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88" r:id="rId3"/>
  </p:sldMasterIdLst>
  <p:notesMasterIdLst>
    <p:notesMasterId r:id="rId16"/>
  </p:notesMasterIdLst>
  <p:handoutMasterIdLst>
    <p:handoutMasterId r:id="rId17"/>
  </p:handoutMasterIdLst>
  <p:sldIdLst>
    <p:sldId id="363" r:id="rId4"/>
    <p:sldId id="3372" r:id="rId5"/>
    <p:sldId id="2650" r:id="rId6"/>
    <p:sldId id="2658" r:id="rId7"/>
    <p:sldId id="2680" r:id="rId8"/>
    <p:sldId id="2687" r:id="rId9"/>
    <p:sldId id="2673" r:id="rId10"/>
    <p:sldId id="2646" r:id="rId11"/>
    <p:sldId id="2685" r:id="rId12"/>
    <p:sldId id="2686" r:id="rId13"/>
    <p:sldId id="3369" r:id="rId14"/>
    <p:sldId id="265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29" userDrawn="1">
          <p15:clr>
            <a:srgbClr val="A4A3A4"/>
          </p15:clr>
        </p15:guide>
        <p15:guide id="4" orient="horz" pos="19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BE8D"/>
    <a:srgbClr val="D1F3E7"/>
    <a:srgbClr val="95E3C7"/>
    <a:srgbClr val="AAE8D2"/>
    <a:srgbClr val="BBDAA6"/>
    <a:srgbClr val="A9D18E"/>
    <a:srgbClr val="82B345"/>
    <a:srgbClr val="5F90A9"/>
    <a:srgbClr val="33874F"/>
    <a:srgbClr val="82C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9" autoAdjust="0"/>
    <p:restoredTop sz="94974" autoAdjust="0"/>
  </p:normalViewPr>
  <p:slideViewPr>
    <p:cSldViewPr snapToGrid="0">
      <p:cViewPr varScale="1">
        <p:scale>
          <a:sx n="66" d="100"/>
          <a:sy n="66" d="100"/>
        </p:scale>
        <p:origin x="732" y="78"/>
      </p:cViewPr>
      <p:guideLst>
        <p:guide orient="horz" pos="2160"/>
        <p:guide pos="3840"/>
        <p:guide orient="horz" pos="3929"/>
        <p:guide orient="horz" pos="19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CF32D-1138-4E17-A674-6F0ED126B71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8940D-FEF9-4F8E-ABE5-EA0CA47C3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09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fld id="{0C718402-5E97-4490-B511-86F97ABE33B1}" type="datetimeFigureOut">
              <a:rPr lang="zh-CN" altLang="en-US" smtClean="0"/>
              <a:pPr/>
              <a:t>2023/3/11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fld id="{C7C83CF2-C7C0-4B42-9F89-8F3341F9C44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05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8604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090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09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768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49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82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81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174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826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669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40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006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3CF129-8E7F-4EE2-960C-B4817E43D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450" t="30087" r="13993" b="27193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3F2969-86E4-4A08-97B7-70BA15FA0D91}"/>
              </a:ext>
            </a:extLst>
          </p:cNvPr>
          <p:cNvSpPr/>
          <p:nvPr userDrawn="1"/>
        </p:nvSpPr>
        <p:spPr>
          <a:xfrm>
            <a:off x="0" y="300942"/>
            <a:ext cx="12192000" cy="62561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88C16A9-E044-4DAF-BB92-B3F92539D3CE}"/>
              </a:ext>
            </a:extLst>
          </p:cNvPr>
          <p:cNvCxnSpPr/>
          <p:nvPr userDrawn="1"/>
        </p:nvCxnSpPr>
        <p:spPr>
          <a:xfrm>
            <a:off x="0" y="474562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9A78C48-D5AD-4727-B130-7591B987CDA3}"/>
              </a:ext>
            </a:extLst>
          </p:cNvPr>
          <p:cNvCxnSpPr/>
          <p:nvPr userDrawn="1"/>
        </p:nvCxnSpPr>
        <p:spPr>
          <a:xfrm>
            <a:off x="0" y="6377651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图片 6">
            <a:extLst>
              <a:ext uri="{FF2B5EF4-FFF2-40B4-BE49-F238E27FC236}">
                <a16:creationId xmlns:a16="http://schemas.microsoft.com/office/drawing/2014/main" id="{76FB9BA0-D1B8-44FF-8FB0-C57A611AFF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1040" y="5462270"/>
            <a:ext cx="3870960" cy="1395730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-213683" y="6070733"/>
            <a:ext cx="825730" cy="739683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387656" y="5833415"/>
            <a:ext cx="981001" cy="945581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786296" y="6028390"/>
            <a:ext cx="825730" cy="739683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1387635" y="5791072"/>
            <a:ext cx="981001" cy="9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3CF129-8E7F-4EE2-960C-B4817E43D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450" t="30087" r="13993" b="27193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3F2969-86E4-4A08-97B7-70BA15FA0D91}"/>
              </a:ext>
            </a:extLst>
          </p:cNvPr>
          <p:cNvSpPr/>
          <p:nvPr userDrawn="1"/>
        </p:nvSpPr>
        <p:spPr>
          <a:xfrm>
            <a:off x="0" y="300942"/>
            <a:ext cx="12192000" cy="62561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88C16A9-E044-4DAF-BB92-B3F92539D3CE}"/>
              </a:ext>
            </a:extLst>
          </p:cNvPr>
          <p:cNvCxnSpPr/>
          <p:nvPr userDrawn="1"/>
        </p:nvCxnSpPr>
        <p:spPr>
          <a:xfrm>
            <a:off x="0" y="474562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9A78C48-D5AD-4727-B130-7591B987CDA3}"/>
              </a:ext>
            </a:extLst>
          </p:cNvPr>
          <p:cNvCxnSpPr/>
          <p:nvPr userDrawn="1"/>
        </p:nvCxnSpPr>
        <p:spPr>
          <a:xfrm>
            <a:off x="0" y="6377651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图片 6">
            <a:extLst>
              <a:ext uri="{FF2B5EF4-FFF2-40B4-BE49-F238E27FC236}">
                <a16:creationId xmlns:a16="http://schemas.microsoft.com/office/drawing/2014/main" id="{76FB9BA0-D1B8-44FF-8FB0-C57A611AFF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1040" y="5462270"/>
            <a:ext cx="3870960" cy="1395730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-213683" y="6070733"/>
            <a:ext cx="825730" cy="739683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387656" y="5833415"/>
            <a:ext cx="981001" cy="945581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786296" y="6028390"/>
            <a:ext cx="825730" cy="739683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1387635" y="5791072"/>
            <a:ext cx="981001" cy="94558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8476" y="5927479"/>
            <a:ext cx="2688481" cy="124158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1188" y="5911847"/>
            <a:ext cx="2688481" cy="12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9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3CF129-8E7F-4EE2-960C-B4817E43D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450" t="30087" r="13993" b="27193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3F2969-86E4-4A08-97B7-70BA15FA0D91}"/>
              </a:ext>
            </a:extLst>
          </p:cNvPr>
          <p:cNvSpPr/>
          <p:nvPr userDrawn="1"/>
        </p:nvSpPr>
        <p:spPr>
          <a:xfrm>
            <a:off x="0" y="300942"/>
            <a:ext cx="12192000" cy="62561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88C16A9-E044-4DAF-BB92-B3F92539D3CE}"/>
              </a:ext>
            </a:extLst>
          </p:cNvPr>
          <p:cNvCxnSpPr/>
          <p:nvPr userDrawn="1"/>
        </p:nvCxnSpPr>
        <p:spPr>
          <a:xfrm>
            <a:off x="0" y="474562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9A78C48-D5AD-4727-B130-7591B987CDA3}"/>
              </a:ext>
            </a:extLst>
          </p:cNvPr>
          <p:cNvCxnSpPr/>
          <p:nvPr userDrawn="1"/>
        </p:nvCxnSpPr>
        <p:spPr>
          <a:xfrm>
            <a:off x="0" y="6377651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图片 6">
            <a:extLst>
              <a:ext uri="{FF2B5EF4-FFF2-40B4-BE49-F238E27FC236}">
                <a16:creationId xmlns:a16="http://schemas.microsoft.com/office/drawing/2014/main" id="{76FB9BA0-D1B8-44FF-8FB0-C57A611AFF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1040" y="5462270"/>
            <a:ext cx="3870960" cy="1395730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-213683" y="6070733"/>
            <a:ext cx="825730" cy="739683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387656" y="5833415"/>
            <a:ext cx="981001" cy="945581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786296" y="6028390"/>
            <a:ext cx="825730" cy="739683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1387635" y="5791072"/>
            <a:ext cx="981001" cy="9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07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3CF129-8E7F-4EE2-960C-B4817E43D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450" t="30087" r="13993" b="27193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3F2969-86E4-4A08-97B7-70BA15FA0D91}"/>
              </a:ext>
            </a:extLst>
          </p:cNvPr>
          <p:cNvSpPr/>
          <p:nvPr userDrawn="1"/>
        </p:nvSpPr>
        <p:spPr>
          <a:xfrm>
            <a:off x="0" y="300942"/>
            <a:ext cx="12192000" cy="62561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88C16A9-E044-4DAF-BB92-B3F92539D3CE}"/>
              </a:ext>
            </a:extLst>
          </p:cNvPr>
          <p:cNvCxnSpPr/>
          <p:nvPr userDrawn="1"/>
        </p:nvCxnSpPr>
        <p:spPr>
          <a:xfrm>
            <a:off x="0" y="474562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9A78C48-D5AD-4727-B130-7591B987CDA3}"/>
              </a:ext>
            </a:extLst>
          </p:cNvPr>
          <p:cNvCxnSpPr/>
          <p:nvPr userDrawn="1"/>
        </p:nvCxnSpPr>
        <p:spPr>
          <a:xfrm>
            <a:off x="0" y="6377651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图片 6">
            <a:extLst>
              <a:ext uri="{FF2B5EF4-FFF2-40B4-BE49-F238E27FC236}">
                <a16:creationId xmlns:a16="http://schemas.microsoft.com/office/drawing/2014/main" id="{76FB9BA0-D1B8-44FF-8FB0-C57A611AFF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1040" y="5462270"/>
            <a:ext cx="3870960" cy="1395730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-213683" y="6070733"/>
            <a:ext cx="825730" cy="739683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387656" y="5833415"/>
            <a:ext cx="981001" cy="945581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786296" y="6028390"/>
            <a:ext cx="825730" cy="739683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1387635" y="5791072"/>
            <a:ext cx="981001" cy="94558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8476" y="5927479"/>
            <a:ext cx="2688481" cy="124158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1188" y="5911847"/>
            <a:ext cx="2688481" cy="12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73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3CF129-8E7F-4EE2-960C-B4817E43D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450" t="30087" r="13993" b="27193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3F2969-86E4-4A08-97B7-70BA15FA0D91}"/>
              </a:ext>
            </a:extLst>
          </p:cNvPr>
          <p:cNvSpPr/>
          <p:nvPr userDrawn="1"/>
        </p:nvSpPr>
        <p:spPr>
          <a:xfrm>
            <a:off x="0" y="300942"/>
            <a:ext cx="12192000" cy="62561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88C16A9-E044-4DAF-BB92-B3F92539D3CE}"/>
              </a:ext>
            </a:extLst>
          </p:cNvPr>
          <p:cNvCxnSpPr/>
          <p:nvPr userDrawn="1"/>
        </p:nvCxnSpPr>
        <p:spPr>
          <a:xfrm>
            <a:off x="0" y="474562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9A78C48-D5AD-4727-B130-7591B987CDA3}"/>
              </a:ext>
            </a:extLst>
          </p:cNvPr>
          <p:cNvCxnSpPr/>
          <p:nvPr userDrawn="1"/>
        </p:nvCxnSpPr>
        <p:spPr>
          <a:xfrm>
            <a:off x="0" y="6377651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图片 6">
            <a:extLst>
              <a:ext uri="{FF2B5EF4-FFF2-40B4-BE49-F238E27FC236}">
                <a16:creationId xmlns:a16="http://schemas.microsoft.com/office/drawing/2014/main" id="{76FB9BA0-D1B8-44FF-8FB0-C57A611AFF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1040" y="5462270"/>
            <a:ext cx="3870960" cy="1395730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-213683" y="6070733"/>
            <a:ext cx="825730" cy="739683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387656" y="5833415"/>
            <a:ext cx="981001" cy="945581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786296" y="6028390"/>
            <a:ext cx="825730" cy="739683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1387635" y="5791072"/>
            <a:ext cx="981001" cy="94558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8476" y="5927479"/>
            <a:ext cx="2688481" cy="124158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1188" y="5911847"/>
            <a:ext cx="2688481" cy="12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62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3CF129-8E7F-4EE2-960C-B4817E43D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450" t="30087" r="13993" b="27193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3F2969-86E4-4A08-97B7-70BA15FA0D91}"/>
              </a:ext>
            </a:extLst>
          </p:cNvPr>
          <p:cNvSpPr/>
          <p:nvPr userDrawn="1"/>
        </p:nvSpPr>
        <p:spPr>
          <a:xfrm>
            <a:off x="0" y="300942"/>
            <a:ext cx="12192000" cy="62561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88C16A9-E044-4DAF-BB92-B3F92539D3CE}"/>
              </a:ext>
            </a:extLst>
          </p:cNvPr>
          <p:cNvCxnSpPr/>
          <p:nvPr userDrawn="1"/>
        </p:nvCxnSpPr>
        <p:spPr>
          <a:xfrm>
            <a:off x="0" y="474562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9A78C48-D5AD-4727-B130-7591B987CDA3}"/>
              </a:ext>
            </a:extLst>
          </p:cNvPr>
          <p:cNvCxnSpPr/>
          <p:nvPr userDrawn="1"/>
        </p:nvCxnSpPr>
        <p:spPr>
          <a:xfrm>
            <a:off x="0" y="6377651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图片 6">
            <a:extLst>
              <a:ext uri="{FF2B5EF4-FFF2-40B4-BE49-F238E27FC236}">
                <a16:creationId xmlns:a16="http://schemas.microsoft.com/office/drawing/2014/main" id="{76FB9BA0-D1B8-44FF-8FB0-C57A611AFF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1040" y="5462270"/>
            <a:ext cx="3870960" cy="1395730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-213683" y="6070733"/>
            <a:ext cx="825730" cy="739683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387656" y="5833415"/>
            <a:ext cx="981001" cy="945581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786296" y="6028390"/>
            <a:ext cx="825730" cy="739683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1387635" y="5791072"/>
            <a:ext cx="981001" cy="94558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8476" y="5927479"/>
            <a:ext cx="2688481" cy="124158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1188" y="5911847"/>
            <a:ext cx="2688481" cy="12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63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3CF129-8E7F-4EE2-960C-B4817E43D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450" t="30087" r="13993" b="27193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3F2969-86E4-4A08-97B7-70BA15FA0D91}"/>
              </a:ext>
            </a:extLst>
          </p:cNvPr>
          <p:cNvSpPr/>
          <p:nvPr userDrawn="1"/>
        </p:nvSpPr>
        <p:spPr>
          <a:xfrm>
            <a:off x="0" y="300942"/>
            <a:ext cx="12192000" cy="62561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88C16A9-E044-4DAF-BB92-B3F92539D3CE}"/>
              </a:ext>
            </a:extLst>
          </p:cNvPr>
          <p:cNvCxnSpPr/>
          <p:nvPr userDrawn="1"/>
        </p:nvCxnSpPr>
        <p:spPr>
          <a:xfrm>
            <a:off x="0" y="474562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9A78C48-D5AD-4727-B130-7591B987CDA3}"/>
              </a:ext>
            </a:extLst>
          </p:cNvPr>
          <p:cNvCxnSpPr/>
          <p:nvPr userDrawn="1"/>
        </p:nvCxnSpPr>
        <p:spPr>
          <a:xfrm>
            <a:off x="0" y="6377651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图片 6">
            <a:extLst>
              <a:ext uri="{FF2B5EF4-FFF2-40B4-BE49-F238E27FC236}">
                <a16:creationId xmlns:a16="http://schemas.microsoft.com/office/drawing/2014/main" id="{76FB9BA0-D1B8-44FF-8FB0-C57A611AFF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1040" y="5462270"/>
            <a:ext cx="3870960" cy="1395730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-213683" y="6070733"/>
            <a:ext cx="825730" cy="739683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387656" y="5833415"/>
            <a:ext cx="981001" cy="945581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786296" y="6028390"/>
            <a:ext cx="825730" cy="739683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1387635" y="5791072"/>
            <a:ext cx="981001" cy="94558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8476" y="5927479"/>
            <a:ext cx="2688481" cy="124158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1188" y="5911847"/>
            <a:ext cx="2688481" cy="12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4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3CF129-8E7F-4EE2-960C-B4817E43D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450" t="30087" r="13993" b="27193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3F2969-86E4-4A08-97B7-70BA15FA0D91}"/>
              </a:ext>
            </a:extLst>
          </p:cNvPr>
          <p:cNvSpPr/>
          <p:nvPr userDrawn="1"/>
        </p:nvSpPr>
        <p:spPr>
          <a:xfrm>
            <a:off x="0" y="300942"/>
            <a:ext cx="12192000" cy="62561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88C16A9-E044-4DAF-BB92-B3F92539D3CE}"/>
              </a:ext>
            </a:extLst>
          </p:cNvPr>
          <p:cNvCxnSpPr/>
          <p:nvPr userDrawn="1"/>
        </p:nvCxnSpPr>
        <p:spPr>
          <a:xfrm>
            <a:off x="0" y="474562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9A78C48-D5AD-4727-B130-7591B987CDA3}"/>
              </a:ext>
            </a:extLst>
          </p:cNvPr>
          <p:cNvCxnSpPr/>
          <p:nvPr userDrawn="1"/>
        </p:nvCxnSpPr>
        <p:spPr>
          <a:xfrm>
            <a:off x="0" y="6377651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图片 6">
            <a:extLst>
              <a:ext uri="{FF2B5EF4-FFF2-40B4-BE49-F238E27FC236}">
                <a16:creationId xmlns:a16="http://schemas.microsoft.com/office/drawing/2014/main" id="{76FB9BA0-D1B8-44FF-8FB0-C57A611AFF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1040" y="5462270"/>
            <a:ext cx="3870960" cy="1395730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-213683" y="6070733"/>
            <a:ext cx="825730" cy="739683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387656" y="5833415"/>
            <a:ext cx="981001" cy="945581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786296" y="6028390"/>
            <a:ext cx="825730" cy="739683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1387635" y="5791072"/>
            <a:ext cx="981001" cy="94558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8476" y="5927479"/>
            <a:ext cx="2688481" cy="124158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1188" y="5911847"/>
            <a:ext cx="2688481" cy="12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5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3CF129-8E7F-4EE2-960C-B4817E43D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450" t="30087" r="13993" b="27193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3F2969-86E4-4A08-97B7-70BA15FA0D91}"/>
              </a:ext>
            </a:extLst>
          </p:cNvPr>
          <p:cNvSpPr/>
          <p:nvPr userDrawn="1"/>
        </p:nvSpPr>
        <p:spPr>
          <a:xfrm>
            <a:off x="0" y="300942"/>
            <a:ext cx="12192000" cy="62561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88C16A9-E044-4DAF-BB92-B3F92539D3CE}"/>
              </a:ext>
            </a:extLst>
          </p:cNvPr>
          <p:cNvCxnSpPr/>
          <p:nvPr userDrawn="1"/>
        </p:nvCxnSpPr>
        <p:spPr>
          <a:xfrm>
            <a:off x="0" y="474562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9A78C48-D5AD-4727-B130-7591B987CDA3}"/>
              </a:ext>
            </a:extLst>
          </p:cNvPr>
          <p:cNvCxnSpPr/>
          <p:nvPr userDrawn="1"/>
        </p:nvCxnSpPr>
        <p:spPr>
          <a:xfrm>
            <a:off x="0" y="6377651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图片 6">
            <a:extLst>
              <a:ext uri="{FF2B5EF4-FFF2-40B4-BE49-F238E27FC236}">
                <a16:creationId xmlns:a16="http://schemas.microsoft.com/office/drawing/2014/main" id="{76FB9BA0-D1B8-44FF-8FB0-C57A611AFF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1040" y="5462270"/>
            <a:ext cx="3870960" cy="1395730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-213683" y="6070733"/>
            <a:ext cx="825730" cy="739683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387656" y="5833415"/>
            <a:ext cx="981001" cy="945581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786296" y="6028390"/>
            <a:ext cx="825730" cy="739683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1387635" y="5791072"/>
            <a:ext cx="981001" cy="94558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8476" y="5927479"/>
            <a:ext cx="2688481" cy="124158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1188" y="5911847"/>
            <a:ext cx="2688481" cy="12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79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3CF129-8E7F-4EE2-960C-B4817E43D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450" t="30087" r="13993" b="27193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3F2969-86E4-4A08-97B7-70BA15FA0D91}"/>
              </a:ext>
            </a:extLst>
          </p:cNvPr>
          <p:cNvSpPr/>
          <p:nvPr userDrawn="1"/>
        </p:nvSpPr>
        <p:spPr>
          <a:xfrm>
            <a:off x="0" y="300942"/>
            <a:ext cx="12192000" cy="62561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88C16A9-E044-4DAF-BB92-B3F92539D3CE}"/>
              </a:ext>
            </a:extLst>
          </p:cNvPr>
          <p:cNvCxnSpPr/>
          <p:nvPr userDrawn="1"/>
        </p:nvCxnSpPr>
        <p:spPr>
          <a:xfrm>
            <a:off x="0" y="474562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9A78C48-D5AD-4727-B130-7591B987CDA3}"/>
              </a:ext>
            </a:extLst>
          </p:cNvPr>
          <p:cNvCxnSpPr/>
          <p:nvPr userDrawn="1"/>
        </p:nvCxnSpPr>
        <p:spPr>
          <a:xfrm>
            <a:off x="0" y="6377651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图片 6">
            <a:extLst>
              <a:ext uri="{FF2B5EF4-FFF2-40B4-BE49-F238E27FC236}">
                <a16:creationId xmlns:a16="http://schemas.microsoft.com/office/drawing/2014/main" id="{76FB9BA0-D1B8-44FF-8FB0-C57A611AFF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1040" y="5462270"/>
            <a:ext cx="3870960" cy="1395730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-213683" y="6070733"/>
            <a:ext cx="825730" cy="739683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387656" y="5833415"/>
            <a:ext cx="981001" cy="945581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786296" y="6028390"/>
            <a:ext cx="825730" cy="739683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1387635" y="5791072"/>
            <a:ext cx="981001" cy="94558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8476" y="5927479"/>
            <a:ext cx="2688481" cy="124158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1188" y="5911847"/>
            <a:ext cx="2688481" cy="12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7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937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3CF129-8E7F-4EE2-960C-B4817E43D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450" t="30087" r="13993" b="27193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3F2969-86E4-4A08-97B7-70BA15FA0D91}"/>
              </a:ext>
            </a:extLst>
          </p:cNvPr>
          <p:cNvSpPr/>
          <p:nvPr userDrawn="1"/>
        </p:nvSpPr>
        <p:spPr>
          <a:xfrm>
            <a:off x="0" y="300942"/>
            <a:ext cx="12192000" cy="62561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88C16A9-E044-4DAF-BB92-B3F92539D3CE}"/>
              </a:ext>
            </a:extLst>
          </p:cNvPr>
          <p:cNvCxnSpPr/>
          <p:nvPr userDrawn="1"/>
        </p:nvCxnSpPr>
        <p:spPr>
          <a:xfrm>
            <a:off x="0" y="474562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9A78C48-D5AD-4727-B130-7591B987CDA3}"/>
              </a:ext>
            </a:extLst>
          </p:cNvPr>
          <p:cNvCxnSpPr/>
          <p:nvPr userDrawn="1"/>
        </p:nvCxnSpPr>
        <p:spPr>
          <a:xfrm>
            <a:off x="0" y="6377651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图片 6">
            <a:extLst>
              <a:ext uri="{FF2B5EF4-FFF2-40B4-BE49-F238E27FC236}">
                <a16:creationId xmlns:a16="http://schemas.microsoft.com/office/drawing/2014/main" id="{76FB9BA0-D1B8-44FF-8FB0-C57A611AFF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1040" y="5462270"/>
            <a:ext cx="3870960" cy="1395730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-213683" y="6070733"/>
            <a:ext cx="825730" cy="739683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387656" y="5833415"/>
            <a:ext cx="981001" cy="945581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786296" y="6028390"/>
            <a:ext cx="825730" cy="739683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1387635" y="5791072"/>
            <a:ext cx="981001" cy="94558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8476" y="5927479"/>
            <a:ext cx="2688481" cy="124158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1188" y="5911847"/>
            <a:ext cx="2688481" cy="12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13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3CF129-8E7F-4EE2-960C-B4817E43D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450" t="30087" r="13993" b="27193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3F2969-86E4-4A08-97B7-70BA15FA0D91}"/>
              </a:ext>
            </a:extLst>
          </p:cNvPr>
          <p:cNvSpPr/>
          <p:nvPr userDrawn="1"/>
        </p:nvSpPr>
        <p:spPr>
          <a:xfrm>
            <a:off x="0" y="300942"/>
            <a:ext cx="12192000" cy="62561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88C16A9-E044-4DAF-BB92-B3F92539D3CE}"/>
              </a:ext>
            </a:extLst>
          </p:cNvPr>
          <p:cNvCxnSpPr/>
          <p:nvPr userDrawn="1"/>
        </p:nvCxnSpPr>
        <p:spPr>
          <a:xfrm>
            <a:off x="0" y="474562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9A78C48-D5AD-4727-B130-7591B987CDA3}"/>
              </a:ext>
            </a:extLst>
          </p:cNvPr>
          <p:cNvCxnSpPr/>
          <p:nvPr userDrawn="1"/>
        </p:nvCxnSpPr>
        <p:spPr>
          <a:xfrm>
            <a:off x="0" y="6377651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图片 6">
            <a:extLst>
              <a:ext uri="{FF2B5EF4-FFF2-40B4-BE49-F238E27FC236}">
                <a16:creationId xmlns:a16="http://schemas.microsoft.com/office/drawing/2014/main" id="{76FB9BA0-D1B8-44FF-8FB0-C57A611AFF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1040" y="5462270"/>
            <a:ext cx="3870960" cy="1395730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-213683" y="6070733"/>
            <a:ext cx="825730" cy="739683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387656" y="5833415"/>
            <a:ext cx="981001" cy="945581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786296" y="6028390"/>
            <a:ext cx="825730" cy="739683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1387635" y="5791072"/>
            <a:ext cx="981001" cy="94558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8476" y="5927479"/>
            <a:ext cx="2688481" cy="124158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1188" y="5911847"/>
            <a:ext cx="2688481" cy="12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95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3CF129-8E7F-4EE2-960C-B4817E43D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450" t="30087" r="13993" b="27193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3F2969-86E4-4A08-97B7-70BA15FA0D91}"/>
              </a:ext>
            </a:extLst>
          </p:cNvPr>
          <p:cNvSpPr/>
          <p:nvPr userDrawn="1"/>
        </p:nvSpPr>
        <p:spPr>
          <a:xfrm>
            <a:off x="0" y="300942"/>
            <a:ext cx="12192000" cy="62561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88C16A9-E044-4DAF-BB92-B3F92539D3CE}"/>
              </a:ext>
            </a:extLst>
          </p:cNvPr>
          <p:cNvCxnSpPr/>
          <p:nvPr userDrawn="1"/>
        </p:nvCxnSpPr>
        <p:spPr>
          <a:xfrm>
            <a:off x="0" y="474562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9A78C48-D5AD-4727-B130-7591B987CDA3}"/>
              </a:ext>
            </a:extLst>
          </p:cNvPr>
          <p:cNvCxnSpPr/>
          <p:nvPr userDrawn="1"/>
        </p:nvCxnSpPr>
        <p:spPr>
          <a:xfrm>
            <a:off x="0" y="6377651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图片 6">
            <a:extLst>
              <a:ext uri="{FF2B5EF4-FFF2-40B4-BE49-F238E27FC236}">
                <a16:creationId xmlns:a16="http://schemas.microsoft.com/office/drawing/2014/main" id="{76FB9BA0-D1B8-44FF-8FB0-C57A611AFF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1040" y="5462270"/>
            <a:ext cx="3870960" cy="1395730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-213683" y="6070733"/>
            <a:ext cx="825730" cy="739683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387656" y="5833415"/>
            <a:ext cx="981001" cy="945581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623196">
            <a:off x="786296" y="6028390"/>
            <a:ext cx="825730" cy="739683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1298">
            <a:off x="1387635" y="5791072"/>
            <a:ext cx="981001" cy="94558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8476" y="5927479"/>
            <a:ext cx="2688481" cy="124158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1188" y="5911847"/>
            <a:ext cx="2688481" cy="12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03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3CF129-8E7F-4EE2-960C-B4817E43D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450" t="30087" r="13993" b="27193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3F2969-86E4-4A08-97B7-70BA15FA0D91}"/>
              </a:ext>
            </a:extLst>
          </p:cNvPr>
          <p:cNvSpPr/>
          <p:nvPr userDrawn="1"/>
        </p:nvSpPr>
        <p:spPr>
          <a:xfrm>
            <a:off x="0" y="300942"/>
            <a:ext cx="12192000" cy="62561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88C16A9-E044-4DAF-BB92-B3F92539D3CE}"/>
              </a:ext>
            </a:extLst>
          </p:cNvPr>
          <p:cNvCxnSpPr/>
          <p:nvPr userDrawn="1"/>
        </p:nvCxnSpPr>
        <p:spPr>
          <a:xfrm>
            <a:off x="0" y="474562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9A78C48-D5AD-4727-B130-7591B987CDA3}"/>
              </a:ext>
            </a:extLst>
          </p:cNvPr>
          <p:cNvCxnSpPr/>
          <p:nvPr userDrawn="1"/>
        </p:nvCxnSpPr>
        <p:spPr>
          <a:xfrm>
            <a:off x="0" y="6377651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05739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3CF129-8E7F-4EE2-960C-B4817E43D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450" t="30087" r="13993" b="27193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3F2969-86E4-4A08-97B7-70BA15FA0D91}"/>
              </a:ext>
            </a:extLst>
          </p:cNvPr>
          <p:cNvSpPr/>
          <p:nvPr userDrawn="1"/>
        </p:nvSpPr>
        <p:spPr>
          <a:xfrm>
            <a:off x="0" y="300942"/>
            <a:ext cx="12192000" cy="62561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88C16A9-E044-4DAF-BB92-B3F92539D3CE}"/>
              </a:ext>
            </a:extLst>
          </p:cNvPr>
          <p:cNvCxnSpPr/>
          <p:nvPr userDrawn="1"/>
        </p:nvCxnSpPr>
        <p:spPr>
          <a:xfrm>
            <a:off x="0" y="474562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9A78C48-D5AD-4727-B130-7591B987CDA3}"/>
              </a:ext>
            </a:extLst>
          </p:cNvPr>
          <p:cNvCxnSpPr/>
          <p:nvPr userDrawn="1"/>
        </p:nvCxnSpPr>
        <p:spPr>
          <a:xfrm>
            <a:off x="0" y="6377651"/>
            <a:ext cx="12192000" cy="0"/>
          </a:xfrm>
          <a:prstGeom prst="line">
            <a:avLst/>
          </a:prstGeom>
          <a:noFill/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896514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0233" y="530200"/>
            <a:ext cx="1543600" cy="49044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44168" y="2094867"/>
            <a:ext cx="66068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7333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33" y="5897867"/>
            <a:ext cx="12192000" cy="956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844163" y="4332705"/>
            <a:ext cx="5802800" cy="9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867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948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510233" y="530200"/>
            <a:ext cx="4784000" cy="57976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1275200" y="3264933"/>
            <a:ext cx="31548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1275200" y="2489333"/>
            <a:ext cx="3254000" cy="7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32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882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58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30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4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618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6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5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56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8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2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1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18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884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174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029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065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612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66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056E9C-8EBE-493C-ADCB-2C31040D18FA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748" y="75339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DFB0AE-5840-4330-A05A-36F9E7F2C44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97" y="2294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F5AEF0-5FBA-41A8-9B8D-EB0AA56C215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93953" y="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1E215D-3C9B-43E2-89BB-A78A69A3868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47" y="-254034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656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4" r:id="rId8"/>
    <p:sldLayoutId id="2147483662" r:id="rId9"/>
    <p:sldLayoutId id="2147483663" r:id="rId10"/>
    <p:sldLayoutId id="2147483684" r:id="rId11"/>
    <p:sldLayoutId id="2147483683" r:id="rId12"/>
    <p:sldLayoutId id="2147483682" r:id="rId13"/>
    <p:sldLayoutId id="2147483680" r:id="rId14"/>
    <p:sldLayoutId id="2147483679" r:id="rId15"/>
    <p:sldLayoutId id="2147483678" r:id="rId16"/>
    <p:sldLayoutId id="2147483677" r:id="rId17"/>
    <p:sldLayoutId id="2147483676" r:id="rId18"/>
    <p:sldLayoutId id="2147483675" r:id="rId19"/>
    <p:sldLayoutId id="2147483669" r:id="rId20"/>
    <p:sldLayoutId id="2147483668" r:id="rId21"/>
    <p:sldLayoutId id="2147483667" r:id="rId22"/>
    <p:sldLayoutId id="2147483666" r:id="rId23"/>
    <p:sldLayoutId id="214748366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EC857-00A7-466C-B66C-E679890F3E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748" y="75339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5F95EA-E803-4ECA-9F2D-B8DAE9107B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97" y="2294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BEF38-AAF2-41CC-9326-40B5645A4C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93953" y="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953708-3E43-4AFE-89C5-AA431B9FBD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47" y="-254034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20677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0FE7-6E00-4069-AC73-4D44357D3205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6FE8D7-029B-4241-B622-DF7DAEA6AE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748" y="75339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4A5996-9E44-4AFF-839A-438FA744243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97" y="2294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86A3CE-682E-4E83-8734-544F233D05E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93953" y="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54DEF2-5492-40EF-83B3-121E8EC8495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47" y="-254034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87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emf"/><Relationship Id="rId5" Type="http://schemas.openxmlformats.org/officeDocument/2006/relationships/image" Target="../media/image29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487;p33">
            <a:extLst>
              <a:ext uri="{FF2B5EF4-FFF2-40B4-BE49-F238E27FC236}">
                <a16:creationId xmlns:a16="http://schemas.microsoft.com/office/drawing/2014/main" id="{EEA570EC-D19D-4070-8C8B-B52867E15B3D}"/>
              </a:ext>
            </a:extLst>
          </p:cNvPr>
          <p:cNvSpPr txBox="1">
            <a:spLocks/>
          </p:cNvSpPr>
          <p:nvPr/>
        </p:nvSpPr>
        <p:spPr>
          <a:xfrm>
            <a:off x="960000" y="217119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Bubblegum Sans"/>
              </a:rPr>
              <a:t>Thứ hai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Bubblegum Sans"/>
              </a:rPr>
              <a:t>ngày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Bubblegum Sans"/>
              </a:rPr>
              <a:t> 13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Bubblegum Sans"/>
              </a:rPr>
              <a:t>tháng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Bubblegum Sans"/>
              </a:rPr>
              <a:t> 3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Bubblegum Sans"/>
              </a:rPr>
              <a:t>năm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Bubblegum Sans"/>
              </a:rPr>
              <a:t> 2023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sym typeface="Bubblegum Sans"/>
            </a:endParaRPr>
          </a:p>
        </p:txBody>
      </p:sp>
      <p:sp>
        <p:nvSpPr>
          <p:cNvPr id="15" name="Google Shape;487;p33">
            <a:extLst>
              <a:ext uri="{FF2B5EF4-FFF2-40B4-BE49-F238E27FC236}">
                <a16:creationId xmlns:a16="http://schemas.microsoft.com/office/drawing/2014/main" id="{05F17599-4B56-4EB6-AE1E-6DFB7D47A71B}"/>
              </a:ext>
            </a:extLst>
          </p:cNvPr>
          <p:cNvSpPr txBox="1">
            <a:spLocks/>
          </p:cNvSpPr>
          <p:nvPr/>
        </p:nvSpPr>
        <p:spPr>
          <a:xfrm>
            <a:off x="796227" y="980719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Bubblegum Sans"/>
              </a:rPr>
              <a:t>Tiếng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Bubblegum Sans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Bubblegum Sans"/>
              </a:rPr>
              <a:t>Việt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Bubblegum San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sym typeface="Bubblegum San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Bubblegum San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Bubblegum San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Bubblegum Sans"/>
              </a:rPr>
              <a:t>điểm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Bubblegum Sans"/>
              </a:rPr>
              <a:t> :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Bubblegum Sans"/>
              </a:rPr>
              <a:t>Sắc màu quê 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sym typeface="Bubblegum Sans"/>
            </a:endParaRPr>
          </a:p>
        </p:txBody>
      </p:sp>
      <p:sp>
        <p:nvSpPr>
          <p:cNvPr id="4" name="Google Shape;487;p33">
            <a:extLst>
              <a:ext uri="{FF2B5EF4-FFF2-40B4-BE49-F238E27FC236}">
                <a16:creationId xmlns:a16="http://schemas.microsoft.com/office/drawing/2014/main" id="{2255AD91-81CA-4F3B-82B0-B1553D357764}"/>
              </a:ext>
            </a:extLst>
          </p:cNvPr>
          <p:cNvSpPr txBox="1">
            <a:spLocks/>
          </p:cNvSpPr>
          <p:nvPr/>
        </p:nvSpPr>
        <p:spPr>
          <a:xfrm>
            <a:off x="796227" y="26654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Bubblegum Sans"/>
              </a:rPr>
              <a:t>Bài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Bubblegum Sans"/>
              </a:rPr>
              <a:t> 3: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274C5D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  <a:sym typeface="Bubblegum Sans"/>
              </a:rPr>
              <a:t> Mùa lúa chín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  <a:sym typeface="Bubblegum Sans"/>
              </a:rPr>
              <a:t>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sym typeface="Bubblegum San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  <a:sym typeface="Bubblegum Sans"/>
              </a:rPr>
              <a:t>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  <a:sym typeface="Bubblegum Sans"/>
              </a:rPr>
              <a:t>Tiết 3-4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274C5D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sym typeface="Bubblegum Sans"/>
            </a:endParaRPr>
          </a:p>
        </p:txBody>
      </p:sp>
    </p:spTree>
    <p:extLst>
      <p:ext uri="{BB962C8B-B14F-4D97-AF65-F5344CB8AC3E}">
        <p14:creationId xmlns:p14="http://schemas.microsoft.com/office/powerpoint/2010/main" val="170928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: 圆角 5">
            <a:extLst>
              <a:ext uri="{FF2B5EF4-FFF2-40B4-BE49-F238E27FC236}">
                <a16:creationId xmlns:a16="http://schemas.microsoft.com/office/drawing/2014/main" id="{61292ACC-1EC9-4DFD-8BB9-09817279EFAA}"/>
              </a:ext>
            </a:extLst>
          </p:cNvPr>
          <p:cNvSpPr/>
          <p:nvPr/>
        </p:nvSpPr>
        <p:spPr>
          <a:xfrm>
            <a:off x="479385" y="1140317"/>
            <a:ext cx="10877189" cy="4612783"/>
          </a:xfrm>
          <a:custGeom>
            <a:avLst/>
            <a:gdLst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544063 w 10802778"/>
              <a:gd name="connsiteY6" fmla="*/ 3264310 h 3264310"/>
              <a:gd name="connsiteX7" fmla="*/ 0 w 10802778"/>
              <a:gd name="connsiteY7" fmla="*/ 2720247 h 3264310"/>
              <a:gd name="connsiteX8" fmla="*/ 0 w 10802778"/>
              <a:gd name="connsiteY8" fmla="*/ 544063 h 3264310"/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1199536 w 10802778"/>
              <a:gd name="connsiteY6" fmla="*/ 3254478 h 3264310"/>
              <a:gd name="connsiteX7" fmla="*/ 544063 w 10802778"/>
              <a:gd name="connsiteY7" fmla="*/ 3264310 h 3264310"/>
              <a:gd name="connsiteX8" fmla="*/ 0 w 10802778"/>
              <a:gd name="connsiteY8" fmla="*/ 2720247 h 3264310"/>
              <a:gd name="connsiteX9" fmla="*/ 0 w 10802778"/>
              <a:gd name="connsiteY9" fmla="*/ 544063 h 326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2778" h="3264310">
                <a:moveTo>
                  <a:pt x="0" y="544063"/>
                </a:moveTo>
                <a:cubicBezTo>
                  <a:pt x="0" y="243585"/>
                  <a:pt x="243585" y="0"/>
                  <a:pt x="544063" y="0"/>
                </a:cubicBezTo>
                <a:lnTo>
                  <a:pt x="10258715" y="0"/>
                </a:lnTo>
                <a:cubicBezTo>
                  <a:pt x="10559193" y="0"/>
                  <a:pt x="10802778" y="243585"/>
                  <a:pt x="10802778" y="544063"/>
                </a:cubicBezTo>
                <a:lnTo>
                  <a:pt x="10802778" y="2720247"/>
                </a:lnTo>
                <a:cubicBezTo>
                  <a:pt x="10802778" y="3020725"/>
                  <a:pt x="10559193" y="3264310"/>
                  <a:pt x="10258715" y="3264310"/>
                </a:cubicBezTo>
                <a:lnTo>
                  <a:pt x="1199536" y="3254478"/>
                </a:lnTo>
                <a:lnTo>
                  <a:pt x="544063" y="3264310"/>
                </a:lnTo>
                <a:cubicBezTo>
                  <a:pt x="243585" y="3264310"/>
                  <a:pt x="0" y="3020725"/>
                  <a:pt x="0" y="2720247"/>
                </a:cubicBezTo>
                <a:lnTo>
                  <a:pt x="0" y="544063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27977D0-8330-4DFF-924D-4C0A7C7A47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87" r="26875" b="42046"/>
          <a:stretch/>
        </p:blipFill>
        <p:spPr>
          <a:xfrm>
            <a:off x="1372631" y="1703062"/>
            <a:ext cx="9335523" cy="3182149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33739" y="655160"/>
            <a:ext cx="934113" cy="818623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3306" y="797023"/>
            <a:ext cx="1271688" cy="1114461"/>
          </a:xfrm>
          <a:prstGeom prst="rect">
            <a:avLst/>
          </a:prstGeom>
        </p:spPr>
      </p:pic>
      <p:grpSp>
        <p:nvGrpSpPr>
          <p:cNvPr id="22" name="组合 13">
            <a:extLst>
              <a:ext uri="{FF2B5EF4-FFF2-40B4-BE49-F238E27FC236}">
                <a16:creationId xmlns:a16="http://schemas.microsoft.com/office/drawing/2014/main" id="{0D07AB5A-45CE-4D2A-BADE-020522925F75}"/>
              </a:ext>
            </a:extLst>
          </p:cNvPr>
          <p:cNvGrpSpPr/>
          <p:nvPr/>
        </p:nvGrpSpPr>
        <p:grpSpPr>
          <a:xfrm rot="21168012">
            <a:off x="884570" y="66215"/>
            <a:ext cx="1119390" cy="997329"/>
            <a:chOff x="1411309" y="921917"/>
            <a:chExt cx="4912289" cy="4537496"/>
          </a:xfrm>
        </p:grpSpPr>
        <p:sp>
          <p:nvSpPr>
            <p:cNvPr id="23" name="椭圆 14">
              <a:extLst>
                <a:ext uri="{FF2B5EF4-FFF2-40B4-BE49-F238E27FC236}">
                  <a16:creationId xmlns:a16="http://schemas.microsoft.com/office/drawing/2014/main" id="{85C2CF16-AAF4-4E6F-A1DA-A79035780AED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15">
              <a:extLst>
                <a:ext uri="{FF2B5EF4-FFF2-40B4-BE49-F238E27FC236}">
                  <a16:creationId xmlns:a16="http://schemas.microsoft.com/office/drawing/2014/main" id="{B8FFEE63-22AB-474C-93AC-FA520BA64A9D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25" name="椭圆 16">
                <a:extLst>
                  <a:ext uri="{FF2B5EF4-FFF2-40B4-BE49-F238E27FC236}">
                    <a16:creationId xmlns:a16="http://schemas.microsoft.com/office/drawing/2014/main" id="{00AA8DD6-C58E-4C01-B7F0-FC9058C45F40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17">
                <a:extLst>
                  <a:ext uri="{FF2B5EF4-FFF2-40B4-BE49-F238E27FC236}">
                    <a16:creationId xmlns:a16="http://schemas.microsoft.com/office/drawing/2014/main" id="{0233F8F5-0B41-47D7-8DE1-358192DB920E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1">
            <a:extLst>
              <a:ext uri="{FF2B5EF4-FFF2-40B4-BE49-F238E27FC236}">
                <a16:creationId xmlns:a16="http://schemas.microsoft.com/office/drawing/2014/main" id="{FFF9A8F3-5C02-48F1-AD84-581414A896F5}"/>
              </a:ext>
            </a:extLst>
          </p:cNvPr>
          <p:cNvGrpSpPr/>
          <p:nvPr/>
        </p:nvGrpSpPr>
        <p:grpSpPr>
          <a:xfrm>
            <a:off x="1574276" y="104827"/>
            <a:ext cx="9617413" cy="782434"/>
            <a:chOff x="1305482" y="2213477"/>
            <a:chExt cx="3838375" cy="684264"/>
          </a:xfrm>
        </p:grpSpPr>
        <p:sp>
          <p:nvSpPr>
            <p:cNvPr id="28" name="矩形: 圆角 15">
              <a:extLst>
                <a:ext uri="{FF2B5EF4-FFF2-40B4-BE49-F238E27FC236}">
                  <a16:creationId xmlns:a16="http://schemas.microsoft.com/office/drawing/2014/main" id="{63DAC3C8-7BE4-408D-A93B-9FEE964AB1BF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: 圆角 27">
              <a:extLst>
                <a:ext uri="{FF2B5EF4-FFF2-40B4-BE49-F238E27FC236}">
                  <a16:creationId xmlns:a16="http://schemas.microsoft.com/office/drawing/2014/main" id="{6592420B-9602-423F-A49B-5B1323453CD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94433" y="803078"/>
            <a:ext cx="629743" cy="551884"/>
          </a:xfrm>
          <a:prstGeom prst="rect">
            <a:avLst/>
          </a:prstGeom>
        </p:spPr>
      </p:pic>
      <p:sp>
        <p:nvSpPr>
          <p:cNvPr id="34" name="Google Shape;697;p24"/>
          <p:cNvSpPr txBox="1">
            <a:spLocks/>
          </p:cNvSpPr>
          <p:nvPr/>
        </p:nvSpPr>
        <p:spPr>
          <a:xfrm flipH="1">
            <a:off x="3164112" y="64647"/>
            <a:ext cx="6131714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523" y="217286"/>
            <a:ext cx="509568" cy="6631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361659" y="570897"/>
            <a:ext cx="3764198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8" name="Oval 37"/>
          <p:cNvSpPr/>
          <p:nvPr/>
        </p:nvSpPr>
        <p:spPr>
          <a:xfrm>
            <a:off x="4918286" y="2864934"/>
            <a:ext cx="414062" cy="37021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40" idx="2"/>
            <a:endCxn id="38" idx="0"/>
          </p:cNvCxnSpPr>
          <p:nvPr/>
        </p:nvCxnSpPr>
        <p:spPr>
          <a:xfrm flipH="1">
            <a:off x="5125317" y="2138401"/>
            <a:ext cx="970683" cy="72653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58897" y="1184294"/>
            <a:ext cx="287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sắc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</a:t>
            </a:r>
          </a:p>
        </p:txBody>
      </p:sp>
      <p:sp>
        <p:nvSpPr>
          <p:cNvPr id="44" name="Oval 43"/>
          <p:cNvSpPr/>
          <p:nvPr/>
        </p:nvSpPr>
        <p:spPr>
          <a:xfrm>
            <a:off x="8463941" y="2886023"/>
            <a:ext cx="414062" cy="37021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cxnSpLocks/>
          </p:cNvCxnSpPr>
          <p:nvPr/>
        </p:nvCxnSpPr>
        <p:spPr>
          <a:xfrm flipH="1" flipV="1">
            <a:off x="8724092" y="3235145"/>
            <a:ext cx="153911" cy="170149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418250" y="4573055"/>
            <a:ext cx="287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huyền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891730" y="4066133"/>
            <a:ext cx="2309859" cy="2476088"/>
            <a:chOff x="286641" y="2630278"/>
            <a:chExt cx="2309859" cy="2476088"/>
          </a:xfrm>
        </p:grpSpPr>
        <p:pic>
          <p:nvPicPr>
            <p:cNvPr id="54" name="Picture 2" descr="Cute girl cartoon writing on a book Royalty Free Vector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286641" y="3602495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Oval Callout 55"/>
            <p:cNvSpPr/>
            <p:nvPr/>
          </p:nvSpPr>
          <p:spPr>
            <a:xfrm>
              <a:off x="578121" y="2630278"/>
              <a:ext cx="2018379" cy="923731"/>
            </a:xfrm>
            <a:prstGeom prst="wedgeEllipseCallout">
              <a:avLst/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000" b="1" i="0" u="none" strike="noStrike" kern="0" cap="none" spc="0" normalizeH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000" b="1" i="0" u="none" strike="noStrike" kern="0" cap="none" spc="0" normalizeH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000" b="1" kern="0" baseline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Vở</a:t>
              </a:r>
              <a:r>
                <a:rPr lang="en-US" sz="2000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000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tập</a:t>
              </a:r>
              <a:r>
                <a:rPr lang="en-US" sz="2000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000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3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8" grpId="0" animBg="1"/>
      <p:bldP spid="40" grpId="0"/>
      <p:bldP spid="44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C851F04-95EA-44CA-81B3-45D9F23893C3}"/>
              </a:ext>
            </a:extLst>
          </p:cNvPr>
          <p:cNvSpPr/>
          <p:nvPr/>
        </p:nvSpPr>
        <p:spPr>
          <a:xfrm>
            <a:off x="187574" y="110348"/>
            <a:ext cx="11608223" cy="6761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" name="Ô li">
            <a:extLst>
              <a:ext uri="{FF2B5EF4-FFF2-40B4-BE49-F238E27FC236}">
                <a16:creationId xmlns:a16="http://schemas.microsoft.com/office/drawing/2014/main" id="{F51BD0A1-88BA-414E-ABD2-4C295A24FB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122928" y="1701647"/>
            <a:ext cx="11913499" cy="4123303"/>
          </a:xfrm>
          <a:prstGeom prst="rect">
            <a:avLst/>
          </a:prstGeom>
        </p:spPr>
      </p:pic>
      <p:sp>
        <p:nvSpPr>
          <p:cNvPr id="16" name="Tập viết 1">
            <a:extLst>
              <a:ext uri="{FF2B5EF4-FFF2-40B4-BE49-F238E27FC236}">
                <a16:creationId xmlns:a16="http://schemas.microsoft.com/office/drawing/2014/main" id="{3274D410-4E4A-4806-A16A-BBA91E9FF5D2}"/>
              </a:ext>
            </a:extLst>
          </p:cNvPr>
          <p:cNvSpPr txBox="1"/>
          <p:nvPr/>
        </p:nvSpPr>
        <p:spPr>
          <a:xfrm>
            <a:off x="-1506493" y="2620350"/>
            <a:ext cx="11913499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defRPr/>
            </a:pPr>
            <a:r>
              <a:rPr kumimoji="0" lang="vi-VN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                  </a:t>
            </a:r>
            <a:r>
              <a:rPr lang="el-GR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ό</a:t>
            </a:r>
            <a:r>
              <a:rPr lang="vi-VN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ǘu cái cầu Ǉ</a:t>
            </a:r>
            <a:r>
              <a:rPr lang="el-GR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Λ</a:t>
            </a:r>
            <a:r>
              <a:rPr lang="vi-VN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ʰo ẚố</a:t>
            </a:r>
            <a:r>
              <a:rPr lang="el-GR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Τ΅ </a:t>
            </a:r>
            <a:r>
              <a:rPr lang="vi-VN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ȤȯȰḑ bà ǻẑo</a:t>
            </a:r>
            <a:r>
              <a:rPr lang="el-GR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vi-VN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ại </a:t>
            </a:r>
            <a:endParaRPr kumimoji="0" lang="vi-VN" sz="4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22" name="Tập viết 1">
            <a:extLst>
              <a:ext uri="{FF2B5EF4-FFF2-40B4-BE49-F238E27FC236}">
                <a16:creationId xmlns:a16="http://schemas.microsoft.com/office/drawing/2014/main" id="{6C674AEF-9785-418A-B45B-6AA798B9AE1E}"/>
              </a:ext>
            </a:extLst>
          </p:cNvPr>
          <p:cNvSpPr txBox="1"/>
          <p:nvPr/>
        </p:nvSpPr>
        <p:spPr>
          <a:xfrm>
            <a:off x="-1891768" y="3542720"/>
            <a:ext cx="14034604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defRPr/>
            </a:pPr>
            <a:r>
              <a:rPr kumimoji="0" lang="vi-VN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                   </a:t>
            </a:r>
            <a:r>
              <a:rPr lang="vi-VN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Nḓư ȩõ</a:t>
            </a:r>
            <a:r>
              <a:rPr lang="el-GR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 Ǉ</a:t>
            </a:r>
            <a:r>
              <a:rPr lang="el-GR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Λ</a:t>
            </a:r>
            <a:r>
              <a:rPr lang="vi-VN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ên Ȥô</a:t>
            </a:r>
            <a:r>
              <a:rPr lang="el-GR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 ǟu ǻgườ</a:t>
            </a:r>
            <a:r>
              <a:rPr lang="el-GR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Τ΅ </a:t>
            </a:r>
            <a:r>
              <a:rPr lang="vi-VN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Ǖ</a:t>
            </a:r>
            <a:r>
              <a:rPr lang="el-GR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ί</a:t>
            </a:r>
            <a:r>
              <a:rPr lang="vi-VN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a ẚại. </a:t>
            </a:r>
            <a:endParaRPr kumimoji="0" lang="vi-VN" sz="4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pic>
        <p:nvPicPr>
          <p:cNvPr id="23" name="Kí hiệu - Viết">
            <a:extLst>
              <a:ext uri="{FF2B5EF4-FFF2-40B4-BE49-F238E27FC236}">
                <a16:creationId xmlns:a16="http://schemas.microsoft.com/office/drawing/2014/main" id="{CE1AA749-F0DB-4787-A2FA-18F01E576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28" y="887097"/>
            <a:ext cx="804669" cy="7251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0CE1EA4-C0D4-42F6-A8A4-713486A3B643}"/>
              </a:ext>
            </a:extLst>
          </p:cNvPr>
          <p:cNvSpPr txBox="1"/>
          <p:nvPr/>
        </p:nvSpPr>
        <p:spPr>
          <a:xfrm>
            <a:off x="3761725" y="6114550"/>
            <a:ext cx="67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7FB8EB-7CF0-4FCC-88C4-0D1519F13762}"/>
              </a:ext>
            </a:extLst>
          </p:cNvPr>
          <p:cNvGrpSpPr/>
          <p:nvPr/>
        </p:nvGrpSpPr>
        <p:grpSpPr>
          <a:xfrm>
            <a:off x="1951086" y="4560009"/>
            <a:ext cx="2104531" cy="2255984"/>
            <a:chOff x="286641" y="2630278"/>
            <a:chExt cx="2309859" cy="2476088"/>
          </a:xfrm>
        </p:grpSpPr>
        <p:pic>
          <p:nvPicPr>
            <p:cNvPr id="26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B7F7B709-E823-4596-8F4B-4B081E5DB5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286641" y="3602495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val Callout 19">
              <a:extLst>
                <a:ext uri="{FF2B5EF4-FFF2-40B4-BE49-F238E27FC236}">
                  <a16:creationId xmlns:a16="http://schemas.microsoft.com/office/drawing/2014/main" id="{D682ABD0-D188-417A-A7DE-1EE8DEACDE9F}"/>
                </a:ext>
              </a:extLst>
            </p:cNvPr>
            <p:cNvSpPr/>
            <p:nvPr/>
          </p:nvSpPr>
          <p:spPr>
            <a:xfrm>
              <a:off x="578121" y="2630278"/>
              <a:ext cx="2018379" cy="923731"/>
            </a:xfrm>
            <a:prstGeom prst="wedgeEllipseCallout">
              <a:avLst/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Vở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tập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7" name="Tập viết 1">
            <a:extLst>
              <a:ext uri="{FF2B5EF4-FFF2-40B4-BE49-F238E27FC236}">
                <a16:creationId xmlns:a16="http://schemas.microsoft.com/office/drawing/2014/main" id="{0EC489F5-5947-4706-BA7F-05DD91294430}"/>
              </a:ext>
            </a:extLst>
          </p:cNvPr>
          <p:cNvSpPr txBox="1"/>
          <p:nvPr/>
        </p:nvSpPr>
        <p:spPr>
          <a:xfrm>
            <a:off x="3383067" y="4458746"/>
            <a:ext cx="14034604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defRPr/>
            </a:pPr>
            <a:r>
              <a:rPr kumimoji="0" lang="vi-VN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                   </a:t>
            </a:r>
            <a:r>
              <a:rPr lang="vi-VN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Phɝʎ ǡ</a:t>
            </a:r>
            <a:r>
              <a:rPr lang="el-GR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μ</a:t>
            </a:r>
            <a:r>
              <a:rPr lang="vi-VN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ến ǣ</a:t>
            </a:r>
            <a:r>
              <a:rPr lang="el-GR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ί</a:t>
            </a:r>
            <a:r>
              <a:rPr lang="vi-VN" sz="4333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ật </a:t>
            </a:r>
            <a:endParaRPr kumimoji="0" lang="vi-VN" sz="4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9A0FB495-0375-4497-95C2-A71953A7989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633739" y="655160"/>
            <a:ext cx="934113" cy="818623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F0D7F63D-9C89-49D2-A234-2370D7D5B4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63306" y="797023"/>
            <a:ext cx="1271688" cy="1114461"/>
          </a:xfrm>
          <a:prstGeom prst="rect">
            <a:avLst/>
          </a:prstGeom>
        </p:spPr>
      </p:pic>
      <p:grpSp>
        <p:nvGrpSpPr>
          <p:cNvPr id="21" name="组合 13">
            <a:extLst>
              <a:ext uri="{FF2B5EF4-FFF2-40B4-BE49-F238E27FC236}">
                <a16:creationId xmlns:a16="http://schemas.microsoft.com/office/drawing/2014/main" id="{992F0648-F433-414F-B915-596507B03811}"/>
              </a:ext>
            </a:extLst>
          </p:cNvPr>
          <p:cNvGrpSpPr/>
          <p:nvPr/>
        </p:nvGrpSpPr>
        <p:grpSpPr>
          <a:xfrm rot="21168012">
            <a:off x="884570" y="66215"/>
            <a:ext cx="1119390" cy="997329"/>
            <a:chOff x="1411309" y="921917"/>
            <a:chExt cx="4912289" cy="4537496"/>
          </a:xfrm>
        </p:grpSpPr>
        <p:sp>
          <p:nvSpPr>
            <p:cNvPr id="32" name="椭圆 14">
              <a:extLst>
                <a:ext uri="{FF2B5EF4-FFF2-40B4-BE49-F238E27FC236}">
                  <a16:creationId xmlns:a16="http://schemas.microsoft.com/office/drawing/2014/main" id="{FAD144F1-C66C-4ACF-94FA-006C251AE892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" name="组合 15">
              <a:extLst>
                <a:ext uri="{FF2B5EF4-FFF2-40B4-BE49-F238E27FC236}">
                  <a16:creationId xmlns:a16="http://schemas.microsoft.com/office/drawing/2014/main" id="{02920C76-9F10-4C30-B9A3-244A403A459E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34" name="椭圆 16">
                <a:extLst>
                  <a:ext uri="{FF2B5EF4-FFF2-40B4-BE49-F238E27FC236}">
                    <a16:creationId xmlns:a16="http://schemas.microsoft.com/office/drawing/2014/main" id="{158F4043-FB17-4EB4-A522-DADAF0D03441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等腰三角形 17">
                <a:extLst>
                  <a:ext uri="{FF2B5EF4-FFF2-40B4-BE49-F238E27FC236}">
                    <a16:creationId xmlns:a16="http://schemas.microsoft.com/office/drawing/2014/main" id="{5162C226-A272-4DD9-84AB-F6FB13650461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1">
            <a:extLst>
              <a:ext uri="{FF2B5EF4-FFF2-40B4-BE49-F238E27FC236}">
                <a16:creationId xmlns:a16="http://schemas.microsoft.com/office/drawing/2014/main" id="{DA04A5FD-4514-48ED-A323-6FAFA00E2722}"/>
              </a:ext>
            </a:extLst>
          </p:cNvPr>
          <p:cNvGrpSpPr/>
          <p:nvPr/>
        </p:nvGrpSpPr>
        <p:grpSpPr>
          <a:xfrm>
            <a:off x="1574276" y="104827"/>
            <a:ext cx="9617413" cy="782434"/>
            <a:chOff x="1305482" y="2213477"/>
            <a:chExt cx="3838375" cy="684264"/>
          </a:xfrm>
        </p:grpSpPr>
        <p:sp>
          <p:nvSpPr>
            <p:cNvPr id="37" name="矩形: 圆角 15">
              <a:extLst>
                <a:ext uri="{FF2B5EF4-FFF2-40B4-BE49-F238E27FC236}">
                  <a16:creationId xmlns:a16="http://schemas.microsoft.com/office/drawing/2014/main" id="{F2B85FC6-209D-44D7-8CF9-AD45E76157A9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: 圆角 27">
              <a:extLst>
                <a:ext uri="{FF2B5EF4-FFF2-40B4-BE49-F238E27FC236}">
                  <a16:creationId xmlns:a16="http://schemas.microsoft.com/office/drawing/2014/main" id="{2D5C24AD-D8C9-411F-B188-4D9DAE67893D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9" name="Picture 3">
            <a:extLst>
              <a:ext uri="{FF2B5EF4-FFF2-40B4-BE49-F238E27FC236}">
                <a16:creationId xmlns:a16="http://schemas.microsoft.com/office/drawing/2014/main" id="{14B437DE-8D50-46C2-8703-924A80406CB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94433" y="803078"/>
            <a:ext cx="629743" cy="551884"/>
          </a:xfrm>
          <a:prstGeom prst="rect">
            <a:avLst/>
          </a:prstGeom>
        </p:spPr>
      </p:pic>
      <p:sp>
        <p:nvSpPr>
          <p:cNvPr id="40" name="Google Shape;697;p24">
            <a:extLst>
              <a:ext uri="{FF2B5EF4-FFF2-40B4-BE49-F238E27FC236}">
                <a16:creationId xmlns:a16="http://schemas.microsoft.com/office/drawing/2014/main" id="{AEC300D0-D0BB-4E2C-B9D6-010ED2B63CB0}"/>
              </a:ext>
            </a:extLst>
          </p:cNvPr>
          <p:cNvSpPr txBox="1">
            <a:spLocks/>
          </p:cNvSpPr>
          <p:nvPr/>
        </p:nvSpPr>
        <p:spPr>
          <a:xfrm flipH="1">
            <a:off x="3164112" y="64647"/>
            <a:ext cx="6131714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C621ACF-E2DA-41A1-AA70-771AC4DFF4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523" y="217286"/>
            <a:ext cx="509568" cy="66313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79A1B08-4789-4F28-AF66-EE1DD40EA879}"/>
              </a:ext>
            </a:extLst>
          </p:cNvPr>
          <p:cNvSpPr/>
          <p:nvPr/>
        </p:nvSpPr>
        <p:spPr>
          <a:xfrm>
            <a:off x="2225961" y="2603680"/>
            <a:ext cx="3545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42C28870-CFFA-4432-B59F-1D9A3FF22704}"/>
              </a:ext>
            </a:extLst>
          </p:cNvPr>
          <p:cNvGrpSpPr/>
          <p:nvPr/>
        </p:nvGrpSpPr>
        <p:grpSpPr>
          <a:xfrm flipV="1">
            <a:off x="656726" y="704807"/>
            <a:ext cx="11125556" cy="4725501"/>
            <a:chOff x="1411309" y="921917"/>
            <a:chExt cx="4537496" cy="453749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67ECC49-F863-4E5B-8814-31054CC8CB61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54ABAD8-F726-4D33-A930-564C9BE50735}"/>
                </a:ext>
              </a:extLst>
            </p:cNvPr>
            <p:cNvGrpSpPr/>
            <p:nvPr/>
          </p:nvGrpSpPr>
          <p:grpSpPr>
            <a:xfrm>
              <a:off x="1545984" y="1157701"/>
              <a:ext cx="4212880" cy="4065928"/>
              <a:chOff x="1545984" y="1157701"/>
              <a:chExt cx="4212880" cy="4065928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BD97BB13-0A1A-44E2-B0F9-7726C251D4C6}"/>
                  </a:ext>
                </a:extLst>
              </p:cNvPr>
              <p:cNvSpPr/>
              <p:nvPr/>
            </p:nvSpPr>
            <p:spPr>
              <a:xfrm>
                <a:off x="1545984" y="1157701"/>
                <a:ext cx="4212880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等腰三角形 8">
                <a:extLst>
                  <a:ext uri="{FF2B5EF4-FFF2-40B4-BE49-F238E27FC236}">
                    <a16:creationId xmlns:a16="http://schemas.microsoft.com/office/drawing/2014/main" id="{A5C1608E-CC43-4710-A305-2F2C73579D73}"/>
                  </a:ext>
                </a:extLst>
              </p:cNvPr>
              <p:cNvSpPr/>
              <p:nvPr/>
            </p:nvSpPr>
            <p:spPr>
              <a:xfrm rot="7994226">
                <a:off x="5364544" y="4483209"/>
                <a:ext cx="348503" cy="268270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6DFC7DF1-648F-4B8B-BDE5-31DD830C2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23196">
            <a:off x="1578270" y="1093228"/>
            <a:ext cx="825730" cy="73968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54DDB5-C801-457C-81CD-2810CD4EB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91298">
            <a:off x="2032474" y="817039"/>
            <a:ext cx="981001" cy="945581"/>
          </a:xfrm>
          <a:prstGeom prst="rect">
            <a:avLst/>
          </a:prstGeom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id="{9559478B-E0AF-4F5A-9905-D753646B7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78" y="6784731"/>
            <a:ext cx="2453722" cy="487151"/>
          </a:xfrm>
          <a:prstGeom prst="rect">
            <a:avLst/>
          </a:prstGeom>
        </p:spPr>
      </p:pic>
      <p:pic>
        <p:nvPicPr>
          <p:cNvPr id="16" name="图片 19">
            <a:extLst>
              <a:ext uri="{FF2B5EF4-FFF2-40B4-BE49-F238E27FC236}">
                <a16:creationId xmlns:a16="http://schemas.microsoft.com/office/drawing/2014/main" id="{9A472887-B5BE-40F3-9133-7F829D5BF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4495">
            <a:off x="-30402" y="1933103"/>
            <a:ext cx="3633062" cy="5119212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6F9D8589-DD0E-4E07-B8DF-4AE5ED09E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24" y="4781460"/>
            <a:ext cx="750136" cy="1601858"/>
          </a:xfrm>
          <a:prstGeom prst="rect">
            <a:avLst/>
          </a:prstGeom>
        </p:spPr>
      </p:pic>
      <p:pic>
        <p:nvPicPr>
          <p:cNvPr id="18" name="图片 7">
            <a:extLst>
              <a:ext uri="{FF2B5EF4-FFF2-40B4-BE49-F238E27FC236}">
                <a16:creationId xmlns:a16="http://schemas.microsoft.com/office/drawing/2014/main" id="{39F54A50-3E27-4708-9E1A-64DBDBF33A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5817" y="5276950"/>
            <a:ext cx="1125203" cy="1106368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62186B24-2205-4D16-91C8-B2337EA374D5}"/>
              </a:ext>
            </a:extLst>
          </p:cNvPr>
          <p:cNvSpPr txBox="1"/>
          <p:nvPr/>
        </p:nvSpPr>
        <p:spPr>
          <a:xfrm>
            <a:off x="3645311" y="1673246"/>
            <a:ext cx="5613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r>
              <a:rPr lang="en-US" altLang="zh-CN" sz="8000" b="0" dirty="0" err="1">
                <a:latin typeface="iCiel Baliho Script" pitchFamily="50" charset="0"/>
              </a:rPr>
              <a:t>Tạm</a:t>
            </a:r>
            <a:r>
              <a:rPr lang="en-US" altLang="zh-CN" sz="8000" b="0" dirty="0">
                <a:latin typeface="iCiel Baliho Script" pitchFamily="50" charset="0"/>
              </a:rPr>
              <a:t> </a:t>
            </a:r>
            <a:r>
              <a:rPr lang="en-US" altLang="zh-CN" sz="8000" b="0" dirty="0" err="1">
                <a:latin typeface="iCiel Baliho Script" pitchFamily="50" charset="0"/>
              </a:rPr>
              <a:t>biệt</a:t>
            </a:r>
            <a:r>
              <a:rPr lang="en-US" altLang="zh-CN" sz="8000" b="0" dirty="0">
                <a:latin typeface="iCiel Baliho Script" pitchFamily="50" charset="0"/>
              </a:rPr>
              <a:t> </a:t>
            </a:r>
          </a:p>
          <a:p>
            <a:r>
              <a:rPr lang="en-US" altLang="zh-CN" sz="8000" b="0" dirty="0" err="1">
                <a:latin typeface="iCiel Baliho Script" pitchFamily="50" charset="0"/>
              </a:rPr>
              <a:t>và</a:t>
            </a:r>
            <a:r>
              <a:rPr lang="en-US" altLang="zh-CN" sz="8000" b="0" dirty="0">
                <a:latin typeface="iCiel Baliho Script" pitchFamily="50" charset="0"/>
              </a:rPr>
              <a:t> </a:t>
            </a:r>
            <a:r>
              <a:rPr lang="en-US" altLang="zh-CN" sz="8000" b="0" dirty="0" err="1">
                <a:latin typeface="iCiel Baliho Script" pitchFamily="50" charset="0"/>
              </a:rPr>
              <a:t>hẹn</a:t>
            </a:r>
            <a:r>
              <a:rPr lang="en-US" altLang="zh-CN" sz="8000" b="0" dirty="0">
                <a:latin typeface="iCiel Baliho Script" pitchFamily="50" charset="0"/>
              </a:rPr>
              <a:t> </a:t>
            </a:r>
            <a:r>
              <a:rPr lang="en-US" altLang="zh-CN" sz="8000" b="0" dirty="0" err="1">
                <a:latin typeface="iCiel Baliho Script" pitchFamily="50" charset="0"/>
              </a:rPr>
              <a:t>gặp</a:t>
            </a:r>
            <a:r>
              <a:rPr lang="en-US" altLang="zh-CN" sz="8000" b="0" dirty="0">
                <a:latin typeface="iCiel Baliho Script" pitchFamily="50" charset="0"/>
              </a:rPr>
              <a:t> </a:t>
            </a:r>
            <a:r>
              <a:rPr lang="en-US" altLang="zh-CN" sz="8000" b="0" dirty="0" err="1">
                <a:latin typeface="iCiel Baliho Script" pitchFamily="50" charset="0"/>
              </a:rPr>
              <a:t>lại</a:t>
            </a:r>
            <a:r>
              <a:rPr lang="en-US" altLang="zh-CN" sz="8000" b="0" dirty="0">
                <a:latin typeface="iCiel Baliho Script" pitchFamily="50" charset="0"/>
              </a:rPr>
              <a:t>.</a:t>
            </a:r>
            <a:endParaRPr lang="zh-CN" altLang="en-US" sz="8000" b="0" dirty="0">
              <a:latin typeface="iCiel Baliho Scrip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2" name="Group 3517">
            <a:extLst>
              <a:ext uri="{FF2B5EF4-FFF2-40B4-BE49-F238E27FC236}">
                <a16:creationId xmlns:a16="http://schemas.microsoft.com/office/drawing/2014/main" id="{66FA4A1E-36B9-4098-B49F-4FA660C1600B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-92598" y="0"/>
            <a:ext cx="12284597" cy="6858000"/>
            <a:chOff x="0" y="0"/>
            <a:chExt cx="7680" cy="4320"/>
          </a:xfrm>
        </p:grpSpPr>
        <p:sp>
          <p:nvSpPr>
            <p:cNvPr id="3543" name="AutoShape 3516">
              <a:extLst>
                <a:ext uri="{FF2B5EF4-FFF2-40B4-BE49-F238E27FC236}">
                  <a16:creationId xmlns:a16="http://schemas.microsoft.com/office/drawing/2014/main" id="{8CD103DB-BCE1-4388-8110-BD875EBB5F1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grpSp>
          <p:nvGrpSpPr>
            <p:cNvPr id="3544" name="Group 3718">
              <a:extLst>
                <a:ext uri="{FF2B5EF4-FFF2-40B4-BE49-F238E27FC236}">
                  <a16:creationId xmlns:a16="http://schemas.microsoft.com/office/drawing/2014/main" id="{63E3A8F5-40DF-4AB4-9297-42BEB7F113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76" y="-1"/>
              <a:ext cx="8456" cy="4377"/>
              <a:chOff x="-476" y="-1"/>
              <a:chExt cx="8456" cy="4377"/>
            </a:xfrm>
          </p:grpSpPr>
          <p:sp>
            <p:nvSpPr>
              <p:cNvPr id="5061" name="Rectangle 3518">
                <a:extLst>
                  <a:ext uri="{FF2B5EF4-FFF2-40B4-BE49-F238E27FC236}">
                    <a16:creationId xmlns:a16="http://schemas.microsoft.com/office/drawing/2014/main" id="{865451E4-C093-450B-A708-B14E7E479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" y="0"/>
                <a:ext cx="7762" cy="4356"/>
              </a:xfrm>
              <a:prstGeom prst="rect">
                <a:avLst/>
              </a:prstGeom>
              <a:solidFill>
                <a:srgbClr val="C5E0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62" name="Rectangle 3519">
                <a:extLst>
                  <a:ext uri="{FF2B5EF4-FFF2-40B4-BE49-F238E27FC236}">
                    <a16:creationId xmlns:a16="http://schemas.microsoft.com/office/drawing/2014/main" id="{44462914-D8B2-40D5-93A3-3C4C0CF63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" y="0"/>
                <a:ext cx="7762" cy="4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63" name="Freeform 3520">
                <a:extLst>
                  <a:ext uri="{FF2B5EF4-FFF2-40B4-BE49-F238E27FC236}">
                    <a16:creationId xmlns:a16="http://schemas.microsoft.com/office/drawing/2014/main" id="{6AE9B49B-DCC0-421D-BA0A-C1CC6B1B6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" y="602"/>
                <a:ext cx="7762" cy="2026"/>
              </a:xfrm>
              <a:custGeom>
                <a:avLst/>
                <a:gdLst>
                  <a:gd name="T0" fmla="*/ 0 w 9088"/>
                  <a:gd name="T1" fmla="*/ 2382 h 2382"/>
                  <a:gd name="T2" fmla="*/ 0 w 9088"/>
                  <a:gd name="T3" fmla="*/ 255 h 2382"/>
                  <a:gd name="T4" fmla="*/ 854 w 9088"/>
                  <a:gd name="T5" fmla="*/ 7 h 2382"/>
                  <a:gd name="T6" fmla="*/ 2142 w 9088"/>
                  <a:gd name="T7" fmla="*/ 491 h 2382"/>
                  <a:gd name="T8" fmla="*/ 2698 w 9088"/>
                  <a:gd name="T9" fmla="*/ 518 h 2382"/>
                  <a:gd name="T10" fmla="*/ 2877 w 9088"/>
                  <a:gd name="T11" fmla="*/ 445 h 2382"/>
                  <a:gd name="T12" fmla="*/ 3517 w 9088"/>
                  <a:gd name="T13" fmla="*/ 427 h 2382"/>
                  <a:gd name="T14" fmla="*/ 4398 w 9088"/>
                  <a:gd name="T15" fmla="*/ 726 h 2382"/>
                  <a:gd name="T16" fmla="*/ 5206 w 9088"/>
                  <a:gd name="T17" fmla="*/ 716 h 2382"/>
                  <a:gd name="T18" fmla="*/ 6339 w 9088"/>
                  <a:gd name="T19" fmla="*/ 296 h 2382"/>
                  <a:gd name="T20" fmla="*/ 7510 w 9088"/>
                  <a:gd name="T21" fmla="*/ 297 h 2382"/>
                  <a:gd name="T22" fmla="*/ 9088 w 9088"/>
                  <a:gd name="T23" fmla="*/ 885 h 2382"/>
                  <a:gd name="T24" fmla="*/ 9088 w 9088"/>
                  <a:gd name="T25" fmla="*/ 2382 h 2382"/>
                  <a:gd name="T26" fmla="*/ 0 w 9088"/>
                  <a:gd name="T27" fmla="*/ 2382 h 2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88" h="2382">
                    <a:moveTo>
                      <a:pt x="0" y="2382"/>
                    </a:move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55"/>
                      <a:pt x="394" y="18"/>
                      <a:pt x="854" y="7"/>
                    </a:cubicBezTo>
                    <a:cubicBezTo>
                      <a:pt x="1172" y="0"/>
                      <a:pt x="1790" y="303"/>
                      <a:pt x="2142" y="491"/>
                    </a:cubicBezTo>
                    <a:cubicBezTo>
                      <a:pt x="2310" y="581"/>
                      <a:pt x="2519" y="591"/>
                      <a:pt x="2698" y="518"/>
                    </a:cubicBezTo>
                    <a:cubicBezTo>
                      <a:pt x="2877" y="445"/>
                      <a:pt x="2877" y="445"/>
                      <a:pt x="2877" y="445"/>
                    </a:cubicBezTo>
                    <a:cubicBezTo>
                      <a:pt x="3078" y="363"/>
                      <a:pt x="3310" y="357"/>
                      <a:pt x="3517" y="427"/>
                    </a:cubicBezTo>
                    <a:cubicBezTo>
                      <a:pt x="4398" y="726"/>
                      <a:pt x="4398" y="726"/>
                      <a:pt x="4398" y="726"/>
                    </a:cubicBezTo>
                    <a:cubicBezTo>
                      <a:pt x="4658" y="815"/>
                      <a:pt x="4949" y="811"/>
                      <a:pt x="5206" y="716"/>
                    </a:cubicBezTo>
                    <a:cubicBezTo>
                      <a:pt x="6339" y="296"/>
                      <a:pt x="6339" y="296"/>
                      <a:pt x="6339" y="296"/>
                    </a:cubicBezTo>
                    <a:cubicBezTo>
                      <a:pt x="6713" y="158"/>
                      <a:pt x="7137" y="159"/>
                      <a:pt x="7510" y="297"/>
                    </a:cubicBezTo>
                    <a:cubicBezTo>
                      <a:pt x="9088" y="885"/>
                      <a:pt x="9088" y="885"/>
                      <a:pt x="9088" y="885"/>
                    </a:cubicBezTo>
                    <a:cubicBezTo>
                      <a:pt x="9088" y="2382"/>
                      <a:pt x="9088" y="2382"/>
                      <a:pt x="9088" y="2382"/>
                    </a:cubicBezTo>
                    <a:cubicBezTo>
                      <a:pt x="0" y="2382"/>
                      <a:pt x="0" y="2382"/>
                      <a:pt x="0" y="2382"/>
                    </a:cubicBezTo>
                  </a:path>
                </a:pathLst>
              </a:custGeom>
              <a:solidFill>
                <a:srgbClr val="82C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64" name="Freeform 3521">
                <a:extLst>
                  <a:ext uri="{FF2B5EF4-FFF2-40B4-BE49-F238E27FC236}">
                    <a16:creationId xmlns:a16="http://schemas.microsoft.com/office/drawing/2014/main" id="{5C4ACC8B-CA00-4643-9542-5ADCEED97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852"/>
                <a:ext cx="56" cy="28"/>
              </a:xfrm>
              <a:custGeom>
                <a:avLst/>
                <a:gdLst>
                  <a:gd name="T0" fmla="*/ 21 w 66"/>
                  <a:gd name="T1" fmla="*/ 0 h 33"/>
                  <a:gd name="T2" fmla="*/ 2 w 66"/>
                  <a:gd name="T3" fmla="*/ 33 h 33"/>
                  <a:gd name="T4" fmla="*/ 21 w 66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33">
                    <a:moveTo>
                      <a:pt x="21" y="0"/>
                    </a:moveTo>
                    <a:cubicBezTo>
                      <a:pt x="11" y="11"/>
                      <a:pt x="0" y="23"/>
                      <a:pt x="2" y="33"/>
                    </a:cubicBezTo>
                    <a:cubicBezTo>
                      <a:pt x="12" y="21"/>
                      <a:pt x="66" y="6"/>
                      <a:pt x="21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65" name="Freeform 3522">
                <a:extLst>
                  <a:ext uri="{FF2B5EF4-FFF2-40B4-BE49-F238E27FC236}">
                    <a16:creationId xmlns:a16="http://schemas.microsoft.com/office/drawing/2014/main" id="{51DA38AA-2517-4533-8893-D396542CD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" y="2848"/>
                <a:ext cx="33" cy="6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2 h 8"/>
                  <a:gd name="T4" fmla="*/ 38 w 38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26" y="2"/>
                      <a:pt x="14" y="2"/>
                      <a:pt x="0" y="2"/>
                    </a:cubicBezTo>
                    <a:cubicBezTo>
                      <a:pt x="17" y="8"/>
                      <a:pt x="29" y="5"/>
                      <a:pt x="38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66" name="Freeform 3523">
                <a:extLst>
                  <a:ext uri="{FF2B5EF4-FFF2-40B4-BE49-F238E27FC236}">
                    <a16:creationId xmlns:a16="http://schemas.microsoft.com/office/drawing/2014/main" id="{AF7162C6-B9B0-4A1D-996E-B1718ACA4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2928"/>
                <a:ext cx="20" cy="6"/>
              </a:xfrm>
              <a:custGeom>
                <a:avLst/>
                <a:gdLst>
                  <a:gd name="T0" fmla="*/ 23 w 23"/>
                  <a:gd name="T1" fmla="*/ 0 h 7"/>
                  <a:gd name="T2" fmla="*/ 0 w 23"/>
                  <a:gd name="T3" fmla="*/ 7 h 7"/>
                  <a:gd name="T4" fmla="*/ 23 w 2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7">
                    <a:moveTo>
                      <a:pt x="23" y="0"/>
                    </a:moveTo>
                    <a:cubicBezTo>
                      <a:pt x="12" y="2"/>
                      <a:pt x="2" y="4"/>
                      <a:pt x="0" y="7"/>
                    </a:cubicBezTo>
                    <a:cubicBezTo>
                      <a:pt x="6" y="4"/>
                      <a:pt x="14" y="1"/>
                      <a:pt x="23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67" name="Freeform 3524">
                <a:extLst>
                  <a:ext uri="{FF2B5EF4-FFF2-40B4-BE49-F238E27FC236}">
                    <a16:creationId xmlns:a16="http://schemas.microsoft.com/office/drawing/2014/main" id="{F042BA0B-E07E-4AD8-8FA4-BA86648B7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" y="2861"/>
                <a:ext cx="500" cy="95"/>
              </a:xfrm>
              <a:custGeom>
                <a:avLst/>
                <a:gdLst>
                  <a:gd name="T0" fmla="*/ 411 w 586"/>
                  <a:gd name="T1" fmla="*/ 23 h 112"/>
                  <a:gd name="T2" fmla="*/ 201 w 586"/>
                  <a:gd name="T3" fmla="*/ 40 h 112"/>
                  <a:gd name="T4" fmla="*/ 306 w 586"/>
                  <a:gd name="T5" fmla="*/ 1 h 112"/>
                  <a:gd name="T6" fmla="*/ 99 w 586"/>
                  <a:gd name="T7" fmla="*/ 38 h 112"/>
                  <a:gd name="T8" fmla="*/ 0 w 586"/>
                  <a:gd name="T9" fmla="*/ 11 h 112"/>
                  <a:gd name="T10" fmla="*/ 34 w 586"/>
                  <a:gd name="T11" fmla="*/ 55 h 112"/>
                  <a:gd name="T12" fmla="*/ 140 w 586"/>
                  <a:gd name="T13" fmla="*/ 51 h 112"/>
                  <a:gd name="T14" fmla="*/ 84 w 586"/>
                  <a:gd name="T15" fmla="*/ 78 h 112"/>
                  <a:gd name="T16" fmla="*/ 390 w 586"/>
                  <a:gd name="T17" fmla="*/ 106 h 112"/>
                  <a:gd name="T18" fmla="*/ 586 w 586"/>
                  <a:gd name="T19" fmla="*/ 12 h 112"/>
                  <a:gd name="T20" fmla="*/ 342 w 586"/>
                  <a:gd name="T21" fmla="*/ 55 h 112"/>
                  <a:gd name="T22" fmla="*/ 411 w 586"/>
                  <a:gd name="T23" fmla="*/ 2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6" h="112">
                    <a:moveTo>
                      <a:pt x="411" y="23"/>
                    </a:moveTo>
                    <a:cubicBezTo>
                      <a:pt x="303" y="17"/>
                      <a:pt x="289" y="44"/>
                      <a:pt x="201" y="40"/>
                    </a:cubicBezTo>
                    <a:cubicBezTo>
                      <a:pt x="174" y="0"/>
                      <a:pt x="357" y="37"/>
                      <a:pt x="306" y="1"/>
                    </a:cubicBezTo>
                    <a:cubicBezTo>
                      <a:pt x="244" y="2"/>
                      <a:pt x="150" y="4"/>
                      <a:pt x="99" y="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74" y="67"/>
                      <a:pt x="115" y="20"/>
                      <a:pt x="140" y="51"/>
                    </a:cubicBezTo>
                    <a:cubicBezTo>
                      <a:pt x="152" y="70"/>
                      <a:pt x="112" y="73"/>
                      <a:pt x="84" y="78"/>
                    </a:cubicBezTo>
                    <a:cubicBezTo>
                      <a:pt x="148" y="69"/>
                      <a:pt x="259" y="112"/>
                      <a:pt x="390" y="106"/>
                    </a:cubicBezTo>
                    <a:cubicBezTo>
                      <a:pt x="528" y="102"/>
                      <a:pt x="495" y="33"/>
                      <a:pt x="586" y="12"/>
                    </a:cubicBezTo>
                    <a:cubicBezTo>
                      <a:pt x="342" y="55"/>
                      <a:pt x="342" y="55"/>
                      <a:pt x="342" y="55"/>
                    </a:cubicBezTo>
                    <a:cubicBezTo>
                      <a:pt x="365" y="41"/>
                      <a:pt x="356" y="27"/>
                      <a:pt x="411" y="23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68" name="Freeform 3525">
                <a:extLst>
                  <a:ext uri="{FF2B5EF4-FFF2-40B4-BE49-F238E27FC236}">
                    <a16:creationId xmlns:a16="http://schemas.microsoft.com/office/drawing/2014/main" id="{BF97B0DB-9146-45C3-87B8-080AB1DA0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" y="2907"/>
                <a:ext cx="13" cy="20"/>
              </a:xfrm>
              <a:custGeom>
                <a:avLst/>
                <a:gdLst>
                  <a:gd name="T0" fmla="*/ 0 w 13"/>
                  <a:gd name="T1" fmla="*/ 5 h 20"/>
                  <a:gd name="T2" fmla="*/ 13 w 13"/>
                  <a:gd name="T3" fmla="*/ 20 h 20"/>
                  <a:gd name="T4" fmla="*/ 4 w 13"/>
                  <a:gd name="T5" fmla="*/ 0 h 20"/>
                  <a:gd name="T6" fmla="*/ 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0" y="5"/>
                    </a:moveTo>
                    <a:lnTo>
                      <a:pt x="13" y="2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69" name="Freeform 3526">
                <a:extLst>
                  <a:ext uri="{FF2B5EF4-FFF2-40B4-BE49-F238E27FC236}">
                    <a16:creationId xmlns:a16="http://schemas.microsoft.com/office/drawing/2014/main" id="{E111D5D9-358D-44E3-8B4A-9FF80C908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" y="2859"/>
                <a:ext cx="423" cy="101"/>
              </a:xfrm>
              <a:custGeom>
                <a:avLst/>
                <a:gdLst>
                  <a:gd name="T0" fmla="*/ 422 w 495"/>
                  <a:gd name="T1" fmla="*/ 53 h 118"/>
                  <a:gd name="T2" fmla="*/ 495 w 495"/>
                  <a:gd name="T3" fmla="*/ 40 h 118"/>
                  <a:gd name="T4" fmla="*/ 186 w 495"/>
                  <a:gd name="T5" fmla="*/ 5 h 118"/>
                  <a:gd name="T6" fmla="*/ 59 w 495"/>
                  <a:gd name="T7" fmla="*/ 32 h 118"/>
                  <a:gd name="T8" fmla="*/ 29 w 495"/>
                  <a:gd name="T9" fmla="*/ 11 h 118"/>
                  <a:gd name="T10" fmla="*/ 5 w 495"/>
                  <a:gd name="T11" fmla="*/ 47 h 118"/>
                  <a:gd name="T12" fmla="*/ 228 w 495"/>
                  <a:gd name="T13" fmla="*/ 27 h 118"/>
                  <a:gd name="T14" fmla="*/ 290 w 495"/>
                  <a:gd name="T15" fmla="*/ 86 h 118"/>
                  <a:gd name="T16" fmla="*/ 168 w 495"/>
                  <a:gd name="T17" fmla="*/ 73 h 118"/>
                  <a:gd name="T18" fmla="*/ 487 w 495"/>
                  <a:gd name="T19" fmla="*/ 65 h 118"/>
                  <a:gd name="T20" fmla="*/ 422 w 495"/>
                  <a:gd name="T21" fmla="*/ 5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5" h="118">
                    <a:moveTo>
                      <a:pt x="422" y="53"/>
                    </a:moveTo>
                    <a:cubicBezTo>
                      <a:pt x="495" y="40"/>
                      <a:pt x="495" y="40"/>
                      <a:pt x="495" y="40"/>
                    </a:cubicBezTo>
                    <a:cubicBezTo>
                      <a:pt x="420" y="8"/>
                      <a:pt x="355" y="0"/>
                      <a:pt x="186" y="5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45" y="28"/>
                      <a:pt x="38" y="19"/>
                      <a:pt x="29" y="11"/>
                    </a:cubicBezTo>
                    <a:cubicBezTo>
                      <a:pt x="34" y="21"/>
                      <a:pt x="0" y="39"/>
                      <a:pt x="5" y="47"/>
                    </a:cubicBezTo>
                    <a:cubicBezTo>
                      <a:pt x="64" y="87"/>
                      <a:pt x="160" y="34"/>
                      <a:pt x="228" y="27"/>
                    </a:cubicBezTo>
                    <a:cubicBezTo>
                      <a:pt x="408" y="45"/>
                      <a:pt x="220" y="48"/>
                      <a:pt x="290" y="86"/>
                    </a:cubicBezTo>
                    <a:cubicBezTo>
                      <a:pt x="240" y="85"/>
                      <a:pt x="238" y="76"/>
                      <a:pt x="168" y="73"/>
                    </a:cubicBezTo>
                    <a:cubicBezTo>
                      <a:pt x="278" y="118"/>
                      <a:pt x="416" y="76"/>
                      <a:pt x="487" y="65"/>
                    </a:cubicBezTo>
                    <a:cubicBezTo>
                      <a:pt x="466" y="61"/>
                      <a:pt x="461" y="49"/>
                      <a:pt x="422" y="53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70" name="Freeform 3527">
                <a:extLst>
                  <a:ext uri="{FF2B5EF4-FFF2-40B4-BE49-F238E27FC236}">
                    <a16:creationId xmlns:a16="http://schemas.microsoft.com/office/drawing/2014/main" id="{A5EA7D19-EC73-4388-BE89-230EBEE36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1" y="286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71" name="Freeform 3528">
                <a:extLst>
                  <a:ext uri="{FF2B5EF4-FFF2-40B4-BE49-F238E27FC236}">
                    <a16:creationId xmlns:a16="http://schemas.microsoft.com/office/drawing/2014/main" id="{A80A48FA-B5B9-457D-B0D8-B8FF28565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" y="2854"/>
                <a:ext cx="56" cy="12"/>
              </a:xfrm>
              <a:custGeom>
                <a:avLst/>
                <a:gdLst>
                  <a:gd name="T0" fmla="*/ 0 w 66"/>
                  <a:gd name="T1" fmla="*/ 12 h 15"/>
                  <a:gd name="T2" fmla="*/ 66 w 66"/>
                  <a:gd name="T3" fmla="*/ 15 h 15"/>
                  <a:gd name="T4" fmla="*/ 0 w 66"/>
                  <a:gd name="T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5">
                    <a:moveTo>
                      <a:pt x="0" y="12"/>
                    </a:moveTo>
                    <a:cubicBezTo>
                      <a:pt x="41" y="9"/>
                      <a:pt x="59" y="11"/>
                      <a:pt x="66" y="15"/>
                    </a:cubicBezTo>
                    <a:cubicBezTo>
                      <a:pt x="54" y="6"/>
                      <a:pt x="38" y="0"/>
                      <a:pt x="0" y="12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72" name="Freeform 3529">
                <a:extLst>
                  <a:ext uri="{FF2B5EF4-FFF2-40B4-BE49-F238E27FC236}">
                    <a16:creationId xmlns:a16="http://schemas.microsoft.com/office/drawing/2014/main" id="{E626CE75-D292-4FDD-82BD-F0184C306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6" y="2912"/>
                <a:ext cx="32" cy="4"/>
              </a:xfrm>
              <a:custGeom>
                <a:avLst/>
                <a:gdLst>
                  <a:gd name="T0" fmla="*/ 0 w 38"/>
                  <a:gd name="T1" fmla="*/ 3 h 5"/>
                  <a:gd name="T2" fmla="*/ 38 w 38"/>
                  <a:gd name="T3" fmla="*/ 2 h 5"/>
                  <a:gd name="T4" fmla="*/ 0 w 38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5">
                    <a:moveTo>
                      <a:pt x="0" y="3"/>
                    </a:moveTo>
                    <a:cubicBezTo>
                      <a:pt x="9" y="5"/>
                      <a:pt x="20" y="5"/>
                      <a:pt x="38" y="2"/>
                    </a:cubicBezTo>
                    <a:cubicBezTo>
                      <a:pt x="30" y="0"/>
                      <a:pt x="17" y="1"/>
                      <a:pt x="0" y="3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73" name="Freeform 3530">
                <a:extLst>
                  <a:ext uri="{FF2B5EF4-FFF2-40B4-BE49-F238E27FC236}">
                    <a16:creationId xmlns:a16="http://schemas.microsoft.com/office/drawing/2014/main" id="{34A1E1BB-BE16-45C2-BE9A-9E838EED1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861"/>
                <a:ext cx="78" cy="16"/>
              </a:xfrm>
              <a:custGeom>
                <a:avLst/>
                <a:gdLst>
                  <a:gd name="T0" fmla="*/ 2 w 91"/>
                  <a:gd name="T1" fmla="*/ 15 h 19"/>
                  <a:gd name="T2" fmla="*/ 91 w 91"/>
                  <a:gd name="T3" fmla="*/ 19 h 19"/>
                  <a:gd name="T4" fmla="*/ 56 w 91"/>
                  <a:gd name="T5" fmla="*/ 0 h 19"/>
                  <a:gd name="T6" fmla="*/ 2 w 91"/>
                  <a:gd name="T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9">
                    <a:moveTo>
                      <a:pt x="2" y="15"/>
                    </a:moveTo>
                    <a:cubicBezTo>
                      <a:pt x="91" y="19"/>
                      <a:pt x="91" y="19"/>
                      <a:pt x="91" y="19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4" y="3"/>
                      <a:pt x="0" y="5"/>
                      <a:pt x="2" y="15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74" name="Freeform 3531">
                <a:extLst>
                  <a:ext uri="{FF2B5EF4-FFF2-40B4-BE49-F238E27FC236}">
                    <a16:creationId xmlns:a16="http://schemas.microsoft.com/office/drawing/2014/main" id="{DBBC82CF-750C-45C5-B0F9-8AD3B9D71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7" y="2940"/>
                <a:ext cx="38" cy="12"/>
              </a:xfrm>
              <a:custGeom>
                <a:avLst/>
                <a:gdLst>
                  <a:gd name="T0" fmla="*/ 43 w 45"/>
                  <a:gd name="T1" fmla="*/ 11 h 14"/>
                  <a:gd name="T2" fmla="*/ 38 w 45"/>
                  <a:gd name="T3" fmla="*/ 0 h 14"/>
                  <a:gd name="T4" fmla="*/ 0 w 45"/>
                  <a:gd name="T5" fmla="*/ 14 h 14"/>
                  <a:gd name="T6" fmla="*/ 43 w 45"/>
                  <a:gd name="T7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4">
                    <a:moveTo>
                      <a:pt x="43" y="11"/>
                    </a:moveTo>
                    <a:cubicBezTo>
                      <a:pt x="45" y="7"/>
                      <a:pt x="42" y="3"/>
                      <a:pt x="38" y="0"/>
                    </a:cubicBezTo>
                    <a:cubicBezTo>
                      <a:pt x="21" y="6"/>
                      <a:pt x="8" y="10"/>
                      <a:pt x="0" y="14"/>
                    </a:cubicBezTo>
                    <a:cubicBezTo>
                      <a:pt x="12" y="12"/>
                      <a:pt x="24" y="9"/>
                      <a:pt x="43" y="11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75" name="Freeform 3532">
                <a:extLst>
                  <a:ext uri="{FF2B5EF4-FFF2-40B4-BE49-F238E27FC236}">
                    <a16:creationId xmlns:a16="http://schemas.microsoft.com/office/drawing/2014/main" id="{FA6B95C8-CCD3-45F6-BB73-7B91D448D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" y="2926"/>
                <a:ext cx="14" cy="3"/>
              </a:xfrm>
              <a:custGeom>
                <a:avLst/>
                <a:gdLst>
                  <a:gd name="T0" fmla="*/ 0 w 16"/>
                  <a:gd name="T1" fmla="*/ 0 h 4"/>
                  <a:gd name="T2" fmla="*/ 3 w 16"/>
                  <a:gd name="T3" fmla="*/ 4 h 4"/>
                  <a:gd name="T4" fmla="*/ 0 w 1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cubicBezTo>
                      <a:pt x="1" y="1"/>
                      <a:pt x="3" y="2"/>
                      <a:pt x="3" y="4"/>
                    </a:cubicBezTo>
                    <a:cubicBezTo>
                      <a:pt x="16" y="2"/>
                      <a:pt x="12" y="1"/>
                      <a:pt x="0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76" name="Freeform 3533">
                <a:extLst>
                  <a:ext uri="{FF2B5EF4-FFF2-40B4-BE49-F238E27FC236}">
                    <a16:creationId xmlns:a16="http://schemas.microsoft.com/office/drawing/2014/main" id="{2B181095-3681-429E-AAD8-72C1DFAA0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2852"/>
                <a:ext cx="33" cy="2"/>
              </a:xfrm>
              <a:custGeom>
                <a:avLst/>
                <a:gdLst>
                  <a:gd name="T0" fmla="*/ 0 w 39"/>
                  <a:gd name="T1" fmla="*/ 0 h 3"/>
                  <a:gd name="T2" fmla="*/ 17 w 39"/>
                  <a:gd name="T3" fmla="*/ 2 h 3"/>
                  <a:gd name="T4" fmla="*/ 39 w 39"/>
                  <a:gd name="T5" fmla="*/ 3 h 3"/>
                  <a:gd name="T6" fmla="*/ 0 w 3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">
                    <a:moveTo>
                      <a:pt x="0" y="0"/>
                    </a:moveTo>
                    <a:cubicBezTo>
                      <a:pt x="6" y="1"/>
                      <a:pt x="12" y="2"/>
                      <a:pt x="17" y="2"/>
                    </a:cubicBezTo>
                    <a:cubicBezTo>
                      <a:pt x="25" y="3"/>
                      <a:pt x="31" y="3"/>
                      <a:pt x="39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77" name="Freeform 3534">
                <a:extLst>
                  <a:ext uri="{FF2B5EF4-FFF2-40B4-BE49-F238E27FC236}">
                    <a16:creationId xmlns:a16="http://schemas.microsoft.com/office/drawing/2014/main" id="{851552E4-5EB4-4CE6-A387-E13CB7257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925"/>
                <a:ext cx="86" cy="23"/>
              </a:xfrm>
              <a:custGeom>
                <a:avLst/>
                <a:gdLst>
                  <a:gd name="T0" fmla="*/ 101 w 101"/>
                  <a:gd name="T1" fmla="*/ 27 h 27"/>
                  <a:gd name="T2" fmla="*/ 0 w 101"/>
                  <a:gd name="T3" fmla="*/ 0 h 27"/>
                  <a:gd name="T4" fmla="*/ 101 w 101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" h="27">
                    <a:moveTo>
                      <a:pt x="101" y="27"/>
                    </a:moveTo>
                    <a:cubicBezTo>
                      <a:pt x="75" y="18"/>
                      <a:pt x="40" y="9"/>
                      <a:pt x="0" y="0"/>
                    </a:cubicBezTo>
                    <a:cubicBezTo>
                      <a:pt x="12" y="11"/>
                      <a:pt x="21" y="20"/>
                      <a:pt x="101" y="27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78" name="Freeform 3535">
                <a:extLst>
                  <a:ext uri="{FF2B5EF4-FFF2-40B4-BE49-F238E27FC236}">
                    <a16:creationId xmlns:a16="http://schemas.microsoft.com/office/drawing/2014/main" id="{715824F3-BB4B-44B2-B7DC-B4DD1BF1D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924"/>
                <a:ext cx="58" cy="18"/>
              </a:xfrm>
              <a:custGeom>
                <a:avLst/>
                <a:gdLst>
                  <a:gd name="T0" fmla="*/ 28 w 68"/>
                  <a:gd name="T1" fmla="*/ 0 h 21"/>
                  <a:gd name="T2" fmla="*/ 0 w 68"/>
                  <a:gd name="T3" fmla="*/ 20 h 21"/>
                  <a:gd name="T4" fmla="*/ 28 w 68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21">
                    <a:moveTo>
                      <a:pt x="28" y="0"/>
                    </a:moveTo>
                    <a:cubicBezTo>
                      <a:pt x="3" y="4"/>
                      <a:pt x="17" y="12"/>
                      <a:pt x="0" y="20"/>
                    </a:cubicBezTo>
                    <a:cubicBezTo>
                      <a:pt x="51" y="21"/>
                      <a:pt x="68" y="13"/>
                      <a:pt x="28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79" name="Freeform 3536">
                <a:extLst>
                  <a:ext uri="{FF2B5EF4-FFF2-40B4-BE49-F238E27FC236}">
                    <a16:creationId xmlns:a16="http://schemas.microsoft.com/office/drawing/2014/main" id="{C7FCF7EC-C62B-413A-A7E6-F5807D81C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2934"/>
                <a:ext cx="116" cy="12"/>
              </a:xfrm>
              <a:custGeom>
                <a:avLst/>
                <a:gdLst>
                  <a:gd name="T0" fmla="*/ 85 w 116"/>
                  <a:gd name="T1" fmla="*/ 5 h 12"/>
                  <a:gd name="T2" fmla="*/ 116 w 116"/>
                  <a:gd name="T3" fmla="*/ 0 h 12"/>
                  <a:gd name="T4" fmla="*/ 0 w 116"/>
                  <a:gd name="T5" fmla="*/ 12 h 12"/>
                  <a:gd name="T6" fmla="*/ 85 w 116"/>
                  <a:gd name="T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2">
                    <a:moveTo>
                      <a:pt x="85" y="5"/>
                    </a:moveTo>
                    <a:lnTo>
                      <a:pt x="116" y="0"/>
                    </a:lnTo>
                    <a:lnTo>
                      <a:pt x="0" y="12"/>
                    </a:lnTo>
                    <a:lnTo>
                      <a:pt x="85" y="5"/>
                    </a:ln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80" name="Freeform 3537">
                <a:extLst>
                  <a:ext uri="{FF2B5EF4-FFF2-40B4-BE49-F238E27FC236}">
                    <a16:creationId xmlns:a16="http://schemas.microsoft.com/office/drawing/2014/main" id="{C663CBD0-2D51-4278-9BEC-4C0B17105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" y="2911"/>
                <a:ext cx="33" cy="11"/>
              </a:xfrm>
              <a:custGeom>
                <a:avLst/>
                <a:gdLst>
                  <a:gd name="T0" fmla="*/ 39 w 39"/>
                  <a:gd name="T1" fmla="*/ 0 h 14"/>
                  <a:gd name="T2" fmla="*/ 0 w 39"/>
                  <a:gd name="T3" fmla="*/ 14 h 14"/>
                  <a:gd name="T4" fmla="*/ 39 w 3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14">
                    <a:moveTo>
                      <a:pt x="39" y="0"/>
                    </a:moveTo>
                    <a:cubicBezTo>
                      <a:pt x="23" y="3"/>
                      <a:pt x="8" y="6"/>
                      <a:pt x="0" y="14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81" name="Freeform 3538">
                <a:extLst>
                  <a:ext uri="{FF2B5EF4-FFF2-40B4-BE49-F238E27FC236}">
                    <a16:creationId xmlns:a16="http://schemas.microsoft.com/office/drawing/2014/main" id="{90CE75C1-4CE8-4BED-88AE-0038D8904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2" y="2879"/>
                <a:ext cx="51" cy="19"/>
              </a:xfrm>
              <a:custGeom>
                <a:avLst/>
                <a:gdLst>
                  <a:gd name="T0" fmla="*/ 51 w 51"/>
                  <a:gd name="T1" fmla="*/ 0 h 19"/>
                  <a:gd name="T2" fmla="*/ 0 w 51"/>
                  <a:gd name="T3" fmla="*/ 9 h 19"/>
                  <a:gd name="T4" fmla="*/ 18 w 51"/>
                  <a:gd name="T5" fmla="*/ 19 h 19"/>
                  <a:gd name="T6" fmla="*/ 51 w 51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19">
                    <a:moveTo>
                      <a:pt x="51" y="0"/>
                    </a:moveTo>
                    <a:lnTo>
                      <a:pt x="0" y="9"/>
                    </a:lnTo>
                    <a:lnTo>
                      <a:pt x="18" y="1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82" name="Freeform 3539">
                <a:extLst>
                  <a:ext uri="{FF2B5EF4-FFF2-40B4-BE49-F238E27FC236}">
                    <a16:creationId xmlns:a16="http://schemas.microsoft.com/office/drawing/2014/main" id="{3DD5B889-2972-4526-BF38-D63AB3887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4" y="2883"/>
                <a:ext cx="84" cy="14"/>
              </a:xfrm>
              <a:custGeom>
                <a:avLst/>
                <a:gdLst>
                  <a:gd name="T0" fmla="*/ 0 w 99"/>
                  <a:gd name="T1" fmla="*/ 16 h 16"/>
                  <a:gd name="T2" fmla="*/ 99 w 99"/>
                  <a:gd name="T3" fmla="*/ 9 h 16"/>
                  <a:gd name="T4" fmla="*/ 35 w 99"/>
                  <a:gd name="T5" fmla="*/ 0 h 16"/>
                  <a:gd name="T6" fmla="*/ 0 w 9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6">
                    <a:moveTo>
                      <a:pt x="0" y="16"/>
                    </a:moveTo>
                    <a:cubicBezTo>
                      <a:pt x="99" y="9"/>
                      <a:pt x="99" y="9"/>
                      <a:pt x="99" y="9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7" y="10"/>
                      <a:pt x="12" y="14"/>
                      <a:pt x="0" y="16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83" name="Freeform 3540">
                <a:extLst>
                  <a:ext uri="{FF2B5EF4-FFF2-40B4-BE49-F238E27FC236}">
                    <a16:creationId xmlns:a16="http://schemas.microsoft.com/office/drawing/2014/main" id="{4A72D640-5ABC-40ED-B6C0-A9635EE4EE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17" y="825"/>
                <a:ext cx="8016" cy="2122"/>
              </a:xfrm>
              <a:custGeom>
                <a:avLst/>
                <a:gdLst>
                  <a:gd name="T0" fmla="*/ 9342 w 9386"/>
                  <a:gd name="T1" fmla="*/ 1560 h 2494"/>
                  <a:gd name="T2" fmla="*/ 9262 w 9386"/>
                  <a:gd name="T3" fmla="*/ 1072 h 2494"/>
                  <a:gd name="T4" fmla="*/ 9217 w 9386"/>
                  <a:gd name="T5" fmla="*/ 826 h 2494"/>
                  <a:gd name="T6" fmla="*/ 8892 w 9386"/>
                  <a:gd name="T7" fmla="*/ 667 h 2494"/>
                  <a:gd name="T8" fmla="*/ 8174 w 9386"/>
                  <a:gd name="T9" fmla="*/ 454 h 2494"/>
                  <a:gd name="T10" fmla="*/ 7691 w 9386"/>
                  <a:gd name="T11" fmla="*/ 304 h 2494"/>
                  <a:gd name="T12" fmla="*/ 7200 w 9386"/>
                  <a:gd name="T13" fmla="*/ 170 h 2494"/>
                  <a:gd name="T14" fmla="*/ 6907 w 9386"/>
                  <a:gd name="T15" fmla="*/ 193 h 2494"/>
                  <a:gd name="T16" fmla="*/ 6840 w 9386"/>
                  <a:gd name="T17" fmla="*/ 126 h 2494"/>
                  <a:gd name="T18" fmla="*/ 6552 w 9386"/>
                  <a:gd name="T19" fmla="*/ 192 h 2494"/>
                  <a:gd name="T20" fmla="*/ 5807 w 9386"/>
                  <a:gd name="T21" fmla="*/ 479 h 2494"/>
                  <a:gd name="T22" fmla="*/ 5635 w 9386"/>
                  <a:gd name="T23" fmla="*/ 501 h 2494"/>
                  <a:gd name="T24" fmla="*/ 5140 w 9386"/>
                  <a:gd name="T25" fmla="*/ 714 h 2494"/>
                  <a:gd name="T26" fmla="*/ 5007 w 9386"/>
                  <a:gd name="T27" fmla="*/ 723 h 2494"/>
                  <a:gd name="T28" fmla="*/ 4625 w 9386"/>
                  <a:gd name="T29" fmla="*/ 691 h 2494"/>
                  <a:gd name="T30" fmla="*/ 3764 w 9386"/>
                  <a:gd name="T31" fmla="*/ 481 h 2494"/>
                  <a:gd name="T32" fmla="*/ 3357 w 9386"/>
                  <a:gd name="T33" fmla="*/ 344 h 2494"/>
                  <a:gd name="T34" fmla="*/ 2950 w 9386"/>
                  <a:gd name="T35" fmla="*/ 399 h 2494"/>
                  <a:gd name="T36" fmla="*/ 2687 w 9386"/>
                  <a:gd name="T37" fmla="*/ 507 h 2494"/>
                  <a:gd name="T38" fmla="*/ 2172 w 9386"/>
                  <a:gd name="T39" fmla="*/ 479 h 2494"/>
                  <a:gd name="T40" fmla="*/ 1509 w 9386"/>
                  <a:gd name="T41" fmla="*/ 161 h 2494"/>
                  <a:gd name="T42" fmla="*/ 1079 w 9386"/>
                  <a:gd name="T43" fmla="*/ 26 h 2494"/>
                  <a:gd name="T44" fmla="*/ 121 w 9386"/>
                  <a:gd name="T45" fmla="*/ 2375 h 2494"/>
                  <a:gd name="T46" fmla="*/ 306 w 9386"/>
                  <a:gd name="T47" fmla="*/ 2450 h 2494"/>
                  <a:gd name="T48" fmla="*/ 641 w 9386"/>
                  <a:gd name="T49" fmla="*/ 2375 h 2494"/>
                  <a:gd name="T50" fmla="*/ 813 w 9386"/>
                  <a:gd name="T51" fmla="*/ 2375 h 2494"/>
                  <a:gd name="T52" fmla="*/ 731 w 9386"/>
                  <a:gd name="T53" fmla="*/ 2434 h 2494"/>
                  <a:gd name="T54" fmla="*/ 1242 w 9386"/>
                  <a:gd name="T55" fmla="*/ 2438 h 2494"/>
                  <a:gd name="T56" fmla="*/ 3386 w 9386"/>
                  <a:gd name="T57" fmla="*/ 2387 h 2494"/>
                  <a:gd name="T58" fmla="*/ 2906 w 9386"/>
                  <a:gd name="T59" fmla="*/ 2442 h 2494"/>
                  <a:gd name="T60" fmla="*/ 2629 w 9386"/>
                  <a:gd name="T61" fmla="*/ 2477 h 2494"/>
                  <a:gd name="T62" fmla="*/ 4360 w 9386"/>
                  <a:gd name="T63" fmla="*/ 2439 h 2494"/>
                  <a:gd name="T64" fmla="*/ 4923 w 9386"/>
                  <a:gd name="T65" fmla="*/ 2418 h 2494"/>
                  <a:gd name="T66" fmla="*/ 5547 w 9386"/>
                  <a:gd name="T67" fmla="*/ 2422 h 2494"/>
                  <a:gd name="T68" fmla="*/ 5880 w 9386"/>
                  <a:gd name="T69" fmla="*/ 2418 h 2494"/>
                  <a:gd name="T70" fmla="*/ 6186 w 9386"/>
                  <a:gd name="T71" fmla="*/ 2434 h 2494"/>
                  <a:gd name="T72" fmla="*/ 6548 w 9386"/>
                  <a:gd name="T73" fmla="*/ 2419 h 2494"/>
                  <a:gd name="T74" fmla="*/ 6888 w 9386"/>
                  <a:gd name="T75" fmla="*/ 2403 h 2494"/>
                  <a:gd name="T76" fmla="*/ 7570 w 9386"/>
                  <a:gd name="T77" fmla="*/ 2427 h 2494"/>
                  <a:gd name="T78" fmla="*/ 8072 w 9386"/>
                  <a:gd name="T79" fmla="*/ 2418 h 2494"/>
                  <a:gd name="T80" fmla="*/ 8139 w 9386"/>
                  <a:gd name="T81" fmla="*/ 2471 h 2494"/>
                  <a:gd name="T82" fmla="*/ 8382 w 9386"/>
                  <a:gd name="T83" fmla="*/ 2428 h 2494"/>
                  <a:gd name="T84" fmla="*/ 8637 w 9386"/>
                  <a:gd name="T85" fmla="*/ 2390 h 2494"/>
                  <a:gd name="T86" fmla="*/ 9176 w 9386"/>
                  <a:gd name="T87" fmla="*/ 2404 h 2494"/>
                  <a:gd name="T88" fmla="*/ 9360 w 9386"/>
                  <a:gd name="T89" fmla="*/ 1753 h 2494"/>
                  <a:gd name="T90" fmla="*/ 8714 w 9386"/>
                  <a:gd name="T91" fmla="*/ 678 h 2494"/>
                  <a:gd name="T92" fmla="*/ 8628 w 9386"/>
                  <a:gd name="T93" fmla="*/ 643 h 2494"/>
                  <a:gd name="T94" fmla="*/ 6678 w 9386"/>
                  <a:gd name="T95" fmla="*/ 214 h 2494"/>
                  <a:gd name="T96" fmla="*/ 6218 w 9386"/>
                  <a:gd name="T97" fmla="*/ 375 h 2494"/>
                  <a:gd name="T98" fmla="*/ 5539 w 9386"/>
                  <a:gd name="T99" fmla="*/ 624 h 2494"/>
                  <a:gd name="T100" fmla="*/ 4943 w 9386"/>
                  <a:gd name="T101" fmla="*/ 741 h 2494"/>
                  <a:gd name="T102" fmla="*/ 4361 w 9386"/>
                  <a:gd name="T103" fmla="*/ 664 h 2494"/>
                  <a:gd name="T104" fmla="*/ 5789 w 9386"/>
                  <a:gd name="T105" fmla="*/ 2375 h 2494"/>
                  <a:gd name="T106" fmla="*/ 6525 w 9386"/>
                  <a:gd name="T107" fmla="*/ 2398 h 2494"/>
                  <a:gd name="T108" fmla="*/ 7215 w 9386"/>
                  <a:gd name="T109" fmla="*/ 2375 h 2494"/>
                  <a:gd name="T110" fmla="*/ 8978 w 9386"/>
                  <a:gd name="T111" fmla="*/ 2382 h 2494"/>
                  <a:gd name="T112" fmla="*/ 9262 w 9386"/>
                  <a:gd name="T113" fmla="*/ 2067 h 2494"/>
                  <a:gd name="T114" fmla="*/ 9300 w 9386"/>
                  <a:gd name="T115" fmla="*/ 1996 h 2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86" h="2494">
                    <a:moveTo>
                      <a:pt x="9360" y="1753"/>
                    </a:moveTo>
                    <a:cubicBezTo>
                      <a:pt x="9347" y="1691"/>
                      <a:pt x="9337" y="1713"/>
                      <a:pt x="9327" y="1735"/>
                    </a:cubicBezTo>
                    <a:cubicBezTo>
                      <a:pt x="9322" y="1747"/>
                      <a:pt x="9316" y="1759"/>
                      <a:pt x="9310" y="1757"/>
                    </a:cubicBezTo>
                    <a:cubicBezTo>
                      <a:pt x="9310" y="1704"/>
                      <a:pt x="9287" y="1650"/>
                      <a:pt x="9301" y="1607"/>
                    </a:cubicBezTo>
                    <a:cubicBezTo>
                      <a:pt x="9319" y="1613"/>
                      <a:pt x="9326" y="1645"/>
                      <a:pt x="9321" y="1678"/>
                    </a:cubicBezTo>
                    <a:cubicBezTo>
                      <a:pt x="9362" y="1657"/>
                      <a:pt x="9315" y="1618"/>
                      <a:pt x="9342" y="1560"/>
                    </a:cubicBezTo>
                    <a:cubicBezTo>
                      <a:pt x="9338" y="1565"/>
                      <a:pt x="9331" y="1587"/>
                      <a:pt x="9322" y="1570"/>
                    </a:cubicBezTo>
                    <a:cubicBezTo>
                      <a:pt x="9332" y="1426"/>
                      <a:pt x="9288" y="1489"/>
                      <a:pt x="9312" y="1302"/>
                    </a:cubicBezTo>
                    <a:cubicBezTo>
                      <a:pt x="9300" y="1275"/>
                      <a:pt x="9301" y="1249"/>
                      <a:pt x="9273" y="1253"/>
                    </a:cubicBezTo>
                    <a:cubicBezTo>
                      <a:pt x="9308" y="1147"/>
                      <a:pt x="9308" y="1200"/>
                      <a:pt x="9338" y="1073"/>
                    </a:cubicBezTo>
                    <a:cubicBezTo>
                      <a:pt x="9324" y="1077"/>
                      <a:pt x="9293" y="1111"/>
                      <a:pt x="9262" y="1117"/>
                    </a:cubicBezTo>
                    <a:cubicBezTo>
                      <a:pt x="9262" y="1072"/>
                      <a:pt x="9262" y="1072"/>
                      <a:pt x="9262" y="1072"/>
                    </a:cubicBezTo>
                    <a:cubicBezTo>
                      <a:pt x="9271" y="1027"/>
                      <a:pt x="9273" y="995"/>
                      <a:pt x="9272" y="969"/>
                    </a:cubicBezTo>
                    <a:cubicBezTo>
                      <a:pt x="9271" y="952"/>
                      <a:pt x="9270" y="936"/>
                      <a:pt x="9269" y="922"/>
                    </a:cubicBezTo>
                    <a:cubicBezTo>
                      <a:pt x="9267" y="907"/>
                      <a:pt x="9267" y="893"/>
                      <a:pt x="9268" y="875"/>
                    </a:cubicBezTo>
                    <a:cubicBezTo>
                      <a:pt x="9251" y="868"/>
                      <a:pt x="9233" y="858"/>
                      <a:pt x="9209" y="842"/>
                    </a:cubicBezTo>
                    <a:cubicBezTo>
                      <a:pt x="9225" y="846"/>
                      <a:pt x="9252" y="848"/>
                      <a:pt x="9286" y="865"/>
                    </a:cubicBezTo>
                    <a:cubicBezTo>
                      <a:pt x="9302" y="848"/>
                      <a:pt x="9262" y="836"/>
                      <a:pt x="9217" y="826"/>
                    </a:cubicBezTo>
                    <a:cubicBezTo>
                      <a:pt x="9206" y="823"/>
                      <a:pt x="9194" y="821"/>
                      <a:pt x="9183" y="819"/>
                    </a:cubicBezTo>
                    <a:cubicBezTo>
                      <a:pt x="9173" y="817"/>
                      <a:pt x="9164" y="815"/>
                      <a:pt x="9154" y="813"/>
                    </a:cubicBezTo>
                    <a:cubicBezTo>
                      <a:pt x="9134" y="809"/>
                      <a:pt x="9115" y="804"/>
                      <a:pt x="9099" y="796"/>
                    </a:cubicBezTo>
                    <a:cubicBezTo>
                      <a:pt x="9122" y="766"/>
                      <a:pt x="9122" y="766"/>
                      <a:pt x="9122" y="766"/>
                    </a:cubicBezTo>
                    <a:cubicBezTo>
                      <a:pt x="9055" y="748"/>
                      <a:pt x="8934" y="729"/>
                      <a:pt x="8866" y="676"/>
                    </a:cubicBezTo>
                    <a:cubicBezTo>
                      <a:pt x="8892" y="667"/>
                      <a:pt x="8892" y="667"/>
                      <a:pt x="8892" y="667"/>
                    </a:cubicBezTo>
                    <a:cubicBezTo>
                      <a:pt x="8717" y="631"/>
                      <a:pt x="8533" y="551"/>
                      <a:pt x="8387" y="512"/>
                    </a:cubicBezTo>
                    <a:cubicBezTo>
                      <a:pt x="8323" y="465"/>
                      <a:pt x="8323" y="465"/>
                      <a:pt x="8323" y="465"/>
                    </a:cubicBezTo>
                    <a:cubicBezTo>
                      <a:pt x="8207" y="439"/>
                      <a:pt x="8283" y="469"/>
                      <a:pt x="8340" y="499"/>
                    </a:cubicBezTo>
                    <a:cubicBezTo>
                      <a:pt x="8382" y="521"/>
                      <a:pt x="8414" y="544"/>
                      <a:pt x="8343" y="542"/>
                    </a:cubicBezTo>
                    <a:cubicBezTo>
                      <a:pt x="8352" y="475"/>
                      <a:pt x="8235" y="525"/>
                      <a:pt x="8138" y="462"/>
                    </a:cubicBezTo>
                    <a:cubicBezTo>
                      <a:pt x="8118" y="441"/>
                      <a:pt x="8146" y="447"/>
                      <a:pt x="8174" y="454"/>
                    </a:cubicBezTo>
                    <a:cubicBezTo>
                      <a:pt x="8203" y="460"/>
                      <a:pt x="8233" y="467"/>
                      <a:pt x="8210" y="442"/>
                    </a:cubicBezTo>
                    <a:cubicBezTo>
                      <a:pt x="8171" y="464"/>
                      <a:pt x="8148" y="430"/>
                      <a:pt x="8086" y="417"/>
                    </a:cubicBezTo>
                    <a:cubicBezTo>
                      <a:pt x="8112" y="394"/>
                      <a:pt x="7966" y="369"/>
                      <a:pt x="8018" y="350"/>
                    </a:cubicBezTo>
                    <a:cubicBezTo>
                      <a:pt x="7788" y="328"/>
                      <a:pt x="7788" y="328"/>
                      <a:pt x="7788" y="328"/>
                    </a:cubicBezTo>
                    <a:cubicBezTo>
                      <a:pt x="7763" y="300"/>
                      <a:pt x="7703" y="281"/>
                      <a:pt x="7657" y="270"/>
                    </a:cubicBezTo>
                    <a:cubicBezTo>
                      <a:pt x="7706" y="288"/>
                      <a:pt x="7701" y="296"/>
                      <a:pt x="7691" y="304"/>
                    </a:cubicBezTo>
                    <a:cubicBezTo>
                      <a:pt x="7654" y="291"/>
                      <a:pt x="7654" y="291"/>
                      <a:pt x="7654" y="291"/>
                    </a:cubicBezTo>
                    <a:cubicBezTo>
                      <a:pt x="7612" y="276"/>
                      <a:pt x="7570" y="263"/>
                      <a:pt x="7527" y="251"/>
                    </a:cubicBezTo>
                    <a:cubicBezTo>
                      <a:pt x="7534" y="243"/>
                      <a:pt x="7519" y="224"/>
                      <a:pt x="7500" y="207"/>
                    </a:cubicBezTo>
                    <a:cubicBezTo>
                      <a:pt x="7478" y="187"/>
                      <a:pt x="7453" y="166"/>
                      <a:pt x="7452" y="159"/>
                    </a:cubicBezTo>
                    <a:cubicBezTo>
                      <a:pt x="7382" y="152"/>
                      <a:pt x="7325" y="155"/>
                      <a:pt x="7274" y="161"/>
                    </a:cubicBezTo>
                    <a:cubicBezTo>
                      <a:pt x="7249" y="164"/>
                      <a:pt x="7224" y="166"/>
                      <a:pt x="7200" y="170"/>
                    </a:cubicBezTo>
                    <a:cubicBezTo>
                      <a:pt x="7176" y="174"/>
                      <a:pt x="7152" y="177"/>
                      <a:pt x="7126" y="179"/>
                    </a:cubicBezTo>
                    <a:cubicBezTo>
                      <a:pt x="7129" y="146"/>
                      <a:pt x="7129" y="146"/>
                      <a:pt x="7129" y="146"/>
                    </a:cubicBezTo>
                    <a:cubicBezTo>
                      <a:pt x="7116" y="157"/>
                      <a:pt x="7079" y="165"/>
                      <a:pt x="7054" y="174"/>
                    </a:cubicBezTo>
                    <a:cubicBezTo>
                      <a:pt x="7041" y="178"/>
                      <a:pt x="7031" y="183"/>
                      <a:pt x="7030" y="187"/>
                    </a:cubicBezTo>
                    <a:cubicBezTo>
                      <a:pt x="7005" y="187"/>
                      <a:pt x="6981" y="188"/>
                      <a:pt x="6957" y="190"/>
                    </a:cubicBezTo>
                    <a:cubicBezTo>
                      <a:pt x="6945" y="188"/>
                      <a:pt x="6930" y="188"/>
                      <a:pt x="6907" y="193"/>
                    </a:cubicBezTo>
                    <a:cubicBezTo>
                      <a:pt x="6902" y="193"/>
                      <a:pt x="6898" y="194"/>
                      <a:pt x="6893" y="194"/>
                    </a:cubicBezTo>
                    <a:cubicBezTo>
                      <a:pt x="6898" y="160"/>
                      <a:pt x="6954" y="153"/>
                      <a:pt x="6953" y="124"/>
                    </a:cubicBezTo>
                    <a:cubicBezTo>
                      <a:pt x="6953" y="124"/>
                      <a:pt x="6932" y="130"/>
                      <a:pt x="6911" y="136"/>
                    </a:cubicBezTo>
                    <a:cubicBezTo>
                      <a:pt x="6900" y="138"/>
                      <a:pt x="6890" y="142"/>
                      <a:pt x="6882" y="144"/>
                    </a:cubicBezTo>
                    <a:cubicBezTo>
                      <a:pt x="6874" y="146"/>
                      <a:pt x="6869" y="148"/>
                      <a:pt x="6869" y="148"/>
                    </a:cubicBezTo>
                    <a:cubicBezTo>
                      <a:pt x="6894" y="132"/>
                      <a:pt x="6816" y="142"/>
                      <a:pt x="6840" y="126"/>
                    </a:cubicBezTo>
                    <a:cubicBezTo>
                      <a:pt x="6821" y="133"/>
                      <a:pt x="6803" y="139"/>
                      <a:pt x="6786" y="144"/>
                    </a:cubicBezTo>
                    <a:cubicBezTo>
                      <a:pt x="6770" y="149"/>
                      <a:pt x="6754" y="153"/>
                      <a:pt x="6739" y="156"/>
                    </a:cubicBezTo>
                    <a:cubicBezTo>
                      <a:pt x="6709" y="162"/>
                      <a:pt x="6681" y="164"/>
                      <a:pt x="6653" y="167"/>
                    </a:cubicBezTo>
                    <a:cubicBezTo>
                      <a:pt x="6596" y="173"/>
                      <a:pt x="6536" y="177"/>
                      <a:pt x="6463" y="213"/>
                    </a:cubicBezTo>
                    <a:cubicBezTo>
                      <a:pt x="6463" y="213"/>
                      <a:pt x="6485" y="207"/>
                      <a:pt x="6507" y="201"/>
                    </a:cubicBezTo>
                    <a:cubicBezTo>
                      <a:pt x="6530" y="196"/>
                      <a:pt x="6552" y="192"/>
                      <a:pt x="6552" y="192"/>
                    </a:cubicBezTo>
                    <a:cubicBezTo>
                      <a:pt x="6559" y="210"/>
                      <a:pt x="6508" y="222"/>
                      <a:pt x="6475" y="240"/>
                    </a:cubicBezTo>
                    <a:cubicBezTo>
                      <a:pt x="6420" y="229"/>
                      <a:pt x="6400" y="241"/>
                      <a:pt x="6319" y="257"/>
                    </a:cubicBezTo>
                    <a:cubicBezTo>
                      <a:pt x="6262" y="295"/>
                      <a:pt x="6242" y="340"/>
                      <a:pt x="6155" y="371"/>
                    </a:cubicBezTo>
                    <a:cubicBezTo>
                      <a:pt x="6156" y="349"/>
                      <a:pt x="6111" y="361"/>
                      <a:pt x="6065" y="372"/>
                    </a:cubicBezTo>
                    <a:cubicBezTo>
                      <a:pt x="6026" y="382"/>
                      <a:pt x="5986" y="392"/>
                      <a:pt x="5972" y="382"/>
                    </a:cubicBezTo>
                    <a:cubicBezTo>
                      <a:pt x="5970" y="423"/>
                      <a:pt x="5810" y="455"/>
                      <a:pt x="5807" y="479"/>
                    </a:cubicBezTo>
                    <a:cubicBezTo>
                      <a:pt x="5764" y="503"/>
                      <a:pt x="5698" y="522"/>
                      <a:pt x="5690" y="504"/>
                    </a:cubicBezTo>
                    <a:cubicBezTo>
                      <a:pt x="5697" y="501"/>
                      <a:pt x="5708" y="492"/>
                      <a:pt x="5722" y="486"/>
                    </a:cubicBezTo>
                    <a:cubicBezTo>
                      <a:pt x="5675" y="501"/>
                      <a:pt x="5675" y="501"/>
                      <a:pt x="5675" y="501"/>
                    </a:cubicBezTo>
                    <a:cubicBezTo>
                      <a:pt x="5678" y="496"/>
                      <a:pt x="5675" y="493"/>
                      <a:pt x="5680" y="491"/>
                    </a:cubicBezTo>
                    <a:cubicBezTo>
                      <a:pt x="5638" y="505"/>
                      <a:pt x="5650" y="530"/>
                      <a:pt x="5588" y="532"/>
                    </a:cubicBezTo>
                    <a:cubicBezTo>
                      <a:pt x="5585" y="523"/>
                      <a:pt x="5613" y="513"/>
                      <a:pt x="5635" y="501"/>
                    </a:cubicBezTo>
                    <a:cubicBezTo>
                      <a:pt x="5522" y="535"/>
                      <a:pt x="5467" y="622"/>
                      <a:pt x="5361" y="625"/>
                    </a:cubicBezTo>
                    <a:cubicBezTo>
                      <a:pt x="5356" y="636"/>
                      <a:pt x="5322" y="653"/>
                      <a:pt x="5295" y="671"/>
                    </a:cubicBezTo>
                    <a:cubicBezTo>
                      <a:pt x="5268" y="688"/>
                      <a:pt x="5248" y="706"/>
                      <a:pt x="5270" y="720"/>
                    </a:cubicBezTo>
                    <a:cubicBezTo>
                      <a:pt x="5250" y="719"/>
                      <a:pt x="5240" y="710"/>
                      <a:pt x="5223" y="705"/>
                    </a:cubicBezTo>
                    <a:cubicBezTo>
                      <a:pt x="5215" y="703"/>
                      <a:pt x="5206" y="702"/>
                      <a:pt x="5193" y="703"/>
                    </a:cubicBezTo>
                    <a:cubicBezTo>
                      <a:pt x="5180" y="704"/>
                      <a:pt x="5163" y="707"/>
                      <a:pt x="5140" y="714"/>
                    </a:cubicBezTo>
                    <a:cubicBezTo>
                      <a:pt x="5129" y="725"/>
                      <a:pt x="5116" y="731"/>
                      <a:pt x="5103" y="734"/>
                    </a:cubicBezTo>
                    <a:cubicBezTo>
                      <a:pt x="5090" y="738"/>
                      <a:pt x="5075" y="738"/>
                      <a:pt x="5060" y="738"/>
                    </a:cubicBezTo>
                    <a:cubicBezTo>
                      <a:pt x="5054" y="738"/>
                      <a:pt x="5048" y="738"/>
                      <a:pt x="5042" y="738"/>
                    </a:cubicBezTo>
                    <a:cubicBezTo>
                      <a:pt x="5033" y="738"/>
                      <a:pt x="5023" y="737"/>
                      <a:pt x="5014" y="738"/>
                    </a:cubicBezTo>
                    <a:cubicBezTo>
                      <a:pt x="4998" y="740"/>
                      <a:pt x="4981" y="742"/>
                      <a:pt x="4963" y="748"/>
                    </a:cubicBezTo>
                    <a:cubicBezTo>
                      <a:pt x="5010" y="728"/>
                      <a:pt x="5009" y="724"/>
                      <a:pt x="5007" y="723"/>
                    </a:cubicBezTo>
                    <a:cubicBezTo>
                      <a:pt x="5006" y="721"/>
                      <a:pt x="5003" y="719"/>
                      <a:pt x="5041" y="698"/>
                    </a:cubicBezTo>
                    <a:cubicBezTo>
                      <a:pt x="5025" y="696"/>
                      <a:pt x="5007" y="699"/>
                      <a:pt x="4988" y="703"/>
                    </a:cubicBezTo>
                    <a:cubicBezTo>
                      <a:pt x="4969" y="706"/>
                      <a:pt x="4949" y="713"/>
                      <a:pt x="4926" y="717"/>
                    </a:cubicBezTo>
                    <a:cubicBezTo>
                      <a:pt x="4881" y="728"/>
                      <a:pt x="4828" y="736"/>
                      <a:pt x="4772" y="729"/>
                    </a:cubicBezTo>
                    <a:cubicBezTo>
                      <a:pt x="4761" y="720"/>
                      <a:pt x="4763" y="710"/>
                      <a:pt x="4753" y="701"/>
                    </a:cubicBezTo>
                    <a:cubicBezTo>
                      <a:pt x="4711" y="708"/>
                      <a:pt x="4656" y="727"/>
                      <a:pt x="4625" y="691"/>
                    </a:cubicBezTo>
                    <a:cubicBezTo>
                      <a:pt x="4623" y="715"/>
                      <a:pt x="4623" y="715"/>
                      <a:pt x="4623" y="715"/>
                    </a:cubicBezTo>
                    <a:cubicBezTo>
                      <a:pt x="4586" y="702"/>
                      <a:pt x="4543" y="688"/>
                      <a:pt x="4500" y="671"/>
                    </a:cubicBezTo>
                    <a:cubicBezTo>
                      <a:pt x="4456" y="653"/>
                      <a:pt x="4411" y="634"/>
                      <a:pt x="4376" y="608"/>
                    </a:cubicBezTo>
                    <a:cubicBezTo>
                      <a:pt x="4262" y="618"/>
                      <a:pt x="4262" y="618"/>
                      <a:pt x="4262" y="618"/>
                    </a:cubicBezTo>
                    <a:cubicBezTo>
                      <a:pt x="4162" y="538"/>
                      <a:pt x="3993" y="517"/>
                      <a:pt x="3875" y="517"/>
                    </a:cubicBezTo>
                    <a:cubicBezTo>
                      <a:pt x="3764" y="481"/>
                      <a:pt x="3764" y="481"/>
                      <a:pt x="3764" y="481"/>
                    </a:cubicBezTo>
                    <a:cubicBezTo>
                      <a:pt x="3748" y="472"/>
                      <a:pt x="3738" y="464"/>
                      <a:pt x="3739" y="460"/>
                    </a:cubicBezTo>
                    <a:cubicBezTo>
                      <a:pt x="3752" y="461"/>
                      <a:pt x="3773" y="461"/>
                      <a:pt x="3797" y="462"/>
                    </a:cubicBezTo>
                    <a:cubicBezTo>
                      <a:pt x="3729" y="438"/>
                      <a:pt x="3656" y="387"/>
                      <a:pt x="3602" y="408"/>
                    </a:cubicBezTo>
                    <a:cubicBezTo>
                      <a:pt x="3563" y="402"/>
                      <a:pt x="3553" y="392"/>
                      <a:pt x="3544" y="381"/>
                    </a:cubicBezTo>
                    <a:cubicBezTo>
                      <a:pt x="3536" y="370"/>
                      <a:pt x="3531" y="356"/>
                      <a:pt x="3502" y="347"/>
                    </a:cubicBezTo>
                    <a:cubicBezTo>
                      <a:pt x="3459" y="351"/>
                      <a:pt x="3410" y="348"/>
                      <a:pt x="3357" y="344"/>
                    </a:cubicBezTo>
                    <a:cubicBezTo>
                      <a:pt x="3305" y="340"/>
                      <a:pt x="3250" y="336"/>
                      <a:pt x="3197" y="338"/>
                    </a:cubicBezTo>
                    <a:cubicBezTo>
                      <a:pt x="3091" y="340"/>
                      <a:pt x="3000" y="365"/>
                      <a:pt x="2995" y="409"/>
                    </a:cubicBezTo>
                    <a:cubicBezTo>
                      <a:pt x="3025" y="399"/>
                      <a:pt x="3069" y="391"/>
                      <a:pt x="3121" y="386"/>
                    </a:cubicBezTo>
                    <a:cubicBezTo>
                      <a:pt x="3065" y="396"/>
                      <a:pt x="3009" y="410"/>
                      <a:pt x="2956" y="430"/>
                    </a:cubicBezTo>
                    <a:cubicBezTo>
                      <a:pt x="2955" y="428"/>
                      <a:pt x="2955" y="426"/>
                      <a:pt x="2954" y="424"/>
                    </a:cubicBezTo>
                    <a:cubicBezTo>
                      <a:pt x="2952" y="411"/>
                      <a:pt x="2950" y="399"/>
                      <a:pt x="2950" y="399"/>
                    </a:cubicBezTo>
                    <a:cubicBezTo>
                      <a:pt x="2936" y="400"/>
                      <a:pt x="2922" y="403"/>
                      <a:pt x="2909" y="405"/>
                    </a:cubicBezTo>
                    <a:cubicBezTo>
                      <a:pt x="2897" y="408"/>
                      <a:pt x="2885" y="411"/>
                      <a:pt x="2873" y="415"/>
                    </a:cubicBezTo>
                    <a:cubicBezTo>
                      <a:pt x="2849" y="423"/>
                      <a:pt x="2827" y="432"/>
                      <a:pt x="2806" y="442"/>
                    </a:cubicBezTo>
                    <a:cubicBezTo>
                      <a:pt x="2784" y="452"/>
                      <a:pt x="2764" y="463"/>
                      <a:pt x="2744" y="475"/>
                    </a:cubicBezTo>
                    <a:cubicBezTo>
                      <a:pt x="2734" y="480"/>
                      <a:pt x="2724" y="486"/>
                      <a:pt x="2715" y="491"/>
                    </a:cubicBezTo>
                    <a:cubicBezTo>
                      <a:pt x="2706" y="497"/>
                      <a:pt x="2696" y="502"/>
                      <a:pt x="2687" y="507"/>
                    </a:cubicBezTo>
                    <a:cubicBezTo>
                      <a:pt x="2648" y="526"/>
                      <a:pt x="2606" y="541"/>
                      <a:pt x="2564" y="545"/>
                    </a:cubicBezTo>
                    <a:cubicBezTo>
                      <a:pt x="2522" y="550"/>
                      <a:pt x="2480" y="544"/>
                      <a:pt x="2444" y="523"/>
                    </a:cubicBezTo>
                    <a:cubicBezTo>
                      <a:pt x="2400" y="524"/>
                      <a:pt x="2348" y="520"/>
                      <a:pt x="2298" y="511"/>
                    </a:cubicBezTo>
                    <a:cubicBezTo>
                      <a:pt x="2261" y="505"/>
                      <a:pt x="2225" y="496"/>
                      <a:pt x="2194" y="490"/>
                    </a:cubicBezTo>
                    <a:cubicBezTo>
                      <a:pt x="2191" y="488"/>
                      <a:pt x="2187" y="487"/>
                      <a:pt x="2183" y="485"/>
                    </a:cubicBezTo>
                    <a:cubicBezTo>
                      <a:pt x="2180" y="483"/>
                      <a:pt x="2176" y="481"/>
                      <a:pt x="2172" y="479"/>
                    </a:cubicBezTo>
                    <a:cubicBezTo>
                      <a:pt x="2179" y="475"/>
                      <a:pt x="2179" y="475"/>
                      <a:pt x="2179" y="475"/>
                    </a:cubicBezTo>
                    <a:cubicBezTo>
                      <a:pt x="2169" y="471"/>
                      <a:pt x="2155" y="466"/>
                      <a:pt x="2139" y="462"/>
                    </a:cubicBezTo>
                    <a:cubicBezTo>
                      <a:pt x="2095" y="439"/>
                      <a:pt x="2047" y="415"/>
                      <a:pt x="1998" y="390"/>
                    </a:cubicBezTo>
                    <a:cubicBezTo>
                      <a:pt x="1963" y="368"/>
                      <a:pt x="1928" y="352"/>
                      <a:pt x="1892" y="338"/>
                    </a:cubicBezTo>
                    <a:cubicBezTo>
                      <a:pt x="1823" y="305"/>
                      <a:pt x="1752" y="272"/>
                      <a:pt x="1679" y="240"/>
                    </a:cubicBezTo>
                    <a:cubicBezTo>
                      <a:pt x="1618" y="188"/>
                      <a:pt x="1560" y="174"/>
                      <a:pt x="1509" y="161"/>
                    </a:cubicBezTo>
                    <a:cubicBezTo>
                      <a:pt x="1458" y="149"/>
                      <a:pt x="1414" y="138"/>
                      <a:pt x="1376" y="91"/>
                    </a:cubicBezTo>
                    <a:cubicBezTo>
                      <a:pt x="1389" y="94"/>
                      <a:pt x="1389" y="94"/>
                      <a:pt x="1389" y="94"/>
                    </a:cubicBezTo>
                    <a:cubicBezTo>
                      <a:pt x="1379" y="87"/>
                      <a:pt x="1362" y="83"/>
                      <a:pt x="1343" y="79"/>
                    </a:cubicBezTo>
                    <a:cubicBezTo>
                      <a:pt x="1324" y="76"/>
                      <a:pt x="1303" y="73"/>
                      <a:pt x="1284" y="70"/>
                    </a:cubicBezTo>
                    <a:cubicBezTo>
                      <a:pt x="1290" y="78"/>
                      <a:pt x="1311" y="89"/>
                      <a:pt x="1330" y="100"/>
                    </a:cubicBezTo>
                    <a:cubicBezTo>
                      <a:pt x="1242" y="69"/>
                      <a:pt x="1157" y="44"/>
                      <a:pt x="1079" y="26"/>
                    </a:cubicBezTo>
                    <a:cubicBezTo>
                      <a:pt x="1074" y="20"/>
                      <a:pt x="1069" y="15"/>
                      <a:pt x="1060" y="10"/>
                    </a:cubicBezTo>
                    <a:cubicBezTo>
                      <a:pt x="1040" y="12"/>
                      <a:pt x="1035" y="14"/>
                      <a:pt x="1036" y="18"/>
                    </a:cubicBezTo>
                    <a:cubicBezTo>
                      <a:pt x="975" y="6"/>
                      <a:pt x="919" y="0"/>
                      <a:pt x="870" y="1"/>
                    </a:cubicBezTo>
                    <a:cubicBezTo>
                      <a:pt x="401" y="11"/>
                      <a:pt x="0" y="249"/>
                      <a:pt x="0" y="249"/>
                    </a:cubicBezTo>
                    <a:cubicBezTo>
                      <a:pt x="0" y="2375"/>
                      <a:pt x="0" y="2375"/>
                      <a:pt x="0" y="2375"/>
                    </a:cubicBezTo>
                    <a:cubicBezTo>
                      <a:pt x="121" y="2375"/>
                      <a:pt x="121" y="2375"/>
                      <a:pt x="121" y="2375"/>
                    </a:cubicBezTo>
                    <a:cubicBezTo>
                      <a:pt x="97" y="2384"/>
                      <a:pt x="83" y="2394"/>
                      <a:pt x="89" y="2404"/>
                    </a:cubicBezTo>
                    <a:cubicBezTo>
                      <a:pt x="133" y="2401"/>
                      <a:pt x="197" y="2374"/>
                      <a:pt x="262" y="2383"/>
                    </a:cubicBezTo>
                    <a:cubicBezTo>
                      <a:pt x="234" y="2403"/>
                      <a:pt x="164" y="2400"/>
                      <a:pt x="132" y="2426"/>
                    </a:cubicBezTo>
                    <a:cubicBezTo>
                      <a:pt x="190" y="2438"/>
                      <a:pt x="204" y="2431"/>
                      <a:pt x="224" y="2425"/>
                    </a:cubicBezTo>
                    <a:cubicBezTo>
                      <a:pt x="241" y="2420"/>
                      <a:pt x="261" y="2415"/>
                      <a:pt x="313" y="2419"/>
                    </a:cubicBezTo>
                    <a:cubicBezTo>
                      <a:pt x="306" y="2450"/>
                      <a:pt x="306" y="2450"/>
                      <a:pt x="306" y="2450"/>
                    </a:cubicBezTo>
                    <a:cubicBezTo>
                      <a:pt x="418" y="2440"/>
                      <a:pt x="418" y="2440"/>
                      <a:pt x="418" y="2440"/>
                    </a:cubicBezTo>
                    <a:cubicBezTo>
                      <a:pt x="376" y="2396"/>
                      <a:pt x="397" y="2388"/>
                      <a:pt x="371" y="2375"/>
                    </a:cubicBezTo>
                    <a:cubicBezTo>
                      <a:pt x="518" y="2375"/>
                      <a:pt x="518" y="2375"/>
                      <a:pt x="518" y="2375"/>
                    </a:cubicBezTo>
                    <a:cubicBezTo>
                      <a:pt x="565" y="2380"/>
                      <a:pt x="505" y="2400"/>
                      <a:pt x="511" y="2404"/>
                    </a:cubicBezTo>
                    <a:cubicBezTo>
                      <a:pt x="562" y="2375"/>
                      <a:pt x="562" y="2375"/>
                      <a:pt x="562" y="2375"/>
                    </a:cubicBezTo>
                    <a:cubicBezTo>
                      <a:pt x="641" y="2375"/>
                      <a:pt x="641" y="2375"/>
                      <a:pt x="641" y="2375"/>
                    </a:cubicBezTo>
                    <a:cubicBezTo>
                      <a:pt x="614" y="2380"/>
                      <a:pt x="614" y="2380"/>
                      <a:pt x="614" y="2380"/>
                    </a:cubicBezTo>
                    <a:cubicBezTo>
                      <a:pt x="623" y="2394"/>
                      <a:pt x="623" y="2394"/>
                      <a:pt x="623" y="2394"/>
                    </a:cubicBezTo>
                    <a:cubicBezTo>
                      <a:pt x="648" y="2375"/>
                      <a:pt x="648" y="2375"/>
                      <a:pt x="648" y="2375"/>
                    </a:cubicBezTo>
                    <a:cubicBezTo>
                      <a:pt x="801" y="2375"/>
                      <a:pt x="801" y="2375"/>
                      <a:pt x="801" y="2375"/>
                    </a:cubicBezTo>
                    <a:cubicBezTo>
                      <a:pt x="800" y="2376"/>
                      <a:pt x="798" y="2377"/>
                      <a:pt x="796" y="2377"/>
                    </a:cubicBezTo>
                    <a:cubicBezTo>
                      <a:pt x="802" y="2377"/>
                      <a:pt x="807" y="2376"/>
                      <a:pt x="813" y="2375"/>
                    </a:cubicBezTo>
                    <a:cubicBezTo>
                      <a:pt x="832" y="2375"/>
                      <a:pt x="832" y="2375"/>
                      <a:pt x="832" y="2375"/>
                    </a:cubicBezTo>
                    <a:cubicBezTo>
                      <a:pt x="833" y="2376"/>
                      <a:pt x="833" y="2376"/>
                      <a:pt x="834" y="2376"/>
                    </a:cubicBezTo>
                    <a:cubicBezTo>
                      <a:pt x="874" y="2389"/>
                      <a:pt x="836" y="2421"/>
                      <a:pt x="771" y="2412"/>
                    </a:cubicBezTo>
                    <a:cubicBezTo>
                      <a:pt x="742" y="2415"/>
                      <a:pt x="727" y="2411"/>
                      <a:pt x="714" y="2407"/>
                    </a:cubicBezTo>
                    <a:cubicBezTo>
                      <a:pt x="697" y="2402"/>
                      <a:pt x="685" y="2397"/>
                      <a:pt x="651" y="2409"/>
                    </a:cubicBezTo>
                    <a:cubicBezTo>
                      <a:pt x="731" y="2434"/>
                      <a:pt x="731" y="2434"/>
                      <a:pt x="731" y="2434"/>
                    </a:cubicBezTo>
                    <a:cubicBezTo>
                      <a:pt x="830" y="2431"/>
                      <a:pt x="889" y="2391"/>
                      <a:pt x="930" y="2375"/>
                    </a:cubicBezTo>
                    <a:cubicBezTo>
                      <a:pt x="1175" y="2375"/>
                      <a:pt x="1175" y="2375"/>
                      <a:pt x="1175" y="2375"/>
                    </a:cubicBezTo>
                    <a:cubicBezTo>
                      <a:pt x="1160" y="2392"/>
                      <a:pt x="1118" y="2389"/>
                      <a:pt x="1077" y="2387"/>
                    </a:cubicBezTo>
                    <a:cubicBezTo>
                      <a:pt x="1037" y="2385"/>
                      <a:pt x="998" y="2383"/>
                      <a:pt x="989" y="2398"/>
                    </a:cubicBezTo>
                    <a:cubicBezTo>
                      <a:pt x="1083" y="2397"/>
                      <a:pt x="1159" y="2428"/>
                      <a:pt x="1138" y="2452"/>
                    </a:cubicBezTo>
                    <a:cubicBezTo>
                      <a:pt x="1242" y="2438"/>
                      <a:pt x="1242" y="2438"/>
                      <a:pt x="1242" y="2438"/>
                    </a:cubicBezTo>
                    <a:cubicBezTo>
                      <a:pt x="1274" y="2424"/>
                      <a:pt x="1240" y="2396"/>
                      <a:pt x="1193" y="2375"/>
                    </a:cubicBezTo>
                    <a:cubicBezTo>
                      <a:pt x="5531" y="2375"/>
                      <a:pt x="5531" y="2375"/>
                      <a:pt x="5531" y="2375"/>
                    </a:cubicBezTo>
                    <a:cubicBezTo>
                      <a:pt x="5400" y="2388"/>
                      <a:pt x="5224" y="2400"/>
                      <a:pt x="5115" y="2384"/>
                    </a:cubicBezTo>
                    <a:cubicBezTo>
                      <a:pt x="4993" y="2376"/>
                      <a:pt x="4902" y="2386"/>
                      <a:pt x="4767" y="2396"/>
                    </a:cubicBezTo>
                    <a:cubicBezTo>
                      <a:pt x="4572" y="2391"/>
                      <a:pt x="4373" y="2393"/>
                      <a:pt x="4170" y="2394"/>
                    </a:cubicBezTo>
                    <a:cubicBezTo>
                      <a:pt x="3914" y="2396"/>
                      <a:pt x="3652" y="2398"/>
                      <a:pt x="3386" y="2387"/>
                    </a:cubicBezTo>
                    <a:cubicBezTo>
                      <a:pt x="3319" y="2429"/>
                      <a:pt x="3319" y="2429"/>
                      <a:pt x="3319" y="2429"/>
                    </a:cubicBezTo>
                    <a:cubicBezTo>
                      <a:pt x="3296" y="2408"/>
                      <a:pt x="3205" y="2429"/>
                      <a:pt x="3219" y="2402"/>
                    </a:cubicBezTo>
                    <a:cubicBezTo>
                      <a:pt x="3245" y="2407"/>
                      <a:pt x="3270" y="2403"/>
                      <a:pt x="3301" y="2402"/>
                    </a:cubicBezTo>
                    <a:cubicBezTo>
                      <a:pt x="3241" y="2380"/>
                      <a:pt x="3157" y="2385"/>
                      <a:pt x="3074" y="2390"/>
                    </a:cubicBezTo>
                    <a:cubicBezTo>
                      <a:pt x="3016" y="2394"/>
                      <a:pt x="2958" y="2397"/>
                      <a:pt x="2909" y="2392"/>
                    </a:cubicBezTo>
                    <a:cubicBezTo>
                      <a:pt x="2922" y="2399"/>
                      <a:pt x="2942" y="2436"/>
                      <a:pt x="2906" y="2442"/>
                    </a:cubicBezTo>
                    <a:cubicBezTo>
                      <a:pt x="2915" y="2396"/>
                      <a:pt x="2761" y="2443"/>
                      <a:pt x="2726" y="2389"/>
                    </a:cubicBezTo>
                    <a:cubicBezTo>
                      <a:pt x="2662" y="2383"/>
                      <a:pt x="2663" y="2394"/>
                      <a:pt x="2661" y="2405"/>
                    </a:cubicBezTo>
                    <a:cubicBezTo>
                      <a:pt x="2659" y="2416"/>
                      <a:pt x="2654" y="2426"/>
                      <a:pt x="2594" y="2423"/>
                    </a:cubicBezTo>
                    <a:cubicBezTo>
                      <a:pt x="2580" y="2450"/>
                      <a:pt x="2716" y="2436"/>
                      <a:pt x="2739" y="2457"/>
                    </a:cubicBezTo>
                    <a:cubicBezTo>
                      <a:pt x="2720" y="2468"/>
                      <a:pt x="2693" y="2466"/>
                      <a:pt x="2671" y="2465"/>
                    </a:cubicBezTo>
                    <a:cubicBezTo>
                      <a:pt x="2646" y="2463"/>
                      <a:pt x="2626" y="2461"/>
                      <a:pt x="2629" y="2477"/>
                    </a:cubicBezTo>
                    <a:cubicBezTo>
                      <a:pt x="2833" y="2490"/>
                      <a:pt x="3213" y="2433"/>
                      <a:pt x="3525" y="2417"/>
                    </a:cubicBezTo>
                    <a:cubicBezTo>
                      <a:pt x="3492" y="2443"/>
                      <a:pt x="3492" y="2443"/>
                      <a:pt x="3492" y="2443"/>
                    </a:cubicBezTo>
                    <a:cubicBezTo>
                      <a:pt x="3652" y="2425"/>
                      <a:pt x="3910" y="2424"/>
                      <a:pt x="4038" y="2466"/>
                    </a:cubicBezTo>
                    <a:cubicBezTo>
                      <a:pt x="4026" y="2456"/>
                      <a:pt x="4061" y="2456"/>
                      <a:pt x="4106" y="2456"/>
                    </a:cubicBezTo>
                    <a:cubicBezTo>
                      <a:pt x="4174" y="2457"/>
                      <a:pt x="4264" y="2457"/>
                      <a:pt x="4250" y="2423"/>
                    </a:cubicBezTo>
                    <a:cubicBezTo>
                      <a:pt x="4290" y="2436"/>
                      <a:pt x="4302" y="2434"/>
                      <a:pt x="4360" y="2439"/>
                    </a:cubicBezTo>
                    <a:cubicBezTo>
                      <a:pt x="4375" y="2421"/>
                      <a:pt x="4375" y="2421"/>
                      <a:pt x="4375" y="2421"/>
                    </a:cubicBezTo>
                    <a:cubicBezTo>
                      <a:pt x="4457" y="2421"/>
                      <a:pt x="4444" y="2449"/>
                      <a:pt x="4538" y="2447"/>
                    </a:cubicBezTo>
                    <a:cubicBezTo>
                      <a:pt x="4477" y="2423"/>
                      <a:pt x="4544" y="2416"/>
                      <a:pt x="4572" y="2396"/>
                    </a:cubicBezTo>
                    <a:cubicBezTo>
                      <a:pt x="4680" y="2423"/>
                      <a:pt x="4805" y="2446"/>
                      <a:pt x="4900" y="2468"/>
                    </a:cubicBezTo>
                    <a:cubicBezTo>
                      <a:pt x="4893" y="2460"/>
                      <a:pt x="4884" y="2452"/>
                      <a:pt x="4852" y="2441"/>
                    </a:cubicBezTo>
                    <a:cubicBezTo>
                      <a:pt x="4916" y="2450"/>
                      <a:pt x="4905" y="2427"/>
                      <a:pt x="4923" y="2418"/>
                    </a:cubicBezTo>
                    <a:cubicBezTo>
                      <a:pt x="4986" y="2417"/>
                      <a:pt x="4979" y="2448"/>
                      <a:pt x="4976" y="2464"/>
                    </a:cubicBezTo>
                    <a:cubicBezTo>
                      <a:pt x="5029" y="2468"/>
                      <a:pt x="5069" y="2458"/>
                      <a:pt x="5105" y="2448"/>
                    </a:cubicBezTo>
                    <a:cubicBezTo>
                      <a:pt x="5146" y="2436"/>
                      <a:pt x="5182" y="2424"/>
                      <a:pt x="5228" y="2434"/>
                    </a:cubicBezTo>
                    <a:cubicBezTo>
                      <a:pt x="5198" y="2409"/>
                      <a:pt x="5198" y="2409"/>
                      <a:pt x="5198" y="2409"/>
                    </a:cubicBezTo>
                    <a:cubicBezTo>
                      <a:pt x="5255" y="2406"/>
                      <a:pt x="5308" y="2411"/>
                      <a:pt x="5362" y="2416"/>
                    </a:cubicBezTo>
                    <a:cubicBezTo>
                      <a:pt x="5420" y="2421"/>
                      <a:pt x="5480" y="2427"/>
                      <a:pt x="5547" y="2422"/>
                    </a:cubicBezTo>
                    <a:cubicBezTo>
                      <a:pt x="5610" y="2456"/>
                      <a:pt x="5440" y="2452"/>
                      <a:pt x="5386" y="2466"/>
                    </a:cubicBezTo>
                    <a:cubicBezTo>
                      <a:pt x="5412" y="2473"/>
                      <a:pt x="5468" y="2475"/>
                      <a:pt x="5487" y="2486"/>
                    </a:cubicBezTo>
                    <a:cubicBezTo>
                      <a:pt x="5542" y="2469"/>
                      <a:pt x="5636" y="2445"/>
                      <a:pt x="5706" y="2429"/>
                    </a:cubicBezTo>
                    <a:cubicBezTo>
                      <a:pt x="5639" y="2469"/>
                      <a:pt x="5806" y="2466"/>
                      <a:pt x="5850" y="2469"/>
                    </a:cubicBezTo>
                    <a:cubicBezTo>
                      <a:pt x="5842" y="2453"/>
                      <a:pt x="5810" y="2445"/>
                      <a:pt x="5741" y="2448"/>
                    </a:cubicBezTo>
                    <a:cubicBezTo>
                      <a:pt x="5749" y="2426"/>
                      <a:pt x="5838" y="2430"/>
                      <a:pt x="5880" y="2418"/>
                    </a:cubicBezTo>
                    <a:cubicBezTo>
                      <a:pt x="5794" y="2405"/>
                      <a:pt x="5872" y="2394"/>
                      <a:pt x="5861" y="2375"/>
                    </a:cubicBezTo>
                    <a:cubicBezTo>
                      <a:pt x="6131" y="2375"/>
                      <a:pt x="6131" y="2375"/>
                      <a:pt x="6131" y="2375"/>
                    </a:cubicBezTo>
                    <a:cubicBezTo>
                      <a:pt x="6076" y="2380"/>
                      <a:pt x="6026" y="2384"/>
                      <a:pt x="5993" y="2383"/>
                    </a:cubicBezTo>
                    <a:cubicBezTo>
                      <a:pt x="5990" y="2399"/>
                      <a:pt x="6051" y="2423"/>
                      <a:pt x="5957" y="2425"/>
                    </a:cubicBezTo>
                    <a:cubicBezTo>
                      <a:pt x="5995" y="2428"/>
                      <a:pt x="5980" y="2445"/>
                      <a:pt x="5977" y="2461"/>
                    </a:cubicBezTo>
                    <a:cubicBezTo>
                      <a:pt x="6074" y="2444"/>
                      <a:pt x="6127" y="2454"/>
                      <a:pt x="6186" y="2434"/>
                    </a:cubicBezTo>
                    <a:cubicBezTo>
                      <a:pt x="6240" y="2454"/>
                      <a:pt x="6149" y="2440"/>
                      <a:pt x="6204" y="2460"/>
                    </a:cubicBezTo>
                    <a:cubicBezTo>
                      <a:pt x="6281" y="2442"/>
                      <a:pt x="6281" y="2442"/>
                      <a:pt x="6281" y="2442"/>
                    </a:cubicBezTo>
                    <a:cubicBezTo>
                      <a:pt x="6339" y="2446"/>
                      <a:pt x="6222" y="2462"/>
                      <a:pt x="6312" y="2466"/>
                    </a:cubicBezTo>
                    <a:cubicBezTo>
                      <a:pt x="6322" y="2455"/>
                      <a:pt x="6395" y="2442"/>
                      <a:pt x="6465" y="2444"/>
                    </a:cubicBezTo>
                    <a:cubicBezTo>
                      <a:pt x="6445" y="2451"/>
                      <a:pt x="6445" y="2451"/>
                      <a:pt x="6445" y="2451"/>
                    </a:cubicBezTo>
                    <a:cubicBezTo>
                      <a:pt x="6498" y="2443"/>
                      <a:pt x="6574" y="2453"/>
                      <a:pt x="6548" y="2419"/>
                    </a:cubicBezTo>
                    <a:cubicBezTo>
                      <a:pt x="6611" y="2453"/>
                      <a:pt x="6611" y="2453"/>
                      <a:pt x="6611" y="2453"/>
                    </a:cubicBezTo>
                    <a:cubicBezTo>
                      <a:pt x="6600" y="2430"/>
                      <a:pt x="6600" y="2430"/>
                      <a:pt x="6600" y="2430"/>
                    </a:cubicBezTo>
                    <a:cubicBezTo>
                      <a:pt x="6747" y="2439"/>
                      <a:pt x="6802" y="2494"/>
                      <a:pt x="6991" y="2465"/>
                    </a:cubicBezTo>
                    <a:cubicBezTo>
                      <a:pt x="6946" y="2458"/>
                      <a:pt x="6988" y="2446"/>
                      <a:pt x="7012" y="2442"/>
                    </a:cubicBezTo>
                    <a:cubicBezTo>
                      <a:pt x="6933" y="2426"/>
                      <a:pt x="6915" y="2459"/>
                      <a:pt x="6840" y="2462"/>
                    </a:cubicBezTo>
                    <a:cubicBezTo>
                      <a:pt x="6830" y="2442"/>
                      <a:pt x="6928" y="2418"/>
                      <a:pt x="6888" y="2403"/>
                    </a:cubicBezTo>
                    <a:cubicBezTo>
                      <a:pt x="6978" y="2421"/>
                      <a:pt x="7056" y="2399"/>
                      <a:pt x="7096" y="2452"/>
                    </a:cubicBezTo>
                    <a:cubicBezTo>
                      <a:pt x="7148" y="2453"/>
                      <a:pt x="7186" y="2449"/>
                      <a:pt x="7222" y="2445"/>
                    </a:cubicBezTo>
                    <a:cubicBezTo>
                      <a:pt x="7270" y="2439"/>
                      <a:pt x="7314" y="2433"/>
                      <a:pt x="7383" y="2441"/>
                    </a:cubicBezTo>
                    <a:cubicBezTo>
                      <a:pt x="7380" y="2449"/>
                      <a:pt x="7380" y="2449"/>
                      <a:pt x="7380" y="2449"/>
                    </a:cubicBezTo>
                    <a:cubicBezTo>
                      <a:pt x="7391" y="2430"/>
                      <a:pt x="7416" y="2434"/>
                      <a:pt x="7449" y="2439"/>
                    </a:cubicBezTo>
                    <a:cubicBezTo>
                      <a:pt x="7482" y="2443"/>
                      <a:pt x="7524" y="2447"/>
                      <a:pt x="7570" y="2427"/>
                    </a:cubicBezTo>
                    <a:cubicBezTo>
                      <a:pt x="7505" y="2419"/>
                      <a:pt x="7505" y="2419"/>
                      <a:pt x="7505" y="2419"/>
                    </a:cubicBezTo>
                    <a:cubicBezTo>
                      <a:pt x="7508" y="2403"/>
                      <a:pt x="7540" y="2403"/>
                      <a:pt x="7583" y="2400"/>
                    </a:cubicBezTo>
                    <a:cubicBezTo>
                      <a:pt x="7578" y="2406"/>
                      <a:pt x="7578" y="2406"/>
                      <a:pt x="7592" y="2414"/>
                    </a:cubicBezTo>
                    <a:cubicBezTo>
                      <a:pt x="7605" y="2388"/>
                      <a:pt x="7722" y="2382"/>
                      <a:pt x="7754" y="2375"/>
                    </a:cubicBezTo>
                    <a:cubicBezTo>
                      <a:pt x="8008" y="2375"/>
                      <a:pt x="8008" y="2375"/>
                      <a:pt x="8008" y="2375"/>
                    </a:cubicBezTo>
                    <a:cubicBezTo>
                      <a:pt x="8072" y="2418"/>
                      <a:pt x="8072" y="2418"/>
                      <a:pt x="8072" y="2418"/>
                    </a:cubicBezTo>
                    <a:cubicBezTo>
                      <a:pt x="8033" y="2415"/>
                      <a:pt x="7997" y="2421"/>
                      <a:pt x="8000" y="2406"/>
                    </a:cubicBezTo>
                    <a:cubicBezTo>
                      <a:pt x="7953" y="2424"/>
                      <a:pt x="7974" y="2435"/>
                      <a:pt x="8002" y="2450"/>
                    </a:cubicBezTo>
                    <a:cubicBezTo>
                      <a:pt x="7968" y="2453"/>
                      <a:pt x="7943" y="2453"/>
                      <a:pt x="7923" y="2452"/>
                    </a:cubicBezTo>
                    <a:cubicBezTo>
                      <a:pt x="7885" y="2452"/>
                      <a:pt x="7861" y="2451"/>
                      <a:pt x="7811" y="2470"/>
                    </a:cubicBezTo>
                    <a:cubicBezTo>
                      <a:pt x="7895" y="2488"/>
                      <a:pt x="7929" y="2480"/>
                      <a:pt x="7968" y="2471"/>
                    </a:cubicBezTo>
                    <a:cubicBezTo>
                      <a:pt x="8005" y="2464"/>
                      <a:pt x="8046" y="2456"/>
                      <a:pt x="8139" y="2471"/>
                    </a:cubicBezTo>
                    <a:cubicBezTo>
                      <a:pt x="8190" y="2412"/>
                      <a:pt x="8190" y="2412"/>
                      <a:pt x="8190" y="2412"/>
                    </a:cubicBezTo>
                    <a:cubicBezTo>
                      <a:pt x="8267" y="2418"/>
                      <a:pt x="8170" y="2436"/>
                      <a:pt x="8241" y="2448"/>
                    </a:cubicBezTo>
                    <a:cubicBezTo>
                      <a:pt x="8319" y="2429"/>
                      <a:pt x="8152" y="2409"/>
                      <a:pt x="8228" y="2380"/>
                    </a:cubicBezTo>
                    <a:cubicBezTo>
                      <a:pt x="8259" y="2391"/>
                      <a:pt x="8302" y="2383"/>
                      <a:pt x="8337" y="2375"/>
                    </a:cubicBezTo>
                    <a:cubicBezTo>
                      <a:pt x="8372" y="2375"/>
                      <a:pt x="8372" y="2375"/>
                      <a:pt x="8372" y="2375"/>
                    </a:cubicBezTo>
                    <a:cubicBezTo>
                      <a:pt x="8354" y="2393"/>
                      <a:pt x="8370" y="2421"/>
                      <a:pt x="8382" y="2428"/>
                    </a:cubicBezTo>
                    <a:cubicBezTo>
                      <a:pt x="8412" y="2418"/>
                      <a:pt x="8478" y="2436"/>
                      <a:pt x="8529" y="2437"/>
                    </a:cubicBezTo>
                    <a:cubicBezTo>
                      <a:pt x="8405" y="2414"/>
                      <a:pt x="8633" y="2423"/>
                      <a:pt x="8521" y="2398"/>
                    </a:cubicBezTo>
                    <a:cubicBezTo>
                      <a:pt x="8525" y="2389"/>
                      <a:pt x="8550" y="2380"/>
                      <a:pt x="8580" y="2375"/>
                    </a:cubicBezTo>
                    <a:cubicBezTo>
                      <a:pt x="8686" y="2375"/>
                      <a:pt x="8686" y="2375"/>
                      <a:pt x="8686" y="2375"/>
                    </a:cubicBezTo>
                    <a:cubicBezTo>
                      <a:pt x="8689" y="2376"/>
                      <a:pt x="8691" y="2377"/>
                      <a:pt x="8694" y="2377"/>
                    </a:cubicBezTo>
                    <a:cubicBezTo>
                      <a:pt x="8691" y="2390"/>
                      <a:pt x="8664" y="2390"/>
                      <a:pt x="8637" y="2390"/>
                    </a:cubicBezTo>
                    <a:cubicBezTo>
                      <a:pt x="8632" y="2390"/>
                      <a:pt x="8626" y="2390"/>
                      <a:pt x="8621" y="2390"/>
                    </a:cubicBezTo>
                    <a:cubicBezTo>
                      <a:pt x="8595" y="2420"/>
                      <a:pt x="8699" y="2406"/>
                      <a:pt x="8717" y="2433"/>
                    </a:cubicBezTo>
                    <a:cubicBezTo>
                      <a:pt x="8797" y="2406"/>
                      <a:pt x="8995" y="2398"/>
                      <a:pt x="9083" y="2375"/>
                    </a:cubicBezTo>
                    <a:cubicBezTo>
                      <a:pt x="9159" y="2375"/>
                      <a:pt x="9159" y="2375"/>
                      <a:pt x="9159" y="2375"/>
                    </a:cubicBezTo>
                    <a:cubicBezTo>
                      <a:pt x="9163" y="2378"/>
                      <a:pt x="9168" y="2381"/>
                      <a:pt x="9171" y="2384"/>
                    </a:cubicBezTo>
                    <a:cubicBezTo>
                      <a:pt x="9179" y="2391"/>
                      <a:pt x="9183" y="2397"/>
                      <a:pt x="9176" y="2404"/>
                    </a:cubicBezTo>
                    <a:cubicBezTo>
                      <a:pt x="9211" y="2406"/>
                      <a:pt x="9229" y="2401"/>
                      <a:pt x="9238" y="2394"/>
                    </a:cubicBezTo>
                    <a:cubicBezTo>
                      <a:pt x="9244" y="2388"/>
                      <a:pt x="9247" y="2382"/>
                      <a:pt x="9249" y="2375"/>
                    </a:cubicBezTo>
                    <a:cubicBezTo>
                      <a:pt x="9262" y="2375"/>
                      <a:pt x="9262" y="2375"/>
                      <a:pt x="9262" y="2375"/>
                    </a:cubicBezTo>
                    <a:cubicBezTo>
                      <a:pt x="9262" y="2205"/>
                      <a:pt x="9262" y="2205"/>
                      <a:pt x="9262" y="2205"/>
                    </a:cubicBezTo>
                    <a:cubicBezTo>
                      <a:pt x="9284" y="2195"/>
                      <a:pt x="9303" y="2092"/>
                      <a:pt x="9324" y="2073"/>
                    </a:cubicBezTo>
                    <a:cubicBezTo>
                      <a:pt x="9261" y="1911"/>
                      <a:pt x="9386" y="1909"/>
                      <a:pt x="9360" y="1753"/>
                    </a:cubicBezTo>
                    <a:moveTo>
                      <a:pt x="8832" y="721"/>
                    </a:moveTo>
                    <a:cubicBezTo>
                      <a:pt x="8823" y="718"/>
                      <a:pt x="8823" y="718"/>
                      <a:pt x="8823" y="718"/>
                    </a:cubicBezTo>
                    <a:cubicBezTo>
                      <a:pt x="8825" y="718"/>
                      <a:pt x="8827" y="718"/>
                      <a:pt x="8830" y="718"/>
                    </a:cubicBezTo>
                    <a:cubicBezTo>
                      <a:pt x="8832" y="721"/>
                      <a:pt x="8832" y="721"/>
                      <a:pt x="8832" y="721"/>
                    </a:cubicBezTo>
                    <a:moveTo>
                      <a:pt x="8657" y="653"/>
                    </a:moveTo>
                    <a:cubicBezTo>
                      <a:pt x="8679" y="660"/>
                      <a:pt x="8698" y="668"/>
                      <a:pt x="8714" y="678"/>
                    </a:cubicBezTo>
                    <a:cubicBezTo>
                      <a:pt x="8651" y="655"/>
                      <a:pt x="8651" y="655"/>
                      <a:pt x="8651" y="655"/>
                    </a:cubicBezTo>
                    <a:cubicBezTo>
                      <a:pt x="8652" y="654"/>
                      <a:pt x="8653" y="653"/>
                      <a:pt x="8657" y="653"/>
                    </a:cubicBezTo>
                    <a:moveTo>
                      <a:pt x="8628" y="643"/>
                    </a:moveTo>
                    <a:cubicBezTo>
                      <a:pt x="8628" y="644"/>
                      <a:pt x="8628" y="645"/>
                      <a:pt x="8628" y="647"/>
                    </a:cubicBezTo>
                    <a:cubicBezTo>
                      <a:pt x="8621" y="644"/>
                      <a:pt x="8621" y="644"/>
                      <a:pt x="8621" y="644"/>
                    </a:cubicBezTo>
                    <a:cubicBezTo>
                      <a:pt x="8623" y="644"/>
                      <a:pt x="8626" y="644"/>
                      <a:pt x="8628" y="643"/>
                    </a:cubicBezTo>
                    <a:moveTo>
                      <a:pt x="6678" y="214"/>
                    </a:moveTo>
                    <a:cubicBezTo>
                      <a:pt x="6691" y="213"/>
                      <a:pt x="6706" y="212"/>
                      <a:pt x="6724" y="212"/>
                    </a:cubicBezTo>
                    <a:cubicBezTo>
                      <a:pt x="6722" y="219"/>
                      <a:pt x="6722" y="219"/>
                      <a:pt x="6722" y="219"/>
                    </a:cubicBezTo>
                    <a:cubicBezTo>
                      <a:pt x="6684" y="226"/>
                      <a:pt x="6647" y="234"/>
                      <a:pt x="6610" y="244"/>
                    </a:cubicBezTo>
                    <a:cubicBezTo>
                      <a:pt x="6620" y="236"/>
                      <a:pt x="6631" y="229"/>
                      <a:pt x="6645" y="223"/>
                    </a:cubicBezTo>
                    <a:cubicBezTo>
                      <a:pt x="6655" y="220"/>
                      <a:pt x="6665" y="216"/>
                      <a:pt x="6678" y="214"/>
                    </a:cubicBezTo>
                    <a:moveTo>
                      <a:pt x="6218" y="375"/>
                    </a:moveTo>
                    <a:cubicBezTo>
                      <a:pt x="6191" y="345"/>
                      <a:pt x="6309" y="280"/>
                      <a:pt x="6389" y="247"/>
                    </a:cubicBezTo>
                    <a:cubicBezTo>
                      <a:pt x="6422" y="246"/>
                      <a:pt x="6423" y="262"/>
                      <a:pt x="6427" y="271"/>
                    </a:cubicBezTo>
                    <a:cubicBezTo>
                      <a:pt x="6334" y="290"/>
                      <a:pt x="6315" y="319"/>
                      <a:pt x="6287" y="353"/>
                    </a:cubicBezTo>
                    <a:cubicBezTo>
                      <a:pt x="6002" y="456"/>
                      <a:pt x="6002" y="456"/>
                      <a:pt x="6002" y="456"/>
                    </a:cubicBezTo>
                    <a:cubicBezTo>
                      <a:pt x="6062" y="424"/>
                      <a:pt x="6140" y="381"/>
                      <a:pt x="6218" y="375"/>
                    </a:cubicBezTo>
                    <a:moveTo>
                      <a:pt x="5896" y="481"/>
                    </a:moveTo>
                    <a:cubicBezTo>
                      <a:pt x="5898" y="486"/>
                      <a:pt x="5902" y="489"/>
                      <a:pt x="5906" y="491"/>
                    </a:cubicBezTo>
                    <a:cubicBezTo>
                      <a:pt x="5895" y="495"/>
                      <a:pt x="5895" y="495"/>
                      <a:pt x="5895" y="495"/>
                    </a:cubicBezTo>
                    <a:cubicBezTo>
                      <a:pt x="5889" y="492"/>
                      <a:pt x="5888" y="488"/>
                      <a:pt x="5896" y="481"/>
                    </a:cubicBezTo>
                    <a:moveTo>
                      <a:pt x="5465" y="651"/>
                    </a:moveTo>
                    <a:cubicBezTo>
                      <a:pt x="5487" y="640"/>
                      <a:pt x="5512" y="631"/>
                      <a:pt x="5539" y="624"/>
                    </a:cubicBezTo>
                    <a:cubicBezTo>
                      <a:pt x="5465" y="651"/>
                      <a:pt x="5465" y="651"/>
                      <a:pt x="5465" y="651"/>
                    </a:cubicBezTo>
                    <a:moveTo>
                      <a:pt x="4671" y="741"/>
                    </a:moveTo>
                    <a:cubicBezTo>
                      <a:pt x="4714" y="750"/>
                      <a:pt x="4746" y="752"/>
                      <a:pt x="4770" y="752"/>
                    </a:cubicBezTo>
                    <a:cubicBezTo>
                      <a:pt x="4794" y="752"/>
                      <a:pt x="4812" y="748"/>
                      <a:pt x="4829" y="745"/>
                    </a:cubicBezTo>
                    <a:cubicBezTo>
                      <a:pt x="4863" y="737"/>
                      <a:pt x="4895" y="728"/>
                      <a:pt x="4973" y="717"/>
                    </a:cubicBezTo>
                    <a:cubicBezTo>
                      <a:pt x="5016" y="736"/>
                      <a:pt x="4976" y="739"/>
                      <a:pt x="4943" y="741"/>
                    </a:cubicBezTo>
                    <a:cubicBezTo>
                      <a:pt x="4910" y="741"/>
                      <a:pt x="4884" y="740"/>
                      <a:pt x="4957" y="755"/>
                    </a:cubicBezTo>
                    <a:cubicBezTo>
                      <a:pt x="4906" y="768"/>
                      <a:pt x="4859" y="773"/>
                      <a:pt x="4818" y="777"/>
                    </a:cubicBezTo>
                    <a:cubicBezTo>
                      <a:pt x="4808" y="778"/>
                      <a:pt x="4798" y="779"/>
                      <a:pt x="4789" y="780"/>
                    </a:cubicBezTo>
                    <a:cubicBezTo>
                      <a:pt x="4764" y="778"/>
                      <a:pt x="4740" y="776"/>
                      <a:pt x="4716" y="773"/>
                    </a:cubicBezTo>
                    <a:cubicBezTo>
                      <a:pt x="4690" y="767"/>
                      <a:pt x="4605" y="744"/>
                      <a:pt x="4671" y="741"/>
                    </a:cubicBezTo>
                    <a:moveTo>
                      <a:pt x="4361" y="664"/>
                    </a:moveTo>
                    <a:cubicBezTo>
                      <a:pt x="4419" y="688"/>
                      <a:pt x="4446" y="701"/>
                      <a:pt x="4461" y="713"/>
                    </a:cubicBezTo>
                    <a:cubicBezTo>
                      <a:pt x="4326" y="668"/>
                      <a:pt x="4326" y="668"/>
                      <a:pt x="4326" y="668"/>
                    </a:cubicBezTo>
                    <a:cubicBezTo>
                      <a:pt x="4332" y="665"/>
                      <a:pt x="4343" y="663"/>
                      <a:pt x="4361" y="664"/>
                    </a:cubicBezTo>
                    <a:moveTo>
                      <a:pt x="5604" y="2392"/>
                    </a:moveTo>
                    <a:cubicBezTo>
                      <a:pt x="5608" y="2388"/>
                      <a:pt x="5608" y="2381"/>
                      <a:pt x="5602" y="2375"/>
                    </a:cubicBezTo>
                    <a:cubicBezTo>
                      <a:pt x="5789" y="2375"/>
                      <a:pt x="5789" y="2375"/>
                      <a:pt x="5789" y="2375"/>
                    </a:cubicBezTo>
                    <a:cubicBezTo>
                      <a:pt x="5730" y="2382"/>
                      <a:pt x="5684" y="2396"/>
                      <a:pt x="5604" y="2392"/>
                    </a:cubicBezTo>
                    <a:moveTo>
                      <a:pt x="6294" y="2439"/>
                    </a:moveTo>
                    <a:cubicBezTo>
                      <a:pt x="6436" y="2405"/>
                      <a:pt x="6278" y="2404"/>
                      <a:pt x="6280" y="2375"/>
                    </a:cubicBezTo>
                    <a:cubicBezTo>
                      <a:pt x="6498" y="2375"/>
                      <a:pt x="6498" y="2375"/>
                      <a:pt x="6498" y="2375"/>
                    </a:cubicBezTo>
                    <a:cubicBezTo>
                      <a:pt x="6410" y="2389"/>
                      <a:pt x="6447" y="2458"/>
                      <a:pt x="6294" y="2439"/>
                    </a:cubicBezTo>
                    <a:moveTo>
                      <a:pt x="6525" y="2398"/>
                    </a:moveTo>
                    <a:cubicBezTo>
                      <a:pt x="6512" y="2392"/>
                      <a:pt x="6483" y="2383"/>
                      <a:pt x="6516" y="2375"/>
                    </a:cubicBezTo>
                    <a:cubicBezTo>
                      <a:pt x="6621" y="2375"/>
                      <a:pt x="6621" y="2375"/>
                      <a:pt x="6621" y="2375"/>
                    </a:cubicBezTo>
                    <a:cubicBezTo>
                      <a:pt x="6586" y="2381"/>
                      <a:pt x="6554" y="2389"/>
                      <a:pt x="6525" y="2398"/>
                    </a:cubicBezTo>
                    <a:moveTo>
                      <a:pt x="7107" y="2415"/>
                    </a:moveTo>
                    <a:cubicBezTo>
                      <a:pt x="7128" y="2375"/>
                      <a:pt x="7128" y="2375"/>
                      <a:pt x="7128" y="2375"/>
                    </a:cubicBezTo>
                    <a:cubicBezTo>
                      <a:pt x="7215" y="2375"/>
                      <a:pt x="7215" y="2375"/>
                      <a:pt x="7215" y="2375"/>
                    </a:cubicBezTo>
                    <a:cubicBezTo>
                      <a:pt x="7203" y="2393"/>
                      <a:pt x="7222" y="2413"/>
                      <a:pt x="7107" y="2415"/>
                    </a:cubicBezTo>
                    <a:moveTo>
                      <a:pt x="7564" y="2398"/>
                    </a:moveTo>
                    <a:cubicBezTo>
                      <a:pt x="7580" y="2391"/>
                      <a:pt x="7586" y="2382"/>
                      <a:pt x="7594" y="2375"/>
                    </a:cubicBezTo>
                    <a:cubicBezTo>
                      <a:pt x="7708" y="2375"/>
                      <a:pt x="7708" y="2375"/>
                      <a:pt x="7708" y="2375"/>
                    </a:cubicBezTo>
                    <a:cubicBezTo>
                      <a:pt x="7662" y="2381"/>
                      <a:pt x="7612" y="2393"/>
                      <a:pt x="7564" y="2398"/>
                    </a:cubicBezTo>
                    <a:moveTo>
                      <a:pt x="8978" y="2382"/>
                    </a:moveTo>
                    <a:cubicBezTo>
                      <a:pt x="8956" y="2377"/>
                      <a:pt x="8928" y="2378"/>
                      <a:pt x="8904" y="2379"/>
                    </a:cubicBezTo>
                    <a:cubicBezTo>
                      <a:pt x="8877" y="2381"/>
                      <a:pt x="8855" y="2382"/>
                      <a:pt x="8853" y="2375"/>
                    </a:cubicBezTo>
                    <a:cubicBezTo>
                      <a:pt x="8990" y="2375"/>
                      <a:pt x="8990" y="2375"/>
                      <a:pt x="8990" y="2375"/>
                    </a:cubicBezTo>
                    <a:cubicBezTo>
                      <a:pt x="8984" y="2378"/>
                      <a:pt x="8980" y="2380"/>
                      <a:pt x="8978" y="2382"/>
                    </a:cubicBezTo>
                    <a:moveTo>
                      <a:pt x="9262" y="2122"/>
                    </a:moveTo>
                    <a:cubicBezTo>
                      <a:pt x="9262" y="2067"/>
                      <a:pt x="9262" y="2067"/>
                      <a:pt x="9262" y="2067"/>
                    </a:cubicBezTo>
                    <a:cubicBezTo>
                      <a:pt x="9267" y="2087"/>
                      <a:pt x="9266" y="2106"/>
                      <a:pt x="9262" y="2122"/>
                    </a:cubicBezTo>
                    <a:moveTo>
                      <a:pt x="9262" y="1996"/>
                    </a:moveTo>
                    <a:cubicBezTo>
                      <a:pt x="9262" y="1557"/>
                      <a:pt x="9262" y="1557"/>
                      <a:pt x="9262" y="1557"/>
                    </a:cubicBezTo>
                    <a:cubicBezTo>
                      <a:pt x="9267" y="1553"/>
                      <a:pt x="9267" y="1553"/>
                      <a:pt x="9267" y="1553"/>
                    </a:cubicBezTo>
                    <a:cubicBezTo>
                      <a:pt x="9249" y="1708"/>
                      <a:pt x="9344" y="1812"/>
                      <a:pt x="9270" y="1949"/>
                    </a:cubicBezTo>
                    <a:cubicBezTo>
                      <a:pt x="9300" y="1996"/>
                      <a:pt x="9300" y="1996"/>
                      <a:pt x="9300" y="1996"/>
                    </a:cubicBezTo>
                    <a:cubicBezTo>
                      <a:pt x="9291" y="1983"/>
                      <a:pt x="9277" y="1991"/>
                      <a:pt x="9262" y="1996"/>
                    </a:cubicBezTo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84" name="Freeform 3541">
                <a:extLst>
                  <a:ext uri="{FF2B5EF4-FFF2-40B4-BE49-F238E27FC236}">
                    <a16:creationId xmlns:a16="http://schemas.microsoft.com/office/drawing/2014/main" id="{13AFAC76-BCDE-4B09-B9FC-FA56EDCFA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1" y="1041"/>
                <a:ext cx="61" cy="14"/>
              </a:xfrm>
              <a:custGeom>
                <a:avLst/>
                <a:gdLst>
                  <a:gd name="T0" fmla="*/ 72 w 72"/>
                  <a:gd name="T1" fmla="*/ 16 h 16"/>
                  <a:gd name="T2" fmla="*/ 20 w 72"/>
                  <a:gd name="T3" fmla="*/ 0 h 16"/>
                  <a:gd name="T4" fmla="*/ 72 w 72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6">
                    <a:moveTo>
                      <a:pt x="72" y="16"/>
                    </a:moveTo>
                    <a:cubicBezTo>
                      <a:pt x="58" y="11"/>
                      <a:pt x="42" y="6"/>
                      <a:pt x="20" y="0"/>
                    </a:cubicBezTo>
                    <a:cubicBezTo>
                      <a:pt x="0" y="1"/>
                      <a:pt x="30" y="6"/>
                      <a:pt x="72" y="16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85" name="Freeform 3542">
                <a:extLst>
                  <a:ext uri="{FF2B5EF4-FFF2-40B4-BE49-F238E27FC236}">
                    <a16:creationId xmlns:a16="http://schemas.microsoft.com/office/drawing/2014/main" id="{11F866E7-8CF4-40ED-88E1-9983E5E37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1" y="937"/>
                <a:ext cx="6" cy="13"/>
              </a:xfrm>
              <a:custGeom>
                <a:avLst/>
                <a:gdLst>
                  <a:gd name="T0" fmla="*/ 1 w 7"/>
                  <a:gd name="T1" fmla="*/ 0 h 15"/>
                  <a:gd name="T2" fmla="*/ 0 w 7"/>
                  <a:gd name="T3" fmla="*/ 15 h 15"/>
                  <a:gd name="T4" fmla="*/ 1 w 7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5">
                    <a:moveTo>
                      <a:pt x="1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11"/>
                      <a:pt x="7" y="6"/>
                      <a:pt x="1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86" name="Freeform 3543">
                <a:extLst>
                  <a:ext uri="{FF2B5EF4-FFF2-40B4-BE49-F238E27FC236}">
                    <a16:creationId xmlns:a16="http://schemas.microsoft.com/office/drawing/2014/main" id="{0BF3DADC-5005-4645-B177-A266F4342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" y="1230"/>
                <a:ext cx="24" cy="9"/>
              </a:xfrm>
              <a:custGeom>
                <a:avLst/>
                <a:gdLst>
                  <a:gd name="T0" fmla="*/ 0 w 29"/>
                  <a:gd name="T1" fmla="*/ 10 h 10"/>
                  <a:gd name="T2" fmla="*/ 29 w 29"/>
                  <a:gd name="T3" fmla="*/ 0 h 10"/>
                  <a:gd name="T4" fmla="*/ 0 w 29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9" y="1"/>
                      <a:pt x="9" y="5"/>
                      <a:pt x="0" y="1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87" name="Freeform 3544">
                <a:extLst>
                  <a:ext uri="{FF2B5EF4-FFF2-40B4-BE49-F238E27FC236}">
                    <a16:creationId xmlns:a16="http://schemas.microsoft.com/office/drawing/2014/main" id="{36D00779-5992-459C-BDE1-3012C1A60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1205"/>
                <a:ext cx="60" cy="42"/>
              </a:xfrm>
              <a:custGeom>
                <a:avLst/>
                <a:gdLst>
                  <a:gd name="T0" fmla="*/ 0 w 70"/>
                  <a:gd name="T1" fmla="*/ 0 h 50"/>
                  <a:gd name="T2" fmla="*/ 0 w 70"/>
                  <a:gd name="T3" fmla="*/ 23 h 50"/>
                  <a:gd name="T4" fmla="*/ 70 w 70"/>
                  <a:gd name="T5" fmla="*/ 50 h 50"/>
                  <a:gd name="T6" fmla="*/ 0 w 7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26" y="28"/>
                      <a:pt x="52" y="36"/>
                      <a:pt x="70" y="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88" name="Freeform 3545">
                <a:extLst>
                  <a:ext uri="{FF2B5EF4-FFF2-40B4-BE49-F238E27FC236}">
                    <a16:creationId xmlns:a16="http://schemas.microsoft.com/office/drawing/2014/main" id="{A66D1FDE-2DD4-41B5-988A-91DFB7821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" y="1218"/>
                <a:ext cx="44" cy="11"/>
              </a:xfrm>
              <a:custGeom>
                <a:avLst/>
                <a:gdLst>
                  <a:gd name="T0" fmla="*/ 52 w 52"/>
                  <a:gd name="T1" fmla="*/ 7 h 12"/>
                  <a:gd name="T2" fmla="*/ 0 w 52"/>
                  <a:gd name="T3" fmla="*/ 0 h 12"/>
                  <a:gd name="T4" fmla="*/ 51 w 52"/>
                  <a:gd name="T5" fmla="*/ 12 h 12"/>
                  <a:gd name="T6" fmla="*/ 52 w 52"/>
                  <a:gd name="T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12">
                    <a:moveTo>
                      <a:pt x="52" y="7"/>
                    </a:moveTo>
                    <a:cubicBezTo>
                      <a:pt x="34" y="3"/>
                      <a:pt x="16" y="1"/>
                      <a:pt x="0" y="0"/>
                    </a:cubicBezTo>
                    <a:cubicBezTo>
                      <a:pt x="18" y="7"/>
                      <a:pt x="35" y="12"/>
                      <a:pt x="51" y="12"/>
                    </a:cubicBezTo>
                    <a:lnTo>
                      <a:pt x="52" y="7"/>
                    </a:ln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89" name="Freeform 3546">
                <a:extLst>
                  <a:ext uri="{FF2B5EF4-FFF2-40B4-BE49-F238E27FC236}">
                    <a16:creationId xmlns:a16="http://schemas.microsoft.com/office/drawing/2014/main" id="{2756C5AE-88E7-484C-A830-2C2753A97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" y="1155"/>
                <a:ext cx="70" cy="36"/>
              </a:xfrm>
              <a:custGeom>
                <a:avLst/>
                <a:gdLst>
                  <a:gd name="T0" fmla="*/ 0 w 82"/>
                  <a:gd name="T1" fmla="*/ 0 h 42"/>
                  <a:gd name="T2" fmla="*/ 82 w 82"/>
                  <a:gd name="T3" fmla="*/ 42 h 42"/>
                  <a:gd name="T4" fmla="*/ 0 w 82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42">
                    <a:moveTo>
                      <a:pt x="0" y="0"/>
                    </a:moveTo>
                    <a:cubicBezTo>
                      <a:pt x="18" y="17"/>
                      <a:pt x="60" y="40"/>
                      <a:pt x="82" y="42"/>
                    </a:cubicBezTo>
                    <a:cubicBezTo>
                      <a:pt x="66" y="32"/>
                      <a:pt x="36" y="12"/>
                      <a:pt x="0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90" name="Freeform 3547">
                <a:extLst>
                  <a:ext uri="{FF2B5EF4-FFF2-40B4-BE49-F238E27FC236}">
                    <a16:creationId xmlns:a16="http://schemas.microsoft.com/office/drawing/2014/main" id="{94AE4322-C93C-4989-8562-890F99AF8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6" y="1165"/>
                <a:ext cx="36" cy="22"/>
              </a:xfrm>
              <a:custGeom>
                <a:avLst/>
                <a:gdLst>
                  <a:gd name="T0" fmla="*/ 36 w 36"/>
                  <a:gd name="T1" fmla="*/ 20 h 22"/>
                  <a:gd name="T2" fmla="*/ 0 w 36"/>
                  <a:gd name="T3" fmla="*/ 0 h 22"/>
                  <a:gd name="T4" fmla="*/ 28 w 36"/>
                  <a:gd name="T5" fmla="*/ 22 h 22"/>
                  <a:gd name="T6" fmla="*/ 36 w 36"/>
                  <a:gd name="T7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2">
                    <a:moveTo>
                      <a:pt x="36" y="2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91" name="Freeform 3548">
                <a:extLst>
                  <a:ext uri="{FF2B5EF4-FFF2-40B4-BE49-F238E27FC236}">
                    <a16:creationId xmlns:a16="http://schemas.microsoft.com/office/drawing/2014/main" id="{A5B59E8C-EBD0-4BE5-9100-9CCCAA74C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" y="976"/>
                <a:ext cx="7760" cy="1667"/>
              </a:xfrm>
              <a:custGeom>
                <a:avLst/>
                <a:gdLst>
                  <a:gd name="T0" fmla="*/ 0 w 9086"/>
                  <a:gd name="T1" fmla="*/ 1904 h 1960"/>
                  <a:gd name="T2" fmla="*/ 15 w 9086"/>
                  <a:gd name="T3" fmla="*/ 546 h 1960"/>
                  <a:gd name="T4" fmla="*/ 2109 w 9086"/>
                  <a:gd name="T5" fmla="*/ 362 h 1960"/>
                  <a:gd name="T6" fmla="*/ 4372 w 9086"/>
                  <a:gd name="T7" fmla="*/ 667 h 1960"/>
                  <a:gd name="T8" fmla="*/ 5913 w 9086"/>
                  <a:gd name="T9" fmla="*/ 1018 h 1960"/>
                  <a:gd name="T10" fmla="*/ 8377 w 9086"/>
                  <a:gd name="T11" fmla="*/ 526 h 1960"/>
                  <a:gd name="T12" fmla="*/ 9086 w 9086"/>
                  <a:gd name="T13" fmla="*/ 1960 h 1960"/>
                  <a:gd name="T14" fmla="*/ 0 w 9086"/>
                  <a:gd name="T15" fmla="*/ 1904 h 1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86" h="1960">
                    <a:moveTo>
                      <a:pt x="0" y="1904"/>
                    </a:moveTo>
                    <a:cubicBezTo>
                      <a:pt x="15" y="546"/>
                      <a:pt x="15" y="546"/>
                      <a:pt x="15" y="546"/>
                    </a:cubicBezTo>
                    <a:cubicBezTo>
                      <a:pt x="15" y="546"/>
                      <a:pt x="388" y="832"/>
                      <a:pt x="2109" y="362"/>
                    </a:cubicBezTo>
                    <a:cubicBezTo>
                      <a:pt x="2878" y="152"/>
                      <a:pt x="3676" y="410"/>
                      <a:pt x="4372" y="667"/>
                    </a:cubicBezTo>
                    <a:cubicBezTo>
                      <a:pt x="5004" y="901"/>
                      <a:pt x="5550" y="1136"/>
                      <a:pt x="5913" y="1018"/>
                    </a:cubicBezTo>
                    <a:cubicBezTo>
                      <a:pt x="6673" y="772"/>
                      <a:pt x="7220" y="0"/>
                      <a:pt x="8377" y="526"/>
                    </a:cubicBezTo>
                    <a:cubicBezTo>
                      <a:pt x="8821" y="727"/>
                      <a:pt x="9086" y="1960"/>
                      <a:pt x="9086" y="1960"/>
                    </a:cubicBezTo>
                    <a:cubicBezTo>
                      <a:pt x="0" y="1904"/>
                      <a:pt x="0" y="1904"/>
                      <a:pt x="0" y="1904"/>
                    </a:cubicBezTo>
                  </a:path>
                </a:pathLst>
              </a:custGeom>
              <a:solidFill>
                <a:srgbClr val="2DB5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92" name="Freeform 3549">
                <a:extLst>
                  <a:ext uri="{FF2B5EF4-FFF2-40B4-BE49-F238E27FC236}">
                    <a16:creationId xmlns:a16="http://schemas.microsoft.com/office/drawing/2014/main" id="{E49058A0-A063-48C7-BE47-1678F998B0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" y="2466"/>
                <a:ext cx="7116" cy="159"/>
              </a:xfrm>
              <a:custGeom>
                <a:avLst/>
                <a:gdLst>
                  <a:gd name="T0" fmla="*/ 2079 w 8333"/>
                  <a:gd name="T1" fmla="*/ 170 h 187"/>
                  <a:gd name="T2" fmla="*/ 2092 w 8333"/>
                  <a:gd name="T3" fmla="*/ 187 h 187"/>
                  <a:gd name="T4" fmla="*/ 2092 w 8333"/>
                  <a:gd name="T5" fmla="*/ 187 h 187"/>
                  <a:gd name="T6" fmla="*/ 2103 w 8333"/>
                  <a:gd name="T7" fmla="*/ 171 h 187"/>
                  <a:gd name="T8" fmla="*/ 2079 w 8333"/>
                  <a:gd name="T9" fmla="*/ 170 h 187"/>
                  <a:gd name="T10" fmla="*/ 1978 w 8333"/>
                  <a:gd name="T11" fmla="*/ 170 h 187"/>
                  <a:gd name="T12" fmla="*/ 1983 w 8333"/>
                  <a:gd name="T13" fmla="*/ 174 h 187"/>
                  <a:gd name="T14" fmla="*/ 1983 w 8333"/>
                  <a:gd name="T15" fmla="*/ 174 h 187"/>
                  <a:gd name="T16" fmla="*/ 1990 w 8333"/>
                  <a:gd name="T17" fmla="*/ 170 h 187"/>
                  <a:gd name="T18" fmla="*/ 1978 w 8333"/>
                  <a:gd name="T19" fmla="*/ 170 h 187"/>
                  <a:gd name="T20" fmla="*/ 1865 w 8333"/>
                  <a:gd name="T21" fmla="*/ 169 h 187"/>
                  <a:gd name="T22" fmla="*/ 1873 w 8333"/>
                  <a:gd name="T23" fmla="*/ 183 h 187"/>
                  <a:gd name="T24" fmla="*/ 1910 w 8333"/>
                  <a:gd name="T25" fmla="*/ 185 h 187"/>
                  <a:gd name="T26" fmla="*/ 1910 w 8333"/>
                  <a:gd name="T27" fmla="*/ 185 h 187"/>
                  <a:gd name="T28" fmla="*/ 1919 w 8333"/>
                  <a:gd name="T29" fmla="*/ 169 h 187"/>
                  <a:gd name="T30" fmla="*/ 1865 w 8333"/>
                  <a:gd name="T31" fmla="*/ 169 h 187"/>
                  <a:gd name="T32" fmla="*/ 1426 w 8333"/>
                  <a:gd name="T33" fmla="*/ 166 h 187"/>
                  <a:gd name="T34" fmla="*/ 1435 w 8333"/>
                  <a:gd name="T35" fmla="*/ 176 h 187"/>
                  <a:gd name="T36" fmla="*/ 1435 w 8333"/>
                  <a:gd name="T37" fmla="*/ 176 h 187"/>
                  <a:gd name="T38" fmla="*/ 1445 w 8333"/>
                  <a:gd name="T39" fmla="*/ 167 h 187"/>
                  <a:gd name="T40" fmla="*/ 1426 w 8333"/>
                  <a:gd name="T41" fmla="*/ 166 h 187"/>
                  <a:gd name="T42" fmla="*/ 25 w 8333"/>
                  <a:gd name="T43" fmla="*/ 159 h 187"/>
                  <a:gd name="T44" fmla="*/ 0 w 8333"/>
                  <a:gd name="T45" fmla="*/ 159 h 187"/>
                  <a:gd name="T46" fmla="*/ 11 w 8333"/>
                  <a:gd name="T47" fmla="*/ 179 h 187"/>
                  <a:gd name="T48" fmla="*/ 11 w 8333"/>
                  <a:gd name="T49" fmla="*/ 179 h 187"/>
                  <a:gd name="T50" fmla="*/ 25 w 8333"/>
                  <a:gd name="T51" fmla="*/ 159 h 187"/>
                  <a:gd name="T52" fmla="*/ 129 w 8333"/>
                  <a:gd name="T53" fmla="*/ 159 h 187"/>
                  <a:gd name="T54" fmla="*/ 74 w 8333"/>
                  <a:gd name="T55" fmla="*/ 159 h 187"/>
                  <a:gd name="T56" fmla="*/ 84 w 8333"/>
                  <a:gd name="T57" fmla="*/ 169 h 187"/>
                  <a:gd name="T58" fmla="*/ 85 w 8333"/>
                  <a:gd name="T59" fmla="*/ 169 h 187"/>
                  <a:gd name="T60" fmla="*/ 103 w 8333"/>
                  <a:gd name="T61" fmla="*/ 167 h 187"/>
                  <a:gd name="T62" fmla="*/ 120 w 8333"/>
                  <a:gd name="T63" fmla="*/ 166 h 187"/>
                  <a:gd name="T64" fmla="*/ 121 w 8333"/>
                  <a:gd name="T65" fmla="*/ 166 h 187"/>
                  <a:gd name="T66" fmla="*/ 121 w 8333"/>
                  <a:gd name="T67" fmla="*/ 166 h 187"/>
                  <a:gd name="T68" fmla="*/ 129 w 8333"/>
                  <a:gd name="T69" fmla="*/ 159 h 187"/>
                  <a:gd name="T70" fmla="*/ 8326 w 8333"/>
                  <a:gd name="T71" fmla="*/ 0 h 187"/>
                  <a:gd name="T72" fmla="*/ 8326 w 8333"/>
                  <a:gd name="T73" fmla="*/ 10 h 187"/>
                  <a:gd name="T74" fmla="*/ 8276 w 8333"/>
                  <a:gd name="T75" fmla="*/ 10 h 187"/>
                  <a:gd name="T76" fmla="*/ 8276 w 8333"/>
                  <a:gd name="T77" fmla="*/ 16 h 187"/>
                  <a:gd name="T78" fmla="*/ 8293 w 8333"/>
                  <a:gd name="T79" fmla="*/ 80 h 187"/>
                  <a:gd name="T80" fmla="*/ 8330 w 8333"/>
                  <a:gd name="T81" fmla="*/ 42 h 187"/>
                  <a:gd name="T82" fmla="*/ 8327 w 8333"/>
                  <a:gd name="T83" fmla="*/ 2 h 187"/>
                  <a:gd name="T84" fmla="*/ 8326 w 8333"/>
                  <a:gd name="T8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333" h="187">
                    <a:moveTo>
                      <a:pt x="2079" y="170"/>
                    </a:moveTo>
                    <a:cubicBezTo>
                      <a:pt x="2082" y="180"/>
                      <a:pt x="2086" y="187"/>
                      <a:pt x="2092" y="187"/>
                    </a:cubicBezTo>
                    <a:cubicBezTo>
                      <a:pt x="2092" y="187"/>
                      <a:pt x="2092" y="187"/>
                      <a:pt x="2092" y="187"/>
                    </a:cubicBezTo>
                    <a:cubicBezTo>
                      <a:pt x="2096" y="187"/>
                      <a:pt x="2100" y="180"/>
                      <a:pt x="2103" y="171"/>
                    </a:cubicBezTo>
                    <a:cubicBezTo>
                      <a:pt x="2079" y="170"/>
                      <a:pt x="2079" y="170"/>
                      <a:pt x="2079" y="170"/>
                    </a:cubicBezTo>
                    <a:moveTo>
                      <a:pt x="1978" y="170"/>
                    </a:moveTo>
                    <a:cubicBezTo>
                      <a:pt x="1979" y="172"/>
                      <a:pt x="1981" y="174"/>
                      <a:pt x="1983" y="174"/>
                    </a:cubicBezTo>
                    <a:cubicBezTo>
                      <a:pt x="1983" y="174"/>
                      <a:pt x="1983" y="174"/>
                      <a:pt x="1983" y="174"/>
                    </a:cubicBezTo>
                    <a:cubicBezTo>
                      <a:pt x="1985" y="174"/>
                      <a:pt x="1988" y="172"/>
                      <a:pt x="1990" y="170"/>
                    </a:cubicBezTo>
                    <a:cubicBezTo>
                      <a:pt x="1978" y="170"/>
                      <a:pt x="1978" y="170"/>
                      <a:pt x="1978" y="170"/>
                    </a:cubicBezTo>
                    <a:moveTo>
                      <a:pt x="1865" y="169"/>
                    </a:moveTo>
                    <a:cubicBezTo>
                      <a:pt x="1867" y="178"/>
                      <a:pt x="1870" y="183"/>
                      <a:pt x="1873" y="183"/>
                    </a:cubicBezTo>
                    <a:cubicBezTo>
                      <a:pt x="1891" y="183"/>
                      <a:pt x="1891" y="185"/>
                      <a:pt x="1910" y="185"/>
                    </a:cubicBezTo>
                    <a:cubicBezTo>
                      <a:pt x="1910" y="185"/>
                      <a:pt x="1910" y="185"/>
                      <a:pt x="1910" y="185"/>
                    </a:cubicBezTo>
                    <a:cubicBezTo>
                      <a:pt x="1913" y="185"/>
                      <a:pt x="1916" y="179"/>
                      <a:pt x="1919" y="169"/>
                    </a:cubicBezTo>
                    <a:cubicBezTo>
                      <a:pt x="1865" y="169"/>
                      <a:pt x="1865" y="169"/>
                      <a:pt x="1865" y="169"/>
                    </a:cubicBezTo>
                    <a:moveTo>
                      <a:pt x="1426" y="166"/>
                    </a:moveTo>
                    <a:cubicBezTo>
                      <a:pt x="1429" y="172"/>
                      <a:pt x="1432" y="176"/>
                      <a:pt x="1435" y="176"/>
                    </a:cubicBezTo>
                    <a:cubicBezTo>
                      <a:pt x="1435" y="176"/>
                      <a:pt x="1435" y="176"/>
                      <a:pt x="1435" y="176"/>
                    </a:cubicBezTo>
                    <a:cubicBezTo>
                      <a:pt x="1439" y="176"/>
                      <a:pt x="1442" y="172"/>
                      <a:pt x="1445" y="167"/>
                    </a:cubicBezTo>
                    <a:cubicBezTo>
                      <a:pt x="1426" y="166"/>
                      <a:pt x="1426" y="166"/>
                      <a:pt x="1426" y="166"/>
                    </a:cubicBezTo>
                    <a:moveTo>
                      <a:pt x="25" y="159"/>
                    </a:moveTo>
                    <a:cubicBezTo>
                      <a:pt x="0" y="159"/>
                      <a:pt x="0" y="159"/>
                      <a:pt x="0" y="159"/>
                    </a:cubicBezTo>
                    <a:cubicBezTo>
                      <a:pt x="3" y="171"/>
                      <a:pt x="6" y="179"/>
                      <a:pt x="11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7" y="179"/>
                      <a:pt x="22" y="170"/>
                      <a:pt x="25" y="159"/>
                    </a:cubicBezTo>
                    <a:moveTo>
                      <a:pt x="129" y="159"/>
                    </a:moveTo>
                    <a:cubicBezTo>
                      <a:pt x="74" y="159"/>
                      <a:pt x="74" y="159"/>
                      <a:pt x="74" y="159"/>
                    </a:cubicBezTo>
                    <a:cubicBezTo>
                      <a:pt x="77" y="165"/>
                      <a:pt x="80" y="169"/>
                      <a:pt x="84" y="169"/>
                    </a:cubicBezTo>
                    <a:cubicBezTo>
                      <a:pt x="85" y="169"/>
                      <a:pt x="85" y="169"/>
                      <a:pt x="85" y="169"/>
                    </a:cubicBezTo>
                    <a:cubicBezTo>
                      <a:pt x="94" y="169"/>
                      <a:pt x="98" y="168"/>
                      <a:pt x="103" y="167"/>
                    </a:cubicBezTo>
                    <a:cubicBezTo>
                      <a:pt x="107" y="167"/>
                      <a:pt x="111" y="166"/>
                      <a:pt x="120" y="166"/>
                    </a:cubicBezTo>
                    <a:cubicBezTo>
                      <a:pt x="120" y="166"/>
                      <a:pt x="121" y="166"/>
                      <a:pt x="121" y="166"/>
                    </a:cubicBezTo>
                    <a:cubicBezTo>
                      <a:pt x="121" y="166"/>
                      <a:pt x="121" y="166"/>
                      <a:pt x="121" y="166"/>
                    </a:cubicBezTo>
                    <a:cubicBezTo>
                      <a:pt x="124" y="166"/>
                      <a:pt x="126" y="164"/>
                      <a:pt x="129" y="159"/>
                    </a:cubicBezTo>
                    <a:moveTo>
                      <a:pt x="8326" y="0"/>
                    </a:moveTo>
                    <a:cubicBezTo>
                      <a:pt x="8326" y="10"/>
                      <a:pt x="8326" y="10"/>
                      <a:pt x="8326" y="10"/>
                    </a:cubicBezTo>
                    <a:cubicBezTo>
                      <a:pt x="8276" y="10"/>
                      <a:pt x="8276" y="10"/>
                      <a:pt x="8276" y="10"/>
                    </a:cubicBezTo>
                    <a:cubicBezTo>
                      <a:pt x="8276" y="16"/>
                      <a:pt x="8276" y="16"/>
                      <a:pt x="8276" y="16"/>
                    </a:cubicBezTo>
                    <a:cubicBezTo>
                      <a:pt x="8282" y="39"/>
                      <a:pt x="8288" y="61"/>
                      <a:pt x="8293" y="80"/>
                    </a:cubicBezTo>
                    <a:cubicBezTo>
                      <a:pt x="8312" y="65"/>
                      <a:pt x="8333" y="48"/>
                      <a:pt x="8330" y="42"/>
                    </a:cubicBezTo>
                    <a:cubicBezTo>
                      <a:pt x="8326" y="31"/>
                      <a:pt x="8333" y="14"/>
                      <a:pt x="8327" y="2"/>
                    </a:cubicBezTo>
                    <a:cubicBezTo>
                      <a:pt x="8327" y="2"/>
                      <a:pt x="8327" y="1"/>
                      <a:pt x="8326" y="0"/>
                    </a:cubicBezTo>
                  </a:path>
                </a:pathLst>
              </a:custGeom>
              <a:solidFill>
                <a:srgbClr val="51C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93" name="Freeform 3550">
                <a:extLst>
                  <a:ext uri="{FF2B5EF4-FFF2-40B4-BE49-F238E27FC236}">
                    <a16:creationId xmlns:a16="http://schemas.microsoft.com/office/drawing/2014/main" id="{5EB69A36-69E3-48CF-BF90-483B465CE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2628"/>
                <a:ext cx="6" cy="0"/>
              </a:xfrm>
              <a:custGeom>
                <a:avLst/>
                <a:gdLst>
                  <a:gd name="T0" fmla="*/ 7 w 7"/>
                  <a:gd name="T1" fmla="*/ 0 w 7"/>
                  <a:gd name="T2" fmla="*/ 2 w 7"/>
                  <a:gd name="T3" fmla="*/ 2 w 7"/>
                  <a:gd name="T4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5" y="0"/>
                      <a:pt x="7" y="0"/>
                    </a:cubicBezTo>
                  </a:path>
                </a:pathLst>
              </a:custGeom>
              <a:solidFill>
                <a:srgbClr val="7ED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94" name="Freeform 3551">
                <a:extLst>
                  <a:ext uri="{FF2B5EF4-FFF2-40B4-BE49-F238E27FC236}">
                    <a16:creationId xmlns:a16="http://schemas.microsoft.com/office/drawing/2014/main" id="{23CEA758-B933-41F7-8D33-CDD2D7EE9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2614"/>
                <a:ext cx="30" cy="14"/>
              </a:xfrm>
              <a:custGeom>
                <a:avLst/>
                <a:gdLst>
                  <a:gd name="T0" fmla="*/ 0 w 35"/>
                  <a:gd name="T1" fmla="*/ 0 h 17"/>
                  <a:gd name="T2" fmla="*/ 8 w 35"/>
                  <a:gd name="T3" fmla="*/ 17 h 17"/>
                  <a:gd name="T4" fmla="*/ 15 w 35"/>
                  <a:gd name="T5" fmla="*/ 17 h 17"/>
                  <a:gd name="T6" fmla="*/ 28 w 35"/>
                  <a:gd name="T7" fmla="*/ 7 h 17"/>
                  <a:gd name="T8" fmla="*/ 35 w 35"/>
                  <a:gd name="T9" fmla="*/ 0 h 17"/>
                  <a:gd name="T10" fmla="*/ 0 w 35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7">
                    <a:moveTo>
                      <a:pt x="0" y="0"/>
                    </a:moveTo>
                    <a:cubicBezTo>
                      <a:pt x="2" y="9"/>
                      <a:pt x="5" y="15"/>
                      <a:pt x="8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21" y="15"/>
                      <a:pt x="24" y="11"/>
                      <a:pt x="28" y="7"/>
                    </a:cubicBezTo>
                    <a:cubicBezTo>
                      <a:pt x="30" y="4"/>
                      <a:pt x="33" y="2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1C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95" name="Freeform 3552">
                <a:extLst>
                  <a:ext uri="{FF2B5EF4-FFF2-40B4-BE49-F238E27FC236}">
                    <a16:creationId xmlns:a16="http://schemas.microsoft.com/office/drawing/2014/main" id="{7058A9AB-9BFE-4BC3-ABAF-84736B57F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2628"/>
                <a:ext cx="9" cy="1"/>
              </a:xfrm>
              <a:custGeom>
                <a:avLst/>
                <a:gdLst>
                  <a:gd name="T0" fmla="*/ 11 w 11"/>
                  <a:gd name="T1" fmla="*/ 0 h 1"/>
                  <a:gd name="T2" fmla="*/ 0 w 11"/>
                  <a:gd name="T3" fmla="*/ 0 h 1"/>
                  <a:gd name="T4" fmla="*/ 7 w 11"/>
                  <a:gd name="T5" fmla="*/ 1 h 1"/>
                  <a:gd name="T6" fmla="*/ 7 w 11"/>
                  <a:gd name="T7" fmla="*/ 1 h 1"/>
                  <a:gd name="T8" fmla="*/ 11 w 1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9" y="0"/>
                      <a:pt x="11" y="0"/>
                    </a:cubicBezTo>
                  </a:path>
                </a:pathLst>
              </a:custGeom>
              <a:solidFill>
                <a:srgbClr val="7ED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96" name="Freeform 3553">
                <a:extLst>
                  <a:ext uri="{FF2B5EF4-FFF2-40B4-BE49-F238E27FC236}">
                    <a16:creationId xmlns:a16="http://schemas.microsoft.com/office/drawing/2014/main" id="{47FA7379-CE8E-4731-9231-5E803BB35D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0" y="2615"/>
                <a:ext cx="412" cy="13"/>
              </a:xfrm>
              <a:custGeom>
                <a:avLst/>
                <a:gdLst>
                  <a:gd name="T0" fmla="*/ 468 w 482"/>
                  <a:gd name="T1" fmla="*/ 3 h 15"/>
                  <a:gd name="T2" fmla="*/ 477 w 482"/>
                  <a:gd name="T3" fmla="*/ 6 h 15"/>
                  <a:gd name="T4" fmla="*/ 477 w 482"/>
                  <a:gd name="T5" fmla="*/ 6 h 15"/>
                  <a:gd name="T6" fmla="*/ 482 w 482"/>
                  <a:gd name="T7" fmla="*/ 3 h 15"/>
                  <a:gd name="T8" fmla="*/ 468 w 482"/>
                  <a:gd name="T9" fmla="*/ 3 h 15"/>
                  <a:gd name="T10" fmla="*/ 324 w 482"/>
                  <a:gd name="T11" fmla="*/ 2 h 15"/>
                  <a:gd name="T12" fmla="*/ 331 w 482"/>
                  <a:gd name="T13" fmla="*/ 12 h 15"/>
                  <a:gd name="T14" fmla="*/ 331 w 482"/>
                  <a:gd name="T15" fmla="*/ 12 h 15"/>
                  <a:gd name="T16" fmla="*/ 339 w 482"/>
                  <a:gd name="T17" fmla="*/ 2 h 15"/>
                  <a:gd name="T18" fmla="*/ 324 w 482"/>
                  <a:gd name="T19" fmla="*/ 2 h 15"/>
                  <a:gd name="T20" fmla="*/ 0 w 482"/>
                  <a:gd name="T21" fmla="*/ 0 h 15"/>
                  <a:gd name="T22" fmla="*/ 2 w 482"/>
                  <a:gd name="T23" fmla="*/ 0 h 15"/>
                  <a:gd name="T24" fmla="*/ 32 w 482"/>
                  <a:gd name="T25" fmla="*/ 15 h 15"/>
                  <a:gd name="T26" fmla="*/ 43 w 482"/>
                  <a:gd name="T27" fmla="*/ 15 h 15"/>
                  <a:gd name="T28" fmla="*/ 53 w 482"/>
                  <a:gd name="T29" fmla="*/ 0 h 15"/>
                  <a:gd name="T30" fmla="*/ 0 w 482"/>
                  <a:gd name="T3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2" h="15">
                    <a:moveTo>
                      <a:pt x="468" y="3"/>
                    </a:moveTo>
                    <a:cubicBezTo>
                      <a:pt x="471" y="5"/>
                      <a:pt x="473" y="6"/>
                      <a:pt x="477" y="6"/>
                    </a:cubicBezTo>
                    <a:cubicBezTo>
                      <a:pt x="477" y="6"/>
                      <a:pt x="477" y="6"/>
                      <a:pt x="477" y="6"/>
                    </a:cubicBezTo>
                    <a:cubicBezTo>
                      <a:pt x="479" y="6"/>
                      <a:pt x="481" y="5"/>
                      <a:pt x="482" y="3"/>
                    </a:cubicBezTo>
                    <a:cubicBezTo>
                      <a:pt x="468" y="3"/>
                      <a:pt x="468" y="3"/>
                      <a:pt x="468" y="3"/>
                    </a:cubicBezTo>
                    <a:moveTo>
                      <a:pt x="324" y="2"/>
                    </a:moveTo>
                    <a:cubicBezTo>
                      <a:pt x="326" y="8"/>
                      <a:pt x="328" y="12"/>
                      <a:pt x="331" y="12"/>
                    </a:cubicBezTo>
                    <a:cubicBezTo>
                      <a:pt x="331" y="12"/>
                      <a:pt x="331" y="12"/>
                      <a:pt x="331" y="12"/>
                    </a:cubicBezTo>
                    <a:cubicBezTo>
                      <a:pt x="334" y="12"/>
                      <a:pt x="337" y="8"/>
                      <a:pt x="339" y="2"/>
                    </a:cubicBezTo>
                    <a:cubicBezTo>
                      <a:pt x="324" y="2"/>
                      <a:pt x="324" y="2"/>
                      <a:pt x="324" y="2"/>
                    </a:cubicBezTo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8" y="1"/>
                      <a:pt x="20" y="12"/>
                      <a:pt x="32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7" y="13"/>
                      <a:pt x="50" y="7"/>
                      <a:pt x="5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1C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97" name="Freeform 3554">
                <a:extLst>
                  <a:ext uri="{FF2B5EF4-FFF2-40B4-BE49-F238E27FC236}">
                    <a16:creationId xmlns:a16="http://schemas.microsoft.com/office/drawing/2014/main" id="{50D850B7-592E-4973-91FC-78DDEA79C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628"/>
                <a:ext cx="18" cy="4"/>
              </a:xfrm>
              <a:custGeom>
                <a:avLst/>
                <a:gdLst>
                  <a:gd name="T0" fmla="*/ 21 w 21"/>
                  <a:gd name="T1" fmla="*/ 0 h 5"/>
                  <a:gd name="T2" fmla="*/ 0 w 21"/>
                  <a:gd name="T3" fmla="*/ 0 h 5"/>
                  <a:gd name="T4" fmla="*/ 8 w 21"/>
                  <a:gd name="T5" fmla="*/ 5 h 5"/>
                  <a:gd name="T6" fmla="*/ 8 w 21"/>
                  <a:gd name="T7" fmla="*/ 5 h 5"/>
                  <a:gd name="T8" fmla="*/ 21 w 2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5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4" y="5"/>
                      <a:pt x="18" y="3"/>
                      <a:pt x="21" y="0"/>
                    </a:cubicBezTo>
                  </a:path>
                </a:pathLst>
              </a:custGeom>
              <a:solidFill>
                <a:srgbClr val="7ED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98" name="Freeform 3555">
                <a:extLst>
                  <a:ext uri="{FF2B5EF4-FFF2-40B4-BE49-F238E27FC236}">
                    <a16:creationId xmlns:a16="http://schemas.microsoft.com/office/drawing/2014/main" id="{F57152A5-4459-45ED-A837-BF9656442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620"/>
                <a:ext cx="29" cy="8"/>
              </a:xfrm>
              <a:custGeom>
                <a:avLst/>
                <a:gdLst>
                  <a:gd name="T0" fmla="*/ 0 w 33"/>
                  <a:gd name="T1" fmla="*/ 0 h 9"/>
                  <a:gd name="T2" fmla="*/ 5 w 33"/>
                  <a:gd name="T3" fmla="*/ 9 h 9"/>
                  <a:gd name="T4" fmla="*/ 26 w 33"/>
                  <a:gd name="T5" fmla="*/ 9 h 9"/>
                  <a:gd name="T6" fmla="*/ 32 w 33"/>
                  <a:gd name="T7" fmla="*/ 2 h 9"/>
                  <a:gd name="T8" fmla="*/ 33 w 33"/>
                  <a:gd name="T9" fmla="*/ 0 h 9"/>
                  <a:gd name="T10" fmla="*/ 0 w 33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9">
                    <a:moveTo>
                      <a:pt x="0" y="0"/>
                    </a:moveTo>
                    <a:cubicBezTo>
                      <a:pt x="2" y="3"/>
                      <a:pt x="3" y="6"/>
                      <a:pt x="5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8" y="7"/>
                      <a:pt x="30" y="4"/>
                      <a:pt x="32" y="2"/>
                    </a:cubicBezTo>
                    <a:cubicBezTo>
                      <a:pt x="32" y="1"/>
                      <a:pt x="33" y="1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1C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99" name="Freeform 3556">
                <a:extLst>
                  <a:ext uri="{FF2B5EF4-FFF2-40B4-BE49-F238E27FC236}">
                    <a16:creationId xmlns:a16="http://schemas.microsoft.com/office/drawing/2014/main" id="{FD45295D-EE4A-4C99-8BBB-D1C3FDF79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8" y="2628"/>
                <a:ext cx="20" cy="5"/>
              </a:xfrm>
              <a:custGeom>
                <a:avLst/>
                <a:gdLst>
                  <a:gd name="T0" fmla="*/ 23 w 23"/>
                  <a:gd name="T1" fmla="*/ 0 h 6"/>
                  <a:gd name="T2" fmla="*/ 0 w 23"/>
                  <a:gd name="T3" fmla="*/ 0 h 6"/>
                  <a:gd name="T4" fmla="*/ 5 w 23"/>
                  <a:gd name="T5" fmla="*/ 6 h 6"/>
                  <a:gd name="T6" fmla="*/ 14 w 23"/>
                  <a:gd name="T7" fmla="*/ 6 h 6"/>
                  <a:gd name="T8" fmla="*/ 23 w 2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6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3" y="5"/>
                      <a:pt x="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8" y="5"/>
                      <a:pt x="20" y="3"/>
                      <a:pt x="23" y="0"/>
                    </a:cubicBezTo>
                  </a:path>
                </a:pathLst>
              </a:custGeom>
              <a:solidFill>
                <a:srgbClr val="7ED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00" name="Freeform 3557">
                <a:extLst>
                  <a:ext uri="{FF2B5EF4-FFF2-40B4-BE49-F238E27FC236}">
                    <a16:creationId xmlns:a16="http://schemas.microsoft.com/office/drawing/2014/main" id="{2E11C4FA-7F58-4865-944E-82238626B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2622"/>
                <a:ext cx="25" cy="6"/>
              </a:xfrm>
              <a:custGeom>
                <a:avLst/>
                <a:gdLst>
                  <a:gd name="T0" fmla="*/ 0 w 30"/>
                  <a:gd name="T1" fmla="*/ 0 h 7"/>
                  <a:gd name="T2" fmla="*/ 3 w 30"/>
                  <a:gd name="T3" fmla="*/ 7 h 7"/>
                  <a:gd name="T4" fmla="*/ 26 w 30"/>
                  <a:gd name="T5" fmla="*/ 7 h 7"/>
                  <a:gd name="T6" fmla="*/ 30 w 30"/>
                  <a:gd name="T7" fmla="*/ 1 h 7"/>
                  <a:gd name="T8" fmla="*/ 30 w 30"/>
                  <a:gd name="T9" fmla="*/ 1 h 7"/>
                  <a:gd name="T10" fmla="*/ 0 w 3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">
                    <a:moveTo>
                      <a:pt x="0" y="0"/>
                    </a:moveTo>
                    <a:cubicBezTo>
                      <a:pt x="1" y="3"/>
                      <a:pt x="2" y="5"/>
                      <a:pt x="3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9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1C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01" name="Freeform 3558">
                <a:extLst>
                  <a:ext uri="{FF2B5EF4-FFF2-40B4-BE49-F238E27FC236}">
                    <a16:creationId xmlns:a16="http://schemas.microsoft.com/office/drawing/2014/main" id="{6D6DFE12-55B3-4923-89B8-01035079D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8" y="2628"/>
                <a:ext cx="16" cy="5"/>
              </a:xfrm>
              <a:custGeom>
                <a:avLst/>
                <a:gdLst>
                  <a:gd name="T0" fmla="*/ 19 w 19"/>
                  <a:gd name="T1" fmla="*/ 0 h 6"/>
                  <a:gd name="T2" fmla="*/ 0 w 19"/>
                  <a:gd name="T3" fmla="*/ 0 h 6"/>
                  <a:gd name="T4" fmla="*/ 3 w 19"/>
                  <a:gd name="T5" fmla="*/ 6 h 6"/>
                  <a:gd name="T6" fmla="*/ 17 w 19"/>
                  <a:gd name="T7" fmla="*/ 6 h 6"/>
                  <a:gd name="T8" fmla="*/ 19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4"/>
                      <a:pt x="3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9" y="2"/>
                      <a:pt x="19" y="0"/>
                    </a:cubicBezTo>
                  </a:path>
                </a:pathLst>
              </a:custGeom>
              <a:solidFill>
                <a:srgbClr val="7ED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02" name="Freeform 3559">
                <a:extLst>
                  <a:ext uri="{FF2B5EF4-FFF2-40B4-BE49-F238E27FC236}">
                    <a16:creationId xmlns:a16="http://schemas.microsoft.com/office/drawing/2014/main" id="{1584F757-B2E4-4CED-8FA2-06222F23F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7" y="2626"/>
                <a:ext cx="18" cy="2"/>
              </a:xfrm>
              <a:custGeom>
                <a:avLst/>
                <a:gdLst>
                  <a:gd name="T0" fmla="*/ 0 w 21"/>
                  <a:gd name="T1" fmla="*/ 0 h 3"/>
                  <a:gd name="T2" fmla="*/ 1 w 21"/>
                  <a:gd name="T3" fmla="*/ 3 h 3"/>
                  <a:gd name="T4" fmla="*/ 20 w 21"/>
                  <a:gd name="T5" fmla="*/ 3 h 3"/>
                  <a:gd name="T6" fmla="*/ 21 w 21"/>
                  <a:gd name="T7" fmla="*/ 1 h 3"/>
                  <a:gd name="T8" fmla="*/ 0 w 2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1" y="2"/>
                      <a:pt x="21" y="1"/>
                      <a:pt x="2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1C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03" name="Freeform 3560">
                <a:extLst>
                  <a:ext uri="{FF2B5EF4-FFF2-40B4-BE49-F238E27FC236}">
                    <a16:creationId xmlns:a16="http://schemas.microsoft.com/office/drawing/2014/main" id="{C124399B-1F2A-47A9-9CF8-A63767183A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2" y="2628"/>
                <a:ext cx="6" cy="15"/>
              </a:xfrm>
              <a:custGeom>
                <a:avLst/>
                <a:gdLst>
                  <a:gd name="T0" fmla="*/ 5 w 7"/>
                  <a:gd name="T1" fmla="*/ 9 h 17"/>
                  <a:gd name="T2" fmla="*/ 5 w 7"/>
                  <a:gd name="T3" fmla="*/ 17 h 17"/>
                  <a:gd name="T4" fmla="*/ 5 w 7"/>
                  <a:gd name="T5" fmla="*/ 9 h 17"/>
                  <a:gd name="T6" fmla="*/ 1 w 7"/>
                  <a:gd name="T7" fmla="*/ 0 h 17"/>
                  <a:gd name="T8" fmla="*/ 0 w 7"/>
                  <a:gd name="T9" fmla="*/ 0 h 17"/>
                  <a:gd name="T10" fmla="*/ 1 w 7"/>
                  <a:gd name="T11" fmla="*/ 6 h 17"/>
                  <a:gd name="T12" fmla="*/ 4 w 7"/>
                  <a:gd name="T13" fmla="*/ 6 h 17"/>
                  <a:gd name="T14" fmla="*/ 1 w 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7">
                    <a:moveTo>
                      <a:pt x="5" y="9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7" y="15"/>
                      <a:pt x="7" y="12"/>
                      <a:pt x="5" y="9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4"/>
                      <a:pt x="1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4"/>
                      <a:pt x="2" y="2"/>
                      <a:pt x="1" y="0"/>
                    </a:cubicBezTo>
                  </a:path>
                </a:pathLst>
              </a:custGeom>
              <a:solidFill>
                <a:srgbClr val="7ED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04" name="Freeform 3561">
                <a:extLst>
                  <a:ext uri="{FF2B5EF4-FFF2-40B4-BE49-F238E27FC236}">
                    <a16:creationId xmlns:a16="http://schemas.microsoft.com/office/drawing/2014/main" id="{E4EC533F-D396-4AAA-8E19-040317071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1" y="262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51C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05" name="Freeform 3562">
                <a:extLst>
                  <a:ext uri="{FF2B5EF4-FFF2-40B4-BE49-F238E27FC236}">
                    <a16:creationId xmlns:a16="http://schemas.microsoft.com/office/drawing/2014/main" id="{4FFADC75-BAC3-4937-BF60-E8961BF77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4" y="2628"/>
                <a:ext cx="10" cy="3"/>
              </a:xfrm>
              <a:custGeom>
                <a:avLst/>
                <a:gdLst>
                  <a:gd name="T0" fmla="*/ 11 w 11"/>
                  <a:gd name="T1" fmla="*/ 0 h 4"/>
                  <a:gd name="T2" fmla="*/ 0 w 11"/>
                  <a:gd name="T3" fmla="*/ 0 h 4"/>
                  <a:gd name="T4" fmla="*/ 5 w 11"/>
                  <a:gd name="T5" fmla="*/ 4 h 4"/>
                  <a:gd name="T6" fmla="*/ 5 w 11"/>
                  <a:gd name="T7" fmla="*/ 4 h 4"/>
                  <a:gd name="T8" fmla="*/ 11 w 1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3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9" y="2"/>
                      <a:pt x="11" y="0"/>
                    </a:cubicBezTo>
                  </a:path>
                </a:pathLst>
              </a:custGeom>
              <a:solidFill>
                <a:srgbClr val="7ED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06" name="Freeform 3563">
                <a:extLst>
                  <a:ext uri="{FF2B5EF4-FFF2-40B4-BE49-F238E27FC236}">
                    <a16:creationId xmlns:a16="http://schemas.microsoft.com/office/drawing/2014/main" id="{7A3AD266-4604-440A-A8CD-FB1D83184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4" y="2628"/>
                <a:ext cx="10" cy="0"/>
              </a:xfrm>
              <a:custGeom>
                <a:avLst/>
                <a:gdLst>
                  <a:gd name="T0" fmla="*/ 0 w 11"/>
                  <a:gd name="T1" fmla="*/ 0 w 11"/>
                  <a:gd name="T2" fmla="*/ 11 w 11"/>
                  <a:gd name="T3" fmla="*/ 11 w 11"/>
                  <a:gd name="T4" fmla="*/ 0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1C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07" name="Freeform 3564">
                <a:extLst>
                  <a:ext uri="{FF2B5EF4-FFF2-40B4-BE49-F238E27FC236}">
                    <a16:creationId xmlns:a16="http://schemas.microsoft.com/office/drawing/2014/main" id="{CAE1767F-C98F-4DD8-9285-906F5AFDB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" y="2632"/>
                <a:ext cx="41" cy="1"/>
              </a:xfrm>
              <a:custGeom>
                <a:avLst/>
                <a:gdLst>
                  <a:gd name="T0" fmla="*/ 0 w 48"/>
                  <a:gd name="T1" fmla="*/ 0 h 1"/>
                  <a:gd name="T2" fmla="*/ 1 w 48"/>
                  <a:gd name="T3" fmla="*/ 1 h 1"/>
                  <a:gd name="T4" fmla="*/ 46 w 48"/>
                  <a:gd name="T5" fmla="*/ 1 h 1"/>
                  <a:gd name="T6" fmla="*/ 48 w 48"/>
                  <a:gd name="T7" fmla="*/ 0 h 1"/>
                  <a:gd name="T8" fmla="*/ 0 w 48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7" y="1"/>
                      <a:pt x="47" y="1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ED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08" name="Freeform 3565">
                <a:extLst>
                  <a:ext uri="{FF2B5EF4-FFF2-40B4-BE49-F238E27FC236}">
                    <a16:creationId xmlns:a16="http://schemas.microsoft.com/office/drawing/2014/main" id="{6CD95710-B719-4A99-A9E3-9E470FDC3C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" y="1364"/>
                <a:ext cx="7679" cy="1269"/>
              </a:xfrm>
              <a:custGeom>
                <a:avLst/>
                <a:gdLst>
                  <a:gd name="T0" fmla="*/ 2251 w 8991"/>
                  <a:gd name="T1" fmla="*/ 1461 h 1492"/>
                  <a:gd name="T2" fmla="*/ 2749 w 8991"/>
                  <a:gd name="T3" fmla="*/ 1465 h 1492"/>
                  <a:gd name="T4" fmla="*/ 3310 w 8991"/>
                  <a:gd name="T5" fmla="*/ 1465 h 1492"/>
                  <a:gd name="T6" fmla="*/ 4128 w 8991"/>
                  <a:gd name="T7" fmla="*/ 1454 h 1492"/>
                  <a:gd name="T8" fmla="*/ 4376 w 8991"/>
                  <a:gd name="T9" fmla="*/ 1454 h 1492"/>
                  <a:gd name="T10" fmla="*/ 4966 w 8991"/>
                  <a:gd name="T11" fmla="*/ 1454 h 1492"/>
                  <a:gd name="T12" fmla="*/ 5384 w 8991"/>
                  <a:gd name="T13" fmla="*/ 1454 h 1492"/>
                  <a:gd name="T14" fmla="*/ 5764 w 8991"/>
                  <a:gd name="T15" fmla="*/ 1454 h 1492"/>
                  <a:gd name="T16" fmla="*/ 6053 w 8991"/>
                  <a:gd name="T17" fmla="*/ 1486 h 1492"/>
                  <a:gd name="T18" fmla="*/ 5936 w 8991"/>
                  <a:gd name="T19" fmla="*/ 1305 h 1492"/>
                  <a:gd name="T20" fmla="*/ 6230 w 8991"/>
                  <a:gd name="T21" fmla="*/ 1398 h 1492"/>
                  <a:gd name="T22" fmla="*/ 6521 w 8991"/>
                  <a:gd name="T23" fmla="*/ 1472 h 1492"/>
                  <a:gd name="T24" fmla="*/ 6704 w 8991"/>
                  <a:gd name="T25" fmla="*/ 1387 h 1492"/>
                  <a:gd name="T26" fmla="*/ 6978 w 8991"/>
                  <a:gd name="T27" fmla="*/ 1403 h 1492"/>
                  <a:gd name="T28" fmla="*/ 7214 w 8991"/>
                  <a:gd name="T29" fmla="*/ 1465 h 1492"/>
                  <a:gd name="T30" fmla="*/ 7361 w 8991"/>
                  <a:gd name="T31" fmla="*/ 1411 h 1492"/>
                  <a:gd name="T32" fmla="*/ 7634 w 8991"/>
                  <a:gd name="T33" fmla="*/ 1439 h 1492"/>
                  <a:gd name="T34" fmla="*/ 7798 w 8991"/>
                  <a:gd name="T35" fmla="*/ 1414 h 1492"/>
                  <a:gd name="T36" fmla="*/ 7999 w 8991"/>
                  <a:gd name="T37" fmla="*/ 1395 h 1492"/>
                  <a:gd name="T38" fmla="*/ 8236 w 8991"/>
                  <a:gd name="T39" fmla="*/ 1474 h 1492"/>
                  <a:gd name="T40" fmla="*/ 8455 w 8991"/>
                  <a:gd name="T41" fmla="*/ 1423 h 1492"/>
                  <a:gd name="T42" fmla="*/ 69 w 8991"/>
                  <a:gd name="T43" fmla="*/ 265 h 1492"/>
                  <a:gd name="T44" fmla="*/ 159 w 8991"/>
                  <a:gd name="T45" fmla="*/ 395 h 1492"/>
                  <a:gd name="T46" fmla="*/ 2815 w 8991"/>
                  <a:gd name="T47" fmla="*/ 46 h 1492"/>
                  <a:gd name="T48" fmla="*/ 2595 w 8991"/>
                  <a:gd name="T49" fmla="*/ 38 h 1492"/>
                  <a:gd name="T50" fmla="*/ 2308 w 8991"/>
                  <a:gd name="T51" fmla="*/ 104 h 1492"/>
                  <a:gd name="T52" fmla="*/ 2107 w 8991"/>
                  <a:gd name="T53" fmla="*/ 175 h 1492"/>
                  <a:gd name="T54" fmla="*/ 1938 w 8991"/>
                  <a:gd name="T55" fmla="*/ 113 h 1492"/>
                  <a:gd name="T56" fmla="*/ 1721 w 8991"/>
                  <a:gd name="T57" fmla="*/ 134 h 1492"/>
                  <a:gd name="T58" fmla="*/ 1472 w 8991"/>
                  <a:gd name="T59" fmla="*/ 186 h 1492"/>
                  <a:gd name="T60" fmla="*/ 1311 w 8991"/>
                  <a:gd name="T61" fmla="*/ 328 h 1492"/>
                  <a:gd name="T62" fmla="*/ 1149 w 8991"/>
                  <a:gd name="T63" fmla="*/ 242 h 1492"/>
                  <a:gd name="T64" fmla="*/ 935 w 8991"/>
                  <a:gd name="T65" fmla="*/ 264 h 1492"/>
                  <a:gd name="T66" fmla="*/ 688 w 8991"/>
                  <a:gd name="T67" fmla="*/ 384 h 1492"/>
                  <a:gd name="T68" fmla="*/ 443 w 8991"/>
                  <a:gd name="T69" fmla="*/ 511 h 1492"/>
                  <a:gd name="T70" fmla="*/ 8029 w 8991"/>
                  <a:gd name="T71" fmla="*/ 201 h 1492"/>
                  <a:gd name="T72" fmla="*/ 7811 w 8991"/>
                  <a:gd name="T73" fmla="*/ 166 h 1492"/>
                  <a:gd name="T74" fmla="*/ 7564 w 8991"/>
                  <a:gd name="T75" fmla="*/ 44 h 1492"/>
                  <a:gd name="T76" fmla="*/ 7355 w 8991"/>
                  <a:gd name="T77" fmla="*/ 152 h 1492"/>
                  <a:gd name="T78" fmla="*/ 7130 w 8991"/>
                  <a:gd name="T79" fmla="*/ 208 h 1492"/>
                  <a:gd name="T80" fmla="*/ 6972 w 8991"/>
                  <a:gd name="T81" fmla="*/ 169 h 1492"/>
                  <a:gd name="T82" fmla="*/ 6781 w 8991"/>
                  <a:gd name="T83" fmla="*/ 280 h 1492"/>
                  <a:gd name="T84" fmla="*/ 6569 w 8991"/>
                  <a:gd name="T85" fmla="*/ 325 h 1492"/>
                  <a:gd name="T86" fmla="*/ 6402 w 8991"/>
                  <a:gd name="T87" fmla="*/ 454 h 1492"/>
                  <a:gd name="T88" fmla="*/ 6223 w 8991"/>
                  <a:gd name="T89" fmla="*/ 554 h 1492"/>
                  <a:gd name="T90" fmla="*/ 5999 w 8991"/>
                  <a:gd name="T91" fmla="*/ 589 h 1492"/>
                  <a:gd name="T92" fmla="*/ 5840 w 8991"/>
                  <a:gd name="T93" fmla="*/ 696 h 1492"/>
                  <a:gd name="T94" fmla="*/ 5594 w 8991"/>
                  <a:gd name="T95" fmla="*/ 726 h 1492"/>
                  <a:gd name="T96" fmla="*/ 5394 w 8991"/>
                  <a:gd name="T97" fmla="*/ 658 h 1492"/>
                  <a:gd name="T98" fmla="*/ 5155 w 8991"/>
                  <a:gd name="T99" fmla="*/ 653 h 1492"/>
                  <a:gd name="T100" fmla="*/ 4938 w 8991"/>
                  <a:gd name="T101" fmla="*/ 552 h 1492"/>
                  <a:gd name="T102" fmla="*/ 4701 w 8991"/>
                  <a:gd name="T103" fmla="*/ 450 h 1492"/>
                  <a:gd name="T104" fmla="*/ 4489 w 8991"/>
                  <a:gd name="T105" fmla="*/ 407 h 1492"/>
                  <a:gd name="T106" fmla="*/ 4270 w 8991"/>
                  <a:gd name="T107" fmla="*/ 377 h 1492"/>
                  <a:gd name="T108" fmla="*/ 4083 w 8991"/>
                  <a:gd name="T109" fmla="*/ 232 h 1492"/>
                  <a:gd name="T110" fmla="*/ 3855 w 8991"/>
                  <a:gd name="T111" fmla="*/ 237 h 1492"/>
                  <a:gd name="T112" fmla="*/ 3621 w 8991"/>
                  <a:gd name="T113" fmla="*/ 121 h 1492"/>
                  <a:gd name="T114" fmla="*/ 3377 w 8991"/>
                  <a:gd name="T115" fmla="*/ 214 h 1492"/>
                  <a:gd name="T116" fmla="*/ 3111 w 8991"/>
                  <a:gd name="T117" fmla="*/ 43 h 1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91" h="1492">
                    <a:moveTo>
                      <a:pt x="1343" y="1454"/>
                    </a:moveTo>
                    <a:cubicBezTo>
                      <a:pt x="1328" y="1454"/>
                      <a:pt x="1328" y="1454"/>
                      <a:pt x="1328" y="1454"/>
                    </a:cubicBezTo>
                    <a:cubicBezTo>
                      <a:pt x="1331" y="1456"/>
                      <a:pt x="1334" y="1457"/>
                      <a:pt x="1339" y="1457"/>
                    </a:cubicBezTo>
                    <a:cubicBezTo>
                      <a:pt x="1339" y="1457"/>
                      <a:pt x="1339" y="1457"/>
                      <a:pt x="1339" y="1457"/>
                    </a:cubicBezTo>
                    <a:cubicBezTo>
                      <a:pt x="1340" y="1457"/>
                      <a:pt x="1342" y="1456"/>
                      <a:pt x="1343" y="1454"/>
                    </a:cubicBezTo>
                    <a:moveTo>
                      <a:pt x="2118" y="1454"/>
                    </a:moveTo>
                    <a:cubicBezTo>
                      <a:pt x="2094" y="1454"/>
                      <a:pt x="2094" y="1454"/>
                      <a:pt x="2094" y="1454"/>
                    </a:cubicBezTo>
                    <a:cubicBezTo>
                      <a:pt x="2095" y="1457"/>
                      <a:pt x="2095" y="1459"/>
                      <a:pt x="2096" y="1461"/>
                    </a:cubicBezTo>
                    <a:cubicBezTo>
                      <a:pt x="2115" y="1462"/>
                      <a:pt x="2115" y="1462"/>
                      <a:pt x="2115" y="1462"/>
                    </a:cubicBezTo>
                    <a:cubicBezTo>
                      <a:pt x="2116" y="1459"/>
                      <a:pt x="2117" y="1457"/>
                      <a:pt x="2118" y="1454"/>
                    </a:cubicBezTo>
                    <a:moveTo>
                      <a:pt x="2257" y="1454"/>
                    </a:moveTo>
                    <a:cubicBezTo>
                      <a:pt x="2245" y="1454"/>
                      <a:pt x="2245" y="1454"/>
                      <a:pt x="2245" y="1454"/>
                    </a:cubicBezTo>
                    <a:cubicBezTo>
                      <a:pt x="2247" y="1458"/>
                      <a:pt x="2249" y="1461"/>
                      <a:pt x="2251" y="1461"/>
                    </a:cubicBezTo>
                    <a:cubicBezTo>
                      <a:pt x="2251" y="1461"/>
                      <a:pt x="2251" y="1461"/>
                      <a:pt x="2251" y="1461"/>
                    </a:cubicBezTo>
                    <a:cubicBezTo>
                      <a:pt x="2253" y="1461"/>
                      <a:pt x="2255" y="1458"/>
                      <a:pt x="2257" y="1454"/>
                    </a:cubicBezTo>
                    <a:moveTo>
                      <a:pt x="2591" y="1454"/>
                    </a:moveTo>
                    <a:cubicBezTo>
                      <a:pt x="2533" y="1454"/>
                      <a:pt x="2533" y="1454"/>
                      <a:pt x="2533" y="1454"/>
                    </a:cubicBezTo>
                    <a:cubicBezTo>
                      <a:pt x="2533" y="1458"/>
                      <a:pt x="2534" y="1461"/>
                      <a:pt x="2535" y="1464"/>
                    </a:cubicBezTo>
                    <a:cubicBezTo>
                      <a:pt x="2589" y="1464"/>
                      <a:pt x="2589" y="1464"/>
                      <a:pt x="2589" y="1464"/>
                    </a:cubicBezTo>
                    <a:cubicBezTo>
                      <a:pt x="2590" y="1461"/>
                      <a:pt x="2591" y="1458"/>
                      <a:pt x="2591" y="1454"/>
                    </a:cubicBezTo>
                    <a:moveTo>
                      <a:pt x="2666" y="1454"/>
                    </a:moveTo>
                    <a:cubicBezTo>
                      <a:pt x="2643" y="1454"/>
                      <a:pt x="2643" y="1454"/>
                      <a:pt x="2643" y="1454"/>
                    </a:cubicBezTo>
                    <a:cubicBezTo>
                      <a:pt x="2645" y="1459"/>
                      <a:pt x="2646" y="1462"/>
                      <a:pt x="2648" y="1465"/>
                    </a:cubicBezTo>
                    <a:cubicBezTo>
                      <a:pt x="2660" y="1465"/>
                      <a:pt x="2660" y="1465"/>
                      <a:pt x="2660" y="1465"/>
                    </a:cubicBezTo>
                    <a:cubicBezTo>
                      <a:pt x="2662" y="1462"/>
                      <a:pt x="2664" y="1459"/>
                      <a:pt x="2666" y="1454"/>
                    </a:cubicBezTo>
                    <a:moveTo>
                      <a:pt x="2775" y="1454"/>
                    </a:moveTo>
                    <a:cubicBezTo>
                      <a:pt x="2746" y="1454"/>
                      <a:pt x="2746" y="1454"/>
                      <a:pt x="2746" y="1454"/>
                    </a:cubicBezTo>
                    <a:cubicBezTo>
                      <a:pt x="2747" y="1458"/>
                      <a:pt x="2748" y="1462"/>
                      <a:pt x="2749" y="1465"/>
                    </a:cubicBezTo>
                    <a:cubicBezTo>
                      <a:pt x="2773" y="1466"/>
                      <a:pt x="2773" y="1466"/>
                      <a:pt x="2773" y="1466"/>
                    </a:cubicBezTo>
                    <a:cubicBezTo>
                      <a:pt x="2773" y="1462"/>
                      <a:pt x="2774" y="1458"/>
                      <a:pt x="2775" y="1454"/>
                    </a:cubicBezTo>
                    <a:moveTo>
                      <a:pt x="2990" y="1454"/>
                    </a:moveTo>
                    <a:cubicBezTo>
                      <a:pt x="2964" y="1454"/>
                      <a:pt x="2964" y="1454"/>
                      <a:pt x="2964" y="1454"/>
                    </a:cubicBezTo>
                    <a:cubicBezTo>
                      <a:pt x="2968" y="1460"/>
                      <a:pt x="2972" y="1466"/>
                      <a:pt x="2981" y="1466"/>
                    </a:cubicBezTo>
                    <a:cubicBezTo>
                      <a:pt x="2981" y="1466"/>
                      <a:pt x="2981" y="1466"/>
                      <a:pt x="2981" y="1466"/>
                    </a:cubicBezTo>
                    <a:cubicBezTo>
                      <a:pt x="2984" y="1466"/>
                      <a:pt x="2987" y="1462"/>
                      <a:pt x="2990" y="1454"/>
                    </a:cubicBezTo>
                    <a:moveTo>
                      <a:pt x="3317" y="1454"/>
                    </a:moveTo>
                    <a:cubicBezTo>
                      <a:pt x="3260" y="1454"/>
                      <a:pt x="3260" y="1454"/>
                      <a:pt x="3260" y="1454"/>
                    </a:cubicBezTo>
                    <a:cubicBezTo>
                      <a:pt x="3261" y="1460"/>
                      <a:pt x="3262" y="1464"/>
                      <a:pt x="3263" y="1469"/>
                    </a:cubicBezTo>
                    <a:cubicBezTo>
                      <a:pt x="3298" y="1469"/>
                      <a:pt x="3298" y="1469"/>
                      <a:pt x="3298" y="1469"/>
                    </a:cubicBezTo>
                    <a:cubicBezTo>
                      <a:pt x="3301" y="1467"/>
                      <a:pt x="3305" y="1465"/>
                      <a:pt x="3309" y="1465"/>
                    </a:cubicBezTo>
                    <a:cubicBezTo>
                      <a:pt x="3309" y="1465"/>
                      <a:pt x="3309" y="1465"/>
                      <a:pt x="3310" y="1465"/>
                    </a:cubicBezTo>
                    <a:cubicBezTo>
                      <a:pt x="3310" y="1465"/>
                      <a:pt x="3310" y="1465"/>
                      <a:pt x="3310" y="1465"/>
                    </a:cubicBezTo>
                    <a:cubicBezTo>
                      <a:pt x="3313" y="1465"/>
                      <a:pt x="3315" y="1461"/>
                      <a:pt x="3317" y="1454"/>
                    </a:cubicBezTo>
                    <a:moveTo>
                      <a:pt x="3731" y="1454"/>
                    </a:moveTo>
                    <a:cubicBezTo>
                      <a:pt x="3663" y="1454"/>
                      <a:pt x="3663" y="1454"/>
                      <a:pt x="3663" y="1454"/>
                    </a:cubicBezTo>
                    <a:cubicBezTo>
                      <a:pt x="3665" y="1463"/>
                      <a:pt x="3668" y="1470"/>
                      <a:pt x="3672" y="1471"/>
                    </a:cubicBezTo>
                    <a:cubicBezTo>
                      <a:pt x="3725" y="1471"/>
                      <a:pt x="3725" y="1471"/>
                      <a:pt x="3725" y="1471"/>
                    </a:cubicBezTo>
                    <a:cubicBezTo>
                      <a:pt x="3726" y="1467"/>
                      <a:pt x="3728" y="1463"/>
                      <a:pt x="3729" y="1458"/>
                    </a:cubicBezTo>
                    <a:cubicBezTo>
                      <a:pt x="3730" y="1457"/>
                      <a:pt x="3730" y="1456"/>
                      <a:pt x="3731" y="1454"/>
                    </a:cubicBezTo>
                    <a:moveTo>
                      <a:pt x="4016" y="1454"/>
                    </a:moveTo>
                    <a:cubicBezTo>
                      <a:pt x="3991" y="1454"/>
                      <a:pt x="3991" y="1454"/>
                      <a:pt x="3991" y="1454"/>
                    </a:cubicBezTo>
                    <a:cubicBezTo>
                      <a:pt x="3992" y="1462"/>
                      <a:pt x="3994" y="1468"/>
                      <a:pt x="3996" y="1473"/>
                    </a:cubicBezTo>
                    <a:cubicBezTo>
                      <a:pt x="4011" y="1473"/>
                      <a:pt x="4011" y="1473"/>
                      <a:pt x="4011" y="1473"/>
                    </a:cubicBezTo>
                    <a:cubicBezTo>
                      <a:pt x="4013" y="1468"/>
                      <a:pt x="4015" y="1462"/>
                      <a:pt x="4016" y="1454"/>
                    </a:cubicBezTo>
                    <a:moveTo>
                      <a:pt x="4161" y="1454"/>
                    </a:moveTo>
                    <a:cubicBezTo>
                      <a:pt x="4128" y="1454"/>
                      <a:pt x="4128" y="1454"/>
                      <a:pt x="4128" y="1454"/>
                    </a:cubicBezTo>
                    <a:cubicBezTo>
                      <a:pt x="4132" y="1461"/>
                      <a:pt x="4135" y="1469"/>
                      <a:pt x="4140" y="1474"/>
                    </a:cubicBezTo>
                    <a:cubicBezTo>
                      <a:pt x="4154" y="1474"/>
                      <a:pt x="4154" y="1474"/>
                      <a:pt x="4154" y="1474"/>
                    </a:cubicBezTo>
                    <a:cubicBezTo>
                      <a:pt x="4157" y="1470"/>
                      <a:pt x="4159" y="1463"/>
                      <a:pt x="4161" y="1454"/>
                    </a:cubicBezTo>
                    <a:moveTo>
                      <a:pt x="4267" y="1454"/>
                    </a:moveTo>
                    <a:cubicBezTo>
                      <a:pt x="4215" y="1454"/>
                      <a:pt x="4215" y="1454"/>
                      <a:pt x="4215" y="1454"/>
                    </a:cubicBezTo>
                    <a:cubicBezTo>
                      <a:pt x="4217" y="1457"/>
                      <a:pt x="4220" y="1459"/>
                      <a:pt x="4222" y="1459"/>
                    </a:cubicBezTo>
                    <a:cubicBezTo>
                      <a:pt x="4240" y="1459"/>
                      <a:pt x="4240" y="1462"/>
                      <a:pt x="4259" y="1462"/>
                    </a:cubicBezTo>
                    <a:cubicBezTo>
                      <a:pt x="4259" y="1462"/>
                      <a:pt x="4259" y="1462"/>
                      <a:pt x="4259" y="1462"/>
                    </a:cubicBezTo>
                    <a:cubicBezTo>
                      <a:pt x="4262" y="1462"/>
                      <a:pt x="4264" y="1459"/>
                      <a:pt x="4267" y="1454"/>
                    </a:cubicBezTo>
                    <a:moveTo>
                      <a:pt x="4376" y="1454"/>
                    </a:moveTo>
                    <a:cubicBezTo>
                      <a:pt x="4357" y="1454"/>
                      <a:pt x="4357" y="1454"/>
                      <a:pt x="4357" y="1454"/>
                    </a:cubicBezTo>
                    <a:cubicBezTo>
                      <a:pt x="4360" y="1459"/>
                      <a:pt x="4363" y="1461"/>
                      <a:pt x="4368" y="1461"/>
                    </a:cubicBezTo>
                    <a:cubicBezTo>
                      <a:pt x="4368" y="1461"/>
                      <a:pt x="4368" y="1461"/>
                      <a:pt x="4368" y="1461"/>
                    </a:cubicBezTo>
                    <a:cubicBezTo>
                      <a:pt x="4371" y="1461"/>
                      <a:pt x="4374" y="1459"/>
                      <a:pt x="4376" y="1454"/>
                    </a:cubicBezTo>
                    <a:moveTo>
                      <a:pt x="4676" y="1454"/>
                    </a:moveTo>
                    <a:cubicBezTo>
                      <a:pt x="4603" y="1454"/>
                      <a:pt x="4603" y="1454"/>
                      <a:pt x="4603" y="1454"/>
                    </a:cubicBezTo>
                    <a:cubicBezTo>
                      <a:pt x="4605" y="1462"/>
                      <a:pt x="4608" y="1470"/>
                      <a:pt x="4610" y="1477"/>
                    </a:cubicBezTo>
                    <a:cubicBezTo>
                      <a:pt x="4643" y="1477"/>
                      <a:pt x="4643" y="1477"/>
                      <a:pt x="4643" y="1477"/>
                    </a:cubicBezTo>
                    <a:cubicBezTo>
                      <a:pt x="4647" y="1472"/>
                      <a:pt x="4652" y="1467"/>
                      <a:pt x="4660" y="1467"/>
                    </a:cubicBezTo>
                    <a:cubicBezTo>
                      <a:pt x="4660" y="1467"/>
                      <a:pt x="4660" y="1467"/>
                      <a:pt x="4660" y="1467"/>
                    </a:cubicBezTo>
                    <a:cubicBezTo>
                      <a:pt x="4660" y="1467"/>
                      <a:pt x="4660" y="1467"/>
                      <a:pt x="4660" y="1467"/>
                    </a:cubicBezTo>
                    <a:cubicBezTo>
                      <a:pt x="4668" y="1467"/>
                      <a:pt x="4672" y="1461"/>
                      <a:pt x="4676" y="1454"/>
                    </a:cubicBezTo>
                    <a:moveTo>
                      <a:pt x="4889" y="1454"/>
                    </a:moveTo>
                    <a:cubicBezTo>
                      <a:pt x="4870" y="1454"/>
                      <a:pt x="4870" y="1454"/>
                      <a:pt x="4870" y="1454"/>
                    </a:cubicBezTo>
                    <a:cubicBezTo>
                      <a:pt x="4873" y="1461"/>
                      <a:pt x="4875" y="1465"/>
                      <a:pt x="4879" y="1465"/>
                    </a:cubicBezTo>
                    <a:cubicBezTo>
                      <a:pt x="4879" y="1465"/>
                      <a:pt x="4879" y="1465"/>
                      <a:pt x="4879" y="1465"/>
                    </a:cubicBezTo>
                    <a:cubicBezTo>
                      <a:pt x="4883" y="1465"/>
                      <a:pt x="4887" y="1461"/>
                      <a:pt x="4889" y="1454"/>
                    </a:cubicBezTo>
                    <a:moveTo>
                      <a:pt x="4966" y="1454"/>
                    </a:moveTo>
                    <a:cubicBezTo>
                      <a:pt x="4941" y="1454"/>
                      <a:pt x="4941" y="1454"/>
                      <a:pt x="4941" y="1454"/>
                    </a:cubicBezTo>
                    <a:cubicBezTo>
                      <a:pt x="4944" y="1462"/>
                      <a:pt x="4948" y="1466"/>
                      <a:pt x="4952" y="1466"/>
                    </a:cubicBezTo>
                    <a:cubicBezTo>
                      <a:pt x="4952" y="1466"/>
                      <a:pt x="4952" y="1466"/>
                      <a:pt x="4952" y="1466"/>
                    </a:cubicBezTo>
                    <a:cubicBezTo>
                      <a:pt x="4958" y="1466"/>
                      <a:pt x="4962" y="1461"/>
                      <a:pt x="4966" y="1454"/>
                    </a:cubicBezTo>
                    <a:moveTo>
                      <a:pt x="5075" y="1454"/>
                    </a:moveTo>
                    <a:cubicBezTo>
                      <a:pt x="5006" y="1454"/>
                      <a:pt x="5006" y="1454"/>
                      <a:pt x="5006" y="1454"/>
                    </a:cubicBezTo>
                    <a:cubicBezTo>
                      <a:pt x="5008" y="1463"/>
                      <a:pt x="5010" y="1472"/>
                      <a:pt x="5013" y="1479"/>
                    </a:cubicBezTo>
                    <a:cubicBezTo>
                      <a:pt x="5043" y="1480"/>
                      <a:pt x="5043" y="1480"/>
                      <a:pt x="5043" y="1480"/>
                    </a:cubicBezTo>
                    <a:cubicBezTo>
                      <a:pt x="5048" y="1473"/>
                      <a:pt x="5052" y="1467"/>
                      <a:pt x="5061" y="1467"/>
                    </a:cubicBezTo>
                    <a:cubicBezTo>
                      <a:pt x="5061" y="1467"/>
                      <a:pt x="5061" y="1467"/>
                      <a:pt x="5061" y="1467"/>
                    </a:cubicBezTo>
                    <a:cubicBezTo>
                      <a:pt x="5061" y="1467"/>
                      <a:pt x="5061" y="1467"/>
                      <a:pt x="5061" y="1467"/>
                    </a:cubicBezTo>
                    <a:cubicBezTo>
                      <a:pt x="5068" y="1467"/>
                      <a:pt x="5072" y="1462"/>
                      <a:pt x="5075" y="1454"/>
                    </a:cubicBezTo>
                    <a:moveTo>
                      <a:pt x="5396" y="1454"/>
                    </a:moveTo>
                    <a:cubicBezTo>
                      <a:pt x="5384" y="1454"/>
                      <a:pt x="5384" y="1454"/>
                      <a:pt x="5384" y="1454"/>
                    </a:cubicBezTo>
                    <a:cubicBezTo>
                      <a:pt x="5386" y="1456"/>
                      <a:pt x="5388" y="1458"/>
                      <a:pt x="5390" y="1458"/>
                    </a:cubicBezTo>
                    <a:cubicBezTo>
                      <a:pt x="5390" y="1458"/>
                      <a:pt x="5390" y="1458"/>
                      <a:pt x="5390" y="1458"/>
                    </a:cubicBezTo>
                    <a:cubicBezTo>
                      <a:pt x="5392" y="1458"/>
                      <a:pt x="5394" y="1456"/>
                      <a:pt x="5396" y="1454"/>
                    </a:cubicBezTo>
                    <a:moveTo>
                      <a:pt x="5508" y="1454"/>
                    </a:moveTo>
                    <a:cubicBezTo>
                      <a:pt x="5492" y="1454"/>
                      <a:pt x="5492" y="1454"/>
                      <a:pt x="5492" y="1454"/>
                    </a:cubicBezTo>
                    <a:cubicBezTo>
                      <a:pt x="5494" y="1460"/>
                      <a:pt x="5496" y="1463"/>
                      <a:pt x="5499" y="1463"/>
                    </a:cubicBezTo>
                    <a:cubicBezTo>
                      <a:pt x="5499" y="1463"/>
                      <a:pt x="5499" y="1463"/>
                      <a:pt x="5499" y="1463"/>
                    </a:cubicBezTo>
                    <a:cubicBezTo>
                      <a:pt x="5503" y="1463"/>
                      <a:pt x="5506" y="1460"/>
                      <a:pt x="5508" y="1454"/>
                    </a:cubicBezTo>
                    <a:moveTo>
                      <a:pt x="5697" y="1454"/>
                    </a:moveTo>
                    <a:cubicBezTo>
                      <a:pt x="5662" y="1454"/>
                      <a:pt x="5662" y="1454"/>
                      <a:pt x="5662" y="1454"/>
                    </a:cubicBezTo>
                    <a:cubicBezTo>
                      <a:pt x="5665" y="1465"/>
                      <a:pt x="5667" y="1475"/>
                      <a:pt x="5670" y="1483"/>
                    </a:cubicBezTo>
                    <a:cubicBezTo>
                      <a:pt x="5691" y="1484"/>
                      <a:pt x="5691" y="1484"/>
                      <a:pt x="5691" y="1484"/>
                    </a:cubicBezTo>
                    <a:cubicBezTo>
                      <a:pt x="5693" y="1476"/>
                      <a:pt x="5695" y="1466"/>
                      <a:pt x="5697" y="1454"/>
                    </a:cubicBezTo>
                    <a:moveTo>
                      <a:pt x="5764" y="1454"/>
                    </a:moveTo>
                    <a:cubicBezTo>
                      <a:pt x="5745" y="1454"/>
                      <a:pt x="5745" y="1454"/>
                      <a:pt x="5745" y="1454"/>
                    </a:cubicBezTo>
                    <a:cubicBezTo>
                      <a:pt x="5748" y="1462"/>
                      <a:pt x="5751" y="1467"/>
                      <a:pt x="5755" y="1467"/>
                    </a:cubicBezTo>
                    <a:cubicBezTo>
                      <a:pt x="5755" y="1467"/>
                      <a:pt x="5755" y="1467"/>
                      <a:pt x="5755" y="1467"/>
                    </a:cubicBezTo>
                    <a:cubicBezTo>
                      <a:pt x="5759" y="1467"/>
                      <a:pt x="5762" y="1462"/>
                      <a:pt x="5764" y="1454"/>
                    </a:cubicBezTo>
                    <a:moveTo>
                      <a:pt x="5952" y="1454"/>
                    </a:moveTo>
                    <a:cubicBezTo>
                      <a:pt x="5894" y="1454"/>
                      <a:pt x="5894" y="1454"/>
                      <a:pt x="5894" y="1454"/>
                    </a:cubicBezTo>
                    <a:cubicBezTo>
                      <a:pt x="5896" y="1458"/>
                      <a:pt x="5898" y="1460"/>
                      <a:pt x="5901" y="1460"/>
                    </a:cubicBezTo>
                    <a:cubicBezTo>
                      <a:pt x="5919" y="1460"/>
                      <a:pt x="5919" y="1466"/>
                      <a:pt x="5937" y="1466"/>
                    </a:cubicBezTo>
                    <a:cubicBezTo>
                      <a:pt x="5937" y="1466"/>
                      <a:pt x="5937" y="1466"/>
                      <a:pt x="5937" y="1466"/>
                    </a:cubicBezTo>
                    <a:cubicBezTo>
                      <a:pt x="5944" y="1466"/>
                      <a:pt x="5948" y="1461"/>
                      <a:pt x="5952" y="1454"/>
                    </a:cubicBezTo>
                    <a:moveTo>
                      <a:pt x="6065" y="1454"/>
                    </a:moveTo>
                    <a:cubicBezTo>
                      <a:pt x="6034" y="1454"/>
                      <a:pt x="6034" y="1454"/>
                      <a:pt x="6034" y="1454"/>
                    </a:cubicBezTo>
                    <a:cubicBezTo>
                      <a:pt x="6036" y="1468"/>
                      <a:pt x="6039" y="1480"/>
                      <a:pt x="6042" y="1486"/>
                    </a:cubicBezTo>
                    <a:cubicBezTo>
                      <a:pt x="6053" y="1486"/>
                      <a:pt x="6053" y="1486"/>
                      <a:pt x="6053" y="1486"/>
                    </a:cubicBezTo>
                    <a:cubicBezTo>
                      <a:pt x="6058" y="1480"/>
                      <a:pt x="6062" y="1467"/>
                      <a:pt x="6065" y="1454"/>
                    </a:cubicBezTo>
                    <a:moveTo>
                      <a:pt x="8946" y="1429"/>
                    </a:moveTo>
                    <a:cubicBezTo>
                      <a:pt x="8946" y="1438"/>
                      <a:pt x="8946" y="1438"/>
                      <a:pt x="8946" y="1438"/>
                    </a:cubicBezTo>
                    <a:cubicBezTo>
                      <a:pt x="8956" y="1454"/>
                      <a:pt x="8968" y="1478"/>
                      <a:pt x="8978" y="1492"/>
                    </a:cubicBezTo>
                    <a:cubicBezTo>
                      <a:pt x="8991" y="1492"/>
                      <a:pt x="8991" y="1492"/>
                      <a:pt x="8991" y="1492"/>
                    </a:cubicBezTo>
                    <a:cubicBezTo>
                      <a:pt x="8991" y="1490"/>
                      <a:pt x="8990" y="1488"/>
                      <a:pt x="8990" y="1486"/>
                    </a:cubicBezTo>
                    <a:cubicBezTo>
                      <a:pt x="8989" y="1485"/>
                      <a:pt x="8989" y="1484"/>
                      <a:pt x="8989" y="1484"/>
                    </a:cubicBezTo>
                    <a:cubicBezTo>
                      <a:pt x="8979" y="1468"/>
                      <a:pt x="8960" y="1446"/>
                      <a:pt x="8946" y="1429"/>
                    </a:cubicBezTo>
                    <a:moveTo>
                      <a:pt x="8946" y="1311"/>
                    </a:moveTo>
                    <a:cubicBezTo>
                      <a:pt x="8946" y="1389"/>
                      <a:pt x="8946" y="1389"/>
                      <a:pt x="8946" y="1389"/>
                    </a:cubicBezTo>
                    <a:cubicBezTo>
                      <a:pt x="8951" y="1385"/>
                      <a:pt x="8957" y="1380"/>
                      <a:pt x="8963" y="1375"/>
                    </a:cubicBezTo>
                    <a:cubicBezTo>
                      <a:pt x="8958" y="1356"/>
                      <a:pt x="8952" y="1334"/>
                      <a:pt x="8946" y="1311"/>
                    </a:cubicBezTo>
                    <a:moveTo>
                      <a:pt x="8576" y="1305"/>
                    </a:moveTo>
                    <a:cubicBezTo>
                      <a:pt x="5936" y="1305"/>
                      <a:pt x="5936" y="1305"/>
                      <a:pt x="5936" y="1305"/>
                    </a:cubicBezTo>
                    <a:cubicBezTo>
                      <a:pt x="5959" y="1318"/>
                      <a:pt x="5982" y="1331"/>
                      <a:pt x="6005" y="1344"/>
                    </a:cubicBezTo>
                    <a:cubicBezTo>
                      <a:pt x="6007" y="1341"/>
                      <a:pt x="6009" y="1340"/>
                      <a:pt x="6011" y="1340"/>
                    </a:cubicBezTo>
                    <a:cubicBezTo>
                      <a:pt x="6011" y="1340"/>
                      <a:pt x="6011" y="1340"/>
                      <a:pt x="6011" y="1340"/>
                    </a:cubicBezTo>
                    <a:cubicBezTo>
                      <a:pt x="6014" y="1340"/>
                      <a:pt x="6017" y="1344"/>
                      <a:pt x="6019" y="1351"/>
                    </a:cubicBezTo>
                    <a:cubicBezTo>
                      <a:pt x="6045" y="1367"/>
                      <a:pt x="6071" y="1382"/>
                      <a:pt x="6097" y="1398"/>
                    </a:cubicBezTo>
                    <a:cubicBezTo>
                      <a:pt x="6099" y="1393"/>
                      <a:pt x="6100" y="1387"/>
                      <a:pt x="6102" y="1381"/>
                    </a:cubicBezTo>
                    <a:cubicBezTo>
                      <a:pt x="6107" y="1363"/>
                      <a:pt x="6111" y="1344"/>
                      <a:pt x="6120" y="1344"/>
                    </a:cubicBezTo>
                    <a:cubicBezTo>
                      <a:pt x="6120" y="1344"/>
                      <a:pt x="6120" y="1344"/>
                      <a:pt x="6120" y="1344"/>
                    </a:cubicBezTo>
                    <a:cubicBezTo>
                      <a:pt x="6139" y="1345"/>
                      <a:pt x="6138" y="1383"/>
                      <a:pt x="6157" y="1383"/>
                    </a:cubicBezTo>
                    <a:cubicBezTo>
                      <a:pt x="6175" y="1383"/>
                      <a:pt x="6175" y="1446"/>
                      <a:pt x="6193" y="1446"/>
                    </a:cubicBezTo>
                    <a:cubicBezTo>
                      <a:pt x="6193" y="1446"/>
                      <a:pt x="6193" y="1446"/>
                      <a:pt x="6193" y="1446"/>
                    </a:cubicBezTo>
                    <a:cubicBezTo>
                      <a:pt x="6202" y="1446"/>
                      <a:pt x="6207" y="1434"/>
                      <a:pt x="6211" y="1422"/>
                    </a:cubicBezTo>
                    <a:cubicBezTo>
                      <a:pt x="6216" y="1410"/>
                      <a:pt x="6220" y="1398"/>
                      <a:pt x="6230" y="1398"/>
                    </a:cubicBezTo>
                    <a:cubicBezTo>
                      <a:pt x="6230" y="1398"/>
                      <a:pt x="6230" y="1398"/>
                      <a:pt x="6230" y="1398"/>
                    </a:cubicBezTo>
                    <a:cubicBezTo>
                      <a:pt x="6248" y="1398"/>
                      <a:pt x="6247" y="1476"/>
                      <a:pt x="6266" y="1476"/>
                    </a:cubicBezTo>
                    <a:cubicBezTo>
                      <a:pt x="6266" y="1476"/>
                      <a:pt x="6266" y="1476"/>
                      <a:pt x="6266" y="1476"/>
                    </a:cubicBezTo>
                    <a:cubicBezTo>
                      <a:pt x="6275" y="1476"/>
                      <a:pt x="6280" y="1447"/>
                      <a:pt x="6284" y="1417"/>
                    </a:cubicBezTo>
                    <a:cubicBezTo>
                      <a:pt x="6289" y="1388"/>
                      <a:pt x="6294" y="1358"/>
                      <a:pt x="6303" y="1358"/>
                    </a:cubicBezTo>
                    <a:cubicBezTo>
                      <a:pt x="6303" y="1358"/>
                      <a:pt x="6303" y="1358"/>
                      <a:pt x="6303" y="1358"/>
                    </a:cubicBezTo>
                    <a:cubicBezTo>
                      <a:pt x="6321" y="1359"/>
                      <a:pt x="6321" y="1423"/>
                      <a:pt x="6339" y="1424"/>
                    </a:cubicBezTo>
                    <a:cubicBezTo>
                      <a:pt x="6357" y="1424"/>
                      <a:pt x="6357" y="1433"/>
                      <a:pt x="6375" y="1433"/>
                    </a:cubicBezTo>
                    <a:cubicBezTo>
                      <a:pt x="6394" y="1433"/>
                      <a:pt x="6393" y="1459"/>
                      <a:pt x="6412" y="1459"/>
                    </a:cubicBezTo>
                    <a:cubicBezTo>
                      <a:pt x="6412" y="1459"/>
                      <a:pt x="6412" y="1459"/>
                      <a:pt x="6412" y="1459"/>
                    </a:cubicBezTo>
                    <a:cubicBezTo>
                      <a:pt x="6421" y="1459"/>
                      <a:pt x="6426" y="1428"/>
                      <a:pt x="6430" y="1397"/>
                    </a:cubicBezTo>
                    <a:cubicBezTo>
                      <a:pt x="6435" y="1367"/>
                      <a:pt x="6440" y="1336"/>
                      <a:pt x="6449" y="1336"/>
                    </a:cubicBezTo>
                    <a:cubicBezTo>
                      <a:pt x="6449" y="1336"/>
                      <a:pt x="6449" y="1336"/>
                      <a:pt x="6449" y="1336"/>
                    </a:cubicBezTo>
                    <a:cubicBezTo>
                      <a:pt x="6467" y="1336"/>
                      <a:pt x="6467" y="1368"/>
                      <a:pt x="6485" y="1368"/>
                    </a:cubicBezTo>
                    <a:cubicBezTo>
                      <a:pt x="6503" y="1368"/>
                      <a:pt x="6503" y="1472"/>
                      <a:pt x="6521" y="1472"/>
                    </a:cubicBezTo>
                    <a:cubicBezTo>
                      <a:pt x="6521" y="1472"/>
                      <a:pt x="6521" y="1472"/>
                      <a:pt x="6522" y="1472"/>
                    </a:cubicBezTo>
                    <a:cubicBezTo>
                      <a:pt x="6530" y="1472"/>
                      <a:pt x="6535" y="1470"/>
                      <a:pt x="6539" y="1469"/>
                    </a:cubicBezTo>
                    <a:cubicBezTo>
                      <a:pt x="6544" y="1468"/>
                      <a:pt x="6548" y="1467"/>
                      <a:pt x="6557" y="1467"/>
                    </a:cubicBezTo>
                    <a:cubicBezTo>
                      <a:pt x="6557" y="1467"/>
                      <a:pt x="6557" y="1467"/>
                      <a:pt x="6558" y="1467"/>
                    </a:cubicBezTo>
                    <a:cubicBezTo>
                      <a:pt x="6558" y="1467"/>
                      <a:pt x="6558" y="1467"/>
                      <a:pt x="6558" y="1467"/>
                    </a:cubicBezTo>
                    <a:cubicBezTo>
                      <a:pt x="6567" y="1467"/>
                      <a:pt x="6571" y="1435"/>
                      <a:pt x="6576" y="1402"/>
                    </a:cubicBezTo>
                    <a:cubicBezTo>
                      <a:pt x="6581" y="1370"/>
                      <a:pt x="6586" y="1338"/>
                      <a:pt x="6595" y="1338"/>
                    </a:cubicBezTo>
                    <a:cubicBezTo>
                      <a:pt x="6595" y="1338"/>
                      <a:pt x="6595" y="1338"/>
                      <a:pt x="6595" y="1338"/>
                    </a:cubicBezTo>
                    <a:cubicBezTo>
                      <a:pt x="6613" y="1338"/>
                      <a:pt x="6613" y="1360"/>
                      <a:pt x="6631" y="1360"/>
                    </a:cubicBezTo>
                    <a:cubicBezTo>
                      <a:pt x="6649" y="1360"/>
                      <a:pt x="6649" y="1429"/>
                      <a:pt x="6667" y="1429"/>
                    </a:cubicBezTo>
                    <a:cubicBezTo>
                      <a:pt x="6667" y="1429"/>
                      <a:pt x="6667" y="1429"/>
                      <a:pt x="6667" y="1429"/>
                    </a:cubicBezTo>
                    <a:cubicBezTo>
                      <a:pt x="6676" y="1429"/>
                      <a:pt x="6681" y="1418"/>
                      <a:pt x="6686" y="1408"/>
                    </a:cubicBezTo>
                    <a:cubicBezTo>
                      <a:pt x="6690" y="1397"/>
                      <a:pt x="6695" y="1387"/>
                      <a:pt x="6704" y="1387"/>
                    </a:cubicBezTo>
                    <a:cubicBezTo>
                      <a:pt x="6704" y="1387"/>
                      <a:pt x="6704" y="1387"/>
                      <a:pt x="6704" y="1387"/>
                    </a:cubicBezTo>
                    <a:cubicBezTo>
                      <a:pt x="6722" y="1387"/>
                      <a:pt x="6722" y="1436"/>
                      <a:pt x="6740" y="1436"/>
                    </a:cubicBezTo>
                    <a:cubicBezTo>
                      <a:pt x="6758" y="1436"/>
                      <a:pt x="6758" y="1478"/>
                      <a:pt x="6777" y="1478"/>
                    </a:cubicBezTo>
                    <a:cubicBezTo>
                      <a:pt x="6777" y="1478"/>
                      <a:pt x="6777" y="1478"/>
                      <a:pt x="6777" y="1478"/>
                    </a:cubicBezTo>
                    <a:cubicBezTo>
                      <a:pt x="6786" y="1478"/>
                      <a:pt x="6790" y="1447"/>
                      <a:pt x="6795" y="1416"/>
                    </a:cubicBezTo>
                    <a:cubicBezTo>
                      <a:pt x="6800" y="1386"/>
                      <a:pt x="6805" y="1355"/>
                      <a:pt x="6814" y="1355"/>
                    </a:cubicBezTo>
                    <a:cubicBezTo>
                      <a:pt x="6814" y="1355"/>
                      <a:pt x="6814" y="1355"/>
                      <a:pt x="6814" y="1355"/>
                    </a:cubicBezTo>
                    <a:cubicBezTo>
                      <a:pt x="6832" y="1355"/>
                      <a:pt x="6832" y="1364"/>
                      <a:pt x="6850" y="1365"/>
                    </a:cubicBezTo>
                    <a:cubicBezTo>
                      <a:pt x="6866" y="1365"/>
                      <a:pt x="6867" y="1462"/>
                      <a:pt x="6879" y="1491"/>
                    </a:cubicBezTo>
                    <a:cubicBezTo>
                      <a:pt x="6927" y="1491"/>
                      <a:pt x="6927" y="1491"/>
                      <a:pt x="6927" y="1491"/>
                    </a:cubicBezTo>
                    <a:cubicBezTo>
                      <a:pt x="6933" y="1487"/>
                      <a:pt x="6937" y="1474"/>
                      <a:pt x="6941" y="1460"/>
                    </a:cubicBezTo>
                    <a:cubicBezTo>
                      <a:pt x="6945" y="1444"/>
                      <a:pt x="6950" y="1428"/>
                      <a:pt x="6959" y="1428"/>
                    </a:cubicBezTo>
                    <a:cubicBezTo>
                      <a:pt x="6959" y="1428"/>
                      <a:pt x="6959" y="1428"/>
                      <a:pt x="6959" y="1428"/>
                    </a:cubicBezTo>
                    <a:cubicBezTo>
                      <a:pt x="6959" y="1428"/>
                      <a:pt x="6959" y="1428"/>
                      <a:pt x="6959" y="1428"/>
                    </a:cubicBezTo>
                    <a:cubicBezTo>
                      <a:pt x="6968" y="1428"/>
                      <a:pt x="6973" y="1416"/>
                      <a:pt x="6978" y="1403"/>
                    </a:cubicBezTo>
                    <a:cubicBezTo>
                      <a:pt x="6982" y="1391"/>
                      <a:pt x="6987" y="1378"/>
                      <a:pt x="6996" y="1378"/>
                    </a:cubicBezTo>
                    <a:cubicBezTo>
                      <a:pt x="6996" y="1378"/>
                      <a:pt x="6996" y="1378"/>
                      <a:pt x="6996" y="1378"/>
                    </a:cubicBezTo>
                    <a:cubicBezTo>
                      <a:pt x="7014" y="1378"/>
                      <a:pt x="7014" y="1399"/>
                      <a:pt x="7032" y="1399"/>
                    </a:cubicBezTo>
                    <a:cubicBezTo>
                      <a:pt x="7051" y="1399"/>
                      <a:pt x="7050" y="1451"/>
                      <a:pt x="7069" y="1451"/>
                    </a:cubicBezTo>
                    <a:cubicBezTo>
                      <a:pt x="7069" y="1451"/>
                      <a:pt x="7069" y="1451"/>
                      <a:pt x="7069" y="1451"/>
                    </a:cubicBezTo>
                    <a:cubicBezTo>
                      <a:pt x="7078" y="1451"/>
                      <a:pt x="7082" y="1436"/>
                      <a:pt x="7087" y="1422"/>
                    </a:cubicBezTo>
                    <a:cubicBezTo>
                      <a:pt x="7092" y="1408"/>
                      <a:pt x="7096" y="1393"/>
                      <a:pt x="7105" y="1393"/>
                    </a:cubicBezTo>
                    <a:cubicBezTo>
                      <a:pt x="7105" y="1393"/>
                      <a:pt x="7105" y="1393"/>
                      <a:pt x="7105" y="1393"/>
                    </a:cubicBezTo>
                    <a:cubicBezTo>
                      <a:pt x="7124" y="1393"/>
                      <a:pt x="7123" y="1463"/>
                      <a:pt x="7141" y="1463"/>
                    </a:cubicBezTo>
                    <a:cubicBezTo>
                      <a:pt x="7141" y="1463"/>
                      <a:pt x="7141" y="1463"/>
                      <a:pt x="7141" y="1463"/>
                    </a:cubicBezTo>
                    <a:cubicBezTo>
                      <a:pt x="7151" y="1463"/>
                      <a:pt x="7155" y="1435"/>
                      <a:pt x="7160" y="1407"/>
                    </a:cubicBezTo>
                    <a:cubicBezTo>
                      <a:pt x="7165" y="1379"/>
                      <a:pt x="7169" y="1351"/>
                      <a:pt x="7179" y="1351"/>
                    </a:cubicBezTo>
                    <a:cubicBezTo>
                      <a:pt x="7179" y="1351"/>
                      <a:pt x="7179" y="1351"/>
                      <a:pt x="7179" y="1351"/>
                    </a:cubicBezTo>
                    <a:cubicBezTo>
                      <a:pt x="7197" y="1351"/>
                      <a:pt x="7196" y="1465"/>
                      <a:pt x="7214" y="1465"/>
                    </a:cubicBezTo>
                    <a:cubicBezTo>
                      <a:pt x="7214" y="1465"/>
                      <a:pt x="7215" y="1465"/>
                      <a:pt x="7215" y="1465"/>
                    </a:cubicBezTo>
                    <a:cubicBezTo>
                      <a:pt x="7224" y="1465"/>
                      <a:pt x="7228" y="1460"/>
                      <a:pt x="7233" y="1454"/>
                    </a:cubicBezTo>
                    <a:cubicBezTo>
                      <a:pt x="7237" y="1449"/>
                      <a:pt x="7242" y="1444"/>
                      <a:pt x="7251" y="1444"/>
                    </a:cubicBezTo>
                    <a:cubicBezTo>
                      <a:pt x="7251" y="1444"/>
                      <a:pt x="7251" y="1444"/>
                      <a:pt x="7251" y="1444"/>
                    </a:cubicBezTo>
                    <a:cubicBezTo>
                      <a:pt x="7269" y="1444"/>
                      <a:pt x="7269" y="1485"/>
                      <a:pt x="7287" y="1485"/>
                    </a:cubicBezTo>
                    <a:cubicBezTo>
                      <a:pt x="7287" y="1485"/>
                      <a:pt x="7287" y="1485"/>
                      <a:pt x="7287" y="1485"/>
                    </a:cubicBezTo>
                    <a:cubicBezTo>
                      <a:pt x="7296" y="1485"/>
                      <a:pt x="7301" y="1468"/>
                      <a:pt x="7306" y="1451"/>
                    </a:cubicBezTo>
                    <a:cubicBezTo>
                      <a:pt x="7310" y="1434"/>
                      <a:pt x="7315" y="1417"/>
                      <a:pt x="7324" y="1417"/>
                    </a:cubicBezTo>
                    <a:cubicBezTo>
                      <a:pt x="7324" y="1417"/>
                      <a:pt x="7324" y="1417"/>
                      <a:pt x="7324" y="1417"/>
                    </a:cubicBezTo>
                    <a:cubicBezTo>
                      <a:pt x="7324" y="1417"/>
                      <a:pt x="7324" y="1417"/>
                      <a:pt x="7325" y="1417"/>
                    </a:cubicBezTo>
                    <a:cubicBezTo>
                      <a:pt x="7333" y="1417"/>
                      <a:pt x="7338" y="1415"/>
                      <a:pt x="7342" y="1414"/>
                    </a:cubicBezTo>
                    <a:cubicBezTo>
                      <a:pt x="7347" y="1412"/>
                      <a:pt x="7351" y="1411"/>
                      <a:pt x="7360" y="1411"/>
                    </a:cubicBezTo>
                    <a:cubicBezTo>
                      <a:pt x="7360" y="1411"/>
                      <a:pt x="7361" y="1411"/>
                      <a:pt x="7361" y="1411"/>
                    </a:cubicBezTo>
                    <a:cubicBezTo>
                      <a:pt x="7361" y="1411"/>
                      <a:pt x="7361" y="1411"/>
                      <a:pt x="7361" y="1411"/>
                    </a:cubicBezTo>
                    <a:cubicBezTo>
                      <a:pt x="7370" y="1411"/>
                      <a:pt x="7374" y="1395"/>
                      <a:pt x="7379" y="1380"/>
                    </a:cubicBezTo>
                    <a:cubicBezTo>
                      <a:pt x="7384" y="1364"/>
                      <a:pt x="7388" y="1349"/>
                      <a:pt x="7397" y="1349"/>
                    </a:cubicBezTo>
                    <a:cubicBezTo>
                      <a:pt x="7397" y="1349"/>
                      <a:pt x="7397" y="1349"/>
                      <a:pt x="7397" y="1349"/>
                    </a:cubicBezTo>
                    <a:cubicBezTo>
                      <a:pt x="7416" y="1349"/>
                      <a:pt x="7416" y="1375"/>
                      <a:pt x="7434" y="1375"/>
                    </a:cubicBezTo>
                    <a:cubicBezTo>
                      <a:pt x="7452" y="1375"/>
                      <a:pt x="7452" y="1434"/>
                      <a:pt x="7470" y="1434"/>
                    </a:cubicBezTo>
                    <a:cubicBezTo>
                      <a:pt x="7486" y="1434"/>
                      <a:pt x="7488" y="1480"/>
                      <a:pt x="7500" y="1492"/>
                    </a:cubicBezTo>
                    <a:cubicBezTo>
                      <a:pt x="7512" y="1492"/>
                      <a:pt x="7512" y="1492"/>
                      <a:pt x="7512" y="1492"/>
                    </a:cubicBezTo>
                    <a:cubicBezTo>
                      <a:pt x="7518" y="1486"/>
                      <a:pt x="7521" y="1470"/>
                      <a:pt x="7525" y="1454"/>
                    </a:cubicBezTo>
                    <a:cubicBezTo>
                      <a:pt x="7529" y="1434"/>
                      <a:pt x="7534" y="1413"/>
                      <a:pt x="7543" y="1413"/>
                    </a:cubicBezTo>
                    <a:cubicBezTo>
                      <a:pt x="7543" y="1413"/>
                      <a:pt x="7543" y="1413"/>
                      <a:pt x="7543" y="1413"/>
                    </a:cubicBezTo>
                    <a:cubicBezTo>
                      <a:pt x="7561" y="1414"/>
                      <a:pt x="7561" y="1434"/>
                      <a:pt x="7580" y="1434"/>
                    </a:cubicBezTo>
                    <a:cubicBezTo>
                      <a:pt x="7598" y="1435"/>
                      <a:pt x="7598" y="1480"/>
                      <a:pt x="7616" y="1480"/>
                    </a:cubicBezTo>
                    <a:cubicBezTo>
                      <a:pt x="7616" y="1480"/>
                      <a:pt x="7616" y="1480"/>
                      <a:pt x="7616" y="1480"/>
                    </a:cubicBezTo>
                    <a:cubicBezTo>
                      <a:pt x="7625" y="1480"/>
                      <a:pt x="7630" y="1459"/>
                      <a:pt x="7634" y="1439"/>
                    </a:cubicBezTo>
                    <a:cubicBezTo>
                      <a:pt x="7639" y="1418"/>
                      <a:pt x="7644" y="1397"/>
                      <a:pt x="7653" y="1397"/>
                    </a:cubicBezTo>
                    <a:cubicBezTo>
                      <a:pt x="7653" y="1397"/>
                      <a:pt x="7653" y="1397"/>
                      <a:pt x="7653" y="1397"/>
                    </a:cubicBezTo>
                    <a:cubicBezTo>
                      <a:pt x="7653" y="1397"/>
                      <a:pt x="7653" y="1397"/>
                      <a:pt x="7653" y="1397"/>
                    </a:cubicBezTo>
                    <a:cubicBezTo>
                      <a:pt x="7662" y="1397"/>
                      <a:pt x="7666" y="1388"/>
                      <a:pt x="7671" y="1378"/>
                    </a:cubicBezTo>
                    <a:cubicBezTo>
                      <a:pt x="7676" y="1369"/>
                      <a:pt x="7680" y="1359"/>
                      <a:pt x="7689" y="1359"/>
                    </a:cubicBezTo>
                    <a:cubicBezTo>
                      <a:pt x="7689" y="1359"/>
                      <a:pt x="7689" y="1359"/>
                      <a:pt x="7689" y="1359"/>
                    </a:cubicBezTo>
                    <a:cubicBezTo>
                      <a:pt x="7705" y="1359"/>
                      <a:pt x="7707" y="1459"/>
                      <a:pt x="7717" y="1492"/>
                    </a:cubicBezTo>
                    <a:cubicBezTo>
                      <a:pt x="7738" y="1492"/>
                      <a:pt x="7738" y="1492"/>
                      <a:pt x="7738" y="1492"/>
                    </a:cubicBezTo>
                    <a:cubicBezTo>
                      <a:pt x="7740" y="1489"/>
                      <a:pt x="7742" y="1485"/>
                      <a:pt x="7743" y="1481"/>
                    </a:cubicBezTo>
                    <a:cubicBezTo>
                      <a:pt x="7748" y="1470"/>
                      <a:pt x="7753" y="1459"/>
                      <a:pt x="7762" y="1459"/>
                    </a:cubicBezTo>
                    <a:cubicBezTo>
                      <a:pt x="7762" y="1459"/>
                      <a:pt x="7762" y="1459"/>
                      <a:pt x="7762" y="1459"/>
                    </a:cubicBezTo>
                    <a:cubicBezTo>
                      <a:pt x="7762" y="1459"/>
                      <a:pt x="7762" y="1459"/>
                      <a:pt x="7762" y="1459"/>
                    </a:cubicBezTo>
                    <a:cubicBezTo>
                      <a:pt x="7771" y="1459"/>
                      <a:pt x="7776" y="1448"/>
                      <a:pt x="7780" y="1437"/>
                    </a:cubicBezTo>
                    <a:cubicBezTo>
                      <a:pt x="7785" y="1426"/>
                      <a:pt x="7789" y="1414"/>
                      <a:pt x="7798" y="1414"/>
                    </a:cubicBezTo>
                    <a:cubicBezTo>
                      <a:pt x="7798" y="1414"/>
                      <a:pt x="7798" y="1414"/>
                      <a:pt x="7799" y="1414"/>
                    </a:cubicBezTo>
                    <a:cubicBezTo>
                      <a:pt x="7817" y="1415"/>
                      <a:pt x="7817" y="1424"/>
                      <a:pt x="7835" y="1424"/>
                    </a:cubicBezTo>
                    <a:cubicBezTo>
                      <a:pt x="7835" y="1424"/>
                      <a:pt x="7835" y="1424"/>
                      <a:pt x="7835" y="1424"/>
                    </a:cubicBezTo>
                    <a:cubicBezTo>
                      <a:pt x="7844" y="1424"/>
                      <a:pt x="7849" y="1422"/>
                      <a:pt x="7853" y="1419"/>
                    </a:cubicBezTo>
                    <a:cubicBezTo>
                      <a:pt x="7858" y="1417"/>
                      <a:pt x="7862" y="1415"/>
                      <a:pt x="7871" y="1415"/>
                    </a:cubicBezTo>
                    <a:cubicBezTo>
                      <a:pt x="7871" y="1415"/>
                      <a:pt x="7871" y="1415"/>
                      <a:pt x="7871" y="1415"/>
                    </a:cubicBezTo>
                    <a:cubicBezTo>
                      <a:pt x="7871" y="1415"/>
                      <a:pt x="7871" y="1415"/>
                      <a:pt x="7871" y="1415"/>
                    </a:cubicBezTo>
                    <a:cubicBezTo>
                      <a:pt x="7881" y="1415"/>
                      <a:pt x="7885" y="1397"/>
                      <a:pt x="7890" y="1380"/>
                    </a:cubicBezTo>
                    <a:cubicBezTo>
                      <a:pt x="7895" y="1363"/>
                      <a:pt x="7899" y="1346"/>
                      <a:pt x="7908" y="1346"/>
                    </a:cubicBezTo>
                    <a:cubicBezTo>
                      <a:pt x="7908" y="1346"/>
                      <a:pt x="7908" y="1346"/>
                      <a:pt x="7908" y="1346"/>
                    </a:cubicBezTo>
                    <a:cubicBezTo>
                      <a:pt x="7927" y="1346"/>
                      <a:pt x="7926" y="1380"/>
                      <a:pt x="7945" y="1380"/>
                    </a:cubicBezTo>
                    <a:cubicBezTo>
                      <a:pt x="7963" y="1380"/>
                      <a:pt x="7963" y="1421"/>
                      <a:pt x="7981" y="1421"/>
                    </a:cubicBezTo>
                    <a:cubicBezTo>
                      <a:pt x="7981" y="1421"/>
                      <a:pt x="7981" y="1421"/>
                      <a:pt x="7981" y="1421"/>
                    </a:cubicBezTo>
                    <a:cubicBezTo>
                      <a:pt x="7990" y="1421"/>
                      <a:pt x="7995" y="1408"/>
                      <a:pt x="7999" y="1395"/>
                    </a:cubicBezTo>
                    <a:cubicBezTo>
                      <a:pt x="8004" y="1382"/>
                      <a:pt x="8008" y="1369"/>
                      <a:pt x="8018" y="1369"/>
                    </a:cubicBezTo>
                    <a:cubicBezTo>
                      <a:pt x="8018" y="1369"/>
                      <a:pt x="8018" y="1369"/>
                      <a:pt x="8018" y="1369"/>
                    </a:cubicBezTo>
                    <a:cubicBezTo>
                      <a:pt x="8036" y="1370"/>
                      <a:pt x="8036" y="1387"/>
                      <a:pt x="8054" y="1387"/>
                    </a:cubicBezTo>
                    <a:cubicBezTo>
                      <a:pt x="8072" y="1387"/>
                      <a:pt x="8072" y="1484"/>
                      <a:pt x="8090" y="1484"/>
                    </a:cubicBezTo>
                    <a:cubicBezTo>
                      <a:pt x="8096" y="1484"/>
                      <a:pt x="8100" y="1488"/>
                      <a:pt x="8104" y="1492"/>
                    </a:cubicBezTo>
                    <a:cubicBezTo>
                      <a:pt x="8144" y="1492"/>
                      <a:pt x="8144" y="1492"/>
                      <a:pt x="8144" y="1492"/>
                    </a:cubicBezTo>
                    <a:cubicBezTo>
                      <a:pt x="8144" y="1491"/>
                      <a:pt x="8144" y="1490"/>
                      <a:pt x="8145" y="1489"/>
                    </a:cubicBezTo>
                    <a:cubicBezTo>
                      <a:pt x="8149" y="1477"/>
                      <a:pt x="8154" y="1465"/>
                      <a:pt x="8163" y="1465"/>
                    </a:cubicBezTo>
                    <a:cubicBezTo>
                      <a:pt x="8163" y="1465"/>
                      <a:pt x="8163" y="1465"/>
                      <a:pt x="8163" y="1465"/>
                    </a:cubicBezTo>
                    <a:cubicBezTo>
                      <a:pt x="8181" y="1465"/>
                      <a:pt x="8181" y="1487"/>
                      <a:pt x="8199" y="1487"/>
                    </a:cubicBezTo>
                    <a:cubicBezTo>
                      <a:pt x="8200" y="1487"/>
                      <a:pt x="8200" y="1487"/>
                      <a:pt x="8200" y="1487"/>
                    </a:cubicBezTo>
                    <a:cubicBezTo>
                      <a:pt x="8209" y="1487"/>
                      <a:pt x="8213" y="1484"/>
                      <a:pt x="8218" y="1480"/>
                    </a:cubicBezTo>
                    <a:cubicBezTo>
                      <a:pt x="8222" y="1477"/>
                      <a:pt x="8227" y="1474"/>
                      <a:pt x="8236" y="1474"/>
                    </a:cubicBezTo>
                    <a:cubicBezTo>
                      <a:pt x="8236" y="1474"/>
                      <a:pt x="8236" y="1474"/>
                      <a:pt x="8236" y="1474"/>
                    </a:cubicBezTo>
                    <a:cubicBezTo>
                      <a:pt x="8245" y="1474"/>
                      <a:pt x="8249" y="1483"/>
                      <a:pt x="8253" y="1492"/>
                    </a:cubicBezTo>
                    <a:cubicBezTo>
                      <a:pt x="8296" y="1492"/>
                      <a:pt x="8296" y="1492"/>
                      <a:pt x="8296" y="1492"/>
                    </a:cubicBezTo>
                    <a:cubicBezTo>
                      <a:pt x="8299" y="1488"/>
                      <a:pt x="8303" y="1485"/>
                      <a:pt x="8309" y="1485"/>
                    </a:cubicBezTo>
                    <a:cubicBezTo>
                      <a:pt x="8309" y="1485"/>
                      <a:pt x="8309" y="1485"/>
                      <a:pt x="8309" y="1485"/>
                    </a:cubicBezTo>
                    <a:cubicBezTo>
                      <a:pt x="8309" y="1485"/>
                      <a:pt x="8309" y="1485"/>
                      <a:pt x="8309" y="1485"/>
                    </a:cubicBezTo>
                    <a:cubicBezTo>
                      <a:pt x="8318" y="1485"/>
                      <a:pt x="8323" y="1459"/>
                      <a:pt x="8327" y="1433"/>
                    </a:cubicBezTo>
                    <a:cubicBezTo>
                      <a:pt x="8332" y="1407"/>
                      <a:pt x="8337" y="1380"/>
                      <a:pt x="8346" y="1380"/>
                    </a:cubicBezTo>
                    <a:cubicBezTo>
                      <a:pt x="8346" y="1380"/>
                      <a:pt x="8346" y="1380"/>
                      <a:pt x="8346" y="1380"/>
                    </a:cubicBezTo>
                    <a:cubicBezTo>
                      <a:pt x="8364" y="1380"/>
                      <a:pt x="8364" y="1478"/>
                      <a:pt x="8382" y="1478"/>
                    </a:cubicBezTo>
                    <a:cubicBezTo>
                      <a:pt x="8382" y="1478"/>
                      <a:pt x="8382" y="1478"/>
                      <a:pt x="8382" y="1478"/>
                    </a:cubicBezTo>
                    <a:cubicBezTo>
                      <a:pt x="8391" y="1478"/>
                      <a:pt x="8396" y="1461"/>
                      <a:pt x="8400" y="1444"/>
                    </a:cubicBezTo>
                    <a:cubicBezTo>
                      <a:pt x="8405" y="1427"/>
                      <a:pt x="8410" y="1409"/>
                      <a:pt x="8419" y="1409"/>
                    </a:cubicBezTo>
                    <a:cubicBezTo>
                      <a:pt x="8419" y="1409"/>
                      <a:pt x="8419" y="1409"/>
                      <a:pt x="8419" y="1409"/>
                    </a:cubicBezTo>
                    <a:cubicBezTo>
                      <a:pt x="8437" y="1410"/>
                      <a:pt x="8437" y="1423"/>
                      <a:pt x="8455" y="1423"/>
                    </a:cubicBezTo>
                    <a:cubicBezTo>
                      <a:pt x="8455" y="1423"/>
                      <a:pt x="8455" y="1423"/>
                      <a:pt x="8455" y="1423"/>
                    </a:cubicBezTo>
                    <a:cubicBezTo>
                      <a:pt x="8464" y="1423"/>
                      <a:pt x="8469" y="1403"/>
                      <a:pt x="8474" y="1382"/>
                    </a:cubicBezTo>
                    <a:cubicBezTo>
                      <a:pt x="8478" y="1362"/>
                      <a:pt x="8483" y="1342"/>
                      <a:pt x="8492" y="1342"/>
                    </a:cubicBezTo>
                    <a:cubicBezTo>
                      <a:pt x="8492" y="1342"/>
                      <a:pt x="8492" y="1342"/>
                      <a:pt x="8492" y="1342"/>
                    </a:cubicBezTo>
                    <a:cubicBezTo>
                      <a:pt x="8510" y="1342"/>
                      <a:pt x="8510" y="1470"/>
                      <a:pt x="8528" y="1470"/>
                    </a:cubicBezTo>
                    <a:cubicBezTo>
                      <a:pt x="8546" y="1470"/>
                      <a:pt x="8546" y="1486"/>
                      <a:pt x="8564" y="1486"/>
                    </a:cubicBezTo>
                    <a:cubicBezTo>
                      <a:pt x="8564" y="1486"/>
                      <a:pt x="8564" y="1486"/>
                      <a:pt x="8564" y="1486"/>
                    </a:cubicBezTo>
                    <a:cubicBezTo>
                      <a:pt x="8573" y="1486"/>
                      <a:pt x="8578" y="1457"/>
                      <a:pt x="8583" y="1429"/>
                    </a:cubicBezTo>
                    <a:cubicBezTo>
                      <a:pt x="8580" y="1386"/>
                      <a:pt x="8578" y="1345"/>
                      <a:pt x="8576" y="1305"/>
                    </a:cubicBezTo>
                    <a:moveTo>
                      <a:pt x="166" y="225"/>
                    </a:moveTo>
                    <a:cubicBezTo>
                      <a:pt x="159" y="225"/>
                      <a:pt x="148" y="239"/>
                      <a:pt x="138" y="254"/>
                    </a:cubicBezTo>
                    <a:cubicBezTo>
                      <a:pt x="128" y="268"/>
                      <a:pt x="118" y="283"/>
                      <a:pt x="113" y="283"/>
                    </a:cubicBezTo>
                    <a:cubicBezTo>
                      <a:pt x="113" y="283"/>
                      <a:pt x="113" y="283"/>
                      <a:pt x="113" y="283"/>
                    </a:cubicBezTo>
                    <a:cubicBezTo>
                      <a:pt x="96" y="276"/>
                      <a:pt x="80" y="265"/>
                      <a:pt x="69" y="265"/>
                    </a:cubicBezTo>
                    <a:cubicBezTo>
                      <a:pt x="65" y="265"/>
                      <a:pt x="62" y="267"/>
                      <a:pt x="60" y="272"/>
                    </a:cubicBezTo>
                    <a:cubicBezTo>
                      <a:pt x="54" y="289"/>
                      <a:pt x="6" y="295"/>
                      <a:pt x="6" y="313"/>
                    </a:cubicBezTo>
                    <a:cubicBezTo>
                      <a:pt x="5" y="330"/>
                      <a:pt x="35" y="331"/>
                      <a:pt x="34" y="349"/>
                    </a:cubicBezTo>
                    <a:cubicBezTo>
                      <a:pt x="34" y="367"/>
                      <a:pt x="96" y="367"/>
                      <a:pt x="96" y="385"/>
                    </a:cubicBezTo>
                    <a:cubicBezTo>
                      <a:pt x="96" y="403"/>
                      <a:pt x="86" y="403"/>
                      <a:pt x="86" y="421"/>
                    </a:cubicBezTo>
                    <a:cubicBezTo>
                      <a:pt x="86" y="439"/>
                      <a:pt x="11" y="438"/>
                      <a:pt x="11" y="456"/>
                    </a:cubicBezTo>
                    <a:cubicBezTo>
                      <a:pt x="10" y="474"/>
                      <a:pt x="113" y="475"/>
                      <a:pt x="113" y="493"/>
                    </a:cubicBezTo>
                    <a:cubicBezTo>
                      <a:pt x="113" y="511"/>
                      <a:pt x="0" y="509"/>
                      <a:pt x="0" y="527"/>
                    </a:cubicBezTo>
                    <a:cubicBezTo>
                      <a:pt x="0" y="532"/>
                      <a:pt x="5" y="535"/>
                      <a:pt x="13" y="538"/>
                    </a:cubicBezTo>
                    <a:cubicBezTo>
                      <a:pt x="50" y="535"/>
                      <a:pt x="106" y="531"/>
                      <a:pt x="179" y="526"/>
                    </a:cubicBezTo>
                    <a:cubicBezTo>
                      <a:pt x="180" y="479"/>
                      <a:pt x="181" y="431"/>
                      <a:pt x="182" y="384"/>
                    </a:cubicBezTo>
                    <a:cubicBezTo>
                      <a:pt x="181" y="384"/>
                      <a:pt x="181" y="384"/>
                      <a:pt x="181" y="384"/>
                    </a:cubicBezTo>
                    <a:cubicBezTo>
                      <a:pt x="173" y="390"/>
                      <a:pt x="166" y="395"/>
                      <a:pt x="160" y="395"/>
                    </a:cubicBezTo>
                    <a:cubicBezTo>
                      <a:pt x="160" y="395"/>
                      <a:pt x="159" y="395"/>
                      <a:pt x="159" y="395"/>
                    </a:cubicBezTo>
                    <a:cubicBezTo>
                      <a:pt x="146" y="392"/>
                      <a:pt x="177" y="228"/>
                      <a:pt x="167" y="225"/>
                    </a:cubicBezTo>
                    <a:cubicBezTo>
                      <a:pt x="167" y="225"/>
                      <a:pt x="166" y="225"/>
                      <a:pt x="166" y="225"/>
                    </a:cubicBezTo>
                    <a:moveTo>
                      <a:pt x="3004" y="0"/>
                    </a:moveTo>
                    <a:cubicBezTo>
                      <a:pt x="2998" y="0"/>
                      <a:pt x="2990" y="17"/>
                      <a:pt x="2982" y="35"/>
                    </a:cubicBezTo>
                    <a:cubicBezTo>
                      <a:pt x="2974" y="52"/>
                      <a:pt x="2967" y="69"/>
                      <a:pt x="2961" y="69"/>
                    </a:cubicBezTo>
                    <a:cubicBezTo>
                      <a:pt x="2961" y="69"/>
                      <a:pt x="2960" y="69"/>
                      <a:pt x="2960" y="69"/>
                    </a:cubicBezTo>
                    <a:cubicBezTo>
                      <a:pt x="2948" y="68"/>
                      <a:pt x="2940" y="18"/>
                      <a:pt x="2928" y="17"/>
                    </a:cubicBezTo>
                    <a:cubicBezTo>
                      <a:pt x="2916" y="16"/>
                      <a:pt x="2903" y="12"/>
                      <a:pt x="2891" y="11"/>
                    </a:cubicBezTo>
                    <a:cubicBezTo>
                      <a:pt x="2891" y="11"/>
                      <a:pt x="2891" y="11"/>
                      <a:pt x="2891" y="11"/>
                    </a:cubicBezTo>
                    <a:cubicBezTo>
                      <a:pt x="2885" y="11"/>
                      <a:pt x="2878" y="32"/>
                      <a:pt x="2870" y="52"/>
                    </a:cubicBezTo>
                    <a:cubicBezTo>
                      <a:pt x="2863" y="73"/>
                      <a:pt x="2855" y="94"/>
                      <a:pt x="2849" y="94"/>
                    </a:cubicBezTo>
                    <a:cubicBezTo>
                      <a:pt x="2849" y="94"/>
                      <a:pt x="2849" y="94"/>
                      <a:pt x="2849" y="94"/>
                    </a:cubicBezTo>
                    <a:cubicBezTo>
                      <a:pt x="2837" y="93"/>
                      <a:pt x="2827" y="47"/>
                      <a:pt x="2815" y="46"/>
                    </a:cubicBezTo>
                    <a:cubicBezTo>
                      <a:pt x="2815" y="46"/>
                      <a:pt x="2815" y="46"/>
                      <a:pt x="2815" y="46"/>
                    </a:cubicBezTo>
                    <a:cubicBezTo>
                      <a:pt x="2809" y="46"/>
                      <a:pt x="2802" y="67"/>
                      <a:pt x="2795" y="88"/>
                    </a:cubicBezTo>
                    <a:cubicBezTo>
                      <a:pt x="2789" y="109"/>
                      <a:pt x="2782" y="130"/>
                      <a:pt x="2776" y="130"/>
                    </a:cubicBezTo>
                    <a:cubicBezTo>
                      <a:pt x="2776" y="130"/>
                      <a:pt x="2776" y="130"/>
                      <a:pt x="2776" y="130"/>
                    </a:cubicBezTo>
                    <a:cubicBezTo>
                      <a:pt x="2763" y="130"/>
                      <a:pt x="2754" y="67"/>
                      <a:pt x="2741" y="67"/>
                    </a:cubicBezTo>
                    <a:cubicBezTo>
                      <a:pt x="2741" y="67"/>
                      <a:pt x="2741" y="67"/>
                      <a:pt x="2741" y="67"/>
                    </a:cubicBezTo>
                    <a:cubicBezTo>
                      <a:pt x="2735" y="67"/>
                      <a:pt x="2729" y="85"/>
                      <a:pt x="2723" y="104"/>
                    </a:cubicBezTo>
                    <a:cubicBezTo>
                      <a:pt x="2716" y="122"/>
                      <a:pt x="2710" y="141"/>
                      <a:pt x="2704" y="141"/>
                    </a:cubicBezTo>
                    <a:cubicBezTo>
                      <a:pt x="2704" y="141"/>
                      <a:pt x="2704" y="141"/>
                      <a:pt x="2704" y="141"/>
                    </a:cubicBezTo>
                    <a:cubicBezTo>
                      <a:pt x="2692" y="140"/>
                      <a:pt x="2681" y="34"/>
                      <a:pt x="2669" y="34"/>
                    </a:cubicBezTo>
                    <a:cubicBezTo>
                      <a:pt x="2657" y="34"/>
                      <a:pt x="2644" y="45"/>
                      <a:pt x="2632" y="45"/>
                    </a:cubicBezTo>
                    <a:cubicBezTo>
                      <a:pt x="2632" y="45"/>
                      <a:pt x="2632" y="45"/>
                      <a:pt x="2632" y="45"/>
                    </a:cubicBezTo>
                    <a:cubicBezTo>
                      <a:pt x="2626" y="45"/>
                      <a:pt x="2620" y="43"/>
                      <a:pt x="2614" y="41"/>
                    </a:cubicBezTo>
                    <a:cubicBezTo>
                      <a:pt x="2608" y="39"/>
                      <a:pt x="2602" y="38"/>
                      <a:pt x="2596" y="38"/>
                    </a:cubicBezTo>
                    <a:cubicBezTo>
                      <a:pt x="2596" y="38"/>
                      <a:pt x="2595" y="38"/>
                      <a:pt x="2595" y="38"/>
                    </a:cubicBezTo>
                    <a:cubicBezTo>
                      <a:pt x="2583" y="38"/>
                      <a:pt x="2572" y="85"/>
                      <a:pt x="2560" y="85"/>
                    </a:cubicBezTo>
                    <a:cubicBezTo>
                      <a:pt x="2548" y="85"/>
                      <a:pt x="2537" y="102"/>
                      <a:pt x="2525" y="103"/>
                    </a:cubicBezTo>
                    <a:cubicBezTo>
                      <a:pt x="2525" y="103"/>
                      <a:pt x="2525" y="103"/>
                      <a:pt x="2525" y="103"/>
                    </a:cubicBezTo>
                    <a:cubicBezTo>
                      <a:pt x="2519" y="103"/>
                      <a:pt x="2512" y="82"/>
                      <a:pt x="2504" y="61"/>
                    </a:cubicBezTo>
                    <a:cubicBezTo>
                      <a:pt x="2497" y="40"/>
                      <a:pt x="2490" y="20"/>
                      <a:pt x="2484" y="20"/>
                    </a:cubicBezTo>
                    <a:cubicBezTo>
                      <a:pt x="2484" y="20"/>
                      <a:pt x="2484" y="20"/>
                      <a:pt x="2483" y="20"/>
                    </a:cubicBezTo>
                    <a:cubicBezTo>
                      <a:pt x="2471" y="20"/>
                      <a:pt x="2461" y="53"/>
                      <a:pt x="2449" y="54"/>
                    </a:cubicBezTo>
                    <a:cubicBezTo>
                      <a:pt x="2437" y="55"/>
                      <a:pt x="2431" y="129"/>
                      <a:pt x="2419" y="130"/>
                    </a:cubicBezTo>
                    <a:cubicBezTo>
                      <a:pt x="2419" y="130"/>
                      <a:pt x="2419" y="130"/>
                      <a:pt x="2419" y="130"/>
                    </a:cubicBezTo>
                    <a:cubicBezTo>
                      <a:pt x="2413" y="130"/>
                      <a:pt x="2404" y="102"/>
                      <a:pt x="2395" y="74"/>
                    </a:cubicBezTo>
                    <a:cubicBezTo>
                      <a:pt x="2386" y="46"/>
                      <a:pt x="2378" y="18"/>
                      <a:pt x="2372" y="18"/>
                    </a:cubicBezTo>
                    <a:cubicBezTo>
                      <a:pt x="2371" y="18"/>
                      <a:pt x="2371" y="18"/>
                      <a:pt x="2371" y="18"/>
                    </a:cubicBezTo>
                    <a:cubicBezTo>
                      <a:pt x="2359" y="19"/>
                      <a:pt x="2352" y="70"/>
                      <a:pt x="2340" y="71"/>
                    </a:cubicBezTo>
                    <a:cubicBezTo>
                      <a:pt x="2328" y="73"/>
                      <a:pt x="2320" y="103"/>
                      <a:pt x="2308" y="104"/>
                    </a:cubicBezTo>
                    <a:cubicBezTo>
                      <a:pt x="2296" y="106"/>
                      <a:pt x="2288" y="135"/>
                      <a:pt x="2276" y="137"/>
                    </a:cubicBezTo>
                    <a:cubicBezTo>
                      <a:pt x="2276" y="137"/>
                      <a:pt x="2276" y="137"/>
                      <a:pt x="2276" y="137"/>
                    </a:cubicBezTo>
                    <a:cubicBezTo>
                      <a:pt x="2270" y="137"/>
                      <a:pt x="2260" y="109"/>
                      <a:pt x="2249" y="81"/>
                    </a:cubicBezTo>
                    <a:cubicBezTo>
                      <a:pt x="2238" y="54"/>
                      <a:pt x="2228" y="26"/>
                      <a:pt x="2222" y="26"/>
                    </a:cubicBezTo>
                    <a:cubicBezTo>
                      <a:pt x="2222" y="26"/>
                      <a:pt x="2221" y="26"/>
                      <a:pt x="2221" y="26"/>
                    </a:cubicBezTo>
                    <a:cubicBezTo>
                      <a:pt x="2209" y="28"/>
                      <a:pt x="2220" y="159"/>
                      <a:pt x="2208" y="161"/>
                    </a:cubicBezTo>
                    <a:cubicBezTo>
                      <a:pt x="2208" y="161"/>
                      <a:pt x="2208" y="161"/>
                      <a:pt x="2208" y="161"/>
                    </a:cubicBezTo>
                    <a:cubicBezTo>
                      <a:pt x="2202" y="161"/>
                      <a:pt x="2193" y="145"/>
                      <a:pt x="2184" y="129"/>
                    </a:cubicBezTo>
                    <a:cubicBezTo>
                      <a:pt x="2175" y="114"/>
                      <a:pt x="2166" y="98"/>
                      <a:pt x="2160" y="98"/>
                    </a:cubicBezTo>
                    <a:cubicBezTo>
                      <a:pt x="2160" y="98"/>
                      <a:pt x="2160" y="98"/>
                      <a:pt x="2159" y="98"/>
                    </a:cubicBezTo>
                    <a:cubicBezTo>
                      <a:pt x="2147" y="100"/>
                      <a:pt x="2152" y="178"/>
                      <a:pt x="2140" y="180"/>
                    </a:cubicBezTo>
                    <a:cubicBezTo>
                      <a:pt x="2139" y="181"/>
                      <a:pt x="2137" y="181"/>
                      <a:pt x="2136" y="181"/>
                    </a:cubicBezTo>
                    <a:cubicBezTo>
                      <a:pt x="2131" y="181"/>
                      <a:pt x="2126" y="179"/>
                      <a:pt x="2121" y="178"/>
                    </a:cubicBezTo>
                    <a:cubicBezTo>
                      <a:pt x="2116" y="177"/>
                      <a:pt x="2112" y="175"/>
                      <a:pt x="2107" y="175"/>
                    </a:cubicBezTo>
                    <a:cubicBezTo>
                      <a:pt x="2105" y="175"/>
                      <a:pt x="2104" y="175"/>
                      <a:pt x="2102" y="176"/>
                    </a:cubicBezTo>
                    <a:cubicBezTo>
                      <a:pt x="2102" y="176"/>
                      <a:pt x="2102" y="176"/>
                      <a:pt x="2101" y="176"/>
                    </a:cubicBezTo>
                    <a:cubicBezTo>
                      <a:pt x="2096" y="176"/>
                      <a:pt x="2087" y="164"/>
                      <a:pt x="2078" y="152"/>
                    </a:cubicBezTo>
                    <a:cubicBezTo>
                      <a:pt x="2069" y="141"/>
                      <a:pt x="2061" y="129"/>
                      <a:pt x="2055" y="129"/>
                    </a:cubicBezTo>
                    <a:cubicBezTo>
                      <a:pt x="2055" y="129"/>
                      <a:pt x="2054" y="129"/>
                      <a:pt x="2054" y="129"/>
                    </a:cubicBezTo>
                    <a:cubicBezTo>
                      <a:pt x="2054" y="129"/>
                      <a:pt x="2053" y="129"/>
                      <a:pt x="2053" y="129"/>
                    </a:cubicBezTo>
                    <a:cubicBezTo>
                      <a:pt x="2047" y="129"/>
                      <a:pt x="2039" y="121"/>
                      <a:pt x="2032" y="114"/>
                    </a:cubicBezTo>
                    <a:cubicBezTo>
                      <a:pt x="2024" y="106"/>
                      <a:pt x="2016" y="98"/>
                      <a:pt x="2011" y="98"/>
                    </a:cubicBezTo>
                    <a:cubicBezTo>
                      <a:pt x="2010" y="98"/>
                      <a:pt x="2010" y="98"/>
                      <a:pt x="2009" y="98"/>
                    </a:cubicBezTo>
                    <a:cubicBezTo>
                      <a:pt x="1997" y="101"/>
                      <a:pt x="1988" y="115"/>
                      <a:pt x="1976" y="118"/>
                    </a:cubicBezTo>
                    <a:cubicBezTo>
                      <a:pt x="1975" y="118"/>
                      <a:pt x="1974" y="118"/>
                      <a:pt x="1972" y="118"/>
                    </a:cubicBezTo>
                    <a:cubicBezTo>
                      <a:pt x="1967" y="118"/>
                      <a:pt x="1962" y="117"/>
                      <a:pt x="1957" y="115"/>
                    </a:cubicBezTo>
                    <a:cubicBezTo>
                      <a:pt x="1952" y="114"/>
                      <a:pt x="1947" y="112"/>
                      <a:pt x="1942" y="112"/>
                    </a:cubicBezTo>
                    <a:cubicBezTo>
                      <a:pt x="1941" y="112"/>
                      <a:pt x="1939" y="113"/>
                      <a:pt x="1938" y="113"/>
                    </a:cubicBezTo>
                    <a:cubicBezTo>
                      <a:pt x="1926" y="115"/>
                      <a:pt x="1920" y="143"/>
                      <a:pt x="1908" y="146"/>
                    </a:cubicBezTo>
                    <a:cubicBezTo>
                      <a:pt x="1908" y="146"/>
                      <a:pt x="1907" y="146"/>
                      <a:pt x="1906" y="146"/>
                    </a:cubicBezTo>
                    <a:cubicBezTo>
                      <a:pt x="1901" y="146"/>
                      <a:pt x="1894" y="141"/>
                      <a:pt x="1887" y="136"/>
                    </a:cubicBezTo>
                    <a:cubicBezTo>
                      <a:pt x="1881" y="131"/>
                      <a:pt x="1874" y="127"/>
                      <a:pt x="1869" y="127"/>
                    </a:cubicBezTo>
                    <a:cubicBezTo>
                      <a:pt x="1868" y="127"/>
                      <a:pt x="1867" y="127"/>
                      <a:pt x="1867" y="127"/>
                    </a:cubicBezTo>
                    <a:cubicBezTo>
                      <a:pt x="1855" y="129"/>
                      <a:pt x="1842" y="127"/>
                      <a:pt x="1830" y="129"/>
                    </a:cubicBezTo>
                    <a:cubicBezTo>
                      <a:pt x="1818" y="132"/>
                      <a:pt x="1830" y="246"/>
                      <a:pt x="1818" y="249"/>
                    </a:cubicBezTo>
                    <a:cubicBezTo>
                      <a:pt x="1818" y="249"/>
                      <a:pt x="1818" y="249"/>
                      <a:pt x="1818" y="249"/>
                    </a:cubicBezTo>
                    <a:cubicBezTo>
                      <a:pt x="1812" y="249"/>
                      <a:pt x="1801" y="226"/>
                      <a:pt x="1790" y="203"/>
                    </a:cubicBezTo>
                    <a:cubicBezTo>
                      <a:pt x="1779" y="180"/>
                      <a:pt x="1768" y="156"/>
                      <a:pt x="1762" y="156"/>
                    </a:cubicBezTo>
                    <a:cubicBezTo>
                      <a:pt x="1762" y="156"/>
                      <a:pt x="1762" y="156"/>
                      <a:pt x="1762" y="156"/>
                    </a:cubicBezTo>
                    <a:cubicBezTo>
                      <a:pt x="1761" y="157"/>
                      <a:pt x="1761" y="157"/>
                      <a:pt x="1760" y="157"/>
                    </a:cubicBezTo>
                    <a:cubicBezTo>
                      <a:pt x="1754" y="157"/>
                      <a:pt x="1747" y="151"/>
                      <a:pt x="1741" y="145"/>
                    </a:cubicBezTo>
                    <a:cubicBezTo>
                      <a:pt x="1734" y="139"/>
                      <a:pt x="1727" y="134"/>
                      <a:pt x="1721" y="134"/>
                    </a:cubicBezTo>
                    <a:cubicBezTo>
                      <a:pt x="1721" y="134"/>
                      <a:pt x="1720" y="134"/>
                      <a:pt x="1720" y="134"/>
                    </a:cubicBezTo>
                    <a:cubicBezTo>
                      <a:pt x="1708" y="136"/>
                      <a:pt x="1697" y="144"/>
                      <a:pt x="1685" y="146"/>
                    </a:cubicBezTo>
                    <a:cubicBezTo>
                      <a:pt x="1673" y="148"/>
                      <a:pt x="1663" y="159"/>
                      <a:pt x="1651" y="162"/>
                    </a:cubicBezTo>
                    <a:cubicBezTo>
                      <a:pt x="1639" y="164"/>
                      <a:pt x="1652" y="292"/>
                      <a:pt x="1640" y="294"/>
                    </a:cubicBezTo>
                    <a:cubicBezTo>
                      <a:pt x="1640" y="294"/>
                      <a:pt x="1640" y="294"/>
                      <a:pt x="1640" y="294"/>
                    </a:cubicBezTo>
                    <a:cubicBezTo>
                      <a:pt x="1634" y="294"/>
                      <a:pt x="1622" y="267"/>
                      <a:pt x="1611" y="240"/>
                    </a:cubicBezTo>
                    <a:cubicBezTo>
                      <a:pt x="1600" y="212"/>
                      <a:pt x="1589" y="185"/>
                      <a:pt x="1582" y="185"/>
                    </a:cubicBezTo>
                    <a:cubicBezTo>
                      <a:pt x="1582" y="185"/>
                      <a:pt x="1582" y="185"/>
                      <a:pt x="1582" y="185"/>
                    </a:cubicBezTo>
                    <a:cubicBezTo>
                      <a:pt x="1570" y="188"/>
                      <a:pt x="1566" y="233"/>
                      <a:pt x="1554" y="235"/>
                    </a:cubicBezTo>
                    <a:cubicBezTo>
                      <a:pt x="1542" y="237"/>
                      <a:pt x="1544" y="315"/>
                      <a:pt x="1532" y="317"/>
                    </a:cubicBezTo>
                    <a:cubicBezTo>
                      <a:pt x="1532" y="317"/>
                      <a:pt x="1532" y="317"/>
                      <a:pt x="1532" y="317"/>
                    </a:cubicBezTo>
                    <a:cubicBezTo>
                      <a:pt x="1526" y="317"/>
                      <a:pt x="1514" y="284"/>
                      <a:pt x="1502" y="252"/>
                    </a:cubicBezTo>
                    <a:cubicBezTo>
                      <a:pt x="1490" y="219"/>
                      <a:pt x="1478" y="186"/>
                      <a:pt x="1472" y="186"/>
                    </a:cubicBezTo>
                    <a:cubicBezTo>
                      <a:pt x="1472" y="186"/>
                      <a:pt x="1472" y="186"/>
                      <a:pt x="1472" y="186"/>
                    </a:cubicBezTo>
                    <a:cubicBezTo>
                      <a:pt x="1460" y="188"/>
                      <a:pt x="1457" y="240"/>
                      <a:pt x="1445" y="242"/>
                    </a:cubicBezTo>
                    <a:cubicBezTo>
                      <a:pt x="1444" y="242"/>
                      <a:pt x="1444" y="242"/>
                      <a:pt x="1444" y="242"/>
                    </a:cubicBezTo>
                    <a:cubicBezTo>
                      <a:pt x="1438" y="242"/>
                      <a:pt x="1431" y="235"/>
                      <a:pt x="1424" y="227"/>
                    </a:cubicBezTo>
                    <a:cubicBezTo>
                      <a:pt x="1416" y="219"/>
                      <a:pt x="1409" y="211"/>
                      <a:pt x="1404" y="211"/>
                    </a:cubicBezTo>
                    <a:cubicBezTo>
                      <a:pt x="1403" y="211"/>
                      <a:pt x="1403" y="212"/>
                      <a:pt x="1403" y="212"/>
                    </a:cubicBezTo>
                    <a:cubicBezTo>
                      <a:pt x="1401" y="212"/>
                      <a:pt x="1400" y="212"/>
                      <a:pt x="1399" y="212"/>
                    </a:cubicBezTo>
                    <a:cubicBezTo>
                      <a:pt x="1394" y="212"/>
                      <a:pt x="1389" y="210"/>
                      <a:pt x="1384" y="209"/>
                    </a:cubicBezTo>
                    <a:cubicBezTo>
                      <a:pt x="1379" y="208"/>
                      <a:pt x="1373" y="206"/>
                      <a:pt x="1369" y="206"/>
                    </a:cubicBezTo>
                    <a:cubicBezTo>
                      <a:pt x="1367" y="206"/>
                      <a:pt x="1366" y="206"/>
                      <a:pt x="1365" y="207"/>
                    </a:cubicBezTo>
                    <a:cubicBezTo>
                      <a:pt x="1364" y="207"/>
                      <a:pt x="1362" y="207"/>
                      <a:pt x="1361" y="207"/>
                    </a:cubicBezTo>
                    <a:cubicBezTo>
                      <a:pt x="1356" y="207"/>
                      <a:pt x="1351" y="206"/>
                      <a:pt x="1346" y="205"/>
                    </a:cubicBezTo>
                    <a:cubicBezTo>
                      <a:pt x="1341" y="203"/>
                      <a:pt x="1336" y="202"/>
                      <a:pt x="1332" y="202"/>
                    </a:cubicBezTo>
                    <a:cubicBezTo>
                      <a:pt x="1330" y="202"/>
                      <a:pt x="1329" y="202"/>
                      <a:pt x="1328" y="203"/>
                    </a:cubicBezTo>
                    <a:cubicBezTo>
                      <a:pt x="1316" y="205"/>
                      <a:pt x="1323" y="326"/>
                      <a:pt x="1311" y="328"/>
                    </a:cubicBezTo>
                    <a:cubicBezTo>
                      <a:pt x="1311" y="328"/>
                      <a:pt x="1310" y="328"/>
                      <a:pt x="1310" y="328"/>
                    </a:cubicBezTo>
                    <a:cubicBezTo>
                      <a:pt x="1304" y="328"/>
                      <a:pt x="1295" y="310"/>
                      <a:pt x="1287" y="292"/>
                    </a:cubicBezTo>
                    <a:cubicBezTo>
                      <a:pt x="1278" y="273"/>
                      <a:pt x="1269" y="255"/>
                      <a:pt x="1263" y="255"/>
                    </a:cubicBezTo>
                    <a:cubicBezTo>
                      <a:pt x="1263" y="255"/>
                      <a:pt x="1263" y="255"/>
                      <a:pt x="1263" y="255"/>
                    </a:cubicBezTo>
                    <a:cubicBezTo>
                      <a:pt x="1262" y="255"/>
                      <a:pt x="1262" y="255"/>
                      <a:pt x="1262" y="255"/>
                    </a:cubicBezTo>
                    <a:cubicBezTo>
                      <a:pt x="1256" y="255"/>
                      <a:pt x="1249" y="249"/>
                      <a:pt x="1242" y="242"/>
                    </a:cubicBezTo>
                    <a:cubicBezTo>
                      <a:pt x="1235" y="235"/>
                      <a:pt x="1229" y="228"/>
                      <a:pt x="1223" y="228"/>
                    </a:cubicBezTo>
                    <a:cubicBezTo>
                      <a:pt x="1223" y="228"/>
                      <a:pt x="1222" y="228"/>
                      <a:pt x="1222" y="228"/>
                    </a:cubicBezTo>
                    <a:cubicBezTo>
                      <a:pt x="1210" y="230"/>
                      <a:pt x="1210" y="318"/>
                      <a:pt x="1198" y="320"/>
                    </a:cubicBezTo>
                    <a:cubicBezTo>
                      <a:pt x="1198" y="320"/>
                      <a:pt x="1198" y="320"/>
                      <a:pt x="1198" y="320"/>
                    </a:cubicBezTo>
                    <a:cubicBezTo>
                      <a:pt x="1192" y="320"/>
                      <a:pt x="1183" y="300"/>
                      <a:pt x="1174" y="281"/>
                    </a:cubicBezTo>
                    <a:cubicBezTo>
                      <a:pt x="1166" y="261"/>
                      <a:pt x="1157" y="242"/>
                      <a:pt x="1151" y="242"/>
                    </a:cubicBezTo>
                    <a:cubicBezTo>
                      <a:pt x="1151" y="242"/>
                      <a:pt x="1151" y="242"/>
                      <a:pt x="1151" y="242"/>
                    </a:cubicBezTo>
                    <a:cubicBezTo>
                      <a:pt x="1150" y="242"/>
                      <a:pt x="1150" y="242"/>
                      <a:pt x="1149" y="242"/>
                    </a:cubicBezTo>
                    <a:cubicBezTo>
                      <a:pt x="1144" y="242"/>
                      <a:pt x="1137" y="238"/>
                      <a:pt x="1131" y="234"/>
                    </a:cubicBezTo>
                    <a:cubicBezTo>
                      <a:pt x="1125" y="230"/>
                      <a:pt x="1119" y="225"/>
                      <a:pt x="1114" y="225"/>
                    </a:cubicBezTo>
                    <a:cubicBezTo>
                      <a:pt x="1113" y="225"/>
                      <a:pt x="1113" y="225"/>
                      <a:pt x="1112" y="226"/>
                    </a:cubicBezTo>
                    <a:cubicBezTo>
                      <a:pt x="1100" y="227"/>
                      <a:pt x="1106" y="369"/>
                      <a:pt x="1094" y="370"/>
                    </a:cubicBezTo>
                    <a:cubicBezTo>
                      <a:pt x="1094" y="370"/>
                      <a:pt x="1094" y="370"/>
                      <a:pt x="1093" y="370"/>
                    </a:cubicBezTo>
                    <a:cubicBezTo>
                      <a:pt x="1087" y="370"/>
                      <a:pt x="1080" y="357"/>
                      <a:pt x="1072" y="345"/>
                    </a:cubicBezTo>
                    <a:cubicBezTo>
                      <a:pt x="1065" y="332"/>
                      <a:pt x="1057" y="319"/>
                      <a:pt x="1051" y="319"/>
                    </a:cubicBezTo>
                    <a:cubicBezTo>
                      <a:pt x="1051" y="319"/>
                      <a:pt x="1051" y="319"/>
                      <a:pt x="1051" y="319"/>
                    </a:cubicBezTo>
                    <a:cubicBezTo>
                      <a:pt x="1039" y="321"/>
                      <a:pt x="1027" y="328"/>
                      <a:pt x="1015" y="329"/>
                    </a:cubicBezTo>
                    <a:cubicBezTo>
                      <a:pt x="1003" y="330"/>
                      <a:pt x="992" y="342"/>
                      <a:pt x="980" y="343"/>
                    </a:cubicBezTo>
                    <a:cubicBezTo>
                      <a:pt x="980" y="343"/>
                      <a:pt x="980" y="343"/>
                      <a:pt x="980" y="343"/>
                    </a:cubicBezTo>
                    <a:cubicBezTo>
                      <a:pt x="974" y="343"/>
                      <a:pt x="965" y="324"/>
                      <a:pt x="957" y="304"/>
                    </a:cubicBezTo>
                    <a:cubicBezTo>
                      <a:pt x="949" y="284"/>
                      <a:pt x="941" y="264"/>
                      <a:pt x="936" y="264"/>
                    </a:cubicBezTo>
                    <a:cubicBezTo>
                      <a:pt x="935" y="264"/>
                      <a:pt x="935" y="264"/>
                      <a:pt x="935" y="264"/>
                    </a:cubicBezTo>
                    <a:cubicBezTo>
                      <a:pt x="923" y="265"/>
                      <a:pt x="915" y="302"/>
                      <a:pt x="903" y="303"/>
                    </a:cubicBezTo>
                    <a:cubicBezTo>
                      <a:pt x="890" y="305"/>
                      <a:pt x="884" y="366"/>
                      <a:pt x="872" y="367"/>
                    </a:cubicBezTo>
                    <a:cubicBezTo>
                      <a:pt x="859" y="368"/>
                      <a:pt x="850" y="406"/>
                      <a:pt x="838" y="407"/>
                    </a:cubicBezTo>
                    <a:cubicBezTo>
                      <a:pt x="838" y="407"/>
                      <a:pt x="838" y="407"/>
                      <a:pt x="838" y="407"/>
                    </a:cubicBezTo>
                    <a:cubicBezTo>
                      <a:pt x="832" y="407"/>
                      <a:pt x="823" y="373"/>
                      <a:pt x="814" y="338"/>
                    </a:cubicBezTo>
                    <a:cubicBezTo>
                      <a:pt x="806" y="304"/>
                      <a:pt x="797" y="270"/>
                      <a:pt x="792" y="270"/>
                    </a:cubicBezTo>
                    <a:cubicBezTo>
                      <a:pt x="791" y="270"/>
                      <a:pt x="791" y="270"/>
                      <a:pt x="791" y="270"/>
                    </a:cubicBezTo>
                    <a:cubicBezTo>
                      <a:pt x="779" y="271"/>
                      <a:pt x="775" y="395"/>
                      <a:pt x="763" y="396"/>
                    </a:cubicBezTo>
                    <a:cubicBezTo>
                      <a:pt x="763" y="396"/>
                      <a:pt x="763" y="396"/>
                      <a:pt x="763" y="396"/>
                    </a:cubicBezTo>
                    <a:cubicBezTo>
                      <a:pt x="757" y="396"/>
                      <a:pt x="750" y="384"/>
                      <a:pt x="743" y="373"/>
                    </a:cubicBezTo>
                    <a:cubicBezTo>
                      <a:pt x="736" y="362"/>
                      <a:pt x="730" y="351"/>
                      <a:pt x="724" y="351"/>
                    </a:cubicBezTo>
                    <a:cubicBezTo>
                      <a:pt x="724" y="351"/>
                      <a:pt x="724" y="351"/>
                      <a:pt x="724" y="351"/>
                    </a:cubicBezTo>
                    <a:cubicBezTo>
                      <a:pt x="711" y="351"/>
                      <a:pt x="700" y="383"/>
                      <a:pt x="688" y="384"/>
                    </a:cubicBezTo>
                    <a:cubicBezTo>
                      <a:pt x="688" y="384"/>
                      <a:pt x="688" y="384"/>
                      <a:pt x="688" y="384"/>
                    </a:cubicBezTo>
                    <a:cubicBezTo>
                      <a:pt x="682" y="384"/>
                      <a:pt x="676" y="370"/>
                      <a:pt x="669" y="357"/>
                    </a:cubicBezTo>
                    <a:cubicBezTo>
                      <a:pt x="662" y="343"/>
                      <a:pt x="656" y="329"/>
                      <a:pt x="650" y="329"/>
                    </a:cubicBezTo>
                    <a:cubicBezTo>
                      <a:pt x="650" y="329"/>
                      <a:pt x="650" y="329"/>
                      <a:pt x="650" y="329"/>
                    </a:cubicBezTo>
                    <a:cubicBezTo>
                      <a:pt x="650" y="329"/>
                      <a:pt x="650" y="329"/>
                      <a:pt x="649" y="329"/>
                    </a:cubicBezTo>
                    <a:cubicBezTo>
                      <a:pt x="643" y="329"/>
                      <a:pt x="637" y="326"/>
                      <a:pt x="631" y="323"/>
                    </a:cubicBezTo>
                    <a:cubicBezTo>
                      <a:pt x="625" y="319"/>
                      <a:pt x="620" y="316"/>
                      <a:pt x="614" y="316"/>
                    </a:cubicBezTo>
                    <a:cubicBezTo>
                      <a:pt x="614" y="316"/>
                      <a:pt x="613" y="316"/>
                      <a:pt x="613" y="316"/>
                    </a:cubicBezTo>
                    <a:cubicBezTo>
                      <a:pt x="601" y="316"/>
                      <a:pt x="590" y="404"/>
                      <a:pt x="578" y="405"/>
                    </a:cubicBezTo>
                    <a:cubicBezTo>
                      <a:pt x="565" y="405"/>
                      <a:pt x="553" y="427"/>
                      <a:pt x="541" y="427"/>
                    </a:cubicBezTo>
                    <a:cubicBezTo>
                      <a:pt x="541" y="427"/>
                      <a:pt x="541" y="427"/>
                      <a:pt x="541" y="427"/>
                    </a:cubicBezTo>
                    <a:cubicBezTo>
                      <a:pt x="528" y="427"/>
                      <a:pt x="515" y="422"/>
                      <a:pt x="503" y="422"/>
                    </a:cubicBezTo>
                    <a:cubicBezTo>
                      <a:pt x="491" y="422"/>
                      <a:pt x="480" y="347"/>
                      <a:pt x="468" y="347"/>
                    </a:cubicBezTo>
                    <a:cubicBezTo>
                      <a:pt x="459" y="346"/>
                      <a:pt x="452" y="317"/>
                      <a:pt x="444" y="300"/>
                    </a:cubicBezTo>
                    <a:cubicBezTo>
                      <a:pt x="443" y="371"/>
                      <a:pt x="443" y="441"/>
                      <a:pt x="443" y="511"/>
                    </a:cubicBezTo>
                    <a:cubicBezTo>
                      <a:pt x="693" y="499"/>
                      <a:pt x="1027" y="488"/>
                      <a:pt x="1412" y="488"/>
                    </a:cubicBezTo>
                    <a:cubicBezTo>
                      <a:pt x="2560" y="488"/>
                      <a:pt x="4166" y="587"/>
                      <a:pt x="5390" y="1056"/>
                    </a:cubicBezTo>
                    <a:cubicBezTo>
                      <a:pt x="6283" y="536"/>
                      <a:pt x="7400" y="384"/>
                      <a:pt x="8152" y="345"/>
                    </a:cubicBezTo>
                    <a:cubicBezTo>
                      <a:pt x="8158" y="313"/>
                      <a:pt x="8192" y="231"/>
                      <a:pt x="8183" y="227"/>
                    </a:cubicBezTo>
                    <a:cubicBezTo>
                      <a:pt x="8181" y="226"/>
                      <a:pt x="8178" y="226"/>
                      <a:pt x="8175" y="226"/>
                    </a:cubicBezTo>
                    <a:cubicBezTo>
                      <a:pt x="8170" y="226"/>
                      <a:pt x="8165" y="227"/>
                      <a:pt x="8159" y="228"/>
                    </a:cubicBezTo>
                    <a:cubicBezTo>
                      <a:pt x="8153" y="230"/>
                      <a:pt x="8147" y="231"/>
                      <a:pt x="8143" y="231"/>
                    </a:cubicBezTo>
                    <a:cubicBezTo>
                      <a:pt x="8141" y="231"/>
                      <a:pt x="8139" y="231"/>
                      <a:pt x="8137" y="230"/>
                    </a:cubicBezTo>
                    <a:cubicBezTo>
                      <a:pt x="8125" y="225"/>
                      <a:pt x="8127" y="186"/>
                      <a:pt x="8115" y="182"/>
                    </a:cubicBezTo>
                    <a:cubicBezTo>
                      <a:pt x="8115" y="182"/>
                      <a:pt x="8115" y="182"/>
                      <a:pt x="8115" y="182"/>
                    </a:cubicBezTo>
                    <a:cubicBezTo>
                      <a:pt x="8108" y="182"/>
                      <a:pt x="8093" y="206"/>
                      <a:pt x="8078" y="230"/>
                    </a:cubicBezTo>
                    <a:cubicBezTo>
                      <a:pt x="8062" y="255"/>
                      <a:pt x="8047" y="279"/>
                      <a:pt x="8041" y="279"/>
                    </a:cubicBezTo>
                    <a:cubicBezTo>
                      <a:pt x="8041" y="279"/>
                      <a:pt x="8040" y="279"/>
                      <a:pt x="8040" y="279"/>
                    </a:cubicBezTo>
                    <a:cubicBezTo>
                      <a:pt x="8029" y="275"/>
                      <a:pt x="8040" y="205"/>
                      <a:pt x="8029" y="201"/>
                    </a:cubicBezTo>
                    <a:cubicBezTo>
                      <a:pt x="8017" y="197"/>
                      <a:pt x="8025" y="134"/>
                      <a:pt x="8013" y="131"/>
                    </a:cubicBezTo>
                    <a:cubicBezTo>
                      <a:pt x="8013" y="131"/>
                      <a:pt x="8012" y="131"/>
                      <a:pt x="8012" y="131"/>
                    </a:cubicBezTo>
                    <a:cubicBezTo>
                      <a:pt x="8006" y="131"/>
                      <a:pt x="7994" y="150"/>
                      <a:pt x="7981" y="169"/>
                    </a:cubicBezTo>
                    <a:cubicBezTo>
                      <a:pt x="7969" y="188"/>
                      <a:pt x="7956" y="207"/>
                      <a:pt x="7950" y="207"/>
                    </a:cubicBezTo>
                    <a:cubicBezTo>
                      <a:pt x="7950" y="207"/>
                      <a:pt x="7950" y="207"/>
                      <a:pt x="7950" y="207"/>
                    </a:cubicBezTo>
                    <a:cubicBezTo>
                      <a:pt x="7949" y="207"/>
                      <a:pt x="7949" y="207"/>
                      <a:pt x="7948" y="207"/>
                    </a:cubicBezTo>
                    <a:cubicBezTo>
                      <a:pt x="7942" y="207"/>
                      <a:pt x="7933" y="218"/>
                      <a:pt x="7924" y="229"/>
                    </a:cubicBezTo>
                    <a:cubicBezTo>
                      <a:pt x="7915" y="240"/>
                      <a:pt x="7905" y="252"/>
                      <a:pt x="7899" y="252"/>
                    </a:cubicBezTo>
                    <a:cubicBezTo>
                      <a:pt x="7899" y="252"/>
                      <a:pt x="7899" y="252"/>
                      <a:pt x="7898" y="252"/>
                    </a:cubicBezTo>
                    <a:cubicBezTo>
                      <a:pt x="7886" y="248"/>
                      <a:pt x="7900" y="156"/>
                      <a:pt x="7889" y="153"/>
                    </a:cubicBezTo>
                    <a:cubicBezTo>
                      <a:pt x="7877" y="150"/>
                      <a:pt x="7864" y="149"/>
                      <a:pt x="7852" y="146"/>
                    </a:cubicBezTo>
                    <a:cubicBezTo>
                      <a:pt x="7851" y="146"/>
                      <a:pt x="7850" y="146"/>
                      <a:pt x="7850" y="146"/>
                    </a:cubicBezTo>
                    <a:cubicBezTo>
                      <a:pt x="7844" y="146"/>
                      <a:pt x="7837" y="151"/>
                      <a:pt x="7830" y="156"/>
                    </a:cubicBezTo>
                    <a:cubicBezTo>
                      <a:pt x="7823" y="161"/>
                      <a:pt x="7816" y="166"/>
                      <a:pt x="7811" y="166"/>
                    </a:cubicBezTo>
                    <a:cubicBezTo>
                      <a:pt x="7810" y="166"/>
                      <a:pt x="7810" y="166"/>
                      <a:pt x="7809" y="166"/>
                    </a:cubicBezTo>
                    <a:cubicBezTo>
                      <a:pt x="7797" y="163"/>
                      <a:pt x="7790" y="140"/>
                      <a:pt x="7778" y="137"/>
                    </a:cubicBezTo>
                    <a:cubicBezTo>
                      <a:pt x="7766" y="135"/>
                      <a:pt x="7757" y="115"/>
                      <a:pt x="7745" y="112"/>
                    </a:cubicBezTo>
                    <a:cubicBezTo>
                      <a:pt x="7745" y="112"/>
                      <a:pt x="7744" y="112"/>
                      <a:pt x="7744" y="112"/>
                    </a:cubicBezTo>
                    <a:cubicBezTo>
                      <a:pt x="7738" y="112"/>
                      <a:pt x="7730" y="121"/>
                      <a:pt x="7723" y="131"/>
                    </a:cubicBezTo>
                    <a:cubicBezTo>
                      <a:pt x="7715" y="140"/>
                      <a:pt x="7707" y="149"/>
                      <a:pt x="7701" y="149"/>
                    </a:cubicBezTo>
                    <a:cubicBezTo>
                      <a:pt x="7701" y="149"/>
                      <a:pt x="7701" y="149"/>
                      <a:pt x="7700" y="149"/>
                    </a:cubicBezTo>
                    <a:cubicBezTo>
                      <a:pt x="7688" y="147"/>
                      <a:pt x="7677" y="141"/>
                      <a:pt x="7665" y="139"/>
                    </a:cubicBezTo>
                    <a:cubicBezTo>
                      <a:pt x="7653" y="137"/>
                      <a:pt x="7647" y="92"/>
                      <a:pt x="7635" y="91"/>
                    </a:cubicBezTo>
                    <a:cubicBezTo>
                      <a:pt x="7630" y="90"/>
                      <a:pt x="7626" y="90"/>
                      <a:pt x="7621" y="90"/>
                    </a:cubicBezTo>
                    <a:cubicBezTo>
                      <a:pt x="7619" y="90"/>
                      <a:pt x="7617" y="90"/>
                      <a:pt x="7615" y="90"/>
                    </a:cubicBezTo>
                    <a:cubicBezTo>
                      <a:pt x="7613" y="90"/>
                      <a:pt x="7611" y="90"/>
                      <a:pt x="7609" y="90"/>
                    </a:cubicBezTo>
                    <a:cubicBezTo>
                      <a:pt x="7605" y="90"/>
                      <a:pt x="7601" y="90"/>
                      <a:pt x="7597" y="89"/>
                    </a:cubicBezTo>
                    <a:cubicBezTo>
                      <a:pt x="7585" y="88"/>
                      <a:pt x="7576" y="45"/>
                      <a:pt x="7564" y="44"/>
                    </a:cubicBezTo>
                    <a:cubicBezTo>
                      <a:pt x="7564" y="44"/>
                      <a:pt x="7563" y="44"/>
                      <a:pt x="7563" y="44"/>
                    </a:cubicBezTo>
                    <a:cubicBezTo>
                      <a:pt x="7557" y="44"/>
                      <a:pt x="7550" y="57"/>
                      <a:pt x="7542" y="70"/>
                    </a:cubicBezTo>
                    <a:cubicBezTo>
                      <a:pt x="7535" y="82"/>
                      <a:pt x="7528" y="95"/>
                      <a:pt x="7522" y="95"/>
                    </a:cubicBezTo>
                    <a:cubicBezTo>
                      <a:pt x="7522" y="95"/>
                      <a:pt x="7522" y="95"/>
                      <a:pt x="7521" y="95"/>
                    </a:cubicBezTo>
                    <a:cubicBezTo>
                      <a:pt x="7509" y="94"/>
                      <a:pt x="7499" y="51"/>
                      <a:pt x="7486" y="51"/>
                    </a:cubicBezTo>
                    <a:cubicBezTo>
                      <a:pt x="7486" y="51"/>
                      <a:pt x="7486" y="51"/>
                      <a:pt x="7486" y="51"/>
                    </a:cubicBezTo>
                    <a:cubicBezTo>
                      <a:pt x="7480" y="51"/>
                      <a:pt x="7473" y="73"/>
                      <a:pt x="7466" y="96"/>
                    </a:cubicBezTo>
                    <a:cubicBezTo>
                      <a:pt x="7459" y="118"/>
                      <a:pt x="7452" y="141"/>
                      <a:pt x="7446" y="141"/>
                    </a:cubicBezTo>
                    <a:cubicBezTo>
                      <a:pt x="7446" y="141"/>
                      <a:pt x="7446" y="141"/>
                      <a:pt x="7446" y="141"/>
                    </a:cubicBezTo>
                    <a:cubicBezTo>
                      <a:pt x="7433" y="141"/>
                      <a:pt x="7422" y="35"/>
                      <a:pt x="7410" y="35"/>
                    </a:cubicBezTo>
                    <a:cubicBezTo>
                      <a:pt x="7410" y="35"/>
                      <a:pt x="7410" y="35"/>
                      <a:pt x="7410" y="35"/>
                    </a:cubicBezTo>
                    <a:cubicBezTo>
                      <a:pt x="7398" y="35"/>
                      <a:pt x="7387" y="194"/>
                      <a:pt x="7374" y="195"/>
                    </a:cubicBezTo>
                    <a:cubicBezTo>
                      <a:pt x="7374" y="195"/>
                      <a:pt x="7374" y="195"/>
                      <a:pt x="7374" y="195"/>
                    </a:cubicBezTo>
                    <a:cubicBezTo>
                      <a:pt x="7368" y="195"/>
                      <a:pt x="7362" y="173"/>
                      <a:pt x="7355" y="152"/>
                    </a:cubicBezTo>
                    <a:cubicBezTo>
                      <a:pt x="7349" y="131"/>
                      <a:pt x="7342" y="110"/>
                      <a:pt x="7336" y="110"/>
                    </a:cubicBezTo>
                    <a:cubicBezTo>
                      <a:pt x="7336" y="110"/>
                      <a:pt x="7336" y="110"/>
                      <a:pt x="7336" y="110"/>
                    </a:cubicBezTo>
                    <a:cubicBezTo>
                      <a:pt x="7336" y="110"/>
                      <a:pt x="7336" y="110"/>
                      <a:pt x="7336" y="110"/>
                    </a:cubicBezTo>
                    <a:cubicBezTo>
                      <a:pt x="7330" y="110"/>
                      <a:pt x="7322" y="90"/>
                      <a:pt x="7315" y="71"/>
                    </a:cubicBezTo>
                    <a:cubicBezTo>
                      <a:pt x="7308" y="51"/>
                      <a:pt x="7300" y="32"/>
                      <a:pt x="7294" y="32"/>
                    </a:cubicBezTo>
                    <a:cubicBezTo>
                      <a:pt x="7294" y="32"/>
                      <a:pt x="7294" y="32"/>
                      <a:pt x="7294" y="32"/>
                    </a:cubicBezTo>
                    <a:cubicBezTo>
                      <a:pt x="7282" y="33"/>
                      <a:pt x="7270" y="65"/>
                      <a:pt x="7258" y="66"/>
                    </a:cubicBezTo>
                    <a:cubicBezTo>
                      <a:pt x="7257" y="66"/>
                      <a:pt x="7255" y="66"/>
                      <a:pt x="7253" y="66"/>
                    </a:cubicBezTo>
                    <a:cubicBezTo>
                      <a:pt x="7249" y="66"/>
                      <a:pt x="7244" y="65"/>
                      <a:pt x="7240" y="65"/>
                    </a:cubicBezTo>
                    <a:cubicBezTo>
                      <a:pt x="7235" y="65"/>
                      <a:pt x="7230" y="64"/>
                      <a:pt x="7226" y="64"/>
                    </a:cubicBezTo>
                    <a:cubicBezTo>
                      <a:pt x="7224" y="64"/>
                      <a:pt x="7222" y="64"/>
                      <a:pt x="7220" y="64"/>
                    </a:cubicBezTo>
                    <a:cubicBezTo>
                      <a:pt x="7208" y="66"/>
                      <a:pt x="7198" y="94"/>
                      <a:pt x="7186" y="96"/>
                    </a:cubicBezTo>
                    <a:cubicBezTo>
                      <a:pt x="7174" y="97"/>
                      <a:pt x="7167" y="138"/>
                      <a:pt x="7155" y="140"/>
                    </a:cubicBezTo>
                    <a:cubicBezTo>
                      <a:pt x="7143" y="142"/>
                      <a:pt x="7142" y="206"/>
                      <a:pt x="7130" y="208"/>
                    </a:cubicBezTo>
                    <a:cubicBezTo>
                      <a:pt x="7130" y="208"/>
                      <a:pt x="7130" y="208"/>
                      <a:pt x="7130" y="208"/>
                    </a:cubicBezTo>
                    <a:cubicBezTo>
                      <a:pt x="7123" y="208"/>
                      <a:pt x="7111" y="175"/>
                      <a:pt x="7099" y="142"/>
                    </a:cubicBezTo>
                    <a:cubicBezTo>
                      <a:pt x="7086" y="108"/>
                      <a:pt x="7074" y="75"/>
                      <a:pt x="7068" y="75"/>
                    </a:cubicBezTo>
                    <a:cubicBezTo>
                      <a:pt x="7067" y="75"/>
                      <a:pt x="7067" y="75"/>
                      <a:pt x="7067" y="75"/>
                    </a:cubicBezTo>
                    <a:cubicBezTo>
                      <a:pt x="7065" y="76"/>
                      <a:pt x="7064" y="76"/>
                      <a:pt x="7062" y="76"/>
                    </a:cubicBezTo>
                    <a:cubicBezTo>
                      <a:pt x="7057" y="76"/>
                      <a:pt x="7052" y="75"/>
                      <a:pt x="7048" y="74"/>
                    </a:cubicBezTo>
                    <a:cubicBezTo>
                      <a:pt x="7043" y="73"/>
                      <a:pt x="7038" y="73"/>
                      <a:pt x="7034" y="73"/>
                    </a:cubicBezTo>
                    <a:cubicBezTo>
                      <a:pt x="7032" y="73"/>
                      <a:pt x="7030" y="73"/>
                      <a:pt x="7028" y="73"/>
                    </a:cubicBezTo>
                    <a:cubicBezTo>
                      <a:pt x="7016" y="76"/>
                      <a:pt x="7042" y="243"/>
                      <a:pt x="7030" y="246"/>
                    </a:cubicBezTo>
                    <a:cubicBezTo>
                      <a:pt x="7030" y="246"/>
                      <a:pt x="7030" y="246"/>
                      <a:pt x="7030" y="246"/>
                    </a:cubicBezTo>
                    <a:cubicBezTo>
                      <a:pt x="7024" y="246"/>
                      <a:pt x="7013" y="226"/>
                      <a:pt x="7002" y="207"/>
                    </a:cubicBezTo>
                    <a:cubicBezTo>
                      <a:pt x="6991" y="188"/>
                      <a:pt x="6980" y="168"/>
                      <a:pt x="6974" y="168"/>
                    </a:cubicBezTo>
                    <a:cubicBezTo>
                      <a:pt x="6974" y="168"/>
                      <a:pt x="6974" y="168"/>
                      <a:pt x="6974" y="168"/>
                    </a:cubicBezTo>
                    <a:cubicBezTo>
                      <a:pt x="6973" y="169"/>
                      <a:pt x="6972" y="169"/>
                      <a:pt x="6972" y="169"/>
                    </a:cubicBezTo>
                    <a:cubicBezTo>
                      <a:pt x="6966" y="169"/>
                      <a:pt x="6959" y="163"/>
                      <a:pt x="6951" y="157"/>
                    </a:cubicBezTo>
                    <a:cubicBezTo>
                      <a:pt x="6944" y="151"/>
                      <a:pt x="6936" y="145"/>
                      <a:pt x="6931" y="145"/>
                    </a:cubicBezTo>
                    <a:cubicBezTo>
                      <a:pt x="6930" y="145"/>
                      <a:pt x="6929" y="145"/>
                      <a:pt x="6929" y="145"/>
                    </a:cubicBezTo>
                    <a:cubicBezTo>
                      <a:pt x="6917" y="148"/>
                      <a:pt x="6926" y="221"/>
                      <a:pt x="6914" y="225"/>
                    </a:cubicBezTo>
                    <a:cubicBezTo>
                      <a:pt x="6914" y="225"/>
                      <a:pt x="6914" y="225"/>
                      <a:pt x="6913" y="225"/>
                    </a:cubicBezTo>
                    <a:cubicBezTo>
                      <a:pt x="6907" y="225"/>
                      <a:pt x="6896" y="208"/>
                      <a:pt x="6884" y="191"/>
                    </a:cubicBezTo>
                    <a:cubicBezTo>
                      <a:pt x="6873" y="175"/>
                      <a:pt x="6862" y="158"/>
                      <a:pt x="6855" y="158"/>
                    </a:cubicBezTo>
                    <a:cubicBezTo>
                      <a:pt x="6855" y="158"/>
                      <a:pt x="6855" y="158"/>
                      <a:pt x="6855" y="158"/>
                    </a:cubicBezTo>
                    <a:cubicBezTo>
                      <a:pt x="6843" y="162"/>
                      <a:pt x="6835" y="178"/>
                      <a:pt x="6823" y="181"/>
                    </a:cubicBezTo>
                    <a:cubicBezTo>
                      <a:pt x="6822" y="182"/>
                      <a:pt x="6821" y="182"/>
                      <a:pt x="6820" y="182"/>
                    </a:cubicBezTo>
                    <a:cubicBezTo>
                      <a:pt x="6815" y="182"/>
                      <a:pt x="6808" y="178"/>
                      <a:pt x="6800" y="173"/>
                    </a:cubicBezTo>
                    <a:cubicBezTo>
                      <a:pt x="6793" y="169"/>
                      <a:pt x="6786" y="165"/>
                      <a:pt x="6780" y="165"/>
                    </a:cubicBezTo>
                    <a:cubicBezTo>
                      <a:pt x="6779" y="165"/>
                      <a:pt x="6779" y="165"/>
                      <a:pt x="6778" y="165"/>
                    </a:cubicBezTo>
                    <a:cubicBezTo>
                      <a:pt x="6766" y="169"/>
                      <a:pt x="6792" y="276"/>
                      <a:pt x="6781" y="280"/>
                    </a:cubicBezTo>
                    <a:cubicBezTo>
                      <a:pt x="6781" y="280"/>
                      <a:pt x="6780" y="280"/>
                      <a:pt x="6780" y="280"/>
                    </a:cubicBezTo>
                    <a:cubicBezTo>
                      <a:pt x="6774" y="280"/>
                      <a:pt x="6758" y="255"/>
                      <a:pt x="6742" y="230"/>
                    </a:cubicBezTo>
                    <a:cubicBezTo>
                      <a:pt x="6726" y="205"/>
                      <a:pt x="6710" y="181"/>
                      <a:pt x="6704" y="181"/>
                    </a:cubicBezTo>
                    <a:cubicBezTo>
                      <a:pt x="6703" y="181"/>
                      <a:pt x="6703" y="181"/>
                      <a:pt x="6703" y="181"/>
                    </a:cubicBezTo>
                    <a:cubicBezTo>
                      <a:pt x="6692" y="185"/>
                      <a:pt x="6700" y="240"/>
                      <a:pt x="6689" y="245"/>
                    </a:cubicBezTo>
                    <a:cubicBezTo>
                      <a:pt x="6688" y="245"/>
                      <a:pt x="6688" y="245"/>
                      <a:pt x="6687" y="245"/>
                    </a:cubicBezTo>
                    <a:cubicBezTo>
                      <a:pt x="6681" y="245"/>
                      <a:pt x="6670" y="234"/>
                      <a:pt x="6659" y="222"/>
                    </a:cubicBezTo>
                    <a:cubicBezTo>
                      <a:pt x="6648" y="211"/>
                      <a:pt x="6637" y="199"/>
                      <a:pt x="6631" y="199"/>
                    </a:cubicBezTo>
                    <a:cubicBezTo>
                      <a:pt x="6630" y="199"/>
                      <a:pt x="6630" y="200"/>
                      <a:pt x="6629" y="200"/>
                    </a:cubicBezTo>
                    <a:cubicBezTo>
                      <a:pt x="6618" y="204"/>
                      <a:pt x="6621" y="244"/>
                      <a:pt x="6610" y="249"/>
                    </a:cubicBezTo>
                    <a:cubicBezTo>
                      <a:pt x="6599" y="254"/>
                      <a:pt x="6617" y="326"/>
                      <a:pt x="6606" y="331"/>
                    </a:cubicBezTo>
                    <a:cubicBezTo>
                      <a:pt x="6604" y="331"/>
                      <a:pt x="6602" y="332"/>
                      <a:pt x="6600" y="332"/>
                    </a:cubicBezTo>
                    <a:cubicBezTo>
                      <a:pt x="6596" y="332"/>
                      <a:pt x="6590" y="330"/>
                      <a:pt x="6585" y="328"/>
                    </a:cubicBezTo>
                    <a:cubicBezTo>
                      <a:pt x="6579" y="326"/>
                      <a:pt x="6574" y="325"/>
                      <a:pt x="6569" y="325"/>
                    </a:cubicBezTo>
                    <a:cubicBezTo>
                      <a:pt x="6567" y="325"/>
                      <a:pt x="6565" y="325"/>
                      <a:pt x="6564" y="326"/>
                    </a:cubicBezTo>
                    <a:cubicBezTo>
                      <a:pt x="6560" y="327"/>
                      <a:pt x="6556" y="327"/>
                      <a:pt x="6553" y="327"/>
                    </a:cubicBezTo>
                    <a:cubicBezTo>
                      <a:pt x="6550" y="327"/>
                      <a:pt x="6547" y="327"/>
                      <a:pt x="6544" y="327"/>
                    </a:cubicBezTo>
                    <a:cubicBezTo>
                      <a:pt x="6541" y="327"/>
                      <a:pt x="6538" y="327"/>
                      <a:pt x="6536" y="327"/>
                    </a:cubicBezTo>
                    <a:cubicBezTo>
                      <a:pt x="6532" y="327"/>
                      <a:pt x="6528" y="327"/>
                      <a:pt x="6525" y="329"/>
                    </a:cubicBezTo>
                    <a:cubicBezTo>
                      <a:pt x="6522" y="330"/>
                      <a:pt x="6519" y="330"/>
                      <a:pt x="6516" y="330"/>
                    </a:cubicBezTo>
                    <a:cubicBezTo>
                      <a:pt x="6513" y="330"/>
                      <a:pt x="6508" y="329"/>
                      <a:pt x="6504" y="329"/>
                    </a:cubicBezTo>
                    <a:cubicBezTo>
                      <a:pt x="6500" y="328"/>
                      <a:pt x="6496" y="327"/>
                      <a:pt x="6492" y="327"/>
                    </a:cubicBezTo>
                    <a:cubicBezTo>
                      <a:pt x="6489" y="327"/>
                      <a:pt x="6487" y="328"/>
                      <a:pt x="6484" y="329"/>
                    </a:cubicBezTo>
                    <a:cubicBezTo>
                      <a:pt x="6473" y="334"/>
                      <a:pt x="6480" y="377"/>
                      <a:pt x="6469" y="382"/>
                    </a:cubicBezTo>
                    <a:cubicBezTo>
                      <a:pt x="6458" y="388"/>
                      <a:pt x="6448" y="394"/>
                      <a:pt x="6437" y="399"/>
                    </a:cubicBezTo>
                    <a:cubicBezTo>
                      <a:pt x="6425" y="405"/>
                      <a:pt x="6433" y="449"/>
                      <a:pt x="6422" y="454"/>
                    </a:cubicBezTo>
                    <a:cubicBezTo>
                      <a:pt x="6420" y="455"/>
                      <a:pt x="6417" y="455"/>
                      <a:pt x="6414" y="455"/>
                    </a:cubicBezTo>
                    <a:cubicBezTo>
                      <a:pt x="6410" y="455"/>
                      <a:pt x="6406" y="455"/>
                      <a:pt x="6402" y="454"/>
                    </a:cubicBezTo>
                    <a:cubicBezTo>
                      <a:pt x="6398" y="454"/>
                      <a:pt x="6394" y="453"/>
                      <a:pt x="6390" y="453"/>
                    </a:cubicBezTo>
                    <a:cubicBezTo>
                      <a:pt x="6387" y="453"/>
                      <a:pt x="6385" y="453"/>
                      <a:pt x="6382" y="455"/>
                    </a:cubicBezTo>
                    <a:cubicBezTo>
                      <a:pt x="6382" y="455"/>
                      <a:pt x="6381" y="455"/>
                      <a:pt x="6381" y="455"/>
                    </a:cubicBezTo>
                    <a:cubicBezTo>
                      <a:pt x="6375" y="455"/>
                      <a:pt x="6357" y="432"/>
                      <a:pt x="6340" y="410"/>
                    </a:cubicBezTo>
                    <a:cubicBezTo>
                      <a:pt x="6323" y="388"/>
                      <a:pt x="6305" y="365"/>
                      <a:pt x="6299" y="365"/>
                    </a:cubicBezTo>
                    <a:cubicBezTo>
                      <a:pt x="6298" y="365"/>
                      <a:pt x="6298" y="365"/>
                      <a:pt x="6298" y="366"/>
                    </a:cubicBezTo>
                    <a:cubicBezTo>
                      <a:pt x="6287" y="371"/>
                      <a:pt x="6332" y="491"/>
                      <a:pt x="6321" y="496"/>
                    </a:cubicBezTo>
                    <a:cubicBezTo>
                      <a:pt x="6321" y="496"/>
                      <a:pt x="6320" y="496"/>
                      <a:pt x="6320" y="496"/>
                    </a:cubicBezTo>
                    <a:cubicBezTo>
                      <a:pt x="6313" y="496"/>
                      <a:pt x="6294" y="469"/>
                      <a:pt x="6274" y="443"/>
                    </a:cubicBezTo>
                    <a:cubicBezTo>
                      <a:pt x="6255" y="416"/>
                      <a:pt x="6235" y="389"/>
                      <a:pt x="6229" y="389"/>
                    </a:cubicBezTo>
                    <a:cubicBezTo>
                      <a:pt x="6229" y="389"/>
                      <a:pt x="6228" y="389"/>
                      <a:pt x="6228" y="389"/>
                    </a:cubicBezTo>
                    <a:cubicBezTo>
                      <a:pt x="6217" y="394"/>
                      <a:pt x="6212" y="411"/>
                      <a:pt x="6201" y="416"/>
                    </a:cubicBezTo>
                    <a:cubicBezTo>
                      <a:pt x="6190" y="421"/>
                      <a:pt x="6237" y="548"/>
                      <a:pt x="6226" y="553"/>
                    </a:cubicBezTo>
                    <a:cubicBezTo>
                      <a:pt x="6225" y="554"/>
                      <a:pt x="6224" y="554"/>
                      <a:pt x="6223" y="554"/>
                    </a:cubicBezTo>
                    <a:cubicBezTo>
                      <a:pt x="6217" y="554"/>
                      <a:pt x="6209" y="548"/>
                      <a:pt x="6200" y="542"/>
                    </a:cubicBezTo>
                    <a:cubicBezTo>
                      <a:pt x="6191" y="536"/>
                      <a:pt x="6183" y="530"/>
                      <a:pt x="6177" y="530"/>
                    </a:cubicBezTo>
                    <a:cubicBezTo>
                      <a:pt x="6176" y="530"/>
                      <a:pt x="6175" y="530"/>
                      <a:pt x="6174" y="530"/>
                    </a:cubicBezTo>
                    <a:cubicBezTo>
                      <a:pt x="6174" y="531"/>
                      <a:pt x="6173" y="531"/>
                      <a:pt x="6173" y="531"/>
                    </a:cubicBezTo>
                    <a:cubicBezTo>
                      <a:pt x="6166" y="531"/>
                      <a:pt x="6155" y="518"/>
                      <a:pt x="6143" y="506"/>
                    </a:cubicBezTo>
                    <a:cubicBezTo>
                      <a:pt x="6131" y="494"/>
                      <a:pt x="6119" y="481"/>
                      <a:pt x="6113" y="481"/>
                    </a:cubicBezTo>
                    <a:cubicBezTo>
                      <a:pt x="6112" y="481"/>
                      <a:pt x="6112" y="482"/>
                      <a:pt x="6111" y="482"/>
                    </a:cubicBezTo>
                    <a:cubicBezTo>
                      <a:pt x="6100" y="487"/>
                      <a:pt x="6112" y="541"/>
                      <a:pt x="6100" y="546"/>
                    </a:cubicBezTo>
                    <a:cubicBezTo>
                      <a:pt x="6089" y="551"/>
                      <a:pt x="6079" y="558"/>
                      <a:pt x="6067" y="562"/>
                    </a:cubicBezTo>
                    <a:cubicBezTo>
                      <a:pt x="6066" y="563"/>
                      <a:pt x="6065" y="563"/>
                      <a:pt x="6063" y="563"/>
                    </a:cubicBezTo>
                    <a:cubicBezTo>
                      <a:pt x="6058" y="563"/>
                      <a:pt x="6052" y="560"/>
                      <a:pt x="6045" y="557"/>
                    </a:cubicBezTo>
                    <a:cubicBezTo>
                      <a:pt x="6039" y="555"/>
                      <a:pt x="6032" y="552"/>
                      <a:pt x="6027" y="552"/>
                    </a:cubicBezTo>
                    <a:cubicBezTo>
                      <a:pt x="6026" y="552"/>
                      <a:pt x="6025" y="552"/>
                      <a:pt x="6023" y="552"/>
                    </a:cubicBezTo>
                    <a:cubicBezTo>
                      <a:pt x="6012" y="557"/>
                      <a:pt x="6010" y="584"/>
                      <a:pt x="5999" y="589"/>
                    </a:cubicBezTo>
                    <a:cubicBezTo>
                      <a:pt x="5998" y="589"/>
                      <a:pt x="5996" y="589"/>
                      <a:pt x="5995" y="589"/>
                    </a:cubicBezTo>
                    <a:cubicBezTo>
                      <a:pt x="5990" y="589"/>
                      <a:pt x="5983" y="586"/>
                      <a:pt x="5976" y="582"/>
                    </a:cubicBezTo>
                    <a:cubicBezTo>
                      <a:pt x="5970" y="579"/>
                      <a:pt x="5963" y="575"/>
                      <a:pt x="5958" y="575"/>
                    </a:cubicBezTo>
                    <a:cubicBezTo>
                      <a:pt x="5956" y="575"/>
                      <a:pt x="5955" y="576"/>
                      <a:pt x="5954" y="576"/>
                    </a:cubicBezTo>
                    <a:cubicBezTo>
                      <a:pt x="5954" y="576"/>
                      <a:pt x="5953" y="576"/>
                      <a:pt x="5952" y="576"/>
                    </a:cubicBezTo>
                    <a:cubicBezTo>
                      <a:pt x="5946" y="576"/>
                      <a:pt x="5938" y="570"/>
                      <a:pt x="5930" y="563"/>
                    </a:cubicBezTo>
                    <a:cubicBezTo>
                      <a:pt x="5922" y="556"/>
                      <a:pt x="5913" y="550"/>
                      <a:pt x="5908" y="550"/>
                    </a:cubicBezTo>
                    <a:cubicBezTo>
                      <a:pt x="5907" y="550"/>
                      <a:pt x="5906" y="550"/>
                      <a:pt x="5906" y="550"/>
                    </a:cubicBezTo>
                    <a:cubicBezTo>
                      <a:pt x="5902" y="551"/>
                      <a:pt x="5899" y="552"/>
                      <a:pt x="5895" y="552"/>
                    </a:cubicBezTo>
                    <a:cubicBezTo>
                      <a:pt x="5892" y="552"/>
                      <a:pt x="5890" y="552"/>
                      <a:pt x="5887" y="551"/>
                    </a:cubicBezTo>
                    <a:cubicBezTo>
                      <a:pt x="5884" y="551"/>
                      <a:pt x="5881" y="551"/>
                      <a:pt x="5879" y="551"/>
                    </a:cubicBezTo>
                    <a:cubicBezTo>
                      <a:pt x="5875" y="551"/>
                      <a:pt x="5872" y="551"/>
                      <a:pt x="5868" y="553"/>
                    </a:cubicBezTo>
                    <a:cubicBezTo>
                      <a:pt x="5857" y="557"/>
                      <a:pt x="5884" y="670"/>
                      <a:pt x="5873" y="674"/>
                    </a:cubicBezTo>
                    <a:cubicBezTo>
                      <a:pt x="5861" y="678"/>
                      <a:pt x="5852" y="692"/>
                      <a:pt x="5840" y="696"/>
                    </a:cubicBezTo>
                    <a:cubicBezTo>
                      <a:pt x="5840" y="696"/>
                      <a:pt x="5840" y="696"/>
                      <a:pt x="5839" y="696"/>
                    </a:cubicBezTo>
                    <a:cubicBezTo>
                      <a:pt x="5833" y="696"/>
                      <a:pt x="5821" y="676"/>
                      <a:pt x="5808" y="655"/>
                    </a:cubicBezTo>
                    <a:cubicBezTo>
                      <a:pt x="5796" y="635"/>
                      <a:pt x="5783" y="615"/>
                      <a:pt x="5777" y="615"/>
                    </a:cubicBezTo>
                    <a:cubicBezTo>
                      <a:pt x="5777" y="615"/>
                      <a:pt x="5777" y="615"/>
                      <a:pt x="5776" y="615"/>
                    </a:cubicBezTo>
                    <a:cubicBezTo>
                      <a:pt x="5765" y="618"/>
                      <a:pt x="5754" y="623"/>
                      <a:pt x="5742" y="627"/>
                    </a:cubicBezTo>
                    <a:cubicBezTo>
                      <a:pt x="5731" y="630"/>
                      <a:pt x="5730" y="671"/>
                      <a:pt x="5718" y="673"/>
                    </a:cubicBezTo>
                    <a:cubicBezTo>
                      <a:pt x="5706" y="676"/>
                      <a:pt x="5707" y="760"/>
                      <a:pt x="5695" y="762"/>
                    </a:cubicBezTo>
                    <a:cubicBezTo>
                      <a:pt x="5695" y="762"/>
                      <a:pt x="5694" y="762"/>
                      <a:pt x="5694" y="762"/>
                    </a:cubicBezTo>
                    <a:cubicBezTo>
                      <a:pt x="5688" y="762"/>
                      <a:pt x="5681" y="756"/>
                      <a:pt x="5673" y="750"/>
                    </a:cubicBezTo>
                    <a:cubicBezTo>
                      <a:pt x="5666" y="744"/>
                      <a:pt x="5659" y="739"/>
                      <a:pt x="5653" y="739"/>
                    </a:cubicBezTo>
                    <a:cubicBezTo>
                      <a:pt x="5652" y="739"/>
                      <a:pt x="5652" y="739"/>
                      <a:pt x="5652" y="739"/>
                    </a:cubicBezTo>
                    <a:cubicBezTo>
                      <a:pt x="5640" y="740"/>
                      <a:pt x="5627" y="758"/>
                      <a:pt x="5614" y="759"/>
                    </a:cubicBezTo>
                    <a:cubicBezTo>
                      <a:pt x="5614" y="759"/>
                      <a:pt x="5614" y="759"/>
                      <a:pt x="5614" y="759"/>
                    </a:cubicBezTo>
                    <a:cubicBezTo>
                      <a:pt x="5608" y="759"/>
                      <a:pt x="5601" y="742"/>
                      <a:pt x="5594" y="726"/>
                    </a:cubicBezTo>
                    <a:cubicBezTo>
                      <a:pt x="5587" y="709"/>
                      <a:pt x="5579" y="692"/>
                      <a:pt x="5573" y="692"/>
                    </a:cubicBezTo>
                    <a:cubicBezTo>
                      <a:pt x="5573" y="692"/>
                      <a:pt x="5573" y="692"/>
                      <a:pt x="5573" y="692"/>
                    </a:cubicBezTo>
                    <a:cubicBezTo>
                      <a:pt x="5561" y="692"/>
                      <a:pt x="5548" y="770"/>
                      <a:pt x="5536" y="770"/>
                    </a:cubicBezTo>
                    <a:cubicBezTo>
                      <a:pt x="5536" y="770"/>
                      <a:pt x="5536" y="770"/>
                      <a:pt x="5536" y="770"/>
                    </a:cubicBezTo>
                    <a:cubicBezTo>
                      <a:pt x="5524" y="770"/>
                      <a:pt x="5512" y="713"/>
                      <a:pt x="5499" y="713"/>
                    </a:cubicBezTo>
                    <a:cubicBezTo>
                      <a:pt x="5499" y="713"/>
                      <a:pt x="5499" y="713"/>
                      <a:pt x="5499" y="713"/>
                    </a:cubicBezTo>
                    <a:cubicBezTo>
                      <a:pt x="5493" y="713"/>
                      <a:pt x="5487" y="719"/>
                      <a:pt x="5480" y="726"/>
                    </a:cubicBezTo>
                    <a:cubicBezTo>
                      <a:pt x="5473" y="733"/>
                      <a:pt x="5467" y="739"/>
                      <a:pt x="5461" y="739"/>
                    </a:cubicBezTo>
                    <a:cubicBezTo>
                      <a:pt x="5461" y="739"/>
                      <a:pt x="5461" y="739"/>
                      <a:pt x="5460" y="739"/>
                    </a:cubicBezTo>
                    <a:cubicBezTo>
                      <a:pt x="5448" y="738"/>
                      <a:pt x="5447" y="603"/>
                      <a:pt x="5435" y="601"/>
                    </a:cubicBezTo>
                    <a:cubicBezTo>
                      <a:pt x="5435" y="601"/>
                      <a:pt x="5435" y="601"/>
                      <a:pt x="5435" y="601"/>
                    </a:cubicBezTo>
                    <a:cubicBezTo>
                      <a:pt x="5429" y="601"/>
                      <a:pt x="5422" y="616"/>
                      <a:pt x="5415" y="630"/>
                    </a:cubicBezTo>
                    <a:cubicBezTo>
                      <a:pt x="5408" y="644"/>
                      <a:pt x="5400" y="658"/>
                      <a:pt x="5394" y="658"/>
                    </a:cubicBezTo>
                    <a:cubicBezTo>
                      <a:pt x="5394" y="658"/>
                      <a:pt x="5394" y="658"/>
                      <a:pt x="5394" y="658"/>
                    </a:cubicBezTo>
                    <a:cubicBezTo>
                      <a:pt x="5382" y="657"/>
                      <a:pt x="5378" y="600"/>
                      <a:pt x="5366" y="599"/>
                    </a:cubicBezTo>
                    <a:cubicBezTo>
                      <a:pt x="5366" y="599"/>
                      <a:pt x="5366" y="598"/>
                      <a:pt x="5366" y="598"/>
                    </a:cubicBezTo>
                    <a:cubicBezTo>
                      <a:pt x="5360" y="598"/>
                      <a:pt x="5351" y="615"/>
                      <a:pt x="5343" y="631"/>
                    </a:cubicBezTo>
                    <a:cubicBezTo>
                      <a:pt x="5335" y="647"/>
                      <a:pt x="5327" y="663"/>
                      <a:pt x="5321" y="663"/>
                    </a:cubicBezTo>
                    <a:cubicBezTo>
                      <a:pt x="5321" y="663"/>
                      <a:pt x="5321" y="663"/>
                      <a:pt x="5320" y="663"/>
                    </a:cubicBezTo>
                    <a:cubicBezTo>
                      <a:pt x="5309" y="661"/>
                      <a:pt x="5308" y="596"/>
                      <a:pt x="5296" y="594"/>
                    </a:cubicBezTo>
                    <a:cubicBezTo>
                      <a:pt x="5296" y="594"/>
                      <a:pt x="5296" y="594"/>
                      <a:pt x="5295" y="594"/>
                    </a:cubicBezTo>
                    <a:cubicBezTo>
                      <a:pt x="5289" y="594"/>
                      <a:pt x="5278" y="623"/>
                      <a:pt x="5267" y="652"/>
                    </a:cubicBezTo>
                    <a:cubicBezTo>
                      <a:pt x="5255" y="681"/>
                      <a:pt x="5244" y="711"/>
                      <a:pt x="5238" y="711"/>
                    </a:cubicBezTo>
                    <a:cubicBezTo>
                      <a:pt x="5238" y="711"/>
                      <a:pt x="5238" y="711"/>
                      <a:pt x="5237" y="711"/>
                    </a:cubicBezTo>
                    <a:cubicBezTo>
                      <a:pt x="5226" y="708"/>
                      <a:pt x="5220" y="671"/>
                      <a:pt x="5208" y="668"/>
                    </a:cubicBezTo>
                    <a:cubicBezTo>
                      <a:pt x="5196" y="666"/>
                      <a:pt x="5197" y="606"/>
                      <a:pt x="5185" y="604"/>
                    </a:cubicBezTo>
                    <a:cubicBezTo>
                      <a:pt x="5185" y="604"/>
                      <a:pt x="5185" y="604"/>
                      <a:pt x="5185" y="604"/>
                    </a:cubicBezTo>
                    <a:cubicBezTo>
                      <a:pt x="5179" y="604"/>
                      <a:pt x="5167" y="628"/>
                      <a:pt x="5155" y="653"/>
                    </a:cubicBezTo>
                    <a:cubicBezTo>
                      <a:pt x="5144" y="677"/>
                      <a:pt x="5132" y="702"/>
                      <a:pt x="5126" y="702"/>
                    </a:cubicBezTo>
                    <a:cubicBezTo>
                      <a:pt x="5126" y="702"/>
                      <a:pt x="5125" y="702"/>
                      <a:pt x="5125" y="702"/>
                    </a:cubicBezTo>
                    <a:cubicBezTo>
                      <a:pt x="5122" y="701"/>
                      <a:pt x="5119" y="701"/>
                      <a:pt x="5116" y="701"/>
                    </a:cubicBezTo>
                    <a:cubicBezTo>
                      <a:pt x="5113" y="701"/>
                      <a:pt x="5110" y="701"/>
                      <a:pt x="5107" y="701"/>
                    </a:cubicBezTo>
                    <a:cubicBezTo>
                      <a:pt x="5103" y="702"/>
                      <a:pt x="5100" y="702"/>
                      <a:pt x="5097" y="702"/>
                    </a:cubicBezTo>
                    <a:cubicBezTo>
                      <a:pt x="5094" y="702"/>
                      <a:pt x="5090" y="702"/>
                      <a:pt x="5087" y="701"/>
                    </a:cubicBezTo>
                    <a:cubicBezTo>
                      <a:pt x="5076" y="698"/>
                      <a:pt x="5063" y="695"/>
                      <a:pt x="5051" y="692"/>
                    </a:cubicBezTo>
                    <a:cubicBezTo>
                      <a:pt x="5040" y="689"/>
                      <a:pt x="5046" y="616"/>
                      <a:pt x="5034" y="613"/>
                    </a:cubicBezTo>
                    <a:cubicBezTo>
                      <a:pt x="5033" y="613"/>
                      <a:pt x="5033" y="613"/>
                      <a:pt x="5032" y="613"/>
                    </a:cubicBezTo>
                    <a:cubicBezTo>
                      <a:pt x="5026" y="613"/>
                      <a:pt x="5019" y="619"/>
                      <a:pt x="5012" y="626"/>
                    </a:cubicBezTo>
                    <a:cubicBezTo>
                      <a:pt x="5004" y="632"/>
                      <a:pt x="4997" y="639"/>
                      <a:pt x="4991" y="639"/>
                    </a:cubicBezTo>
                    <a:cubicBezTo>
                      <a:pt x="4990" y="639"/>
                      <a:pt x="4990" y="639"/>
                      <a:pt x="4989" y="638"/>
                    </a:cubicBezTo>
                    <a:cubicBezTo>
                      <a:pt x="4977" y="635"/>
                      <a:pt x="4970" y="617"/>
                      <a:pt x="4958" y="614"/>
                    </a:cubicBezTo>
                    <a:cubicBezTo>
                      <a:pt x="4946" y="611"/>
                      <a:pt x="4949" y="555"/>
                      <a:pt x="4938" y="552"/>
                    </a:cubicBezTo>
                    <a:cubicBezTo>
                      <a:pt x="4926" y="549"/>
                      <a:pt x="4914" y="549"/>
                      <a:pt x="4902" y="545"/>
                    </a:cubicBezTo>
                    <a:cubicBezTo>
                      <a:pt x="4902" y="545"/>
                      <a:pt x="4901" y="545"/>
                      <a:pt x="4901" y="545"/>
                    </a:cubicBezTo>
                    <a:cubicBezTo>
                      <a:pt x="4895" y="545"/>
                      <a:pt x="4883" y="565"/>
                      <a:pt x="4871" y="586"/>
                    </a:cubicBezTo>
                    <a:cubicBezTo>
                      <a:pt x="4859" y="606"/>
                      <a:pt x="4847" y="626"/>
                      <a:pt x="4841" y="626"/>
                    </a:cubicBezTo>
                    <a:cubicBezTo>
                      <a:pt x="4841" y="626"/>
                      <a:pt x="4840" y="626"/>
                      <a:pt x="4840" y="626"/>
                    </a:cubicBezTo>
                    <a:cubicBezTo>
                      <a:pt x="4828" y="623"/>
                      <a:pt x="4821" y="606"/>
                      <a:pt x="4809" y="602"/>
                    </a:cubicBezTo>
                    <a:cubicBezTo>
                      <a:pt x="4797" y="599"/>
                      <a:pt x="4792" y="574"/>
                      <a:pt x="4780" y="570"/>
                    </a:cubicBezTo>
                    <a:cubicBezTo>
                      <a:pt x="4769" y="567"/>
                      <a:pt x="4786" y="470"/>
                      <a:pt x="4774" y="467"/>
                    </a:cubicBezTo>
                    <a:cubicBezTo>
                      <a:pt x="4774" y="467"/>
                      <a:pt x="4774" y="467"/>
                      <a:pt x="4774" y="467"/>
                    </a:cubicBezTo>
                    <a:cubicBezTo>
                      <a:pt x="4768" y="467"/>
                      <a:pt x="4752" y="498"/>
                      <a:pt x="4736" y="530"/>
                    </a:cubicBezTo>
                    <a:cubicBezTo>
                      <a:pt x="4720" y="561"/>
                      <a:pt x="4704" y="593"/>
                      <a:pt x="4698" y="593"/>
                    </a:cubicBezTo>
                    <a:cubicBezTo>
                      <a:pt x="4697" y="593"/>
                      <a:pt x="4697" y="593"/>
                      <a:pt x="4697" y="593"/>
                    </a:cubicBezTo>
                    <a:cubicBezTo>
                      <a:pt x="4686" y="589"/>
                      <a:pt x="4715" y="454"/>
                      <a:pt x="4704" y="451"/>
                    </a:cubicBezTo>
                    <a:cubicBezTo>
                      <a:pt x="4703" y="450"/>
                      <a:pt x="4702" y="450"/>
                      <a:pt x="4701" y="450"/>
                    </a:cubicBezTo>
                    <a:cubicBezTo>
                      <a:pt x="4695" y="450"/>
                      <a:pt x="4689" y="454"/>
                      <a:pt x="4683" y="457"/>
                    </a:cubicBezTo>
                    <a:cubicBezTo>
                      <a:pt x="4676" y="460"/>
                      <a:pt x="4670" y="464"/>
                      <a:pt x="4665" y="464"/>
                    </a:cubicBezTo>
                    <a:cubicBezTo>
                      <a:pt x="4664" y="464"/>
                      <a:pt x="4663" y="464"/>
                      <a:pt x="4662" y="463"/>
                    </a:cubicBezTo>
                    <a:cubicBezTo>
                      <a:pt x="4650" y="460"/>
                      <a:pt x="4638" y="459"/>
                      <a:pt x="4626" y="455"/>
                    </a:cubicBezTo>
                    <a:cubicBezTo>
                      <a:pt x="4626" y="455"/>
                      <a:pt x="4625" y="455"/>
                      <a:pt x="4625" y="455"/>
                    </a:cubicBezTo>
                    <a:cubicBezTo>
                      <a:pt x="4619" y="455"/>
                      <a:pt x="4609" y="469"/>
                      <a:pt x="4598" y="482"/>
                    </a:cubicBezTo>
                    <a:cubicBezTo>
                      <a:pt x="4588" y="496"/>
                      <a:pt x="4577" y="510"/>
                      <a:pt x="4571" y="510"/>
                    </a:cubicBezTo>
                    <a:cubicBezTo>
                      <a:pt x="4571" y="510"/>
                      <a:pt x="4571" y="510"/>
                      <a:pt x="4570" y="510"/>
                    </a:cubicBezTo>
                    <a:cubicBezTo>
                      <a:pt x="4570" y="509"/>
                      <a:pt x="4569" y="509"/>
                      <a:pt x="4568" y="509"/>
                    </a:cubicBezTo>
                    <a:cubicBezTo>
                      <a:pt x="4562" y="509"/>
                      <a:pt x="4555" y="514"/>
                      <a:pt x="4548" y="519"/>
                    </a:cubicBezTo>
                    <a:cubicBezTo>
                      <a:pt x="4541" y="524"/>
                      <a:pt x="4534" y="528"/>
                      <a:pt x="4529" y="528"/>
                    </a:cubicBezTo>
                    <a:cubicBezTo>
                      <a:pt x="4528" y="528"/>
                      <a:pt x="4527" y="528"/>
                      <a:pt x="4526" y="528"/>
                    </a:cubicBezTo>
                    <a:cubicBezTo>
                      <a:pt x="4515" y="524"/>
                      <a:pt x="4520" y="468"/>
                      <a:pt x="4509" y="464"/>
                    </a:cubicBezTo>
                    <a:cubicBezTo>
                      <a:pt x="4497" y="461"/>
                      <a:pt x="4500" y="411"/>
                      <a:pt x="4489" y="407"/>
                    </a:cubicBezTo>
                    <a:cubicBezTo>
                      <a:pt x="4488" y="407"/>
                      <a:pt x="4488" y="407"/>
                      <a:pt x="4487" y="407"/>
                    </a:cubicBezTo>
                    <a:cubicBezTo>
                      <a:pt x="4481" y="407"/>
                      <a:pt x="4473" y="415"/>
                      <a:pt x="4465" y="422"/>
                    </a:cubicBezTo>
                    <a:cubicBezTo>
                      <a:pt x="4457" y="430"/>
                      <a:pt x="4448" y="438"/>
                      <a:pt x="4442" y="438"/>
                    </a:cubicBezTo>
                    <a:cubicBezTo>
                      <a:pt x="4442" y="438"/>
                      <a:pt x="4441" y="438"/>
                      <a:pt x="4441" y="437"/>
                    </a:cubicBezTo>
                    <a:cubicBezTo>
                      <a:pt x="4429" y="434"/>
                      <a:pt x="4430" y="392"/>
                      <a:pt x="4419" y="388"/>
                    </a:cubicBezTo>
                    <a:cubicBezTo>
                      <a:pt x="4418" y="388"/>
                      <a:pt x="4418" y="388"/>
                      <a:pt x="4418" y="388"/>
                    </a:cubicBezTo>
                    <a:cubicBezTo>
                      <a:pt x="4412" y="388"/>
                      <a:pt x="4400" y="404"/>
                      <a:pt x="4389" y="420"/>
                    </a:cubicBezTo>
                    <a:cubicBezTo>
                      <a:pt x="4378" y="436"/>
                      <a:pt x="4366" y="453"/>
                      <a:pt x="4360" y="453"/>
                    </a:cubicBezTo>
                    <a:cubicBezTo>
                      <a:pt x="4360" y="453"/>
                      <a:pt x="4360" y="453"/>
                      <a:pt x="4359" y="453"/>
                    </a:cubicBezTo>
                    <a:cubicBezTo>
                      <a:pt x="4348" y="449"/>
                      <a:pt x="4364" y="358"/>
                      <a:pt x="4353" y="355"/>
                    </a:cubicBezTo>
                    <a:cubicBezTo>
                      <a:pt x="4341" y="351"/>
                      <a:pt x="4340" y="316"/>
                      <a:pt x="4328" y="312"/>
                    </a:cubicBezTo>
                    <a:cubicBezTo>
                      <a:pt x="4328" y="312"/>
                      <a:pt x="4328" y="312"/>
                      <a:pt x="4328" y="312"/>
                    </a:cubicBezTo>
                    <a:cubicBezTo>
                      <a:pt x="4321" y="312"/>
                      <a:pt x="4310" y="328"/>
                      <a:pt x="4299" y="344"/>
                    </a:cubicBezTo>
                    <a:cubicBezTo>
                      <a:pt x="4287" y="361"/>
                      <a:pt x="4276" y="377"/>
                      <a:pt x="4270" y="377"/>
                    </a:cubicBezTo>
                    <a:cubicBezTo>
                      <a:pt x="4270" y="377"/>
                      <a:pt x="4269" y="377"/>
                      <a:pt x="4269" y="377"/>
                    </a:cubicBezTo>
                    <a:cubicBezTo>
                      <a:pt x="4269" y="377"/>
                      <a:pt x="4269" y="377"/>
                      <a:pt x="4268" y="377"/>
                    </a:cubicBezTo>
                    <a:cubicBezTo>
                      <a:pt x="4262" y="377"/>
                      <a:pt x="4251" y="394"/>
                      <a:pt x="4239" y="411"/>
                    </a:cubicBezTo>
                    <a:cubicBezTo>
                      <a:pt x="4228" y="428"/>
                      <a:pt x="4216" y="445"/>
                      <a:pt x="4210" y="445"/>
                    </a:cubicBezTo>
                    <a:cubicBezTo>
                      <a:pt x="4210" y="445"/>
                      <a:pt x="4210" y="445"/>
                      <a:pt x="4209" y="445"/>
                    </a:cubicBezTo>
                    <a:cubicBezTo>
                      <a:pt x="4198" y="442"/>
                      <a:pt x="4207" y="374"/>
                      <a:pt x="4195" y="370"/>
                    </a:cubicBezTo>
                    <a:cubicBezTo>
                      <a:pt x="4195" y="370"/>
                      <a:pt x="4194" y="370"/>
                      <a:pt x="4194" y="370"/>
                    </a:cubicBezTo>
                    <a:cubicBezTo>
                      <a:pt x="4188" y="370"/>
                      <a:pt x="4178" y="383"/>
                      <a:pt x="4168" y="396"/>
                    </a:cubicBezTo>
                    <a:cubicBezTo>
                      <a:pt x="4158" y="409"/>
                      <a:pt x="4148" y="423"/>
                      <a:pt x="4142" y="423"/>
                    </a:cubicBezTo>
                    <a:cubicBezTo>
                      <a:pt x="4141" y="423"/>
                      <a:pt x="4141" y="423"/>
                      <a:pt x="4141" y="422"/>
                    </a:cubicBezTo>
                    <a:cubicBezTo>
                      <a:pt x="4129" y="419"/>
                      <a:pt x="4119" y="411"/>
                      <a:pt x="4107" y="408"/>
                    </a:cubicBezTo>
                    <a:cubicBezTo>
                      <a:pt x="4096" y="404"/>
                      <a:pt x="4104" y="337"/>
                      <a:pt x="4092" y="333"/>
                    </a:cubicBezTo>
                    <a:cubicBezTo>
                      <a:pt x="4081" y="330"/>
                      <a:pt x="4097" y="236"/>
                      <a:pt x="4085" y="233"/>
                    </a:cubicBezTo>
                    <a:cubicBezTo>
                      <a:pt x="4084" y="233"/>
                      <a:pt x="4084" y="232"/>
                      <a:pt x="4083" y="232"/>
                    </a:cubicBezTo>
                    <a:cubicBezTo>
                      <a:pt x="4077" y="232"/>
                      <a:pt x="4070" y="238"/>
                      <a:pt x="4062" y="244"/>
                    </a:cubicBezTo>
                    <a:cubicBezTo>
                      <a:pt x="4055" y="250"/>
                      <a:pt x="4047" y="256"/>
                      <a:pt x="4042" y="256"/>
                    </a:cubicBezTo>
                    <a:cubicBezTo>
                      <a:pt x="4041" y="256"/>
                      <a:pt x="4040" y="256"/>
                      <a:pt x="4040" y="256"/>
                    </a:cubicBezTo>
                    <a:cubicBezTo>
                      <a:pt x="4028" y="253"/>
                      <a:pt x="4022" y="232"/>
                      <a:pt x="4010" y="229"/>
                    </a:cubicBezTo>
                    <a:cubicBezTo>
                      <a:pt x="4010" y="229"/>
                      <a:pt x="4010" y="229"/>
                      <a:pt x="4009" y="229"/>
                    </a:cubicBezTo>
                    <a:cubicBezTo>
                      <a:pt x="4003" y="229"/>
                      <a:pt x="3987" y="261"/>
                      <a:pt x="3971" y="294"/>
                    </a:cubicBezTo>
                    <a:cubicBezTo>
                      <a:pt x="3956" y="327"/>
                      <a:pt x="3940" y="360"/>
                      <a:pt x="3933" y="360"/>
                    </a:cubicBezTo>
                    <a:cubicBezTo>
                      <a:pt x="3933" y="360"/>
                      <a:pt x="3933" y="360"/>
                      <a:pt x="3933" y="360"/>
                    </a:cubicBezTo>
                    <a:cubicBezTo>
                      <a:pt x="3921" y="357"/>
                      <a:pt x="3925" y="302"/>
                      <a:pt x="3913" y="299"/>
                    </a:cubicBezTo>
                    <a:cubicBezTo>
                      <a:pt x="3902" y="295"/>
                      <a:pt x="3920" y="189"/>
                      <a:pt x="3908" y="186"/>
                    </a:cubicBezTo>
                    <a:cubicBezTo>
                      <a:pt x="3908" y="185"/>
                      <a:pt x="3907" y="185"/>
                      <a:pt x="3907" y="185"/>
                    </a:cubicBezTo>
                    <a:cubicBezTo>
                      <a:pt x="3901" y="185"/>
                      <a:pt x="3891" y="198"/>
                      <a:pt x="3882" y="211"/>
                    </a:cubicBezTo>
                    <a:cubicBezTo>
                      <a:pt x="3872" y="224"/>
                      <a:pt x="3862" y="237"/>
                      <a:pt x="3856" y="237"/>
                    </a:cubicBezTo>
                    <a:cubicBezTo>
                      <a:pt x="3856" y="237"/>
                      <a:pt x="3856" y="237"/>
                      <a:pt x="3855" y="237"/>
                    </a:cubicBezTo>
                    <a:cubicBezTo>
                      <a:pt x="3844" y="233"/>
                      <a:pt x="3834" y="224"/>
                      <a:pt x="3822" y="221"/>
                    </a:cubicBezTo>
                    <a:cubicBezTo>
                      <a:pt x="3810" y="218"/>
                      <a:pt x="3801" y="204"/>
                      <a:pt x="3790" y="201"/>
                    </a:cubicBezTo>
                    <a:cubicBezTo>
                      <a:pt x="3778" y="198"/>
                      <a:pt x="3778" y="150"/>
                      <a:pt x="3766" y="147"/>
                    </a:cubicBezTo>
                    <a:cubicBezTo>
                      <a:pt x="3766" y="147"/>
                      <a:pt x="3766" y="147"/>
                      <a:pt x="3766" y="147"/>
                    </a:cubicBezTo>
                    <a:cubicBezTo>
                      <a:pt x="3760" y="147"/>
                      <a:pt x="3746" y="176"/>
                      <a:pt x="3732" y="206"/>
                    </a:cubicBezTo>
                    <a:cubicBezTo>
                      <a:pt x="3718" y="235"/>
                      <a:pt x="3704" y="265"/>
                      <a:pt x="3698" y="265"/>
                    </a:cubicBezTo>
                    <a:cubicBezTo>
                      <a:pt x="3698" y="265"/>
                      <a:pt x="3697" y="265"/>
                      <a:pt x="3697" y="265"/>
                    </a:cubicBezTo>
                    <a:cubicBezTo>
                      <a:pt x="3686" y="262"/>
                      <a:pt x="3703" y="146"/>
                      <a:pt x="3691" y="143"/>
                    </a:cubicBezTo>
                    <a:cubicBezTo>
                      <a:pt x="3691" y="143"/>
                      <a:pt x="3691" y="143"/>
                      <a:pt x="3690" y="143"/>
                    </a:cubicBezTo>
                    <a:cubicBezTo>
                      <a:pt x="3684" y="143"/>
                      <a:pt x="3675" y="158"/>
                      <a:pt x="3665" y="172"/>
                    </a:cubicBezTo>
                    <a:cubicBezTo>
                      <a:pt x="3655" y="187"/>
                      <a:pt x="3646" y="201"/>
                      <a:pt x="3640" y="201"/>
                    </a:cubicBezTo>
                    <a:cubicBezTo>
                      <a:pt x="3639" y="201"/>
                      <a:pt x="3639" y="201"/>
                      <a:pt x="3639" y="201"/>
                    </a:cubicBezTo>
                    <a:cubicBezTo>
                      <a:pt x="3627" y="198"/>
                      <a:pt x="3633" y="124"/>
                      <a:pt x="3621" y="121"/>
                    </a:cubicBezTo>
                    <a:cubicBezTo>
                      <a:pt x="3621" y="121"/>
                      <a:pt x="3621" y="121"/>
                      <a:pt x="3621" y="121"/>
                    </a:cubicBezTo>
                    <a:cubicBezTo>
                      <a:pt x="3614" y="121"/>
                      <a:pt x="3600" y="157"/>
                      <a:pt x="3585" y="193"/>
                    </a:cubicBezTo>
                    <a:cubicBezTo>
                      <a:pt x="3570" y="229"/>
                      <a:pt x="3556" y="264"/>
                      <a:pt x="3549" y="264"/>
                    </a:cubicBezTo>
                    <a:cubicBezTo>
                      <a:pt x="3549" y="264"/>
                      <a:pt x="3549" y="264"/>
                      <a:pt x="3549" y="264"/>
                    </a:cubicBezTo>
                    <a:cubicBezTo>
                      <a:pt x="3537" y="262"/>
                      <a:pt x="3556" y="131"/>
                      <a:pt x="3544" y="128"/>
                    </a:cubicBezTo>
                    <a:cubicBezTo>
                      <a:pt x="3532" y="125"/>
                      <a:pt x="3520" y="124"/>
                      <a:pt x="3508" y="122"/>
                    </a:cubicBezTo>
                    <a:cubicBezTo>
                      <a:pt x="3496" y="119"/>
                      <a:pt x="3488" y="97"/>
                      <a:pt x="3476" y="95"/>
                    </a:cubicBezTo>
                    <a:cubicBezTo>
                      <a:pt x="3476" y="95"/>
                      <a:pt x="3475" y="95"/>
                      <a:pt x="3475" y="95"/>
                    </a:cubicBezTo>
                    <a:cubicBezTo>
                      <a:pt x="3469" y="95"/>
                      <a:pt x="3460" y="110"/>
                      <a:pt x="3451" y="125"/>
                    </a:cubicBezTo>
                    <a:cubicBezTo>
                      <a:pt x="3442" y="140"/>
                      <a:pt x="3432" y="155"/>
                      <a:pt x="3426" y="155"/>
                    </a:cubicBezTo>
                    <a:cubicBezTo>
                      <a:pt x="3426" y="155"/>
                      <a:pt x="3426" y="155"/>
                      <a:pt x="3426" y="155"/>
                    </a:cubicBezTo>
                    <a:cubicBezTo>
                      <a:pt x="3425" y="155"/>
                      <a:pt x="3425" y="155"/>
                      <a:pt x="3425" y="155"/>
                    </a:cubicBezTo>
                    <a:cubicBezTo>
                      <a:pt x="3419" y="155"/>
                      <a:pt x="3410" y="170"/>
                      <a:pt x="3401" y="184"/>
                    </a:cubicBezTo>
                    <a:cubicBezTo>
                      <a:pt x="3392" y="199"/>
                      <a:pt x="3383" y="214"/>
                      <a:pt x="3377" y="214"/>
                    </a:cubicBezTo>
                    <a:cubicBezTo>
                      <a:pt x="3377" y="214"/>
                      <a:pt x="3377" y="214"/>
                      <a:pt x="3377" y="214"/>
                    </a:cubicBezTo>
                    <a:cubicBezTo>
                      <a:pt x="3365" y="211"/>
                      <a:pt x="3357" y="194"/>
                      <a:pt x="3345" y="192"/>
                    </a:cubicBezTo>
                    <a:cubicBezTo>
                      <a:pt x="3333" y="189"/>
                      <a:pt x="3334" y="118"/>
                      <a:pt x="3322" y="116"/>
                    </a:cubicBezTo>
                    <a:cubicBezTo>
                      <a:pt x="3310" y="114"/>
                      <a:pt x="3305" y="74"/>
                      <a:pt x="3293" y="72"/>
                    </a:cubicBezTo>
                    <a:cubicBezTo>
                      <a:pt x="3293" y="72"/>
                      <a:pt x="3292" y="72"/>
                      <a:pt x="3292" y="72"/>
                    </a:cubicBezTo>
                    <a:cubicBezTo>
                      <a:pt x="3286" y="72"/>
                      <a:pt x="3278" y="86"/>
                      <a:pt x="3269" y="100"/>
                    </a:cubicBezTo>
                    <a:cubicBezTo>
                      <a:pt x="3261" y="115"/>
                      <a:pt x="3252" y="129"/>
                      <a:pt x="3246" y="129"/>
                    </a:cubicBezTo>
                    <a:cubicBezTo>
                      <a:pt x="3246" y="129"/>
                      <a:pt x="3246" y="129"/>
                      <a:pt x="3246" y="129"/>
                    </a:cubicBezTo>
                    <a:cubicBezTo>
                      <a:pt x="3234" y="127"/>
                      <a:pt x="3233" y="57"/>
                      <a:pt x="3221" y="55"/>
                    </a:cubicBezTo>
                    <a:cubicBezTo>
                      <a:pt x="3221" y="55"/>
                      <a:pt x="3221" y="55"/>
                      <a:pt x="3220" y="55"/>
                    </a:cubicBezTo>
                    <a:cubicBezTo>
                      <a:pt x="3214" y="55"/>
                      <a:pt x="3206" y="73"/>
                      <a:pt x="3197" y="91"/>
                    </a:cubicBezTo>
                    <a:cubicBezTo>
                      <a:pt x="3188" y="108"/>
                      <a:pt x="3179" y="126"/>
                      <a:pt x="3173" y="126"/>
                    </a:cubicBezTo>
                    <a:cubicBezTo>
                      <a:pt x="3173" y="126"/>
                      <a:pt x="3173" y="126"/>
                      <a:pt x="3173" y="126"/>
                    </a:cubicBezTo>
                    <a:cubicBezTo>
                      <a:pt x="3161" y="124"/>
                      <a:pt x="3150" y="120"/>
                      <a:pt x="3138" y="118"/>
                    </a:cubicBezTo>
                    <a:cubicBezTo>
                      <a:pt x="3126" y="116"/>
                      <a:pt x="3123" y="44"/>
                      <a:pt x="3111" y="43"/>
                    </a:cubicBezTo>
                    <a:cubicBezTo>
                      <a:pt x="3111" y="43"/>
                      <a:pt x="3111" y="43"/>
                      <a:pt x="3111" y="43"/>
                    </a:cubicBezTo>
                    <a:cubicBezTo>
                      <a:pt x="3105" y="43"/>
                      <a:pt x="3095" y="73"/>
                      <a:pt x="3085" y="103"/>
                    </a:cubicBezTo>
                    <a:cubicBezTo>
                      <a:pt x="3075" y="134"/>
                      <a:pt x="3065" y="164"/>
                      <a:pt x="3059" y="164"/>
                    </a:cubicBezTo>
                    <a:cubicBezTo>
                      <a:pt x="3059" y="164"/>
                      <a:pt x="3059" y="164"/>
                      <a:pt x="3059" y="164"/>
                    </a:cubicBezTo>
                    <a:cubicBezTo>
                      <a:pt x="3047" y="163"/>
                      <a:pt x="3051" y="27"/>
                      <a:pt x="3039" y="25"/>
                    </a:cubicBezTo>
                    <a:cubicBezTo>
                      <a:pt x="3027" y="24"/>
                      <a:pt x="3016" y="2"/>
                      <a:pt x="3004" y="0"/>
                    </a:cubicBezTo>
                    <a:cubicBezTo>
                      <a:pt x="3004" y="0"/>
                      <a:pt x="3004" y="0"/>
                      <a:pt x="3004" y="0"/>
                    </a:cubicBezTo>
                  </a:path>
                </a:pathLst>
              </a:custGeom>
              <a:solidFill>
                <a:srgbClr val="33B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09" name="Freeform 3566">
                <a:extLst>
                  <a:ext uri="{FF2B5EF4-FFF2-40B4-BE49-F238E27FC236}">
                    <a16:creationId xmlns:a16="http://schemas.microsoft.com/office/drawing/2014/main" id="{0FBBD39C-7B93-4B79-A48F-61358BFD7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1499"/>
                <a:ext cx="3395" cy="975"/>
              </a:xfrm>
              <a:custGeom>
                <a:avLst/>
                <a:gdLst>
                  <a:gd name="T0" fmla="*/ 0 w 3976"/>
                  <a:gd name="T1" fmla="*/ 1146 h 1146"/>
                  <a:gd name="T2" fmla="*/ 3976 w 3976"/>
                  <a:gd name="T3" fmla="*/ 1146 h 1146"/>
                  <a:gd name="T4" fmla="*/ 3976 w 3976"/>
                  <a:gd name="T5" fmla="*/ 186 h 1146"/>
                  <a:gd name="T6" fmla="*/ 0 w 3976"/>
                  <a:gd name="T7" fmla="*/ 1146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76" h="1146">
                    <a:moveTo>
                      <a:pt x="0" y="1146"/>
                    </a:moveTo>
                    <a:cubicBezTo>
                      <a:pt x="3976" y="1146"/>
                      <a:pt x="3976" y="1146"/>
                      <a:pt x="3976" y="1146"/>
                    </a:cubicBezTo>
                    <a:cubicBezTo>
                      <a:pt x="3976" y="186"/>
                      <a:pt x="3976" y="186"/>
                      <a:pt x="3976" y="186"/>
                    </a:cubicBezTo>
                    <a:cubicBezTo>
                      <a:pt x="3976" y="186"/>
                      <a:pt x="1478" y="0"/>
                      <a:pt x="0" y="1146"/>
                    </a:cubicBezTo>
                  </a:path>
                </a:pathLst>
              </a:custGeom>
              <a:solidFill>
                <a:srgbClr val="0194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10" name="Freeform 3567">
                <a:extLst>
                  <a:ext uri="{FF2B5EF4-FFF2-40B4-BE49-F238E27FC236}">
                    <a16:creationId xmlns:a16="http://schemas.microsoft.com/office/drawing/2014/main" id="{CAC997BF-E2A1-480B-99A4-212D6ED92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" y="1703"/>
                <a:ext cx="3500" cy="1015"/>
              </a:xfrm>
              <a:custGeom>
                <a:avLst/>
                <a:gdLst>
                  <a:gd name="T0" fmla="*/ 165 w 4098"/>
                  <a:gd name="T1" fmla="*/ 1174 h 1193"/>
                  <a:gd name="T2" fmla="*/ 346 w 4098"/>
                  <a:gd name="T3" fmla="*/ 1062 h 1193"/>
                  <a:gd name="T4" fmla="*/ 527 w 4098"/>
                  <a:gd name="T5" fmla="*/ 1170 h 1193"/>
                  <a:gd name="T6" fmla="*/ 707 w 4098"/>
                  <a:gd name="T7" fmla="*/ 1005 h 1193"/>
                  <a:gd name="T8" fmla="*/ 888 w 4098"/>
                  <a:gd name="T9" fmla="*/ 1114 h 1193"/>
                  <a:gd name="T10" fmla="*/ 1069 w 4098"/>
                  <a:gd name="T11" fmla="*/ 1145 h 1193"/>
                  <a:gd name="T12" fmla="*/ 1250 w 4098"/>
                  <a:gd name="T13" fmla="*/ 1135 h 1193"/>
                  <a:gd name="T14" fmla="*/ 1430 w 4098"/>
                  <a:gd name="T15" fmla="*/ 1025 h 1193"/>
                  <a:gd name="T16" fmla="*/ 1611 w 4098"/>
                  <a:gd name="T17" fmla="*/ 1010 h 1193"/>
                  <a:gd name="T18" fmla="*/ 1792 w 4098"/>
                  <a:gd name="T19" fmla="*/ 1144 h 1193"/>
                  <a:gd name="T20" fmla="*/ 1972 w 4098"/>
                  <a:gd name="T21" fmla="*/ 1155 h 1193"/>
                  <a:gd name="T22" fmla="*/ 2153 w 4098"/>
                  <a:gd name="T23" fmla="*/ 997 h 1193"/>
                  <a:gd name="T24" fmla="*/ 2334 w 4098"/>
                  <a:gd name="T25" fmla="*/ 1074 h 1193"/>
                  <a:gd name="T26" fmla="*/ 2515 w 4098"/>
                  <a:gd name="T27" fmla="*/ 1078 h 1193"/>
                  <a:gd name="T28" fmla="*/ 2695 w 4098"/>
                  <a:gd name="T29" fmla="*/ 1005 h 1193"/>
                  <a:gd name="T30" fmla="*/ 2876 w 4098"/>
                  <a:gd name="T31" fmla="*/ 1091 h 1193"/>
                  <a:gd name="T32" fmla="*/ 3057 w 4098"/>
                  <a:gd name="T33" fmla="*/ 1019 h 1193"/>
                  <a:gd name="T34" fmla="*/ 3238 w 4098"/>
                  <a:gd name="T35" fmla="*/ 1042 h 1193"/>
                  <a:gd name="T36" fmla="*/ 3419 w 4098"/>
                  <a:gd name="T37" fmla="*/ 1023 h 1193"/>
                  <a:gd name="T38" fmla="*/ 3599 w 4098"/>
                  <a:gd name="T39" fmla="*/ 1139 h 1193"/>
                  <a:gd name="T40" fmla="*/ 3780 w 4098"/>
                  <a:gd name="T41" fmla="*/ 1140 h 1193"/>
                  <a:gd name="T42" fmla="*/ 3961 w 4098"/>
                  <a:gd name="T43" fmla="*/ 1004 h 1193"/>
                  <a:gd name="T44" fmla="*/ 3884 w 4098"/>
                  <a:gd name="T45" fmla="*/ 970 h 1193"/>
                  <a:gd name="T46" fmla="*/ 3890 w 4098"/>
                  <a:gd name="T47" fmla="*/ 792 h 1193"/>
                  <a:gd name="T48" fmla="*/ 3880 w 4098"/>
                  <a:gd name="T49" fmla="*/ 615 h 1193"/>
                  <a:gd name="T50" fmla="*/ 4098 w 4098"/>
                  <a:gd name="T51" fmla="*/ 437 h 1193"/>
                  <a:gd name="T52" fmla="*/ 3908 w 4098"/>
                  <a:gd name="T53" fmla="*/ 259 h 1193"/>
                  <a:gd name="T54" fmla="*/ 4020 w 4098"/>
                  <a:gd name="T55" fmla="*/ 119 h 1193"/>
                  <a:gd name="T56" fmla="*/ 3853 w 4098"/>
                  <a:gd name="T57" fmla="*/ 97 h 1193"/>
                  <a:gd name="T58" fmla="*/ 3725 w 4098"/>
                  <a:gd name="T59" fmla="*/ 194 h 1193"/>
                  <a:gd name="T60" fmla="*/ 3599 w 4098"/>
                  <a:gd name="T61" fmla="*/ 82 h 1193"/>
                  <a:gd name="T62" fmla="*/ 3490 w 4098"/>
                  <a:gd name="T63" fmla="*/ 100 h 1193"/>
                  <a:gd name="T64" fmla="*/ 3364 w 4098"/>
                  <a:gd name="T65" fmla="*/ 122 h 1193"/>
                  <a:gd name="T66" fmla="*/ 3270 w 4098"/>
                  <a:gd name="T67" fmla="*/ 33 h 1193"/>
                  <a:gd name="T68" fmla="*/ 3130 w 4098"/>
                  <a:gd name="T69" fmla="*/ 145 h 1193"/>
                  <a:gd name="T70" fmla="*/ 3001 w 4098"/>
                  <a:gd name="T71" fmla="*/ 120 h 1193"/>
                  <a:gd name="T72" fmla="*/ 2889 w 4098"/>
                  <a:gd name="T73" fmla="*/ 84 h 1193"/>
                  <a:gd name="T74" fmla="*/ 2778 w 4098"/>
                  <a:gd name="T75" fmla="*/ 260 h 1193"/>
                  <a:gd name="T76" fmla="*/ 2679 w 4098"/>
                  <a:gd name="T77" fmla="*/ 177 h 1193"/>
                  <a:gd name="T78" fmla="*/ 2573 w 4098"/>
                  <a:gd name="T79" fmla="*/ 206 h 1193"/>
                  <a:gd name="T80" fmla="*/ 2449 w 4098"/>
                  <a:gd name="T81" fmla="*/ 90 h 1193"/>
                  <a:gd name="T82" fmla="*/ 2336 w 4098"/>
                  <a:gd name="T83" fmla="*/ 204 h 1193"/>
                  <a:gd name="T84" fmla="*/ 2220 w 4098"/>
                  <a:gd name="T85" fmla="*/ 282 h 1193"/>
                  <a:gd name="T86" fmla="*/ 2110 w 4098"/>
                  <a:gd name="T87" fmla="*/ 277 h 1193"/>
                  <a:gd name="T88" fmla="*/ 1999 w 4098"/>
                  <a:gd name="T89" fmla="*/ 367 h 1193"/>
                  <a:gd name="T90" fmla="*/ 1892 w 4098"/>
                  <a:gd name="T91" fmla="*/ 377 h 1193"/>
                  <a:gd name="T92" fmla="*/ 1758 w 4098"/>
                  <a:gd name="T93" fmla="*/ 275 h 1193"/>
                  <a:gd name="T94" fmla="*/ 1649 w 4098"/>
                  <a:gd name="T95" fmla="*/ 287 h 1193"/>
                  <a:gd name="T96" fmla="*/ 1539 w 4098"/>
                  <a:gd name="T97" fmla="*/ 439 h 1193"/>
                  <a:gd name="T98" fmla="*/ 1388 w 4098"/>
                  <a:gd name="T99" fmla="*/ 372 h 1193"/>
                  <a:gd name="T100" fmla="*/ 1268 w 4098"/>
                  <a:gd name="T101" fmla="*/ 477 h 1193"/>
                  <a:gd name="T102" fmla="*/ 1145 w 4098"/>
                  <a:gd name="T103" fmla="*/ 610 h 1193"/>
                  <a:gd name="T104" fmla="*/ 982 w 4098"/>
                  <a:gd name="T105" fmla="*/ 484 h 1193"/>
                  <a:gd name="T106" fmla="*/ 876 w 4098"/>
                  <a:gd name="T107" fmla="*/ 702 h 1193"/>
                  <a:gd name="T108" fmla="*/ 743 w 4098"/>
                  <a:gd name="T109" fmla="*/ 667 h 1193"/>
                  <a:gd name="T110" fmla="*/ 637 w 4098"/>
                  <a:gd name="T111" fmla="*/ 696 h 1193"/>
                  <a:gd name="T112" fmla="*/ 503 w 4098"/>
                  <a:gd name="T113" fmla="*/ 714 h 1193"/>
                  <a:gd name="T114" fmla="*/ 425 w 4098"/>
                  <a:gd name="T115" fmla="*/ 837 h 1193"/>
                  <a:gd name="T116" fmla="*/ 293 w 4098"/>
                  <a:gd name="T117" fmla="*/ 864 h 1193"/>
                  <a:gd name="T118" fmla="*/ 222 w 4098"/>
                  <a:gd name="T119" fmla="*/ 986 h 1193"/>
                  <a:gd name="T120" fmla="*/ 147 w 4098"/>
                  <a:gd name="T121" fmla="*/ 1066 h 1193"/>
                  <a:gd name="T122" fmla="*/ 38 w 4098"/>
                  <a:gd name="T123" fmla="*/ 1013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98" h="1193">
                    <a:moveTo>
                      <a:pt x="38" y="1013"/>
                    </a:moveTo>
                    <a:cubicBezTo>
                      <a:pt x="56" y="1018"/>
                      <a:pt x="39" y="989"/>
                      <a:pt x="57" y="989"/>
                    </a:cubicBezTo>
                    <a:cubicBezTo>
                      <a:pt x="75" y="989"/>
                      <a:pt x="75" y="961"/>
                      <a:pt x="93" y="961"/>
                    </a:cubicBezTo>
                    <a:cubicBezTo>
                      <a:pt x="111" y="961"/>
                      <a:pt x="111" y="1134"/>
                      <a:pt x="129" y="1134"/>
                    </a:cubicBezTo>
                    <a:cubicBezTo>
                      <a:pt x="147" y="1134"/>
                      <a:pt x="147" y="1174"/>
                      <a:pt x="165" y="1174"/>
                    </a:cubicBezTo>
                    <a:cubicBezTo>
                      <a:pt x="183" y="1174"/>
                      <a:pt x="183" y="1139"/>
                      <a:pt x="201" y="1139"/>
                    </a:cubicBezTo>
                    <a:cubicBezTo>
                      <a:pt x="219" y="1139"/>
                      <a:pt x="219" y="1166"/>
                      <a:pt x="238" y="1166"/>
                    </a:cubicBezTo>
                    <a:cubicBezTo>
                      <a:pt x="256" y="1166"/>
                      <a:pt x="256" y="1111"/>
                      <a:pt x="274" y="1111"/>
                    </a:cubicBezTo>
                    <a:cubicBezTo>
                      <a:pt x="292" y="1111"/>
                      <a:pt x="292" y="1097"/>
                      <a:pt x="310" y="1097"/>
                    </a:cubicBezTo>
                    <a:cubicBezTo>
                      <a:pt x="328" y="1097"/>
                      <a:pt x="328" y="1062"/>
                      <a:pt x="346" y="1062"/>
                    </a:cubicBezTo>
                    <a:cubicBezTo>
                      <a:pt x="364" y="1062"/>
                      <a:pt x="364" y="1014"/>
                      <a:pt x="382" y="1014"/>
                    </a:cubicBezTo>
                    <a:cubicBezTo>
                      <a:pt x="400" y="1014"/>
                      <a:pt x="400" y="1104"/>
                      <a:pt x="418" y="1104"/>
                    </a:cubicBezTo>
                    <a:cubicBezTo>
                      <a:pt x="436" y="1104"/>
                      <a:pt x="436" y="1071"/>
                      <a:pt x="454" y="1071"/>
                    </a:cubicBezTo>
                    <a:cubicBezTo>
                      <a:pt x="472" y="1071"/>
                      <a:pt x="472" y="1193"/>
                      <a:pt x="491" y="1193"/>
                    </a:cubicBezTo>
                    <a:cubicBezTo>
                      <a:pt x="509" y="1193"/>
                      <a:pt x="509" y="1170"/>
                      <a:pt x="527" y="1170"/>
                    </a:cubicBezTo>
                    <a:cubicBezTo>
                      <a:pt x="545" y="1170"/>
                      <a:pt x="545" y="1064"/>
                      <a:pt x="563" y="1064"/>
                    </a:cubicBezTo>
                    <a:cubicBezTo>
                      <a:pt x="581" y="1064"/>
                      <a:pt x="581" y="1156"/>
                      <a:pt x="599" y="1156"/>
                    </a:cubicBezTo>
                    <a:cubicBezTo>
                      <a:pt x="617" y="1156"/>
                      <a:pt x="617" y="1052"/>
                      <a:pt x="635" y="1052"/>
                    </a:cubicBezTo>
                    <a:cubicBezTo>
                      <a:pt x="653" y="1052"/>
                      <a:pt x="653" y="1157"/>
                      <a:pt x="671" y="1157"/>
                    </a:cubicBezTo>
                    <a:cubicBezTo>
                      <a:pt x="689" y="1157"/>
                      <a:pt x="689" y="1005"/>
                      <a:pt x="707" y="1005"/>
                    </a:cubicBezTo>
                    <a:cubicBezTo>
                      <a:pt x="726" y="1005"/>
                      <a:pt x="726" y="970"/>
                      <a:pt x="744" y="970"/>
                    </a:cubicBezTo>
                    <a:cubicBezTo>
                      <a:pt x="762" y="970"/>
                      <a:pt x="762" y="1127"/>
                      <a:pt x="780" y="1127"/>
                    </a:cubicBezTo>
                    <a:cubicBezTo>
                      <a:pt x="798" y="1127"/>
                      <a:pt x="798" y="1050"/>
                      <a:pt x="816" y="1050"/>
                    </a:cubicBezTo>
                    <a:cubicBezTo>
                      <a:pt x="834" y="1050"/>
                      <a:pt x="834" y="1153"/>
                      <a:pt x="852" y="1153"/>
                    </a:cubicBezTo>
                    <a:cubicBezTo>
                      <a:pt x="870" y="1153"/>
                      <a:pt x="870" y="1114"/>
                      <a:pt x="888" y="1114"/>
                    </a:cubicBezTo>
                    <a:cubicBezTo>
                      <a:pt x="906" y="1114"/>
                      <a:pt x="906" y="1120"/>
                      <a:pt x="924" y="1120"/>
                    </a:cubicBezTo>
                    <a:cubicBezTo>
                      <a:pt x="942" y="1120"/>
                      <a:pt x="942" y="1100"/>
                      <a:pt x="960" y="1100"/>
                    </a:cubicBezTo>
                    <a:cubicBezTo>
                      <a:pt x="979" y="1100"/>
                      <a:pt x="979" y="982"/>
                      <a:pt x="997" y="982"/>
                    </a:cubicBezTo>
                    <a:cubicBezTo>
                      <a:pt x="1015" y="982"/>
                      <a:pt x="1015" y="964"/>
                      <a:pt x="1033" y="964"/>
                    </a:cubicBezTo>
                    <a:cubicBezTo>
                      <a:pt x="1051" y="964"/>
                      <a:pt x="1051" y="1145"/>
                      <a:pt x="1069" y="1145"/>
                    </a:cubicBezTo>
                    <a:cubicBezTo>
                      <a:pt x="1087" y="1145"/>
                      <a:pt x="1087" y="1161"/>
                      <a:pt x="1105" y="1161"/>
                    </a:cubicBezTo>
                    <a:cubicBezTo>
                      <a:pt x="1123" y="1161"/>
                      <a:pt x="1123" y="1050"/>
                      <a:pt x="1141" y="1050"/>
                    </a:cubicBezTo>
                    <a:cubicBezTo>
                      <a:pt x="1159" y="1050"/>
                      <a:pt x="1159" y="1071"/>
                      <a:pt x="1177" y="1071"/>
                    </a:cubicBezTo>
                    <a:cubicBezTo>
                      <a:pt x="1195" y="1071"/>
                      <a:pt x="1195" y="1112"/>
                      <a:pt x="1213" y="1112"/>
                    </a:cubicBezTo>
                    <a:cubicBezTo>
                      <a:pt x="1232" y="1112"/>
                      <a:pt x="1232" y="1135"/>
                      <a:pt x="1250" y="1135"/>
                    </a:cubicBezTo>
                    <a:cubicBezTo>
                      <a:pt x="1268" y="1135"/>
                      <a:pt x="1268" y="1144"/>
                      <a:pt x="1286" y="1144"/>
                    </a:cubicBezTo>
                    <a:cubicBezTo>
                      <a:pt x="1304" y="1144"/>
                      <a:pt x="1304" y="1079"/>
                      <a:pt x="1322" y="1079"/>
                    </a:cubicBezTo>
                    <a:cubicBezTo>
                      <a:pt x="1340" y="1079"/>
                      <a:pt x="1340" y="1085"/>
                      <a:pt x="1358" y="1085"/>
                    </a:cubicBezTo>
                    <a:cubicBezTo>
                      <a:pt x="1376" y="1085"/>
                      <a:pt x="1376" y="961"/>
                      <a:pt x="1394" y="961"/>
                    </a:cubicBezTo>
                    <a:cubicBezTo>
                      <a:pt x="1412" y="961"/>
                      <a:pt x="1412" y="1025"/>
                      <a:pt x="1430" y="1025"/>
                    </a:cubicBezTo>
                    <a:cubicBezTo>
                      <a:pt x="1448" y="1025"/>
                      <a:pt x="1448" y="1166"/>
                      <a:pt x="1466" y="1166"/>
                    </a:cubicBezTo>
                    <a:cubicBezTo>
                      <a:pt x="1484" y="1166"/>
                      <a:pt x="1484" y="1192"/>
                      <a:pt x="1503" y="1192"/>
                    </a:cubicBezTo>
                    <a:cubicBezTo>
                      <a:pt x="1521" y="1192"/>
                      <a:pt x="1521" y="1136"/>
                      <a:pt x="1539" y="1136"/>
                    </a:cubicBezTo>
                    <a:cubicBezTo>
                      <a:pt x="1557" y="1136"/>
                      <a:pt x="1557" y="1118"/>
                      <a:pt x="1575" y="1118"/>
                    </a:cubicBezTo>
                    <a:cubicBezTo>
                      <a:pt x="1593" y="1118"/>
                      <a:pt x="1593" y="1010"/>
                      <a:pt x="1611" y="1010"/>
                    </a:cubicBezTo>
                    <a:cubicBezTo>
                      <a:pt x="1629" y="1010"/>
                      <a:pt x="1629" y="983"/>
                      <a:pt x="1647" y="983"/>
                    </a:cubicBezTo>
                    <a:cubicBezTo>
                      <a:pt x="1665" y="983"/>
                      <a:pt x="1665" y="1094"/>
                      <a:pt x="1683" y="1094"/>
                    </a:cubicBezTo>
                    <a:cubicBezTo>
                      <a:pt x="1701" y="1094"/>
                      <a:pt x="1701" y="1063"/>
                      <a:pt x="1719" y="1063"/>
                    </a:cubicBezTo>
                    <a:cubicBezTo>
                      <a:pt x="1737" y="1063"/>
                      <a:pt x="1737" y="1190"/>
                      <a:pt x="1756" y="1190"/>
                    </a:cubicBezTo>
                    <a:cubicBezTo>
                      <a:pt x="1774" y="1190"/>
                      <a:pt x="1774" y="1144"/>
                      <a:pt x="1792" y="1144"/>
                    </a:cubicBezTo>
                    <a:cubicBezTo>
                      <a:pt x="1810" y="1144"/>
                      <a:pt x="1810" y="961"/>
                      <a:pt x="1828" y="961"/>
                    </a:cubicBezTo>
                    <a:cubicBezTo>
                      <a:pt x="1846" y="961"/>
                      <a:pt x="1846" y="1124"/>
                      <a:pt x="1864" y="1124"/>
                    </a:cubicBezTo>
                    <a:cubicBezTo>
                      <a:pt x="1882" y="1124"/>
                      <a:pt x="1882" y="1025"/>
                      <a:pt x="1900" y="1025"/>
                    </a:cubicBezTo>
                    <a:cubicBezTo>
                      <a:pt x="1918" y="1025"/>
                      <a:pt x="1918" y="1005"/>
                      <a:pt x="1936" y="1005"/>
                    </a:cubicBezTo>
                    <a:cubicBezTo>
                      <a:pt x="1954" y="1005"/>
                      <a:pt x="1954" y="1155"/>
                      <a:pt x="1972" y="1155"/>
                    </a:cubicBezTo>
                    <a:cubicBezTo>
                      <a:pt x="1990" y="1155"/>
                      <a:pt x="1990" y="1031"/>
                      <a:pt x="2009" y="1031"/>
                    </a:cubicBezTo>
                    <a:cubicBezTo>
                      <a:pt x="2027" y="1031"/>
                      <a:pt x="2027" y="1105"/>
                      <a:pt x="2045" y="1105"/>
                    </a:cubicBezTo>
                    <a:cubicBezTo>
                      <a:pt x="2063" y="1105"/>
                      <a:pt x="2063" y="1182"/>
                      <a:pt x="2081" y="1182"/>
                    </a:cubicBezTo>
                    <a:cubicBezTo>
                      <a:pt x="2099" y="1182"/>
                      <a:pt x="2099" y="1060"/>
                      <a:pt x="2117" y="1060"/>
                    </a:cubicBezTo>
                    <a:cubicBezTo>
                      <a:pt x="2135" y="1060"/>
                      <a:pt x="2135" y="997"/>
                      <a:pt x="2153" y="997"/>
                    </a:cubicBezTo>
                    <a:cubicBezTo>
                      <a:pt x="2171" y="997"/>
                      <a:pt x="2171" y="1163"/>
                      <a:pt x="2189" y="1163"/>
                    </a:cubicBezTo>
                    <a:cubicBezTo>
                      <a:pt x="2207" y="1163"/>
                      <a:pt x="2207" y="997"/>
                      <a:pt x="2225" y="997"/>
                    </a:cubicBezTo>
                    <a:cubicBezTo>
                      <a:pt x="2244" y="997"/>
                      <a:pt x="2244" y="1002"/>
                      <a:pt x="2262" y="1002"/>
                    </a:cubicBezTo>
                    <a:cubicBezTo>
                      <a:pt x="2280" y="1002"/>
                      <a:pt x="2280" y="1179"/>
                      <a:pt x="2298" y="1179"/>
                    </a:cubicBezTo>
                    <a:cubicBezTo>
                      <a:pt x="2316" y="1179"/>
                      <a:pt x="2316" y="1074"/>
                      <a:pt x="2334" y="1074"/>
                    </a:cubicBezTo>
                    <a:cubicBezTo>
                      <a:pt x="2352" y="1074"/>
                      <a:pt x="2352" y="1187"/>
                      <a:pt x="2370" y="1187"/>
                    </a:cubicBezTo>
                    <a:cubicBezTo>
                      <a:pt x="2388" y="1187"/>
                      <a:pt x="2388" y="1151"/>
                      <a:pt x="2406" y="1151"/>
                    </a:cubicBezTo>
                    <a:cubicBezTo>
                      <a:pt x="2424" y="1151"/>
                      <a:pt x="2424" y="963"/>
                      <a:pt x="2442" y="963"/>
                    </a:cubicBezTo>
                    <a:cubicBezTo>
                      <a:pt x="2460" y="963"/>
                      <a:pt x="2460" y="1124"/>
                      <a:pt x="2479" y="1124"/>
                    </a:cubicBezTo>
                    <a:cubicBezTo>
                      <a:pt x="2497" y="1124"/>
                      <a:pt x="2497" y="1078"/>
                      <a:pt x="2515" y="1078"/>
                    </a:cubicBezTo>
                    <a:cubicBezTo>
                      <a:pt x="2533" y="1078"/>
                      <a:pt x="2533" y="1080"/>
                      <a:pt x="2551" y="1080"/>
                    </a:cubicBezTo>
                    <a:cubicBezTo>
                      <a:pt x="2569" y="1080"/>
                      <a:pt x="2569" y="1044"/>
                      <a:pt x="2587" y="1044"/>
                    </a:cubicBezTo>
                    <a:cubicBezTo>
                      <a:pt x="2605" y="1044"/>
                      <a:pt x="2605" y="969"/>
                      <a:pt x="2623" y="969"/>
                    </a:cubicBezTo>
                    <a:cubicBezTo>
                      <a:pt x="2641" y="969"/>
                      <a:pt x="2641" y="984"/>
                      <a:pt x="2659" y="984"/>
                    </a:cubicBezTo>
                    <a:cubicBezTo>
                      <a:pt x="2677" y="984"/>
                      <a:pt x="2677" y="1005"/>
                      <a:pt x="2695" y="1005"/>
                    </a:cubicBezTo>
                    <a:cubicBezTo>
                      <a:pt x="2714" y="1005"/>
                      <a:pt x="2714" y="1073"/>
                      <a:pt x="2732" y="1073"/>
                    </a:cubicBezTo>
                    <a:cubicBezTo>
                      <a:pt x="2750" y="1073"/>
                      <a:pt x="2750" y="1078"/>
                      <a:pt x="2768" y="1078"/>
                    </a:cubicBezTo>
                    <a:cubicBezTo>
                      <a:pt x="2786" y="1078"/>
                      <a:pt x="2786" y="1127"/>
                      <a:pt x="2804" y="1127"/>
                    </a:cubicBezTo>
                    <a:cubicBezTo>
                      <a:pt x="2822" y="1127"/>
                      <a:pt x="2822" y="1049"/>
                      <a:pt x="2840" y="1049"/>
                    </a:cubicBezTo>
                    <a:cubicBezTo>
                      <a:pt x="2858" y="1049"/>
                      <a:pt x="2858" y="1091"/>
                      <a:pt x="2876" y="1091"/>
                    </a:cubicBezTo>
                    <a:cubicBezTo>
                      <a:pt x="2894" y="1091"/>
                      <a:pt x="2894" y="1053"/>
                      <a:pt x="2912" y="1053"/>
                    </a:cubicBezTo>
                    <a:cubicBezTo>
                      <a:pt x="2930" y="1053"/>
                      <a:pt x="2930" y="1189"/>
                      <a:pt x="2949" y="1189"/>
                    </a:cubicBezTo>
                    <a:cubicBezTo>
                      <a:pt x="2967" y="1189"/>
                      <a:pt x="2967" y="972"/>
                      <a:pt x="2985" y="972"/>
                    </a:cubicBezTo>
                    <a:cubicBezTo>
                      <a:pt x="3003" y="972"/>
                      <a:pt x="3003" y="973"/>
                      <a:pt x="3021" y="973"/>
                    </a:cubicBezTo>
                    <a:cubicBezTo>
                      <a:pt x="3039" y="973"/>
                      <a:pt x="3039" y="1019"/>
                      <a:pt x="3057" y="1019"/>
                    </a:cubicBezTo>
                    <a:cubicBezTo>
                      <a:pt x="3075" y="1019"/>
                      <a:pt x="3075" y="1076"/>
                      <a:pt x="3093" y="1076"/>
                    </a:cubicBezTo>
                    <a:cubicBezTo>
                      <a:pt x="3111" y="1076"/>
                      <a:pt x="3111" y="1011"/>
                      <a:pt x="3129" y="1011"/>
                    </a:cubicBezTo>
                    <a:cubicBezTo>
                      <a:pt x="3147" y="1011"/>
                      <a:pt x="3147" y="1078"/>
                      <a:pt x="3166" y="1078"/>
                    </a:cubicBezTo>
                    <a:cubicBezTo>
                      <a:pt x="3184" y="1078"/>
                      <a:pt x="3184" y="1192"/>
                      <a:pt x="3202" y="1192"/>
                    </a:cubicBezTo>
                    <a:cubicBezTo>
                      <a:pt x="3220" y="1192"/>
                      <a:pt x="3220" y="1042"/>
                      <a:pt x="3238" y="1042"/>
                    </a:cubicBezTo>
                    <a:cubicBezTo>
                      <a:pt x="3256" y="1042"/>
                      <a:pt x="3256" y="1035"/>
                      <a:pt x="3274" y="1035"/>
                    </a:cubicBezTo>
                    <a:cubicBezTo>
                      <a:pt x="3292" y="1035"/>
                      <a:pt x="3292" y="1185"/>
                      <a:pt x="3310" y="1185"/>
                    </a:cubicBezTo>
                    <a:cubicBezTo>
                      <a:pt x="3328" y="1185"/>
                      <a:pt x="3328" y="1036"/>
                      <a:pt x="3346" y="1036"/>
                    </a:cubicBezTo>
                    <a:cubicBezTo>
                      <a:pt x="3364" y="1036"/>
                      <a:pt x="3364" y="1054"/>
                      <a:pt x="3382" y="1054"/>
                    </a:cubicBezTo>
                    <a:cubicBezTo>
                      <a:pt x="3401" y="1054"/>
                      <a:pt x="3401" y="1023"/>
                      <a:pt x="3419" y="1023"/>
                    </a:cubicBezTo>
                    <a:cubicBezTo>
                      <a:pt x="3437" y="1023"/>
                      <a:pt x="3437" y="1156"/>
                      <a:pt x="3455" y="1156"/>
                    </a:cubicBezTo>
                    <a:cubicBezTo>
                      <a:pt x="3473" y="1156"/>
                      <a:pt x="3473" y="1000"/>
                      <a:pt x="3491" y="1000"/>
                    </a:cubicBezTo>
                    <a:cubicBezTo>
                      <a:pt x="3509" y="1000"/>
                      <a:pt x="3509" y="1101"/>
                      <a:pt x="3527" y="1101"/>
                    </a:cubicBezTo>
                    <a:cubicBezTo>
                      <a:pt x="3545" y="1101"/>
                      <a:pt x="3545" y="1036"/>
                      <a:pt x="3563" y="1036"/>
                    </a:cubicBezTo>
                    <a:cubicBezTo>
                      <a:pt x="3581" y="1036"/>
                      <a:pt x="3581" y="1139"/>
                      <a:pt x="3599" y="1139"/>
                    </a:cubicBezTo>
                    <a:cubicBezTo>
                      <a:pt x="3618" y="1139"/>
                      <a:pt x="3618" y="1085"/>
                      <a:pt x="3636" y="1085"/>
                    </a:cubicBezTo>
                    <a:cubicBezTo>
                      <a:pt x="3654" y="1085"/>
                      <a:pt x="3654" y="1148"/>
                      <a:pt x="3672" y="1148"/>
                    </a:cubicBezTo>
                    <a:cubicBezTo>
                      <a:pt x="3690" y="1148"/>
                      <a:pt x="3690" y="1073"/>
                      <a:pt x="3708" y="1073"/>
                    </a:cubicBezTo>
                    <a:cubicBezTo>
                      <a:pt x="3726" y="1073"/>
                      <a:pt x="3726" y="1137"/>
                      <a:pt x="3744" y="1137"/>
                    </a:cubicBezTo>
                    <a:cubicBezTo>
                      <a:pt x="3762" y="1137"/>
                      <a:pt x="3762" y="1140"/>
                      <a:pt x="3780" y="1140"/>
                    </a:cubicBezTo>
                    <a:cubicBezTo>
                      <a:pt x="3798" y="1140"/>
                      <a:pt x="3798" y="1014"/>
                      <a:pt x="3816" y="1014"/>
                    </a:cubicBezTo>
                    <a:cubicBezTo>
                      <a:pt x="3835" y="1014"/>
                      <a:pt x="3835" y="1110"/>
                      <a:pt x="3853" y="1110"/>
                    </a:cubicBezTo>
                    <a:cubicBezTo>
                      <a:pt x="3871" y="1110"/>
                      <a:pt x="3871" y="1122"/>
                      <a:pt x="3889" y="1122"/>
                    </a:cubicBezTo>
                    <a:cubicBezTo>
                      <a:pt x="3907" y="1122"/>
                      <a:pt x="3907" y="960"/>
                      <a:pt x="3925" y="960"/>
                    </a:cubicBezTo>
                    <a:cubicBezTo>
                      <a:pt x="3943" y="960"/>
                      <a:pt x="3943" y="1004"/>
                      <a:pt x="3961" y="1004"/>
                    </a:cubicBezTo>
                    <a:cubicBezTo>
                      <a:pt x="3979" y="1004"/>
                      <a:pt x="3943" y="1048"/>
                      <a:pt x="3956" y="1035"/>
                    </a:cubicBezTo>
                    <a:cubicBezTo>
                      <a:pt x="3962" y="1029"/>
                      <a:pt x="3966" y="1034"/>
                      <a:pt x="3967" y="1039"/>
                    </a:cubicBezTo>
                    <a:cubicBezTo>
                      <a:pt x="3969" y="1045"/>
                      <a:pt x="3969" y="1051"/>
                      <a:pt x="3969" y="1041"/>
                    </a:cubicBezTo>
                    <a:cubicBezTo>
                      <a:pt x="3969" y="1024"/>
                      <a:pt x="3940" y="1024"/>
                      <a:pt x="3940" y="1006"/>
                    </a:cubicBezTo>
                    <a:cubicBezTo>
                      <a:pt x="3940" y="988"/>
                      <a:pt x="3884" y="988"/>
                      <a:pt x="3884" y="970"/>
                    </a:cubicBezTo>
                    <a:cubicBezTo>
                      <a:pt x="3884" y="952"/>
                      <a:pt x="4046" y="952"/>
                      <a:pt x="4046" y="935"/>
                    </a:cubicBezTo>
                    <a:cubicBezTo>
                      <a:pt x="4046" y="917"/>
                      <a:pt x="3883" y="917"/>
                      <a:pt x="3883" y="899"/>
                    </a:cubicBezTo>
                    <a:cubicBezTo>
                      <a:pt x="3883" y="881"/>
                      <a:pt x="3884" y="881"/>
                      <a:pt x="3884" y="864"/>
                    </a:cubicBezTo>
                    <a:cubicBezTo>
                      <a:pt x="3884" y="846"/>
                      <a:pt x="3884" y="846"/>
                      <a:pt x="3884" y="828"/>
                    </a:cubicBezTo>
                    <a:cubicBezTo>
                      <a:pt x="3884" y="810"/>
                      <a:pt x="3890" y="810"/>
                      <a:pt x="3890" y="792"/>
                    </a:cubicBezTo>
                    <a:cubicBezTo>
                      <a:pt x="3890" y="775"/>
                      <a:pt x="3985" y="775"/>
                      <a:pt x="3985" y="757"/>
                    </a:cubicBezTo>
                    <a:cubicBezTo>
                      <a:pt x="3985" y="739"/>
                      <a:pt x="3911" y="739"/>
                      <a:pt x="3911" y="721"/>
                    </a:cubicBezTo>
                    <a:cubicBezTo>
                      <a:pt x="3911" y="704"/>
                      <a:pt x="3969" y="704"/>
                      <a:pt x="3969" y="686"/>
                    </a:cubicBezTo>
                    <a:cubicBezTo>
                      <a:pt x="3969" y="668"/>
                      <a:pt x="3983" y="668"/>
                      <a:pt x="3983" y="650"/>
                    </a:cubicBezTo>
                    <a:cubicBezTo>
                      <a:pt x="3983" y="633"/>
                      <a:pt x="3880" y="633"/>
                      <a:pt x="3880" y="615"/>
                    </a:cubicBezTo>
                    <a:cubicBezTo>
                      <a:pt x="3880" y="597"/>
                      <a:pt x="4021" y="597"/>
                      <a:pt x="4021" y="579"/>
                    </a:cubicBezTo>
                    <a:cubicBezTo>
                      <a:pt x="4021" y="561"/>
                      <a:pt x="4045" y="561"/>
                      <a:pt x="4045" y="544"/>
                    </a:cubicBezTo>
                    <a:cubicBezTo>
                      <a:pt x="4045" y="526"/>
                      <a:pt x="4092" y="526"/>
                      <a:pt x="4092" y="508"/>
                    </a:cubicBezTo>
                    <a:cubicBezTo>
                      <a:pt x="4092" y="490"/>
                      <a:pt x="3965" y="490"/>
                      <a:pt x="3965" y="472"/>
                    </a:cubicBezTo>
                    <a:cubicBezTo>
                      <a:pt x="3965" y="455"/>
                      <a:pt x="4098" y="455"/>
                      <a:pt x="4098" y="437"/>
                    </a:cubicBezTo>
                    <a:cubicBezTo>
                      <a:pt x="4098" y="419"/>
                      <a:pt x="3919" y="419"/>
                      <a:pt x="3919" y="401"/>
                    </a:cubicBezTo>
                    <a:cubicBezTo>
                      <a:pt x="3919" y="384"/>
                      <a:pt x="4033" y="384"/>
                      <a:pt x="4033" y="366"/>
                    </a:cubicBezTo>
                    <a:cubicBezTo>
                      <a:pt x="4033" y="348"/>
                      <a:pt x="3910" y="348"/>
                      <a:pt x="3910" y="330"/>
                    </a:cubicBezTo>
                    <a:cubicBezTo>
                      <a:pt x="3910" y="312"/>
                      <a:pt x="3889" y="312"/>
                      <a:pt x="3889" y="295"/>
                    </a:cubicBezTo>
                    <a:cubicBezTo>
                      <a:pt x="3889" y="277"/>
                      <a:pt x="3908" y="277"/>
                      <a:pt x="3908" y="259"/>
                    </a:cubicBezTo>
                    <a:cubicBezTo>
                      <a:pt x="3908" y="241"/>
                      <a:pt x="4062" y="241"/>
                      <a:pt x="4062" y="224"/>
                    </a:cubicBezTo>
                    <a:cubicBezTo>
                      <a:pt x="4062" y="206"/>
                      <a:pt x="4035" y="206"/>
                      <a:pt x="4035" y="188"/>
                    </a:cubicBezTo>
                    <a:cubicBezTo>
                      <a:pt x="4035" y="170"/>
                      <a:pt x="3911" y="170"/>
                      <a:pt x="3911" y="152"/>
                    </a:cubicBezTo>
                    <a:cubicBezTo>
                      <a:pt x="3911" y="135"/>
                      <a:pt x="4087" y="105"/>
                      <a:pt x="4081" y="88"/>
                    </a:cubicBezTo>
                    <a:cubicBezTo>
                      <a:pt x="4078" y="79"/>
                      <a:pt x="4049" y="99"/>
                      <a:pt x="4020" y="119"/>
                    </a:cubicBezTo>
                    <a:cubicBezTo>
                      <a:pt x="3995" y="136"/>
                      <a:pt x="3970" y="153"/>
                      <a:pt x="3959" y="153"/>
                    </a:cubicBezTo>
                    <a:cubicBezTo>
                      <a:pt x="3949" y="152"/>
                      <a:pt x="3942" y="51"/>
                      <a:pt x="3928" y="51"/>
                    </a:cubicBezTo>
                    <a:cubicBezTo>
                      <a:pt x="3922" y="50"/>
                      <a:pt x="3916" y="72"/>
                      <a:pt x="3909" y="94"/>
                    </a:cubicBezTo>
                    <a:cubicBezTo>
                      <a:pt x="3902" y="116"/>
                      <a:pt x="3894" y="138"/>
                      <a:pt x="3888" y="138"/>
                    </a:cubicBezTo>
                    <a:cubicBezTo>
                      <a:pt x="3876" y="138"/>
                      <a:pt x="3866" y="97"/>
                      <a:pt x="3853" y="97"/>
                    </a:cubicBezTo>
                    <a:cubicBezTo>
                      <a:pt x="3842" y="96"/>
                      <a:pt x="3831" y="33"/>
                      <a:pt x="3819" y="32"/>
                    </a:cubicBezTo>
                    <a:cubicBezTo>
                      <a:pt x="3807" y="32"/>
                      <a:pt x="3795" y="28"/>
                      <a:pt x="3782" y="28"/>
                    </a:cubicBezTo>
                    <a:cubicBezTo>
                      <a:pt x="3776" y="28"/>
                      <a:pt x="3769" y="68"/>
                      <a:pt x="3763" y="107"/>
                    </a:cubicBezTo>
                    <a:cubicBezTo>
                      <a:pt x="3756" y="147"/>
                      <a:pt x="3749" y="187"/>
                      <a:pt x="3742" y="187"/>
                    </a:cubicBezTo>
                    <a:cubicBezTo>
                      <a:pt x="3737" y="187"/>
                      <a:pt x="3731" y="190"/>
                      <a:pt x="3725" y="194"/>
                    </a:cubicBezTo>
                    <a:cubicBezTo>
                      <a:pt x="3719" y="197"/>
                      <a:pt x="3713" y="201"/>
                      <a:pt x="3706" y="201"/>
                    </a:cubicBezTo>
                    <a:cubicBezTo>
                      <a:pt x="3695" y="201"/>
                      <a:pt x="3685" y="11"/>
                      <a:pt x="3672" y="11"/>
                    </a:cubicBezTo>
                    <a:cubicBezTo>
                      <a:pt x="3666" y="11"/>
                      <a:pt x="3660" y="57"/>
                      <a:pt x="3654" y="103"/>
                    </a:cubicBezTo>
                    <a:cubicBezTo>
                      <a:pt x="3647" y="149"/>
                      <a:pt x="3641" y="196"/>
                      <a:pt x="3635" y="196"/>
                    </a:cubicBezTo>
                    <a:cubicBezTo>
                      <a:pt x="3623" y="195"/>
                      <a:pt x="3611" y="82"/>
                      <a:pt x="3599" y="82"/>
                    </a:cubicBezTo>
                    <a:cubicBezTo>
                      <a:pt x="3593" y="82"/>
                      <a:pt x="3587" y="70"/>
                      <a:pt x="3581" y="59"/>
                    </a:cubicBezTo>
                    <a:cubicBezTo>
                      <a:pt x="3575" y="47"/>
                      <a:pt x="3569" y="35"/>
                      <a:pt x="3562" y="35"/>
                    </a:cubicBezTo>
                    <a:cubicBezTo>
                      <a:pt x="3551" y="36"/>
                      <a:pt x="3539" y="107"/>
                      <a:pt x="3526" y="107"/>
                    </a:cubicBezTo>
                    <a:cubicBezTo>
                      <a:pt x="3521" y="107"/>
                      <a:pt x="3515" y="105"/>
                      <a:pt x="3509" y="103"/>
                    </a:cubicBezTo>
                    <a:cubicBezTo>
                      <a:pt x="3502" y="102"/>
                      <a:pt x="3496" y="100"/>
                      <a:pt x="3490" y="100"/>
                    </a:cubicBezTo>
                    <a:cubicBezTo>
                      <a:pt x="3484" y="100"/>
                      <a:pt x="3478" y="75"/>
                      <a:pt x="3471" y="50"/>
                    </a:cubicBezTo>
                    <a:cubicBezTo>
                      <a:pt x="3465" y="25"/>
                      <a:pt x="3458" y="0"/>
                      <a:pt x="3452" y="0"/>
                    </a:cubicBezTo>
                    <a:cubicBezTo>
                      <a:pt x="3440" y="0"/>
                      <a:pt x="3430" y="87"/>
                      <a:pt x="3417" y="87"/>
                    </a:cubicBezTo>
                    <a:cubicBezTo>
                      <a:pt x="3405" y="87"/>
                      <a:pt x="3396" y="190"/>
                      <a:pt x="3384" y="190"/>
                    </a:cubicBezTo>
                    <a:cubicBezTo>
                      <a:pt x="3378" y="191"/>
                      <a:pt x="3371" y="156"/>
                      <a:pt x="3364" y="122"/>
                    </a:cubicBezTo>
                    <a:cubicBezTo>
                      <a:pt x="3357" y="87"/>
                      <a:pt x="3350" y="53"/>
                      <a:pt x="3344" y="53"/>
                    </a:cubicBezTo>
                    <a:cubicBezTo>
                      <a:pt x="3338" y="53"/>
                      <a:pt x="3332" y="50"/>
                      <a:pt x="3325" y="46"/>
                    </a:cubicBezTo>
                    <a:cubicBezTo>
                      <a:pt x="3319" y="43"/>
                      <a:pt x="3313" y="39"/>
                      <a:pt x="3307" y="39"/>
                    </a:cubicBezTo>
                    <a:cubicBezTo>
                      <a:pt x="3301" y="39"/>
                      <a:pt x="3295" y="38"/>
                      <a:pt x="3288" y="36"/>
                    </a:cubicBezTo>
                    <a:cubicBezTo>
                      <a:pt x="3282" y="34"/>
                      <a:pt x="3276" y="33"/>
                      <a:pt x="3270" y="33"/>
                    </a:cubicBezTo>
                    <a:cubicBezTo>
                      <a:pt x="3258" y="33"/>
                      <a:pt x="3248" y="100"/>
                      <a:pt x="3236" y="100"/>
                    </a:cubicBezTo>
                    <a:cubicBezTo>
                      <a:pt x="3224" y="101"/>
                      <a:pt x="3217" y="206"/>
                      <a:pt x="3205" y="206"/>
                    </a:cubicBezTo>
                    <a:cubicBezTo>
                      <a:pt x="3199" y="207"/>
                      <a:pt x="3191" y="180"/>
                      <a:pt x="3184" y="153"/>
                    </a:cubicBezTo>
                    <a:cubicBezTo>
                      <a:pt x="3177" y="125"/>
                      <a:pt x="3169" y="98"/>
                      <a:pt x="3163" y="99"/>
                    </a:cubicBezTo>
                    <a:cubicBezTo>
                      <a:pt x="3151" y="99"/>
                      <a:pt x="3142" y="145"/>
                      <a:pt x="3130" y="145"/>
                    </a:cubicBezTo>
                    <a:cubicBezTo>
                      <a:pt x="3118" y="146"/>
                      <a:pt x="3106" y="162"/>
                      <a:pt x="3094" y="163"/>
                    </a:cubicBezTo>
                    <a:cubicBezTo>
                      <a:pt x="3082" y="163"/>
                      <a:pt x="3073" y="210"/>
                      <a:pt x="3061" y="211"/>
                    </a:cubicBezTo>
                    <a:cubicBezTo>
                      <a:pt x="3055" y="211"/>
                      <a:pt x="3049" y="205"/>
                      <a:pt x="3042" y="198"/>
                    </a:cubicBezTo>
                    <a:cubicBezTo>
                      <a:pt x="3036" y="192"/>
                      <a:pt x="3030" y="186"/>
                      <a:pt x="3024" y="186"/>
                    </a:cubicBezTo>
                    <a:cubicBezTo>
                      <a:pt x="3018" y="186"/>
                      <a:pt x="3009" y="153"/>
                      <a:pt x="3001" y="120"/>
                    </a:cubicBezTo>
                    <a:cubicBezTo>
                      <a:pt x="2993" y="87"/>
                      <a:pt x="2984" y="54"/>
                      <a:pt x="2978" y="55"/>
                    </a:cubicBezTo>
                    <a:cubicBezTo>
                      <a:pt x="2972" y="55"/>
                      <a:pt x="2966" y="49"/>
                      <a:pt x="2959" y="42"/>
                    </a:cubicBezTo>
                    <a:cubicBezTo>
                      <a:pt x="2953" y="35"/>
                      <a:pt x="2946" y="29"/>
                      <a:pt x="2940" y="29"/>
                    </a:cubicBezTo>
                    <a:cubicBezTo>
                      <a:pt x="2928" y="30"/>
                      <a:pt x="2920" y="96"/>
                      <a:pt x="2908" y="97"/>
                    </a:cubicBezTo>
                    <a:cubicBezTo>
                      <a:pt x="2902" y="97"/>
                      <a:pt x="2896" y="90"/>
                      <a:pt x="2889" y="84"/>
                    </a:cubicBezTo>
                    <a:cubicBezTo>
                      <a:pt x="2882" y="77"/>
                      <a:pt x="2876" y="71"/>
                      <a:pt x="2870" y="71"/>
                    </a:cubicBezTo>
                    <a:cubicBezTo>
                      <a:pt x="2858" y="72"/>
                      <a:pt x="2849" y="110"/>
                      <a:pt x="2836" y="111"/>
                    </a:cubicBezTo>
                    <a:cubicBezTo>
                      <a:pt x="2830" y="111"/>
                      <a:pt x="2824" y="102"/>
                      <a:pt x="2817" y="92"/>
                    </a:cubicBezTo>
                    <a:cubicBezTo>
                      <a:pt x="2810" y="83"/>
                      <a:pt x="2803" y="73"/>
                      <a:pt x="2797" y="74"/>
                    </a:cubicBezTo>
                    <a:cubicBezTo>
                      <a:pt x="2785" y="75"/>
                      <a:pt x="2790" y="259"/>
                      <a:pt x="2778" y="260"/>
                    </a:cubicBezTo>
                    <a:cubicBezTo>
                      <a:pt x="2772" y="260"/>
                      <a:pt x="2764" y="247"/>
                      <a:pt x="2757" y="234"/>
                    </a:cubicBezTo>
                    <a:cubicBezTo>
                      <a:pt x="2750" y="220"/>
                      <a:pt x="2742" y="207"/>
                      <a:pt x="2736" y="208"/>
                    </a:cubicBezTo>
                    <a:cubicBezTo>
                      <a:pt x="2730" y="208"/>
                      <a:pt x="2724" y="202"/>
                      <a:pt x="2717" y="196"/>
                    </a:cubicBezTo>
                    <a:cubicBezTo>
                      <a:pt x="2710" y="189"/>
                      <a:pt x="2704" y="183"/>
                      <a:pt x="2698" y="184"/>
                    </a:cubicBezTo>
                    <a:cubicBezTo>
                      <a:pt x="2692" y="184"/>
                      <a:pt x="2685" y="181"/>
                      <a:pt x="2679" y="177"/>
                    </a:cubicBezTo>
                    <a:cubicBezTo>
                      <a:pt x="2673" y="174"/>
                      <a:pt x="2666" y="170"/>
                      <a:pt x="2660" y="171"/>
                    </a:cubicBezTo>
                    <a:cubicBezTo>
                      <a:pt x="2648" y="172"/>
                      <a:pt x="2643" y="233"/>
                      <a:pt x="2631" y="235"/>
                    </a:cubicBezTo>
                    <a:cubicBezTo>
                      <a:pt x="2625" y="235"/>
                      <a:pt x="2619" y="235"/>
                      <a:pt x="2613" y="235"/>
                    </a:cubicBezTo>
                    <a:cubicBezTo>
                      <a:pt x="2607" y="234"/>
                      <a:pt x="2601" y="234"/>
                      <a:pt x="2595" y="234"/>
                    </a:cubicBezTo>
                    <a:cubicBezTo>
                      <a:pt x="2589" y="235"/>
                      <a:pt x="2581" y="220"/>
                      <a:pt x="2573" y="206"/>
                    </a:cubicBezTo>
                    <a:cubicBezTo>
                      <a:pt x="2565" y="191"/>
                      <a:pt x="2558" y="176"/>
                      <a:pt x="2551" y="177"/>
                    </a:cubicBezTo>
                    <a:cubicBezTo>
                      <a:pt x="2546" y="178"/>
                      <a:pt x="2537" y="158"/>
                      <a:pt x="2528" y="139"/>
                    </a:cubicBezTo>
                    <a:cubicBezTo>
                      <a:pt x="2520" y="119"/>
                      <a:pt x="2511" y="99"/>
                      <a:pt x="2505" y="100"/>
                    </a:cubicBezTo>
                    <a:cubicBezTo>
                      <a:pt x="2493" y="102"/>
                      <a:pt x="2482" y="109"/>
                      <a:pt x="2470" y="110"/>
                    </a:cubicBezTo>
                    <a:cubicBezTo>
                      <a:pt x="2464" y="111"/>
                      <a:pt x="2456" y="101"/>
                      <a:pt x="2449" y="90"/>
                    </a:cubicBezTo>
                    <a:cubicBezTo>
                      <a:pt x="2441" y="80"/>
                      <a:pt x="2434" y="70"/>
                      <a:pt x="2428" y="70"/>
                    </a:cubicBezTo>
                    <a:cubicBezTo>
                      <a:pt x="2416" y="72"/>
                      <a:pt x="2421" y="205"/>
                      <a:pt x="2409" y="207"/>
                    </a:cubicBezTo>
                    <a:cubicBezTo>
                      <a:pt x="2403" y="208"/>
                      <a:pt x="2397" y="205"/>
                      <a:pt x="2390" y="202"/>
                    </a:cubicBezTo>
                    <a:cubicBezTo>
                      <a:pt x="2384" y="199"/>
                      <a:pt x="2377" y="196"/>
                      <a:pt x="2371" y="197"/>
                    </a:cubicBezTo>
                    <a:cubicBezTo>
                      <a:pt x="2359" y="199"/>
                      <a:pt x="2348" y="203"/>
                      <a:pt x="2336" y="204"/>
                    </a:cubicBezTo>
                    <a:cubicBezTo>
                      <a:pt x="2330" y="205"/>
                      <a:pt x="2322" y="191"/>
                      <a:pt x="2313" y="177"/>
                    </a:cubicBezTo>
                    <a:cubicBezTo>
                      <a:pt x="2305" y="163"/>
                      <a:pt x="2297" y="148"/>
                      <a:pt x="2291" y="149"/>
                    </a:cubicBezTo>
                    <a:cubicBezTo>
                      <a:pt x="2279" y="151"/>
                      <a:pt x="2271" y="180"/>
                      <a:pt x="2259" y="182"/>
                    </a:cubicBezTo>
                    <a:cubicBezTo>
                      <a:pt x="2247" y="184"/>
                      <a:pt x="2256" y="313"/>
                      <a:pt x="2244" y="315"/>
                    </a:cubicBezTo>
                    <a:cubicBezTo>
                      <a:pt x="2238" y="316"/>
                      <a:pt x="2229" y="299"/>
                      <a:pt x="2220" y="282"/>
                    </a:cubicBezTo>
                    <a:cubicBezTo>
                      <a:pt x="2211" y="265"/>
                      <a:pt x="2202" y="248"/>
                      <a:pt x="2196" y="249"/>
                    </a:cubicBezTo>
                    <a:cubicBezTo>
                      <a:pt x="2185" y="251"/>
                      <a:pt x="2187" y="333"/>
                      <a:pt x="2175" y="335"/>
                    </a:cubicBezTo>
                    <a:cubicBezTo>
                      <a:pt x="2169" y="336"/>
                      <a:pt x="2161" y="329"/>
                      <a:pt x="2154" y="321"/>
                    </a:cubicBezTo>
                    <a:cubicBezTo>
                      <a:pt x="2147" y="314"/>
                      <a:pt x="2139" y="306"/>
                      <a:pt x="2133" y="307"/>
                    </a:cubicBezTo>
                    <a:cubicBezTo>
                      <a:pt x="2128" y="308"/>
                      <a:pt x="2119" y="293"/>
                      <a:pt x="2110" y="277"/>
                    </a:cubicBezTo>
                    <a:cubicBezTo>
                      <a:pt x="2101" y="262"/>
                      <a:pt x="2092" y="246"/>
                      <a:pt x="2086" y="247"/>
                    </a:cubicBezTo>
                    <a:cubicBezTo>
                      <a:pt x="2074" y="249"/>
                      <a:pt x="2081" y="353"/>
                      <a:pt x="2069" y="355"/>
                    </a:cubicBezTo>
                    <a:cubicBezTo>
                      <a:pt x="2063" y="356"/>
                      <a:pt x="2053" y="333"/>
                      <a:pt x="2042" y="309"/>
                    </a:cubicBezTo>
                    <a:cubicBezTo>
                      <a:pt x="2032" y="286"/>
                      <a:pt x="2021" y="263"/>
                      <a:pt x="2016" y="264"/>
                    </a:cubicBezTo>
                    <a:cubicBezTo>
                      <a:pt x="2004" y="266"/>
                      <a:pt x="2011" y="365"/>
                      <a:pt x="1999" y="367"/>
                    </a:cubicBezTo>
                    <a:cubicBezTo>
                      <a:pt x="1993" y="368"/>
                      <a:pt x="1986" y="365"/>
                      <a:pt x="1980" y="361"/>
                    </a:cubicBezTo>
                    <a:cubicBezTo>
                      <a:pt x="1973" y="357"/>
                      <a:pt x="1966" y="353"/>
                      <a:pt x="1960" y="354"/>
                    </a:cubicBezTo>
                    <a:cubicBezTo>
                      <a:pt x="1954" y="355"/>
                      <a:pt x="1943" y="330"/>
                      <a:pt x="1931" y="305"/>
                    </a:cubicBezTo>
                    <a:cubicBezTo>
                      <a:pt x="1920" y="279"/>
                      <a:pt x="1909" y="254"/>
                      <a:pt x="1903" y="255"/>
                    </a:cubicBezTo>
                    <a:cubicBezTo>
                      <a:pt x="1891" y="258"/>
                      <a:pt x="1903" y="374"/>
                      <a:pt x="1892" y="377"/>
                    </a:cubicBezTo>
                    <a:cubicBezTo>
                      <a:pt x="1886" y="378"/>
                      <a:pt x="1872" y="342"/>
                      <a:pt x="1858" y="306"/>
                    </a:cubicBezTo>
                    <a:cubicBezTo>
                      <a:pt x="1844" y="269"/>
                      <a:pt x="1830" y="233"/>
                      <a:pt x="1824" y="234"/>
                    </a:cubicBezTo>
                    <a:cubicBezTo>
                      <a:pt x="1812" y="237"/>
                      <a:pt x="1827" y="362"/>
                      <a:pt x="1816" y="364"/>
                    </a:cubicBezTo>
                    <a:cubicBezTo>
                      <a:pt x="1810" y="366"/>
                      <a:pt x="1798" y="343"/>
                      <a:pt x="1787" y="320"/>
                    </a:cubicBezTo>
                    <a:cubicBezTo>
                      <a:pt x="1775" y="297"/>
                      <a:pt x="1764" y="274"/>
                      <a:pt x="1758" y="275"/>
                    </a:cubicBezTo>
                    <a:cubicBezTo>
                      <a:pt x="1752" y="276"/>
                      <a:pt x="1745" y="273"/>
                      <a:pt x="1738" y="269"/>
                    </a:cubicBezTo>
                    <a:cubicBezTo>
                      <a:pt x="1731" y="266"/>
                      <a:pt x="1724" y="262"/>
                      <a:pt x="1718" y="264"/>
                    </a:cubicBezTo>
                    <a:cubicBezTo>
                      <a:pt x="1706" y="266"/>
                      <a:pt x="1725" y="395"/>
                      <a:pt x="1713" y="398"/>
                    </a:cubicBezTo>
                    <a:cubicBezTo>
                      <a:pt x="1707" y="399"/>
                      <a:pt x="1694" y="371"/>
                      <a:pt x="1681" y="342"/>
                    </a:cubicBezTo>
                    <a:cubicBezTo>
                      <a:pt x="1668" y="314"/>
                      <a:pt x="1654" y="286"/>
                      <a:pt x="1649" y="287"/>
                    </a:cubicBezTo>
                    <a:cubicBezTo>
                      <a:pt x="1637" y="290"/>
                      <a:pt x="1628" y="306"/>
                      <a:pt x="1616" y="309"/>
                    </a:cubicBezTo>
                    <a:cubicBezTo>
                      <a:pt x="1605" y="312"/>
                      <a:pt x="1619" y="416"/>
                      <a:pt x="1608" y="419"/>
                    </a:cubicBezTo>
                    <a:cubicBezTo>
                      <a:pt x="1602" y="421"/>
                      <a:pt x="1586" y="386"/>
                      <a:pt x="1571" y="352"/>
                    </a:cubicBezTo>
                    <a:cubicBezTo>
                      <a:pt x="1556" y="317"/>
                      <a:pt x="1540" y="283"/>
                      <a:pt x="1534" y="284"/>
                    </a:cubicBezTo>
                    <a:cubicBezTo>
                      <a:pt x="1523" y="287"/>
                      <a:pt x="1550" y="436"/>
                      <a:pt x="1539" y="439"/>
                    </a:cubicBezTo>
                    <a:cubicBezTo>
                      <a:pt x="1527" y="443"/>
                      <a:pt x="1525" y="476"/>
                      <a:pt x="1513" y="480"/>
                    </a:cubicBezTo>
                    <a:cubicBezTo>
                      <a:pt x="1507" y="481"/>
                      <a:pt x="1487" y="433"/>
                      <a:pt x="1467" y="384"/>
                    </a:cubicBezTo>
                    <a:cubicBezTo>
                      <a:pt x="1447" y="336"/>
                      <a:pt x="1427" y="287"/>
                      <a:pt x="1421" y="289"/>
                    </a:cubicBezTo>
                    <a:cubicBezTo>
                      <a:pt x="1409" y="292"/>
                      <a:pt x="1430" y="406"/>
                      <a:pt x="1418" y="409"/>
                    </a:cubicBezTo>
                    <a:cubicBezTo>
                      <a:pt x="1412" y="411"/>
                      <a:pt x="1400" y="391"/>
                      <a:pt x="1388" y="372"/>
                    </a:cubicBezTo>
                    <a:cubicBezTo>
                      <a:pt x="1376" y="352"/>
                      <a:pt x="1364" y="333"/>
                      <a:pt x="1358" y="334"/>
                    </a:cubicBezTo>
                    <a:cubicBezTo>
                      <a:pt x="1346" y="338"/>
                      <a:pt x="1374" y="471"/>
                      <a:pt x="1362" y="475"/>
                    </a:cubicBezTo>
                    <a:cubicBezTo>
                      <a:pt x="1351" y="478"/>
                      <a:pt x="1351" y="518"/>
                      <a:pt x="1339" y="521"/>
                    </a:cubicBezTo>
                    <a:cubicBezTo>
                      <a:pt x="1328" y="525"/>
                      <a:pt x="1317" y="529"/>
                      <a:pt x="1306" y="533"/>
                    </a:cubicBezTo>
                    <a:cubicBezTo>
                      <a:pt x="1300" y="535"/>
                      <a:pt x="1284" y="506"/>
                      <a:pt x="1268" y="477"/>
                    </a:cubicBezTo>
                    <a:cubicBezTo>
                      <a:pt x="1253" y="447"/>
                      <a:pt x="1237" y="418"/>
                      <a:pt x="1231" y="420"/>
                    </a:cubicBezTo>
                    <a:cubicBezTo>
                      <a:pt x="1220" y="424"/>
                      <a:pt x="1229" y="491"/>
                      <a:pt x="1218" y="495"/>
                    </a:cubicBezTo>
                    <a:cubicBezTo>
                      <a:pt x="1206" y="499"/>
                      <a:pt x="1201" y="520"/>
                      <a:pt x="1190" y="524"/>
                    </a:cubicBezTo>
                    <a:cubicBezTo>
                      <a:pt x="1178" y="528"/>
                      <a:pt x="1173" y="547"/>
                      <a:pt x="1161" y="551"/>
                    </a:cubicBezTo>
                    <a:cubicBezTo>
                      <a:pt x="1150" y="555"/>
                      <a:pt x="1156" y="606"/>
                      <a:pt x="1145" y="610"/>
                    </a:cubicBezTo>
                    <a:cubicBezTo>
                      <a:pt x="1133" y="615"/>
                      <a:pt x="1121" y="614"/>
                      <a:pt x="1109" y="618"/>
                    </a:cubicBezTo>
                    <a:cubicBezTo>
                      <a:pt x="1104" y="620"/>
                      <a:pt x="1091" y="602"/>
                      <a:pt x="1078" y="583"/>
                    </a:cubicBezTo>
                    <a:cubicBezTo>
                      <a:pt x="1065" y="565"/>
                      <a:pt x="1051" y="547"/>
                      <a:pt x="1046" y="549"/>
                    </a:cubicBezTo>
                    <a:cubicBezTo>
                      <a:pt x="1040" y="551"/>
                      <a:pt x="1027" y="534"/>
                      <a:pt x="1014" y="517"/>
                    </a:cubicBezTo>
                    <a:cubicBezTo>
                      <a:pt x="1001" y="500"/>
                      <a:pt x="988" y="482"/>
                      <a:pt x="982" y="484"/>
                    </a:cubicBezTo>
                    <a:cubicBezTo>
                      <a:pt x="971" y="489"/>
                      <a:pt x="974" y="530"/>
                      <a:pt x="963" y="535"/>
                    </a:cubicBezTo>
                    <a:cubicBezTo>
                      <a:pt x="951" y="539"/>
                      <a:pt x="955" y="580"/>
                      <a:pt x="943" y="584"/>
                    </a:cubicBezTo>
                    <a:cubicBezTo>
                      <a:pt x="932" y="589"/>
                      <a:pt x="927" y="608"/>
                      <a:pt x="916" y="613"/>
                    </a:cubicBezTo>
                    <a:cubicBezTo>
                      <a:pt x="905" y="617"/>
                      <a:pt x="923" y="690"/>
                      <a:pt x="912" y="695"/>
                    </a:cubicBezTo>
                    <a:cubicBezTo>
                      <a:pt x="900" y="700"/>
                      <a:pt x="887" y="697"/>
                      <a:pt x="876" y="702"/>
                    </a:cubicBezTo>
                    <a:cubicBezTo>
                      <a:pt x="870" y="704"/>
                      <a:pt x="863" y="701"/>
                      <a:pt x="855" y="699"/>
                    </a:cubicBezTo>
                    <a:cubicBezTo>
                      <a:pt x="848" y="696"/>
                      <a:pt x="840" y="693"/>
                      <a:pt x="835" y="696"/>
                    </a:cubicBezTo>
                    <a:cubicBezTo>
                      <a:pt x="829" y="698"/>
                      <a:pt x="814" y="680"/>
                      <a:pt x="800" y="661"/>
                    </a:cubicBezTo>
                    <a:cubicBezTo>
                      <a:pt x="785" y="643"/>
                      <a:pt x="770" y="625"/>
                      <a:pt x="765" y="627"/>
                    </a:cubicBezTo>
                    <a:cubicBezTo>
                      <a:pt x="754" y="632"/>
                      <a:pt x="754" y="662"/>
                      <a:pt x="743" y="667"/>
                    </a:cubicBezTo>
                    <a:cubicBezTo>
                      <a:pt x="738" y="670"/>
                      <a:pt x="727" y="661"/>
                      <a:pt x="716" y="652"/>
                    </a:cubicBezTo>
                    <a:cubicBezTo>
                      <a:pt x="705" y="642"/>
                      <a:pt x="694" y="633"/>
                      <a:pt x="689" y="636"/>
                    </a:cubicBezTo>
                    <a:cubicBezTo>
                      <a:pt x="683" y="639"/>
                      <a:pt x="672" y="630"/>
                      <a:pt x="662" y="621"/>
                    </a:cubicBezTo>
                    <a:cubicBezTo>
                      <a:pt x="651" y="613"/>
                      <a:pt x="640" y="604"/>
                      <a:pt x="634" y="607"/>
                    </a:cubicBezTo>
                    <a:cubicBezTo>
                      <a:pt x="623" y="612"/>
                      <a:pt x="647" y="690"/>
                      <a:pt x="637" y="696"/>
                    </a:cubicBezTo>
                    <a:cubicBezTo>
                      <a:pt x="626" y="701"/>
                      <a:pt x="633" y="742"/>
                      <a:pt x="622" y="748"/>
                    </a:cubicBezTo>
                    <a:cubicBezTo>
                      <a:pt x="617" y="750"/>
                      <a:pt x="594" y="719"/>
                      <a:pt x="572" y="688"/>
                    </a:cubicBezTo>
                    <a:cubicBezTo>
                      <a:pt x="549" y="657"/>
                      <a:pt x="526" y="626"/>
                      <a:pt x="521" y="629"/>
                    </a:cubicBezTo>
                    <a:cubicBezTo>
                      <a:pt x="510" y="635"/>
                      <a:pt x="539" y="717"/>
                      <a:pt x="528" y="723"/>
                    </a:cubicBezTo>
                    <a:cubicBezTo>
                      <a:pt x="523" y="726"/>
                      <a:pt x="513" y="720"/>
                      <a:pt x="503" y="714"/>
                    </a:cubicBezTo>
                    <a:cubicBezTo>
                      <a:pt x="493" y="708"/>
                      <a:pt x="482" y="702"/>
                      <a:pt x="477" y="705"/>
                    </a:cubicBezTo>
                    <a:cubicBezTo>
                      <a:pt x="466" y="711"/>
                      <a:pt x="466" y="737"/>
                      <a:pt x="456" y="743"/>
                    </a:cubicBezTo>
                    <a:cubicBezTo>
                      <a:pt x="450" y="746"/>
                      <a:pt x="440" y="739"/>
                      <a:pt x="429" y="732"/>
                    </a:cubicBezTo>
                    <a:cubicBezTo>
                      <a:pt x="418" y="725"/>
                      <a:pt x="407" y="718"/>
                      <a:pt x="401" y="721"/>
                    </a:cubicBezTo>
                    <a:cubicBezTo>
                      <a:pt x="391" y="727"/>
                      <a:pt x="435" y="831"/>
                      <a:pt x="425" y="837"/>
                    </a:cubicBezTo>
                    <a:cubicBezTo>
                      <a:pt x="414" y="843"/>
                      <a:pt x="409" y="857"/>
                      <a:pt x="399" y="863"/>
                    </a:cubicBezTo>
                    <a:cubicBezTo>
                      <a:pt x="394" y="866"/>
                      <a:pt x="384" y="862"/>
                      <a:pt x="375" y="858"/>
                    </a:cubicBezTo>
                    <a:cubicBezTo>
                      <a:pt x="365" y="854"/>
                      <a:pt x="356" y="849"/>
                      <a:pt x="350" y="852"/>
                    </a:cubicBezTo>
                    <a:cubicBezTo>
                      <a:pt x="340" y="859"/>
                      <a:pt x="324" y="856"/>
                      <a:pt x="314" y="863"/>
                    </a:cubicBezTo>
                    <a:cubicBezTo>
                      <a:pt x="309" y="866"/>
                      <a:pt x="301" y="865"/>
                      <a:pt x="293" y="864"/>
                    </a:cubicBezTo>
                    <a:cubicBezTo>
                      <a:pt x="286" y="863"/>
                      <a:pt x="278" y="862"/>
                      <a:pt x="273" y="865"/>
                    </a:cubicBezTo>
                    <a:cubicBezTo>
                      <a:pt x="268" y="868"/>
                      <a:pt x="254" y="858"/>
                      <a:pt x="240" y="848"/>
                    </a:cubicBezTo>
                    <a:cubicBezTo>
                      <a:pt x="226" y="838"/>
                      <a:pt x="212" y="827"/>
                      <a:pt x="207" y="831"/>
                    </a:cubicBezTo>
                    <a:cubicBezTo>
                      <a:pt x="197" y="837"/>
                      <a:pt x="222" y="899"/>
                      <a:pt x="212" y="906"/>
                    </a:cubicBezTo>
                    <a:cubicBezTo>
                      <a:pt x="202" y="912"/>
                      <a:pt x="232" y="980"/>
                      <a:pt x="222" y="986"/>
                    </a:cubicBezTo>
                    <a:cubicBezTo>
                      <a:pt x="217" y="990"/>
                      <a:pt x="202" y="979"/>
                      <a:pt x="188" y="968"/>
                    </a:cubicBezTo>
                    <a:cubicBezTo>
                      <a:pt x="173" y="957"/>
                      <a:pt x="158" y="946"/>
                      <a:pt x="153" y="950"/>
                    </a:cubicBezTo>
                    <a:cubicBezTo>
                      <a:pt x="148" y="953"/>
                      <a:pt x="134" y="944"/>
                      <a:pt x="120" y="934"/>
                    </a:cubicBezTo>
                    <a:cubicBezTo>
                      <a:pt x="106" y="925"/>
                      <a:pt x="92" y="915"/>
                      <a:pt x="87" y="919"/>
                    </a:cubicBezTo>
                    <a:cubicBezTo>
                      <a:pt x="77" y="926"/>
                      <a:pt x="157" y="1059"/>
                      <a:pt x="147" y="1066"/>
                    </a:cubicBezTo>
                    <a:cubicBezTo>
                      <a:pt x="142" y="1070"/>
                      <a:pt x="110" y="1036"/>
                      <a:pt x="78" y="1003"/>
                    </a:cubicBezTo>
                    <a:cubicBezTo>
                      <a:pt x="47" y="970"/>
                      <a:pt x="15" y="936"/>
                      <a:pt x="10" y="940"/>
                    </a:cubicBezTo>
                    <a:cubicBezTo>
                      <a:pt x="0" y="947"/>
                      <a:pt x="44" y="1028"/>
                      <a:pt x="35" y="1035"/>
                    </a:cubicBezTo>
                    <a:cubicBezTo>
                      <a:pt x="30" y="1039"/>
                      <a:pt x="33" y="1031"/>
                      <a:pt x="36" y="1024"/>
                    </a:cubicBezTo>
                    <a:cubicBezTo>
                      <a:pt x="40" y="1017"/>
                      <a:pt x="43" y="1010"/>
                      <a:pt x="38" y="1013"/>
                    </a:cubicBezTo>
                  </a:path>
                </a:pathLst>
              </a:custGeom>
              <a:solidFill>
                <a:srgbClr val="21A5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11" name="Freeform 3568">
                <a:extLst>
                  <a:ext uri="{FF2B5EF4-FFF2-40B4-BE49-F238E27FC236}">
                    <a16:creationId xmlns:a16="http://schemas.microsoft.com/office/drawing/2014/main" id="{9CD52805-08BE-4FA7-A251-5090C6DEA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1492"/>
                <a:ext cx="5319" cy="1109"/>
              </a:xfrm>
              <a:custGeom>
                <a:avLst/>
                <a:gdLst>
                  <a:gd name="T0" fmla="*/ 0 w 6228"/>
                  <a:gd name="T1" fmla="*/ 1303 h 1303"/>
                  <a:gd name="T2" fmla="*/ 1 w 6228"/>
                  <a:gd name="T3" fmla="*/ 392 h 1303"/>
                  <a:gd name="T4" fmla="*/ 6228 w 6228"/>
                  <a:gd name="T5" fmla="*/ 1303 h 1303"/>
                  <a:gd name="T6" fmla="*/ 0 w 6228"/>
                  <a:gd name="T7" fmla="*/ 1303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8" h="1303">
                    <a:moveTo>
                      <a:pt x="0" y="1303"/>
                    </a:moveTo>
                    <a:cubicBezTo>
                      <a:pt x="1" y="392"/>
                      <a:pt x="1" y="392"/>
                      <a:pt x="1" y="392"/>
                    </a:cubicBezTo>
                    <a:cubicBezTo>
                      <a:pt x="1" y="392"/>
                      <a:pt x="4256" y="0"/>
                      <a:pt x="6228" y="1303"/>
                    </a:cubicBezTo>
                    <a:cubicBezTo>
                      <a:pt x="0" y="1303"/>
                      <a:pt x="0" y="1303"/>
                      <a:pt x="0" y="1303"/>
                    </a:cubicBezTo>
                  </a:path>
                </a:pathLst>
              </a:custGeom>
              <a:solidFill>
                <a:srgbClr val="0194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12" name="Freeform 3569">
                <a:extLst>
                  <a:ext uri="{FF2B5EF4-FFF2-40B4-BE49-F238E27FC236}">
                    <a16:creationId xmlns:a16="http://schemas.microsoft.com/office/drawing/2014/main" id="{C7D7ADC2-D8D2-4CED-B46E-638B58261C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" y="1872"/>
                <a:ext cx="5000" cy="729"/>
              </a:xfrm>
              <a:custGeom>
                <a:avLst/>
                <a:gdLst>
                  <a:gd name="T0" fmla="*/ 35 w 5855"/>
                  <a:gd name="T1" fmla="*/ 169 h 857"/>
                  <a:gd name="T2" fmla="*/ 0 w 5855"/>
                  <a:gd name="T3" fmla="*/ 851 h 857"/>
                  <a:gd name="T4" fmla="*/ 219 w 5855"/>
                  <a:gd name="T5" fmla="*/ 38 h 857"/>
                  <a:gd name="T6" fmla="*/ 999 w 5855"/>
                  <a:gd name="T7" fmla="*/ 163 h 857"/>
                  <a:gd name="T8" fmla="*/ 900 w 5855"/>
                  <a:gd name="T9" fmla="*/ 7 h 857"/>
                  <a:gd name="T10" fmla="*/ 713 w 5855"/>
                  <a:gd name="T11" fmla="*/ 255 h 857"/>
                  <a:gd name="T12" fmla="*/ 565 w 5855"/>
                  <a:gd name="T13" fmla="*/ 157 h 857"/>
                  <a:gd name="T14" fmla="*/ 485 w 5855"/>
                  <a:gd name="T15" fmla="*/ 85 h 857"/>
                  <a:gd name="T16" fmla="*/ 5847 w 5855"/>
                  <a:gd name="T17" fmla="*/ 854 h 857"/>
                  <a:gd name="T18" fmla="*/ 5708 w 5855"/>
                  <a:gd name="T19" fmla="*/ 804 h 857"/>
                  <a:gd name="T20" fmla="*/ 5576 w 5855"/>
                  <a:gd name="T21" fmla="*/ 736 h 857"/>
                  <a:gd name="T22" fmla="*/ 5424 w 5855"/>
                  <a:gd name="T23" fmla="*/ 728 h 857"/>
                  <a:gd name="T24" fmla="*/ 5267 w 5855"/>
                  <a:gd name="T25" fmla="*/ 742 h 857"/>
                  <a:gd name="T26" fmla="*/ 5100 w 5855"/>
                  <a:gd name="T27" fmla="*/ 565 h 857"/>
                  <a:gd name="T28" fmla="*/ 5014 w 5855"/>
                  <a:gd name="T29" fmla="*/ 574 h 857"/>
                  <a:gd name="T30" fmla="*/ 4907 w 5855"/>
                  <a:gd name="T31" fmla="*/ 625 h 857"/>
                  <a:gd name="T32" fmla="*/ 4733 w 5855"/>
                  <a:gd name="T33" fmla="*/ 498 h 857"/>
                  <a:gd name="T34" fmla="*/ 4603 w 5855"/>
                  <a:gd name="T35" fmla="*/ 414 h 857"/>
                  <a:gd name="T36" fmla="*/ 4468 w 5855"/>
                  <a:gd name="T37" fmla="*/ 343 h 857"/>
                  <a:gd name="T38" fmla="*/ 4381 w 5855"/>
                  <a:gd name="T39" fmla="*/ 353 h 857"/>
                  <a:gd name="T40" fmla="*/ 4278 w 5855"/>
                  <a:gd name="T41" fmla="*/ 282 h 857"/>
                  <a:gd name="T42" fmla="*/ 4167 w 5855"/>
                  <a:gd name="T43" fmla="*/ 371 h 857"/>
                  <a:gd name="T44" fmla="*/ 4020 w 5855"/>
                  <a:gd name="T45" fmla="*/ 376 h 857"/>
                  <a:gd name="T46" fmla="*/ 3893 w 5855"/>
                  <a:gd name="T47" fmla="*/ 238 h 857"/>
                  <a:gd name="T48" fmla="*/ 3816 w 5855"/>
                  <a:gd name="T49" fmla="*/ 239 h 857"/>
                  <a:gd name="T50" fmla="*/ 3744 w 5855"/>
                  <a:gd name="T51" fmla="*/ 257 h 857"/>
                  <a:gd name="T52" fmla="*/ 3597 w 5855"/>
                  <a:gd name="T53" fmla="*/ 266 h 857"/>
                  <a:gd name="T54" fmla="*/ 3490 w 5855"/>
                  <a:gd name="T55" fmla="*/ 369 h 857"/>
                  <a:gd name="T56" fmla="*/ 3399 w 5855"/>
                  <a:gd name="T57" fmla="*/ 284 h 857"/>
                  <a:gd name="T58" fmla="*/ 3297 w 5855"/>
                  <a:gd name="T59" fmla="*/ 359 h 857"/>
                  <a:gd name="T60" fmla="*/ 3111 w 5855"/>
                  <a:gd name="T61" fmla="*/ 237 h 857"/>
                  <a:gd name="T62" fmla="*/ 3016 w 5855"/>
                  <a:gd name="T63" fmla="*/ 267 h 857"/>
                  <a:gd name="T64" fmla="*/ 2736 w 5855"/>
                  <a:gd name="T65" fmla="*/ 138 h 857"/>
                  <a:gd name="T66" fmla="*/ 2591 w 5855"/>
                  <a:gd name="T67" fmla="*/ 124 h 857"/>
                  <a:gd name="T68" fmla="*/ 2450 w 5855"/>
                  <a:gd name="T69" fmla="*/ 36 h 857"/>
                  <a:gd name="T70" fmla="*/ 2345 w 5855"/>
                  <a:gd name="T71" fmla="*/ 226 h 857"/>
                  <a:gd name="T72" fmla="*/ 2254 w 5855"/>
                  <a:gd name="T73" fmla="*/ 70 h 857"/>
                  <a:gd name="T74" fmla="*/ 2155 w 5855"/>
                  <a:gd name="T75" fmla="*/ 146 h 857"/>
                  <a:gd name="T76" fmla="*/ 2011 w 5855"/>
                  <a:gd name="T77" fmla="*/ 124 h 857"/>
                  <a:gd name="T78" fmla="*/ 1864 w 5855"/>
                  <a:gd name="T79" fmla="*/ 229 h 857"/>
                  <a:gd name="T80" fmla="*/ 1675 w 5855"/>
                  <a:gd name="T81" fmla="*/ 12 h 857"/>
                  <a:gd name="T82" fmla="*/ 1578 w 5855"/>
                  <a:gd name="T83" fmla="*/ 55 h 857"/>
                  <a:gd name="T84" fmla="*/ 1384 w 5855"/>
                  <a:gd name="T85" fmla="*/ 40 h 857"/>
                  <a:gd name="T86" fmla="*/ 1239 w 5855"/>
                  <a:gd name="T87" fmla="*/ 137 h 857"/>
                  <a:gd name="T88" fmla="*/ 1191 w 5855"/>
                  <a:gd name="T89" fmla="*/ 5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55" h="857">
                    <a:moveTo>
                      <a:pt x="219" y="38"/>
                    </a:moveTo>
                    <a:cubicBezTo>
                      <a:pt x="185" y="45"/>
                      <a:pt x="159" y="144"/>
                      <a:pt x="131" y="146"/>
                    </a:cubicBezTo>
                    <a:cubicBezTo>
                      <a:pt x="93" y="148"/>
                      <a:pt x="62" y="167"/>
                      <a:pt x="35" y="169"/>
                    </a:cubicBezTo>
                    <a:cubicBezTo>
                      <a:pt x="31" y="170"/>
                      <a:pt x="28" y="170"/>
                      <a:pt x="24" y="170"/>
                    </a:cubicBezTo>
                    <a:cubicBezTo>
                      <a:pt x="15" y="170"/>
                      <a:pt x="7" y="169"/>
                      <a:pt x="1" y="168"/>
                    </a:cubicBezTo>
                    <a:cubicBezTo>
                      <a:pt x="0" y="851"/>
                      <a:pt x="0" y="851"/>
                      <a:pt x="0" y="851"/>
                    </a:cubicBezTo>
                    <a:cubicBezTo>
                      <a:pt x="0" y="857"/>
                      <a:pt x="0" y="857"/>
                      <a:pt x="0" y="857"/>
                    </a:cubicBezTo>
                    <a:cubicBezTo>
                      <a:pt x="202" y="857"/>
                      <a:pt x="202" y="857"/>
                      <a:pt x="202" y="857"/>
                    </a:cubicBezTo>
                    <a:cubicBezTo>
                      <a:pt x="208" y="584"/>
                      <a:pt x="213" y="311"/>
                      <a:pt x="219" y="38"/>
                    </a:cubicBezTo>
                    <a:moveTo>
                      <a:pt x="1094" y="0"/>
                    </a:moveTo>
                    <a:cubicBezTo>
                      <a:pt x="1094" y="0"/>
                      <a:pt x="1094" y="0"/>
                      <a:pt x="1094" y="0"/>
                    </a:cubicBezTo>
                    <a:cubicBezTo>
                      <a:pt x="1061" y="0"/>
                      <a:pt x="1031" y="162"/>
                      <a:pt x="999" y="163"/>
                    </a:cubicBezTo>
                    <a:cubicBezTo>
                      <a:pt x="999" y="163"/>
                      <a:pt x="999" y="163"/>
                      <a:pt x="999" y="163"/>
                    </a:cubicBezTo>
                    <a:cubicBezTo>
                      <a:pt x="983" y="163"/>
                      <a:pt x="966" y="124"/>
                      <a:pt x="949" y="85"/>
                    </a:cubicBezTo>
                    <a:cubicBezTo>
                      <a:pt x="932" y="46"/>
                      <a:pt x="916" y="7"/>
                      <a:pt x="900" y="7"/>
                    </a:cubicBezTo>
                    <a:cubicBezTo>
                      <a:pt x="900" y="7"/>
                      <a:pt x="900" y="7"/>
                      <a:pt x="900" y="7"/>
                    </a:cubicBezTo>
                    <a:cubicBezTo>
                      <a:pt x="867" y="8"/>
                      <a:pt x="839" y="197"/>
                      <a:pt x="808" y="198"/>
                    </a:cubicBezTo>
                    <a:cubicBezTo>
                      <a:pt x="775" y="199"/>
                      <a:pt x="744" y="254"/>
                      <a:pt x="713" y="255"/>
                    </a:cubicBezTo>
                    <a:cubicBezTo>
                      <a:pt x="680" y="257"/>
                      <a:pt x="648" y="261"/>
                      <a:pt x="617" y="262"/>
                    </a:cubicBezTo>
                    <a:cubicBezTo>
                      <a:pt x="617" y="262"/>
                      <a:pt x="617" y="262"/>
                      <a:pt x="617" y="262"/>
                    </a:cubicBezTo>
                    <a:cubicBezTo>
                      <a:pt x="600" y="262"/>
                      <a:pt x="582" y="209"/>
                      <a:pt x="565" y="157"/>
                    </a:cubicBezTo>
                    <a:cubicBezTo>
                      <a:pt x="547" y="104"/>
                      <a:pt x="529" y="52"/>
                      <a:pt x="514" y="52"/>
                    </a:cubicBezTo>
                    <a:cubicBezTo>
                      <a:pt x="514" y="52"/>
                      <a:pt x="513" y="52"/>
                      <a:pt x="513" y="52"/>
                    </a:cubicBezTo>
                    <a:cubicBezTo>
                      <a:pt x="503" y="52"/>
                      <a:pt x="494" y="66"/>
                      <a:pt x="485" y="85"/>
                    </a:cubicBezTo>
                    <a:cubicBezTo>
                      <a:pt x="485" y="360"/>
                      <a:pt x="486" y="625"/>
                      <a:pt x="490" y="857"/>
                    </a:cubicBezTo>
                    <a:cubicBezTo>
                      <a:pt x="5855" y="857"/>
                      <a:pt x="5855" y="857"/>
                      <a:pt x="5855" y="857"/>
                    </a:cubicBezTo>
                    <a:cubicBezTo>
                      <a:pt x="5852" y="856"/>
                      <a:pt x="5849" y="855"/>
                      <a:pt x="5847" y="854"/>
                    </a:cubicBezTo>
                    <a:cubicBezTo>
                      <a:pt x="5818" y="839"/>
                      <a:pt x="5804" y="786"/>
                      <a:pt x="5774" y="771"/>
                    </a:cubicBezTo>
                    <a:cubicBezTo>
                      <a:pt x="5772" y="770"/>
                      <a:pt x="5770" y="770"/>
                      <a:pt x="5767" y="770"/>
                    </a:cubicBezTo>
                    <a:cubicBezTo>
                      <a:pt x="5752" y="770"/>
                      <a:pt x="5730" y="787"/>
                      <a:pt x="5708" y="804"/>
                    </a:cubicBezTo>
                    <a:cubicBezTo>
                      <a:pt x="5686" y="821"/>
                      <a:pt x="5664" y="838"/>
                      <a:pt x="5649" y="838"/>
                    </a:cubicBezTo>
                    <a:cubicBezTo>
                      <a:pt x="5646" y="838"/>
                      <a:pt x="5644" y="838"/>
                      <a:pt x="5642" y="837"/>
                    </a:cubicBezTo>
                    <a:cubicBezTo>
                      <a:pt x="5613" y="823"/>
                      <a:pt x="5606" y="749"/>
                      <a:pt x="5576" y="736"/>
                    </a:cubicBezTo>
                    <a:cubicBezTo>
                      <a:pt x="5546" y="723"/>
                      <a:pt x="5521" y="694"/>
                      <a:pt x="5491" y="682"/>
                    </a:cubicBezTo>
                    <a:cubicBezTo>
                      <a:pt x="5489" y="682"/>
                      <a:pt x="5488" y="681"/>
                      <a:pt x="5486" y="681"/>
                    </a:cubicBezTo>
                    <a:cubicBezTo>
                      <a:pt x="5471" y="681"/>
                      <a:pt x="5447" y="705"/>
                      <a:pt x="5424" y="728"/>
                    </a:cubicBezTo>
                    <a:cubicBezTo>
                      <a:pt x="5401" y="752"/>
                      <a:pt x="5377" y="776"/>
                      <a:pt x="5362" y="776"/>
                    </a:cubicBezTo>
                    <a:cubicBezTo>
                      <a:pt x="5360" y="776"/>
                      <a:pt x="5359" y="775"/>
                      <a:pt x="5357" y="775"/>
                    </a:cubicBezTo>
                    <a:cubicBezTo>
                      <a:pt x="5327" y="763"/>
                      <a:pt x="5297" y="753"/>
                      <a:pt x="5267" y="742"/>
                    </a:cubicBezTo>
                    <a:cubicBezTo>
                      <a:pt x="5236" y="731"/>
                      <a:pt x="5201" y="741"/>
                      <a:pt x="5170" y="730"/>
                    </a:cubicBezTo>
                    <a:cubicBezTo>
                      <a:pt x="5140" y="719"/>
                      <a:pt x="5147" y="578"/>
                      <a:pt x="5116" y="568"/>
                    </a:cubicBezTo>
                    <a:cubicBezTo>
                      <a:pt x="5111" y="566"/>
                      <a:pt x="5106" y="565"/>
                      <a:pt x="5100" y="565"/>
                    </a:cubicBezTo>
                    <a:cubicBezTo>
                      <a:pt x="5089" y="565"/>
                      <a:pt x="5077" y="568"/>
                      <a:pt x="5065" y="571"/>
                    </a:cubicBezTo>
                    <a:cubicBezTo>
                      <a:pt x="5053" y="574"/>
                      <a:pt x="5041" y="576"/>
                      <a:pt x="5029" y="576"/>
                    </a:cubicBezTo>
                    <a:cubicBezTo>
                      <a:pt x="5024" y="576"/>
                      <a:pt x="5019" y="576"/>
                      <a:pt x="5014" y="574"/>
                    </a:cubicBezTo>
                    <a:cubicBezTo>
                      <a:pt x="5012" y="574"/>
                      <a:pt x="5010" y="573"/>
                      <a:pt x="5007" y="573"/>
                    </a:cubicBezTo>
                    <a:cubicBezTo>
                      <a:pt x="4993" y="573"/>
                      <a:pt x="4975" y="586"/>
                      <a:pt x="4957" y="599"/>
                    </a:cubicBezTo>
                    <a:cubicBezTo>
                      <a:pt x="4940" y="612"/>
                      <a:pt x="4922" y="625"/>
                      <a:pt x="4907" y="625"/>
                    </a:cubicBezTo>
                    <a:cubicBezTo>
                      <a:pt x="4905" y="625"/>
                      <a:pt x="4903" y="625"/>
                      <a:pt x="4901" y="625"/>
                    </a:cubicBezTo>
                    <a:cubicBezTo>
                      <a:pt x="4870" y="615"/>
                      <a:pt x="4847" y="579"/>
                      <a:pt x="4816" y="570"/>
                    </a:cubicBezTo>
                    <a:cubicBezTo>
                      <a:pt x="4785" y="561"/>
                      <a:pt x="4764" y="507"/>
                      <a:pt x="4733" y="498"/>
                    </a:cubicBezTo>
                    <a:cubicBezTo>
                      <a:pt x="4702" y="490"/>
                      <a:pt x="4688" y="401"/>
                      <a:pt x="4657" y="393"/>
                    </a:cubicBezTo>
                    <a:cubicBezTo>
                      <a:pt x="4655" y="392"/>
                      <a:pt x="4653" y="392"/>
                      <a:pt x="4651" y="392"/>
                    </a:cubicBezTo>
                    <a:cubicBezTo>
                      <a:pt x="4636" y="392"/>
                      <a:pt x="4620" y="403"/>
                      <a:pt x="4603" y="414"/>
                    </a:cubicBezTo>
                    <a:cubicBezTo>
                      <a:pt x="4586" y="425"/>
                      <a:pt x="4569" y="436"/>
                      <a:pt x="4555" y="436"/>
                    </a:cubicBezTo>
                    <a:cubicBezTo>
                      <a:pt x="4553" y="436"/>
                      <a:pt x="4551" y="436"/>
                      <a:pt x="4549" y="436"/>
                    </a:cubicBezTo>
                    <a:cubicBezTo>
                      <a:pt x="4517" y="428"/>
                      <a:pt x="4499" y="350"/>
                      <a:pt x="4468" y="343"/>
                    </a:cubicBezTo>
                    <a:cubicBezTo>
                      <a:pt x="4463" y="342"/>
                      <a:pt x="4459" y="342"/>
                      <a:pt x="4454" y="342"/>
                    </a:cubicBezTo>
                    <a:cubicBezTo>
                      <a:pt x="4442" y="342"/>
                      <a:pt x="4430" y="344"/>
                      <a:pt x="4417" y="347"/>
                    </a:cubicBezTo>
                    <a:cubicBezTo>
                      <a:pt x="4405" y="350"/>
                      <a:pt x="4393" y="353"/>
                      <a:pt x="4381" y="353"/>
                    </a:cubicBezTo>
                    <a:cubicBezTo>
                      <a:pt x="4376" y="353"/>
                      <a:pt x="4372" y="352"/>
                      <a:pt x="4367" y="351"/>
                    </a:cubicBezTo>
                    <a:cubicBezTo>
                      <a:pt x="4336" y="344"/>
                      <a:pt x="4312" y="289"/>
                      <a:pt x="4281" y="282"/>
                    </a:cubicBezTo>
                    <a:cubicBezTo>
                      <a:pt x="4280" y="282"/>
                      <a:pt x="4279" y="282"/>
                      <a:pt x="4278" y="282"/>
                    </a:cubicBezTo>
                    <a:cubicBezTo>
                      <a:pt x="4262" y="282"/>
                      <a:pt x="4243" y="304"/>
                      <a:pt x="4224" y="326"/>
                    </a:cubicBezTo>
                    <a:cubicBezTo>
                      <a:pt x="4205" y="349"/>
                      <a:pt x="4185" y="371"/>
                      <a:pt x="4170" y="371"/>
                    </a:cubicBezTo>
                    <a:cubicBezTo>
                      <a:pt x="4169" y="371"/>
                      <a:pt x="4168" y="371"/>
                      <a:pt x="4167" y="371"/>
                    </a:cubicBezTo>
                    <a:cubicBezTo>
                      <a:pt x="4136" y="364"/>
                      <a:pt x="4104" y="358"/>
                      <a:pt x="4072" y="352"/>
                    </a:cubicBezTo>
                    <a:cubicBezTo>
                      <a:pt x="4071" y="351"/>
                      <a:pt x="4069" y="351"/>
                      <a:pt x="4068" y="351"/>
                    </a:cubicBezTo>
                    <a:cubicBezTo>
                      <a:pt x="4053" y="351"/>
                      <a:pt x="4037" y="364"/>
                      <a:pt x="4020" y="376"/>
                    </a:cubicBezTo>
                    <a:cubicBezTo>
                      <a:pt x="4003" y="388"/>
                      <a:pt x="3987" y="401"/>
                      <a:pt x="3972" y="401"/>
                    </a:cubicBezTo>
                    <a:cubicBezTo>
                      <a:pt x="3970" y="401"/>
                      <a:pt x="3969" y="401"/>
                      <a:pt x="3968" y="400"/>
                    </a:cubicBezTo>
                    <a:cubicBezTo>
                      <a:pt x="3936" y="395"/>
                      <a:pt x="3925" y="243"/>
                      <a:pt x="3893" y="238"/>
                    </a:cubicBezTo>
                    <a:cubicBezTo>
                      <a:pt x="3886" y="237"/>
                      <a:pt x="3879" y="237"/>
                      <a:pt x="3872" y="237"/>
                    </a:cubicBezTo>
                    <a:cubicBezTo>
                      <a:pt x="3863" y="237"/>
                      <a:pt x="3853" y="237"/>
                      <a:pt x="3844" y="238"/>
                    </a:cubicBezTo>
                    <a:cubicBezTo>
                      <a:pt x="3835" y="239"/>
                      <a:pt x="3825" y="239"/>
                      <a:pt x="3816" y="239"/>
                    </a:cubicBezTo>
                    <a:cubicBezTo>
                      <a:pt x="3809" y="239"/>
                      <a:pt x="3802" y="239"/>
                      <a:pt x="3795" y="238"/>
                    </a:cubicBezTo>
                    <a:cubicBezTo>
                      <a:pt x="3794" y="238"/>
                      <a:pt x="3792" y="238"/>
                      <a:pt x="3791" y="238"/>
                    </a:cubicBezTo>
                    <a:cubicBezTo>
                      <a:pt x="3776" y="238"/>
                      <a:pt x="3760" y="247"/>
                      <a:pt x="3744" y="257"/>
                    </a:cubicBezTo>
                    <a:cubicBezTo>
                      <a:pt x="3728" y="267"/>
                      <a:pt x="3712" y="277"/>
                      <a:pt x="3697" y="277"/>
                    </a:cubicBezTo>
                    <a:cubicBezTo>
                      <a:pt x="3696" y="277"/>
                      <a:pt x="3694" y="277"/>
                      <a:pt x="3693" y="276"/>
                    </a:cubicBezTo>
                    <a:cubicBezTo>
                      <a:pt x="3661" y="272"/>
                      <a:pt x="3629" y="270"/>
                      <a:pt x="3597" y="266"/>
                    </a:cubicBezTo>
                    <a:cubicBezTo>
                      <a:pt x="3596" y="266"/>
                      <a:pt x="3596" y="266"/>
                      <a:pt x="3595" y="266"/>
                    </a:cubicBezTo>
                    <a:cubicBezTo>
                      <a:pt x="3579" y="266"/>
                      <a:pt x="3561" y="292"/>
                      <a:pt x="3543" y="317"/>
                    </a:cubicBezTo>
                    <a:cubicBezTo>
                      <a:pt x="3524" y="343"/>
                      <a:pt x="3506" y="369"/>
                      <a:pt x="3490" y="369"/>
                    </a:cubicBezTo>
                    <a:cubicBezTo>
                      <a:pt x="3489" y="369"/>
                      <a:pt x="3489" y="369"/>
                      <a:pt x="3488" y="369"/>
                    </a:cubicBezTo>
                    <a:cubicBezTo>
                      <a:pt x="3456" y="364"/>
                      <a:pt x="3433" y="288"/>
                      <a:pt x="3401" y="284"/>
                    </a:cubicBezTo>
                    <a:cubicBezTo>
                      <a:pt x="3400" y="284"/>
                      <a:pt x="3399" y="284"/>
                      <a:pt x="3399" y="284"/>
                    </a:cubicBezTo>
                    <a:cubicBezTo>
                      <a:pt x="3383" y="284"/>
                      <a:pt x="3366" y="303"/>
                      <a:pt x="3349" y="321"/>
                    </a:cubicBezTo>
                    <a:cubicBezTo>
                      <a:pt x="3331" y="340"/>
                      <a:pt x="3314" y="359"/>
                      <a:pt x="3299" y="359"/>
                    </a:cubicBezTo>
                    <a:cubicBezTo>
                      <a:pt x="3298" y="359"/>
                      <a:pt x="3297" y="359"/>
                      <a:pt x="3297" y="359"/>
                    </a:cubicBezTo>
                    <a:cubicBezTo>
                      <a:pt x="3265" y="355"/>
                      <a:pt x="3236" y="328"/>
                      <a:pt x="3204" y="325"/>
                    </a:cubicBezTo>
                    <a:cubicBezTo>
                      <a:pt x="3172" y="321"/>
                      <a:pt x="3147" y="240"/>
                      <a:pt x="3115" y="237"/>
                    </a:cubicBezTo>
                    <a:cubicBezTo>
                      <a:pt x="3114" y="237"/>
                      <a:pt x="3112" y="237"/>
                      <a:pt x="3111" y="237"/>
                    </a:cubicBezTo>
                    <a:cubicBezTo>
                      <a:pt x="3096" y="237"/>
                      <a:pt x="3081" y="244"/>
                      <a:pt x="3065" y="252"/>
                    </a:cubicBezTo>
                    <a:cubicBezTo>
                      <a:pt x="3050" y="260"/>
                      <a:pt x="3035" y="267"/>
                      <a:pt x="3020" y="267"/>
                    </a:cubicBezTo>
                    <a:cubicBezTo>
                      <a:pt x="3019" y="267"/>
                      <a:pt x="3017" y="267"/>
                      <a:pt x="3016" y="267"/>
                    </a:cubicBezTo>
                    <a:cubicBezTo>
                      <a:pt x="2984" y="264"/>
                      <a:pt x="2955" y="230"/>
                      <a:pt x="2923" y="227"/>
                    </a:cubicBezTo>
                    <a:cubicBezTo>
                      <a:pt x="2891" y="224"/>
                      <a:pt x="2862" y="173"/>
                      <a:pt x="2830" y="170"/>
                    </a:cubicBezTo>
                    <a:cubicBezTo>
                      <a:pt x="2798" y="168"/>
                      <a:pt x="2768" y="141"/>
                      <a:pt x="2736" y="138"/>
                    </a:cubicBezTo>
                    <a:cubicBezTo>
                      <a:pt x="2703" y="136"/>
                      <a:pt x="2674" y="88"/>
                      <a:pt x="2642" y="86"/>
                    </a:cubicBezTo>
                    <a:cubicBezTo>
                      <a:pt x="2641" y="86"/>
                      <a:pt x="2641" y="86"/>
                      <a:pt x="2641" y="86"/>
                    </a:cubicBezTo>
                    <a:cubicBezTo>
                      <a:pt x="2625" y="86"/>
                      <a:pt x="2608" y="105"/>
                      <a:pt x="2591" y="124"/>
                    </a:cubicBezTo>
                    <a:cubicBezTo>
                      <a:pt x="2574" y="143"/>
                      <a:pt x="2558" y="162"/>
                      <a:pt x="2542" y="162"/>
                    </a:cubicBezTo>
                    <a:cubicBezTo>
                      <a:pt x="2542" y="162"/>
                      <a:pt x="2541" y="162"/>
                      <a:pt x="2541" y="162"/>
                    </a:cubicBezTo>
                    <a:cubicBezTo>
                      <a:pt x="2509" y="160"/>
                      <a:pt x="2482" y="38"/>
                      <a:pt x="2450" y="36"/>
                    </a:cubicBezTo>
                    <a:cubicBezTo>
                      <a:pt x="2450" y="36"/>
                      <a:pt x="2450" y="36"/>
                      <a:pt x="2450" y="36"/>
                    </a:cubicBezTo>
                    <a:cubicBezTo>
                      <a:pt x="2434" y="36"/>
                      <a:pt x="2416" y="83"/>
                      <a:pt x="2398" y="131"/>
                    </a:cubicBezTo>
                    <a:cubicBezTo>
                      <a:pt x="2379" y="178"/>
                      <a:pt x="2361" y="226"/>
                      <a:pt x="2345" y="226"/>
                    </a:cubicBezTo>
                    <a:cubicBezTo>
                      <a:pt x="2345" y="226"/>
                      <a:pt x="2345" y="226"/>
                      <a:pt x="2345" y="226"/>
                    </a:cubicBezTo>
                    <a:cubicBezTo>
                      <a:pt x="2313" y="224"/>
                      <a:pt x="2287" y="71"/>
                      <a:pt x="2255" y="70"/>
                    </a:cubicBezTo>
                    <a:cubicBezTo>
                      <a:pt x="2255" y="70"/>
                      <a:pt x="2254" y="70"/>
                      <a:pt x="2254" y="70"/>
                    </a:cubicBezTo>
                    <a:cubicBezTo>
                      <a:pt x="2238" y="70"/>
                      <a:pt x="2222" y="89"/>
                      <a:pt x="2205" y="108"/>
                    </a:cubicBezTo>
                    <a:cubicBezTo>
                      <a:pt x="2188" y="127"/>
                      <a:pt x="2172" y="146"/>
                      <a:pt x="2156" y="146"/>
                    </a:cubicBezTo>
                    <a:cubicBezTo>
                      <a:pt x="2156" y="146"/>
                      <a:pt x="2156" y="146"/>
                      <a:pt x="2155" y="146"/>
                    </a:cubicBezTo>
                    <a:cubicBezTo>
                      <a:pt x="2123" y="145"/>
                      <a:pt x="2095" y="10"/>
                      <a:pt x="2063" y="8"/>
                    </a:cubicBezTo>
                    <a:cubicBezTo>
                      <a:pt x="2063" y="8"/>
                      <a:pt x="2063" y="8"/>
                      <a:pt x="2063" y="8"/>
                    </a:cubicBezTo>
                    <a:cubicBezTo>
                      <a:pt x="2047" y="8"/>
                      <a:pt x="2029" y="66"/>
                      <a:pt x="2011" y="124"/>
                    </a:cubicBezTo>
                    <a:cubicBezTo>
                      <a:pt x="1994" y="181"/>
                      <a:pt x="1976" y="239"/>
                      <a:pt x="1960" y="239"/>
                    </a:cubicBezTo>
                    <a:cubicBezTo>
                      <a:pt x="1960" y="239"/>
                      <a:pt x="1960" y="239"/>
                      <a:pt x="1960" y="239"/>
                    </a:cubicBezTo>
                    <a:cubicBezTo>
                      <a:pt x="1928" y="238"/>
                      <a:pt x="1896" y="230"/>
                      <a:pt x="1864" y="229"/>
                    </a:cubicBezTo>
                    <a:cubicBezTo>
                      <a:pt x="1832" y="228"/>
                      <a:pt x="1801" y="164"/>
                      <a:pt x="1769" y="163"/>
                    </a:cubicBezTo>
                    <a:cubicBezTo>
                      <a:pt x="1737" y="163"/>
                      <a:pt x="1707" y="12"/>
                      <a:pt x="1675" y="12"/>
                    </a:cubicBezTo>
                    <a:cubicBezTo>
                      <a:pt x="1675" y="12"/>
                      <a:pt x="1675" y="12"/>
                      <a:pt x="1675" y="12"/>
                    </a:cubicBezTo>
                    <a:cubicBezTo>
                      <a:pt x="1658" y="12"/>
                      <a:pt x="1642" y="22"/>
                      <a:pt x="1626" y="33"/>
                    </a:cubicBezTo>
                    <a:cubicBezTo>
                      <a:pt x="1610" y="44"/>
                      <a:pt x="1594" y="55"/>
                      <a:pt x="1578" y="55"/>
                    </a:cubicBezTo>
                    <a:cubicBezTo>
                      <a:pt x="1578" y="55"/>
                      <a:pt x="1578" y="55"/>
                      <a:pt x="1578" y="55"/>
                    </a:cubicBezTo>
                    <a:cubicBezTo>
                      <a:pt x="1545" y="54"/>
                      <a:pt x="1513" y="43"/>
                      <a:pt x="1481" y="43"/>
                    </a:cubicBezTo>
                    <a:cubicBezTo>
                      <a:pt x="1449" y="42"/>
                      <a:pt x="1416" y="40"/>
                      <a:pt x="1385" y="40"/>
                    </a:cubicBezTo>
                    <a:cubicBezTo>
                      <a:pt x="1384" y="40"/>
                      <a:pt x="1384" y="40"/>
                      <a:pt x="1384" y="40"/>
                    </a:cubicBezTo>
                    <a:cubicBezTo>
                      <a:pt x="1352" y="40"/>
                      <a:pt x="1320" y="214"/>
                      <a:pt x="1288" y="214"/>
                    </a:cubicBezTo>
                    <a:cubicBezTo>
                      <a:pt x="1288" y="214"/>
                      <a:pt x="1288" y="214"/>
                      <a:pt x="1288" y="214"/>
                    </a:cubicBezTo>
                    <a:cubicBezTo>
                      <a:pt x="1272" y="214"/>
                      <a:pt x="1256" y="176"/>
                      <a:pt x="1239" y="137"/>
                    </a:cubicBezTo>
                    <a:cubicBezTo>
                      <a:pt x="1223" y="98"/>
                      <a:pt x="1207" y="59"/>
                      <a:pt x="1191" y="59"/>
                    </a:cubicBezTo>
                    <a:cubicBezTo>
                      <a:pt x="1191" y="59"/>
                      <a:pt x="1191" y="59"/>
                      <a:pt x="1191" y="59"/>
                    </a:cubicBezTo>
                    <a:cubicBezTo>
                      <a:pt x="1191" y="59"/>
                      <a:pt x="1191" y="59"/>
                      <a:pt x="1191" y="59"/>
                    </a:cubicBezTo>
                    <a:cubicBezTo>
                      <a:pt x="1175" y="59"/>
                      <a:pt x="1158" y="44"/>
                      <a:pt x="1142" y="30"/>
                    </a:cubicBezTo>
                    <a:cubicBezTo>
                      <a:pt x="1126" y="15"/>
                      <a:pt x="1110" y="0"/>
                      <a:pt x="1094" y="0"/>
                    </a:cubicBezTo>
                  </a:path>
                </a:pathLst>
              </a:custGeom>
              <a:solidFill>
                <a:srgbClr val="119D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13" name="Rectangle 3570">
                <a:extLst>
                  <a:ext uri="{FF2B5EF4-FFF2-40B4-BE49-F238E27FC236}">
                    <a16:creationId xmlns:a16="http://schemas.microsoft.com/office/drawing/2014/main" id="{B90ADC0C-24AC-40DD-842D-BF21F5817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" y="2633"/>
                <a:ext cx="7739" cy="1743"/>
              </a:xfrm>
              <a:prstGeom prst="rect">
                <a:avLst/>
              </a:prstGeom>
              <a:solidFill>
                <a:srgbClr val="82C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14" name="Rectangle 3571">
                <a:extLst>
                  <a:ext uri="{FF2B5EF4-FFF2-40B4-BE49-F238E27FC236}">
                    <a16:creationId xmlns:a16="http://schemas.microsoft.com/office/drawing/2014/main" id="{07B4F008-95A6-4B3C-AE77-E0DEF2B19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" y="2633"/>
                <a:ext cx="7739" cy="1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15" name="Freeform 3572">
                <a:extLst>
                  <a:ext uri="{FF2B5EF4-FFF2-40B4-BE49-F238E27FC236}">
                    <a16:creationId xmlns:a16="http://schemas.microsoft.com/office/drawing/2014/main" id="{FB99F423-7AF1-4DEC-917C-276DB35BA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6" y="2402"/>
                <a:ext cx="8456" cy="477"/>
              </a:xfrm>
              <a:custGeom>
                <a:avLst/>
                <a:gdLst>
                  <a:gd name="T0" fmla="*/ 9628 w 9901"/>
                  <a:gd name="T1" fmla="*/ 313 h 561"/>
                  <a:gd name="T2" fmla="*/ 9347 w 9901"/>
                  <a:gd name="T3" fmla="*/ 409 h 561"/>
                  <a:gd name="T4" fmla="*/ 9076 w 9901"/>
                  <a:gd name="T5" fmla="*/ 329 h 561"/>
                  <a:gd name="T6" fmla="*/ 8743 w 9901"/>
                  <a:gd name="T7" fmla="*/ 406 h 561"/>
                  <a:gd name="T8" fmla="*/ 8406 w 9901"/>
                  <a:gd name="T9" fmla="*/ 395 h 561"/>
                  <a:gd name="T10" fmla="*/ 8071 w 9901"/>
                  <a:gd name="T11" fmla="*/ 459 h 561"/>
                  <a:gd name="T12" fmla="*/ 7735 w 9901"/>
                  <a:gd name="T13" fmla="*/ 518 h 561"/>
                  <a:gd name="T14" fmla="*/ 7398 w 9901"/>
                  <a:gd name="T15" fmla="*/ 527 h 561"/>
                  <a:gd name="T16" fmla="*/ 7109 w 9901"/>
                  <a:gd name="T17" fmla="*/ 541 h 561"/>
                  <a:gd name="T18" fmla="*/ 6771 w 9901"/>
                  <a:gd name="T19" fmla="*/ 474 h 561"/>
                  <a:gd name="T20" fmla="*/ 6458 w 9901"/>
                  <a:gd name="T21" fmla="*/ 463 h 561"/>
                  <a:gd name="T22" fmla="*/ 6121 w 9901"/>
                  <a:gd name="T23" fmla="*/ 466 h 561"/>
                  <a:gd name="T24" fmla="*/ 5808 w 9901"/>
                  <a:gd name="T25" fmla="*/ 489 h 561"/>
                  <a:gd name="T26" fmla="*/ 5495 w 9901"/>
                  <a:gd name="T27" fmla="*/ 463 h 561"/>
                  <a:gd name="T28" fmla="*/ 5134 w 9901"/>
                  <a:gd name="T29" fmla="*/ 471 h 561"/>
                  <a:gd name="T30" fmla="*/ 4797 w 9901"/>
                  <a:gd name="T31" fmla="*/ 421 h 561"/>
                  <a:gd name="T32" fmla="*/ 4460 w 9901"/>
                  <a:gd name="T33" fmla="*/ 410 h 561"/>
                  <a:gd name="T34" fmla="*/ 4123 w 9901"/>
                  <a:gd name="T35" fmla="*/ 492 h 561"/>
                  <a:gd name="T36" fmla="*/ 3835 w 9901"/>
                  <a:gd name="T37" fmla="*/ 443 h 561"/>
                  <a:gd name="T38" fmla="*/ 3498 w 9901"/>
                  <a:gd name="T39" fmla="*/ 463 h 561"/>
                  <a:gd name="T40" fmla="*/ 3162 w 9901"/>
                  <a:gd name="T41" fmla="*/ 366 h 561"/>
                  <a:gd name="T42" fmla="*/ 2874 w 9901"/>
                  <a:gd name="T43" fmla="*/ 363 h 561"/>
                  <a:gd name="T44" fmla="*/ 2559 w 9901"/>
                  <a:gd name="T45" fmla="*/ 447 h 561"/>
                  <a:gd name="T46" fmla="*/ 2246 w 9901"/>
                  <a:gd name="T47" fmla="*/ 436 h 561"/>
                  <a:gd name="T48" fmla="*/ 1955 w 9901"/>
                  <a:gd name="T49" fmla="*/ 517 h 561"/>
                  <a:gd name="T50" fmla="*/ 1573 w 9901"/>
                  <a:gd name="T51" fmla="*/ 413 h 561"/>
                  <a:gd name="T52" fmla="*/ 1233 w 9901"/>
                  <a:gd name="T53" fmla="*/ 480 h 561"/>
                  <a:gd name="T54" fmla="*/ 896 w 9901"/>
                  <a:gd name="T55" fmla="*/ 456 h 561"/>
                  <a:gd name="T56" fmla="*/ 591 w 9901"/>
                  <a:gd name="T57" fmla="*/ 319 h 561"/>
                  <a:gd name="T58" fmla="*/ 299 w 9901"/>
                  <a:gd name="T59" fmla="*/ 339 h 561"/>
                  <a:gd name="T60" fmla="*/ 224 w 9901"/>
                  <a:gd name="T61" fmla="*/ 203 h 561"/>
                  <a:gd name="T62" fmla="*/ 563 w 9901"/>
                  <a:gd name="T63" fmla="*/ 179 h 561"/>
                  <a:gd name="T64" fmla="*/ 897 w 9901"/>
                  <a:gd name="T65" fmla="*/ 116 h 561"/>
                  <a:gd name="T66" fmla="*/ 1210 w 9901"/>
                  <a:gd name="T67" fmla="*/ 111 h 561"/>
                  <a:gd name="T68" fmla="*/ 1524 w 9901"/>
                  <a:gd name="T69" fmla="*/ 129 h 561"/>
                  <a:gd name="T70" fmla="*/ 1862 w 9901"/>
                  <a:gd name="T71" fmla="*/ 145 h 561"/>
                  <a:gd name="T72" fmla="*/ 2128 w 9901"/>
                  <a:gd name="T73" fmla="*/ 181 h 561"/>
                  <a:gd name="T74" fmla="*/ 2439 w 9901"/>
                  <a:gd name="T75" fmla="*/ 131 h 561"/>
                  <a:gd name="T76" fmla="*/ 2726 w 9901"/>
                  <a:gd name="T77" fmla="*/ 46 h 561"/>
                  <a:gd name="T78" fmla="*/ 3064 w 9901"/>
                  <a:gd name="T79" fmla="*/ 61 h 561"/>
                  <a:gd name="T80" fmla="*/ 3400 w 9901"/>
                  <a:gd name="T81" fmla="*/ 14 h 561"/>
                  <a:gd name="T82" fmla="*/ 3690 w 9901"/>
                  <a:gd name="T83" fmla="*/ 133 h 561"/>
                  <a:gd name="T84" fmla="*/ 3978 w 9901"/>
                  <a:gd name="T85" fmla="*/ 29 h 561"/>
                  <a:gd name="T86" fmla="*/ 4292 w 9901"/>
                  <a:gd name="T87" fmla="*/ 132 h 561"/>
                  <a:gd name="T88" fmla="*/ 4605 w 9901"/>
                  <a:gd name="T89" fmla="*/ 161 h 561"/>
                  <a:gd name="T90" fmla="*/ 4893 w 9901"/>
                  <a:gd name="T91" fmla="*/ 165 h 561"/>
                  <a:gd name="T92" fmla="*/ 5278 w 9901"/>
                  <a:gd name="T93" fmla="*/ 164 h 561"/>
                  <a:gd name="T94" fmla="*/ 5568 w 9901"/>
                  <a:gd name="T95" fmla="*/ 36 h 561"/>
                  <a:gd name="T96" fmla="*/ 5905 w 9901"/>
                  <a:gd name="T97" fmla="*/ 44 h 561"/>
                  <a:gd name="T98" fmla="*/ 6241 w 9901"/>
                  <a:gd name="T99" fmla="*/ 171 h 561"/>
                  <a:gd name="T100" fmla="*/ 6555 w 9901"/>
                  <a:gd name="T101" fmla="*/ 55 h 561"/>
                  <a:gd name="T102" fmla="*/ 6867 w 9901"/>
                  <a:gd name="T103" fmla="*/ 67 h 561"/>
                  <a:gd name="T104" fmla="*/ 7204 w 9901"/>
                  <a:gd name="T105" fmla="*/ 107 h 561"/>
                  <a:gd name="T106" fmla="*/ 7492 w 9901"/>
                  <a:gd name="T107" fmla="*/ 121 h 561"/>
                  <a:gd name="T108" fmla="*/ 7803 w 9901"/>
                  <a:gd name="T109" fmla="*/ 201 h 561"/>
                  <a:gd name="T110" fmla="*/ 8117 w 9901"/>
                  <a:gd name="T111" fmla="*/ 179 h 561"/>
                  <a:gd name="T112" fmla="*/ 8454 w 9901"/>
                  <a:gd name="T113" fmla="*/ 173 h 561"/>
                  <a:gd name="T114" fmla="*/ 8791 w 9901"/>
                  <a:gd name="T115" fmla="*/ 157 h 561"/>
                  <a:gd name="T116" fmla="*/ 9131 w 9901"/>
                  <a:gd name="T117" fmla="*/ 120 h 561"/>
                  <a:gd name="T118" fmla="*/ 9418 w 9901"/>
                  <a:gd name="T119" fmla="*/ 167 h 561"/>
                  <a:gd name="T120" fmla="*/ 9788 w 9901"/>
                  <a:gd name="T121" fmla="*/ 294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901" h="561">
                    <a:moveTo>
                      <a:pt x="9901" y="281"/>
                    </a:moveTo>
                    <a:cubicBezTo>
                      <a:pt x="9901" y="289"/>
                      <a:pt x="9898" y="391"/>
                      <a:pt x="9872" y="398"/>
                    </a:cubicBezTo>
                    <a:cubicBezTo>
                      <a:pt x="9865" y="400"/>
                      <a:pt x="9855" y="395"/>
                      <a:pt x="9843" y="389"/>
                    </a:cubicBezTo>
                    <a:cubicBezTo>
                      <a:pt x="9831" y="383"/>
                      <a:pt x="9819" y="378"/>
                      <a:pt x="9810" y="380"/>
                    </a:cubicBezTo>
                    <a:cubicBezTo>
                      <a:pt x="9796" y="383"/>
                      <a:pt x="9780" y="404"/>
                      <a:pt x="9763" y="407"/>
                    </a:cubicBezTo>
                    <a:cubicBezTo>
                      <a:pt x="9756" y="408"/>
                      <a:pt x="9746" y="395"/>
                      <a:pt x="9735" y="382"/>
                    </a:cubicBezTo>
                    <a:cubicBezTo>
                      <a:pt x="9725" y="368"/>
                      <a:pt x="9714" y="355"/>
                      <a:pt x="9706" y="356"/>
                    </a:cubicBezTo>
                    <a:cubicBezTo>
                      <a:pt x="9698" y="357"/>
                      <a:pt x="9690" y="353"/>
                      <a:pt x="9681" y="349"/>
                    </a:cubicBezTo>
                    <a:cubicBezTo>
                      <a:pt x="9672" y="344"/>
                      <a:pt x="9663" y="340"/>
                      <a:pt x="9655" y="341"/>
                    </a:cubicBezTo>
                    <a:cubicBezTo>
                      <a:pt x="9647" y="342"/>
                      <a:pt x="9638" y="328"/>
                      <a:pt x="9628" y="313"/>
                    </a:cubicBezTo>
                    <a:cubicBezTo>
                      <a:pt x="9619" y="299"/>
                      <a:pt x="9609" y="285"/>
                      <a:pt x="9601" y="285"/>
                    </a:cubicBezTo>
                    <a:cubicBezTo>
                      <a:pt x="9585" y="287"/>
                      <a:pt x="9585" y="438"/>
                      <a:pt x="9568" y="440"/>
                    </a:cubicBezTo>
                    <a:cubicBezTo>
                      <a:pt x="9560" y="441"/>
                      <a:pt x="9552" y="434"/>
                      <a:pt x="9543" y="428"/>
                    </a:cubicBezTo>
                    <a:cubicBezTo>
                      <a:pt x="9534" y="422"/>
                      <a:pt x="9525" y="416"/>
                      <a:pt x="9517" y="416"/>
                    </a:cubicBezTo>
                    <a:cubicBezTo>
                      <a:pt x="9509" y="417"/>
                      <a:pt x="9500" y="409"/>
                      <a:pt x="9492" y="401"/>
                    </a:cubicBezTo>
                    <a:cubicBezTo>
                      <a:pt x="9483" y="393"/>
                      <a:pt x="9474" y="385"/>
                      <a:pt x="9466" y="386"/>
                    </a:cubicBezTo>
                    <a:cubicBezTo>
                      <a:pt x="9458" y="387"/>
                      <a:pt x="9450" y="384"/>
                      <a:pt x="9441" y="381"/>
                    </a:cubicBezTo>
                    <a:cubicBezTo>
                      <a:pt x="9433" y="378"/>
                      <a:pt x="9425" y="375"/>
                      <a:pt x="9416" y="375"/>
                    </a:cubicBezTo>
                    <a:cubicBezTo>
                      <a:pt x="9401" y="376"/>
                      <a:pt x="9390" y="445"/>
                      <a:pt x="9373" y="447"/>
                    </a:cubicBezTo>
                    <a:cubicBezTo>
                      <a:pt x="9366" y="447"/>
                      <a:pt x="9356" y="428"/>
                      <a:pt x="9347" y="409"/>
                    </a:cubicBezTo>
                    <a:cubicBezTo>
                      <a:pt x="9337" y="390"/>
                      <a:pt x="9328" y="371"/>
                      <a:pt x="9320" y="372"/>
                    </a:cubicBezTo>
                    <a:cubicBezTo>
                      <a:pt x="9312" y="373"/>
                      <a:pt x="9304" y="372"/>
                      <a:pt x="9296" y="372"/>
                    </a:cubicBezTo>
                    <a:cubicBezTo>
                      <a:pt x="9287" y="372"/>
                      <a:pt x="9279" y="371"/>
                      <a:pt x="9271" y="372"/>
                    </a:cubicBezTo>
                    <a:cubicBezTo>
                      <a:pt x="9256" y="373"/>
                      <a:pt x="9243" y="435"/>
                      <a:pt x="9227" y="436"/>
                    </a:cubicBezTo>
                    <a:cubicBezTo>
                      <a:pt x="9219" y="437"/>
                      <a:pt x="9210" y="423"/>
                      <a:pt x="9202" y="410"/>
                    </a:cubicBezTo>
                    <a:cubicBezTo>
                      <a:pt x="9193" y="397"/>
                      <a:pt x="9184" y="384"/>
                      <a:pt x="9176" y="384"/>
                    </a:cubicBezTo>
                    <a:cubicBezTo>
                      <a:pt x="9168" y="385"/>
                      <a:pt x="9159" y="376"/>
                      <a:pt x="9151" y="367"/>
                    </a:cubicBezTo>
                    <a:cubicBezTo>
                      <a:pt x="9142" y="359"/>
                      <a:pt x="9133" y="350"/>
                      <a:pt x="9125" y="350"/>
                    </a:cubicBezTo>
                    <a:cubicBezTo>
                      <a:pt x="9117" y="351"/>
                      <a:pt x="9109" y="345"/>
                      <a:pt x="9101" y="340"/>
                    </a:cubicBezTo>
                    <a:cubicBezTo>
                      <a:pt x="9093" y="334"/>
                      <a:pt x="9084" y="329"/>
                      <a:pt x="9076" y="329"/>
                    </a:cubicBezTo>
                    <a:cubicBezTo>
                      <a:pt x="9068" y="329"/>
                      <a:pt x="9060" y="321"/>
                      <a:pt x="9051" y="312"/>
                    </a:cubicBezTo>
                    <a:cubicBezTo>
                      <a:pt x="9043" y="303"/>
                      <a:pt x="9034" y="294"/>
                      <a:pt x="9026" y="295"/>
                    </a:cubicBezTo>
                    <a:cubicBezTo>
                      <a:pt x="9010" y="296"/>
                      <a:pt x="8995" y="308"/>
                      <a:pt x="8979" y="309"/>
                    </a:cubicBezTo>
                    <a:cubicBezTo>
                      <a:pt x="8963" y="309"/>
                      <a:pt x="8950" y="363"/>
                      <a:pt x="8934" y="363"/>
                    </a:cubicBezTo>
                    <a:cubicBezTo>
                      <a:pt x="8918" y="364"/>
                      <a:pt x="8903" y="380"/>
                      <a:pt x="8886" y="381"/>
                    </a:cubicBezTo>
                    <a:cubicBezTo>
                      <a:pt x="8870" y="382"/>
                      <a:pt x="8859" y="478"/>
                      <a:pt x="8843" y="479"/>
                    </a:cubicBezTo>
                    <a:cubicBezTo>
                      <a:pt x="8835" y="479"/>
                      <a:pt x="8827" y="476"/>
                      <a:pt x="8819" y="473"/>
                    </a:cubicBezTo>
                    <a:cubicBezTo>
                      <a:pt x="8810" y="470"/>
                      <a:pt x="8802" y="467"/>
                      <a:pt x="8794" y="467"/>
                    </a:cubicBezTo>
                    <a:cubicBezTo>
                      <a:pt x="8786" y="467"/>
                      <a:pt x="8777" y="452"/>
                      <a:pt x="8769" y="437"/>
                    </a:cubicBezTo>
                    <a:cubicBezTo>
                      <a:pt x="8760" y="421"/>
                      <a:pt x="8751" y="406"/>
                      <a:pt x="8743" y="406"/>
                    </a:cubicBezTo>
                    <a:cubicBezTo>
                      <a:pt x="8727" y="407"/>
                      <a:pt x="8713" y="453"/>
                      <a:pt x="8697" y="454"/>
                    </a:cubicBezTo>
                    <a:cubicBezTo>
                      <a:pt x="8689" y="454"/>
                      <a:pt x="8681" y="448"/>
                      <a:pt x="8672" y="442"/>
                    </a:cubicBezTo>
                    <a:cubicBezTo>
                      <a:pt x="8664" y="436"/>
                      <a:pt x="8656" y="430"/>
                      <a:pt x="8648" y="430"/>
                    </a:cubicBezTo>
                    <a:cubicBezTo>
                      <a:pt x="8632" y="431"/>
                      <a:pt x="8617" y="451"/>
                      <a:pt x="8600" y="452"/>
                    </a:cubicBezTo>
                    <a:cubicBezTo>
                      <a:pt x="8592" y="452"/>
                      <a:pt x="8583" y="424"/>
                      <a:pt x="8574" y="396"/>
                    </a:cubicBezTo>
                    <a:cubicBezTo>
                      <a:pt x="8565" y="368"/>
                      <a:pt x="8556" y="340"/>
                      <a:pt x="8548" y="341"/>
                    </a:cubicBezTo>
                    <a:cubicBezTo>
                      <a:pt x="8532" y="341"/>
                      <a:pt x="8517" y="378"/>
                      <a:pt x="8501" y="379"/>
                    </a:cubicBezTo>
                    <a:cubicBezTo>
                      <a:pt x="8493" y="379"/>
                      <a:pt x="8485" y="367"/>
                      <a:pt x="8476" y="355"/>
                    </a:cubicBezTo>
                    <a:cubicBezTo>
                      <a:pt x="8468" y="343"/>
                      <a:pt x="8459" y="331"/>
                      <a:pt x="8451" y="331"/>
                    </a:cubicBezTo>
                    <a:cubicBezTo>
                      <a:pt x="8435" y="332"/>
                      <a:pt x="8422" y="394"/>
                      <a:pt x="8406" y="395"/>
                    </a:cubicBezTo>
                    <a:cubicBezTo>
                      <a:pt x="8398" y="395"/>
                      <a:pt x="8389" y="385"/>
                      <a:pt x="8381" y="375"/>
                    </a:cubicBezTo>
                    <a:cubicBezTo>
                      <a:pt x="8372" y="365"/>
                      <a:pt x="8364" y="354"/>
                      <a:pt x="8356" y="355"/>
                    </a:cubicBezTo>
                    <a:cubicBezTo>
                      <a:pt x="8340" y="355"/>
                      <a:pt x="8328" y="465"/>
                      <a:pt x="8312" y="466"/>
                    </a:cubicBezTo>
                    <a:cubicBezTo>
                      <a:pt x="8296" y="467"/>
                      <a:pt x="8281" y="496"/>
                      <a:pt x="8265" y="496"/>
                    </a:cubicBezTo>
                    <a:cubicBezTo>
                      <a:pt x="8257" y="497"/>
                      <a:pt x="8248" y="472"/>
                      <a:pt x="8239" y="447"/>
                    </a:cubicBezTo>
                    <a:cubicBezTo>
                      <a:pt x="8230" y="422"/>
                      <a:pt x="8221" y="397"/>
                      <a:pt x="8213" y="397"/>
                    </a:cubicBezTo>
                    <a:cubicBezTo>
                      <a:pt x="8205" y="398"/>
                      <a:pt x="8197" y="383"/>
                      <a:pt x="8188" y="368"/>
                    </a:cubicBezTo>
                    <a:cubicBezTo>
                      <a:pt x="8180" y="352"/>
                      <a:pt x="8171" y="337"/>
                      <a:pt x="8163" y="338"/>
                    </a:cubicBezTo>
                    <a:cubicBezTo>
                      <a:pt x="8147" y="338"/>
                      <a:pt x="8132" y="369"/>
                      <a:pt x="8116" y="369"/>
                    </a:cubicBezTo>
                    <a:cubicBezTo>
                      <a:pt x="8100" y="370"/>
                      <a:pt x="8087" y="458"/>
                      <a:pt x="8071" y="459"/>
                    </a:cubicBezTo>
                    <a:cubicBezTo>
                      <a:pt x="8063" y="459"/>
                      <a:pt x="8054" y="444"/>
                      <a:pt x="8046" y="430"/>
                    </a:cubicBezTo>
                    <a:cubicBezTo>
                      <a:pt x="8037" y="415"/>
                      <a:pt x="8029" y="401"/>
                      <a:pt x="8021" y="401"/>
                    </a:cubicBezTo>
                    <a:cubicBezTo>
                      <a:pt x="8013" y="401"/>
                      <a:pt x="8004" y="384"/>
                      <a:pt x="7996" y="368"/>
                    </a:cubicBezTo>
                    <a:cubicBezTo>
                      <a:pt x="7987" y="351"/>
                      <a:pt x="7979" y="335"/>
                      <a:pt x="7971" y="335"/>
                    </a:cubicBezTo>
                    <a:cubicBezTo>
                      <a:pt x="7955" y="335"/>
                      <a:pt x="7942" y="451"/>
                      <a:pt x="7926" y="452"/>
                    </a:cubicBezTo>
                    <a:cubicBezTo>
                      <a:pt x="7918" y="452"/>
                      <a:pt x="7909" y="428"/>
                      <a:pt x="7901" y="403"/>
                    </a:cubicBezTo>
                    <a:cubicBezTo>
                      <a:pt x="7892" y="379"/>
                      <a:pt x="7883" y="354"/>
                      <a:pt x="7875" y="354"/>
                    </a:cubicBezTo>
                    <a:cubicBezTo>
                      <a:pt x="7859" y="355"/>
                      <a:pt x="7845" y="411"/>
                      <a:pt x="7829" y="411"/>
                    </a:cubicBezTo>
                    <a:cubicBezTo>
                      <a:pt x="7813" y="411"/>
                      <a:pt x="7797" y="420"/>
                      <a:pt x="7781" y="421"/>
                    </a:cubicBezTo>
                    <a:cubicBezTo>
                      <a:pt x="7765" y="421"/>
                      <a:pt x="7751" y="517"/>
                      <a:pt x="7735" y="518"/>
                    </a:cubicBezTo>
                    <a:cubicBezTo>
                      <a:pt x="7727" y="518"/>
                      <a:pt x="7719" y="498"/>
                      <a:pt x="7710" y="478"/>
                    </a:cubicBezTo>
                    <a:cubicBezTo>
                      <a:pt x="7701" y="458"/>
                      <a:pt x="7693" y="438"/>
                      <a:pt x="7685" y="439"/>
                    </a:cubicBezTo>
                    <a:cubicBezTo>
                      <a:pt x="7677" y="439"/>
                      <a:pt x="7668" y="414"/>
                      <a:pt x="7660" y="389"/>
                    </a:cubicBezTo>
                    <a:cubicBezTo>
                      <a:pt x="7651" y="364"/>
                      <a:pt x="7642" y="339"/>
                      <a:pt x="7634" y="339"/>
                    </a:cubicBezTo>
                    <a:cubicBezTo>
                      <a:pt x="7618" y="339"/>
                      <a:pt x="7604" y="386"/>
                      <a:pt x="7587" y="386"/>
                    </a:cubicBezTo>
                    <a:cubicBezTo>
                      <a:pt x="7571" y="387"/>
                      <a:pt x="7558" y="517"/>
                      <a:pt x="7542" y="518"/>
                    </a:cubicBezTo>
                    <a:cubicBezTo>
                      <a:pt x="7534" y="518"/>
                      <a:pt x="7525" y="478"/>
                      <a:pt x="7517" y="438"/>
                    </a:cubicBezTo>
                    <a:cubicBezTo>
                      <a:pt x="7508" y="398"/>
                      <a:pt x="7499" y="357"/>
                      <a:pt x="7491" y="358"/>
                    </a:cubicBezTo>
                    <a:cubicBezTo>
                      <a:pt x="7475" y="358"/>
                      <a:pt x="7459" y="362"/>
                      <a:pt x="7443" y="362"/>
                    </a:cubicBezTo>
                    <a:cubicBezTo>
                      <a:pt x="7427" y="363"/>
                      <a:pt x="7414" y="527"/>
                      <a:pt x="7398" y="527"/>
                    </a:cubicBezTo>
                    <a:cubicBezTo>
                      <a:pt x="7390" y="528"/>
                      <a:pt x="7382" y="509"/>
                      <a:pt x="7373" y="491"/>
                    </a:cubicBezTo>
                    <a:cubicBezTo>
                      <a:pt x="7365" y="472"/>
                      <a:pt x="7356" y="454"/>
                      <a:pt x="7348" y="454"/>
                    </a:cubicBezTo>
                    <a:cubicBezTo>
                      <a:pt x="7332" y="454"/>
                      <a:pt x="7317" y="497"/>
                      <a:pt x="7301" y="497"/>
                    </a:cubicBezTo>
                    <a:cubicBezTo>
                      <a:pt x="7293" y="497"/>
                      <a:pt x="7285" y="489"/>
                      <a:pt x="7277" y="482"/>
                    </a:cubicBezTo>
                    <a:cubicBezTo>
                      <a:pt x="7269" y="474"/>
                      <a:pt x="7260" y="466"/>
                      <a:pt x="7252" y="466"/>
                    </a:cubicBezTo>
                    <a:cubicBezTo>
                      <a:pt x="7244" y="466"/>
                      <a:pt x="7236" y="448"/>
                      <a:pt x="7228" y="430"/>
                    </a:cubicBezTo>
                    <a:cubicBezTo>
                      <a:pt x="7219" y="412"/>
                      <a:pt x="7211" y="394"/>
                      <a:pt x="7203" y="394"/>
                    </a:cubicBezTo>
                    <a:cubicBezTo>
                      <a:pt x="7195" y="394"/>
                      <a:pt x="7187" y="383"/>
                      <a:pt x="7178" y="372"/>
                    </a:cubicBezTo>
                    <a:cubicBezTo>
                      <a:pt x="7170" y="361"/>
                      <a:pt x="7162" y="350"/>
                      <a:pt x="7154" y="350"/>
                    </a:cubicBezTo>
                    <a:cubicBezTo>
                      <a:pt x="7138" y="351"/>
                      <a:pt x="7125" y="541"/>
                      <a:pt x="7109" y="541"/>
                    </a:cubicBezTo>
                    <a:cubicBezTo>
                      <a:pt x="7101" y="541"/>
                      <a:pt x="7093" y="524"/>
                      <a:pt x="7085" y="506"/>
                    </a:cubicBezTo>
                    <a:cubicBezTo>
                      <a:pt x="7076" y="489"/>
                      <a:pt x="7068" y="471"/>
                      <a:pt x="7060" y="472"/>
                    </a:cubicBezTo>
                    <a:cubicBezTo>
                      <a:pt x="7044" y="472"/>
                      <a:pt x="7029" y="519"/>
                      <a:pt x="7013" y="519"/>
                    </a:cubicBezTo>
                    <a:cubicBezTo>
                      <a:pt x="7005" y="519"/>
                      <a:pt x="6996" y="507"/>
                      <a:pt x="6988" y="494"/>
                    </a:cubicBezTo>
                    <a:cubicBezTo>
                      <a:pt x="6980" y="482"/>
                      <a:pt x="6972" y="469"/>
                      <a:pt x="6964" y="469"/>
                    </a:cubicBezTo>
                    <a:cubicBezTo>
                      <a:pt x="6948" y="469"/>
                      <a:pt x="6932" y="514"/>
                      <a:pt x="6916" y="515"/>
                    </a:cubicBezTo>
                    <a:cubicBezTo>
                      <a:pt x="6908" y="515"/>
                      <a:pt x="6900" y="482"/>
                      <a:pt x="6891" y="450"/>
                    </a:cubicBezTo>
                    <a:cubicBezTo>
                      <a:pt x="6883" y="417"/>
                      <a:pt x="6874" y="384"/>
                      <a:pt x="6866" y="385"/>
                    </a:cubicBezTo>
                    <a:cubicBezTo>
                      <a:pt x="6850" y="385"/>
                      <a:pt x="6835" y="451"/>
                      <a:pt x="6819" y="451"/>
                    </a:cubicBezTo>
                    <a:cubicBezTo>
                      <a:pt x="6803" y="451"/>
                      <a:pt x="6787" y="474"/>
                      <a:pt x="6771" y="474"/>
                    </a:cubicBezTo>
                    <a:cubicBezTo>
                      <a:pt x="6763" y="474"/>
                      <a:pt x="6755" y="462"/>
                      <a:pt x="6747" y="450"/>
                    </a:cubicBezTo>
                    <a:cubicBezTo>
                      <a:pt x="6738" y="438"/>
                      <a:pt x="6730" y="426"/>
                      <a:pt x="6722" y="426"/>
                    </a:cubicBezTo>
                    <a:cubicBezTo>
                      <a:pt x="6714" y="426"/>
                      <a:pt x="6706" y="422"/>
                      <a:pt x="6698" y="418"/>
                    </a:cubicBezTo>
                    <a:cubicBezTo>
                      <a:pt x="6690" y="414"/>
                      <a:pt x="6682" y="410"/>
                      <a:pt x="6674" y="410"/>
                    </a:cubicBezTo>
                    <a:cubicBezTo>
                      <a:pt x="6658" y="410"/>
                      <a:pt x="6643" y="462"/>
                      <a:pt x="6626" y="462"/>
                    </a:cubicBezTo>
                    <a:cubicBezTo>
                      <a:pt x="6610" y="462"/>
                      <a:pt x="6595" y="474"/>
                      <a:pt x="6578" y="475"/>
                    </a:cubicBezTo>
                    <a:cubicBezTo>
                      <a:pt x="6570" y="475"/>
                      <a:pt x="6562" y="465"/>
                      <a:pt x="6554" y="454"/>
                    </a:cubicBezTo>
                    <a:cubicBezTo>
                      <a:pt x="6546" y="444"/>
                      <a:pt x="6538" y="434"/>
                      <a:pt x="6530" y="434"/>
                    </a:cubicBezTo>
                    <a:cubicBezTo>
                      <a:pt x="6514" y="434"/>
                      <a:pt x="6498" y="464"/>
                      <a:pt x="6482" y="464"/>
                    </a:cubicBezTo>
                    <a:cubicBezTo>
                      <a:pt x="6474" y="464"/>
                      <a:pt x="6466" y="463"/>
                      <a:pt x="6458" y="463"/>
                    </a:cubicBezTo>
                    <a:cubicBezTo>
                      <a:pt x="6450" y="462"/>
                      <a:pt x="6442" y="461"/>
                      <a:pt x="6434" y="461"/>
                    </a:cubicBezTo>
                    <a:cubicBezTo>
                      <a:pt x="6418" y="461"/>
                      <a:pt x="6402" y="486"/>
                      <a:pt x="6386" y="487"/>
                    </a:cubicBezTo>
                    <a:cubicBezTo>
                      <a:pt x="6378" y="487"/>
                      <a:pt x="6370" y="470"/>
                      <a:pt x="6362" y="454"/>
                    </a:cubicBezTo>
                    <a:cubicBezTo>
                      <a:pt x="6353" y="438"/>
                      <a:pt x="6345" y="422"/>
                      <a:pt x="6337" y="422"/>
                    </a:cubicBezTo>
                    <a:cubicBezTo>
                      <a:pt x="6321" y="422"/>
                      <a:pt x="6306" y="490"/>
                      <a:pt x="6290" y="490"/>
                    </a:cubicBezTo>
                    <a:cubicBezTo>
                      <a:pt x="6274" y="491"/>
                      <a:pt x="6258" y="532"/>
                      <a:pt x="6242" y="532"/>
                    </a:cubicBezTo>
                    <a:cubicBezTo>
                      <a:pt x="6234" y="532"/>
                      <a:pt x="6226" y="514"/>
                      <a:pt x="6218" y="497"/>
                    </a:cubicBezTo>
                    <a:cubicBezTo>
                      <a:pt x="6209" y="479"/>
                      <a:pt x="6201" y="461"/>
                      <a:pt x="6193" y="461"/>
                    </a:cubicBezTo>
                    <a:cubicBezTo>
                      <a:pt x="6177" y="461"/>
                      <a:pt x="6161" y="493"/>
                      <a:pt x="6145" y="493"/>
                    </a:cubicBezTo>
                    <a:cubicBezTo>
                      <a:pt x="6137" y="493"/>
                      <a:pt x="6129" y="480"/>
                      <a:pt x="6121" y="466"/>
                    </a:cubicBezTo>
                    <a:cubicBezTo>
                      <a:pt x="6113" y="453"/>
                      <a:pt x="6105" y="439"/>
                      <a:pt x="6097" y="439"/>
                    </a:cubicBezTo>
                    <a:cubicBezTo>
                      <a:pt x="6081" y="440"/>
                      <a:pt x="6066" y="551"/>
                      <a:pt x="6050" y="551"/>
                    </a:cubicBezTo>
                    <a:cubicBezTo>
                      <a:pt x="6034" y="551"/>
                      <a:pt x="6018" y="560"/>
                      <a:pt x="6001" y="560"/>
                    </a:cubicBezTo>
                    <a:cubicBezTo>
                      <a:pt x="5993" y="561"/>
                      <a:pt x="5985" y="545"/>
                      <a:pt x="5977" y="530"/>
                    </a:cubicBezTo>
                    <a:cubicBezTo>
                      <a:pt x="5969" y="515"/>
                      <a:pt x="5961" y="499"/>
                      <a:pt x="5953" y="499"/>
                    </a:cubicBezTo>
                    <a:cubicBezTo>
                      <a:pt x="5945" y="499"/>
                      <a:pt x="5937" y="480"/>
                      <a:pt x="5929" y="461"/>
                    </a:cubicBezTo>
                    <a:cubicBezTo>
                      <a:pt x="5920" y="442"/>
                      <a:pt x="5912" y="422"/>
                      <a:pt x="5904" y="422"/>
                    </a:cubicBezTo>
                    <a:cubicBezTo>
                      <a:pt x="5888" y="422"/>
                      <a:pt x="5873" y="559"/>
                      <a:pt x="5857" y="559"/>
                    </a:cubicBezTo>
                    <a:cubicBezTo>
                      <a:pt x="5849" y="559"/>
                      <a:pt x="5841" y="541"/>
                      <a:pt x="5833" y="524"/>
                    </a:cubicBezTo>
                    <a:cubicBezTo>
                      <a:pt x="5825" y="507"/>
                      <a:pt x="5816" y="489"/>
                      <a:pt x="5808" y="489"/>
                    </a:cubicBezTo>
                    <a:cubicBezTo>
                      <a:pt x="5792" y="490"/>
                      <a:pt x="5776" y="501"/>
                      <a:pt x="5760" y="501"/>
                    </a:cubicBezTo>
                    <a:cubicBezTo>
                      <a:pt x="5752" y="501"/>
                      <a:pt x="5744" y="498"/>
                      <a:pt x="5736" y="495"/>
                    </a:cubicBezTo>
                    <a:cubicBezTo>
                      <a:pt x="5728" y="492"/>
                      <a:pt x="5720" y="490"/>
                      <a:pt x="5712" y="490"/>
                    </a:cubicBezTo>
                    <a:cubicBezTo>
                      <a:pt x="5696" y="490"/>
                      <a:pt x="5680" y="523"/>
                      <a:pt x="5664" y="523"/>
                    </a:cubicBezTo>
                    <a:cubicBezTo>
                      <a:pt x="5656" y="523"/>
                      <a:pt x="5648" y="521"/>
                      <a:pt x="5640" y="518"/>
                    </a:cubicBezTo>
                    <a:cubicBezTo>
                      <a:pt x="5632" y="516"/>
                      <a:pt x="5624" y="514"/>
                      <a:pt x="5616" y="514"/>
                    </a:cubicBezTo>
                    <a:cubicBezTo>
                      <a:pt x="5608" y="514"/>
                      <a:pt x="5600" y="501"/>
                      <a:pt x="5592" y="488"/>
                    </a:cubicBezTo>
                    <a:cubicBezTo>
                      <a:pt x="5584" y="475"/>
                      <a:pt x="5576" y="463"/>
                      <a:pt x="5567" y="463"/>
                    </a:cubicBezTo>
                    <a:cubicBezTo>
                      <a:pt x="5551" y="463"/>
                      <a:pt x="5536" y="552"/>
                      <a:pt x="5520" y="552"/>
                    </a:cubicBezTo>
                    <a:cubicBezTo>
                      <a:pt x="5512" y="552"/>
                      <a:pt x="5503" y="507"/>
                      <a:pt x="5495" y="463"/>
                    </a:cubicBezTo>
                    <a:cubicBezTo>
                      <a:pt x="5487" y="418"/>
                      <a:pt x="5479" y="373"/>
                      <a:pt x="5471" y="373"/>
                    </a:cubicBezTo>
                    <a:cubicBezTo>
                      <a:pt x="5455" y="373"/>
                      <a:pt x="5439" y="412"/>
                      <a:pt x="5423" y="413"/>
                    </a:cubicBezTo>
                    <a:cubicBezTo>
                      <a:pt x="5407" y="413"/>
                      <a:pt x="5391" y="513"/>
                      <a:pt x="5375" y="513"/>
                    </a:cubicBezTo>
                    <a:cubicBezTo>
                      <a:pt x="5367" y="513"/>
                      <a:pt x="5359" y="503"/>
                      <a:pt x="5351" y="493"/>
                    </a:cubicBezTo>
                    <a:cubicBezTo>
                      <a:pt x="5343" y="484"/>
                      <a:pt x="5335" y="474"/>
                      <a:pt x="5327" y="474"/>
                    </a:cubicBezTo>
                    <a:cubicBezTo>
                      <a:pt x="5311" y="474"/>
                      <a:pt x="5295" y="516"/>
                      <a:pt x="5279" y="516"/>
                    </a:cubicBezTo>
                    <a:cubicBezTo>
                      <a:pt x="5271" y="516"/>
                      <a:pt x="5263" y="482"/>
                      <a:pt x="5255" y="448"/>
                    </a:cubicBezTo>
                    <a:cubicBezTo>
                      <a:pt x="5246" y="413"/>
                      <a:pt x="5238" y="379"/>
                      <a:pt x="5230" y="379"/>
                    </a:cubicBezTo>
                    <a:cubicBezTo>
                      <a:pt x="5214" y="379"/>
                      <a:pt x="5198" y="441"/>
                      <a:pt x="5182" y="441"/>
                    </a:cubicBezTo>
                    <a:cubicBezTo>
                      <a:pt x="5166" y="441"/>
                      <a:pt x="5150" y="471"/>
                      <a:pt x="5134" y="471"/>
                    </a:cubicBezTo>
                    <a:cubicBezTo>
                      <a:pt x="5126" y="471"/>
                      <a:pt x="5118" y="449"/>
                      <a:pt x="5110" y="426"/>
                    </a:cubicBezTo>
                    <a:cubicBezTo>
                      <a:pt x="5102" y="404"/>
                      <a:pt x="5094" y="381"/>
                      <a:pt x="5086" y="381"/>
                    </a:cubicBezTo>
                    <a:cubicBezTo>
                      <a:pt x="5070" y="381"/>
                      <a:pt x="5054" y="505"/>
                      <a:pt x="5038" y="505"/>
                    </a:cubicBezTo>
                    <a:cubicBezTo>
                      <a:pt x="5022" y="505"/>
                      <a:pt x="5006" y="554"/>
                      <a:pt x="4990" y="554"/>
                    </a:cubicBezTo>
                    <a:cubicBezTo>
                      <a:pt x="4974" y="554"/>
                      <a:pt x="4958" y="468"/>
                      <a:pt x="4942" y="468"/>
                    </a:cubicBezTo>
                    <a:cubicBezTo>
                      <a:pt x="4934" y="468"/>
                      <a:pt x="4926" y="477"/>
                      <a:pt x="4917" y="487"/>
                    </a:cubicBezTo>
                    <a:cubicBezTo>
                      <a:pt x="4909" y="496"/>
                      <a:pt x="4901" y="505"/>
                      <a:pt x="4893" y="505"/>
                    </a:cubicBezTo>
                    <a:cubicBezTo>
                      <a:pt x="4885" y="505"/>
                      <a:pt x="4877" y="505"/>
                      <a:pt x="4869" y="506"/>
                    </a:cubicBezTo>
                    <a:cubicBezTo>
                      <a:pt x="4861" y="506"/>
                      <a:pt x="4853" y="506"/>
                      <a:pt x="4845" y="506"/>
                    </a:cubicBezTo>
                    <a:cubicBezTo>
                      <a:pt x="4829" y="506"/>
                      <a:pt x="4813" y="421"/>
                      <a:pt x="4797" y="421"/>
                    </a:cubicBezTo>
                    <a:cubicBezTo>
                      <a:pt x="4789" y="421"/>
                      <a:pt x="4781" y="441"/>
                      <a:pt x="4773" y="461"/>
                    </a:cubicBezTo>
                    <a:cubicBezTo>
                      <a:pt x="4765" y="482"/>
                      <a:pt x="4757" y="502"/>
                      <a:pt x="4749" y="502"/>
                    </a:cubicBezTo>
                    <a:cubicBezTo>
                      <a:pt x="4733" y="502"/>
                      <a:pt x="4717" y="392"/>
                      <a:pt x="4701" y="392"/>
                    </a:cubicBezTo>
                    <a:cubicBezTo>
                      <a:pt x="4693" y="392"/>
                      <a:pt x="4685" y="406"/>
                      <a:pt x="4677" y="421"/>
                    </a:cubicBezTo>
                    <a:cubicBezTo>
                      <a:pt x="4669" y="435"/>
                      <a:pt x="4661" y="450"/>
                      <a:pt x="4653" y="450"/>
                    </a:cubicBezTo>
                    <a:cubicBezTo>
                      <a:pt x="4645" y="450"/>
                      <a:pt x="4637" y="475"/>
                      <a:pt x="4629" y="500"/>
                    </a:cubicBezTo>
                    <a:cubicBezTo>
                      <a:pt x="4620" y="525"/>
                      <a:pt x="4612" y="551"/>
                      <a:pt x="4604" y="551"/>
                    </a:cubicBezTo>
                    <a:cubicBezTo>
                      <a:pt x="4588" y="551"/>
                      <a:pt x="4573" y="447"/>
                      <a:pt x="4557" y="447"/>
                    </a:cubicBezTo>
                    <a:cubicBezTo>
                      <a:pt x="4540" y="447"/>
                      <a:pt x="4525" y="422"/>
                      <a:pt x="4509" y="422"/>
                    </a:cubicBezTo>
                    <a:cubicBezTo>
                      <a:pt x="4492" y="422"/>
                      <a:pt x="4476" y="410"/>
                      <a:pt x="4460" y="410"/>
                    </a:cubicBezTo>
                    <a:cubicBezTo>
                      <a:pt x="4444" y="410"/>
                      <a:pt x="4428" y="398"/>
                      <a:pt x="4412" y="397"/>
                    </a:cubicBezTo>
                    <a:cubicBezTo>
                      <a:pt x="4404" y="397"/>
                      <a:pt x="4396" y="436"/>
                      <a:pt x="4388" y="474"/>
                    </a:cubicBezTo>
                    <a:cubicBezTo>
                      <a:pt x="4380" y="513"/>
                      <a:pt x="4372" y="551"/>
                      <a:pt x="4364" y="551"/>
                    </a:cubicBezTo>
                    <a:cubicBezTo>
                      <a:pt x="4347" y="551"/>
                      <a:pt x="4332" y="433"/>
                      <a:pt x="4316" y="433"/>
                    </a:cubicBezTo>
                    <a:cubicBezTo>
                      <a:pt x="4300" y="433"/>
                      <a:pt x="4284" y="405"/>
                      <a:pt x="4268" y="405"/>
                    </a:cubicBezTo>
                    <a:cubicBezTo>
                      <a:pt x="4260" y="405"/>
                      <a:pt x="4252" y="428"/>
                      <a:pt x="4244" y="451"/>
                    </a:cubicBezTo>
                    <a:cubicBezTo>
                      <a:pt x="4235" y="475"/>
                      <a:pt x="4227" y="498"/>
                      <a:pt x="4219" y="498"/>
                    </a:cubicBezTo>
                    <a:cubicBezTo>
                      <a:pt x="4203" y="498"/>
                      <a:pt x="4187" y="473"/>
                      <a:pt x="4171" y="473"/>
                    </a:cubicBezTo>
                    <a:cubicBezTo>
                      <a:pt x="4163" y="473"/>
                      <a:pt x="4155" y="478"/>
                      <a:pt x="4147" y="483"/>
                    </a:cubicBezTo>
                    <a:cubicBezTo>
                      <a:pt x="4139" y="487"/>
                      <a:pt x="4131" y="492"/>
                      <a:pt x="4123" y="492"/>
                    </a:cubicBezTo>
                    <a:cubicBezTo>
                      <a:pt x="4115" y="492"/>
                      <a:pt x="4107" y="493"/>
                      <a:pt x="4099" y="493"/>
                    </a:cubicBezTo>
                    <a:cubicBezTo>
                      <a:pt x="4091" y="494"/>
                      <a:pt x="4083" y="495"/>
                      <a:pt x="4075" y="495"/>
                    </a:cubicBezTo>
                    <a:cubicBezTo>
                      <a:pt x="4067" y="495"/>
                      <a:pt x="4059" y="508"/>
                      <a:pt x="4051" y="520"/>
                    </a:cubicBezTo>
                    <a:cubicBezTo>
                      <a:pt x="4043" y="533"/>
                      <a:pt x="4034" y="546"/>
                      <a:pt x="4026" y="546"/>
                    </a:cubicBezTo>
                    <a:cubicBezTo>
                      <a:pt x="4010" y="546"/>
                      <a:pt x="3995" y="465"/>
                      <a:pt x="3979" y="465"/>
                    </a:cubicBezTo>
                    <a:cubicBezTo>
                      <a:pt x="3963" y="465"/>
                      <a:pt x="3947" y="417"/>
                      <a:pt x="3931" y="416"/>
                    </a:cubicBezTo>
                    <a:cubicBezTo>
                      <a:pt x="3923" y="416"/>
                      <a:pt x="3915" y="422"/>
                      <a:pt x="3907" y="427"/>
                    </a:cubicBezTo>
                    <a:cubicBezTo>
                      <a:pt x="3899" y="433"/>
                      <a:pt x="3891" y="438"/>
                      <a:pt x="3883" y="438"/>
                    </a:cubicBezTo>
                    <a:cubicBezTo>
                      <a:pt x="3875" y="438"/>
                      <a:pt x="3867" y="439"/>
                      <a:pt x="3859" y="441"/>
                    </a:cubicBezTo>
                    <a:cubicBezTo>
                      <a:pt x="3851" y="442"/>
                      <a:pt x="3843" y="443"/>
                      <a:pt x="3835" y="443"/>
                    </a:cubicBezTo>
                    <a:cubicBezTo>
                      <a:pt x="3819" y="443"/>
                      <a:pt x="3803" y="430"/>
                      <a:pt x="3787" y="430"/>
                    </a:cubicBezTo>
                    <a:cubicBezTo>
                      <a:pt x="3771" y="429"/>
                      <a:pt x="3755" y="418"/>
                      <a:pt x="3739" y="418"/>
                    </a:cubicBezTo>
                    <a:cubicBezTo>
                      <a:pt x="3723" y="418"/>
                      <a:pt x="3707" y="363"/>
                      <a:pt x="3691" y="363"/>
                    </a:cubicBezTo>
                    <a:cubicBezTo>
                      <a:pt x="3683" y="363"/>
                      <a:pt x="3675" y="381"/>
                      <a:pt x="3667" y="399"/>
                    </a:cubicBezTo>
                    <a:cubicBezTo>
                      <a:pt x="3659" y="417"/>
                      <a:pt x="3650" y="435"/>
                      <a:pt x="3642" y="435"/>
                    </a:cubicBezTo>
                    <a:cubicBezTo>
                      <a:pt x="3634" y="435"/>
                      <a:pt x="3626" y="452"/>
                      <a:pt x="3618" y="470"/>
                    </a:cubicBezTo>
                    <a:cubicBezTo>
                      <a:pt x="3610" y="487"/>
                      <a:pt x="3601" y="505"/>
                      <a:pt x="3593" y="505"/>
                    </a:cubicBezTo>
                    <a:cubicBezTo>
                      <a:pt x="3577" y="504"/>
                      <a:pt x="3562" y="413"/>
                      <a:pt x="3546" y="413"/>
                    </a:cubicBezTo>
                    <a:cubicBezTo>
                      <a:pt x="3538" y="413"/>
                      <a:pt x="3530" y="425"/>
                      <a:pt x="3522" y="438"/>
                    </a:cubicBezTo>
                    <a:cubicBezTo>
                      <a:pt x="3514" y="450"/>
                      <a:pt x="3506" y="463"/>
                      <a:pt x="3498" y="463"/>
                    </a:cubicBezTo>
                    <a:cubicBezTo>
                      <a:pt x="3490" y="463"/>
                      <a:pt x="3481" y="473"/>
                      <a:pt x="3473" y="483"/>
                    </a:cubicBezTo>
                    <a:cubicBezTo>
                      <a:pt x="3465" y="493"/>
                      <a:pt x="3457" y="503"/>
                      <a:pt x="3449" y="503"/>
                    </a:cubicBezTo>
                    <a:cubicBezTo>
                      <a:pt x="3433" y="503"/>
                      <a:pt x="3417" y="457"/>
                      <a:pt x="3401" y="457"/>
                    </a:cubicBezTo>
                    <a:cubicBezTo>
                      <a:pt x="3385" y="456"/>
                      <a:pt x="3371" y="360"/>
                      <a:pt x="3355" y="359"/>
                    </a:cubicBezTo>
                    <a:cubicBezTo>
                      <a:pt x="3347" y="359"/>
                      <a:pt x="3338" y="367"/>
                      <a:pt x="3330" y="375"/>
                    </a:cubicBezTo>
                    <a:cubicBezTo>
                      <a:pt x="3322" y="383"/>
                      <a:pt x="3314" y="391"/>
                      <a:pt x="3306" y="391"/>
                    </a:cubicBezTo>
                    <a:cubicBezTo>
                      <a:pt x="3298" y="391"/>
                      <a:pt x="3290" y="401"/>
                      <a:pt x="3282" y="410"/>
                    </a:cubicBezTo>
                    <a:cubicBezTo>
                      <a:pt x="3274" y="420"/>
                      <a:pt x="3265" y="429"/>
                      <a:pt x="3257" y="429"/>
                    </a:cubicBezTo>
                    <a:cubicBezTo>
                      <a:pt x="3241" y="429"/>
                      <a:pt x="3226" y="375"/>
                      <a:pt x="3210" y="375"/>
                    </a:cubicBezTo>
                    <a:cubicBezTo>
                      <a:pt x="3194" y="375"/>
                      <a:pt x="3178" y="366"/>
                      <a:pt x="3162" y="366"/>
                    </a:cubicBezTo>
                    <a:cubicBezTo>
                      <a:pt x="3154" y="366"/>
                      <a:pt x="3146" y="400"/>
                      <a:pt x="3137" y="434"/>
                    </a:cubicBezTo>
                    <a:cubicBezTo>
                      <a:pt x="3128" y="468"/>
                      <a:pt x="3120" y="502"/>
                      <a:pt x="3112" y="502"/>
                    </a:cubicBezTo>
                    <a:cubicBezTo>
                      <a:pt x="3104" y="502"/>
                      <a:pt x="3096" y="502"/>
                      <a:pt x="3088" y="503"/>
                    </a:cubicBezTo>
                    <a:cubicBezTo>
                      <a:pt x="3080" y="504"/>
                      <a:pt x="3072" y="504"/>
                      <a:pt x="3064" y="504"/>
                    </a:cubicBezTo>
                    <a:cubicBezTo>
                      <a:pt x="3056" y="504"/>
                      <a:pt x="3048" y="511"/>
                      <a:pt x="3039" y="518"/>
                    </a:cubicBezTo>
                    <a:cubicBezTo>
                      <a:pt x="3031" y="525"/>
                      <a:pt x="3023" y="533"/>
                      <a:pt x="3015" y="532"/>
                    </a:cubicBezTo>
                    <a:cubicBezTo>
                      <a:pt x="2999" y="532"/>
                      <a:pt x="2986" y="359"/>
                      <a:pt x="2970" y="359"/>
                    </a:cubicBezTo>
                    <a:cubicBezTo>
                      <a:pt x="2962" y="359"/>
                      <a:pt x="2953" y="390"/>
                      <a:pt x="2945" y="420"/>
                    </a:cubicBezTo>
                    <a:cubicBezTo>
                      <a:pt x="2936" y="451"/>
                      <a:pt x="2928" y="481"/>
                      <a:pt x="2920" y="481"/>
                    </a:cubicBezTo>
                    <a:cubicBezTo>
                      <a:pt x="2904" y="481"/>
                      <a:pt x="2890" y="363"/>
                      <a:pt x="2874" y="363"/>
                    </a:cubicBezTo>
                    <a:cubicBezTo>
                      <a:pt x="2866" y="363"/>
                      <a:pt x="2857" y="407"/>
                      <a:pt x="2848" y="450"/>
                    </a:cubicBezTo>
                    <a:cubicBezTo>
                      <a:pt x="2839" y="494"/>
                      <a:pt x="2830" y="537"/>
                      <a:pt x="2822" y="537"/>
                    </a:cubicBezTo>
                    <a:cubicBezTo>
                      <a:pt x="2806" y="537"/>
                      <a:pt x="2792" y="418"/>
                      <a:pt x="2776" y="418"/>
                    </a:cubicBezTo>
                    <a:cubicBezTo>
                      <a:pt x="2768" y="417"/>
                      <a:pt x="2760" y="434"/>
                      <a:pt x="2752" y="451"/>
                    </a:cubicBezTo>
                    <a:cubicBezTo>
                      <a:pt x="2743" y="467"/>
                      <a:pt x="2735" y="484"/>
                      <a:pt x="2727" y="483"/>
                    </a:cubicBezTo>
                    <a:cubicBezTo>
                      <a:pt x="2711" y="483"/>
                      <a:pt x="2696" y="443"/>
                      <a:pt x="2680" y="442"/>
                    </a:cubicBezTo>
                    <a:cubicBezTo>
                      <a:pt x="2664" y="442"/>
                      <a:pt x="2649" y="373"/>
                      <a:pt x="2633" y="373"/>
                    </a:cubicBezTo>
                    <a:cubicBezTo>
                      <a:pt x="2625" y="373"/>
                      <a:pt x="2617" y="377"/>
                      <a:pt x="2609" y="381"/>
                    </a:cubicBezTo>
                    <a:cubicBezTo>
                      <a:pt x="2601" y="385"/>
                      <a:pt x="2592" y="389"/>
                      <a:pt x="2584" y="389"/>
                    </a:cubicBezTo>
                    <a:cubicBezTo>
                      <a:pt x="2576" y="389"/>
                      <a:pt x="2568" y="418"/>
                      <a:pt x="2559" y="447"/>
                    </a:cubicBezTo>
                    <a:cubicBezTo>
                      <a:pt x="2550" y="476"/>
                      <a:pt x="2542" y="506"/>
                      <a:pt x="2534" y="505"/>
                    </a:cubicBezTo>
                    <a:cubicBezTo>
                      <a:pt x="2518" y="505"/>
                      <a:pt x="2504" y="402"/>
                      <a:pt x="2488" y="401"/>
                    </a:cubicBezTo>
                    <a:cubicBezTo>
                      <a:pt x="2480" y="401"/>
                      <a:pt x="2471" y="425"/>
                      <a:pt x="2463" y="448"/>
                    </a:cubicBezTo>
                    <a:cubicBezTo>
                      <a:pt x="2454" y="472"/>
                      <a:pt x="2446" y="496"/>
                      <a:pt x="2438" y="495"/>
                    </a:cubicBezTo>
                    <a:cubicBezTo>
                      <a:pt x="2422" y="495"/>
                      <a:pt x="2406" y="474"/>
                      <a:pt x="2390" y="473"/>
                    </a:cubicBezTo>
                    <a:cubicBezTo>
                      <a:pt x="2374" y="473"/>
                      <a:pt x="2361" y="356"/>
                      <a:pt x="2345" y="355"/>
                    </a:cubicBezTo>
                    <a:cubicBezTo>
                      <a:pt x="2337" y="355"/>
                      <a:pt x="2328" y="359"/>
                      <a:pt x="2320" y="362"/>
                    </a:cubicBezTo>
                    <a:cubicBezTo>
                      <a:pt x="2312" y="366"/>
                      <a:pt x="2304" y="369"/>
                      <a:pt x="2296" y="369"/>
                    </a:cubicBezTo>
                    <a:cubicBezTo>
                      <a:pt x="2288" y="369"/>
                      <a:pt x="2280" y="386"/>
                      <a:pt x="2271" y="402"/>
                    </a:cubicBezTo>
                    <a:cubicBezTo>
                      <a:pt x="2263" y="419"/>
                      <a:pt x="2254" y="436"/>
                      <a:pt x="2246" y="436"/>
                    </a:cubicBezTo>
                    <a:cubicBezTo>
                      <a:pt x="2230" y="436"/>
                      <a:pt x="2215" y="418"/>
                      <a:pt x="2199" y="418"/>
                    </a:cubicBezTo>
                    <a:cubicBezTo>
                      <a:pt x="2191" y="418"/>
                      <a:pt x="2182" y="434"/>
                      <a:pt x="2174" y="451"/>
                    </a:cubicBezTo>
                    <a:cubicBezTo>
                      <a:pt x="2165" y="467"/>
                      <a:pt x="2157" y="484"/>
                      <a:pt x="2149" y="484"/>
                    </a:cubicBezTo>
                    <a:cubicBezTo>
                      <a:pt x="2133" y="483"/>
                      <a:pt x="2120" y="351"/>
                      <a:pt x="2104" y="351"/>
                    </a:cubicBezTo>
                    <a:cubicBezTo>
                      <a:pt x="2096" y="351"/>
                      <a:pt x="2088" y="353"/>
                      <a:pt x="2080" y="355"/>
                    </a:cubicBezTo>
                    <a:cubicBezTo>
                      <a:pt x="2072" y="357"/>
                      <a:pt x="2064" y="359"/>
                      <a:pt x="2056" y="359"/>
                    </a:cubicBezTo>
                    <a:cubicBezTo>
                      <a:pt x="2048" y="358"/>
                      <a:pt x="2040" y="364"/>
                      <a:pt x="2032" y="369"/>
                    </a:cubicBezTo>
                    <a:cubicBezTo>
                      <a:pt x="2023" y="374"/>
                      <a:pt x="2015" y="380"/>
                      <a:pt x="2007" y="379"/>
                    </a:cubicBezTo>
                    <a:cubicBezTo>
                      <a:pt x="1999" y="379"/>
                      <a:pt x="1990" y="414"/>
                      <a:pt x="1981" y="448"/>
                    </a:cubicBezTo>
                    <a:cubicBezTo>
                      <a:pt x="1972" y="483"/>
                      <a:pt x="1963" y="517"/>
                      <a:pt x="1955" y="517"/>
                    </a:cubicBezTo>
                    <a:cubicBezTo>
                      <a:pt x="1939" y="517"/>
                      <a:pt x="1923" y="506"/>
                      <a:pt x="1907" y="505"/>
                    </a:cubicBezTo>
                    <a:cubicBezTo>
                      <a:pt x="1891" y="505"/>
                      <a:pt x="1875" y="496"/>
                      <a:pt x="1859" y="496"/>
                    </a:cubicBezTo>
                    <a:cubicBezTo>
                      <a:pt x="1851" y="495"/>
                      <a:pt x="1843" y="498"/>
                      <a:pt x="1835" y="500"/>
                    </a:cubicBezTo>
                    <a:cubicBezTo>
                      <a:pt x="1827" y="503"/>
                      <a:pt x="1819" y="505"/>
                      <a:pt x="1811" y="505"/>
                    </a:cubicBezTo>
                    <a:cubicBezTo>
                      <a:pt x="1795" y="504"/>
                      <a:pt x="1779" y="488"/>
                      <a:pt x="1763" y="488"/>
                    </a:cubicBezTo>
                    <a:cubicBezTo>
                      <a:pt x="1747" y="487"/>
                      <a:pt x="1735" y="377"/>
                      <a:pt x="1719" y="377"/>
                    </a:cubicBezTo>
                    <a:cubicBezTo>
                      <a:pt x="1703" y="376"/>
                      <a:pt x="1687" y="358"/>
                      <a:pt x="1671" y="357"/>
                    </a:cubicBezTo>
                    <a:cubicBezTo>
                      <a:pt x="1655" y="357"/>
                      <a:pt x="1640" y="326"/>
                      <a:pt x="1624" y="325"/>
                    </a:cubicBezTo>
                    <a:cubicBezTo>
                      <a:pt x="1616" y="325"/>
                      <a:pt x="1607" y="347"/>
                      <a:pt x="1599" y="369"/>
                    </a:cubicBezTo>
                    <a:cubicBezTo>
                      <a:pt x="1590" y="391"/>
                      <a:pt x="1581" y="413"/>
                      <a:pt x="1573" y="413"/>
                    </a:cubicBezTo>
                    <a:cubicBezTo>
                      <a:pt x="1557" y="412"/>
                      <a:pt x="1542" y="394"/>
                      <a:pt x="1526" y="393"/>
                    </a:cubicBezTo>
                    <a:cubicBezTo>
                      <a:pt x="1518" y="393"/>
                      <a:pt x="1509" y="419"/>
                      <a:pt x="1500" y="446"/>
                    </a:cubicBezTo>
                    <a:cubicBezTo>
                      <a:pt x="1490" y="472"/>
                      <a:pt x="1481" y="498"/>
                      <a:pt x="1474" y="498"/>
                    </a:cubicBezTo>
                    <a:cubicBezTo>
                      <a:pt x="1457" y="497"/>
                      <a:pt x="1448" y="326"/>
                      <a:pt x="1432" y="325"/>
                    </a:cubicBezTo>
                    <a:cubicBezTo>
                      <a:pt x="1424" y="325"/>
                      <a:pt x="1414" y="362"/>
                      <a:pt x="1405" y="399"/>
                    </a:cubicBezTo>
                    <a:cubicBezTo>
                      <a:pt x="1395" y="437"/>
                      <a:pt x="1386" y="474"/>
                      <a:pt x="1378" y="474"/>
                    </a:cubicBezTo>
                    <a:cubicBezTo>
                      <a:pt x="1362" y="473"/>
                      <a:pt x="1350" y="362"/>
                      <a:pt x="1334" y="361"/>
                    </a:cubicBezTo>
                    <a:cubicBezTo>
                      <a:pt x="1326" y="361"/>
                      <a:pt x="1317" y="392"/>
                      <a:pt x="1308" y="423"/>
                    </a:cubicBezTo>
                    <a:cubicBezTo>
                      <a:pt x="1298" y="454"/>
                      <a:pt x="1289" y="485"/>
                      <a:pt x="1281" y="484"/>
                    </a:cubicBezTo>
                    <a:cubicBezTo>
                      <a:pt x="1265" y="483"/>
                      <a:pt x="1249" y="481"/>
                      <a:pt x="1233" y="480"/>
                    </a:cubicBezTo>
                    <a:cubicBezTo>
                      <a:pt x="1217" y="480"/>
                      <a:pt x="1205" y="390"/>
                      <a:pt x="1189" y="389"/>
                    </a:cubicBezTo>
                    <a:cubicBezTo>
                      <a:pt x="1181" y="389"/>
                      <a:pt x="1172" y="400"/>
                      <a:pt x="1164" y="411"/>
                    </a:cubicBezTo>
                    <a:cubicBezTo>
                      <a:pt x="1155" y="422"/>
                      <a:pt x="1147" y="434"/>
                      <a:pt x="1139" y="433"/>
                    </a:cubicBezTo>
                    <a:cubicBezTo>
                      <a:pt x="1122" y="433"/>
                      <a:pt x="1110" y="364"/>
                      <a:pt x="1094" y="363"/>
                    </a:cubicBezTo>
                    <a:cubicBezTo>
                      <a:pt x="1078" y="362"/>
                      <a:pt x="1065" y="299"/>
                      <a:pt x="1049" y="298"/>
                    </a:cubicBezTo>
                    <a:cubicBezTo>
                      <a:pt x="1041" y="298"/>
                      <a:pt x="1031" y="331"/>
                      <a:pt x="1021" y="365"/>
                    </a:cubicBezTo>
                    <a:cubicBezTo>
                      <a:pt x="1012" y="399"/>
                      <a:pt x="1002" y="433"/>
                      <a:pt x="994" y="433"/>
                    </a:cubicBezTo>
                    <a:cubicBezTo>
                      <a:pt x="986" y="432"/>
                      <a:pt x="977" y="442"/>
                      <a:pt x="969" y="451"/>
                    </a:cubicBezTo>
                    <a:cubicBezTo>
                      <a:pt x="960" y="460"/>
                      <a:pt x="952" y="470"/>
                      <a:pt x="944" y="469"/>
                    </a:cubicBezTo>
                    <a:cubicBezTo>
                      <a:pt x="927" y="468"/>
                      <a:pt x="912" y="457"/>
                      <a:pt x="896" y="456"/>
                    </a:cubicBezTo>
                    <a:cubicBezTo>
                      <a:pt x="888" y="456"/>
                      <a:pt x="880" y="457"/>
                      <a:pt x="872" y="458"/>
                    </a:cubicBezTo>
                    <a:cubicBezTo>
                      <a:pt x="863" y="459"/>
                      <a:pt x="855" y="460"/>
                      <a:pt x="847" y="459"/>
                    </a:cubicBezTo>
                    <a:cubicBezTo>
                      <a:pt x="831" y="458"/>
                      <a:pt x="823" y="335"/>
                      <a:pt x="807" y="334"/>
                    </a:cubicBezTo>
                    <a:cubicBezTo>
                      <a:pt x="791" y="333"/>
                      <a:pt x="777" y="301"/>
                      <a:pt x="761" y="300"/>
                    </a:cubicBezTo>
                    <a:cubicBezTo>
                      <a:pt x="753" y="299"/>
                      <a:pt x="745" y="299"/>
                      <a:pt x="737" y="300"/>
                    </a:cubicBezTo>
                    <a:cubicBezTo>
                      <a:pt x="729" y="300"/>
                      <a:pt x="721" y="300"/>
                      <a:pt x="713" y="300"/>
                    </a:cubicBezTo>
                    <a:cubicBezTo>
                      <a:pt x="705" y="299"/>
                      <a:pt x="695" y="318"/>
                      <a:pt x="686" y="336"/>
                    </a:cubicBezTo>
                    <a:cubicBezTo>
                      <a:pt x="677" y="355"/>
                      <a:pt x="668" y="373"/>
                      <a:pt x="660" y="373"/>
                    </a:cubicBezTo>
                    <a:cubicBezTo>
                      <a:pt x="643" y="371"/>
                      <a:pt x="635" y="273"/>
                      <a:pt x="619" y="272"/>
                    </a:cubicBezTo>
                    <a:cubicBezTo>
                      <a:pt x="611" y="272"/>
                      <a:pt x="601" y="295"/>
                      <a:pt x="591" y="319"/>
                    </a:cubicBezTo>
                    <a:cubicBezTo>
                      <a:pt x="581" y="342"/>
                      <a:pt x="572" y="366"/>
                      <a:pt x="564" y="365"/>
                    </a:cubicBezTo>
                    <a:cubicBezTo>
                      <a:pt x="556" y="364"/>
                      <a:pt x="547" y="370"/>
                      <a:pt x="538" y="375"/>
                    </a:cubicBezTo>
                    <a:cubicBezTo>
                      <a:pt x="530" y="381"/>
                      <a:pt x="522" y="386"/>
                      <a:pt x="514" y="386"/>
                    </a:cubicBezTo>
                    <a:cubicBezTo>
                      <a:pt x="506" y="385"/>
                      <a:pt x="497" y="385"/>
                      <a:pt x="489" y="386"/>
                    </a:cubicBezTo>
                    <a:cubicBezTo>
                      <a:pt x="481" y="386"/>
                      <a:pt x="473" y="386"/>
                      <a:pt x="465" y="386"/>
                    </a:cubicBezTo>
                    <a:cubicBezTo>
                      <a:pt x="457" y="385"/>
                      <a:pt x="448" y="390"/>
                      <a:pt x="440" y="396"/>
                    </a:cubicBezTo>
                    <a:cubicBezTo>
                      <a:pt x="431" y="401"/>
                      <a:pt x="422" y="407"/>
                      <a:pt x="415" y="406"/>
                    </a:cubicBezTo>
                    <a:cubicBezTo>
                      <a:pt x="398" y="404"/>
                      <a:pt x="390" y="327"/>
                      <a:pt x="374" y="325"/>
                    </a:cubicBezTo>
                    <a:cubicBezTo>
                      <a:pt x="358" y="323"/>
                      <a:pt x="349" y="265"/>
                      <a:pt x="333" y="263"/>
                    </a:cubicBezTo>
                    <a:cubicBezTo>
                      <a:pt x="325" y="262"/>
                      <a:pt x="312" y="301"/>
                      <a:pt x="299" y="339"/>
                    </a:cubicBezTo>
                    <a:cubicBezTo>
                      <a:pt x="286" y="377"/>
                      <a:pt x="273" y="415"/>
                      <a:pt x="266" y="414"/>
                    </a:cubicBezTo>
                    <a:cubicBezTo>
                      <a:pt x="249" y="412"/>
                      <a:pt x="232" y="402"/>
                      <a:pt x="218" y="400"/>
                    </a:cubicBezTo>
                    <a:cubicBezTo>
                      <a:pt x="209" y="398"/>
                      <a:pt x="199" y="400"/>
                      <a:pt x="190" y="402"/>
                    </a:cubicBezTo>
                    <a:cubicBezTo>
                      <a:pt x="181" y="404"/>
                      <a:pt x="172" y="405"/>
                      <a:pt x="165" y="404"/>
                    </a:cubicBezTo>
                    <a:cubicBezTo>
                      <a:pt x="146" y="400"/>
                      <a:pt x="125" y="385"/>
                      <a:pt x="113" y="381"/>
                    </a:cubicBezTo>
                    <a:cubicBezTo>
                      <a:pt x="87" y="374"/>
                      <a:pt x="0" y="289"/>
                      <a:pt x="0" y="281"/>
                    </a:cubicBezTo>
                    <a:cubicBezTo>
                      <a:pt x="0" y="273"/>
                      <a:pt x="107" y="256"/>
                      <a:pt x="133" y="248"/>
                    </a:cubicBezTo>
                    <a:cubicBezTo>
                      <a:pt x="145" y="245"/>
                      <a:pt x="150" y="182"/>
                      <a:pt x="169" y="178"/>
                    </a:cubicBezTo>
                    <a:cubicBezTo>
                      <a:pt x="176" y="177"/>
                      <a:pt x="185" y="183"/>
                      <a:pt x="195" y="190"/>
                    </a:cubicBezTo>
                    <a:cubicBezTo>
                      <a:pt x="205" y="197"/>
                      <a:pt x="215" y="204"/>
                      <a:pt x="224" y="203"/>
                    </a:cubicBezTo>
                    <a:cubicBezTo>
                      <a:pt x="231" y="202"/>
                      <a:pt x="242" y="220"/>
                      <a:pt x="253" y="238"/>
                    </a:cubicBezTo>
                    <a:cubicBezTo>
                      <a:pt x="263" y="256"/>
                      <a:pt x="274" y="274"/>
                      <a:pt x="283" y="273"/>
                    </a:cubicBezTo>
                    <a:cubicBezTo>
                      <a:pt x="298" y="271"/>
                      <a:pt x="304" y="193"/>
                      <a:pt x="321" y="191"/>
                    </a:cubicBezTo>
                    <a:cubicBezTo>
                      <a:pt x="336" y="189"/>
                      <a:pt x="347" y="136"/>
                      <a:pt x="364" y="134"/>
                    </a:cubicBezTo>
                    <a:cubicBezTo>
                      <a:pt x="371" y="133"/>
                      <a:pt x="384" y="176"/>
                      <a:pt x="396" y="218"/>
                    </a:cubicBezTo>
                    <a:cubicBezTo>
                      <a:pt x="408" y="260"/>
                      <a:pt x="421" y="303"/>
                      <a:pt x="429" y="302"/>
                    </a:cubicBezTo>
                    <a:cubicBezTo>
                      <a:pt x="445" y="300"/>
                      <a:pt x="453" y="226"/>
                      <a:pt x="470" y="225"/>
                    </a:cubicBezTo>
                    <a:cubicBezTo>
                      <a:pt x="485" y="223"/>
                      <a:pt x="496" y="161"/>
                      <a:pt x="513" y="160"/>
                    </a:cubicBezTo>
                    <a:cubicBezTo>
                      <a:pt x="520" y="159"/>
                      <a:pt x="529" y="164"/>
                      <a:pt x="537" y="170"/>
                    </a:cubicBezTo>
                    <a:cubicBezTo>
                      <a:pt x="546" y="175"/>
                      <a:pt x="554" y="180"/>
                      <a:pt x="563" y="179"/>
                    </a:cubicBezTo>
                    <a:cubicBezTo>
                      <a:pt x="570" y="178"/>
                      <a:pt x="580" y="195"/>
                      <a:pt x="589" y="212"/>
                    </a:cubicBezTo>
                    <a:cubicBezTo>
                      <a:pt x="598" y="229"/>
                      <a:pt x="608" y="246"/>
                      <a:pt x="616" y="246"/>
                    </a:cubicBezTo>
                    <a:cubicBezTo>
                      <a:pt x="632" y="244"/>
                      <a:pt x="643" y="184"/>
                      <a:pt x="659" y="182"/>
                    </a:cubicBezTo>
                    <a:cubicBezTo>
                      <a:pt x="667" y="182"/>
                      <a:pt x="676" y="196"/>
                      <a:pt x="685" y="210"/>
                    </a:cubicBezTo>
                    <a:cubicBezTo>
                      <a:pt x="694" y="225"/>
                      <a:pt x="703" y="239"/>
                      <a:pt x="712" y="239"/>
                    </a:cubicBezTo>
                    <a:cubicBezTo>
                      <a:pt x="727" y="237"/>
                      <a:pt x="742" y="211"/>
                      <a:pt x="758" y="210"/>
                    </a:cubicBezTo>
                    <a:cubicBezTo>
                      <a:pt x="774" y="209"/>
                      <a:pt x="788" y="177"/>
                      <a:pt x="804" y="176"/>
                    </a:cubicBezTo>
                    <a:cubicBezTo>
                      <a:pt x="812" y="175"/>
                      <a:pt x="821" y="196"/>
                      <a:pt x="830" y="216"/>
                    </a:cubicBezTo>
                    <a:cubicBezTo>
                      <a:pt x="839" y="237"/>
                      <a:pt x="849" y="257"/>
                      <a:pt x="857" y="257"/>
                    </a:cubicBezTo>
                    <a:cubicBezTo>
                      <a:pt x="873" y="256"/>
                      <a:pt x="881" y="117"/>
                      <a:pt x="897" y="116"/>
                    </a:cubicBezTo>
                    <a:cubicBezTo>
                      <a:pt x="905" y="115"/>
                      <a:pt x="914" y="146"/>
                      <a:pt x="924" y="176"/>
                    </a:cubicBezTo>
                    <a:cubicBezTo>
                      <a:pt x="934" y="207"/>
                      <a:pt x="944" y="237"/>
                      <a:pt x="952" y="237"/>
                    </a:cubicBezTo>
                    <a:cubicBezTo>
                      <a:pt x="968" y="236"/>
                      <a:pt x="980" y="176"/>
                      <a:pt x="997" y="176"/>
                    </a:cubicBezTo>
                    <a:cubicBezTo>
                      <a:pt x="1012" y="175"/>
                      <a:pt x="1023" y="75"/>
                      <a:pt x="1040" y="74"/>
                    </a:cubicBezTo>
                    <a:cubicBezTo>
                      <a:pt x="1047" y="74"/>
                      <a:pt x="1056" y="76"/>
                      <a:pt x="1064" y="79"/>
                    </a:cubicBezTo>
                    <a:cubicBezTo>
                      <a:pt x="1072" y="81"/>
                      <a:pt x="1080" y="84"/>
                      <a:pt x="1088" y="83"/>
                    </a:cubicBezTo>
                    <a:cubicBezTo>
                      <a:pt x="1104" y="82"/>
                      <a:pt x="1120" y="79"/>
                      <a:pt x="1136" y="79"/>
                    </a:cubicBezTo>
                    <a:cubicBezTo>
                      <a:pt x="1144" y="78"/>
                      <a:pt x="1153" y="84"/>
                      <a:pt x="1161" y="90"/>
                    </a:cubicBezTo>
                    <a:cubicBezTo>
                      <a:pt x="1169" y="96"/>
                      <a:pt x="1178" y="102"/>
                      <a:pt x="1186" y="102"/>
                    </a:cubicBezTo>
                    <a:cubicBezTo>
                      <a:pt x="1194" y="101"/>
                      <a:pt x="1202" y="106"/>
                      <a:pt x="1210" y="111"/>
                    </a:cubicBezTo>
                    <a:cubicBezTo>
                      <a:pt x="1218" y="117"/>
                      <a:pt x="1227" y="122"/>
                      <a:pt x="1235" y="121"/>
                    </a:cubicBezTo>
                    <a:cubicBezTo>
                      <a:pt x="1251" y="121"/>
                      <a:pt x="1267" y="113"/>
                      <a:pt x="1283" y="113"/>
                    </a:cubicBezTo>
                    <a:cubicBezTo>
                      <a:pt x="1299" y="112"/>
                      <a:pt x="1313" y="67"/>
                      <a:pt x="1329" y="66"/>
                    </a:cubicBezTo>
                    <a:cubicBezTo>
                      <a:pt x="1337" y="66"/>
                      <a:pt x="1345" y="67"/>
                      <a:pt x="1353" y="68"/>
                    </a:cubicBezTo>
                    <a:cubicBezTo>
                      <a:pt x="1361" y="69"/>
                      <a:pt x="1369" y="70"/>
                      <a:pt x="1377" y="70"/>
                    </a:cubicBezTo>
                    <a:cubicBezTo>
                      <a:pt x="1385" y="69"/>
                      <a:pt x="1394" y="88"/>
                      <a:pt x="1403" y="106"/>
                    </a:cubicBezTo>
                    <a:cubicBezTo>
                      <a:pt x="1412" y="124"/>
                      <a:pt x="1420" y="142"/>
                      <a:pt x="1429" y="142"/>
                    </a:cubicBezTo>
                    <a:cubicBezTo>
                      <a:pt x="1444" y="141"/>
                      <a:pt x="1458" y="71"/>
                      <a:pt x="1474" y="70"/>
                    </a:cubicBezTo>
                    <a:cubicBezTo>
                      <a:pt x="1482" y="70"/>
                      <a:pt x="1490" y="85"/>
                      <a:pt x="1499" y="100"/>
                    </a:cubicBezTo>
                    <a:cubicBezTo>
                      <a:pt x="1508" y="114"/>
                      <a:pt x="1516" y="129"/>
                      <a:pt x="1524" y="129"/>
                    </a:cubicBezTo>
                    <a:cubicBezTo>
                      <a:pt x="1540" y="128"/>
                      <a:pt x="1555" y="84"/>
                      <a:pt x="1571" y="83"/>
                    </a:cubicBezTo>
                    <a:cubicBezTo>
                      <a:pt x="1579" y="83"/>
                      <a:pt x="1588" y="107"/>
                      <a:pt x="1597" y="131"/>
                    </a:cubicBezTo>
                    <a:cubicBezTo>
                      <a:pt x="1605" y="155"/>
                      <a:pt x="1614" y="179"/>
                      <a:pt x="1622" y="179"/>
                    </a:cubicBezTo>
                    <a:cubicBezTo>
                      <a:pt x="1638" y="178"/>
                      <a:pt x="1652" y="105"/>
                      <a:pt x="1668" y="105"/>
                    </a:cubicBezTo>
                    <a:cubicBezTo>
                      <a:pt x="1684" y="104"/>
                      <a:pt x="1699" y="64"/>
                      <a:pt x="1715" y="64"/>
                    </a:cubicBezTo>
                    <a:cubicBezTo>
                      <a:pt x="1723" y="63"/>
                      <a:pt x="1732" y="86"/>
                      <a:pt x="1740" y="108"/>
                    </a:cubicBezTo>
                    <a:cubicBezTo>
                      <a:pt x="1749" y="131"/>
                      <a:pt x="1758" y="153"/>
                      <a:pt x="1766" y="153"/>
                    </a:cubicBezTo>
                    <a:cubicBezTo>
                      <a:pt x="1782" y="152"/>
                      <a:pt x="1797" y="128"/>
                      <a:pt x="1813" y="128"/>
                    </a:cubicBezTo>
                    <a:cubicBezTo>
                      <a:pt x="1821" y="128"/>
                      <a:pt x="1829" y="132"/>
                      <a:pt x="1838" y="136"/>
                    </a:cubicBezTo>
                    <a:cubicBezTo>
                      <a:pt x="1846" y="140"/>
                      <a:pt x="1854" y="145"/>
                      <a:pt x="1862" y="145"/>
                    </a:cubicBezTo>
                    <a:cubicBezTo>
                      <a:pt x="1870" y="144"/>
                      <a:pt x="1878" y="145"/>
                      <a:pt x="1886" y="145"/>
                    </a:cubicBezTo>
                    <a:cubicBezTo>
                      <a:pt x="1894" y="146"/>
                      <a:pt x="1902" y="146"/>
                      <a:pt x="1910" y="146"/>
                    </a:cubicBezTo>
                    <a:cubicBezTo>
                      <a:pt x="1918" y="146"/>
                      <a:pt x="1926" y="156"/>
                      <a:pt x="1935" y="166"/>
                    </a:cubicBezTo>
                    <a:cubicBezTo>
                      <a:pt x="1943" y="176"/>
                      <a:pt x="1951" y="186"/>
                      <a:pt x="1959" y="186"/>
                    </a:cubicBezTo>
                    <a:cubicBezTo>
                      <a:pt x="1975" y="185"/>
                      <a:pt x="1988" y="67"/>
                      <a:pt x="2004" y="66"/>
                    </a:cubicBezTo>
                    <a:cubicBezTo>
                      <a:pt x="2012" y="66"/>
                      <a:pt x="2020" y="74"/>
                      <a:pt x="2029" y="82"/>
                    </a:cubicBezTo>
                    <a:cubicBezTo>
                      <a:pt x="2037" y="90"/>
                      <a:pt x="2045" y="98"/>
                      <a:pt x="2053" y="98"/>
                    </a:cubicBezTo>
                    <a:cubicBezTo>
                      <a:pt x="2061" y="98"/>
                      <a:pt x="2070" y="113"/>
                      <a:pt x="2078" y="128"/>
                    </a:cubicBezTo>
                    <a:cubicBezTo>
                      <a:pt x="2086" y="143"/>
                      <a:pt x="2095" y="158"/>
                      <a:pt x="2103" y="157"/>
                    </a:cubicBezTo>
                    <a:cubicBezTo>
                      <a:pt x="2111" y="157"/>
                      <a:pt x="2119" y="169"/>
                      <a:pt x="2128" y="181"/>
                    </a:cubicBezTo>
                    <a:cubicBezTo>
                      <a:pt x="2136" y="193"/>
                      <a:pt x="2144" y="205"/>
                      <a:pt x="2152" y="204"/>
                    </a:cubicBezTo>
                    <a:cubicBezTo>
                      <a:pt x="2168" y="204"/>
                      <a:pt x="2183" y="155"/>
                      <a:pt x="2199" y="154"/>
                    </a:cubicBezTo>
                    <a:cubicBezTo>
                      <a:pt x="2215" y="154"/>
                      <a:pt x="2229" y="86"/>
                      <a:pt x="2245" y="85"/>
                    </a:cubicBezTo>
                    <a:cubicBezTo>
                      <a:pt x="2253" y="85"/>
                      <a:pt x="2262" y="93"/>
                      <a:pt x="2270" y="101"/>
                    </a:cubicBezTo>
                    <a:cubicBezTo>
                      <a:pt x="2278" y="110"/>
                      <a:pt x="2286" y="118"/>
                      <a:pt x="2294" y="118"/>
                    </a:cubicBezTo>
                    <a:cubicBezTo>
                      <a:pt x="2302" y="117"/>
                      <a:pt x="2311" y="133"/>
                      <a:pt x="2319" y="148"/>
                    </a:cubicBezTo>
                    <a:cubicBezTo>
                      <a:pt x="2328" y="164"/>
                      <a:pt x="2336" y="180"/>
                      <a:pt x="2344" y="179"/>
                    </a:cubicBezTo>
                    <a:cubicBezTo>
                      <a:pt x="2352" y="179"/>
                      <a:pt x="2360" y="188"/>
                      <a:pt x="2368" y="198"/>
                    </a:cubicBezTo>
                    <a:cubicBezTo>
                      <a:pt x="2377" y="207"/>
                      <a:pt x="2385" y="217"/>
                      <a:pt x="2393" y="216"/>
                    </a:cubicBezTo>
                    <a:cubicBezTo>
                      <a:pt x="2409" y="216"/>
                      <a:pt x="2423" y="131"/>
                      <a:pt x="2439" y="131"/>
                    </a:cubicBezTo>
                    <a:cubicBezTo>
                      <a:pt x="2447" y="130"/>
                      <a:pt x="2456" y="150"/>
                      <a:pt x="2464" y="170"/>
                    </a:cubicBezTo>
                    <a:cubicBezTo>
                      <a:pt x="2472" y="189"/>
                      <a:pt x="2481" y="209"/>
                      <a:pt x="2489" y="209"/>
                    </a:cubicBezTo>
                    <a:cubicBezTo>
                      <a:pt x="2505" y="209"/>
                      <a:pt x="2517" y="27"/>
                      <a:pt x="2533" y="27"/>
                    </a:cubicBezTo>
                    <a:cubicBezTo>
                      <a:pt x="2541" y="27"/>
                      <a:pt x="2550" y="62"/>
                      <a:pt x="2559" y="97"/>
                    </a:cubicBezTo>
                    <a:cubicBezTo>
                      <a:pt x="2567" y="132"/>
                      <a:pt x="2576" y="168"/>
                      <a:pt x="2584" y="167"/>
                    </a:cubicBezTo>
                    <a:cubicBezTo>
                      <a:pt x="2600" y="167"/>
                      <a:pt x="2613" y="21"/>
                      <a:pt x="2629" y="21"/>
                    </a:cubicBezTo>
                    <a:cubicBezTo>
                      <a:pt x="2637" y="21"/>
                      <a:pt x="2645" y="24"/>
                      <a:pt x="2654" y="27"/>
                    </a:cubicBezTo>
                    <a:cubicBezTo>
                      <a:pt x="2662" y="31"/>
                      <a:pt x="2670" y="34"/>
                      <a:pt x="2678" y="34"/>
                    </a:cubicBezTo>
                    <a:cubicBezTo>
                      <a:pt x="2686" y="34"/>
                      <a:pt x="2694" y="37"/>
                      <a:pt x="2702" y="40"/>
                    </a:cubicBezTo>
                    <a:cubicBezTo>
                      <a:pt x="2710" y="43"/>
                      <a:pt x="2718" y="46"/>
                      <a:pt x="2726" y="46"/>
                    </a:cubicBezTo>
                    <a:cubicBezTo>
                      <a:pt x="2734" y="46"/>
                      <a:pt x="2743" y="84"/>
                      <a:pt x="2752" y="123"/>
                    </a:cubicBezTo>
                    <a:cubicBezTo>
                      <a:pt x="2760" y="162"/>
                      <a:pt x="2769" y="200"/>
                      <a:pt x="2777" y="200"/>
                    </a:cubicBezTo>
                    <a:cubicBezTo>
                      <a:pt x="2793" y="200"/>
                      <a:pt x="2808" y="137"/>
                      <a:pt x="2824" y="136"/>
                    </a:cubicBezTo>
                    <a:cubicBezTo>
                      <a:pt x="2832" y="136"/>
                      <a:pt x="2840" y="151"/>
                      <a:pt x="2849" y="167"/>
                    </a:cubicBezTo>
                    <a:cubicBezTo>
                      <a:pt x="2857" y="182"/>
                      <a:pt x="2865" y="197"/>
                      <a:pt x="2873" y="197"/>
                    </a:cubicBezTo>
                    <a:cubicBezTo>
                      <a:pt x="2889" y="197"/>
                      <a:pt x="2905" y="184"/>
                      <a:pt x="2921" y="184"/>
                    </a:cubicBezTo>
                    <a:cubicBezTo>
                      <a:pt x="2937" y="183"/>
                      <a:pt x="2952" y="137"/>
                      <a:pt x="2969" y="136"/>
                    </a:cubicBezTo>
                    <a:cubicBezTo>
                      <a:pt x="2985" y="136"/>
                      <a:pt x="2999" y="30"/>
                      <a:pt x="3015" y="29"/>
                    </a:cubicBezTo>
                    <a:cubicBezTo>
                      <a:pt x="3023" y="29"/>
                      <a:pt x="3031" y="37"/>
                      <a:pt x="3039" y="45"/>
                    </a:cubicBezTo>
                    <a:cubicBezTo>
                      <a:pt x="3047" y="53"/>
                      <a:pt x="3056" y="61"/>
                      <a:pt x="3064" y="61"/>
                    </a:cubicBezTo>
                    <a:cubicBezTo>
                      <a:pt x="3072" y="61"/>
                      <a:pt x="3080" y="87"/>
                      <a:pt x="3088" y="113"/>
                    </a:cubicBezTo>
                    <a:cubicBezTo>
                      <a:pt x="3097" y="139"/>
                      <a:pt x="3105" y="164"/>
                      <a:pt x="3113" y="164"/>
                    </a:cubicBezTo>
                    <a:cubicBezTo>
                      <a:pt x="3121" y="164"/>
                      <a:pt x="3129" y="172"/>
                      <a:pt x="3138" y="180"/>
                    </a:cubicBezTo>
                    <a:cubicBezTo>
                      <a:pt x="3146" y="188"/>
                      <a:pt x="3154" y="197"/>
                      <a:pt x="3162" y="196"/>
                    </a:cubicBezTo>
                    <a:cubicBezTo>
                      <a:pt x="3178" y="196"/>
                      <a:pt x="3192" y="74"/>
                      <a:pt x="3208" y="74"/>
                    </a:cubicBezTo>
                    <a:cubicBezTo>
                      <a:pt x="3216" y="74"/>
                      <a:pt x="3225" y="100"/>
                      <a:pt x="3233" y="127"/>
                    </a:cubicBezTo>
                    <a:cubicBezTo>
                      <a:pt x="3241" y="153"/>
                      <a:pt x="3250" y="179"/>
                      <a:pt x="3258" y="179"/>
                    </a:cubicBezTo>
                    <a:cubicBezTo>
                      <a:pt x="3274" y="179"/>
                      <a:pt x="3288" y="62"/>
                      <a:pt x="3304" y="61"/>
                    </a:cubicBezTo>
                    <a:cubicBezTo>
                      <a:pt x="3320" y="61"/>
                      <a:pt x="3336" y="36"/>
                      <a:pt x="3352" y="36"/>
                    </a:cubicBezTo>
                    <a:cubicBezTo>
                      <a:pt x="3368" y="36"/>
                      <a:pt x="3384" y="14"/>
                      <a:pt x="3400" y="14"/>
                    </a:cubicBezTo>
                    <a:cubicBezTo>
                      <a:pt x="3408" y="14"/>
                      <a:pt x="3416" y="35"/>
                      <a:pt x="3425" y="56"/>
                    </a:cubicBezTo>
                    <a:cubicBezTo>
                      <a:pt x="3433" y="77"/>
                      <a:pt x="3441" y="97"/>
                      <a:pt x="3449" y="97"/>
                    </a:cubicBezTo>
                    <a:cubicBezTo>
                      <a:pt x="3457" y="97"/>
                      <a:pt x="3466" y="122"/>
                      <a:pt x="3474" y="146"/>
                    </a:cubicBezTo>
                    <a:cubicBezTo>
                      <a:pt x="3482" y="171"/>
                      <a:pt x="3491" y="195"/>
                      <a:pt x="3499" y="195"/>
                    </a:cubicBezTo>
                    <a:cubicBezTo>
                      <a:pt x="3515" y="195"/>
                      <a:pt x="3529" y="75"/>
                      <a:pt x="3545" y="75"/>
                    </a:cubicBezTo>
                    <a:cubicBezTo>
                      <a:pt x="3553" y="74"/>
                      <a:pt x="3561" y="89"/>
                      <a:pt x="3570" y="104"/>
                    </a:cubicBezTo>
                    <a:cubicBezTo>
                      <a:pt x="3578" y="119"/>
                      <a:pt x="3586" y="133"/>
                      <a:pt x="3594" y="133"/>
                    </a:cubicBezTo>
                    <a:cubicBezTo>
                      <a:pt x="3610" y="133"/>
                      <a:pt x="3625" y="35"/>
                      <a:pt x="3641" y="35"/>
                    </a:cubicBezTo>
                    <a:cubicBezTo>
                      <a:pt x="3649" y="35"/>
                      <a:pt x="3657" y="59"/>
                      <a:pt x="3666" y="84"/>
                    </a:cubicBezTo>
                    <a:cubicBezTo>
                      <a:pt x="3674" y="108"/>
                      <a:pt x="3682" y="133"/>
                      <a:pt x="3690" y="133"/>
                    </a:cubicBezTo>
                    <a:cubicBezTo>
                      <a:pt x="3698" y="133"/>
                      <a:pt x="3706" y="148"/>
                      <a:pt x="3715" y="163"/>
                    </a:cubicBezTo>
                    <a:cubicBezTo>
                      <a:pt x="3723" y="179"/>
                      <a:pt x="3731" y="194"/>
                      <a:pt x="3739" y="194"/>
                    </a:cubicBezTo>
                    <a:cubicBezTo>
                      <a:pt x="3755" y="194"/>
                      <a:pt x="3770" y="42"/>
                      <a:pt x="3786" y="42"/>
                    </a:cubicBezTo>
                    <a:cubicBezTo>
                      <a:pt x="3794" y="42"/>
                      <a:pt x="3802" y="54"/>
                      <a:pt x="3810" y="66"/>
                    </a:cubicBezTo>
                    <a:cubicBezTo>
                      <a:pt x="3818" y="78"/>
                      <a:pt x="3826" y="90"/>
                      <a:pt x="3834" y="90"/>
                    </a:cubicBezTo>
                    <a:cubicBezTo>
                      <a:pt x="3850" y="90"/>
                      <a:pt x="3866" y="4"/>
                      <a:pt x="3882" y="4"/>
                    </a:cubicBezTo>
                    <a:cubicBezTo>
                      <a:pt x="3890" y="4"/>
                      <a:pt x="3898" y="9"/>
                      <a:pt x="3906" y="15"/>
                    </a:cubicBezTo>
                    <a:cubicBezTo>
                      <a:pt x="3914" y="21"/>
                      <a:pt x="3922" y="27"/>
                      <a:pt x="3930" y="27"/>
                    </a:cubicBezTo>
                    <a:cubicBezTo>
                      <a:pt x="3938" y="27"/>
                      <a:pt x="3946" y="28"/>
                      <a:pt x="3954" y="28"/>
                    </a:cubicBezTo>
                    <a:cubicBezTo>
                      <a:pt x="3962" y="29"/>
                      <a:pt x="3970" y="29"/>
                      <a:pt x="3978" y="29"/>
                    </a:cubicBezTo>
                    <a:cubicBezTo>
                      <a:pt x="3986" y="29"/>
                      <a:pt x="3994" y="63"/>
                      <a:pt x="4003" y="96"/>
                    </a:cubicBezTo>
                    <a:cubicBezTo>
                      <a:pt x="4011" y="129"/>
                      <a:pt x="4019" y="162"/>
                      <a:pt x="4027" y="162"/>
                    </a:cubicBezTo>
                    <a:cubicBezTo>
                      <a:pt x="4035" y="162"/>
                      <a:pt x="4043" y="163"/>
                      <a:pt x="4051" y="163"/>
                    </a:cubicBezTo>
                    <a:cubicBezTo>
                      <a:pt x="4059" y="164"/>
                      <a:pt x="4067" y="164"/>
                      <a:pt x="4075" y="164"/>
                    </a:cubicBezTo>
                    <a:cubicBezTo>
                      <a:pt x="4092" y="164"/>
                      <a:pt x="4107" y="46"/>
                      <a:pt x="4123" y="45"/>
                    </a:cubicBezTo>
                    <a:cubicBezTo>
                      <a:pt x="4131" y="45"/>
                      <a:pt x="4139" y="76"/>
                      <a:pt x="4147" y="106"/>
                    </a:cubicBezTo>
                    <a:cubicBezTo>
                      <a:pt x="4155" y="137"/>
                      <a:pt x="4164" y="167"/>
                      <a:pt x="4172" y="167"/>
                    </a:cubicBezTo>
                    <a:cubicBezTo>
                      <a:pt x="4188" y="167"/>
                      <a:pt x="4204" y="137"/>
                      <a:pt x="4220" y="137"/>
                    </a:cubicBezTo>
                    <a:cubicBezTo>
                      <a:pt x="4236" y="137"/>
                      <a:pt x="4251" y="70"/>
                      <a:pt x="4267" y="69"/>
                    </a:cubicBezTo>
                    <a:cubicBezTo>
                      <a:pt x="4275" y="69"/>
                      <a:pt x="4284" y="101"/>
                      <a:pt x="4292" y="132"/>
                    </a:cubicBezTo>
                    <a:cubicBezTo>
                      <a:pt x="4300" y="163"/>
                      <a:pt x="4308" y="195"/>
                      <a:pt x="4316" y="194"/>
                    </a:cubicBezTo>
                    <a:cubicBezTo>
                      <a:pt x="4332" y="194"/>
                      <a:pt x="4348" y="144"/>
                      <a:pt x="4364" y="144"/>
                    </a:cubicBezTo>
                    <a:cubicBezTo>
                      <a:pt x="4372" y="144"/>
                      <a:pt x="4380" y="155"/>
                      <a:pt x="4388" y="167"/>
                    </a:cubicBezTo>
                    <a:cubicBezTo>
                      <a:pt x="4396" y="178"/>
                      <a:pt x="4404" y="190"/>
                      <a:pt x="4412" y="189"/>
                    </a:cubicBezTo>
                    <a:cubicBezTo>
                      <a:pt x="4428" y="189"/>
                      <a:pt x="4444" y="55"/>
                      <a:pt x="4460" y="55"/>
                    </a:cubicBezTo>
                    <a:cubicBezTo>
                      <a:pt x="4476" y="54"/>
                      <a:pt x="4492" y="4"/>
                      <a:pt x="4508" y="4"/>
                    </a:cubicBezTo>
                    <a:cubicBezTo>
                      <a:pt x="4516" y="4"/>
                      <a:pt x="4524" y="37"/>
                      <a:pt x="4532" y="69"/>
                    </a:cubicBezTo>
                    <a:cubicBezTo>
                      <a:pt x="4540" y="102"/>
                      <a:pt x="4548" y="135"/>
                      <a:pt x="4557" y="135"/>
                    </a:cubicBezTo>
                    <a:cubicBezTo>
                      <a:pt x="4565" y="135"/>
                      <a:pt x="4573" y="141"/>
                      <a:pt x="4581" y="148"/>
                    </a:cubicBezTo>
                    <a:cubicBezTo>
                      <a:pt x="4589" y="154"/>
                      <a:pt x="4597" y="161"/>
                      <a:pt x="4605" y="161"/>
                    </a:cubicBezTo>
                    <a:cubicBezTo>
                      <a:pt x="4621" y="161"/>
                      <a:pt x="4636" y="0"/>
                      <a:pt x="4652" y="0"/>
                    </a:cubicBezTo>
                    <a:cubicBezTo>
                      <a:pt x="4660" y="0"/>
                      <a:pt x="4669" y="17"/>
                      <a:pt x="4677" y="33"/>
                    </a:cubicBezTo>
                    <a:cubicBezTo>
                      <a:pt x="4685" y="50"/>
                      <a:pt x="4693" y="67"/>
                      <a:pt x="4701" y="67"/>
                    </a:cubicBezTo>
                    <a:cubicBezTo>
                      <a:pt x="4709" y="67"/>
                      <a:pt x="4717" y="95"/>
                      <a:pt x="4725" y="123"/>
                    </a:cubicBezTo>
                    <a:cubicBezTo>
                      <a:pt x="4733" y="151"/>
                      <a:pt x="4741" y="179"/>
                      <a:pt x="4749" y="179"/>
                    </a:cubicBezTo>
                    <a:cubicBezTo>
                      <a:pt x="4765" y="179"/>
                      <a:pt x="4781" y="17"/>
                      <a:pt x="4797" y="17"/>
                    </a:cubicBezTo>
                    <a:cubicBezTo>
                      <a:pt x="4805" y="17"/>
                      <a:pt x="4813" y="52"/>
                      <a:pt x="4821" y="87"/>
                    </a:cubicBezTo>
                    <a:cubicBezTo>
                      <a:pt x="4829" y="121"/>
                      <a:pt x="4837" y="156"/>
                      <a:pt x="4845" y="156"/>
                    </a:cubicBezTo>
                    <a:cubicBezTo>
                      <a:pt x="4853" y="156"/>
                      <a:pt x="4861" y="158"/>
                      <a:pt x="4869" y="161"/>
                    </a:cubicBezTo>
                    <a:cubicBezTo>
                      <a:pt x="4877" y="163"/>
                      <a:pt x="4885" y="165"/>
                      <a:pt x="4893" y="165"/>
                    </a:cubicBezTo>
                    <a:cubicBezTo>
                      <a:pt x="4909" y="165"/>
                      <a:pt x="4926" y="137"/>
                      <a:pt x="4942" y="137"/>
                    </a:cubicBezTo>
                    <a:cubicBezTo>
                      <a:pt x="4958" y="137"/>
                      <a:pt x="4974" y="159"/>
                      <a:pt x="4990" y="159"/>
                    </a:cubicBezTo>
                    <a:cubicBezTo>
                      <a:pt x="5006" y="159"/>
                      <a:pt x="5022" y="69"/>
                      <a:pt x="5038" y="69"/>
                    </a:cubicBezTo>
                    <a:cubicBezTo>
                      <a:pt x="5046" y="69"/>
                      <a:pt x="5054" y="59"/>
                      <a:pt x="5062" y="48"/>
                    </a:cubicBezTo>
                    <a:cubicBezTo>
                      <a:pt x="5070" y="38"/>
                      <a:pt x="5078" y="27"/>
                      <a:pt x="5086" y="27"/>
                    </a:cubicBezTo>
                    <a:cubicBezTo>
                      <a:pt x="5102" y="27"/>
                      <a:pt x="5118" y="54"/>
                      <a:pt x="5134" y="54"/>
                    </a:cubicBezTo>
                    <a:cubicBezTo>
                      <a:pt x="5142" y="54"/>
                      <a:pt x="5150" y="53"/>
                      <a:pt x="5158" y="53"/>
                    </a:cubicBezTo>
                    <a:cubicBezTo>
                      <a:pt x="5166" y="52"/>
                      <a:pt x="5174" y="52"/>
                      <a:pt x="5182" y="52"/>
                    </a:cubicBezTo>
                    <a:cubicBezTo>
                      <a:pt x="5198" y="52"/>
                      <a:pt x="5214" y="98"/>
                      <a:pt x="5230" y="98"/>
                    </a:cubicBezTo>
                    <a:cubicBezTo>
                      <a:pt x="5246" y="98"/>
                      <a:pt x="5262" y="164"/>
                      <a:pt x="5278" y="164"/>
                    </a:cubicBezTo>
                    <a:cubicBezTo>
                      <a:pt x="5286" y="164"/>
                      <a:pt x="5295" y="141"/>
                      <a:pt x="5303" y="117"/>
                    </a:cubicBezTo>
                    <a:cubicBezTo>
                      <a:pt x="5311" y="94"/>
                      <a:pt x="5319" y="70"/>
                      <a:pt x="5327" y="70"/>
                    </a:cubicBezTo>
                    <a:cubicBezTo>
                      <a:pt x="5335" y="70"/>
                      <a:pt x="5343" y="60"/>
                      <a:pt x="5351" y="50"/>
                    </a:cubicBezTo>
                    <a:cubicBezTo>
                      <a:pt x="5359" y="39"/>
                      <a:pt x="5367" y="29"/>
                      <a:pt x="5375" y="29"/>
                    </a:cubicBezTo>
                    <a:cubicBezTo>
                      <a:pt x="5391" y="29"/>
                      <a:pt x="5407" y="79"/>
                      <a:pt x="5423" y="79"/>
                    </a:cubicBezTo>
                    <a:cubicBezTo>
                      <a:pt x="5439" y="79"/>
                      <a:pt x="5455" y="114"/>
                      <a:pt x="5471" y="114"/>
                    </a:cubicBezTo>
                    <a:cubicBezTo>
                      <a:pt x="5479" y="114"/>
                      <a:pt x="5487" y="106"/>
                      <a:pt x="5495" y="98"/>
                    </a:cubicBezTo>
                    <a:cubicBezTo>
                      <a:pt x="5503" y="89"/>
                      <a:pt x="5511" y="81"/>
                      <a:pt x="5519" y="81"/>
                    </a:cubicBezTo>
                    <a:cubicBezTo>
                      <a:pt x="5527" y="81"/>
                      <a:pt x="5535" y="70"/>
                      <a:pt x="5544" y="59"/>
                    </a:cubicBezTo>
                    <a:cubicBezTo>
                      <a:pt x="5552" y="47"/>
                      <a:pt x="5560" y="36"/>
                      <a:pt x="5568" y="36"/>
                    </a:cubicBezTo>
                    <a:cubicBezTo>
                      <a:pt x="5584" y="36"/>
                      <a:pt x="5600" y="40"/>
                      <a:pt x="5616" y="40"/>
                    </a:cubicBezTo>
                    <a:cubicBezTo>
                      <a:pt x="5632" y="41"/>
                      <a:pt x="5647" y="191"/>
                      <a:pt x="5663" y="191"/>
                    </a:cubicBezTo>
                    <a:cubicBezTo>
                      <a:pt x="5671" y="191"/>
                      <a:pt x="5679" y="156"/>
                      <a:pt x="5688" y="122"/>
                    </a:cubicBezTo>
                    <a:cubicBezTo>
                      <a:pt x="5696" y="88"/>
                      <a:pt x="5704" y="53"/>
                      <a:pt x="5712" y="53"/>
                    </a:cubicBezTo>
                    <a:cubicBezTo>
                      <a:pt x="5728" y="53"/>
                      <a:pt x="5744" y="156"/>
                      <a:pt x="5760" y="156"/>
                    </a:cubicBezTo>
                    <a:cubicBezTo>
                      <a:pt x="5768" y="156"/>
                      <a:pt x="5776" y="132"/>
                      <a:pt x="5784" y="108"/>
                    </a:cubicBezTo>
                    <a:cubicBezTo>
                      <a:pt x="5792" y="84"/>
                      <a:pt x="5800" y="59"/>
                      <a:pt x="5808" y="59"/>
                    </a:cubicBezTo>
                    <a:cubicBezTo>
                      <a:pt x="5824" y="59"/>
                      <a:pt x="5840" y="139"/>
                      <a:pt x="5856" y="140"/>
                    </a:cubicBezTo>
                    <a:cubicBezTo>
                      <a:pt x="5864" y="140"/>
                      <a:pt x="5872" y="116"/>
                      <a:pt x="5880" y="92"/>
                    </a:cubicBezTo>
                    <a:cubicBezTo>
                      <a:pt x="5889" y="68"/>
                      <a:pt x="5897" y="44"/>
                      <a:pt x="5905" y="44"/>
                    </a:cubicBezTo>
                    <a:cubicBezTo>
                      <a:pt x="5913" y="44"/>
                      <a:pt x="5921" y="39"/>
                      <a:pt x="5929" y="34"/>
                    </a:cubicBezTo>
                    <a:cubicBezTo>
                      <a:pt x="5937" y="28"/>
                      <a:pt x="5945" y="23"/>
                      <a:pt x="5953" y="23"/>
                    </a:cubicBezTo>
                    <a:cubicBezTo>
                      <a:pt x="5969" y="23"/>
                      <a:pt x="5985" y="41"/>
                      <a:pt x="6001" y="41"/>
                    </a:cubicBezTo>
                    <a:cubicBezTo>
                      <a:pt x="6009" y="41"/>
                      <a:pt x="6017" y="33"/>
                      <a:pt x="6025" y="24"/>
                    </a:cubicBezTo>
                    <a:cubicBezTo>
                      <a:pt x="6033" y="16"/>
                      <a:pt x="6041" y="8"/>
                      <a:pt x="6049" y="8"/>
                    </a:cubicBezTo>
                    <a:cubicBezTo>
                      <a:pt x="6066" y="8"/>
                      <a:pt x="6081" y="23"/>
                      <a:pt x="6097" y="24"/>
                    </a:cubicBezTo>
                    <a:cubicBezTo>
                      <a:pt x="6106" y="24"/>
                      <a:pt x="6114" y="21"/>
                      <a:pt x="6122" y="19"/>
                    </a:cubicBezTo>
                    <a:cubicBezTo>
                      <a:pt x="6130" y="16"/>
                      <a:pt x="6138" y="14"/>
                      <a:pt x="6146" y="14"/>
                    </a:cubicBezTo>
                    <a:cubicBezTo>
                      <a:pt x="6162" y="14"/>
                      <a:pt x="6177" y="62"/>
                      <a:pt x="6193" y="62"/>
                    </a:cubicBezTo>
                    <a:cubicBezTo>
                      <a:pt x="6210" y="62"/>
                      <a:pt x="6224" y="171"/>
                      <a:pt x="6241" y="171"/>
                    </a:cubicBezTo>
                    <a:cubicBezTo>
                      <a:pt x="6249" y="171"/>
                      <a:pt x="6257" y="157"/>
                      <a:pt x="6265" y="144"/>
                    </a:cubicBezTo>
                    <a:cubicBezTo>
                      <a:pt x="6273" y="130"/>
                      <a:pt x="6281" y="116"/>
                      <a:pt x="6289" y="116"/>
                    </a:cubicBezTo>
                    <a:cubicBezTo>
                      <a:pt x="6305" y="117"/>
                      <a:pt x="6321" y="135"/>
                      <a:pt x="6337" y="135"/>
                    </a:cubicBezTo>
                    <a:cubicBezTo>
                      <a:pt x="6345" y="135"/>
                      <a:pt x="6353" y="121"/>
                      <a:pt x="6361" y="106"/>
                    </a:cubicBezTo>
                    <a:cubicBezTo>
                      <a:pt x="6370" y="92"/>
                      <a:pt x="6378" y="77"/>
                      <a:pt x="6386" y="78"/>
                    </a:cubicBezTo>
                    <a:cubicBezTo>
                      <a:pt x="6402" y="78"/>
                      <a:pt x="6418" y="116"/>
                      <a:pt x="6434" y="116"/>
                    </a:cubicBezTo>
                    <a:cubicBezTo>
                      <a:pt x="6442" y="116"/>
                      <a:pt x="6450" y="89"/>
                      <a:pt x="6458" y="62"/>
                    </a:cubicBezTo>
                    <a:cubicBezTo>
                      <a:pt x="6467" y="35"/>
                      <a:pt x="6475" y="8"/>
                      <a:pt x="6483" y="8"/>
                    </a:cubicBezTo>
                    <a:cubicBezTo>
                      <a:pt x="6499" y="8"/>
                      <a:pt x="6514" y="79"/>
                      <a:pt x="6530" y="79"/>
                    </a:cubicBezTo>
                    <a:cubicBezTo>
                      <a:pt x="6538" y="79"/>
                      <a:pt x="6546" y="67"/>
                      <a:pt x="6555" y="55"/>
                    </a:cubicBezTo>
                    <a:cubicBezTo>
                      <a:pt x="6563" y="43"/>
                      <a:pt x="6571" y="31"/>
                      <a:pt x="6579" y="31"/>
                    </a:cubicBezTo>
                    <a:cubicBezTo>
                      <a:pt x="6587" y="31"/>
                      <a:pt x="6595" y="26"/>
                      <a:pt x="6603" y="21"/>
                    </a:cubicBezTo>
                    <a:cubicBezTo>
                      <a:pt x="6611" y="16"/>
                      <a:pt x="6619" y="11"/>
                      <a:pt x="6627" y="11"/>
                    </a:cubicBezTo>
                    <a:cubicBezTo>
                      <a:pt x="6643" y="11"/>
                      <a:pt x="6659" y="78"/>
                      <a:pt x="6675" y="78"/>
                    </a:cubicBezTo>
                    <a:cubicBezTo>
                      <a:pt x="6691" y="79"/>
                      <a:pt x="6706" y="114"/>
                      <a:pt x="6722" y="115"/>
                    </a:cubicBezTo>
                    <a:cubicBezTo>
                      <a:pt x="6738" y="115"/>
                      <a:pt x="6754" y="152"/>
                      <a:pt x="6770" y="152"/>
                    </a:cubicBezTo>
                    <a:cubicBezTo>
                      <a:pt x="6778" y="153"/>
                      <a:pt x="6786" y="148"/>
                      <a:pt x="6794" y="143"/>
                    </a:cubicBezTo>
                    <a:cubicBezTo>
                      <a:pt x="6802" y="138"/>
                      <a:pt x="6810" y="134"/>
                      <a:pt x="6818" y="134"/>
                    </a:cubicBezTo>
                    <a:cubicBezTo>
                      <a:pt x="6826" y="134"/>
                      <a:pt x="6835" y="117"/>
                      <a:pt x="6843" y="100"/>
                    </a:cubicBezTo>
                    <a:cubicBezTo>
                      <a:pt x="6851" y="84"/>
                      <a:pt x="6859" y="67"/>
                      <a:pt x="6867" y="67"/>
                    </a:cubicBezTo>
                    <a:cubicBezTo>
                      <a:pt x="6884" y="67"/>
                      <a:pt x="6898" y="185"/>
                      <a:pt x="6914" y="185"/>
                    </a:cubicBezTo>
                    <a:cubicBezTo>
                      <a:pt x="6922" y="185"/>
                      <a:pt x="6930" y="172"/>
                      <a:pt x="6938" y="158"/>
                    </a:cubicBezTo>
                    <a:cubicBezTo>
                      <a:pt x="6946" y="144"/>
                      <a:pt x="6955" y="130"/>
                      <a:pt x="6963" y="130"/>
                    </a:cubicBezTo>
                    <a:cubicBezTo>
                      <a:pt x="6971" y="131"/>
                      <a:pt x="6979" y="104"/>
                      <a:pt x="6988" y="77"/>
                    </a:cubicBezTo>
                    <a:cubicBezTo>
                      <a:pt x="6996" y="51"/>
                      <a:pt x="7005" y="24"/>
                      <a:pt x="7013" y="24"/>
                    </a:cubicBezTo>
                    <a:cubicBezTo>
                      <a:pt x="7029" y="24"/>
                      <a:pt x="7042" y="190"/>
                      <a:pt x="7058" y="191"/>
                    </a:cubicBezTo>
                    <a:cubicBezTo>
                      <a:pt x="7066" y="191"/>
                      <a:pt x="7075" y="148"/>
                      <a:pt x="7084" y="106"/>
                    </a:cubicBezTo>
                    <a:cubicBezTo>
                      <a:pt x="7092" y="64"/>
                      <a:pt x="7101" y="21"/>
                      <a:pt x="7109" y="22"/>
                    </a:cubicBezTo>
                    <a:cubicBezTo>
                      <a:pt x="7125" y="22"/>
                      <a:pt x="7140" y="71"/>
                      <a:pt x="7156" y="71"/>
                    </a:cubicBezTo>
                    <a:cubicBezTo>
                      <a:pt x="7172" y="72"/>
                      <a:pt x="7188" y="106"/>
                      <a:pt x="7204" y="107"/>
                    </a:cubicBezTo>
                    <a:cubicBezTo>
                      <a:pt x="7220" y="107"/>
                      <a:pt x="7236" y="122"/>
                      <a:pt x="7252" y="122"/>
                    </a:cubicBezTo>
                    <a:cubicBezTo>
                      <a:pt x="7268" y="122"/>
                      <a:pt x="7282" y="208"/>
                      <a:pt x="7298" y="209"/>
                    </a:cubicBezTo>
                    <a:cubicBezTo>
                      <a:pt x="7306" y="209"/>
                      <a:pt x="7314" y="201"/>
                      <a:pt x="7322" y="193"/>
                    </a:cubicBezTo>
                    <a:cubicBezTo>
                      <a:pt x="7331" y="184"/>
                      <a:pt x="7339" y="176"/>
                      <a:pt x="7347" y="177"/>
                    </a:cubicBezTo>
                    <a:cubicBezTo>
                      <a:pt x="7355" y="177"/>
                      <a:pt x="7363" y="176"/>
                      <a:pt x="7371" y="174"/>
                    </a:cubicBezTo>
                    <a:cubicBezTo>
                      <a:pt x="7379" y="173"/>
                      <a:pt x="7387" y="172"/>
                      <a:pt x="7395" y="172"/>
                    </a:cubicBezTo>
                    <a:cubicBezTo>
                      <a:pt x="7403" y="172"/>
                      <a:pt x="7411" y="171"/>
                      <a:pt x="7419" y="170"/>
                    </a:cubicBezTo>
                    <a:cubicBezTo>
                      <a:pt x="7427" y="169"/>
                      <a:pt x="7435" y="168"/>
                      <a:pt x="7443" y="168"/>
                    </a:cubicBezTo>
                    <a:cubicBezTo>
                      <a:pt x="7451" y="168"/>
                      <a:pt x="7460" y="156"/>
                      <a:pt x="7468" y="145"/>
                    </a:cubicBezTo>
                    <a:cubicBezTo>
                      <a:pt x="7476" y="133"/>
                      <a:pt x="7484" y="121"/>
                      <a:pt x="7492" y="121"/>
                    </a:cubicBezTo>
                    <a:cubicBezTo>
                      <a:pt x="7500" y="121"/>
                      <a:pt x="7509" y="112"/>
                      <a:pt x="7517" y="103"/>
                    </a:cubicBezTo>
                    <a:cubicBezTo>
                      <a:pt x="7525" y="94"/>
                      <a:pt x="7533" y="85"/>
                      <a:pt x="7541" y="85"/>
                    </a:cubicBezTo>
                    <a:cubicBezTo>
                      <a:pt x="7557" y="86"/>
                      <a:pt x="7570" y="218"/>
                      <a:pt x="7586" y="218"/>
                    </a:cubicBezTo>
                    <a:cubicBezTo>
                      <a:pt x="7594" y="219"/>
                      <a:pt x="7604" y="176"/>
                      <a:pt x="7613" y="133"/>
                    </a:cubicBezTo>
                    <a:cubicBezTo>
                      <a:pt x="7622" y="90"/>
                      <a:pt x="7631" y="47"/>
                      <a:pt x="7639" y="47"/>
                    </a:cubicBezTo>
                    <a:cubicBezTo>
                      <a:pt x="7655" y="47"/>
                      <a:pt x="7668" y="143"/>
                      <a:pt x="7684" y="143"/>
                    </a:cubicBezTo>
                    <a:cubicBezTo>
                      <a:pt x="7693" y="143"/>
                      <a:pt x="7701" y="136"/>
                      <a:pt x="7709" y="128"/>
                    </a:cubicBezTo>
                    <a:cubicBezTo>
                      <a:pt x="7717" y="121"/>
                      <a:pt x="7725" y="113"/>
                      <a:pt x="7733" y="114"/>
                    </a:cubicBezTo>
                    <a:cubicBezTo>
                      <a:pt x="7749" y="114"/>
                      <a:pt x="7763" y="203"/>
                      <a:pt x="7779" y="204"/>
                    </a:cubicBezTo>
                    <a:cubicBezTo>
                      <a:pt x="7787" y="204"/>
                      <a:pt x="7795" y="202"/>
                      <a:pt x="7803" y="201"/>
                    </a:cubicBezTo>
                    <a:cubicBezTo>
                      <a:pt x="7811" y="199"/>
                      <a:pt x="7819" y="197"/>
                      <a:pt x="7827" y="197"/>
                    </a:cubicBezTo>
                    <a:cubicBezTo>
                      <a:pt x="7835" y="198"/>
                      <a:pt x="7844" y="188"/>
                      <a:pt x="7852" y="178"/>
                    </a:cubicBezTo>
                    <a:cubicBezTo>
                      <a:pt x="7860" y="168"/>
                      <a:pt x="7869" y="158"/>
                      <a:pt x="7877" y="158"/>
                    </a:cubicBezTo>
                    <a:cubicBezTo>
                      <a:pt x="7893" y="159"/>
                      <a:pt x="7907" y="229"/>
                      <a:pt x="7923" y="230"/>
                    </a:cubicBezTo>
                    <a:cubicBezTo>
                      <a:pt x="7931" y="230"/>
                      <a:pt x="7940" y="193"/>
                      <a:pt x="7949" y="156"/>
                    </a:cubicBezTo>
                    <a:cubicBezTo>
                      <a:pt x="7958" y="119"/>
                      <a:pt x="7967" y="82"/>
                      <a:pt x="7975" y="82"/>
                    </a:cubicBezTo>
                    <a:cubicBezTo>
                      <a:pt x="7991" y="83"/>
                      <a:pt x="8003" y="231"/>
                      <a:pt x="8019" y="232"/>
                    </a:cubicBezTo>
                    <a:cubicBezTo>
                      <a:pt x="8027" y="232"/>
                      <a:pt x="8036" y="210"/>
                      <a:pt x="8044" y="189"/>
                    </a:cubicBezTo>
                    <a:cubicBezTo>
                      <a:pt x="8053" y="168"/>
                      <a:pt x="8062" y="146"/>
                      <a:pt x="8069" y="146"/>
                    </a:cubicBezTo>
                    <a:cubicBezTo>
                      <a:pt x="8086" y="147"/>
                      <a:pt x="8101" y="178"/>
                      <a:pt x="8117" y="179"/>
                    </a:cubicBezTo>
                    <a:cubicBezTo>
                      <a:pt x="8133" y="179"/>
                      <a:pt x="8148" y="213"/>
                      <a:pt x="8164" y="213"/>
                    </a:cubicBezTo>
                    <a:cubicBezTo>
                      <a:pt x="8172" y="213"/>
                      <a:pt x="8181" y="175"/>
                      <a:pt x="8190" y="136"/>
                    </a:cubicBezTo>
                    <a:cubicBezTo>
                      <a:pt x="8200" y="97"/>
                      <a:pt x="8209" y="58"/>
                      <a:pt x="8217" y="59"/>
                    </a:cubicBezTo>
                    <a:cubicBezTo>
                      <a:pt x="8233" y="59"/>
                      <a:pt x="8245" y="182"/>
                      <a:pt x="8261" y="182"/>
                    </a:cubicBezTo>
                    <a:cubicBezTo>
                      <a:pt x="8269" y="183"/>
                      <a:pt x="8277" y="170"/>
                      <a:pt x="8286" y="156"/>
                    </a:cubicBezTo>
                    <a:cubicBezTo>
                      <a:pt x="8294" y="143"/>
                      <a:pt x="8303" y="130"/>
                      <a:pt x="8311" y="130"/>
                    </a:cubicBezTo>
                    <a:cubicBezTo>
                      <a:pt x="8327" y="131"/>
                      <a:pt x="8341" y="172"/>
                      <a:pt x="8357" y="173"/>
                    </a:cubicBezTo>
                    <a:cubicBezTo>
                      <a:pt x="8365" y="173"/>
                      <a:pt x="8375" y="143"/>
                      <a:pt x="8384" y="113"/>
                    </a:cubicBezTo>
                    <a:cubicBezTo>
                      <a:pt x="8393" y="83"/>
                      <a:pt x="8402" y="52"/>
                      <a:pt x="8410" y="53"/>
                    </a:cubicBezTo>
                    <a:cubicBezTo>
                      <a:pt x="8426" y="53"/>
                      <a:pt x="8438" y="173"/>
                      <a:pt x="8454" y="173"/>
                    </a:cubicBezTo>
                    <a:cubicBezTo>
                      <a:pt x="8462" y="173"/>
                      <a:pt x="8470" y="169"/>
                      <a:pt x="8478" y="164"/>
                    </a:cubicBezTo>
                    <a:cubicBezTo>
                      <a:pt x="8486" y="159"/>
                      <a:pt x="8495" y="154"/>
                      <a:pt x="8502" y="154"/>
                    </a:cubicBezTo>
                    <a:cubicBezTo>
                      <a:pt x="8519" y="155"/>
                      <a:pt x="8533" y="190"/>
                      <a:pt x="8549" y="190"/>
                    </a:cubicBezTo>
                    <a:cubicBezTo>
                      <a:pt x="8557" y="191"/>
                      <a:pt x="8566" y="167"/>
                      <a:pt x="8575" y="143"/>
                    </a:cubicBezTo>
                    <a:cubicBezTo>
                      <a:pt x="8584" y="118"/>
                      <a:pt x="8593" y="94"/>
                      <a:pt x="8601" y="95"/>
                    </a:cubicBezTo>
                    <a:cubicBezTo>
                      <a:pt x="8617" y="95"/>
                      <a:pt x="8631" y="163"/>
                      <a:pt x="8647" y="163"/>
                    </a:cubicBezTo>
                    <a:cubicBezTo>
                      <a:pt x="8663" y="164"/>
                      <a:pt x="8675" y="257"/>
                      <a:pt x="8691" y="257"/>
                    </a:cubicBezTo>
                    <a:cubicBezTo>
                      <a:pt x="8699" y="258"/>
                      <a:pt x="8709" y="215"/>
                      <a:pt x="8719" y="172"/>
                    </a:cubicBezTo>
                    <a:cubicBezTo>
                      <a:pt x="8728" y="129"/>
                      <a:pt x="8738" y="86"/>
                      <a:pt x="8746" y="87"/>
                    </a:cubicBezTo>
                    <a:cubicBezTo>
                      <a:pt x="8762" y="88"/>
                      <a:pt x="8775" y="156"/>
                      <a:pt x="8791" y="157"/>
                    </a:cubicBezTo>
                    <a:cubicBezTo>
                      <a:pt x="8808" y="157"/>
                      <a:pt x="8823" y="168"/>
                      <a:pt x="8839" y="169"/>
                    </a:cubicBezTo>
                    <a:cubicBezTo>
                      <a:pt x="8855" y="170"/>
                      <a:pt x="8866" y="265"/>
                      <a:pt x="8882" y="266"/>
                    </a:cubicBezTo>
                    <a:cubicBezTo>
                      <a:pt x="8890" y="267"/>
                      <a:pt x="8900" y="234"/>
                      <a:pt x="8910" y="202"/>
                    </a:cubicBezTo>
                    <a:cubicBezTo>
                      <a:pt x="8919" y="170"/>
                      <a:pt x="8929" y="138"/>
                      <a:pt x="8937" y="138"/>
                    </a:cubicBezTo>
                    <a:cubicBezTo>
                      <a:pt x="8945" y="139"/>
                      <a:pt x="8954" y="126"/>
                      <a:pt x="8962" y="113"/>
                    </a:cubicBezTo>
                    <a:cubicBezTo>
                      <a:pt x="8971" y="100"/>
                      <a:pt x="8980" y="87"/>
                      <a:pt x="8988" y="88"/>
                    </a:cubicBezTo>
                    <a:cubicBezTo>
                      <a:pt x="9004" y="89"/>
                      <a:pt x="9015" y="175"/>
                      <a:pt x="9031" y="176"/>
                    </a:cubicBezTo>
                    <a:cubicBezTo>
                      <a:pt x="9039" y="176"/>
                      <a:pt x="9048" y="160"/>
                      <a:pt x="9057" y="144"/>
                    </a:cubicBezTo>
                    <a:cubicBezTo>
                      <a:pt x="9066" y="128"/>
                      <a:pt x="9075" y="112"/>
                      <a:pt x="9083" y="112"/>
                    </a:cubicBezTo>
                    <a:cubicBezTo>
                      <a:pt x="9099" y="113"/>
                      <a:pt x="9115" y="119"/>
                      <a:pt x="9131" y="120"/>
                    </a:cubicBezTo>
                    <a:cubicBezTo>
                      <a:pt x="9139" y="121"/>
                      <a:pt x="9148" y="115"/>
                      <a:pt x="9156" y="109"/>
                    </a:cubicBezTo>
                    <a:cubicBezTo>
                      <a:pt x="9164" y="103"/>
                      <a:pt x="9173" y="96"/>
                      <a:pt x="9181" y="97"/>
                    </a:cubicBezTo>
                    <a:cubicBezTo>
                      <a:pt x="9197" y="98"/>
                      <a:pt x="9204" y="241"/>
                      <a:pt x="9220" y="242"/>
                    </a:cubicBezTo>
                    <a:cubicBezTo>
                      <a:pt x="9228" y="243"/>
                      <a:pt x="9237" y="231"/>
                      <a:pt x="9246" y="218"/>
                    </a:cubicBezTo>
                    <a:cubicBezTo>
                      <a:pt x="9255" y="206"/>
                      <a:pt x="9263" y="194"/>
                      <a:pt x="9271" y="194"/>
                    </a:cubicBezTo>
                    <a:cubicBezTo>
                      <a:pt x="9279" y="195"/>
                      <a:pt x="9288" y="187"/>
                      <a:pt x="9297" y="179"/>
                    </a:cubicBezTo>
                    <a:cubicBezTo>
                      <a:pt x="9305" y="171"/>
                      <a:pt x="9314" y="163"/>
                      <a:pt x="9322" y="164"/>
                    </a:cubicBezTo>
                    <a:cubicBezTo>
                      <a:pt x="9338" y="165"/>
                      <a:pt x="9353" y="178"/>
                      <a:pt x="9369" y="179"/>
                    </a:cubicBezTo>
                    <a:cubicBezTo>
                      <a:pt x="9377" y="179"/>
                      <a:pt x="9385" y="176"/>
                      <a:pt x="9394" y="173"/>
                    </a:cubicBezTo>
                    <a:cubicBezTo>
                      <a:pt x="9402" y="169"/>
                      <a:pt x="9410" y="166"/>
                      <a:pt x="9418" y="167"/>
                    </a:cubicBezTo>
                    <a:cubicBezTo>
                      <a:pt x="9434" y="168"/>
                      <a:pt x="9447" y="217"/>
                      <a:pt x="9462" y="219"/>
                    </a:cubicBezTo>
                    <a:cubicBezTo>
                      <a:pt x="9479" y="220"/>
                      <a:pt x="9490" y="268"/>
                      <a:pt x="9506" y="270"/>
                    </a:cubicBezTo>
                    <a:cubicBezTo>
                      <a:pt x="9514" y="270"/>
                      <a:pt x="9524" y="246"/>
                      <a:pt x="9535" y="222"/>
                    </a:cubicBezTo>
                    <a:cubicBezTo>
                      <a:pt x="9545" y="198"/>
                      <a:pt x="9555" y="174"/>
                      <a:pt x="9563" y="175"/>
                    </a:cubicBezTo>
                    <a:cubicBezTo>
                      <a:pt x="9579" y="177"/>
                      <a:pt x="9591" y="225"/>
                      <a:pt x="9606" y="226"/>
                    </a:cubicBezTo>
                    <a:cubicBezTo>
                      <a:pt x="9623" y="228"/>
                      <a:pt x="9629" y="313"/>
                      <a:pt x="9644" y="314"/>
                    </a:cubicBezTo>
                    <a:cubicBezTo>
                      <a:pt x="9653" y="315"/>
                      <a:pt x="9666" y="275"/>
                      <a:pt x="9679" y="235"/>
                    </a:cubicBezTo>
                    <a:cubicBezTo>
                      <a:pt x="9692" y="195"/>
                      <a:pt x="9705" y="155"/>
                      <a:pt x="9712" y="156"/>
                    </a:cubicBezTo>
                    <a:cubicBezTo>
                      <a:pt x="9729" y="158"/>
                      <a:pt x="9727" y="288"/>
                      <a:pt x="9742" y="291"/>
                    </a:cubicBezTo>
                    <a:cubicBezTo>
                      <a:pt x="9759" y="293"/>
                      <a:pt x="9774" y="291"/>
                      <a:pt x="9788" y="294"/>
                    </a:cubicBezTo>
                    <a:cubicBezTo>
                      <a:pt x="9797" y="295"/>
                      <a:pt x="9807" y="289"/>
                      <a:pt x="9816" y="283"/>
                    </a:cubicBezTo>
                    <a:cubicBezTo>
                      <a:pt x="9825" y="277"/>
                      <a:pt x="9833" y="271"/>
                      <a:pt x="9840" y="273"/>
                    </a:cubicBezTo>
                    <a:cubicBezTo>
                      <a:pt x="9866" y="281"/>
                      <a:pt x="9901" y="273"/>
                      <a:pt x="9901" y="281"/>
                    </a:cubicBezTo>
                  </a:path>
                </a:pathLst>
              </a:custGeom>
              <a:solidFill>
                <a:srgbClr val="9DC7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16" name="Freeform 3573">
                <a:extLst>
                  <a:ext uri="{FF2B5EF4-FFF2-40B4-BE49-F238E27FC236}">
                    <a16:creationId xmlns:a16="http://schemas.microsoft.com/office/drawing/2014/main" id="{58E9016D-C43D-48E6-B5D0-51EF2C2E1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770"/>
                <a:ext cx="4" cy="1"/>
              </a:xfrm>
              <a:custGeom>
                <a:avLst/>
                <a:gdLst>
                  <a:gd name="T0" fmla="*/ 3 w 5"/>
                  <a:gd name="T1" fmla="*/ 0 h 1"/>
                  <a:gd name="T2" fmla="*/ 0 w 5"/>
                  <a:gd name="T3" fmla="*/ 0 h 1"/>
                  <a:gd name="T4" fmla="*/ 5 w 5"/>
                  <a:gd name="T5" fmla="*/ 1 h 1"/>
                  <a:gd name="T6" fmla="*/ 3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17" name="Freeform 3574">
                <a:extLst>
                  <a:ext uri="{FF2B5EF4-FFF2-40B4-BE49-F238E27FC236}">
                    <a16:creationId xmlns:a16="http://schemas.microsoft.com/office/drawing/2014/main" id="{6C7AE735-5E5A-4F18-AFF6-0BA0F47E9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" y="3769"/>
                <a:ext cx="1" cy="1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18" name="Freeform 3575">
                <a:extLst>
                  <a:ext uri="{FF2B5EF4-FFF2-40B4-BE49-F238E27FC236}">
                    <a16:creationId xmlns:a16="http://schemas.microsoft.com/office/drawing/2014/main" id="{9829FE86-1248-4452-B8BA-01379E93D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" y="3766"/>
                <a:ext cx="3" cy="0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19" name="Freeform 3576">
                <a:extLst>
                  <a:ext uri="{FF2B5EF4-FFF2-40B4-BE49-F238E27FC236}">
                    <a16:creationId xmlns:a16="http://schemas.microsoft.com/office/drawing/2014/main" id="{FC0ACB9A-E5F1-4982-BF97-B62B35A97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3772"/>
                <a:ext cx="8" cy="2"/>
              </a:xfrm>
              <a:custGeom>
                <a:avLst/>
                <a:gdLst>
                  <a:gd name="T0" fmla="*/ 0 w 10"/>
                  <a:gd name="T1" fmla="*/ 0 h 2"/>
                  <a:gd name="T2" fmla="*/ 9 w 10"/>
                  <a:gd name="T3" fmla="*/ 2 h 2"/>
                  <a:gd name="T4" fmla="*/ 10 w 10"/>
                  <a:gd name="T5" fmla="*/ 2 h 2"/>
                  <a:gd name="T6" fmla="*/ 0 w 10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cubicBezTo>
                      <a:pt x="1" y="1"/>
                      <a:pt x="4" y="2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1"/>
                      <a:pt x="3" y="0"/>
                      <a:pt x="0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20" name="Freeform 3577">
                <a:extLst>
                  <a:ext uri="{FF2B5EF4-FFF2-40B4-BE49-F238E27FC236}">
                    <a16:creationId xmlns:a16="http://schemas.microsoft.com/office/drawing/2014/main" id="{5D2B2C25-CDE7-4BF6-936D-449E627A5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3766"/>
                <a:ext cx="9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6" y="2"/>
                      <a:pt x="10" y="3"/>
                    </a:cubicBezTo>
                    <a:cubicBezTo>
                      <a:pt x="7" y="2"/>
                      <a:pt x="3" y="1"/>
                      <a:pt x="0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21" name="Freeform 3578">
                <a:extLst>
                  <a:ext uri="{FF2B5EF4-FFF2-40B4-BE49-F238E27FC236}">
                    <a16:creationId xmlns:a16="http://schemas.microsoft.com/office/drawing/2014/main" id="{EA316D56-C378-4B41-AD12-D8D94952C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" y="3806"/>
                <a:ext cx="8" cy="5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0 h 6"/>
                  <a:gd name="T4" fmla="*/ 4 w 9"/>
                  <a:gd name="T5" fmla="*/ 3 h 6"/>
                  <a:gd name="T6" fmla="*/ 9 w 9"/>
                  <a:gd name="T7" fmla="*/ 6 h 6"/>
                  <a:gd name="T8" fmla="*/ 1 w 9"/>
                  <a:gd name="T9" fmla="*/ 0 h 6"/>
                  <a:gd name="T10" fmla="*/ 1 w 9"/>
                  <a:gd name="T11" fmla="*/ 0 h 6"/>
                  <a:gd name="T12" fmla="*/ 1 w 9"/>
                  <a:gd name="T13" fmla="*/ 0 h 6"/>
                  <a:gd name="T14" fmla="*/ 0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1"/>
                      <a:pt x="4" y="3"/>
                    </a:cubicBezTo>
                    <a:cubicBezTo>
                      <a:pt x="7" y="4"/>
                      <a:pt x="9" y="6"/>
                      <a:pt x="9" y="6"/>
                    </a:cubicBezTo>
                    <a:cubicBezTo>
                      <a:pt x="7" y="4"/>
                      <a:pt x="4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22" name="Freeform 3579">
                <a:extLst>
                  <a:ext uri="{FF2B5EF4-FFF2-40B4-BE49-F238E27FC236}">
                    <a16:creationId xmlns:a16="http://schemas.microsoft.com/office/drawing/2014/main" id="{A729BA0A-1D6D-44DC-A598-6DA8B25E8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3925"/>
                <a:ext cx="2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0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23" name="Freeform 3580">
                <a:extLst>
                  <a:ext uri="{FF2B5EF4-FFF2-40B4-BE49-F238E27FC236}">
                    <a16:creationId xmlns:a16="http://schemas.microsoft.com/office/drawing/2014/main" id="{C28EEDED-E950-4365-9D82-C9D4B36260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29" y="3811"/>
                <a:ext cx="21" cy="29"/>
              </a:xfrm>
              <a:custGeom>
                <a:avLst/>
                <a:gdLst>
                  <a:gd name="T0" fmla="*/ 0 w 25"/>
                  <a:gd name="T1" fmla="*/ 10 h 34"/>
                  <a:gd name="T2" fmla="*/ 3 w 25"/>
                  <a:gd name="T3" fmla="*/ 12 h 34"/>
                  <a:gd name="T4" fmla="*/ 0 w 25"/>
                  <a:gd name="T5" fmla="*/ 10 h 34"/>
                  <a:gd name="T6" fmla="*/ 0 w 25"/>
                  <a:gd name="T7" fmla="*/ 0 h 34"/>
                  <a:gd name="T8" fmla="*/ 6 w 25"/>
                  <a:gd name="T9" fmla="*/ 7 h 34"/>
                  <a:gd name="T10" fmla="*/ 8 w 25"/>
                  <a:gd name="T11" fmla="*/ 12 h 34"/>
                  <a:gd name="T12" fmla="*/ 6 w 25"/>
                  <a:gd name="T13" fmla="*/ 13 h 34"/>
                  <a:gd name="T14" fmla="*/ 3 w 25"/>
                  <a:gd name="T15" fmla="*/ 12 h 34"/>
                  <a:gd name="T16" fmla="*/ 16 w 25"/>
                  <a:gd name="T17" fmla="*/ 23 h 34"/>
                  <a:gd name="T18" fmla="*/ 22 w 25"/>
                  <a:gd name="T19" fmla="*/ 31 h 34"/>
                  <a:gd name="T20" fmla="*/ 25 w 25"/>
                  <a:gd name="T21" fmla="*/ 34 h 34"/>
                  <a:gd name="T22" fmla="*/ 25 w 25"/>
                  <a:gd name="T23" fmla="*/ 32 h 34"/>
                  <a:gd name="T24" fmla="*/ 23 w 25"/>
                  <a:gd name="T25" fmla="*/ 28 h 34"/>
                  <a:gd name="T26" fmla="*/ 15 w 25"/>
                  <a:gd name="T27" fmla="*/ 14 h 34"/>
                  <a:gd name="T28" fmla="*/ 5 w 25"/>
                  <a:gd name="T29" fmla="*/ 4 h 34"/>
                  <a:gd name="T30" fmla="*/ 0 w 25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4">
                    <a:moveTo>
                      <a:pt x="0" y="10"/>
                    </a:moveTo>
                    <a:cubicBezTo>
                      <a:pt x="1" y="11"/>
                      <a:pt x="2" y="11"/>
                      <a:pt x="3" y="12"/>
                    </a:cubicBezTo>
                    <a:cubicBezTo>
                      <a:pt x="2" y="11"/>
                      <a:pt x="1" y="11"/>
                      <a:pt x="0" y="10"/>
                    </a:cubicBezTo>
                    <a:moveTo>
                      <a:pt x="0" y="0"/>
                    </a:moveTo>
                    <a:cubicBezTo>
                      <a:pt x="2" y="3"/>
                      <a:pt x="4" y="4"/>
                      <a:pt x="6" y="7"/>
                    </a:cubicBezTo>
                    <a:cubicBezTo>
                      <a:pt x="7" y="9"/>
                      <a:pt x="8" y="10"/>
                      <a:pt x="8" y="12"/>
                    </a:cubicBezTo>
                    <a:cubicBezTo>
                      <a:pt x="8" y="12"/>
                      <a:pt x="7" y="13"/>
                      <a:pt x="6" y="13"/>
                    </a:cubicBezTo>
                    <a:cubicBezTo>
                      <a:pt x="6" y="13"/>
                      <a:pt x="4" y="13"/>
                      <a:pt x="3" y="12"/>
                    </a:cubicBezTo>
                    <a:cubicBezTo>
                      <a:pt x="7" y="14"/>
                      <a:pt x="12" y="18"/>
                      <a:pt x="16" y="23"/>
                    </a:cubicBezTo>
                    <a:cubicBezTo>
                      <a:pt x="18" y="26"/>
                      <a:pt x="20" y="28"/>
                      <a:pt x="22" y="31"/>
                    </a:cubicBezTo>
                    <a:cubicBezTo>
                      <a:pt x="23" y="33"/>
                      <a:pt x="24" y="34"/>
                      <a:pt x="25" y="34"/>
                    </a:cubicBezTo>
                    <a:cubicBezTo>
                      <a:pt x="25" y="34"/>
                      <a:pt x="25" y="34"/>
                      <a:pt x="25" y="32"/>
                    </a:cubicBezTo>
                    <a:cubicBezTo>
                      <a:pt x="25" y="31"/>
                      <a:pt x="24" y="29"/>
                      <a:pt x="23" y="28"/>
                    </a:cubicBezTo>
                    <a:cubicBezTo>
                      <a:pt x="22" y="24"/>
                      <a:pt x="19" y="19"/>
                      <a:pt x="15" y="14"/>
                    </a:cubicBezTo>
                    <a:cubicBezTo>
                      <a:pt x="12" y="11"/>
                      <a:pt x="8" y="6"/>
                      <a:pt x="5" y="4"/>
                    </a:cubicBezTo>
                    <a:cubicBezTo>
                      <a:pt x="2" y="2"/>
                      <a:pt x="0" y="0"/>
                      <a:pt x="0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24" name="Freeform 3581">
                <a:extLst>
                  <a:ext uri="{FF2B5EF4-FFF2-40B4-BE49-F238E27FC236}">
                    <a16:creationId xmlns:a16="http://schemas.microsoft.com/office/drawing/2014/main" id="{3F3DD55A-8454-4381-818E-F3DC5BD0C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3777"/>
                <a:ext cx="2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25" name="Freeform 3582">
                <a:extLst>
                  <a:ext uri="{FF2B5EF4-FFF2-40B4-BE49-F238E27FC236}">
                    <a16:creationId xmlns:a16="http://schemas.microsoft.com/office/drawing/2014/main" id="{DD445FED-ED8A-4C2A-9862-A7332F28E1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6" y="3723"/>
                <a:ext cx="894" cy="208"/>
              </a:xfrm>
              <a:custGeom>
                <a:avLst/>
                <a:gdLst>
                  <a:gd name="T0" fmla="*/ 75 w 1047"/>
                  <a:gd name="T1" fmla="*/ 101 h 245"/>
                  <a:gd name="T2" fmla="*/ 76 w 1047"/>
                  <a:gd name="T3" fmla="*/ 100 h 245"/>
                  <a:gd name="T4" fmla="*/ 647 w 1047"/>
                  <a:gd name="T5" fmla="*/ 50 h 245"/>
                  <a:gd name="T6" fmla="*/ 398 w 1047"/>
                  <a:gd name="T7" fmla="*/ 49 h 245"/>
                  <a:gd name="T8" fmla="*/ 349 w 1047"/>
                  <a:gd name="T9" fmla="*/ 50 h 245"/>
                  <a:gd name="T10" fmla="*/ 570 w 1047"/>
                  <a:gd name="T11" fmla="*/ 47 h 245"/>
                  <a:gd name="T12" fmla="*/ 538 w 1047"/>
                  <a:gd name="T13" fmla="*/ 34 h 245"/>
                  <a:gd name="T14" fmla="*/ 514 w 1047"/>
                  <a:gd name="T15" fmla="*/ 47 h 245"/>
                  <a:gd name="T16" fmla="*/ 524 w 1047"/>
                  <a:gd name="T17" fmla="*/ 35 h 245"/>
                  <a:gd name="T18" fmla="*/ 456 w 1047"/>
                  <a:gd name="T19" fmla="*/ 5 h 245"/>
                  <a:gd name="T20" fmla="*/ 405 w 1047"/>
                  <a:gd name="T21" fmla="*/ 7 h 245"/>
                  <a:gd name="T22" fmla="*/ 316 w 1047"/>
                  <a:gd name="T23" fmla="*/ 12 h 245"/>
                  <a:gd name="T24" fmla="*/ 204 w 1047"/>
                  <a:gd name="T25" fmla="*/ 28 h 245"/>
                  <a:gd name="T26" fmla="*/ 162 w 1047"/>
                  <a:gd name="T27" fmla="*/ 39 h 245"/>
                  <a:gd name="T28" fmla="*/ 111 w 1047"/>
                  <a:gd name="T29" fmla="*/ 47 h 245"/>
                  <a:gd name="T30" fmla="*/ 22 w 1047"/>
                  <a:gd name="T31" fmla="*/ 91 h 245"/>
                  <a:gd name="T32" fmla="*/ 0 w 1047"/>
                  <a:gd name="T33" fmla="*/ 124 h 245"/>
                  <a:gd name="T34" fmla="*/ 112 w 1047"/>
                  <a:gd name="T35" fmla="*/ 211 h 245"/>
                  <a:gd name="T36" fmla="*/ 128 w 1047"/>
                  <a:gd name="T37" fmla="*/ 210 h 245"/>
                  <a:gd name="T38" fmla="*/ 263 w 1047"/>
                  <a:gd name="T39" fmla="*/ 233 h 245"/>
                  <a:gd name="T40" fmla="*/ 310 w 1047"/>
                  <a:gd name="T41" fmla="*/ 236 h 245"/>
                  <a:gd name="T42" fmla="*/ 549 w 1047"/>
                  <a:gd name="T43" fmla="*/ 245 h 245"/>
                  <a:gd name="T44" fmla="*/ 969 w 1047"/>
                  <a:gd name="T45" fmla="*/ 176 h 245"/>
                  <a:gd name="T46" fmla="*/ 662 w 1047"/>
                  <a:gd name="T47" fmla="*/ 44 h 245"/>
                  <a:gd name="T48" fmla="*/ 697 w 1047"/>
                  <a:gd name="T49" fmla="*/ 39 h 245"/>
                  <a:gd name="T50" fmla="*/ 742 w 1047"/>
                  <a:gd name="T51" fmla="*/ 47 h 245"/>
                  <a:gd name="T52" fmla="*/ 726 w 1047"/>
                  <a:gd name="T53" fmla="*/ 31 h 245"/>
                  <a:gd name="T54" fmla="*/ 810 w 1047"/>
                  <a:gd name="T55" fmla="*/ 42 h 245"/>
                  <a:gd name="T56" fmla="*/ 859 w 1047"/>
                  <a:gd name="T57" fmla="*/ 61 h 245"/>
                  <a:gd name="T58" fmla="*/ 858 w 1047"/>
                  <a:gd name="T59" fmla="*/ 51 h 245"/>
                  <a:gd name="T60" fmla="*/ 913 w 1047"/>
                  <a:gd name="T61" fmla="*/ 60 h 245"/>
                  <a:gd name="T62" fmla="*/ 866 w 1047"/>
                  <a:gd name="T63" fmla="*/ 63 h 245"/>
                  <a:gd name="T64" fmla="*/ 940 w 1047"/>
                  <a:gd name="T65" fmla="*/ 78 h 245"/>
                  <a:gd name="T66" fmla="*/ 969 w 1047"/>
                  <a:gd name="T67" fmla="*/ 80 h 245"/>
                  <a:gd name="T68" fmla="*/ 1011 w 1047"/>
                  <a:gd name="T69" fmla="*/ 105 h 245"/>
                  <a:gd name="T70" fmla="*/ 1013 w 1047"/>
                  <a:gd name="T71" fmla="*/ 89 h 245"/>
                  <a:gd name="T72" fmla="*/ 1000 w 1047"/>
                  <a:gd name="T73" fmla="*/ 71 h 245"/>
                  <a:gd name="T74" fmla="*/ 1025 w 1047"/>
                  <a:gd name="T75" fmla="*/ 90 h 245"/>
                  <a:gd name="T76" fmla="*/ 1041 w 1047"/>
                  <a:gd name="T77" fmla="*/ 118 h 245"/>
                  <a:gd name="T78" fmla="*/ 1035 w 1047"/>
                  <a:gd name="T79" fmla="*/ 98 h 245"/>
                  <a:gd name="T80" fmla="*/ 1031 w 1047"/>
                  <a:gd name="T81" fmla="*/ 89 h 245"/>
                  <a:gd name="T82" fmla="*/ 992 w 1047"/>
                  <a:gd name="T83" fmla="*/ 70 h 245"/>
                  <a:gd name="T84" fmla="*/ 968 w 1047"/>
                  <a:gd name="T85" fmla="*/ 54 h 245"/>
                  <a:gd name="T86" fmla="*/ 918 w 1047"/>
                  <a:gd name="T87" fmla="*/ 49 h 245"/>
                  <a:gd name="T88" fmla="*/ 907 w 1047"/>
                  <a:gd name="T89" fmla="*/ 54 h 245"/>
                  <a:gd name="T90" fmla="*/ 897 w 1047"/>
                  <a:gd name="T91" fmla="*/ 49 h 245"/>
                  <a:gd name="T92" fmla="*/ 792 w 1047"/>
                  <a:gd name="T93" fmla="*/ 24 h 245"/>
                  <a:gd name="T94" fmla="*/ 786 w 1047"/>
                  <a:gd name="T95" fmla="*/ 18 h 245"/>
                  <a:gd name="T96" fmla="*/ 722 w 1047"/>
                  <a:gd name="T97" fmla="*/ 11 h 245"/>
                  <a:gd name="T98" fmla="*/ 714 w 1047"/>
                  <a:gd name="T99" fmla="*/ 9 h 245"/>
                  <a:gd name="T100" fmla="*/ 647 w 1047"/>
                  <a:gd name="T101" fmla="*/ 13 h 245"/>
                  <a:gd name="T102" fmla="*/ 581 w 1047"/>
                  <a:gd name="T103" fmla="*/ 12 h 245"/>
                  <a:gd name="T104" fmla="*/ 512 w 1047"/>
                  <a:gd name="T105" fmla="*/ 6 h 245"/>
                  <a:gd name="T106" fmla="*/ 499 w 1047"/>
                  <a:gd name="T107" fmla="*/ 9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47" h="245">
                    <a:moveTo>
                      <a:pt x="530" y="46"/>
                    </a:moveTo>
                    <a:cubicBezTo>
                      <a:pt x="529" y="46"/>
                      <a:pt x="528" y="46"/>
                      <a:pt x="527" y="46"/>
                    </a:cubicBezTo>
                    <a:cubicBezTo>
                      <a:pt x="528" y="46"/>
                      <a:pt x="529" y="46"/>
                      <a:pt x="530" y="46"/>
                    </a:cubicBezTo>
                    <a:moveTo>
                      <a:pt x="72" y="102"/>
                    </a:moveTo>
                    <a:cubicBezTo>
                      <a:pt x="72" y="102"/>
                      <a:pt x="72" y="102"/>
                      <a:pt x="72" y="102"/>
                    </a:cubicBezTo>
                    <a:cubicBezTo>
                      <a:pt x="73" y="102"/>
                      <a:pt x="74" y="101"/>
                      <a:pt x="75" y="101"/>
                    </a:cubicBezTo>
                    <a:cubicBezTo>
                      <a:pt x="74" y="101"/>
                      <a:pt x="73" y="102"/>
                      <a:pt x="72" y="102"/>
                    </a:cubicBezTo>
                    <a:moveTo>
                      <a:pt x="76" y="100"/>
                    </a:moveTo>
                    <a:cubicBezTo>
                      <a:pt x="79" y="99"/>
                      <a:pt x="81" y="97"/>
                      <a:pt x="83" y="96"/>
                    </a:cubicBezTo>
                    <a:cubicBezTo>
                      <a:pt x="86" y="94"/>
                      <a:pt x="89" y="92"/>
                      <a:pt x="95" y="92"/>
                    </a:cubicBezTo>
                    <a:cubicBezTo>
                      <a:pt x="95" y="93"/>
                      <a:pt x="94" y="93"/>
                      <a:pt x="93" y="93"/>
                    </a:cubicBezTo>
                    <a:cubicBezTo>
                      <a:pt x="87" y="96"/>
                      <a:pt x="81" y="98"/>
                      <a:pt x="76" y="100"/>
                    </a:cubicBezTo>
                    <a:moveTo>
                      <a:pt x="362" y="51"/>
                    </a:moveTo>
                    <a:cubicBezTo>
                      <a:pt x="365" y="50"/>
                      <a:pt x="368" y="50"/>
                      <a:pt x="370" y="50"/>
                    </a:cubicBezTo>
                    <a:cubicBezTo>
                      <a:pt x="371" y="50"/>
                      <a:pt x="372" y="50"/>
                      <a:pt x="373" y="50"/>
                    </a:cubicBezTo>
                    <a:cubicBezTo>
                      <a:pt x="369" y="51"/>
                      <a:pt x="366" y="51"/>
                      <a:pt x="362" y="51"/>
                    </a:cubicBezTo>
                    <a:moveTo>
                      <a:pt x="656" y="51"/>
                    </a:moveTo>
                    <a:cubicBezTo>
                      <a:pt x="653" y="50"/>
                      <a:pt x="650" y="50"/>
                      <a:pt x="647" y="50"/>
                    </a:cubicBezTo>
                    <a:cubicBezTo>
                      <a:pt x="649" y="50"/>
                      <a:pt x="651" y="50"/>
                      <a:pt x="653" y="49"/>
                    </a:cubicBezTo>
                    <a:cubicBezTo>
                      <a:pt x="656" y="50"/>
                      <a:pt x="657" y="50"/>
                      <a:pt x="656" y="51"/>
                    </a:cubicBezTo>
                    <a:moveTo>
                      <a:pt x="398" y="49"/>
                    </a:moveTo>
                    <a:cubicBezTo>
                      <a:pt x="402" y="48"/>
                      <a:pt x="402" y="46"/>
                      <a:pt x="412" y="45"/>
                    </a:cubicBezTo>
                    <a:cubicBezTo>
                      <a:pt x="415" y="46"/>
                      <a:pt x="417" y="47"/>
                      <a:pt x="418" y="48"/>
                    </a:cubicBezTo>
                    <a:cubicBezTo>
                      <a:pt x="411" y="49"/>
                      <a:pt x="404" y="49"/>
                      <a:pt x="398" y="49"/>
                    </a:cubicBezTo>
                    <a:moveTo>
                      <a:pt x="338" y="53"/>
                    </a:moveTo>
                    <a:cubicBezTo>
                      <a:pt x="337" y="52"/>
                      <a:pt x="335" y="52"/>
                      <a:pt x="332" y="52"/>
                    </a:cubicBezTo>
                    <a:cubicBezTo>
                      <a:pt x="348" y="49"/>
                      <a:pt x="337" y="44"/>
                      <a:pt x="358" y="42"/>
                    </a:cubicBezTo>
                    <a:cubicBezTo>
                      <a:pt x="367" y="43"/>
                      <a:pt x="356" y="48"/>
                      <a:pt x="344" y="50"/>
                    </a:cubicBezTo>
                    <a:cubicBezTo>
                      <a:pt x="345" y="50"/>
                      <a:pt x="345" y="50"/>
                      <a:pt x="346" y="50"/>
                    </a:cubicBezTo>
                    <a:cubicBezTo>
                      <a:pt x="347" y="50"/>
                      <a:pt x="348" y="50"/>
                      <a:pt x="349" y="50"/>
                    </a:cubicBezTo>
                    <a:cubicBezTo>
                      <a:pt x="351" y="50"/>
                      <a:pt x="352" y="50"/>
                      <a:pt x="353" y="50"/>
                    </a:cubicBezTo>
                    <a:cubicBezTo>
                      <a:pt x="356" y="50"/>
                      <a:pt x="359" y="50"/>
                      <a:pt x="362" y="48"/>
                    </a:cubicBezTo>
                    <a:cubicBezTo>
                      <a:pt x="364" y="49"/>
                      <a:pt x="362" y="50"/>
                      <a:pt x="360" y="51"/>
                    </a:cubicBezTo>
                    <a:cubicBezTo>
                      <a:pt x="352" y="52"/>
                      <a:pt x="345" y="52"/>
                      <a:pt x="338" y="53"/>
                    </a:cubicBezTo>
                    <a:moveTo>
                      <a:pt x="596" y="48"/>
                    </a:moveTo>
                    <a:cubicBezTo>
                      <a:pt x="587" y="48"/>
                      <a:pt x="579" y="47"/>
                      <a:pt x="570" y="47"/>
                    </a:cubicBezTo>
                    <a:cubicBezTo>
                      <a:pt x="578" y="44"/>
                      <a:pt x="594" y="43"/>
                      <a:pt x="593" y="38"/>
                    </a:cubicBezTo>
                    <a:cubicBezTo>
                      <a:pt x="595" y="38"/>
                      <a:pt x="596" y="38"/>
                      <a:pt x="597" y="38"/>
                    </a:cubicBezTo>
                    <a:cubicBezTo>
                      <a:pt x="610" y="38"/>
                      <a:pt x="589" y="40"/>
                      <a:pt x="605" y="43"/>
                    </a:cubicBezTo>
                    <a:cubicBezTo>
                      <a:pt x="611" y="46"/>
                      <a:pt x="603" y="47"/>
                      <a:pt x="596" y="48"/>
                    </a:cubicBezTo>
                    <a:moveTo>
                      <a:pt x="526" y="35"/>
                    </a:moveTo>
                    <a:cubicBezTo>
                      <a:pt x="531" y="35"/>
                      <a:pt x="534" y="34"/>
                      <a:pt x="538" y="34"/>
                    </a:cubicBezTo>
                    <a:cubicBezTo>
                      <a:pt x="542" y="33"/>
                      <a:pt x="546" y="33"/>
                      <a:pt x="549" y="33"/>
                    </a:cubicBezTo>
                    <a:cubicBezTo>
                      <a:pt x="553" y="33"/>
                      <a:pt x="557" y="34"/>
                      <a:pt x="561" y="35"/>
                    </a:cubicBezTo>
                    <a:cubicBezTo>
                      <a:pt x="532" y="36"/>
                      <a:pt x="554" y="44"/>
                      <a:pt x="530" y="46"/>
                    </a:cubicBezTo>
                    <a:cubicBezTo>
                      <a:pt x="531" y="46"/>
                      <a:pt x="531" y="46"/>
                      <a:pt x="531" y="46"/>
                    </a:cubicBezTo>
                    <a:cubicBezTo>
                      <a:pt x="534" y="46"/>
                      <a:pt x="535" y="46"/>
                      <a:pt x="535" y="47"/>
                    </a:cubicBezTo>
                    <a:cubicBezTo>
                      <a:pt x="528" y="47"/>
                      <a:pt x="521" y="47"/>
                      <a:pt x="514" y="47"/>
                    </a:cubicBezTo>
                    <a:cubicBezTo>
                      <a:pt x="509" y="47"/>
                      <a:pt x="504" y="47"/>
                      <a:pt x="500" y="47"/>
                    </a:cubicBezTo>
                    <a:cubicBezTo>
                      <a:pt x="510" y="45"/>
                      <a:pt x="520" y="43"/>
                      <a:pt x="531" y="42"/>
                    </a:cubicBezTo>
                    <a:cubicBezTo>
                      <a:pt x="520" y="43"/>
                      <a:pt x="520" y="43"/>
                      <a:pt x="520" y="43"/>
                    </a:cubicBezTo>
                    <a:cubicBezTo>
                      <a:pt x="516" y="42"/>
                      <a:pt x="529" y="41"/>
                      <a:pt x="529" y="40"/>
                    </a:cubicBezTo>
                    <a:cubicBezTo>
                      <a:pt x="536" y="42"/>
                      <a:pt x="536" y="42"/>
                      <a:pt x="536" y="42"/>
                    </a:cubicBezTo>
                    <a:cubicBezTo>
                      <a:pt x="538" y="38"/>
                      <a:pt x="520" y="38"/>
                      <a:pt x="524" y="35"/>
                    </a:cubicBezTo>
                    <a:cubicBezTo>
                      <a:pt x="525" y="36"/>
                      <a:pt x="526" y="36"/>
                      <a:pt x="527" y="36"/>
                    </a:cubicBezTo>
                    <a:cubicBezTo>
                      <a:pt x="528" y="36"/>
                      <a:pt x="529" y="36"/>
                      <a:pt x="529" y="36"/>
                    </a:cubicBezTo>
                    <a:cubicBezTo>
                      <a:pt x="522" y="35"/>
                      <a:pt x="522" y="35"/>
                      <a:pt x="522" y="35"/>
                    </a:cubicBezTo>
                    <a:cubicBezTo>
                      <a:pt x="524" y="35"/>
                      <a:pt x="525" y="35"/>
                      <a:pt x="526" y="35"/>
                    </a:cubicBezTo>
                    <a:moveTo>
                      <a:pt x="465" y="0"/>
                    </a:moveTo>
                    <a:cubicBezTo>
                      <a:pt x="458" y="2"/>
                      <a:pt x="470" y="3"/>
                      <a:pt x="456" y="5"/>
                    </a:cubicBezTo>
                    <a:cubicBezTo>
                      <a:pt x="448" y="4"/>
                      <a:pt x="440" y="3"/>
                      <a:pt x="431" y="3"/>
                    </a:cubicBezTo>
                    <a:cubicBezTo>
                      <a:pt x="424" y="3"/>
                      <a:pt x="418" y="3"/>
                      <a:pt x="411" y="4"/>
                    </a:cubicBezTo>
                    <a:cubicBezTo>
                      <a:pt x="404" y="4"/>
                      <a:pt x="398" y="4"/>
                      <a:pt x="391" y="4"/>
                    </a:cubicBezTo>
                    <a:cubicBezTo>
                      <a:pt x="391" y="4"/>
                      <a:pt x="391" y="4"/>
                      <a:pt x="391" y="4"/>
                    </a:cubicBezTo>
                    <a:cubicBezTo>
                      <a:pt x="406" y="7"/>
                      <a:pt x="406" y="7"/>
                      <a:pt x="406" y="7"/>
                    </a:cubicBezTo>
                    <a:cubicBezTo>
                      <a:pt x="406" y="7"/>
                      <a:pt x="406" y="7"/>
                      <a:pt x="405" y="7"/>
                    </a:cubicBezTo>
                    <a:cubicBezTo>
                      <a:pt x="394" y="7"/>
                      <a:pt x="396" y="12"/>
                      <a:pt x="393" y="15"/>
                    </a:cubicBezTo>
                    <a:cubicBezTo>
                      <a:pt x="384" y="15"/>
                      <a:pt x="373" y="15"/>
                      <a:pt x="363" y="15"/>
                    </a:cubicBezTo>
                    <a:cubicBezTo>
                      <a:pt x="360" y="15"/>
                      <a:pt x="357" y="15"/>
                      <a:pt x="355" y="15"/>
                    </a:cubicBezTo>
                    <a:cubicBezTo>
                      <a:pt x="366" y="12"/>
                      <a:pt x="361" y="8"/>
                      <a:pt x="350" y="6"/>
                    </a:cubicBezTo>
                    <a:cubicBezTo>
                      <a:pt x="325" y="7"/>
                      <a:pt x="332" y="13"/>
                      <a:pt x="319" y="16"/>
                    </a:cubicBezTo>
                    <a:cubicBezTo>
                      <a:pt x="323" y="13"/>
                      <a:pt x="320" y="12"/>
                      <a:pt x="316" y="12"/>
                    </a:cubicBezTo>
                    <a:cubicBezTo>
                      <a:pt x="315" y="12"/>
                      <a:pt x="313" y="12"/>
                      <a:pt x="312" y="12"/>
                    </a:cubicBezTo>
                    <a:cubicBezTo>
                      <a:pt x="310" y="12"/>
                      <a:pt x="308" y="12"/>
                      <a:pt x="307" y="12"/>
                    </a:cubicBezTo>
                    <a:cubicBezTo>
                      <a:pt x="305" y="12"/>
                      <a:pt x="303" y="12"/>
                      <a:pt x="304" y="11"/>
                    </a:cubicBezTo>
                    <a:cubicBezTo>
                      <a:pt x="273" y="14"/>
                      <a:pt x="242" y="20"/>
                      <a:pt x="210" y="24"/>
                    </a:cubicBezTo>
                    <a:cubicBezTo>
                      <a:pt x="211" y="25"/>
                      <a:pt x="220" y="25"/>
                      <a:pt x="215" y="27"/>
                    </a:cubicBezTo>
                    <a:cubicBezTo>
                      <a:pt x="211" y="28"/>
                      <a:pt x="207" y="28"/>
                      <a:pt x="204" y="28"/>
                    </a:cubicBezTo>
                    <a:cubicBezTo>
                      <a:pt x="199" y="28"/>
                      <a:pt x="196" y="27"/>
                      <a:pt x="195" y="27"/>
                    </a:cubicBezTo>
                    <a:cubicBezTo>
                      <a:pt x="180" y="30"/>
                      <a:pt x="172" y="33"/>
                      <a:pt x="168" y="36"/>
                    </a:cubicBezTo>
                    <a:cubicBezTo>
                      <a:pt x="170" y="36"/>
                      <a:pt x="172" y="35"/>
                      <a:pt x="173" y="35"/>
                    </a:cubicBezTo>
                    <a:cubicBezTo>
                      <a:pt x="174" y="35"/>
                      <a:pt x="175" y="36"/>
                      <a:pt x="174" y="38"/>
                    </a:cubicBezTo>
                    <a:cubicBezTo>
                      <a:pt x="170" y="39"/>
                      <a:pt x="167" y="39"/>
                      <a:pt x="165" y="39"/>
                    </a:cubicBezTo>
                    <a:cubicBezTo>
                      <a:pt x="164" y="39"/>
                      <a:pt x="163" y="39"/>
                      <a:pt x="162" y="39"/>
                    </a:cubicBezTo>
                    <a:cubicBezTo>
                      <a:pt x="161" y="39"/>
                      <a:pt x="160" y="38"/>
                      <a:pt x="159" y="38"/>
                    </a:cubicBezTo>
                    <a:cubicBezTo>
                      <a:pt x="157" y="38"/>
                      <a:pt x="154" y="39"/>
                      <a:pt x="149" y="42"/>
                    </a:cubicBezTo>
                    <a:cubicBezTo>
                      <a:pt x="144" y="39"/>
                      <a:pt x="164" y="36"/>
                      <a:pt x="162" y="33"/>
                    </a:cubicBezTo>
                    <a:cubicBezTo>
                      <a:pt x="148" y="35"/>
                      <a:pt x="140" y="39"/>
                      <a:pt x="131" y="43"/>
                    </a:cubicBezTo>
                    <a:cubicBezTo>
                      <a:pt x="128" y="41"/>
                      <a:pt x="140" y="40"/>
                      <a:pt x="132" y="40"/>
                    </a:cubicBezTo>
                    <a:cubicBezTo>
                      <a:pt x="125" y="42"/>
                      <a:pt x="118" y="44"/>
                      <a:pt x="111" y="47"/>
                    </a:cubicBezTo>
                    <a:cubicBezTo>
                      <a:pt x="103" y="49"/>
                      <a:pt x="95" y="52"/>
                      <a:pt x="87" y="55"/>
                    </a:cubicBezTo>
                    <a:cubicBezTo>
                      <a:pt x="79" y="58"/>
                      <a:pt x="72" y="62"/>
                      <a:pt x="66" y="65"/>
                    </a:cubicBezTo>
                    <a:cubicBezTo>
                      <a:pt x="60" y="68"/>
                      <a:pt x="54" y="71"/>
                      <a:pt x="50" y="73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35" y="78"/>
                      <a:pt x="31" y="81"/>
                      <a:pt x="28" y="84"/>
                    </a:cubicBezTo>
                    <a:cubicBezTo>
                      <a:pt x="25" y="86"/>
                      <a:pt x="23" y="89"/>
                      <a:pt x="22" y="91"/>
                    </a:cubicBezTo>
                    <a:cubicBezTo>
                      <a:pt x="20" y="92"/>
                      <a:pt x="19" y="92"/>
                      <a:pt x="19" y="92"/>
                    </a:cubicBezTo>
                    <a:cubicBezTo>
                      <a:pt x="18" y="92"/>
                      <a:pt x="20" y="90"/>
                      <a:pt x="23" y="87"/>
                    </a:cubicBezTo>
                    <a:cubicBezTo>
                      <a:pt x="10" y="97"/>
                      <a:pt x="3" y="112"/>
                      <a:pt x="2" y="120"/>
                    </a:cubicBezTo>
                    <a:cubicBezTo>
                      <a:pt x="1" y="120"/>
                      <a:pt x="2" y="118"/>
                      <a:pt x="2" y="116"/>
                    </a:cubicBezTo>
                    <a:cubicBezTo>
                      <a:pt x="3" y="114"/>
                      <a:pt x="4" y="112"/>
                      <a:pt x="4" y="110"/>
                    </a:cubicBezTo>
                    <a:cubicBezTo>
                      <a:pt x="1" y="114"/>
                      <a:pt x="0" y="119"/>
                      <a:pt x="0" y="124"/>
                    </a:cubicBezTo>
                    <a:cubicBezTo>
                      <a:pt x="0" y="126"/>
                      <a:pt x="0" y="129"/>
                      <a:pt x="0" y="131"/>
                    </a:cubicBezTo>
                    <a:cubicBezTo>
                      <a:pt x="0" y="134"/>
                      <a:pt x="1" y="136"/>
                      <a:pt x="2" y="139"/>
                    </a:cubicBezTo>
                    <a:cubicBezTo>
                      <a:pt x="5" y="148"/>
                      <a:pt x="10" y="155"/>
                      <a:pt x="11" y="160"/>
                    </a:cubicBezTo>
                    <a:cubicBezTo>
                      <a:pt x="10" y="159"/>
                      <a:pt x="8" y="157"/>
                      <a:pt x="7" y="156"/>
                    </a:cubicBezTo>
                    <a:cubicBezTo>
                      <a:pt x="22" y="178"/>
                      <a:pt x="51" y="192"/>
                      <a:pt x="91" y="204"/>
                    </a:cubicBezTo>
                    <a:cubicBezTo>
                      <a:pt x="103" y="209"/>
                      <a:pt x="108" y="211"/>
                      <a:pt x="112" y="211"/>
                    </a:cubicBezTo>
                    <a:cubicBezTo>
                      <a:pt x="113" y="211"/>
                      <a:pt x="114" y="210"/>
                      <a:pt x="115" y="210"/>
                    </a:cubicBezTo>
                    <a:cubicBezTo>
                      <a:pt x="117" y="210"/>
                      <a:pt x="118" y="209"/>
                      <a:pt x="121" y="209"/>
                    </a:cubicBezTo>
                    <a:cubicBezTo>
                      <a:pt x="121" y="209"/>
                      <a:pt x="122" y="210"/>
                      <a:pt x="122" y="210"/>
                    </a:cubicBezTo>
                    <a:cubicBezTo>
                      <a:pt x="123" y="210"/>
                      <a:pt x="124" y="210"/>
                      <a:pt x="125" y="210"/>
                    </a:cubicBezTo>
                    <a:cubicBezTo>
                      <a:pt x="126" y="210"/>
                      <a:pt x="126" y="210"/>
                      <a:pt x="127" y="210"/>
                    </a:cubicBezTo>
                    <a:cubicBezTo>
                      <a:pt x="127" y="210"/>
                      <a:pt x="128" y="210"/>
                      <a:pt x="128" y="210"/>
                    </a:cubicBezTo>
                    <a:cubicBezTo>
                      <a:pt x="130" y="210"/>
                      <a:pt x="133" y="211"/>
                      <a:pt x="136" y="212"/>
                    </a:cubicBezTo>
                    <a:cubicBezTo>
                      <a:pt x="133" y="220"/>
                      <a:pt x="169" y="219"/>
                      <a:pt x="178" y="222"/>
                    </a:cubicBezTo>
                    <a:cubicBezTo>
                      <a:pt x="175" y="220"/>
                      <a:pt x="175" y="220"/>
                      <a:pt x="175" y="220"/>
                    </a:cubicBezTo>
                    <a:cubicBezTo>
                      <a:pt x="177" y="220"/>
                      <a:pt x="178" y="220"/>
                      <a:pt x="179" y="220"/>
                    </a:cubicBezTo>
                    <a:cubicBezTo>
                      <a:pt x="191" y="220"/>
                      <a:pt x="204" y="225"/>
                      <a:pt x="211" y="228"/>
                    </a:cubicBezTo>
                    <a:cubicBezTo>
                      <a:pt x="226" y="231"/>
                      <a:pt x="246" y="233"/>
                      <a:pt x="263" y="233"/>
                    </a:cubicBezTo>
                    <a:cubicBezTo>
                      <a:pt x="267" y="233"/>
                      <a:pt x="271" y="233"/>
                      <a:pt x="275" y="233"/>
                    </a:cubicBezTo>
                    <a:cubicBezTo>
                      <a:pt x="271" y="234"/>
                      <a:pt x="271" y="234"/>
                      <a:pt x="271" y="234"/>
                    </a:cubicBezTo>
                    <a:cubicBezTo>
                      <a:pt x="272" y="234"/>
                      <a:pt x="274" y="234"/>
                      <a:pt x="275" y="234"/>
                    </a:cubicBezTo>
                    <a:cubicBezTo>
                      <a:pt x="280" y="234"/>
                      <a:pt x="285" y="235"/>
                      <a:pt x="290" y="235"/>
                    </a:cubicBezTo>
                    <a:cubicBezTo>
                      <a:pt x="294" y="236"/>
                      <a:pt x="299" y="236"/>
                      <a:pt x="304" y="236"/>
                    </a:cubicBezTo>
                    <a:cubicBezTo>
                      <a:pt x="306" y="236"/>
                      <a:pt x="308" y="236"/>
                      <a:pt x="310" y="236"/>
                    </a:cubicBezTo>
                    <a:cubicBezTo>
                      <a:pt x="309" y="237"/>
                      <a:pt x="304" y="237"/>
                      <a:pt x="309" y="239"/>
                    </a:cubicBezTo>
                    <a:cubicBezTo>
                      <a:pt x="353" y="244"/>
                      <a:pt x="397" y="245"/>
                      <a:pt x="442" y="245"/>
                    </a:cubicBezTo>
                    <a:cubicBezTo>
                      <a:pt x="452" y="245"/>
                      <a:pt x="462" y="245"/>
                      <a:pt x="472" y="245"/>
                    </a:cubicBezTo>
                    <a:cubicBezTo>
                      <a:pt x="483" y="245"/>
                      <a:pt x="493" y="245"/>
                      <a:pt x="503" y="245"/>
                    </a:cubicBezTo>
                    <a:cubicBezTo>
                      <a:pt x="510" y="245"/>
                      <a:pt x="517" y="245"/>
                      <a:pt x="524" y="245"/>
                    </a:cubicBezTo>
                    <a:cubicBezTo>
                      <a:pt x="532" y="245"/>
                      <a:pt x="541" y="245"/>
                      <a:pt x="549" y="245"/>
                    </a:cubicBezTo>
                    <a:cubicBezTo>
                      <a:pt x="610" y="245"/>
                      <a:pt x="678" y="242"/>
                      <a:pt x="745" y="235"/>
                    </a:cubicBezTo>
                    <a:cubicBezTo>
                      <a:pt x="783" y="231"/>
                      <a:pt x="821" y="226"/>
                      <a:pt x="858" y="218"/>
                    </a:cubicBezTo>
                    <a:cubicBezTo>
                      <a:pt x="876" y="215"/>
                      <a:pt x="894" y="210"/>
                      <a:pt x="912" y="205"/>
                    </a:cubicBezTo>
                    <a:cubicBezTo>
                      <a:pt x="929" y="200"/>
                      <a:pt x="946" y="194"/>
                      <a:pt x="963" y="185"/>
                    </a:cubicBezTo>
                    <a:cubicBezTo>
                      <a:pt x="963" y="185"/>
                      <a:pt x="964" y="184"/>
                      <a:pt x="965" y="183"/>
                    </a:cubicBezTo>
                    <a:cubicBezTo>
                      <a:pt x="966" y="181"/>
                      <a:pt x="968" y="179"/>
                      <a:pt x="969" y="176"/>
                    </a:cubicBezTo>
                    <a:cubicBezTo>
                      <a:pt x="973" y="170"/>
                      <a:pt x="977" y="161"/>
                      <a:pt x="977" y="153"/>
                    </a:cubicBezTo>
                    <a:cubicBezTo>
                      <a:pt x="978" y="150"/>
                      <a:pt x="978" y="147"/>
                      <a:pt x="977" y="145"/>
                    </a:cubicBezTo>
                    <a:cubicBezTo>
                      <a:pt x="981" y="140"/>
                      <a:pt x="983" y="136"/>
                      <a:pt x="983" y="131"/>
                    </a:cubicBezTo>
                    <a:cubicBezTo>
                      <a:pt x="983" y="94"/>
                      <a:pt x="848" y="62"/>
                      <a:pt x="661" y="51"/>
                    </a:cubicBezTo>
                    <a:cubicBezTo>
                      <a:pt x="661" y="49"/>
                      <a:pt x="654" y="45"/>
                      <a:pt x="662" y="44"/>
                    </a:cubicBezTo>
                    <a:cubicBezTo>
                      <a:pt x="662" y="44"/>
                      <a:pt x="662" y="44"/>
                      <a:pt x="662" y="44"/>
                    </a:cubicBezTo>
                    <a:cubicBezTo>
                      <a:pt x="669" y="44"/>
                      <a:pt x="671" y="46"/>
                      <a:pt x="668" y="47"/>
                    </a:cubicBezTo>
                    <a:cubicBezTo>
                      <a:pt x="679" y="45"/>
                      <a:pt x="674" y="42"/>
                      <a:pt x="681" y="42"/>
                    </a:cubicBezTo>
                    <a:cubicBezTo>
                      <a:pt x="678" y="41"/>
                      <a:pt x="678" y="41"/>
                      <a:pt x="678" y="41"/>
                    </a:cubicBezTo>
                    <a:cubicBezTo>
                      <a:pt x="681" y="40"/>
                      <a:pt x="674" y="35"/>
                      <a:pt x="686" y="35"/>
                    </a:cubicBezTo>
                    <a:cubicBezTo>
                      <a:pt x="687" y="35"/>
                      <a:pt x="688" y="35"/>
                      <a:pt x="689" y="35"/>
                    </a:cubicBezTo>
                    <a:cubicBezTo>
                      <a:pt x="700" y="35"/>
                      <a:pt x="696" y="37"/>
                      <a:pt x="697" y="39"/>
                    </a:cubicBezTo>
                    <a:cubicBezTo>
                      <a:pt x="698" y="39"/>
                      <a:pt x="699" y="39"/>
                      <a:pt x="701" y="39"/>
                    </a:cubicBezTo>
                    <a:cubicBezTo>
                      <a:pt x="708" y="39"/>
                      <a:pt x="713" y="40"/>
                      <a:pt x="718" y="42"/>
                    </a:cubicBezTo>
                    <a:cubicBezTo>
                      <a:pt x="718" y="41"/>
                      <a:pt x="718" y="40"/>
                      <a:pt x="720" y="40"/>
                    </a:cubicBezTo>
                    <a:cubicBezTo>
                      <a:pt x="721" y="40"/>
                      <a:pt x="721" y="40"/>
                      <a:pt x="721" y="40"/>
                    </a:cubicBezTo>
                    <a:cubicBezTo>
                      <a:pt x="737" y="41"/>
                      <a:pt x="730" y="45"/>
                      <a:pt x="735" y="46"/>
                    </a:cubicBezTo>
                    <a:cubicBezTo>
                      <a:pt x="738" y="46"/>
                      <a:pt x="741" y="47"/>
                      <a:pt x="742" y="47"/>
                    </a:cubicBezTo>
                    <a:cubicBezTo>
                      <a:pt x="746" y="47"/>
                      <a:pt x="745" y="45"/>
                      <a:pt x="745" y="43"/>
                    </a:cubicBezTo>
                    <a:cubicBezTo>
                      <a:pt x="745" y="42"/>
                      <a:pt x="746" y="40"/>
                      <a:pt x="752" y="40"/>
                    </a:cubicBezTo>
                    <a:cubicBezTo>
                      <a:pt x="754" y="40"/>
                      <a:pt x="756" y="40"/>
                      <a:pt x="758" y="40"/>
                    </a:cubicBezTo>
                    <a:cubicBezTo>
                      <a:pt x="758" y="40"/>
                      <a:pt x="751" y="39"/>
                      <a:pt x="744" y="38"/>
                    </a:cubicBezTo>
                    <a:cubicBezTo>
                      <a:pt x="737" y="37"/>
                      <a:pt x="730" y="36"/>
                      <a:pt x="730" y="36"/>
                    </a:cubicBezTo>
                    <a:cubicBezTo>
                      <a:pt x="731" y="34"/>
                      <a:pt x="732" y="31"/>
                      <a:pt x="726" y="31"/>
                    </a:cubicBezTo>
                    <a:cubicBezTo>
                      <a:pt x="725" y="33"/>
                      <a:pt x="719" y="35"/>
                      <a:pt x="712" y="35"/>
                    </a:cubicBezTo>
                    <a:cubicBezTo>
                      <a:pt x="710" y="35"/>
                      <a:pt x="708" y="35"/>
                      <a:pt x="706" y="34"/>
                    </a:cubicBezTo>
                    <a:cubicBezTo>
                      <a:pt x="703" y="31"/>
                      <a:pt x="731" y="33"/>
                      <a:pt x="716" y="28"/>
                    </a:cubicBezTo>
                    <a:cubicBezTo>
                      <a:pt x="722" y="29"/>
                      <a:pt x="730" y="28"/>
                      <a:pt x="737" y="29"/>
                    </a:cubicBezTo>
                    <a:cubicBezTo>
                      <a:pt x="729" y="32"/>
                      <a:pt x="759" y="32"/>
                      <a:pt x="746" y="35"/>
                    </a:cubicBezTo>
                    <a:cubicBezTo>
                      <a:pt x="777" y="37"/>
                      <a:pt x="781" y="41"/>
                      <a:pt x="810" y="42"/>
                    </a:cubicBezTo>
                    <a:cubicBezTo>
                      <a:pt x="808" y="43"/>
                      <a:pt x="798" y="45"/>
                      <a:pt x="788" y="45"/>
                    </a:cubicBezTo>
                    <a:cubicBezTo>
                      <a:pt x="783" y="45"/>
                      <a:pt x="778" y="44"/>
                      <a:pt x="773" y="43"/>
                    </a:cubicBezTo>
                    <a:cubicBezTo>
                      <a:pt x="773" y="41"/>
                      <a:pt x="773" y="41"/>
                      <a:pt x="773" y="41"/>
                    </a:cubicBezTo>
                    <a:cubicBezTo>
                      <a:pt x="754" y="42"/>
                      <a:pt x="786" y="45"/>
                      <a:pt x="782" y="48"/>
                    </a:cubicBezTo>
                    <a:cubicBezTo>
                      <a:pt x="785" y="48"/>
                      <a:pt x="787" y="48"/>
                      <a:pt x="790" y="48"/>
                    </a:cubicBezTo>
                    <a:cubicBezTo>
                      <a:pt x="811" y="48"/>
                      <a:pt x="834" y="58"/>
                      <a:pt x="859" y="61"/>
                    </a:cubicBezTo>
                    <a:cubicBezTo>
                      <a:pt x="855" y="58"/>
                      <a:pt x="861" y="58"/>
                      <a:pt x="863" y="56"/>
                    </a:cubicBezTo>
                    <a:cubicBezTo>
                      <a:pt x="851" y="55"/>
                      <a:pt x="853" y="56"/>
                      <a:pt x="846" y="52"/>
                    </a:cubicBezTo>
                    <a:cubicBezTo>
                      <a:pt x="846" y="51"/>
                      <a:pt x="848" y="51"/>
                      <a:pt x="850" y="51"/>
                    </a:cubicBezTo>
                    <a:cubicBezTo>
                      <a:pt x="851" y="51"/>
                      <a:pt x="851" y="51"/>
                      <a:pt x="852" y="51"/>
                    </a:cubicBezTo>
                    <a:cubicBezTo>
                      <a:pt x="853" y="51"/>
                      <a:pt x="854" y="51"/>
                      <a:pt x="855" y="51"/>
                    </a:cubicBezTo>
                    <a:cubicBezTo>
                      <a:pt x="856" y="51"/>
                      <a:pt x="857" y="51"/>
                      <a:pt x="858" y="51"/>
                    </a:cubicBezTo>
                    <a:cubicBezTo>
                      <a:pt x="862" y="49"/>
                      <a:pt x="850" y="49"/>
                      <a:pt x="846" y="47"/>
                    </a:cubicBezTo>
                    <a:cubicBezTo>
                      <a:pt x="849" y="47"/>
                      <a:pt x="851" y="47"/>
                      <a:pt x="852" y="47"/>
                    </a:cubicBezTo>
                    <a:cubicBezTo>
                      <a:pt x="857" y="47"/>
                      <a:pt x="858" y="47"/>
                      <a:pt x="863" y="46"/>
                    </a:cubicBezTo>
                    <a:cubicBezTo>
                      <a:pt x="869" y="49"/>
                      <a:pt x="867" y="50"/>
                      <a:pt x="871" y="54"/>
                    </a:cubicBezTo>
                    <a:cubicBezTo>
                      <a:pt x="896" y="60"/>
                      <a:pt x="896" y="55"/>
                      <a:pt x="914" y="60"/>
                    </a:cubicBezTo>
                    <a:cubicBezTo>
                      <a:pt x="914" y="60"/>
                      <a:pt x="913" y="60"/>
                      <a:pt x="913" y="60"/>
                    </a:cubicBezTo>
                    <a:cubicBezTo>
                      <a:pt x="912" y="60"/>
                      <a:pt x="913" y="60"/>
                      <a:pt x="913" y="61"/>
                    </a:cubicBezTo>
                    <a:cubicBezTo>
                      <a:pt x="914" y="61"/>
                      <a:pt x="914" y="62"/>
                      <a:pt x="914" y="62"/>
                    </a:cubicBezTo>
                    <a:cubicBezTo>
                      <a:pt x="913" y="62"/>
                      <a:pt x="913" y="62"/>
                      <a:pt x="913" y="62"/>
                    </a:cubicBezTo>
                    <a:cubicBezTo>
                      <a:pt x="914" y="62"/>
                      <a:pt x="916" y="63"/>
                      <a:pt x="916" y="63"/>
                    </a:cubicBezTo>
                    <a:cubicBezTo>
                      <a:pt x="903" y="62"/>
                      <a:pt x="886" y="59"/>
                      <a:pt x="875" y="59"/>
                    </a:cubicBezTo>
                    <a:cubicBezTo>
                      <a:pt x="869" y="59"/>
                      <a:pt x="866" y="60"/>
                      <a:pt x="866" y="63"/>
                    </a:cubicBezTo>
                    <a:cubicBezTo>
                      <a:pt x="881" y="65"/>
                      <a:pt x="893" y="63"/>
                      <a:pt x="911" y="68"/>
                    </a:cubicBezTo>
                    <a:cubicBezTo>
                      <a:pt x="910" y="69"/>
                      <a:pt x="910" y="69"/>
                      <a:pt x="910" y="69"/>
                    </a:cubicBezTo>
                    <a:cubicBezTo>
                      <a:pt x="913" y="70"/>
                      <a:pt x="915" y="70"/>
                      <a:pt x="915" y="70"/>
                    </a:cubicBezTo>
                    <a:cubicBezTo>
                      <a:pt x="917" y="70"/>
                      <a:pt x="911" y="67"/>
                      <a:pt x="914" y="67"/>
                    </a:cubicBezTo>
                    <a:cubicBezTo>
                      <a:pt x="921" y="68"/>
                      <a:pt x="925" y="71"/>
                      <a:pt x="929" y="74"/>
                    </a:cubicBezTo>
                    <a:cubicBezTo>
                      <a:pt x="932" y="76"/>
                      <a:pt x="935" y="78"/>
                      <a:pt x="940" y="78"/>
                    </a:cubicBezTo>
                    <a:cubicBezTo>
                      <a:pt x="940" y="78"/>
                      <a:pt x="941" y="78"/>
                      <a:pt x="942" y="78"/>
                    </a:cubicBezTo>
                    <a:cubicBezTo>
                      <a:pt x="942" y="78"/>
                      <a:pt x="938" y="76"/>
                      <a:pt x="934" y="75"/>
                    </a:cubicBezTo>
                    <a:cubicBezTo>
                      <a:pt x="931" y="73"/>
                      <a:pt x="927" y="72"/>
                      <a:pt x="927" y="72"/>
                    </a:cubicBezTo>
                    <a:cubicBezTo>
                      <a:pt x="929" y="72"/>
                      <a:pt x="930" y="72"/>
                      <a:pt x="931" y="72"/>
                    </a:cubicBezTo>
                    <a:cubicBezTo>
                      <a:pt x="936" y="72"/>
                      <a:pt x="925" y="70"/>
                      <a:pt x="929" y="67"/>
                    </a:cubicBezTo>
                    <a:cubicBezTo>
                      <a:pt x="940" y="68"/>
                      <a:pt x="954" y="73"/>
                      <a:pt x="969" y="80"/>
                    </a:cubicBezTo>
                    <a:cubicBezTo>
                      <a:pt x="977" y="83"/>
                      <a:pt x="985" y="88"/>
                      <a:pt x="994" y="94"/>
                    </a:cubicBezTo>
                    <a:cubicBezTo>
                      <a:pt x="996" y="95"/>
                      <a:pt x="998" y="97"/>
                      <a:pt x="1000" y="99"/>
                    </a:cubicBezTo>
                    <a:cubicBezTo>
                      <a:pt x="1002" y="101"/>
                      <a:pt x="1004" y="103"/>
                      <a:pt x="1006" y="105"/>
                    </a:cubicBezTo>
                    <a:cubicBezTo>
                      <a:pt x="1008" y="108"/>
                      <a:pt x="1010" y="110"/>
                      <a:pt x="1012" y="113"/>
                    </a:cubicBezTo>
                    <a:cubicBezTo>
                      <a:pt x="1013" y="116"/>
                      <a:pt x="1015" y="119"/>
                      <a:pt x="1016" y="122"/>
                    </a:cubicBezTo>
                    <a:cubicBezTo>
                      <a:pt x="1015" y="114"/>
                      <a:pt x="1013" y="109"/>
                      <a:pt x="1011" y="105"/>
                    </a:cubicBezTo>
                    <a:cubicBezTo>
                      <a:pt x="1009" y="103"/>
                      <a:pt x="1008" y="101"/>
                      <a:pt x="1006" y="99"/>
                    </a:cubicBezTo>
                    <a:cubicBezTo>
                      <a:pt x="1004" y="97"/>
                      <a:pt x="1001" y="94"/>
                      <a:pt x="998" y="92"/>
                    </a:cubicBezTo>
                    <a:cubicBezTo>
                      <a:pt x="999" y="92"/>
                      <a:pt x="999" y="92"/>
                      <a:pt x="999" y="92"/>
                    </a:cubicBezTo>
                    <a:cubicBezTo>
                      <a:pt x="1004" y="92"/>
                      <a:pt x="1008" y="94"/>
                      <a:pt x="1010" y="94"/>
                    </a:cubicBezTo>
                    <a:cubicBezTo>
                      <a:pt x="1011" y="94"/>
                      <a:pt x="1011" y="94"/>
                      <a:pt x="1011" y="94"/>
                    </a:cubicBezTo>
                    <a:cubicBezTo>
                      <a:pt x="1013" y="94"/>
                      <a:pt x="1013" y="93"/>
                      <a:pt x="1013" y="89"/>
                    </a:cubicBezTo>
                    <a:cubicBezTo>
                      <a:pt x="1013" y="89"/>
                      <a:pt x="1012" y="88"/>
                      <a:pt x="1010" y="86"/>
                    </a:cubicBezTo>
                    <a:cubicBezTo>
                      <a:pt x="1008" y="85"/>
                      <a:pt x="1006" y="83"/>
                      <a:pt x="1004" y="82"/>
                    </a:cubicBezTo>
                    <a:cubicBezTo>
                      <a:pt x="1003" y="81"/>
                      <a:pt x="1002" y="80"/>
                      <a:pt x="1001" y="79"/>
                    </a:cubicBezTo>
                    <a:cubicBezTo>
                      <a:pt x="1000" y="79"/>
                      <a:pt x="1000" y="78"/>
                      <a:pt x="999" y="77"/>
                    </a:cubicBezTo>
                    <a:cubicBezTo>
                      <a:pt x="997" y="76"/>
                      <a:pt x="996" y="76"/>
                      <a:pt x="996" y="76"/>
                    </a:cubicBezTo>
                    <a:cubicBezTo>
                      <a:pt x="1000" y="71"/>
                      <a:pt x="1000" y="71"/>
                      <a:pt x="1000" y="71"/>
                    </a:cubicBezTo>
                    <a:cubicBezTo>
                      <a:pt x="1003" y="73"/>
                      <a:pt x="1005" y="74"/>
                      <a:pt x="1007" y="76"/>
                    </a:cubicBezTo>
                    <a:cubicBezTo>
                      <a:pt x="1009" y="78"/>
                      <a:pt x="1012" y="80"/>
                      <a:pt x="1013" y="82"/>
                    </a:cubicBezTo>
                    <a:cubicBezTo>
                      <a:pt x="1013" y="82"/>
                      <a:pt x="1014" y="82"/>
                      <a:pt x="1014" y="82"/>
                    </a:cubicBezTo>
                    <a:cubicBezTo>
                      <a:pt x="1014" y="82"/>
                      <a:pt x="1015" y="82"/>
                      <a:pt x="1016" y="82"/>
                    </a:cubicBezTo>
                    <a:cubicBezTo>
                      <a:pt x="1017" y="83"/>
                      <a:pt x="1019" y="84"/>
                      <a:pt x="1020" y="86"/>
                    </a:cubicBezTo>
                    <a:cubicBezTo>
                      <a:pt x="1022" y="87"/>
                      <a:pt x="1023" y="89"/>
                      <a:pt x="1025" y="90"/>
                    </a:cubicBezTo>
                    <a:cubicBezTo>
                      <a:pt x="1026" y="92"/>
                      <a:pt x="1028" y="94"/>
                      <a:pt x="1029" y="97"/>
                    </a:cubicBezTo>
                    <a:cubicBezTo>
                      <a:pt x="1031" y="99"/>
                      <a:pt x="1032" y="101"/>
                      <a:pt x="1034" y="104"/>
                    </a:cubicBezTo>
                    <a:cubicBezTo>
                      <a:pt x="1035" y="106"/>
                      <a:pt x="1036" y="109"/>
                      <a:pt x="1037" y="111"/>
                    </a:cubicBezTo>
                    <a:cubicBezTo>
                      <a:pt x="1038" y="113"/>
                      <a:pt x="1039" y="115"/>
                      <a:pt x="1039" y="116"/>
                    </a:cubicBezTo>
                    <a:cubicBezTo>
                      <a:pt x="1040" y="118"/>
                      <a:pt x="1040" y="119"/>
                      <a:pt x="1041" y="119"/>
                    </a:cubicBezTo>
                    <a:cubicBezTo>
                      <a:pt x="1041" y="119"/>
                      <a:pt x="1041" y="119"/>
                      <a:pt x="1041" y="118"/>
                    </a:cubicBezTo>
                    <a:cubicBezTo>
                      <a:pt x="1041" y="117"/>
                      <a:pt x="1040" y="116"/>
                      <a:pt x="1040" y="115"/>
                    </a:cubicBezTo>
                    <a:cubicBezTo>
                      <a:pt x="1039" y="112"/>
                      <a:pt x="1037" y="109"/>
                      <a:pt x="1036" y="105"/>
                    </a:cubicBezTo>
                    <a:cubicBezTo>
                      <a:pt x="1034" y="102"/>
                      <a:pt x="1032" y="100"/>
                      <a:pt x="1031" y="98"/>
                    </a:cubicBezTo>
                    <a:cubicBezTo>
                      <a:pt x="1029" y="96"/>
                      <a:pt x="1028" y="94"/>
                      <a:pt x="1028" y="94"/>
                    </a:cubicBezTo>
                    <a:cubicBezTo>
                      <a:pt x="1028" y="92"/>
                      <a:pt x="1027" y="91"/>
                      <a:pt x="1028" y="91"/>
                    </a:cubicBezTo>
                    <a:cubicBezTo>
                      <a:pt x="1029" y="91"/>
                      <a:pt x="1032" y="94"/>
                      <a:pt x="1035" y="98"/>
                    </a:cubicBezTo>
                    <a:cubicBezTo>
                      <a:pt x="1037" y="101"/>
                      <a:pt x="1040" y="107"/>
                      <a:pt x="1043" y="113"/>
                    </a:cubicBezTo>
                    <a:cubicBezTo>
                      <a:pt x="1045" y="118"/>
                      <a:pt x="1046" y="126"/>
                      <a:pt x="1046" y="131"/>
                    </a:cubicBezTo>
                    <a:cubicBezTo>
                      <a:pt x="1047" y="128"/>
                      <a:pt x="1047" y="125"/>
                      <a:pt x="1047" y="122"/>
                    </a:cubicBezTo>
                    <a:cubicBezTo>
                      <a:pt x="1046" y="118"/>
                      <a:pt x="1046" y="114"/>
                      <a:pt x="1044" y="110"/>
                    </a:cubicBezTo>
                    <a:cubicBezTo>
                      <a:pt x="1043" y="107"/>
                      <a:pt x="1041" y="102"/>
                      <a:pt x="1039" y="99"/>
                    </a:cubicBezTo>
                    <a:cubicBezTo>
                      <a:pt x="1037" y="96"/>
                      <a:pt x="1034" y="92"/>
                      <a:pt x="1031" y="89"/>
                    </a:cubicBezTo>
                    <a:cubicBezTo>
                      <a:pt x="1020" y="77"/>
                      <a:pt x="1008" y="70"/>
                      <a:pt x="997" y="64"/>
                    </a:cubicBezTo>
                    <a:cubicBezTo>
                      <a:pt x="997" y="64"/>
                      <a:pt x="997" y="65"/>
                      <a:pt x="996" y="65"/>
                    </a:cubicBezTo>
                    <a:cubicBezTo>
                      <a:pt x="995" y="65"/>
                      <a:pt x="993" y="64"/>
                      <a:pt x="992" y="64"/>
                    </a:cubicBezTo>
                    <a:cubicBezTo>
                      <a:pt x="991" y="64"/>
                      <a:pt x="989" y="64"/>
                      <a:pt x="988" y="64"/>
                    </a:cubicBezTo>
                    <a:cubicBezTo>
                      <a:pt x="985" y="64"/>
                      <a:pt x="985" y="65"/>
                      <a:pt x="994" y="70"/>
                    </a:cubicBezTo>
                    <a:cubicBezTo>
                      <a:pt x="993" y="70"/>
                      <a:pt x="993" y="70"/>
                      <a:pt x="992" y="70"/>
                    </a:cubicBezTo>
                    <a:cubicBezTo>
                      <a:pt x="988" y="70"/>
                      <a:pt x="979" y="66"/>
                      <a:pt x="973" y="64"/>
                    </a:cubicBezTo>
                    <a:cubicBezTo>
                      <a:pt x="973" y="64"/>
                      <a:pt x="973" y="64"/>
                      <a:pt x="973" y="64"/>
                    </a:cubicBezTo>
                    <a:cubicBezTo>
                      <a:pt x="975" y="64"/>
                      <a:pt x="973" y="62"/>
                      <a:pt x="972" y="60"/>
                    </a:cubicBezTo>
                    <a:cubicBezTo>
                      <a:pt x="971" y="59"/>
                      <a:pt x="971" y="57"/>
                      <a:pt x="973" y="57"/>
                    </a:cubicBezTo>
                    <a:cubicBezTo>
                      <a:pt x="974" y="57"/>
                      <a:pt x="975" y="57"/>
                      <a:pt x="976" y="57"/>
                    </a:cubicBezTo>
                    <a:cubicBezTo>
                      <a:pt x="971" y="56"/>
                      <a:pt x="970" y="55"/>
                      <a:pt x="968" y="54"/>
                    </a:cubicBezTo>
                    <a:cubicBezTo>
                      <a:pt x="966" y="54"/>
                      <a:pt x="964" y="52"/>
                      <a:pt x="955" y="50"/>
                    </a:cubicBezTo>
                    <a:cubicBezTo>
                      <a:pt x="957" y="49"/>
                      <a:pt x="949" y="47"/>
                      <a:pt x="942" y="44"/>
                    </a:cubicBezTo>
                    <a:cubicBezTo>
                      <a:pt x="935" y="41"/>
                      <a:pt x="928" y="39"/>
                      <a:pt x="930" y="37"/>
                    </a:cubicBezTo>
                    <a:cubicBezTo>
                      <a:pt x="926" y="37"/>
                      <a:pt x="926" y="40"/>
                      <a:pt x="919" y="40"/>
                    </a:cubicBezTo>
                    <a:cubicBezTo>
                      <a:pt x="917" y="40"/>
                      <a:pt x="914" y="40"/>
                      <a:pt x="909" y="39"/>
                    </a:cubicBezTo>
                    <a:cubicBezTo>
                      <a:pt x="912" y="43"/>
                      <a:pt x="931" y="49"/>
                      <a:pt x="918" y="49"/>
                    </a:cubicBezTo>
                    <a:cubicBezTo>
                      <a:pt x="918" y="49"/>
                      <a:pt x="918" y="49"/>
                      <a:pt x="917" y="49"/>
                    </a:cubicBezTo>
                    <a:cubicBezTo>
                      <a:pt x="927" y="49"/>
                      <a:pt x="927" y="49"/>
                      <a:pt x="927" y="49"/>
                    </a:cubicBezTo>
                    <a:cubicBezTo>
                      <a:pt x="939" y="55"/>
                      <a:pt x="922" y="51"/>
                      <a:pt x="938" y="58"/>
                    </a:cubicBezTo>
                    <a:cubicBezTo>
                      <a:pt x="933" y="56"/>
                      <a:pt x="923" y="55"/>
                      <a:pt x="921" y="52"/>
                    </a:cubicBezTo>
                    <a:cubicBezTo>
                      <a:pt x="922" y="54"/>
                      <a:pt x="920" y="55"/>
                      <a:pt x="917" y="55"/>
                    </a:cubicBezTo>
                    <a:cubicBezTo>
                      <a:pt x="914" y="55"/>
                      <a:pt x="911" y="55"/>
                      <a:pt x="907" y="54"/>
                    </a:cubicBezTo>
                    <a:cubicBezTo>
                      <a:pt x="904" y="53"/>
                      <a:pt x="900" y="53"/>
                      <a:pt x="897" y="53"/>
                    </a:cubicBezTo>
                    <a:cubicBezTo>
                      <a:pt x="895" y="53"/>
                      <a:pt x="894" y="53"/>
                      <a:pt x="893" y="54"/>
                    </a:cubicBezTo>
                    <a:cubicBezTo>
                      <a:pt x="890" y="51"/>
                      <a:pt x="886" y="50"/>
                      <a:pt x="876" y="49"/>
                    </a:cubicBezTo>
                    <a:cubicBezTo>
                      <a:pt x="878" y="47"/>
                      <a:pt x="874" y="44"/>
                      <a:pt x="881" y="44"/>
                    </a:cubicBezTo>
                    <a:cubicBezTo>
                      <a:pt x="881" y="44"/>
                      <a:pt x="881" y="44"/>
                      <a:pt x="881" y="44"/>
                    </a:cubicBezTo>
                    <a:cubicBezTo>
                      <a:pt x="887" y="46"/>
                      <a:pt x="891" y="46"/>
                      <a:pt x="897" y="49"/>
                    </a:cubicBezTo>
                    <a:cubicBezTo>
                      <a:pt x="896" y="42"/>
                      <a:pt x="875" y="42"/>
                      <a:pt x="860" y="38"/>
                    </a:cubicBezTo>
                    <a:cubicBezTo>
                      <a:pt x="862" y="39"/>
                      <a:pt x="862" y="40"/>
                      <a:pt x="858" y="40"/>
                    </a:cubicBezTo>
                    <a:cubicBezTo>
                      <a:pt x="849" y="37"/>
                      <a:pt x="829" y="32"/>
                      <a:pt x="836" y="30"/>
                    </a:cubicBezTo>
                    <a:cubicBezTo>
                      <a:pt x="836" y="30"/>
                      <a:pt x="824" y="28"/>
                      <a:pt x="813" y="27"/>
                    </a:cubicBezTo>
                    <a:cubicBezTo>
                      <a:pt x="801" y="26"/>
                      <a:pt x="790" y="24"/>
                      <a:pt x="790" y="24"/>
                    </a:cubicBezTo>
                    <a:cubicBezTo>
                      <a:pt x="790" y="24"/>
                      <a:pt x="791" y="24"/>
                      <a:pt x="792" y="24"/>
                    </a:cubicBezTo>
                    <a:cubicBezTo>
                      <a:pt x="793" y="24"/>
                      <a:pt x="794" y="24"/>
                      <a:pt x="795" y="24"/>
                    </a:cubicBezTo>
                    <a:cubicBezTo>
                      <a:pt x="797" y="24"/>
                      <a:pt x="798" y="24"/>
                      <a:pt x="799" y="24"/>
                    </a:cubicBezTo>
                    <a:cubicBezTo>
                      <a:pt x="799" y="24"/>
                      <a:pt x="799" y="24"/>
                      <a:pt x="799" y="24"/>
                    </a:cubicBezTo>
                    <a:cubicBezTo>
                      <a:pt x="799" y="24"/>
                      <a:pt x="793" y="24"/>
                      <a:pt x="787" y="23"/>
                    </a:cubicBezTo>
                    <a:cubicBezTo>
                      <a:pt x="780" y="22"/>
                      <a:pt x="774" y="21"/>
                      <a:pt x="774" y="21"/>
                    </a:cubicBezTo>
                    <a:cubicBezTo>
                      <a:pt x="768" y="18"/>
                      <a:pt x="783" y="20"/>
                      <a:pt x="786" y="18"/>
                    </a:cubicBezTo>
                    <a:cubicBezTo>
                      <a:pt x="767" y="16"/>
                      <a:pt x="767" y="16"/>
                      <a:pt x="767" y="16"/>
                    </a:cubicBezTo>
                    <a:cubicBezTo>
                      <a:pt x="770" y="14"/>
                      <a:pt x="770" y="14"/>
                      <a:pt x="770" y="14"/>
                    </a:cubicBezTo>
                    <a:cubicBezTo>
                      <a:pt x="769" y="14"/>
                      <a:pt x="768" y="14"/>
                      <a:pt x="766" y="14"/>
                    </a:cubicBezTo>
                    <a:cubicBezTo>
                      <a:pt x="758" y="14"/>
                      <a:pt x="743" y="13"/>
                      <a:pt x="739" y="9"/>
                    </a:cubicBezTo>
                    <a:cubicBezTo>
                      <a:pt x="738" y="9"/>
                      <a:pt x="737" y="9"/>
                      <a:pt x="736" y="9"/>
                    </a:cubicBezTo>
                    <a:cubicBezTo>
                      <a:pt x="730" y="9"/>
                      <a:pt x="726" y="10"/>
                      <a:pt x="722" y="11"/>
                    </a:cubicBezTo>
                    <a:cubicBezTo>
                      <a:pt x="718" y="12"/>
                      <a:pt x="714" y="13"/>
                      <a:pt x="708" y="13"/>
                    </a:cubicBezTo>
                    <a:cubicBezTo>
                      <a:pt x="704" y="13"/>
                      <a:pt x="699" y="12"/>
                      <a:pt x="691" y="11"/>
                    </a:cubicBezTo>
                    <a:cubicBezTo>
                      <a:pt x="692" y="9"/>
                      <a:pt x="694" y="9"/>
                      <a:pt x="698" y="9"/>
                    </a:cubicBezTo>
                    <a:cubicBezTo>
                      <a:pt x="699" y="9"/>
                      <a:pt x="701" y="9"/>
                      <a:pt x="703" y="9"/>
                    </a:cubicBezTo>
                    <a:cubicBezTo>
                      <a:pt x="704" y="9"/>
                      <a:pt x="706" y="9"/>
                      <a:pt x="708" y="9"/>
                    </a:cubicBezTo>
                    <a:cubicBezTo>
                      <a:pt x="710" y="9"/>
                      <a:pt x="712" y="9"/>
                      <a:pt x="714" y="9"/>
                    </a:cubicBezTo>
                    <a:cubicBezTo>
                      <a:pt x="708" y="7"/>
                      <a:pt x="692" y="8"/>
                      <a:pt x="689" y="5"/>
                    </a:cubicBezTo>
                    <a:cubicBezTo>
                      <a:pt x="669" y="5"/>
                      <a:pt x="671" y="12"/>
                      <a:pt x="661" y="15"/>
                    </a:cubicBezTo>
                    <a:cubicBezTo>
                      <a:pt x="645" y="14"/>
                      <a:pt x="660" y="12"/>
                      <a:pt x="659" y="11"/>
                    </a:cubicBezTo>
                    <a:cubicBezTo>
                      <a:pt x="659" y="11"/>
                      <a:pt x="659" y="11"/>
                      <a:pt x="659" y="11"/>
                    </a:cubicBezTo>
                    <a:cubicBezTo>
                      <a:pt x="657" y="11"/>
                      <a:pt x="655" y="11"/>
                      <a:pt x="653" y="12"/>
                    </a:cubicBezTo>
                    <a:cubicBezTo>
                      <a:pt x="651" y="13"/>
                      <a:pt x="649" y="13"/>
                      <a:pt x="647" y="13"/>
                    </a:cubicBezTo>
                    <a:cubicBezTo>
                      <a:pt x="645" y="13"/>
                      <a:pt x="643" y="13"/>
                      <a:pt x="642" y="11"/>
                    </a:cubicBezTo>
                    <a:cubicBezTo>
                      <a:pt x="634" y="14"/>
                      <a:pt x="630" y="17"/>
                      <a:pt x="641" y="18"/>
                    </a:cubicBezTo>
                    <a:cubicBezTo>
                      <a:pt x="640" y="18"/>
                      <a:pt x="638" y="18"/>
                      <a:pt x="637" y="18"/>
                    </a:cubicBezTo>
                    <a:cubicBezTo>
                      <a:pt x="629" y="18"/>
                      <a:pt x="620" y="19"/>
                      <a:pt x="618" y="21"/>
                    </a:cubicBezTo>
                    <a:cubicBezTo>
                      <a:pt x="625" y="16"/>
                      <a:pt x="609" y="18"/>
                      <a:pt x="608" y="14"/>
                    </a:cubicBezTo>
                    <a:cubicBezTo>
                      <a:pt x="602" y="13"/>
                      <a:pt x="592" y="12"/>
                      <a:pt x="581" y="12"/>
                    </a:cubicBezTo>
                    <a:cubicBezTo>
                      <a:pt x="571" y="12"/>
                      <a:pt x="561" y="13"/>
                      <a:pt x="555" y="16"/>
                    </a:cubicBezTo>
                    <a:cubicBezTo>
                      <a:pt x="558" y="10"/>
                      <a:pt x="558" y="10"/>
                      <a:pt x="558" y="10"/>
                    </a:cubicBezTo>
                    <a:cubicBezTo>
                      <a:pt x="543" y="11"/>
                      <a:pt x="543" y="11"/>
                      <a:pt x="543" y="11"/>
                    </a:cubicBezTo>
                    <a:cubicBezTo>
                      <a:pt x="532" y="7"/>
                      <a:pt x="557" y="7"/>
                      <a:pt x="564" y="7"/>
                    </a:cubicBezTo>
                    <a:cubicBezTo>
                      <a:pt x="553" y="6"/>
                      <a:pt x="543" y="6"/>
                      <a:pt x="534" y="6"/>
                    </a:cubicBezTo>
                    <a:cubicBezTo>
                      <a:pt x="527" y="6"/>
                      <a:pt x="520" y="6"/>
                      <a:pt x="512" y="6"/>
                    </a:cubicBezTo>
                    <a:cubicBezTo>
                      <a:pt x="517" y="8"/>
                      <a:pt x="514" y="9"/>
                      <a:pt x="516" y="11"/>
                    </a:cubicBezTo>
                    <a:cubicBezTo>
                      <a:pt x="513" y="12"/>
                      <a:pt x="510" y="12"/>
                      <a:pt x="507" y="12"/>
                    </a:cubicBezTo>
                    <a:cubicBezTo>
                      <a:pt x="505" y="12"/>
                      <a:pt x="504" y="12"/>
                      <a:pt x="503" y="12"/>
                    </a:cubicBezTo>
                    <a:cubicBezTo>
                      <a:pt x="502" y="12"/>
                      <a:pt x="500" y="12"/>
                      <a:pt x="499" y="12"/>
                    </a:cubicBezTo>
                    <a:cubicBezTo>
                      <a:pt x="498" y="12"/>
                      <a:pt x="496" y="12"/>
                      <a:pt x="495" y="12"/>
                    </a:cubicBezTo>
                    <a:cubicBezTo>
                      <a:pt x="493" y="11"/>
                      <a:pt x="494" y="9"/>
                      <a:pt x="499" y="9"/>
                    </a:cubicBezTo>
                    <a:cubicBezTo>
                      <a:pt x="487" y="10"/>
                      <a:pt x="487" y="10"/>
                      <a:pt x="487" y="10"/>
                    </a:cubicBezTo>
                    <a:cubicBezTo>
                      <a:pt x="488" y="6"/>
                      <a:pt x="481" y="6"/>
                      <a:pt x="494" y="4"/>
                    </a:cubicBezTo>
                    <a:cubicBezTo>
                      <a:pt x="482" y="5"/>
                      <a:pt x="482" y="5"/>
                      <a:pt x="482" y="5"/>
                    </a:cubicBezTo>
                    <a:cubicBezTo>
                      <a:pt x="469" y="4"/>
                      <a:pt x="483" y="2"/>
                      <a:pt x="486" y="1"/>
                    </a:cubicBezTo>
                    <a:cubicBezTo>
                      <a:pt x="465" y="0"/>
                      <a:pt x="465" y="0"/>
                      <a:pt x="465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26" name="Freeform 3583">
                <a:extLst>
                  <a:ext uri="{FF2B5EF4-FFF2-40B4-BE49-F238E27FC236}">
                    <a16:creationId xmlns:a16="http://schemas.microsoft.com/office/drawing/2014/main" id="{509C3C93-6DFC-4A36-976A-9B6C75827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2" y="3789"/>
                <a:ext cx="4" cy="0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5 w 5"/>
                  <a:gd name="T5" fmla="*/ 1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0"/>
                      <a:pt x="0" y="0"/>
                      <a:pt x="0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27" name="Freeform 3584">
                <a:extLst>
                  <a:ext uri="{FF2B5EF4-FFF2-40B4-BE49-F238E27FC236}">
                    <a16:creationId xmlns:a16="http://schemas.microsoft.com/office/drawing/2014/main" id="{1F950513-BCE8-4AF7-ABF9-E133B7660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3785"/>
                <a:ext cx="5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28" name="Freeform 3585">
                <a:extLst>
                  <a:ext uri="{FF2B5EF4-FFF2-40B4-BE49-F238E27FC236}">
                    <a16:creationId xmlns:a16="http://schemas.microsoft.com/office/drawing/2014/main" id="{CDF30FD6-B226-4E66-880B-6AA4CAF8F8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" y="3033"/>
                <a:ext cx="1526" cy="353"/>
              </a:xfrm>
              <a:custGeom>
                <a:avLst/>
                <a:gdLst>
                  <a:gd name="T0" fmla="*/ 655 w 1786"/>
                  <a:gd name="T1" fmla="*/ 415 h 415"/>
                  <a:gd name="T2" fmla="*/ 627 w 1786"/>
                  <a:gd name="T3" fmla="*/ 409 h 415"/>
                  <a:gd name="T4" fmla="*/ 711 w 1786"/>
                  <a:gd name="T5" fmla="*/ 414 h 415"/>
                  <a:gd name="T6" fmla="*/ 759 w 1786"/>
                  <a:gd name="T7" fmla="*/ 395 h 415"/>
                  <a:gd name="T8" fmla="*/ 802 w 1786"/>
                  <a:gd name="T9" fmla="*/ 389 h 415"/>
                  <a:gd name="T10" fmla="*/ 802 w 1786"/>
                  <a:gd name="T11" fmla="*/ 389 h 415"/>
                  <a:gd name="T12" fmla="*/ 562 w 1786"/>
                  <a:gd name="T13" fmla="*/ 392 h 415"/>
                  <a:gd name="T14" fmla="*/ 719 w 1786"/>
                  <a:gd name="T15" fmla="*/ 272 h 415"/>
                  <a:gd name="T16" fmla="*/ 773 w 1786"/>
                  <a:gd name="T17" fmla="*/ 268 h 415"/>
                  <a:gd name="T18" fmla="*/ 1786 w 1786"/>
                  <a:gd name="T19" fmla="*/ 204 h 415"/>
                  <a:gd name="T20" fmla="*/ 902 w 1786"/>
                  <a:gd name="T21" fmla="*/ 187 h 415"/>
                  <a:gd name="T22" fmla="*/ 904 w 1786"/>
                  <a:gd name="T23" fmla="*/ 185 h 415"/>
                  <a:gd name="T24" fmla="*/ 705 w 1786"/>
                  <a:gd name="T25" fmla="*/ 179 h 415"/>
                  <a:gd name="T26" fmla="*/ 3 w 1786"/>
                  <a:gd name="T27" fmla="*/ 136 h 415"/>
                  <a:gd name="T28" fmla="*/ 246 w 1786"/>
                  <a:gd name="T29" fmla="*/ 255 h 415"/>
                  <a:gd name="T30" fmla="*/ 96 w 1786"/>
                  <a:gd name="T31" fmla="*/ 213 h 415"/>
                  <a:gd name="T32" fmla="*/ 857 w 1786"/>
                  <a:gd name="T33" fmla="*/ 89 h 415"/>
                  <a:gd name="T34" fmla="*/ 857 w 1786"/>
                  <a:gd name="T35" fmla="*/ 89 h 415"/>
                  <a:gd name="T36" fmla="*/ 941 w 1786"/>
                  <a:gd name="T37" fmla="*/ 1 h 415"/>
                  <a:gd name="T38" fmla="*/ 878 w 1786"/>
                  <a:gd name="T39" fmla="*/ 34 h 415"/>
                  <a:gd name="T40" fmla="*/ 841 w 1786"/>
                  <a:gd name="T41" fmla="*/ 76 h 415"/>
                  <a:gd name="T42" fmla="*/ 939 w 1786"/>
                  <a:gd name="T43" fmla="*/ 49 h 415"/>
                  <a:gd name="T44" fmla="*/ 1080 w 1786"/>
                  <a:gd name="T45" fmla="*/ 164 h 415"/>
                  <a:gd name="T46" fmla="*/ 780 w 1786"/>
                  <a:gd name="T47" fmla="*/ 321 h 415"/>
                  <a:gd name="T48" fmla="*/ 681 w 1786"/>
                  <a:gd name="T49" fmla="*/ 354 h 415"/>
                  <a:gd name="T50" fmla="*/ 507 w 1786"/>
                  <a:gd name="T51" fmla="*/ 304 h 415"/>
                  <a:gd name="T52" fmla="*/ 474 w 1786"/>
                  <a:gd name="T53" fmla="*/ 294 h 415"/>
                  <a:gd name="T54" fmla="*/ 437 w 1786"/>
                  <a:gd name="T55" fmla="*/ 291 h 415"/>
                  <a:gd name="T56" fmla="*/ 400 w 1786"/>
                  <a:gd name="T57" fmla="*/ 289 h 415"/>
                  <a:gd name="T58" fmla="*/ 254 w 1786"/>
                  <a:gd name="T59" fmla="*/ 259 h 415"/>
                  <a:gd name="T60" fmla="*/ 397 w 1786"/>
                  <a:gd name="T61" fmla="*/ 395 h 415"/>
                  <a:gd name="T62" fmla="*/ 432 w 1786"/>
                  <a:gd name="T63" fmla="*/ 388 h 415"/>
                  <a:gd name="T64" fmla="*/ 492 w 1786"/>
                  <a:gd name="T65" fmla="*/ 376 h 415"/>
                  <a:gd name="T66" fmla="*/ 524 w 1786"/>
                  <a:gd name="T67" fmla="*/ 379 h 415"/>
                  <a:gd name="T68" fmla="*/ 887 w 1786"/>
                  <a:gd name="T69" fmla="*/ 356 h 415"/>
                  <a:gd name="T70" fmla="*/ 995 w 1786"/>
                  <a:gd name="T71" fmla="*/ 313 h 415"/>
                  <a:gd name="T72" fmla="*/ 1135 w 1786"/>
                  <a:gd name="T73" fmla="*/ 350 h 415"/>
                  <a:gd name="T74" fmla="*/ 1312 w 1786"/>
                  <a:gd name="T75" fmla="*/ 293 h 415"/>
                  <a:gd name="T76" fmla="*/ 1451 w 1786"/>
                  <a:gd name="T77" fmla="*/ 267 h 415"/>
                  <a:gd name="T78" fmla="*/ 1561 w 1786"/>
                  <a:gd name="T79" fmla="*/ 239 h 415"/>
                  <a:gd name="T80" fmla="*/ 1647 w 1786"/>
                  <a:gd name="T81" fmla="*/ 242 h 415"/>
                  <a:gd name="T82" fmla="*/ 1672 w 1786"/>
                  <a:gd name="T83" fmla="*/ 177 h 415"/>
                  <a:gd name="T84" fmla="*/ 1607 w 1786"/>
                  <a:gd name="T85" fmla="*/ 165 h 415"/>
                  <a:gd name="T86" fmla="*/ 1548 w 1786"/>
                  <a:gd name="T87" fmla="*/ 159 h 415"/>
                  <a:gd name="T88" fmla="*/ 1472 w 1786"/>
                  <a:gd name="T89" fmla="*/ 170 h 415"/>
                  <a:gd name="T90" fmla="*/ 1400 w 1786"/>
                  <a:gd name="T91" fmla="*/ 158 h 415"/>
                  <a:gd name="T92" fmla="*/ 1346 w 1786"/>
                  <a:gd name="T93" fmla="*/ 86 h 415"/>
                  <a:gd name="T94" fmla="*/ 1197 w 1786"/>
                  <a:gd name="T95" fmla="*/ 100 h 415"/>
                  <a:gd name="T96" fmla="*/ 1107 w 1786"/>
                  <a:gd name="T97" fmla="*/ 126 h 415"/>
                  <a:gd name="T98" fmla="*/ 1069 w 1786"/>
                  <a:gd name="T99" fmla="*/ 39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86" h="415">
                    <a:moveTo>
                      <a:pt x="627" y="409"/>
                    </a:moveTo>
                    <a:cubicBezTo>
                      <a:pt x="634" y="411"/>
                      <a:pt x="648" y="415"/>
                      <a:pt x="654" y="415"/>
                    </a:cubicBezTo>
                    <a:cubicBezTo>
                      <a:pt x="654" y="415"/>
                      <a:pt x="654" y="415"/>
                      <a:pt x="655" y="415"/>
                    </a:cubicBezTo>
                    <a:cubicBezTo>
                      <a:pt x="636" y="409"/>
                      <a:pt x="636" y="409"/>
                      <a:pt x="636" y="409"/>
                    </a:cubicBezTo>
                    <a:cubicBezTo>
                      <a:pt x="636" y="409"/>
                      <a:pt x="635" y="409"/>
                      <a:pt x="633" y="409"/>
                    </a:cubicBezTo>
                    <a:cubicBezTo>
                      <a:pt x="632" y="409"/>
                      <a:pt x="629" y="409"/>
                      <a:pt x="627" y="409"/>
                    </a:cubicBezTo>
                    <a:moveTo>
                      <a:pt x="748" y="404"/>
                    </a:moveTo>
                    <a:cubicBezTo>
                      <a:pt x="737" y="410"/>
                      <a:pt x="720" y="413"/>
                      <a:pt x="704" y="414"/>
                    </a:cubicBezTo>
                    <a:cubicBezTo>
                      <a:pt x="706" y="414"/>
                      <a:pt x="709" y="414"/>
                      <a:pt x="711" y="414"/>
                    </a:cubicBezTo>
                    <a:cubicBezTo>
                      <a:pt x="725" y="413"/>
                      <a:pt x="737" y="411"/>
                      <a:pt x="748" y="404"/>
                    </a:cubicBezTo>
                    <a:moveTo>
                      <a:pt x="760" y="395"/>
                    </a:moveTo>
                    <a:cubicBezTo>
                      <a:pt x="759" y="395"/>
                      <a:pt x="759" y="395"/>
                      <a:pt x="759" y="395"/>
                    </a:cubicBezTo>
                    <a:cubicBezTo>
                      <a:pt x="759" y="395"/>
                      <a:pt x="759" y="395"/>
                      <a:pt x="759" y="396"/>
                    </a:cubicBezTo>
                    <a:cubicBezTo>
                      <a:pt x="759" y="395"/>
                      <a:pt x="759" y="395"/>
                      <a:pt x="760" y="395"/>
                    </a:cubicBezTo>
                    <a:moveTo>
                      <a:pt x="802" y="389"/>
                    </a:moveTo>
                    <a:cubicBezTo>
                      <a:pt x="797" y="389"/>
                      <a:pt x="790" y="390"/>
                      <a:pt x="783" y="391"/>
                    </a:cubicBezTo>
                    <a:cubicBezTo>
                      <a:pt x="792" y="390"/>
                      <a:pt x="800" y="390"/>
                      <a:pt x="808" y="389"/>
                    </a:cubicBezTo>
                    <a:cubicBezTo>
                      <a:pt x="806" y="389"/>
                      <a:pt x="804" y="389"/>
                      <a:pt x="802" y="389"/>
                    </a:cubicBezTo>
                    <a:moveTo>
                      <a:pt x="533" y="381"/>
                    </a:moveTo>
                    <a:cubicBezTo>
                      <a:pt x="531" y="381"/>
                      <a:pt x="531" y="381"/>
                      <a:pt x="531" y="381"/>
                    </a:cubicBezTo>
                    <a:cubicBezTo>
                      <a:pt x="542" y="385"/>
                      <a:pt x="552" y="388"/>
                      <a:pt x="562" y="392"/>
                    </a:cubicBezTo>
                    <a:cubicBezTo>
                      <a:pt x="552" y="387"/>
                      <a:pt x="542" y="384"/>
                      <a:pt x="533" y="381"/>
                    </a:cubicBezTo>
                    <a:moveTo>
                      <a:pt x="773" y="268"/>
                    </a:moveTo>
                    <a:cubicBezTo>
                      <a:pt x="759" y="269"/>
                      <a:pt x="737" y="270"/>
                      <a:pt x="719" y="272"/>
                    </a:cubicBezTo>
                    <a:cubicBezTo>
                      <a:pt x="723" y="272"/>
                      <a:pt x="728" y="273"/>
                      <a:pt x="733" y="273"/>
                    </a:cubicBezTo>
                    <a:cubicBezTo>
                      <a:pt x="740" y="273"/>
                      <a:pt x="748" y="272"/>
                      <a:pt x="757" y="271"/>
                    </a:cubicBezTo>
                    <a:cubicBezTo>
                      <a:pt x="762" y="270"/>
                      <a:pt x="767" y="270"/>
                      <a:pt x="773" y="268"/>
                    </a:cubicBezTo>
                    <a:moveTo>
                      <a:pt x="1784" y="202"/>
                    </a:moveTo>
                    <a:cubicBezTo>
                      <a:pt x="1781" y="202"/>
                      <a:pt x="1779" y="202"/>
                      <a:pt x="1776" y="202"/>
                    </a:cubicBezTo>
                    <a:cubicBezTo>
                      <a:pt x="1779" y="203"/>
                      <a:pt x="1782" y="203"/>
                      <a:pt x="1786" y="204"/>
                    </a:cubicBezTo>
                    <a:cubicBezTo>
                      <a:pt x="1785" y="203"/>
                      <a:pt x="1784" y="202"/>
                      <a:pt x="1784" y="202"/>
                    </a:cubicBezTo>
                    <a:moveTo>
                      <a:pt x="904" y="185"/>
                    </a:moveTo>
                    <a:cubicBezTo>
                      <a:pt x="903" y="186"/>
                      <a:pt x="902" y="187"/>
                      <a:pt x="902" y="187"/>
                    </a:cubicBezTo>
                    <a:cubicBezTo>
                      <a:pt x="891" y="199"/>
                      <a:pt x="879" y="211"/>
                      <a:pt x="868" y="222"/>
                    </a:cubicBezTo>
                    <a:cubicBezTo>
                      <a:pt x="879" y="213"/>
                      <a:pt x="890" y="203"/>
                      <a:pt x="902" y="191"/>
                    </a:cubicBezTo>
                    <a:cubicBezTo>
                      <a:pt x="902" y="191"/>
                      <a:pt x="903" y="189"/>
                      <a:pt x="904" y="185"/>
                    </a:cubicBezTo>
                    <a:moveTo>
                      <a:pt x="805" y="139"/>
                    </a:moveTo>
                    <a:cubicBezTo>
                      <a:pt x="783" y="148"/>
                      <a:pt x="758" y="158"/>
                      <a:pt x="734" y="168"/>
                    </a:cubicBezTo>
                    <a:cubicBezTo>
                      <a:pt x="724" y="172"/>
                      <a:pt x="715" y="176"/>
                      <a:pt x="705" y="179"/>
                    </a:cubicBezTo>
                    <a:cubicBezTo>
                      <a:pt x="742" y="171"/>
                      <a:pt x="776" y="158"/>
                      <a:pt x="805" y="139"/>
                    </a:cubicBezTo>
                    <a:moveTo>
                      <a:pt x="4" y="128"/>
                    </a:moveTo>
                    <a:cubicBezTo>
                      <a:pt x="2" y="130"/>
                      <a:pt x="0" y="133"/>
                      <a:pt x="3" y="136"/>
                    </a:cubicBezTo>
                    <a:cubicBezTo>
                      <a:pt x="27" y="168"/>
                      <a:pt x="60" y="192"/>
                      <a:pt x="95" y="214"/>
                    </a:cubicBezTo>
                    <a:cubicBezTo>
                      <a:pt x="127" y="233"/>
                      <a:pt x="161" y="233"/>
                      <a:pt x="197" y="238"/>
                    </a:cubicBezTo>
                    <a:cubicBezTo>
                      <a:pt x="214" y="240"/>
                      <a:pt x="231" y="246"/>
                      <a:pt x="246" y="255"/>
                    </a:cubicBezTo>
                    <a:cubicBezTo>
                      <a:pt x="243" y="252"/>
                      <a:pt x="234" y="244"/>
                      <a:pt x="222" y="236"/>
                    </a:cubicBezTo>
                    <a:cubicBezTo>
                      <a:pt x="207" y="237"/>
                      <a:pt x="198" y="237"/>
                      <a:pt x="198" y="237"/>
                    </a:cubicBezTo>
                    <a:cubicBezTo>
                      <a:pt x="162" y="232"/>
                      <a:pt x="128" y="233"/>
                      <a:pt x="96" y="213"/>
                    </a:cubicBezTo>
                    <a:cubicBezTo>
                      <a:pt x="61" y="192"/>
                      <a:pt x="28" y="168"/>
                      <a:pt x="3" y="135"/>
                    </a:cubicBezTo>
                    <a:cubicBezTo>
                      <a:pt x="1" y="133"/>
                      <a:pt x="2" y="130"/>
                      <a:pt x="4" y="128"/>
                    </a:cubicBezTo>
                    <a:moveTo>
                      <a:pt x="857" y="89"/>
                    </a:moveTo>
                    <a:cubicBezTo>
                      <a:pt x="859" y="91"/>
                      <a:pt x="862" y="93"/>
                      <a:pt x="865" y="96"/>
                    </a:cubicBezTo>
                    <a:cubicBezTo>
                      <a:pt x="866" y="95"/>
                      <a:pt x="868" y="95"/>
                      <a:pt x="869" y="94"/>
                    </a:cubicBezTo>
                    <a:cubicBezTo>
                      <a:pt x="866" y="92"/>
                      <a:pt x="861" y="91"/>
                      <a:pt x="857" y="89"/>
                    </a:cubicBezTo>
                    <a:moveTo>
                      <a:pt x="999" y="0"/>
                    </a:moveTo>
                    <a:cubicBezTo>
                      <a:pt x="992" y="0"/>
                      <a:pt x="985" y="1"/>
                      <a:pt x="979" y="2"/>
                    </a:cubicBezTo>
                    <a:cubicBezTo>
                      <a:pt x="941" y="1"/>
                      <a:pt x="941" y="1"/>
                      <a:pt x="941" y="1"/>
                    </a:cubicBezTo>
                    <a:cubicBezTo>
                      <a:pt x="930" y="6"/>
                      <a:pt x="919" y="12"/>
                      <a:pt x="908" y="18"/>
                    </a:cubicBezTo>
                    <a:cubicBezTo>
                      <a:pt x="891" y="28"/>
                      <a:pt x="887" y="35"/>
                      <a:pt x="881" y="35"/>
                    </a:cubicBezTo>
                    <a:cubicBezTo>
                      <a:pt x="880" y="35"/>
                      <a:pt x="879" y="35"/>
                      <a:pt x="878" y="34"/>
                    </a:cubicBezTo>
                    <a:cubicBezTo>
                      <a:pt x="878" y="34"/>
                      <a:pt x="878" y="34"/>
                      <a:pt x="878" y="34"/>
                    </a:cubicBezTo>
                    <a:cubicBezTo>
                      <a:pt x="876" y="34"/>
                      <a:pt x="873" y="41"/>
                      <a:pt x="867" y="50"/>
                    </a:cubicBezTo>
                    <a:cubicBezTo>
                      <a:pt x="861" y="58"/>
                      <a:pt x="853" y="69"/>
                      <a:pt x="841" y="76"/>
                    </a:cubicBezTo>
                    <a:cubicBezTo>
                      <a:pt x="842" y="77"/>
                      <a:pt x="845" y="79"/>
                      <a:pt x="851" y="84"/>
                    </a:cubicBezTo>
                    <a:cubicBezTo>
                      <a:pt x="858" y="79"/>
                      <a:pt x="875" y="67"/>
                      <a:pt x="897" y="58"/>
                    </a:cubicBezTo>
                    <a:cubicBezTo>
                      <a:pt x="910" y="53"/>
                      <a:pt x="925" y="49"/>
                      <a:pt x="939" y="49"/>
                    </a:cubicBezTo>
                    <a:cubicBezTo>
                      <a:pt x="955" y="49"/>
                      <a:pt x="970" y="53"/>
                      <a:pt x="983" y="67"/>
                    </a:cubicBezTo>
                    <a:cubicBezTo>
                      <a:pt x="983" y="67"/>
                      <a:pt x="1018" y="81"/>
                      <a:pt x="1047" y="101"/>
                    </a:cubicBezTo>
                    <a:cubicBezTo>
                      <a:pt x="1077" y="120"/>
                      <a:pt x="1101" y="145"/>
                      <a:pt x="1080" y="164"/>
                    </a:cubicBezTo>
                    <a:cubicBezTo>
                      <a:pt x="1080" y="164"/>
                      <a:pt x="1039" y="201"/>
                      <a:pt x="981" y="239"/>
                    </a:cubicBezTo>
                    <a:cubicBezTo>
                      <a:pt x="952" y="258"/>
                      <a:pt x="918" y="278"/>
                      <a:pt x="884" y="293"/>
                    </a:cubicBezTo>
                    <a:cubicBezTo>
                      <a:pt x="850" y="308"/>
                      <a:pt x="814" y="319"/>
                      <a:pt x="780" y="321"/>
                    </a:cubicBezTo>
                    <a:cubicBezTo>
                      <a:pt x="780" y="321"/>
                      <a:pt x="764" y="321"/>
                      <a:pt x="738" y="345"/>
                    </a:cubicBezTo>
                    <a:cubicBezTo>
                      <a:pt x="738" y="345"/>
                      <a:pt x="719" y="351"/>
                      <a:pt x="697" y="354"/>
                    </a:cubicBezTo>
                    <a:cubicBezTo>
                      <a:pt x="692" y="354"/>
                      <a:pt x="686" y="354"/>
                      <a:pt x="681" y="354"/>
                    </a:cubicBezTo>
                    <a:cubicBezTo>
                      <a:pt x="663" y="354"/>
                      <a:pt x="645" y="351"/>
                      <a:pt x="631" y="339"/>
                    </a:cubicBezTo>
                    <a:cubicBezTo>
                      <a:pt x="631" y="339"/>
                      <a:pt x="608" y="328"/>
                      <a:pt x="579" y="319"/>
                    </a:cubicBezTo>
                    <a:cubicBezTo>
                      <a:pt x="555" y="311"/>
                      <a:pt x="527" y="304"/>
                      <a:pt x="507" y="304"/>
                    </a:cubicBezTo>
                    <a:cubicBezTo>
                      <a:pt x="503" y="304"/>
                      <a:pt x="499" y="304"/>
                      <a:pt x="495" y="305"/>
                    </a:cubicBezTo>
                    <a:cubicBezTo>
                      <a:pt x="495" y="305"/>
                      <a:pt x="493" y="303"/>
                      <a:pt x="489" y="301"/>
                    </a:cubicBezTo>
                    <a:cubicBezTo>
                      <a:pt x="485" y="299"/>
                      <a:pt x="480" y="296"/>
                      <a:pt x="474" y="294"/>
                    </a:cubicBezTo>
                    <a:cubicBezTo>
                      <a:pt x="467" y="291"/>
                      <a:pt x="459" y="288"/>
                      <a:pt x="451" y="288"/>
                    </a:cubicBezTo>
                    <a:cubicBezTo>
                      <a:pt x="451" y="288"/>
                      <a:pt x="451" y="288"/>
                      <a:pt x="451" y="288"/>
                    </a:cubicBezTo>
                    <a:cubicBezTo>
                      <a:pt x="442" y="290"/>
                      <a:pt x="437" y="291"/>
                      <a:pt x="437" y="291"/>
                    </a:cubicBezTo>
                    <a:cubicBezTo>
                      <a:pt x="441" y="289"/>
                      <a:pt x="446" y="288"/>
                      <a:pt x="451" y="288"/>
                    </a:cubicBezTo>
                    <a:cubicBezTo>
                      <a:pt x="455" y="287"/>
                      <a:pt x="461" y="286"/>
                      <a:pt x="467" y="284"/>
                    </a:cubicBezTo>
                    <a:cubicBezTo>
                      <a:pt x="442" y="287"/>
                      <a:pt x="419" y="289"/>
                      <a:pt x="400" y="289"/>
                    </a:cubicBezTo>
                    <a:cubicBezTo>
                      <a:pt x="383" y="289"/>
                      <a:pt x="370" y="287"/>
                      <a:pt x="366" y="283"/>
                    </a:cubicBezTo>
                    <a:cubicBezTo>
                      <a:pt x="366" y="283"/>
                      <a:pt x="343" y="280"/>
                      <a:pt x="317" y="276"/>
                    </a:cubicBezTo>
                    <a:cubicBezTo>
                      <a:pt x="294" y="272"/>
                      <a:pt x="269" y="266"/>
                      <a:pt x="254" y="259"/>
                    </a:cubicBezTo>
                    <a:cubicBezTo>
                      <a:pt x="258" y="262"/>
                      <a:pt x="261" y="265"/>
                      <a:pt x="265" y="267"/>
                    </a:cubicBezTo>
                    <a:cubicBezTo>
                      <a:pt x="286" y="283"/>
                      <a:pt x="304" y="302"/>
                      <a:pt x="320" y="321"/>
                    </a:cubicBezTo>
                    <a:cubicBezTo>
                      <a:pt x="341" y="350"/>
                      <a:pt x="362" y="395"/>
                      <a:pt x="397" y="395"/>
                    </a:cubicBezTo>
                    <a:cubicBezTo>
                      <a:pt x="398" y="395"/>
                      <a:pt x="399" y="395"/>
                      <a:pt x="400" y="395"/>
                    </a:cubicBezTo>
                    <a:cubicBezTo>
                      <a:pt x="412" y="394"/>
                      <a:pt x="423" y="391"/>
                      <a:pt x="434" y="388"/>
                    </a:cubicBezTo>
                    <a:cubicBezTo>
                      <a:pt x="432" y="388"/>
                      <a:pt x="432" y="388"/>
                      <a:pt x="432" y="388"/>
                    </a:cubicBezTo>
                    <a:cubicBezTo>
                      <a:pt x="432" y="388"/>
                      <a:pt x="447" y="381"/>
                      <a:pt x="472" y="378"/>
                    </a:cubicBezTo>
                    <a:cubicBezTo>
                      <a:pt x="478" y="377"/>
                      <a:pt x="485" y="376"/>
                      <a:pt x="492" y="376"/>
                    </a:cubicBezTo>
                    <a:cubicBezTo>
                      <a:pt x="492" y="376"/>
                      <a:pt x="492" y="376"/>
                      <a:pt x="492" y="376"/>
                    </a:cubicBezTo>
                    <a:cubicBezTo>
                      <a:pt x="493" y="376"/>
                      <a:pt x="494" y="376"/>
                      <a:pt x="495" y="376"/>
                    </a:cubicBezTo>
                    <a:cubicBezTo>
                      <a:pt x="496" y="376"/>
                      <a:pt x="497" y="376"/>
                      <a:pt x="498" y="376"/>
                    </a:cubicBezTo>
                    <a:cubicBezTo>
                      <a:pt x="506" y="376"/>
                      <a:pt x="515" y="377"/>
                      <a:pt x="524" y="379"/>
                    </a:cubicBezTo>
                    <a:cubicBezTo>
                      <a:pt x="527" y="380"/>
                      <a:pt x="530" y="380"/>
                      <a:pt x="533" y="381"/>
                    </a:cubicBezTo>
                    <a:cubicBezTo>
                      <a:pt x="887" y="356"/>
                      <a:pt x="887" y="356"/>
                      <a:pt x="887" y="356"/>
                    </a:cubicBezTo>
                    <a:cubicBezTo>
                      <a:pt x="887" y="356"/>
                      <a:pt x="887" y="356"/>
                      <a:pt x="887" y="356"/>
                    </a:cubicBezTo>
                    <a:cubicBezTo>
                      <a:pt x="886" y="358"/>
                      <a:pt x="884" y="359"/>
                      <a:pt x="882" y="361"/>
                    </a:cubicBezTo>
                    <a:cubicBezTo>
                      <a:pt x="895" y="352"/>
                      <a:pt x="909" y="344"/>
                      <a:pt x="923" y="337"/>
                    </a:cubicBezTo>
                    <a:cubicBezTo>
                      <a:pt x="945" y="326"/>
                      <a:pt x="970" y="316"/>
                      <a:pt x="995" y="313"/>
                    </a:cubicBezTo>
                    <a:cubicBezTo>
                      <a:pt x="1011" y="310"/>
                      <a:pt x="1025" y="309"/>
                      <a:pt x="1040" y="309"/>
                    </a:cubicBezTo>
                    <a:cubicBezTo>
                      <a:pt x="1053" y="309"/>
                      <a:pt x="1067" y="310"/>
                      <a:pt x="1080" y="312"/>
                    </a:cubicBezTo>
                    <a:cubicBezTo>
                      <a:pt x="1090" y="313"/>
                      <a:pt x="1125" y="341"/>
                      <a:pt x="1135" y="350"/>
                    </a:cubicBezTo>
                    <a:cubicBezTo>
                      <a:pt x="1142" y="355"/>
                      <a:pt x="1151" y="358"/>
                      <a:pt x="1160" y="358"/>
                    </a:cubicBezTo>
                    <a:cubicBezTo>
                      <a:pt x="1176" y="358"/>
                      <a:pt x="1193" y="351"/>
                      <a:pt x="1206" y="343"/>
                    </a:cubicBezTo>
                    <a:cubicBezTo>
                      <a:pt x="1239" y="320"/>
                      <a:pt x="1273" y="304"/>
                      <a:pt x="1312" y="293"/>
                    </a:cubicBezTo>
                    <a:cubicBezTo>
                      <a:pt x="1314" y="293"/>
                      <a:pt x="1315" y="293"/>
                      <a:pt x="1316" y="293"/>
                    </a:cubicBezTo>
                    <a:cubicBezTo>
                      <a:pt x="1329" y="293"/>
                      <a:pt x="1340" y="299"/>
                      <a:pt x="1354" y="299"/>
                    </a:cubicBezTo>
                    <a:cubicBezTo>
                      <a:pt x="1391" y="295"/>
                      <a:pt x="1418" y="276"/>
                      <a:pt x="1451" y="267"/>
                    </a:cubicBezTo>
                    <a:cubicBezTo>
                      <a:pt x="1564" y="252"/>
                      <a:pt x="1557" y="239"/>
                      <a:pt x="1560" y="239"/>
                    </a:cubicBezTo>
                    <a:cubicBezTo>
                      <a:pt x="1560" y="239"/>
                      <a:pt x="1561" y="239"/>
                      <a:pt x="1561" y="239"/>
                    </a:cubicBezTo>
                    <a:cubicBezTo>
                      <a:pt x="1561" y="239"/>
                      <a:pt x="1561" y="239"/>
                      <a:pt x="1561" y="239"/>
                    </a:cubicBezTo>
                    <a:cubicBezTo>
                      <a:pt x="1573" y="239"/>
                      <a:pt x="1577" y="255"/>
                      <a:pt x="1592" y="258"/>
                    </a:cubicBezTo>
                    <a:cubicBezTo>
                      <a:pt x="1595" y="258"/>
                      <a:pt x="1597" y="258"/>
                      <a:pt x="1599" y="258"/>
                    </a:cubicBezTo>
                    <a:cubicBezTo>
                      <a:pt x="1617" y="258"/>
                      <a:pt x="1635" y="250"/>
                      <a:pt x="1647" y="242"/>
                    </a:cubicBezTo>
                    <a:cubicBezTo>
                      <a:pt x="1678" y="222"/>
                      <a:pt x="1714" y="202"/>
                      <a:pt x="1752" y="200"/>
                    </a:cubicBezTo>
                    <a:cubicBezTo>
                      <a:pt x="1744" y="195"/>
                      <a:pt x="1737" y="187"/>
                      <a:pt x="1730" y="183"/>
                    </a:cubicBezTo>
                    <a:cubicBezTo>
                      <a:pt x="1714" y="175"/>
                      <a:pt x="1692" y="179"/>
                      <a:pt x="1672" y="177"/>
                    </a:cubicBezTo>
                    <a:cubicBezTo>
                      <a:pt x="1664" y="174"/>
                      <a:pt x="1658" y="171"/>
                      <a:pt x="1650" y="165"/>
                    </a:cubicBezTo>
                    <a:cubicBezTo>
                      <a:pt x="1646" y="162"/>
                      <a:pt x="1641" y="160"/>
                      <a:pt x="1635" y="160"/>
                    </a:cubicBezTo>
                    <a:cubicBezTo>
                      <a:pt x="1627" y="160"/>
                      <a:pt x="1617" y="164"/>
                      <a:pt x="1607" y="165"/>
                    </a:cubicBezTo>
                    <a:cubicBezTo>
                      <a:pt x="1603" y="166"/>
                      <a:pt x="1600" y="167"/>
                      <a:pt x="1596" y="167"/>
                    </a:cubicBezTo>
                    <a:cubicBezTo>
                      <a:pt x="1588" y="167"/>
                      <a:pt x="1580" y="165"/>
                      <a:pt x="1572" y="163"/>
                    </a:cubicBezTo>
                    <a:cubicBezTo>
                      <a:pt x="1564" y="161"/>
                      <a:pt x="1556" y="159"/>
                      <a:pt x="1548" y="159"/>
                    </a:cubicBezTo>
                    <a:cubicBezTo>
                      <a:pt x="1547" y="159"/>
                      <a:pt x="1547" y="159"/>
                      <a:pt x="1546" y="159"/>
                    </a:cubicBezTo>
                    <a:cubicBezTo>
                      <a:pt x="1523" y="159"/>
                      <a:pt x="1503" y="172"/>
                      <a:pt x="1484" y="172"/>
                    </a:cubicBezTo>
                    <a:cubicBezTo>
                      <a:pt x="1480" y="172"/>
                      <a:pt x="1476" y="172"/>
                      <a:pt x="1472" y="170"/>
                    </a:cubicBezTo>
                    <a:cubicBezTo>
                      <a:pt x="1479" y="173"/>
                      <a:pt x="1470" y="174"/>
                      <a:pt x="1456" y="174"/>
                    </a:cubicBezTo>
                    <a:cubicBezTo>
                      <a:pt x="1433" y="174"/>
                      <a:pt x="1396" y="171"/>
                      <a:pt x="1408" y="168"/>
                    </a:cubicBezTo>
                    <a:cubicBezTo>
                      <a:pt x="1405" y="168"/>
                      <a:pt x="1401" y="162"/>
                      <a:pt x="1400" y="158"/>
                    </a:cubicBezTo>
                    <a:cubicBezTo>
                      <a:pt x="1400" y="155"/>
                      <a:pt x="1399" y="150"/>
                      <a:pt x="1401" y="149"/>
                    </a:cubicBezTo>
                    <a:cubicBezTo>
                      <a:pt x="1417" y="138"/>
                      <a:pt x="1417" y="119"/>
                      <a:pt x="1423" y="104"/>
                    </a:cubicBezTo>
                    <a:cubicBezTo>
                      <a:pt x="1421" y="102"/>
                      <a:pt x="1367" y="99"/>
                      <a:pt x="1346" y="86"/>
                    </a:cubicBezTo>
                    <a:cubicBezTo>
                      <a:pt x="1331" y="75"/>
                      <a:pt x="1317" y="63"/>
                      <a:pt x="1297" y="61"/>
                    </a:cubicBezTo>
                    <a:cubicBezTo>
                      <a:pt x="1291" y="62"/>
                      <a:pt x="1289" y="69"/>
                      <a:pt x="1283" y="70"/>
                    </a:cubicBezTo>
                    <a:cubicBezTo>
                      <a:pt x="1277" y="70"/>
                      <a:pt x="1237" y="86"/>
                      <a:pt x="1197" y="100"/>
                    </a:cubicBezTo>
                    <a:cubicBezTo>
                      <a:pt x="1176" y="107"/>
                      <a:pt x="1156" y="115"/>
                      <a:pt x="1140" y="120"/>
                    </a:cubicBezTo>
                    <a:cubicBezTo>
                      <a:pt x="1126" y="124"/>
                      <a:pt x="1115" y="127"/>
                      <a:pt x="1109" y="127"/>
                    </a:cubicBezTo>
                    <a:cubicBezTo>
                      <a:pt x="1108" y="127"/>
                      <a:pt x="1108" y="126"/>
                      <a:pt x="1107" y="126"/>
                    </a:cubicBezTo>
                    <a:cubicBezTo>
                      <a:pt x="1097" y="122"/>
                      <a:pt x="1085" y="111"/>
                      <a:pt x="1088" y="104"/>
                    </a:cubicBezTo>
                    <a:cubicBezTo>
                      <a:pt x="1091" y="82"/>
                      <a:pt x="1073" y="73"/>
                      <a:pt x="1067" y="55"/>
                    </a:cubicBezTo>
                    <a:cubicBezTo>
                      <a:pt x="1066" y="50"/>
                      <a:pt x="1070" y="44"/>
                      <a:pt x="1069" y="39"/>
                    </a:cubicBezTo>
                    <a:cubicBezTo>
                      <a:pt x="1064" y="26"/>
                      <a:pt x="1054" y="11"/>
                      <a:pt x="1042" y="9"/>
                    </a:cubicBezTo>
                    <a:cubicBezTo>
                      <a:pt x="1029" y="3"/>
                      <a:pt x="1013" y="0"/>
                      <a:pt x="999" y="0"/>
                    </a:cubicBezTo>
                  </a:path>
                </a:pathLst>
              </a:custGeom>
              <a:solidFill>
                <a:srgbClr val="9FC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29" name="Freeform 3586">
                <a:extLst>
                  <a:ext uri="{FF2B5EF4-FFF2-40B4-BE49-F238E27FC236}">
                    <a16:creationId xmlns:a16="http://schemas.microsoft.com/office/drawing/2014/main" id="{1CF3E05D-C06D-440D-96B7-1EE431371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" y="3098"/>
                <a:ext cx="715" cy="63"/>
              </a:xfrm>
              <a:custGeom>
                <a:avLst/>
                <a:gdLst>
                  <a:gd name="T0" fmla="*/ 837 w 837"/>
                  <a:gd name="T1" fmla="*/ 0 h 74"/>
                  <a:gd name="T2" fmla="*/ 782 w 837"/>
                  <a:gd name="T3" fmla="*/ 16 h 74"/>
                  <a:gd name="T4" fmla="*/ 705 w 837"/>
                  <a:gd name="T5" fmla="*/ 39 h 74"/>
                  <a:gd name="T6" fmla="*/ 659 w 837"/>
                  <a:gd name="T7" fmla="*/ 49 h 74"/>
                  <a:gd name="T8" fmla="*/ 625 w 837"/>
                  <a:gd name="T9" fmla="*/ 57 h 74"/>
                  <a:gd name="T10" fmla="*/ 531 w 837"/>
                  <a:gd name="T11" fmla="*/ 73 h 74"/>
                  <a:gd name="T12" fmla="*/ 481 w 837"/>
                  <a:gd name="T13" fmla="*/ 68 h 74"/>
                  <a:gd name="T14" fmla="*/ 453 w 837"/>
                  <a:gd name="T15" fmla="*/ 64 h 74"/>
                  <a:gd name="T16" fmla="*/ 436 w 837"/>
                  <a:gd name="T17" fmla="*/ 63 h 74"/>
                  <a:gd name="T18" fmla="*/ 427 w 837"/>
                  <a:gd name="T19" fmla="*/ 63 h 74"/>
                  <a:gd name="T20" fmla="*/ 396 w 837"/>
                  <a:gd name="T21" fmla="*/ 64 h 74"/>
                  <a:gd name="T22" fmla="*/ 373 w 837"/>
                  <a:gd name="T23" fmla="*/ 63 h 74"/>
                  <a:gd name="T24" fmla="*/ 345 w 837"/>
                  <a:gd name="T25" fmla="*/ 62 h 74"/>
                  <a:gd name="T26" fmla="*/ 319 w 837"/>
                  <a:gd name="T27" fmla="*/ 62 h 74"/>
                  <a:gd name="T28" fmla="*/ 292 w 837"/>
                  <a:gd name="T29" fmla="*/ 63 h 74"/>
                  <a:gd name="T30" fmla="*/ 264 w 837"/>
                  <a:gd name="T31" fmla="*/ 62 h 74"/>
                  <a:gd name="T32" fmla="*/ 165 w 837"/>
                  <a:gd name="T33" fmla="*/ 53 h 74"/>
                  <a:gd name="T34" fmla="*/ 148 w 837"/>
                  <a:gd name="T35" fmla="*/ 54 h 74"/>
                  <a:gd name="T36" fmla="*/ 134 w 837"/>
                  <a:gd name="T37" fmla="*/ 59 h 74"/>
                  <a:gd name="T38" fmla="*/ 115 w 837"/>
                  <a:gd name="T39" fmla="*/ 62 h 74"/>
                  <a:gd name="T40" fmla="*/ 24 w 837"/>
                  <a:gd name="T41" fmla="*/ 45 h 74"/>
                  <a:gd name="T42" fmla="*/ 14 w 837"/>
                  <a:gd name="T43" fmla="*/ 46 h 74"/>
                  <a:gd name="T44" fmla="*/ 0 w 837"/>
                  <a:gd name="T45" fmla="*/ 52 h 74"/>
                  <a:gd name="T46" fmla="*/ 14 w 837"/>
                  <a:gd name="T47" fmla="*/ 46 h 74"/>
                  <a:gd name="T48" fmla="*/ 23 w 837"/>
                  <a:gd name="T49" fmla="*/ 46 h 74"/>
                  <a:gd name="T50" fmla="*/ 115 w 837"/>
                  <a:gd name="T51" fmla="*/ 62 h 74"/>
                  <a:gd name="T52" fmla="*/ 134 w 837"/>
                  <a:gd name="T53" fmla="*/ 59 h 74"/>
                  <a:gd name="T54" fmla="*/ 147 w 837"/>
                  <a:gd name="T55" fmla="*/ 54 h 74"/>
                  <a:gd name="T56" fmla="*/ 164 w 837"/>
                  <a:gd name="T57" fmla="*/ 54 h 74"/>
                  <a:gd name="T58" fmla="*/ 263 w 837"/>
                  <a:gd name="T59" fmla="*/ 63 h 74"/>
                  <a:gd name="T60" fmla="*/ 292 w 837"/>
                  <a:gd name="T61" fmla="*/ 63 h 74"/>
                  <a:gd name="T62" fmla="*/ 318 w 837"/>
                  <a:gd name="T63" fmla="*/ 63 h 74"/>
                  <a:gd name="T64" fmla="*/ 344 w 837"/>
                  <a:gd name="T65" fmla="*/ 63 h 74"/>
                  <a:gd name="T66" fmla="*/ 373 w 837"/>
                  <a:gd name="T67" fmla="*/ 63 h 74"/>
                  <a:gd name="T68" fmla="*/ 395 w 837"/>
                  <a:gd name="T69" fmla="*/ 64 h 74"/>
                  <a:gd name="T70" fmla="*/ 426 w 837"/>
                  <a:gd name="T71" fmla="*/ 64 h 74"/>
                  <a:gd name="T72" fmla="*/ 435 w 837"/>
                  <a:gd name="T73" fmla="*/ 64 h 74"/>
                  <a:gd name="T74" fmla="*/ 480 w 837"/>
                  <a:gd name="T75" fmla="*/ 69 h 74"/>
                  <a:gd name="T76" fmla="*/ 530 w 837"/>
                  <a:gd name="T77" fmla="*/ 74 h 74"/>
                  <a:gd name="T78" fmla="*/ 624 w 837"/>
                  <a:gd name="T79" fmla="*/ 58 h 74"/>
                  <a:gd name="T80" fmla="*/ 658 w 837"/>
                  <a:gd name="T81" fmla="*/ 50 h 74"/>
                  <a:gd name="T82" fmla="*/ 704 w 837"/>
                  <a:gd name="T83" fmla="*/ 40 h 74"/>
                  <a:gd name="T84" fmla="*/ 781 w 837"/>
                  <a:gd name="T85" fmla="*/ 17 h 74"/>
                  <a:gd name="T86" fmla="*/ 836 w 837"/>
                  <a:gd name="T87" fmla="*/ 1 h 74"/>
                  <a:gd name="T88" fmla="*/ 837 w 837"/>
                  <a:gd name="T89" fmla="*/ 0 h 74"/>
                  <a:gd name="T90" fmla="*/ 837 w 837"/>
                  <a:gd name="T9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7" h="74">
                    <a:moveTo>
                      <a:pt x="837" y="0"/>
                    </a:moveTo>
                    <a:cubicBezTo>
                      <a:pt x="820" y="9"/>
                      <a:pt x="798" y="6"/>
                      <a:pt x="782" y="16"/>
                    </a:cubicBezTo>
                    <a:cubicBezTo>
                      <a:pt x="767" y="24"/>
                      <a:pt x="736" y="32"/>
                      <a:pt x="705" y="39"/>
                    </a:cubicBezTo>
                    <a:cubicBezTo>
                      <a:pt x="689" y="43"/>
                      <a:pt x="673" y="46"/>
                      <a:pt x="659" y="49"/>
                    </a:cubicBezTo>
                    <a:cubicBezTo>
                      <a:pt x="645" y="52"/>
                      <a:pt x="633" y="55"/>
                      <a:pt x="625" y="57"/>
                    </a:cubicBezTo>
                    <a:cubicBezTo>
                      <a:pt x="585" y="68"/>
                      <a:pt x="558" y="73"/>
                      <a:pt x="531" y="73"/>
                    </a:cubicBezTo>
                    <a:cubicBezTo>
                      <a:pt x="515" y="73"/>
                      <a:pt x="499" y="71"/>
                      <a:pt x="481" y="68"/>
                    </a:cubicBezTo>
                    <a:cubicBezTo>
                      <a:pt x="471" y="66"/>
                      <a:pt x="462" y="64"/>
                      <a:pt x="453" y="64"/>
                    </a:cubicBezTo>
                    <a:cubicBezTo>
                      <a:pt x="447" y="63"/>
                      <a:pt x="442" y="63"/>
                      <a:pt x="436" y="63"/>
                    </a:cubicBezTo>
                    <a:cubicBezTo>
                      <a:pt x="433" y="63"/>
                      <a:pt x="430" y="63"/>
                      <a:pt x="427" y="63"/>
                    </a:cubicBezTo>
                    <a:cubicBezTo>
                      <a:pt x="417" y="63"/>
                      <a:pt x="407" y="64"/>
                      <a:pt x="396" y="64"/>
                    </a:cubicBezTo>
                    <a:cubicBezTo>
                      <a:pt x="389" y="64"/>
                      <a:pt x="381" y="63"/>
                      <a:pt x="373" y="63"/>
                    </a:cubicBezTo>
                    <a:cubicBezTo>
                      <a:pt x="363" y="62"/>
                      <a:pt x="354" y="62"/>
                      <a:pt x="345" y="62"/>
                    </a:cubicBezTo>
                    <a:cubicBezTo>
                      <a:pt x="336" y="62"/>
                      <a:pt x="327" y="62"/>
                      <a:pt x="319" y="62"/>
                    </a:cubicBezTo>
                    <a:cubicBezTo>
                      <a:pt x="310" y="63"/>
                      <a:pt x="301" y="63"/>
                      <a:pt x="292" y="63"/>
                    </a:cubicBezTo>
                    <a:cubicBezTo>
                      <a:pt x="284" y="63"/>
                      <a:pt x="274" y="63"/>
                      <a:pt x="264" y="62"/>
                    </a:cubicBezTo>
                    <a:cubicBezTo>
                      <a:pt x="230" y="56"/>
                      <a:pt x="199" y="53"/>
                      <a:pt x="165" y="53"/>
                    </a:cubicBezTo>
                    <a:cubicBezTo>
                      <a:pt x="159" y="53"/>
                      <a:pt x="154" y="53"/>
                      <a:pt x="148" y="54"/>
                    </a:cubicBezTo>
                    <a:cubicBezTo>
                      <a:pt x="143" y="55"/>
                      <a:pt x="138" y="56"/>
                      <a:pt x="134" y="59"/>
                    </a:cubicBezTo>
                    <a:cubicBezTo>
                      <a:pt x="131" y="61"/>
                      <a:pt x="121" y="60"/>
                      <a:pt x="115" y="62"/>
                    </a:cubicBezTo>
                    <a:cubicBezTo>
                      <a:pt x="85" y="58"/>
                      <a:pt x="53" y="45"/>
                      <a:pt x="24" y="45"/>
                    </a:cubicBezTo>
                    <a:cubicBezTo>
                      <a:pt x="21" y="45"/>
                      <a:pt x="18" y="45"/>
                      <a:pt x="14" y="46"/>
                    </a:cubicBezTo>
                    <a:cubicBezTo>
                      <a:pt x="9" y="46"/>
                      <a:pt x="4" y="48"/>
                      <a:pt x="0" y="52"/>
                    </a:cubicBezTo>
                    <a:cubicBezTo>
                      <a:pt x="4" y="49"/>
                      <a:pt x="9" y="47"/>
                      <a:pt x="14" y="46"/>
                    </a:cubicBezTo>
                    <a:cubicBezTo>
                      <a:pt x="17" y="46"/>
                      <a:pt x="20" y="46"/>
                      <a:pt x="23" y="46"/>
                    </a:cubicBezTo>
                    <a:cubicBezTo>
                      <a:pt x="52" y="46"/>
                      <a:pt x="84" y="58"/>
                      <a:pt x="115" y="62"/>
                    </a:cubicBezTo>
                    <a:cubicBezTo>
                      <a:pt x="120" y="61"/>
                      <a:pt x="131" y="62"/>
                      <a:pt x="134" y="59"/>
                    </a:cubicBezTo>
                    <a:cubicBezTo>
                      <a:pt x="137" y="56"/>
                      <a:pt x="142" y="55"/>
                      <a:pt x="147" y="54"/>
                    </a:cubicBezTo>
                    <a:cubicBezTo>
                      <a:pt x="153" y="54"/>
                      <a:pt x="159" y="54"/>
                      <a:pt x="164" y="54"/>
                    </a:cubicBezTo>
                    <a:cubicBezTo>
                      <a:pt x="198" y="54"/>
                      <a:pt x="230" y="57"/>
                      <a:pt x="263" y="63"/>
                    </a:cubicBezTo>
                    <a:cubicBezTo>
                      <a:pt x="273" y="63"/>
                      <a:pt x="283" y="63"/>
                      <a:pt x="292" y="63"/>
                    </a:cubicBezTo>
                    <a:cubicBezTo>
                      <a:pt x="301" y="63"/>
                      <a:pt x="309" y="63"/>
                      <a:pt x="318" y="63"/>
                    </a:cubicBezTo>
                    <a:cubicBezTo>
                      <a:pt x="327" y="63"/>
                      <a:pt x="335" y="63"/>
                      <a:pt x="344" y="63"/>
                    </a:cubicBezTo>
                    <a:cubicBezTo>
                      <a:pt x="353" y="63"/>
                      <a:pt x="363" y="63"/>
                      <a:pt x="373" y="63"/>
                    </a:cubicBezTo>
                    <a:cubicBezTo>
                      <a:pt x="381" y="64"/>
                      <a:pt x="388" y="64"/>
                      <a:pt x="395" y="64"/>
                    </a:cubicBezTo>
                    <a:cubicBezTo>
                      <a:pt x="406" y="64"/>
                      <a:pt x="416" y="64"/>
                      <a:pt x="426" y="64"/>
                    </a:cubicBezTo>
                    <a:cubicBezTo>
                      <a:pt x="429" y="64"/>
                      <a:pt x="432" y="64"/>
                      <a:pt x="435" y="64"/>
                    </a:cubicBezTo>
                    <a:cubicBezTo>
                      <a:pt x="449" y="64"/>
                      <a:pt x="464" y="65"/>
                      <a:pt x="480" y="69"/>
                    </a:cubicBezTo>
                    <a:cubicBezTo>
                      <a:pt x="498" y="72"/>
                      <a:pt x="514" y="74"/>
                      <a:pt x="530" y="74"/>
                    </a:cubicBezTo>
                    <a:cubicBezTo>
                      <a:pt x="557" y="74"/>
                      <a:pt x="584" y="69"/>
                      <a:pt x="624" y="58"/>
                    </a:cubicBezTo>
                    <a:cubicBezTo>
                      <a:pt x="632" y="55"/>
                      <a:pt x="644" y="53"/>
                      <a:pt x="658" y="50"/>
                    </a:cubicBezTo>
                    <a:cubicBezTo>
                      <a:pt x="672" y="47"/>
                      <a:pt x="688" y="43"/>
                      <a:pt x="704" y="40"/>
                    </a:cubicBezTo>
                    <a:cubicBezTo>
                      <a:pt x="735" y="33"/>
                      <a:pt x="767" y="25"/>
                      <a:pt x="781" y="17"/>
                    </a:cubicBezTo>
                    <a:cubicBezTo>
                      <a:pt x="797" y="6"/>
                      <a:pt x="819" y="10"/>
                      <a:pt x="836" y="1"/>
                    </a:cubicBezTo>
                    <a:cubicBezTo>
                      <a:pt x="836" y="1"/>
                      <a:pt x="837" y="0"/>
                      <a:pt x="837" y="0"/>
                    </a:cubicBezTo>
                    <a:cubicBezTo>
                      <a:pt x="837" y="0"/>
                      <a:pt x="837" y="0"/>
                      <a:pt x="837" y="0"/>
                    </a:cubicBezTo>
                  </a:path>
                </a:pathLst>
              </a:custGeom>
              <a:solidFill>
                <a:srgbClr val="9DC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30" name="Freeform 3587">
                <a:extLst>
                  <a:ext uri="{FF2B5EF4-FFF2-40B4-BE49-F238E27FC236}">
                    <a16:creationId xmlns:a16="http://schemas.microsoft.com/office/drawing/2014/main" id="{79208417-D28C-47D3-8E1E-9BA9C2ABB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" y="3098"/>
                <a:ext cx="738" cy="137"/>
              </a:xfrm>
              <a:custGeom>
                <a:avLst/>
                <a:gdLst>
                  <a:gd name="T0" fmla="*/ 840 w 864"/>
                  <a:gd name="T1" fmla="*/ 0 h 161"/>
                  <a:gd name="T2" fmla="*/ 839 w 864"/>
                  <a:gd name="T3" fmla="*/ 1 h 161"/>
                  <a:gd name="T4" fmla="*/ 784 w 864"/>
                  <a:gd name="T5" fmla="*/ 17 h 161"/>
                  <a:gd name="T6" fmla="*/ 707 w 864"/>
                  <a:gd name="T7" fmla="*/ 40 h 161"/>
                  <a:gd name="T8" fmla="*/ 661 w 864"/>
                  <a:gd name="T9" fmla="*/ 50 h 161"/>
                  <a:gd name="T10" fmla="*/ 627 w 864"/>
                  <a:gd name="T11" fmla="*/ 58 h 161"/>
                  <a:gd name="T12" fmla="*/ 533 w 864"/>
                  <a:gd name="T13" fmla="*/ 74 h 161"/>
                  <a:gd name="T14" fmla="*/ 483 w 864"/>
                  <a:gd name="T15" fmla="*/ 69 h 161"/>
                  <a:gd name="T16" fmla="*/ 438 w 864"/>
                  <a:gd name="T17" fmla="*/ 64 h 161"/>
                  <a:gd name="T18" fmla="*/ 429 w 864"/>
                  <a:gd name="T19" fmla="*/ 64 h 161"/>
                  <a:gd name="T20" fmla="*/ 398 w 864"/>
                  <a:gd name="T21" fmla="*/ 64 h 161"/>
                  <a:gd name="T22" fmla="*/ 376 w 864"/>
                  <a:gd name="T23" fmla="*/ 63 h 161"/>
                  <a:gd name="T24" fmla="*/ 347 w 864"/>
                  <a:gd name="T25" fmla="*/ 63 h 161"/>
                  <a:gd name="T26" fmla="*/ 321 w 864"/>
                  <a:gd name="T27" fmla="*/ 63 h 161"/>
                  <a:gd name="T28" fmla="*/ 295 w 864"/>
                  <a:gd name="T29" fmla="*/ 63 h 161"/>
                  <a:gd name="T30" fmla="*/ 266 w 864"/>
                  <a:gd name="T31" fmla="*/ 63 h 161"/>
                  <a:gd name="T32" fmla="*/ 167 w 864"/>
                  <a:gd name="T33" fmla="*/ 54 h 161"/>
                  <a:gd name="T34" fmla="*/ 150 w 864"/>
                  <a:gd name="T35" fmla="*/ 54 h 161"/>
                  <a:gd name="T36" fmla="*/ 137 w 864"/>
                  <a:gd name="T37" fmla="*/ 59 h 161"/>
                  <a:gd name="T38" fmla="*/ 118 w 864"/>
                  <a:gd name="T39" fmla="*/ 62 h 161"/>
                  <a:gd name="T40" fmla="*/ 26 w 864"/>
                  <a:gd name="T41" fmla="*/ 46 h 161"/>
                  <a:gd name="T42" fmla="*/ 17 w 864"/>
                  <a:gd name="T43" fmla="*/ 46 h 161"/>
                  <a:gd name="T44" fmla="*/ 3 w 864"/>
                  <a:gd name="T45" fmla="*/ 52 h 161"/>
                  <a:gd name="T46" fmla="*/ 2 w 864"/>
                  <a:gd name="T47" fmla="*/ 59 h 161"/>
                  <a:gd name="T48" fmla="*/ 95 w 864"/>
                  <a:gd name="T49" fmla="*/ 137 h 161"/>
                  <a:gd name="T50" fmla="*/ 197 w 864"/>
                  <a:gd name="T51" fmla="*/ 161 h 161"/>
                  <a:gd name="T52" fmla="*/ 221 w 864"/>
                  <a:gd name="T53" fmla="*/ 160 h 161"/>
                  <a:gd name="T54" fmla="*/ 219 w 864"/>
                  <a:gd name="T55" fmla="*/ 159 h 161"/>
                  <a:gd name="T56" fmla="*/ 168 w 864"/>
                  <a:gd name="T57" fmla="*/ 142 h 161"/>
                  <a:gd name="T58" fmla="*/ 161 w 864"/>
                  <a:gd name="T59" fmla="*/ 142 h 161"/>
                  <a:gd name="T60" fmla="*/ 99 w 864"/>
                  <a:gd name="T61" fmla="*/ 119 h 161"/>
                  <a:gd name="T62" fmla="*/ 83 w 864"/>
                  <a:gd name="T63" fmla="*/ 90 h 161"/>
                  <a:gd name="T64" fmla="*/ 137 w 864"/>
                  <a:gd name="T65" fmla="*/ 76 h 161"/>
                  <a:gd name="T66" fmla="*/ 182 w 864"/>
                  <a:gd name="T67" fmla="*/ 79 h 161"/>
                  <a:gd name="T68" fmla="*/ 228 w 864"/>
                  <a:gd name="T69" fmla="*/ 82 h 161"/>
                  <a:gd name="T70" fmla="*/ 281 w 864"/>
                  <a:gd name="T71" fmla="*/ 86 h 161"/>
                  <a:gd name="T72" fmla="*/ 436 w 864"/>
                  <a:gd name="T73" fmla="*/ 106 h 161"/>
                  <a:gd name="T74" fmla="*/ 449 w 864"/>
                  <a:gd name="T75" fmla="*/ 108 h 161"/>
                  <a:gd name="T76" fmla="*/ 485 w 864"/>
                  <a:gd name="T77" fmla="*/ 112 h 161"/>
                  <a:gd name="T78" fmla="*/ 573 w 864"/>
                  <a:gd name="T79" fmla="*/ 117 h 161"/>
                  <a:gd name="T80" fmla="*/ 600 w 864"/>
                  <a:gd name="T81" fmla="*/ 116 h 161"/>
                  <a:gd name="T82" fmla="*/ 704 w 864"/>
                  <a:gd name="T83" fmla="*/ 103 h 161"/>
                  <a:gd name="T84" fmla="*/ 733 w 864"/>
                  <a:gd name="T85" fmla="*/ 92 h 161"/>
                  <a:gd name="T86" fmla="*/ 804 w 864"/>
                  <a:gd name="T87" fmla="*/ 63 h 161"/>
                  <a:gd name="T88" fmla="*/ 842 w 864"/>
                  <a:gd name="T89" fmla="*/ 28 h 161"/>
                  <a:gd name="T90" fmla="*/ 864 w 864"/>
                  <a:gd name="T91" fmla="*/ 20 h 161"/>
                  <a:gd name="T92" fmla="*/ 856 w 864"/>
                  <a:gd name="T93" fmla="*/ 13 h 161"/>
                  <a:gd name="T94" fmla="*/ 846 w 864"/>
                  <a:gd name="T95" fmla="*/ 11 h 161"/>
                  <a:gd name="T96" fmla="*/ 850 w 864"/>
                  <a:gd name="T97" fmla="*/ 8 h 161"/>
                  <a:gd name="T98" fmla="*/ 840 w 864"/>
                  <a:gd name="T9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64" h="161">
                    <a:moveTo>
                      <a:pt x="840" y="0"/>
                    </a:moveTo>
                    <a:cubicBezTo>
                      <a:pt x="840" y="0"/>
                      <a:pt x="839" y="1"/>
                      <a:pt x="839" y="1"/>
                    </a:cubicBezTo>
                    <a:cubicBezTo>
                      <a:pt x="822" y="10"/>
                      <a:pt x="800" y="6"/>
                      <a:pt x="784" y="17"/>
                    </a:cubicBezTo>
                    <a:cubicBezTo>
                      <a:pt x="770" y="25"/>
                      <a:pt x="738" y="33"/>
                      <a:pt x="707" y="40"/>
                    </a:cubicBezTo>
                    <a:cubicBezTo>
                      <a:pt x="691" y="43"/>
                      <a:pt x="675" y="47"/>
                      <a:pt x="661" y="50"/>
                    </a:cubicBezTo>
                    <a:cubicBezTo>
                      <a:pt x="647" y="53"/>
                      <a:pt x="635" y="55"/>
                      <a:pt x="627" y="58"/>
                    </a:cubicBezTo>
                    <a:cubicBezTo>
                      <a:pt x="587" y="69"/>
                      <a:pt x="560" y="74"/>
                      <a:pt x="533" y="74"/>
                    </a:cubicBezTo>
                    <a:cubicBezTo>
                      <a:pt x="517" y="74"/>
                      <a:pt x="501" y="72"/>
                      <a:pt x="483" y="69"/>
                    </a:cubicBezTo>
                    <a:cubicBezTo>
                      <a:pt x="467" y="65"/>
                      <a:pt x="452" y="64"/>
                      <a:pt x="438" y="64"/>
                    </a:cubicBezTo>
                    <a:cubicBezTo>
                      <a:pt x="435" y="64"/>
                      <a:pt x="432" y="64"/>
                      <a:pt x="429" y="64"/>
                    </a:cubicBezTo>
                    <a:cubicBezTo>
                      <a:pt x="419" y="64"/>
                      <a:pt x="409" y="64"/>
                      <a:pt x="398" y="64"/>
                    </a:cubicBezTo>
                    <a:cubicBezTo>
                      <a:pt x="391" y="64"/>
                      <a:pt x="384" y="64"/>
                      <a:pt x="376" y="63"/>
                    </a:cubicBezTo>
                    <a:cubicBezTo>
                      <a:pt x="366" y="63"/>
                      <a:pt x="356" y="63"/>
                      <a:pt x="347" y="63"/>
                    </a:cubicBezTo>
                    <a:cubicBezTo>
                      <a:pt x="338" y="63"/>
                      <a:pt x="330" y="63"/>
                      <a:pt x="321" y="63"/>
                    </a:cubicBezTo>
                    <a:cubicBezTo>
                      <a:pt x="312" y="63"/>
                      <a:pt x="304" y="63"/>
                      <a:pt x="295" y="63"/>
                    </a:cubicBezTo>
                    <a:cubicBezTo>
                      <a:pt x="286" y="63"/>
                      <a:pt x="276" y="63"/>
                      <a:pt x="266" y="63"/>
                    </a:cubicBezTo>
                    <a:cubicBezTo>
                      <a:pt x="233" y="57"/>
                      <a:pt x="201" y="54"/>
                      <a:pt x="167" y="54"/>
                    </a:cubicBezTo>
                    <a:cubicBezTo>
                      <a:pt x="162" y="54"/>
                      <a:pt x="156" y="54"/>
                      <a:pt x="150" y="54"/>
                    </a:cubicBezTo>
                    <a:cubicBezTo>
                      <a:pt x="145" y="55"/>
                      <a:pt x="140" y="56"/>
                      <a:pt x="137" y="59"/>
                    </a:cubicBezTo>
                    <a:cubicBezTo>
                      <a:pt x="134" y="62"/>
                      <a:pt x="123" y="61"/>
                      <a:pt x="118" y="62"/>
                    </a:cubicBezTo>
                    <a:cubicBezTo>
                      <a:pt x="87" y="58"/>
                      <a:pt x="55" y="46"/>
                      <a:pt x="26" y="46"/>
                    </a:cubicBezTo>
                    <a:cubicBezTo>
                      <a:pt x="23" y="46"/>
                      <a:pt x="20" y="46"/>
                      <a:pt x="17" y="46"/>
                    </a:cubicBezTo>
                    <a:cubicBezTo>
                      <a:pt x="12" y="47"/>
                      <a:pt x="7" y="49"/>
                      <a:pt x="3" y="52"/>
                    </a:cubicBezTo>
                    <a:cubicBezTo>
                      <a:pt x="1" y="54"/>
                      <a:pt x="0" y="57"/>
                      <a:pt x="2" y="59"/>
                    </a:cubicBezTo>
                    <a:cubicBezTo>
                      <a:pt x="27" y="92"/>
                      <a:pt x="60" y="116"/>
                      <a:pt x="95" y="137"/>
                    </a:cubicBezTo>
                    <a:cubicBezTo>
                      <a:pt x="127" y="157"/>
                      <a:pt x="161" y="156"/>
                      <a:pt x="197" y="161"/>
                    </a:cubicBezTo>
                    <a:cubicBezTo>
                      <a:pt x="197" y="161"/>
                      <a:pt x="206" y="161"/>
                      <a:pt x="221" y="160"/>
                    </a:cubicBezTo>
                    <a:cubicBezTo>
                      <a:pt x="221" y="160"/>
                      <a:pt x="220" y="160"/>
                      <a:pt x="219" y="159"/>
                    </a:cubicBezTo>
                    <a:cubicBezTo>
                      <a:pt x="205" y="150"/>
                      <a:pt x="186" y="142"/>
                      <a:pt x="168" y="142"/>
                    </a:cubicBezTo>
                    <a:cubicBezTo>
                      <a:pt x="166" y="142"/>
                      <a:pt x="163" y="142"/>
                      <a:pt x="161" y="142"/>
                    </a:cubicBezTo>
                    <a:cubicBezTo>
                      <a:pt x="161" y="142"/>
                      <a:pt x="127" y="131"/>
                      <a:pt x="99" y="119"/>
                    </a:cubicBezTo>
                    <a:cubicBezTo>
                      <a:pt x="72" y="107"/>
                      <a:pt x="52" y="94"/>
                      <a:pt x="83" y="90"/>
                    </a:cubicBezTo>
                    <a:cubicBezTo>
                      <a:pt x="83" y="90"/>
                      <a:pt x="118" y="79"/>
                      <a:pt x="137" y="76"/>
                    </a:cubicBezTo>
                    <a:cubicBezTo>
                      <a:pt x="137" y="76"/>
                      <a:pt x="155" y="77"/>
                      <a:pt x="182" y="79"/>
                    </a:cubicBezTo>
                    <a:cubicBezTo>
                      <a:pt x="195" y="79"/>
                      <a:pt x="211" y="80"/>
                      <a:pt x="228" y="82"/>
                    </a:cubicBezTo>
                    <a:cubicBezTo>
                      <a:pt x="245" y="83"/>
                      <a:pt x="263" y="84"/>
                      <a:pt x="281" y="86"/>
                    </a:cubicBezTo>
                    <a:cubicBezTo>
                      <a:pt x="353" y="91"/>
                      <a:pt x="427" y="99"/>
                      <a:pt x="436" y="106"/>
                    </a:cubicBezTo>
                    <a:cubicBezTo>
                      <a:pt x="436" y="106"/>
                      <a:pt x="441" y="107"/>
                      <a:pt x="449" y="108"/>
                    </a:cubicBezTo>
                    <a:cubicBezTo>
                      <a:pt x="458" y="109"/>
                      <a:pt x="470" y="111"/>
                      <a:pt x="485" y="112"/>
                    </a:cubicBezTo>
                    <a:cubicBezTo>
                      <a:pt x="509" y="114"/>
                      <a:pt x="540" y="117"/>
                      <a:pt x="573" y="117"/>
                    </a:cubicBezTo>
                    <a:cubicBezTo>
                      <a:pt x="582" y="117"/>
                      <a:pt x="591" y="116"/>
                      <a:pt x="600" y="116"/>
                    </a:cubicBezTo>
                    <a:cubicBezTo>
                      <a:pt x="634" y="115"/>
                      <a:pt x="670" y="111"/>
                      <a:pt x="704" y="103"/>
                    </a:cubicBezTo>
                    <a:cubicBezTo>
                      <a:pt x="714" y="100"/>
                      <a:pt x="723" y="96"/>
                      <a:pt x="733" y="92"/>
                    </a:cubicBezTo>
                    <a:cubicBezTo>
                      <a:pt x="757" y="82"/>
                      <a:pt x="782" y="72"/>
                      <a:pt x="804" y="63"/>
                    </a:cubicBezTo>
                    <a:cubicBezTo>
                      <a:pt x="818" y="53"/>
                      <a:pt x="831" y="41"/>
                      <a:pt x="842" y="28"/>
                    </a:cubicBezTo>
                    <a:cubicBezTo>
                      <a:pt x="842" y="28"/>
                      <a:pt x="851" y="24"/>
                      <a:pt x="864" y="20"/>
                    </a:cubicBezTo>
                    <a:cubicBezTo>
                      <a:pt x="861" y="17"/>
                      <a:pt x="858" y="15"/>
                      <a:pt x="856" y="13"/>
                    </a:cubicBezTo>
                    <a:cubicBezTo>
                      <a:pt x="853" y="12"/>
                      <a:pt x="850" y="12"/>
                      <a:pt x="846" y="11"/>
                    </a:cubicBezTo>
                    <a:cubicBezTo>
                      <a:pt x="846" y="11"/>
                      <a:pt x="847" y="10"/>
                      <a:pt x="850" y="8"/>
                    </a:cubicBezTo>
                    <a:cubicBezTo>
                      <a:pt x="844" y="3"/>
                      <a:pt x="841" y="1"/>
                      <a:pt x="840" y="0"/>
                    </a:cubicBezTo>
                  </a:path>
                </a:pathLst>
              </a:custGeom>
              <a:solidFill>
                <a:srgbClr val="9FC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31" name="Freeform 3588">
                <a:extLst>
                  <a:ext uri="{FF2B5EF4-FFF2-40B4-BE49-F238E27FC236}">
                    <a16:creationId xmlns:a16="http://schemas.microsoft.com/office/drawing/2014/main" id="{CFE3BC7C-837D-4E56-9B8A-3ECFF0EA2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" y="3113"/>
                <a:ext cx="731" cy="166"/>
              </a:xfrm>
              <a:custGeom>
                <a:avLst/>
                <a:gdLst>
                  <a:gd name="T0" fmla="*/ 816 w 856"/>
                  <a:gd name="T1" fmla="*/ 0 h 195"/>
                  <a:gd name="T2" fmla="*/ 812 w 856"/>
                  <a:gd name="T3" fmla="*/ 2 h 195"/>
                  <a:gd name="T4" fmla="*/ 790 w 856"/>
                  <a:gd name="T5" fmla="*/ 10 h 195"/>
                  <a:gd name="T6" fmla="*/ 752 w 856"/>
                  <a:gd name="T7" fmla="*/ 45 h 195"/>
                  <a:gd name="T8" fmla="*/ 652 w 856"/>
                  <a:gd name="T9" fmla="*/ 85 h 195"/>
                  <a:gd name="T10" fmla="*/ 548 w 856"/>
                  <a:gd name="T11" fmla="*/ 98 h 195"/>
                  <a:gd name="T12" fmla="*/ 521 w 856"/>
                  <a:gd name="T13" fmla="*/ 99 h 195"/>
                  <a:gd name="T14" fmla="*/ 433 w 856"/>
                  <a:gd name="T15" fmla="*/ 94 h 195"/>
                  <a:gd name="T16" fmla="*/ 397 w 856"/>
                  <a:gd name="T17" fmla="*/ 90 h 195"/>
                  <a:gd name="T18" fmla="*/ 384 w 856"/>
                  <a:gd name="T19" fmla="*/ 88 h 195"/>
                  <a:gd name="T20" fmla="*/ 229 w 856"/>
                  <a:gd name="T21" fmla="*/ 68 h 195"/>
                  <a:gd name="T22" fmla="*/ 176 w 856"/>
                  <a:gd name="T23" fmla="*/ 64 h 195"/>
                  <a:gd name="T24" fmla="*/ 130 w 856"/>
                  <a:gd name="T25" fmla="*/ 61 h 195"/>
                  <a:gd name="T26" fmla="*/ 85 w 856"/>
                  <a:gd name="T27" fmla="*/ 58 h 195"/>
                  <a:gd name="T28" fmla="*/ 31 w 856"/>
                  <a:gd name="T29" fmla="*/ 72 h 195"/>
                  <a:gd name="T30" fmla="*/ 47 w 856"/>
                  <a:gd name="T31" fmla="*/ 101 h 195"/>
                  <a:gd name="T32" fmla="*/ 109 w 856"/>
                  <a:gd name="T33" fmla="*/ 124 h 195"/>
                  <a:gd name="T34" fmla="*/ 116 w 856"/>
                  <a:gd name="T35" fmla="*/ 124 h 195"/>
                  <a:gd name="T36" fmla="*/ 167 w 856"/>
                  <a:gd name="T37" fmla="*/ 141 h 195"/>
                  <a:gd name="T38" fmla="*/ 169 w 856"/>
                  <a:gd name="T39" fmla="*/ 142 h 195"/>
                  <a:gd name="T40" fmla="*/ 193 w 856"/>
                  <a:gd name="T41" fmla="*/ 161 h 195"/>
                  <a:gd name="T42" fmla="*/ 195 w 856"/>
                  <a:gd name="T43" fmla="*/ 162 h 195"/>
                  <a:gd name="T44" fmla="*/ 201 w 856"/>
                  <a:gd name="T45" fmla="*/ 165 h 195"/>
                  <a:gd name="T46" fmla="*/ 264 w 856"/>
                  <a:gd name="T47" fmla="*/ 182 h 195"/>
                  <a:gd name="T48" fmla="*/ 313 w 856"/>
                  <a:gd name="T49" fmla="*/ 189 h 195"/>
                  <a:gd name="T50" fmla="*/ 347 w 856"/>
                  <a:gd name="T51" fmla="*/ 195 h 195"/>
                  <a:gd name="T52" fmla="*/ 414 w 856"/>
                  <a:gd name="T53" fmla="*/ 190 h 195"/>
                  <a:gd name="T54" fmla="*/ 419 w 856"/>
                  <a:gd name="T55" fmla="*/ 189 h 195"/>
                  <a:gd name="T56" fmla="*/ 499 w 856"/>
                  <a:gd name="T57" fmla="*/ 174 h 195"/>
                  <a:gd name="T58" fmla="*/ 596 w 856"/>
                  <a:gd name="T59" fmla="*/ 164 h 195"/>
                  <a:gd name="T60" fmla="*/ 639 w 856"/>
                  <a:gd name="T61" fmla="*/ 173 h 195"/>
                  <a:gd name="T62" fmla="*/ 657 w 856"/>
                  <a:gd name="T63" fmla="*/ 177 h 195"/>
                  <a:gd name="T64" fmla="*/ 666 w 856"/>
                  <a:gd name="T65" fmla="*/ 178 h 195"/>
                  <a:gd name="T66" fmla="*/ 720 w 856"/>
                  <a:gd name="T67" fmla="*/ 174 h 195"/>
                  <a:gd name="T68" fmla="*/ 815 w 856"/>
                  <a:gd name="T69" fmla="*/ 128 h 195"/>
                  <a:gd name="T70" fmla="*/ 849 w 856"/>
                  <a:gd name="T71" fmla="*/ 93 h 195"/>
                  <a:gd name="T72" fmla="*/ 851 w 856"/>
                  <a:gd name="T73" fmla="*/ 91 h 195"/>
                  <a:gd name="T74" fmla="*/ 854 w 856"/>
                  <a:gd name="T75" fmla="*/ 52 h 195"/>
                  <a:gd name="T76" fmla="*/ 816 w 856"/>
                  <a:gd name="T7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56" h="195">
                    <a:moveTo>
                      <a:pt x="816" y="0"/>
                    </a:moveTo>
                    <a:cubicBezTo>
                      <a:pt x="815" y="1"/>
                      <a:pt x="813" y="1"/>
                      <a:pt x="812" y="2"/>
                    </a:cubicBezTo>
                    <a:cubicBezTo>
                      <a:pt x="799" y="6"/>
                      <a:pt x="790" y="10"/>
                      <a:pt x="790" y="10"/>
                    </a:cubicBezTo>
                    <a:cubicBezTo>
                      <a:pt x="779" y="23"/>
                      <a:pt x="766" y="35"/>
                      <a:pt x="752" y="45"/>
                    </a:cubicBezTo>
                    <a:cubicBezTo>
                      <a:pt x="723" y="64"/>
                      <a:pt x="689" y="77"/>
                      <a:pt x="652" y="85"/>
                    </a:cubicBezTo>
                    <a:cubicBezTo>
                      <a:pt x="618" y="93"/>
                      <a:pt x="582" y="97"/>
                      <a:pt x="548" y="98"/>
                    </a:cubicBezTo>
                    <a:cubicBezTo>
                      <a:pt x="539" y="98"/>
                      <a:pt x="530" y="99"/>
                      <a:pt x="521" y="99"/>
                    </a:cubicBezTo>
                    <a:cubicBezTo>
                      <a:pt x="488" y="99"/>
                      <a:pt x="457" y="96"/>
                      <a:pt x="433" y="94"/>
                    </a:cubicBezTo>
                    <a:cubicBezTo>
                      <a:pt x="418" y="93"/>
                      <a:pt x="406" y="91"/>
                      <a:pt x="397" y="90"/>
                    </a:cubicBezTo>
                    <a:cubicBezTo>
                      <a:pt x="389" y="89"/>
                      <a:pt x="384" y="88"/>
                      <a:pt x="384" y="88"/>
                    </a:cubicBezTo>
                    <a:cubicBezTo>
                      <a:pt x="375" y="81"/>
                      <a:pt x="301" y="73"/>
                      <a:pt x="229" y="68"/>
                    </a:cubicBezTo>
                    <a:cubicBezTo>
                      <a:pt x="211" y="66"/>
                      <a:pt x="193" y="65"/>
                      <a:pt x="176" y="64"/>
                    </a:cubicBezTo>
                    <a:cubicBezTo>
                      <a:pt x="159" y="62"/>
                      <a:pt x="143" y="61"/>
                      <a:pt x="130" y="61"/>
                    </a:cubicBezTo>
                    <a:cubicBezTo>
                      <a:pt x="103" y="59"/>
                      <a:pt x="85" y="58"/>
                      <a:pt x="85" y="58"/>
                    </a:cubicBezTo>
                    <a:cubicBezTo>
                      <a:pt x="66" y="61"/>
                      <a:pt x="31" y="72"/>
                      <a:pt x="31" y="72"/>
                    </a:cubicBezTo>
                    <a:cubicBezTo>
                      <a:pt x="0" y="76"/>
                      <a:pt x="20" y="89"/>
                      <a:pt x="47" y="101"/>
                    </a:cubicBezTo>
                    <a:cubicBezTo>
                      <a:pt x="75" y="113"/>
                      <a:pt x="109" y="124"/>
                      <a:pt x="109" y="124"/>
                    </a:cubicBezTo>
                    <a:cubicBezTo>
                      <a:pt x="111" y="124"/>
                      <a:pt x="114" y="124"/>
                      <a:pt x="116" y="124"/>
                    </a:cubicBezTo>
                    <a:cubicBezTo>
                      <a:pt x="134" y="124"/>
                      <a:pt x="153" y="132"/>
                      <a:pt x="167" y="141"/>
                    </a:cubicBezTo>
                    <a:cubicBezTo>
                      <a:pt x="168" y="142"/>
                      <a:pt x="169" y="142"/>
                      <a:pt x="169" y="142"/>
                    </a:cubicBezTo>
                    <a:cubicBezTo>
                      <a:pt x="181" y="150"/>
                      <a:pt x="190" y="158"/>
                      <a:pt x="193" y="161"/>
                    </a:cubicBezTo>
                    <a:cubicBezTo>
                      <a:pt x="194" y="162"/>
                      <a:pt x="195" y="162"/>
                      <a:pt x="195" y="162"/>
                    </a:cubicBezTo>
                    <a:cubicBezTo>
                      <a:pt x="196" y="163"/>
                      <a:pt x="198" y="164"/>
                      <a:pt x="201" y="165"/>
                    </a:cubicBezTo>
                    <a:cubicBezTo>
                      <a:pt x="216" y="172"/>
                      <a:pt x="241" y="178"/>
                      <a:pt x="264" y="182"/>
                    </a:cubicBezTo>
                    <a:cubicBezTo>
                      <a:pt x="290" y="186"/>
                      <a:pt x="313" y="189"/>
                      <a:pt x="313" y="189"/>
                    </a:cubicBezTo>
                    <a:cubicBezTo>
                      <a:pt x="317" y="193"/>
                      <a:pt x="330" y="195"/>
                      <a:pt x="347" y="195"/>
                    </a:cubicBezTo>
                    <a:cubicBezTo>
                      <a:pt x="366" y="195"/>
                      <a:pt x="389" y="193"/>
                      <a:pt x="414" y="190"/>
                    </a:cubicBezTo>
                    <a:cubicBezTo>
                      <a:pt x="416" y="190"/>
                      <a:pt x="417" y="190"/>
                      <a:pt x="419" y="189"/>
                    </a:cubicBezTo>
                    <a:cubicBezTo>
                      <a:pt x="440" y="185"/>
                      <a:pt x="469" y="179"/>
                      <a:pt x="499" y="174"/>
                    </a:cubicBezTo>
                    <a:cubicBezTo>
                      <a:pt x="533" y="169"/>
                      <a:pt x="569" y="164"/>
                      <a:pt x="596" y="164"/>
                    </a:cubicBezTo>
                    <a:cubicBezTo>
                      <a:pt x="616" y="164"/>
                      <a:pt x="632" y="167"/>
                      <a:pt x="639" y="173"/>
                    </a:cubicBezTo>
                    <a:cubicBezTo>
                      <a:pt x="639" y="173"/>
                      <a:pt x="645" y="175"/>
                      <a:pt x="657" y="177"/>
                    </a:cubicBezTo>
                    <a:cubicBezTo>
                      <a:pt x="659" y="177"/>
                      <a:pt x="662" y="178"/>
                      <a:pt x="666" y="178"/>
                    </a:cubicBezTo>
                    <a:cubicBezTo>
                      <a:pt x="684" y="176"/>
                      <a:pt x="706" y="175"/>
                      <a:pt x="720" y="174"/>
                    </a:cubicBezTo>
                    <a:cubicBezTo>
                      <a:pt x="747" y="168"/>
                      <a:pt x="780" y="155"/>
                      <a:pt x="815" y="128"/>
                    </a:cubicBezTo>
                    <a:cubicBezTo>
                      <a:pt x="826" y="117"/>
                      <a:pt x="838" y="105"/>
                      <a:pt x="849" y="93"/>
                    </a:cubicBezTo>
                    <a:cubicBezTo>
                      <a:pt x="849" y="93"/>
                      <a:pt x="850" y="92"/>
                      <a:pt x="851" y="91"/>
                    </a:cubicBezTo>
                    <a:cubicBezTo>
                      <a:pt x="853" y="83"/>
                      <a:pt x="856" y="68"/>
                      <a:pt x="854" y="52"/>
                    </a:cubicBezTo>
                    <a:cubicBezTo>
                      <a:pt x="852" y="33"/>
                      <a:pt x="843" y="13"/>
                      <a:pt x="816" y="0"/>
                    </a:cubicBezTo>
                  </a:path>
                </a:pathLst>
              </a:custGeom>
              <a:solidFill>
                <a:srgbClr val="9FC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32" name="Freeform 3589">
                <a:extLst>
                  <a:ext uri="{FF2B5EF4-FFF2-40B4-BE49-F238E27FC236}">
                    <a16:creationId xmlns:a16="http://schemas.microsoft.com/office/drawing/2014/main" id="{E7CDC70F-5921-4EAE-9C9B-56E0375EC6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8" y="3075"/>
                <a:ext cx="567" cy="259"/>
              </a:xfrm>
              <a:custGeom>
                <a:avLst/>
                <a:gdLst>
                  <a:gd name="T0" fmla="*/ 14 w 664"/>
                  <a:gd name="T1" fmla="*/ 239 h 305"/>
                  <a:gd name="T2" fmla="*/ 0 w 664"/>
                  <a:gd name="T3" fmla="*/ 242 h 305"/>
                  <a:gd name="T4" fmla="*/ 14 w 664"/>
                  <a:gd name="T5" fmla="*/ 239 h 305"/>
                  <a:gd name="T6" fmla="*/ 502 w 664"/>
                  <a:gd name="T7" fmla="*/ 0 h 305"/>
                  <a:gd name="T8" fmla="*/ 460 w 664"/>
                  <a:gd name="T9" fmla="*/ 9 h 305"/>
                  <a:gd name="T10" fmla="*/ 414 w 664"/>
                  <a:gd name="T11" fmla="*/ 35 h 305"/>
                  <a:gd name="T12" fmla="*/ 410 w 664"/>
                  <a:gd name="T13" fmla="*/ 38 h 305"/>
                  <a:gd name="T14" fmla="*/ 420 w 664"/>
                  <a:gd name="T15" fmla="*/ 40 h 305"/>
                  <a:gd name="T16" fmla="*/ 432 w 664"/>
                  <a:gd name="T17" fmla="*/ 45 h 305"/>
                  <a:gd name="T18" fmla="*/ 470 w 664"/>
                  <a:gd name="T19" fmla="*/ 97 h 305"/>
                  <a:gd name="T20" fmla="*/ 467 w 664"/>
                  <a:gd name="T21" fmla="*/ 136 h 305"/>
                  <a:gd name="T22" fmla="*/ 465 w 664"/>
                  <a:gd name="T23" fmla="*/ 142 h 305"/>
                  <a:gd name="T24" fmla="*/ 431 w 664"/>
                  <a:gd name="T25" fmla="*/ 173 h 305"/>
                  <a:gd name="T26" fmla="*/ 336 w 664"/>
                  <a:gd name="T27" fmla="*/ 219 h 305"/>
                  <a:gd name="T28" fmla="*/ 320 w 664"/>
                  <a:gd name="T29" fmla="*/ 222 h 305"/>
                  <a:gd name="T30" fmla="*/ 296 w 664"/>
                  <a:gd name="T31" fmla="*/ 224 h 305"/>
                  <a:gd name="T32" fmla="*/ 282 w 664"/>
                  <a:gd name="T33" fmla="*/ 223 h 305"/>
                  <a:gd name="T34" fmla="*/ 273 w 664"/>
                  <a:gd name="T35" fmla="*/ 222 h 305"/>
                  <a:gd name="T36" fmla="*/ 255 w 664"/>
                  <a:gd name="T37" fmla="*/ 218 h 305"/>
                  <a:gd name="T38" fmla="*/ 212 w 664"/>
                  <a:gd name="T39" fmla="*/ 209 h 305"/>
                  <a:gd name="T40" fmla="*/ 115 w 664"/>
                  <a:gd name="T41" fmla="*/ 219 h 305"/>
                  <a:gd name="T42" fmla="*/ 35 w 664"/>
                  <a:gd name="T43" fmla="*/ 234 h 305"/>
                  <a:gd name="T44" fmla="*/ 30 w 664"/>
                  <a:gd name="T45" fmla="*/ 235 h 305"/>
                  <a:gd name="T46" fmla="*/ 14 w 664"/>
                  <a:gd name="T47" fmla="*/ 239 h 305"/>
                  <a:gd name="T48" fmla="*/ 14 w 664"/>
                  <a:gd name="T49" fmla="*/ 239 h 305"/>
                  <a:gd name="T50" fmla="*/ 37 w 664"/>
                  <a:gd name="T51" fmla="*/ 245 h 305"/>
                  <a:gd name="T52" fmla="*/ 52 w 664"/>
                  <a:gd name="T53" fmla="*/ 252 h 305"/>
                  <a:gd name="T54" fmla="*/ 58 w 664"/>
                  <a:gd name="T55" fmla="*/ 256 h 305"/>
                  <a:gd name="T56" fmla="*/ 70 w 664"/>
                  <a:gd name="T57" fmla="*/ 255 h 305"/>
                  <a:gd name="T58" fmla="*/ 142 w 664"/>
                  <a:gd name="T59" fmla="*/ 270 h 305"/>
                  <a:gd name="T60" fmla="*/ 194 w 664"/>
                  <a:gd name="T61" fmla="*/ 290 h 305"/>
                  <a:gd name="T62" fmla="*/ 244 w 664"/>
                  <a:gd name="T63" fmla="*/ 305 h 305"/>
                  <a:gd name="T64" fmla="*/ 260 w 664"/>
                  <a:gd name="T65" fmla="*/ 305 h 305"/>
                  <a:gd name="T66" fmla="*/ 301 w 664"/>
                  <a:gd name="T67" fmla="*/ 296 h 305"/>
                  <a:gd name="T68" fmla="*/ 343 w 664"/>
                  <a:gd name="T69" fmla="*/ 272 h 305"/>
                  <a:gd name="T70" fmla="*/ 447 w 664"/>
                  <a:gd name="T71" fmla="*/ 244 h 305"/>
                  <a:gd name="T72" fmla="*/ 544 w 664"/>
                  <a:gd name="T73" fmla="*/ 190 h 305"/>
                  <a:gd name="T74" fmla="*/ 643 w 664"/>
                  <a:gd name="T75" fmla="*/ 115 h 305"/>
                  <a:gd name="T76" fmla="*/ 610 w 664"/>
                  <a:gd name="T77" fmla="*/ 52 h 305"/>
                  <a:gd name="T78" fmla="*/ 546 w 664"/>
                  <a:gd name="T79" fmla="*/ 18 h 305"/>
                  <a:gd name="T80" fmla="*/ 502 w 664"/>
                  <a:gd name="T81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64" h="305">
                    <a:moveTo>
                      <a:pt x="14" y="239"/>
                    </a:moveTo>
                    <a:cubicBezTo>
                      <a:pt x="9" y="239"/>
                      <a:pt x="4" y="240"/>
                      <a:pt x="0" y="242"/>
                    </a:cubicBezTo>
                    <a:cubicBezTo>
                      <a:pt x="0" y="242"/>
                      <a:pt x="5" y="241"/>
                      <a:pt x="14" y="239"/>
                    </a:cubicBezTo>
                    <a:moveTo>
                      <a:pt x="502" y="0"/>
                    </a:moveTo>
                    <a:cubicBezTo>
                      <a:pt x="488" y="0"/>
                      <a:pt x="473" y="4"/>
                      <a:pt x="460" y="9"/>
                    </a:cubicBezTo>
                    <a:cubicBezTo>
                      <a:pt x="438" y="18"/>
                      <a:pt x="421" y="30"/>
                      <a:pt x="414" y="35"/>
                    </a:cubicBezTo>
                    <a:cubicBezTo>
                      <a:pt x="411" y="37"/>
                      <a:pt x="410" y="38"/>
                      <a:pt x="410" y="38"/>
                    </a:cubicBezTo>
                    <a:cubicBezTo>
                      <a:pt x="414" y="39"/>
                      <a:pt x="417" y="39"/>
                      <a:pt x="420" y="40"/>
                    </a:cubicBezTo>
                    <a:cubicBezTo>
                      <a:pt x="424" y="42"/>
                      <a:pt x="429" y="43"/>
                      <a:pt x="432" y="45"/>
                    </a:cubicBezTo>
                    <a:cubicBezTo>
                      <a:pt x="459" y="58"/>
                      <a:pt x="468" y="78"/>
                      <a:pt x="470" y="97"/>
                    </a:cubicBezTo>
                    <a:cubicBezTo>
                      <a:pt x="472" y="113"/>
                      <a:pt x="469" y="128"/>
                      <a:pt x="467" y="136"/>
                    </a:cubicBezTo>
                    <a:cubicBezTo>
                      <a:pt x="466" y="140"/>
                      <a:pt x="465" y="142"/>
                      <a:pt x="465" y="142"/>
                    </a:cubicBezTo>
                    <a:cubicBezTo>
                      <a:pt x="453" y="154"/>
                      <a:pt x="442" y="164"/>
                      <a:pt x="431" y="173"/>
                    </a:cubicBezTo>
                    <a:cubicBezTo>
                      <a:pt x="396" y="200"/>
                      <a:pt x="363" y="213"/>
                      <a:pt x="336" y="219"/>
                    </a:cubicBezTo>
                    <a:cubicBezTo>
                      <a:pt x="330" y="221"/>
                      <a:pt x="325" y="221"/>
                      <a:pt x="320" y="222"/>
                    </a:cubicBezTo>
                    <a:cubicBezTo>
                      <a:pt x="311" y="223"/>
                      <a:pt x="303" y="224"/>
                      <a:pt x="296" y="224"/>
                    </a:cubicBezTo>
                    <a:cubicBezTo>
                      <a:pt x="291" y="224"/>
                      <a:pt x="286" y="223"/>
                      <a:pt x="282" y="223"/>
                    </a:cubicBezTo>
                    <a:cubicBezTo>
                      <a:pt x="278" y="223"/>
                      <a:pt x="275" y="222"/>
                      <a:pt x="273" y="222"/>
                    </a:cubicBezTo>
                    <a:cubicBezTo>
                      <a:pt x="261" y="220"/>
                      <a:pt x="255" y="218"/>
                      <a:pt x="255" y="218"/>
                    </a:cubicBezTo>
                    <a:cubicBezTo>
                      <a:pt x="248" y="212"/>
                      <a:pt x="232" y="209"/>
                      <a:pt x="212" y="209"/>
                    </a:cubicBezTo>
                    <a:cubicBezTo>
                      <a:pt x="185" y="209"/>
                      <a:pt x="149" y="214"/>
                      <a:pt x="115" y="219"/>
                    </a:cubicBezTo>
                    <a:cubicBezTo>
                      <a:pt x="85" y="224"/>
                      <a:pt x="56" y="230"/>
                      <a:pt x="35" y="234"/>
                    </a:cubicBezTo>
                    <a:cubicBezTo>
                      <a:pt x="33" y="235"/>
                      <a:pt x="32" y="235"/>
                      <a:pt x="30" y="235"/>
                    </a:cubicBezTo>
                    <a:cubicBezTo>
                      <a:pt x="24" y="237"/>
                      <a:pt x="18" y="238"/>
                      <a:pt x="14" y="239"/>
                    </a:cubicBezTo>
                    <a:cubicBezTo>
                      <a:pt x="14" y="239"/>
                      <a:pt x="14" y="239"/>
                      <a:pt x="14" y="239"/>
                    </a:cubicBezTo>
                    <a:cubicBezTo>
                      <a:pt x="22" y="239"/>
                      <a:pt x="30" y="242"/>
                      <a:pt x="37" y="245"/>
                    </a:cubicBezTo>
                    <a:cubicBezTo>
                      <a:pt x="43" y="247"/>
                      <a:pt x="48" y="250"/>
                      <a:pt x="52" y="252"/>
                    </a:cubicBezTo>
                    <a:cubicBezTo>
                      <a:pt x="56" y="254"/>
                      <a:pt x="58" y="256"/>
                      <a:pt x="58" y="256"/>
                    </a:cubicBezTo>
                    <a:cubicBezTo>
                      <a:pt x="62" y="255"/>
                      <a:pt x="66" y="255"/>
                      <a:pt x="70" y="255"/>
                    </a:cubicBezTo>
                    <a:cubicBezTo>
                      <a:pt x="90" y="255"/>
                      <a:pt x="118" y="262"/>
                      <a:pt x="142" y="270"/>
                    </a:cubicBezTo>
                    <a:cubicBezTo>
                      <a:pt x="171" y="279"/>
                      <a:pt x="194" y="290"/>
                      <a:pt x="194" y="290"/>
                    </a:cubicBezTo>
                    <a:cubicBezTo>
                      <a:pt x="208" y="302"/>
                      <a:pt x="226" y="305"/>
                      <a:pt x="244" y="305"/>
                    </a:cubicBezTo>
                    <a:cubicBezTo>
                      <a:pt x="249" y="305"/>
                      <a:pt x="255" y="305"/>
                      <a:pt x="260" y="305"/>
                    </a:cubicBezTo>
                    <a:cubicBezTo>
                      <a:pt x="282" y="302"/>
                      <a:pt x="301" y="296"/>
                      <a:pt x="301" y="296"/>
                    </a:cubicBezTo>
                    <a:cubicBezTo>
                      <a:pt x="327" y="272"/>
                      <a:pt x="343" y="272"/>
                      <a:pt x="343" y="272"/>
                    </a:cubicBezTo>
                    <a:cubicBezTo>
                      <a:pt x="377" y="270"/>
                      <a:pt x="413" y="259"/>
                      <a:pt x="447" y="244"/>
                    </a:cubicBezTo>
                    <a:cubicBezTo>
                      <a:pt x="481" y="229"/>
                      <a:pt x="515" y="209"/>
                      <a:pt x="544" y="190"/>
                    </a:cubicBezTo>
                    <a:cubicBezTo>
                      <a:pt x="602" y="152"/>
                      <a:pt x="643" y="115"/>
                      <a:pt x="643" y="115"/>
                    </a:cubicBezTo>
                    <a:cubicBezTo>
                      <a:pt x="664" y="96"/>
                      <a:pt x="640" y="71"/>
                      <a:pt x="610" y="52"/>
                    </a:cubicBezTo>
                    <a:cubicBezTo>
                      <a:pt x="581" y="32"/>
                      <a:pt x="546" y="18"/>
                      <a:pt x="546" y="18"/>
                    </a:cubicBezTo>
                    <a:cubicBezTo>
                      <a:pt x="533" y="4"/>
                      <a:pt x="518" y="0"/>
                      <a:pt x="502" y="0"/>
                    </a:cubicBezTo>
                  </a:path>
                </a:pathLst>
              </a:custGeom>
              <a:solidFill>
                <a:srgbClr val="9FC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33" name="Freeform 3590">
                <a:extLst>
                  <a:ext uri="{FF2B5EF4-FFF2-40B4-BE49-F238E27FC236}">
                    <a16:creationId xmlns:a16="http://schemas.microsoft.com/office/drawing/2014/main" id="{55B3ED25-FCA7-41DF-AA5C-D48606993D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1" y="3001"/>
                <a:ext cx="745" cy="206"/>
              </a:xfrm>
              <a:custGeom>
                <a:avLst/>
                <a:gdLst>
                  <a:gd name="T0" fmla="*/ 487 w 872"/>
                  <a:gd name="T1" fmla="*/ 206 h 242"/>
                  <a:gd name="T2" fmla="*/ 88 w 872"/>
                  <a:gd name="T3" fmla="*/ 0 h 242"/>
                  <a:gd name="T4" fmla="*/ 49 w 872"/>
                  <a:gd name="T5" fmla="*/ 5 h 242"/>
                  <a:gd name="T6" fmla="*/ 20 w 872"/>
                  <a:gd name="T7" fmla="*/ 39 h 242"/>
                  <a:gd name="T8" fmla="*/ 78 w 872"/>
                  <a:gd name="T9" fmla="*/ 38 h 242"/>
                  <a:gd name="T10" fmla="*/ 148 w 872"/>
                  <a:gd name="T11" fmla="*/ 77 h 242"/>
                  <a:gd name="T12" fmla="*/ 167 w 872"/>
                  <a:gd name="T13" fmla="*/ 142 h 242"/>
                  <a:gd name="T14" fmla="*/ 188 w 872"/>
                  <a:gd name="T15" fmla="*/ 165 h 242"/>
                  <a:gd name="T16" fmla="*/ 276 w 872"/>
                  <a:gd name="T17" fmla="*/ 138 h 242"/>
                  <a:gd name="T18" fmla="*/ 376 w 872"/>
                  <a:gd name="T19" fmla="*/ 99 h 242"/>
                  <a:gd name="T20" fmla="*/ 502 w 872"/>
                  <a:gd name="T21" fmla="*/ 142 h 242"/>
                  <a:gd name="T22" fmla="*/ 479 w 872"/>
                  <a:gd name="T23" fmla="*/ 196 h 242"/>
                  <a:gd name="T24" fmla="*/ 535 w 872"/>
                  <a:gd name="T25" fmla="*/ 212 h 242"/>
                  <a:gd name="T26" fmla="*/ 563 w 872"/>
                  <a:gd name="T27" fmla="*/ 210 h 242"/>
                  <a:gd name="T28" fmla="*/ 627 w 872"/>
                  <a:gd name="T29" fmla="*/ 197 h 242"/>
                  <a:gd name="T30" fmla="*/ 675 w 872"/>
                  <a:gd name="T31" fmla="*/ 205 h 242"/>
                  <a:gd name="T32" fmla="*/ 714 w 872"/>
                  <a:gd name="T33" fmla="*/ 198 h 242"/>
                  <a:gd name="T34" fmla="*/ 751 w 872"/>
                  <a:gd name="T35" fmla="*/ 215 h 242"/>
                  <a:gd name="T36" fmla="*/ 831 w 872"/>
                  <a:gd name="T37" fmla="*/ 238 h 242"/>
                  <a:gd name="T38" fmla="*/ 851 w 872"/>
                  <a:gd name="T39" fmla="*/ 241 h 242"/>
                  <a:gd name="T40" fmla="*/ 863 w 872"/>
                  <a:gd name="T41" fmla="*/ 240 h 242"/>
                  <a:gd name="T42" fmla="*/ 872 w 872"/>
                  <a:gd name="T43" fmla="*/ 237 h 242"/>
                  <a:gd name="T44" fmla="*/ 857 w 872"/>
                  <a:gd name="T45" fmla="*/ 227 h 242"/>
                  <a:gd name="T46" fmla="*/ 786 w 872"/>
                  <a:gd name="T47" fmla="*/ 193 h 242"/>
                  <a:gd name="T48" fmla="*/ 674 w 872"/>
                  <a:gd name="T49" fmla="*/ 178 h 242"/>
                  <a:gd name="T50" fmla="*/ 647 w 872"/>
                  <a:gd name="T51" fmla="*/ 184 h 242"/>
                  <a:gd name="T52" fmla="*/ 603 w 872"/>
                  <a:gd name="T53" fmla="*/ 176 h 242"/>
                  <a:gd name="T54" fmla="*/ 590 w 872"/>
                  <a:gd name="T55" fmla="*/ 176 h 242"/>
                  <a:gd name="T56" fmla="*/ 566 w 872"/>
                  <a:gd name="T57" fmla="*/ 171 h 242"/>
                  <a:gd name="T58" fmla="*/ 453 w 872"/>
                  <a:gd name="T59" fmla="*/ 97 h 242"/>
                  <a:gd name="T60" fmla="*/ 368 w 872"/>
                  <a:gd name="T61" fmla="*/ 75 h 242"/>
                  <a:gd name="T62" fmla="*/ 333 w 872"/>
                  <a:gd name="T63" fmla="*/ 76 h 242"/>
                  <a:gd name="T64" fmla="*/ 318 w 872"/>
                  <a:gd name="T65" fmla="*/ 71 h 242"/>
                  <a:gd name="T66" fmla="*/ 298 w 872"/>
                  <a:gd name="T67" fmla="*/ 77 h 242"/>
                  <a:gd name="T68" fmla="*/ 205 w 872"/>
                  <a:gd name="T69" fmla="*/ 37 h 242"/>
                  <a:gd name="T70" fmla="*/ 88 w 872"/>
                  <a:gd name="T71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72" h="242">
                    <a:moveTo>
                      <a:pt x="487" y="206"/>
                    </a:moveTo>
                    <a:cubicBezTo>
                      <a:pt x="487" y="206"/>
                      <a:pt x="487" y="206"/>
                      <a:pt x="487" y="206"/>
                    </a:cubicBezTo>
                    <a:cubicBezTo>
                      <a:pt x="487" y="206"/>
                      <a:pt x="487" y="206"/>
                      <a:pt x="487" y="206"/>
                    </a:cubicBezTo>
                    <a:moveTo>
                      <a:pt x="88" y="0"/>
                    </a:moveTo>
                    <a:cubicBezTo>
                      <a:pt x="87" y="0"/>
                      <a:pt x="85" y="0"/>
                      <a:pt x="83" y="0"/>
                    </a:cubicBezTo>
                    <a:cubicBezTo>
                      <a:pt x="72" y="3"/>
                      <a:pt x="58" y="1"/>
                      <a:pt x="49" y="5"/>
                    </a:cubicBezTo>
                    <a:cubicBezTo>
                      <a:pt x="32" y="14"/>
                      <a:pt x="16" y="28"/>
                      <a:pt x="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64" y="39"/>
                      <a:pt x="71" y="38"/>
                      <a:pt x="78" y="38"/>
                    </a:cubicBezTo>
                    <a:cubicBezTo>
                      <a:pt x="92" y="38"/>
                      <a:pt x="108" y="41"/>
                      <a:pt x="121" y="47"/>
                    </a:cubicBezTo>
                    <a:cubicBezTo>
                      <a:pt x="133" y="49"/>
                      <a:pt x="143" y="64"/>
                      <a:pt x="148" y="77"/>
                    </a:cubicBezTo>
                    <a:cubicBezTo>
                      <a:pt x="149" y="82"/>
                      <a:pt x="145" y="88"/>
                      <a:pt x="146" y="93"/>
                    </a:cubicBezTo>
                    <a:cubicBezTo>
                      <a:pt x="152" y="111"/>
                      <a:pt x="170" y="120"/>
                      <a:pt x="167" y="142"/>
                    </a:cubicBezTo>
                    <a:cubicBezTo>
                      <a:pt x="164" y="149"/>
                      <a:pt x="176" y="160"/>
                      <a:pt x="186" y="164"/>
                    </a:cubicBezTo>
                    <a:cubicBezTo>
                      <a:pt x="187" y="164"/>
                      <a:pt x="187" y="165"/>
                      <a:pt x="188" y="165"/>
                    </a:cubicBezTo>
                    <a:cubicBezTo>
                      <a:pt x="194" y="165"/>
                      <a:pt x="205" y="162"/>
                      <a:pt x="219" y="158"/>
                    </a:cubicBezTo>
                    <a:cubicBezTo>
                      <a:pt x="235" y="153"/>
                      <a:pt x="255" y="145"/>
                      <a:pt x="276" y="138"/>
                    </a:cubicBezTo>
                    <a:cubicBezTo>
                      <a:pt x="316" y="124"/>
                      <a:pt x="356" y="108"/>
                      <a:pt x="362" y="108"/>
                    </a:cubicBezTo>
                    <a:cubicBezTo>
                      <a:pt x="368" y="107"/>
                      <a:pt x="370" y="100"/>
                      <a:pt x="376" y="99"/>
                    </a:cubicBezTo>
                    <a:cubicBezTo>
                      <a:pt x="396" y="101"/>
                      <a:pt x="410" y="113"/>
                      <a:pt x="425" y="124"/>
                    </a:cubicBezTo>
                    <a:cubicBezTo>
                      <a:pt x="446" y="137"/>
                      <a:pt x="500" y="140"/>
                      <a:pt x="502" y="142"/>
                    </a:cubicBezTo>
                    <a:cubicBezTo>
                      <a:pt x="496" y="157"/>
                      <a:pt x="496" y="176"/>
                      <a:pt x="480" y="187"/>
                    </a:cubicBezTo>
                    <a:cubicBezTo>
                      <a:pt x="478" y="188"/>
                      <a:pt x="479" y="193"/>
                      <a:pt x="479" y="196"/>
                    </a:cubicBezTo>
                    <a:cubicBezTo>
                      <a:pt x="480" y="200"/>
                      <a:pt x="484" y="206"/>
                      <a:pt x="487" y="206"/>
                    </a:cubicBezTo>
                    <a:cubicBezTo>
                      <a:pt x="475" y="209"/>
                      <a:pt x="512" y="212"/>
                      <a:pt x="535" y="212"/>
                    </a:cubicBezTo>
                    <a:cubicBezTo>
                      <a:pt x="549" y="212"/>
                      <a:pt x="558" y="211"/>
                      <a:pt x="551" y="208"/>
                    </a:cubicBezTo>
                    <a:cubicBezTo>
                      <a:pt x="555" y="210"/>
                      <a:pt x="559" y="210"/>
                      <a:pt x="563" y="210"/>
                    </a:cubicBezTo>
                    <a:cubicBezTo>
                      <a:pt x="582" y="210"/>
                      <a:pt x="602" y="197"/>
                      <a:pt x="625" y="197"/>
                    </a:cubicBezTo>
                    <a:cubicBezTo>
                      <a:pt x="626" y="197"/>
                      <a:pt x="626" y="197"/>
                      <a:pt x="627" y="197"/>
                    </a:cubicBezTo>
                    <a:cubicBezTo>
                      <a:pt x="635" y="197"/>
                      <a:pt x="643" y="199"/>
                      <a:pt x="651" y="201"/>
                    </a:cubicBezTo>
                    <a:cubicBezTo>
                      <a:pt x="659" y="203"/>
                      <a:pt x="667" y="205"/>
                      <a:pt x="675" y="205"/>
                    </a:cubicBezTo>
                    <a:cubicBezTo>
                      <a:pt x="679" y="205"/>
                      <a:pt x="682" y="204"/>
                      <a:pt x="686" y="203"/>
                    </a:cubicBezTo>
                    <a:cubicBezTo>
                      <a:pt x="696" y="202"/>
                      <a:pt x="706" y="198"/>
                      <a:pt x="714" y="198"/>
                    </a:cubicBezTo>
                    <a:cubicBezTo>
                      <a:pt x="720" y="198"/>
                      <a:pt x="725" y="200"/>
                      <a:pt x="729" y="203"/>
                    </a:cubicBezTo>
                    <a:cubicBezTo>
                      <a:pt x="737" y="209"/>
                      <a:pt x="743" y="212"/>
                      <a:pt x="751" y="215"/>
                    </a:cubicBezTo>
                    <a:cubicBezTo>
                      <a:pt x="771" y="217"/>
                      <a:pt x="793" y="213"/>
                      <a:pt x="809" y="221"/>
                    </a:cubicBezTo>
                    <a:cubicBezTo>
                      <a:pt x="816" y="225"/>
                      <a:pt x="823" y="233"/>
                      <a:pt x="831" y="238"/>
                    </a:cubicBezTo>
                    <a:cubicBezTo>
                      <a:pt x="834" y="240"/>
                      <a:pt x="839" y="242"/>
                      <a:pt x="844" y="242"/>
                    </a:cubicBezTo>
                    <a:cubicBezTo>
                      <a:pt x="846" y="242"/>
                      <a:pt x="848" y="242"/>
                      <a:pt x="851" y="241"/>
                    </a:cubicBezTo>
                    <a:cubicBezTo>
                      <a:pt x="852" y="240"/>
                      <a:pt x="854" y="240"/>
                      <a:pt x="855" y="240"/>
                    </a:cubicBezTo>
                    <a:cubicBezTo>
                      <a:pt x="858" y="240"/>
                      <a:pt x="860" y="240"/>
                      <a:pt x="863" y="240"/>
                    </a:cubicBezTo>
                    <a:cubicBezTo>
                      <a:pt x="867" y="239"/>
                      <a:pt x="871" y="239"/>
                      <a:pt x="872" y="237"/>
                    </a:cubicBezTo>
                    <a:cubicBezTo>
                      <a:pt x="872" y="237"/>
                      <a:pt x="872" y="237"/>
                      <a:pt x="872" y="237"/>
                    </a:cubicBezTo>
                    <a:cubicBezTo>
                      <a:pt x="872" y="237"/>
                      <a:pt x="872" y="237"/>
                      <a:pt x="872" y="237"/>
                    </a:cubicBezTo>
                    <a:cubicBezTo>
                      <a:pt x="867" y="235"/>
                      <a:pt x="863" y="230"/>
                      <a:pt x="857" y="227"/>
                    </a:cubicBezTo>
                    <a:cubicBezTo>
                      <a:pt x="845" y="221"/>
                      <a:pt x="830" y="220"/>
                      <a:pt x="820" y="213"/>
                    </a:cubicBezTo>
                    <a:cubicBezTo>
                      <a:pt x="808" y="207"/>
                      <a:pt x="799" y="198"/>
                      <a:pt x="786" y="193"/>
                    </a:cubicBezTo>
                    <a:cubicBezTo>
                      <a:pt x="777" y="190"/>
                      <a:pt x="769" y="188"/>
                      <a:pt x="760" y="187"/>
                    </a:cubicBezTo>
                    <a:cubicBezTo>
                      <a:pt x="731" y="181"/>
                      <a:pt x="703" y="178"/>
                      <a:pt x="674" y="178"/>
                    </a:cubicBezTo>
                    <a:cubicBezTo>
                      <a:pt x="671" y="178"/>
                      <a:pt x="668" y="178"/>
                      <a:pt x="665" y="178"/>
                    </a:cubicBezTo>
                    <a:cubicBezTo>
                      <a:pt x="659" y="183"/>
                      <a:pt x="653" y="184"/>
                      <a:pt x="647" y="184"/>
                    </a:cubicBezTo>
                    <a:cubicBezTo>
                      <a:pt x="637" y="184"/>
                      <a:pt x="626" y="181"/>
                      <a:pt x="617" y="181"/>
                    </a:cubicBezTo>
                    <a:cubicBezTo>
                      <a:pt x="613" y="180"/>
                      <a:pt x="609" y="178"/>
                      <a:pt x="603" y="176"/>
                    </a:cubicBezTo>
                    <a:cubicBezTo>
                      <a:pt x="601" y="176"/>
                      <a:pt x="599" y="176"/>
                      <a:pt x="597" y="176"/>
                    </a:cubicBezTo>
                    <a:cubicBezTo>
                      <a:pt x="595" y="176"/>
                      <a:pt x="592" y="176"/>
                      <a:pt x="590" y="176"/>
                    </a:cubicBezTo>
                    <a:cubicBezTo>
                      <a:pt x="588" y="176"/>
                      <a:pt x="585" y="176"/>
                      <a:pt x="583" y="176"/>
                    </a:cubicBezTo>
                    <a:cubicBezTo>
                      <a:pt x="577" y="176"/>
                      <a:pt x="571" y="175"/>
                      <a:pt x="566" y="171"/>
                    </a:cubicBezTo>
                    <a:cubicBezTo>
                      <a:pt x="548" y="152"/>
                      <a:pt x="530" y="136"/>
                      <a:pt x="509" y="122"/>
                    </a:cubicBezTo>
                    <a:cubicBezTo>
                      <a:pt x="500" y="116"/>
                      <a:pt x="477" y="106"/>
                      <a:pt x="453" y="97"/>
                    </a:cubicBezTo>
                    <a:cubicBezTo>
                      <a:pt x="430" y="88"/>
                      <a:pt x="406" y="80"/>
                      <a:pt x="396" y="78"/>
                    </a:cubicBezTo>
                    <a:cubicBezTo>
                      <a:pt x="386" y="75"/>
                      <a:pt x="377" y="75"/>
                      <a:pt x="368" y="75"/>
                    </a:cubicBezTo>
                    <a:cubicBezTo>
                      <a:pt x="362" y="75"/>
                      <a:pt x="357" y="75"/>
                      <a:pt x="351" y="75"/>
                    </a:cubicBezTo>
                    <a:cubicBezTo>
                      <a:pt x="345" y="76"/>
                      <a:pt x="339" y="76"/>
                      <a:pt x="333" y="76"/>
                    </a:cubicBezTo>
                    <a:cubicBezTo>
                      <a:pt x="328" y="76"/>
                      <a:pt x="322" y="76"/>
                      <a:pt x="316" y="75"/>
                    </a:cubicBezTo>
                    <a:cubicBezTo>
                      <a:pt x="316" y="75"/>
                      <a:pt x="316" y="73"/>
                      <a:pt x="318" y="71"/>
                    </a:cubicBezTo>
                    <a:cubicBezTo>
                      <a:pt x="315" y="71"/>
                      <a:pt x="312" y="71"/>
                      <a:pt x="309" y="71"/>
                    </a:cubicBezTo>
                    <a:cubicBezTo>
                      <a:pt x="307" y="73"/>
                      <a:pt x="300" y="75"/>
                      <a:pt x="298" y="77"/>
                    </a:cubicBezTo>
                    <a:cubicBezTo>
                      <a:pt x="291" y="76"/>
                      <a:pt x="286" y="74"/>
                      <a:pt x="280" y="70"/>
                    </a:cubicBezTo>
                    <a:cubicBezTo>
                      <a:pt x="261" y="53"/>
                      <a:pt x="234" y="45"/>
                      <a:pt x="205" y="37"/>
                    </a:cubicBezTo>
                    <a:cubicBezTo>
                      <a:pt x="176" y="29"/>
                      <a:pt x="146" y="22"/>
                      <a:pt x="123" y="9"/>
                    </a:cubicBezTo>
                    <a:cubicBezTo>
                      <a:pt x="114" y="5"/>
                      <a:pt x="101" y="0"/>
                      <a:pt x="88" y="0"/>
                    </a:cubicBezTo>
                  </a:path>
                </a:pathLst>
              </a:custGeom>
              <a:solidFill>
                <a:srgbClr val="9FC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34" name="Freeform 3591">
                <a:extLst>
                  <a:ext uri="{FF2B5EF4-FFF2-40B4-BE49-F238E27FC236}">
                    <a16:creationId xmlns:a16="http://schemas.microsoft.com/office/drawing/2014/main" id="{7355A57E-699E-450C-807B-C15AB500DC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" y="3336"/>
                <a:ext cx="389" cy="51"/>
              </a:xfrm>
              <a:custGeom>
                <a:avLst/>
                <a:gdLst>
                  <a:gd name="T0" fmla="*/ 60 w 455"/>
                  <a:gd name="T1" fmla="*/ 20 h 60"/>
                  <a:gd name="T2" fmla="*/ 60 w 455"/>
                  <a:gd name="T3" fmla="*/ 20 h 60"/>
                  <a:gd name="T4" fmla="*/ 40 w 455"/>
                  <a:gd name="T5" fmla="*/ 22 h 60"/>
                  <a:gd name="T6" fmla="*/ 0 w 455"/>
                  <a:gd name="T7" fmla="*/ 32 h 60"/>
                  <a:gd name="T8" fmla="*/ 2 w 455"/>
                  <a:gd name="T9" fmla="*/ 32 h 60"/>
                  <a:gd name="T10" fmla="*/ 99 w 455"/>
                  <a:gd name="T11" fmla="*/ 25 h 60"/>
                  <a:gd name="T12" fmla="*/ 101 w 455"/>
                  <a:gd name="T13" fmla="*/ 25 h 60"/>
                  <a:gd name="T14" fmla="*/ 92 w 455"/>
                  <a:gd name="T15" fmla="*/ 23 h 60"/>
                  <a:gd name="T16" fmla="*/ 83 w 455"/>
                  <a:gd name="T17" fmla="*/ 22 h 60"/>
                  <a:gd name="T18" fmla="*/ 63 w 455"/>
                  <a:gd name="T19" fmla="*/ 20 h 60"/>
                  <a:gd name="T20" fmla="*/ 60 w 455"/>
                  <a:gd name="T21" fmla="*/ 20 h 60"/>
                  <a:gd name="T22" fmla="*/ 455 w 455"/>
                  <a:gd name="T23" fmla="*/ 0 h 60"/>
                  <a:gd name="T24" fmla="*/ 101 w 455"/>
                  <a:gd name="T25" fmla="*/ 25 h 60"/>
                  <a:gd name="T26" fmla="*/ 130 w 455"/>
                  <a:gd name="T27" fmla="*/ 36 h 60"/>
                  <a:gd name="T28" fmla="*/ 134 w 455"/>
                  <a:gd name="T29" fmla="*/ 38 h 60"/>
                  <a:gd name="T30" fmla="*/ 165 w 455"/>
                  <a:gd name="T31" fmla="*/ 46 h 60"/>
                  <a:gd name="T32" fmla="*/ 195 w 455"/>
                  <a:gd name="T33" fmla="*/ 53 h 60"/>
                  <a:gd name="T34" fmla="*/ 201 w 455"/>
                  <a:gd name="T35" fmla="*/ 53 h 60"/>
                  <a:gd name="T36" fmla="*/ 204 w 455"/>
                  <a:gd name="T37" fmla="*/ 53 h 60"/>
                  <a:gd name="T38" fmla="*/ 223 w 455"/>
                  <a:gd name="T39" fmla="*/ 59 h 60"/>
                  <a:gd name="T40" fmla="*/ 223 w 455"/>
                  <a:gd name="T41" fmla="*/ 60 h 60"/>
                  <a:gd name="T42" fmla="*/ 237 w 455"/>
                  <a:gd name="T43" fmla="*/ 60 h 60"/>
                  <a:gd name="T44" fmla="*/ 269 w 455"/>
                  <a:gd name="T45" fmla="*/ 59 h 60"/>
                  <a:gd name="T46" fmla="*/ 272 w 455"/>
                  <a:gd name="T47" fmla="*/ 58 h 60"/>
                  <a:gd name="T48" fmla="*/ 316 w 455"/>
                  <a:gd name="T49" fmla="*/ 48 h 60"/>
                  <a:gd name="T50" fmla="*/ 327 w 455"/>
                  <a:gd name="T51" fmla="*/ 40 h 60"/>
                  <a:gd name="T52" fmla="*/ 327 w 455"/>
                  <a:gd name="T53" fmla="*/ 39 h 60"/>
                  <a:gd name="T54" fmla="*/ 328 w 455"/>
                  <a:gd name="T55" fmla="*/ 39 h 60"/>
                  <a:gd name="T56" fmla="*/ 351 w 455"/>
                  <a:gd name="T57" fmla="*/ 35 h 60"/>
                  <a:gd name="T58" fmla="*/ 370 w 455"/>
                  <a:gd name="T59" fmla="*/ 33 h 60"/>
                  <a:gd name="T60" fmla="*/ 376 w 455"/>
                  <a:gd name="T61" fmla="*/ 33 h 60"/>
                  <a:gd name="T62" fmla="*/ 378 w 455"/>
                  <a:gd name="T63" fmla="*/ 34 h 60"/>
                  <a:gd name="T64" fmla="*/ 380 w 455"/>
                  <a:gd name="T65" fmla="*/ 34 h 60"/>
                  <a:gd name="T66" fmla="*/ 401 w 455"/>
                  <a:gd name="T67" fmla="*/ 31 h 60"/>
                  <a:gd name="T68" fmla="*/ 450 w 455"/>
                  <a:gd name="T69" fmla="*/ 5 h 60"/>
                  <a:gd name="T70" fmla="*/ 455 w 455"/>
                  <a:gd name="T7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5" h="60">
                    <a:moveTo>
                      <a:pt x="60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53" y="20"/>
                      <a:pt x="46" y="21"/>
                      <a:pt x="40" y="22"/>
                    </a:cubicBezTo>
                    <a:cubicBezTo>
                      <a:pt x="15" y="25"/>
                      <a:pt x="0" y="32"/>
                      <a:pt x="0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98" y="24"/>
                      <a:pt x="95" y="24"/>
                      <a:pt x="92" y="23"/>
                    </a:cubicBezTo>
                    <a:cubicBezTo>
                      <a:pt x="89" y="23"/>
                      <a:pt x="86" y="22"/>
                      <a:pt x="83" y="22"/>
                    </a:cubicBezTo>
                    <a:cubicBezTo>
                      <a:pt x="76" y="21"/>
                      <a:pt x="69" y="20"/>
                      <a:pt x="63" y="20"/>
                    </a:cubicBezTo>
                    <a:cubicBezTo>
                      <a:pt x="62" y="20"/>
                      <a:pt x="61" y="20"/>
                      <a:pt x="60" y="20"/>
                    </a:cubicBezTo>
                    <a:moveTo>
                      <a:pt x="455" y="0"/>
                    </a:moveTo>
                    <a:cubicBezTo>
                      <a:pt x="101" y="25"/>
                      <a:pt x="101" y="25"/>
                      <a:pt x="101" y="25"/>
                    </a:cubicBezTo>
                    <a:cubicBezTo>
                      <a:pt x="110" y="28"/>
                      <a:pt x="120" y="31"/>
                      <a:pt x="130" y="36"/>
                    </a:cubicBezTo>
                    <a:cubicBezTo>
                      <a:pt x="132" y="36"/>
                      <a:pt x="133" y="37"/>
                      <a:pt x="134" y="38"/>
                    </a:cubicBezTo>
                    <a:cubicBezTo>
                      <a:pt x="134" y="38"/>
                      <a:pt x="149" y="42"/>
                      <a:pt x="165" y="46"/>
                    </a:cubicBezTo>
                    <a:cubicBezTo>
                      <a:pt x="175" y="49"/>
                      <a:pt x="187" y="52"/>
                      <a:pt x="195" y="53"/>
                    </a:cubicBezTo>
                    <a:cubicBezTo>
                      <a:pt x="197" y="53"/>
                      <a:pt x="200" y="53"/>
                      <a:pt x="201" y="53"/>
                    </a:cubicBezTo>
                    <a:cubicBezTo>
                      <a:pt x="203" y="53"/>
                      <a:pt x="204" y="53"/>
                      <a:pt x="204" y="53"/>
                    </a:cubicBezTo>
                    <a:cubicBezTo>
                      <a:pt x="223" y="59"/>
                      <a:pt x="223" y="59"/>
                      <a:pt x="223" y="59"/>
                    </a:cubicBezTo>
                    <a:cubicBezTo>
                      <a:pt x="223" y="60"/>
                      <a:pt x="223" y="60"/>
                      <a:pt x="223" y="60"/>
                    </a:cubicBezTo>
                    <a:cubicBezTo>
                      <a:pt x="223" y="60"/>
                      <a:pt x="229" y="60"/>
                      <a:pt x="237" y="60"/>
                    </a:cubicBezTo>
                    <a:cubicBezTo>
                      <a:pt x="246" y="60"/>
                      <a:pt x="257" y="60"/>
                      <a:pt x="269" y="59"/>
                    </a:cubicBezTo>
                    <a:cubicBezTo>
                      <a:pt x="270" y="58"/>
                      <a:pt x="271" y="58"/>
                      <a:pt x="272" y="58"/>
                    </a:cubicBezTo>
                    <a:cubicBezTo>
                      <a:pt x="288" y="57"/>
                      <a:pt x="305" y="54"/>
                      <a:pt x="316" y="48"/>
                    </a:cubicBezTo>
                    <a:cubicBezTo>
                      <a:pt x="321" y="46"/>
                      <a:pt x="324" y="43"/>
                      <a:pt x="327" y="40"/>
                    </a:cubicBezTo>
                    <a:cubicBezTo>
                      <a:pt x="327" y="39"/>
                      <a:pt x="327" y="39"/>
                      <a:pt x="327" y="39"/>
                    </a:cubicBezTo>
                    <a:cubicBezTo>
                      <a:pt x="327" y="39"/>
                      <a:pt x="327" y="39"/>
                      <a:pt x="328" y="39"/>
                    </a:cubicBezTo>
                    <a:cubicBezTo>
                      <a:pt x="330" y="38"/>
                      <a:pt x="340" y="36"/>
                      <a:pt x="351" y="35"/>
                    </a:cubicBezTo>
                    <a:cubicBezTo>
                      <a:pt x="358" y="34"/>
                      <a:pt x="365" y="33"/>
                      <a:pt x="370" y="33"/>
                    </a:cubicBezTo>
                    <a:cubicBezTo>
                      <a:pt x="372" y="33"/>
                      <a:pt x="374" y="33"/>
                      <a:pt x="376" y="33"/>
                    </a:cubicBezTo>
                    <a:cubicBezTo>
                      <a:pt x="377" y="33"/>
                      <a:pt x="377" y="34"/>
                      <a:pt x="378" y="34"/>
                    </a:cubicBezTo>
                    <a:cubicBezTo>
                      <a:pt x="378" y="34"/>
                      <a:pt x="378" y="34"/>
                      <a:pt x="380" y="34"/>
                    </a:cubicBezTo>
                    <a:cubicBezTo>
                      <a:pt x="383" y="34"/>
                      <a:pt x="390" y="34"/>
                      <a:pt x="401" y="31"/>
                    </a:cubicBezTo>
                    <a:cubicBezTo>
                      <a:pt x="413" y="27"/>
                      <a:pt x="431" y="20"/>
                      <a:pt x="450" y="5"/>
                    </a:cubicBezTo>
                    <a:cubicBezTo>
                      <a:pt x="452" y="3"/>
                      <a:pt x="454" y="2"/>
                      <a:pt x="455" y="0"/>
                    </a:cubicBezTo>
                  </a:path>
                </a:pathLst>
              </a:custGeom>
              <a:solidFill>
                <a:srgbClr val="9FC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35" name="Freeform 3592">
                <a:extLst>
                  <a:ext uri="{FF2B5EF4-FFF2-40B4-BE49-F238E27FC236}">
                    <a16:creationId xmlns:a16="http://schemas.microsoft.com/office/drawing/2014/main" id="{3739628D-57E1-4976-8CFE-AF609B4A7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" y="3047"/>
                <a:ext cx="485" cy="155"/>
              </a:xfrm>
              <a:custGeom>
                <a:avLst/>
                <a:gdLst>
                  <a:gd name="T0" fmla="*/ 58 w 568"/>
                  <a:gd name="T1" fmla="*/ 0 h 183"/>
                  <a:gd name="T2" fmla="*/ 2 w 568"/>
                  <a:gd name="T3" fmla="*/ 17 h 183"/>
                  <a:gd name="T4" fmla="*/ 0 w 568"/>
                  <a:gd name="T5" fmla="*/ 21 h 183"/>
                  <a:gd name="T6" fmla="*/ 17 w 568"/>
                  <a:gd name="T7" fmla="*/ 22 h 183"/>
                  <a:gd name="T8" fmla="*/ 35 w 568"/>
                  <a:gd name="T9" fmla="*/ 21 h 183"/>
                  <a:gd name="T10" fmla="*/ 52 w 568"/>
                  <a:gd name="T11" fmla="*/ 21 h 183"/>
                  <a:gd name="T12" fmla="*/ 80 w 568"/>
                  <a:gd name="T13" fmla="*/ 24 h 183"/>
                  <a:gd name="T14" fmla="*/ 137 w 568"/>
                  <a:gd name="T15" fmla="*/ 43 h 183"/>
                  <a:gd name="T16" fmla="*/ 193 w 568"/>
                  <a:gd name="T17" fmla="*/ 68 h 183"/>
                  <a:gd name="T18" fmla="*/ 250 w 568"/>
                  <a:gd name="T19" fmla="*/ 117 h 183"/>
                  <a:gd name="T20" fmla="*/ 267 w 568"/>
                  <a:gd name="T21" fmla="*/ 122 h 183"/>
                  <a:gd name="T22" fmla="*/ 274 w 568"/>
                  <a:gd name="T23" fmla="*/ 122 h 183"/>
                  <a:gd name="T24" fmla="*/ 281 w 568"/>
                  <a:gd name="T25" fmla="*/ 122 h 183"/>
                  <a:gd name="T26" fmla="*/ 287 w 568"/>
                  <a:gd name="T27" fmla="*/ 122 h 183"/>
                  <a:gd name="T28" fmla="*/ 301 w 568"/>
                  <a:gd name="T29" fmla="*/ 127 h 183"/>
                  <a:gd name="T30" fmla="*/ 331 w 568"/>
                  <a:gd name="T31" fmla="*/ 130 h 183"/>
                  <a:gd name="T32" fmla="*/ 349 w 568"/>
                  <a:gd name="T33" fmla="*/ 124 h 183"/>
                  <a:gd name="T34" fmla="*/ 358 w 568"/>
                  <a:gd name="T35" fmla="*/ 124 h 183"/>
                  <a:gd name="T36" fmla="*/ 444 w 568"/>
                  <a:gd name="T37" fmla="*/ 133 h 183"/>
                  <a:gd name="T38" fmla="*/ 470 w 568"/>
                  <a:gd name="T39" fmla="*/ 139 h 183"/>
                  <a:gd name="T40" fmla="*/ 504 w 568"/>
                  <a:gd name="T41" fmla="*/ 159 h 183"/>
                  <a:gd name="T42" fmla="*/ 541 w 568"/>
                  <a:gd name="T43" fmla="*/ 173 h 183"/>
                  <a:gd name="T44" fmla="*/ 556 w 568"/>
                  <a:gd name="T45" fmla="*/ 183 h 183"/>
                  <a:gd name="T46" fmla="*/ 556 w 568"/>
                  <a:gd name="T47" fmla="*/ 183 h 183"/>
                  <a:gd name="T48" fmla="*/ 567 w 568"/>
                  <a:gd name="T49" fmla="*/ 180 h 183"/>
                  <a:gd name="T50" fmla="*/ 560 w 568"/>
                  <a:gd name="T51" fmla="*/ 169 h 183"/>
                  <a:gd name="T52" fmla="*/ 512 w 568"/>
                  <a:gd name="T53" fmla="*/ 133 h 183"/>
                  <a:gd name="T54" fmla="*/ 381 w 568"/>
                  <a:gd name="T55" fmla="*/ 88 h 183"/>
                  <a:gd name="T56" fmla="*/ 379 w 568"/>
                  <a:gd name="T57" fmla="*/ 88 h 183"/>
                  <a:gd name="T58" fmla="*/ 357 w 568"/>
                  <a:gd name="T59" fmla="*/ 95 h 183"/>
                  <a:gd name="T60" fmla="*/ 293 w 568"/>
                  <a:gd name="T61" fmla="*/ 105 h 183"/>
                  <a:gd name="T62" fmla="*/ 289 w 568"/>
                  <a:gd name="T63" fmla="*/ 106 h 183"/>
                  <a:gd name="T64" fmla="*/ 283 w 568"/>
                  <a:gd name="T65" fmla="*/ 105 h 183"/>
                  <a:gd name="T66" fmla="*/ 192 w 568"/>
                  <a:gd name="T67" fmla="*/ 43 h 183"/>
                  <a:gd name="T68" fmla="*/ 137 w 568"/>
                  <a:gd name="T69" fmla="*/ 19 h 183"/>
                  <a:gd name="T70" fmla="*/ 84 w 568"/>
                  <a:gd name="T71" fmla="*/ 2 h 183"/>
                  <a:gd name="T72" fmla="*/ 58 w 568"/>
                  <a:gd name="T73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8" h="183">
                    <a:moveTo>
                      <a:pt x="58" y="0"/>
                    </a:moveTo>
                    <a:cubicBezTo>
                      <a:pt x="25" y="0"/>
                      <a:pt x="8" y="11"/>
                      <a:pt x="2" y="17"/>
                    </a:cubicBezTo>
                    <a:cubicBezTo>
                      <a:pt x="0" y="19"/>
                      <a:pt x="0" y="21"/>
                      <a:pt x="0" y="21"/>
                    </a:cubicBezTo>
                    <a:cubicBezTo>
                      <a:pt x="6" y="22"/>
                      <a:pt x="12" y="22"/>
                      <a:pt x="17" y="22"/>
                    </a:cubicBezTo>
                    <a:cubicBezTo>
                      <a:pt x="23" y="22"/>
                      <a:pt x="29" y="22"/>
                      <a:pt x="35" y="21"/>
                    </a:cubicBezTo>
                    <a:cubicBezTo>
                      <a:pt x="41" y="21"/>
                      <a:pt x="46" y="21"/>
                      <a:pt x="52" y="21"/>
                    </a:cubicBezTo>
                    <a:cubicBezTo>
                      <a:pt x="61" y="21"/>
                      <a:pt x="70" y="21"/>
                      <a:pt x="80" y="24"/>
                    </a:cubicBezTo>
                    <a:cubicBezTo>
                      <a:pt x="90" y="26"/>
                      <a:pt x="114" y="34"/>
                      <a:pt x="137" y="43"/>
                    </a:cubicBezTo>
                    <a:cubicBezTo>
                      <a:pt x="161" y="52"/>
                      <a:pt x="184" y="62"/>
                      <a:pt x="193" y="68"/>
                    </a:cubicBezTo>
                    <a:cubicBezTo>
                      <a:pt x="214" y="82"/>
                      <a:pt x="232" y="98"/>
                      <a:pt x="250" y="117"/>
                    </a:cubicBezTo>
                    <a:cubicBezTo>
                      <a:pt x="255" y="121"/>
                      <a:pt x="261" y="122"/>
                      <a:pt x="267" y="122"/>
                    </a:cubicBezTo>
                    <a:cubicBezTo>
                      <a:pt x="269" y="122"/>
                      <a:pt x="272" y="122"/>
                      <a:pt x="274" y="122"/>
                    </a:cubicBezTo>
                    <a:cubicBezTo>
                      <a:pt x="276" y="122"/>
                      <a:pt x="279" y="122"/>
                      <a:pt x="281" y="122"/>
                    </a:cubicBezTo>
                    <a:cubicBezTo>
                      <a:pt x="283" y="122"/>
                      <a:pt x="285" y="122"/>
                      <a:pt x="287" y="122"/>
                    </a:cubicBezTo>
                    <a:cubicBezTo>
                      <a:pt x="293" y="124"/>
                      <a:pt x="297" y="126"/>
                      <a:pt x="301" y="127"/>
                    </a:cubicBezTo>
                    <a:cubicBezTo>
                      <a:pt x="310" y="127"/>
                      <a:pt x="321" y="130"/>
                      <a:pt x="331" y="130"/>
                    </a:cubicBezTo>
                    <a:cubicBezTo>
                      <a:pt x="337" y="130"/>
                      <a:pt x="343" y="129"/>
                      <a:pt x="349" y="124"/>
                    </a:cubicBezTo>
                    <a:cubicBezTo>
                      <a:pt x="352" y="124"/>
                      <a:pt x="355" y="124"/>
                      <a:pt x="358" y="124"/>
                    </a:cubicBezTo>
                    <a:cubicBezTo>
                      <a:pt x="387" y="124"/>
                      <a:pt x="415" y="127"/>
                      <a:pt x="444" y="133"/>
                    </a:cubicBezTo>
                    <a:cubicBezTo>
                      <a:pt x="453" y="134"/>
                      <a:pt x="461" y="136"/>
                      <a:pt x="470" y="139"/>
                    </a:cubicBezTo>
                    <a:cubicBezTo>
                      <a:pt x="483" y="144"/>
                      <a:pt x="492" y="153"/>
                      <a:pt x="504" y="159"/>
                    </a:cubicBezTo>
                    <a:cubicBezTo>
                      <a:pt x="514" y="166"/>
                      <a:pt x="529" y="167"/>
                      <a:pt x="541" y="173"/>
                    </a:cubicBezTo>
                    <a:cubicBezTo>
                      <a:pt x="547" y="176"/>
                      <a:pt x="551" y="181"/>
                      <a:pt x="556" y="183"/>
                    </a:cubicBezTo>
                    <a:cubicBezTo>
                      <a:pt x="556" y="183"/>
                      <a:pt x="556" y="183"/>
                      <a:pt x="556" y="183"/>
                    </a:cubicBezTo>
                    <a:cubicBezTo>
                      <a:pt x="560" y="182"/>
                      <a:pt x="568" y="183"/>
                      <a:pt x="567" y="180"/>
                    </a:cubicBezTo>
                    <a:cubicBezTo>
                      <a:pt x="568" y="176"/>
                      <a:pt x="563" y="172"/>
                      <a:pt x="560" y="169"/>
                    </a:cubicBezTo>
                    <a:cubicBezTo>
                      <a:pt x="543" y="157"/>
                      <a:pt x="529" y="143"/>
                      <a:pt x="512" y="133"/>
                    </a:cubicBezTo>
                    <a:cubicBezTo>
                      <a:pt x="471" y="110"/>
                      <a:pt x="428" y="93"/>
                      <a:pt x="381" y="88"/>
                    </a:cubicBezTo>
                    <a:cubicBezTo>
                      <a:pt x="381" y="88"/>
                      <a:pt x="380" y="88"/>
                      <a:pt x="379" y="88"/>
                    </a:cubicBezTo>
                    <a:cubicBezTo>
                      <a:pt x="371" y="88"/>
                      <a:pt x="364" y="93"/>
                      <a:pt x="357" y="95"/>
                    </a:cubicBezTo>
                    <a:cubicBezTo>
                      <a:pt x="337" y="101"/>
                      <a:pt x="313" y="92"/>
                      <a:pt x="293" y="105"/>
                    </a:cubicBezTo>
                    <a:cubicBezTo>
                      <a:pt x="292" y="106"/>
                      <a:pt x="290" y="106"/>
                      <a:pt x="289" y="106"/>
                    </a:cubicBezTo>
                    <a:cubicBezTo>
                      <a:pt x="287" y="106"/>
                      <a:pt x="285" y="105"/>
                      <a:pt x="283" y="105"/>
                    </a:cubicBezTo>
                    <a:cubicBezTo>
                      <a:pt x="252" y="83"/>
                      <a:pt x="223" y="63"/>
                      <a:pt x="192" y="43"/>
                    </a:cubicBezTo>
                    <a:cubicBezTo>
                      <a:pt x="183" y="36"/>
                      <a:pt x="160" y="27"/>
                      <a:pt x="137" y="19"/>
                    </a:cubicBezTo>
                    <a:cubicBezTo>
                      <a:pt x="114" y="11"/>
                      <a:pt x="92" y="4"/>
                      <a:pt x="84" y="2"/>
                    </a:cubicBezTo>
                    <a:cubicBezTo>
                      <a:pt x="74" y="1"/>
                      <a:pt x="66" y="0"/>
                      <a:pt x="58" y="0"/>
                    </a:cubicBezTo>
                  </a:path>
                </a:pathLst>
              </a:custGeom>
              <a:solidFill>
                <a:srgbClr val="9FC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36" name="Freeform 3593">
                <a:extLst>
                  <a:ext uri="{FF2B5EF4-FFF2-40B4-BE49-F238E27FC236}">
                    <a16:creationId xmlns:a16="http://schemas.microsoft.com/office/drawing/2014/main" id="{2D69A7AE-E38C-4B8A-AAFA-5E6AD2ACE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" y="3475"/>
                <a:ext cx="294" cy="151"/>
              </a:xfrm>
              <a:custGeom>
                <a:avLst/>
                <a:gdLst>
                  <a:gd name="T0" fmla="*/ 163 w 344"/>
                  <a:gd name="T1" fmla="*/ 0 h 178"/>
                  <a:gd name="T2" fmla="*/ 126 w 344"/>
                  <a:gd name="T3" fmla="*/ 7 h 178"/>
                  <a:gd name="T4" fmla="*/ 68 w 344"/>
                  <a:gd name="T5" fmla="*/ 78 h 178"/>
                  <a:gd name="T6" fmla="*/ 56 w 344"/>
                  <a:gd name="T7" fmla="*/ 103 h 178"/>
                  <a:gd name="T8" fmla="*/ 43 w 344"/>
                  <a:gd name="T9" fmla="*/ 125 h 178"/>
                  <a:gd name="T10" fmla="*/ 0 w 344"/>
                  <a:gd name="T11" fmla="*/ 151 h 178"/>
                  <a:gd name="T12" fmla="*/ 89 w 344"/>
                  <a:gd name="T13" fmla="*/ 175 h 178"/>
                  <a:gd name="T14" fmla="*/ 168 w 344"/>
                  <a:gd name="T15" fmla="*/ 178 h 178"/>
                  <a:gd name="T16" fmla="*/ 168 w 344"/>
                  <a:gd name="T17" fmla="*/ 178 h 178"/>
                  <a:gd name="T18" fmla="*/ 168 w 344"/>
                  <a:gd name="T19" fmla="*/ 178 h 178"/>
                  <a:gd name="T20" fmla="*/ 168 w 344"/>
                  <a:gd name="T21" fmla="*/ 178 h 178"/>
                  <a:gd name="T22" fmla="*/ 168 w 344"/>
                  <a:gd name="T23" fmla="*/ 178 h 178"/>
                  <a:gd name="T24" fmla="*/ 170 w 344"/>
                  <a:gd name="T25" fmla="*/ 178 h 178"/>
                  <a:gd name="T26" fmla="*/ 172 w 344"/>
                  <a:gd name="T27" fmla="*/ 178 h 178"/>
                  <a:gd name="T28" fmla="*/ 172 w 344"/>
                  <a:gd name="T29" fmla="*/ 178 h 178"/>
                  <a:gd name="T30" fmla="*/ 172 w 344"/>
                  <a:gd name="T31" fmla="*/ 178 h 178"/>
                  <a:gd name="T32" fmla="*/ 185 w 344"/>
                  <a:gd name="T33" fmla="*/ 178 h 178"/>
                  <a:gd name="T34" fmla="*/ 186 w 344"/>
                  <a:gd name="T35" fmla="*/ 178 h 178"/>
                  <a:gd name="T36" fmla="*/ 191 w 344"/>
                  <a:gd name="T37" fmla="*/ 177 h 178"/>
                  <a:gd name="T38" fmla="*/ 198 w 344"/>
                  <a:gd name="T39" fmla="*/ 177 h 178"/>
                  <a:gd name="T40" fmla="*/ 198 w 344"/>
                  <a:gd name="T41" fmla="*/ 177 h 178"/>
                  <a:gd name="T42" fmla="*/ 220 w 344"/>
                  <a:gd name="T43" fmla="*/ 164 h 178"/>
                  <a:gd name="T44" fmla="*/ 220 w 344"/>
                  <a:gd name="T45" fmla="*/ 163 h 178"/>
                  <a:gd name="T46" fmla="*/ 236 w 344"/>
                  <a:gd name="T47" fmla="*/ 141 h 178"/>
                  <a:gd name="T48" fmla="*/ 280 w 344"/>
                  <a:gd name="T49" fmla="*/ 98 h 178"/>
                  <a:gd name="T50" fmla="*/ 344 w 344"/>
                  <a:gd name="T51" fmla="*/ 35 h 178"/>
                  <a:gd name="T52" fmla="*/ 344 w 344"/>
                  <a:gd name="T53" fmla="*/ 34 h 178"/>
                  <a:gd name="T54" fmla="*/ 281 w 344"/>
                  <a:gd name="T55" fmla="*/ 25 h 178"/>
                  <a:gd name="T56" fmla="*/ 189 w 344"/>
                  <a:gd name="T57" fmla="*/ 18 h 178"/>
                  <a:gd name="T58" fmla="*/ 189 w 344"/>
                  <a:gd name="T59" fmla="*/ 18 h 178"/>
                  <a:gd name="T60" fmla="*/ 189 w 344"/>
                  <a:gd name="T61" fmla="*/ 18 h 178"/>
                  <a:gd name="T62" fmla="*/ 189 w 344"/>
                  <a:gd name="T63" fmla="*/ 18 h 178"/>
                  <a:gd name="T64" fmla="*/ 200 w 344"/>
                  <a:gd name="T65" fmla="*/ 15 h 178"/>
                  <a:gd name="T66" fmla="*/ 200 w 344"/>
                  <a:gd name="T67" fmla="*/ 15 h 178"/>
                  <a:gd name="T68" fmla="*/ 200 w 344"/>
                  <a:gd name="T69" fmla="*/ 15 h 178"/>
                  <a:gd name="T70" fmla="*/ 200 w 344"/>
                  <a:gd name="T71" fmla="*/ 15 h 178"/>
                  <a:gd name="T72" fmla="*/ 200 w 344"/>
                  <a:gd name="T73" fmla="*/ 15 h 178"/>
                  <a:gd name="T74" fmla="*/ 204 w 344"/>
                  <a:gd name="T75" fmla="*/ 15 h 178"/>
                  <a:gd name="T76" fmla="*/ 283 w 344"/>
                  <a:gd name="T77" fmla="*/ 20 h 178"/>
                  <a:gd name="T78" fmla="*/ 283 w 344"/>
                  <a:gd name="T79" fmla="*/ 20 h 178"/>
                  <a:gd name="T80" fmla="*/ 321 w 344"/>
                  <a:gd name="T81" fmla="*/ 11 h 178"/>
                  <a:gd name="T82" fmla="*/ 308 w 344"/>
                  <a:gd name="T83" fmla="*/ 4 h 178"/>
                  <a:gd name="T84" fmla="*/ 163 w 344"/>
                  <a:gd name="T8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4" h="178">
                    <a:moveTo>
                      <a:pt x="163" y="0"/>
                    </a:moveTo>
                    <a:cubicBezTo>
                      <a:pt x="152" y="3"/>
                      <a:pt x="141" y="5"/>
                      <a:pt x="126" y="7"/>
                    </a:cubicBezTo>
                    <a:cubicBezTo>
                      <a:pt x="96" y="13"/>
                      <a:pt x="83" y="46"/>
                      <a:pt x="68" y="78"/>
                    </a:cubicBezTo>
                    <a:cubicBezTo>
                      <a:pt x="65" y="87"/>
                      <a:pt x="61" y="95"/>
                      <a:pt x="56" y="103"/>
                    </a:cubicBezTo>
                    <a:cubicBezTo>
                      <a:pt x="52" y="111"/>
                      <a:pt x="48" y="118"/>
                      <a:pt x="43" y="125"/>
                    </a:cubicBezTo>
                    <a:cubicBezTo>
                      <a:pt x="33" y="138"/>
                      <a:pt x="20" y="148"/>
                      <a:pt x="0" y="151"/>
                    </a:cubicBezTo>
                    <a:cubicBezTo>
                      <a:pt x="14" y="159"/>
                      <a:pt x="139" y="165"/>
                      <a:pt x="89" y="175"/>
                    </a:cubicBezTo>
                    <a:cubicBezTo>
                      <a:pt x="115" y="176"/>
                      <a:pt x="142" y="177"/>
                      <a:pt x="168" y="178"/>
                    </a:cubicBezTo>
                    <a:cubicBezTo>
                      <a:pt x="168" y="178"/>
                      <a:pt x="168" y="178"/>
                      <a:pt x="168" y="178"/>
                    </a:cubicBezTo>
                    <a:cubicBezTo>
                      <a:pt x="168" y="178"/>
                      <a:pt x="168" y="178"/>
                      <a:pt x="168" y="178"/>
                    </a:cubicBezTo>
                    <a:cubicBezTo>
                      <a:pt x="168" y="178"/>
                      <a:pt x="168" y="178"/>
                      <a:pt x="168" y="178"/>
                    </a:cubicBezTo>
                    <a:cubicBezTo>
                      <a:pt x="168" y="178"/>
                      <a:pt x="168" y="178"/>
                      <a:pt x="168" y="178"/>
                    </a:cubicBezTo>
                    <a:cubicBezTo>
                      <a:pt x="169" y="178"/>
                      <a:pt x="169" y="178"/>
                      <a:pt x="170" y="178"/>
                    </a:cubicBezTo>
                    <a:cubicBezTo>
                      <a:pt x="171" y="178"/>
                      <a:pt x="171" y="178"/>
                      <a:pt x="172" y="178"/>
                    </a:cubicBezTo>
                    <a:cubicBezTo>
                      <a:pt x="172" y="178"/>
                      <a:pt x="172" y="178"/>
                      <a:pt x="172" y="178"/>
                    </a:cubicBezTo>
                    <a:cubicBezTo>
                      <a:pt x="172" y="178"/>
                      <a:pt x="172" y="178"/>
                      <a:pt x="172" y="178"/>
                    </a:cubicBezTo>
                    <a:cubicBezTo>
                      <a:pt x="176" y="178"/>
                      <a:pt x="181" y="178"/>
                      <a:pt x="185" y="178"/>
                    </a:cubicBezTo>
                    <a:cubicBezTo>
                      <a:pt x="185" y="178"/>
                      <a:pt x="186" y="178"/>
                      <a:pt x="186" y="178"/>
                    </a:cubicBezTo>
                    <a:cubicBezTo>
                      <a:pt x="188" y="178"/>
                      <a:pt x="190" y="178"/>
                      <a:pt x="191" y="177"/>
                    </a:cubicBezTo>
                    <a:cubicBezTo>
                      <a:pt x="194" y="177"/>
                      <a:pt x="196" y="177"/>
                      <a:pt x="198" y="177"/>
                    </a:cubicBezTo>
                    <a:cubicBezTo>
                      <a:pt x="198" y="177"/>
                      <a:pt x="198" y="177"/>
                      <a:pt x="198" y="177"/>
                    </a:cubicBezTo>
                    <a:cubicBezTo>
                      <a:pt x="207" y="173"/>
                      <a:pt x="215" y="169"/>
                      <a:pt x="220" y="164"/>
                    </a:cubicBezTo>
                    <a:cubicBezTo>
                      <a:pt x="220" y="164"/>
                      <a:pt x="220" y="164"/>
                      <a:pt x="220" y="163"/>
                    </a:cubicBezTo>
                    <a:cubicBezTo>
                      <a:pt x="220" y="160"/>
                      <a:pt x="226" y="152"/>
                      <a:pt x="236" y="141"/>
                    </a:cubicBezTo>
                    <a:cubicBezTo>
                      <a:pt x="248" y="129"/>
                      <a:pt x="263" y="112"/>
                      <a:pt x="280" y="98"/>
                    </a:cubicBezTo>
                    <a:cubicBezTo>
                      <a:pt x="312" y="69"/>
                      <a:pt x="344" y="40"/>
                      <a:pt x="344" y="35"/>
                    </a:cubicBezTo>
                    <a:cubicBezTo>
                      <a:pt x="344" y="34"/>
                      <a:pt x="344" y="34"/>
                      <a:pt x="344" y="34"/>
                    </a:cubicBezTo>
                    <a:cubicBezTo>
                      <a:pt x="322" y="31"/>
                      <a:pt x="303" y="28"/>
                      <a:pt x="281" y="25"/>
                    </a:cubicBezTo>
                    <a:cubicBezTo>
                      <a:pt x="251" y="23"/>
                      <a:pt x="207" y="22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7"/>
                      <a:pt x="185" y="15"/>
                      <a:pt x="200" y="15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1" y="15"/>
                      <a:pt x="202" y="15"/>
                      <a:pt x="204" y="15"/>
                    </a:cubicBezTo>
                    <a:cubicBezTo>
                      <a:pt x="230" y="16"/>
                      <a:pt x="257" y="18"/>
                      <a:pt x="283" y="20"/>
                    </a:cubicBezTo>
                    <a:cubicBezTo>
                      <a:pt x="283" y="20"/>
                      <a:pt x="283" y="20"/>
                      <a:pt x="283" y="20"/>
                    </a:cubicBezTo>
                    <a:cubicBezTo>
                      <a:pt x="298" y="17"/>
                      <a:pt x="310" y="14"/>
                      <a:pt x="321" y="11"/>
                    </a:cubicBezTo>
                    <a:cubicBezTo>
                      <a:pt x="316" y="8"/>
                      <a:pt x="314" y="6"/>
                      <a:pt x="308" y="4"/>
                    </a:cubicBezTo>
                    <a:cubicBezTo>
                      <a:pt x="261" y="3"/>
                      <a:pt x="211" y="1"/>
                      <a:pt x="163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37" name="Freeform 3594">
                <a:extLst>
                  <a:ext uri="{FF2B5EF4-FFF2-40B4-BE49-F238E27FC236}">
                    <a16:creationId xmlns:a16="http://schemas.microsoft.com/office/drawing/2014/main" id="{49BF1059-BD77-46B6-9D65-6E6D1711E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2" y="3487"/>
                <a:ext cx="83" cy="9"/>
              </a:xfrm>
              <a:custGeom>
                <a:avLst/>
                <a:gdLst>
                  <a:gd name="T0" fmla="*/ 15 w 98"/>
                  <a:gd name="T1" fmla="*/ 0 h 10"/>
                  <a:gd name="T2" fmla="*/ 15 w 98"/>
                  <a:gd name="T3" fmla="*/ 0 h 10"/>
                  <a:gd name="T4" fmla="*/ 4 w 98"/>
                  <a:gd name="T5" fmla="*/ 3 h 10"/>
                  <a:gd name="T6" fmla="*/ 4 w 98"/>
                  <a:gd name="T7" fmla="*/ 3 h 10"/>
                  <a:gd name="T8" fmla="*/ 4 w 98"/>
                  <a:gd name="T9" fmla="*/ 3 h 10"/>
                  <a:gd name="T10" fmla="*/ 96 w 98"/>
                  <a:gd name="T11" fmla="*/ 10 h 10"/>
                  <a:gd name="T12" fmla="*/ 96 w 98"/>
                  <a:gd name="T13" fmla="*/ 10 h 10"/>
                  <a:gd name="T14" fmla="*/ 96 w 98"/>
                  <a:gd name="T15" fmla="*/ 10 h 10"/>
                  <a:gd name="T16" fmla="*/ 98 w 98"/>
                  <a:gd name="T17" fmla="*/ 5 h 10"/>
                  <a:gd name="T18" fmla="*/ 19 w 98"/>
                  <a:gd name="T19" fmla="*/ 0 h 10"/>
                  <a:gd name="T20" fmla="*/ 15 w 98"/>
                  <a:gd name="T21" fmla="*/ 0 h 10"/>
                  <a:gd name="T22" fmla="*/ 15 w 98"/>
                  <a:gd name="T23" fmla="*/ 0 h 10"/>
                  <a:gd name="T24" fmla="*/ 15 w 98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10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2" y="7"/>
                      <a:pt x="66" y="8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8"/>
                      <a:pt x="97" y="6"/>
                      <a:pt x="98" y="5"/>
                    </a:cubicBezTo>
                    <a:cubicBezTo>
                      <a:pt x="72" y="3"/>
                      <a:pt x="45" y="1"/>
                      <a:pt x="19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38" name="Freeform 3595">
                <a:extLst>
                  <a:ext uri="{FF2B5EF4-FFF2-40B4-BE49-F238E27FC236}">
                    <a16:creationId xmlns:a16="http://schemas.microsoft.com/office/drawing/2014/main" id="{00F406C0-4DCF-4457-8874-7E14F05CB7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" y="3752"/>
                <a:ext cx="139" cy="5"/>
              </a:xfrm>
              <a:custGeom>
                <a:avLst/>
                <a:gdLst>
                  <a:gd name="T0" fmla="*/ 124 w 162"/>
                  <a:gd name="T1" fmla="*/ 4 h 6"/>
                  <a:gd name="T2" fmla="*/ 14 w 162"/>
                  <a:gd name="T3" fmla="*/ 0 h 6"/>
                  <a:gd name="T4" fmla="*/ 124 w 162"/>
                  <a:gd name="T5" fmla="*/ 4 h 6"/>
                  <a:gd name="T6" fmla="*/ 14 w 162"/>
                  <a:gd name="T7" fmla="*/ 0 h 6"/>
                  <a:gd name="T8" fmla="*/ 0 w 162"/>
                  <a:gd name="T9" fmla="*/ 1 h 6"/>
                  <a:gd name="T10" fmla="*/ 121 w 162"/>
                  <a:gd name="T11" fmla="*/ 6 h 6"/>
                  <a:gd name="T12" fmla="*/ 142 w 162"/>
                  <a:gd name="T13" fmla="*/ 1 h 6"/>
                  <a:gd name="T14" fmla="*/ 14 w 16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2" h="6">
                    <a:moveTo>
                      <a:pt x="124" y="4"/>
                    </a:moveTo>
                    <a:cubicBezTo>
                      <a:pt x="88" y="4"/>
                      <a:pt x="49" y="4"/>
                      <a:pt x="14" y="0"/>
                    </a:cubicBezTo>
                    <a:cubicBezTo>
                      <a:pt x="72" y="2"/>
                      <a:pt x="146" y="1"/>
                      <a:pt x="124" y="4"/>
                    </a:cubicBezTo>
                    <a:moveTo>
                      <a:pt x="14" y="0"/>
                    </a:moveTo>
                    <a:cubicBezTo>
                      <a:pt x="10" y="0"/>
                      <a:pt x="4" y="0"/>
                      <a:pt x="0" y="1"/>
                    </a:cubicBezTo>
                    <a:cubicBezTo>
                      <a:pt x="37" y="4"/>
                      <a:pt x="88" y="6"/>
                      <a:pt x="121" y="6"/>
                    </a:cubicBezTo>
                    <a:cubicBezTo>
                      <a:pt x="148" y="6"/>
                      <a:pt x="162" y="5"/>
                      <a:pt x="142" y="1"/>
                    </a:cubicBezTo>
                    <a:cubicBezTo>
                      <a:pt x="99" y="1"/>
                      <a:pt x="56" y="0"/>
                      <a:pt x="14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39" name="Freeform 3596">
                <a:extLst>
                  <a:ext uri="{FF2B5EF4-FFF2-40B4-BE49-F238E27FC236}">
                    <a16:creationId xmlns:a16="http://schemas.microsoft.com/office/drawing/2014/main" id="{F6D31FAC-3F56-450E-9EDD-EF06E4004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8" y="3752"/>
                <a:ext cx="113" cy="3"/>
              </a:xfrm>
              <a:custGeom>
                <a:avLst/>
                <a:gdLst>
                  <a:gd name="T0" fmla="*/ 0 w 132"/>
                  <a:gd name="T1" fmla="*/ 0 h 4"/>
                  <a:gd name="T2" fmla="*/ 110 w 132"/>
                  <a:gd name="T3" fmla="*/ 4 h 4"/>
                  <a:gd name="T4" fmla="*/ 0 w 13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4">
                    <a:moveTo>
                      <a:pt x="0" y="0"/>
                    </a:moveTo>
                    <a:cubicBezTo>
                      <a:pt x="35" y="4"/>
                      <a:pt x="74" y="4"/>
                      <a:pt x="110" y="4"/>
                    </a:cubicBezTo>
                    <a:cubicBezTo>
                      <a:pt x="132" y="1"/>
                      <a:pt x="58" y="2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40" name="Freeform 3597">
                <a:extLst>
                  <a:ext uri="{FF2B5EF4-FFF2-40B4-BE49-F238E27FC236}">
                    <a16:creationId xmlns:a16="http://schemas.microsoft.com/office/drawing/2014/main" id="{AFBCF81A-4954-4B62-A1A6-667EF1435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8" y="3228"/>
                <a:ext cx="278" cy="39"/>
              </a:xfrm>
              <a:custGeom>
                <a:avLst/>
                <a:gdLst>
                  <a:gd name="T0" fmla="*/ 4 w 325"/>
                  <a:gd name="T1" fmla="*/ 0 h 46"/>
                  <a:gd name="T2" fmla="*/ 2 w 325"/>
                  <a:gd name="T3" fmla="*/ 2 h 46"/>
                  <a:gd name="T4" fmla="*/ 40 w 325"/>
                  <a:gd name="T5" fmla="*/ 19 h 46"/>
                  <a:gd name="T6" fmla="*/ 40 w 325"/>
                  <a:gd name="T7" fmla="*/ 19 h 46"/>
                  <a:gd name="T8" fmla="*/ 40 w 325"/>
                  <a:gd name="T9" fmla="*/ 19 h 46"/>
                  <a:gd name="T10" fmla="*/ 40 w 325"/>
                  <a:gd name="T11" fmla="*/ 19 h 46"/>
                  <a:gd name="T12" fmla="*/ 40 w 325"/>
                  <a:gd name="T13" fmla="*/ 19 h 46"/>
                  <a:gd name="T14" fmla="*/ 39 w 325"/>
                  <a:gd name="T15" fmla="*/ 19 h 46"/>
                  <a:gd name="T16" fmla="*/ 30 w 325"/>
                  <a:gd name="T17" fmla="*/ 19 h 46"/>
                  <a:gd name="T18" fmla="*/ 30 w 325"/>
                  <a:gd name="T19" fmla="*/ 19 h 46"/>
                  <a:gd name="T20" fmla="*/ 32 w 325"/>
                  <a:gd name="T21" fmla="*/ 28 h 46"/>
                  <a:gd name="T22" fmla="*/ 33 w 325"/>
                  <a:gd name="T23" fmla="*/ 29 h 46"/>
                  <a:gd name="T24" fmla="*/ 33 w 325"/>
                  <a:gd name="T25" fmla="*/ 29 h 46"/>
                  <a:gd name="T26" fmla="*/ 34 w 325"/>
                  <a:gd name="T27" fmla="*/ 29 h 46"/>
                  <a:gd name="T28" fmla="*/ 50 w 325"/>
                  <a:gd name="T29" fmla="*/ 31 h 46"/>
                  <a:gd name="T30" fmla="*/ 66 w 325"/>
                  <a:gd name="T31" fmla="*/ 34 h 46"/>
                  <a:gd name="T32" fmla="*/ 27 w 325"/>
                  <a:gd name="T33" fmla="*/ 41 h 46"/>
                  <a:gd name="T34" fmla="*/ 27 w 325"/>
                  <a:gd name="T35" fmla="*/ 41 h 46"/>
                  <a:gd name="T36" fmla="*/ 27 w 325"/>
                  <a:gd name="T37" fmla="*/ 41 h 46"/>
                  <a:gd name="T38" fmla="*/ 93 w 325"/>
                  <a:gd name="T39" fmla="*/ 46 h 46"/>
                  <a:gd name="T40" fmla="*/ 66 w 325"/>
                  <a:gd name="T41" fmla="*/ 34 h 46"/>
                  <a:gd name="T42" fmla="*/ 66 w 325"/>
                  <a:gd name="T43" fmla="*/ 34 h 46"/>
                  <a:gd name="T44" fmla="*/ 66 w 325"/>
                  <a:gd name="T45" fmla="*/ 34 h 46"/>
                  <a:gd name="T46" fmla="*/ 244 w 325"/>
                  <a:gd name="T47" fmla="*/ 41 h 46"/>
                  <a:gd name="T48" fmla="*/ 325 w 325"/>
                  <a:gd name="T49" fmla="*/ 44 h 46"/>
                  <a:gd name="T50" fmla="*/ 205 w 325"/>
                  <a:gd name="T51" fmla="*/ 21 h 46"/>
                  <a:gd name="T52" fmla="*/ 182 w 325"/>
                  <a:gd name="T53" fmla="*/ 6 h 46"/>
                  <a:gd name="T54" fmla="*/ 118 w 325"/>
                  <a:gd name="T55" fmla="*/ 4 h 46"/>
                  <a:gd name="T56" fmla="*/ 4 w 325"/>
                  <a:gd name="T5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5" h="46">
                    <a:moveTo>
                      <a:pt x="4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6" y="8"/>
                      <a:pt x="30" y="14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39" y="19"/>
                      <a:pt x="39" y="19"/>
                    </a:cubicBezTo>
                    <a:cubicBezTo>
                      <a:pt x="36" y="19"/>
                      <a:pt x="33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0" y="19"/>
                      <a:pt x="12" y="23"/>
                      <a:pt x="32" y="28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41" y="30"/>
                      <a:pt x="47" y="31"/>
                      <a:pt x="50" y="31"/>
                    </a:cubicBezTo>
                    <a:cubicBezTo>
                      <a:pt x="56" y="32"/>
                      <a:pt x="59" y="33"/>
                      <a:pt x="66" y="34"/>
                    </a:cubicBezTo>
                    <a:cubicBezTo>
                      <a:pt x="54" y="36"/>
                      <a:pt x="42" y="39"/>
                      <a:pt x="27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50" y="43"/>
                      <a:pt x="70" y="44"/>
                      <a:pt x="93" y="46"/>
                    </a:cubicBezTo>
                    <a:cubicBezTo>
                      <a:pt x="81" y="42"/>
                      <a:pt x="74" y="38"/>
                      <a:pt x="66" y="34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146" y="38"/>
                      <a:pt x="162" y="33"/>
                      <a:pt x="244" y="41"/>
                    </a:cubicBezTo>
                    <a:cubicBezTo>
                      <a:pt x="271" y="42"/>
                      <a:pt x="298" y="43"/>
                      <a:pt x="325" y="44"/>
                    </a:cubicBezTo>
                    <a:cubicBezTo>
                      <a:pt x="284" y="36"/>
                      <a:pt x="245" y="28"/>
                      <a:pt x="205" y="21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59" y="5"/>
                      <a:pt x="139" y="5"/>
                      <a:pt x="118" y="4"/>
                    </a:cubicBezTo>
                    <a:cubicBezTo>
                      <a:pt x="78" y="3"/>
                      <a:pt x="41" y="1"/>
                      <a:pt x="4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41" name="Freeform 3598">
                <a:extLst>
                  <a:ext uri="{FF2B5EF4-FFF2-40B4-BE49-F238E27FC236}">
                    <a16:creationId xmlns:a16="http://schemas.microsoft.com/office/drawing/2014/main" id="{9D80281C-BAFD-4219-BF56-08D3B1F03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" y="3256"/>
                <a:ext cx="349" cy="109"/>
              </a:xfrm>
              <a:custGeom>
                <a:avLst/>
                <a:gdLst>
                  <a:gd name="T0" fmla="*/ 135 w 408"/>
                  <a:gd name="T1" fmla="*/ 1 h 128"/>
                  <a:gd name="T2" fmla="*/ 135 w 408"/>
                  <a:gd name="T3" fmla="*/ 1 h 128"/>
                  <a:gd name="T4" fmla="*/ 162 w 408"/>
                  <a:gd name="T5" fmla="*/ 13 h 128"/>
                  <a:gd name="T6" fmla="*/ 162 w 408"/>
                  <a:gd name="T7" fmla="*/ 13 h 128"/>
                  <a:gd name="T8" fmla="*/ 96 w 408"/>
                  <a:gd name="T9" fmla="*/ 8 h 128"/>
                  <a:gd name="T10" fmla="*/ 96 w 408"/>
                  <a:gd name="T11" fmla="*/ 8 h 128"/>
                  <a:gd name="T12" fmla="*/ 95 w 408"/>
                  <a:gd name="T13" fmla="*/ 9 h 128"/>
                  <a:gd name="T14" fmla="*/ 90 w 408"/>
                  <a:gd name="T15" fmla="*/ 16 h 128"/>
                  <a:gd name="T16" fmla="*/ 77 w 408"/>
                  <a:gd name="T17" fmla="*/ 15 h 128"/>
                  <a:gd name="T18" fmla="*/ 72 w 408"/>
                  <a:gd name="T19" fmla="*/ 23 h 128"/>
                  <a:gd name="T20" fmla="*/ 135 w 408"/>
                  <a:gd name="T21" fmla="*/ 27 h 128"/>
                  <a:gd name="T22" fmla="*/ 148 w 408"/>
                  <a:gd name="T23" fmla="*/ 31 h 128"/>
                  <a:gd name="T24" fmla="*/ 46 w 408"/>
                  <a:gd name="T25" fmla="*/ 36 h 128"/>
                  <a:gd name="T26" fmla="*/ 43 w 408"/>
                  <a:gd name="T27" fmla="*/ 40 h 128"/>
                  <a:gd name="T28" fmla="*/ 77 w 408"/>
                  <a:gd name="T29" fmla="*/ 55 h 128"/>
                  <a:gd name="T30" fmla="*/ 0 w 408"/>
                  <a:gd name="T31" fmla="*/ 79 h 128"/>
                  <a:gd name="T32" fmla="*/ 39 w 408"/>
                  <a:gd name="T33" fmla="*/ 99 h 128"/>
                  <a:gd name="T34" fmla="*/ 39 w 408"/>
                  <a:gd name="T35" fmla="*/ 101 h 128"/>
                  <a:gd name="T36" fmla="*/ 11 w 408"/>
                  <a:gd name="T37" fmla="*/ 116 h 128"/>
                  <a:gd name="T38" fmla="*/ 34 w 408"/>
                  <a:gd name="T39" fmla="*/ 128 h 128"/>
                  <a:gd name="T40" fmla="*/ 34 w 408"/>
                  <a:gd name="T41" fmla="*/ 128 h 128"/>
                  <a:gd name="T42" fmla="*/ 34 w 408"/>
                  <a:gd name="T43" fmla="*/ 128 h 128"/>
                  <a:gd name="T44" fmla="*/ 203 w 408"/>
                  <a:gd name="T45" fmla="*/ 97 h 128"/>
                  <a:gd name="T46" fmla="*/ 349 w 408"/>
                  <a:gd name="T47" fmla="*/ 28 h 128"/>
                  <a:gd name="T48" fmla="*/ 408 w 408"/>
                  <a:gd name="T49" fmla="*/ 17 h 128"/>
                  <a:gd name="T50" fmla="*/ 394 w 408"/>
                  <a:gd name="T51" fmla="*/ 11 h 128"/>
                  <a:gd name="T52" fmla="*/ 394 w 408"/>
                  <a:gd name="T53" fmla="*/ 11 h 128"/>
                  <a:gd name="T54" fmla="*/ 313 w 408"/>
                  <a:gd name="T55" fmla="*/ 8 h 128"/>
                  <a:gd name="T56" fmla="*/ 135 w 408"/>
                  <a:gd name="T57" fmla="*/ 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8" h="128">
                    <a:moveTo>
                      <a:pt x="135" y="1"/>
                    </a:moveTo>
                    <a:cubicBezTo>
                      <a:pt x="135" y="1"/>
                      <a:pt x="135" y="1"/>
                      <a:pt x="135" y="1"/>
                    </a:cubicBezTo>
                    <a:cubicBezTo>
                      <a:pt x="143" y="5"/>
                      <a:pt x="150" y="9"/>
                      <a:pt x="162" y="13"/>
                    </a:cubicBezTo>
                    <a:cubicBezTo>
                      <a:pt x="162" y="13"/>
                      <a:pt x="162" y="13"/>
                      <a:pt x="162" y="13"/>
                    </a:cubicBezTo>
                    <a:cubicBezTo>
                      <a:pt x="139" y="11"/>
                      <a:pt x="119" y="10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3" y="12"/>
                      <a:pt x="92" y="14"/>
                      <a:pt x="90" y="16"/>
                    </a:cubicBezTo>
                    <a:cubicBezTo>
                      <a:pt x="87" y="16"/>
                      <a:pt x="80" y="16"/>
                      <a:pt x="77" y="15"/>
                    </a:cubicBezTo>
                    <a:cubicBezTo>
                      <a:pt x="75" y="18"/>
                      <a:pt x="74" y="20"/>
                      <a:pt x="72" y="23"/>
                    </a:cubicBezTo>
                    <a:cubicBezTo>
                      <a:pt x="92" y="24"/>
                      <a:pt x="112" y="26"/>
                      <a:pt x="135" y="27"/>
                    </a:cubicBezTo>
                    <a:cubicBezTo>
                      <a:pt x="144" y="29"/>
                      <a:pt x="148" y="30"/>
                      <a:pt x="148" y="31"/>
                    </a:cubicBezTo>
                    <a:cubicBezTo>
                      <a:pt x="148" y="35"/>
                      <a:pt x="101" y="35"/>
                      <a:pt x="46" y="36"/>
                    </a:cubicBezTo>
                    <a:cubicBezTo>
                      <a:pt x="45" y="37"/>
                      <a:pt x="44" y="39"/>
                      <a:pt x="43" y="40"/>
                    </a:cubicBezTo>
                    <a:cubicBezTo>
                      <a:pt x="68" y="47"/>
                      <a:pt x="77" y="51"/>
                      <a:pt x="77" y="55"/>
                    </a:cubicBezTo>
                    <a:cubicBezTo>
                      <a:pt x="77" y="65"/>
                      <a:pt x="15" y="68"/>
                      <a:pt x="0" y="79"/>
                    </a:cubicBezTo>
                    <a:cubicBezTo>
                      <a:pt x="29" y="87"/>
                      <a:pt x="39" y="93"/>
                      <a:pt x="39" y="99"/>
                    </a:cubicBezTo>
                    <a:cubicBezTo>
                      <a:pt x="39" y="99"/>
                      <a:pt x="39" y="100"/>
                      <a:pt x="39" y="101"/>
                    </a:cubicBezTo>
                    <a:cubicBezTo>
                      <a:pt x="36" y="107"/>
                      <a:pt x="22" y="111"/>
                      <a:pt x="11" y="116"/>
                    </a:cubicBezTo>
                    <a:cubicBezTo>
                      <a:pt x="18" y="120"/>
                      <a:pt x="26" y="124"/>
                      <a:pt x="34" y="128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124" y="118"/>
                      <a:pt x="165" y="108"/>
                      <a:pt x="203" y="97"/>
                    </a:cubicBezTo>
                    <a:cubicBezTo>
                      <a:pt x="178" y="68"/>
                      <a:pt x="310" y="51"/>
                      <a:pt x="349" y="28"/>
                    </a:cubicBezTo>
                    <a:cubicBezTo>
                      <a:pt x="377" y="27"/>
                      <a:pt x="391" y="21"/>
                      <a:pt x="408" y="17"/>
                    </a:cubicBezTo>
                    <a:cubicBezTo>
                      <a:pt x="402" y="15"/>
                      <a:pt x="396" y="12"/>
                      <a:pt x="394" y="11"/>
                    </a:cubicBezTo>
                    <a:cubicBezTo>
                      <a:pt x="394" y="11"/>
                      <a:pt x="394" y="11"/>
                      <a:pt x="394" y="11"/>
                    </a:cubicBezTo>
                    <a:cubicBezTo>
                      <a:pt x="367" y="10"/>
                      <a:pt x="340" y="9"/>
                      <a:pt x="313" y="8"/>
                    </a:cubicBezTo>
                    <a:cubicBezTo>
                      <a:pt x="231" y="0"/>
                      <a:pt x="215" y="5"/>
                      <a:pt x="135" y="1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42" name="Freeform 3599">
                <a:extLst>
                  <a:ext uri="{FF2B5EF4-FFF2-40B4-BE49-F238E27FC236}">
                    <a16:creationId xmlns:a16="http://schemas.microsoft.com/office/drawing/2014/main" id="{C7F36149-E82D-478A-ACBA-80DF139E4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9" y="3276"/>
                <a:ext cx="87" cy="11"/>
              </a:xfrm>
              <a:custGeom>
                <a:avLst/>
                <a:gdLst>
                  <a:gd name="T0" fmla="*/ 26 w 102"/>
                  <a:gd name="T1" fmla="*/ 0 h 13"/>
                  <a:gd name="T2" fmla="*/ 0 w 102"/>
                  <a:gd name="T3" fmla="*/ 13 h 13"/>
                  <a:gd name="T4" fmla="*/ 102 w 102"/>
                  <a:gd name="T5" fmla="*/ 8 h 13"/>
                  <a:gd name="T6" fmla="*/ 89 w 102"/>
                  <a:gd name="T7" fmla="*/ 4 h 13"/>
                  <a:gd name="T8" fmla="*/ 26 w 102"/>
                  <a:gd name="T9" fmla="*/ 0 h 13"/>
                  <a:gd name="T10" fmla="*/ 26 w 10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13">
                    <a:moveTo>
                      <a:pt x="26" y="0"/>
                    </a:moveTo>
                    <a:cubicBezTo>
                      <a:pt x="17" y="4"/>
                      <a:pt x="7" y="8"/>
                      <a:pt x="0" y="13"/>
                    </a:cubicBezTo>
                    <a:cubicBezTo>
                      <a:pt x="55" y="12"/>
                      <a:pt x="102" y="12"/>
                      <a:pt x="102" y="8"/>
                    </a:cubicBezTo>
                    <a:cubicBezTo>
                      <a:pt x="102" y="7"/>
                      <a:pt x="98" y="6"/>
                      <a:pt x="89" y="4"/>
                    </a:cubicBezTo>
                    <a:cubicBezTo>
                      <a:pt x="66" y="3"/>
                      <a:pt x="46" y="1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43" name="Freeform 3600">
                <a:extLst>
                  <a:ext uri="{FF2B5EF4-FFF2-40B4-BE49-F238E27FC236}">
                    <a16:creationId xmlns:a16="http://schemas.microsoft.com/office/drawing/2014/main" id="{D177E43E-3B96-4F00-8512-FFB23DE69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5" y="3290"/>
                <a:ext cx="440" cy="202"/>
              </a:xfrm>
              <a:custGeom>
                <a:avLst/>
                <a:gdLst>
                  <a:gd name="T0" fmla="*/ 464 w 516"/>
                  <a:gd name="T1" fmla="*/ 1 h 237"/>
                  <a:gd name="T2" fmla="*/ 417 w 516"/>
                  <a:gd name="T3" fmla="*/ 20 h 237"/>
                  <a:gd name="T4" fmla="*/ 375 w 516"/>
                  <a:gd name="T5" fmla="*/ 37 h 237"/>
                  <a:gd name="T6" fmla="*/ 310 w 516"/>
                  <a:gd name="T7" fmla="*/ 57 h 237"/>
                  <a:gd name="T8" fmla="*/ 274 w 516"/>
                  <a:gd name="T9" fmla="*/ 64 h 237"/>
                  <a:gd name="T10" fmla="*/ 334 w 516"/>
                  <a:gd name="T11" fmla="*/ 78 h 237"/>
                  <a:gd name="T12" fmla="*/ 248 w 516"/>
                  <a:gd name="T13" fmla="*/ 77 h 237"/>
                  <a:gd name="T14" fmla="*/ 234 w 516"/>
                  <a:gd name="T15" fmla="*/ 97 h 237"/>
                  <a:gd name="T16" fmla="*/ 234 w 516"/>
                  <a:gd name="T17" fmla="*/ 97 h 237"/>
                  <a:gd name="T18" fmla="*/ 182 w 516"/>
                  <a:gd name="T19" fmla="*/ 103 h 237"/>
                  <a:gd name="T20" fmla="*/ 135 w 516"/>
                  <a:gd name="T21" fmla="*/ 122 h 237"/>
                  <a:gd name="T22" fmla="*/ 163 w 516"/>
                  <a:gd name="T23" fmla="*/ 132 h 237"/>
                  <a:gd name="T24" fmla="*/ 188 w 516"/>
                  <a:gd name="T25" fmla="*/ 141 h 237"/>
                  <a:gd name="T26" fmla="*/ 84 w 516"/>
                  <a:gd name="T27" fmla="*/ 147 h 237"/>
                  <a:gd name="T28" fmla="*/ 61 w 516"/>
                  <a:gd name="T29" fmla="*/ 160 h 237"/>
                  <a:gd name="T30" fmla="*/ 61 w 516"/>
                  <a:gd name="T31" fmla="*/ 160 h 237"/>
                  <a:gd name="T32" fmla="*/ 60 w 516"/>
                  <a:gd name="T33" fmla="*/ 160 h 237"/>
                  <a:gd name="T34" fmla="*/ 59 w 516"/>
                  <a:gd name="T35" fmla="*/ 161 h 237"/>
                  <a:gd name="T36" fmla="*/ 56 w 516"/>
                  <a:gd name="T37" fmla="*/ 161 h 237"/>
                  <a:gd name="T38" fmla="*/ 21 w 516"/>
                  <a:gd name="T39" fmla="*/ 169 h 237"/>
                  <a:gd name="T40" fmla="*/ 21 w 516"/>
                  <a:gd name="T41" fmla="*/ 169 h 237"/>
                  <a:gd name="T42" fmla="*/ 9 w 516"/>
                  <a:gd name="T43" fmla="*/ 169 h 237"/>
                  <a:gd name="T44" fmla="*/ 6 w 516"/>
                  <a:gd name="T45" fmla="*/ 168 h 237"/>
                  <a:gd name="T46" fmla="*/ 6 w 516"/>
                  <a:gd name="T47" fmla="*/ 168 h 237"/>
                  <a:gd name="T48" fmla="*/ 5 w 516"/>
                  <a:gd name="T49" fmla="*/ 168 h 237"/>
                  <a:gd name="T50" fmla="*/ 0 w 516"/>
                  <a:gd name="T51" fmla="*/ 174 h 237"/>
                  <a:gd name="T52" fmla="*/ 77 w 516"/>
                  <a:gd name="T53" fmla="*/ 184 h 237"/>
                  <a:gd name="T54" fmla="*/ 77 w 516"/>
                  <a:gd name="T55" fmla="*/ 184 h 237"/>
                  <a:gd name="T56" fmla="*/ 28 w 516"/>
                  <a:gd name="T57" fmla="*/ 211 h 237"/>
                  <a:gd name="T58" fmla="*/ 36 w 516"/>
                  <a:gd name="T59" fmla="*/ 224 h 237"/>
                  <a:gd name="T60" fmla="*/ 110 w 516"/>
                  <a:gd name="T61" fmla="*/ 234 h 237"/>
                  <a:gd name="T62" fmla="*/ 177 w 516"/>
                  <a:gd name="T63" fmla="*/ 237 h 237"/>
                  <a:gd name="T64" fmla="*/ 196 w 516"/>
                  <a:gd name="T65" fmla="*/ 219 h 237"/>
                  <a:gd name="T66" fmla="*/ 187 w 516"/>
                  <a:gd name="T67" fmla="*/ 194 h 237"/>
                  <a:gd name="T68" fmla="*/ 187 w 516"/>
                  <a:gd name="T69" fmla="*/ 194 h 237"/>
                  <a:gd name="T70" fmla="*/ 278 w 516"/>
                  <a:gd name="T71" fmla="*/ 157 h 237"/>
                  <a:gd name="T72" fmla="*/ 315 w 516"/>
                  <a:gd name="T73" fmla="*/ 137 h 237"/>
                  <a:gd name="T74" fmla="*/ 388 w 516"/>
                  <a:gd name="T75" fmla="*/ 116 h 237"/>
                  <a:gd name="T76" fmla="*/ 417 w 516"/>
                  <a:gd name="T77" fmla="*/ 100 h 237"/>
                  <a:gd name="T78" fmla="*/ 390 w 516"/>
                  <a:gd name="T79" fmla="*/ 87 h 237"/>
                  <a:gd name="T80" fmla="*/ 390 w 516"/>
                  <a:gd name="T81" fmla="*/ 87 h 237"/>
                  <a:gd name="T82" fmla="*/ 471 w 516"/>
                  <a:gd name="T83" fmla="*/ 91 h 237"/>
                  <a:gd name="T84" fmla="*/ 473 w 516"/>
                  <a:gd name="T85" fmla="*/ 88 h 237"/>
                  <a:gd name="T86" fmla="*/ 450 w 516"/>
                  <a:gd name="T87" fmla="*/ 76 h 237"/>
                  <a:gd name="T88" fmla="*/ 478 w 516"/>
                  <a:gd name="T89" fmla="*/ 61 h 237"/>
                  <a:gd name="T90" fmla="*/ 439 w 516"/>
                  <a:gd name="T91" fmla="*/ 39 h 237"/>
                  <a:gd name="T92" fmla="*/ 516 w 516"/>
                  <a:gd name="T93" fmla="*/ 15 h 237"/>
                  <a:gd name="T94" fmla="*/ 482 w 516"/>
                  <a:gd name="T9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16" h="237">
                    <a:moveTo>
                      <a:pt x="482" y="0"/>
                    </a:moveTo>
                    <a:cubicBezTo>
                      <a:pt x="475" y="1"/>
                      <a:pt x="468" y="1"/>
                      <a:pt x="464" y="1"/>
                    </a:cubicBezTo>
                    <a:cubicBezTo>
                      <a:pt x="452" y="4"/>
                      <a:pt x="440" y="6"/>
                      <a:pt x="425" y="9"/>
                    </a:cubicBezTo>
                    <a:cubicBezTo>
                      <a:pt x="417" y="20"/>
                      <a:pt x="417" y="20"/>
                      <a:pt x="417" y="20"/>
                    </a:cubicBezTo>
                    <a:cubicBezTo>
                      <a:pt x="405" y="24"/>
                      <a:pt x="392" y="27"/>
                      <a:pt x="380" y="30"/>
                    </a:cubicBezTo>
                    <a:cubicBezTo>
                      <a:pt x="378" y="32"/>
                      <a:pt x="377" y="35"/>
                      <a:pt x="375" y="37"/>
                    </a:cubicBezTo>
                    <a:cubicBezTo>
                      <a:pt x="357" y="38"/>
                      <a:pt x="340" y="39"/>
                      <a:pt x="322" y="39"/>
                    </a:cubicBezTo>
                    <a:cubicBezTo>
                      <a:pt x="310" y="57"/>
                      <a:pt x="310" y="57"/>
                      <a:pt x="310" y="57"/>
                    </a:cubicBezTo>
                    <a:cubicBezTo>
                      <a:pt x="275" y="63"/>
                      <a:pt x="275" y="63"/>
                      <a:pt x="275" y="63"/>
                    </a:cubicBezTo>
                    <a:cubicBezTo>
                      <a:pt x="275" y="63"/>
                      <a:pt x="274" y="64"/>
                      <a:pt x="274" y="64"/>
                    </a:cubicBezTo>
                    <a:cubicBezTo>
                      <a:pt x="273" y="65"/>
                      <a:pt x="272" y="67"/>
                      <a:pt x="271" y="68"/>
                    </a:cubicBezTo>
                    <a:cubicBezTo>
                      <a:pt x="284" y="71"/>
                      <a:pt x="334" y="74"/>
                      <a:pt x="334" y="78"/>
                    </a:cubicBezTo>
                    <a:cubicBezTo>
                      <a:pt x="334" y="79"/>
                      <a:pt x="333" y="79"/>
                      <a:pt x="329" y="80"/>
                    </a:cubicBezTo>
                    <a:cubicBezTo>
                      <a:pt x="302" y="79"/>
                      <a:pt x="275" y="78"/>
                      <a:pt x="248" y="77"/>
                    </a:cubicBezTo>
                    <a:cubicBezTo>
                      <a:pt x="238" y="81"/>
                      <a:pt x="231" y="86"/>
                      <a:pt x="221" y="91"/>
                    </a:cubicBezTo>
                    <a:cubicBezTo>
                      <a:pt x="227" y="93"/>
                      <a:pt x="229" y="95"/>
                      <a:pt x="234" y="97"/>
                    </a:cubicBezTo>
                    <a:cubicBezTo>
                      <a:pt x="234" y="97"/>
                      <a:pt x="234" y="97"/>
                      <a:pt x="234" y="97"/>
                    </a:cubicBezTo>
                    <a:cubicBezTo>
                      <a:pt x="234" y="97"/>
                      <a:pt x="234" y="97"/>
                      <a:pt x="234" y="97"/>
                    </a:cubicBezTo>
                    <a:cubicBezTo>
                      <a:pt x="218" y="97"/>
                      <a:pt x="201" y="96"/>
                      <a:pt x="187" y="95"/>
                    </a:cubicBezTo>
                    <a:cubicBezTo>
                      <a:pt x="182" y="103"/>
                      <a:pt x="182" y="103"/>
                      <a:pt x="182" y="103"/>
                    </a:cubicBezTo>
                    <a:cubicBezTo>
                      <a:pt x="180" y="106"/>
                      <a:pt x="178" y="109"/>
                      <a:pt x="141" y="112"/>
                    </a:cubicBezTo>
                    <a:cubicBezTo>
                      <a:pt x="135" y="122"/>
                      <a:pt x="135" y="122"/>
                      <a:pt x="135" y="122"/>
                    </a:cubicBezTo>
                    <a:cubicBezTo>
                      <a:pt x="144" y="124"/>
                      <a:pt x="178" y="126"/>
                      <a:pt x="178" y="128"/>
                    </a:cubicBezTo>
                    <a:cubicBezTo>
                      <a:pt x="178" y="129"/>
                      <a:pt x="174" y="130"/>
                      <a:pt x="163" y="132"/>
                    </a:cubicBezTo>
                    <a:cubicBezTo>
                      <a:pt x="164" y="134"/>
                      <a:pt x="193" y="137"/>
                      <a:pt x="193" y="140"/>
                    </a:cubicBezTo>
                    <a:cubicBezTo>
                      <a:pt x="193" y="140"/>
                      <a:pt x="191" y="141"/>
                      <a:pt x="188" y="141"/>
                    </a:cubicBezTo>
                    <a:cubicBezTo>
                      <a:pt x="191" y="142"/>
                      <a:pt x="192" y="142"/>
                      <a:pt x="192" y="143"/>
                    </a:cubicBezTo>
                    <a:cubicBezTo>
                      <a:pt x="193" y="147"/>
                      <a:pt x="131" y="144"/>
                      <a:pt x="84" y="147"/>
                    </a:cubicBezTo>
                    <a:cubicBezTo>
                      <a:pt x="73" y="149"/>
                      <a:pt x="60" y="151"/>
                      <a:pt x="49" y="153"/>
                    </a:cubicBezTo>
                    <a:cubicBezTo>
                      <a:pt x="51" y="155"/>
                      <a:pt x="56" y="158"/>
                      <a:pt x="61" y="160"/>
                    </a:cubicBezTo>
                    <a:cubicBezTo>
                      <a:pt x="61" y="160"/>
                      <a:pt x="61" y="160"/>
                      <a:pt x="61" y="160"/>
                    </a:cubicBezTo>
                    <a:cubicBezTo>
                      <a:pt x="61" y="160"/>
                      <a:pt x="61" y="160"/>
                      <a:pt x="61" y="160"/>
                    </a:cubicBezTo>
                    <a:cubicBezTo>
                      <a:pt x="61" y="160"/>
                      <a:pt x="61" y="160"/>
                      <a:pt x="61" y="160"/>
                    </a:cubicBezTo>
                    <a:cubicBezTo>
                      <a:pt x="61" y="160"/>
                      <a:pt x="60" y="160"/>
                      <a:pt x="60" y="160"/>
                    </a:cubicBezTo>
                    <a:cubicBezTo>
                      <a:pt x="60" y="160"/>
                      <a:pt x="59" y="161"/>
                      <a:pt x="59" y="161"/>
                    </a:cubicBezTo>
                    <a:cubicBezTo>
                      <a:pt x="59" y="161"/>
                      <a:pt x="59" y="161"/>
                      <a:pt x="59" y="161"/>
                    </a:cubicBezTo>
                    <a:cubicBezTo>
                      <a:pt x="58" y="161"/>
                      <a:pt x="57" y="161"/>
                      <a:pt x="57" y="161"/>
                    </a:cubicBezTo>
                    <a:cubicBezTo>
                      <a:pt x="57" y="161"/>
                      <a:pt x="56" y="161"/>
                      <a:pt x="56" y="161"/>
                    </a:cubicBezTo>
                    <a:cubicBezTo>
                      <a:pt x="35" y="163"/>
                      <a:pt x="56" y="169"/>
                      <a:pt x="21" y="169"/>
                    </a:cubicBezTo>
                    <a:cubicBezTo>
                      <a:pt x="21" y="169"/>
                      <a:pt x="21" y="169"/>
                      <a:pt x="21" y="169"/>
                    </a:cubicBezTo>
                    <a:cubicBezTo>
                      <a:pt x="21" y="169"/>
                      <a:pt x="21" y="169"/>
                      <a:pt x="21" y="169"/>
                    </a:cubicBezTo>
                    <a:cubicBezTo>
                      <a:pt x="21" y="169"/>
                      <a:pt x="21" y="169"/>
                      <a:pt x="21" y="169"/>
                    </a:cubicBezTo>
                    <a:cubicBezTo>
                      <a:pt x="21" y="169"/>
                      <a:pt x="21" y="169"/>
                      <a:pt x="20" y="169"/>
                    </a:cubicBezTo>
                    <a:cubicBezTo>
                      <a:pt x="17" y="169"/>
                      <a:pt x="13" y="169"/>
                      <a:pt x="9" y="169"/>
                    </a:cubicBezTo>
                    <a:cubicBezTo>
                      <a:pt x="8" y="169"/>
                      <a:pt x="7" y="169"/>
                      <a:pt x="6" y="168"/>
                    </a:cubicBezTo>
                    <a:cubicBezTo>
                      <a:pt x="6" y="168"/>
                      <a:pt x="6" y="168"/>
                      <a:pt x="6" y="168"/>
                    </a:cubicBezTo>
                    <a:cubicBezTo>
                      <a:pt x="6" y="168"/>
                      <a:pt x="6" y="168"/>
                      <a:pt x="6" y="168"/>
                    </a:cubicBezTo>
                    <a:cubicBezTo>
                      <a:pt x="6" y="168"/>
                      <a:pt x="6" y="168"/>
                      <a:pt x="6" y="168"/>
                    </a:cubicBezTo>
                    <a:cubicBezTo>
                      <a:pt x="6" y="168"/>
                      <a:pt x="6" y="168"/>
                      <a:pt x="5" y="168"/>
                    </a:cubicBezTo>
                    <a:cubicBezTo>
                      <a:pt x="5" y="168"/>
                      <a:pt x="5" y="168"/>
                      <a:pt x="5" y="168"/>
                    </a:cubicBezTo>
                    <a:cubicBezTo>
                      <a:pt x="5" y="168"/>
                      <a:pt x="5" y="168"/>
                      <a:pt x="4" y="168"/>
                    </a:cubicBezTo>
                    <a:cubicBezTo>
                      <a:pt x="3" y="171"/>
                      <a:pt x="2" y="172"/>
                      <a:pt x="0" y="174"/>
                    </a:cubicBezTo>
                    <a:cubicBezTo>
                      <a:pt x="26" y="177"/>
                      <a:pt x="52" y="180"/>
                      <a:pt x="78" y="182"/>
                    </a:cubicBezTo>
                    <a:cubicBezTo>
                      <a:pt x="78" y="183"/>
                      <a:pt x="77" y="184"/>
                      <a:pt x="77" y="184"/>
                    </a:cubicBezTo>
                    <a:cubicBezTo>
                      <a:pt x="77" y="184"/>
                      <a:pt x="77" y="184"/>
                      <a:pt x="77" y="184"/>
                    </a:cubicBezTo>
                    <a:cubicBezTo>
                      <a:pt x="77" y="184"/>
                      <a:pt x="77" y="184"/>
                      <a:pt x="77" y="184"/>
                    </a:cubicBezTo>
                    <a:cubicBezTo>
                      <a:pt x="63" y="189"/>
                      <a:pt x="50" y="194"/>
                      <a:pt x="36" y="198"/>
                    </a:cubicBezTo>
                    <a:cubicBezTo>
                      <a:pt x="34" y="203"/>
                      <a:pt x="31" y="207"/>
                      <a:pt x="28" y="211"/>
                    </a:cubicBezTo>
                    <a:cubicBezTo>
                      <a:pt x="23" y="219"/>
                      <a:pt x="23" y="219"/>
                      <a:pt x="23" y="219"/>
                    </a:cubicBezTo>
                    <a:cubicBezTo>
                      <a:pt x="28" y="221"/>
                      <a:pt x="36" y="223"/>
                      <a:pt x="36" y="224"/>
                    </a:cubicBezTo>
                    <a:cubicBezTo>
                      <a:pt x="36" y="225"/>
                      <a:pt x="35" y="225"/>
                      <a:pt x="33" y="225"/>
                    </a:cubicBezTo>
                    <a:cubicBezTo>
                      <a:pt x="59" y="228"/>
                      <a:pt x="85" y="231"/>
                      <a:pt x="110" y="234"/>
                    </a:cubicBezTo>
                    <a:cubicBezTo>
                      <a:pt x="134" y="235"/>
                      <a:pt x="154" y="236"/>
                      <a:pt x="177" y="237"/>
                    </a:cubicBezTo>
                    <a:cubicBezTo>
                      <a:pt x="177" y="237"/>
                      <a:pt x="177" y="237"/>
                      <a:pt x="177" y="237"/>
                    </a:cubicBezTo>
                    <a:cubicBezTo>
                      <a:pt x="177" y="237"/>
                      <a:pt x="177" y="237"/>
                      <a:pt x="177" y="237"/>
                    </a:cubicBezTo>
                    <a:cubicBezTo>
                      <a:pt x="183" y="231"/>
                      <a:pt x="189" y="225"/>
                      <a:pt x="196" y="219"/>
                    </a:cubicBezTo>
                    <a:cubicBezTo>
                      <a:pt x="202" y="213"/>
                      <a:pt x="209" y="206"/>
                      <a:pt x="215" y="200"/>
                    </a:cubicBezTo>
                    <a:cubicBezTo>
                      <a:pt x="206" y="198"/>
                      <a:pt x="196" y="196"/>
                      <a:pt x="187" y="194"/>
                    </a:cubicBezTo>
                    <a:cubicBezTo>
                      <a:pt x="187" y="194"/>
                      <a:pt x="187" y="194"/>
                      <a:pt x="187" y="194"/>
                    </a:cubicBezTo>
                    <a:cubicBezTo>
                      <a:pt x="187" y="194"/>
                      <a:pt x="187" y="194"/>
                      <a:pt x="187" y="194"/>
                    </a:cubicBezTo>
                    <a:cubicBezTo>
                      <a:pt x="192" y="187"/>
                      <a:pt x="192" y="187"/>
                      <a:pt x="192" y="187"/>
                    </a:cubicBezTo>
                    <a:cubicBezTo>
                      <a:pt x="256" y="180"/>
                      <a:pt x="209" y="161"/>
                      <a:pt x="278" y="157"/>
                    </a:cubicBezTo>
                    <a:cubicBezTo>
                      <a:pt x="275" y="155"/>
                      <a:pt x="274" y="153"/>
                      <a:pt x="274" y="152"/>
                    </a:cubicBezTo>
                    <a:cubicBezTo>
                      <a:pt x="274" y="145"/>
                      <a:pt x="292" y="141"/>
                      <a:pt x="315" y="137"/>
                    </a:cubicBezTo>
                    <a:cubicBezTo>
                      <a:pt x="343" y="131"/>
                      <a:pt x="377" y="125"/>
                      <a:pt x="388" y="116"/>
                    </a:cubicBezTo>
                    <a:cubicBezTo>
                      <a:pt x="388" y="116"/>
                      <a:pt x="388" y="116"/>
                      <a:pt x="388" y="116"/>
                    </a:cubicBezTo>
                    <a:cubicBezTo>
                      <a:pt x="401" y="112"/>
                      <a:pt x="414" y="108"/>
                      <a:pt x="431" y="104"/>
                    </a:cubicBezTo>
                    <a:cubicBezTo>
                      <a:pt x="419" y="103"/>
                      <a:pt x="417" y="101"/>
                      <a:pt x="417" y="100"/>
                    </a:cubicBezTo>
                    <a:cubicBezTo>
                      <a:pt x="417" y="98"/>
                      <a:pt x="419" y="97"/>
                      <a:pt x="419" y="95"/>
                    </a:cubicBezTo>
                    <a:cubicBezTo>
                      <a:pt x="419" y="93"/>
                      <a:pt x="414" y="91"/>
                      <a:pt x="390" y="87"/>
                    </a:cubicBezTo>
                    <a:cubicBezTo>
                      <a:pt x="390" y="87"/>
                      <a:pt x="390" y="87"/>
                      <a:pt x="390" y="87"/>
                    </a:cubicBezTo>
                    <a:cubicBezTo>
                      <a:pt x="390" y="87"/>
                      <a:pt x="390" y="87"/>
                      <a:pt x="390" y="87"/>
                    </a:cubicBezTo>
                    <a:cubicBezTo>
                      <a:pt x="417" y="88"/>
                      <a:pt x="444" y="89"/>
                      <a:pt x="471" y="91"/>
                    </a:cubicBezTo>
                    <a:cubicBezTo>
                      <a:pt x="471" y="91"/>
                      <a:pt x="471" y="91"/>
                      <a:pt x="471" y="91"/>
                    </a:cubicBezTo>
                    <a:cubicBezTo>
                      <a:pt x="471" y="91"/>
                      <a:pt x="471" y="91"/>
                      <a:pt x="471" y="91"/>
                    </a:cubicBezTo>
                    <a:cubicBezTo>
                      <a:pt x="472" y="90"/>
                      <a:pt x="472" y="89"/>
                      <a:pt x="473" y="88"/>
                    </a:cubicBezTo>
                    <a:cubicBezTo>
                      <a:pt x="473" y="88"/>
                      <a:pt x="473" y="88"/>
                      <a:pt x="473" y="88"/>
                    </a:cubicBezTo>
                    <a:cubicBezTo>
                      <a:pt x="465" y="84"/>
                      <a:pt x="457" y="80"/>
                      <a:pt x="450" y="76"/>
                    </a:cubicBezTo>
                    <a:cubicBezTo>
                      <a:pt x="450" y="76"/>
                      <a:pt x="450" y="76"/>
                      <a:pt x="450" y="76"/>
                    </a:cubicBezTo>
                    <a:cubicBezTo>
                      <a:pt x="461" y="71"/>
                      <a:pt x="475" y="67"/>
                      <a:pt x="478" y="61"/>
                    </a:cubicBezTo>
                    <a:cubicBezTo>
                      <a:pt x="478" y="60"/>
                      <a:pt x="478" y="59"/>
                      <a:pt x="478" y="59"/>
                    </a:cubicBezTo>
                    <a:cubicBezTo>
                      <a:pt x="478" y="53"/>
                      <a:pt x="468" y="47"/>
                      <a:pt x="439" y="39"/>
                    </a:cubicBezTo>
                    <a:cubicBezTo>
                      <a:pt x="439" y="39"/>
                      <a:pt x="439" y="39"/>
                      <a:pt x="439" y="39"/>
                    </a:cubicBezTo>
                    <a:cubicBezTo>
                      <a:pt x="454" y="28"/>
                      <a:pt x="516" y="25"/>
                      <a:pt x="516" y="15"/>
                    </a:cubicBezTo>
                    <a:cubicBezTo>
                      <a:pt x="516" y="11"/>
                      <a:pt x="507" y="7"/>
                      <a:pt x="482" y="0"/>
                    </a:cubicBezTo>
                    <a:cubicBezTo>
                      <a:pt x="482" y="0"/>
                      <a:pt x="482" y="0"/>
                      <a:pt x="48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44" name="Freeform 3601">
                <a:extLst>
                  <a:ext uri="{FF2B5EF4-FFF2-40B4-BE49-F238E27FC236}">
                    <a16:creationId xmlns:a16="http://schemas.microsoft.com/office/drawing/2014/main" id="{D05F6606-FFEB-42BC-AEA0-A2010248C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8" y="3224"/>
                <a:ext cx="201" cy="40"/>
              </a:xfrm>
              <a:custGeom>
                <a:avLst/>
                <a:gdLst>
                  <a:gd name="T0" fmla="*/ 27 w 236"/>
                  <a:gd name="T1" fmla="*/ 0 h 46"/>
                  <a:gd name="T2" fmla="*/ 27 w 236"/>
                  <a:gd name="T3" fmla="*/ 0 h 46"/>
                  <a:gd name="T4" fmla="*/ 0 w 236"/>
                  <a:gd name="T5" fmla="*/ 3 h 46"/>
                  <a:gd name="T6" fmla="*/ 2 w 236"/>
                  <a:gd name="T7" fmla="*/ 4 h 46"/>
                  <a:gd name="T8" fmla="*/ 2 w 236"/>
                  <a:gd name="T9" fmla="*/ 4 h 46"/>
                  <a:gd name="T10" fmla="*/ 2 w 236"/>
                  <a:gd name="T11" fmla="*/ 4 h 46"/>
                  <a:gd name="T12" fmla="*/ 3 w 236"/>
                  <a:gd name="T13" fmla="*/ 4 h 46"/>
                  <a:gd name="T14" fmla="*/ 3 w 236"/>
                  <a:gd name="T15" fmla="*/ 4 h 46"/>
                  <a:gd name="T16" fmla="*/ 46 w 236"/>
                  <a:gd name="T17" fmla="*/ 12 h 46"/>
                  <a:gd name="T18" fmla="*/ 46 w 236"/>
                  <a:gd name="T19" fmla="*/ 12 h 46"/>
                  <a:gd name="T20" fmla="*/ 46 w 236"/>
                  <a:gd name="T21" fmla="*/ 12 h 46"/>
                  <a:gd name="T22" fmla="*/ 23 w 236"/>
                  <a:gd name="T23" fmla="*/ 22 h 46"/>
                  <a:gd name="T24" fmla="*/ 32 w 236"/>
                  <a:gd name="T25" fmla="*/ 33 h 46"/>
                  <a:gd name="T26" fmla="*/ 173 w 236"/>
                  <a:gd name="T27" fmla="*/ 46 h 46"/>
                  <a:gd name="T28" fmla="*/ 173 w 236"/>
                  <a:gd name="T29" fmla="*/ 46 h 46"/>
                  <a:gd name="T30" fmla="*/ 210 w 236"/>
                  <a:gd name="T31" fmla="*/ 42 h 46"/>
                  <a:gd name="T32" fmla="*/ 196 w 236"/>
                  <a:gd name="T33" fmla="*/ 37 h 46"/>
                  <a:gd name="T34" fmla="*/ 182 w 236"/>
                  <a:gd name="T35" fmla="*/ 31 h 46"/>
                  <a:gd name="T36" fmla="*/ 183 w 236"/>
                  <a:gd name="T37" fmla="*/ 30 h 46"/>
                  <a:gd name="T38" fmla="*/ 236 w 236"/>
                  <a:gd name="T39" fmla="*/ 29 h 46"/>
                  <a:gd name="T40" fmla="*/ 197 w 236"/>
                  <a:gd name="T41" fmla="*/ 9 h 46"/>
                  <a:gd name="T42" fmla="*/ 185 w 236"/>
                  <a:gd name="T43" fmla="*/ 7 h 46"/>
                  <a:gd name="T44" fmla="*/ 135 w 236"/>
                  <a:gd name="T45" fmla="*/ 3 h 46"/>
                  <a:gd name="T46" fmla="*/ 119 w 236"/>
                  <a:gd name="T47" fmla="*/ 2 h 46"/>
                  <a:gd name="T48" fmla="*/ 119 w 236"/>
                  <a:gd name="T49" fmla="*/ 2 h 46"/>
                  <a:gd name="T50" fmla="*/ 110 w 236"/>
                  <a:gd name="T51" fmla="*/ 2 h 46"/>
                  <a:gd name="T52" fmla="*/ 108 w 236"/>
                  <a:gd name="T53" fmla="*/ 2 h 46"/>
                  <a:gd name="T54" fmla="*/ 93 w 236"/>
                  <a:gd name="T55" fmla="*/ 2 h 46"/>
                  <a:gd name="T56" fmla="*/ 81 w 236"/>
                  <a:gd name="T57" fmla="*/ 1 h 46"/>
                  <a:gd name="T58" fmla="*/ 77 w 236"/>
                  <a:gd name="T59" fmla="*/ 1 h 46"/>
                  <a:gd name="T60" fmla="*/ 75 w 236"/>
                  <a:gd name="T61" fmla="*/ 1 h 46"/>
                  <a:gd name="T62" fmla="*/ 30 w 236"/>
                  <a:gd name="T63" fmla="*/ 0 h 46"/>
                  <a:gd name="T64" fmla="*/ 27 w 236"/>
                  <a:gd name="T6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6" h="46"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9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8" y="7"/>
                      <a:pt x="46" y="10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1" y="16"/>
                      <a:pt x="32" y="19"/>
                      <a:pt x="23" y="22"/>
                    </a:cubicBezTo>
                    <a:cubicBezTo>
                      <a:pt x="27" y="26"/>
                      <a:pt x="31" y="29"/>
                      <a:pt x="32" y="33"/>
                    </a:cubicBezTo>
                    <a:cubicBezTo>
                      <a:pt x="81" y="38"/>
                      <a:pt x="127" y="42"/>
                      <a:pt x="173" y="46"/>
                    </a:cubicBezTo>
                    <a:cubicBezTo>
                      <a:pt x="173" y="46"/>
                      <a:pt x="173" y="46"/>
                      <a:pt x="173" y="46"/>
                    </a:cubicBezTo>
                    <a:cubicBezTo>
                      <a:pt x="187" y="45"/>
                      <a:pt x="199" y="43"/>
                      <a:pt x="210" y="42"/>
                    </a:cubicBezTo>
                    <a:cubicBezTo>
                      <a:pt x="204" y="40"/>
                      <a:pt x="202" y="39"/>
                      <a:pt x="196" y="37"/>
                    </a:cubicBezTo>
                    <a:cubicBezTo>
                      <a:pt x="189" y="35"/>
                      <a:pt x="182" y="33"/>
                      <a:pt x="182" y="31"/>
                    </a:cubicBezTo>
                    <a:cubicBezTo>
                      <a:pt x="182" y="31"/>
                      <a:pt x="182" y="30"/>
                      <a:pt x="183" y="30"/>
                    </a:cubicBezTo>
                    <a:cubicBezTo>
                      <a:pt x="200" y="30"/>
                      <a:pt x="219" y="29"/>
                      <a:pt x="236" y="29"/>
                    </a:cubicBezTo>
                    <a:cubicBezTo>
                      <a:pt x="209" y="22"/>
                      <a:pt x="229" y="19"/>
                      <a:pt x="197" y="9"/>
                    </a:cubicBezTo>
                    <a:cubicBezTo>
                      <a:pt x="194" y="9"/>
                      <a:pt x="188" y="8"/>
                      <a:pt x="185" y="7"/>
                    </a:cubicBezTo>
                    <a:cubicBezTo>
                      <a:pt x="168" y="6"/>
                      <a:pt x="152" y="5"/>
                      <a:pt x="135" y="3"/>
                    </a:cubicBezTo>
                    <a:cubicBezTo>
                      <a:pt x="132" y="3"/>
                      <a:pt x="125" y="3"/>
                      <a:pt x="119" y="2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6" y="2"/>
                      <a:pt x="113" y="2"/>
                      <a:pt x="110" y="2"/>
                    </a:cubicBezTo>
                    <a:cubicBezTo>
                      <a:pt x="109" y="2"/>
                      <a:pt x="109" y="2"/>
                      <a:pt x="108" y="2"/>
                    </a:cubicBezTo>
                    <a:cubicBezTo>
                      <a:pt x="103" y="2"/>
                      <a:pt x="98" y="2"/>
                      <a:pt x="93" y="2"/>
                    </a:cubicBezTo>
                    <a:cubicBezTo>
                      <a:pt x="89" y="1"/>
                      <a:pt x="85" y="1"/>
                      <a:pt x="81" y="1"/>
                    </a:cubicBezTo>
                    <a:cubicBezTo>
                      <a:pt x="80" y="1"/>
                      <a:pt x="78" y="1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57" y="1"/>
                      <a:pt x="42" y="0"/>
                      <a:pt x="30" y="0"/>
                    </a:cubicBezTo>
                    <a:cubicBezTo>
                      <a:pt x="29" y="0"/>
                      <a:pt x="28" y="0"/>
                      <a:pt x="2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45" name="Freeform 3602">
                <a:extLst>
                  <a:ext uri="{FF2B5EF4-FFF2-40B4-BE49-F238E27FC236}">
                    <a16:creationId xmlns:a16="http://schemas.microsoft.com/office/drawing/2014/main" id="{F8C1DA85-6012-45C0-811F-A2E59327B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" y="3205"/>
                <a:ext cx="558" cy="159"/>
              </a:xfrm>
              <a:custGeom>
                <a:avLst/>
                <a:gdLst>
                  <a:gd name="T0" fmla="*/ 297 w 653"/>
                  <a:gd name="T1" fmla="*/ 14 h 187"/>
                  <a:gd name="T2" fmla="*/ 258 w 653"/>
                  <a:gd name="T3" fmla="*/ 28 h 187"/>
                  <a:gd name="T4" fmla="*/ 237 w 653"/>
                  <a:gd name="T5" fmla="*/ 30 h 187"/>
                  <a:gd name="T6" fmla="*/ 240 w 653"/>
                  <a:gd name="T7" fmla="*/ 31 h 187"/>
                  <a:gd name="T8" fmla="*/ 329 w 653"/>
                  <a:gd name="T9" fmla="*/ 35 h 187"/>
                  <a:gd name="T10" fmla="*/ 339 w 653"/>
                  <a:gd name="T11" fmla="*/ 35 h 187"/>
                  <a:gd name="T12" fmla="*/ 364 w 653"/>
                  <a:gd name="T13" fmla="*/ 35 h 187"/>
                  <a:gd name="T14" fmla="*/ 364 w 653"/>
                  <a:gd name="T15" fmla="*/ 35 h 187"/>
                  <a:gd name="T16" fmla="*/ 423 w 653"/>
                  <a:gd name="T17" fmla="*/ 37 h 187"/>
                  <a:gd name="T18" fmla="*/ 430 w 653"/>
                  <a:gd name="T19" fmla="*/ 37 h 187"/>
                  <a:gd name="T20" fmla="*/ 449 w 653"/>
                  <a:gd name="T21" fmla="*/ 61 h 187"/>
                  <a:gd name="T22" fmla="*/ 285 w 653"/>
                  <a:gd name="T23" fmla="*/ 57 h 187"/>
                  <a:gd name="T24" fmla="*/ 129 w 653"/>
                  <a:gd name="T25" fmla="*/ 42 h 187"/>
                  <a:gd name="T26" fmla="*/ 39 w 653"/>
                  <a:gd name="T27" fmla="*/ 52 h 187"/>
                  <a:gd name="T28" fmla="*/ 147 w 653"/>
                  <a:gd name="T29" fmla="*/ 61 h 187"/>
                  <a:gd name="T30" fmla="*/ 161 w 653"/>
                  <a:gd name="T31" fmla="*/ 67 h 187"/>
                  <a:gd name="T32" fmla="*/ 237 w 653"/>
                  <a:gd name="T33" fmla="*/ 82 h 187"/>
                  <a:gd name="T34" fmla="*/ 232 w 653"/>
                  <a:gd name="T35" fmla="*/ 84 h 187"/>
                  <a:gd name="T36" fmla="*/ 214 w 653"/>
                  <a:gd name="T37" fmla="*/ 84 h 187"/>
                  <a:gd name="T38" fmla="*/ 214 w 653"/>
                  <a:gd name="T39" fmla="*/ 84 h 187"/>
                  <a:gd name="T40" fmla="*/ 189 w 653"/>
                  <a:gd name="T41" fmla="*/ 84 h 187"/>
                  <a:gd name="T42" fmla="*/ 162 w 653"/>
                  <a:gd name="T43" fmla="*/ 84 h 187"/>
                  <a:gd name="T44" fmla="*/ 125 w 653"/>
                  <a:gd name="T45" fmla="*/ 94 h 187"/>
                  <a:gd name="T46" fmla="*/ 148 w 653"/>
                  <a:gd name="T47" fmla="*/ 113 h 187"/>
                  <a:gd name="T48" fmla="*/ 63 w 653"/>
                  <a:gd name="T49" fmla="*/ 115 h 187"/>
                  <a:gd name="T50" fmla="*/ 68 w 653"/>
                  <a:gd name="T51" fmla="*/ 134 h 187"/>
                  <a:gd name="T52" fmla="*/ 86 w 653"/>
                  <a:gd name="T53" fmla="*/ 154 h 187"/>
                  <a:gd name="T54" fmla="*/ 66 w 653"/>
                  <a:gd name="T55" fmla="*/ 160 h 187"/>
                  <a:gd name="T56" fmla="*/ 60 w 653"/>
                  <a:gd name="T57" fmla="*/ 175 h 187"/>
                  <a:gd name="T58" fmla="*/ 67 w 653"/>
                  <a:gd name="T59" fmla="*/ 183 h 187"/>
                  <a:gd name="T60" fmla="*/ 183 w 653"/>
                  <a:gd name="T61" fmla="*/ 180 h 187"/>
                  <a:gd name="T62" fmla="*/ 183 w 653"/>
                  <a:gd name="T63" fmla="*/ 180 h 187"/>
                  <a:gd name="T64" fmla="*/ 184 w 653"/>
                  <a:gd name="T65" fmla="*/ 180 h 187"/>
                  <a:gd name="T66" fmla="*/ 266 w 653"/>
                  <a:gd name="T67" fmla="*/ 186 h 187"/>
                  <a:gd name="T68" fmla="*/ 266 w 653"/>
                  <a:gd name="T69" fmla="*/ 186 h 187"/>
                  <a:gd name="T70" fmla="*/ 279 w 653"/>
                  <a:gd name="T71" fmla="*/ 165 h 187"/>
                  <a:gd name="T72" fmla="*/ 347 w 653"/>
                  <a:gd name="T73" fmla="*/ 162 h 187"/>
                  <a:gd name="T74" fmla="*/ 303 w 653"/>
                  <a:gd name="T75" fmla="*/ 155 h 187"/>
                  <a:gd name="T76" fmla="*/ 407 w 653"/>
                  <a:gd name="T77" fmla="*/ 150 h 187"/>
                  <a:gd name="T78" fmla="*/ 366 w 653"/>
                  <a:gd name="T79" fmla="*/ 134 h 187"/>
                  <a:gd name="T80" fmla="*/ 402 w 653"/>
                  <a:gd name="T81" fmla="*/ 132 h 187"/>
                  <a:gd name="T82" fmla="*/ 403 w 653"/>
                  <a:gd name="T83" fmla="*/ 132 h 187"/>
                  <a:gd name="T84" fmla="*/ 408 w 653"/>
                  <a:gd name="T85" fmla="*/ 132 h 187"/>
                  <a:gd name="T86" fmla="*/ 433 w 653"/>
                  <a:gd name="T87" fmla="*/ 129 h 187"/>
                  <a:gd name="T88" fmla="*/ 455 w 653"/>
                  <a:gd name="T89" fmla="*/ 126 h 187"/>
                  <a:gd name="T90" fmla="*/ 497 w 653"/>
                  <a:gd name="T91" fmla="*/ 128 h 187"/>
                  <a:gd name="T92" fmla="*/ 499 w 653"/>
                  <a:gd name="T93" fmla="*/ 128 h 187"/>
                  <a:gd name="T94" fmla="*/ 504 w 653"/>
                  <a:gd name="T95" fmla="*/ 128 h 187"/>
                  <a:gd name="T96" fmla="*/ 510 w 653"/>
                  <a:gd name="T97" fmla="*/ 120 h 187"/>
                  <a:gd name="T98" fmla="*/ 557 w 653"/>
                  <a:gd name="T99" fmla="*/ 97 h 187"/>
                  <a:gd name="T100" fmla="*/ 557 w 653"/>
                  <a:gd name="T101" fmla="*/ 97 h 187"/>
                  <a:gd name="T102" fmla="*/ 529 w 653"/>
                  <a:gd name="T103" fmla="*/ 87 h 187"/>
                  <a:gd name="T104" fmla="*/ 534 w 653"/>
                  <a:gd name="T105" fmla="*/ 87 h 187"/>
                  <a:gd name="T106" fmla="*/ 571 w 653"/>
                  <a:gd name="T107" fmla="*/ 88 h 187"/>
                  <a:gd name="T108" fmla="*/ 574 w 653"/>
                  <a:gd name="T109" fmla="*/ 89 h 187"/>
                  <a:gd name="T110" fmla="*/ 579 w 653"/>
                  <a:gd name="T111" fmla="*/ 89 h 187"/>
                  <a:gd name="T112" fmla="*/ 569 w 653"/>
                  <a:gd name="T113" fmla="*/ 78 h 187"/>
                  <a:gd name="T114" fmla="*/ 555 w 653"/>
                  <a:gd name="T115" fmla="*/ 72 h 187"/>
                  <a:gd name="T116" fmla="*/ 617 w 653"/>
                  <a:gd name="T117" fmla="*/ 57 h 187"/>
                  <a:gd name="T118" fmla="*/ 624 w 653"/>
                  <a:gd name="T119" fmla="*/ 48 h 187"/>
                  <a:gd name="T120" fmla="*/ 562 w 653"/>
                  <a:gd name="T121" fmla="*/ 15 h 187"/>
                  <a:gd name="T122" fmla="*/ 354 w 653"/>
                  <a:gd name="T12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3" h="187">
                    <a:moveTo>
                      <a:pt x="354" y="0"/>
                    </a:moveTo>
                    <a:cubicBezTo>
                      <a:pt x="352" y="3"/>
                      <a:pt x="352" y="3"/>
                      <a:pt x="352" y="3"/>
                    </a:cubicBezTo>
                    <a:cubicBezTo>
                      <a:pt x="336" y="7"/>
                      <a:pt x="316" y="10"/>
                      <a:pt x="297" y="14"/>
                    </a:cubicBezTo>
                    <a:cubicBezTo>
                      <a:pt x="300" y="15"/>
                      <a:pt x="306" y="16"/>
                      <a:pt x="312" y="16"/>
                    </a:cubicBezTo>
                    <a:cubicBezTo>
                      <a:pt x="296" y="20"/>
                      <a:pt x="284" y="23"/>
                      <a:pt x="271" y="27"/>
                    </a:cubicBezTo>
                    <a:cubicBezTo>
                      <a:pt x="273" y="28"/>
                      <a:pt x="266" y="28"/>
                      <a:pt x="258" y="28"/>
                    </a:cubicBezTo>
                    <a:cubicBezTo>
                      <a:pt x="257" y="28"/>
                      <a:pt x="256" y="28"/>
                      <a:pt x="255" y="28"/>
                    </a:cubicBezTo>
                    <a:cubicBezTo>
                      <a:pt x="249" y="29"/>
                      <a:pt x="244" y="29"/>
                      <a:pt x="237" y="30"/>
                    </a:cubicBezTo>
                    <a:cubicBezTo>
                      <a:pt x="237" y="30"/>
                      <a:pt x="237" y="30"/>
                      <a:pt x="237" y="30"/>
                    </a:cubicBezTo>
                    <a:cubicBezTo>
                      <a:pt x="238" y="30"/>
                      <a:pt x="238" y="30"/>
                      <a:pt x="238" y="30"/>
                    </a:cubicBezTo>
                    <a:cubicBezTo>
                      <a:pt x="239" y="30"/>
                      <a:pt x="239" y="31"/>
                      <a:pt x="240" y="31"/>
                    </a:cubicBezTo>
                    <a:cubicBezTo>
                      <a:pt x="240" y="31"/>
                      <a:pt x="240" y="31"/>
                      <a:pt x="240" y="31"/>
                    </a:cubicBezTo>
                    <a:cubicBezTo>
                      <a:pt x="240" y="31"/>
                      <a:pt x="241" y="31"/>
                      <a:pt x="241" y="31"/>
                    </a:cubicBezTo>
                    <a:cubicBezTo>
                      <a:pt x="242" y="31"/>
                      <a:pt x="243" y="31"/>
                      <a:pt x="244" y="31"/>
                    </a:cubicBezTo>
                    <a:cubicBezTo>
                      <a:pt x="283" y="35"/>
                      <a:pt x="308" y="35"/>
                      <a:pt x="329" y="35"/>
                    </a:cubicBezTo>
                    <a:cubicBezTo>
                      <a:pt x="329" y="35"/>
                      <a:pt x="330" y="35"/>
                      <a:pt x="330" y="35"/>
                    </a:cubicBezTo>
                    <a:cubicBezTo>
                      <a:pt x="330" y="35"/>
                      <a:pt x="330" y="35"/>
                      <a:pt x="330" y="35"/>
                    </a:cubicBezTo>
                    <a:cubicBezTo>
                      <a:pt x="333" y="35"/>
                      <a:pt x="336" y="35"/>
                      <a:pt x="339" y="35"/>
                    </a:cubicBezTo>
                    <a:cubicBezTo>
                      <a:pt x="341" y="35"/>
                      <a:pt x="344" y="35"/>
                      <a:pt x="347" y="35"/>
                    </a:cubicBezTo>
                    <a:cubicBezTo>
                      <a:pt x="348" y="35"/>
                      <a:pt x="349" y="35"/>
                      <a:pt x="350" y="35"/>
                    </a:cubicBezTo>
                    <a:cubicBezTo>
                      <a:pt x="355" y="35"/>
                      <a:pt x="359" y="35"/>
                      <a:pt x="364" y="35"/>
                    </a:cubicBezTo>
                    <a:cubicBezTo>
                      <a:pt x="364" y="35"/>
                      <a:pt x="364" y="35"/>
                      <a:pt x="364" y="35"/>
                    </a:cubicBezTo>
                    <a:cubicBezTo>
                      <a:pt x="364" y="35"/>
                      <a:pt x="364" y="35"/>
                      <a:pt x="364" y="35"/>
                    </a:cubicBezTo>
                    <a:cubicBezTo>
                      <a:pt x="364" y="35"/>
                      <a:pt x="364" y="35"/>
                      <a:pt x="364" y="35"/>
                    </a:cubicBezTo>
                    <a:cubicBezTo>
                      <a:pt x="364" y="35"/>
                      <a:pt x="365" y="35"/>
                      <a:pt x="365" y="35"/>
                    </a:cubicBezTo>
                    <a:cubicBezTo>
                      <a:pt x="380" y="35"/>
                      <a:pt x="398" y="35"/>
                      <a:pt x="422" y="37"/>
                    </a:cubicBezTo>
                    <a:cubicBezTo>
                      <a:pt x="422" y="37"/>
                      <a:pt x="423" y="37"/>
                      <a:pt x="423" y="37"/>
                    </a:cubicBezTo>
                    <a:cubicBezTo>
                      <a:pt x="425" y="37"/>
                      <a:pt x="426" y="37"/>
                      <a:pt x="428" y="37"/>
                    </a:cubicBezTo>
                    <a:cubicBezTo>
                      <a:pt x="428" y="37"/>
                      <a:pt x="428" y="37"/>
                      <a:pt x="428" y="37"/>
                    </a:cubicBezTo>
                    <a:cubicBezTo>
                      <a:pt x="429" y="37"/>
                      <a:pt x="429" y="37"/>
                      <a:pt x="430" y="37"/>
                    </a:cubicBezTo>
                    <a:cubicBezTo>
                      <a:pt x="443" y="39"/>
                      <a:pt x="463" y="42"/>
                      <a:pt x="463" y="43"/>
                    </a:cubicBezTo>
                    <a:cubicBezTo>
                      <a:pt x="463" y="44"/>
                      <a:pt x="462" y="44"/>
                      <a:pt x="460" y="44"/>
                    </a:cubicBezTo>
                    <a:cubicBezTo>
                      <a:pt x="456" y="50"/>
                      <a:pt x="453" y="55"/>
                      <a:pt x="449" y="61"/>
                    </a:cubicBezTo>
                    <a:cubicBezTo>
                      <a:pt x="441" y="62"/>
                      <a:pt x="433" y="64"/>
                      <a:pt x="428" y="66"/>
                    </a:cubicBezTo>
                    <a:cubicBezTo>
                      <a:pt x="407" y="66"/>
                      <a:pt x="384" y="65"/>
                      <a:pt x="364" y="64"/>
                    </a:cubicBezTo>
                    <a:cubicBezTo>
                      <a:pt x="337" y="62"/>
                      <a:pt x="311" y="59"/>
                      <a:pt x="285" y="57"/>
                    </a:cubicBezTo>
                    <a:cubicBezTo>
                      <a:pt x="231" y="50"/>
                      <a:pt x="280" y="49"/>
                      <a:pt x="195" y="42"/>
                    </a:cubicBezTo>
                    <a:cubicBezTo>
                      <a:pt x="184" y="42"/>
                      <a:pt x="174" y="43"/>
                      <a:pt x="160" y="43"/>
                    </a:cubicBezTo>
                    <a:cubicBezTo>
                      <a:pt x="149" y="42"/>
                      <a:pt x="140" y="42"/>
                      <a:pt x="129" y="42"/>
                    </a:cubicBezTo>
                    <a:cubicBezTo>
                      <a:pt x="86" y="39"/>
                      <a:pt x="43" y="35"/>
                      <a:pt x="0" y="32"/>
                    </a:cubicBezTo>
                    <a:cubicBezTo>
                      <a:pt x="32" y="42"/>
                      <a:pt x="12" y="45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75" y="55"/>
                      <a:pt x="111" y="58"/>
                      <a:pt x="147" y="61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6" y="63"/>
                      <a:pt x="145" y="65"/>
                      <a:pt x="144" y="66"/>
                    </a:cubicBezTo>
                    <a:cubicBezTo>
                      <a:pt x="151" y="67"/>
                      <a:pt x="157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0" y="69"/>
                      <a:pt x="158" y="70"/>
                      <a:pt x="157" y="72"/>
                    </a:cubicBezTo>
                    <a:cubicBezTo>
                      <a:pt x="166" y="77"/>
                      <a:pt x="237" y="79"/>
                      <a:pt x="237" y="82"/>
                    </a:cubicBezTo>
                    <a:cubicBezTo>
                      <a:pt x="237" y="83"/>
                      <a:pt x="235" y="83"/>
                      <a:pt x="233" y="84"/>
                    </a:cubicBezTo>
                    <a:cubicBezTo>
                      <a:pt x="233" y="84"/>
                      <a:pt x="233" y="84"/>
                      <a:pt x="233" y="84"/>
                    </a:cubicBezTo>
                    <a:cubicBezTo>
                      <a:pt x="233" y="84"/>
                      <a:pt x="232" y="84"/>
                      <a:pt x="232" y="84"/>
                    </a:cubicBezTo>
                    <a:cubicBezTo>
                      <a:pt x="230" y="84"/>
                      <a:pt x="228" y="84"/>
                      <a:pt x="226" y="84"/>
                    </a:cubicBezTo>
                    <a:cubicBezTo>
                      <a:pt x="225" y="84"/>
                      <a:pt x="225" y="84"/>
                      <a:pt x="224" y="84"/>
                    </a:cubicBezTo>
                    <a:cubicBezTo>
                      <a:pt x="221" y="84"/>
                      <a:pt x="218" y="84"/>
                      <a:pt x="214" y="84"/>
                    </a:cubicBezTo>
                    <a:cubicBezTo>
                      <a:pt x="214" y="84"/>
                      <a:pt x="214" y="84"/>
                      <a:pt x="214" y="84"/>
                    </a:cubicBezTo>
                    <a:cubicBezTo>
                      <a:pt x="214" y="84"/>
                      <a:pt x="214" y="84"/>
                      <a:pt x="214" y="84"/>
                    </a:cubicBezTo>
                    <a:cubicBezTo>
                      <a:pt x="214" y="84"/>
                      <a:pt x="214" y="84"/>
                      <a:pt x="214" y="84"/>
                    </a:cubicBezTo>
                    <a:cubicBezTo>
                      <a:pt x="214" y="84"/>
                      <a:pt x="214" y="84"/>
                      <a:pt x="214" y="84"/>
                    </a:cubicBezTo>
                    <a:cubicBezTo>
                      <a:pt x="206" y="84"/>
                      <a:pt x="198" y="84"/>
                      <a:pt x="190" y="84"/>
                    </a:cubicBezTo>
                    <a:cubicBezTo>
                      <a:pt x="190" y="84"/>
                      <a:pt x="189" y="84"/>
                      <a:pt x="189" y="84"/>
                    </a:cubicBezTo>
                    <a:cubicBezTo>
                      <a:pt x="181" y="84"/>
                      <a:pt x="174" y="84"/>
                      <a:pt x="167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3" y="84"/>
                      <a:pt x="162" y="84"/>
                      <a:pt x="162" y="84"/>
                    </a:cubicBezTo>
                    <a:cubicBezTo>
                      <a:pt x="162" y="86"/>
                      <a:pt x="196" y="90"/>
                      <a:pt x="196" y="92"/>
                    </a:cubicBezTo>
                    <a:cubicBezTo>
                      <a:pt x="196" y="92"/>
                      <a:pt x="196" y="92"/>
                      <a:pt x="196" y="92"/>
                    </a:cubicBezTo>
                    <a:cubicBezTo>
                      <a:pt x="171" y="93"/>
                      <a:pt x="150" y="94"/>
                      <a:pt x="125" y="94"/>
                    </a:cubicBezTo>
                    <a:cubicBezTo>
                      <a:pt x="114" y="96"/>
                      <a:pt x="103" y="97"/>
                      <a:pt x="91" y="99"/>
                    </a:cubicBezTo>
                    <a:cubicBezTo>
                      <a:pt x="92" y="102"/>
                      <a:pt x="155" y="108"/>
                      <a:pt x="155" y="111"/>
                    </a:cubicBezTo>
                    <a:cubicBezTo>
                      <a:pt x="155" y="112"/>
                      <a:pt x="153" y="112"/>
                      <a:pt x="148" y="113"/>
                    </a:cubicBezTo>
                    <a:cubicBezTo>
                      <a:pt x="137" y="113"/>
                      <a:pt x="126" y="113"/>
                      <a:pt x="114" y="113"/>
                    </a:cubicBezTo>
                    <a:cubicBezTo>
                      <a:pt x="103" y="113"/>
                      <a:pt x="92" y="113"/>
                      <a:pt x="82" y="113"/>
                    </a:cubicBezTo>
                    <a:cubicBezTo>
                      <a:pt x="74" y="114"/>
                      <a:pt x="67" y="114"/>
                      <a:pt x="63" y="115"/>
                    </a:cubicBezTo>
                    <a:cubicBezTo>
                      <a:pt x="77" y="117"/>
                      <a:pt x="97" y="120"/>
                      <a:pt x="97" y="124"/>
                    </a:cubicBezTo>
                    <a:cubicBezTo>
                      <a:pt x="97" y="126"/>
                      <a:pt x="90" y="128"/>
                      <a:pt x="71" y="130"/>
                    </a:cubicBezTo>
                    <a:cubicBezTo>
                      <a:pt x="70" y="131"/>
                      <a:pt x="69" y="133"/>
                      <a:pt x="68" y="134"/>
                    </a:cubicBezTo>
                    <a:cubicBezTo>
                      <a:pt x="49" y="136"/>
                      <a:pt x="30" y="139"/>
                      <a:pt x="11" y="141"/>
                    </a:cubicBezTo>
                    <a:cubicBezTo>
                      <a:pt x="11" y="142"/>
                      <a:pt x="10" y="143"/>
                      <a:pt x="10" y="144"/>
                    </a:cubicBezTo>
                    <a:cubicBezTo>
                      <a:pt x="35" y="147"/>
                      <a:pt x="61" y="151"/>
                      <a:pt x="86" y="154"/>
                    </a:cubicBezTo>
                    <a:cubicBezTo>
                      <a:pt x="78" y="155"/>
                      <a:pt x="75" y="156"/>
                      <a:pt x="73" y="157"/>
                    </a:cubicBezTo>
                    <a:cubicBezTo>
                      <a:pt x="76" y="158"/>
                      <a:pt x="75" y="159"/>
                      <a:pt x="68" y="160"/>
                    </a:cubicBezTo>
                    <a:cubicBezTo>
                      <a:pt x="67" y="160"/>
                      <a:pt x="67" y="160"/>
                      <a:pt x="66" y="160"/>
                    </a:cubicBezTo>
                    <a:cubicBezTo>
                      <a:pt x="62" y="162"/>
                      <a:pt x="55" y="163"/>
                      <a:pt x="36" y="163"/>
                    </a:cubicBezTo>
                    <a:cubicBezTo>
                      <a:pt x="30" y="163"/>
                      <a:pt x="23" y="163"/>
                      <a:pt x="14" y="162"/>
                    </a:cubicBezTo>
                    <a:cubicBezTo>
                      <a:pt x="16" y="165"/>
                      <a:pt x="60" y="170"/>
                      <a:pt x="60" y="175"/>
                    </a:cubicBezTo>
                    <a:cubicBezTo>
                      <a:pt x="60" y="176"/>
                      <a:pt x="59" y="176"/>
                      <a:pt x="57" y="177"/>
                    </a:cubicBezTo>
                    <a:cubicBezTo>
                      <a:pt x="60" y="179"/>
                      <a:pt x="65" y="181"/>
                      <a:pt x="67" y="183"/>
                    </a:cubicBezTo>
                    <a:cubicBezTo>
                      <a:pt x="67" y="183"/>
                      <a:pt x="67" y="183"/>
                      <a:pt x="67" y="183"/>
                    </a:cubicBezTo>
                    <a:cubicBezTo>
                      <a:pt x="91" y="184"/>
                      <a:pt x="110" y="186"/>
                      <a:pt x="133" y="187"/>
                    </a:cubicBezTo>
                    <a:cubicBezTo>
                      <a:pt x="126" y="183"/>
                      <a:pt x="144" y="180"/>
                      <a:pt x="183" y="180"/>
                    </a:cubicBezTo>
                    <a:cubicBezTo>
                      <a:pt x="183" y="180"/>
                      <a:pt x="183" y="180"/>
                      <a:pt x="183" y="180"/>
                    </a:cubicBezTo>
                    <a:cubicBezTo>
                      <a:pt x="183" y="180"/>
                      <a:pt x="183" y="180"/>
                      <a:pt x="183" y="180"/>
                    </a:cubicBezTo>
                    <a:cubicBezTo>
                      <a:pt x="183" y="180"/>
                      <a:pt x="183" y="180"/>
                      <a:pt x="183" y="180"/>
                    </a:cubicBezTo>
                    <a:cubicBezTo>
                      <a:pt x="183" y="180"/>
                      <a:pt x="183" y="180"/>
                      <a:pt x="183" y="180"/>
                    </a:cubicBezTo>
                    <a:cubicBezTo>
                      <a:pt x="183" y="180"/>
                      <a:pt x="183" y="180"/>
                      <a:pt x="184" y="180"/>
                    </a:cubicBezTo>
                    <a:cubicBezTo>
                      <a:pt x="184" y="180"/>
                      <a:pt x="184" y="180"/>
                      <a:pt x="184" y="180"/>
                    </a:cubicBezTo>
                    <a:cubicBezTo>
                      <a:pt x="184" y="180"/>
                      <a:pt x="184" y="180"/>
                      <a:pt x="184" y="180"/>
                    </a:cubicBezTo>
                    <a:cubicBezTo>
                      <a:pt x="185" y="180"/>
                      <a:pt x="186" y="180"/>
                      <a:pt x="186" y="180"/>
                    </a:cubicBezTo>
                    <a:cubicBezTo>
                      <a:pt x="186" y="180"/>
                      <a:pt x="186" y="180"/>
                      <a:pt x="186" y="180"/>
                    </a:cubicBezTo>
                    <a:cubicBezTo>
                      <a:pt x="213" y="182"/>
                      <a:pt x="239" y="184"/>
                      <a:pt x="266" y="186"/>
                    </a:cubicBezTo>
                    <a:cubicBezTo>
                      <a:pt x="266" y="186"/>
                      <a:pt x="266" y="186"/>
                      <a:pt x="266" y="186"/>
                    </a:cubicBezTo>
                    <a:cubicBezTo>
                      <a:pt x="266" y="186"/>
                      <a:pt x="266" y="186"/>
                      <a:pt x="266" y="186"/>
                    </a:cubicBezTo>
                    <a:cubicBezTo>
                      <a:pt x="266" y="186"/>
                      <a:pt x="266" y="186"/>
                      <a:pt x="266" y="186"/>
                    </a:cubicBezTo>
                    <a:cubicBezTo>
                      <a:pt x="266" y="185"/>
                      <a:pt x="267" y="183"/>
                      <a:pt x="268" y="182"/>
                    </a:cubicBezTo>
                    <a:cubicBezTo>
                      <a:pt x="274" y="177"/>
                      <a:pt x="284" y="173"/>
                      <a:pt x="294" y="168"/>
                    </a:cubicBezTo>
                    <a:cubicBezTo>
                      <a:pt x="288" y="167"/>
                      <a:pt x="282" y="166"/>
                      <a:pt x="279" y="165"/>
                    </a:cubicBezTo>
                    <a:cubicBezTo>
                      <a:pt x="279" y="165"/>
                      <a:pt x="279" y="165"/>
                      <a:pt x="279" y="165"/>
                    </a:cubicBezTo>
                    <a:cubicBezTo>
                      <a:pt x="279" y="165"/>
                      <a:pt x="279" y="165"/>
                      <a:pt x="279" y="165"/>
                    </a:cubicBezTo>
                    <a:cubicBezTo>
                      <a:pt x="301" y="164"/>
                      <a:pt x="326" y="163"/>
                      <a:pt x="347" y="162"/>
                    </a:cubicBezTo>
                    <a:cubicBezTo>
                      <a:pt x="332" y="160"/>
                      <a:pt x="318" y="158"/>
                      <a:pt x="303" y="155"/>
                    </a:cubicBezTo>
                    <a:cubicBezTo>
                      <a:pt x="303" y="155"/>
                      <a:pt x="303" y="155"/>
                      <a:pt x="303" y="155"/>
                    </a:cubicBezTo>
                    <a:cubicBezTo>
                      <a:pt x="303" y="155"/>
                      <a:pt x="303" y="155"/>
                      <a:pt x="303" y="155"/>
                    </a:cubicBezTo>
                    <a:cubicBezTo>
                      <a:pt x="303" y="154"/>
                      <a:pt x="304" y="154"/>
                      <a:pt x="304" y="153"/>
                    </a:cubicBezTo>
                    <a:cubicBezTo>
                      <a:pt x="323" y="152"/>
                      <a:pt x="324" y="150"/>
                      <a:pt x="326" y="147"/>
                    </a:cubicBezTo>
                    <a:cubicBezTo>
                      <a:pt x="353" y="148"/>
                      <a:pt x="377" y="148"/>
                      <a:pt x="407" y="150"/>
                    </a:cubicBezTo>
                    <a:cubicBezTo>
                      <a:pt x="396" y="147"/>
                      <a:pt x="388" y="145"/>
                      <a:pt x="382" y="143"/>
                    </a:cubicBezTo>
                    <a:cubicBezTo>
                      <a:pt x="374" y="142"/>
                      <a:pt x="366" y="141"/>
                      <a:pt x="362" y="140"/>
                    </a:cubicBezTo>
                    <a:cubicBezTo>
                      <a:pt x="363" y="138"/>
                      <a:pt x="364" y="136"/>
                      <a:pt x="366" y="134"/>
                    </a:cubicBezTo>
                    <a:cubicBezTo>
                      <a:pt x="366" y="133"/>
                      <a:pt x="366" y="133"/>
                      <a:pt x="366" y="133"/>
                    </a:cubicBezTo>
                    <a:cubicBezTo>
                      <a:pt x="377" y="132"/>
                      <a:pt x="388" y="132"/>
                      <a:pt x="402" y="132"/>
                    </a:cubicBezTo>
                    <a:cubicBezTo>
                      <a:pt x="402" y="132"/>
                      <a:pt x="402" y="132"/>
                      <a:pt x="402" y="132"/>
                    </a:cubicBezTo>
                    <a:cubicBezTo>
                      <a:pt x="402" y="132"/>
                      <a:pt x="402" y="132"/>
                      <a:pt x="402" y="132"/>
                    </a:cubicBezTo>
                    <a:cubicBezTo>
                      <a:pt x="402" y="132"/>
                      <a:pt x="402" y="132"/>
                      <a:pt x="402" y="132"/>
                    </a:cubicBezTo>
                    <a:cubicBezTo>
                      <a:pt x="402" y="132"/>
                      <a:pt x="402" y="132"/>
                      <a:pt x="403" y="132"/>
                    </a:cubicBezTo>
                    <a:cubicBezTo>
                      <a:pt x="403" y="132"/>
                      <a:pt x="403" y="132"/>
                      <a:pt x="403" y="132"/>
                    </a:cubicBezTo>
                    <a:cubicBezTo>
                      <a:pt x="403" y="132"/>
                      <a:pt x="403" y="132"/>
                      <a:pt x="403" y="132"/>
                    </a:cubicBezTo>
                    <a:cubicBezTo>
                      <a:pt x="405" y="132"/>
                      <a:pt x="406" y="132"/>
                      <a:pt x="408" y="132"/>
                    </a:cubicBezTo>
                    <a:cubicBezTo>
                      <a:pt x="424" y="132"/>
                      <a:pt x="429" y="130"/>
                      <a:pt x="433" y="129"/>
                    </a:cubicBezTo>
                    <a:cubicBezTo>
                      <a:pt x="433" y="129"/>
                      <a:pt x="433" y="129"/>
                      <a:pt x="433" y="129"/>
                    </a:cubicBezTo>
                    <a:cubicBezTo>
                      <a:pt x="433" y="129"/>
                      <a:pt x="433" y="129"/>
                      <a:pt x="433" y="129"/>
                    </a:cubicBezTo>
                    <a:cubicBezTo>
                      <a:pt x="437" y="127"/>
                      <a:pt x="441" y="126"/>
                      <a:pt x="455" y="126"/>
                    </a:cubicBezTo>
                    <a:cubicBezTo>
                      <a:pt x="455" y="126"/>
                      <a:pt x="455" y="126"/>
                      <a:pt x="455" y="126"/>
                    </a:cubicBezTo>
                    <a:cubicBezTo>
                      <a:pt x="455" y="126"/>
                      <a:pt x="455" y="126"/>
                      <a:pt x="455" y="126"/>
                    </a:cubicBezTo>
                    <a:cubicBezTo>
                      <a:pt x="455" y="126"/>
                      <a:pt x="455" y="126"/>
                      <a:pt x="455" y="126"/>
                    </a:cubicBezTo>
                    <a:cubicBezTo>
                      <a:pt x="455" y="126"/>
                      <a:pt x="456" y="126"/>
                      <a:pt x="457" y="126"/>
                    </a:cubicBezTo>
                    <a:cubicBezTo>
                      <a:pt x="466" y="126"/>
                      <a:pt x="478" y="126"/>
                      <a:pt x="497" y="128"/>
                    </a:cubicBezTo>
                    <a:cubicBezTo>
                      <a:pt x="497" y="128"/>
                      <a:pt x="498" y="128"/>
                      <a:pt x="498" y="128"/>
                    </a:cubicBezTo>
                    <a:cubicBezTo>
                      <a:pt x="498" y="128"/>
                      <a:pt x="498" y="128"/>
                      <a:pt x="499" y="128"/>
                    </a:cubicBezTo>
                    <a:cubicBezTo>
                      <a:pt x="499" y="128"/>
                      <a:pt x="499" y="128"/>
                      <a:pt x="499" y="128"/>
                    </a:cubicBezTo>
                    <a:cubicBezTo>
                      <a:pt x="500" y="128"/>
                      <a:pt x="501" y="128"/>
                      <a:pt x="501" y="128"/>
                    </a:cubicBezTo>
                    <a:cubicBezTo>
                      <a:pt x="502" y="128"/>
                      <a:pt x="502" y="128"/>
                      <a:pt x="502" y="128"/>
                    </a:cubicBezTo>
                    <a:cubicBezTo>
                      <a:pt x="502" y="128"/>
                      <a:pt x="503" y="128"/>
                      <a:pt x="504" y="128"/>
                    </a:cubicBezTo>
                    <a:cubicBezTo>
                      <a:pt x="504" y="128"/>
                      <a:pt x="504" y="128"/>
                      <a:pt x="504" y="128"/>
                    </a:cubicBezTo>
                    <a:cubicBezTo>
                      <a:pt x="504" y="128"/>
                      <a:pt x="504" y="128"/>
                      <a:pt x="504" y="128"/>
                    </a:cubicBezTo>
                    <a:cubicBezTo>
                      <a:pt x="510" y="120"/>
                      <a:pt x="510" y="120"/>
                      <a:pt x="510" y="120"/>
                    </a:cubicBezTo>
                    <a:cubicBezTo>
                      <a:pt x="515" y="118"/>
                      <a:pt x="523" y="116"/>
                      <a:pt x="528" y="113"/>
                    </a:cubicBezTo>
                    <a:cubicBezTo>
                      <a:pt x="536" y="110"/>
                      <a:pt x="563" y="107"/>
                      <a:pt x="563" y="102"/>
                    </a:cubicBezTo>
                    <a:cubicBezTo>
                      <a:pt x="563" y="100"/>
                      <a:pt x="561" y="99"/>
                      <a:pt x="557" y="97"/>
                    </a:cubicBezTo>
                    <a:cubicBezTo>
                      <a:pt x="557" y="97"/>
                      <a:pt x="557" y="97"/>
                      <a:pt x="557" y="97"/>
                    </a:cubicBezTo>
                    <a:cubicBezTo>
                      <a:pt x="557" y="97"/>
                      <a:pt x="557" y="97"/>
                      <a:pt x="557" y="97"/>
                    </a:cubicBezTo>
                    <a:cubicBezTo>
                      <a:pt x="557" y="97"/>
                      <a:pt x="557" y="97"/>
                      <a:pt x="557" y="97"/>
                    </a:cubicBezTo>
                    <a:cubicBezTo>
                      <a:pt x="565" y="95"/>
                      <a:pt x="489" y="87"/>
                      <a:pt x="529" y="87"/>
                    </a:cubicBezTo>
                    <a:cubicBezTo>
                      <a:pt x="529" y="87"/>
                      <a:pt x="529" y="87"/>
                      <a:pt x="529" y="87"/>
                    </a:cubicBezTo>
                    <a:cubicBezTo>
                      <a:pt x="529" y="87"/>
                      <a:pt x="529" y="87"/>
                      <a:pt x="529" y="87"/>
                    </a:cubicBezTo>
                    <a:cubicBezTo>
                      <a:pt x="530" y="87"/>
                      <a:pt x="531" y="87"/>
                      <a:pt x="533" y="87"/>
                    </a:cubicBezTo>
                    <a:cubicBezTo>
                      <a:pt x="533" y="87"/>
                      <a:pt x="533" y="87"/>
                      <a:pt x="533" y="87"/>
                    </a:cubicBezTo>
                    <a:cubicBezTo>
                      <a:pt x="533" y="87"/>
                      <a:pt x="534" y="87"/>
                      <a:pt x="534" y="87"/>
                    </a:cubicBezTo>
                    <a:cubicBezTo>
                      <a:pt x="542" y="87"/>
                      <a:pt x="554" y="88"/>
                      <a:pt x="570" y="88"/>
                    </a:cubicBezTo>
                    <a:cubicBezTo>
                      <a:pt x="570" y="88"/>
                      <a:pt x="570" y="88"/>
                      <a:pt x="570" y="88"/>
                    </a:cubicBezTo>
                    <a:cubicBezTo>
                      <a:pt x="570" y="88"/>
                      <a:pt x="571" y="88"/>
                      <a:pt x="571" y="88"/>
                    </a:cubicBezTo>
                    <a:cubicBezTo>
                      <a:pt x="571" y="88"/>
                      <a:pt x="571" y="88"/>
                      <a:pt x="571" y="88"/>
                    </a:cubicBezTo>
                    <a:cubicBezTo>
                      <a:pt x="572" y="88"/>
                      <a:pt x="572" y="88"/>
                      <a:pt x="572" y="89"/>
                    </a:cubicBezTo>
                    <a:cubicBezTo>
                      <a:pt x="573" y="89"/>
                      <a:pt x="573" y="89"/>
                      <a:pt x="574" y="89"/>
                    </a:cubicBezTo>
                    <a:cubicBezTo>
                      <a:pt x="574" y="89"/>
                      <a:pt x="574" y="89"/>
                      <a:pt x="574" y="89"/>
                    </a:cubicBezTo>
                    <a:cubicBezTo>
                      <a:pt x="575" y="89"/>
                      <a:pt x="577" y="89"/>
                      <a:pt x="578" y="89"/>
                    </a:cubicBezTo>
                    <a:cubicBezTo>
                      <a:pt x="578" y="89"/>
                      <a:pt x="579" y="89"/>
                      <a:pt x="579" y="89"/>
                    </a:cubicBezTo>
                    <a:cubicBezTo>
                      <a:pt x="575" y="85"/>
                      <a:pt x="573" y="82"/>
                      <a:pt x="569" y="78"/>
                    </a:cubicBezTo>
                    <a:cubicBezTo>
                      <a:pt x="569" y="78"/>
                      <a:pt x="569" y="78"/>
                      <a:pt x="569" y="78"/>
                    </a:cubicBezTo>
                    <a:cubicBezTo>
                      <a:pt x="569" y="78"/>
                      <a:pt x="569" y="78"/>
                      <a:pt x="569" y="78"/>
                    </a:cubicBezTo>
                    <a:cubicBezTo>
                      <a:pt x="569" y="77"/>
                      <a:pt x="570" y="77"/>
                      <a:pt x="570" y="76"/>
                    </a:cubicBezTo>
                    <a:cubicBezTo>
                      <a:pt x="568" y="75"/>
                      <a:pt x="562" y="73"/>
                      <a:pt x="555" y="72"/>
                    </a:cubicBezTo>
                    <a:cubicBezTo>
                      <a:pt x="555" y="72"/>
                      <a:pt x="555" y="72"/>
                      <a:pt x="555" y="72"/>
                    </a:cubicBezTo>
                    <a:cubicBezTo>
                      <a:pt x="555" y="72"/>
                      <a:pt x="555" y="72"/>
                      <a:pt x="555" y="72"/>
                    </a:cubicBezTo>
                    <a:cubicBezTo>
                      <a:pt x="564" y="71"/>
                      <a:pt x="571" y="69"/>
                      <a:pt x="576" y="68"/>
                    </a:cubicBezTo>
                    <a:cubicBezTo>
                      <a:pt x="589" y="64"/>
                      <a:pt x="601" y="61"/>
                      <a:pt x="617" y="57"/>
                    </a:cubicBezTo>
                    <a:cubicBezTo>
                      <a:pt x="628" y="58"/>
                      <a:pt x="638" y="58"/>
                      <a:pt x="648" y="58"/>
                    </a:cubicBezTo>
                    <a:cubicBezTo>
                      <a:pt x="653" y="50"/>
                      <a:pt x="653" y="50"/>
                      <a:pt x="653" y="50"/>
                    </a:cubicBezTo>
                    <a:cubicBezTo>
                      <a:pt x="643" y="49"/>
                      <a:pt x="634" y="49"/>
                      <a:pt x="624" y="48"/>
                    </a:cubicBezTo>
                    <a:cubicBezTo>
                      <a:pt x="617" y="46"/>
                      <a:pt x="614" y="45"/>
                      <a:pt x="614" y="44"/>
                    </a:cubicBezTo>
                    <a:cubicBezTo>
                      <a:pt x="614" y="41"/>
                      <a:pt x="624" y="40"/>
                      <a:pt x="648" y="37"/>
                    </a:cubicBezTo>
                    <a:cubicBezTo>
                      <a:pt x="642" y="31"/>
                      <a:pt x="614" y="26"/>
                      <a:pt x="562" y="15"/>
                    </a:cubicBezTo>
                    <a:cubicBezTo>
                      <a:pt x="540" y="12"/>
                      <a:pt x="521" y="10"/>
                      <a:pt x="502" y="7"/>
                    </a:cubicBezTo>
                    <a:cubicBezTo>
                      <a:pt x="479" y="5"/>
                      <a:pt x="459" y="4"/>
                      <a:pt x="436" y="2"/>
                    </a:cubicBezTo>
                    <a:cubicBezTo>
                      <a:pt x="409" y="1"/>
                      <a:pt x="381" y="1"/>
                      <a:pt x="354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46" name="Freeform 3603">
                <a:extLst>
                  <a:ext uri="{FF2B5EF4-FFF2-40B4-BE49-F238E27FC236}">
                    <a16:creationId xmlns:a16="http://schemas.microsoft.com/office/drawing/2014/main" id="{3D59B1D0-D9CA-4A33-91A7-89A2E7C199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3" y="3317"/>
                <a:ext cx="1008" cy="330"/>
              </a:xfrm>
              <a:custGeom>
                <a:avLst/>
                <a:gdLst>
                  <a:gd name="T0" fmla="*/ 1006 w 1181"/>
                  <a:gd name="T1" fmla="*/ 230 h 388"/>
                  <a:gd name="T2" fmla="*/ 844 w 1181"/>
                  <a:gd name="T3" fmla="*/ 18 h 388"/>
                  <a:gd name="T4" fmla="*/ 784 w 1181"/>
                  <a:gd name="T5" fmla="*/ 30 h 388"/>
                  <a:gd name="T6" fmla="*/ 731 w 1181"/>
                  <a:gd name="T7" fmla="*/ 36 h 388"/>
                  <a:gd name="T8" fmla="*/ 707 w 1181"/>
                  <a:gd name="T9" fmla="*/ 74 h 388"/>
                  <a:gd name="T10" fmla="*/ 678 w 1181"/>
                  <a:gd name="T11" fmla="*/ 92 h 388"/>
                  <a:gd name="T12" fmla="*/ 783 w 1181"/>
                  <a:gd name="T13" fmla="*/ 113 h 388"/>
                  <a:gd name="T14" fmla="*/ 808 w 1181"/>
                  <a:gd name="T15" fmla="*/ 122 h 388"/>
                  <a:gd name="T16" fmla="*/ 757 w 1181"/>
                  <a:gd name="T17" fmla="*/ 134 h 388"/>
                  <a:gd name="T18" fmla="*/ 554 w 1181"/>
                  <a:gd name="T19" fmla="*/ 130 h 388"/>
                  <a:gd name="T20" fmla="*/ 637 w 1181"/>
                  <a:gd name="T21" fmla="*/ 159 h 388"/>
                  <a:gd name="T22" fmla="*/ 630 w 1181"/>
                  <a:gd name="T23" fmla="*/ 171 h 388"/>
                  <a:gd name="T24" fmla="*/ 668 w 1181"/>
                  <a:gd name="T25" fmla="*/ 188 h 388"/>
                  <a:gd name="T26" fmla="*/ 619 w 1181"/>
                  <a:gd name="T27" fmla="*/ 190 h 388"/>
                  <a:gd name="T28" fmla="*/ 605 w 1181"/>
                  <a:gd name="T29" fmla="*/ 213 h 388"/>
                  <a:gd name="T30" fmla="*/ 389 w 1181"/>
                  <a:gd name="T31" fmla="*/ 191 h 388"/>
                  <a:gd name="T32" fmla="*/ 332 w 1181"/>
                  <a:gd name="T33" fmla="*/ 200 h 388"/>
                  <a:gd name="T34" fmla="*/ 258 w 1181"/>
                  <a:gd name="T35" fmla="*/ 199 h 388"/>
                  <a:gd name="T36" fmla="*/ 232 w 1181"/>
                  <a:gd name="T37" fmla="*/ 210 h 388"/>
                  <a:gd name="T38" fmla="*/ 155 w 1181"/>
                  <a:gd name="T39" fmla="*/ 329 h 388"/>
                  <a:gd name="T40" fmla="*/ 152 w 1181"/>
                  <a:gd name="T41" fmla="*/ 331 h 388"/>
                  <a:gd name="T42" fmla="*/ 90 w 1181"/>
                  <a:gd name="T43" fmla="*/ 346 h 388"/>
                  <a:gd name="T44" fmla="*/ 22 w 1181"/>
                  <a:gd name="T45" fmla="*/ 349 h 388"/>
                  <a:gd name="T46" fmla="*/ 94 w 1181"/>
                  <a:gd name="T47" fmla="*/ 372 h 388"/>
                  <a:gd name="T48" fmla="*/ 237 w 1181"/>
                  <a:gd name="T49" fmla="*/ 369 h 388"/>
                  <a:gd name="T50" fmla="*/ 423 w 1181"/>
                  <a:gd name="T51" fmla="*/ 298 h 388"/>
                  <a:gd name="T52" fmla="*/ 550 w 1181"/>
                  <a:gd name="T53" fmla="*/ 243 h 388"/>
                  <a:gd name="T54" fmla="*/ 582 w 1181"/>
                  <a:gd name="T55" fmla="*/ 243 h 388"/>
                  <a:gd name="T56" fmla="*/ 611 w 1181"/>
                  <a:gd name="T57" fmla="*/ 244 h 388"/>
                  <a:gd name="T58" fmla="*/ 635 w 1181"/>
                  <a:gd name="T59" fmla="*/ 244 h 388"/>
                  <a:gd name="T60" fmla="*/ 578 w 1181"/>
                  <a:gd name="T61" fmla="*/ 232 h 388"/>
                  <a:gd name="T62" fmla="*/ 600 w 1181"/>
                  <a:gd name="T63" fmla="*/ 232 h 388"/>
                  <a:gd name="T64" fmla="*/ 601 w 1181"/>
                  <a:gd name="T65" fmla="*/ 224 h 388"/>
                  <a:gd name="T66" fmla="*/ 600 w 1181"/>
                  <a:gd name="T67" fmla="*/ 223 h 388"/>
                  <a:gd name="T68" fmla="*/ 777 w 1181"/>
                  <a:gd name="T69" fmla="*/ 230 h 388"/>
                  <a:gd name="T70" fmla="*/ 936 w 1181"/>
                  <a:gd name="T71" fmla="*/ 238 h 388"/>
                  <a:gd name="T72" fmla="*/ 1043 w 1181"/>
                  <a:gd name="T73" fmla="*/ 248 h 388"/>
                  <a:gd name="T74" fmla="*/ 1104 w 1181"/>
                  <a:gd name="T75" fmla="*/ 261 h 388"/>
                  <a:gd name="T76" fmla="*/ 1181 w 1181"/>
                  <a:gd name="T77" fmla="*/ 241 h 388"/>
                  <a:gd name="T78" fmla="*/ 1130 w 1181"/>
                  <a:gd name="T79" fmla="*/ 217 h 388"/>
                  <a:gd name="T80" fmla="*/ 1073 w 1181"/>
                  <a:gd name="T81" fmla="*/ 198 h 388"/>
                  <a:gd name="T82" fmla="*/ 1033 w 1181"/>
                  <a:gd name="T83" fmla="*/ 186 h 388"/>
                  <a:gd name="T84" fmla="*/ 1149 w 1181"/>
                  <a:gd name="T85" fmla="*/ 186 h 388"/>
                  <a:gd name="T86" fmla="*/ 1059 w 1181"/>
                  <a:gd name="T87" fmla="*/ 172 h 388"/>
                  <a:gd name="T88" fmla="*/ 1072 w 1181"/>
                  <a:gd name="T89" fmla="*/ 172 h 388"/>
                  <a:gd name="T90" fmla="*/ 1111 w 1181"/>
                  <a:gd name="T91" fmla="*/ 165 h 388"/>
                  <a:gd name="T92" fmla="*/ 1120 w 1181"/>
                  <a:gd name="T93" fmla="*/ 151 h 388"/>
                  <a:gd name="T94" fmla="*/ 1085 w 1181"/>
                  <a:gd name="T95" fmla="*/ 130 h 388"/>
                  <a:gd name="T96" fmla="*/ 936 w 1181"/>
                  <a:gd name="T97" fmla="*/ 104 h 388"/>
                  <a:gd name="T98" fmla="*/ 943 w 1181"/>
                  <a:gd name="T99" fmla="*/ 99 h 388"/>
                  <a:gd name="T100" fmla="*/ 981 w 1181"/>
                  <a:gd name="T101" fmla="*/ 100 h 388"/>
                  <a:gd name="T102" fmla="*/ 987 w 1181"/>
                  <a:gd name="T103" fmla="*/ 100 h 388"/>
                  <a:gd name="T104" fmla="*/ 967 w 1181"/>
                  <a:gd name="T105" fmla="*/ 83 h 388"/>
                  <a:gd name="T106" fmla="*/ 1022 w 1181"/>
                  <a:gd name="T107" fmla="*/ 72 h 388"/>
                  <a:gd name="T108" fmla="*/ 887 w 1181"/>
                  <a:gd name="T109" fmla="*/ 51 h 388"/>
                  <a:gd name="T110" fmla="*/ 817 w 1181"/>
                  <a:gd name="T111" fmla="*/ 33 h 388"/>
                  <a:gd name="T112" fmla="*/ 838 w 1181"/>
                  <a:gd name="T113" fmla="*/ 27 h 388"/>
                  <a:gd name="T114" fmla="*/ 839 w 1181"/>
                  <a:gd name="T115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1" h="388">
                    <a:moveTo>
                      <a:pt x="1006" y="230"/>
                    </a:moveTo>
                    <a:cubicBezTo>
                      <a:pt x="928" y="224"/>
                      <a:pt x="987" y="222"/>
                      <a:pt x="949" y="217"/>
                    </a:cubicBezTo>
                    <a:cubicBezTo>
                      <a:pt x="970" y="217"/>
                      <a:pt x="993" y="218"/>
                      <a:pt x="1013" y="219"/>
                    </a:cubicBezTo>
                    <a:cubicBezTo>
                      <a:pt x="1021" y="222"/>
                      <a:pt x="1030" y="225"/>
                      <a:pt x="1041" y="229"/>
                    </a:cubicBezTo>
                    <a:cubicBezTo>
                      <a:pt x="1027" y="229"/>
                      <a:pt x="1017" y="230"/>
                      <a:pt x="1006" y="230"/>
                    </a:cubicBezTo>
                    <a:moveTo>
                      <a:pt x="839" y="0"/>
                    </a:moveTo>
                    <a:cubicBezTo>
                      <a:pt x="825" y="0"/>
                      <a:pt x="814" y="0"/>
                      <a:pt x="803" y="1"/>
                    </a:cubicBezTo>
                    <a:cubicBezTo>
                      <a:pt x="803" y="1"/>
                      <a:pt x="803" y="1"/>
                      <a:pt x="803" y="2"/>
                    </a:cubicBezTo>
                    <a:cubicBezTo>
                      <a:pt x="801" y="4"/>
                      <a:pt x="802" y="6"/>
                      <a:pt x="819" y="11"/>
                    </a:cubicBezTo>
                    <a:cubicBezTo>
                      <a:pt x="825" y="13"/>
                      <a:pt x="833" y="15"/>
                      <a:pt x="844" y="18"/>
                    </a:cubicBezTo>
                    <a:cubicBezTo>
                      <a:pt x="814" y="16"/>
                      <a:pt x="790" y="16"/>
                      <a:pt x="763" y="15"/>
                    </a:cubicBezTo>
                    <a:cubicBezTo>
                      <a:pt x="761" y="18"/>
                      <a:pt x="760" y="20"/>
                      <a:pt x="741" y="21"/>
                    </a:cubicBezTo>
                    <a:cubicBezTo>
                      <a:pt x="741" y="22"/>
                      <a:pt x="740" y="22"/>
                      <a:pt x="740" y="23"/>
                    </a:cubicBezTo>
                    <a:cubicBezTo>
                      <a:pt x="740" y="23"/>
                      <a:pt x="740" y="23"/>
                      <a:pt x="740" y="23"/>
                    </a:cubicBezTo>
                    <a:cubicBezTo>
                      <a:pt x="755" y="26"/>
                      <a:pt x="769" y="28"/>
                      <a:pt x="784" y="30"/>
                    </a:cubicBezTo>
                    <a:cubicBezTo>
                      <a:pt x="784" y="30"/>
                      <a:pt x="784" y="30"/>
                      <a:pt x="784" y="30"/>
                    </a:cubicBezTo>
                    <a:cubicBezTo>
                      <a:pt x="763" y="31"/>
                      <a:pt x="738" y="32"/>
                      <a:pt x="716" y="33"/>
                    </a:cubicBezTo>
                    <a:cubicBezTo>
                      <a:pt x="716" y="33"/>
                      <a:pt x="716" y="33"/>
                      <a:pt x="716" y="33"/>
                    </a:cubicBezTo>
                    <a:cubicBezTo>
                      <a:pt x="719" y="34"/>
                      <a:pt x="725" y="35"/>
                      <a:pt x="731" y="36"/>
                    </a:cubicBezTo>
                    <a:cubicBezTo>
                      <a:pt x="731" y="36"/>
                      <a:pt x="731" y="36"/>
                      <a:pt x="731" y="36"/>
                    </a:cubicBezTo>
                    <a:cubicBezTo>
                      <a:pt x="721" y="41"/>
                      <a:pt x="711" y="45"/>
                      <a:pt x="705" y="50"/>
                    </a:cubicBezTo>
                    <a:cubicBezTo>
                      <a:pt x="704" y="51"/>
                      <a:pt x="703" y="53"/>
                      <a:pt x="703" y="54"/>
                    </a:cubicBezTo>
                    <a:cubicBezTo>
                      <a:pt x="703" y="54"/>
                      <a:pt x="703" y="54"/>
                      <a:pt x="703" y="54"/>
                    </a:cubicBezTo>
                    <a:cubicBezTo>
                      <a:pt x="690" y="57"/>
                      <a:pt x="678" y="60"/>
                      <a:pt x="662" y="63"/>
                    </a:cubicBezTo>
                    <a:cubicBezTo>
                      <a:pt x="677" y="67"/>
                      <a:pt x="692" y="70"/>
                      <a:pt x="707" y="74"/>
                    </a:cubicBezTo>
                    <a:cubicBezTo>
                      <a:pt x="707" y="74"/>
                      <a:pt x="707" y="74"/>
                      <a:pt x="707" y="74"/>
                    </a:cubicBezTo>
                    <a:cubicBezTo>
                      <a:pt x="707" y="74"/>
                      <a:pt x="707" y="74"/>
                      <a:pt x="707" y="74"/>
                    </a:cubicBezTo>
                    <a:cubicBezTo>
                      <a:pt x="689" y="75"/>
                      <a:pt x="671" y="76"/>
                      <a:pt x="653" y="78"/>
                    </a:cubicBezTo>
                    <a:cubicBezTo>
                      <a:pt x="664" y="83"/>
                      <a:pt x="671" y="87"/>
                      <a:pt x="678" y="92"/>
                    </a:cubicBezTo>
                    <a:cubicBezTo>
                      <a:pt x="678" y="92"/>
                      <a:pt x="678" y="92"/>
                      <a:pt x="678" y="92"/>
                    </a:cubicBezTo>
                    <a:cubicBezTo>
                      <a:pt x="698" y="93"/>
                      <a:pt x="721" y="95"/>
                      <a:pt x="741" y="96"/>
                    </a:cubicBezTo>
                    <a:cubicBezTo>
                      <a:pt x="742" y="97"/>
                      <a:pt x="742" y="97"/>
                      <a:pt x="742" y="97"/>
                    </a:cubicBezTo>
                    <a:cubicBezTo>
                      <a:pt x="742" y="99"/>
                      <a:pt x="737" y="100"/>
                      <a:pt x="737" y="102"/>
                    </a:cubicBezTo>
                    <a:cubicBezTo>
                      <a:pt x="737" y="103"/>
                      <a:pt x="741" y="103"/>
                      <a:pt x="753" y="104"/>
                    </a:cubicBezTo>
                    <a:cubicBezTo>
                      <a:pt x="762" y="107"/>
                      <a:pt x="771" y="110"/>
                      <a:pt x="783" y="113"/>
                    </a:cubicBezTo>
                    <a:cubicBezTo>
                      <a:pt x="783" y="113"/>
                      <a:pt x="783" y="113"/>
                      <a:pt x="783" y="113"/>
                    </a:cubicBezTo>
                    <a:cubicBezTo>
                      <a:pt x="802" y="114"/>
                      <a:pt x="822" y="115"/>
                      <a:pt x="845" y="117"/>
                    </a:cubicBezTo>
                    <a:cubicBezTo>
                      <a:pt x="848" y="118"/>
                      <a:pt x="855" y="119"/>
                      <a:pt x="861" y="119"/>
                    </a:cubicBezTo>
                    <a:cubicBezTo>
                      <a:pt x="808" y="122"/>
                      <a:pt x="808" y="122"/>
                      <a:pt x="808" y="122"/>
                    </a:cubicBezTo>
                    <a:cubicBezTo>
                      <a:pt x="808" y="122"/>
                      <a:pt x="808" y="122"/>
                      <a:pt x="808" y="122"/>
                    </a:cubicBezTo>
                    <a:cubicBezTo>
                      <a:pt x="814" y="123"/>
                      <a:pt x="817" y="124"/>
                      <a:pt x="823" y="125"/>
                    </a:cubicBezTo>
                    <a:cubicBezTo>
                      <a:pt x="823" y="125"/>
                      <a:pt x="823" y="125"/>
                      <a:pt x="823" y="125"/>
                    </a:cubicBezTo>
                    <a:cubicBezTo>
                      <a:pt x="823" y="125"/>
                      <a:pt x="823" y="125"/>
                      <a:pt x="823" y="125"/>
                    </a:cubicBezTo>
                    <a:cubicBezTo>
                      <a:pt x="822" y="127"/>
                      <a:pt x="821" y="129"/>
                      <a:pt x="820" y="130"/>
                    </a:cubicBezTo>
                    <a:cubicBezTo>
                      <a:pt x="779" y="130"/>
                      <a:pt x="757" y="131"/>
                      <a:pt x="757" y="134"/>
                    </a:cubicBezTo>
                    <a:cubicBezTo>
                      <a:pt x="757" y="136"/>
                      <a:pt x="764" y="138"/>
                      <a:pt x="778" y="141"/>
                    </a:cubicBezTo>
                    <a:cubicBezTo>
                      <a:pt x="778" y="141"/>
                      <a:pt x="778" y="141"/>
                      <a:pt x="778" y="141"/>
                    </a:cubicBezTo>
                    <a:cubicBezTo>
                      <a:pt x="778" y="141"/>
                      <a:pt x="778" y="141"/>
                      <a:pt x="778" y="141"/>
                    </a:cubicBezTo>
                    <a:cubicBezTo>
                      <a:pt x="713" y="135"/>
                      <a:pt x="644" y="129"/>
                      <a:pt x="576" y="123"/>
                    </a:cubicBezTo>
                    <a:cubicBezTo>
                      <a:pt x="568" y="126"/>
                      <a:pt x="562" y="128"/>
                      <a:pt x="554" y="130"/>
                    </a:cubicBezTo>
                    <a:cubicBezTo>
                      <a:pt x="558" y="134"/>
                      <a:pt x="632" y="138"/>
                      <a:pt x="632" y="142"/>
                    </a:cubicBezTo>
                    <a:cubicBezTo>
                      <a:pt x="632" y="142"/>
                      <a:pt x="631" y="143"/>
                      <a:pt x="629" y="143"/>
                    </a:cubicBezTo>
                    <a:cubicBezTo>
                      <a:pt x="618" y="145"/>
                      <a:pt x="607" y="146"/>
                      <a:pt x="596" y="147"/>
                    </a:cubicBezTo>
                    <a:cubicBezTo>
                      <a:pt x="607" y="151"/>
                      <a:pt x="622" y="155"/>
                      <a:pt x="637" y="159"/>
                    </a:cubicBezTo>
                    <a:cubicBezTo>
                      <a:pt x="637" y="159"/>
                      <a:pt x="637" y="159"/>
                      <a:pt x="637" y="159"/>
                    </a:cubicBezTo>
                    <a:cubicBezTo>
                      <a:pt x="637" y="159"/>
                      <a:pt x="637" y="159"/>
                      <a:pt x="637" y="159"/>
                    </a:cubicBezTo>
                    <a:cubicBezTo>
                      <a:pt x="620" y="159"/>
                      <a:pt x="602" y="160"/>
                      <a:pt x="588" y="161"/>
                    </a:cubicBezTo>
                    <a:cubicBezTo>
                      <a:pt x="587" y="161"/>
                      <a:pt x="587" y="161"/>
                      <a:pt x="587" y="162"/>
                    </a:cubicBezTo>
                    <a:cubicBezTo>
                      <a:pt x="587" y="164"/>
                      <a:pt x="602" y="167"/>
                      <a:pt x="630" y="171"/>
                    </a:cubicBezTo>
                    <a:cubicBezTo>
                      <a:pt x="630" y="171"/>
                      <a:pt x="630" y="171"/>
                      <a:pt x="630" y="171"/>
                    </a:cubicBezTo>
                    <a:cubicBezTo>
                      <a:pt x="630" y="171"/>
                      <a:pt x="630" y="171"/>
                      <a:pt x="630" y="171"/>
                    </a:cubicBezTo>
                    <a:cubicBezTo>
                      <a:pt x="618" y="173"/>
                      <a:pt x="607" y="175"/>
                      <a:pt x="592" y="177"/>
                    </a:cubicBezTo>
                    <a:cubicBezTo>
                      <a:pt x="635" y="181"/>
                      <a:pt x="660" y="184"/>
                      <a:pt x="668" y="188"/>
                    </a:cubicBezTo>
                    <a:cubicBezTo>
                      <a:pt x="668" y="188"/>
                      <a:pt x="668" y="188"/>
                      <a:pt x="668" y="188"/>
                    </a:cubicBezTo>
                    <a:cubicBezTo>
                      <a:pt x="668" y="188"/>
                      <a:pt x="668" y="188"/>
                      <a:pt x="668" y="188"/>
                    </a:cubicBezTo>
                    <a:cubicBezTo>
                      <a:pt x="668" y="188"/>
                      <a:pt x="668" y="188"/>
                      <a:pt x="668" y="188"/>
                    </a:cubicBezTo>
                    <a:cubicBezTo>
                      <a:pt x="668" y="188"/>
                      <a:pt x="668" y="188"/>
                      <a:pt x="668" y="188"/>
                    </a:cubicBezTo>
                    <a:cubicBezTo>
                      <a:pt x="668" y="188"/>
                      <a:pt x="668" y="188"/>
                      <a:pt x="668" y="188"/>
                    </a:cubicBezTo>
                    <a:cubicBezTo>
                      <a:pt x="668" y="188"/>
                      <a:pt x="668" y="188"/>
                      <a:pt x="668" y="188"/>
                    </a:cubicBezTo>
                    <a:cubicBezTo>
                      <a:pt x="654" y="189"/>
                      <a:pt x="636" y="190"/>
                      <a:pt x="619" y="190"/>
                    </a:cubicBezTo>
                    <a:cubicBezTo>
                      <a:pt x="612" y="191"/>
                      <a:pt x="608" y="191"/>
                      <a:pt x="601" y="192"/>
                    </a:cubicBezTo>
                    <a:cubicBezTo>
                      <a:pt x="598" y="196"/>
                      <a:pt x="596" y="201"/>
                      <a:pt x="593" y="205"/>
                    </a:cubicBezTo>
                    <a:cubicBezTo>
                      <a:pt x="598" y="208"/>
                      <a:pt x="600" y="211"/>
                      <a:pt x="605" y="213"/>
                    </a:cubicBezTo>
                    <a:cubicBezTo>
                      <a:pt x="605" y="213"/>
                      <a:pt x="605" y="213"/>
                      <a:pt x="605" y="213"/>
                    </a:cubicBezTo>
                    <a:cubicBezTo>
                      <a:pt x="605" y="213"/>
                      <a:pt x="605" y="213"/>
                      <a:pt x="605" y="213"/>
                    </a:cubicBezTo>
                    <a:cubicBezTo>
                      <a:pt x="565" y="212"/>
                      <a:pt x="528" y="211"/>
                      <a:pt x="464" y="204"/>
                    </a:cubicBezTo>
                    <a:cubicBezTo>
                      <a:pt x="464" y="204"/>
                      <a:pt x="464" y="204"/>
                      <a:pt x="464" y="204"/>
                    </a:cubicBezTo>
                    <a:cubicBezTo>
                      <a:pt x="464" y="204"/>
                      <a:pt x="464" y="204"/>
                      <a:pt x="464" y="204"/>
                    </a:cubicBezTo>
                    <a:cubicBezTo>
                      <a:pt x="465" y="202"/>
                      <a:pt x="466" y="201"/>
                      <a:pt x="466" y="200"/>
                    </a:cubicBezTo>
                    <a:cubicBezTo>
                      <a:pt x="440" y="197"/>
                      <a:pt x="415" y="194"/>
                      <a:pt x="389" y="191"/>
                    </a:cubicBezTo>
                    <a:cubicBezTo>
                      <a:pt x="374" y="193"/>
                      <a:pt x="363" y="195"/>
                      <a:pt x="352" y="197"/>
                    </a:cubicBezTo>
                    <a:cubicBezTo>
                      <a:pt x="352" y="197"/>
                      <a:pt x="352" y="197"/>
                      <a:pt x="352" y="197"/>
                    </a:cubicBezTo>
                    <a:cubicBezTo>
                      <a:pt x="359" y="199"/>
                      <a:pt x="352" y="200"/>
                      <a:pt x="332" y="200"/>
                    </a:cubicBezTo>
                    <a:cubicBezTo>
                      <a:pt x="332" y="200"/>
                      <a:pt x="332" y="200"/>
                      <a:pt x="332" y="200"/>
                    </a:cubicBezTo>
                    <a:cubicBezTo>
                      <a:pt x="332" y="200"/>
                      <a:pt x="332" y="200"/>
                      <a:pt x="332" y="200"/>
                    </a:cubicBezTo>
                    <a:cubicBezTo>
                      <a:pt x="332" y="200"/>
                      <a:pt x="332" y="200"/>
                      <a:pt x="332" y="200"/>
                    </a:cubicBezTo>
                    <a:cubicBezTo>
                      <a:pt x="329" y="200"/>
                      <a:pt x="326" y="200"/>
                      <a:pt x="323" y="200"/>
                    </a:cubicBezTo>
                    <a:cubicBezTo>
                      <a:pt x="308" y="200"/>
                      <a:pt x="288" y="200"/>
                      <a:pt x="264" y="199"/>
                    </a:cubicBezTo>
                    <a:cubicBezTo>
                      <a:pt x="264" y="199"/>
                      <a:pt x="263" y="199"/>
                      <a:pt x="263" y="199"/>
                    </a:cubicBezTo>
                    <a:cubicBezTo>
                      <a:pt x="261" y="199"/>
                      <a:pt x="259" y="199"/>
                      <a:pt x="258" y="199"/>
                    </a:cubicBezTo>
                    <a:cubicBezTo>
                      <a:pt x="256" y="199"/>
                      <a:pt x="255" y="199"/>
                      <a:pt x="254" y="198"/>
                    </a:cubicBezTo>
                    <a:cubicBezTo>
                      <a:pt x="254" y="198"/>
                      <a:pt x="254" y="198"/>
                      <a:pt x="254" y="198"/>
                    </a:cubicBezTo>
                    <a:cubicBezTo>
                      <a:pt x="253" y="198"/>
                      <a:pt x="252" y="198"/>
                      <a:pt x="252" y="198"/>
                    </a:cubicBezTo>
                    <a:cubicBezTo>
                      <a:pt x="247" y="201"/>
                      <a:pt x="238" y="204"/>
                      <a:pt x="234" y="207"/>
                    </a:cubicBezTo>
                    <a:cubicBezTo>
                      <a:pt x="233" y="208"/>
                      <a:pt x="232" y="209"/>
                      <a:pt x="232" y="210"/>
                    </a:cubicBezTo>
                    <a:cubicBezTo>
                      <a:pt x="240" y="214"/>
                      <a:pt x="249" y="217"/>
                      <a:pt x="258" y="220"/>
                    </a:cubicBezTo>
                    <a:cubicBezTo>
                      <a:pt x="270" y="225"/>
                      <a:pt x="342" y="227"/>
                      <a:pt x="342" y="230"/>
                    </a:cubicBezTo>
                    <a:cubicBezTo>
                      <a:pt x="342" y="231"/>
                      <a:pt x="340" y="231"/>
                      <a:pt x="333" y="232"/>
                    </a:cubicBezTo>
                    <a:cubicBezTo>
                      <a:pt x="319" y="234"/>
                      <a:pt x="277" y="262"/>
                      <a:pt x="228" y="290"/>
                    </a:cubicBezTo>
                    <a:cubicBezTo>
                      <a:pt x="203" y="304"/>
                      <a:pt x="179" y="319"/>
                      <a:pt x="155" y="329"/>
                    </a:cubicBezTo>
                    <a:cubicBezTo>
                      <a:pt x="155" y="329"/>
                      <a:pt x="155" y="329"/>
                      <a:pt x="155" y="329"/>
                    </a:cubicBezTo>
                    <a:cubicBezTo>
                      <a:pt x="154" y="330"/>
                      <a:pt x="154" y="330"/>
                      <a:pt x="153" y="330"/>
                    </a:cubicBezTo>
                    <a:cubicBezTo>
                      <a:pt x="153" y="330"/>
                      <a:pt x="153" y="330"/>
                      <a:pt x="153" y="330"/>
                    </a:cubicBezTo>
                    <a:cubicBezTo>
                      <a:pt x="153" y="330"/>
                      <a:pt x="153" y="330"/>
                      <a:pt x="153" y="331"/>
                    </a:cubicBezTo>
                    <a:cubicBezTo>
                      <a:pt x="152" y="331"/>
                      <a:pt x="152" y="331"/>
                      <a:pt x="152" y="331"/>
                    </a:cubicBezTo>
                    <a:cubicBezTo>
                      <a:pt x="152" y="331"/>
                      <a:pt x="152" y="331"/>
                      <a:pt x="152" y="331"/>
                    </a:cubicBezTo>
                    <a:cubicBezTo>
                      <a:pt x="130" y="340"/>
                      <a:pt x="109" y="346"/>
                      <a:pt x="91" y="346"/>
                    </a:cubicBezTo>
                    <a:cubicBezTo>
                      <a:pt x="91" y="346"/>
                      <a:pt x="90" y="346"/>
                      <a:pt x="90" y="346"/>
                    </a:cubicBezTo>
                    <a:cubicBezTo>
                      <a:pt x="90" y="346"/>
                      <a:pt x="90" y="346"/>
                      <a:pt x="90" y="346"/>
                    </a:cubicBezTo>
                    <a:cubicBezTo>
                      <a:pt x="90" y="346"/>
                      <a:pt x="90" y="346"/>
                      <a:pt x="90" y="346"/>
                    </a:cubicBezTo>
                    <a:cubicBezTo>
                      <a:pt x="90" y="346"/>
                      <a:pt x="90" y="346"/>
                      <a:pt x="90" y="346"/>
                    </a:cubicBezTo>
                    <a:cubicBezTo>
                      <a:pt x="89" y="346"/>
                      <a:pt x="88" y="346"/>
                      <a:pt x="87" y="346"/>
                    </a:cubicBezTo>
                    <a:cubicBezTo>
                      <a:pt x="87" y="346"/>
                      <a:pt x="87" y="346"/>
                      <a:pt x="87" y="346"/>
                    </a:cubicBezTo>
                    <a:cubicBezTo>
                      <a:pt x="66" y="347"/>
                      <a:pt x="42" y="348"/>
                      <a:pt x="22" y="349"/>
                    </a:cubicBezTo>
                    <a:cubicBezTo>
                      <a:pt x="22" y="349"/>
                      <a:pt x="22" y="349"/>
                      <a:pt x="22" y="349"/>
                    </a:cubicBezTo>
                    <a:cubicBezTo>
                      <a:pt x="17" y="354"/>
                      <a:pt x="9" y="358"/>
                      <a:pt x="0" y="362"/>
                    </a:cubicBezTo>
                    <a:cubicBezTo>
                      <a:pt x="9" y="366"/>
                      <a:pt x="69" y="367"/>
                      <a:pt x="94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107" y="373"/>
                      <a:pt x="146" y="376"/>
                      <a:pt x="146" y="379"/>
                    </a:cubicBezTo>
                    <a:cubicBezTo>
                      <a:pt x="146" y="379"/>
                      <a:pt x="144" y="380"/>
                      <a:pt x="141" y="380"/>
                    </a:cubicBezTo>
                    <a:cubicBezTo>
                      <a:pt x="160" y="383"/>
                      <a:pt x="179" y="385"/>
                      <a:pt x="201" y="388"/>
                    </a:cubicBezTo>
                    <a:cubicBezTo>
                      <a:pt x="252" y="388"/>
                      <a:pt x="267" y="386"/>
                      <a:pt x="267" y="383"/>
                    </a:cubicBezTo>
                    <a:cubicBezTo>
                      <a:pt x="267" y="379"/>
                      <a:pt x="237" y="374"/>
                      <a:pt x="237" y="369"/>
                    </a:cubicBezTo>
                    <a:cubicBezTo>
                      <a:pt x="237" y="369"/>
                      <a:pt x="238" y="368"/>
                      <a:pt x="239" y="367"/>
                    </a:cubicBezTo>
                    <a:cubicBezTo>
                      <a:pt x="254" y="365"/>
                      <a:pt x="265" y="363"/>
                      <a:pt x="276" y="360"/>
                    </a:cubicBezTo>
                    <a:cubicBezTo>
                      <a:pt x="287" y="358"/>
                      <a:pt x="298" y="356"/>
                      <a:pt x="312" y="354"/>
                    </a:cubicBezTo>
                    <a:cubicBezTo>
                      <a:pt x="319" y="353"/>
                      <a:pt x="334" y="346"/>
                      <a:pt x="354" y="335"/>
                    </a:cubicBezTo>
                    <a:cubicBezTo>
                      <a:pt x="374" y="325"/>
                      <a:pt x="397" y="311"/>
                      <a:pt x="423" y="298"/>
                    </a:cubicBezTo>
                    <a:cubicBezTo>
                      <a:pt x="474" y="271"/>
                      <a:pt x="525" y="246"/>
                      <a:pt x="541" y="245"/>
                    </a:cubicBezTo>
                    <a:cubicBezTo>
                      <a:pt x="541" y="244"/>
                      <a:pt x="542" y="243"/>
                      <a:pt x="542" y="243"/>
                    </a:cubicBezTo>
                    <a:cubicBezTo>
                      <a:pt x="542" y="243"/>
                      <a:pt x="543" y="243"/>
                      <a:pt x="543" y="243"/>
                    </a:cubicBezTo>
                    <a:cubicBezTo>
                      <a:pt x="545" y="243"/>
                      <a:pt x="548" y="243"/>
                      <a:pt x="550" y="243"/>
                    </a:cubicBezTo>
                    <a:cubicBezTo>
                      <a:pt x="550" y="243"/>
                      <a:pt x="550" y="243"/>
                      <a:pt x="550" y="243"/>
                    </a:cubicBezTo>
                    <a:cubicBezTo>
                      <a:pt x="550" y="243"/>
                      <a:pt x="550" y="243"/>
                      <a:pt x="550" y="243"/>
                    </a:cubicBezTo>
                    <a:cubicBezTo>
                      <a:pt x="550" y="243"/>
                      <a:pt x="550" y="243"/>
                      <a:pt x="550" y="243"/>
                    </a:cubicBezTo>
                    <a:cubicBezTo>
                      <a:pt x="550" y="243"/>
                      <a:pt x="550" y="243"/>
                      <a:pt x="550" y="243"/>
                    </a:cubicBezTo>
                    <a:cubicBezTo>
                      <a:pt x="561" y="243"/>
                      <a:pt x="571" y="243"/>
                      <a:pt x="582" y="243"/>
                    </a:cubicBezTo>
                    <a:cubicBezTo>
                      <a:pt x="582" y="243"/>
                      <a:pt x="582" y="243"/>
                      <a:pt x="582" y="243"/>
                    </a:cubicBezTo>
                    <a:cubicBezTo>
                      <a:pt x="583" y="243"/>
                      <a:pt x="583" y="243"/>
                      <a:pt x="583" y="243"/>
                    </a:cubicBezTo>
                    <a:cubicBezTo>
                      <a:pt x="585" y="244"/>
                      <a:pt x="586" y="244"/>
                      <a:pt x="587" y="244"/>
                    </a:cubicBezTo>
                    <a:cubicBezTo>
                      <a:pt x="587" y="244"/>
                      <a:pt x="587" y="244"/>
                      <a:pt x="587" y="244"/>
                    </a:cubicBezTo>
                    <a:cubicBezTo>
                      <a:pt x="587" y="244"/>
                      <a:pt x="587" y="244"/>
                      <a:pt x="587" y="244"/>
                    </a:cubicBezTo>
                    <a:cubicBezTo>
                      <a:pt x="595" y="244"/>
                      <a:pt x="603" y="244"/>
                      <a:pt x="611" y="244"/>
                    </a:cubicBezTo>
                    <a:cubicBezTo>
                      <a:pt x="612" y="245"/>
                      <a:pt x="612" y="245"/>
                      <a:pt x="613" y="245"/>
                    </a:cubicBezTo>
                    <a:cubicBezTo>
                      <a:pt x="616" y="245"/>
                      <a:pt x="619" y="245"/>
                      <a:pt x="623" y="245"/>
                    </a:cubicBezTo>
                    <a:cubicBezTo>
                      <a:pt x="624" y="245"/>
                      <a:pt x="624" y="245"/>
                      <a:pt x="625" y="245"/>
                    </a:cubicBezTo>
                    <a:cubicBezTo>
                      <a:pt x="629" y="245"/>
                      <a:pt x="632" y="245"/>
                      <a:pt x="635" y="244"/>
                    </a:cubicBezTo>
                    <a:cubicBezTo>
                      <a:pt x="635" y="244"/>
                      <a:pt x="635" y="244"/>
                      <a:pt x="635" y="244"/>
                    </a:cubicBezTo>
                    <a:cubicBezTo>
                      <a:pt x="635" y="244"/>
                      <a:pt x="635" y="244"/>
                      <a:pt x="635" y="244"/>
                    </a:cubicBezTo>
                    <a:cubicBezTo>
                      <a:pt x="636" y="244"/>
                      <a:pt x="636" y="244"/>
                      <a:pt x="636" y="244"/>
                    </a:cubicBezTo>
                    <a:cubicBezTo>
                      <a:pt x="618" y="240"/>
                      <a:pt x="597" y="236"/>
                      <a:pt x="578" y="232"/>
                    </a:cubicBezTo>
                    <a:cubicBezTo>
                      <a:pt x="578" y="232"/>
                      <a:pt x="578" y="232"/>
                      <a:pt x="578" y="232"/>
                    </a:cubicBezTo>
                    <a:cubicBezTo>
                      <a:pt x="578" y="232"/>
                      <a:pt x="578" y="232"/>
                      <a:pt x="578" y="232"/>
                    </a:cubicBezTo>
                    <a:cubicBezTo>
                      <a:pt x="578" y="232"/>
                      <a:pt x="578" y="232"/>
                      <a:pt x="578" y="232"/>
                    </a:cubicBezTo>
                    <a:cubicBezTo>
                      <a:pt x="578" y="232"/>
                      <a:pt x="578" y="232"/>
                      <a:pt x="579" y="232"/>
                    </a:cubicBezTo>
                    <a:cubicBezTo>
                      <a:pt x="587" y="232"/>
                      <a:pt x="594" y="232"/>
                      <a:pt x="600" y="232"/>
                    </a:cubicBezTo>
                    <a:cubicBezTo>
                      <a:pt x="600" y="232"/>
                      <a:pt x="600" y="232"/>
                      <a:pt x="600" y="232"/>
                    </a:cubicBezTo>
                    <a:cubicBezTo>
                      <a:pt x="600" y="232"/>
                      <a:pt x="600" y="232"/>
                      <a:pt x="600" y="232"/>
                    </a:cubicBezTo>
                    <a:cubicBezTo>
                      <a:pt x="625" y="232"/>
                      <a:pt x="627" y="230"/>
                      <a:pt x="604" y="224"/>
                    </a:cubicBezTo>
                    <a:cubicBezTo>
                      <a:pt x="604" y="224"/>
                      <a:pt x="603" y="224"/>
                      <a:pt x="603" y="224"/>
                    </a:cubicBezTo>
                    <a:cubicBezTo>
                      <a:pt x="603" y="224"/>
                      <a:pt x="603" y="224"/>
                      <a:pt x="602" y="224"/>
                    </a:cubicBezTo>
                    <a:cubicBezTo>
                      <a:pt x="602" y="224"/>
                      <a:pt x="602" y="224"/>
                      <a:pt x="602" y="224"/>
                    </a:cubicBezTo>
                    <a:cubicBezTo>
                      <a:pt x="602" y="224"/>
                      <a:pt x="602" y="224"/>
                      <a:pt x="601" y="224"/>
                    </a:cubicBezTo>
                    <a:cubicBezTo>
                      <a:pt x="601" y="224"/>
                      <a:pt x="601" y="224"/>
                      <a:pt x="601" y="224"/>
                    </a:cubicBezTo>
                    <a:cubicBezTo>
                      <a:pt x="601" y="224"/>
                      <a:pt x="601" y="224"/>
                      <a:pt x="601" y="224"/>
                    </a:cubicBezTo>
                    <a:cubicBezTo>
                      <a:pt x="601" y="223"/>
                      <a:pt x="601" y="223"/>
                      <a:pt x="601" y="223"/>
                    </a:cubicBezTo>
                    <a:cubicBezTo>
                      <a:pt x="601" y="223"/>
                      <a:pt x="600" y="223"/>
                      <a:pt x="600" y="223"/>
                    </a:cubicBezTo>
                    <a:cubicBezTo>
                      <a:pt x="600" y="223"/>
                      <a:pt x="600" y="223"/>
                      <a:pt x="600" y="223"/>
                    </a:cubicBezTo>
                    <a:cubicBezTo>
                      <a:pt x="600" y="223"/>
                      <a:pt x="600" y="223"/>
                      <a:pt x="600" y="223"/>
                    </a:cubicBezTo>
                    <a:cubicBezTo>
                      <a:pt x="605" y="221"/>
                      <a:pt x="612" y="219"/>
                      <a:pt x="620" y="217"/>
                    </a:cubicBezTo>
                    <a:cubicBezTo>
                      <a:pt x="667" y="220"/>
                      <a:pt x="716" y="223"/>
                      <a:pt x="763" y="225"/>
                    </a:cubicBezTo>
                    <a:cubicBezTo>
                      <a:pt x="765" y="227"/>
                      <a:pt x="771" y="228"/>
                      <a:pt x="777" y="230"/>
                    </a:cubicBezTo>
                    <a:cubicBezTo>
                      <a:pt x="777" y="230"/>
                      <a:pt x="777" y="230"/>
                      <a:pt x="777" y="230"/>
                    </a:cubicBezTo>
                    <a:cubicBezTo>
                      <a:pt x="777" y="230"/>
                      <a:pt x="777" y="230"/>
                      <a:pt x="777" y="230"/>
                    </a:cubicBezTo>
                    <a:cubicBezTo>
                      <a:pt x="773" y="236"/>
                      <a:pt x="770" y="242"/>
                      <a:pt x="767" y="248"/>
                    </a:cubicBezTo>
                    <a:cubicBezTo>
                      <a:pt x="799" y="252"/>
                      <a:pt x="760" y="254"/>
                      <a:pt x="809" y="259"/>
                    </a:cubicBezTo>
                    <a:cubicBezTo>
                      <a:pt x="827" y="248"/>
                      <a:pt x="944" y="252"/>
                      <a:pt x="944" y="243"/>
                    </a:cubicBezTo>
                    <a:cubicBezTo>
                      <a:pt x="944" y="242"/>
                      <a:pt x="941" y="240"/>
                      <a:pt x="936" y="238"/>
                    </a:cubicBezTo>
                    <a:cubicBezTo>
                      <a:pt x="936" y="238"/>
                      <a:pt x="936" y="238"/>
                      <a:pt x="936" y="238"/>
                    </a:cubicBezTo>
                    <a:cubicBezTo>
                      <a:pt x="936" y="238"/>
                      <a:pt x="936" y="238"/>
                      <a:pt x="936" y="238"/>
                    </a:cubicBezTo>
                    <a:cubicBezTo>
                      <a:pt x="954" y="238"/>
                      <a:pt x="968" y="237"/>
                      <a:pt x="985" y="236"/>
                    </a:cubicBezTo>
                    <a:cubicBezTo>
                      <a:pt x="1004" y="240"/>
                      <a:pt x="1025" y="244"/>
                      <a:pt x="1043" y="248"/>
                    </a:cubicBezTo>
                    <a:cubicBezTo>
                      <a:pt x="1043" y="248"/>
                      <a:pt x="1043" y="248"/>
                      <a:pt x="1043" y="248"/>
                    </a:cubicBezTo>
                    <a:cubicBezTo>
                      <a:pt x="1043" y="248"/>
                      <a:pt x="1043" y="248"/>
                      <a:pt x="1043" y="248"/>
                    </a:cubicBezTo>
                    <a:cubicBezTo>
                      <a:pt x="1022" y="248"/>
                      <a:pt x="1011" y="249"/>
                      <a:pt x="1011" y="251"/>
                    </a:cubicBezTo>
                    <a:cubicBezTo>
                      <a:pt x="1011" y="253"/>
                      <a:pt x="1020" y="255"/>
                      <a:pt x="1038" y="257"/>
                    </a:cubicBezTo>
                    <a:cubicBezTo>
                      <a:pt x="1038" y="257"/>
                      <a:pt x="1038" y="257"/>
                      <a:pt x="1038" y="257"/>
                    </a:cubicBezTo>
                    <a:cubicBezTo>
                      <a:pt x="1061" y="259"/>
                      <a:pt x="1081" y="260"/>
                      <a:pt x="1104" y="261"/>
                    </a:cubicBezTo>
                    <a:cubicBezTo>
                      <a:pt x="1104" y="261"/>
                      <a:pt x="1104" y="261"/>
                      <a:pt x="1104" y="261"/>
                    </a:cubicBezTo>
                    <a:cubicBezTo>
                      <a:pt x="1109" y="258"/>
                      <a:pt x="1117" y="256"/>
                      <a:pt x="1122" y="253"/>
                    </a:cubicBezTo>
                    <a:cubicBezTo>
                      <a:pt x="1130" y="251"/>
                      <a:pt x="1138" y="250"/>
                      <a:pt x="1142" y="248"/>
                    </a:cubicBezTo>
                    <a:cubicBezTo>
                      <a:pt x="1146" y="242"/>
                      <a:pt x="1146" y="242"/>
                      <a:pt x="1146" y="242"/>
                    </a:cubicBezTo>
                    <a:cubicBezTo>
                      <a:pt x="1157" y="242"/>
                      <a:pt x="1167" y="241"/>
                      <a:pt x="1181" y="241"/>
                    </a:cubicBezTo>
                    <a:cubicBezTo>
                      <a:pt x="1165" y="239"/>
                      <a:pt x="1149" y="237"/>
                      <a:pt x="1134" y="234"/>
                    </a:cubicBezTo>
                    <a:cubicBezTo>
                      <a:pt x="1134" y="234"/>
                      <a:pt x="1134" y="234"/>
                      <a:pt x="1134" y="234"/>
                    </a:cubicBezTo>
                    <a:cubicBezTo>
                      <a:pt x="1134" y="234"/>
                      <a:pt x="1134" y="234"/>
                      <a:pt x="1134" y="234"/>
                    </a:cubicBezTo>
                    <a:cubicBezTo>
                      <a:pt x="1137" y="229"/>
                      <a:pt x="1140" y="224"/>
                      <a:pt x="1143" y="219"/>
                    </a:cubicBezTo>
                    <a:cubicBezTo>
                      <a:pt x="1140" y="219"/>
                      <a:pt x="1133" y="218"/>
                      <a:pt x="1130" y="217"/>
                    </a:cubicBezTo>
                    <a:cubicBezTo>
                      <a:pt x="1130" y="217"/>
                      <a:pt x="1130" y="217"/>
                      <a:pt x="1130" y="217"/>
                    </a:cubicBezTo>
                    <a:cubicBezTo>
                      <a:pt x="1130" y="217"/>
                      <a:pt x="1130" y="217"/>
                      <a:pt x="1130" y="217"/>
                    </a:cubicBezTo>
                    <a:cubicBezTo>
                      <a:pt x="1135" y="215"/>
                      <a:pt x="1143" y="213"/>
                      <a:pt x="1148" y="211"/>
                    </a:cubicBezTo>
                    <a:cubicBezTo>
                      <a:pt x="1146" y="209"/>
                      <a:pt x="1141" y="206"/>
                      <a:pt x="1139" y="203"/>
                    </a:cubicBezTo>
                    <a:cubicBezTo>
                      <a:pt x="1116" y="202"/>
                      <a:pt x="1096" y="200"/>
                      <a:pt x="1073" y="198"/>
                    </a:cubicBezTo>
                    <a:cubicBezTo>
                      <a:pt x="1073" y="198"/>
                      <a:pt x="1073" y="198"/>
                      <a:pt x="1073" y="198"/>
                    </a:cubicBezTo>
                    <a:cubicBezTo>
                      <a:pt x="1073" y="197"/>
                      <a:pt x="1075" y="195"/>
                      <a:pt x="1075" y="194"/>
                    </a:cubicBezTo>
                    <a:cubicBezTo>
                      <a:pt x="1075" y="192"/>
                      <a:pt x="1069" y="189"/>
                      <a:pt x="1033" y="186"/>
                    </a:cubicBezTo>
                    <a:cubicBezTo>
                      <a:pt x="1033" y="186"/>
                      <a:pt x="1033" y="186"/>
                      <a:pt x="1033" y="186"/>
                    </a:cubicBezTo>
                    <a:cubicBezTo>
                      <a:pt x="1033" y="186"/>
                      <a:pt x="1033" y="186"/>
                      <a:pt x="1033" y="186"/>
                    </a:cubicBezTo>
                    <a:cubicBezTo>
                      <a:pt x="1034" y="185"/>
                      <a:pt x="1034" y="184"/>
                      <a:pt x="1035" y="182"/>
                    </a:cubicBezTo>
                    <a:cubicBezTo>
                      <a:pt x="1071" y="185"/>
                      <a:pt x="1107" y="187"/>
                      <a:pt x="1147" y="190"/>
                    </a:cubicBezTo>
                    <a:cubicBezTo>
                      <a:pt x="1147" y="190"/>
                      <a:pt x="1147" y="190"/>
                      <a:pt x="1147" y="190"/>
                    </a:cubicBezTo>
                    <a:cubicBezTo>
                      <a:pt x="1147" y="190"/>
                      <a:pt x="1147" y="190"/>
                      <a:pt x="1147" y="190"/>
                    </a:cubicBezTo>
                    <a:cubicBezTo>
                      <a:pt x="1149" y="186"/>
                      <a:pt x="1149" y="186"/>
                      <a:pt x="1149" y="186"/>
                    </a:cubicBezTo>
                    <a:cubicBezTo>
                      <a:pt x="1117" y="183"/>
                      <a:pt x="1084" y="180"/>
                      <a:pt x="1055" y="178"/>
                    </a:cubicBezTo>
                    <a:cubicBezTo>
                      <a:pt x="1055" y="178"/>
                      <a:pt x="1055" y="178"/>
                      <a:pt x="1055" y="178"/>
                    </a:cubicBezTo>
                    <a:cubicBezTo>
                      <a:pt x="1055" y="178"/>
                      <a:pt x="1055" y="178"/>
                      <a:pt x="1055" y="178"/>
                    </a:cubicBezTo>
                    <a:cubicBezTo>
                      <a:pt x="1059" y="172"/>
                      <a:pt x="1059" y="172"/>
                      <a:pt x="1059" y="172"/>
                    </a:cubicBezTo>
                    <a:cubicBezTo>
                      <a:pt x="1059" y="172"/>
                      <a:pt x="1059" y="172"/>
                      <a:pt x="1059" y="172"/>
                    </a:cubicBezTo>
                    <a:cubicBezTo>
                      <a:pt x="1059" y="172"/>
                      <a:pt x="1059" y="172"/>
                      <a:pt x="1059" y="172"/>
                    </a:cubicBezTo>
                    <a:cubicBezTo>
                      <a:pt x="1059" y="172"/>
                      <a:pt x="1060" y="172"/>
                      <a:pt x="1061" y="172"/>
                    </a:cubicBezTo>
                    <a:cubicBezTo>
                      <a:pt x="1061" y="172"/>
                      <a:pt x="1061" y="172"/>
                      <a:pt x="1061" y="172"/>
                    </a:cubicBezTo>
                    <a:cubicBezTo>
                      <a:pt x="1065" y="172"/>
                      <a:pt x="1069" y="172"/>
                      <a:pt x="1072" y="172"/>
                    </a:cubicBezTo>
                    <a:cubicBezTo>
                      <a:pt x="1072" y="172"/>
                      <a:pt x="1072" y="172"/>
                      <a:pt x="1072" y="172"/>
                    </a:cubicBezTo>
                    <a:cubicBezTo>
                      <a:pt x="1072" y="172"/>
                      <a:pt x="1072" y="172"/>
                      <a:pt x="1072" y="172"/>
                    </a:cubicBezTo>
                    <a:cubicBezTo>
                      <a:pt x="1098" y="172"/>
                      <a:pt x="1091" y="169"/>
                      <a:pt x="1108" y="165"/>
                    </a:cubicBezTo>
                    <a:cubicBezTo>
                      <a:pt x="1108" y="165"/>
                      <a:pt x="1109" y="165"/>
                      <a:pt x="1109" y="165"/>
                    </a:cubicBezTo>
                    <a:cubicBezTo>
                      <a:pt x="1109" y="165"/>
                      <a:pt x="1110" y="165"/>
                      <a:pt x="1111" y="165"/>
                    </a:cubicBezTo>
                    <a:cubicBezTo>
                      <a:pt x="1111" y="165"/>
                      <a:pt x="1111" y="165"/>
                      <a:pt x="1111" y="165"/>
                    </a:cubicBezTo>
                    <a:cubicBezTo>
                      <a:pt x="1102" y="162"/>
                      <a:pt x="1094" y="160"/>
                      <a:pt x="1084" y="158"/>
                    </a:cubicBezTo>
                    <a:cubicBezTo>
                      <a:pt x="1084" y="158"/>
                      <a:pt x="1084" y="158"/>
                      <a:pt x="1084" y="158"/>
                    </a:cubicBezTo>
                    <a:cubicBezTo>
                      <a:pt x="1084" y="158"/>
                      <a:pt x="1084" y="158"/>
                      <a:pt x="1084" y="158"/>
                    </a:cubicBezTo>
                    <a:cubicBezTo>
                      <a:pt x="1086" y="156"/>
                      <a:pt x="1087" y="153"/>
                      <a:pt x="1089" y="151"/>
                    </a:cubicBezTo>
                    <a:cubicBezTo>
                      <a:pt x="1099" y="151"/>
                      <a:pt x="1110" y="151"/>
                      <a:pt x="1120" y="151"/>
                    </a:cubicBezTo>
                    <a:cubicBezTo>
                      <a:pt x="1111" y="149"/>
                      <a:pt x="1102" y="146"/>
                      <a:pt x="1093" y="144"/>
                    </a:cubicBezTo>
                    <a:cubicBezTo>
                      <a:pt x="1093" y="144"/>
                      <a:pt x="1093" y="144"/>
                      <a:pt x="1093" y="144"/>
                    </a:cubicBezTo>
                    <a:cubicBezTo>
                      <a:pt x="1093" y="144"/>
                      <a:pt x="1093" y="144"/>
                      <a:pt x="1093" y="144"/>
                    </a:cubicBezTo>
                    <a:cubicBezTo>
                      <a:pt x="1104" y="143"/>
                      <a:pt x="1116" y="142"/>
                      <a:pt x="1126" y="141"/>
                    </a:cubicBezTo>
                    <a:cubicBezTo>
                      <a:pt x="1098" y="137"/>
                      <a:pt x="1119" y="136"/>
                      <a:pt x="1085" y="130"/>
                    </a:cubicBezTo>
                    <a:cubicBezTo>
                      <a:pt x="1080" y="127"/>
                      <a:pt x="1075" y="124"/>
                      <a:pt x="1074" y="121"/>
                    </a:cubicBezTo>
                    <a:cubicBezTo>
                      <a:pt x="1054" y="119"/>
                      <a:pt x="1031" y="117"/>
                      <a:pt x="1012" y="115"/>
                    </a:cubicBezTo>
                    <a:cubicBezTo>
                      <a:pt x="989" y="114"/>
                      <a:pt x="968" y="113"/>
                      <a:pt x="948" y="112"/>
                    </a:cubicBezTo>
                    <a:cubicBezTo>
                      <a:pt x="943" y="109"/>
                      <a:pt x="938" y="106"/>
                      <a:pt x="936" y="104"/>
                    </a:cubicBezTo>
                    <a:cubicBezTo>
                      <a:pt x="936" y="104"/>
                      <a:pt x="936" y="104"/>
                      <a:pt x="936" y="104"/>
                    </a:cubicBezTo>
                    <a:cubicBezTo>
                      <a:pt x="936" y="104"/>
                      <a:pt x="936" y="104"/>
                      <a:pt x="936" y="104"/>
                    </a:cubicBezTo>
                    <a:cubicBezTo>
                      <a:pt x="923" y="101"/>
                      <a:pt x="917" y="99"/>
                      <a:pt x="943" y="99"/>
                    </a:cubicBezTo>
                    <a:cubicBezTo>
                      <a:pt x="943" y="99"/>
                      <a:pt x="943" y="99"/>
                      <a:pt x="943" y="99"/>
                    </a:cubicBezTo>
                    <a:cubicBezTo>
                      <a:pt x="943" y="99"/>
                      <a:pt x="943" y="99"/>
                      <a:pt x="943" y="99"/>
                    </a:cubicBezTo>
                    <a:cubicBezTo>
                      <a:pt x="943" y="99"/>
                      <a:pt x="943" y="99"/>
                      <a:pt x="943" y="99"/>
                    </a:cubicBezTo>
                    <a:cubicBezTo>
                      <a:pt x="943" y="99"/>
                      <a:pt x="944" y="99"/>
                      <a:pt x="944" y="99"/>
                    </a:cubicBezTo>
                    <a:cubicBezTo>
                      <a:pt x="952" y="99"/>
                      <a:pt x="963" y="99"/>
                      <a:pt x="977" y="100"/>
                    </a:cubicBezTo>
                    <a:cubicBezTo>
                      <a:pt x="978" y="100"/>
                      <a:pt x="979" y="100"/>
                      <a:pt x="980" y="100"/>
                    </a:cubicBezTo>
                    <a:cubicBezTo>
                      <a:pt x="980" y="100"/>
                      <a:pt x="980" y="100"/>
                      <a:pt x="980" y="100"/>
                    </a:cubicBezTo>
                    <a:cubicBezTo>
                      <a:pt x="981" y="100"/>
                      <a:pt x="981" y="100"/>
                      <a:pt x="981" y="100"/>
                    </a:cubicBezTo>
                    <a:cubicBezTo>
                      <a:pt x="982" y="100"/>
                      <a:pt x="982" y="100"/>
                      <a:pt x="983" y="100"/>
                    </a:cubicBezTo>
                    <a:cubicBezTo>
                      <a:pt x="983" y="100"/>
                      <a:pt x="984" y="100"/>
                      <a:pt x="985" y="100"/>
                    </a:cubicBezTo>
                    <a:cubicBezTo>
                      <a:pt x="985" y="100"/>
                      <a:pt x="985" y="100"/>
                      <a:pt x="985" y="100"/>
                    </a:cubicBezTo>
                    <a:cubicBezTo>
                      <a:pt x="986" y="100"/>
                      <a:pt x="986" y="100"/>
                      <a:pt x="986" y="100"/>
                    </a:cubicBezTo>
                    <a:cubicBezTo>
                      <a:pt x="986" y="100"/>
                      <a:pt x="987" y="100"/>
                      <a:pt x="987" y="100"/>
                    </a:cubicBezTo>
                    <a:cubicBezTo>
                      <a:pt x="988" y="99"/>
                      <a:pt x="988" y="99"/>
                      <a:pt x="988" y="98"/>
                    </a:cubicBezTo>
                    <a:cubicBezTo>
                      <a:pt x="988" y="95"/>
                      <a:pt x="982" y="92"/>
                      <a:pt x="949" y="84"/>
                    </a:cubicBezTo>
                    <a:cubicBezTo>
                      <a:pt x="949" y="84"/>
                      <a:pt x="949" y="84"/>
                      <a:pt x="949" y="84"/>
                    </a:cubicBezTo>
                    <a:cubicBezTo>
                      <a:pt x="949" y="84"/>
                      <a:pt x="949" y="84"/>
                      <a:pt x="949" y="84"/>
                    </a:cubicBezTo>
                    <a:cubicBezTo>
                      <a:pt x="953" y="83"/>
                      <a:pt x="960" y="83"/>
                      <a:pt x="967" y="83"/>
                    </a:cubicBezTo>
                    <a:cubicBezTo>
                      <a:pt x="971" y="83"/>
                      <a:pt x="978" y="83"/>
                      <a:pt x="981" y="83"/>
                    </a:cubicBezTo>
                    <a:cubicBezTo>
                      <a:pt x="980" y="79"/>
                      <a:pt x="976" y="75"/>
                      <a:pt x="975" y="71"/>
                    </a:cubicBezTo>
                    <a:cubicBezTo>
                      <a:pt x="975" y="71"/>
                      <a:pt x="975" y="71"/>
                      <a:pt x="975" y="71"/>
                    </a:cubicBezTo>
                    <a:cubicBezTo>
                      <a:pt x="975" y="71"/>
                      <a:pt x="975" y="71"/>
                      <a:pt x="975" y="71"/>
                    </a:cubicBezTo>
                    <a:cubicBezTo>
                      <a:pt x="989" y="71"/>
                      <a:pt x="1005" y="72"/>
                      <a:pt x="1022" y="72"/>
                    </a:cubicBezTo>
                    <a:cubicBezTo>
                      <a:pt x="1026" y="66"/>
                      <a:pt x="1026" y="66"/>
                      <a:pt x="1026" y="66"/>
                    </a:cubicBezTo>
                    <a:cubicBezTo>
                      <a:pt x="1027" y="65"/>
                      <a:pt x="1028" y="63"/>
                      <a:pt x="1029" y="62"/>
                    </a:cubicBezTo>
                    <a:cubicBezTo>
                      <a:pt x="1020" y="60"/>
                      <a:pt x="1011" y="59"/>
                      <a:pt x="998" y="57"/>
                    </a:cubicBezTo>
                    <a:cubicBezTo>
                      <a:pt x="971" y="56"/>
                      <a:pt x="944" y="55"/>
                      <a:pt x="917" y="54"/>
                    </a:cubicBezTo>
                    <a:cubicBezTo>
                      <a:pt x="907" y="53"/>
                      <a:pt x="897" y="52"/>
                      <a:pt x="887" y="51"/>
                    </a:cubicBezTo>
                    <a:cubicBezTo>
                      <a:pt x="854" y="50"/>
                      <a:pt x="824" y="48"/>
                      <a:pt x="790" y="47"/>
                    </a:cubicBezTo>
                    <a:cubicBezTo>
                      <a:pt x="785" y="44"/>
                      <a:pt x="783" y="42"/>
                      <a:pt x="778" y="39"/>
                    </a:cubicBezTo>
                    <a:cubicBezTo>
                      <a:pt x="778" y="39"/>
                      <a:pt x="778" y="39"/>
                      <a:pt x="778" y="39"/>
                    </a:cubicBezTo>
                    <a:cubicBezTo>
                      <a:pt x="778" y="39"/>
                      <a:pt x="778" y="39"/>
                      <a:pt x="778" y="39"/>
                    </a:cubicBezTo>
                    <a:cubicBezTo>
                      <a:pt x="790" y="37"/>
                      <a:pt x="802" y="35"/>
                      <a:pt x="817" y="33"/>
                    </a:cubicBezTo>
                    <a:cubicBezTo>
                      <a:pt x="818" y="33"/>
                      <a:pt x="818" y="33"/>
                      <a:pt x="819" y="33"/>
                    </a:cubicBezTo>
                    <a:cubicBezTo>
                      <a:pt x="819" y="33"/>
                      <a:pt x="819" y="33"/>
                      <a:pt x="819" y="33"/>
                    </a:cubicBezTo>
                    <a:cubicBezTo>
                      <a:pt x="819" y="33"/>
                      <a:pt x="819" y="33"/>
                      <a:pt x="819" y="33"/>
                    </a:cubicBezTo>
                    <a:cubicBezTo>
                      <a:pt x="843" y="33"/>
                      <a:pt x="830" y="29"/>
                      <a:pt x="838" y="27"/>
                    </a:cubicBezTo>
                    <a:cubicBezTo>
                      <a:pt x="838" y="27"/>
                      <a:pt x="838" y="27"/>
                      <a:pt x="838" y="27"/>
                    </a:cubicBezTo>
                    <a:cubicBezTo>
                      <a:pt x="850" y="25"/>
                      <a:pt x="861" y="23"/>
                      <a:pt x="873" y="21"/>
                    </a:cubicBezTo>
                    <a:cubicBezTo>
                      <a:pt x="880" y="20"/>
                      <a:pt x="884" y="20"/>
                      <a:pt x="891" y="20"/>
                    </a:cubicBezTo>
                    <a:cubicBezTo>
                      <a:pt x="892" y="18"/>
                      <a:pt x="893" y="17"/>
                      <a:pt x="894" y="15"/>
                    </a:cubicBezTo>
                    <a:cubicBezTo>
                      <a:pt x="889" y="12"/>
                      <a:pt x="888" y="9"/>
                      <a:pt x="883" y="6"/>
                    </a:cubicBezTo>
                    <a:cubicBezTo>
                      <a:pt x="867" y="4"/>
                      <a:pt x="855" y="2"/>
                      <a:pt x="839" y="0"/>
                    </a:cubicBezTo>
                    <a:cubicBezTo>
                      <a:pt x="839" y="0"/>
                      <a:pt x="839" y="0"/>
                      <a:pt x="839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47" name="Freeform 3604">
                <a:extLst>
                  <a:ext uri="{FF2B5EF4-FFF2-40B4-BE49-F238E27FC236}">
                    <a16:creationId xmlns:a16="http://schemas.microsoft.com/office/drawing/2014/main" id="{E0332FBF-1AB7-42E7-82B1-080234151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9" y="3302"/>
                <a:ext cx="108" cy="17"/>
              </a:xfrm>
              <a:custGeom>
                <a:avLst/>
                <a:gdLst>
                  <a:gd name="T0" fmla="*/ 18 w 126"/>
                  <a:gd name="T1" fmla="*/ 0 h 20"/>
                  <a:gd name="T2" fmla="*/ 0 w 126"/>
                  <a:gd name="T3" fmla="*/ 1 h 20"/>
                  <a:gd name="T4" fmla="*/ 27 w 126"/>
                  <a:gd name="T5" fmla="*/ 13 h 20"/>
                  <a:gd name="T6" fmla="*/ 27 w 126"/>
                  <a:gd name="T7" fmla="*/ 13 h 20"/>
                  <a:gd name="T8" fmla="*/ 27 w 126"/>
                  <a:gd name="T9" fmla="*/ 13 h 20"/>
                  <a:gd name="T10" fmla="*/ 27 w 126"/>
                  <a:gd name="T11" fmla="*/ 13 h 20"/>
                  <a:gd name="T12" fmla="*/ 123 w 126"/>
                  <a:gd name="T13" fmla="*/ 20 h 20"/>
                  <a:gd name="T14" fmla="*/ 123 w 126"/>
                  <a:gd name="T15" fmla="*/ 20 h 20"/>
                  <a:gd name="T16" fmla="*/ 123 w 126"/>
                  <a:gd name="T17" fmla="*/ 20 h 20"/>
                  <a:gd name="T18" fmla="*/ 126 w 126"/>
                  <a:gd name="T19" fmla="*/ 16 h 20"/>
                  <a:gd name="T20" fmla="*/ 18 w 126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20">
                    <a:moveTo>
                      <a:pt x="18" y="0"/>
                    </a:moveTo>
                    <a:cubicBezTo>
                      <a:pt x="15" y="1"/>
                      <a:pt x="7" y="1"/>
                      <a:pt x="0" y="1"/>
                    </a:cubicBezTo>
                    <a:cubicBezTo>
                      <a:pt x="11" y="6"/>
                      <a:pt x="19" y="9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60" y="16"/>
                      <a:pt x="90" y="18"/>
                      <a:pt x="123" y="2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9"/>
                      <a:pt x="125" y="17"/>
                      <a:pt x="126" y="16"/>
                    </a:cubicBezTo>
                    <a:cubicBezTo>
                      <a:pt x="124" y="12"/>
                      <a:pt x="69" y="7"/>
                      <a:pt x="1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48" name="Freeform 3605">
                <a:extLst>
                  <a:ext uri="{FF2B5EF4-FFF2-40B4-BE49-F238E27FC236}">
                    <a16:creationId xmlns:a16="http://schemas.microsoft.com/office/drawing/2014/main" id="{7793A324-6CD3-4C7D-AECB-67DC714B0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4" y="3336"/>
                <a:ext cx="226" cy="93"/>
              </a:xfrm>
              <a:custGeom>
                <a:avLst/>
                <a:gdLst>
                  <a:gd name="T0" fmla="*/ 102 w 264"/>
                  <a:gd name="T1" fmla="*/ 0 h 109"/>
                  <a:gd name="T2" fmla="*/ 102 w 264"/>
                  <a:gd name="T3" fmla="*/ 0 h 109"/>
                  <a:gd name="T4" fmla="*/ 101 w 264"/>
                  <a:gd name="T5" fmla="*/ 1 h 109"/>
                  <a:gd name="T6" fmla="*/ 93 w 264"/>
                  <a:gd name="T7" fmla="*/ 1 h 109"/>
                  <a:gd name="T8" fmla="*/ 93 w 264"/>
                  <a:gd name="T9" fmla="*/ 1 h 109"/>
                  <a:gd name="T10" fmla="*/ 93 w 264"/>
                  <a:gd name="T11" fmla="*/ 1 h 109"/>
                  <a:gd name="T12" fmla="*/ 93 w 264"/>
                  <a:gd name="T13" fmla="*/ 1 h 109"/>
                  <a:gd name="T14" fmla="*/ 93 w 264"/>
                  <a:gd name="T15" fmla="*/ 1 h 109"/>
                  <a:gd name="T16" fmla="*/ 85 w 264"/>
                  <a:gd name="T17" fmla="*/ 1 h 109"/>
                  <a:gd name="T18" fmla="*/ 85 w 264"/>
                  <a:gd name="T19" fmla="*/ 1 h 109"/>
                  <a:gd name="T20" fmla="*/ 86 w 264"/>
                  <a:gd name="T21" fmla="*/ 17 h 109"/>
                  <a:gd name="T22" fmla="*/ 85 w 264"/>
                  <a:gd name="T23" fmla="*/ 27 h 109"/>
                  <a:gd name="T24" fmla="*/ 61 w 264"/>
                  <a:gd name="T25" fmla="*/ 38 h 109"/>
                  <a:gd name="T26" fmla="*/ 42 w 264"/>
                  <a:gd name="T27" fmla="*/ 47 h 109"/>
                  <a:gd name="T28" fmla="*/ 21 w 264"/>
                  <a:gd name="T29" fmla="*/ 53 h 109"/>
                  <a:gd name="T30" fmla="*/ 0 w 264"/>
                  <a:gd name="T31" fmla="*/ 59 h 109"/>
                  <a:gd name="T32" fmla="*/ 60 w 264"/>
                  <a:gd name="T33" fmla="*/ 67 h 109"/>
                  <a:gd name="T34" fmla="*/ 60 w 264"/>
                  <a:gd name="T35" fmla="*/ 67 h 109"/>
                  <a:gd name="T36" fmla="*/ 60 w 264"/>
                  <a:gd name="T37" fmla="*/ 67 h 109"/>
                  <a:gd name="T38" fmla="*/ 57 w 264"/>
                  <a:gd name="T39" fmla="*/ 73 h 109"/>
                  <a:gd name="T40" fmla="*/ 82 w 264"/>
                  <a:gd name="T41" fmla="*/ 88 h 109"/>
                  <a:gd name="T42" fmla="*/ 82 w 264"/>
                  <a:gd name="T43" fmla="*/ 88 h 109"/>
                  <a:gd name="T44" fmla="*/ 82 w 264"/>
                  <a:gd name="T45" fmla="*/ 88 h 109"/>
                  <a:gd name="T46" fmla="*/ 44 w 264"/>
                  <a:gd name="T47" fmla="*/ 95 h 109"/>
                  <a:gd name="T48" fmla="*/ 135 w 264"/>
                  <a:gd name="T49" fmla="*/ 109 h 109"/>
                  <a:gd name="T50" fmla="*/ 135 w 264"/>
                  <a:gd name="T51" fmla="*/ 109 h 109"/>
                  <a:gd name="T52" fmla="*/ 135 w 264"/>
                  <a:gd name="T53" fmla="*/ 109 h 109"/>
                  <a:gd name="T54" fmla="*/ 135 w 264"/>
                  <a:gd name="T55" fmla="*/ 109 h 109"/>
                  <a:gd name="T56" fmla="*/ 253 w 264"/>
                  <a:gd name="T57" fmla="*/ 107 h 109"/>
                  <a:gd name="T58" fmla="*/ 178 w 264"/>
                  <a:gd name="T59" fmla="*/ 94 h 109"/>
                  <a:gd name="T60" fmla="*/ 178 w 264"/>
                  <a:gd name="T61" fmla="*/ 94 h 109"/>
                  <a:gd name="T62" fmla="*/ 178 w 264"/>
                  <a:gd name="T63" fmla="*/ 94 h 109"/>
                  <a:gd name="T64" fmla="*/ 230 w 264"/>
                  <a:gd name="T65" fmla="*/ 88 h 109"/>
                  <a:gd name="T66" fmla="*/ 264 w 264"/>
                  <a:gd name="T67" fmla="*/ 89 h 109"/>
                  <a:gd name="T68" fmla="*/ 207 w 264"/>
                  <a:gd name="T69" fmla="*/ 69 h 109"/>
                  <a:gd name="T70" fmla="*/ 207 w 264"/>
                  <a:gd name="T71" fmla="*/ 69 h 109"/>
                  <a:gd name="T72" fmla="*/ 207 w 264"/>
                  <a:gd name="T73" fmla="*/ 69 h 109"/>
                  <a:gd name="T74" fmla="*/ 225 w 264"/>
                  <a:gd name="T75" fmla="*/ 69 h 109"/>
                  <a:gd name="T76" fmla="*/ 225 w 264"/>
                  <a:gd name="T77" fmla="*/ 69 h 109"/>
                  <a:gd name="T78" fmla="*/ 229 w 264"/>
                  <a:gd name="T79" fmla="*/ 61 h 109"/>
                  <a:gd name="T80" fmla="*/ 152 w 264"/>
                  <a:gd name="T81" fmla="*/ 52 h 109"/>
                  <a:gd name="T82" fmla="*/ 94 w 264"/>
                  <a:gd name="T83" fmla="*/ 41 h 109"/>
                  <a:gd name="T84" fmla="*/ 94 w 264"/>
                  <a:gd name="T85" fmla="*/ 41 h 109"/>
                  <a:gd name="T86" fmla="*/ 94 w 264"/>
                  <a:gd name="T87" fmla="*/ 41 h 109"/>
                  <a:gd name="T88" fmla="*/ 238 w 264"/>
                  <a:gd name="T89" fmla="*/ 47 h 109"/>
                  <a:gd name="T90" fmla="*/ 238 w 264"/>
                  <a:gd name="T91" fmla="*/ 47 h 109"/>
                  <a:gd name="T92" fmla="*/ 238 w 264"/>
                  <a:gd name="T93" fmla="*/ 47 h 109"/>
                  <a:gd name="T94" fmla="*/ 244 w 264"/>
                  <a:gd name="T95" fmla="*/ 39 h 109"/>
                  <a:gd name="T96" fmla="*/ 249 w 264"/>
                  <a:gd name="T97" fmla="*/ 30 h 109"/>
                  <a:gd name="T98" fmla="*/ 227 w 264"/>
                  <a:gd name="T99" fmla="*/ 16 h 109"/>
                  <a:gd name="T100" fmla="*/ 227 w 264"/>
                  <a:gd name="T101" fmla="*/ 16 h 109"/>
                  <a:gd name="T102" fmla="*/ 227 w 264"/>
                  <a:gd name="T103" fmla="*/ 16 h 109"/>
                  <a:gd name="T104" fmla="*/ 231 w 264"/>
                  <a:gd name="T105" fmla="*/ 10 h 109"/>
                  <a:gd name="T106" fmla="*/ 102 w 264"/>
                  <a:gd name="T10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4" h="109">
                    <a:moveTo>
                      <a:pt x="10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1" y="0"/>
                      <a:pt x="101" y="1"/>
                    </a:cubicBezTo>
                    <a:cubicBezTo>
                      <a:pt x="99" y="1"/>
                      <a:pt x="96" y="1"/>
                      <a:pt x="93" y="1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1" y="1"/>
                      <a:pt x="88" y="1"/>
                      <a:pt x="85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6"/>
                      <a:pt x="86" y="12"/>
                      <a:pt x="86" y="17"/>
                    </a:cubicBezTo>
                    <a:cubicBezTo>
                      <a:pt x="86" y="21"/>
                      <a:pt x="86" y="24"/>
                      <a:pt x="85" y="27"/>
                    </a:cubicBezTo>
                    <a:cubicBezTo>
                      <a:pt x="79" y="31"/>
                      <a:pt x="70" y="35"/>
                      <a:pt x="61" y="38"/>
                    </a:cubicBezTo>
                    <a:cubicBezTo>
                      <a:pt x="56" y="41"/>
                      <a:pt x="47" y="44"/>
                      <a:pt x="42" y="47"/>
                    </a:cubicBezTo>
                    <a:cubicBezTo>
                      <a:pt x="34" y="49"/>
                      <a:pt x="26" y="51"/>
                      <a:pt x="21" y="53"/>
                    </a:cubicBezTo>
                    <a:cubicBezTo>
                      <a:pt x="3" y="55"/>
                      <a:pt x="1" y="57"/>
                      <a:pt x="0" y="59"/>
                    </a:cubicBezTo>
                    <a:cubicBezTo>
                      <a:pt x="19" y="62"/>
                      <a:pt x="41" y="65"/>
                      <a:pt x="60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64" y="78"/>
                      <a:pt x="71" y="83"/>
                      <a:pt x="82" y="88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67" y="90"/>
                      <a:pt x="55" y="92"/>
                      <a:pt x="44" y="95"/>
                    </a:cubicBezTo>
                    <a:cubicBezTo>
                      <a:pt x="76" y="99"/>
                      <a:pt x="104" y="104"/>
                      <a:pt x="135" y="109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73" y="108"/>
                      <a:pt x="211" y="107"/>
                      <a:pt x="253" y="107"/>
                    </a:cubicBezTo>
                    <a:cubicBezTo>
                      <a:pt x="224" y="103"/>
                      <a:pt x="203" y="99"/>
                      <a:pt x="178" y="94"/>
                    </a:cubicBezTo>
                    <a:cubicBezTo>
                      <a:pt x="178" y="94"/>
                      <a:pt x="178" y="94"/>
                      <a:pt x="178" y="94"/>
                    </a:cubicBezTo>
                    <a:cubicBezTo>
                      <a:pt x="178" y="94"/>
                      <a:pt x="178" y="94"/>
                      <a:pt x="178" y="94"/>
                    </a:cubicBezTo>
                    <a:cubicBezTo>
                      <a:pt x="193" y="92"/>
                      <a:pt x="211" y="90"/>
                      <a:pt x="230" y="88"/>
                    </a:cubicBezTo>
                    <a:cubicBezTo>
                      <a:pt x="240" y="88"/>
                      <a:pt x="250" y="89"/>
                      <a:pt x="264" y="89"/>
                    </a:cubicBezTo>
                    <a:cubicBezTo>
                      <a:pt x="244" y="82"/>
                      <a:pt x="227" y="76"/>
                      <a:pt x="207" y="69"/>
                    </a:cubicBezTo>
                    <a:cubicBezTo>
                      <a:pt x="207" y="69"/>
                      <a:pt x="207" y="69"/>
                      <a:pt x="207" y="69"/>
                    </a:cubicBezTo>
                    <a:cubicBezTo>
                      <a:pt x="207" y="69"/>
                      <a:pt x="207" y="69"/>
                      <a:pt x="207" y="69"/>
                    </a:cubicBezTo>
                    <a:cubicBezTo>
                      <a:pt x="214" y="69"/>
                      <a:pt x="221" y="69"/>
                      <a:pt x="225" y="69"/>
                    </a:cubicBezTo>
                    <a:cubicBezTo>
                      <a:pt x="225" y="69"/>
                      <a:pt x="225" y="69"/>
                      <a:pt x="225" y="69"/>
                    </a:cubicBezTo>
                    <a:cubicBezTo>
                      <a:pt x="226" y="66"/>
                      <a:pt x="228" y="64"/>
                      <a:pt x="229" y="61"/>
                    </a:cubicBezTo>
                    <a:cubicBezTo>
                      <a:pt x="204" y="58"/>
                      <a:pt x="178" y="55"/>
                      <a:pt x="152" y="52"/>
                    </a:cubicBezTo>
                    <a:cubicBezTo>
                      <a:pt x="134" y="48"/>
                      <a:pt x="112" y="44"/>
                      <a:pt x="94" y="41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141" y="43"/>
                      <a:pt x="191" y="45"/>
                      <a:pt x="238" y="47"/>
                    </a:cubicBezTo>
                    <a:cubicBezTo>
                      <a:pt x="238" y="47"/>
                      <a:pt x="238" y="47"/>
                      <a:pt x="238" y="47"/>
                    </a:cubicBezTo>
                    <a:cubicBezTo>
                      <a:pt x="238" y="47"/>
                      <a:pt x="238" y="47"/>
                      <a:pt x="238" y="47"/>
                    </a:cubicBezTo>
                    <a:cubicBezTo>
                      <a:pt x="244" y="39"/>
                      <a:pt x="244" y="39"/>
                      <a:pt x="244" y="39"/>
                    </a:cubicBezTo>
                    <a:cubicBezTo>
                      <a:pt x="245" y="36"/>
                      <a:pt x="247" y="33"/>
                      <a:pt x="249" y="30"/>
                    </a:cubicBezTo>
                    <a:cubicBezTo>
                      <a:pt x="227" y="16"/>
                      <a:pt x="227" y="16"/>
                      <a:pt x="227" y="16"/>
                    </a:cubicBezTo>
                    <a:cubicBezTo>
                      <a:pt x="227" y="16"/>
                      <a:pt x="227" y="16"/>
                      <a:pt x="227" y="16"/>
                    </a:cubicBezTo>
                    <a:cubicBezTo>
                      <a:pt x="227" y="16"/>
                      <a:pt x="227" y="16"/>
                      <a:pt x="227" y="16"/>
                    </a:cubicBezTo>
                    <a:cubicBezTo>
                      <a:pt x="228" y="14"/>
                      <a:pt x="229" y="12"/>
                      <a:pt x="231" y="10"/>
                    </a:cubicBezTo>
                    <a:cubicBezTo>
                      <a:pt x="188" y="7"/>
                      <a:pt x="145" y="4"/>
                      <a:pt x="10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49" name="Freeform 3606">
                <a:extLst>
                  <a:ext uri="{FF2B5EF4-FFF2-40B4-BE49-F238E27FC236}">
                    <a16:creationId xmlns:a16="http://schemas.microsoft.com/office/drawing/2014/main" id="{22309C0C-C2B2-4AA6-ADFE-80A344348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" y="3350"/>
                <a:ext cx="75" cy="11"/>
              </a:xfrm>
              <a:custGeom>
                <a:avLst/>
                <a:gdLst>
                  <a:gd name="T0" fmla="*/ 0 w 88"/>
                  <a:gd name="T1" fmla="*/ 0 h 14"/>
                  <a:gd name="T2" fmla="*/ 22 w 88"/>
                  <a:gd name="T3" fmla="*/ 14 h 14"/>
                  <a:gd name="T4" fmla="*/ 22 w 88"/>
                  <a:gd name="T5" fmla="*/ 14 h 14"/>
                  <a:gd name="T6" fmla="*/ 88 w 88"/>
                  <a:gd name="T7" fmla="*/ 13 h 14"/>
                  <a:gd name="T8" fmla="*/ 78 w 88"/>
                  <a:gd name="T9" fmla="*/ 7 h 14"/>
                  <a:gd name="T10" fmla="*/ 78 w 88"/>
                  <a:gd name="T11" fmla="*/ 7 h 14"/>
                  <a:gd name="T12" fmla="*/ 0 w 88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4">
                    <a:moveTo>
                      <a:pt x="0" y="0"/>
                    </a:move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44" y="14"/>
                      <a:pt x="67" y="13"/>
                      <a:pt x="88" y="13"/>
                    </a:cubicBezTo>
                    <a:cubicBezTo>
                      <a:pt x="86" y="11"/>
                      <a:pt x="81" y="9"/>
                      <a:pt x="78" y="7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48" y="5"/>
                      <a:pt x="40" y="2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50" name="Freeform 3607">
                <a:extLst>
                  <a:ext uri="{FF2B5EF4-FFF2-40B4-BE49-F238E27FC236}">
                    <a16:creationId xmlns:a16="http://schemas.microsoft.com/office/drawing/2014/main" id="{03597899-CDFD-4CC6-8A96-30288BDF7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9" y="3369"/>
                <a:ext cx="158" cy="37"/>
              </a:xfrm>
              <a:custGeom>
                <a:avLst/>
                <a:gdLst>
                  <a:gd name="T0" fmla="*/ 93 w 185"/>
                  <a:gd name="T1" fmla="*/ 0 h 43"/>
                  <a:gd name="T2" fmla="*/ 69 w 185"/>
                  <a:gd name="T3" fmla="*/ 11 h 43"/>
                  <a:gd name="T4" fmla="*/ 85 w 185"/>
                  <a:gd name="T5" fmla="*/ 13 h 43"/>
                  <a:gd name="T6" fmla="*/ 0 w 185"/>
                  <a:gd name="T7" fmla="*/ 17 h 43"/>
                  <a:gd name="T8" fmla="*/ 0 w 185"/>
                  <a:gd name="T9" fmla="*/ 17 h 43"/>
                  <a:gd name="T10" fmla="*/ 26 w 185"/>
                  <a:gd name="T11" fmla="*/ 30 h 43"/>
                  <a:gd name="T12" fmla="*/ 34 w 185"/>
                  <a:gd name="T13" fmla="*/ 40 h 43"/>
                  <a:gd name="T14" fmla="*/ 34 w 185"/>
                  <a:gd name="T15" fmla="*/ 40 h 43"/>
                  <a:gd name="T16" fmla="*/ 66 w 185"/>
                  <a:gd name="T17" fmla="*/ 43 h 43"/>
                  <a:gd name="T18" fmla="*/ 66 w 185"/>
                  <a:gd name="T19" fmla="*/ 43 h 43"/>
                  <a:gd name="T20" fmla="*/ 66 w 185"/>
                  <a:gd name="T21" fmla="*/ 43 h 43"/>
                  <a:gd name="T22" fmla="*/ 66 w 185"/>
                  <a:gd name="T23" fmla="*/ 43 h 43"/>
                  <a:gd name="T24" fmla="*/ 156 w 185"/>
                  <a:gd name="T25" fmla="*/ 31 h 43"/>
                  <a:gd name="T26" fmla="*/ 131 w 185"/>
                  <a:gd name="T27" fmla="*/ 17 h 43"/>
                  <a:gd name="T28" fmla="*/ 131 w 185"/>
                  <a:gd name="T29" fmla="*/ 17 h 43"/>
                  <a:gd name="T30" fmla="*/ 185 w 185"/>
                  <a:gd name="T31" fmla="*/ 13 h 43"/>
                  <a:gd name="T32" fmla="*/ 185 w 185"/>
                  <a:gd name="T33" fmla="*/ 13 h 43"/>
                  <a:gd name="T34" fmla="*/ 140 w 185"/>
                  <a:gd name="T35" fmla="*/ 2 h 43"/>
                  <a:gd name="T36" fmla="*/ 140 w 185"/>
                  <a:gd name="T37" fmla="*/ 2 h 43"/>
                  <a:gd name="T38" fmla="*/ 140 w 185"/>
                  <a:gd name="T39" fmla="*/ 2 h 43"/>
                  <a:gd name="T40" fmla="*/ 93 w 185"/>
                  <a:gd name="T41" fmla="*/ 0 h 43"/>
                  <a:gd name="T42" fmla="*/ 93 w 185"/>
                  <a:gd name="T4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5" h="43">
                    <a:moveTo>
                      <a:pt x="93" y="0"/>
                    </a:moveTo>
                    <a:cubicBezTo>
                      <a:pt x="84" y="4"/>
                      <a:pt x="78" y="7"/>
                      <a:pt x="69" y="11"/>
                    </a:cubicBezTo>
                    <a:cubicBezTo>
                      <a:pt x="76" y="12"/>
                      <a:pt x="78" y="12"/>
                      <a:pt x="85" y="13"/>
                    </a:cubicBezTo>
                    <a:cubicBezTo>
                      <a:pt x="56" y="15"/>
                      <a:pt x="29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7" y="21"/>
                      <a:pt x="15" y="26"/>
                      <a:pt x="26" y="30"/>
                    </a:cubicBezTo>
                    <a:cubicBezTo>
                      <a:pt x="27" y="33"/>
                      <a:pt x="32" y="37"/>
                      <a:pt x="34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47" y="41"/>
                      <a:pt x="56" y="42"/>
                      <a:pt x="66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156" y="31"/>
                      <a:pt x="156" y="31"/>
                      <a:pt x="156" y="31"/>
                    </a:cubicBezTo>
                    <a:cubicBezTo>
                      <a:pt x="149" y="26"/>
                      <a:pt x="142" y="22"/>
                      <a:pt x="131" y="17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49" y="15"/>
                      <a:pt x="167" y="14"/>
                      <a:pt x="185" y="13"/>
                    </a:cubicBezTo>
                    <a:cubicBezTo>
                      <a:pt x="185" y="13"/>
                      <a:pt x="185" y="13"/>
                      <a:pt x="185" y="13"/>
                    </a:cubicBezTo>
                    <a:cubicBezTo>
                      <a:pt x="170" y="9"/>
                      <a:pt x="155" y="6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27" y="2"/>
                      <a:pt x="110" y="1"/>
                      <a:pt x="93" y="0"/>
                    </a:cubicBezTo>
                    <a:cubicBezTo>
                      <a:pt x="93" y="0"/>
                      <a:pt x="93" y="0"/>
                      <a:pt x="93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51" name="Freeform 3608">
                <a:extLst>
                  <a:ext uri="{FF2B5EF4-FFF2-40B4-BE49-F238E27FC236}">
                    <a16:creationId xmlns:a16="http://schemas.microsoft.com/office/drawing/2014/main" id="{3DEB3112-C8D6-4F88-A12B-78071397F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" y="3371"/>
                <a:ext cx="175" cy="19"/>
              </a:xfrm>
              <a:custGeom>
                <a:avLst/>
                <a:gdLst>
                  <a:gd name="T0" fmla="*/ 0 w 206"/>
                  <a:gd name="T1" fmla="*/ 0 h 22"/>
                  <a:gd name="T2" fmla="*/ 0 w 206"/>
                  <a:gd name="T3" fmla="*/ 0 h 22"/>
                  <a:gd name="T4" fmla="*/ 58 w 206"/>
                  <a:gd name="T5" fmla="*/ 11 h 22"/>
                  <a:gd name="T6" fmla="*/ 135 w 206"/>
                  <a:gd name="T7" fmla="*/ 20 h 22"/>
                  <a:gd name="T8" fmla="*/ 135 w 206"/>
                  <a:gd name="T9" fmla="*/ 20 h 22"/>
                  <a:gd name="T10" fmla="*/ 169 w 206"/>
                  <a:gd name="T11" fmla="*/ 22 h 22"/>
                  <a:gd name="T12" fmla="*/ 206 w 206"/>
                  <a:gd name="T13" fmla="*/ 13 h 22"/>
                  <a:gd name="T14" fmla="*/ 144 w 206"/>
                  <a:gd name="T15" fmla="*/ 6 h 22"/>
                  <a:gd name="T16" fmla="*/ 144 w 206"/>
                  <a:gd name="T17" fmla="*/ 6 h 22"/>
                  <a:gd name="T18" fmla="*/ 0 w 206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6" h="2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8" y="3"/>
                      <a:pt x="40" y="7"/>
                      <a:pt x="58" y="11"/>
                    </a:cubicBezTo>
                    <a:cubicBezTo>
                      <a:pt x="84" y="14"/>
                      <a:pt x="110" y="17"/>
                      <a:pt x="135" y="20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45" y="21"/>
                      <a:pt x="156" y="21"/>
                      <a:pt x="169" y="22"/>
                    </a:cubicBezTo>
                    <a:cubicBezTo>
                      <a:pt x="181" y="19"/>
                      <a:pt x="194" y="16"/>
                      <a:pt x="206" y="13"/>
                    </a:cubicBezTo>
                    <a:cubicBezTo>
                      <a:pt x="186" y="11"/>
                      <a:pt x="164" y="8"/>
                      <a:pt x="144" y="6"/>
                    </a:cubicBezTo>
                    <a:cubicBezTo>
                      <a:pt x="144" y="6"/>
                      <a:pt x="144" y="6"/>
                      <a:pt x="144" y="6"/>
                    </a:cubicBezTo>
                    <a:cubicBezTo>
                      <a:pt x="97" y="4"/>
                      <a:pt x="47" y="2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52" name="Freeform 3609">
                <a:extLst>
                  <a:ext uri="{FF2B5EF4-FFF2-40B4-BE49-F238E27FC236}">
                    <a16:creationId xmlns:a16="http://schemas.microsoft.com/office/drawing/2014/main" id="{A257E309-CB96-4E63-8AD1-919871F8F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5" y="3428"/>
                <a:ext cx="188" cy="53"/>
              </a:xfrm>
              <a:custGeom>
                <a:avLst/>
                <a:gdLst>
                  <a:gd name="T0" fmla="*/ 8 w 221"/>
                  <a:gd name="T1" fmla="*/ 0 h 62"/>
                  <a:gd name="T2" fmla="*/ 0 w 221"/>
                  <a:gd name="T3" fmla="*/ 14 h 62"/>
                  <a:gd name="T4" fmla="*/ 74 w 221"/>
                  <a:gd name="T5" fmla="*/ 27 h 62"/>
                  <a:gd name="T6" fmla="*/ 74 w 221"/>
                  <a:gd name="T7" fmla="*/ 27 h 62"/>
                  <a:gd name="T8" fmla="*/ 31 w 221"/>
                  <a:gd name="T9" fmla="*/ 41 h 62"/>
                  <a:gd name="T10" fmla="*/ 108 w 221"/>
                  <a:gd name="T11" fmla="*/ 59 h 62"/>
                  <a:gd name="T12" fmla="*/ 154 w 221"/>
                  <a:gd name="T13" fmla="*/ 62 h 62"/>
                  <a:gd name="T14" fmla="*/ 154 w 221"/>
                  <a:gd name="T15" fmla="*/ 62 h 62"/>
                  <a:gd name="T16" fmla="*/ 154 w 221"/>
                  <a:gd name="T17" fmla="*/ 62 h 62"/>
                  <a:gd name="T18" fmla="*/ 172 w 221"/>
                  <a:gd name="T19" fmla="*/ 60 h 62"/>
                  <a:gd name="T20" fmla="*/ 221 w 221"/>
                  <a:gd name="T21" fmla="*/ 58 h 62"/>
                  <a:gd name="T22" fmla="*/ 221 w 221"/>
                  <a:gd name="T23" fmla="*/ 58 h 62"/>
                  <a:gd name="T24" fmla="*/ 221 w 221"/>
                  <a:gd name="T25" fmla="*/ 58 h 62"/>
                  <a:gd name="T26" fmla="*/ 172 w 221"/>
                  <a:gd name="T27" fmla="*/ 60 h 62"/>
                  <a:gd name="T28" fmla="*/ 221 w 221"/>
                  <a:gd name="T29" fmla="*/ 58 h 62"/>
                  <a:gd name="T30" fmla="*/ 145 w 221"/>
                  <a:gd name="T31" fmla="*/ 47 h 62"/>
                  <a:gd name="T32" fmla="*/ 145 w 221"/>
                  <a:gd name="T33" fmla="*/ 47 h 62"/>
                  <a:gd name="T34" fmla="*/ 145 w 221"/>
                  <a:gd name="T35" fmla="*/ 47 h 62"/>
                  <a:gd name="T36" fmla="*/ 145 w 221"/>
                  <a:gd name="T37" fmla="*/ 47 h 62"/>
                  <a:gd name="T38" fmla="*/ 183 w 221"/>
                  <a:gd name="T39" fmla="*/ 41 h 62"/>
                  <a:gd name="T40" fmla="*/ 183 w 221"/>
                  <a:gd name="T41" fmla="*/ 41 h 62"/>
                  <a:gd name="T42" fmla="*/ 140 w 221"/>
                  <a:gd name="T43" fmla="*/ 32 h 62"/>
                  <a:gd name="T44" fmla="*/ 141 w 221"/>
                  <a:gd name="T45" fmla="*/ 31 h 62"/>
                  <a:gd name="T46" fmla="*/ 190 w 221"/>
                  <a:gd name="T47" fmla="*/ 29 h 62"/>
                  <a:gd name="T48" fmla="*/ 190 w 221"/>
                  <a:gd name="T49" fmla="*/ 29 h 62"/>
                  <a:gd name="T50" fmla="*/ 149 w 221"/>
                  <a:gd name="T51" fmla="*/ 17 h 62"/>
                  <a:gd name="T52" fmla="*/ 149 w 221"/>
                  <a:gd name="T53" fmla="*/ 17 h 62"/>
                  <a:gd name="T54" fmla="*/ 24 w 221"/>
                  <a:gd name="T55" fmla="*/ 1 h 62"/>
                  <a:gd name="T56" fmla="*/ 8 w 221"/>
                  <a:gd name="T5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1" h="62">
                    <a:moveTo>
                      <a:pt x="8" y="0"/>
                    </a:moveTo>
                    <a:cubicBezTo>
                      <a:pt x="5" y="5"/>
                      <a:pt x="3" y="9"/>
                      <a:pt x="0" y="14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53" y="31"/>
                      <a:pt x="31" y="36"/>
                      <a:pt x="31" y="41"/>
                    </a:cubicBezTo>
                    <a:cubicBezTo>
                      <a:pt x="31" y="46"/>
                      <a:pt x="50" y="52"/>
                      <a:pt x="108" y="59"/>
                    </a:cubicBezTo>
                    <a:cubicBezTo>
                      <a:pt x="124" y="60"/>
                      <a:pt x="137" y="61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61" y="61"/>
                      <a:pt x="165" y="61"/>
                      <a:pt x="172" y="60"/>
                    </a:cubicBezTo>
                    <a:cubicBezTo>
                      <a:pt x="189" y="60"/>
                      <a:pt x="207" y="59"/>
                      <a:pt x="221" y="58"/>
                    </a:cubicBezTo>
                    <a:cubicBezTo>
                      <a:pt x="221" y="58"/>
                      <a:pt x="221" y="58"/>
                      <a:pt x="221" y="58"/>
                    </a:cubicBezTo>
                    <a:cubicBezTo>
                      <a:pt x="221" y="58"/>
                      <a:pt x="221" y="58"/>
                      <a:pt x="221" y="58"/>
                    </a:cubicBezTo>
                    <a:cubicBezTo>
                      <a:pt x="207" y="59"/>
                      <a:pt x="189" y="60"/>
                      <a:pt x="172" y="60"/>
                    </a:cubicBezTo>
                    <a:cubicBezTo>
                      <a:pt x="189" y="60"/>
                      <a:pt x="207" y="59"/>
                      <a:pt x="221" y="58"/>
                    </a:cubicBezTo>
                    <a:cubicBezTo>
                      <a:pt x="213" y="54"/>
                      <a:pt x="188" y="51"/>
                      <a:pt x="145" y="47"/>
                    </a:cubicBezTo>
                    <a:cubicBezTo>
                      <a:pt x="145" y="47"/>
                      <a:pt x="145" y="47"/>
                      <a:pt x="145" y="47"/>
                    </a:cubicBezTo>
                    <a:cubicBezTo>
                      <a:pt x="145" y="47"/>
                      <a:pt x="145" y="47"/>
                      <a:pt x="145" y="47"/>
                    </a:cubicBezTo>
                    <a:cubicBezTo>
                      <a:pt x="145" y="47"/>
                      <a:pt x="145" y="47"/>
                      <a:pt x="145" y="47"/>
                    </a:cubicBezTo>
                    <a:cubicBezTo>
                      <a:pt x="160" y="45"/>
                      <a:pt x="171" y="43"/>
                      <a:pt x="183" y="41"/>
                    </a:cubicBezTo>
                    <a:cubicBezTo>
                      <a:pt x="183" y="41"/>
                      <a:pt x="183" y="41"/>
                      <a:pt x="183" y="41"/>
                    </a:cubicBezTo>
                    <a:cubicBezTo>
                      <a:pt x="155" y="37"/>
                      <a:pt x="140" y="34"/>
                      <a:pt x="140" y="32"/>
                    </a:cubicBezTo>
                    <a:cubicBezTo>
                      <a:pt x="140" y="31"/>
                      <a:pt x="140" y="31"/>
                      <a:pt x="141" y="31"/>
                    </a:cubicBezTo>
                    <a:cubicBezTo>
                      <a:pt x="155" y="30"/>
                      <a:pt x="173" y="29"/>
                      <a:pt x="190" y="29"/>
                    </a:cubicBezTo>
                    <a:cubicBezTo>
                      <a:pt x="190" y="29"/>
                      <a:pt x="190" y="29"/>
                      <a:pt x="190" y="29"/>
                    </a:cubicBezTo>
                    <a:cubicBezTo>
                      <a:pt x="175" y="25"/>
                      <a:pt x="160" y="21"/>
                      <a:pt x="149" y="17"/>
                    </a:cubicBezTo>
                    <a:cubicBezTo>
                      <a:pt x="149" y="17"/>
                      <a:pt x="149" y="17"/>
                      <a:pt x="149" y="17"/>
                    </a:cubicBezTo>
                    <a:cubicBezTo>
                      <a:pt x="107" y="12"/>
                      <a:pt x="66" y="7"/>
                      <a:pt x="24" y="1"/>
                    </a:cubicBezTo>
                    <a:cubicBezTo>
                      <a:pt x="21" y="1"/>
                      <a:pt x="14" y="1"/>
                      <a:pt x="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53" name="Freeform 3610">
                <a:extLst>
                  <a:ext uri="{FF2B5EF4-FFF2-40B4-BE49-F238E27FC236}">
                    <a16:creationId xmlns:a16="http://schemas.microsoft.com/office/drawing/2014/main" id="{1C15CE68-B975-4C5D-9E9B-C57984296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" y="3503"/>
                <a:ext cx="300" cy="160"/>
              </a:xfrm>
              <a:custGeom>
                <a:avLst/>
                <a:gdLst>
                  <a:gd name="T0" fmla="*/ 193 w 351"/>
                  <a:gd name="T1" fmla="*/ 0 h 189"/>
                  <a:gd name="T2" fmla="*/ 199 w 351"/>
                  <a:gd name="T3" fmla="*/ 19 h 189"/>
                  <a:gd name="T4" fmla="*/ 192 w 351"/>
                  <a:gd name="T5" fmla="*/ 31 h 189"/>
                  <a:gd name="T6" fmla="*/ 221 w 351"/>
                  <a:gd name="T7" fmla="*/ 39 h 189"/>
                  <a:gd name="T8" fmla="*/ 221 w 351"/>
                  <a:gd name="T9" fmla="*/ 39 h 189"/>
                  <a:gd name="T10" fmla="*/ 174 w 351"/>
                  <a:gd name="T11" fmla="*/ 61 h 189"/>
                  <a:gd name="T12" fmla="*/ 127 w 351"/>
                  <a:gd name="T13" fmla="*/ 63 h 189"/>
                  <a:gd name="T14" fmla="*/ 50 w 351"/>
                  <a:gd name="T15" fmla="*/ 130 h 189"/>
                  <a:gd name="T16" fmla="*/ 20 w 351"/>
                  <a:gd name="T17" fmla="*/ 162 h 189"/>
                  <a:gd name="T18" fmla="*/ 21 w 351"/>
                  <a:gd name="T19" fmla="*/ 163 h 189"/>
                  <a:gd name="T20" fmla="*/ 0 w 351"/>
                  <a:gd name="T21" fmla="*/ 172 h 189"/>
                  <a:gd name="T22" fmla="*/ 11 w 351"/>
                  <a:gd name="T23" fmla="*/ 185 h 189"/>
                  <a:gd name="T24" fmla="*/ 11 w 351"/>
                  <a:gd name="T25" fmla="*/ 185 h 189"/>
                  <a:gd name="T26" fmla="*/ 107 w 351"/>
                  <a:gd name="T27" fmla="*/ 189 h 189"/>
                  <a:gd name="T28" fmla="*/ 134 w 351"/>
                  <a:gd name="T29" fmla="*/ 167 h 189"/>
                  <a:gd name="T30" fmla="*/ 148 w 351"/>
                  <a:gd name="T31" fmla="*/ 150 h 189"/>
                  <a:gd name="T32" fmla="*/ 190 w 351"/>
                  <a:gd name="T33" fmla="*/ 116 h 189"/>
                  <a:gd name="T34" fmla="*/ 252 w 351"/>
                  <a:gd name="T35" fmla="*/ 67 h 189"/>
                  <a:gd name="T36" fmla="*/ 252 w 351"/>
                  <a:gd name="T37" fmla="*/ 67 h 189"/>
                  <a:gd name="T38" fmla="*/ 267 w 351"/>
                  <a:gd name="T39" fmla="*/ 42 h 189"/>
                  <a:gd name="T40" fmla="*/ 267 w 351"/>
                  <a:gd name="T41" fmla="*/ 42 h 189"/>
                  <a:gd name="T42" fmla="*/ 323 w 351"/>
                  <a:gd name="T43" fmla="*/ 35 h 189"/>
                  <a:gd name="T44" fmla="*/ 341 w 351"/>
                  <a:gd name="T45" fmla="*/ 28 h 189"/>
                  <a:gd name="T46" fmla="*/ 323 w 351"/>
                  <a:gd name="T47" fmla="*/ 35 h 189"/>
                  <a:gd name="T48" fmla="*/ 342 w 351"/>
                  <a:gd name="T49" fmla="*/ 26 h 189"/>
                  <a:gd name="T50" fmla="*/ 342 w 351"/>
                  <a:gd name="T51" fmla="*/ 26 h 189"/>
                  <a:gd name="T52" fmla="*/ 316 w 351"/>
                  <a:gd name="T53" fmla="*/ 17 h 189"/>
                  <a:gd name="T54" fmla="*/ 317 w 351"/>
                  <a:gd name="T55" fmla="*/ 17 h 189"/>
                  <a:gd name="T56" fmla="*/ 316 w 351"/>
                  <a:gd name="T57" fmla="*/ 17 h 189"/>
                  <a:gd name="T58" fmla="*/ 319 w 351"/>
                  <a:gd name="T59" fmla="*/ 13 h 189"/>
                  <a:gd name="T60" fmla="*/ 244 w 351"/>
                  <a:gd name="T61" fmla="*/ 2 h 189"/>
                  <a:gd name="T62" fmla="*/ 193 w 351"/>
                  <a:gd name="T6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1" h="189"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2" y="2"/>
                      <a:pt x="192" y="2"/>
                      <a:pt x="192" y="2"/>
                    </a:cubicBezTo>
                    <a:cubicBezTo>
                      <a:pt x="195" y="8"/>
                      <a:pt x="199" y="13"/>
                      <a:pt x="199" y="19"/>
                    </a:cubicBezTo>
                    <a:cubicBezTo>
                      <a:pt x="199" y="19"/>
                      <a:pt x="199" y="19"/>
                      <a:pt x="199" y="19"/>
                    </a:cubicBezTo>
                    <a:cubicBezTo>
                      <a:pt x="196" y="23"/>
                      <a:pt x="194" y="27"/>
                      <a:pt x="192" y="31"/>
                    </a:cubicBezTo>
                    <a:cubicBezTo>
                      <a:pt x="191" y="32"/>
                      <a:pt x="190" y="33"/>
                      <a:pt x="189" y="35"/>
                    </a:cubicBezTo>
                    <a:cubicBezTo>
                      <a:pt x="198" y="36"/>
                      <a:pt x="208" y="38"/>
                      <a:pt x="221" y="39"/>
                    </a:cubicBezTo>
                    <a:cubicBezTo>
                      <a:pt x="221" y="39"/>
                      <a:pt x="221" y="39"/>
                      <a:pt x="221" y="39"/>
                    </a:cubicBezTo>
                    <a:cubicBezTo>
                      <a:pt x="221" y="39"/>
                      <a:pt x="221" y="39"/>
                      <a:pt x="221" y="39"/>
                    </a:cubicBezTo>
                    <a:cubicBezTo>
                      <a:pt x="206" y="40"/>
                      <a:pt x="195" y="41"/>
                      <a:pt x="185" y="42"/>
                    </a:cubicBezTo>
                    <a:cubicBezTo>
                      <a:pt x="180" y="48"/>
                      <a:pt x="177" y="55"/>
                      <a:pt x="174" y="61"/>
                    </a:cubicBezTo>
                    <a:cubicBezTo>
                      <a:pt x="157" y="61"/>
                      <a:pt x="142" y="61"/>
                      <a:pt x="125" y="62"/>
                    </a:cubicBezTo>
                    <a:cubicBezTo>
                      <a:pt x="126" y="62"/>
                      <a:pt x="127" y="62"/>
                      <a:pt x="127" y="63"/>
                    </a:cubicBezTo>
                    <a:cubicBezTo>
                      <a:pt x="126" y="69"/>
                      <a:pt x="99" y="90"/>
                      <a:pt x="72" y="112"/>
                    </a:cubicBezTo>
                    <a:cubicBezTo>
                      <a:pt x="64" y="118"/>
                      <a:pt x="56" y="125"/>
                      <a:pt x="50" y="130"/>
                    </a:cubicBezTo>
                    <a:cubicBezTo>
                      <a:pt x="43" y="136"/>
                      <a:pt x="37" y="142"/>
                      <a:pt x="32" y="146"/>
                    </a:cubicBezTo>
                    <a:cubicBezTo>
                      <a:pt x="25" y="154"/>
                      <a:pt x="20" y="159"/>
                      <a:pt x="20" y="162"/>
                    </a:cubicBezTo>
                    <a:cubicBezTo>
                      <a:pt x="20" y="163"/>
                      <a:pt x="20" y="163"/>
                      <a:pt x="21" y="163"/>
                    </a:cubicBezTo>
                    <a:cubicBezTo>
                      <a:pt x="21" y="163"/>
                      <a:pt x="21" y="163"/>
                      <a:pt x="21" y="163"/>
                    </a:cubicBezTo>
                    <a:cubicBezTo>
                      <a:pt x="21" y="163"/>
                      <a:pt x="21" y="163"/>
                      <a:pt x="21" y="163"/>
                    </a:cubicBezTo>
                    <a:cubicBezTo>
                      <a:pt x="16" y="166"/>
                      <a:pt x="8" y="169"/>
                      <a:pt x="0" y="172"/>
                    </a:cubicBezTo>
                    <a:cubicBezTo>
                      <a:pt x="5" y="177"/>
                      <a:pt x="10" y="181"/>
                      <a:pt x="11" y="185"/>
                    </a:cubicBezTo>
                    <a:cubicBezTo>
                      <a:pt x="11" y="185"/>
                      <a:pt x="11" y="185"/>
                      <a:pt x="11" y="185"/>
                    </a:cubicBezTo>
                    <a:cubicBezTo>
                      <a:pt x="11" y="185"/>
                      <a:pt x="11" y="185"/>
                      <a:pt x="11" y="185"/>
                    </a:cubicBezTo>
                    <a:cubicBezTo>
                      <a:pt x="11" y="185"/>
                      <a:pt x="11" y="185"/>
                      <a:pt x="11" y="185"/>
                    </a:cubicBezTo>
                    <a:cubicBezTo>
                      <a:pt x="44" y="186"/>
                      <a:pt x="74" y="188"/>
                      <a:pt x="107" y="189"/>
                    </a:cubicBezTo>
                    <a:cubicBezTo>
                      <a:pt x="107" y="189"/>
                      <a:pt x="107" y="189"/>
                      <a:pt x="107" y="189"/>
                    </a:cubicBezTo>
                    <a:cubicBezTo>
                      <a:pt x="120" y="183"/>
                      <a:pt x="133" y="177"/>
                      <a:pt x="149" y="171"/>
                    </a:cubicBezTo>
                    <a:cubicBezTo>
                      <a:pt x="143" y="169"/>
                      <a:pt x="137" y="168"/>
                      <a:pt x="134" y="167"/>
                    </a:cubicBezTo>
                    <a:cubicBezTo>
                      <a:pt x="134" y="166"/>
                      <a:pt x="133" y="166"/>
                      <a:pt x="133" y="166"/>
                    </a:cubicBezTo>
                    <a:cubicBezTo>
                      <a:pt x="133" y="163"/>
                      <a:pt x="139" y="158"/>
                      <a:pt x="148" y="150"/>
                    </a:cubicBezTo>
                    <a:cubicBezTo>
                      <a:pt x="153" y="145"/>
                      <a:pt x="160" y="140"/>
                      <a:pt x="167" y="134"/>
                    </a:cubicBezTo>
                    <a:cubicBezTo>
                      <a:pt x="174" y="128"/>
                      <a:pt x="182" y="122"/>
                      <a:pt x="190" y="116"/>
                    </a:cubicBezTo>
                    <a:cubicBezTo>
                      <a:pt x="221" y="93"/>
                      <a:pt x="253" y="71"/>
                      <a:pt x="253" y="67"/>
                    </a:cubicBezTo>
                    <a:cubicBezTo>
                      <a:pt x="253" y="67"/>
                      <a:pt x="252" y="67"/>
                      <a:pt x="252" y="67"/>
                    </a:cubicBezTo>
                    <a:cubicBezTo>
                      <a:pt x="252" y="67"/>
                      <a:pt x="252" y="67"/>
                      <a:pt x="252" y="67"/>
                    </a:cubicBezTo>
                    <a:cubicBezTo>
                      <a:pt x="252" y="67"/>
                      <a:pt x="252" y="67"/>
                      <a:pt x="252" y="67"/>
                    </a:cubicBezTo>
                    <a:cubicBezTo>
                      <a:pt x="264" y="63"/>
                      <a:pt x="276" y="60"/>
                      <a:pt x="292" y="57"/>
                    </a:cubicBezTo>
                    <a:cubicBezTo>
                      <a:pt x="281" y="52"/>
                      <a:pt x="274" y="47"/>
                      <a:pt x="267" y="42"/>
                    </a:cubicBezTo>
                    <a:cubicBezTo>
                      <a:pt x="267" y="42"/>
                      <a:pt x="267" y="42"/>
                      <a:pt x="267" y="42"/>
                    </a:cubicBezTo>
                    <a:cubicBezTo>
                      <a:pt x="267" y="42"/>
                      <a:pt x="267" y="42"/>
                      <a:pt x="267" y="42"/>
                    </a:cubicBezTo>
                    <a:cubicBezTo>
                      <a:pt x="268" y="40"/>
                      <a:pt x="270" y="37"/>
                      <a:pt x="271" y="35"/>
                    </a:cubicBezTo>
                    <a:cubicBezTo>
                      <a:pt x="288" y="35"/>
                      <a:pt x="305" y="35"/>
                      <a:pt x="323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28" y="32"/>
                      <a:pt x="336" y="30"/>
                      <a:pt x="341" y="28"/>
                    </a:cubicBezTo>
                    <a:cubicBezTo>
                      <a:pt x="336" y="30"/>
                      <a:pt x="328" y="32"/>
                      <a:pt x="323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28" y="32"/>
                      <a:pt x="336" y="30"/>
                      <a:pt x="341" y="28"/>
                    </a:cubicBezTo>
                    <a:cubicBezTo>
                      <a:pt x="341" y="27"/>
                      <a:pt x="342" y="26"/>
                      <a:pt x="342" y="26"/>
                    </a:cubicBezTo>
                    <a:cubicBezTo>
                      <a:pt x="348" y="25"/>
                      <a:pt x="351" y="24"/>
                      <a:pt x="351" y="23"/>
                    </a:cubicBezTo>
                    <a:cubicBezTo>
                      <a:pt x="351" y="24"/>
                      <a:pt x="348" y="25"/>
                      <a:pt x="342" y="26"/>
                    </a:cubicBezTo>
                    <a:cubicBezTo>
                      <a:pt x="348" y="25"/>
                      <a:pt x="351" y="24"/>
                      <a:pt x="351" y="23"/>
                    </a:cubicBezTo>
                    <a:cubicBezTo>
                      <a:pt x="351" y="20"/>
                      <a:pt x="316" y="19"/>
                      <a:pt x="316" y="17"/>
                    </a:cubicBezTo>
                    <a:cubicBezTo>
                      <a:pt x="316" y="17"/>
                      <a:pt x="316" y="17"/>
                      <a:pt x="316" y="17"/>
                    </a:cubicBezTo>
                    <a:cubicBezTo>
                      <a:pt x="316" y="17"/>
                      <a:pt x="316" y="17"/>
                      <a:pt x="317" y="17"/>
                    </a:cubicBezTo>
                    <a:cubicBezTo>
                      <a:pt x="316" y="17"/>
                      <a:pt x="316" y="17"/>
                      <a:pt x="316" y="17"/>
                    </a:cubicBezTo>
                    <a:cubicBezTo>
                      <a:pt x="316" y="17"/>
                      <a:pt x="316" y="17"/>
                      <a:pt x="316" y="17"/>
                    </a:cubicBezTo>
                    <a:cubicBezTo>
                      <a:pt x="316" y="17"/>
                      <a:pt x="316" y="17"/>
                      <a:pt x="317" y="17"/>
                    </a:cubicBezTo>
                    <a:cubicBezTo>
                      <a:pt x="318" y="16"/>
                      <a:pt x="319" y="14"/>
                      <a:pt x="319" y="13"/>
                    </a:cubicBezTo>
                    <a:cubicBezTo>
                      <a:pt x="273" y="4"/>
                      <a:pt x="273" y="4"/>
                      <a:pt x="273" y="4"/>
                    </a:cubicBezTo>
                    <a:cubicBezTo>
                      <a:pt x="263" y="3"/>
                      <a:pt x="254" y="3"/>
                      <a:pt x="244" y="2"/>
                    </a:cubicBezTo>
                    <a:cubicBezTo>
                      <a:pt x="244" y="2"/>
                      <a:pt x="244" y="2"/>
                      <a:pt x="244" y="2"/>
                    </a:cubicBezTo>
                    <a:cubicBezTo>
                      <a:pt x="227" y="1"/>
                      <a:pt x="211" y="1"/>
                      <a:pt x="193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54" name="Freeform 3611">
                <a:extLst>
                  <a:ext uri="{FF2B5EF4-FFF2-40B4-BE49-F238E27FC236}">
                    <a16:creationId xmlns:a16="http://schemas.microsoft.com/office/drawing/2014/main" id="{6201C815-C481-4F2C-A9F1-D3D2338E6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7" y="3658"/>
                <a:ext cx="445" cy="81"/>
              </a:xfrm>
              <a:custGeom>
                <a:avLst/>
                <a:gdLst>
                  <a:gd name="T0" fmla="*/ 154 w 521"/>
                  <a:gd name="T1" fmla="*/ 10 h 96"/>
                  <a:gd name="T2" fmla="*/ 1 w 521"/>
                  <a:gd name="T3" fmla="*/ 25 h 96"/>
                  <a:gd name="T4" fmla="*/ 63 w 521"/>
                  <a:gd name="T5" fmla="*/ 37 h 96"/>
                  <a:gd name="T6" fmla="*/ 123 w 521"/>
                  <a:gd name="T7" fmla="*/ 47 h 96"/>
                  <a:gd name="T8" fmla="*/ 296 w 521"/>
                  <a:gd name="T9" fmla="*/ 55 h 96"/>
                  <a:gd name="T10" fmla="*/ 296 w 521"/>
                  <a:gd name="T11" fmla="*/ 55 h 96"/>
                  <a:gd name="T12" fmla="*/ 274 w 521"/>
                  <a:gd name="T13" fmla="*/ 72 h 96"/>
                  <a:gd name="T14" fmla="*/ 274 w 521"/>
                  <a:gd name="T15" fmla="*/ 72 h 96"/>
                  <a:gd name="T16" fmla="*/ 175 w 521"/>
                  <a:gd name="T17" fmla="*/ 80 h 96"/>
                  <a:gd name="T18" fmla="*/ 219 w 521"/>
                  <a:gd name="T19" fmla="*/ 86 h 96"/>
                  <a:gd name="T20" fmla="*/ 285 w 521"/>
                  <a:gd name="T21" fmla="*/ 88 h 96"/>
                  <a:gd name="T22" fmla="*/ 521 w 521"/>
                  <a:gd name="T23" fmla="*/ 95 h 96"/>
                  <a:gd name="T24" fmla="*/ 508 w 521"/>
                  <a:gd name="T25" fmla="*/ 84 h 96"/>
                  <a:gd name="T26" fmla="*/ 447 w 521"/>
                  <a:gd name="T27" fmla="*/ 78 h 96"/>
                  <a:gd name="T28" fmla="*/ 418 w 521"/>
                  <a:gd name="T29" fmla="*/ 69 h 96"/>
                  <a:gd name="T30" fmla="*/ 419 w 521"/>
                  <a:gd name="T31" fmla="*/ 65 h 96"/>
                  <a:gd name="T32" fmla="*/ 326 w 521"/>
                  <a:gd name="T33" fmla="*/ 55 h 96"/>
                  <a:gd name="T34" fmla="*/ 300 w 521"/>
                  <a:gd name="T35" fmla="*/ 46 h 96"/>
                  <a:gd name="T36" fmla="*/ 313 w 521"/>
                  <a:gd name="T37" fmla="*/ 44 h 96"/>
                  <a:gd name="T38" fmla="*/ 313 w 521"/>
                  <a:gd name="T39" fmla="*/ 44 h 96"/>
                  <a:gd name="T40" fmla="*/ 319 w 521"/>
                  <a:gd name="T41" fmla="*/ 44 h 96"/>
                  <a:gd name="T42" fmla="*/ 330 w 521"/>
                  <a:gd name="T43" fmla="*/ 44 h 96"/>
                  <a:gd name="T44" fmla="*/ 335 w 521"/>
                  <a:gd name="T45" fmla="*/ 44 h 96"/>
                  <a:gd name="T46" fmla="*/ 348 w 521"/>
                  <a:gd name="T47" fmla="*/ 44 h 96"/>
                  <a:gd name="T48" fmla="*/ 358 w 521"/>
                  <a:gd name="T49" fmla="*/ 44 h 96"/>
                  <a:gd name="T50" fmla="*/ 380 w 521"/>
                  <a:gd name="T51" fmla="*/ 43 h 96"/>
                  <a:gd name="T52" fmla="*/ 381 w 521"/>
                  <a:gd name="T53" fmla="*/ 43 h 96"/>
                  <a:gd name="T54" fmla="*/ 381 w 521"/>
                  <a:gd name="T55" fmla="*/ 43 h 96"/>
                  <a:gd name="T56" fmla="*/ 317 w 521"/>
                  <a:gd name="T57" fmla="*/ 36 h 96"/>
                  <a:gd name="T58" fmla="*/ 317 w 521"/>
                  <a:gd name="T59" fmla="*/ 36 h 96"/>
                  <a:gd name="T60" fmla="*/ 370 w 521"/>
                  <a:gd name="T61" fmla="*/ 29 h 96"/>
                  <a:gd name="T62" fmla="*/ 345 w 521"/>
                  <a:gd name="T63" fmla="*/ 10 h 96"/>
                  <a:gd name="T64" fmla="*/ 172 w 521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1" h="96">
                    <a:moveTo>
                      <a:pt x="172" y="0"/>
                    </a:moveTo>
                    <a:cubicBezTo>
                      <a:pt x="157" y="3"/>
                      <a:pt x="155" y="6"/>
                      <a:pt x="154" y="10"/>
                    </a:cubicBezTo>
                    <a:cubicBezTo>
                      <a:pt x="136" y="11"/>
                      <a:pt x="119" y="13"/>
                      <a:pt x="102" y="14"/>
                    </a:cubicBezTo>
                    <a:cubicBezTo>
                      <a:pt x="97" y="18"/>
                      <a:pt x="7" y="16"/>
                      <a:pt x="1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8"/>
                      <a:pt x="28" y="31"/>
                      <a:pt x="63" y="37"/>
                    </a:cubicBezTo>
                    <a:cubicBezTo>
                      <a:pt x="115" y="38"/>
                      <a:pt x="134" y="40"/>
                      <a:pt x="134" y="43"/>
                    </a:cubicBezTo>
                    <a:cubicBezTo>
                      <a:pt x="134" y="44"/>
                      <a:pt x="130" y="45"/>
                      <a:pt x="123" y="47"/>
                    </a:cubicBezTo>
                    <a:cubicBezTo>
                      <a:pt x="133" y="48"/>
                      <a:pt x="142" y="49"/>
                      <a:pt x="152" y="50"/>
                    </a:cubicBezTo>
                    <a:cubicBezTo>
                      <a:pt x="185" y="51"/>
                      <a:pt x="218" y="52"/>
                      <a:pt x="296" y="55"/>
                    </a:cubicBezTo>
                    <a:cubicBezTo>
                      <a:pt x="296" y="55"/>
                      <a:pt x="296" y="55"/>
                      <a:pt x="296" y="55"/>
                    </a:cubicBezTo>
                    <a:cubicBezTo>
                      <a:pt x="296" y="55"/>
                      <a:pt x="296" y="55"/>
                      <a:pt x="296" y="55"/>
                    </a:cubicBezTo>
                    <a:cubicBezTo>
                      <a:pt x="244" y="63"/>
                      <a:pt x="244" y="63"/>
                      <a:pt x="244" y="63"/>
                    </a:cubicBezTo>
                    <a:cubicBezTo>
                      <a:pt x="253" y="66"/>
                      <a:pt x="261" y="69"/>
                      <a:pt x="274" y="72"/>
                    </a:cubicBezTo>
                    <a:cubicBezTo>
                      <a:pt x="274" y="72"/>
                      <a:pt x="274" y="72"/>
                      <a:pt x="274" y="72"/>
                    </a:cubicBezTo>
                    <a:cubicBezTo>
                      <a:pt x="274" y="72"/>
                      <a:pt x="274" y="72"/>
                      <a:pt x="274" y="72"/>
                    </a:cubicBezTo>
                    <a:cubicBezTo>
                      <a:pt x="250" y="73"/>
                      <a:pt x="230" y="73"/>
                      <a:pt x="210" y="73"/>
                    </a:cubicBezTo>
                    <a:cubicBezTo>
                      <a:pt x="196" y="76"/>
                      <a:pt x="185" y="78"/>
                      <a:pt x="175" y="80"/>
                    </a:cubicBezTo>
                    <a:cubicBezTo>
                      <a:pt x="178" y="81"/>
                      <a:pt x="184" y="83"/>
                      <a:pt x="190" y="84"/>
                    </a:cubicBezTo>
                    <a:cubicBezTo>
                      <a:pt x="200" y="85"/>
                      <a:pt x="209" y="85"/>
                      <a:pt x="219" y="86"/>
                    </a:cubicBezTo>
                    <a:cubicBezTo>
                      <a:pt x="242" y="86"/>
                      <a:pt x="262" y="87"/>
                      <a:pt x="285" y="88"/>
                    </a:cubicBezTo>
                    <a:cubicBezTo>
                      <a:pt x="285" y="88"/>
                      <a:pt x="285" y="88"/>
                      <a:pt x="285" y="88"/>
                    </a:cubicBezTo>
                    <a:cubicBezTo>
                      <a:pt x="346" y="91"/>
                      <a:pt x="409" y="93"/>
                      <a:pt x="471" y="96"/>
                    </a:cubicBezTo>
                    <a:cubicBezTo>
                      <a:pt x="487" y="96"/>
                      <a:pt x="504" y="95"/>
                      <a:pt x="521" y="95"/>
                    </a:cubicBezTo>
                    <a:cubicBezTo>
                      <a:pt x="509" y="93"/>
                      <a:pt x="507" y="90"/>
                      <a:pt x="507" y="88"/>
                    </a:cubicBezTo>
                    <a:cubicBezTo>
                      <a:pt x="507" y="87"/>
                      <a:pt x="508" y="86"/>
                      <a:pt x="508" y="84"/>
                    </a:cubicBezTo>
                    <a:cubicBezTo>
                      <a:pt x="493" y="82"/>
                      <a:pt x="476" y="80"/>
                      <a:pt x="461" y="79"/>
                    </a:cubicBezTo>
                    <a:cubicBezTo>
                      <a:pt x="457" y="79"/>
                      <a:pt x="451" y="79"/>
                      <a:pt x="447" y="78"/>
                    </a:cubicBezTo>
                    <a:cubicBezTo>
                      <a:pt x="435" y="75"/>
                      <a:pt x="427" y="72"/>
                      <a:pt x="418" y="69"/>
                    </a:cubicBezTo>
                    <a:cubicBezTo>
                      <a:pt x="418" y="69"/>
                      <a:pt x="418" y="69"/>
                      <a:pt x="418" y="69"/>
                    </a:cubicBezTo>
                    <a:cubicBezTo>
                      <a:pt x="418" y="69"/>
                      <a:pt x="418" y="69"/>
                      <a:pt x="418" y="69"/>
                    </a:cubicBezTo>
                    <a:cubicBezTo>
                      <a:pt x="419" y="65"/>
                      <a:pt x="419" y="65"/>
                      <a:pt x="419" y="65"/>
                    </a:cubicBezTo>
                    <a:cubicBezTo>
                      <a:pt x="410" y="62"/>
                      <a:pt x="401" y="59"/>
                      <a:pt x="389" y="56"/>
                    </a:cubicBezTo>
                    <a:cubicBezTo>
                      <a:pt x="369" y="56"/>
                      <a:pt x="346" y="55"/>
                      <a:pt x="326" y="55"/>
                    </a:cubicBezTo>
                    <a:cubicBezTo>
                      <a:pt x="322" y="52"/>
                      <a:pt x="295" y="49"/>
                      <a:pt x="295" y="47"/>
                    </a:cubicBezTo>
                    <a:cubicBezTo>
                      <a:pt x="295" y="47"/>
                      <a:pt x="297" y="46"/>
                      <a:pt x="300" y="46"/>
                    </a:cubicBezTo>
                    <a:cubicBezTo>
                      <a:pt x="297" y="44"/>
                      <a:pt x="303" y="44"/>
                      <a:pt x="313" y="44"/>
                    </a:cubicBezTo>
                    <a:cubicBezTo>
                      <a:pt x="313" y="44"/>
                      <a:pt x="313" y="44"/>
                      <a:pt x="313" y="44"/>
                    </a:cubicBezTo>
                    <a:cubicBezTo>
                      <a:pt x="313" y="44"/>
                      <a:pt x="313" y="44"/>
                      <a:pt x="313" y="44"/>
                    </a:cubicBezTo>
                    <a:cubicBezTo>
                      <a:pt x="313" y="44"/>
                      <a:pt x="313" y="44"/>
                      <a:pt x="313" y="44"/>
                    </a:cubicBezTo>
                    <a:cubicBezTo>
                      <a:pt x="313" y="44"/>
                      <a:pt x="313" y="44"/>
                      <a:pt x="313" y="44"/>
                    </a:cubicBezTo>
                    <a:cubicBezTo>
                      <a:pt x="315" y="44"/>
                      <a:pt x="317" y="44"/>
                      <a:pt x="319" y="44"/>
                    </a:cubicBezTo>
                    <a:cubicBezTo>
                      <a:pt x="320" y="44"/>
                      <a:pt x="321" y="44"/>
                      <a:pt x="322" y="44"/>
                    </a:cubicBezTo>
                    <a:cubicBezTo>
                      <a:pt x="324" y="44"/>
                      <a:pt x="327" y="44"/>
                      <a:pt x="330" y="44"/>
                    </a:cubicBezTo>
                    <a:cubicBezTo>
                      <a:pt x="332" y="44"/>
                      <a:pt x="333" y="44"/>
                      <a:pt x="335" y="44"/>
                    </a:cubicBezTo>
                    <a:cubicBezTo>
                      <a:pt x="335" y="44"/>
                      <a:pt x="335" y="44"/>
                      <a:pt x="335" y="44"/>
                    </a:cubicBezTo>
                    <a:cubicBezTo>
                      <a:pt x="335" y="44"/>
                      <a:pt x="335" y="44"/>
                      <a:pt x="335" y="44"/>
                    </a:cubicBezTo>
                    <a:cubicBezTo>
                      <a:pt x="339" y="44"/>
                      <a:pt x="344" y="44"/>
                      <a:pt x="348" y="44"/>
                    </a:cubicBezTo>
                    <a:cubicBezTo>
                      <a:pt x="351" y="44"/>
                      <a:pt x="355" y="44"/>
                      <a:pt x="358" y="44"/>
                    </a:cubicBezTo>
                    <a:cubicBezTo>
                      <a:pt x="358" y="44"/>
                      <a:pt x="358" y="44"/>
                      <a:pt x="358" y="44"/>
                    </a:cubicBezTo>
                    <a:cubicBezTo>
                      <a:pt x="358" y="44"/>
                      <a:pt x="358" y="44"/>
                      <a:pt x="358" y="44"/>
                    </a:cubicBezTo>
                    <a:cubicBezTo>
                      <a:pt x="367" y="44"/>
                      <a:pt x="375" y="44"/>
                      <a:pt x="380" y="43"/>
                    </a:cubicBezTo>
                    <a:cubicBezTo>
                      <a:pt x="380" y="43"/>
                      <a:pt x="380" y="43"/>
                      <a:pt x="381" y="43"/>
                    </a:cubicBezTo>
                    <a:cubicBezTo>
                      <a:pt x="381" y="43"/>
                      <a:pt x="381" y="43"/>
                      <a:pt x="381" y="43"/>
                    </a:cubicBezTo>
                    <a:cubicBezTo>
                      <a:pt x="381" y="43"/>
                      <a:pt x="381" y="43"/>
                      <a:pt x="381" y="43"/>
                    </a:cubicBezTo>
                    <a:cubicBezTo>
                      <a:pt x="381" y="43"/>
                      <a:pt x="381" y="43"/>
                      <a:pt x="381" y="43"/>
                    </a:cubicBezTo>
                    <a:cubicBezTo>
                      <a:pt x="384" y="43"/>
                      <a:pt x="385" y="42"/>
                      <a:pt x="385" y="42"/>
                    </a:cubicBezTo>
                    <a:cubicBezTo>
                      <a:pt x="385" y="39"/>
                      <a:pt x="330" y="39"/>
                      <a:pt x="317" y="36"/>
                    </a:cubicBezTo>
                    <a:cubicBezTo>
                      <a:pt x="317" y="36"/>
                      <a:pt x="317" y="36"/>
                      <a:pt x="317" y="36"/>
                    </a:cubicBezTo>
                    <a:cubicBezTo>
                      <a:pt x="317" y="36"/>
                      <a:pt x="317" y="36"/>
                      <a:pt x="317" y="36"/>
                    </a:cubicBezTo>
                    <a:cubicBezTo>
                      <a:pt x="334" y="33"/>
                      <a:pt x="352" y="31"/>
                      <a:pt x="370" y="29"/>
                    </a:cubicBezTo>
                    <a:cubicBezTo>
                      <a:pt x="370" y="29"/>
                      <a:pt x="370" y="29"/>
                      <a:pt x="370" y="29"/>
                    </a:cubicBezTo>
                    <a:cubicBezTo>
                      <a:pt x="375" y="17"/>
                      <a:pt x="375" y="17"/>
                      <a:pt x="375" y="17"/>
                    </a:cubicBezTo>
                    <a:cubicBezTo>
                      <a:pt x="363" y="15"/>
                      <a:pt x="354" y="13"/>
                      <a:pt x="345" y="10"/>
                    </a:cubicBezTo>
                    <a:cubicBezTo>
                      <a:pt x="318" y="9"/>
                      <a:pt x="292" y="9"/>
                      <a:pt x="265" y="8"/>
                    </a:cubicBezTo>
                    <a:cubicBezTo>
                      <a:pt x="236" y="5"/>
                      <a:pt x="203" y="2"/>
                      <a:pt x="17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55" name="Freeform 3612">
                <a:extLst>
                  <a:ext uri="{FF2B5EF4-FFF2-40B4-BE49-F238E27FC236}">
                    <a16:creationId xmlns:a16="http://schemas.microsoft.com/office/drawing/2014/main" id="{30A0452C-E4C7-4C32-BE77-809C2DFCF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3" y="3672"/>
                <a:ext cx="157" cy="32"/>
              </a:xfrm>
              <a:custGeom>
                <a:avLst/>
                <a:gdLst>
                  <a:gd name="T0" fmla="*/ 5 w 184"/>
                  <a:gd name="T1" fmla="*/ 0 h 38"/>
                  <a:gd name="T2" fmla="*/ 5 w 184"/>
                  <a:gd name="T3" fmla="*/ 0 h 38"/>
                  <a:gd name="T4" fmla="*/ 0 w 184"/>
                  <a:gd name="T5" fmla="*/ 12 h 38"/>
                  <a:gd name="T6" fmla="*/ 45 w 184"/>
                  <a:gd name="T7" fmla="*/ 14 h 38"/>
                  <a:gd name="T8" fmla="*/ 60 w 184"/>
                  <a:gd name="T9" fmla="*/ 20 h 38"/>
                  <a:gd name="T10" fmla="*/ 60 w 184"/>
                  <a:gd name="T11" fmla="*/ 20 h 38"/>
                  <a:gd name="T12" fmla="*/ 60 w 184"/>
                  <a:gd name="T13" fmla="*/ 20 h 38"/>
                  <a:gd name="T14" fmla="*/ 57 w 184"/>
                  <a:gd name="T15" fmla="*/ 28 h 38"/>
                  <a:gd name="T16" fmla="*/ 55 w 184"/>
                  <a:gd name="T17" fmla="*/ 33 h 38"/>
                  <a:gd name="T18" fmla="*/ 166 w 184"/>
                  <a:gd name="T19" fmla="*/ 38 h 38"/>
                  <a:gd name="T20" fmla="*/ 166 w 184"/>
                  <a:gd name="T21" fmla="*/ 38 h 38"/>
                  <a:gd name="T22" fmla="*/ 184 w 184"/>
                  <a:gd name="T23" fmla="*/ 33 h 38"/>
                  <a:gd name="T24" fmla="*/ 139 w 184"/>
                  <a:gd name="T25" fmla="*/ 22 h 38"/>
                  <a:gd name="T26" fmla="*/ 139 w 184"/>
                  <a:gd name="T27" fmla="*/ 22 h 38"/>
                  <a:gd name="T28" fmla="*/ 139 w 184"/>
                  <a:gd name="T29" fmla="*/ 22 h 38"/>
                  <a:gd name="T30" fmla="*/ 151 w 184"/>
                  <a:gd name="T31" fmla="*/ 19 h 38"/>
                  <a:gd name="T32" fmla="*/ 109 w 184"/>
                  <a:gd name="T33" fmla="*/ 14 h 38"/>
                  <a:gd name="T34" fmla="*/ 109 w 184"/>
                  <a:gd name="T35" fmla="*/ 14 h 38"/>
                  <a:gd name="T36" fmla="*/ 109 w 184"/>
                  <a:gd name="T37" fmla="*/ 14 h 38"/>
                  <a:gd name="T38" fmla="*/ 124 w 184"/>
                  <a:gd name="T39" fmla="*/ 10 h 38"/>
                  <a:gd name="T40" fmla="*/ 68 w 184"/>
                  <a:gd name="T41" fmla="*/ 2 h 38"/>
                  <a:gd name="T42" fmla="*/ 5 w 184"/>
                  <a:gd name="T4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4" h="38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6" y="13"/>
                      <a:pt x="29" y="14"/>
                      <a:pt x="45" y="14"/>
                    </a:cubicBezTo>
                    <a:cubicBezTo>
                      <a:pt x="51" y="16"/>
                      <a:pt x="54" y="18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59" y="22"/>
                      <a:pt x="58" y="25"/>
                      <a:pt x="57" y="28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91" y="35"/>
                      <a:pt x="127" y="37"/>
                      <a:pt x="166" y="38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4" y="38"/>
                      <a:pt x="184" y="36"/>
                      <a:pt x="184" y="33"/>
                    </a:cubicBezTo>
                    <a:cubicBezTo>
                      <a:pt x="184" y="30"/>
                      <a:pt x="173" y="26"/>
                      <a:pt x="139" y="22"/>
                    </a:cubicBezTo>
                    <a:cubicBezTo>
                      <a:pt x="139" y="22"/>
                      <a:pt x="139" y="22"/>
                      <a:pt x="139" y="22"/>
                    </a:cubicBezTo>
                    <a:cubicBezTo>
                      <a:pt x="139" y="22"/>
                      <a:pt x="139" y="22"/>
                      <a:pt x="139" y="22"/>
                    </a:cubicBezTo>
                    <a:cubicBezTo>
                      <a:pt x="144" y="21"/>
                      <a:pt x="151" y="20"/>
                      <a:pt x="151" y="19"/>
                    </a:cubicBezTo>
                    <a:cubicBezTo>
                      <a:pt x="151" y="17"/>
                      <a:pt x="142" y="16"/>
                      <a:pt x="109" y="14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17" y="13"/>
                      <a:pt x="124" y="11"/>
                      <a:pt x="124" y="10"/>
                    </a:cubicBezTo>
                    <a:cubicBezTo>
                      <a:pt x="124" y="7"/>
                      <a:pt x="111" y="5"/>
                      <a:pt x="68" y="2"/>
                    </a:cubicBezTo>
                    <a:cubicBezTo>
                      <a:pt x="51" y="2"/>
                      <a:pt x="35" y="1"/>
                      <a:pt x="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56" name="Freeform 3613">
                <a:extLst>
                  <a:ext uri="{FF2B5EF4-FFF2-40B4-BE49-F238E27FC236}">
                    <a16:creationId xmlns:a16="http://schemas.microsoft.com/office/drawing/2014/main" id="{17829F76-8C7D-4340-89FE-A78A25635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" y="3663"/>
                <a:ext cx="59" cy="8"/>
              </a:xfrm>
              <a:custGeom>
                <a:avLst/>
                <a:gdLst>
                  <a:gd name="T0" fmla="*/ 55 w 69"/>
                  <a:gd name="T1" fmla="*/ 0 h 9"/>
                  <a:gd name="T2" fmla="*/ 69 w 69"/>
                  <a:gd name="T3" fmla="*/ 9 h 9"/>
                  <a:gd name="T4" fmla="*/ 55 w 69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" h="9">
                    <a:moveTo>
                      <a:pt x="55" y="0"/>
                    </a:moveTo>
                    <a:cubicBezTo>
                      <a:pt x="0" y="7"/>
                      <a:pt x="53" y="6"/>
                      <a:pt x="69" y="9"/>
                    </a:cubicBezTo>
                    <a:cubicBezTo>
                      <a:pt x="63" y="6"/>
                      <a:pt x="57" y="3"/>
                      <a:pt x="5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57" name="Freeform 3614">
                <a:extLst>
                  <a:ext uri="{FF2B5EF4-FFF2-40B4-BE49-F238E27FC236}">
                    <a16:creationId xmlns:a16="http://schemas.microsoft.com/office/drawing/2014/main" id="{1F43E197-5629-4E3D-A2A5-781C6D1AB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1" y="3712"/>
                <a:ext cx="269" cy="36"/>
              </a:xfrm>
              <a:custGeom>
                <a:avLst/>
                <a:gdLst>
                  <a:gd name="T0" fmla="*/ 85 w 315"/>
                  <a:gd name="T1" fmla="*/ 0 h 42"/>
                  <a:gd name="T2" fmla="*/ 4 w 315"/>
                  <a:gd name="T3" fmla="*/ 2 h 42"/>
                  <a:gd name="T4" fmla="*/ 56 w 315"/>
                  <a:gd name="T5" fmla="*/ 6 h 42"/>
                  <a:gd name="T6" fmla="*/ 82 w 315"/>
                  <a:gd name="T7" fmla="*/ 8 h 42"/>
                  <a:gd name="T8" fmla="*/ 78 w 315"/>
                  <a:gd name="T9" fmla="*/ 9 h 42"/>
                  <a:gd name="T10" fmla="*/ 80 w 315"/>
                  <a:gd name="T11" fmla="*/ 12 h 42"/>
                  <a:gd name="T12" fmla="*/ 9 w 315"/>
                  <a:gd name="T13" fmla="*/ 15 h 42"/>
                  <a:gd name="T14" fmla="*/ 0 w 315"/>
                  <a:gd name="T15" fmla="*/ 15 h 42"/>
                  <a:gd name="T16" fmla="*/ 0 w 315"/>
                  <a:gd name="T17" fmla="*/ 15 h 42"/>
                  <a:gd name="T18" fmla="*/ 47 w 315"/>
                  <a:gd name="T19" fmla="*/ 20 h 42"/>
                  <a:gd name="T20" fmla="*/ 47 w 315"/>
                  <a:gd name="T21" fmla="*/ 20 h 42"/>
                  <a:gd name="T22" fmla="*/ 46 w 315"/>
                  <a:gd name="T23" fmla="*/ 24 h 42"/>
                  <a:gd name="T24" fmla="*/ 60 w 315"/>
                  <a:gd name="T25" fmla="*/ 31 h 42"/>
                  <a:gd name="T26" fmla="*/ 60 w 315"/>
                  <a:gd name="T27" fmla="*/ 31 h 42"/>
                  <a:gd name="T28" fmla="*/ 73 w 315"/>
                  <a:gd name="T29" fmla="*/ 31 h 42"/>
                  <a:gd name="T30" fmla="*/ 102 w 315"/>
                  <a:gd name="T31" fmla="*/ 42 h 42"/>
                  <a:gd name="T32" fmla="*/ 102 w 315"/>
                  <a:gd name="T33" fmla="*/ 42 h 42"/>
                  <a:gd name="T34" fmla="*/ 102 w 315"/>
                  <a:gd name="T35" fmla="*/ 42 h 42"/>
                  <a:gd name="T36" fmla="*/ 188 w 315"/>
                  <a:gd name="T37" fmla="*/ 41 h 42"/>
                  <a:gd name="T38" fmla="*/ 244 w 315"/>
                  <a:gd name="T39" fmla="*/ 41 h 42"/>
                  <a:gd name="T40" fmla="*/ 297 w 315"/>
                  <a:gd name="T41" fmla="*/ 34 h 42"/>
                  <a:gd name="T42" fmla="*/ 251 w 315"/>
                  <a:gd name="T43" fmla="*/ 24 h 42"/>
                  <a:gd name="T44" fmla="*/ 222 w 315"/>
                  <a:gd name="T45" fmla="*/ 24 h 42"/>
                  <a:gd name="T46" fmla="*/ 222 w 315"/>
                  <a:gd name="T47" fmla="*/ 24 h 42"/>
                  <a:gd name="T48" fmla="*/ 222 w 315"/>
                  <a:gd name="T49" fmla="*/ 24 h 42"/>
                  <a:gd name="T50" fmla="*/ 224 w 315"/>
                  <a:gd name="T51" fmla="*/ 18 h 42"/>
                  <a:gd name="T52" fmla="*/ 224 w 315"/>
                  <a:gd name="T53" fmla="*/ 17 h 42"/>
                  <a:gd name="T54" fmla="*/ 224 w 315"/>
                  <a:gd name="T55" fmla="*/ 17 h 42"/>
                  <a:gd name="T56" fmla="*/ 210 w 315"/>
                  <a:gd name="T57" fmla="*/ 12 h 42"/>
                  <a:gd name="T58" fmla="*/ 85 w 315"/>
                  <a:gd name="T5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5" h="42">
                    <a:moveTo>
                      <a:pt x="85" y="0"/>
                    </a:moveTo>
                    <a:cubicBezTo>
                      <a:pt x="59" y="0"/>
                      <a:pt x="31" y="1"/>
                      <a:pt x="4" y="2"/>
                    </a:cubicBezTo>
                    <a:cubicBezTo>
                      <a:pt x="28" y="3"/>
                      <a:pt x="45" y="5"/>
                      <a:pt x="56" y="6"/>
                    </a:cubicBezTo>
                    <a:cubicBezTo>
                      <a:pt x="72" y="6"/>
                      <a:pt x="85" y="7"/>
                      <a:pt x="82" y="8"/>
                    </a:cubicBezTo>
                    <a:cubicBezTo>
                      <a:pt x="80" y="9"/>
                      <a:pt x="79" y="9"/>
                      <a:pt x="78" y="9"/>
                    </a:cubicBezTo>
                    <a:cubicBezTo>
                      <a:pt x="82" y="10"/>
                      <a:pt x="79" y="11"/>
                      <a:pt x="80" y="12"/>
                    </a:cubicBezTo>
                    <a:cubicBezTo>
                      <a:pt x="56" y="13"/>
                      <a:pt x="39" y="15"/>
                      <a:pt x="9" y="15"/>
                    </a:cubicBezTo>
                    <a:cubicBezTo>
                      <a:pt x="6" y="15"/>
                      <a:pt x="3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5" y="16"/>
                      <a:pt x="32" y="18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2"/>
                      <a:pt x="46" y="23"/>
                      <a:pt x="46" y="24"/>
                    </a:cubicBezTo>
                    <a:cubicBezTo>
                      <a:pt x="46" y="26"/>
                      <a:pt x="48" y="29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3" y="31"/>
                      <a:pt x="70" y="31"/>
                      <a:pt x="73" y="31"/>
                    </a:cubicBezTo>
                    <a:cubicBezTo>
                      <a:pt x="85" y="35"/>
                      <a:pt x="93" y="38"/>
                      <a:pt x="102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30" y="41"/>
                      <a:pt x="159" y="41"/>
                      <a:pt x="188" y="41"/>
                    </a:cubicBezTo>
                    <a:cubicBezTo>
                      <a:pt x="207" y="41"/>
                      <a:pt x="226" y="41"/>
                      <a:pt x="244" y="41"/>
                    </a:cubicBezTo>
                    <a:cubicBezTo>
                      <a:pt x="262" y="39"/>
                      <a:pt x="315" y="38"/>
                      <a:pt x="297" y="34"/>
                    </a:cubicBezTo>
                    <a:cubicBezTo>
                      <a:pt x="258" y="32"/>
                      <a:pt x="243" y="28"/>
                      <a:pt x="251" y="24"/>
                    </a:cubicBezTo>
                    <a:cubicBezTo>
                      <a:pt x="242" y="24"/>
                      <a:pt x="232" y="24"/>
                      <a:pt x="222" y="24"/>
                    </a:cubicBezTo>
                    <a:cubicBezTo>
                      <a:pt x="222" y="24"/>
                      <a:pt x="222" y="24"/>
                      <a:pt x="222" y="24"/>
                    </a:cubicBezTo>
                    <a:cubicBezTo>
                      <a:pt x="222" y="24"/>
                      <a:pt x="222" y="24"/>
                      <a:pt x="222" y="24"/>
                    </a:cubicBezTo>
                    <a:cubicBezTo>
                      <a:pt x="223" y="22"/>
                      <a:pt x="223" y="20"/>
                      <a:pt x="224" y="18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18" y="16"/>
                      <a:pt x="212" y="14"/>
                      <a:pt x="210" y="12"/>
                    </a:cubicBezTo>
                    <a:cubicBezTo>
                      <a:pt x="134" y="10"/>
                      <a:pt x="109" y="5"/>
                      <a:pt x="8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58" name="Freeform 3615">
                <a:extLst>
                  <a:ext uri="{FF2B5EF4-FFF2-40B4-BE49-F238E27FC236}">
                    <a16:creationId xmlns:a16="http://schemas.microsoft.com/office/drawing/2014/main" id="{0F1B9583-D934-4EC1-A0F7-703B321C7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8" y="3184"/>
                <a:ext cx="264" cy="34"/>
              </a:xfrm>
              <a:custGeom>
                <a:avLst/>
                <a:gdLst>
                  <a:gd name="T0" fmla="*/ 32 w 309"/>
                  <a:gd name="T1" fmla="*/ 0 h 40"/>
                  <a:gd name="T2" fmla="*/ 28 w 309"/>
                  <a:gd name="T3" fmla="*/ 9 h 40"/>
                  <a:gd name="T4" fmla="*/ 23 w 309"/>
                  <a:gd name="T5" fmla="*/ 16 h 40"/>
                  <a:gd name="T6" fmla="*/ 119 w 309"/>
                  <a:gd name="T7" fmla="*/ 23 h 40"/>
                  <a:gd name="T8" fmla="*/ 119 w 309"/>
                  <a:gd name="T9" fmla="*/ 23 h 40"/>
                  <a:gd name="T10" fmla="*/ 119 w 309"/>
                  <a:gd name="T11" fmla="*/ 23 h 40"/>
                  <a:gd name="T12" fmla="*/ 113 w 309"/>
                  <a:gd name="T13" fmla="*/ 32 h 40"/>
                  <a:gd name="T14" fmla="*/ 173 w 309"/>
                  <a:gd name="T15" fmla="*/ 40 h 40"/>
                  <a:gd name="T16" fmla="*/ 173 w 309"/>
                  <a:gd name="T17" fmla="*/ 40 h 40"/>
                  <a:gd name="T18" fmla="*/ 173 w 309"/>
                  <a:gd name="T19" fmla="*/ 40 h 40"/>
                  <a:gd name="T20" fmla="*/ 240 w 309"/>
                  <a:gd name="T21" fmla="*/ 38 h 40"/>
                  <a:gd name="T22" fmla="*/ 240 w 309"/>
                  <a:gd name="T23" fmla="*/ 38 h 40"/>
                  <a:gd name="T24" fmla="*/ 246 w 309"/>
                  <a:gd name="T25" fmla="*/ 38 h 40"/>
                  <a:gd name="T26" fmla="*/ 287 w 309"/>
                  <a:gd name="T27" fmla="*/ 39 h 40"/>
                  <a:gd name="T28" fmla="*/ 287 w 309"/>
                  <a:gd name="T29" fmla="*/ 39 h 40"/>
                  <a:gd name="T30" fmla="*/ 288 w 309"/>
                  <a:gd name="T31" fmla="*/ 39 h 40"/>
                  <a:gd name="T32" fmla="*/ 297 w 309"/>
                  <a:gd name="T33" fmla="*/ 39 h 40"/>
                  <a:gd name="T34" fmla="*/ 306 w 309"/>
                  <a:gd name="T35" fmla="*/ 39 h 40"/>
                  <a:gd name="T36" fmla="*/ 309 w 309"/>
                  <a:gd name="T37" fmla="*/ 33 h 40"/>
                  <a:gd name="T38" fmla="*/ 252 w 309"/>
                  <a:gd name="T39" fmla="*/ 30 h 40"/>
                  <a:gd name="T40" fmla="*/ 239 w 309"/>
                  <a:gd name="T41" fmla="*/ 30 h 40"/>
                  <a:gd name="T42" fmla="*/ 229 w 309"/>
                  <a:gd name="T43" fmla="*/ 31 h 40"/>
                  <a:gd name="T44" fmla="*/ 198 w 309"/>
                  <a:gd name="T45" fmla="*/ 28 h 40"/>
                  <a:gd name="T46" fmla="*/ 148 w 309"/>
                  <a:gd name="T47" fmla="*/ 25 h 40"/>
                  <a:gd name="T48" fmla="*/ 137 w 309"/>
                  <a:gd name="T49" fmla="*/ 17 h 40"/>
                  <a:gd name="T50" fmla="*/ 140 w 309"/>
                  <a:gd name="T51" fmla="*/ 11 h 40"/>
                  <a:gd name="T52" fmla="*/ 50 w 309"/>
                  <a:gd name="T53" fmla="*/ 0 h 40"/>
                  <a:gd name="T54" fmla="*/ 32 w 309"/>
                  <a:gd name="T5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9" h="40">
                    <a:moveTo>
                      <a:pt x="32" y="0"/>
                    </a:moveTo>
                    <a:cubicBezTo>
                      <a:pt x="0" y="0"/>
                      <a:pt x="12" y="5"/>
                      <a:pt x="28" y="9"/>
                    </a:cubicBezTo>
                    <a:cubicBezTo>
                      <a:pt x="26" y="11"/>
                      <a:pt x="25" y="13"/>
                      <a:pt x="23" y="16"/>
                    </a:cubicBezTo>
                    <a:cubicBezTo>
                      <a:pt x="53" y="18"/>
                      <a:pt x="86" y="20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7" y="26"/>
                      <a:pt x="115" y="29"/>
                      <a:pt x="113" y="32"/>
                    </a:cubicBezTo>
                    <a:cubicBezTo>
                      <a:pt x="132" y="35"/>
                      <a:pt x="151" y="37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95" y="39"/>
                      <a:pt x="219" y="38"/>
                      <a:pt x="240" y="38"/>
                    </a:cubicBezTo>
                    <a:cubicBezTo>
                      <a:pt x="240" y="38"/>
                      <a:pt x="240" y="38"/>
                      <a:pt x="240" y="38"/>
                    </a:cubicBezTo>
                    <a:cubicBezTo>
                      <a:pt x="242" y="38"/>
                      <a:pt x="244" y="38"/>
                      <a:pt x="246" y="38"/>
                    </a:cubicBezTo>
                    <a:cubicBezTo>
                      <a:pt x="265" y="38"/>
                      <a:pt x="277" y="39"/>
                      <a:pt x="287" y="39"/>
                    </a:cubicBezTo>
                    <a:cubicBezTo>
                      <a:pt x="287" y="39"/>
                      <a:pt x="287" y="39"/>
                      <a:pt x="287" y="39"/>
                    </a:cubicBezTo>
                    <a:cubicBezTo>
                      <a:pt x="288" y="39"/>
                      <a:pt x="288" y="39"/>
                      <a:pt x="288" y="39"/>
                    </a:cubicBezTo>
                    <a:cubicBezTo>
                      <a:pt x="291" y="39"/>
                      <a:pt x="294" y="39"/>
                      <a:pt x="297" y="39"/>
                    </a:cubicBezTo>
                    <a:cubicBezTo>
                      <a:pt x="300" y="39"/>
                      <a:pt x="303" y="39"/>
                      <a:pt x="306" y="39"/>
                    </a:cubicBezTo>
                    <a:cubicBezTo>
                      <a:pt x="309" y="33"/>
                      <a:pt x="309" y="33"/>
                      <a:pt x="309" y="33"/>
                    </a:cubicBezTo>
                    <a:cubicBezTo>
                      <a:pt x="280" y="31"/>
                      <a:pt x="263" y="30"/>
                      <a:pt x="252" y="30"/>
                    </a:cubicBezTo>
                    <a:cubicBezTo>
                      <a:pt x="247" y="30"/>
                      <a:pt x="243" y="30"/>
                      <a:pt x="239" y="30"/>
                    </a:cubicBezTo>
                    <a:cubicBezTo>
                      <a:pt x="236" y="31"/>
                      <a:pt x="233" y="31"/>
                      <a:pt x="229" y="31"/>
                    </a:cubicBezTo>
                    <a:cubicBezTo>
                      <a:pt x="222" y="31"/>
                      <a:pt x="214" y="30"/>
                      <a:pt x="198" y="28"/>
                    </a:cubicBezTo>
                    <a:cubicBezTo>
                      <a:pt x="181" y="27"/>
                      <a:pt x="165" y="26"/>
                      <a:pt x="148" y="25"/>
                    </a:cubicBezTo>
                    <a:cubicBezTo>
                      <a:pt x="147" y="22"/>
                      <a:pt x="142" y="19"/>
                      <a:pt x="137" y="17"/>
                    </a:cubicBezTo>
                    <a:cubicBezTo>
                      <a:pt x="140" y="11"/>
                      <a:pt x="140" y="11"/>
                      <a:pt x="140" y="11"/>
                    </a:cubicBezTo>
                    <a:cubicBezTo>
                      <a:pt x="94" y="7"/>
                      <a:pt x="111" y="3"/>
                      <a:pt x="50" y="0"/>
                    </a:cubicBezTo>
                    <a:cubicBezTo>
                      <a:pt x="43" y="0"/>
                      <a:pt x="37" y="0"/>
                      <a:pt x="3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59" name="Freeform 3616">
                <a:extLst>
                  <a:ext uri="{FF2B5EF4-FFF2-40B4-BE49-F238E27FC236}">
                    <a16:creationId xmlns:a16="http://schemas.microsoft.com/office/drawing/2014/main" id="{3E618826-A7CA-4C98-AA08-DAB031F39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0" y="3200"/>
                <a:ext cx="218" cy="30"/>
              </a:xfrm>
              <a:custGeom>
                <a:avLst/>
                <a:gdLst>
                  <a:gd name="T0" fmla="*/ 138 w 256"/>
                  <a:gd name="T1" fmla="*/ 0 h 36"/>
                  <a:gd name="T2" fmla="*/ 127 w 256"/>
                  <a:gd name="T3" fmla="*/ 2 h 36"/>
                  <a:gd name="T4" fmla="*/ 120 w 256"/>
                  <a:gd name="T5" fmla="*/ 5 h 36"/>
                  <a:gd name="T6" fmla="*/ 79 w 256"/>
                  <a:gd name="T7" fmla="*/ 1 h 36"/>
                  <a:gd name="T8" fmla="*/ 71 w 256"/>
                  <a:gd name="T9" fmla="*/ 1 h 36"/>
                  <a:gd name="T10" fmla="*/ 76 w 256"/>
                  <a:gd name="T11" fmla="*/ 7 h 36"/>
                  <a:gd name="T12" fmla="*/ 22 w 256"/>
                  <a:gd name="T13" fmla="*/ 9 h 36"/>
                  <a:gd name="T14" fmla="*/ 71 w 256"/>
                  <a:gd name="T15" fmla="*/ 34 h 36"/>
                  <a:gd name="T16" fmla="*/ 71 w 256"/>
                  <a:gd name="T17" fmla="*/ 34 h 36"/>
                  <a:gd name="T18" fmla="*/ 139 w 256"/>
                  <a:gd name="T19" fmla="*/ 36 h 36"/>
                  <a:gd name="T20" fmla="*/ 148 w 256"/>
                  <a:gd name="T21" fmla="*/ 34 h 36"/>
                  <a:gd name="T22" fmla="*/ 154 w 256"/>
                  <a:gd name="T23" fmla="*/ 34 h 36"/>
                  <a:gd name="T24" fmla="*/ 157 w 256"/>
                  <a:gd name="T25" fmla="*/ 34 h 36"/>
                  <a:gd name="T26" fmla="*/ 160 w 256"/>
                  <a:gd name="T27" fmla="*/ 34 h 36"/>
                  <a:gd name="T28" fmla="*/ 173 w 256"/>
                  <a:gd name="T29" fmla="*/ 33 h 36"/>
                  <a:gd name="T30" fmla="*/ 214 w 256"/>
                  <a:gd name="T31" fmla="*/ 22 h 36"/>
                  <a:gd name="T32" fmla="*/ 199 w 256"/>
                  <a:gd name="T33" fmla="*/ 20 h 36"/>
                  <a:gd name="T34" fmla="*/ 199 w 256"/>
                  <a:gd name="T35" fmla="*/ 20 h 36"/>
                  <a:gd name="T36" fmla="*/ 254 w 256"/>
                  <a:gd name="T37" fmla="*/ 9 h 36"/>
                  <a:gd name="T38" fmla="*/ 256 w 256"/>
                  <a:gd name="T39" fmla="*/ 6 h 36"/>
                  <a:gd name="T40" fmla="*/ 244 w 256"/>
                  <a:gd name="T41" fmla="*/ 4 h 36"/>
                  <a:gd name="T42" fmla="*/ 146 w 256"/>
                  <a:gd name="T43" fmla="*/ 0 h 36"/>
                  <a:gd name="T44" fmla="*/ 138 w 256"/>
                  <a:gd name="T4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6" h="36">
                    <a:moveTo>
                      <a:pt x="138" y="0"/>
                    </a:moveTo>
                    <a:cubicBezTo>
                      <a:pt x="128" y="0"/>
                      <a:pt x="127" y="1"/>
                      <a:pt x="127" y="2"/>
                    </a:cubicBezTo>
                    <a:cubicBezTo>
                      <a:pt x="127" y="4"/>
                      <a:pt x="127" y="5"/>
                      <a:pt x="120" y="5"/>
                    </a:cubicBezTo>
                    <a:cubicBezTo>
                      <a:pt x="114" y="5"/>
                      <a:pt x="102" y="4"/>
                      <a:pt x="79" y="1"/>
                    </a:cubicBezTo>
                    <a:cubicBezTo>
                      <a:pt x="76" y="1"/>
                      <a:pt x="73" y="1"/>
                      <a:pt x="71" y="1"/>
                    </a:cubicBezTo>
                    <a:cubicBezTo>
                      <a:pt x="49" y="1"/>
                      <a:pt x="68" y="5"/>
                      <a:pt x="76" y="7"/>
                    </a:cubicBezTo>
                    <a:cubicBezTo>
                      <a:pt x="58" y="8"/>
                      <a:pt x="40" y="9"/>
                      <a:pt x="22" y="9"/>
                    </a:cubicBezTo>
                    <a:cubicBezTo>
                      <a:pt x="19" y="18"/>
                      <a:pt x="0" y="22"/>
                      <a:pt x="71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95" y="35"/>
                      <a:pt x="116" y="35"/>
                      <a:pt x="139" y="36"/>
                    </a:cubicBezTo>
                    <a:cubicBezTo>
                      <a:pt x="129" y="34"/>
                      <a:pt x="137" y="34"/>
                      <a:pt x="148" y="34"/>
                    </a:cubicBezTo>
                    <a:cubicBezTo>
                      <a:pt x="150" y="34"/>
                      <a:pt x="152" y="34"/>
                      <a:pt x="154" y="34"/>
                    </a:cubicBezTo>
                    <a:cubicBezTo>
                      <a:pt x="155" y="34"/>
                      <a:pt x="156" y="34"/>
                      <a:pt x="157" y="34"/>
                    </a:cubicBezTo>
                    <a:cubicBezTo>
                      <a:pt x="158" y="34"/>
                      <a:pt x="159" y="34"/>
                      <a:pt x="160" y="34"/>
                    </a:cubicBezTo>
                    <a:cubicBezTo>
                      <a:pt x="168" y="34"/>
                      <a:pt x="175" y="34"/>
                      <a:pt x="173" y="33"/>
                    </a:cubicBezTo>
                    <a:cubicBezTo>
                      <a:pt x="186" y="29"/>
                      <a:pt x="198" y="26"/>
                      <a:pt x="214" y="22"/>
                    </a:cubicBezTo>
                    <a:cubicBezTo>
                      <a:pt x="208" y="22"/>
                      <a:pt x="202" y="21"/>
                      <a:pt x="199" y="20"/>
                    </a:cubicBezTo>
                    <a:cubicBezTo>
                      <a:pt x="199" y="20"/>
                      <a:pt x="199" y="20"/>
                      <a:pt x="199" y="20"/>
                    </a:cubicBezTo>
                    <a:cubicBezTo>
                      <a:pt x="218" y="16"/>
                      <a:pt x="238" y="13"/>
                      <a:pt x="254" y="9"/>
                    </a:cubicBezTo>
                    <a:cubicBezTo>
                      <a:pt x="256" y="6"/>
                      <a:pt x="256" y="6"/>
                      <a:pt x="256" y="6"/>
                    </a:cubicBezTo>
                    <a:cubicBezTo>
                      <a:pt x="253" y="5"/>
                      <a:pt x="247" y="4"/>
                      <a:pt x="244" y="4"/>
                    </a:cubicBezTo>
                    <a:cubicBezTo>
                      <a:pt x="210" y="2"/>
                      <a:pt x="176" y="1"/>
                      <a:pt x="146" y="0"/>
                    </a:cubicBezTo>
                    <a:cubicBezTo>
                      <a:pt x="143" y="0"/>
                      <a:pt x="140" y="0"/>
                      <a:pt x="13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60" name="Freeform 3617">
                <a:extLst>
                  <a:ext uri="{FF2B5EF4-FFF2-40B4-BE49-F238E27FC236}">
                    <a16:creationId xmlns:a16="http://schemas.microsoft.com/office/drawing/2014/main" id="{5CA89EB4-4174-4EF7-AEE6-451B3A0C41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54" y="3224"/>
                <a:ext cx="105" cy="11"/>
              </a:xfrm>
              <a:custGeom>
                <a:avLst/>
                <a:gdLst>
                  <a:gd name="T0" fmla="*/ 51 w 124"/>
                  <a:gd name="T1" fmla="*/ 12 h 12"/>
                  <a:gd name="T2" fmla="*/ 51 w 124"/>
                  <a:gd name="T3" fmla="*/ 12 h 12"/>
                  <a:gd name="T4" fmla="*/ 8 w 124"/>
                  <a:gd name="T5" fmla="*/ 4 h 12"/>
                  <a:gd name="T6" fmla="*/ 8 w 124"/>
                  <a:gd name="T7" fmla="*/ 4 h 12"/>
                  <a:gd name="T8" fmla="*/ 51 w 124"/>
                  <a:gd name="T9" fmla="*/ 12 h 12"/>
                  <a:gd name="T10" fmla="*/ 8 w 124"/>
                  <a:gd name="T11" fmla="*/ 4 h 12"/>
                  <a:gd name="T12" fmla="*/ 8 w 124"/>
                  <a:gd name="T13" fmla="*/ 4 h 12"/>
                  <a:gd name="T14" fmla="*/ 7 w 124"/>
                  <a:gd name="T15" fmla="*/ 4 h 12"/>
                  <a:gd name="T16" fmla="*/ 7 w 124"/>
                  <a:gd name="T17" fmla="*/ 4 h 12"/>
                  <a:gd name="T18" fmla="*/ 7 w 124"/>
                  <a:gd name="T19" fmla="*/ 4 h 12"/>
                  <a:gd name="T20" fmla="*/ 7 w 124"/>
                  <a:gd name="T21" fmla="*/ 4 h 12"/>
                  <a:gd name="T22" fmla="*/ 115 w 124"/>
                  <a:gd name="T23" fmla="*/ 2 h 12"/>
                  <a:gd name="T24" fmla="*/ 124 w 124"/>
                  <a:gd name="T25" fmla="*/ 2 h 12"/>
                  <a:gd name="T26" fmla="*/ 115 w 124"/>
                  <a:gd name="T27" fmla="*/ 2 h 12"/>
                  <a:gd name="T28" fmla="*/ 115 w 124"/>
                  <a:gd name="T29" fmla="*/ 2 h 12"/>
                  <a:gd name="T30" fmla="*/ 98 w 124"/>
                  <a:gd name="T31" fmla="*/ 2 h 12"/>
                  <a:gd name="T32" fmla="*/ 113 w 124"/>
                  <a:gd name="T33" fmla="*/ 2 h 12"/>
                  <a:gd name="T34" fmla="*/ 98 w 124"/>
                  <a:gd name="T35" fmla="*/ 2 h 12"/>
                  <a:gd name="T36" fmla="*/ 98 w 124"/>
                  <a:gd name="T37" fmla="*/ 2 h 12"/>
                  <a:gd name="T38" fmla="*/ 82 w 124"/>
                  <a:gd name="T39" fmla="*/ 1 h 12"/>
                  <a:gd name="T40" fmla="*/ 86 w 124"/>
                  <a:gd name="T41" fmla="*/ 1 h 12"/>
                  <a:gd name="T42" fmla="*/ 82 w 124"/>
                  <a:gd name="T43" fmla="*/ 1 h 12"/>
                  <a:gd name="T44" fmla="*/ 82 w 124"/>
                  <a:gd name="T45" fmla="*/ 1 h 12"/>
                  <a:gd name="T46" fmla="*/ 35 w 124"/>
                  <a:gd name="T47" fmla="*/ 0 h 12"/>
                  <a:gd name="T48" fmla="*/ 80 w 124"/>
                  <a:gd name="T49" fmla="*/ 1 h 12"/>
                  <a:gd name="T50" fmla="*/ 35 w 124"/>
                  <a:gd name="T51" fmla="*/ 0 h 12"/>
                  <a:gd name="T52" fmla="*/ 7 w 124"/>
                  <a:gd name="T53" fmla="*/ 4 h 12"/>
                  <a:gd name="T54" fmla="*/ 5 w 124"/>
                  <a:gd name="T55" fmla="*/ 3 h 12"/>
                  <a:gd name="T56" fmla="*/ 32 w 124"/>
                  <a:gd name="T57" fmla="*/ 0 h 12"/>
                  <a:gd name="T58" fmla="*/ 32 w 124"/>
                  <a:gd name="T59" fmla="*/ 0 h 12"/>
                  <a:gd name="T60" fmla="*/ 32 w 124"/>
                  <a:gd name="T61" fmla="*/ 0 h 12"/>
                  <a:gd name="T62" fmla="*/ 32 w 124"/>
                  <a:gd name="T63" fmla="*/ 0 h 12"/>
                  <a:gd name="T64" fmla="*/ 35 w 124"/>
                  <a:gd name="T6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4" h="12">
                    <a:moveTo>
                      <a:pt x="51" y="12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2"/>
                      <a:pt x="51" y="12"/>
                    </a:cubicBezTo>
                    <a:moveTo>
                      <a:pt x="8" y="4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3" y="7"/>
                      <a:pt x="51" y="10"/>
                      <a:pt x="51" y="12"/>
                    </a:cubicBezTo>
                    <a:cubicBezTo>
                      <a:pt x="51" y="10"/>
                      <a:pt x="23" y="7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moveTo>
                      <a:pt x="7" y="4"/>
                    </a:move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moveTo>
                      <a:pt x="115" y="2"/>
                    </a:moveTo>
                    <a:cubicBezTo>
                      <a:pt x="115" y="2"/>
                      <a:pt x="115" y="2"/>
                      <a:pt x="115" y="2"/>
                    </a:cubicBezTo>
                    <a:cubicBezTo>
                      <a:pt x="118" y="2"/>
                      <a:pt x="121" y="2"/>
                      <a:pt x="124" y="2"/>
                    </a:cubicBezTo>
                    <a:cubicBezTo>
                      <a:pt x="124" y="2"/>
                      <a:pt x="124" y="2"/>
                      <a:pt x="124" y="2"/>
                    </a:cubicBezTo>
                    <a:cubicBezTo>
                      <a:pt x="121" y="2"/>
                      <a:pt x="118" y="2"/>
                      <a:pt x="115" y="2"/>
                    </a:cubicBezTo>
                    <a:moveTo>
                      <a:pt x="113" y="2"/>
                    </a:moveTo>
                    <a:cubicBezTo>
                      <a:pt x="114" y="2"/>
                      <a:pt x="114" y="2"/>
                      <a:pt x="115" y="2"/>
                    </a:cubicBezTo>
                    <a:cubicBezTo>
                      <a:pt x="114" y="2"/>
                      <a:pt x="114" y="2"/>
                      <a:pt x="113" y="2"/>
                    </a:cubicBezTo>
                    <a:moveTo>
                      <a:pt x="98" y="2"/>
                    </a:moveTo>
                    <a:cubicBezTo>
                      <a:pt x="98" y="2"/>
                      <a:pt x="98" y="2"/>
                      <a:pt x="98" y="2"/>
                    </a:cubicBezTo>
                    <a:cubicBezTo>
                      <a:pt x="103" y="2"/>
                      <a:pt x="108" y="2"/>
                      <a:pt x="113" y="2"/>
                    </a:cubicBezTo>
                    <a:cubicBezTo>
                      <a:pt x="113" y="2"/>
                      <a:pt x="113" y="2"/>
                      <a:pt x="113" y="2"/>
                    </a:cubicBezTo>
                    <a:cubicBezTo>
                      <a:pt x="108" y="2"/>
                      <a:pt x="103" y="2"/>
                      <a:pt x="98" y="2"/>
                    </a:cubicBezTo>
                    <a:moveTo>
                      <a:pt x="86" y="1"/>
                    </a:moveTo>
                    <a:cubicBezTo>
                      <a:pt x="90" y="1"/>
                      <a:pt x="94" y="1"/>
                      <a:pt x="98" y="2"/>
                    </a:cubicBezTo>
                    <a:cubicBezTo>
                      <a:pt x="94" y="1"/>
                      <a:pt x="90" y="1"/>
                      <a:pt x="86" y="1"/>
                    </a:cubicBezTo>
                    <a:moveTo>
                      <a:pt x="82" y="1"/>
                    </a:moveTo>
                    <a:cubicBezTo>
                      <a:pt x="82" y="1"/>
                      <a:pt x="82" y="1"/>
                      <a:pt x="82" y="1"/>
                    </a:cubicBezTo>
                    <a:cubicBezTo>
                      <a:pt x="83" y="1"/>
                      <a:pt x="85" y="1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5" y="1"/>
                      <a:pt x="83" y="1"/>
                      <a:pt x="82" y="1"/>
                    </a:cubicBezTo>
                    <a:moveTo>
                      <a:pt x="80" y="1"/>
                    </a:moveTo>
                    <a:cubicBezTo>
                      <a:pt x="80" y="1"/>
                      <a:pt x="81" y="1"/>
                      <a:pt x="82" y="1"/>
                    </a:cubicBezTo>
                    <a:cubicBezTo>
                      <a:pt x="81" y="1"/>
                      <a:pt x="80" y="1"/>
                      <a:pt x="80" y="1"/>
                    </a:cubicBezTo>
                    <a:moveTo>
                      <a:pt x="35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47" y="0"/>
                      <a:pt x="62" y="1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62" y="1"/>
                      <a:pt x="47" y="0"/>
                      <a:pt x="35" y="0"/>
                    </a:cubicBezTo>
                    <a:moveTo>
                      <a:pt x="32" y="0"/>
                    </a:moveTo>
                    <a:cubicBezTo>
                      <a:pt x="9" y="0"/>
                      <a:pt x="0" y="1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14" y="0"/>
                      <a:pt x="32" y="0"/>
                    </a:cubicBezTo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4" y="0"/>
                      <a:pt x="33" y="0"/>
                      <a:pt x="3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61" name="Freeform 3618">
                <a:extLst>
                  <a:ext uri="{FF2B5EF4-FFF2-40B4-BE49-F238E27FC236}">
                    <a16:creationId xmlns:a16="http://schemas.microsoft.com/office/drawing/2014/main" id="{0ED21387-6F57-4481-88F5-3F83E327E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9" y="3226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16 w 16"/>
                  <a:gd name="T3" fmla="*/ 1 h 1"/>
                  <a:gd name="T4" fmla="*/ 0 w 1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cubicBezTo>
                      <a:pt x="6" y="1"/>
                      <a:pt x="13" y="1"/>
                      <a:pt x="16" y="1"/>
                    </a:cubicBezTo>
                    <a:cubicBezTo>
                      <a:pt x="13" y="1"/>
                      <a:pt x="6" y="1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62" name="Freeform 3619">
                <a:extLst>
                  <a:ext uri="{FF2B5EF4-FFF2-40B4-BE49-F238E27FC236}">
                    <a16:creationId xmlns:a16="http://schemas.microsoft.com/office/drawing/2014/main" id="{6B92B533-8C80-4BF1-8857-C15BD8AB95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0" y="3238"/>
                <a:ext cx="456" cy="234"/>
              </a:xfrm>
              <a:custGeom>
                <a:avLst/>
                <a:gdLst>
                  <a:gd name="T0" fmla="*/ 394 w 533"/>
                  <a:gd name="T1" fmla="*/ 116 h 275"/>
                  <a:gd name="T2" fmla="*/ 402 w 533"/>
                  <a:gd name="T3" fmla="*/ 116 h 275"/>
                  <a:gd name="T4" fmla="*/ 394 w 533"/>
                  <a:gd name="T5" fmla="*/ 116 h 275"/>
                  <a:gd name="T6" fmla="*/ 411 w 533"/>
                  <a:gd name="T7" fmla="*/ 115 h 275"/>
                  <a:gd name="T8" fmla="*/ 410 w 533"/>
                  <a:gd name="T9" fmla="*/ 116 h 275"/>
                  <a:gd name="T10" fmla="*/ 410 w 533"/>
                  <a:gd name="T11" fmla="*/ 116 h 275"/>
                  <a:gd name="T12" fmla="*/ 411 w 533"/>
                  <a:gd name="T13" fmla="*/ 115 h 275"/>
                  <a:gd name="T14" fmla="*/ 44 w 533"/>
                  <a:gd name="T15" fmla="*/ 68 h 275"/>
                  <a:gd name="T16" fmla="*/ 22 w 533"/>
                  <a:gd name="T17" fmla="*/ 103 h 275"/>
                  <a:gd name="T18" fmla="*/ 102 w 533"/>
                  <a:gd name="T19" fmla="*/ 164 h 275"/>
                  <a:gd name="T20" fmla="*/ 85 w 533"/>
                  <a:gd name="T21" fmla="*/ 193 h 275"/>
                  <a:gd name="T22" fmla="*/ 159 w 533"/>
                  <a:gd name="T23" fmla="*/ 207 h 275"/>
                  <a:gd name="T24" fmla="*/ 289 w 533"/>
                  <a:gd name="T25" fmla="*/ 208 h 275"/>
                  <a:gd name="T26" fmla="*/ 236 w 533"/>
                  <a:gd name="T27" fmla="*/ 216 h 275"/>
                  <a:gd name="T28" fmla="*/ 274 w 533"/>
                  <a:gd name="T29" fmla="*/ 234 h 275"/>
                  <a:gd name="T30" fmla="*/ 219 w 533"/>
                  <a:gd name="T31" fmla="*/ 235 h 275"/>
                  <a:gd name="T32" fmla="*/ 158 w 533"/>
                  <a:gd name="T33" fmla="*/ 234 h 275"/>
                  <a:gd name="T34" fmla="*/ 277 w 533"/>
                  <a:gd name="T35" fmla="*/ 259 h 275"/>
                  <a:gd name="T36" fmla="*/ 316 w 533"/>
                  <a:gd name="T37" fmla="*/ 275 h 275"/>
                  <a:gd name="T38" fmla="*/ 417 w 533"/>
                  <a:gd name="T39" fmla="*/ 272 h 275"/>
                  <a:gd name="T40" fmla="*/ 417 w 533"/>
                  <a:gd name="T41" fmla="*/ 272 h 275"/>
                  <a:gd name="T42" fmla="*/ 418 w 533"/>
                  <a:gd name="T43" fmla="*/ 249 h 275"/>
                  <a:gd name="T44" fmla="*/ 457 w 533"/>
                  <a:gd name="T45" fmla="*/ 231 h 275"/>
                  <a:gd name="T46" fmla="*/ 444 w 533"/>
                  <a:gd name="T47" fmla="*/ 224 h 275"/>
                  <a:gd name="T48" fmla="*/ 353 w 533"/>
                  <a:gd name="T49" fmla="*/ 210 h 275"/>
                  <a:gd name="T50" fmla="*/ 391 w 533"/>
                  <a:gd name="T51" fmla="*/ 203 h 275"/>
                  <a:gd name="T52" fmla="*/ 366 w 533"/>
                  <a:gd name="T53" fmla="*/ 188 h 275"/>
                  <a:gd name="T54" fmla="*/ 309 w 533"/>
                  <a:gd name="T55" fmla="*/ 174 h 275"/>
                  <a:gd name="T56" fmla="*/ 330 w 533"/>
                  <a:gd name="T57" fmla="*/ 168 h 275"/>
                  <a:gd name="T58" fmla="*/ 370 w 533"/>
                  <a:gd name="T59" fmla="*/ 153 h 275"/>
                  <a:gd name="T60" fmla="*/ 395 w 533"/>
                  <a:gd name="T61" fmla="*/ 132 h 275"/>
                  <a:gd name="T62" fmla="*/ 394 w 533"/>
                  <a:gd name="T63" fmla="*/ 116 h 275"/>
                  <a:gd name="T64" fmla="*/ 394 w 533"/>
                  <a:gd name="T65" fmla="*/ 116 h 275"/>
                  <a:gd name="T66" fmla="*/ 402 w 533"/>
                  <a:gd name="T67" fmla="*/ 116 h 275"/>
                  <a:gd name="T68" fmla="*/ 402 w 533"/>
                  <a:gd name="T69" fmla="*/ 116 h 275"/>
                  <a:gd name="T70" fmla="*/ 411 w 533"/>
                  <a:gd name="T71" fmla="*/ 115 h 275"/>
                  <a:gd name="T72" fmla="*/ 389 w 533"/>
                  <a:gd name="T73" fmla="*/ 101 h 275"/>
                  <a:gd name="T74" fmla="*/ 410 w 533"/>
                  <a:gd name="T75" fmla="*/ 90 h 275"/>
                  <a:gd name="T76" fmla="*/ 502 w 533"/>
                  <a:gd name="T77" fmla="*/ 76 h 275"/>
                  <a:gd name="T78" fmla="*/ 520 w 533"/>
                  <a:gd name="T79" fmla="*/ 75 h 275"/>
                  <a:gd name="T80" fmla="*/ 524 w 533"/>
                  <a:gd name="T81" fmla="*/ 69 h 275"/>
                  <a:gd name="T82" fmla="*/ 483 w 533"/>
                  <a:gd name="T83" fmla="*/ 57 h 275"/>
                  <a:gd name="T84" fmla="*/ 483 w 533"/>
                  <a:gd name="T85" fmla="*/ 57 h 275"/>
                  <a:gd name="T86" fmla="*/ 482 w 533"/>
                  <a:gd name="T87" fmla="*/ 57 h 275"/>
                  <a:gd name="T88" fmla="*/ 497 w 533"/>
                  <a:gd name="T89" fmla="*/ 43 h 275"/>
                  <a:gd name="T90" fmla="*/ 497 w 533"/>
                  <a:gd name="T91" fmla="*/ 43 h 275"/>
                  <a:gd name="T92" fmla="*/ 510 w 533"/>
                  <a:gd name="T93" fmla="*/ 43 h 275"/>
                  <a:gd name="T94" fmla="*/ 392 w 533"/>
                  <a:gd name="T95" fmla="*/ 17 h 275"/>
                  <a:gd name="T96" fmla="*/ 383 w 533"/>
                  <a:gd name="T97" fmla="*/ 6 h 275"/>
                  <a:gd name="T98" fmla="*/ 361 w 533"/>
                  <a:gd name="T99" fmla="*/ 17 h 275"/>
                  <a:gd name="T100" fmla="*/ 185 w 533"/>
                  <a:gd name="T101" fmla="*/ 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33" h="275">
                    <a:moveTo>
                      <a:pt x="394" y="116"/>
                    </a:moveTo>
                    <a:cubicBezTo>
                      <a:pt x="394" y="116"/>
                      <a:pt x="394" y="116"/>
                      <a:pt x="394" y="116"/>
                    </a:cubicBezTo>
                    <a:cubicBezTo>
                      <a:pt x="397" y="116"/>
                      <a:pt x="400" y="116"/>
                      <a:pt x="402" y="116"/>
                    </a:cubicBezTo>
                    <a:cubicBezTo>
                      <a:pt x="402" y="116"/>
                      <a:pt x="402" y="116"/>
                      <a:pt x="402" y="116"/>
                    </a:cubicBezTo>
                    <a:cubicBezTo>
                      <a:pt x="402" y="116"/>
                      <a:pt x="402" y="116"/>
                      <a:pt x="402" y="116"/>
                    </a:cubicBezTo>
                    <a:cubicBezTo>
                      <a:pt x="400" y="116"/>
                      <a:pt x="397" y="116"/>
                      <a:pt x="394" y="116"/>
                    </a:cubicBezTo>
                    <a:cubicBezTo>
                      <a:pt x="394" y="116"/>
                      <a:pt x="394" y="116"/>
                      <a:pt x="394" y="116"/>
                    </a:cubicBezTo>
                    <a:moveTo>
                      <a:pt x="411" y="115"/>
                    </a:moveTo>
                    <a:cubicBezTo>
                      <a:pt x="411" y="115"/>
                      <a:pt x="411" y="115"/>
                      <a:pt x="411" y="115"/>
                    </a:cubicBezTo>
                    <a:cubicBezTo>
                      <a:pt x="411" y="115"/>
                      <a:pt x="410" y="115"/>
                      <a:pt x="410" y="116"/>
                    </a:cubicBezTo>
                    <a:cubicBezTo>
                      <a:pt x="410" y="116"/>
                      <a:pt x="410" y="116"/>
                      <a:pt x="410" y="116"/>
                    </a:cubicBezTo>
                    <a:cubicBezTo>
                      <a:pt x="410" y="116"/>
                      <a:pt x="410" y="116"/>
                      <a:pt x="410" y="116"/>
                    </a:cubicBezTo>
                    <a:cubicBezTo>
                      <a:pt x="410" y="115"/>
                      <a:pt x="411" y="115"/>
                      <a:pt x="411" y="115"/>
                    </a:cubicBezTo>
                    <a:cubicBezTo>
                      <a:pt x="411" y="115"/>
                      <a:pt x="411" y="115"/>
                      <a:pt x="411" y="115"/>
                    </a:cubicBezTo>
                    <a:moveTo>
                      <a:pt x="89" y="0"/>
                    </a:moveTo>
                    <a:cubicBezTo>
                      <a:pt x="44" y="68"/>
                      <a:pt x="44" y="68"/>
                      <a:pt x="44" y="68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89" y="150"/>
                      <a:pt x="155" y="161"/>
                      <a:pt x="102" y="164"/>
                    </a:cubicBezTo>
                    <a:cubicBezTo>
                      <a:pt x="218" y="176"/>
                      <a:pt x="120" y="180"/>
                      <a:pt x="167" y="192"/>
                    </a:cubicBezTo>
                    <a:cubicBezTo>
                      <a:pt x="136" y="192"/>
                      <a:pt x="112" y="193"/>
                      <a:pt x="85" y="193"/>
                    </a:cubicBezTo>
                    <a:cubicBezTo>
                      <a:pt x="83" y="195"/>
                      <a:pt x="82" y="197"/>
                      <a:pt x="80" y="200"/>
                    </a:cubicBezTo>
                    <a:cubicBezTo>
                      <a:pt x="107" y="203"/>
                      <a:pt x="129" y="205"/>
                      <a:pt x="159" y="207"/>
                    </a:cubicBezTo>
                    <a:cubicBezTo>
                      <a:pt x="170" y="205"/>
                      <a:pt x="182" y="203"/>
                      <a:pt x="193" y="201"/>
                    </a:cubicBezTo>
                    <a:cubicBezTo>
                      <a:pt x="226" y="203"/>
                      <a:pt x="256" y="205"/>
                      <a:pt x="289" y="208"/>
                    </a:cubicBezTo>
                    <a:cubicBezTo>
                      <a:pt x="287" y="210"/>
                      <a:pt x="286" y="212"/>
                      <a:pt x="285" y="214"/>
                    </a:cubicBezTo>
                    <a:cubicBezTo>
                      <a:pt x="268" y="215"/>
                      <a:pt x="241" y="214"/>
                      <a:pt x="236" y="216"/>
                    </a:cubicBezTo>
                    <a:cubicBezTo>
                      <a:pt x="237" y="221"/>
                      <a:pt x="241" y="225"/>
                      <a:pt x="242" y="230"/>
                    </a:cubicBezTo>
                    <a:cubicBezTo>
                      <a:pt x="248" y="232"/>
                      <a:pt x="285" y="233"/>
                      <a:pt x="274" y="234"/>
                    </a:cubicBezTo>
                    <a:cubicBezTo>
                      <a:pt x="281" y="237"/>
                      <a:pt x="277" y="238"/>
                      <a:pt x="268" y="238"/>
                    </a:cubicBezTo>
                    <a:cubicBezTo>
                      <a:pt x="257" y="238"/>
                      <a:pt x="238" y="236"/>
                      <a:pt x="219" y="235"/>
                    </a:cubicBezTo>
                    <a:cubicBezTo>
                      <a:pt x="199" y="234"/>
                      <a:pt x="180" y="233"/>
                      <a:pt x="167" y="233"/>
                    </a:cubicBezTo>
                    <a:cubicBezTo>
                      <a:pt x="163" y="233"/>
                      <a:pt x="160" y="233"/>
                      <a:pt x="158" y="234"/>
                    </a:cubicBezTo>
                    <a:cubicBezTo>
                      <a:pt x="219" y="241"/>
                      <a:pt x="197" y="244"/>
                      <a:pt x="201" y="248"/>
                    </a:cubicBezTo>
                    <a:cubicBezTo>
                      <a:pt x="226" y="252"/>
                      <a:pt x="252" y="256"/>
                      <a:pt x="277" y="259"/>
                    </a:cubicBezTo>
                    <a:cubicBezTo>
                      <a:pt x="264" y="264"/>
                      <a:pt x="282" y="269"/>
                      <a:pt x="316" y="275"/>
                    </a:cubicBezTo>
                    <a:cubicBezTo>
                      <a:pt x="316" y="275"/>
                      <a:pt x="316" y="275"/>
                      <a:pt x="316" y="275"/>
                    </a:cubicBezTo>
                    <a:cubicBezTo>
                      <a:pt x="350" y="274"/>
                      <a:pt x="383" y="273"/>
                      <a:pt x="417" y="272"/>
                    </a:cubicBezTo>
                    <a:cubicBezTo>
                      <a:pt x="417" y="272"/>
                      <a:pt x="417" y="272"/>
                      <a:pt x="417" y="272"/>
                    </a:cubicBezTo>
                    <a:cubicBezTo>
                      <a:pt x="417" y="272"/>
                      <a:pt x="417" y="272"/>
                      <a:pt x="417" y="272"/>
                    </a:cubicBezTo>
                    <a:cubicBezTo>
                      <a:pt x="417" y="272"/>
                      <a:pt x="417" y="272"/>
                      <a:pt x="417" y="272"/>
                    </a:cubicBezTo>
                    <a:cubicBezTo>
                      <a:pt x="421" y="265"/>
                      <a:pt x="424" y="259"/>
                      <a:pt x="428" y="252"/>
                    </a:cubicBezTo>
                    <a:cubicBezTo>
                      <a:pt x="421" y="251"/>
                      <a:pt x="418" y="250"/>
                      <a:pt x="418" y="249"/>
                    </a:cubicBezTo>
                    <a:cubicBezTo>
                      <a:pt x="418" y="246"/>
                      <a:pt x="428" y="244"/>
                      <a:pt x="452" y="241"/>
                    </a:cubicBezTo>
                    <a:cubicBezTo>
                      <a:pt x="454" y="237"/>
                      <a:pt x="455" y="234"/>
                      <a:pt x="457" y="231"/>
                    </a:cubicBezTo>
                    <a:cubicBezTo>
                      <a:pt x="452" y="228"/>
                      <a:pt x="446" y="226"/>
                      <a:pt x="444" y="224"/>
                    </a:cubicBezTo>
                    <a:cubicBezTo>
                      <a:pt x="444" y="224"/>
                      <a:pt x="444" y="224"/>
                      <a:pt x="444" y="224"/>
                    </a:cubicBezTo>
                    <a:cubicBezTo>
                      <a:pt x="413" y="219"/>
                      <a:pt x="385" y="214"/>
                      <a:pt x="353" y="210"/>
                    </a:cubicBezTo>
                    <a:cubicBezTo>
                      <a:pt x="353" y="210"/>
                      <a:pt x="353" y="210"/>
                      <a:pt x="353" y="210"/>
                    </a:cubicBezTo>
                    <a:cubicBezTo>
                      <a:pt x="364" y="207"/>
                      <a:pt x="376" y="205"/>
                      <a:pt x="391" y="203"/>
                    </a:cubicBezTo>
                    <a:cubicBezTo>
                      <a:pt x="391" y="203"/>
                      <a:pt x="391" y="203"/>
                      <a:pt x="391" y="203"/>
                    </a:cubicBezTo>
                    <a:cubicBezTo>
                      <a:pt x="380" y="198"/>
                      <a:pt x="373" y="193"/>
                      <a:pt x="366" y="188"/>
                    </a:cubicBezTo>
                    <a:cubicBezTo>
                      <a:pt x="366" y="188"/>
                      <a:pt x="366" y="188"/>
                      <a:pt x="366" y="188"/>
                    </a:cubicBezTo>
                    <a:cubicBezTo>
                      <a:pt x="369" y="182"/>
                      <a:pt x="369" y="182"/>
                      <a:pt x="369" y="182"/>
                    </a:cubicBezTo>
                    <a:cubicBezTo>
                      <a:pt x="350" y="180"/>
                      <a:pt x="328" y="177"/>
                      <a:pt x="309" y="174"/>
                    </a:cubicBezTo>
                    <a:cubicBezTo>
                      <a:pt x="309" y="174"/>
                      <a:pt x="309" y="174"/>
                      <a:pt x="309" y="174"/>
                    </a:cubicBezTo>
                    <a:cubicBezTo>
                      <a:pt x="310" y="172"/>
                      <a:pt x="312" y="170"/>
                      <a:pt x="330" y="168"/>
                    </a:cubicBezTo>
                    <a:cubicBezTo>
                      <a:pt x="335" y="166"/>
                      <a:pt x="343" y="164"/>
                      <a:pt x="351" y="162"/>
                    </a:cubicBezTo>
                    <a:cubicBezTo>
                      <a:pt x="356" y="159"/>
                      <a:pt x="365" y="156"/>
                      <a:pt x="370" y="153"/>
                    </a:cubicBezTo>
                    <a:cubicBezTo>
                      <a:pt x="379" y="150"/>
                      <a:pt x="388" y="146"/>
                      <a:pt x="394" y="142"/>
                    </a:cubicBezTo>
                    <a:cubicBezTo>
                      <a:pt x="395" y="139"/>
                      <a:pt x="395" y="136"/>
                      <a:pt x="395" y="132"/>
                    </a:cubicBezTo>
                    <a:cubicBezTo>
                      <a:pt x="395" y="127"/>
                      <a:pt x="394" y="121"/>
                      <a:pt x="394" y="116"/>
                    </a:cubicBezTo>
                    <a:cubicBezTo>
                      <a:pt x="394" y="116"/>
                      <a:pt x="394" y="116"/>
                      <a:pt x="394" y="116"/>
                    </a:cubicBezTo>
                    <a:cubicBezTo>
                      <a:pt x="394" y="116"/>
                      <a:pt x="394" y="116"/>
                      <a:pt x="394" y="116"/>
                    </a:cubicBezTo>
                    <a:cubicBezTo>
                      <a:pt x="394" y="116"/>
                      <a:pt x="394" y="116"/>
                      <a:pt x="394" y="116"/>
                    </a:cubicBezTo>
                    <a:cubicBezTo>
                      <a:pt x="394" y="116"/>
                      <a:pt x="394" y="116"/>
                      <a:pt x="394" y="116"/>
                    </a:cubicBezTo>
                    <a:cubicBezTo>
                      <a:pt x="397" y="116"/>
                      <a:pt x="400" y="116"/>
                      <a:pt x="402" y="116"/>
                    </a:cubicBezTo>
                    <a:cubicBezTo>
                      <a:pt x="402" y="116"/>
                      <a:pt x="402" y="116"/>
                      <a:pt x="402" y="116"/>
                    </a:cubicBezTo>
                    <a:cubicBezTo>
                      <a:pt x="402" y="116"/>
                      <a:pt x="402" y="116"/>
                      <a:pt x="402" y="116"/>
                    </a:cubicBezTo>
                    <a:cubicBezTo>
                      <a:pt x="405" y="116"/>
                      <a:pt x="408" y="116"/>
                      <a:pt x="410" y="116"/>
                    </a:cubicBezTo>
                    <a:cubicBezTo>
                      <a:pt x="410" y="115"/>
                      <a:pt x="411" y="115"/>
                      <a:pt x="411" y="115"/>
                    </a:cubicBezTo>
                    <a:cubicBezTo>
                      <a:pt x="411" y="115"/>
                      <a:pt x="411" y="115"/>
                      <a:pt x="411" y="115"/>
                    </a:cubicBezTo>
                    <a:cubicBezTo>
                      <a:pt x="389" y="101"/>
                      <a:pt x="389" y="101"/>
                      <a:pt x="389" y="101"/>
                    </a:cubicBezTo>
                    <a:cubicBezTo>
                      <a:pt x="389" y="101"/>
                      <a:pt x="389" y="101"/>
                      <a:pt x="389" y="101"/>
                    </a:cubicBezTo>
                    <a:cubicBezTo>
                      <a:pt x="395" y="98"/>
                      <a:pt x="404" y="94"/>
                      <a:pt x="410" y="90"/>
                    </a:cubicBezTo>
                    <a:cubicBezTo>
                      <a:pt x="502" y="76"/>
                      <a:pt x="502" y="76"/>
                      <a:pt x="502" y="76"/>
                    </a:cubicBezTo>
                    <a:cubicBezTo>
                      <a:pt x="502" y="76"/>
                      <a:pt x="502" y="76"/>
                      <a:pt x="502" y="76"/>
                    </a:cubicBezTo>
                    <a:cubicBezTo>
                      <a:pt x="509" y="76"/>
                      <a:pt x="517" y="76"/>
                      <a:pt x="520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24" y="69"/>
                      <a:pt x="524" y="69"/>
                      <a:pt x="524" y="69"/>
                    </a:cubicBezTo>
                    <a:cubicBezTo>
                      <a:pt x="524" y="69"/>
                      <a:pt x="524" y="69"/>
                      <a:pt x="524" y="69"/>
                    </a:cubicBezTo>
                    <a:cubicBezTo>
                      <a:pt x="524" y="67"/>
                      <a:pt x="496" y="64"/>
                      <a:pt x="483" y="57"/>
                    </a:cubicBezTo>
                    <a:cubicBezTo>
                      <a:pt x="483" y="57"/>
                      <a:pt x="483" y="57"/>
                      <a:pt x="483" y="57"/>
                    </a:cubicBezTo>
                    <a:cubicBezTo>
                      <a:pt x="483" y="57"/>
                      <a:pt x="483" y="57"/>
                      <a:pt x="483" y="57"/>
                    </a:cubicBezTo>
                    <a:cubicBezTo>
                      <a:pt x="483" y="57"/>
                      <a:pt x="482" y="57"/>
                      <a:pt x="482" y="57"/>
                    </a:cubicBezTo>
                    <a:cubicBezTo>
                      <a:pt x="482" y="57"/>
                      <a:pt x="482" y="57"/>
                      <a:pt x="482" y="57"/>
                    </a:cubicBezTo>
                    <a:cubicBezTo>
                      <a:pt x="440" y="51"/>
                      <a:pt x="442" y="43"/>
                      <a:pt x="497" y="43"/>
                    </a:cubicBezTo>
                    <a:cubicBezTo>
                      <a:pt x="497" y="43"/>
                      <a:pt x="497" y="43"/>
                      <a:pt x="497" y="43"/>
                    </a:cubicBezTo>
                    <a:cubicBezTo>
                      <a:pt x="497" y="43"/>
                      <a:pt x="497" y="43"/>
                      <a:pt x="497" y="43"/>
                    </a:cubicBezTo>
                    <a:cubicBezTo>
                      <a:pt x="497" y="43"/>
                      <a:pt x="497" y="43"/>
                      <a:pt x="497" y="43"/>
                    </a:cubicBezTo>
                    <a:cubicBezTo>
                      <a:pt x="497" y="43"/>
                      <a:pt x="497" y="43"/>
                      <a:pt x="497" y="43"/>
                    </a:cubicBezTo>
                    <a:cubicBezTo>
                      <a:pt x="501" y="43"/>
                      <a:pt x="505" y="43"/>
                      <a:pt x="510" y="43"/>
                    </a:cubicBezTo>
                    <a:cubicBezTo>
                      <a:pt x="516" y="39"/>
                      <a:pt x="526" y="35"/>
                      <a:pt x="533" y="30"/>
                    </a:cubicBezTo>
                    <a:cubicBezTo>
                      <a:pt x="487" y="26"/>
                      <a:pt x="441" y="22"/>
                      <a:pt x="392" y="17"/>
                    </a:cubicBezTo>
                    <a:cubicBezTo>
                      <a:pt x="391" y="13"/>
                      <a:pt x="387" y="10"/>
                      <a:pt x="383" y="6"/>
                    </a:cubicBezTo>
                    <a:cubicBezTo>
                      <a:pt x="383" y="6"/>
                      <a:pt x="383" y="6"/>
                      <a:pt x="383" y="6"/>
                    </a:cubicBezTo>
                    <a:cubicBezTo>
                      <a:pt x="344" y="6"/>
                      <a:pt x="307" y="6"/>
                      <a:pt x="268" y="7"/>
                    </a:cubicBezTo>
                    <a:cubicBezTo>
                      <a:pt x="296" y="10"/>
                      <a:pt x="329" y="14"/>
                      <a:pt x="361" y="17"/>
                    </a:cubicBezTo>
                    <a:cubicBezTo>
                      <a:pt x="353" y="19"/>
                      <a:pt x="345" y="21"/>
                      <a:pt x="340" y="23"/>
                    </a:cubicBezTo>
                    <a:cubicBezTo>
                      <a:pt x="273" y="19"/>
                      <a:pt x="218" y="14"/>
                      <a:pt x="185" y="5"/>
                    </a:cubicBezTo>
                    <a:cubicBezTo>
                      <a:pt x="152" y="3"/>
                      <a:pt x="122" y="2"/>
                      <a:pt x="89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63" name="Freeform 3620">
                <a:extLst>
                  <a:ext uri="{FF2B5EF4-FFF2-40B4-BE49-F238E27FC236}">
                    <a16:creationId xmlns:a16="http://schemas.microsoft.com/office/drawing/2014/main" id="{697BB841-1F07-48CC-9300-7B91CFFCB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" y="3364"/>
                <a:ext cx="136" cy="15"/>
              </a:xfrm>
              <a:custGeom>
                <a:avLst/>
                <a:gdLst>
                  <a:gd name="T0" fmla="*/ 0 w 160"/>
                  <a:gd name="T1" fmla="*/ 0 h 18"/>
                  <a:gd name="T2" fmla="*/ 0 w 160"/>
                  <a:gd name="T3" fmla="*/ 0 h 18"/>
                  <a:gd name="T4" fmla="*/ 29 w 160"/>
                  <a:gd name="T5" fmla="*/ 8 h 18"/>
                  <a:gd name="T6" fmla="*/ 27 w 160"/>
                  <a:gd name="T7" fmla="*/ 13 h 18"/>
                  <a:gd name="T8" fmla="*/ 41 w 160"/>
                  <a:gd name="T9" fmla="*/ 17 h 18"/>
                  <a:gd name="T10" fmla="*/ 72 w 160"/>
                  <a:gd name="T11" fmla="*/ 18 h 18"/>
                  <a:gd name="T12" fmla="*/ 81 w 160"/>
                  <a:gd name="T13" fmla="*/ 4 h 18"/>
                  <a:gd name="T14" fmla="*/ 81 w 160"/>
                  <a:gd name="T15" fmla="*/ 4 h 18"/>
                  <a:gd name="T16" fmla="*/ 0 w 160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"/>
                      <a:pt x="29" y="6"/>
                      <a:pt x="29" y="8"/>
                    </a:cubicBezTo>
                    <a:cubicBezTo>
                      <a:pt x="29" y="10"/>
                      <a:pt x="27" y="11"/>
                      <a:pt x="27" y="13"/>
                    </a:cubicBezTo>
                    <a:cubicBezTo>
                      <a:pt x="27" y="14"/>
                      <a:pt x="29" y="16"/>
                      <a:pt x="41" y="17"/>
                    </a:cubicBezTo>
                    <a:cubicBezTo>
                      <a:pt x="53" y="18"/>
                      <a:pt x="64" y="18"/>
                      <a:pt x="72" y="18"/>
                    </a:cubicBezTo>
                    <a:cubicBezTo>
                      <a:pt x="160" y="18"/>
                      <a:pt x="59" y="8"/>
                      <a:pt x="81" y="4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54" y="2"/>
                      <a:pt x="27" y="1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64" name="Freeform 3621">
                <a:extLst>
                  <a:ext uri="{FF2B5EF4-FFF2-40B4-BE49-F238E27FC236}">
                    <a16:creationId xmlns:a16="http://schemas.microsoft.com/office/drawing/2014/main" id="{B56EE6A3-4134-4402-A4FA-8FFE25A27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3" y="3389"/>
                <a:ext cx="226" cy="125"/>
              </a:xfrm>
              <a:custGeom>
                <a:avLst/>
                <a:gdLst>
                  <a:gd name="T0" fmla="*/ 237 w 264"/>
                  <a:gd name="T1" fmla="*/ 0 h 147"/>
                  <a:gd name="T2" fmla="*/ 164 w 264"/>
                  <a:gd name="T3" fmla="*/ 21 h 147"/>
                  <a:gd name="T4" fmla="*/ 123 w 264"/>
                  <a:gd name="T5" fmla="*/ 36 h 147"/>
                  <a:gd name="T6" fmla="*/ 127 w 264"/>
                  <a:gd name="T7" fmla="*/ 41 h 147"/>
                  <a:gd name="T8" fmla="*/ 127 w 264"/>
                  <a:gd name="T9" fmla="*/ 41 h 147"/>
                  <a:gd name="T10" fmla="*/ 41 w 264"/>
                  <a:gd name="T11" fmla="*/ 71 h 147"/>
                  <a:gd name="T12" fmla="*/ 36 w 264"/>
                  <a:gd name="T13" fmla="*/ 78 h 147"/>
                  <a:gd name="T14" fmla="*/ 36 w 264"/>
                  <a:gd name="T15" fmla="*/ 78 h 147"/>
                  <a:gd name="T16" fmla="*/ 64 w 264"/>
                  <a:gd name="T17" fmla="*/ 84 h 147"/>
                  <a:gd name="T18" fmla="*/ 64 w 264"/>
                  <a:gd name="T19" fmla="*/ 84 h 147"/>
                  <a:gd name="T20" fmla="*/ 45 w 264"/>
                  <a:gd name="T21" fmla="*/ 103 h 147"/>
                  <a:gd name="T22" fmla="*/ 26 w 264"/>
                  <a:gd name="T23" fmla="*/ 121 h 147"/>
                  <a:gd name="T24" fmla="*/ 26 w 264"/>
                  <a:gd name="T25" fmla="*/ 121 h 147"/>
                  <a:gd name="T26" fmla="*/ 22 w 264"/>
                  <a:gd name="T27" fmla="*/ 127 h 147"/>
                  <a:gd name="T28" fmla="*/ 0 w 264"/>
                  <a:gd name="T29" fmla="*/ 136 h 147"/>
                  <a:gd name="T30" fmla="*/ 29 w 264"/>
                  <a:gd name="T31" fmla="*/ 138 h 147"/>
                  <a:gd name="T32" fmla="*/ 75 w 264"/>
                  <a:gd name="T33" fmla="*/ 147 h 147"/>
                  <a:gd name="T34" fmla="*/ 100 w 264"/>
                  <a:gd name="T35" fmla="*/ 135 h 147"/>
                  <a:gd name="T36" fmla="*/ 100 w 264"/>
                  <a:gd name="T37" fmla="*/ 134 h 147"/>
                  <a:gd name="T38" fmla="*/ 134 w 264"/>
                  <a:gd name="T39" fmla="*/ 131 h 147"/>
                  <a:gd name="T40" fmla="*/ 154 w 264"/>
                  <a:gd name="T41" fmla="*/ 125 h 147"/>
                  <a:gd name="T42" fmla="*/ 148 w 264"/>
                  <a:gd name="T43" fmla="*/ 107 h 147"/>
                  <a:gd name="T44" fmla="*/ 142 w 264"/>
                  <a:gd name="T45" fmla="*/ 90 h 147"/>
                  <a:gd name="T46" fmla="*/ 166 w 264"/>
                  <a:gd name="T47" fmla="*/ 81 h 147"/>
                  <a:gd name="T48" fmla="*/ 192 w 264"/>
                  <a:gd name="T49" fmla="*/ 83 h 147"/>
                  <a:gd name="T50" fmla="*/ 187 w 264"/>
                  <a:gd name="T51" fmla="*/ 76 h 147"/>
                  <a:gd name="T52" fmla="*/ 212 w 264"/>
                  <a:gd name="T53" fmla="*/ 38 h 147"/>
                  <a:gd name="T54" fmla="*/ 237 w 264"/>
                  <a:gd name="T55" fmla="*/ 0 h 147"/>
                  <a:gd name="T56" fmla="*/ 237 w 264"/>
                  <a:gd name="T5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4" h="147">
                    <a:moveTo>
                      <a:pt x="237" y="0"/>
                    </a:moveTo>
                    <a:cubicBezTo>
                      <a:pt x="226" y="9"/>
                      <a:pt x="192" y="15"/>
                      <a:pt x="164" y="21"/>
                    </a:cubicBezTo>
                    <a:cubicBezTo>
                      <a:pt x="141" y="25"/>
                      <a:pt x="123" y="29"/>
                      <a:pt x="123" y="36"/>
                    </a:cubicBezTo>
                    <a:cubicBezTo>
                      <a:pt x="123" y="37"/>
                      <a:pt x="124" y="39"/>
                      <a:pt x="127" y="41"/>
                    </a:cubicBezTo>
                    <a:cubicBezTo>
                      <a:pt x="127" y="41"/>
                      <a:pt x="127" y="41"/>
                      <a:pt x="127" y="41"/>
                    </a:cubicBezTo>
                    <a:cubicBezTo>
                      <a:pt x="58" y="45"/>
                      <a:pt x="105" y="64"/>
                      <a:pt x="41" y="71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45" y="80"/>
                      <a:pt x="55" y="82"/>
                      <a:pt x="64" y="84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58" y="90"/>
                      <a:pt x="51" y="97"/>
                      <a:pt x="45" y="103"/>
                    </a:cubicBezTo>
                    <a:cubicBezTo>
                      <a:pt x="38" y="109"/>
                      <a:pt x="32" y="115"/>
                      <a:pt x="26" y="121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2" y="127"/>
                      <a:pt x="22" y="127"/>
                      <a:pt x="22" y="127"/>
                    </a:cubicBezTo>
                    <a:cubicBezTo>
                      <a:pt x="14" y="130"/>
                      <a:pt x="5" y="133"/>
                      <a:pt x="0" y="136"/>
                    </a:cubicBezTo>
                    <a:cubicBezTo>
                      <a:pt x="10" y="137"/>
                      <a:pt x="19" y="137"/>
                      <a:pt x="29" y="138"/>
                    </a:cubicBezTo>
                    <a:cubicBezTo>
                      <a:pt x="75" y="147"/>
                      <a:pt x="75" y="147"/>
                      <a:pt x="75" y="147"/>
                    </a:cubicBezTo>
                    <a:cubicBezTo>
                      <a:pt x="129" y="143"/>
                      <a:pt x="125" y="140"/>
                      <a:pt x="100" y="135"/>
                    </a:cubicBezTo>
                    <a:cubicBezTo>
                      <a:pt x="100" y="135"/>
                      <a:pt x="100" y="135"/>
                      <a:pt x="100" y="134"/>
                    </a:cubicBezTo>
                    <a:cubicBezTo>
                      <a:pt x="112" y="133"/>
                      <a:pt x="122" y="132"/>
                      <a:pt x="134" y="131"/>
                    </a:cubicBezTo>
                    <a:cubicBezTo>
                      <a:pt x="122" y="127"/>
                      <a:pt x="205" y="131"/>
                      <a:pt x="154" y="125"/>
                    </a:cubicBezTo>
                    <a:cubicBezTo>
                      <a:pt x="139" y="119"/>
                      <a:pt x="144" y="113"/>
                      <a:pt x="148" y="107"/>
                    </a:cubicBezTo>
                    <a:cubicBezTo>
                      <a:pt x="153" y="101"/>
                      <a:pt x="158" y="96"/>
                      <a:pt x="142" y="90"/>
                    </a:cubicBezTo>
                    <a:cubicBezTo>
                      <a:pt x="151" y="88"/>
                      <a:pt x="160" y="85"/>
                      <a:pt x="166" y="81"/>
                    </a:cubicBezTo>
                    <a:cubicBezTo>
                      <a:pt x="179" y="82"/>
                      <a:pt x="187" y="83"/>
                      <a:pt x="192" y="83"/>
                    </a:cubicBezTo>
                    <a:cubicBezTo>
                      <a:pt x="212" y="83"/>
                      <a:pt x="177" y="77"/>
                      <a:pt x="187" y="76"/>
                    </a:cubicBezTo>
                    <a:cubicBezTo>
                      <a:pt x="160" y="59"/>
                      <a:pt x="186" y="49"/>
                      <a:pt x="212" y="38"/>
                    </a:cubicBezTo>
                    <a:cubicBezTo>
                      <a:pt x="238" y="28"/>
                      <a:pt x="264" y="17"/>
                      <a:pt x="237" y="0"/>
                    </a:cubicBezTo>
                    <a:cubicBezTo>
                      <a:pt x="237" y="0"/>
                      <a:pt x="237" y="0"/>
                      <a:pt x="23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65" name="Freeform 3622">
                <a:extLst>
                  <a:ext uri="{FF2B5EF4-FFF2-40B4-BE49-F238E27FC236}">
                    <a16:creationId xmlns:a16="http://schemas.microsoft.com/office/drawing/2014/main" id="{7937975A-DEF2-4234-B188-27A9697F2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5" y="3517"/>
                <a:ext cx="30" cy="8"/>
              </a:xfrm>
              <a:custGeom>
                <a:avLst/>
                <a:gdLst>
                  <a:gd name="T0" fmla="*/ 35 w 35"/>
                  <a:gd name="T1" fmla="*/ 6 h 9"/>
                  <a:gd name="T2" fmla="*/ 35 w 35"/>
                  <a:gd name="T3" fmla="*/ 6 h 9"/>
                  <a:gd name="T4" fmla="*/ 26 w 35"/>
                  <a:gd name="T5" fmla="*/ 9 h 9"/>
                  <a:gd name="T6" fmla="*/ 35 w 35"/>
                  <a:gd name="T7" fmla="*/ 6 h 9"/>
                  <a:gd name="T8" fmla="*/ 35 w 35"/>
                  <a:gd name="T9" fmla="*/ 6 h 9"/>
                  <a:gd name="T10" fmla="*/ 0 w 35"/>
                  <a:gd name="T11" fmla="*/ 0 h 9"/>
                  <a:gd name="T12" fmla="*/ 0 w 35"/>
                  <a:gd name="T13" fmla="*/ 0 h 9"/>
                  <a:gd name="T14" fmla="*/ 35 w 35"/>
                  <a:gd name="T15" fmla="*/ 6 h 9"/>
                  <a:gd name="T16" fmla="*/ 0 w 35"/>
                  <a:gd name="T17" fmla="*/ 0 h 9"/>
                  <a:gd name="T18" fmla="*/ 0 w 35"/>
                  <a:gd name="T19" fmla="*/ 0 h 9"/>
                  <a:gd name="T20" fmla="*/ 1 w 35"/>
                  <a:gd name="T21" fmla="*/ 0 h 9"/>
                  <a:gd name="T22" fmla="*/ 0 w 35"/>
                  <a:gd name="T23" fmla="*/ 0 h 9"/>
                  <a:gd name="T24" fmla="*/ 1 w 35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9">
                    <a:moveTo>
                      <a:pt x="35" y="6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35" y="7"/>
                      <a:pt x="32" y="8"/>
                      <a:pt x="26" y="9"/>
                    </a:cubicBezTo>
                    <a:cubicBezTo>
                      <a:pt x="32" y="8"/>
                      <a:pt x="35" y="7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35" y="3"/>
                      <a:pt x="35" y="6"/>
                    </a:cubicBezTo>
                    <a:cubicBezTo>
                      <a:pt x="35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66" name="Freeform 3623">
                <a:extLst>
                  <a:ext uri="{FF2B5EF4-FFF2-40B4-BE49-F238E27FC236}">
                    <a16:creationId xmlns:a16="http://schemas.microsoft.com/office/drawing/2014/main" id="{F906D303-79C1-48F0-95AD-1215AB7AA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1" y="3526"/>
                <a:ext cx="15" cy="6"/>
              </a:xfrm>
              <a:custGeom>
                <a:avLst/>
                <a:gdLst>
                  <a:gd name="T0" fmla="*/ 18 w 18"/>
                  <a:gd name="T1" fmla="*/ 0 h 7"/>
                  <a:gd name="T2" fmla="*/ 0 w 18"/>
                  <a:gd name="T3" fmla="*/ 7 h 7"/>
                  <a:gd name="T4" fmla="*/ 0 w 18"/>
                  <a:gd name="T5" fmla="*/ 7 h 7"/>
                  <a:gd name="T6" fmla="*/ 18 w 1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">
                    <a:moveTo>
                      <a:pt x="18" y="0"/>
                    </a:moveTo>
                    <a:cubicBezTo>
                      <a:pt x="13" y="2"/>
                      <a:pt x="5" y="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4"/>
                      <a:pt x="13" y="2"/>
                      <a:pt x="1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67" name="Freeform 3624">
                <a:extLst>
                  <a:ext uri="{FF2B5EF4-FFF2-40B4-BE49-F238E27FC236}">
                    <a16:creationId xmlns:a16="http://schemas.microsoft.com/office/drawing/2014/main" id="{91E1A706-7593-4BA7-925D-7640040DD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" y="3648"/>
                <a:ext cx="240" cy="74"/>
              </a:xfrm>
              <a:custGeom>
                <a:avLst/>
                <a:gdLst>
                  <a:gd name="T0" fmla="*/ 48 w 281"/>
                  <a:gd name="T1" fmla="*/ 0 h 87"/>
                  <a:gd name="T2" fmla="*/ 48 w 281"/>
                  <a:gd name="T3" fmla="*/ 0 h 87"/>
                  <a:gd name="T4" fmla="*/ 6 w 281"/>
                  <a:gd name="T5" fmla="*/ 18 h 87"/>
                  <a:gd name="T6" fmla="*/ 21 w 281"/>
                  <a:gd name="T7" fmla="*/ 21 h 87"/>
                  <a:gd name="T8" fmla="*/ 21 w 281"/>
                  <a:gd name="T9" fmla="*/ 21 h 87"/>
                  <a:gd name="T10" fmla="*/ 21 w 281"/>
                  <a:gd name="T11" fmla="*/ 21 h 87"/>
                  <a:gd name="T12" fmla="*/ 0 w 281"/>
                  <a:gd name="T13" fmla="*/ 29 h 87"/>
                  <a:gd name="T14" fmla="*/ 0 w 281"/>
                  <a:gd name="T15" fmla="*/ 30 h 87"/>
                  <a:gd name="T16" fmla="*/ 56 w 281"/>
                  <a:gd name="T17" fmla="*/ 38 h 87"/>
                  <a:gd name="T18" fmla="*/ 41 w 281"/>
                  <a:gd name="T19" fmla="*/ 42 h 87"/>
                  <a:gd name="T20" fmla="*/ 41 w 281"/>
                  <a:gd name="T21" fmla="*/ 42 h 87"/>
                  <a:gd name="T22" fmla="*/ 83 w 281"/>
                  <a:gd name="T23" fmla="*/ 47 h 87"/>
                  <a:gd name="T24" fmla="*/ 71 w 281"/>
                  <a:gd name="T25" fmla="*/ 50 h 87"/>
                  <a:gd name="T26" fmla="*/ 71 w 281"/>
                  <a:gd name="T27" fmla="*/ 50 h 87"/>
                  <a:gd name="T28" fmla="*/ 116 w 281"/>
                  <a:gd name="T29" fmla="*/ 61 h 87"/>
                  <a:gd name="T30" fmla="*/ 98 w 281"/>
                  <a:gd name="T31" fmla="*/ 66 h 87"/>
                  <a:gd name="T32" fmla="*/ 108 w 281"/>
                  <a:gd name="T33" fmla="*/ 75 h 87"/>
                  <a:gd name="T34" fmla="*/ 108 w 281"/>
                  <a:gd name="T35" fmla="*/ 75 h 87"/>
                  <a:gd name="T36" fmla="*/ 108 w 281"/>
                  <a:gd name="T37" fmla="*/ 75 h 87"/>
                  <a:gd name="T38" fmla="*/ 233 w 281"/>
                  <a:gd name="T39" fmla="*/ 87 h 87"/>
                  <a:gd name="T40" fmla="*/ 239 w 281"/>
                  <a:gd name="T41" fmla="*/ 72 h 87"/>
                  <a:gd name="T42" fmla="*/ 273 w 281"/>
                  <a:gd name="T43" fmla="*/ 62 h 87"/>
                  <a:gd name="T44" fmla="*/ 236 w 281"/>
                  <a:gd name="T45" fmla="*/ 49 h 87"/>
                  <a:gd name="T46" fmla="*/ 205 w 281"/>
                  <a:gd name="T47" fmla="*/ 35 h 87"/>
                  <a:gd name="T48" fmla="*/ 48 w 281"/>
                  <a:gd name="T4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1" h="87"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32" y="6"/>
                      <a:pt x="19" y="12"/>
                      <a:pt x="6" y="18"/>
                    </a:cubicBezTo>
                    <a:cubicBezTo>
                      <a:pt x="9" y="19"/>
                      <a:pt x="15" y="20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13" y="24"/>
                      <a:pt x="5" y="26"/>
                      <a:pt x="0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3" y="33"/>
                      <a:pt x="56" y="35"/>
                      <a:pt x="56" y="38"/>
                    </a:cubicBezTo>
                    <a:cubicBezTo>
                      <a:pt x="56" y="39"/>
                      <a:pt x="49" y="41"/>
                      <a:pt x="41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74" y="44"/>
                      <a:pt x="83" y="45"/>
                      <a:pt x="83" y="47"/>
                    </a:cubicBezTo>
                    <a:cubicBezTo>
                      <a:pt x="83" y="48"/>
                      <a:pt x="76" y="49"/>
                      <a:pt x="71" y="50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105" y="54"/>
                      <a:pt x="116" y="58"/>
                      <a:pt x="116" y="61"/>
                    </a:cubicBezTo>
                    <a:cubicBezTo>
                      <a:pt x="116" y="64"/>
                      <a:pt x="106" y="66"/>
                      <a:pt x="98" y="66"/>
                    </a:cubicBezTo>
                    <a:cubicBezTo>
                      <a:pt x="100" y="69"/>
                      <a:pt x="106" y="72"/>
                      <a:pt x="108" y="75"/>
                    </a:cubicBezTo>
                    <a:cubicBezTo>
                      <a:pt x="108" y="75"/>
                      <a:pt x="108" y="75"/>
                      <a:pt x="108" y="75"/>
                    </a:cubicBezTo>
                    <a:cubicBezTo>
                      <a:pt x="108" y="75"/>
                      <a:pt x="108" y="75"/>
                      <a:pt x="108" y="75"/>
                    </a:cubicBezTo>
                    <a:cubicBezTo>
                      <a:pt x="132" y="80"/>
                      <a:pt x="157" y="85"/>
                      <a:pt x="233" y="87"/>
                    </a:cubicBezTo>
                    <a:cubicBezTo>
                      <a:pt x="235" y="82"/>
                      <a:pt x="237" y="77"/>
                      <a:pt x="239" y="72"/>
                    </a:cubicBezTo>
                    <a:cubicBezTo>
                      <a:pt x="257" y="69"/>
                      <a:pt x="281" y="67"/>
                      <a:pt x="273" y="62"/>
                    </a:cubicBezTo>
                    <a:cubicBezTo>
                      <a:pt x="253" y="58"/>
                      <a:pt x="244" y="53"/>
                      <a:pt x="236" y="49"/>
                    </a:cubicBezTo>
                    <a:cubicBezTo>
                      <a:pt x="228" y="44"/>
                      <a:pt x="221" y="40"/>
                      <a:pt x="205" y="35"/>
                    </a:cubicBezTo>
                    <a:cubicBezTo>
                      <a:pt x="167" y="25"/>
                      <a:pt x="71" y="15"/>
                      <a:pt x="4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68" name="Freeform 3625">
                <a:extLst>
                  <a:ext uri="{FF2B5EF4-FFF2-40B4-BE49-F238E27FC236}">
                    <a16:creationId xmlns:a16="http://schemas.microsoft.com/office/drawing/2014/main" id="{64D7D1F8-EBB0-487E-A86C-4C0E071AF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" y="3627"/>
                <a:ext cx="94" cy="13"/>
              </a:xfrm>
              <a:custGeom>
                <a:avLst/>
                <a:gdLst>
                  <a:gd name="T0" fmla="*/ 52 w 110"/>
                  <a:gd name="T1" fmla="*/ 0 h 16"/>
                  <a:gd name="T2" fmla="*/ 3 w 110"/>
                  <a:gd name="T3" fmla="*/ 5 h 16"/>
                  <a:gd name="T4" fmla="*/ 0 w 110"/>
                  <a:gd name="T5" fmla="*/ 12 h 16"/>
                  <a:gd name="T6" fmla="*/ 109 w 110"/>
                  <a:gd name="T7" fmla="*/ 16 h 16"/>
                  <a:gd name="T8" fmla="*/ 109 w 110"/>
                  <a:gd name="T9" fmla="*/ 16 h 16"/>
                  <a:gd name="T10" fmla="*/ 109 w 110"/>
                  <a:gd name="T11" fmla="*/ 16 h 16"/>
                  <a:gd name="T12" fmla="*/ 110 w 110"/>
                  <a:gd name="T13" fmla="*/ 15 h 16"/>
                  <a:gd name="T14" fmla="*/ 52 w 110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6">
                    <a:moveTo>
                      <a:pt x="52" y="0"/>
                    </a:moveTo>
                    <a:cubicBezTo>
                      <a:pt x="34" y="1"/>
                      <a:pt x="17" y="3"/>
                      <a:pt x="3" y="5"/>
                    </a:cubicBezTo>
                    <a:cubicBezTo>
                      <a:pt x="2" y="7"/>
                      <a:pt x="2" y="9"/>
                      <a:pt x="0" y="12"/>
                    </a:cubicBezTo>
                    <a:cubicBezTo>
                      <a:pt x="37" y="14"/>
                      <a:pt x="73" y="15"/>
                      <a:pt x="109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5"/>
                      <a:pt x="110" y="15"/>
                      <a:pt x="110" y="15"/>
                    </a:cubicBezTo>
                    <a:cubicBezTo>
                      <a:pt x="92" y="9"/>
                      <a:pt x="70" y="5"/>
                      <a:pt x="5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69" name="Freeform 3626">
                <a:extLst>
                  <a:ext uri="{FF2B5EF4-FFF2-40B4-BE49-F238E27FC236}">
                    <a16:creationId xmlns:a16="http://schemas.microsoft.com/office/drawing/2014/main" id="{62F19706-1114-4418-8D63-CAE79F94A6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01" y="3726"/>
                <a:ext cx="47" cy="6"/>
              </a:xfrm>
              <a:custGeom>
                <a:avLst/>
                <a:gdLst>
                  <a:gd name="T0" fmla="*/ 2 w 55"/>
                  <a:gd name="T1" fmla="*/ 1 h 7"/>
                  <a:gd name="T2" fmla="*/ 0 w 55"/>
                  <a:gd name="T3" fmla="*/ 7 h 7"/>
                  <a:gd name="T4" fmla="*/ 0 w 55"/>
                  <a:gd name="T5" fmla="*/ 7 h 7"/>
                  <a:gd name="T6" fmla="*/ 29 w 55"/>
                  <a:gd name="T7" fmla="*/ 7 h 7"/>
                  <a:gd name="T8" fmla="*/ 2 w 55"/>
                  <a:gd name="T9" fmla="*/ 1 h 7"/>
                  <a:gd name="T10" fmla="*/ 2 w 55"/>
                  <a:gd name="T11" fmla="*/ 1 h 7"/>
                  <a:gd name="T12" fmla="*/ 2 w 55"/>
                  <a:gd name="T13" fmla="*/ 0 h 7"/>
                  <a:gd name="T14" fmla="*/ 2 w 55"/>
                  <a:gd name="T15" fmla="*/ 1 h 7"/>
                  <a:gd name="T16" fmla="*/ 2 w 55"/>
                  <a:gd name="T17" fmla="*/ 0 h 7"/>
                  <a:gd name="T18" fmla="*/ 2 w 55"/>
                  <a:gd name="T19" fmla="*/ 0 h 7"/>
                  <a:gd name="T20" fmla="*/ 2 w 55"/>
                  <a:gd name="T21" fmla="*/ 0 h 7"/>
                  <a:gd name="T22" fmla="*/ 2 w 55"/>
                  <a:gd name="T23" fmla="*/ 0 h 7"/>
                  <a:gd name="T24" fmla="*/ 2 w 55"/>
                  <a:gd name="T25" fmla="*/ 0 h 7"/>
                  <a:gd name="T26" fmla="*/ 2 w 55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7">
                    <a:moveTo>
                      <a:pt x="2" y="1"/>
                    </a:moveTo>
                    <a:cubicBezTo>
                      <a:pt x="1" y="3"/>
                      <a:pt x="1" y="5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0" y="7"/>
                      <a:pt x="20" y="7"/>
                      <a:pt x="29" y="7"/>
                    </a:cubicBezTo>
                    <a:cubicBezTo>
                      <a:pt x="55" y="2"/>
                      <a:pt x="7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70" name="Freeform 3627">
                <a:extLst>
                  <a:ext uri="{FF2B5EF4-FFF2-40B4-BE49-F238E27FC236}">
                    <a16:creationId xmlns:a16="http://schemas.microsoft.com/office/drawing/2014/main" id="{54CC5A99-4271-4BBE-896D-3C1185628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4" y="3207"/>
                <a:ext cx="180" cy="26"/>
              </a:xfrm>
              <a:custGeom>
                <a:avLst/>
                <a:gdLst>
                  <a:gd name="T0" fmla="*/ 0 w 211"/>
                  <a:gd name="T1" fmla="*/ 0 h 30"/>
                  <a:gd name="T2" fmla="*/ 20 w 211"/>
                  <a:gd name="T3" fmla="*/ 17 h 30"/>
                  <a:gd name="T4" fmla="*/ 33 w 211"/>
                  <a:gd name="T5" fmla="*/ 24 h 30"/>
                  <a:gd name="T6" fmla="*/ 33 w 211"/>
                  <a:gd name="T7" fmla="*/ 24 h 30"/>
                  <a:gd name="T8" fmla="*/ 33 w 211"/>
                  <a:gd name="T9" fmla="*/ 24 h 30"/>
                  <a:gd name="T10" fmla="*/ 147 w 211"/>
                  <a:gd name="T11" fmla="*/ 28 h 30"/>
                  <a:gd name="T12" fmla="*/ 211 w 211"/>
                  <a:gd name="T13" fmla="*/ 30 h 30"/>
                  <a:gd name="T14" fmla="*/ 181 w 211"/>
                  <a:gd name="T15" fmla="*/ 23 h 30"/>
                  <a:gd name="T16" fmla="*/ 0 w 211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cubicBezTo>
                      <a:pt x="6" y="5"/>
                      <a:pt x="13" y="11"/>
                      <a:pt x="20" y="17"/>
                    </a:cubicBezTo>
                    <a:cubicBezTo>
                      <a:pt x="25" y="19"/>
                      <a:pt x="27" y="21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70" y="25"/>
                      <a:pt x="107" y="27"/>
                      <a:pt x="147" y="28"/>
                    </a:cubicBezTo>
                    <a:cubicBezTo>
                      <a:pt x="168" y="29"/>
                      <a:pt x="188" y="29"/>
                      <a:pt x="211" y="30"/>
                    </a:cubicBezTo>
                    <a:cubicBezTo>
                      <a:pt x="199" y="28"/>
                      <a:pt x="191" y="25"/>
                      <a:pt x="181" y="23"/>
                    </a:cubicBezTo>
                    <a:cubicBezTo>
                      <a:pt x="145" y="10"/>
                      <a:pt x="62" y="4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71" name="Freeform 3628">
                <a:extLst>
                  <a:ext uri="{FF2B5EF4-FFF2-40B4-BE49-F238E27FC236}">
                    <a16:creationId xmlns:a16="http://schemas.microsoft.com/office/drawing/2014/main" id="{EEB99A89-F053-43D1-A488-677AE5DE3F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2" y="3230"/>
                <a:ext cx="253" cy="93"/>
              </a:xfrm>
              <a:custGeom>
                <a:avLst/>
                <a:gdLst>
                  <a:gd name="T0" fmla="*/ 257 w 296"/>
                  <a:gd name="T1" fmla="*/ 39 h 110"/>
                  <a:gd name="T2" fmla="*/ 214 w 296"/>
                  <a:gd name="T3" fmla="*/ 0 h 110"/>
                  <a:gd name="T4" fmla="*/ 178 w 296"/>
                  <a:gd name="T5" fmla="*/ 11 h 110"/>
                  <a:gd name="T6" fmla="*/ 177 w 296"/>
                  <a:gd name="T7" fmla="*/ 12 h 110"/>
                  <a:gd name="T8" fmla="*/ 165 w 296"/>
                  <a:gd name="T9" fmla="*/ 12 h 110"/>
                  <a:gd name="T10" fmla="*/ 165 w 296"/>
                  <a:gd name="T11" fmla="*/ 12 h 110"/>
                  <a:gd name="T12" fmla="*/ 143 w 296"/>
                  <a:gd name="T13" fmla="*/ 12 h 110"/>
                  <a:gd name="T14" fmla="*/ 121 w 296"/>
                  <a:gd name="T15" fmla="*/ 12 h 110"/>
                  <a:gd name="T16" fmla="*/ 117 w 296"/>
                  <a:gd name="T17" fmla="*/ 25 h 110"/>
                  <a:gd name="T18" fmla="*/ 117 w 296"/>
                  <a:gd name="T19" fmla="*/ 25 h 110"/>
                  <a:gd name="T20" fmla="*/ 117 w 296"/>
                  <a:gd name="T21" fmla="*/ 25 h 110"/>
                  <a:gd name="T22" fmla="*/ 112 w 296"/>
                  <a:gd name="T23" fmla="*/ 32 h 110"/>
                  <a:gd name="T24" fmla="*/ 76 w 296"/>
                  <a:gd name="T25" fmla="*/ 51 h 110"/>
                  <a:gd name="T26" fmla="*/ 11 w 296"/>
                  <a:gd name="T27" fmla="*/ 61 h 110"/>
                  <a:gd name="T28" fmla="*/ 41 w 296"/>
                  <a:gd name="T29" fmla="*/ 68 h 110"/>
                  <a:gd name="T30" fmla="*/ 40 w 296"/>
                  <a:gd name="T31" fmla="*/ 68 h 110"/>
                  <a:gd name="T32" fmla="*/ 52 w 296"/>
                  <a:gd name="T33" fmla="*/ 77 h 110"/>
                  <a:gd name="T34" fmla="*/ 9 w 296"/>
                  <a:gd name="T35" fmla="*/ 89 h 110"/>
                  <a:gd name="T36" fmla="*/ 44 w 296"/>
                  <a:gd name="T37" fmla="*/ 110 h 110"/>
                  <a:gd name="T38" fmla="*/ 44 w 296"/>
                  <a:gd name="T39" fmla="*/ 110 h 110"/>
                  <a:gd name="T40" fmla="*/ 102 w 296"/>
                  <a:gd name="T41" fmla="*/ 101 h 110"/>
                  <a:gd name="T42" fmla="*/ 139 w 296"/>
                  <a:gd name="T43" fmla="*/ 91 h 110"/>
                  <a:gd name="T44" fmla="*/ 155 w 296"/>
                  <a:gd name="T45" fmla="*/ 72 h 110"/>
                  <a:gd name="T46" fmla="*/ 204 w 296"/>
                  <a:gd name="T47" fmla="*/ 71 h 110"/>
                  <a:gd name="T48" fmla="*/ 233 w 296"/>
                  <a:gd name="T49" fmla="*/ 54 h 110"/>
                  <a:gd name="T50" fmla="*/ 254 w 296"/>
                  <a:gd name="T51" fmla="*/ 40 h 110"/>
                  <a:gd name="T52" fmla="*/ 254 w 296"/>
                  <a:gd name="T53" fmla="*/ 40 h 110"/>
                  <a:gd name="T54" fmla="*/ 256 w 296"/>
                  <a:gd name="T55" fmla="*/ 40 h 110"/>
                  <a:gd name="T56" fmla="*/ 256 w 296"/>
                  <a:gd name="T57" fmla="*/ 40 h 110"/>
                  <a:gd name="T58" fmla="*/ 257 w 296"/>
                  <a:gd name="T59" fmla="*/ 39 h 110"/>
                  <a:gd name="T60" fmla="*/ 280 w 296"/>
                  <a:gd name="T61" fmla="*/ 29 h 110"/>
                  <a:gd name="T62" fmla="*/ 263 w 296"/>
                  <a:gd name="T63" fmla="*/ 27 h 110"/>
                  <a:gd name="T64" fmla="*/ 262 w 296"/>
                  <a:gd name="T65" fmla="*/ 26 h 110"/>
                  <a:gd name="T66" fmla="*/ 260 w 296"/>
                  <a:gd name="T67" fmla="*/ 17 h 110"/>
                  <a:gd name="T68" fmla="*/ 270 w 296"/>
                  <a:gd name="T69" fmla="*/ 17 h 110"/>
                  <a:gd name="T70" fmla="*/ 270 w 296"/>
                  <a:gd name="T71" fmla="*/ 17 h 110"/>
                  <a:gd name="T72" fmla="*/ 232 w 296"/>
                  <a:gd name="T73" fmla="*/ 0 h 110"/>
                  <a:gd name="T74" fmla="*/ 230 w 296"/>
                  <a:gd name="T75" fmla="*/ 0 h 110"/>
                  <a:gd name="T76" fmla="*/ 229 w 296"/>
                  <a:gd name="T77" fmla="*/ 0 h 110"/>
                  <a:gd name="T78" fmla="*/ 214 w 296"/>
                  <a:gd name="T7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6" h="110">
                    <a:moveTo>
                      <a:pt x="256" y="40"/>
                    </a:moveTo>
                    <a:cubicBezTo>
                      <a:pt x="257" y="39"/>
                      <a:pt x="257" y="39"/>
                      <a:pt x="257" y="39"/>
                    </a:cubicBezTo>
                    <a:cubicBezTo>
                      <a:pt x="256" y="40"/>
                      <a:pt x="256" y="40"/>
                      <a:pt x="256" y="40"/>
                    </a:cubicBezTo>
                    <a:moveTo>
                      <a:pt x="214" y="0"/>
                    </a:moveTo>
                    <a:cubicBezTo>
                      <a:pt x="214" y="0"/>
                      <a:pt x="214" y="0"/>
                      <a:pt x="214" y="0"/>
                    </a:cubicBezTo>
                    <a:cubicBezTo>
                      <a:pt x="161" y="0"/>
                      <a:pt x="188" y="8"/>
                      <a:pt x="178" y="11"/>
                    </a:cubicBezTo>
                    <a:cubicBezTo>
                      <a:pt x="178" y="11"/>
                      <a:pt x="178" y="11"/>
                      <a:pt x="177" y="11"/>
                    </a:cubicBezTo>
                    <a:cubicBezTo>
                      <a:pt x="177" y="12"/>
                      <a:pt x="177" y="12"/>
                      <a:pt x="177" y="12"/>
                    </a:cubicBezTo>
                    <a:cubicBezTo>
                      <a:pt x="175" y="12"/>
                      <a:pt x="173" y="12"/>
                      <a:pt x="171" y="12"/>
                    </a:cubicBezTo>
                    <a:cubicBezTo>
                      <a:pt x="169" y="12"/>
                      <a:pt x="167" y="12"/>
                      <a:pt x="165" y="12"/>
                    </a:cubicBezTo>
                    <a:cubicBezTo>
                      <a:pt x="165" y="12"/>
                      <a:pt x="165" y="12"/>
                      <a:pt x="165" y="12"/>
                    </a:cubicBezTo>
                    <a:cubicBezTo>
                      <a:pt x="165" y="12"/>
                      <a:pt x="165" y="12"/>
                      <a:pt x="165" y="12"/>
                    </a:cubicBezTo>
                    <a:cubicBezTo>
                      <a:pt x="161" y="12"/>
                      <a:pt x="157" y="12"/>
                      <a:pt x="153" y="12"/>
                    </a:cubicBezTo>
                    <a:cubicBezTo>
                      <a:pt x="150" y="12"/>
                      <a:pt x="146" y="12"/>
                      <a:pt x="143" y="12"/>
                    </a:cubicBezTo>
                    <a:cubicBezTo>
                      <a:pt x="143" y="12"/>
                      <a:pt x="143" y="12"/>
                      <a:pt x="143" y="12"/>
                    </a:cubicBezTo>
                    <a:cubicBezTo>
                      <a:pt x="136" y="12"/>
                      <a:pt x="128" y="12"/>
                      <a:pt x="121" y="12"/>
                    </a:cubicBezTo>
                    <a:cubicBezTo>
                      <a:pt x="117" y="12"/>
                      <a:pt x="113" y="12"/>
                      <a:pt x="108" y="12"/>
                    </a:cubicBezTo>
                    <a:cubicBezTo>
                      <a:pt x="112" y="16"/>
                      <a:pt x="116" y="21"/>
                      <a:pt x="117" y="25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5" y="28"/>
                      <a:pt x="114" y="30"/>
                      <a:pt x="112" y="32"/>
                    </a:cubicBezTo>
                    <a:cubicBezTo>
                      <a:pt x="80" y="34"/>
                      <a:pt x="74" y="38"/>
                      <a:pt x="74" y="43"/>
                    </a:cubicBezTo>
                    <a:cubicBezTo>
                      <a:pt x="74" y="45"/>
                      <a:pt x="76" y="48"/>
                      <a:pt x="76" y="51"/>
                    </a:cubicBezTo>
                    <a:cubicBezTo>
                      <a:pt x="76" y="53"/>
                      <a:pt x="73" y="56"/>
                      <a:pt x="64" y="59"/>
                    </a:cubicBezTo>
                    <a:cubicBezTo>
                      <a:pt x="46" y="59"/>
                      <a:pt x="28" y="60"/>
                      <a:pt x="11" y="61"/>
                    </a:cubicBezTo>
                    <a:cubicBezTo>
                      <a:pt x="19" y="63"/>
                      <a:pt x="28" y="65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70"/>
                      <a:pt x="59" y="72"/>
                      <a:pt x="59" y="75"/>
                    </a:cubicBezTo>
                    <a:cubicBezTo>
                      <a:pt x="59" y="76"/>
                      <a:pt x="57" y="77"/>
                      <a:pt x="52" y="77"/>
                    </a:cubicBezTo>
                    <a:cubicBezTo>
                      <a:pt x="37" y="79"/>
                      <a:pt x="25" y="80"/>
                      <a:pt x="14" y="82"/>
                    </a:cubicBezTo>
                    <a:cubicBezTo>
                      <a:pt x="12" y="84"/>
                      <a:pt x="11" y="87"/>
                      <a:pt x="9" y="89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16" y="106"/>
                      <a:pt x="31" y="108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62" y="110"/>
                      <a:pt x="79" y="109"/>
                      <a:pt x="97" y="108"/>
                    </a:cubicBezTo>
                    <a:cubicBezTo>
                      <a:pt x="99" y="106"/>
                      <a:pt x="100" y="103"/>
                      <a:pt x="102" y="101"/>
                    </a:cubicBezTo>
                    <a:cubicBezTo>
                      <a:pt x="102" y="100"/>
                      <a:pt x="103" y="100"/>
                      <a:pt x="103" y="99"/>
                    </a:cubicBezTo>
                    <a:cubicBezTo>
                      <a:pt x="95" y="96"/>
                      <a:pt x="83" y="93"/>
                      <a:pt x="139" y="91"/>
                    </a:cubicBezTo>
                    <a:cubicBezTo>
                      <a:pt x="147" y="80"/>
                      <a:pt x="147" y="80"/>
                      <a:pt x="147" y="80"/>
                    </a:cubicBezTo>
                    <a:cubicBezTo>
                      <a:pt x="135" y="77"/>
                      <a:pt x="122" y="72"/>
                      <a:pt x="155" y="72"/>
                    </a:cubicBezTo>
                    <a:cubicBezTo>
                      <a:pt x="163" y="72"/>
                      <a:pt x="173" y="72"/>
                      <a:pt x="186" y="72"/>
                    </a:cubicBezTo>
                    <a:cubicBezTo>
                      <a:pt x="190" y="72"/>
                      <a:pt x="197" y="72"/>
                      <a:pt x="204" y="71"/>
                    </a:cubicBezTo>
                    <a:cubicBezTo>
                      <a:pt x="205" y="70"/>
                      <a:pt x="206" y="68"/>
                      <a:pt x="207" y="67"/>
                    </a:cubicBezTo>
                    <a:cubicBezTo>
                      <a:pt x="214" y="62"/>
                      <a:pt x="224" y="58"/>
                      <a:pt x="233" y="54"/>
                    </a:cubicBezTo>
                    <a:cubicBezTo>
                      <a:pt x="235" y="51"/>
                      <a:pt x="236" y="49"/>
                      <a:pt x="238" y="46"/>
                    </a:cubicBezTo>
                    <a:cubicBezTo>
                      <a:pt x="236" y="45"/>
                      <a:pt x="167" y="40"/>
                      <a:pt x="254" y="40"/>
                    </a:cubicBezTo>
                    <a:cubicBezTo>
                      <a:pt x="254" y="40"/>
                      <a:pt x="254" y="40"/>
                      <a:pt x="254" y="40"/>
                    </a:cubicBezTo>
                    <a:cubicBezTo>
                      <a:pt x="254" y="40"/>
                      <a:pt x="254" y="40"/>
                      <a:pt x="254" y="40"/>
                    </a:cubicBezTo>
                    <a:cubicBezTo>
                      <a:pt x="254" y="40"/>
                      <a:pt x="254" y="40"/>
                      <a:pt x="254" y="40"/>
                    </a:cubicBezTo>
                    <a:cubicBezTo>
                      <a:pt x="254" y="40"/>
                      <a:pt x="255" y="40"/>
                      <a:pt x="256" y="40"/>
                    </a:cubicBezTo>
                    <a:cubicBezTo>
                      <a:pt x="256" y="40"/>
                      <a:pt x="256" y="40"/>
                      <a:pt x="256" y="40"/>
                    </a:cubicBezTo>
                    <a:cubicBezTo>
                      <a:pt x="256" y="40"/>
                      <a:pt x="256" y="40"/>
                      <a:pt x="256" y="40"/>
                    </a:cubicBezTo>
                    <a:cubicBezTo>
                      <a:pt x="256" y="40"/>
                      <a:pt x="256" y="40"/>
                      <a:pt x="256" y="40"/>
                    </a:cubicBezTo>
                    <a:cubicBezTo>
                      <a:pt x="257" y="39"/>
                      <a:pt x="257" y="39"/>
                      <a:pt x="257" y="39"/>
                    </a:cubicBezTo>
                    <a:cubicBezTo>
                      <a:pt x="272" y="37"/>
                      <a:pt x="284" y="34"/>
                      <a:pt x="296" y="32"/>
                    </a:cubicBezTo>
                    <a:cubicBezTo>
                      <a:pt x="289" y="31"/>
                      <a:pt x="286" y="30"/>
                      <a:pt x="280" y="29"/>
                    </a:cubicBezTo>
                    <a:cubicBezTo>
                      <a:pt x="277" y="29"/>
                      <a:pt x="271" y="28"/>
                      <a:pt x="264" y="27"/>
                    </a:cubicBezTo>
                    <a:cubicBezTo>
                      <a:pt x="264" y="27"/>
                      <a:pt x="264" y="27"/>
                      <a:pt x="263" y="27"/>
                    </a:cubicBezTo>
                    <a:cubicBezTo>
                      <a:pt x="263" y="27"/>
                      <a:pt x="263" y="27"/>
                      <a:pt x="263" y="27"/>
                    </a:cubicBezTo>
                    <a:cubicBezTo>
                      <a:pt x="263" y="27"/>
                      <a:pt x="263" y="27"/>
                      <a:pt x="262" y="26"/>
                    </a:cubicBezTo>
                    <a:cubicBezTo>
                      <a:pt x="242" y="21"/>
                      <a:pt x="230" y="17"/>
                      <a:pt x="260" y="17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3" y="17"/>
                      <a:pt x="266" y="17"/>
                      <a:pt x="269" y="17"/>
                    </a:cubicBezTo>
                    <a:cubicBezTo>
                      <a:pt x="269" y="17"/>
                      <a:pt x="270" y="17"/>
                      <a:pt x="270" y="17"/>
                    </a:cubicBezTo>
                    <a:cubicBezTo>
                      <a:pt x="270" y="17"/>
                      <a:pt x="270" y="17"/>
                      <a:pt x="270" y="17"/>
                    </a:cubicBezTo>
                    <a:cubicBezTo>
                      <a:pt x="270" y="17"/>
                      <a:pt x="270" y="17"/>
                      <a:pt x="270" y="17"/>
                    </a:cubicBezTo>
                    <a:cubicBezTo>
                      <a:pt x="270" y="17"/>
                      <a:pt x="270" y="17"/>
                      <a:pt x="270" y="17"/>
                    </a:cubicBezTo>
                    <a:cubicBezTo>
                      <a:pt x="260" y="12"/>
                      <a:pt x="246" y="6"/>
                      <a:pt x="232" y="0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232" y="0"/>
                      <a:pt x="231" y="0"/>
                      <a:pt x="23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23" y="0"/>
                      <a:pt x="218" y="0"/>
                      <a:pt x="214" y="0"/>
                    </a:cubicBezTo>
                    <a:cubicBezTo>
                      <a:pt x="214" y="0"/>
                      <a:pt x="214" y="0"/>
                      <a:pt x="214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72" name="Freeform 3629">
                <a:extLst>
                  <a:ext uri="{FF2B5EF4-FFF2-40B4-BE49-F238E27FC236}">
                    <a16:creationId xmlns:a16="http://schemas.microsoft.com/office/drawing/2014/main" id="{20740A08-5887-4D04-90B9-109C30E03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6" y="3230"/>
                <a:ext cx="180" cy="11"/>
              </a:xfrm>
              <a:custGeom>
                <a:avLst/>
                <a:gdLst>
                  <a:gd name="T0" fmla="*/ 167 w 211"/>
                  <a:gd name="T1" fmla="*/ 0 h 14"/>
                  <a:gd name="T2" fmla="*/ 0 w 211"/>
                  <a:gd name="T3" fmla="*/ 1 h 14"/>
                  <a:gd name="T4" fmla="*/ 12 w 211"/>
                  <a:gd name="T5" fmla="*/ 3 h 14"/>
                  <a:gd name="T6" fmla="*/ 141 w 211"/>
                  <a:gd name="T7" fmla="*/ 13 h 14"/>
                  <a:gd name="T8" fmla="*/ 172 w 211"/>
                  <a:gd name="T9" fmla="*/ 14 h 14"/>
                  <a:gd name="T10" fmla="*/ 207 w 211"/>
                  <a:gd name="T11" fmla="*/ 13 h 14"/>
                  <a:gd name="T12" fmla="*/ 206 w 211"/>
                  <a:gd name="T13" fmla="*/ 12 h 14"/>
                  <a:gd name="T14" fmla="*/ 211 w 211"/>
                  <a:gd name="T15" fmla="*/ 8 h 14"/>
                  <a:gd name="T16" fmla="*/ 167 w 211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14">
                    <a:moveTo>
                      <a:pt x="167" y="0"/>
                    </a:moveTo>
                    <a:cubicBezTo>
                      <a:pt x="111" y="1"/>
                      <a:pt x="52" y="0"/>
                      <a:pt x="0" y="1"/>
                    </a:cubicBezTo>
                    <a:cubicBezTo>
                      <a:pt x="3" y="2"/>
                      <a:pt x="9" y="3"/>
                      <a:pt x="12" y="3"/>
                    </a:cubicBezTo>
                    <a:cubicBezTo>
                      <a:pt x="55" y="6"/>
                      <a:pt x="98" y="10"/>
                      <a:pt x="141" y="13"/>
                    </a:cubicBezTo>
                    <a:cubicBezTo>
                      <a:pt x="152" y="13"/>
                      <a:pt x="161" y="13"/>
                      <a:pt x="172" y="14"/>
                    </a:cubicBezTo>
                    <a:cubicBezTo>
                      <a:pt x="186" y="14"/>
                      <a:pt x="196" y="13"/>
                      <a:pt x="207" y="13"/>
                    </a:cubicBezTo>
                    <a:cubicBezTo>
                      <a:pt x="206" y="13"/>
                      <a:pt x="206" y="12"/>
                      <a:pt x="206" y="12"/>
                    </a:cubicBezTo>
                    <a:cubicBezTo>
                      <a:pt x="206" y="10"/>
                      <a:pt x="211" y="9"/>
                      <a:pt x="211" y="8"/>
                    </a:cubicBezTo>
                    <a:cubicBezTo>
                      <a:pt x="211" y="6"/>
                      <a:pt x="203" y="4"/>
                      <a:pt x="16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73" name="Freeform 3630">
                <a:extLst>
                  <a:ext uri="{FF2B5EF4-FFF2-40B4-BE49-F238E27FC236}">
                    <a16:creationId xmlns:a16="http://schemas.microsoft.com/office/drawing/2014/main" id="{44839C49-8EEE-421C-AA91-06A9C4E90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" y="3256"/>
                <a:ext cx="139" cy="12"/>
              </a:xfrm>
              <a:custGeom>
                <a:avLst/>
                <a:gdLst>
                  <a:gd name="T0" fmla="*/ 0 w 162"/>
                  <a:gd name="T1" fmla="*/ 0 h 14"/>
                  <a:gd name="T2" fmla="*/ 14 w 162"/>
                  <a:gd name="T3" fmla="*/ 5 h 14"/>
                  <a:gd name="T4" fmla="*/ 14 w 162"/>
                  <a:gd name="T5" fmla="*/ 5 h 14"/>
                  <a:gd name="T6" fmla="*/ 140 w 162"/>
                  <a:gd name="T7" fmla="*/ 14 h 14"/>
                  <a:gd name="T8" fmla="*/ 158 w 162"/>
                  <a:gd name="T9" fmla="*/ 12 h 14"/>
                  <a:gd name="T10" fmla="*/ 158 w 162"/>
                  <a:gd name="T11" fmla="*/ 12 h 14"/>
                  <a:gd name="T12" fmla="*/ 162 w 162"/>
                  <a:gd name="T13" fmla="*/ 7 h 14"/>
                  <a:gd name="T14" fmla="*/ 162 w 162"/>
                  <a:gd name="T15" fmla="*/ 7 h 14"/>
                  <a:gd name="T16" fmla="*/ 145 w 162"/>
                  <a:gd name="T17" fmla="*/ 6 h 14"/>
                  <a:gd name="T18" fmla="*/ 145 w 162"/>
                  <a:gd name="T19" fmla="*/ 6 h 14"/>
                  <a:gd name="T20" fmla="*/ 0 w 162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2" h="14">
                    <a:moveTo>
                      <a:pt x="0" y="0"/>
                    </a:moveTo>
                    <a:cubicBezTo>
                      <a:pt x="6" y="2"/>
                      <a:pt x="8" y="3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7" y="8"/>
                      <a:pt x="97" y="11"/>
                      <a:pt x="140" y="14"/>
                    </a:cubicBezTo>
                    <a:cubicBezTo>
                      <a:pt x="147" y="14"/>
                      <a:pt x="154" y="13"/>
                      <a:pt x="158" y="12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9" y="10"/>
                      <a:pt x="161" y="9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58" y="7"/>
                      <a:pt x="152" y="7"/>
                      <a:pt x="145" y="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98" y="4"/>
                      <a:pt x="50" y="2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74" name="Freeform 3631">
                <a:extLst>
                  <a:ext uri="{FF2B5EF4-FFF2-40B4-BE49-F238E27FC236}">
                    <a16:creationId xmlns:a16="http://schemas.microsoft.com/office/drawing/2014/main" id="{038F61D8-6E5B-4A34-B83C-E47DA6C8D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6" y="3164"/>
                <a:ext cx="629" cy="311"/>
              </a:xfrm>
              <a:custGeom>
                <a:avLst/>
                <a:gdLst>
                  <a:gd name="T0" fmla="*/ 517 w 737"/>
                  <a:gd name="T1" fmla="*/ 36 h 366"/>
                  <a:gd name="T2" fmla="*/ 483 w 737"/>
                  <a:gd name="T3" fmla="*/ 36 h 366"/>
                  <a:gd name="T4" fmla="*/ 470 w 737"/>
                  <a:gd name="T5" fmla="*/ 42 h 366"/>
                  <a:gd name="T6" fmla="*/ 437 w 737"/>
                  <a:gd name="T7" fmla="*/ 53 h 366"/>
                  <a:gd name="T8" fmla="*/ 471 w 737"/>
                  <a:gd name="T9" fmla="*/ 76 h 366"/>
                  <a:gd name="T10" fmla="*/ 398 w 737"/>
                  <a:gd name="T11" fmla="*/ 87 h 366"/>
                  <a:gd name="T12" fmla="*/ 426 w 737"/>
                  <a:gd name="T13" fmla="*/ 104 h 366"/>
                  <a:gd name="T14" fmla="*/ 409 w 737"/>
                  <a:gd name="T15" fmla="*/ 103 h 366"/>
                  <a:gd name="T16" fmla="*/ 407 w 737"/>
                  <a:gd name="T17" fmla="*/ 103 h 366"/>
                  <a:gd name="T18" fmla="*/ 333 w 737"/>
                  <a:gd name="T19" fmla="*/ 107 h 366"/>
                  <a:gd name="T20" fmla="*/ 351 w 737"/>
                  <a:gd name="T21" fmla="*/ 126 h 366"/>
                  <a:gd name="T22" fmla="*/ 328 w 737"/>
                  <a:gd name="T23" fmla="*/ 126 h 366"/>
                  <a:gd name="T24" fmla="*/ 366 w 737"/>
                  <a:gd name="T25" fmla="*/ 139 h 366"/>
                  <a:gd name="T26" fmla="*/ 283 w 737"/>
                  <a:gd name="T27" fmla="*/ 163 h 366"/>
                  <a:gd name="T28" fmla="*/ 259 w 737"/>
                  <a:gd name="T29" fmla="*/ 171 h 366"/>
                  <a:gd name="T30" fmla="*/ 254 w 737"/>
                  <a:gd name="T31" fmla="*/ 178 h 366"/>
                  <a:gd name="T32" fmla="*/ 255 w 737"/>
                  <a:gd name="T33" fmla="*/ 178 h 366"/>
                  <a:gd name="T34" fmla="*/ 219 w 737"/>
                  <a:gd name="T35" fmla="*/ 194 h 366"/>
                  <a:gd name="T36" fmla="*/ 183 w 737"/>
                  <a:gd name="T37" fmla="*/ 194 h 366"/>
                  <a:gd name="T38" fmla="*/ 181 w 737"/>
                  <a:gd name="T39" fmla="*/ 194 h 366"/>
                  <a:gd name="T40" fmla="*/ 172 w 737"/>
                  <a:gd name="T41" fmla="*/ 204 h 366"/>
                  <a:gd name="T42" fmla="*/ 170 w 737"/>
                  <a:gd name="T43" fmla="*/ 229 h 366"/>
                  <a:gd name="T44" fmla="*/ 163 w 737"/>
                  <a:gd name="T45" fmla="*/ 238 h 366"/>
                  <a:gd name="T46" fmla="*/ 109 w 737"/>
                  <a:gd name="T47" fmla="*/ 246 h 366"/>
                  <a:gd name="T48" fmla="*/ 50 w 737"/>
                  <a:gd name="T49" fmla="*/ 263 h 366"/>
                  <a:gd name="T50" fmla="*/ 68 w 737"/>
                  <a:gd name="T51" fmla="*/ 280 h 366"/>
                  <a:gd name="T52" fmla="*/ 60 w 737"/>
                  <a:gd name="T53" fmla="*/ 280 h 366"/>
                  <a:gd name="T54" fmla="*/ 19 w 737"/>
                  <a:gd name="T55" fmla="*/ 284 h 366"/>
                  <a:gd name="T56" fmla="*/ 209 w 737"/>
                  <a:gd name="T57" fmla="*/ 321 h 366"/>
                  <a:gd name="T58" fmla="*/ 172 w 737"/>
                  <a:gd name="T59" fmla="*/ 331 h 366"/>
                  <a:gd name="T60" fmla="*/ 192 w 737"/>
                  <a:gd name="T61" fmla="*/ 345 h 366"/>
                  <a:gd name="T62" fmla="*/ 144 w 737"/>
                  <a:gd name="T63" fmla="*/ 352 h 366"/>
                  <a:gd name="T64" fmla="*/ 138 w 737"/>
                  <a:gd name="T65" fmla="*/ 358 h 366"/>
                  <a:gd name="T66" fmla="*/ 244 w 737"/>
                  <a:gd name="T67" fmla="*/ 348 h 366"/>
                  <a:gd name="T68" fmla="*/ 259 w 737"/>
                  <a:gd name="T69" fmla="*/ 325 h 366"/>
                  <a:gd name="T70" fmla="*/ 297 w 737"/>
                  <a:gd name="T71" fmla="*/ 316 h 366"/>
                  <a:gd name="T72" fmla="*/ 312 w 737"/>
                  <a:gd name="T73" fmla="*/ 317 h 366"/>
                  <a:gd name="T74" fmla="*/ 350 w 737"/>
                  <a:gd name="T75" fmla="*/ 309 h 366"/>
                  <a:gd name="T76" fmla="*/ 340 w 737"/>
                  <a:gd name="T77" fmla="*/ 301 h 366"/>
                  <a:gd name="T78" fmla="*/ 324 w 737"/>
                  <a:gd name="T79" fmla="*/ 279 h 366"/>
                  <a:gd name="T80" fmla="*/ 421 w 737"/>
                  <a:gd name="T81" fmla="*/ 277 h 366"/>
                  <a:gd name="T82" fmla="*/ 433 w 737"/>
                  <a:gd name="T83" fmla="*/ 260 h 366"/>
                  <a:gd name="T84" fmla="*/ 430 w 737"/>
                  <a:gd name="T85" fmla="*/ 238 h 366"/>
                  <a:gd name="T86" fmla="*/ 456 w 737"/>
                  <a:gd name="T87" fmla="*/ 224 h 366"/>
                  <a:gd name="T88" fmla="*/ 476 w 737"/>
                  <a:gd name="T89" fmla="*/ 193 h 366"/>
                  <a:gd name="T90" fmla="*/ 444 w 737"/>
                  <a:gd name="T91" fmla="*/ 173 h 366"/>
                  <a:gd name="T92" fmla="*/ 452 w 737"/>
                  <a:gd name="T93" fmla="*/ 174 h 366"/>
                  <a:gd name="T94" fmla="*/ 459 w 737"/>
                  <a:gd name="T95" fmla="*/ 174 h 366"/>
                  <a:gd name="T96" fmla="*/ 460 w 737"/>
                  <a:gd name="T97" fmla="*/ 174 h 366"/>
                  <a:gd name="T98" fmla="*/ 465 w 737"/>
                  <a:gd name="T99" fmla="*/ 175 h 366"/>
                  <a:gd name="T100" fmla="*/ 472 w 737"/>
                  <a:gd name="T101" fmla="*/ 176 h 366"/>
                  <a:gd name="T102" fmla="*/ 456 w 737"/>
                  <a:gd name="T103" fmla="*/ 152 h 366"/>
                  <a:gd name="T104" fmla="*/ 535 w 737"/>
                  <a:gd name="T105" fmla="*/ 137 h 366"/>
                  <a:gd name="T106" fmla="*/ 580 w 737"/>
                  <a:gd name="T107" fmla="*/ 138 h 366"/>
                  <a:gd name="T108" fmla="*/ 686 w 737"/>
                  <a:gd name="T109" fmla="*/ 102 h 366"/>
                  <a:gd name="T110" fmla="*/ 677 w 737"/>
                  <a:gd name="T111" fmla="*/ 89 h 366"/>
                  <a:gd name="T112" fmla="*/ 662 w 737"/>
                  <a:gd name="T113" fmla="*/ 62 h 366"/>
                  <a:gd name="T114" fmla="*/ 578 w 737"/>
                  <a:gd name="T115" fmla="*/ 1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37" h="366">
                    <a:moveTo>
                      <a:pt x="471" y="0"/>
                    </a:moveTo>
                    <a:cubicBezTo>
                      <a:pt x="462" y="3"/>
                      <a:pt x="453" y="6"/>
                      <a:pt x="447" y="9"/>
                    </a:cubicBezTo>
                    <a:cubicBezTo>
                      <a:pt x="464" y="11"/>
                      <a:pt x="477" y="11"/>
                      <a:pt x="494" y="13"/>
                    </a:cubicBezTo>
                    <a:cubicBezTo>
                      <a:pt x="494" y="13"/>
                      <a:pt x="494" y="13"/>
                      <a:pt x="494" y="13"/>
                    </a:cubicBezTo>
                    <a:cubicBezTo>
                      <a:pt x="494" y="13"/>
                      <a:pt x="494" y="13"/>
                      <a:pt x="494" y="13"/>
                    </a:cubicBezTo>
                    <a:cubicBezTo>
                      <a:pt x="488" y="21"/>
                      <a:pt x="597" y="36"/>
                      <a:pt x="517" y="36"/>
                    </a:cubicBezTo>
                    <a:cubicBezTo>
                      <a:pt x="517" y="36"/>
                      <a:pt x="517" y="36"/>
                      <a:pt x="517" y="36"/>
                    </a:cubicBezTo>
                    <a:cubicBezTo>
                      <a:pt x="508" y="36"/>
                      <a:pt x="498" y="36"/>
                      <a:pt x="485" y="36"/>
                    </a:cubicBezTo>
                    <a:cubicBezTo>
                      <a:pt x="485" y="36"/>
                      <a:pt x="485" y="36"/>
                      <a:pt x="485" y="36"/>
                    </a:cubicBezTo>
                    <a:cubicBezTo>
                      <a:pt x="484" y="36"/>
                      <a:pt x="484" y="36"/>
                      <a:pt x="484" y="36"/>
                    </a:cubicBezTo>
                    <a:cubicBezTo>
                      <a:pt x="484" y="36"/>
                      <a:pt x="484" y="36"/>
                      <a:pt x="483" y="36"/>
                    </a:cubicBezTo>
                    <a:cubicBezTo>
                      <a:pt x="483" y="36"/>
                      <a:pt x="483" y="36"/>
                      <a:pt x="483" y="36"/>
                    </a:cubicBezTo>
                    <a:cubicBezTo>
                      <a:pt x="483" y="36"/>
                      <a:pt x="483" y="36"/>
                      <a:pt x="483" y="36"/>
                    </a:cubicBezTo>
                    <a:cubicBezTo>
                      <a:pt x="483" y="36"/>
                      <a:pt x="483" y="36"/>
                      <a:pt x="483" y="36"/>
                    </a:cubicBezTo>
                    <a:cubicBezTo>
                      <a:pt x="482" y="35"/>
                      <a:pt x="481" y="35"/>
                      <a:pt x="480" y="35"/>
                    </a:cubicBezTo>
                    <a:cubicBezTo>
                      <a:pt x="480" y="35"/>
                      <a:pt x="480" y="35"/>
                      <a:pt x="479" y="35"/>
                    </a:cubicBezTo>
                    <a:cubicBezTo>
                      <a:pt x="483" y="36"/>
                      <a:pt x="484" y="37"/>
                      <a:pt x="484" y="37"/>
                    </a:cubicBezTo>
                    <a:cubicBezTo>
                      <a:pt x="484" y="39"/>
                      <a:pt x="470" y="40"/>
                      <a:pt x="470" y="42"/>
                    </a:cubicBezTo>
                    <a:cubicBezTo>
                      <a:pt x="470" y="43"/>
                      <a:pt x="484" y="45"/>
                      <a:pt x="536" y="50"/>
                    </a:cubicBezTo>
                    <a:cubicBezTo>
                      <a:pt x="542" y="50"/>
                      <a:pt x="549" y="51"/>
                      <a:pt x="552" y="52"/>
                    </a:cubicBezTo>
                    <a:cubicBezTo>
                      <a:pt x="535" y="53"/>
                      <a:pt x="519" y="54"/>
                      <a:pt x="502" y="55"/>
                    </a:cubicBezTo>
                    <a:cubicBezTo>
                      <a:pt x="502" y="55"/>
                      <a:pt x="502" y="55"/>
                      <a:pt x="502" y="55"/>
                    </a:cubicBezTo>
                    <a:cubicBezTo>
                      <a:pt x="479" y="54"/>
                      <a:pt x="458" y="52"/>
                      <a:pt x="438" y="51"/>
                    </a:cubicBezTo>
                    <a:cubicBezTo>
                      <a:pt x="438" y="52"/>
                      <a:pt x="438" y="52"/>
                      <a:pt x="437" y="53"/>
                    </a:cubicBezTo>
                    <a:cubicBezTo>
                      <a:pt x="437" y="53"/>
                      <a:pt x="437" y="53"/>
                      <a:pt x="437" y="53"/>
                    </a:cubicBezTo>
                    <a:cubicBezTo>
                      <a:pt x="437" y="54"/>
                      <a:pt x="455" y="57"/>
                      <a:pt x="455" y="59"/>
                    </a:cubicBezTo>
                    <a:cubicBezTo>
                      <a:pt x="455" y="60"/>
                      <a:pt x="449" y="61"/>
                      <a:pt x="431" y="62"/>
                    </a:cubicBezTo>
                    <a:cubicBezTo>
                      <a:pt x="424" y="63"/>
                      <a:pt x="417" y="63"/>
                      <a:pt x="413" y="63"/>
                    </a:cubicBezTo>
                    <a:cubicBezTo>
                      <a:pt x="432" y="68"/>
                      <a:pt x="452" y="72"/>
                      <a:pt x="471" y="76"/>
                    </a:cubicBezTo>
                    <a:cubicBezTo>
                      <a:pt x="471" y="76"/>
                      <a:pt x="471" y="76"/>
                      <a:pt x="471" y="76"/>
                    </a:cubicBezTo>
                    <a:cubicBezTo>
                      <a:pt x="471" y="76"/>
                      <a:pt x="471" y="76"/>
                      <a:pt x="471" y="76"/>
                    </a:cubicBezTo>
                    <a:cubicBezTo>
                      <a:pt x="450" y="77"/>
                      <a:pt x="417" y="76"/>
                      <a:pt x="417" y="79"/>
                    </a:cubicBezTo>
                    <a:cubicBezTo>
                      <a:pt x="417" y="79"/>
                      <a:pt x="418" y="80"/>
                      <a:pt x="420" y="80"/>
                    </a:cubicBezTo>
                    <a:cubicBezTo>
                      <a:pt x="420" y="80"/>
                      <a:pt x="420" y="80"/>
                      <a:pt x="420" y="80"/>
                    </a:cubicBezTo>
                    <a:cubicBezTo>
                      <a:pt x="420" y="80"/>
                      <a:pt x="420" y="80"/>
                      <a:pt x="420" y="80"/>
                    </a:cubicBezTo>
                    <a:cubicBezTo>
                      <a:pt x="412" y="83"/>
                      <a:pt x="403" y="85"/>
                      <a:pt x="398" y="87"/>
                    </a:cubicBezTo>
                    <a:cubicBezTo>
                      <a:pt x="413" y="91"/>
                      <a:pt x="424" y="95"/>
                      <a:pt x="439" y="99"/>
                    </a:cubicBezTo>
                    <a:cubicBezTo>
                      <a:pt x="439" y="99"/>
                      <a:pt x="439" y="99"/>
                      <a:pt x="439" y="99"/>
                    </a:cubicBezTo>
                    <a:cubicBezTo>
                      <a:pt x="439" y="99"/>
                      <a:pt x="439" y="99"/>
                      <a:pt x="439" y="99"/>
                    </a:cubicBezTo>
                    <a:cubicBezTo>
                      <a:pt x="438" y="101"/>
                      <a:pt x="440" y="104"/>
                      <a:pt x="426" y="104"/>
                    </a:cubicBezTo>
                    <a:cubicBezTo>
                      <a:pt x="426" y="104"/>
                      <a:pt x="426" y="104"/>
                      <a:pt x="426" y="104"/>
                    </a:cubicBezTo>
                    <a:cubicBezTo>
                      <a:pt x="426" y="104"/>
                      <a:pt x="426" y="104"/>
                      <a:pt x="426" y="104"/>
                    </a:cubicBezTo>
                    <a:cubicBezTo>
                      <a:pt x="426" y="104"/>
                      <a:pt x="426" y="104"/>
                      <a:pt x="426" y="104"/>
                    </a:cubicBezTo>
                    <a:cubicBezTo>
                      <a:pt x="426" y="104"/>
                      <a:pt x="426" y="104"/>
                      <a:pt x="426" y="104"/>
                    </a:cubicBezTo>
                    <a:cubicBezTo>
                      <a:pt x="425" y="104"/>
                      <a:pt x="425" y="104"/>
                      <a:pt x="425" y="104"/>
                    </a:cubicBezTo>
                    <a:cubicBezTo>
                      <a:pt x="425" y="104"/>
                      <a:pt x="425" y="104"/>
                      <a:pt x="425" y="104"/>
                    </a:cubicBezTo>
                    <a:cubicBezTo>
                      <a:pt x="421" y="104"/>
                      <a:pt x="416" y="104"/>
                      <a:pt x="409" y="103"/>
                    </a:cubicBezTo>
                    <a:cubicBezTo>
                      <a:pt x="409" y="103"/>
                      <a:pt x="409" y="103"/>
                      <a:pt x="409" y="103"/>
                    </a:cubicBezTo>
                    <a:cubicBezTo>
                      <a:pt x="409" y="103"/>
                      <a:pt x="409" y="103"/>
                      <a:pt x="409" y="103"/>
                    </a:cubicBezTo>
                    <a:cubicBezTo>
                      <a:pt x="409" y="103"/>
                      <a:pt x="409" y="103"/>
                      <a:pt x="409" y="103"/>
                    </a:cubicBezTo>
                    <a:cubicBezTo>
                      <a:pt x="409" y="103"/>
                      <a:pt x="409" y="103"/>
                      <a:pt x="409" y="103"/>
                    </a:cubicBezTo>
                    <a:cubicBezTo>
                      <a:pt x="408" y="103"/>
                      <a:pt x="408" y="103"/>
                      <a:pt x="408" y="103"/>
                    </a:cubicBezTo>
                    <a:cubicBezTo>
                      <a:pt x="408" y="103"/>
                      <a:pt x="408" y="103"/>
                      <a:pt x="408" y="103"/>
                    </a:cubicBezTo>
                    <a:cubicBezTo>
                      <a:pt x="408" y="103"/>
                      <a:pt x="407" y="103"/>
                      <a:pt x="407" y="103"/>
                    </a:cubicBezTo>
                    <a:cubicBezTo>
                      <a:pt x="407" y="103"/>
                      <a:pt x="407" y="103"/>
                      <a:pt x="406" y="103"/>
                    </a:cubicBezTo>
                    <a:cubicBezTo>
                      <a:pt x="406" y="103"/>
                      <a:pt x="406" y="103"/>
                      <a:pt x="406" y="103"/>
                    </a:cubicBezTo>
                    <a:cubicBezTo>
                      <a:pt x="406" y="103"/>
                      <a:pt x="406" y="103"/>
                      <a:pt x="406" y="103"/>
                    </a:cubicBezTo>
                    <a:cubicBezTo>
                      <a:pt x="406" y="103"/>
                      <a:pt x="406" y="103"/>
                      <a:pt x="406" y="103"/>
                    </a:cubicBezTo>
                    <a:cubicBezTo>
                      <a:pt x="398" y="104"/>
                      <a:pt x="390" y="106"/>
                      <a:pt x="385" y="107"/>
                    </a:cubicBezTo>
                    <a:cubicBezTo>
                      <a:pt x="367" y="107"/>
                      <a:pt x="351" y="107"/>
                      <a:pt x="333" y="107"/>
                    </a:cubicBezTo>
                    <a:cubicBezTo>
                      <a:pt x="349" y="110"/>
                      <a:pt x="364" y="114"/>
                      <a:pt x="379" y="117"/>
                    </a:cubicBezTo>
                    <a:cubicBezTo>
                      <a:pt x="379" y="117"/>
                      <a:pt x="379" y="117"/>
                      <a:pt x="379" y="117"/>
                    </a:cubicBezTo>
                    <a:cubicBezTo>
                      <a:pt x="379" y="117"/>
                      <a:pt x="379" y="117"/>
                      <a:pt x="379" y="117"/>
                    </a:cubicBezTo>
                    <a:cubicBezTo>
                      <a:pt x="373" y="126"/>
                      <a:pt x="373" y="126"/>
                      <a:pt x="373" y="126"/>
                    </a:cubicBezTo>
                    <a:cubicBezTo>
                      <a:pt x="368" y="126"/>
                      <a:pt x="364" y="126"/>
                      <a:pt x="360" y="126"/>
                    </a:cubicBezTo>
                    <a:cubicBezTo>
                      <a:pt x="357" y="126"/>
                      <a:pt x="354" y="126"/>
                      <a:pt x="351" y="126"/>
                    </a:cubicBezTo>
                    <a:cubicBezTo>
                      <a:pt x="351" y="126"/>
                      <a:pt x="351" y="126"/>
                      <a:pt x="351" y="126"/>
                    </a:cubicBezTo>
                    <a:cubicBezTo>
                      <a:pt x="351" y="126"/>
                      <a:pt x="350" y="126"/>
                      <a:pt x="350" y="126"/>
                    </a:cubicBezTo>
                    <a:cubicBezTo>
                      <a:pt x="347" y="126"/>
                      <a:pt x="343" y="126"/>
                      <a:pt x="339" y="126"/>
                    </a:cubicBezTo>
                    <a:cubicBezTo>
                      <a:pt x="335" y="126"/>
                      <a:pt x="332" y="126"/>
                      <a:pt x="328" y="126"/>
                    </a:cubicBezTo>
                    <a:cubicBezTo>
                      <a:pt x="328" y="126"/>
                      <a:pt x="328" y="126"/>
                      <a:pt x="328" y="126"/>
                    </a:cubicBezTo>
                    <a:cubicBezTo>
                      <a:pt x="328" y="126"/>
                      <a:pt x="328" y="126"/>
                      <a:pt x="328" y="126"/>
                    </a:cubicBezTo>
                    <a:cubicBezTo>
                      <a:pt x="321" y="126"/>
                      <a:pt x="315" y="126"/>
                      <a:pt x="308" y="126"/>
                    </a:cubicBezTo>
                    <a:cubicBezTo>
                      <a:pt x="308" y="126"/>
                      <a:pt x="308" y="126"/>
                      <a:pt x="308" y="126"/>
                    </a:cubicBezTo>
                    <a:cubicBezTo>
                      <a:pt x="308" y="126"/>
                      <a:pt x="308" y="126"/>
                      <a:pt x="308" y="126"/>
                    </a:cubicBezTo>
                    <a:cubicBezTo>
                      <a:pt x="307" y="126"/>
                      <a:pt x="307" y="126"/>
                      <a:pt x="307" y="126"/>
                    </a:cubicBezTo>
                    <a:cubicBezTo>
                      <a:pt x="325" y="130"/>
                      <a:pt x="343" y="134"/>
                      <a:pt x="365" y="138"/>
                    </a:cubicBezTo>
                    <a:cubicBezTo>
                      <a:pt x="366" y="139"/>
                      <a:pt x="366" y="139"/>
                      <a:pt x="366" y="139"/>
                    </a:cubicBezTo>
                    <a:cubicBezTo>
                      <a:pt x="366" y="142"/>
                      <a:pt x="343" y="141"/>
                      <a:pt x="328" y="142"/>
                    </a:cubicBezTo>
                    <a:cubicBezTo>
                      <a:pt x="323" y="143"/>
                      <a:pt x="315" y="145"/>
                      <a:pt x="307" y="147"/>
                    </a:cubicBezTo>
                    <a:cubicBezTo>
                      <a:pt x="309" y="148"/>
                      <a:pt x="310" y="149"/>
                      <a:pt x="310" y="150"/>
                    </a:cubicBezTo>
                    <a:cubicBezTo>
                      <a:pt x="310" y="154"/>
                      <a:pt x="280" y="156"/>
                      <a:pt x="280" y="160"/>
                    </a:cubicBezTo>
                    <a:cubicBezTo>
                      <a:pt x="280" y="161"/>
                      <a:pt x="281" y="162"/>
                      <a:pt x="283" y="163"/>
                    </a:cubicBezTo>
                    <a:cubicBezTo>
                      <a:pt x="283" y="163"/>
                      <a:pt x="283" y="163"/>
                      <a:pt x="283" y="163"/>
                    </a:cubicBezTo>
                    <a:cubicBezTo>
                      <a:pt x="283" y="163"/>
                      <a:pt x="283" y="163"/>
                      <a:pt x="283" y="163"/>
                    </a:cubicBezTo>
                    <a:cubicBezTo>
                      <a:pt x="274" y="165"/>
                      <a:pt x="265" y="168"/>
                      <a:pt x="260" y="171"/>
                    </a:cubicBezTo>
                    <a:cubicBezTo>
                      <a:pt x="260" y="171"/>
                      <a:pt x="260" y="171"/>
                      <a:pt x="260" y="171"/>
                    </a:cubicBezTo>
                    <a:cubicBezTo>
                      <a:pt x="260" y="171"/>
                      <a:pt x="260" y="171"/>
                      <a:pt x="259" y="171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8" y="171"/>
                      <a:pt x="258" y="171"/>
                      <a:pt x="258" y="171"/>
                    </a:cubicBezTo>
                    <a:cubicBezTo>
                      <a:pt x="258" y="171"/>
                      <a:pt x="258" y="171"/>
                      <a:pt x="257" y="171"/>
                    </a:cubicBezTo>
                    <a:cubicBezTo>
                      <a:pt x="257" y="171"/>
                      <a:pt x="257" y="171"/>
                      <a:pt x="257" y="171"/>
                    </a:cubicBezTo>
                    <a:cubicBezTo>
                      <a:pt x="251" y="171"/>
                      <a:pt x="246" y="170"/>
                      <a:pt x="243" y="170"/>
                    </a:cubicBezTo>
                    <a:cubicBezTo>
                      <a:pt x="243" y="170"/>
                      <a:pt x="243" y="170"/>
                      <a:pt x="243" y="170"/>
                    </a:cubicBezTo>
                    <a:cubicBezTo>
                      <a:pt x="219" y="170"/>
                      <a:pt x="234" y="174"/>
                      <a:pt x="254" y="178"/>
                    </a:cubicBezTo>
                    <a:cubicBezTo>
                      <a:pt x="254" y="178"/>
                      <a:pt x="254" y="178"/>
                      <a:pt x="254" y="178"/>
                    </a:cubicBezTo>
                    <a:cubicBezTo>
                      <a:pt x="254" y="178"/>
                      <a:pt x="255" y="178"/>
                      <a:pt x="255" y="178"/>
                    </a:cubicBezTo>
                    <a:cubicBezTo>
                      <a:pt x="255" y="178"/>
                      <a:pt x="255" y="178"/>
                      <a:pt x="255" y="178"/>
                    </a:cubicBezTo>
                    <a:cubicBezTo>
                      <a:pt x="255" y="178"/>
                      <a:pt x="255" y="178"/>
                      <a:pt x="255" y="178"/>
                    </a:cubicBezTo>
                    <a:cubicBezTo>
                      <a:pt x="255" y="178"/>
                      <a:pt x="255" y="178"/>
                      <a:pt x="255" y="178"/>
                    </a:cubicBezTo>
                    <a:cubicBezTo>
                      <a:pt x="255" y="178"/>
                      <a:pt x="255" y="178"/>
                      <a:pt x="255" y="178"/>
                    </a:cubicBezTo>
                    <a:cubicBezTo>
                      <a:pt x="255" y="178"/>
                      <a:pt x="255" y="178"/>
                      <a:pt x="255" y="178"/>
                    </a:cubicBezTo>
                    <a:cubicBezTo>
                      <a:pt x="252" y="183"/>
                      <a:pt x="248" y="189"/>
                      <a:pt x="245" y="194"/>
                    </a:cubicBezTo>
                    <a:cubicBezTo>
                      <a:pt x="244" y="194"/>
                      <a:pt x="244" y="194"/>
                      <a:pt x="243" y="194"/>
                    </a:cubicBezTo>
                    <a:cubicBezTo>
                      <a:pt x="235" y="194"/>
                      <a:pt x="227" y="194"/>
                      <a:pt x="219" y="194"/>
                    </a:cubicBezTo>
                    <a:cubicBezTo>
                      <a:pt x="219" y="194"/>
                      <a:pt x="219" y="194"/>
                      <a:pt x="219" y="194"/>
                    </a:cubicBezTo>
                    <a:cubicBezTo>
                      <a:pt x="219" y="194"/>
                      <a:pt x="219" y="194"/>
                      <a:pt x="219" y="194"/>
                    </a:cubicBezTo>
                    <a:cubicBezTo>
                      <a:pt x="216" y="194"/>
                      <a:pt x="212" y="194"/>
                      <a:pt x="209" y="194"/>
                    </a:cubicBezTo>
                    <a:cubicBezTo>
                      <a:pt x="206" y="194"/>
                      <a:pt x="203" y="194"/>
                      <a:pt x="200" y="194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197" y="194"/>
                      <a:pt x="194" y="194"/>
                      <a:pt x="191" y="194"/>
                    </a:cubicBezTo>
                    <a:cubicBezTo>
                      <a:pt x="188" y="194"/>
                      <a:pt x="186" y="194"/>
                      <a:pt x="183" y="194"/>
                    </a:cubicBezTo>
                    <a:cubicBezTo>
                      <a:pt x="183" y="194"/>
                      <a:pt x="183" y="194"/>
                      <a:pt x="183" y="194"/>
                    </a:cubicBezTo>
                    <a:cubicBezTo>
                      <a:pt x="183" y="194"/>
                      <a:pt x="183" y="194"/>
                      <a:pt x="183" y="194"/>
                    </a:cubicBezTo>
                    <a:cubicBezTo>
                      <a:pt x="183" y="194"/>
                      <a:pt x="183" y="194"/>
                      <a:pt x="183" y="194"/>
                    </a:cubicBezTo>
                    <a:cubicBezTo>
                      <a:pt x="183" y="194"/>
                      <a:pt x="183" y="194"/>
                      <a:pt x="183" y="194"/>
                    </a:cubicBezTo>
                    <a:cubicBezTo>
                      <a:pt x="182" y="194"/>
                      <a:pt x="181" y="194"/>
                      <a:pt x="181" y="194"/>
                    </a:cubicBezTo>
                    <a:cubicBezTo>
                      <a:pt x="181" y="194"/>
                      <a:pt x="181" y="194"/>
                      <a:pt x="181" y="194"/>
                    </a:cubicBezTo>
                    <a:cubicBezTo>
                      <a:pt x="180" y="194"/>
                      <a:pt x="179" y="194"/>
                      <a:pt x="179" y="194"/>
                    </a:cubicBezTo>
                    <a:cubicBezTo>
                      <a:pt x="188" y="196"/>
                      <a:pt x="197" y="198"/>
                      <a:pt x="206" y="200"/>
                    </a:cubicBezTo>
                    <a:cubicBezTo>
                      <a:pt x="206" y="200"/>
                      <a:pt x="206" y="200"/>
                      <a:pt x="206" y="200"/>
                    </a:cubicBezTo>
                    <a:cubicBezTo>
                      <a:pt x="206" y="200"/>
                      <a:pt x="206" y="200"/>
                      <a:pt x="206" y="200"/>
                    </a:cubicBezTo>
                    <a:cubicBezTo>
                      <a:pt x="201" y="202"/>
                      <a:pt x="193" y="204"/>
                      <a:pt x="185" y="205"/>
                    </a:cubicBezTo>
                    <a:cubicBezTo>
                      <a:pt x="182" y="205"/>
                      <a:pt x="175" y="205"/>
                      <a:pt x="172" y="204"/>
                    </a:cubicBezTo>
                    <a:cubicBezTo>
                      <a:pt x="164" y="206"/>
                      <a:pt x="157" y="207"/>
                      <a:pt x="152" y="208"/>
                    </a:cubicBezTo>
                    <a:cubicBezTo>
                      <a:pt x="161" y="210"/>
                      <a:pt x="170" y="213"/>
                      <a:pt x="179" y="215"/>
                    </a:cubicBezTo>
                    <a:cubicBezTo>
                      <a:pt x="179" y="215"/>
                      <a:pt x="179" y="215"/>
                      <a:pt x="179" y="215"/>
                    </a:cubicBezTo>
                    <a:cubicBezTo>
                      <a:pt x="179" y="215"/>
                      <a:pt x="179" y="215"/>
                      <a:pt x="179" y="215"/>
                    </a:cubicBezTo>
                    <a:cubicBezTo>
                      <a:pt x="170" y="229"/>
                      <a:pt x="170" y="229"/>
                      <a:pt x="170" y="229"/>
                    </a:cubicBezTo>
                    <a:cubicBezTo>
                      <a:pt x="170" y="229"/>
                      <a:pt x="170" y="229"/>
                      <a:pt x="170" y="229"/>
                    </a:cubicBezTo>
                    <a:cubicBezTo>
                      <a:pt x="159" y="229"/>
                      <a:pt x="148" y="229"/>
                      <a:pt x="137" y="229"/>
                    </a:cubicBezTo>
                    <a:cubicBezTo>
                      <a:pt x="137" y="229"/>
                      <a:pt x="137" y="229"/>
                      <a:pt x="137" y="229"/>
                    </a:cubicBezTo>
                    <a:cubicBezTo>
                      <a:pt x="125" y="229"/>
                      <a:pt x="114" y="229"/>
                      <a:pt x="104" y="229"/>
                    </a:cubicBezTo>
                    <a:cubicBezTo>
                      <a:pt x="123" y="231"/>
                      <a:pt x="145" y="234"/>
                      <a:pt x="165" y="236"/>
                    </a:cubicBezTo>
                    <a:cubicBezTo>
                      <a:pt x="164" y="237"/>
                      <a:pt x="164" y="237"/>
                      <a:pt x="163" y="238"/>
                    </a:cubicBezTo>
                    <a:cubicBezTo>
                      <a:pt x="163" y="238"/>
                      <a:pt x="163" y="238"/>
                      <a:pt x="163" y="238"/>
                    </a:cubicBezTo>
                    <a:cubicBezTo>
                      <a:pt x="163" y="238"/>
                      <a:pt x="163" y="238"/>
                      <a:pt x="163" y="238"/>
                    </a:cubicBezTo>
                    <a:cubicBezTo>
                      <a:pt x="143" y="237"/>
                      <a:pt x="120" y="236"/>
                      <a:pt x="99" y="236"/>
                    </a:cubicBezTo>
                    <a:cubicBezTo>
                      <a:pt x="95" y="236"/>
                      <a:pt x="88" y="237"/>
                      <a:pt x="81" y="237"/>
                    </a:cubicBezTo>
                    <a:cubicBezTo>
                      <a:pt x="94" y="239"/>
                      <a:pt x="103" y="240"/>
                      <a:pt x="112" y="242"/>
                    </a:cubicBezTo>
                    <a:cubicBezTo>
                      <a:pt x="112" y="242"/>
                      <a:pt x="112" y="242"/>
                      <a:pt x="112" y="242"/>
                    </a:cubicBezTo>
                    <a:cubicBezTo>
                      <a:pt x="111" y="243"/>
                      <a:pt x="110" y="245"/>
                      <a:pt x="109" y="246"/>
                    </a:cubicBezTo>
                    <a:cubicBezTo>
                      <a:pt x="105" y="252"/>
                      <a:pt x="105" y="252"/>
                      <a:pt x="105" y="252"/>
                    </a:cubicBezTo>
                    <a:cubicBezTo>
                      <a:pt x="88" y="252"/>
                      <a:pt x="72" y="251"/>
                      <a:pt x="58" y="251"/>
                    </a:cubicBezTo>
                    <a:cubicBezTo>
                      <a:pt x="58" y="251"/>
                      <a:pt x="58" y="251"/>
                      <a:pt x="58" y="251"/>
                    </a:cubicBezTo>
                    <a:cubicBezTo>
                      <a:pt x="59" y="255"/>
                      <a:pt x="63" y="259"/>
                      <a:pt x="64" y="263"/>
                    </a:cubicBezTo>
                    <a:cubicBezTo>
                      <a:pt x="64" y="263"/>
                      <a:pt x="64" y="263"/>
                      <a:pt x="64" y="263"/>
                    </a:cubicBezTo>
                    <a:cubicBezTo>
                      <a:pt x="61" y="263"/>
                      <a:pt x="54" y="263"/>
                      <a:pt x="50" y="263"/>
                    </a:cubicBezTo>
                    <a:cubicBezTo>
                      <a:pt x="43" y="263"/>
                      <a:pt x="36" y="263"/>
                      <a:pt x="32" y="264"/>
                    </a:cubicBezTo>
                    <a:cubicBezTo>
                      <a:pt x="32" y="264"/>
                      <a:pt x="32" y="264"/>
                      <a:pt x="32" y="264"/>
                    </a:cubicBezTo>
                    <a:cubicBezTo>
                      <a:pt x="65" y="272"/>
                      <a:pt x="71" y="275"/>
                      <a:pt x="71" y="278"/>
                    </a:cubicBezTo>
                    <a:cubicBezTo>
                      <a:pt x="71" y="279"/>
                      <a:pt x="71" y="279"/>
                      <a:pt x="70" y="280"/>
                    </a:cubicBezTo>
                    <a:cubicBezTo>
                      <a:pt x="70" y="280"/>
                      <a:pt x="69" y="280"/>
                      <a:pt x="69" y="280"/>
                    </a:cubicBezTo>
                    <a:cubicBezTo>
                      <a:pt x="69" y="280"/>
                      <a:pt x="69" y="280"/>
                      <a:pt x="68" y="280"/>
                    </a:cubicBezTo>
                    <a:cubicBezTo>
                      <a:pt x="68" y="280"/>
                      <a:pt x="68" y="280"/>
                      <a:pt x="68" y="280"/>
                    </a:cubicBezTo>
                    <a:cubicBezTo>
                      <a:pt x="67" y="280"/>
                      <a:pt x="66" y="280"/>
                      <a:pt x="66" y="280"/>
                    </a:cubicBezTo>
                    <a:cubicBezTo>
                      <a:pt x="65" y="280"/>
                      <a:pt x="65" y="280"/>
                      <a:pt x="64" y="280"/>
                    </a:cubicBezTo>
                    <a:cubicBezTo>
                      <a:pt x="64" y="280"/>
                      <a:pt x="64" y="280"/>
                      <a:pt x="63" y="280"/>
                    </a:cubicBezTo>
                    <a:cubicBezTo>
                      <a:pt x="63" y="280"/>
                      <a:pt x="63" y="280"/>
                      <a:pt x="63" y="280"/>
                    </a:cubicBezTo>
                    <a:cubicBezTo>
                      <a:pt x="62" y="280"/>
                      <a:pt x="61" y="280"/>
                      <a:pt x="60" y="280"/>
                    </a:cubicBezTo>
                    <a:cubicBezTo>
                      <a:pt x="46" y="279"/>
                      <a:pt x="35" y="279"/>
                      <a:pt x="27" y="279"/>
                    </a:cubicBezTo>
                    <a:cubicBezTo>
                      <a:pt x="27" y="279"/>
                      <a:pt x="26" y="279"/>
                      <a:pt x="26" y="279"/>
                    </a:cubicBezTo>
                    <a:cubicBezTo>
                      <a:pt x="26" y="279"/>
                      <a:pt x="26" y="279"/>
                      <a:pt x="26" y="279"/>
                    </a:cubicBezTo>
                    <a:cubicBezTo>
                      <a:pt x="26" y="279"/>
                      <a:pt x="26" y="279"/>
                      <a:pt x="26" y="279"/>
                    </a:cubicBezTo>
                    <a:cubicBezTo>
                      <a:pt x="0" y="279"/>
                      <a:pt x="6" y="281"/>
                      <a:pt x="19" y="284"/>
                    </a:cubicBezTo>
                    <a:cubicBezTo>
                      <a:pt x="19" y="284"/>
                      <a:pt x="19" y="284"/>
                      <a:pt x="19" y="284"/>
                    </a:cubicBezTo>
                    <a:cubicBezTo>
                      <a:pt x="19" y="284"/>
                      <a:pt x="19" y="284"/>
                      <a:pt x="19" y="284"/>
                    </a:cubicBezTo>
                    <a:cubicBezTo>
                      <a:pt x="21" y="286"/>
                      <a:pt x="26" y="289"/>
                      <a:pt x="31" y="292"/>
                    </a:cubicBezTo>
                    <a:cubicBezTo>
                      <a:pt x="51" y="293"/>
                      <a:pt x="72" y="294"/>
                      <a:pt x="95" y="295"/>
                    </a:cubicBezTo>
                    <a:cubicBezTo>
                      <a:pt x="114" y="297"/>
                      <a:pt x="137" y="299"/>
                      <a:pt x="157" y="301"/>
                    </a:cubicBezTo>
                    <a:cubicBezTo>
                      <a:pt x="158" y="304"/>
                      <a:pt x="163" y="307"/>
                      <a:pt x="168" y="310"/>
                    </a:cubicBezTo>
                    <a:cubicBezTo>
                      <a:pt x="202" y="316"/>
                      <a:pt x="181" y="317"/>
                      <a:pt x="209" y="321"/>
                    </a:cubicBezTo>
                    <a:cubicBezTo>
                      <a:pt x="209" y="321"/>
                      <a:pt x="209" y="321"/>
                      <a:pt x="209" y="321"/>
                    </a:cubicBezTo>
                    <a:cubicBezTo>
                      <a:pt x="199" y="322"/>
                      <a:pt x="187" y="323"/>
                      <a:pt x="176" y="324"/>
                    </a:cubicBezTo>
                    <a:cubicBezTo>
                      <a:pt x="176" y="324"/>
                      <a:pt x="176" y="324"/>
                      <a:pt x="176" y="324"/>
                    </a:cubicBezTo>
                    <a:cubicBezTo>
                      <a:pt x="185" y="326"/>
                      <a:pt x="194" y="329"/>
                      <a:pt x="203" y="331"/>
                    </a:cubicBezTo>
                    <a:cubicBezTo>
                      <a:pt x="203" y="331"/>
                      <a:pt x="203" y="331"/>
                      <a:pt x="203" y="331"/>
                    </a:cubicBezTo>
                    <a:cubicBezTo>
                      <a:pt x="193" y="331"/>
                      <a:pt x="182" y="331"/>
                      <a:pt x="172" y="331"/>
                    </a:cubicBezTo>
                    <a:cubicBezTo>
                      <a:pt x="170" y="333"/>
                      <a:pt x="169" y="336"/>
                      <a:pt x="167" y="338"/>
                    </a:cubicBezTo>
                    <a:cubicBezTo>
                      <a:pt x="167" y="338"/>
                      <a:pt x="167" y="338"/>
                      <a:pt x="167" y="338"/>
                    </a:cubicBezTo>
                    <a:cubicBezTo>
                      <a:pt x="177" y="340"/>
                      <a:pt x="185" y="342"/>
                      <a:pt x="194" y="345"/>
                    </a:cubicBezTo>
                    <a:cubicBezTo>
                      <a:pt x="194" y="345"/>
                      <a:pt x="194" y="345"/>
                      <a:pt x="194" y="345"/>
                    </a:cubicBezTo>
                    <a:cubicBezTo>
                      <a:pt x="194" y="345"/>
                      <a:pt x="194" y="345"/>
                      <a:pt x="194" y="345"/>
                    </a:cubicBezTo>
                    <a:cubicBezTo>
                      <a:pt x="193" y="345"/>
                      <a:pt x="192" y="345"/>
                      <a:pt x="192" y="345"/>
                    </a:cubicBezTo>
                    <a:cubicBezTo>
                      <a:pt x="192" y="345"/>
                      <a:pt x="191" y="345"/>
                      <a:pt x="191" y="345"/>
                    </a:cubicBezTo>
                    <a:cubicBezTo>
                      <a:pt x="174" y="349"/>
                      <a:pt x="181" y="352"/>
                      <a:pt x="155" y="352"/>
                    </a:cubicBezTo>
                    <a:cubicBezTo>
                      <a:pt x="155" y="352"/>
                      <a:pt x="155" y="352"/>
                      <a:pt x="155" y="352"/>
                    </a:cubicBezTo>
                    <a:cubicBezTo>
                      <a:pt x="155" y="352"/>
                      <a:pt x="155" y="352"/>
                      <a:pt x="155" y="352"/>
                    </a:cubicBezTo>
                    <a:cubicBezTo>
                      <a:pt x="155" y="352"/>
                      <a:pt x="155" y="352"/>
                      <a:pt x="155" y="352"/>
                    </a:cubicBezTo>
                    <a:cubicBezTo>
                      <a:pt x="152" y="352"/>
                      <a:pt x="148" y="352"/>
                      <a:pt x="144" y="352"/>
                    </a:cubicBezTo>
                    <a:cubicBezTo>
                      <a:pt x="144" y="352"/>
                      <a:pt x="144" y="352"/>
                      <a:pt x="144" y="352"/>
                    </a:cubicBezTo>
                    <a:cubicBezTo>
                      <a:pt x="143" y="352"/>
                      <a:pt x="142" y="352"/>
                      <a:pt x="142" y="352"/>
                    </a:cubicBezTo>
                    <a:cubicBezTo>
                      <a:pt x="142" y="352"/>
                      <a:pt x="142" y="352"/>
                      <a:pt x="142" y="352"/>
                    </a:cubicBezTo>
                    <a:cubicBezTo>
                      <a:pt x="142" y="352"/>
                      <a:pt x="142" y="352"/>
                      <a:pt x="142" y="352"/>
                    </a:cubicBezTo>
                    <a:cubicBezTo>
                      <a:pt x="138" y="358"/>
                      <a:pt x="138" y="358"/>
                      <a:pt x="138" y="358"/>
                    </a:cubicBezTo>
                    <a:cubicBezTo>
                      <a:pt x="138" y="358"/>
                      <a:pt x="138" y="358"/>
                      <a:pt x="138" y="358"/>
                    </a:cubicBezTo>
                    <a:cubicBezTo>
                      <a:pt x="167" y="360"/>
                      <a:pt x="200" y="363"/>
                      <a:pt x="232" y="366"/>
                    </a:cubicBezTo>
                    <a:cubicBezTo>
                      <a:pt x="232" y="366"/>
                      <a:pt x="232" y="366"/>
                      <a:pt x="232" y="366"/>
                    </a:cubicBezTo>
                    <a:cubicBezTo>
                      <a:pt x="243" y="365"/>
                      <a:pt x="254" y="365"/>
                      <a:pt x="265" y="364"/>
                    </a:cubicBezTo>
                    <a:cubicBezTo>
                      <a:pt x="270" y="356"/>
                      <a:pt x="270" y="356"/>
                      <a:pt x="270" y="356"/>
                    </a:cubicBezTo>
                    <a:cubicBezTo>
                      <a:pt x="261" y="353"/>
                      <a:pt x="252" y="351"/>
                      <a:pt x="244" y="348"/>
                    </a:cubicBezTo>
                    <a:cubicBezTo>
                      <a:pt x="244" y="348"/>
                      <a:pt x="244" y="348"/>
                      <a:pt x="244" y="348"/>
                    </a:cubicBezTo>
                    <a:cubicBezTo>
                      <a:pt x="244" y="348"/>
                      <a:pt x="244" y="348"/>
                      <a:pt x="244" y="348"/>
                    </a:cubicBezTo>
                    <a:cubicBezTo>
                      <a:pt x="255" y="346"/>
                      <a:pt x="266" y="345"/>
                      <a:pt x="278" y="343"/>
                    </a:cubicBezTo>
                    <a:cubicBezTo>
                      <a:pt x="269" y="340"/>
                      <a:pt x="261" y="337"/>
                      <a:pt x="253" y="334"/>
                    </a:cubicBezTo>
                    <a:cubicBezTo>
                      <a:pt x="253" y="334"/>
                      <a:pt x="253" y="334"/>
                      <a:pt x="253" y="334"/>
                    </a:cubicBezTo>
                    <a:cubicBezTo>
                      <a:pt x="253" y="334"/>
                      <a:pt x="253" y="334"/>
                      <a:pt x="253" y="334"/>
                    </a:cubicBezTo>
                    <a:cubicBezTo>
                      <a:pt x="255" y="331"/>
                      <a:pt x="257" y="328"/>
                      <a:pt x="259" y="325"/>
                    </a:cubicBezTo>
                    <a:cubicBezTo>
                      <a:pt x="270" y="324"/>
                      <a:pt x="280" y="323"/>
                      <a:pt x="291" y="322"/>
                    </a:cubicBezTo>
                    <a:cubicBezTo>
                      <a:pt x="291" y="322"/>
                      <a:pt x="291" y="322"/>
                      <a:pt x="291" y="322"/>
                    </a:cubicBezTo>
                    <a:cubicBezTo>
                      <a:pt x="293" y="320"/>
                      <a:pt x="294" y="319"/>
                      <a:pt x="295" y="316"/>
                    </a:cubicBezTo>
                    <a:cubicBezTo>
                      <a:pt x="296" y="316"/>
                      <a:pt x="296" y="316"/>
                      <a:pt x="296" y="316"/>
                    </a:cubicBezTo>
                    <a:cubicBezTo>
                      <a:pt x="296" y="316"/>
                      <a:pt x="296" y="316"/>
                      <a:pt x="296" y="316"/>
                    </a:cubicBezTo>
                    <a:cubicBezTo>
                      <a:pt x="297" y="316"/>
                      <a:pt x="297" y="316"/>
                      <a:pt x="297" y="316"/>
                    </a:cubicBezTo>
                    <a:cubicBezTo>
                      <a:pt x="297" y="316"/>
                      <a:pt x="297" y="316"/>
                      <a:pt x="297" y="316"/>
                    </a:cubicBezTo>
                    <a:cubicBezTo>
                      <a:pt x="297" y="316"/>
                      <a:pt x="297" y="316"/>
                      <a:pt x="297" y="316"/>
                    </a:cubicBezTo>
                    <a:cubicBezTo>
                      <a:pt x="297" y="316"/>
                      <a:pt x="297" y="316"/>
                      <a:pt x="297" y="316"/>
                    </a:cubicBezTo>
                    <a:cubicBezTo>
                      <a:pt x="298" y="317"/>
                      <a:pt x="299" y="317"/>
                      <a:pt x="300" y="317"/>
                    </a:cubicBezTo>
                    <a:cubicBezTo>
                      <a:pt x="304" y="317"/>
                      <a:pt x="308" y="317"/>
                      <a:pt x="311" y="317"/>
                    </a:cubicBezTo>
                    <a:cubicBezTo>
                      <a:pt x="312" y="317"/>
                      <a:pt x="312" y="317"/>
                      <a:pt x="312" y="317"/>
                    </a:cubicBezTo>
                    <a:cubicBezTo>
                      <a:pt x="312" y="317"/>
                      <a:pt x="312" y="317"/>
                      <a:pt x="312" y="317"/>
                    </a:cubicBezTo>
                    <a:cubicBezTo>
                      <a:pt x="312" y="317"/>
                      <a:pt x="312" y="317"/>
                      <a:pt x="312" y="317"/>
                    </a:cubicBezTo>
                    <a:cubicBezTo>
                      <a:pt x="347" y="317"/>
                      <a:pt x="326" y="311"/>
                      <a:pt x="347" y="309"/>
                    </a:cubicBezTo>
                    <a:cubicBezTo>
                      <a:pt x="347" y="309"/>
                      <a:pt x="348" y="309"/>
                      <a:pt x="348" y="309"/>
                    </a:cubicBezTo>
                    <a:cubicBezTo>
                      <a:pt x="348" y="309"/>
                      <a:pt x="349" y="309"/>
                      <a:pt x="350" y="309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50" y="309"/>
                      <a:pt x="351" y="308"/>
                      <a:pt x="351" y="308"/>
                    </a:cubicBezTo>
                    <a:cubicBezTo>
                      <a:pt x="351" y="308"/>
                      <a:pt x="352" y="308"/>
                      <a:pt x="352" y="308"/>
                    </a:cubicBezTo>
                    <a:cubicBezTo>
                      <a:pt x="352" y="308"/>
                      <a:pt x="352" y="308"/>
                      <a:pt x="352" y="308"/>
                    </a:cubicBezTo>
                    <a:cubicBezTo>
                      <a:pt x="352" y="308"/>
                      <a:pt x="352" y="308"/>
                      <a:pt x="352" y="308"/>
                    </a:cubicBezTo>
                    <a:cubicBezTo>
                      <a:pt x="347" y="306"/>
                      <a:pt x="342" y="303"/>
                      <a:pt x="340" y="301"/>
                    </a:cubicBezTo>
                    <a:cubicBezTo>
                      <a:pt x="340" y="301"/>
                      <a:pt x="340" y="301"/>
                      <a:pt x="340" y="301"/>
                    </a:cubicBezTo>
                    <a:cubicBezTo>
                      <a:pt x="322" y="298"/>
                      <a:pt x="297" y="294"/>
                      <a:pt x="297" y="292"/>
                    </a:cubicBezTo>
                    <a:cubicBezTo>
                      <a:pt x="297" y="290"/>
                      <a:pt x="310" y="288"/>
                      <a:pt x="348" y="288"/>
                    </a:cubicBezTo>
                    <a:cubicBezTo>
                      <a:pt x="348" y="288"/>
                      <a:pt x="348" y="288"/>
                      <a:pt x="348" y="288"/>
                    </a:cubicBezTo>
                    <a:cubicBezTo>
                      <a:pt x="349" y="287"/>
                      <a:pt x="349" y="287"/>
                      <a:pt x="349" y="287"/>
                    </a:cubicBezTo>
                    <a:cubicBezTo>
                      <a:pt x="349" y="287"/>
                      <a:pt x="349" y="287"/>
                      <a:pt x="349" y="286"/>
                    </a:cubicBezTo>
                    <a:cubicBezTo>
                      <a:pt x="349" y="285"/>
                      <a:pt x="324" y="282"/>
                      <a:pt x="324" y="279"/>
                    </a:cubicBezTo>
                    <a:cubicBezTo>
                      <a:pt x="324" y="278"/>
                      <a:pt x="328" y="277"/>
                      <a:pt x="339" y="276"/>
                    </a:cubicBezTo>
                    <a:cubicBezTo>
                      <a:pt x="355" y="278"/>
                      <a:pt x="372" y="279"/>
                      <a:pt x="385" y="280"/>
                    </a:cubicBezTo>
                    <a:cubicBezTo>
                      <a:pt x="385" y="280"/>
                      <a:pt x="385" y="280"/>
                      <a:pt x="385" y="280"/>
                    </a:cubicBezTo>
                    <a:cubicBezTo>
                      <a:pt x="385" y="280"/>
                      <a:pt x="385" y="280"/>
                      <a:pt x="385" y="280"/>
                    </a:cubicBezTo>
                    <a:cubicBezTo>
                      <a:pt x="385" y="280"/>
                      <a:pt x="385" y="280"/>
                      <a:pt x="385" y="280"/>
                    </a:cubicBezTo>
                    <a:cubicBezTo>
                      <a:pt x="399" y="279"/>
                      <a:pt x="410" y="278"/>
                      <a:pt x="421" y="277"/>
                    </a:cubicBezTo>
                    <a:cubicBezTo>
                      <a:pt x="426" y="270"/>
                      <a:pt x="426" y="270"/>
                      <a:pt x="426" y="270"/>
                    </a:cubicBezTo>
                    <a:cubicBezTo>
                      <a:pt x="426" y="270"/>
                      <a:pt x="426" y="270"/>
                      <a:pt x="426" y="270"/>
                    </a:cubicBezTo>
                    <a:cubicBezTo>
                      <a:pt x="432" y="260"/>
                      <a:pt x="432" y="260"/>
                      <a:pt x="432" y="260"/>
                    </a:cubicBezTo>
                    <a:cubicBezTo>
                      <a:pt x="432" y="260"/>
                      <a:pt x="432" y="260"/>
                      <a:pt x="432" y="260"/>
                    </a:cubicBezTo>
                    <a:cubicBezTo>
                      <a:pt x="432" y="260"/>
                      <a:pt x="432" y="260"/>
                      <a:pt x="432" y="260"/>
                    </a:cubicBezTo>
                    <a:cubicBezTo>
                      <a:pt x="433" y="260"/>
                      <a:pt x="433" y="260"/>
                      <a:pt x="433" y="260"/>
                    </a:cubicBezTo>
                    <a:cubicBezTo>
                      <a:pt x="433" y="257"/>
                      <a:pt x="384" y="255"/>
                      <a:pt x="373" y="251"/>
                    </a:cubicBezTo>
                    <a:cubicBezTo>
                      <a:pt x="373" y="251"/>
                      <a:pt x="373" y="251"/>
                      <a:pt x="373" y="251"/>
                    </a:cubicBezTo>
                    <a:cubicBezTo>
                      <a:pt x="373" y="251"/>
                      <a:pt x="373" y="251"/>
                      <a:pt x="373" y="251"/>
                    </a:cubicBezTo>
                    <a:cubicBezTo>
                      <a:pt x="384" y="250"/>
                      <a:pt x="396" y="248"/>
                      <a:pt x="407" y="246"/>
                    </a:cubicBezTo>
                    <a:cubicBezTo>
                      <a:pt x="416" y="244"/>
                      <a:pt x="424" y="241"/>
                      <a:pt x="430" y="238"/>
                    </a:cubicBezTo>
                    <a:cubicBezTo>
                      <a:pt x="430" y="238"/>
                      <a:pt x="430" y="238"/>
                      <a:pt x="430" y="238"/>
                    </a:cubicBezTo>
                    <a:cubicBezTo>
                      <a:pt x="430" y="238"/>
                      <a:pt x="430" y="238"/>
                      <a:pt x="430" y="238"/>
                    </a:cubicBezTo>
                    <a:cubicBezTo>
                      <a:pt x="430" y="237"/>
                      <a:pt x="381" y="233"/>
                      <a:pt x="381" y="231"/>
                    </a:cubicBezTo>
                    <a:cubicBezTo>
                      <a:pt x="381" y="231"/>
                      <a:pt x="383" y="230"/>
                      <a:pt x="387" y="230"/>
                    </a:cubicBezTo>
                    <a:cubicBezTo>
                      <a:pt x="387" y="225"/>
                      <a:pt x="456" y="229"/>
                      <a:pt x="456" y="224"/>
                    </a:cubicBezTo>
                    <a:cubicBezTo>
                      <a:pt x="456" y="224"/>
                      <a:pt x="456" y="224"/>
                      <a:pt x="456" y="224"/>
                    </a:cubicBezTo>
                    <a:cubicBezTo>
                      <a:pt x="456" y="224"/>
                      <a:pt x="456" y="224"/>
                      <a:pt x="456" y="224"/>
                    </a:cubicBezTo>
                    <a:cubicBezTo>
                      <a:pt x="456" y="224"/>
                      <a:pt x="456" y="224"/>
                      <a:pt x="456" y="224"/>
                    </a:cubicBezTo>
                    <a:cubicBezTo>
                      <a:pt x="461" y="223"/>
                      <a:pt x="469" y="221"/>
                      <a:pt x="477" y="220"/>
                    </a:cubicBezTo>
                    <a:cubicBezTo>
                      <a:pt x="466" y="218"/>
                      <a:pt x="427" y="213"/>
                      <a:pt x="427" y="211"/>
                    </a:cubicBezTo>
                    <a:cubicBezTo>
                      <a:pt x="427" y="210"/>
                      <a:pt x="428" y="210"/>
                      <a:pt x="432" y="209"/>
                    </a:cubicBezTo>
                    <a:cubicBezTo>
                      <a:pt x="440" y="207"/>
                      <a:pt x="449" y="205"/>
                      <a:pt x="454" y="202"/>
                    </a:cubicBezTo>
                    <a:cubicBezTo>
                      <a:pt x="468" y="200"/>
                      <a:pt x="476" y="197"/>
                      <a:pt x="476" y="193"/>
                    </a:cubicBezTo>
                    <a:cubicBezTo>
                      <a:pt x="476" y="189"/>
                      <a:pt x="469" y="185"/>
                      <a:pt x="451" y="180"/>
                    </a:cubicBezTo>
                    <a:cubicBezTo>
                      <a:pt x="429" y="178"/>
                      <a:pt x="390" y="173"/>
                      <a:pt x="390" y="171"/>
                    </a:cubicBezTo>
                    <a:cubicBezTo>
                      <a:pt x="390" y="170"/>
                      <a:pt x="390" y="170"/>
                      <a:pt x="392" y="170"/>
                    </a:cubicBezTo>
                    <a:cubicBezTo>
                      <a:pt x="393" y="170"/>
                      <a:pt x="393" y="170"/>
                      <a:pt x="394" y="170"/>
                    </a:cubicBezTo>
                    <a:cubicBezTo>
                      <a:pt x="394" y="170"/>
                      <a:pt x="394" y="170"/>
                      <a:pt x="394" y="170"/>
                    </a:cubicBezTo>
                    <a:cubicBezTo>
                      <a:pt x="402" y="170"/>
                      <a:pt x="410" y="170"/>
                      <a:pt x="444" y="173"/>
                    </a:cubicBezTo>
                    <a:cubicBezTo>
                      <a:pt x="444" y="173"/>
                      <a:pt x="444" y="173"/>
                      <a:pt x="444" y="173"/>
                    </a:cubicBezTo>
                    <a:cubicBezTo>
                      <a:pt x="444" y="173"/>
                      <a:pt x="444" y="173"/>
                      <a:pt x="445" y="173"/>
                    </a:cubicBezTo>
                    <a:cubicBezTo>
                      <a:pt x="445" y="173"/>
                      <a:pt x="445" y="173"/>
                      <a:pt x="445" y="173"/>
                    </a:cubicBezTo>
                    <a:cubicBezTo>
                      <a:pt x="446" y="173"/>
                      <a:pt x="447" y="173"/>
                      <a:pt x="448" y="173"/>
                    </a:cubicBezTo>
                    <a:cubicBezTo>
                      <a:pt x="448" y="173"/>
                      <a:pt x="448" y="173"/>
                      <a:pt x="448" y="173"/>
                    </a:cubicBezTo>
                    <a:cubicBezTo>
                      <a:pt x="449" y="173"/>
                      <a:pt x="450" y="174"/>
                      <a:pt x="452" y="174"/>
                    </a:cubicBezTo>
                    <a:cubicBezTo>
                      <a:pt x="452" y="174"/>
                      <a:pt x="452" y="174"/>
                      <a:pt x="452" y="174"/>
                    </a:cubicBezTo>
                    <a:cubicBezTo>
                      <a:pt x="454" y="174"/>
                      <a:pt x="456" y="174"/>
                      <a:pt x="458" y="174"/>
                    </a:cubicBezTo>
                    <a:cubicBezTo>
                      <a:pt x="458" y="174"/>
                      <a:pt x="458" y="174"/>
                      <a:pt x="458" y="174"/>
                    </a:cubicBezTo>
                    <a:cubicBezTo>
                      <a:pt x="459" y="174"/>
                      <a:pt x="459" y="174"/>
                      <a:pt x="459" y="174"/>
                    </a:cubicBezTo>
                    <a:cubicBezTo>
                      <a:pt x="459" y="174"/>
                      <a:pt x="459" y="174"/>
                      <a:pt x="459" y="174"/>
                    </a:cubicBezTo>
                    <a:cubicBezTo>
                      <a:pt x="459" y="174"/>
                      <a:pt x="459" y="174"/>
                      <a:pt x="459" y="174"/>
                    </a:cubicBezTo>
                    <a:cubicBezTo>
                      <a:pt x="459" y="174"/>
                      <a:pt x="459" y="174"/>
                      <a:pt x="459" y="174"/>
                    </a:cubicBezTo>
                    <a:cubicBezTo>
                      <a:pt x="459" y="174"/>
                      <a:pt x="459" y="174"/>
                      <a:pt x="460" y="174"/>
                    </a:cubicBezTo>
                    <a:cubicBezTo>
                      <a:pt x="460" y="174"/>
                      <a:pt x="460" y="174"/>
                      <a:pt x="460" y="174"/>
                    </a:cubicBezTo>
                    <a:cubicBezTo>
                      <a:pt x="460" y="174"/>
                      <a:pt x="460" y="174"/>
                      <a:pt x="460" y="174"/>
                    </a:cubicBezTo>
                    <a:cubicBezTo>
                      <a:pt x="460" y="174"/>
                      <a:pt x="460" y="174"/>
                      <a:pt x="460" y="174"/>
                    </a:cubicBezTo>
                    <a:cubicBezTo>
                      <a:pt x="460" y="174"/>
                      <a:pt x="460" y="174"/>
                      <a:pt x="460" y="174"/>
                    </a:cubicBezTo>
                    <a:cubicBezTo>
                      <a:pt x="460" y="175"/>
                      <a:pt x="461" y="175"/>
                      <a:pt x="461" y="175"/>
                    </a:cubicBezTo>
                    <a:cubicBezTo>
                      <a:pt x="461" y="175"/>
                      <a:pt x="461" y="175"/>
                      <a:pt x="461" y="175"/>
                    </a:cubicBezTo>
                    <a:cubicBezTo>
                      <a:pt x="461" y="175"/>
                      <a:pt x="461" y="175"/>
                      <a:pt x="461" y="175"/>
                    </a:cubicBezTo>
                    <a:cubicBezTo>
                      <a:pt x="462" y="175"/>
                      <a:pt x="462" y="175"/>
                      <a:pt x="463" y="175"/>
                    </a:cubicBezTo>
                    <a:cubicBezTo>
                      <a:pt x="463" y="175"/>
                      <a:pt x="463" y="175"/>
                      <a:pt x="463" y="175"/>
                    </a:cubicBezTo>
                    <a:cubicBezTo>
                      <a:pt x="464" y="175"/>
                      <a:pt x="465" y="175"/>
                      <a:pt x="465" y="175"/>
                    </a:cubicBezTo>
                    <a:cubicBezTo>
                      <a:pt x="465" y="175"/>
                      <a:pt x="465" y="175"/>
                      <a:pt x="465" y="175"/>
                    </a:cubicBezTo>
                    <a:cubicBezTo>
                      <a:pt x="467" y="175"/>
                      <a:pt x="468" y="175"/>
                      <a:pt x="470" y="175"/>
                    </a:cubicBezTo>
                    <a:cubicBezTo>
                      <a:pt x="470" y="175"/>
                      <a:pt x="470" y="175"/>
                      <a:pt x="470" y="175"/>
                    </a:cubicBezTo>
                    <a:cubicBezTo>
                      <a:pt x="470" y="175"/>
                      <a:pt x="471" y="176"/>
                      <a:pt x="471" y="176"/>
                    </a:cubicBezTo>
                    <a:cubicBezTo>
                      <a:pt x="471" y="176"/>
                      <a:pt x="471" y="176"/>
                      <a:pt x="471" y="176"/>
                    </a:cubicBezTo>
                    <a:cubicBezTo>
                      <a:pt x="471" y="176"/>
                      <a:pt x="471" y="176"/>
                      <a:pt x="472" y="176"/>
                    </a:cubicBezTo>
                    <a:cubicBezTo>
                      <a:pt x="482" y="176"/>
                      <a:pt x="492" y="176"/>
                      <a:pt x="506" y="176"/>
                    </a:cubicBezTo>
                    <a:cubicBezTo>
                      <a:pt x="503" y="170"/>
                      <a:pt x="499" y="165"/>
                      <a:pt x="499" y="160"/>
                    </a:cubicBezTo>
                    <a:cubicBezTo>
                      <a:pt x="499" y="160"/>
                      <a:pt x="499" y="160"/>
                      <a:pt x="499" y="160"/>
                    </a:cubicBezTo>
                    <a:cubicBezTo>
                      <a:pt x="499" y="160"/>
                      <a:pt x="499" y="160"/>
                      <a:pt x="499" y="160"/>
                    </a:cubicBezTo>
                    <a:cubicBezTo>
                      <a:pt x="500" y="159"/>
                      <a:pt x="500" y="159"/>
                      <a:pt x="501" y="158"/>
                    </a:cubicBezTo>
                    <a:cubicBezTo>
                      <a:pt x="476" y="156"/>
                      <a:pt x="456" y="153"/>
                      <a:pt x="456" y="152"/>
                    </a:cubicBezTo>
                    <a:cubicBezTo>
                      <a:pt x="456" y="150"/>
                      <a:pt x="470" y="149"/>
                      <a:pt x="507" y="149"/>
                    </a:cubicBezTo>
                    <a:cubicBezTo>
                      <a:pt x="511" y="147"/>
                      <a:pt x="519" y="146"/>
                      <a:pt x="527" y="145"/>
                    </a:cubicBezTo>
                    <a:cubicBezTo>
                      <a:pt x="527" y="145"/>
                      <a:pt x="527" y="145"/>
                      <a:pt x="527" y="145"/>
                    </a:cubicBezTo>
                    <a:cubicBezTo>
                      <a:pt x="527" y="145"/>
                      <a:pt x="526" y="145"/>
                      <a:pt x="526" y="145"/>
                    </a:cubicBezTo>
                    <a:cubicBezTo>
                      <a:pt x="522" y="142"/>
                      <a:pt x="489" y="137"/>
                      <a:pt x="535" y="137"/>
                    </a:cubicBezTo>
                    <a:cubicBezTo>
                      <a:pt x="535" y="137"/>
                      <a:pt x="535" y="137"/>
                      <a:pt x="535" y="137"/>
                    </a:cubicBezTo>
                    <a:cubicBezTo>
                      <a:pt x="535" y="137"/>
                      <a:pt x="535" y="137"/>
                      <a:pt x="535" y="137"/>
                    </a:cubicBezTo>
                    <a:cubicBezTo>
                      <a:pt x="535" y="137"/>
                      <a:pt x="535" y="137"/>
                      <a:pt x="535" y="137"/>
                    </a:cubicBezTo>
                    <a:cubicBezTo>
                      <a:pt x="535" y="137"/>
                      <a:pt x="535" y="137"/>
                      <a:pt x="535" y="137"/>
                    </a:cubicBezTo>
                    <a:cubicBezTo>
                      <a:pt x="536" y="137"/>
                      <a:pt x="537" y="137"/>
                      <a:pt x="538" y="137"/>
                    </a:cubicBezTo>
                    <a:cubicBezTo>
                      <a:pt x="538" y="137"/>
                      <a:pt x="539" y="137"/>
                      <a:pt x="540" y="137"/>
                    </a:cubicBezTo>
                    <a:cubicBezTo>
                      <a:pt x="550" y="137"/>
                      <a:pt x="563" y="137"/>
                      <a:pt x="580" y="138"/>
                    </a:cubicBezTo>
                    <a:cubicBezTo>
                      <a:pt x="580" y="138"/>
                      <a:pt x="580" y="138"/>
                      <a:pt x="580" y="138"/>
                    </a:cubicBezTo>
                    <a:cubicBezTo>
                      <a:pt x="597" y="137"/>
                      <a:pt x="615" y="136"/>
                      <a:pt x="633" y="136"/>
                    </a:cubicBezTo>
                    <a:cubicBezTo>
                      <a:pt x="642" y="133"/>
                      <a:pt x="645" y="130"/>
                      <a:pt x="645" y="128"/>
                    </a:cubicBezTo>
                    <a:cubicBezTo>
                      <a:pt x="645" y="125"/>
                      <a:pt x="643" y="122"/>
                      <a:pt x="643" y="120"/>
                    </a:cubicBezTo>
                    <a:cubicBezTo>
                      <a:pt x="643" y="115"/>
                      <a:pt x="649" y="111"/>
                      <a:pt x="681" y="109"/>
                    </a:cubicBezTo>
                    <a:cubicBezTo>
                      <a:pt x="683" y="107"/>
                      <a:pt x="684" y="105"/>
                      <a:pt x="686" y="102"/>
                    </a:cubicBezTo>
                    <a:cubicBezTo>
                      <a:pt x="686" y="102"/>
                      <a:pt x="686" y="102"/>
                      <a:pt x="686" y="102"/>
                    </a:cubicBezTo>
                    <a:cubicBezTo>
                      <a:pt x="686" y="102"/>
                      <a:pt x="686" y="102"/>
                      <a:pt x="686" y="102"/>
                    </a:cubicBezTo>
                    <a:cubicBezTo>
                      <a:pt x="684" y="105"/>
                      <a:pt x="683" y="107"/>
                      <a:pt x="681" y="109"/>
                    </a:cubicBezTo>
                    <a:cubicBezTo>
                      <a:pt x="683" y="107"/>
                      <a:pt x="684" y="105"/>
                      <a:pt x="686" y="102"/>
                    </a:cubicBezTo>
                    <a:cubicBezTo>
                      <a:pt x="685" y="98"/>
                      <a:pt x="681" y="93"/>
                      <a:pt x="677" y="89"/>
                    </a:cubicBezTo>
                    <a:cubicBezTo>
                      <a:pt x="677" y="89"/>
                      <a:pt x="677" y="89"/>
                      <a:pt x="677" y="89"/>
                    </a:cubicBezTo>
                    <a:cubicBezTo>
                      <a:pt x="677" y="89"/>
                      <a:pt x="677" y="89"/>
                      <a:pt x="677" y="89"/>
                    </a:cubicBezTo>
                    <a:cubicBezTo>
                      <a:pt x="677" y="89"/>
                      <a:pt x="677" y="89"/>
                      <a:pt x="677" y="89"/>
                    </a:cubicBezTo>
                    <a:cubicBezTo>
                      <a:pt x="679" y="85"/>
                      <a:pt x="681" y="82"/>
                      <a:pt x="681" y="79"/>
                    </a:cubicBezTo>
                    <a:cubicBezTo>
                      <a:pt x="681" y="74"/>
                      <a:pt x="677" y="68"/>
                      <a:pt x="662" y="62"/>
                    </a:cubicBezTo>
                    <a:cubicBezTo>
                      <a:pt x="662" y="62"/>
                      <a:pt x="662" y="62"/>
                      <a:pt x="662" y="62"/>
                    </a:cubicBezTo>
                    <a:cubicBezTo>
                      <a:pt x="662" y="62"/>
                      <a:pt x="662" y="62"/>
                      <a:pt x="662" y="62"/>
                    </a:cubicBezTo>
                    <a:cubicBezTo>
                      <a:pt x="665" y="58"/>
                      <a:pt x="668" y="53"/>
                      <a:pt x="671" y="49"/>
                    </a:cubicBezTo>
                    <a:cubicBezTo>
                      <a:pt x="692" y="49"/>
                      <a:pt x="716" y="49"/>
                      <a:pt x="737" y="48"/>
                    </a:cubicBezTo>
                    <a:cubicBezTo>
                      <a:pt x="721" y="45"/>
                      <a:pt x="707" y="41"/>
                      <a:pt x="695" y="38"/>
                    </a:cubicBezTo>
                    <a:cubicBezTo>
                      <a:pt x="737" y="36"/>
                      <a:pt x="687" y="28"/>
                      <a:pt x="687" y="23"/>
                    </a:cubicBezTo>
                    <a:cubicBezTo>
                      <a:pt x="644" y="21"/>
                      <a:pt x="600" y="18"/>
                      <a:pt x="557" y="16"/>
                    </a:cubicBezTo>
                    <a:cubicBezTo>
                      <a:pt x="565" y="14"/>
                      <a:pt x="573" y="12"/>
                      <a:pt x="578" y="10"/>
                    </a:cubicBezTo>
                    <a:cubicBezTo>
                      <a:pt x="569" y="8"/>
                      <a:pt x="559" y="7"/>
                      <a:pt x="550" y="5"/>
                    </a:cubicBezTo>
                    <a:cubicBezTo>
                      <a:pt x="520" y="3"/>
                      <a:pt x="497" y="2"/>
                      <a:pt x="47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75" name="Freeform 3632">
                <a:extLst>
                  <a:ext uri="{FF2B5EF4-FFF2-40B4-BE49-F238E27FC236}">
                    <a16:creationId xmlns:a16="http://schemas.microsoft.com/office/drawing/2014/main" id="{900EA782-3DBF-4D50-A415-EEFEA6708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1" y="3281"/>
                <a:ext cx="211" cy="86"/>
              </a:xfrm>
              <a:custGeom>
                <a:avLst/>
                <a:gdLst>
                  <a:gd name="T0" fmla="*/ 220 w 247"/>
                  <a:gd name="T1" fmla="*/ 68 h 102"/>
                  <a:gd name="T2" fmla="*/ 154 w 247"/>
                  <a:gd name="T3" fmla="*/ 0 h 102"/>
                  <a:gd name="T4" fmla="*/ 145 w 247"/>
                  <a:gd name="T5" fmla="*/ 8 h 102"/>
                  <a:gd name="T6" fmla="*/ 146 w 247"/>
                  <a:gd name="T7" fmla="*/ 8 h 102"/>
                  <a:gd name="T8" fmla="*/ 126 w 247"/>
                  <a:gd name="T9" fmla="*/ 12 h 102"/>
                  <a:gd name="T10" fmla="*/ 120 w 247"/>
                  <a:gd name="T11" fmla="*/ 21 h 102"/>
                  <a:gd name="T12" fmla="*/ 118 w 247"/>
                  <a:gd name="T13" fmla="*/ 23 h 102"/>
                  <a:gd name="T14" fmla="*/ 125 w 247"/>
                  <a:gd name="T15" fmla="*/ 39 h 102"/>
                  <a:gd name="T16" fmla="*/ 91 w 247"/>
                  <a:gd name="T17" fmla="*/ 39 h 102"/>
                  <a:gd name="T18" fmla="*/ 90 w 247"/>
                  <a:gd name="T19" fmla="*/ 39 h 102"/>
                  <a:gd name="T20" fmla="*/ 89 w 247"/>
                  <a:gd name="T21" fmla="*/ 38 h 102"/>
                  <a:gd name="T22" fmla="*/ 84 w 247"/>
                  <a:gd name="T23" fmla="*/ 38 h 102"/>
                  <a:gd name="T24" fmla="*/ 82 w 247"/>
                  <a:gd name="T25" fmla="*/ 38 h 102"/>
                  <a:gd name="T26" fmla="*/ 80 w 247"/>
                  <a:gd name="T27" fmla="*/ 38 h 102"/>
                  <a:gd name="T28" fmla="*/ 79 w 247"/>
                  <a:gd name="T29" fmla="*/ 37 h 102"/>
                  <a:gd name="T30" fmla="*/ 79 w 247"/>
                  <a:gd name="T31" fmla="*/ 37 h 102"/>
                  <a:gd name="T32" fmla="*/ 79 w 247"/>
                  <a:gd name="T33" fmla="*/ 37 h 102"/>
                  <a:gd name="T34" fmla="*/ 78 w 247"/>
                  <a:gd name="T35" fmla="*/ 37 h 102"/>
                  <a:gd name="T36" fmla="*/ 78 w 247"/>
                  <a:gd name="T37" fmla="*/ 37 h 102"/>
                  <a:gd name="T38" fmla="*/ 77 w 247"/>
                  <a:gd name="T39" fmla="*/ 37 h 102"/>
                  <a:gd name="T40" fmla="*/ 71 w 247"/>
                  <a:gd name="T41" fmla="*/ 37 h 102"/>
                  <a:gd name="T42" fmla="*/ 67 w 247"/>
                  <a:gd name="T43" fmla="*/ 36 h 102"/>
                  <a:gd name="T44" fmla="*/ 64 w 247"/>
                  <a:gd name="T45" fmla="*/ 36 h 102"/>
                  <a:gd name="T46" fmla="*/ 63 w 247"/>
                  <a:gd name="T47" fmla="*/ 36 h 102"/>
                  <a:gd name="T48" fmla="*/ 13 w 247"/>
                  <a:gd name="T49" fmla="*/ 33 h 102"/>
                  <a:gd name="T50" fmla="*/ 9 w 247"/>
                  <a:gd name="T51" fmla="*/ 34 h 102"/>
                  <a:gd name="T52" fmla="*/ 95 w 247"/>
                  <a:gd name="T53" fmla="*/ 56 h 102"/>
                  <a:gd name="T54" fmla="*/ 51 w 247"/>
                  <a:gd name="T55" fmla="*/ 72 h 102"/>
                  <a:gd name="T56" fmla="*/ 96 w 247"/>
                  <a:gd name="T57" fmla="*/ 83 h 102"/>
                  <a:gd name="T58" fmla="*/ 75 w 247"/>
                  <a:gd name="T59" fmla="*/ 87 h 102"/>
                  <a:gd name="T60" fmla="*/ 75 w 247"/>
                  <a:gd name="T61" fmla="*/ 87 h 102"/>
                  <a:gd name="T62" fmla="*/ 0 w 247"/>
                  <a:gd name="T63" fmla="*/ 94 h 102"/>
                  <a:gd name="T64" fmla="*/ 49 w 247"/>
                  <a:gd name="T65" fmla="*/ 101 h 102"/>
                  <a:gd name="T66" fmla="*/ 131 w 247"/>
                  <a:gd name="T67" fmla="*/ 102 h 102"/>
                  <a:gd name="T68" fmla="*/ 158 w 247"/>
                  <a:gd name="T69" fmla="*/ 88 h 102"/>
                  <a:gd name="T70" fmla="*/ 126 w 247"/>
                  <a:gd name="T71" fmla="*/ 84 h 102"/>
                  <a:gd name="T72" fmla="*/ 181 w 247"/>
                  <a:gd name="T73" fmla="*/ 79 h 102"/>
                  <a:gd name="T74" fmla="*/ 184 w 247"/>
                  <a:gd name="T75" fmla="*/ 75 h 102"/>
                  <a:gd name="T76" fmla="*/ 220 w 247"/>
                  <a:gd name="T77" fmla="*/ 68 h 102"/>
                  <a:gd name="T78" fmla="*/ 188 w 247"/>
                  <a:gd name="T79" fmla="*/ 43 h 102"/>
                  <a:gd name="T80" fmla="*/ 197 w 247"/>
                  <a:gd name="T81" fmla="*/ 29 h 102"/>
                  <a:gd name="T82" fmla="*/ 240 w 247"/>
                  <a:gd name="T83" fmla="*/ 17 h 102"/>
                  <a:gd name="T84" fmla="*/ 228 w 247"/>
                  <a:gd name="T85" fmla="*/ 8 h 102"/>
                  <a:gd name="T86" fmla="*/ 229 w 247"/>
                  <a:gd name="T87" fmla="*/ 8 h 102"/>
                  <a:gd name="T88" fmla="*/ 199 w 247"/>
                  <a:gd name="T89" fmla="*/ 1 h 102"/>
                  <a:gd name="T90" fmla="*/ 159 w 247"/>
                  <a:gd name="T91" fmla="*/ 0 h 102"/>
                  <a:gd name="T92" fmla="*/ 154 w 247"/>
                  <a:gd name="T93" fmla="*/ 0 h 102"/>
                  <a:gd name="T94" fmla="*/ 154 w 247"/>
                  <a:gd name="T9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7" h="102">
                    <a:moveTo>
                      <a:pt x="185" y="74"/>
                    </a:moveTo>
                    <a:cubicBezTo>
                      <a:pt x="220" y="68"/>
                      <a:pt x="220" y="68"/>
                      <a:pt x="220" y="68"/>
                    </a:cubicBezTo>
                    <a:cubicBezTo>
                      <a:pt x="185" y="74"/>
                      <a:pt x="185" y="74"/>
                      <a:pt x="185" y="74"/>
                    </a:cubicBezTo>
                    <a:moveTo>
                      <a:pt x="154" y="0"/>
                    </a:moveTo>
                    <a:cubicBezTo>
                      <a:pt x="154" y="0"/>
                      <a:pt x="154" y="0"/>
                      <a:pt x="154" y="0"/>
                    </a:cubicBezTo>
                    <a:cubicBezTo>
                      <a:pt x="108" y="0"/>
                      <a:pt x="141" y="5"/>
                      <a:pt x="145" y="8"/>
                    </a:cubicBezTo>
                    <a:cubicBezTo>
                      <a:pt x="145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38" y="9"/>
                      <a:pt x="130" y="10"/>
                      <a:pt x="126" y="12"/>
                    </a:cubicBezTo>
                    <a:cubicBezTo>
                      <a:pt x="89" y="12"/>
                      <a:pt x="75" y="13"/>
                      <a:pt x="75" y="15"/>
                    </a:cubicBezTo>
                    <a:cubicBezTo>
                      <a:pt x="75" y="16"/>
                      <a:pt x="95" y="19"/>
                      <a:pt x="120" y="21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19" y="22"/>
                      <a:pt x="119" y="22"/>
                      <a:pt x="118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18" y="28"/>
                      <a:pt x="122" y="33"/>
                      <a:pt x="125" y="39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11" y="39"/>
                      <a:pt x="101" y="39"/>
                      <a:pt x="91" y="39"/>
                    </a:cubicBezTo>
                    <a:cubicBezTo>
                      <a:pt x="90" y="39"/>
                      <a:pt x="90" y="39"/>
                      <a:pt x="90" y="39"/>
                    </a:cubicBezTo>
                    <a:cubicBezTo>
                      <a:pt x="90" y="39"/>
                      <a:pt x="90" y="39"/>
                      <a:pt x="90" y="39"/>
                    </a:cubicBezTo>
                    <a:cubicBezTo>
                      <a:pt x="90" y="39"/>
                      <a:pt x="89" y="38"/>
                      <a:pt x="89" y="38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87" y="38"/>
                      <a:pt x="86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8"/>
                      <a:pt x="83" y="38"/>
                      <a:pt x="82" y="38"/>
                    </a:cubicBezTo>
                    <a:cubicBezTo>
                      <a:pt x="82" y="38"/>
                      <a:pt x="82" y="38"/>
                      <a:pt x="82" y="38"/>
                    </a:cubicBezTo>
                    <a:cubicBezTo>
                      <a:pt x="81" y="38"/>
                      <a:pt x="81" y="38"/>
                      <a:pt x="80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38"/>
                      <a:pt x="79" y="38"/>
                      <a:pt x="79" y="37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78" y="37"/>
                      <a:pt x="78" y="37"/>
                      <a:pt x="77" y="37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5" y="37"/>
                      <a:pt x="73" y="37"/>
                      <a:pt x="71" y="37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69" y="37"/>
                      <a:pt x="68" y="36"/>
                      <a:pt x="67" y="3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66" y="36"/>
                      <a:pt x="65" y="36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29" y="33"/>
                      <a:pt x="21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1" y="33"/>
                    </a:cubicBezTo>
                    <a:cubicBezTo>
                      <a:pt x="9" y="33"/>
                      <a:pt x="9" y="33"/>
                      <a:pt x="9" y="34"/>
                    </a:cubicBezTo>
                    <a:cubicBezTo>
                      <a:pt x="9" y="36"/>
                      <a:pt x="48" y="41"/>
                      <a:pt x="70" y="43"/>
                    </a:cubicBezTo>
                    <a:cubicBezTo>
                      <a:pt x="88" y="48"/>
                      <a:pt x="95" y="52"/>
                      <a:pt x="95" y="56"/>
                    </a:cubicBezTo>
                    <a:cubicBezTo>
                      <a:pt x="95" y="60"/>
                      <a:pt x="87" y="63"/>
                      <a:pt x="73" y="65"/>
                    </a:cubicBezTo>
                    <a:cubicBezTo>
                      <a:pt x="68" y="68"/>
                      <a:pt x="59" y="70"/>
                      <a:pt x="51" y="72"/>
                    </a:cubicBezTo>
                    <a:cubicBezTo>
                      <a:pt x="47" y="73"/>
                      <a:pt x="46" y="73"/>
                      <a:pt x="46" y="74"/>
                    </a:cubicBezTo>
                    <a:cubicBezTo>
                      <a:pt x="46" y="76"/>
                      <a:pt x="85" y="81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88" y="84"/>
                      <a:pt x="80" y="86"/>
                      <a:pt x="75" y="87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5" y="92"/>
                      <a:pt x="6" y="88"/>
                      <a:pt x="6" y="93"/>
                    </a:cubicBezTo>
                    <a:cubicBezTo>
                      <a:pt x="2" y="93"/>
                      <a:pt x="0" y="94"/>
                      <a:pt x="0" y="94"/>
                    </a:cubicBezTo>
                    <a:cubicBezTo>
                      <a:pt x="0" y="96"/>
                      <a:pt x="49" y="100"/>
                      <a:pt x="49" y="101"/>
                    </a:cubicBezTo>
                    <a:cubicBezTo>
                      <a:pt x="49" y="101"/>
                      <a:pt x="49" y="101"/>
                      <a:pt x="49" y="101"/>
                    </a:cubicBezTo>
                    <a:cubicBezTo>
                      <a:pt x="49" y="101"/>
                      <a:pt x="49" y="101"/>
                      <a:pt x="49" y="101"/>
                    </a:cubicBezTo>
                    <a:cubicBezTo>
                      <a:pt x="76" y="102"/>
                      <a:pt x="104" y="102"/>
                      <a:pt x="131" y="102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41" y="97"/>
                      <a:pt x="148" y="92"/>
                      <a:pt x="158" y="88"/>
                    </a:cubicBezTo>
                    <a:cubicBezTo>
                      <a:pt x="149" y="86"/>
                      <a:pt x="139" y="85"/>
                      <a:pt x="126" y="84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41" y="83"/>
                      <a:pt x="152" y="82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2" y="78"/>
                      <a:pt x="183" y="76"/>
                      <a:pt x="184" y="75"/>
                    </a:cubicBezTo>
                    <a:cubicBezTo>
                      <a:pt x="184" y="75"/>
                      <a:pt x="185" y="74"/>
                      <a:pt x="185" y="74"/>
                    </a:cubicBezTo>
                    <a:cubicBezTo>
                      <a:pt x="220" y="68"/>
                      <a:pt x="220" y="68"/>
                      <a:pt x="220" y="68"/>
                    </a:cubicBezTo>
                    <a:cubicBezTo>
                      <a:pt x="232" y="50"/>
                      <a:pt x="232" y="50"/>
                      <a:pt x="232" y="50"/>
                    </a:cubicBezTo>
                    <a:cubicBezTo>
                      <a:pt x="219" y="48"/>
                      <a:pt x="204" y="46"/>
                      <a:pt x="188" y="43"/>
                    </a:cubicBezTo>
                    <a:cubicBezTo>
                      <a:pt x="188" y="43"/>
                      <a:pt x="188" y="43"/>
                      <a:pt x="188" y="43"/>
                    </a:cubicBezTo>
                    <a:cubicBezTo>
                      <a:pt x="197" y="29"/>
                      <a:pt x="197" y="29"/>
                      <a:pt x="197" y="29"/>
                    </a:cubicBezTo>
                    <a:cubicBezTo>
                      <a:pt x="199" y="27"/>
                      <a:pt x="200" y="24"/>
                      <a:pt x="202" y="22"/>
                    </a:cubicBezTo>
                    <a:cubicBezTo>
                      <a:pt x="213" y="20"/>
                      <a:pt x="225" y="19"/>
                      <a:pt x="240" y="17"/>
                    </a:cubicBezTo>
                    <a:cubicBezTo>
                      <a:pt x="245" y="17"/>
                      <a:pt x="247" y="16"/>
                      <a:pt x="247" y="15"/>
                    </a:cubicBezTo>
                    <a:cubicBezTo>
                      <a:pt x="247" y="12"/>
                      <a:pt x="228" y="10"/>
                      <a:pt x="228" y="8"/>
                    </a:cubicBezTo>
                    <a:cubicBezTo>
                      <a:pt x="228" y="8"/>
                      <a:pt x="228" y="8"/>
                      <a:pt x="229" y="8"/>
                    </a:cubicBezTo>
                    <a:cubicBezTo>
                      <a:pt x="229" y="8"/>
                      <a:pt x="229" y="8"/>
                      <a:pt x="229" y="8"/>
                    </a:cubicBezTo>
                    <a:cubicBezTo>
                      <a:pt x="216" y="5"/>
                      <a:pt x="207" y="3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82" y="0"/>
                      <a:pt x="169" y="0"/>
                      <a:pt x="159" y="0"/>
                    </a:cubicBezTo>
                    <a:cubicBezTo>
                      <a:pt x="158" y="0"/>
                      <a:pt x="157" y="0"/>
                      <a:pt x="157" y="0"/>
                    </a:cubicBezTo>
                    <a:cubicBezTo>
                      <a:pt x="156" y="0"/>
                      <a:pt x="155" y="0"/>
                      <a:pt x="154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54" y="0"/>
                      <a:pt x="154" y="0"/>
                      <a:pt x="154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76" name="Freeform 3633">
                <a:extLst>
                  <a:ext uri="{FF2B5EF4-FFF2-40B4-BE49-F238E27FC236}">
                    <a16:creationId xmlns:a16="http://schemas.microsoft.com/office/drawing/2014/main" id="{90569614-3783-4F2B-8DCE-F3D737A2F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9" y="3338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30 w 30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77" name="Freeform 3634">
                <a:extLst>
                  <a:ext uri="{FF2B5EF4-FFF2-40B4-BE49-F238E27FC236}">
                    <a16:creationId xmlns:a16="http://schemas.microsoft.com/office/drawing/2014/main" id="{F234D322-EF57-4748-9832-BFACD8DCE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9" y="3338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30 w 30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78" name="Freeform 3635">
                <a:extLst>
                  <a:ext uri="{FF2B5EF4-FFF2-40B4-BE49-F238E27FC236}">
                    <a16:creationId xmlns:a16="http://schemas.microsoft.com/office/drawing/2014/main" id="{72B6633F-EDC6-4DCB-A09E-46700E9DE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9" y="3348"/>
                <a:ext cx="101" cy="10"/>
              </a:xfrm>
              <a:custGeom>
                <a:avLst/>
                <a:gdLst>
                  <a:gd name="T0" fmla="*/ 55 w 118"/>
                  <a:gd name="T1" fmla="*/ 0 h 12"/>
                  <a:gd name="T2" fmla="*/ 0 w 118"/>
                  <a:gd name="T3" fmla="*/ 5 h 12"/>
                  <a:gd name="T4" fmla="*/ 0 w 118"/>
                  <a:gd name="T5" fmla="*/ 5 h 12"/>
                  <a:gd name="T6" fmla="*/ 32 w 118"/>
                  <a:gd name="T7" fmla="*/ 9 h 12"/>
                  <a:gd name="T8" fmla="*/ 113 w 118"/>
                  <a:gd name="T9" fmla="*/ 12 h 12"/>
                  <a:gd name="T10" fmla="*/ 118 w 118"/>
                  <a:gd name="T11" fmla="*/ 10 h 12"/>
                  <a:gd name="T12" fmla="*/ 55 w 118"/>
                  <a:gd name="T13" fmla="*/ 0 h 12"/>
                  <a:gd name="T14" fmla="*/ 55 w 118"/>
                  <a:gd name="T15" fmla="*/ 0 h 12"/>
                  <a:gd name="T16" fmla="*/ 55 w 118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2">
                    <a:moveTo>
                      <a:pt x="55" y="0"/>
                    </a:moveTo>
                    <a:cubicBezTo>
                      <a:pt x="26" y="3"/>
                      <a:pt x="15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3" y="6"/>
                      <a:pt x="23" y="7"/>
                      <a:pt x="32" y="9"/>
                    </a:cubicBezTo>
                    <a:cubicBezTo>
                      <a:pt x="59" y="10"/>
                      <a:pt x="86" y="11"/>
                      <a:pt x="113" y="12"/>
                    </a:cubicBezTo>
                    <a:cubicBezTo>
                      <a:pt x="117" y="11"/>
                      <a:pt x="118" y="11"/>
                      <a:pt x="118" y="10"/>
                    </a:cubicBezTo>
                    <a:cubicBezTo>
                      <a:pt x="118" y="6"/>
                      <a:pt x="68" y="3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79" name="Freeform 3636">
                <a:extLst>
                  <a:ext uri="{FF2B5EF4-FFF2-40B4-BE49-F238E27FC236}">
                    <a16:creationId xmlns:a16="http://schemas.microsoft.com/office/drawing/2014/main" id="{922EE9FB-95BA-463F-95C7-2CFCA4BC0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3" y="3287"/>
                <a:ext cx="195" cy="29"/>
              </a:xfrm>
              <a:custGeom>
                <a:avLst/>
                <a:gdLst>
                  <a:gd name="T0" fmla="*/ 0 w 229"/>
                  <a:gd name="T1" fmla="*/ 0 h 34"/>
                  <a:gd name="T2" fmla="*/ 41 w 229"/>
                  <a:gd name="T3" fmla="*/ 12 h 34"/>
                  <a:gd name="T4" fmla="*/ 41 w 229"/>
                  <a:gd name="T5" fmla="*/ 12 h 34"/>
                  <a:gd name="T6" fmla="*/ 37 w 229"/>
                  <a:gd name="T7" fmla="*/ 18 h 34"/>
                  <a:gd name="T8" fmla="*/ 37 w 229"/>
                  <a:gd name="T9" fmla="*/ 18 h 34"/>
                  <a:gd name="T10" fmla="*/ 145 w 229"/>
                  <a:gd name="T11" fmla="*/ 34 h 34"/>
                  <a:gd name="T12" fmla="*/ 171 w 229"/>
                  <a:gd name="T13" fmla="*/ 28 h 34"/>
                  <a:gd name="T14" fmla="*/ 137 w 229"/>
                  <a:gd name="T15" fmla="*/ 19 h 34"/>
                  <a:gd name="T16" fmla="*/ 137 w 229"/>
                  <a:gd name="T17" fmla="*/ 19 h 34"/>
                  <a:gd name="T18" fmla="*/ 156 w 229"/>
                  <a:gd name="T19" fmla="*/ 17 h 34"/>
                  <a:gd name="T20" fmla="*/ 188 w 229"/>
                  <a:gd name="T21" fmla="*/ 17 h 34"/>
                  <a:gd name="T22" fmla="*/ 222 w 229"/>
                  <a:gd name="T23" fmla="*/ 17 h 34"/>
                  <a:gd name="T24" fmla="*/ 229 w 229"/>
                  <a:gd name="T25" fmla="*/ 15 h 34"/>
                  <a:gd name="T26" fmla="*/ 165 w 229"/>
                  <a:gd name="T27" fmla="*/ 3 h 34"/>
                  <a:gd name="T28" fmla="*/ 165 w 229"/>
                  <a:gd name="T29" fmla="*/ 3 h 34"/>
                  <a:gd name="T30" fmla="*/ 128 w 229"/>
                  <a:gd name="T31" fmla="*/ 6 h 34"/>
                  <a:gd name="T32" fmla="*/ 0 w 229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9" h="34">
                    <a:moveTo>
                      <a:pt x="0" y="0"/>
                    </a:moveTo>
                    <a:cubicBezTo>
                      <a:pt x="13" y="7"/>
                      <a:pt x="41" y="10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88" y="25"/>
                      <a:pt x="143" y="30"/>
                      <a:pt x="145" y="34"/>
                    </a:cubicBezTo>
                    <a:cubicBezTo>
                      <a:pt x="164" y="32"/>
                      <a:pt x="171" y="30"/>
                      <a:pt x="171" y="28"/>
                    </a:cubicBezTo>
                    <a:cubicBezTo>
                      <a:pt x="171" y="24"/>
                      <a:pt x="151" y="21"/>
                      <a:pt x="137" y="19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41" y="18"/>
                      <a:pt x="148" y="18"/>
                      <a:pt x="156" y="17"/>
                    </a:cubicBezTo>
                    <a:cubicBezTo>
                      <a:pt x="166" y="17"/>
                      <a:pt x="177" y="17"/>
                      <a:pt x="188" y="17"/>
                    </a:cubicBezTo>
                    <a:cubicBezTo>
                      <a:pt x="200" y="17"/>
                      <a:pt x="211" y="17"/>
                      <a:pt x="222" y="17"/>
                    </a:cubicBezTo>
                    <a:cubicBezTo>
                      <a:pt x="227" y="16"/>
                      <a:pt x="229" y="16"/>
                      <a:pt x="229" y="15"/>
                    </a:cubicBezTo>
                    <a:cubicBezTo>
                      <a:pt x="229" y="12"/>
                      <a:pt x="166" y="6"/>
                      <a:pt x="165" y="3"/>
                    </a:cubicBezTo>
                    <a:cubicBezTo>
                      <a:pt x="165" y="3"/>
                      <a:pt x="165" y="3"/>
                      <a:pt x="165" y="3"/>
                    </a:cubicBezTo>
                    <a:cubicBezTo>
                      <a:pt x="151" y="4"/>
                      <a:pt x="139" y="5"/>
                      <a:pt x="128" y="6"/>
                    </a:cubicBezTo>
                    <a:cubicBezTo>
                      <a:pt x="84" y="4"/>
                      <a:pt x="44" y="3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80" name="Freeform 3637">
                <a:extLst>
                  <a:ext uri="{FF2B5EF4-FFF2-40B4-BE49-F238E27FC236}">
                    <a16:creationId xmlns:a16="http://schemas.microsoft.com/office/drawing/2014/main" id="{9E7F605A-ED96-4D00-BA97-CF3611D2F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3" y="3367"/>
                <a:ext cx="81" cy="6"/>
              </a:xfrm>
              <a:custGeom>
                <a:avLst/>
                <a:gdLst>
                  <a:gd name="T0" fmla="*/ 0 w 95"/>
                  <a:gd name="T1" fmla="*/ 0 h 7"/>
                  <a:gd name="T2" fmla="*/ 48 w 95"/>
                  <a:gd name="T3" fmla="*/ 5 h 7"/>
                  <a:gd name="T4" fmla="*/ 48 w 95"/>
                  <a:gd name="T5" fmla="*/ 5 h 7"/>
                  <a:gd name="T6" fmla="*/ 48 w 95"/>
                  <a:gd name="T7" fmla="*/ 5 h 7"/>
                  <a:gd name="T8" fmla="*/ 95 w 95"/>
                  <a:gd name="T9" fmla="*/ 7 h 7"/>
                  <a:gd name="T10" fmla="*/ 95 w 95"/>
                  <a:gd name="T11" fmla="*/ 7 h 7"/>
                  <a:gd name="T12" fmla="*/ 82 w 95"/>
                  <a:gd name="T13" fmla="*/ 1 h 7"/>
                  <a:gd name="T14" fmla="*/ 82 w 95"/>
                  <a:gd name="T15" fmla="*/ 1 h 7"/>
                  <a:gd name="T16" fmla="*/ 82 w 95"/>
                  <a:gd name="T17" fmla="*/ 1 h 7"/>
                  <a:gd name="T18" fmla="*/ 0 w 95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7">
                    <a:moveTo>
                      <a:pt x="0" y="0"/>
                    </a:moveTo>
                    <a:cubicBezTo>
                      <a:pt x="16" y="2"/>
                      <a:pt x="32" y="3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62" y="6"/>
                      <a:pt x="79" y="7"/>
                      <a:pt x="95" y="7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0" y="5"/>
                      <a:pt x="88" y="3"/>
                      <a:pt x="82" y="1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55" y="1"/>
                      <a:pt x="27" y="1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81" name="Freeform 3638">
                <a:extLst>
                  <a:ext uri="{FF2B5EF4-FFF2-40B4-BE49-F238E27FC236}">
                    <a16:creationId xmlns:a16="http://schemas.microsoft.com/office/drawing/2014/main" id="{F50BECAF-11AF-4D72-B971-62CAC076E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3" y="3303"/>
                <a:ext cx="217" cy="52"/>
              </a:xfrm>
              <a:custGeom>
                <a:avLst/>
                <a:gdLst>
                  <a:gd name="T0" fmla="*/ 113 w 254"/>
                  <a:gd name="T1" fmla="*/ 0 h 62"/>
                  <a:gd name="T2" fmla="*/ 21 w 254"/>
                  <a:gd name="T3" fmla="*/ 14 h 62"/>
                  <a:gd name="T4" fmla="*/ 0 w 254"/>
                  <a:gd name="T5" fmla="*/ 25 h 62"/>
                  <a:gd name="T6" fmla="*/ 0 w 254"/>
                  <a:gd name="T7" fmla="*/ 25 h 62"/>
                  <a:gd name="T8" fmla="*/ 22 w 254"/>
                  <a:gd name="T9" fmla="*/ 39 h 62"/>
                  <a:gd name="T10" fmla="*/ 22 w 254"/>
                  <a:gd name="T11" fmla="*/ 39 h 62"/>
                  <a:gd name="T12" fmla="*/ 22 w 254"/>
                  <a:gd name="T13" fmla="*/ 39 h 62"/>
                  <a:gd name="T14" fmla="*/ 151 w 254"/>
                  <a:gd name="T15" fmla="*/ 49 h 62"/>
                  <a:gd name="T16" fmla="*/ 151 w 254"/>
                  <a:gd name="T17" fmla="*/ 49 h 62"/>
                  <a:gd name="T18" fmla="*/ 147 w 254"/>
                  <a:gd name="T19" fmla="*/ 55 h 62"/>
                  <a:gd name="T20" fmla="*/ 147 w 254"/>
                  <a:gd name="T21" fmla="*/ 55 h 62"/>
                  <a:gd name="T22" fmla="*/ 225 w 254"/>
                  <a:gd name="T23" fmla="*/ 62 h 62"/>
                  <a:gd name="T24" fmla="*/ 228 w 254"/>
                  <a:gd name="T25" fmla="*/ 60 h 62"/>
                  <a:gd name="T26" fmla="*/ 182 w 254"/>
                  <a:gd name="T27" fmla="*/ 47 h 62"/>
                  <a:gd name="T28" fmla="*/ 204 w 254"/>
                  <a:gd name="T29" fmla="*/ 48 h 62"/>
                  <a:gd name="T30" fmla="*/ 234 w 254"/>
                  <a:gd name="T31" fmla="*/ 45 h 62"/>
                  <a:gd name="T32" fmla="*/ 241 w 254"/>
                  <a:gd name="T33" fmla="*/ 42 h 62"/>
                  <a:gd name="T34" fmla="*/ 254 w 254"/>
                  <a:gd name="T35" fmla="*/ 39 h 62"/>
                  <a:gd name="T36" fmla="*/ 178 w 254"/>
                  <a:gd name="T37" fmla="*/ 29 h 62"/>
                  <a:gd name="T38" fmla="*/ 178 w 254"/>
                  <a:gd name="T39" fmla="*/ 29 h 62"/>
                  <a:gd name="T40" fmla="*/ 179 w 254"/>
                  <a:gd name="T41" fmla="*/ 26 h 62"/>
                  <a:gd name="T42" fmla="*/ 166 w 254"/>
                  <a:gd name="T43" fmla="*/ 25 h 62"/>
                  <a:gd name="T44" fmla="*/ 165 w 254"/>
                  <a:gd name="T45" fmla="*/ 24 h 62"/>
                  <a:gd name="T46" fmla="*/ 167 w 254"/>
                  <a:gd name="T47" fmla="*/ 20 h 62"/>
                  <a:gd name="T48" fmla="*/ 140 w 254"/>
                  <a:gd name="T49" fmla="*/ 12 h 62"/>
                  <a:gd name="T50" fmla="*/ 140 w 254"/>
                  <a:gd name="T51" fmla="*/ 12 h 62"/>
                  <a:gd name="T52" fmla="*/ 113 w 254"/>
                  <a:gd name="T53" fmla="*/ 0 h 62"/>
                  <a:gd name="T54" fmla="*/ 113 w 254"/>
                  <a:gd name="T55" fmla="*/ 0 h 62"/>
                  <a:gd name="T56" fmla="*/ 113 w 254"/>
                  <a:gd name="T5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4" h="62">
                    <a:moveTo>
                      <a:pt x="113" y="0"/>
                    </a:moveTo>
                    <a:cubicBezTo>
                      <a:pt x="21" y="14"/>
                      <a:pt x="21" y="14"/>
                      <a:pt x="21" y="14"/>
                    </a:cubicBezTo>
                    <a:cubicBezTo>
                      <a:pt x="15" y="18"/>
                      <a:pt x="6" y="22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65" y="43"/>
                      <a:pt x="108" y="46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49" y="51"/>
                      <a:pt x="148" y="53"/>
                      <a:pt x="147" y="55"/>
                    </a:cubicBezTo>
                    <a:cubicBezTo>
                      <a:pt x="147" y="55"/>
                      <a:pt x="147" y="55"/>
                      <a:pt x="147" y="55"/>
                    </a:cubicBezTo>
                    <a:cubicBezTo>
                      <a:pt x="187" y="57"/>
                      <a:pt x="195" y="60"/>
                      <a:pt x="225" y="62"/>
                    </a:cubicBezTo>
                    <a:cubicBezTo>
                      <a:pt x="227" y="61"/>
                      <a:pt x="228" y="61"/>
                      <a:pt x="228" y="60"/>
                    </a:cubicBezTo>
                    <a:cubicBezTo>
                      <a:pt x="228" y="55"/>
                      <a:pt x="184" y="50"/>
                      <a:pt x="182" y="47"/>
                    </a:cubicBezTo>
                    <a:cubicBezTo>
                      <a:pt x="191" y="48"/>
                      <a:pt x="198" y="48"/>
                      <a:pt x="204" y="48"/>
                    </a:cubicBezTo>
                    <a:cubicBezTo>
                      <a:pt x="223" y="48"/>
                      <a:pt x="230" y="47"/>
                      <a:pt x="234" y="45"/>
                    </a:cubicBezTo>
                    <a:cubicBezTo>
                      <a:pt x="237" y="44"/>
                      <a:pt x="238" y="43"/>
                      <a:pt x="241" y="42"/>
                    </a:cubicBezTo>
                    <a:cubicBezTo>
                      <a:pt x="243" y="41"/>
                      <a:pt x="246" y="40"/>
                      <a:pt x="254" y="39"/>
                    </a:cubicBezTo>
                    <a:cubicBezTo>
                      <a:pt x="229" y="36"/>
                      <a:pt x="203" y="32"/>
                      <a:pt x="178" y="29"/>
                    </a:cubicBezTo>
                    <a:cubicBezTo>
                      <a:pt x="178" y="29"/>
                      <a:pt x="178" y="29"/>
                      <a:pt x="178" y="29"/>
                    </a:cubicBezTo>
                    <a:cubicBezTo>
                      <a:pt x="178" y="28"/>
                      <a:pt x="179" y="27"/>
                      <a:pt x="179" y="26"/>
                    </a:cubicBezTo>
                    <a:cubicBezTo>
                      <a:pt x="176" y="26"/>
                      <a:pt x="169" y="25"/>
                      <a:pt x="166" y="25"/>
                    </a:cubicBezTo>
                    <a:cubicBezTo>
                      <a:pt x="166" y="25"/>
                      <a:pt x="165" y="24"/>
                      <a:pt x="165" y="24"/>
                    </a:cubicBezTo>
                    <a:cubicBezTo>
                      <a:pt x="165" y="23"/>
                      <a:pt x="167" y="22"/>
                      <a:pt x="167" y="20"/>
                    </a:cubicBezTo>
                    <a:cubicBezTo>
                      <a:pt x="167" y="18"/>
                      <a:pt x="163" y="16"/>
                      <a:pt x="140" y="12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2" y="8"/>
                      <a:pt x="124" y="5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82" name="Freeform 3639">
                <a:extLst>
                  <a:ext uri="{FF2B5EF4-FFF2-40B4-BE49-F238E27FC236}">
                    <a16:creationId xmlns:a16="http://schemas.microsoft.com/office/drawing/2014/main" id="{1BD3066A-03CD-4F85-A5FE-4F963EABC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" y="3313"/>
                <a:ext cx="82" cy="12"/>
              </a:xfrm>
              <a:custGeom>
                <a:avLst/>
                <a:gdLst>
                  <a:gd name="T0" fmla="*/ 0 w 96"/>
                  <a:gd name="T1" fmla="*/ 0 h 14"/>
                  <a:gd name="T2" fmla="*/ 0 w 96"/>
                  <a:gd name="T3" fmla="*/ 0 h 14"/>
                  <a:gd name="T4" fmla="*/ 27 w 96"/>
                  <a:gd name="T5" fmla="*/ 8 h 14"/>
                  <a:gd name="T6" fmla="*/ 25 w 96"/>
                  <a:gd name="T7" fmla="*/ 12 h 14"/>
                  <a:gd name="T8" fmla="*/ 26 w 96"/>
                  <a:gd name="T9" fmla="*/ 13 h 14"/>
                  <a:gd name="T10" fmla="*/ 39 w 96"/>
                  <a:gd name="T11" fmla="*/ 14 h 14"/>
                  <a:gd name="T12" fmla="*/ 96 w 96"/>
                  <a:gd name="T13" fmla="*/ 7 h 14"/>
                  <a:gd name="T14" fmla="*/ 96 w 96"/>
                  <a:gd name="T15" fmla="*/ 7 h 14"/>
                  <a:gd name="T16" fmla="*/ 0 w 96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" y="4"/>
                      <a:pt x="27" y="6"/>
                      <a:pt x="27" y="8"/>
                    </a:cubicBezTo>
                    <a:cubicBezTo>
                      <a:pt x="27" y="10"/>
                      <a:pt x="25" y="11"/>
                      <a:pt x="25" y="12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9" y="13"/>
                      <a:pt x="36" y="14"/>
                      <a:pt x="39" y="14"/>
                    </a:cubicBezTo>
                    <a:cubicBezTo>
                      <a:pt x="58" y="12"/>
                      <a:pt x="77" y="9"/>
                      <a:pt x="96" y="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63" y="5"/>
                      <a:pt x="33" y="3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83" name="Freeform 3640">
                <a:extLst>
                  <a:ext uri="{FF2B5EF4-FFF2-40B4-BE49-F238E27FC236}">
                    <a16:creationId xmlns:a16="http://schemas.microsoft.com/office/drawing/2014/main" id="{1C4E0998-FD14-4B86-A38A-CFFF21C03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" y="3394"/>
                <a:ext cx="116" cy="21"/>
              </a:xfrm>
              <a:custGeom>
                <a:avLst/>
                <a:gdLst>
                  <a:gd name="T0" fmla="*/ 78 w 136"/>
                  <a:gd name="T1" fmla="*/ 0 h 25"/>
                  <a:gd name="T2" fmla="*/ 73 w 136"/>
                  <a:gd name="T3" fmla="*/ 7 h 25"/>
                  <a:gd name="T4" fmla="*/ 37 w 136"/>
                  <a:gd name="T5" fmla="*/ 10 h 25"/>
                  <a:gd name="T6" fmla="*/ 37 w 136"/>
                  <a:gd name="T7" fmla="*/ 10 h 25"/>
                  <a:gd name="T8" fmla="*/ 37 w 136"/>
                  <a:gd name="T9" fmla="*/ 10 h 25"/>
                  <a:gd name="T10" fmla="*/ 34 w 136"/>
                  <a:gd name="T11" fmla="*/ 10 h 25"/>
                  <a:gd name="T12" fmla="*/ 6 w 136"/>
                  <a:gd name="T13" fmla="*/ 17 h 25"/>
                  <a:gd name="T14" fmla="*/ 0 w 136"/>
                  <a:gd name="T15" fmla="*/ 18 h 25"/>
                  <a:gd name="T16" fmla="*/ 27 w 136"/>
                  <a:gd name="T17" fmla="*/ 25 h 25"/>
                  <a:gd name="T18" fmla="*/ 27 w 136"/>
                  <a:gd name="T19" fmla="*/ 25 h 25"/>
                  <a:gd name="T20" fmla="*/ 27 w 136"/>
                  <a:gd name="T21" fmla="*/ 25 h 25"/>
                  <a:gd name="T22" fmla="*/ 135 w 136"/>
                  <a:gd name="T23" fmla="*/ 21 h 25"/>
                  <a:gd name="T24" fmla="*/ 131 w 136"/>
                  <a:gd name="T25" fmla="*/ 19 h 25"/>
                  <a:gd name="T26" fmla="*/ 131 w 136"/>
                  <a:gd name="T27" fmla="*/ 19 h 25"/>
                  <a:gd name="T28" fmla="*/ 136 w 136"/>
                  <a:gd name="T29" fmla="*/ 18 h 25"/>
                  <a:gd name="T30" fmla="*/ 106 w 136"/>
                  <a:gd name="T31" fmla="*/ 10 h 25"/>
                  <a:gd name="T32" fmla="*/ 106 w 136"/>
                  <a:gd name="T33" fmla="*/ 10 h 25"/>
                  <a:gd name="T34" fmla="*/ 121 w 136"/>
                  <a:gd name="T35" fmla="*/ 6 h 25"/>
                  <a:gd name="T36" fmla="*/ 78 w 136"/>
                  <a:gd name="T37" fmla="*/ 0 h 25"/>
                  <a:gd name="T38" fmla="*/ 78 w 136"/>
                  <a:gd name="T39" fmla="*/ 0 h 25"/>
                  <a:gd name="T40" fmla="*/ 78 w 136"/>
                  <a:gd name="T4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" h="25">
                    <a:moveTo>
                      <a:pt x="78" y="0"/>
                    </a:moveTo>
                    <a:cubicBezTo>
                      <a:pt x="73" y="7"/>
                      <a:pt x="73" y="7"/>
                      <a:pt x="73" y="7"/>
                    </a:cubicBezTo>
                    <a:cubicBezTo>
                      <a:pt x="62" y="8"/>
                      <a:pt x="51" y="9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30" y="12"/>
                      <a:pt x="59" y="16"/>
                      <a:pt x="6" y="17"/>
                    </a:cubicBezTo>
                    <a:cubicBezTo>
                      <a:pt x="4" y="17"/>
                      <a:pt x="2" y="17"/>
                      <a:pt x="0" y="18"/>
                    </a:cubicBezTo>
                    <a:cubicBezTo>
                      <a:pt x="9" y="20"/>
                      <a:pt x="19" y="22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74" y="22"/>
                      <a:pt x="136" y="25"/>
                      <a:pt x="135" y="21"/>
                    </a:cubicBezTo>
                    <a:cubicBezTo>
                      <a:pt x="135" y="20"/>
                      <a:pt x="134" y="20"/>
                      <a:pt x="131" y="19"/>
                    </a:cubicBezTo>
                    <a:cubicBezTo>
                      <a:pt x="131" y="19"/>
                      <a:pt x="131" y="19"/>
                      <a:pt x="131" y="19"/>
                    </a:cubicBezTo>
                    <a:cubicBezTo>
                      <a:pt x="134" y="19"/>
                      <a:pt x="136" y="18"/>
                      <a:pt x="136" y="18"/>
                    </a:cubicBezTo>
                    <a:cubicBezTo>
                      <a:pt x="136" y="15"/>
                      <a:pt x="107" y="12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17" y="8"/>
                      <a:pt x="121" y="7"/>
                      <a:pt x="121" y="6"/>
                    </a:cubicBezTo>
                    <a:cubicBezTo>
                      <a:pt x="121" y="4"/>
                      <a:pt x="87" y="2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84" name="Freeform 3641">
                <a:extLst>
                  <a:ext uri="{FF2B5EF4-FFF2-40B4-BE49-F238E27FC236}">
                    <a16:creationId xmlns:a16="http://schemas.microsoft.com/office/drawing/2014/main" id="{05C70996-A91C-4B29-A9BD-0A834B460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6" y="3438"/>
                <a:ext cx="210" cy="81"/>
              </a:xfrm>
              <a:custGeom>
                <a:avLst/>
                <a:gdLst>
                  <a:gd name="T0" fmla="*/ 69 w 246"/>
                  <a:gd name="T1" fmla="*/ 0 h 95"/>
                  <a:gd name="T2" fmla="*/ 37 w 246"/>
                  <a:gd name="T3" fmla="*/ 3 h 95"/>
                  <a:gd name="T4" fmla="*/ 31 w 246"/>
                  <a:gd name="T5" fmla="*/ 12 h 95"/>
                  <a:gd name="T6" fmla="*/ 31 w 246"/>
                  <a:gd name="T7" fmla="*/ 12 h 95"/>
                  <a:gd name="T8" fmla="*/ 56 w 246"/>
                  <a:gd name="T9" fmla="*/ 21 h 95"/>
                  <a:gd name="T10" fmla="*/ 56 w 246"/>
                  <a:gd name="T11" fmla="*/ 21 h 95"/>
                  <a:gd name="T12" fmla="*/ 22 w 246"/>
                  <a:gd name="T13" fmla="*/ 26 h 95"/>
                  <a:gd name="T14" fmla="*/ 22 w 246"/>
                  <a:gd name="T15" fmla="*/ 26 h 95"/>
                  <a:gd name="T16" fmla="*/ 48 w 246"/>
                  <a:gd name="T17" fmla="*/ 34 h 95"/>
                  <a:gd name="T18" fmla="*/ 48 w 246"/>
                  <a:gd name="T19" fmla="*/ 34 h 95"/>
                  <a:gd name="T20" fmla="*/ 43 w 246"/>
                  <a:gd name="T21" fmla="*/ 42 h 95"/>
                  <a:gd name="T22" fmla="*/ 10 w 246"/>
                  <a:gd name="T23" fmla="*/ 44 h 95"/>
                  <a:gd name="T24" fmla="*/ 10 w 246"/>
                  <a:gd name="T25" fmla="*/ 44 h 95"/>
                  <a:gd name="T26" fmla="*/ 8 w 246"/>
                  <a:gd name="T27" fmla="*/ 48 h 95"/>
                  <a:gd name="T28" fmla="*/ 0 w 246"/>
                  <a:gd name="T29" fmla="*/ 61 h 95"/>
                  <a:gd name="T30" fmla="*/ 9 w 246"/>
                  <a:gd name="T31" fmla="*/ 69 h 95"/>
                  <a:gd name="T32" fmla="*/ 9 w 246"/>
                  <a:gd name="T33" fmla="*/ 69 h 95"/>
                  <a:gd name="T34" fmla="*/ 104 w 246"/>
                  <a:gd name="T35" fmla="*/ 77 h 95"/>
                  <a:gd name="T36" fmla="*/ 104 w 246"/>
                  <a:gd name="T37" fmla="*/ 77 h 95"/>
                  <a:gd name="T38" fmla="*/ 104 w 246"/>
                  <a:gd name="T39" fmla="*/ 77 h 95"/>
                  <a:gd name="T40" fmla="*/ 70 w 246"/>
                  <a:gd name="T41" fmla="*/ 82 h 95"/>
                  <a:gd name="T42" fmla="*/ 106 w 246"/>
                  <a:gd name="T43" fmla="*/ 87 h 95"/>
                  <a:gd name="T44" fmla="*/ 175 w 246"/>
                  <a:gd name="T45" fmla="*/ 95 h 95"/>
                  <a:gd name="T46" fmla="*/ 175 w 246"/>
                  <a:gd name="T47" fmla="*/ 95 h 95"/>
                  <a:gd name="T48" fmla="*/ 175 w 246"/>
                  <a:gd name="T49" fmla="*/ 95 h 95"/>
                  <a:gd name="T50" fmla="*/ 175 w 246"/>
                  <a:gd name="T51" fmla="*/ 95 h 95"/>
                  <a:gd name="T52" fmla="*/ 175 w 246"/>
                  <a:gd name="T53" fmla="*/ 95 h 95"/>
                  <a:gd name="T54" fmla="*/ 168 w 246"/>
                  <a:gd name="T55" fmla="*/ 78 h 95"/>
                  <a:gd name="T56" fmla="*/ 168 w 246"/>
                  <a:gd name="T57" fmla="*/ 78 h 95"/>
                  <a:gd name="T58" fmla="*/ 169 w 246"/>
                  <a:gd name="T59" fmla="*/ 76 h 95"/>
                  <a:gd name="T60" fmla="*/ 169 w 246"/>
                  <a:gd name="T61" fmla="*/ 76 h 95"/>
                  <a:gd name="T62" fmla="*/ 220 w 246"/>
                  <a:gd name="T63" fmla="*/ 78 h 95"/>
                  <a:gd name="T64" fmla="*/ 220 w 246"/>
                  <a:gd name="T65" fmla="*/ 78 h 95"/>
                  <a:gd name="T66" fmla="*/ 242 w 246"/>
                  <a:gd name="T67" fmla="*/ 69 h 95"/>
                  <a:gd name="T68" fmla="*/ 246 w 246"/>
                  <a:gd name="T69" fmla="*/ 63 h 95"/>
                  <a:gd name="T70" fmla="*/ 179 w 246"/>
                  <a:gd name="T71" fmla="*/ 60 h 95"/>
                  <a:gd name="T72" fmla="*/ 102 w 246"/>
                  <a:gd name="T73" fmla="*/ 51 h 95"/>
                  <a:gd name="T74" fmla="*/ 102 w 246"/>
                  <a:gd name="T75" fmla="*/ 51 h 95"/>
                  <a:gd name="T76" fmla="*/ 105 w 246"/>
                  <a:gd name="T77" fmla="*/ 50 h 95"/>
                  <a:gd name="T78" fmla="*/ 92 w 246"/>
                  <a:gd name="T79" fmla="*/ 45 h 95"/>
                  <a:gd name="T80" fmla="*/ 92 w 246"/>
                  <a:gd name="T81" fmla="*/ 45 h 95"/>
                  <a:gd name="T82" fmla="*/ 97 w 246"/>
                  <a:gd name="T83" fmla="*/ 37 h 95"/>
                  <a:gd name="T84" fmla="*/ 105 w 246"/>
                  <a:gd name="T85" fmla="*/ 24 h 95"/>
                  <a:gd name="T86" fmla="*/ 146 w 246"/>
                  <a:gd name="T87" fmla="*/ 10 h 95"/>
                  <a:gd name="T88" fmla="*/ 146 w 246"/>
                  <a:gd name="T89" fmla="*/ 10 h 95"/>
                  <a:gd name="T90" fmla="*/ 147 w 246"/>
                  <a:gd name="T91" fmla="*/ 8 h 95"/>
                  <a:gd name="T92" fmla="*/ 69 w 246"/>
                  <a:gd name="T93" fmla="*/ 0 h 95"/>
                  <a:gd name="T94" fmla="*/ 69 w 246"/>
                  <a:gd name="T95" fmla="*/ 0 h 95"/>
                  <a:gd name="T96" fmla="*/ 69 w 246"/>
                  <a:gd name="T9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6" h="95">
                    <a:moveTo>
                      <a:pt x="69" y="0"/>
                    </a:moveTo>
                    <a:cubicBezTo>
                      <a:pt x="58" y="1"/>
                      <a:pt x="48" y="2"/>
                      <a:pt x="37" y="3"/>
                    </a:cubicBezTo>
                    <a:cubicBezTo>
                      <a:pt x="35" y="6"/>
                      <a:pt x="33" y="9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9" y="15"/>
                      <a:pt x="47" y="18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44" y="23"/>
                      <a:pt x="33" y="24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30" y="29"/>
                      <a:pt x="39" y="31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32" y="43"/>
                      <a:pt x="21" y="43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" y="64"/>
                      <a:pt x="7" y="67"/>
                      <a:pt x="9" y="69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42" y="72"/>
                      <a:pt x="74" y="74"/>
                      <a:pt x="104" y="77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92" y="78"/>
                      <a:pt x="82" y="80"/>
                      <a:pt x="70" y="82"/>
                    </a:cubicBezTo>
                    <a:cubicBezTo>
                      <a:pt x="90" y="84"/>
                      <a:pt x="99" y="85"/>
                      <a:pt x="106" y="87"/>
                    </a:cubicBezTo>
                    <a:cubicBezTo>
                      <a:pt x="122" y="90"/>
                      <a:pt x="136" y="92"/>
                      <a:pt x="175" y="95"/>
                    </a:cubicBezTo>
                    <a:cubicBezTo>
                      <a:pt x="175" y="95"/>
                      <a:pt x="175" y="95"/>
                      <a:pt x="175" y="95"/>
                    </a:cubicBezTo>
                    <a:cubicBezTo>
                      <a:pt x="175" y="95"/>
                      <a:pt x="175" y="95"/>
                      <a:pt x="175" y="95"/>
                    </a:cubicBezTo>
                    <a:cubicBezTo>
                      <a:pt x="175" y="95"/>
                      <a:pt x="175" y="95"/>
                      <a:pt x="175" y="95"/>
                    </a:cubicBezTo>
                    <a:cubicBezTo>
                      <a:pt x="175" y="95"/>
                      <a:pt x="175" y="95"/>
                      <a:pt x="175" y="95"/>
                    </a:cubicBezTo>
                    <a:cubicBezTo>
                      <a:pt x="175" y="89"/>
                      <a:pt x="171" y="84"/>
                      <a:pt x="168" y="78"/>
                    </a:cubicBezTo>
                    <a:cubicBezTo>
                      <a:pt x="168" y="78"/>
                      <a:pt x="168" y="78"/>
                      <a:pt x="168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87" y="77"/>
                      <a:pt x="203" y="77"/>
                      <a:pt x="220" y="78"/>
                    </a:cubicBezTo>
                    <a:cubicBezTo>
                      <a:pt x="220" y="78"/>
                      <a:pt x="220" y="78"/>
                      <a:pt x="220" y="78"/>
                    </a:cubicBezTo>
                    <a:cubicBezTo>
                      <a:pt x="225" y="75"/>
                      <a:pt x="234" y="72"/>
                      <a:pt x="242" y="69"/>
                    </a:cubicBezTo>
                    <a:cubicBezTo>
                      <a:pt x="246" y="63"/>
                      <a:pt x="246" y="63"/>
                      <a:pt x="246" y="63"/>
                    </a:cubicBezTo>
                    <a:cubicBezTo>
                      <a:pt x="223" y="62"/>
                      <a:pt x="203" y="61"/>
                      <a:pt x="179" y="60"/>
                    </a:cubicBezTo>
                    <a:cubicBezTo>
                      <a:pt x="154" y="57"/>
                      <a:pt x="128" y="54"/>
                      <a:pt x="102" y="51"/>
                    </a:cubicBezTo>
                    <a:cubicBezTo>
                      <a:pt x="102" y="51"/>
                      <a:pt x="102" y="51"/>
                      <a:pt x="102" y="51"/>
                    </a:cubicBezTo>
                    <a:cubicBezTo>
                      <a:pt x="104" y="51"/>
                      <a:pt x="105" y="51"/>
                      <a:pt x="105" y="50"/>
                    </a:cubicBezTo>
                    <a:cubicBezTo>
                      <a:pt x="105" y="49"/>
                      <a:pt x="97" y="47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100" y="33"/>
                      <a:pt x="103" y="29"/>
                      <a:pt x="105" y="24"/>
                    </a:cubicBezTo>
                    <a:cubicBezTo>
                      <a:pt x="119" y="20"/>
                      <a:pt x="132" y="15"/>
                      <a:pt x="146" y="10"/>
                    </a:cubicBezTo>
                    <a:cubicBezTo>
                      <a:pt x="146" y="10"/>
                      <a:pt x="146" y="10"/>
                      <a:pt x="146" y="10"/>
                    </a:cubicBezTo>
                    <a:cubicBezTo>
                      <a:pt x="146" y="10"/>
                      <a:pt x="147" y="9"/>
                      <a:pt x="147" y="8"/>
                    </a:cubicBezTo>
                    <a:cubicBezTo>
                      <a:pt x="121" y="6"/>
                      <a:pt x="95" y="3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85" name="Freeform 3642">
                <a:extLst>
                  <a:ext uri="{FF2B5EF4-FFF2-40B4-BE49-F238E27FC236}">
                    <a16:creationId xmlns:a16="http://schemas.microsoft.com/office/drawing/2014/main" id="{4EDC0A4F-3639-429B-94B1-822AC8460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5" y="3428"/>
                <a:ext cx="138" cy="14"/>
              </a:xfrm>
              <a:custGeom>
                <a:avLst/>
                <a:gdLst>
                  <a:gd name="T0" fmla="*/ 83 w 161"/>
                  <a:gd name="T1" fmla="*/ 0 h 17"/>
                  <a:gd name="T2" fmla="*/ 0 w 161"/>
                  <a:gd name="T3" fmla="*/ 1 h 17"/>
                  <a:gd name="T4" fmla="*/ 125 w 161"/>
                  <a:gd name="T5" fmla="*/ 17 h 17"/>
                  <a:gd name="T6" fmla="*/ 158 w 161"/>
                  <a:gd name="T7" fmla="*/ 13 h 17"/>
                  <a:gd name="T8" fmla="*/ 161 w 161"/>
                  <a:gd name="T9" fmla="*/ 12 h 17"/>
                  <a:gd name="T10" fmla="*/ 83 w 161"/>
                  <a:gd name="T11" fmla="*/ 0 h 17"/>
                  <a:gd name="T12" fmla="*/ 83 w 161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" h="17">
                    <a:moveTo>
                      <a:pt x="83" y="0"/>
                    </a:moveTo>
                    <a:cubicBezTo>
                      <a:pt x="56" y="1"/>
                      <a:pt x="28" y="1"/>
                      <a:pt x="0" y="1"/>
                    </a:cubicBezTo>
                    <a:cubicBezTo>
                      <a:pt x="42" y="7"/>
                      <a:pt x="83" y="12"/>
                      <a:pt x="125" y="17"/>
                    </a:cubicBezTo>
                    <a:cubicBezTo>
                      <a:pt x="136" y="16"/>
                      <a:pt x="147" y="15"/>
                      <a:pt x="158" y="13"/>
                    </a:cubicBezTo>
                    <a:cubicBezTo>
                      <a:pt x="160" y="13"/>
                      <a:pt x="161" y="12"/>
                      <a:pt x="161" y="12"/>
                    </a:cubicBezTo>
                    <a:cubicBezTo>
                      <a:pt x="161" y="8"/>
                      <a:pt x="87" y="4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86" name="Freeform 3643">
                <a:extLst>
                  <a:ext uri="{FF2B5EF4-FFF2-40B4-BE49-F238E27FC236}">
                    <a16:creationId xmlns:a16="http://schemas.microsoft.com/office/drawing/2014/main" id="{AC33E914-37BA-4289-A051-65E8536E9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" y="3497"/>
                <a:ext cx="289" cy="152"/>
              </a:xfrm>
              <a:custGeom>
                <a:avLst/>
                <a:gdLst>
                  <a:gd name="T0" fmla="*/ 172 w 338"/>
                  <a:gd name="T1" fmla="*/ 0 h 179"/>
                  <a:gd name="T2" fmla="*/ 172 w 338"/>
                  <a:gd name="T3" fmla="*/ 0 h 179"/>
                  <a:gd name="T4" fmla="*/ 172 w 338"/>
                  <a:gd name="T5" fmla="*/ 0 h 179"/>
                  <a:gd name="T6" fmla="*/ 154 w 338"/>
                  <a:gd name="T7" fmla="*/ 6 h 179"/>
                  <a:gd name="T8" fmla="*/ 154 w 338"/>
                  <a:gd name="T9" fmla="*/ 6 h 179"/>
                  <a:gd name="T10" fmla="*/ 167 w 338"/>
                  <a:gd name="T11" fmla="*/ 8 h 179"/>
                  <a:gd name="T12" fmla="*/ 167 w 338"/>
                  <a:gd name="T13" fmla="*/ 8 h 179"/>
                  <a:gd name="T14" fmla="*/ 158 w 338"/>
                  <a:gd name="T15" fmla="*/ 23 h 179"/>
                  <a:gd name="T16" fmla="*/ 158 w 338"/>
                  <a:gd name="T17" fmla="*/ 23 h 179"/>
                  <a:gd name="T18" fmla="*/ 205 w 338"/>
                  <a:gd name="T19" fmla="*/ 30 h 179"/>
                  <a:gd name="T20" fmla="*/ 205 w 338"/>
                  <a:gd name="T21" fmla="*/ 30 h 179"/>
                  <a:gd name="T22" fmla="*/ 170 w 338"/>
                  <a:gd name="T23" fmla="*/ 31 h 179"/>
                  <a:gd name="T24" fmla="*/ 166 w 338"/>
                  <a:gd name="T25" fmla="*/ 37 h 179"/>
                  <a:gd name="T26" fmla="*/ 146 w 338"/>
                  <a:gd name="T27" fmla="*/ 42 h 179"/>
                  <a:gd name="T28" fmla="*/ 128 w 338"/>
                  <a:gd name="T29" fmla="*/ 50 h 179"/>
                  <a:gd name="T30" fmla="*/ 202 w 338"/>
                  <a:gd name="T31" fmla="*/ 65 h 179"/>
                  <a:gd name="T32" fmla="*/ 202 w 338"/>
                  <a:gd name="T33" fmla="*/ 65 h 179"/>
                  <a:gd name="T34" fmla="*/ 202 w 338"/>
                  <a:gd name="T35" fmla="*/ 65 h 179"/>
                  <a:gd name="T36" fmla="*/ 150 w 338"/>
                  <a:gd name="T37" fmla="*/ 66 h 179"/>
                  <a:gd name="T38" fmla="*/ 73 w 338"/>
                  <a:gd name="T39" fmla="*/ 117 h 179"/>
                  <a:gd name="T40" fmla="*/ 23 w 338"/>
                  <a:gd name="T41" fmla="*/ 151 h 179"/>
                  <a:gd name="T42" fmla="*/ 0 w 338"/>
                  <a:gd name="T43" fmla="*/ 169 h 179"/>
                  <a:gd name="T44" fmla="*/ 139 w 338"/>
                  <a:gd name="T45" fmla="*/ 179 h 179"/>
                  <a:gd name="T46" fmla="*/ 139 w 338"/>
                  <a:gd name="T47" fmla="*/ 179 h 179"/>
                  <a:gd name="T48" fmla="*/ 160 w 338"/>
                  <a:gd name="T49" fmla="*/ 170 h 179"/>
                  <a:gd name="T50" fmla="*/ 160 w 338"/>
                  <a:gd name="T51" fmla="*/ 170 h 179"/>
                  <a:gd name="T52" fmla="*/ 159 w 338"/>
                  <a:gd name="T53" fmla="*/ 169 h 179"/>
                  <a:gd name="T54" fmla="*/ 171 w 338"/>
                  <a:gd name="T55" fmla="*/ 153 h 179"/>
                  <a:gd name="T56" fmla="*/ 189 w 338"/>
                  <a:gd name="T57" fmla="*/ 137 h 179"/>
                  <a:gd name="T58" fmla="*/ 211 w 338"/>
                  <a:gd name="T59" fmla="*/ 119 h 179"/>
                  <a:gd name="T60" fmla="*/ 266 w 338"/>
                  <a:gd name="T61" fmla="*/ 70 h 179"/>
                  <a:gd name="T62" fmla="*/ 264 w 338"/>
                  <a:gd name="T63" fmla="*/ 69 h 179"/>
                  <a:gd name="T64" fmla="*/ 264 w 338"/>
                  <a:gd name="T65" fmla="*/ 69 h 179"/>
                  <a:gd name="T66" fmla="*/ 313 w 338"/>
                  <a:gd name="T67" fmla="*/ 68 h 179"/>
                  <a:gd name="T68" fmla="*/ 324 w 338"/>
                  <a:gd name="T69" fmla="*/ 49 h 179"/>
                  <a:gd name="T70" fmla="*/ 246 w 338"/>
                  <a:gd name="T71" fmla="*/ 42 h 179"/>
                  <a:gd name="T72" fmla="*/ 246 w 338"/>
                  <a:gd name="T73" fmla="*/ 42 h 179"/>
                  <a:gd name="T74" fmla="*/ 246 w 338"/>
                  <a:gd name="T75" fmla="*/ 42 h 179"/>
                  <a:gd name="T76" fmla="*/ 328 w 338"/>
                  <a:gd name="T77" fmla="*/ 42 h 179"/>
                  <a:gd name="T78" fmla="*/ 328 w 338"/>
                  <a:gd name="T79" fmla="*/ 42 h 179"/>
                  <a:gd name="T80" fmla="*/ 331 w 338"/>
                  <a:gd name="T81" fmla="*/ 38 h 179"/>
                  <a:gd name="T82" fmla="*/ 338 w 338"/>
                  <a:gd name="T83" fmla="*/ 26 h 179"/>
                  <a:gd name="T84" fmla="*/ 338 w 338"/>
                  <a:gd name="T85" fmla="*/ 26 h 179"/>
                  <a:gd name="T86" fmla="*/ 338 w 338"/>
                  <a:gd name="T87" fmla="*/ 26 h 179"/>
                  <a:gd name="T88" fmla="*/ 269 w 338"/>
                  <a:gd name="T89" fmla="*/ 18 h 179"/>
                  <a:gd name="T90" fmla="*/ 233 w 338"/>
                  <a:gd name="T91" fmla="*/ 13 h 179"/>
                  <a:gd name="T92" fmla="*/ 233 w 338"/>
                  <a:gd name="T93" fmla="*/ 13 h 179"/>
                  <a:gd name="T94" fmla="*/ 267 w 338"/>
                  <a:gd name="T95" fmla="*/ 8 h 179"/>
                  <a:gd name="T96" fmla="*/ 267 w 338"/>
                  <a:gd name="T97" fmla="*/ 8 h 179"/>
                  <a:gd name="T98" fmla="*/ 172 w 338"/>
                  <a:gd name="T9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8" h="179">
                    <a:moveTo>
                      <a:pt x="172" y="0"/>
                    </a:move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7" y="2"/>
                      <a:pt x="159" y="4"/>
                      <a:pt x="154" y="6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7" y="7"/>
                      <a:pt x="164" y="8"/>
                      <a:pt x="167" y="8"/>
                    </a:cubicBezTo>
                    <a:cubicBezTo>
                      <a:pt x="167" y="8"/>
                      <a:pt x="167" y="8"/>
                      <a:pt x="167" y="8"/>
                    </a:cubicBezTo>
                    <a:cubicBezTo>
                      <a:pt x="164" y="13"/>
                      <a:pt x="161" y="18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73" y="26"/>
                      <a:pt x="189" y="28"/>
                      <a:pt x="205" y="30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191" y="30"/>
                      <a:pt x="181" y="31"/>
                      <a:pt x="170" y="31"/>
                    </a:cubicBezTo>
                    <a:cubicBezTo>
                      <a:pt x="166" y="37"/>
                      <a:pt x="166" y="37"/>
                      <a:pt x="166" y="37"/>
                    </a:cubicBezTo>
                    <a:cubicBezTo>
                      <a:pt x="162" y="39"/>
                      <a:pt x="154" y="40"/>
                      <a:pt x="146" y="42"/>
                    </a:cubicBezTo>
                    <a:cubicBezTo>
                      <a:pt x="141" y="45"/>
                      <a:pt x="133" y="47"/>
                      <a:pt x="128" y="50"/>
                    </a:cubicBezTo>
                    <a:cubicBezTo>
                      <a:pt x="143" y="54"/>
                      <a:pt x="165" y="57"/>
                      <a:pt x="202" y="65"/>
                    </a:cubicBezTo>
                    <a:cubicBezTo>
                      <a:pt x="202" y="65"/>
                      <a:pt x="202" y="65"/>
                      <a:pt x="202" y="65"/>
                    </a:cubicBezTo>
                    <a:cubicBezTo>
                      <a:pt x="202" y="65"/>
                      <a:pt x="202" y="65"/>
                      <a:pt x="202" y="65"/>
                    </a:cubicBezTo>
                    <a:cubicBezTo>
                      <a:pt x="184" y="65"/>
                      <a:pt x="167" y="66"/>
                      <a:pt x="150" y="66"/>
                    </a:cubicBezTo>
                    <a:cubicBezTo>
                      <a:pt x="149" y="67"/>
                      <a:pt x="111" y="92"/>
                      <a:pt x="73" y="117"/>
                    </a:cubicBezTo>
                    <a:cubicBezTo>
                      <a:pt x="54" y="129"/>
                      <a:pt x="36" y="142"/>
                      <a:pt x="23" y="151"/>
                    </a:cubicBezTo>
                    <a:cubicBezTo>
                      <a:pt x="9" y="161"/>
                      <a:pt x="0" y="168"/>
                      <a:pt x="0" y="169"/>
                    </a:cubicBezTo>
                    <a:cubicBezTo>
                      <a:pt x="48" y="172"/>
                      <a:pt x="93" y="176"/>
                      <a:pt x="139" y="179"/>
                    </a:cubicBezTo>
                    <a:cubicBezTo>
                      <a:pt x="139" y="179"/>
                      <a:pt x="139" y="179"/>
                      <a:pt x="139" y="179"/>
                    </a:cubicBezTo>
                    <a:cubicBezTo>
                      <a:pt x="147" y="176"/>
                      <a:pt x="155" y="173"/>
                      <a:pt x="160" y="170"/>
                    </a:cubicBezTo>
                    <a:cubicBezTo>
                      <a:pt x="160" y="170"/>
                      <a:pt x="160" y="170"/>
                      <a:pt x="160" y="170"/>
                    </a:cubicBezTo>
                    <a:cubicBezTo>
                      <a:pt x="159" y="170"/>
                      <a:pt x="159" y="170"/>
                      <a:pt x="159" y="169"/>
                    </a:cubicBezTo>
                    <a:cubicBezTo>
                      <a:pt x="159" y="166"/>
                      <a:pt x="164" y="161"/>
                      <a:pt x="171" y="153"/>
                    </a:cubicBezTo>
                    <a:cubicBezTo>
                      <a:pt x="176" y="149"/>
                      <a:pt x="182" y="143"/>
                      <a:pt x="189" y="137"/>
                    </a:cubicBezTo>
                    <a:cubicBezTo>
                      <a:pt x="195" y="132"/>
                      <a:pt x="203" y="125"/>
                      <a:pt x="211" y="119"/>
                    </a:cubicBezTo>
                    <a:cubicBezTo>
                      <a:pt x="238" y="97"/>
                      <a:pt x="265" y="76"/>
                      <a:pt x="266" y="70"/>
                    </a:cubicBezTo>
                    <a:cubicBezTo>
                      <a:pt x="266" y="69"/>
                      <a:pt x="265" y="69"/>
                      <a:pt x="264" y="69"/>
                    </a:cubicBezTo>
                    <a:cubicBezTo>
                      <a:pt x="264" y="69"/>
                      <a:pt x="264" y="69"/>
                      <a:pt x="264" y="69"/>
                    </a:cubicBezTo>
                    <a:cubicBezTo>
                      <a:pt x="281" y="68"/>
                      <a:pt x="296" y="68"/>
                      <a:pt x="313" y="68"/>
                    </a:cubicBezTo>
                    <a:cubicBezTo>
                      <a:pt x="316" y="62"/>
                      <a:pt x="319" y="55"/>
                      <a:pt x="324" y="49"/>
                    </a:cubicBezTo>
                    <a:cubicBezTo>
                      <a:pt x="298" y="46"/>
                      <a:pt x="272" y="44"/>
                      <a:pt x="246" y="42"/>
                    </a:cubicBezTo>
                    <a:cubicBezTo>
                      <a:pt x="246" y="42"/>
                      <a:pt x="246" y="42"/>
                      <a:pt x="246" y="42"/>
                    </a:cubicBezTo>
                    <a:cubicBezTo>
                      <a:pt x="246" y="42"/>
                      <a:pt x="246" y="42"/>
                      <a:pt x="246" y="42"/>
                    </a:cubicBezTo>
                    <a:cubicBezTo>
                      <a:pt x="273" y="42"/>
                      <a:pt x="301" y="42"/>
                      <a:pt x="328" y="42"/>
                    </a:cubicBezTo>
                    <a:cubicBezTo>
                      <a:pt x="328" y="42"/>
                      <a:pt x="328" y="42"/>
                      <a:pt x="328" y="42"/>
                    </a:cubicBezTo>
                    <a:cubicBezTo>
                      <a:pt x="329" y="40"/>
                      <a:pt x="330" y="39"/>
                      <a:pt x="331" y="38"/>
                    </a:cubicBezTo>
                    <a:cubicBezTo>
                      <a:pt x="333" y="34"/>
                      <a:pt x="335" y="30"/>
                      <a:pt x="338" y="26"/>
                    </a:cubicBezTo>
                    <a:cubicBezTo>
                      <a:pt x="338" y="26"/>
                      <a:pt x="338" y="26"/>
                      <a:pt x="338" y="26"/>
                    </a:cubicBezTo>
                    <a:cubicBezTo>
                      <a:pt x="338" y="26"/>
                      <a:pt x="338" y="26"/>
                      <a:pt x="338" y="26"/>
                    </a:cubicBezTo>
                    <a:cubicBezTo>
                      <a:pt x="285" y="25"/>
                      <a:pt x="281" y="22"/>
                      <a:pt x="269" y="18"/>
                    </a:cubicBezTo>
                    <a:cubicBezTo>
                      <a:pt x="262" y="16"/>
                      <a:pt x="253" y="15"/>
                      <a:pt x="233" y="1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45" y="11"/>
                      <a:pt x="255" y="9"/>
                      <a:pt x="267" y="8"/>
                    </a:cubicBezTo>
                    <a:cubicBezTo>
                      <a:pt x="267" y="8"/>
                      <a:pt x="267" y="8"/>
                      <a:pt x="267" y="8"/>
                    </a:cubicBezTo>
                    <a:cubicBezTo>
                      <a:pt x="237" y="5"/>
                      <a:pt x="205" y="3"/>
                      <a:pt x="17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87" name="Freeform 3644">
                <a:extLst>
                  <a:ext uri="{FF2B5EF4-FFF2-40B4-BE49-F238E27FC236}">
                    <a16:creationId xmlns:a16="http://schemas.microsoft.com/office/drawing/2014/main" id="{10A1606B-B6E3-49AF-883F-A9A16EFF2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" y="3532"/>
                <a:ext cx="98" cy="6"/>
              </a:xfrm>
              <a:custGeom>
                <a:avLst/>
                <a:gdLst>
                  <a:gd name="T0" fmla="*/ 0 w 114"/>
                  <a:gd name="T1" fmla="*/ 0 h 7"/>
                  <a:gd name="T2" fmla="*/ 0 w 114"/>
                  <a:gd name="T3" fmla="*/ 0 h 7"/>
                  <a:gd name="T4" fmla="*/ 78 w 114"/>
                  <a:gd name="T5" fmla="*/ 7 h 7"/>
                  <a:gd name="T6" fmla="*/ 114 w 114"/>
                  <a:gd name="T7" fmla="*/ 4 h 7"/>
                  <a:gd name="T8" fmla="*/ 114 w 114"/>
                  <a:gd name="T9" fmla="*/ 4 h 7"/>
                  <a:gd name="T10" fmla="*/ 82 w 114"/>
                  <a:gd name="T11" fmla="*/ 0 h 7"/>
                  <a:gd name="T12" fmla="*/ 82 w 114"/>
                  <a:gd name="T13" fmla="*/ 0 h 7"/>
                  <a:gd name="T14" fmla="*/ 82 w 114"/>
                  <a:gd name="T15" fmla="*/ 0 h 7"/>
                  <a:gd name="T16" fmla="*/ 0 w 114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" y="2"/>
                      <a:pt x="52" y="4"/>
                      <a:pt x="78" y="7"/>
                    </a:cubicBezTo>
                    <a:cubicBezTo>
                      <a:pt x="88" y="6"/>
                      <a:pt x="99" y="5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01" y="3"/>
                      <a:pt x="91" y="1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55" y="0"/>
                      <a:pt x="27" y="0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88" name="Freeform 3645">
                <a:extLst>
                  <a:ext uri="{FF2B5EF4-FFF2-40B4-BE49-F238E27FC236}">
                    <a16:creationId xmlns:a16="http://schemas.microsoft.com/office/drawing/2014/main" id="{D64FF10C-805C-4362-AE50-4BE69CF43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2" y="3660"/>
                <a:ext cx="97" cy="14"/>
              </a:xfrm>
              <a:custGeom>
                <a:avLst/>
                <a:gdLst>
                  <a:gd name="T0" fmla="*/ 3 w 114"/>
                  <a:gd name="T1" fmla="*/ 0 h 16"/>
                  <a:gd name="T2" fmla="*/ 3 w 114"/>
                  <a:gd name="T3" fmla="*/ 0 h 16"/>
                  <a:gd name="T4" fmla="*/ 0 w 114"/>
                  <a:gd name="T5" fmla="*/ 7 h 16"/>
                  <a:gd name="T6" fmla="*/ 30 w 114"/>
                  <a:gd name="T7" fmla="*/ 14 h 16"/>
                  <a:gd name="T8" fmla="*/ 93 w 114"/>
                  <a:gd name="T9" fmla="*/ 16 h 16"/>
                  <a:gd name="T10" fmla="*/ 93 w 114"/>
                  <a:gd name="T11" fmla="*/ 15 h 16"/>
                  <a:gd name="T12" fmla="*/ 114 w 114"/>
                  <a:gd name="T13" fmla="*/ 7 h 16"/>
                  <a:gd name="T14" fmla="*/ 114 w 114"/>
                  <a:gd name="T15" fmla="*/ 7 h 16"/>
                  <a:gd name="T16" fmla="*/ 99 w 114"/>
                  <a:gd name="T17" fmla="*/ 4 h 16"/>
                  <a:gd name="T18" fmla="*/ 99 w 114"/>
                  <a:gd name="T19" fmla="*/ 4 h 16"/>
                  <a:gd name="T20" fmla="*/ 3 w 114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16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3"/>
                      <a:pt x="1" y="5"/>
                      <a:pt x="0" y="7"/>
                    </a:cubicBezTo>
                    <a:cubicBezTo>
                      <a:pt x="9" y="10"/>
                      <a:pt x="18" y="12"/>
                      <a:pt x="30" y="14"/>
                    </a:cubicBezTo>
                    <a:cubicBezTo>
                      <a:pt x="60" y="15"/>
                      <a:pt x="76" y="16"/>
                      <a:pt x="93" y="16"/>
                    </a:cubicBezTo>
                    <a:cubicBezTo>
                      <a:pt x="93" y="16"/>
                      <a:pt x="93" y="16"/>
                      <a:pt x="93" y="15"/>
                    </a:cubicBezTo>
                    <a:cubicBezTo>
                      <a:pt x="98" y="12"/>
                      <a:pt x="106" y="10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08" y="6"/>
                      <a:pt x="102" y="5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66" y="3"/>
                      <a:pt x="36" y="1"/>
                      <a:pt x="3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89" name="Freeform 3646">
                <a:extLst>
                  <a:ext uri="{FF2B5EF4-FFF2-40B4-BE49-F238E27FC236}">
                    <a16:creationId xmlns:a16="http://schemas.microsoft.com/office/drawing/2014/main" id="{7508613D-FA23-4AB5-829C-F6132939E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4" y="3623"/>
                <a:ext cx="133" cy="18"/>
              </a:xfrm>
              <a:custGeom>
                <a:avLst/>
                <a:gdLst>
                  <a:gd name="T0" fmla="*/ 18 w 155"/>
                  <a:gd name="T1" fmla="*/ 0 h 21"/>
                  <a:gd name="T2" fmla="*/ 0 w 155"/>
                  <a:gd name="T3" fmla="*/ 4 h 21"/>
                  <a:gd name="T4" fmla="*/ 58 w 155"/>
                  <a:gd name="T5" fmla="*/ 19 h 21"/>
                  <a:gd name="T6" fmla="*/ 58 w 155"/>
                  <a:gd name="T7" fmla="*/ 19 h 21"/>
                  <a:gd name="T8" fmla="*/ 137 w 155"/>
                  <a:gd name="T9" fmla="*/ 21 h 21"/>
                  <a:gd name="T10" fmla="*/ 137 w 155"/>
                  <a:gd name="T11" fmla="*/ 21 h 21"/>
                  <a:gd name="T12" fmla="*/ 155 w 155"/>
                  <a:gd name="T13" fmla="*/ 18 h 21"/>
                  <a:gd name="T14" fmla="*/ 97 w 155"/>
                  <a:gd name="T15" fmla="*/ 3 h 21"/>
                  <a:gd name="T16" fmla="*/ 97 w 155"/>
                  <a:gd name="T17" fmla="*/ 3 h 21"/>
                  <a:gd name="T18" fmla="*/ 18 w 155"/>
                  <a:gd name="T19" fmla="*/ 0 h 21"/>
                  <a:gd name="T20" fmla="*/ 18 w 155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" h="21">
                    <a:moveTo>
                      <a:pt x="18" y="0"/>
                    </a:moveTo>
                    <a:cubicBezTo>
                      <a:pt x="11" y="1"/>
                      <a:pt x="4" y="2"/>
                      <a:pt x="0" y="4"/>
                    </a:cubicBezTo>
                    <a:cubicBezTo>
                      <a:pt x="18" y="9"/>
                      <a:pt x="40" y="13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137" y="21"/>
                      <a:pt x="137" y="21"/>
                      <a:pt x="137" y="21"/>
                    </a:cubicBezTo>
                    <a:cubicBezTo>
                      <a:pt x="137" y="21"/>
                      <a:pt x="137" y="21"/>
                      <a:pt x="137" y="21"/>
                    </a:cubicBezTo>
                    <a:cubicBezTo>
                      <a:pt x="144" y="20"/>
                      <a:pt x="148" y="19"/>
                      <a:pt x="155" y="18"/>
                    </a:cubicBezTo>
                    <a:cubicBezTo>
                      <a:pt x="137" y="13"/>
                      <a:pt x="115" y="8"/>
                      <a:pt x="97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71" y="2"/>
                      <a:pt x="44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90" name="Freeform 3647">
                <a:extLst>
                  <a:ext uri="{FF2B5EF4-FFF2-40B4-BE49-F238E27FC236}">
                    <a16:creationId xmlns:a16="http://schemas.microsoft.com/office/drawing/2014/main" id="{F0CD36B3-FC18-467E-ADDF-28F9EDB1C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" y="3700"/>
                <a:ext cx="134" cy="25"/>
              </a:xfrm>
              <a:custGeom>
                <a:avLst/>
                <a:gdLst>
                  <a:gd name="T0" fmla="*/ 36 w 157"/>
                  <a:gd name="T1" fmla="*/ 0 h 29"/>
                  <a:gd name="T2" fmla="*/ 0 w 157"/>
                  <a:gd name="T3" fmla="*/ 6 h 29"/>
                  <a:gd name="T4" fmla="*/ 30 w 157"/>
                  <a:gd name="T5" fmla="*/ 15 h 29"/>
                  <a:gd name="T6" fmla="*/ 30 w 157"/>
                  <a:gd name="T7" fmla="*/ 15 h 29"/>
                  <a:gd name="T8" fmla="*/ 29 w 157"/>
                  <a:gd name="T9" fmla="*/ 19 h 29"/>
                  <a:gd name="T10" fmla="*/ 29 w 157"/>
                  <a:gd name="T11" fmla="*/ 19 h 29"/>
                  <a:gd name="T12" fmla="*/ 58 w 157"/>
                  <a:gd name="T13" fmla="*/ 28 h 29"/>
                  <a:gd name="T14" fmla="*/ 72 w 157"/>
                  <a:gd name="T15" fmla="*/ 29 h 29"/>
                  <a:gd name="T16" fmla="*/ 72 w 157"/>
                  <a:gd name="T17" fmla="*/ 29 h 29"/>
                  <a:gd name="T18" fmla="*/ 81 w 157"/>
                  <a:gd name="T19" fmla="*/ 29 h 29"/>
                  <a:gd name="T20" fmla="*/ 152 w 157"/>
                  <a:gd name="T21" fmla="*/ 26 h 29"/>
                  <a:gd name="T22" fmla="*/ 150 w 157"/>
                  <a:gd name="T23" fmla="*/ 23 h 29"/>
                  <a:gd name="T24" fmla="*/ 128 w 157"/>
                  <a:gd name="T25" fmla="*/ 20 h 29"/>
                  <a:gd name="T26" fmla="*/ 76 w 157"/>
                  <a:gd name="T27" fmla="*/ 16 h 29"/>
                  <a:gd name="T28" fmla="*/ 76 w 157"/>
                  <a:gd name="T29" fmla="*/ 16 h 29"/>
                  <a:gd name="T30" fmla="*/ 157 w 157"/>
                  <a:gd name="T31" fmla="*/ 14 h 29"/>
                  <a:gd name="T32" fmla="*/ 157 w 157"/>
                  <a:gd name="T33" fmla="*/ 14 h 29"/>
                  <a:gd name="T34" fmla="*/ 147 w 157"/>
                  <a:gd name="T35" fmla="*/ 5 h 29"/>
                  <a:gd name="T36" fmla="*/ 147 w 157"/>
                  <a:gd name="T37" fmla="*/ 5 h 29"/>
                  <a:gd name="T38" fmla="*/ 36 w 157"/>
                  <a:gd name="T39" fmla="*/ 0 h 29"/>
                  <a:gd name="T40" fmla="*/ 36 w 157"/>
                  <a:gd name="T4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29">
                    <a:moveTo>
                      <a:pt x="36" y="0"/>
                    </a:moveTo>
                    <a:cubicBezTo>
                      <a:pt x="25" y="2"/>
                      <a:pt x="14" y="4"/>
                      <a:pt x="0" y="6"/>
                    </a:cubicBezTo>
                    <a:cubicBezTo>
                      <a:pt x="12" y="9"/>
                      <a:pt x="21" y="12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22"/>
                      <a:pt x="46" y="25"/>
                      <a:pt x="58" y="28"/>
                    </a:cubicBezTo>
                    <a:cubicBezTo>
                      <a:pt x="62" y="29"/>
                      <a:pt x="68" y="29"/>
                      <a:pt x="72" y="29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5" y="29"/>
                      <a:pt x="78" y="29"/>
                      <a:pt x="81" y="29"/>
                    </a:cubicBezTo>
                    <a:cubicBezTo>
                      <a:pt x="111" y="29"/>
                      <a:pt x="128" y="27"/>
                      <a:pt x="152" y="26"/>
                    </a:cubicBezTo>
                    <a:cubicBezTo>
                      <a:pt x="151" y="25"/>
                      <a:pt x="154" y="24"/>
                      <a:pt x="150" y="23"/>
                    </a:cubicBezTo>
                    <a:cubicBezTo>
                      <a:pt x="147" y="22"/>
                      <a:pt x="141" y="21"/>
                      <a:pt x="128" y="20"/>
                    </a:cubicBezTo>
                    <a:cubicBezTo>
                      <a:pt x="117" y="19"/>
                      <a:pt x="100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03" y="15"/>
                      <a:pt x="131" y="14"/>
                      <a:pt x="157" y="14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155" y="11"/>
                      <a:pt x="149" y="8"/>
                      <a:pt x="147" y="5"/>
                    </a:cubicBezTo>
                    <a:cubicBezTo>
                      <a:pt x="147" y="5"/>
                      <a:pt x="147" y="5"/>
                      <a:pt x="147" y="5"/>
                    </a:cubicBezTo>
                    <a:cubicBezTo>
                      <a:pt x="108" y="4"/>
                      <a:pt x="72" y="2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91" name="Freeform 3648">
                <a:extLst>
                  <a:ext uri="{FF2B5EF4-FFF2-40B4-BE49-F238E27FC236}">
                    <a16:creationId xmlns:a16="http://schemas.microsoft.com/office/drawing/2014/main" id="{E680A85C-0C35-47A8-A02B-AB3B1CBDD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" y="3739"/>
                <a:ext cx="286" cy="17"/>
              </a:xfrm>
              <a:custGeom>
                <a:avLst/>
                <a:gdLst>
                  <a:gd name="T0" fmla="*/ 94 w 335"/>
                  <a:gd name="T1" fmla="*/ 0 h 20"/>
                  <a:gd name="T2" fmla="*/ 94 w 335"/>
                  <a:gd name="T3" fmla="*/ 0 h 20"/>
                  <a:gd name="T4" fmla="*/ 86 w 335"/>
                  <a:gd name="T5" fmla="*/ 0 h 20"/>
                  <a:gd name="T6" fmla="*/ 83 w 335"/>
                  <a:gd name="T7" fmla="*/ 1 h 20"/>
                  <a:gd name="T8" fmla="*/ 83 w 335"/>
                  <a:gd name="T9" fmla="*/ 1 h 20"/>
                  <a:gd name="T10" fmla="*/ 82 w 335"/>
                  <a:gd name="T11" fmla="*/ 2 h 20"/>
                  <a:gd name="T12" fmla="*/ 80 w 335"/>
                  <a:gd name="T13" fmla="*/ 8 h 20"/>
                  <a:gd name="T14" fmla="*/ 0 w 335"/>
                  <a:gd name="T15" fmla="*/ 11 h 20"/>
                  <a:gd name="T16" fmla="*/ 77 w 335"/>
                  <a:gd name="T17" fmla="*/ 19 h 20"/>
                  <a:gd name="T18" fmla="*/ 85 w 335"/>
                  <a:gd name="T19" fmla="*/ 19 h 20"/>
                  <a:gd name="T20" fmla="*/ 164 w 335"/>
                  <a:gd name="T21" fmla="*/ 20 h 20"/>
                  <a:gd name="T22" fmla="*/ 235 w 335"/>
                  <a:gd name="T23" fmla="*/ 20 h 20"/>
                  <a:gd name="T24" fmla="*/ 303 w 335"/>
                  <a:gd name="T25" fmla="*/ 14 h 20"/>
                  <a:gd name="T26" fmla="*/ 335 w 335"/>
                  <a:gd name="T27" fmla="*/ 10 h 20"/>
                  <a:gd name="T28" fmla="*/ 335 w 335"/>
                  <a:gd name="T29" fmla="*/ 10 h 20"/>
                  <a:gd name="T30" fmla="*/ 335 w 335"/>
                  <a:gd name="T31" fmla="*/ 10 h 20"/>
                  <a:gd name="T32" fmla="*/ 335 w 335"/>
                  <a:gd name="T33" fmla="*/ 8 h 20"/>
                  <a:gd name="T34" fmla="*/ 306 w 335"/>
                  <a:gd name="T35" fmla="*/ 7 h 20"/>
                  <a:gd name="T36" fmla="*/ 306 w 335"/>
                  <a:gd name="T37" fmla="*/ 7 h 20"/>
                  <a:gd name="T38" fmla="*/ 304 w 335"/>
                  <a:gd name="T39" fmla="*/ 7 h 20"/>
                  <a:gd name="T40" fmla="*/ 205 w 335"/>
                  <a:gd name="T41" fmla="*/ 4 h 20"/>
                  <a:gd name="T42" fmla="*/ 205 w 335"/>
                  <a:gd name="T43" fmla="*/ 4 h 20"/>
                  <a:gd name="T44" fmla="*/ 204 w 335"/>
                  <a:gd name="T45" fmla="*/ 3 h 20"/>
                  <a:gd name="T46" fmla="*/ 202 w 335"/>
                  <a:gd name="T47" fmla="*/ 3 h 20"/>
                  <a:gd name="T48" fmla="*/ 201 w 335"/>
                  <a:gd name="T49" fmla="*/ 3 h 20"/>
                  <a:gd name="T50" fmla="*/ 94 w 335"/>
                  <a:gd name="T51" fmla="*/ 0 h 20"/>
                  <a:gd name="T52" fmla="*/ 94 w 335"/>
                  <a:gd name="T5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5" h="20">
                    <a:moveTo>
                      <a:pt x="94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1" y="0"/>
                      <a:pt x="89" y="0"/>
                      <a:pt x="86" y="0"/>
                    </a:cubicBezTo>
                    <a:cubicBezTo>
                      <a:pt x="85" y="0"/>
                      <a:pt x="84" y="1"/>
                      <a:pt x="83" y="1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3" y="1"/>
                      <a:pt x="83" y="2"/>
                      <a:pt x="82" y="2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6" y="14"/>
                      <a:pt x="52" y="16"/>
                      <a:pt x="77" y="19"/>
                    </a:cubicBezTo>
                    <a:cubicBezTo>
                      <a:pt x="80" y="19"/>
                      <a:pt x="82" y="19"/>
                      <a:pt x="85" y="19"/>
                    </a:cubicBezTo>
                    <a:cubicBezTo>
                      <a:pt x="111" y="19"/>
                      <a:pt x="138" y="19"/>
                      <a:pt x="164" y="20"/>
                    </a:cubicBezTo>
                    <a:cubicBezTo>
                      <a:pt x="190" y="20"/>
                      <a:pt x="214" y="20"/>
                      <a:pt x="235" y="20"/>
                    </a:cubicBezTo>
                    <a:cubicBezTo>
                      <a:pt x="272" y="20"/>
                      <a:pt x="299" y="19"/>
                      <a:pt x="303" y="14"/>
                    </a:cubicBezTo>
                    <a:cubicBezTo>
                      <a:pt x="314" y="12"/>
                      <a:pt x="324" y="11"/>
                      <a:pt x="335" y="10"/>
                    </a:cubicBezTo>
                    <a:cubicBezTo>
                      <a:pt x="335" y="10"/>
                      <a:pt x="335" y="10"/>
                      <a:pt x="335" y="10"/>
                    </a:cubicBezTo>
                    <a:cubicBezTo>
                      <a:pt x="335" y="10"/>
                      <a:pt x="335" y="10"/>
                      <a:pt x="335" y="10"/>
                    </a:cubicBezTo>
                    <a:cubicBezTo>
                      <a:pt x="335" y="9"/>
                      <a:pt x="335" y="8"/>
                      <a:pt x="335" y="8"/>
                    </a:cubicBezTo>
                    <a:cubicBezTo>
                      <a:pt x="325" y="8"/>
                      <a:pt x="316" y="7"/>
                      <a:pt x="306" y="7"/>
                    </a:cubicBezTo>
                    <a:cubicBezTo>
                      <a:pt x="306" y="7"/>
                      <a:pt x="306" y="7"/>
                      <a:pt x="306" y="7"/>
                    </a:cubicBezTo>
                    <a:cubicBezTo>
                      <a:pt x="305" y="7"/>
                      <a:pt x="304" y="7"/>
                      <a:pt x="304" y="7"/>
                    </a:cubicBezTo>
                    <a:cubicBezTo>
                      <a:pt x="265" y="7"/>
                      <a:pt x="236" y="5"/>
                      <a:pt x="205" y="4"/>
                    </a:cubicBezTo>
                    <a:cubicBezTo>
                      <a:pt x="205" y="4"/>
                      <a:pt x="205" y="4"/>
                      <a:pt x="205" y="4"/>
                    </a:cubicBezTo>
                    <a:cubicBezTo>
                      <a:pt x="205" y="3"/>
                      <a:pt x="204" y="3"/>
                      <a:pt x="204" y="3"/>
                    </a:cubicBezTo>
                    <a:cubicBezTo>
                      <a:pt x="203" y="3"/>
                      <a:pt x="202" y="3"/>
                      <a:pt x="202" y="3"/>
                    </a:cubicBezTo>
                    <a:cubicBezTo>
                      <a:pt x="201" y="3"/>
                      <a:pt x="201" y="3"/>
                      <a:pt x="201" y="3"/>
                    </a:cubicBezTo>
                    <a:cubicBezTo>
                      <a:pt x="171" y="2"/>
                      <a:pt x="139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92" name="Freeform 3649">
                <a:extLst>
                  <a:ext uri="{FF2B5EF4-FFF2-40B4-BE49-F238E27FC236}">
                    <a16:creationId xmlns:a16="http://schemas.microsoft.com/office/drawing/2014/main" id="{F7B36DE2-DEBE-4FF6-98C1-8D2ACA614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" y="3743"/>
                <a:ext cx="135" cy="7"/>
              </a:xfrm>
              <a:custGeom>
                <a:avLst/>
                <a:gdLst>
                  <a:gd name="T0" fmla="*/ 112 w 158"/>
                  <a:gd name="T1" fmla="*/ 0 h 9"/>
                  <a:gd name="T2" fmla="*/ 111 w 158"/>
                  <a:gd name="T3" fmla="*/ 0 h 9"/>
                  <a:gd name="T4" fmla="*/ 38 w 158"/>
                  <a:gd name="T5" fmla="*/ 1 h 9"/>
                  <a:gd name="T6" fmla="*/ 29 w 158"/>
                  <a:gd name="T7" fmla="*/ 1 h 9"/>
                  <a:gd name="T8" fmla="*/ 21 w 158"/>
                  <a:gd name="T9" fmla="*/ 1 h 9"/>
                  <a:gd name="T10" fmla="*/ 13 w 158"/>
                  <a:gd name="T11" fmla="*/ 2 h 9"/>
                  <a:gd name="T12" fmla="*/ 13 w 158"/>
                  <a:gd name="T13" fmla="*/ 2 h 9"/>
                  <a:gd name="T14" fmla="*/ 9 w 158"/>
                  <a:gd name="T15" fmla="*/ 2 h 9"/>
                  <a:gd name="T16" fmla="*/ 8 w 158"/>
                  <a:gd name="T17" fmla="*/ 2 h 9"/>
                  <a:gd name="T18" fmla="*/ 3 w 158"/>
                  <a:gd name="T19" fmla="*/ 2 h 9"/>
                  <a:gd name="T20" fmla="*/ 0 w 158"/>
                  <a:gd name="T21" fmla="*/ 2 h 9"/>
                  <a:gd name="T22" fmla="*/ 110 w 158"/>
                  <a:gd name="T23" fmla="*/ 9 h 9"/>
                  <a:gd name="T24" fmla="*/ 158 w 158"/>
                  <a:gd name="T25" fmla="*/ 3 h 9"/>
                  <a:gd name="T26" fmla="*/ 158 w 158"/>
                  <a:gd name="T27" fmla="*/ 3 h 9"/>
                  <a:gd name="T28" fmla="*/ 112 w 158"/>
                  <a:gd name="T29" fmla="*/ 0 h 9"/>
                  <a:gd name="T30" fmla="*/ 112 w 158"/>
                  <a:gd name="T3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8" h="9">
                    <a:moveTo>
                      <a:pt x="112" y="0"/>
                    </a:moveTo>
                    <a:cubicBezTo>
                      <a:pt x="111" y="0"/>
                      <a:pt x="111" y="0"/>
                      <a:pt x="111" y="0"/>
                    </a:cubicBezTo>
                    <a:cubicBezTo>
                      <a:pt x="91" y="0"/>
                      <a:pt x="65" y="0"/>
                      <a:pt x="38" y="1"/>
                    </a:cubicBezTo>
                    <a:cubicBezTo>
                      <a:pt x="35" y="1"/>
                      <a:pt x="32" y="1"/>
                      <a:pt x="29" y="1"/>
                    </a:cubicBezTo>
                    <a:cubicBezTo>
                      <a:pt x="27" y="1"/>
                      <a:pt x="24" y="1"/>
                      <a:pt x="21" y="1"/>
                    </a:cubicBezTo>
                    <a:cubicBezTo>
                      <a:pt x="19" y="2"/>
                      <a:pt x="16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6" y="2"/>
                      <a:pt x="5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25" y="9"/>
                      <a:pt x="74" y="8"/>
                      <a:pt x="110" y="9"/>
                    </a:cubicBezTo>
                    <a:cubicBezTo>
                      <a:pt x="127" y="7"/>
                      <a:pt x="141" y="5"/>
                      <a:pt x="158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4" y="0"/>
                      <a:pt x="137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93" name="Freeform 3650">
                <a:extLst>
                  <a:ext uri="{FF2B5EF4-FFF2-40B4-BE49-F238E27FC236}">
                    <a16:creationId xmlns:a16="http://schemas.microsoft.com/office/drawing/2014/main" id="{5D877DBC-81BC-4B61-9CBA-D6BA304A1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" y="3382"/>
                <a:ext cx="122" cy="21"/>
              </a:xfrm>
              <a:custGeom>
                <a:avLst/>
                <a:gdLst>
                  <a:gd name="T0" fmla="*/ 75 w 142"/>
                  <a:gd name="T1" fmla="*/ 0 h 25"/>
                  <a:gd name="T2" fmla="*/ 75 w 142"/>
                  <a:gd name="T3" fmla="*/ 0 h 25"/>
                  <a:gd name="T4" fmla="*/ 38 w 142"/>
                  <a:gd name="T5" fmla="*/ 9 h 25"/>
                  <a:gd name="T6" fmla="*/ 4 w 142"/>
                  <a:gd name="T7" fmla="*/ 7 h 25"/>
                  <a:gd name="T8" fmla="*/ 4 w 142"/>
                  <a:gd name="T9" fmla="*/ 7 h 25"/>
                  <a:gd name="T10" fmla="*/ 4 w 142"/>
                  <a:gd name="T11" fmla="*/ 7 h 25"/>
                  <a:gd name="T12" fmla="*/ 0 w 142"/>
                  <a:gd name="T13" fmla="*/ 15 h 25"/>
                  <a:gd name="T14" fmla="*/ 142 w 142"/>
                  <a:gd name="T15" fmla="*/ 25 h 25"/>
                  <a:gd name="T16" fmla="*/ 134 w 142"/>
                  <a:gd name="T17" fmla="*/ 15 h 25"/>
                  <a:gd name="T18" fmla="*/ 108 w 142"/>
                  <a:gd name="T19" fmla="*/ 2 h 25"/>
                  <a:gd name="T20" fmla="*/ 108 w 142"/>
                  <a:gd name="T21" fmla="*/ 2 h 25"/>
                  <a:gd name="T22" fmla="*/ 75 w 142"/>
                  <a:gd name="T2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25">
                    <a:moveTo>
                      <a:pt x="75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3" y="3"/>
                      <a:pt x="50" y="6"/>
                      <a:pt x="38" y="9"/>
                    </a:cubicBezTo>
                    <a:cubicBezTo>
                      <a:pt x="25" y="8"/>
                      <a:pt x="14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10"/>
                      <a:pt x="1" y="12"/>
                      <a:pt x="0" y="15"/>
                    </a:cubicBezTo>
                    <a:cubicBezTo>
                      <a:pt x="49" y="18"/>
                      <a:pt x="95" y="21"/>
                      <a:pt x="142" y="25"/>
                    </a:cubicBezTo>
                    <a:cubicBezTo>
                      <a:pt x="140" y="22"/>
                      <a:pt x="135" y="18"/>
                      <a:pt x="134" y="15"/>
                    </a:cubicBezTo>
                    <a:cubicBezTo>
                      <a:pt x="123" y="11"/>
                      <a:pt x="115" y="6"/>
                      <a:pt x="108" y="2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01" y="2"/>
                      <a:pt x="98" y="1"/>
                      <a:pt x="7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94" name="Freeform 3651">
                <a:extLst>
                  <a:ext uri="{FF2B5EF4-FFF2-40B4-BE49-F238E27FC236}">
                    <a16:creationId xmlns:a16="http://schemas.microsoft.com/office/drawing/2014/main" id="{015B05F1-1127-4AD2-A030-D1B6A636D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3395"/>
                <a:ext cx="211" cy="42"/>
              </a:xfrm>
              <a:custGeom>
                <a:avLst/>
                <a:gdLst>
                  <a:gd name="T0" fmla="*/ 102 w 247"/>
                  <a:gd name="T1" fmla="*/ 0 h 49"/>
                  <a:gd name="T2" fmla="*/ 102 w 247"/>
                  <a:gd name="T3" fmla="*/ 0 h 49"/>
                  <a:gd name="T4" fmla="*/ 12 w 247"/>
                  <a:gd name="T5" fmla="*/ 12 h 49"/>
                  <a:gd name="T6" fmla="*/ 12 w 247"/>
                  <a:gd name="T7" fmla="*/ 12 h 49"/>
                  <a:gd name="T8" fmla="*/ 2 w 247"/>
                  <a:gd name="T9" fmla="*/ 28 h 49"/>
                  <a:gd name="T10" fmla="*/ 0 w 247"/>
                  <a:gd name="T11" fmla="*/ 31 h 49"/>
                  <a:gd name="T12" fmla="*/ 202 w 247"/>
                  <a:gd name="T13" fmla="*/ 49 h 49"/>
                  <a:gd name="T14" fmla="*/ 202 w 247"/>
                  <a:gd name="T15" fmla="*/ 49 h 49"/>
                  <a:gd name="T16" fmla="*/ 181 w 247"/>
                  <a:gd name="T17" fmla="*/ 42 h 49"/>
                  <a:gd name="T18" fmla="*/ 244 w 247"/>
                  <a:gd name="T19" fmla="*/ 38 h 49"/>
                  <a:gd name="T20" fmla="*/ 247 w 247"/>
                  <a:gd name="T21" fmla="*/ 33 h 49"/>
                  <a:gd name="T22" fmla="*/ 247 w 247"/>
                  <a:gd name="T23" fmla="*/ 33 h 49"/>
                  <a:gd name="T24" fmla="*/ 232 w 247"/>
                  <a:gd name="T25" fmla="*/ 30 h 49"/>
                  <a:gd name="T26" fmla="*/ 232 w 247"/>
                  <a:gd name="T27" fmla="*/ 30 h 49"/>
                  <a:gd name="T28" fmla="*/ 191 w 247"/>
                  <a:gd name="T29" fmla="*/ 24 h 49"/>
                  <a:gd name="T30" fmla="*/ 207 w 247"/>
                  <a:gd name="T31" fmla="*/ 21 h 49"/>
                  <a:gd name="T32" fmla="*/ 177 w 247"/>
                  <a:gd name="T33" fmla="*/ 12 h 49"/>
                  <a:gd name="T34" fmla="*/ 161 w 247"/>
                  <a:gd name="T35" fmla="*/ 10 h 49"/>
                  <a:gd name="T36" fmla="*/ 166 w 247"/>
                  <a:gd name="T37" fmla="*/ 5 h 49"/>
                  <a:gd name="T38" fmla="*/ 165 w 247"/>
                  <a:gd name="T39" fmla="*/ 4 h 49"/>
                  <a:gd name="T40" fmla="*/ 102 w 247"/>
                  <a:gd name="T4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7" h="49">
                    <a:moveTo>
                      <a:pt x="10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" y="17"/>
                      <a:pt x="5" y="22"/>
                      <a:pt x="2" y="28"/>
                    </a:cubicBezTo>
                    <a:cubicBezTo>
                      <a:pt x="1" y="29"/>
                      <a:pt x="1" y="30"/>
                      <a:pt x="0" y="31"/>
                    </a:cubicBezTo>
                    <a:cubicBezTo>
                      <a:pt x="68" y="37"/>
                      <a:pt x="137" y="43"/>
                      <a:pt x="202" y="49"/>
                    </a:cubicBezTo>
                    <a:cubicBezTo>
                      <a:pt x="202" y="49"/>
                      <a:pt x="202" y="49"/>
                      <a:pt x="202" y="49"/>
                    </a:cubicBezTo>
                    <a:cubicBezTo>
                      <a:pt x="188" y="46"/>
                      <a:pt x="181" y="44"/>
                      <a:pt x="181" y="42"/>
                    </a:cubicBezTo>
                    <a:cubicBezTo>
                      <a:pt x="181" y="39"/>
                      <a:pt x="203" y="38"/>
                      <a:pt x="244" y="38"/>
                    </a:cubicBezTo>
                    <a:cubicBezTo>
                      <a:pt x="245" y="37"/>
                      <a:pt x="246" y="35"/>
                      <a:pt x="247" y="33"/>
                    </a:cubicBezTo>
                    <a:cubicBezTo>
                      <a:pt x="247" y="33"/>
                      <a:pt x="247" y="33"/>
                      <a:pt x="247" y="33"/>
                    </a:cubicBezTo>
                    <a:cubicBezTo>
                      <a:pt x="241" y="32"/>
                      <a:pt x="238" y="31"/>
                      <a:pt x="232" y="30"/>
                    </a:cubicBezTo>
                    <a:cubicBezTo>
                      <a:pt x="232" y="30"/>
                      <a:pt x="232" y="30"/>
                      <a:pt x="232" y="30"/>
                    </a:cubicBezTo>
                    <a:cubicBezTo>
                      <a:pt x="211" y="29"/>
                      <a:pt x="191" y="27"/>
                      <a:pt x="191" y="24"/>
                    </a:cubicBezTo>
                    <a:cubicBezTo>
                      <a:pt x="191" y="23"/>
                      <a:pt x="196" y="22"/>
                      <a:pt x="207" y="21"/>
                    </a:cubicBezTo>
                    <a:cubicBezTo>
                      <a:pt x="195" y="18"/>
                      <a:pt x="186" y="15"/>
                      <a:pt x="177" y="12"/>
                    </a:cubicBezTo>
                    <a:cubicBezTo>
                      <a:pt x="165" y="11"/>
                      <a:pt x="161" y="11"/>
                      <a:pt x="161" y="10"/>
                    </a:cubicBezTo>
                    <a:cubicBezTo>
                      <a:pt x="161" y="8"/>
                      <a:pt x="166" y="7"/>
                      <a:pt x="166" y="5"/>
                    </a:cubicBezTo>
                    <a:cubicBezTo>
                      <a:pt x="166" y="5"/>
                      <a:pt x="166" y="5"/>
                      <a:pt x="165" y="4"/>
                    </a:cubicBezTo>
                    <a:cubicBezTo>
                      <a:pt x="145" y="3"/>
                      <a:pt x="122" y="1"/>
                      <a:pt x="10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95" name="Freeform 3652">
                <a:extLst>
                  <a:ext uri="{FF2B5EF4-FFF2-40B4-BE49-F238E27FC236}">
                    <a16:creationId xmlns:a16="http://schemas.microsoft.com/office/drawing/2014/main" id="{25BCA738-1A29-4D68-A1E5-940E491F6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" y="3427"/>
                <a:ext cx="111" cy="13"/>
              </a:xfrm>
              <a:custGeom>
                <a:avLst/>
                <a:gdLst>
                  <a:gd name="T0" fmla="*/ 118 w 131"/>
                  <a:gd name="T1" fmla="*/ 0 h 15"/>
                  <a:gd name="T2" fmla="*/ 118 w 131"/>
                  <a:gd name="T3" fmla="*/ 0 h 15"/>
                  <a:gd name="T4" fmla="*/ 0 w 131"/>
                  <a:gd name="T5" fmla="*/ 2 h 15"/>
                  <a:gd name="T6" fmla="*/ 0 w 131"/>
                  <a:gd name="T7" fmla="*/ 2 h 15"/>
                  <a:gd name="T8" fmla="*/ 13 w 131"/>
                  <a:gd name="T9" fmla="*/ 9 h 15"/>
                  <a:gd name="T10" fmla="*/ 13 w 131"/>
                  <a:gd name="T11" fmla="*/ 9 h 15"/>
                  <a:gd name="T12" fmla="*/ 123 w 131"/>
                  <a:gd name="T13" fmla="*/ 15 h 15"/>
                  <a:gd name="T14" fmla="*/ 123 w 131"/>
                  <a:gd name="T15" fmla="*/ 15 h 15"/>
                  <a:gd name="T16" fmla="*/ 131 w 131"/>
                  <a:gd name="T17" fmla="*/ 1 h 15"/>
                  <a:gd name="T18" fmla="*/ 118 w 131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15"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76" y="0"/>
                      <a:pt x="38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4"/>
                      <a:pt x="8" y="6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50" y="11"/>
                      <a:pt x="87" y="13"/>
                      <a:pt x="123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6" y="10"/>
                      <a:pt x="128" y="6"/>
                      <a:pt x="131" y="1"/>
                    </a:cubicBezTo>
                    <a:cubicBezTo>
                      <a:pt x="128" y="1"/>
                      <a:pt x="121" y="0"/>
                      <a:pt x="11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96" name="Freeform 3653">
                <a:extLst>
                  <a:ext uri="{FF2B5EF4-FFF2-40B4-BE49-F238E27FC236}">
                    <a16:creationId xmlns:a16="http://schemas.microsoft.com/office/drawing/2014/main" id="{53A835BC-F034-4E0F-8655-9ED589B3E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5" y="3472"/>
                <a:ext cx="97" cy="18"/>
              </a:xfrm>
              <a:custGeom>
                <a:avLst/>
                <a:gdLst>
                  <a:gd name="T0" fmla="*/ 2 w 114"/>
                  <a:gd name="T1" fmla="*/ 0 h 21"/>
                  <a:gd name="T2" fmla="*/ 0 w 114"/>
                  <a:gd name="T3" fmla="*/ 4 h 21"/>
                  <a:gd name="T4" fmla="*/ 0 w 114"/>
                  <a:gd name="T5" fmla="*/ 4 h 21"/>
                  <a:gd name="T6" fmla="*/ 42 w 114"/>
                  <a:gd name="T7" fmla="*/ 12 h 21"/>
                  <a:gd name="T8" fmla="*/ 40 w 114"/>
                  <a:gd name="T9" fmla="*/ 16 h 21"/>
                  <a:gd name="T10" fmla="*/ 40 w 114"/>
                  <a:gd name="T11" fmla="*/ 16 h 21"/>
                  <a:gd name="T12" fmla="*/ 106 w 114"/>
                  <a:gd name="T13" fmla="*/ 21 h 21"/>
                  <a:gd name="T14" fmla="*/ 114 w 114"/>
                  <a:gd name="T15" fmla="*/ 8 h 21"/>
                  <a:gd name="T16" fmla="*/ 2 w 114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21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6" y="7"/>
                      <a:pt x="42" y="10"/>
                      <a:pt x="42" y="12"/>
                    </a:cubicBezTo>
                    <a:cubicBezTo>
                      <a:pt x="42" y="13"/>
                      <a:pt x="40" y="15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63" y="18"/>
                      <a:pt x="83" y="20"/>
                      <a:pt x="106" y="21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74" y="5"/>
                      <a:pt x="38" y="3"/>
                      <a:pt x="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97" name="Freeform 3654">
                <a:extLst>
                  <a:ext uri="{FF2B5EF4-FFF2-40B4-BE49-F238E27FC236}">
                    <a16:creationId xmlns:a16="http://schemas.microsoft.com/office/drawing/2014/main" id="{13B40F1F-2650-4034-B496-0D1715DB0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" y="3435"/>
                <a:ext cx="419" cy="58"/>
              </a:xfrm>
              <a:custGeom>
                <a:avLst/>
                <a:gdLst>
                  <a:gd name="T0" fmla="*/ 227 w 491"/>
                  <a:gd name="T1" fmla="*/ 0 h 69"/>
                  <a:gd name="T2" fmla="*/ 227 w 491"/>
                  <a:gd name="T3" fmla="*/ 0 h 69"/>
                  <a:gd name="T4" fmla="*/ 227 w 491"/>
                  <a:gd name="T5" fmla="*/ 0 h 69"/>
                  <a:gd name="T6" fmla="*/ 222 w 491"/>
                  <a:gd name="T7" fmla="*/ 10 h 69"/>
                  <a:gd name="T8" fmla="*/ 188 w 491"/>
                  <a:gd name="T9" fmla="*/ 18 h 69"/>
                  <a:gd name="T10" fmla="*/ 198 w 491"/>
                  <a:gd name="T11" fmla="*/ 21 h 69"/>
                  <a:gd name="T12" fmla="*/ 198 w 491"/>
                  <a:gd name="T13" fmla="*/ 21 h 69"/>
                  <a:gd name="T14" fmla="*/ 244 w 491"/>
                  <a:gd name="T15" fmla="*/ 24 h 69"/>
                  <a:gd name="T16" fmla="*/ 257 w 491"/>
                  <a:gd name="T17" fmla="*/ 31 h 69"/>
                  <a:gd name="T18" fmla="*/ 233 w 491"/>
                  <a:gd name="T19" fmla="*/ 44 h 69"/>
                  <a:gd name="T20" fmla="*/ 187 w 491"/>
                  <a:gd name="T21" fmla="*/ 41 h 69"/>
                  <a:gd name="T22" fmla="*/ 187 w 491"/>
                  <a:gd name="T23" fmla="*/ 41 h 69"/>
                  <a:gd name="T24" fmla="*/ 86 w 491"/>
                  <a:gd name="T25" fmla="*/ 44 h 69"/>
                  <a:gd name="T26" fmla="*/ 86 w 491"/>
                  <a:gd name="T27" fmla="*/ 44 h 69"/>
                  <a:gd name="T28" fmla="*/ 83 w 491"/>
                  <a:gd name="T29" fmla="*/ 49 h 69"/>
                  <a:gd name="T30" fmla="*/ 0 w 491"/>
                  <a:gd name="T31" fmla="*/ 51 h 69"/>
                  <a:gd name="T32" fmla="*/ 13 w 491"/>
                  <a:gd name="T33" fmla="*/ 58 h 69"/>
                  <a:gd name="T34" fmla="*/ 13 w 491"/>
                  <a:gd name="T35" fmla="*/ 58 h 69"/>
                  <a:gd name="T36" fmla="*/ 124 w 491"/>
                  <a:gd name="T37" fmla="*/ 69 h 69"/>
                  <a:gd name="T38" fmla="*/ 124 w 491"/>
                  <a:gd name="T39" fmla="*/ 69 h 69"/>
                  <a:gd name="T40" fmla="*/ 124 w 491"/>
                  <a:gd name="T41" fmla="*/ 69 h 69"/>
                  <a:gd name="T42" fmla="*/ 142 w 491"/>
                  <a:gd name="T43" fmla="*/ 60 h 69"/>
                  <a:gd name="T44" fmla="*/ 100 w 491"/>
                  <a:gd name="T45" fmla="*/ 50 h 69"/>
                  <a:gd name="T46" fmla="*/ 100 w 491"/>
                  <a:gd name="T47" fmla="*/ 50 h 69"/>
                  <a:gd name="T48" fmla="*/ 100 w 491"/>
                  <a:gd name="T49" fmla="*/ 50 h 69"/>
                  <a:gd name="T50" fmla="*/ 242 w 491"/>
                  <a:gd name="T51" fmla="*/ 59 h 69"/>
                  <a:gd name="T52" fmla="*/ 242 w 491"/>
                  <a:gd name="T53" fmla="*/ 59 h 69"/>
                  <a:gd name="T54" fmla="*/ 279 w 491"/>
                  <a:gd name="T55" fmla="*/ 53 h 69"/>
                  <a:gd name="T56" fmla="*/ 356 w 491"/>
                  <a:gd name="T57" fmla="*/ 62 h 69"/>
                  <a:gd name="T58" fmla="*/ 356 w 491"/>
                  <a:gd name="T59" fmla="*/ 62 h 69"/>
                  <a:gd name="T60" fmla="*/ 420 w 491"/>
                  <a:gd name="T61" fmla="*/ 63 h 69"/>
                  <a:gd name="T62" fmla="*/ 483 w 491"/>
                  <a:gd name="T63" fmla="*/ 67 h 69"/>
                  <a:gd name="T64" fmla="*/ 483 w 491"/>
                  <a:gd name="T65" fmla="*/ 67 h 69"/>
                  <a:gd name="T66" fmla="*/ 491 w 491"/>
                  <a:gd name="T67" fmla="*/ 54 h 69"/>
                  <a:gd name="T68" fmla="*/ 491 w 491"/>
                  <a:gd name="T69" fmla="*/ 54 h 69"/>
                  <a:gd name="T70" fmla="*/ 445 w 491"/>
                  <a:gd name="T71" fmla="*/ 51 h 69"/>
                  <a:gd name="T72" fmla="*/ 368 w 491"/>
                  <a:gd name="T73" fmla="*/ 33 h 69"/>
                  <a:gd name="T74" fmla="*/ 411 w 491"/>
                  <a:gd name="T75" fmla="*/ 19 h 69"/>
                  <a:gd name="T76" fmla="*/ 411 w 491"/>
                  <a:gd name="T77" fmla="*/ 19 h 69"/>
                  <a:gd name="T78" fmla="*/ 337 w 491"/>
                  <a:gd name="T79" fmla="*/ 6 h 69"/>
                  <a:gd name="T80" fmla="*/ 227 w 491"/>
                  <a:gd name="T8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1" h="69">
                    <a:moveTo>
                      <a:pt x="227" y="0"/>
                    </a:moveTo>
                    <a:cubicBezTo>
                      <a:pt x="227" y="0"/>
                      <a:pt x="227" y="0"/>
                      <a:pt x="227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5" y="3"/>
                      <a:pt x="224" y="6"/>
                      <a:pt x="222" y="10"/>
                    </a:cubicBezTo>
                    <a:cubicBezTo>
                      <a:pt x="198" y="13"/>
                      <a:pt x="188" y="15"/>
                      <a:pt x="188" y="18"/>
                    </a:cubicBezTo>
                    <a:cubicBezTo>
                      <a:pt x="188" y="19"/>
                      <a:pt x="191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15" y="22"/>
                      <a:pt x="231" y="23"/>
                      <a:pt x="244" y="24"/>
                    </a:cubicBezTo>
                    <a:cubicBezTo>
                      <a:pt x="253" y="27"/>
                      <a:pt x="257" y="29"/>
                      <a:pt x="257" y="31"/>
                    </a:cubicBezTo>
                    <a:cubicBezTo>
                      <a:pt x="257" y="36"/>
                      <a:pt x="245" y="40"/>
                      <a:pt x="233" y="44"/>
                    </a:cubicBezTo>
                    <a:cubicBezTo>
                      <a:pt x="220" y="43"/>
                      <a:pt x="203" y="42"/>
                      <a:pt x="187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53" y="42"/>
                      <a:pt x="120" y="43"/>
                      <a:pt x="86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5" y="46"/>
                      <a:pt x="84" y="47"/>
                      <a:pt x="83" y="49"/>
                    </a:cubicBezTo>
                    <a:cubicBezTo>
                      <a:pt x="56" y="50"/>
                      <a:pt x="28" y="50"/>
                      <a:pt x="0" y="51"/>
                    </a:cubicBezTo>
                    <a:cubicBezTo>
                      <a:pt x="6" y="53"/>
                      <a:pt x="8" y="55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49" y="61"/>
                      <a:pt x="85" y="65"/>
                      <a:pt x="124" y="69"/>
                    </a:cubicBezTo>
                    <a:cubicBezTo>
                      <a:pt x="124" y="69"/>
                      <a:pt x="124" y="69"/>
                      <a:pt x="124" y="69"/>
                    </a:cubicBezTo>
                    <a:cubicBezTo>
                      <a:pt x="124" y="69"/>
                      <a:pt x="124" y="69"/>
                      <a:pt x="124" y="69"/>
                    </a:cubicBezTo>
                    <a:cubicBezTo>
                      <a:pt x="128" y="66"/>
                      <a:pt x="137" y="63"/>
                      <a:pt x="142" y="60"/>
                    </a:cubicBezTo>
                    <a:cubicBezTo>
                      <a:pt x="130" y="57"/>
                      <a:pt x="115" y="54"/>
                      <a:pt x="100" y="50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46" y="53"/>
                      <a:pt x="195" y="56"/>
                      <a:pt x="242" y="59"/>
                    </a:cubicBezTo>
                    <a:cubicBezTo>
                      <a:pt x="242" y="59"/>
                      <a:pt x="242" y="59"/>
                      <a:pt x="242" y="59"/>
                    </a:cubicBezTo>
                    <a:cubicBezTo>
                      <a:pt x="253" y="57"/>
                      <a:pt x="264" y="55"/>
                      <a:pt x="279" y="53"/>
                    </a:cubicBezTo>
                    <a:cubicBezTo>
                      <a:pt x="305" y="56"/>
                      <a:pt x="330" y="59"/>
                      <a:pt x="356" y="62"/>
                    </a:cubicBezTo>
                    <a:cubicBezTo>
                      <a:pt x="356" y="62"/>
                      <a:pt x="356" y="62"/>
                      <a:pt x="356" y="62"/>
                    </a:cubicBezTo>
                    <a:cubicBezTo>
                      <a:pt x="377" y="62"/>
                      <a:pt x="400" y="63"/>
                      <a:pt x="420" y="63"/>
                    </a:cubicBezTo>
                    <a:cubicBezTo>
                      <a:pt x="440" y="65"/>
                      <a:pt x="463" y="66"/>
                      <a:pt x="483" y="67"/>
                    </a:cubicBezTo>
                    <a:cubicBezTo>
                      <a:pt x="483" y="67"/>
                      <a:pt x="483" y="67"/>
                      <a:pt x="483" y="67"/>
                    </a:cubicBezTo>
                    <a:cubicBezTo>
                      <a:pt x="486" y="63"/>
                      <a:pt x="488" y="58"/>
                      <a:pt x="491" y="54"/>
                    </a:cubicBezTo>
                    <a:cubicBezTo>
                      <a:pt x="491" y="54"/>
                      <a:pt x="491" y="54"/>
                      <a:pt x="491" y="54"/>
                    </a:cubicBezTo>
                    <a:cubicBezTo>
                      <a:pt x="474" y="53"/>
                      <a:pt x="461" y="52"/>
                      <a:pt x="445" y="51"/>
                    </a:cubicBezTo>
                    <a:cubicBezTo>
                      <a:pt x="387" y="44"/>
                      <a:pt x="368" y="38"/>
                      <a:pt x="368" y="33"/>
                    </a:cubicBezTo>
                    <a:cubicBezTo>
                      <a:pt x="368" y="28"/>
                      <a:pt x="390" y="23"/>
                      <a:pt x="411" y="19"/>
                    </a:cubicBezTo>
                    <a:cubicBezTo>
                      <a:pt x="411" y="19"/>
                      <a:pt x="411" y="19"/>
                      <a:pt x="411" y="19"/>
                    </a:cubicBezTo>
                    <a:cubicBezTo>
                      <a:pt x="337" y="6"/>
                      <a:pt x="337" y="6"/>
                      <a:pt x="337" y="6"/>
                    </a:cubicBezTo>
                    <a:cubicBezTo>
                      <a:pt x="301" y="4"/>
                      <a:pt x="264" y="2"/>
                      <a:pt x="22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98" name="Freeform 3655">
                <a:extLst>
                  <a:ext uri="{FF2B5EF4-FFF2-40B4-BE49-F238E27FC236}">
                    <a16:creationId xmlns:a16="http://schemas.microsoft.com/office/drawing/2014/main" id="{6CDBC7BB-8313-428A-8CE7-34213F960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7" y="3452"/>
                <a:ext cx="59" cy="20"/>
              </a:xfrm>
              <a:custGeom>
                <a:avLst/>
                <a:gdLst>
                  <a:gd name="T0" fmla="*/ 11 w 70"/>
                  <a:gd name="T1" fmla="*/ 0 h 23"/>
                  <a:gd name="T2" fmla="*/ 11 w 70"/>
                  <a:gd name="T3" fmla="*/ 0 h 23"/>
                  <a:gd name="T4" fmla="*/ 11 w 70"/>
                  <a:gd name="T5" fmla="*/ 0 h 23"/>
                  <a:gd name="T6" fmla="*/ 0 w 70"/>
                  <a:gd name="T7" fmla="*/ 20 h 23"/>
                  <a:gd name="T8" fmla="*/ 0 w 70"/>
                  <a:gd name="T9" fmla="*/ 20 h 23"/>
                  <a:gd name="T10" fmla="*/ 46 w 70"/>
                  <a:gd name="T11" fmla="*/ 23 h 23"/>
                  <a:gd name="T12" fmla="*/ 70 w 70"/>
                  <a:gd name="T13" fmla="*/ 10 h 23"/>
                  <a:gd name="T14" fmla="*/ 57 w 70"/>
                  <a:gd name="T15" fmla="*/ 3 h 23"/>
                  <a:gd name="T16" fmla="*/ 11 w 70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7"/>
                      <a:pt x="4" y="1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6" y="21"/>
                      <a:pt x="33" y="22"/>
                      <a:pt x="46" y="23"/>
                    </a:cubicBezTo>
                    <a:cubicBezTo>
                      <a:pt x="58" y="19"/>
                      <a:pt x="70" y="15"/>
                      <a:pt x="70" y="10"/>
                    </a:cubicBezTo>
                    <a:cubicBezTo>
                      <a:pt x="70" y="8"/>
                      <a:pt x="66" y="6"/>
                      <a:pt x="57" y="3"/>
                    </a:cubicBezTo>
                    <a:cubicBezTo>
                      <a:pt x="44" y="2"/>
                      <a:pt x="28" y="1"/>
                      <a:pt x="1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199" name="Freeform 3656">
                <a:extLst>
                  <a:ext uri="{FF2B5EF4-FFF2-40B4-BE49-F238E27FC236}">
                    <a16:creationId xmlns:a16="http://schemas.microsoft.com/office/drawing/2014/main" id="{2D34FDAB-2900-41B5-B383-EA3B310796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58" y="3468"/>
                <a:ext cx="65" cy="11"/>
              </a:xfrm>
              <a:custGeom>
                <a:avLst/>
                <a:gdLst>
                  <a:gd name="T0" fmla="*/ 76 w 76"/>
                  <a:gd name="T1" fmla="*/ 11 h 13"/>
                  <a:gd name="T2" fmla="*/ 76 w 76"/>
                  <a:gd name="T3" fmla="*/ 11 h 13"/>
                  <a:gd name="T4" fmla="*/ 27 w 76"/>
                  <a:gd name="T5" fmla="*/ 13 h 13"/>
                  <a:gd name="T6" fmla="*/ 76 w 76"/>
                  <a:gd name="T7" fmla="*/ 11 h 13"/>
                  <a:gd name="T8" fmla="*/ 76 w 76"/>
                  <a:gd name="T9" fmla="*/ 11 h 13"/>
                  <a:gd name="T10" fmla="*/ 76 w 76"/>
                  <a:gd name="T11" fmla="*/ 11 h 13"/>
                  <a:gd name="T12" fmla="*/ 0 w 76"/>
                  <a:gd name="T13" fmla="*/ 0 h 13"/>
                  <a:gd name="T14" fmla="*/ 0 w 76"/>
                  <a:gd name="T15" fmla="*/ 0 h 13"/>
                  <a:gd name="T16" fmla="*/ 76 w 76"/>
                  <a:gd name="T17" fmla="*/ 11 h 13"/>
                  <a:gd name="T18" fmla="*/ 76 w 76"/>
                  <a:gd name="T19" fmla="*/ 11 h 13"/>
                  <a:gd name="T20" fmla="*/ 0 w 76"/>
                  <a:gd name="T21" fmla="*/ 0 h 13"/>
                  <a:gd name="T22" fmla="*/ 0 w 76"/>
                  <a:gd name="T23" fmla="*/ 0 h 13"/>
                  <a:gd name="T24" fmla="*/ 0 w 76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3">
                    <a:moveTo>
                      <a:pt x="76" y="11"/>
                    </a:moveTo>
                    <a:cubicBezTo>
                      <a:pt x="76" y="11"/>
                      <a:pt x="76" y="11"/>
                      <a:pt x="76" y="11"/>
                    </a:cubicBezTo>
                    <a:cubicBezTo>
                      <a:pt x="62" y="12"/>
                      <a:pt x="44" y="13"/>
                      <a:pt x="27" y="13"/>
                    </a:cubicBezTo>
                    <a:cubicBezTo>
                      <a:pt x="44" y="13"/>
                      <a:pt x="62" y="12"/>
                      <a:pt x="76" y="11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6" y="11"/>
                      <a:pt x="76" y="11"/>
                      <a:pt x="76" y="1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4"/>
                      <a:pt x="68" y="7"/>
                      <a:pt x="76" y="11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68" y="7"/>
                      <a:pt x="43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00" name="Freeform 3657">
                <a:extLst>
                  <a:ext uri="{FF2B5EF4-FFF2-40B4-BE49-F238E27FC236}">
                    <a16:creationId xmlns:a16="http://schemas.microsoft.com/office/drawing/2014/main" id="{3AA2AADE-0FCB-4294-AE0A-AA32F92A1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9" y="3487"/>
                <a:ext cx="121" cy="11"/>
              </a:xfrm>
              <a:custGeom>
                <a:avLst/>
                <a:gdLst>
                  <a:gd name="T0" fmla="*/ 2 w 141"/>
                  <a:gd name="T1" fmla="*/ 0 h 13"/>
                  <a:gd name="T2" fmla="*/ 2 w 141"/>
                  <a:gd name="T3" fmla="*/ 0 h 13"/>
                  <a:gd name="T4" fmla="*/ 2 w 141"/>
                  <a:gd name="T5" fmla="*/ 0 h 13"/>
                  <a:gd name="T6" fmla="*/ 0 w 141"/>
                  <a:gd name="T7" fmla="*/ 4 h 13"/>
                  <a:gd name="T8" fmla="*/ 0 w 141"/>
                  <a:gd name="T9" fmla="*/ 4 h 13"/>
                  <a:gd name="T10" fmla="*/ 141 w 141"/>
                  <a:gd name="T11" fmla="*/ 13 h 13"/>
                  <a:gd name="T12" fmla="*/ 141 w 141"/>
                  <a:gd name="T13" fmla="*/ 13 h 13"/>
                  <a:gd name="T14" fmla="*/ 129 w 141"/>
                  <a:gd name="T15" fmla="*/ 5 h 13"/>
                  <a:gd name="T16" fmla="*/ 129 w 141"/>
                  <a:gd name="T17" fmla="*/ 5 h 13"/>
                  <a:gd name="T18" fmla="*/ 129 w 141"/>
                  <a:gd name="T19" fmla="*/ 5 h 13"/>
                  <a:gd name="T20" fmla="*/ 66 w 141"/>
                  <a:gd name="T21" fmla="*/ 1 h 13"/>
                  <a:gd name="T22" fmla="*/ 2 w 141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1" h="1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4" y="11"/>
                      <a:pt x="101" y="12"/>
                      <a:pt x="141" y="13"/>
                    </a:cubicBezTo>
                    <a:cubicBezTo>
                      <a:pt x="141" y="13"/>
                      <a:pt x="141" y="13"/>
                      <a:pt x="141" y="13"/>
                    </a:cubicBezTo>
                    <a:cubicBezTo>
                      <a:pt x="136" y="11"/>
                      <a:pt x="134" y="8"/>
                      <a:pt x="129" y="5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109" y="4"/>
                      <a:pt x="86" y="3"/>
                      <a:pt x="66" y="1"/>
                    </a:cubicBezTo>
                    <a:cubicBezTo>
                      <a:pt x="46" y="1"/>
                      <a:pt x="23" y="0"/>
                      <a:pt x="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01" name="Freeform 3658">
                <a:extLst>
                  <a:ext uri="{FF2B5EF4-FFF2-40B4-BE49-F238E27FC236}">
                    <a16:creationId xmlns:a16="http://schemas.microsoft.com/office/drawing/2014/main" id="{2F73C395-69E4-4C04-B3AE-ABA788006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" y="3502"/>
                <a:ext cx="944" cy="224"/>
              </a:xfrm>
              <a:custGeom>
                <a:avLst/>
                <a:gdLst>
                  <a:gd name="T0" fmla="*/ 631 w 1105"/>
                  <a:gd name="T1" fmla="*/ 6 h 263"/>
                  <a:gd name="T2" fmla="*/ 632 w 1105"/>
                  <a:gd name="T3" fmla="*/ 7 h 263"/>
                  <a:gd name="T4" fmla="*/ 633 w 1105"/>
                  <a:gd name="T5" fmla="*/ 7 h 263"/>
                  <a:gd name="T6" fmla="*/ 631 w 1105"/>
                  <a:gd name="T7" fmla="*/ 15 h 263"/>
                  <a:gd name="T8" fmla="*/ 631 w 1105"/>
                  <a:gd name="T9" fmla="*/ 15 h 263"/>
                  <a:gd name="T10" fmla="*/ 609 w 1105"/>
                  <a:gd name="T11" fmla="*/ 15 h 263"/>
                  <a:gd name="T12" fmla="*/ 667 w 1105"/>
                  <a:gd name="T13" fmla="*/ 27 h 263"/>
                  <a:gd name="T14" fmla="*/ 666 w 1105"/>
                  <a:gd name="T15" fmla="*/ 27 h 263"/>
                  <a:gd name="T16" fmla="*/ 654 w 1105"/>
                  <a:gd name="T17" fmla="*/ 28 h 263"/>
                  <a:gd name="T18" fmla="*/ 618 w 1105"/>
                  <a:gd name="T19" fmla="*/ 27 h 263"/>
                  <a:gd name="T20" fmla="*/ 614 w 1105"/>
                  <a:gd name="T21" fmla="*/ 26 h 263"/>
                  <a:gd name="T22" fmla="*/ 581 w 1105"/>
                  <a:gd name="T23" fmla="*/ 26 h 263"/>
                  <a:gd name="T24" fmla="*/ 581 w 1105"/>
                  <a:gd name="T25" fmla="*/ 26 h 263"/>
                  <a:gd name="T26" fmla="*/ 572 w 1105"/>
                  <a:gd name="T27" fmla="*/ 28 h 263"/>
                  <a:gd name="T28" fmla="*/ 343 w 1105"/>
                  <a:gd name="T29" fmla="*/ 137 h 263"/>
                  <a:gd name="T30" fmla="*/ 268 w 1105"/>
                  <a:gd name="T31" fmla="*/ 152 h 263"/>
                  <a:gd name="T32" fmla="*/ 172 w 1105"/>
                  <a:gd name="T33" fmla="*/ 163 h 263"/>
                  <a:gd name="T34" fmla="*/ 125 w 1105"/>
                  <a:gd name="T35" fmla="*/ 155 h 263"/>
                  <a:gd name="T36" fmla="*/ 59 w 1105"/>
                  <a:gd name="T37" fmla="*/ 161 h 263"/>
                  <a:gd name="T38" fmla="*/ 68 w 1105"/>
                  <a:gd name="T39" fmla="*/ 182 h 263"/>
                  <a:gd name="T40" fmla="*/ 111 w 1105"/>
                  <a:gd name="T41" fmla="*/ 194 h 263"/>
                  <a:gd name="T42" fmla="*/ 111 w 1105"/>
                  <a:gd name="T43" fmla="*/ 194 h 263"/>
                  <a:gd name="T44" fmla="*/ 29 w 1105"/>
                  <a:gd name="T45" fmla="*/ 203 h 263"/>
                  <a:gd name="T46" fmla="*/ 29 w 1105"/>
                  <a:gd name="T47" fmla="*/ 203 h 263"/>
                  <a:gd name="T48" fmla="*/ 75 w 1105"/>
                  <a:gd name="T49" fmla="*/ 218 h 263"/>
                  <a:gd name="T50" fmla="*/ 259 w 1105"/>
                  <a:gd name="T51" fmla="*/ 239 h 263"/>
                  <a:gd name="T52" fmla="*/ 499 w 1105"/>
                  <a:gd name="T53" fmla="*/ 233 h 263"/>
                  <a:gd name="T54" fmla="*/ 640 w 1105"/>
                  <a:gd name="T55" fmla="*/ 238 h 263"/>
                  <a:gd name="T56" fmla="*/ 640 w 1105"/>
                  <a:gd name="T57" fmla="*/ 238 h 263"/>
                  <a:gd name="T58" fmla="*/ 786 w 1105"/>
                  <a:gd name="T59" fmla="*/ 245 h 263"/>
                  <a:gd name="T60" fmla="*/ 811 w 1105"/>
                  <a:gd name="T61" fmla="*/ 247 h 263"/>
                  <a:gd name="T62" fmla="*/ 890 w 1105"/>
                  <a:gd name="T63" fmla="*/ 257 h 263"/>
                  <a:gd name="T64" fmla="*/ 984 w 1105"/>
                  <a:gd name="T65" fmla="*/ 263 h 263"/>
                  <a:gd name="T66" fmla="*/ 1083 w 1105"/>
                  <a:gd name="T67" fmla="*/ 255 h 263"/>
                  <a:gd name="T68" fmla="*/ 1105 w 1105"/>
                  <a:gd name="T69" fmla="*/ 238 h 263"/>
                  <a:gd name="T70" fmla="*/ 932 w 1105"/>
                  <a:gd name="T71" fmla="*/ 230 h 263"/>
                  <a:gd name="T72" fmla="*/ 809 w 1105"/>
                  <a:gd name="T73" fmla="*/ 208 h 263"/>
                  <a:gd name="T74" fmla="*/ 963 w 1105"/>
                  <a:gd name="T75" fmla="*/ 193 h 263"/>
                  <a:gd name="T76" fmla="*/ 975 w 1105"/>
                  <a:gd name="T77" fmla="*/ 167 h 263"/>
                  <a:gd name="T78" fmla="*/ 1007 w 1105"/>
                  <a:gd name="T79" fmla="*/ 163 h 263"/>
                  <a:gd name="T80" fmla="*/ 900 w 1105"/>
                  <a:gd name="T81" fmla="*/ 152 h 263"/>
                  <a:gd name="T82" fmla="*/ 926 w 1105"/>
                  <a:gd name="T83" fmla="*/ 136 h 263"/>
                  <a:gd name="T84" fmla="*/ 1063 w 1105"/>
                  <a:gd name="T85" fmla="*/ 51 h 263"/>
                  <a:gd name="T86" fmla="*/ 1042 w 1105"/>
                  <a:gd name="T87" fmla="*/ 34 h 263"/>
                  <a:gd name="T88" fmla="*/ 1016 w 1105"/>
                  <a:gd name="T89" fmla="*/ 19 h 263"/>
                  <a:gd name="T90" fmla="*/ 975 w 1105"/>
                  <a:gd name="T91" fmla="*/ 26 h 263"/>
                  <a:gd name="T92" fmla="*/ 798 w 1105"/>
                  <a:gd name="T93" fmla="*/ 31 h 263"/>
                  <a:gd name="T94" fmla="*/ 794 w 1105"/>
                  <a:gd name="T95" fmla="*/ 8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05" h="263">
                    <a:moveTo>
                      <a:pt x="651" y="0"/>
                    </a:moveTo>
                    <a:cubicBezTo>
                      <a:pt x="643" y="2"/>
                      <a:pt x="636" y="4"/>
                      <a:pt x="631" y="6"/>
                    </a:cubicBezTo>
                    <a:cubicBezTo>
                      <a:pt x="631" y="6"/>
                      <a:pt x="631" y="6"/>
                      <a:pt x="631" y="6"/>
                    </a:cubicBezTo>
                    <a:cubicBezTo>
                      <a:pt x="631" y="6"/>
                      <a:pt x="632" y="6"/>
                      <a:pt x="632" y="6"/>
                    </a:cubicBezTo>
                    <a:cubicBezTo>
                      <a:pt x="632" y="6"/>
                      <a:pt x="632" y="6"/>
                      <a:pt x="632" y="7"/>
                    </a:cubicBezTo>
                    <a:cubicBezTo>
                      <a:pt x="632" y="7"/>
                      <a:pt x="632" y="7"/>
                      <a:pt x="632" y="7"/>
                    </a:cubicBezTo>
                    <a:cubicBezTo>
                      <a:pt x="632" y="7"/>
                      <a:pt x="632" y="7"/>
                      <a:pt x="632" y="7"/>
                    </a:cubicBezTo>
                    <a:cubicBezTo>
                      <a:pt x="633" y="7"/>
                      <a:pt x="633" y="7"/>
                      <a:pt x="633" y="7"/>
                    </a:cubicBezTo>
                    <a:cubicBezTo>
                      <a:pt x="633" y="7"/>
                      <a:pt x="633" y="7"/>
                      <a:pt x="633" y="7"/>
                    </a:cubicBezTo>
                    <a:cubicBezTo>
                      <a:pt x="634" y="7"/>
                      <a:pt x="634" y="7"/>
                      <a:pt x="634" y="7"/>
                    </a:cubicBezTo>
                    <a:cubicBezTo>
                      <a:pt x="634" y="7"/>
                      <a:pt x="635" y="7"/>
                      <a:pt x="635" y="7"/>
                    </a:cubicBezTo>
                    <a:cubicBezTo>
                      <a:pt x="658" y="13"/>
                      <a:pt x="656" y="15"/>
                      <a:pt x="631" y="15"/>
                    </a:cubicBezTo>
                    <a:cubicBezTo>
                      <a:pt x="631" y="15"/>
                      <a:pt x="631" y="15"/>
                      <a:pt x="631" y="15"/>
                    </a:cubicBezTo>
                    <a:cubicBezTo>
                      <a:pt x="631" y="15"/>
                      <a:pt x="631" y="15"/>
                      <a:pt x="631" y="15"/>
                    </a:cubicBezTo>
                    <a:cubicBezTo>
                      <a:pt x="631" y="15"/>
                      <a:pt x="631" y="15"/>
                      <a:pt x="631" y="15"/>
                    </a:cubicBezTo>
                    <a:cubicBezTo>
                      <a:pt x="625" y="15"/>
                      <a:pt x="618" y="15"/>
                      <a:pt x="610" y="15"/>
                    </a:cubicBezTo>
                    <a:cubicBezTo>
                      <a:pt x="609" y="15"/>
                      <a:pt x="609" y="15"/>
                      <a:pt x="609" y="15"/>
                    </a:cubicBezTo>
                    <a:cubicBezTo>
                      <a:pt x="609" y="15"/>
                      <a:pt x="609" y="15"/>
                      <a:pt x="609" y="15"/>
                    </a:cubicBezTo>
                    <a:cubicBezTo>
                      <a:pt x="609" y="15"/>
                      <a:pt x="609" y="15"/>
                      <a:pt x="609" y="15"/>
                    </a:cubicBezTo>
                    <a:cubicBezTo>
                      <a:pt x="628" y="19"/>
                      <a:pt x="649" y="23"/>
                      <a:pt x="667" y="27"/>
                    </a:cubicBezTo>
                    <a:cubicBezTo>
                      <a:pt x="667" y="27"/>
                      <a:pt x="667" y="27"/>
                      <a:pt x="667" y="27"/>
                    </a:cubicBezTo>
                    <a:cubicBezTo>
                      <a:pt x="667" y="27"/>
                      <a:pt x="667" y="27"/>
                      <a:pt x="666" y="27"/>
                    </a:cubicBezTo>
                    <a:cubicBezTo>
                      <a:pt x="666" y="27"/>
                      <a:pt x="666" y="27"/>
                      <a:pt x="666" y="27"/>
                    </a:cubicBezTo>
                    <a:cubicBezTo>
                      <a:pt x="666" y="27"/>
                      <a:pt x="666" y="27"/>
                      <a:pt x="666" y="27"/>
                    </a:cubicBezTo>
                    <a:cubicBezTo>
                      <a:pt x="663" y="28"/>
                      <a:pt x="660" y="28"/>
                      <a:pt x="656" y="28"/>
                    </a:cubicBezTo>
                    <a:cubicBezTo>
                      <a:pt x="655" y="28"/>
                      <a:pt x="655" y="28"/>
                      <a:pt x="654" y="28"/>
                    </a:cubicBezTo>
                    <a:cubicBezTo>
                      <a:pt x="654" y="28"/>
                      <a:pt x="654" y="28"/>
                      <a:pt x="654" y="28"/>
                    </a:cubicBezTo>
                    <a:cubicBezTo>
                      <a:pt x="650" y="28"/>
                      <a:pt x="647" y="28"/>
                      <a:pt x="644" y="28"/>
                    </a:cubicBezTo>
                    <a:cubicBezTo>
                      <a:pt x="643" y="28"/>
                      <a:pt x="643" y="28"/>
                      <a:pt x="642" y="27"/>
                    </a:cubicBezTo>
                    <a:cubicBezTo>
                      <a:pt x="634" y="27"/>
                      <a:pt x="626" y="27"/>
                      <a:pt x="618" y="27"/>
                    </a:cubicBezTo>
                    <a:cubicBezTo>
                      <a:pt x="618" y="27"/>
                      <a:pt x="618" y="27"/>
                      <a:pt x="618" y="27"/>
                    </a:cubicBezTo>
                    <a:cubicBezTo>
                      <a:pt x="618" y="27"/>
                      <a:pt x="618" y="27"/>
                      <a:pt x="618" y="27"/>
                    </a:cubicBezTo>
                    <a:cubicBezTo>
                      <a:pt x="617" y="27"/>
                      <a:pt x="616" y="27"/>
                      <a:pt x="614" y="26"/>
                    </a:cubicBezTo>
                    <a:cubicBezTo>
                      <a:pt x="614" y="26"/>
                      <a:pt x="614" y="26"/>
                      <a:pt x="613" y="26"/>
                    </a:cubicBezTo>
                    <a:cubicBezTo>
                      <a:pt x="613" y="26"/>
                      <a:pt x="613" y="26"/>
                      <a:pt x="613" y="26"/>
                    </a:cubicBezTo>
                    <a:cubicBezTo>
                      <a:pt x="602" y="26"/>
                      <a:pt x="592" y="26"/>
                      <a:pt x="581" y="26"/>
                    </a:cubicBezTo>
                    <a:cubicBezTo>
                      <a:pt x="581" y="26"/>
                      <a:pt x="581" y="26"/>
                      <a:pt x="581" y="26"/>
                    </a:cubicBezTo>
                    <a:cubicBezTo>
                      <a:pt x="581" y="26"/>
                      <a:pt x="581" y="26"/>
                      <a:pt x="581" y="26"/>
                    </a:cubicBezTo>
                    <a:cubicBezTo>
                      <a:pt x="581" y="26"/>
                      <a:pt x="581" y="26"/>
                      <a:pt x="581" y="26"/>
                    </a:cubicBezTo>
                    <a:cubicBezTo>
                      <a:pt x="579" y="26"/>
                      <a:pt x="576" y="26"/>
                      <a:pt x="574" y="26"/>
                    </a:cubicBezTo>
                    <a:cubicBezTo>
                      <a:pt x="574" y="26"/>
                      <a:pt x="573" y="26"/>
                      <a:pt x="573" y="26"/>
                    </a:cubicBezTo>
                    <a:cubicBezTo>
                      <a:pt x="573" y="26"/>
                      <a:pt x="572" y="27"/>
                      <a:pt x="572" y="28"/>
                    </a:cubicBezTo>
                    <a:cubicBezTo>
                      <a:pt x="556" y="29"/>
                      <a:pt x="505" y="54"/>
                      <a:pt x="454" y="81"/>
                    </a:cubicBezTo>
                    <a:cubicBezTo>
                      <a:pt x="428" y="94"/>
                      <a:pt x="405" y="108"/>
                      <a:pt x="385" y="118"/>
                    </a:cubicBezTo>
                    <a:cubicBezTo>
                      <a:pt x="365" y="129"/>
                      <a:pt x="350" y="136"/>
                      <a:pt x="343" y="137"/>
                    </a:cubicBezTo>
                    <a:cubicBezTo>
                      <a:pt x="329" y="139"/>
                      <a:pt x="318" y="141"/>
                      <a:pt x="307" y="143"/>
                    </a:cubicBezTo>
                    <a:cubicBezTo>
                      <a:pt x="296" y="146"/>
                      <a:pt x="285" y="148"/>
                      <a:pt x="270" y="150"/>
                    </a:cubicBezTo>
                    <a:cubicBezTo>
                      <a:pt x="269" y="151"/>
                      <a:pt x="268" y="152"/>
                      <a:pt x="268" y="152"/>
                    </a:cubicBezTo>
                    <a:cubicBezTo>
                      <a:pt x="268" y="157"/>
                      <a:pt x="298" y="162"/>
                      <a:pt x="298" y="166"/>
                    </a:cubicBezTo>
                    <a:cubicBezTo>
                      <a:pt x="298" y="169"/>
                      <a:pt x="283" y="171"/>
                      <a:pt x="232" y="171"/>
                    </a:cubicBezTo>
                    <a:cubicBezTo>
                      <a:pt x="210" y="168"/>
                      <a:pt x="191" y="166"/>
                      <a:pt x="172" y="163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5" y="163"/>
                      <a:pt x="177" y="162"/>
                      <a:pt x="177" y="162"/>
                    </a:cubicBezTo>
                    <a:cubicBezTo>
                      <a:pt x="177" y="159"/>
                      <a:pt x="138" y="156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04" y="157"/>
                      <a:pt x="80" y="159"/>
                      <a:pt x="59" y="161"/>
                    </a:cubicBezTo>
                    <a:cubicBezTo>
                      <a:pt x="59" y="161"/>
                      <a:pt x="59" y="161"/>
                      <a:pt x="59" y="161"/>
                    </a:cubicBezTo>
                    <a:cubicBezTo>
                      <a:pt x="52" y="162"/>
                      <a:pt x="48" y="163"/>
                      <a:pt x="41" y="164"/>
                    </a:cubicBezTo>
                    <a:cubicBezTo>
                      <a:pt x="49" y="170"/>
                      <a:pt x="57" y="176"/>
                      <a:pt x="68" y="182"/>
                    </a:cubicBezTo>
                    <a:cubicBezTo>
                      <a:pt x="68" y="182"/>
                      <a:pt x="68" y="182"/>
                      <a:pt x="68" y="182"/>
                    </a:cubicBezTo>
                    <a:cubicBezTo>
                      <a:pt x="83" y="186"/>
                      <a:pt x="96" y="190"/>
                      <a:pt x="111" y="194"/>
                    </a:cubicBezTo>
                    <a:cubicBezTo>
                      <a:pt x="111" y="194"/>
                      <a:pt x="111" y="194"/>
                      <a:pt x="111" y="194"/>
                    </a:cubicBezTo>
                    <a:cubicBezTo>
                      <a:pt x="111" y="194"/>
                      <a:pt x="111" y="194"/>
                      <a:pt x="111" y="194"/>
                    </a:cubicBezTo>
                    <a:cubicBezTo>
                      <a:pt x="111" y="194"/>
                      <a:pt x="111" y="194"/>
                      <a:pt x="111" y="194"/>
                    </a:cubicBezTo>
                    <a:cubicBezTo>
                      <a:pt x="111" y="194"/>
                      <a:pt x="111" y="194"/>
                      <a:pt x="111" y="194"/>
                    </a:cubicBezTo>
                    <a:cubicBezTo>
                      <a:pt x="111" y="194"/>
                      <a:pt x="111" y="194"/>
                      <a:pt x="111" y="194"/>
                    </a:cubicBezTo>
                    <a:cubicBezTo>
                      <a:pt x="108" y="194"/>
                      <a:pt x="101" y="194"/>
                      <a:pt x="94" y="195"/>
                    </a:cubicBezTo>
                    <a:cubicBezTo>
                      <a:pt x="94" y="195"/>
                      <a:pt x="94" y="195"/>
                      <a:pt x="94" y="195"/>
                    </a:cubicBezTo>
                    <a:cubicBezTo>
                      <a:pt x="74" y="197"/>
                      <a:pt x="50" y="200"/>
                      <a:pt x="29" y="203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29" y="203"/>
                      <a:pt x="29" y="203"/>
                      <a:pt x="29" y="203"/>
                    </a:cubicBezTo>
                    <a:cubicBezTo>
                      <a:pt x="39" y="204"/>
                      <a:pt x="48" y="205"/>
                      <a:pt x="61" y="207"/>
                    </a:cubicBezTo>
                    <a:cubicBezTo>
                      <a:pt x="64" y="211"/>
                      <a:pt x="69" y="214"/>
                      <a:pt x="75" y="218"/>
                    </a:cubicBezTo>
                    <a:cubicBezTo>
                      <a:pt x="75" y="218"/>
                      <a:pt x="75" y="218"/>
                      <a:pt x="75" y="218"/>
                    </a:cubicBezTo>
                    <a:cubicBezTo>
                      <a:pt x="94" y="221"/>
                      <a:pt x="113" y="223"/>
                      <a:pt x="136" y="226"/>
                    </a:cubicBezTo>
                    <a:cubicBezTo>
                      <a:pt x="156" y="227"/>
                      <a:pt x="178" y="229"/>
                      <a:pt x="198" y="230"/>
                    </a:cubicBezTo>
                    <a:cubicBezTo>
                      <a:pt x="217" y="233"/>
                      <a:pt x="239" y="236"/>
                      <a:pt x="259" y="239"/>
                    </a:cubicBezTo>
                    <a:cubicBezTo>
                      <a:pt x="302" y="238"/>
                      <a:pt x="345" y="238"/>
                      <a:pt x="388" y="238"/>
                    </a:cubicBezTo>
                    <a:cubicBezTo>
                      <a:pt x="388" y="236"/>
                      <a:pt x="389" y="236"/>
                      <a:pt x="389" y="235"/>
                    </a:cubicBezTo>
                    <a:cubicBezTo>
                      <a:pt x="436" y="234"/>
                      <a:pt x="469" y="234"/>
                      <a:pt x="499" y="233"/>
                    </a:cubicBezTo>
                    <a:cubicBezTo>
                      <a:pt x="535" y="235"/>
                      <a:pt x="574" y="237"/>
                      <a:pt x="610" y="238"/>
                    </a:cubicBezTo>
                    <a:cubicBezTo>
                      <a:pt x="611" y="238"/>
                      <a:pt x="612" y="238"/>
                      <a:pt x="613" y="238"/>
                    </a:cubicBezTo>
                    <a:cubicBezTo>
                      <a:pt x="622" y="238"/>
                      <a:pt x="631" y="238"/>
                      <a:pt x="640" y="238"/>
                    </a:cubicBezTo>
                    <a:cubicBezTo>
                      <a:pt x="640" y="238"/>
                      <a:pt x="640" y="238"/>
                      <a:pt x="640" y="238"/>
                    </a:cubicBezTo>
                    <a:cubicBezTo>
                      <a:pt x="640" y="238"/>
                      <a:pt x="640" y="238"/>
                      <a:pt x="640" y="238"/>
                    </a:cubicBezTo>
                    <a:cubicBezTo>
                      <a:pt x="640" y="238"/>
                      <a:pt x="640" y="238"/>
                      <a:pt x="640" y="238"/>
                    </a:cubicBezTo>
                    <a:cubicBezTo>
                      <a:pt x="640" y="238"/>
                      <a:pt x="640" y="238"/>
                      <a:pt x="640" y="238"/>
                    </a:cubicBezTo>
                    <a:cubicBezTo>
                      <a:pt x="692" y="238"/>
                      <a:pt x="737" y="242"/>
                      <a:pt x="782" y="245"/>
                    </a:cubicBezTo>
                    <a:cubicBezTo>
                      <a:pt x="783" y="245"/>
                      <a:pt x="784" y="245"/>
                      <a:pt x="786" y="245"/>
                    </a:cubicBezTo>
                    <a:cubicBezTo>
                      <a:pt x="786" y="245"/>
                      <a:pt x="786" y="245"/>
                      <a:pt x="786" y="245"/>
                    </a:cubicBezTo>
                    <a:cubicBezTo>
                      <a:pt x="792" y="246"/>
                      <a:pt x="798" y="246"/>
                      <a:pt x="805" y="247"/>
                    </a:cubicBezTo>
                    <a:cubicBezTo>
                      <a:pt x="807" y="247"/>
                      <a:pt x="809" y="247"/>
                      <a:pt x="811" y="247"/>
                    </a:cubicBezTo>
                    <a:cubicBezTo>
                      <a:pt x="812" y="247"/>
                      <a:pt x="813" y="247"/>
                      <a:pt x="813" y="247"/>
                    </a:cubicBezTo>
                    <a:cubicBezTo>
                      <a:pt x="813" y="247"/>
                      <a:pt x="813" y="247"/>
                      <a:pt x="813" y="247"/>
                    </a:cubicBezTo>
                    <a:cubicBezTo>
                      <a:pt x="839" y="251"/>
                      <a:pt x="864" y="254"/>
                      <a:pt x="890" y="257"/>
                    </a:cubicBezTo>
                    <a:cubicBezTo>
                      <a:pt x="890" y="257"/>
                      <a:pt x="890" y="257"/>
                      <a:pt x="890" y="257"/>
                    </a:cubicBezTo>
                    <a:cubicBezTo>
                      <a:pt x="922" y="259"/>
                      <a:pt x="952" y="261"/>
                      <a:pt x="984" y="263"/>
                    </a:cubicBezTo>
                    <a:cubicBezTo>
                      <a:pt x="984" y="263"/>
                      <a:pt x="984" y="263"/>
                      <a:pt x="984" y="263"/>
                    </a:cubicBezTo>
                    <a:cubicBezTo>
                      <a:pt x="994" y="261"/>
                      <a:pt x="1005" y="259"/>
                      <a:pt x="1019" y="256"/>
                    </a:cubicBezTo>
                    <a:cubicBezTo>
                      <a:pt x="1039" y="256"/>
                      <a:pt x="1059" y="256"/>
                      <a:pt x="1083" y="255"/>
                    </a:cubicBezTo>
                    <a:cubicBezTo>
                      <a:pt x="1083" y="255"/>
                      <a:pt x="1083" y="255"/>
                      <a:pt x="1083" y="255"/>
                    </a:cubicBezTo>
                    <a:cubicBezTo>
                      <a:pt x="1070" y="252"/>
                      <a:pt x="1062" y="249"/>
                      <a:pt x="1053" y="246"/>
                    </a:cubicBezTo>
                    <a:cubicBezTo>
                      <a:pt x="1053" y="246"/>
                      <a:pt x="1053" y="246"/>
                      <a:pt x="1053" y="246"/>
                    </a:cubicBezTo>
                    <a:cubicBezTo>
                      <a:pt x="1105" y="238"/>
                      <a:pt x="1105" y="238"/>
                      <a:pt x="1105" y="238"/>
                    </a:cubicBezTo>
                    <a:cubicBezTo>
                      <a:pt x="1027" y="235"/>
                      <a:pt x="994" y="234"/>
                      <a:pt x="961" y="233"/>
                    </a:cubicBezTo>
                    <a:cubicBezTo>
                      <a:pt x="951" y="232"/>
                      <a:pt x="942" y="231"/>
                      <a:pt x="932" y="230"/>
                    </a:cubicBezTo>
                    <a:cubicBezTo>
                      <a:pt x="932" y="230"/>
                      <a:pt x="932" y="230"/>
                      <a:pt x="932" y="230"/>
                    </a:cubicBezTo>
                    <a:cubicBezTo>
                      <a:pt x="939" y="228"/>
                      <a:pt x="943" y="227"/>
                      <a:pt x="943" y="226"/>
                    </a:cubicBezTo>
                    <a:cubicBezTo>
                      <a:pt x="943" y="223"/>
                      <a:pt x="924" y="221"/>
                      <a:pt x="872" y="220"/>
                    </a:cubicBezTo>
                    <a:cubicBezTo>
                      <a:pt x="837" y="214"/>
                      <a:pt x="809" y="211"/>
                      <a:pt x="809" y="208"/>
                    </a:cubicBezTo>
                    <a:cubicBezTo>
                      <a:pt x="809" y="208"/>
                      <a:pt x="809" y="208"/>
                      <a:pt x="810" y="208"/>
                    </a:cubicBezTo>
                    <a:cubicBezTo>
                      <a:pt x="816" y="199"/>
                      <a:pt x="906" y="201"/>
                      <a:pt x="911" y="197"/>
                    </a:cubicBezTo>
                    <a:cubicBezTo>
                      <a:pt x="928" y="196"/>
                      <a:pt x="945" y="194"/>
                      <a:pt x="963" y="193"/>
                    </a:cubicBezTo>
                    <a:cubicBezTo>
                      <a:pt x="964" y="189"/>
                      <a:pt x="966" y="186"/>
                      <a:pt x="981" y="183"/>
                    </a:cubicBezTo>
                    <a:cubicBezTo>
                      <a:pt x="980" y="177"/>
                      <a:pt x="976" y="172"/>
                      <a:pt x="975" y="167"/>
                    </a:cubicBezTo>
                    <a:cubicBezTo>
                      <a:pt x="975" y="167"/>
                      <a:pt x="975" y="167"/>
                      <a:pt x="975" y="167"/>
                    </a:cubicBezTo>
                    <a:cubicBezTo>
                      <a:pt x="975" y="167"/>
                      <a:pt x="975" y="167"/>
                      <a:pt x="975" y="167"/>
                    </a:cubicBezTo>
                    <a:cubicBezTo>
                      <a:pt x="986" y="165"/>
                      <a:pt x="996" y="164"/>
                      <a:pt x="1007" y="163"/>
                    </a:cubicBezTo>
                    <a:cubicBezTo>
                      <a:pt x="1007" y="163"/>
                      <a:pt x="1007" y="163"/>
                      <a:pt x="1007" y="163"/>
                    </a:cubicBezTo>
                    <a:cubicBezTo>
                      <a:pt x="996" y="164"/>
                      <a:pt x="986" y="165"/>
                      <a:pt x="975" y="167"/>
                    </a:cubicBezTo>
                    <a:cubicBezTo>
                      <a:pt x="893" y="161"/>
                      <a:pt x="929" y="157"/>
                      <a:pt x="900" y="152"/>
                    </a:cubicBezTo>
                    <a:cubicBezTo>
                      <a:pt x="900" y="152"/>
                      <a:pt x="900" y="152"/>
                      <a:pt x="900" y="152"/>
                    </a:cubicBezTo>
                    <a:cubicBezTo>
                      <a:pt x="900" y="152"/>
                      <a:pt x="900" y="152"/>
                      <a:pt x="900" y="152"/>
                    </a:cubicBezTo>
                    <a:cubicBezTo>
                      <a:pt x="900" y="152"/>
                      <a:pt x="900" y="152"/>
                      <a:pt x="900" y="152"/>
                    </a:cubicBezTo>
                    <a:cubicBezTo>
                      <a:pt x="901" y="152"/>
                      <a:pt x="911" y="145"/>
                      <a:pt x="926" y="136"/>
                    </a:cubicBezTo>
                    <a:cubicBezTo>
                      <a:pt x="933" y="131"/>
                      <a:pt x="942" y="125"/>
                      <a:pt x="951" y="119"/>
                    </a:cubicBezTo>
                    <a:cubicBezTo>
                      <a:pt x="960" y="113"/>
                      <a:pt x="970" y="107"/>
                      <a:pt x="980" y="101"/>
                    </a:cubicBezTo>
                    <a:cubicBezTo>
                      <a:pt x="1021" y="76"/>
                      <a:pt x="1061" y="52"/>
                      <a:pt x="1063" y="51"/>
                    </a:cubicBezTo>
                    <a:cubicBezTo>
                      <a:pt x="1063" y="51"/>
                      <a:pt x="1063" y="51"/>
                      <a:pt x="1063" y="51"/>
                    </a:cubicBezTo>
                    <a:cubicBezTo>
                      <a:pt x="1065" y="47"/>
                      <a:pt x="1067" y="44"/>
                      <a:pt x="1069" y="40"/>
                    </a:cubicBezTo>
                    <a:cubicBezTo>
                      <a:pt x="1051" y="38"/>
                      <a:pt x="1042" y="36"/>
                      <a:pt x="1042" y="34"/>
                    </a:cubicBezTo>
                    <a:cubicBezTo>
                      <a:pt x="1042" y="32"/>
                      <a:pt x="1053" y="31"/>
                      <a:pt x="1074" y="31"/>
                    </a:cubicBezTo>
                    <a:cubicBezTo>
                      <a:pt x="1074" y="31"/>
                      <a:pt x="1074" y="31"/>
                      <a:pt x="1074" y="31"/>
                    </a:cubicBezTo>
                    <a:cubicBezTo>
                      <a:pt x="1056" y="27"/>
                      <a:pt x="1035" y="23"/>
                      <a:pt x="1016" y="19"/>
                    </a:cubicBezTo>
                    <a:cubicBezTo>
                      <a:pt x="999" y="20"/>
                      <a:pt x="985" y="21"/>
                      <a:pt x="967" y="21"/>
                    </a:cubicBezTo>
                    <a:cubicBezTo>
                      <a:pt x="967" y="21"/>
                      <a:pt x="967" y="21"/>
                      <a:pt x="967" y="21"/>
                    </a:cubicBezTo>
                    <a:cubicBezTo>
                      <a:pt x="972" y="23"/>
                      <a:pt x="975" y="25"/>
                      <a:pt x="975" y="26"/>
                    </a:cubicBezTo>
                    <a:cubicBezTo>
                      <a:pt x="975" y="35"/>
                      <a:pt x="858" y="31"/>
                      <a:pt x="840" y="42"/>
                    </a:cubicBezTo>
                    <a:cubicBezTo>
                      <a:pt x="791" y="37"/>
                      <a:pt x="830" y="35"/>
                      <a:pt x="798" y="31"/>
                    </a:cubicBezTo>
                    <a:cubicBezTo>
                      <a:pt x="798" y="31"/>
                      <a:pt x="798" y="31"/>
                      <a:pt x="798" y="31"/>
                    </a:cubicBezTo>
                    <a:cubicBezTo>
                      <a:pt x="801" y="25"/>
                      <a:pt x="804" y="19"/>
                      <a:pt x="808" y="13"/>
                    </a:cubicBezTo>
                    <a:cubicBezTo>
                      <a:pt x="808" y="13"/>
                      <a:pt x="808" y="13"/>
                      <a:pt x="808" y="13"/>
                    </a:cubicBezTo>
                    <a:cubicBezTo>
                      <a:pt x="802" y="11"/>
                      <a:pt x="796" y="10"/>
                      <a:pt x="794" y="8"/>
                    </a:cubicBezTo>
                    <a:cubicBezTo>
                      <a:pt x="747" y="6"/>
                      <a:pt x="698" y="3"/>
                      <a:pt x="65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02" name="Freeform 3659">
                <a:extLst>
                  <a:ext uri="{FF2B5EF4-FFF2-40B4-BE49-F238E27FC236}">
                    <a16:creationId xmlns:a16="http://schemas.microsoft.com/office/drawing/2014/main" id="{4BCD0242-A287-4F13-A0BA-F65579510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2" y="3477"/>
                <a:ext cx="127" cy="10"/>
              </a:xfrm>
              <a:custGeom>
                <a:avLst/>
                <a:gdLst>
                  <a:gd name="T0" fmla="*/ 0 w 149"/>
                  <a:gd name="T1" fmla="*/ 0 h 12"/>
                  <a:gd name="T2" fmla="*/ 0 w 149"/>
                  <a:gd name="T3" fmla="*/ 0 h 12"/>
                  <a:gd name="T4" fmla="*/ 42 w 149"/>
                  <a:gd name="T5" fmla="*/ 10 h 12"/>
                  <a:gd name="T6" fmla="*/ 44 w 149"/>
                  <a:gd name="T7" fmla="*/ 10 h 12"/>
                  <a:gd name="T8" fmla="*/ 44 w 149"/>
                  <a:gd name="T9" fmla="*/ 10 h 12"/>
                  <a:gd name="T10" fmla="*/ 48 w 149"/>
                  <a:gd name="T11" fmla="*/ 11 h 12"/>
                  <a:gd name="T12" fmla="*/ 53 w 149"/>
                  <a:gd name="T13" fmla="*/ 11 h 12"/>
                  <a:gd name="T14" fmla="*/ 54 w 149"/>
                  <a:gd name="T15" fmla="*/ 11 h 12"/>
                  <a:gd name="T16" fmla="*/ 113 w 149"/>
                  <a:gd name="T17" fmla="*/ 12 h 12"/>
                  <a:gd name="T18" fmla="*/ 122 w 149"/>
                  <a:gd name="T19" fmla="*/ 12 h 12"/>
                  <a:gd name="T20" fmla="*/ 122 w 149"/>
                  <a:gd name="T21" fmla="*/ 12 h 12"/>
                  <a:gd name="T22" fmla="*/ 122 w 149"/>
                  <a:gd name="T23" fmla="*/ 12 h 12"/>
                  <a:gd name="T24" fmla="*/ 142 w 149"/>
                  <a:gd name="T25" fmla="*/ 9 h 12"/>
                  <a:gd name="T26" fmla="*/ 142 w 149"/>
                  <a:gd name="T27" fmla="*/ 9 h 12"/>
                  <a:gd name="T28" fmla="*/ 142 w 149"/>
                  <a:gd name="T29" fmla="*/ 9 h 12"/>
                  <a:gd name="T30" fmla="*/ 142 w 149"/>
                  <a:gd name="T31" fmla="*/ 9 h 12"/>
                  <a:gd name="T32" fmla="*/ 0 w 149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9" h="1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" y="4"/>
                      <a:pt x="30" y="7"/>
                      <a:pt x="42" y="10"/>
                    </a:cubicBezTo>
                    <a:cubicBezTo>
                      <a:pt x="42" y="10"/>
                      <a:pt x="43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11"/>
                      <a:pt x="46" y="11"/>
                      <a:pt x="48" y="11"/>
                    </a:cubicBezTo>
                    <a:cubicBezTo>
                      <a:pt x="49" y="11"/>
                      <a:pt x="51" y="11"/>
                      <a:pt x="53" y="11"/>
                    </a:cubicBezTo>
                    <a:cubicBezTo>
                      <a:pt x="53" y="11"/>
                      <a:pt x="54" y="11"/>
                      <a:pt x="54" y="11"/>
                    </a:cubicBezTo>
                    <a:cubicBezTo>
                      <a:pt x="78" y="12"/>
                      <a:pt x="98" y="12"/>
                      <a:pt x="113" y="12"/>
                    </a:cubicBezTo>
                    <a:cubicBezTo>
                      <a:pt x="116" y="12"/>
                      <a:pt x="119" y="12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42" y="12"/>
                      <a:pt x="149" y="11"/>
                      <a:pt x="142" y="9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95" y="6"/>
                      <a:pt x="46" y="3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03" name="Freeform 3660">
                <a:extLst>
                  <a:ext uri="{FF2B5EF4-FFF2-40B4-BE49-F238E27FC236}">
                    <a16:creationId xmlns:a16="http://schemas.microsoft.com/office/drawing/2014/main" id="{C85C4604-B34F-4471-A5B0-F42C5CC88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2" y="3484"/>
                <a:ext cx="273" cy="130"/>
              </a:xfrm>
              <a:custGeom>
                <a:avLst/>
                <a:gdLst>
                  <a:gd name="T0" fmla="*/ 101 w 320"/>
                  <a:gd name="T1" fmla="*/ 0 h 153"/>
                  <a:gd name="T2" fmla="*/ 101 w 320"/>
                  <a:gd name="T3" fmla="*/ 0 h 153"/>
                  <a:gd name="T4" fmla="*/ 101 w 320"/>
                  <a:gd name="T5" fmla="*/ 0 h 153"/>
                  <a:gd name="T6" fmla="*/ 63 w 320"/>
                  <a:gd name="T7" fmla="*/ 9 h 153"/>
                  <a:gd name="T8" fmla="*/ 63 w 320"/>
                  <a:gd name="T9" fmla="*/ 9 h 153"/>
                  <a:gd name="T10" fmla="*/ 61 w 320"/>
                  <a:gd name="T11" fmla="*/ 14 h 153"/>
                  <a:gd name="T12" fmla="*/ 61 w 320"/>
                  <a:gd name="T13" fmla="*/ 14 h 153"/>
                  <a:gd name="T14" fmla="*/ 124 w 320"/>
                  <a:gd name="T15" fmla="*/ 23 h 153"/>
                  <a:gd name="T16" fmla="*/ 124 w 320"/>
                  <a:gd name="T17" fmla="*/ 24 h 153"/>
                  <a:gd name="T18" fmla="*/ 60 w 320"/>
                  <a:gd name="T19" fmla="*/ 87 h 153"/>
                  <a:gd name="T20" fmla="*/ 16 w 320"/>
                  <a:gd name="T21" fmla="*/ 130 h 153"/>
                  <a:gd name="T22" fmla="*/ 0 w 320"/>
                  <a:gd name="T23" fmla="*/ 152 h 153"/>
                  <a:gd name="T24" fmla="*/ 0 w 320"/>
                  <a:gd name="T25" fmla="*/ 153 h 153"/>
                  <a:gd name="T26" fmla="*/ 65 w 320"/>
                  <a:gd name="T27" fmla="*/ 150 h 153"/>
                  <a:gd name="T28" fmla="*/ 65 w 320"/>
                  <a:gd name="T29" fmla="*/ 150 h 153"/>
                  <a:gd name="T30" fmla="*/ 68 w 320"/>
                  <a:gd name="T31" fmla="*/ 150 h 153"/>
                  <a:gd name="T32" fmla="*/ 68 w 320"/>
                  <a:gd name="T33" fmla="*/ 150 h 153"/>
                  <a:gd name="T34" fmla="*/ 68 w 320"/>
                  <a:gd name="T35" fmla="*/ 150 h 153"/>
                  <a:gd name="T36" fmla="*/ 69 w 320"/>
                  <a:gd name="T37" fmla="*/ 150 h 153"/>
                  <a:gd name="T38" fmla="*/ 130 w 320"/>
                  <a:gd name="T39" fmla="*/ 135 h 153"/>
                  <a:gd name="T40" fmla="*/ 130 w 320"/>
                  <a:gd name="T41" fmla="*/ 135 h 153"/>
                  <a:gd name="T42" fmla="*/ 131 w 320"/>
                  <a:gd name="T43" fmla="*/ 135 h 153"/>
                  <a:gd name="T44" fmla="*/ 131 w 320"/>
                  <a:gd name="T45" fmla="*/ 134 h 153"/>
                  <a:gd name="T46" fmla="*/ 131 w 320"/>
                  <a:gd name="T47" fmla="*/ 134 h 153"/>
                  <a:gd name="T48" fmla="*/ 133 w 320"/>
                  <a:gd name="T49" fmla="*/ 133 h 153"/>
                  <a:gd name="T50" fmla="*/ 133 w 320"/>
                  <a:gd name="T51" fmla="*/ 133 h 153"/>
                  <a:gd name="T52" fmla="*/ 206 w 320"/>
                  <a:gd name="T53" fmla="*/ 94 h 153"/>
                  <a:gd name="T54" fmla="*/ 311 w 320"/>
                  <a:gd name="T55" fmla="*/ 36 h 153"/>
                  <a:gd name="T56" fmla="*/ 320 w 320"/>
                  <a:gd name="T57" fmla="*/ 34 h 153"/>
                  <a:gd name="T58" fmla="*/ 236 w 320"/>
                  <a:gd name="T59" fmla="*/ 24 h 153"/>
                  <a:gd name="T60" fmla="*/ 210 w 320"/>
                  <a:gd name="T61" fmla="*/ 14 h 153"/>
                  <a:gd name="T62" fmla="*/ 210 w 320"/>
                  <a:gd name="T63" fmla="*/ 14 h 153"/>
                  <a:gd name="T64" fmla="*/ 212 w 320"/>
                  <a:gd name="T65" fmla="*/ 11 h 153"/>
                  <a:gd name="T66" fmla="*/ 212 w 320"/>
                  <a:gd name="T67" fmla="*/ 11 h 153"/>
                  <a:gd name="T68" fmla="*/ 101 w 320"/>
                  <a:gd name="T6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0" h="153">
                    <a:moveTo>
                      <a:pt x="101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90" y="3"/>
                      <a:pt x="78" y="6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2" y="10"/>
                      <a:pt x="61" y="12"/>
                      <a:pt x="61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83" y="17"/>
                      <a:pt x="102" y="20"/>
                      <a:pt x="124" y="23"/>
                    </a:cubicBezTo>
                    <a:cubicBezTo>
                      <a:pt x="124" y="23"/>
                      <a:pt x="124" y="23"/>
                      <a:pt x="124" y="24"/>
                    </a:cubicBezTo>
                    <a:cubicBezTo>
                      <a:pt x="124" y="29"/>
                      <a:pt x="92" y="58"/>
                      <a:pt x="60" y="87"/>
                    </a:cubicBezTo>
                    <a:cubicBezTo>
                      <a:pt x="43" y="101"/>
                      <a:pt x="28" y="118"/>
                      <a:pt x="16" y="130"/>
                    </a:cubicBezTo>
                    <a:cubicBezTo>
                      <a:pt x="6" y="141"/>
                      <a:pt x="0" y="149"/>
                      <a:pt x="0" y="152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20" y="152"/>
                      <a:pt x="44" y="151"/>
                      <a:pt x="65" y="150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66" y="150"/>
                      <a:pt x="67" y="150"/>
                      <a:pt x="68" y="150"/>
                    </a:cubicBezTo>
                    <a:cubicBezTo>
                      <a:pt x="68" y="150"/>
                      <a:pt x="68" y="150"/>
                      <a:pt x="68" y="150"/>
                    </a:cubicBezTo>
                    <a:cubicBezTo>
                      <a:pt x="68" y="150"/>
                      <a:pt x="68" y="150"/>
                      <a:pt x="68" y="150"/>
                    </a:cubicBezTo>
                    <a:cubicBezTo>
                      <a:pt x="68" y="150"/>
                      <a:pt x="69" y="150"/>
                      <a:pt x="69" y="150"/>
                    </a:cubicBezTo>
                    <a:cubicBezTo>
                      <a:pt x="87" y="150"/>
                      <a:pt x="108" y="144"/>
                      <a:pt x="130" y="135"/>
                    </a:cubicBezTo>
                    <a:cubicBezTo>
                      <a:pt x="130" y="135"/>
                      <a:pt x="130" y="135"/>
                      <a:pt x="130" y="135"/>
                    </a:cubicBezTo>
                    <a:cubicBezTo>
                      <a:pt x="130" y="135"/>
                      <a:pt x="130" y="135"/>
                      <a:pt x="131" y="135"/>
                    </a:cubicBezTo>
                    <a:cubicBezTo>
                      <a:pt x="131" y="134"/>
                      <a:pt x="131" y="134"/>
                      <a:pt x="131" y="134"/>
                    </a:cubicBezTo>
                    <a:cubicBezTo>
                      <a:pt x="131" y="134"/>
                      <a:pt x="131" y="134"/>
                      <a:pt x="131" y="134"/>
                    </a:cubicBezTo>
                    <a:cubicBezTo>
                      <a:pt x="132" y="134"/>
                      <a:pt x="132" y="134"/>
                      <a:pt x="133" y="133"/>
                    </a:cubicBezTo>
                    <a:cubicBezTo>
                      <a:pt x="133" y="133"/>
                      <a:pt x="133" y="133"/>
                      <a:pt x="133" y="133"/>
                    </a:cubicBezTo>
                    <a:cubicBezTo>
                      <a:pt x="157" y="123"/>
                      <a:pt x="181" y="108"/>
                      <a:pt x="206" y="94"/>
                    </a:cubicBezTo>
                    <a:cubicBezTo>
                      <a:pt x="255" y="66"/>
                      <a:pt x="297" y="38"/>
                      <a:pt x="311" y="36"/>
                    </a:cubicBezTo>
                    <a:cubicBezTo>
                      <a:pt x="318" y="35"/>
                      <a:pt x="320" y="35"/>
                      <a:pt x="320" y="34"/>
                    </a:cubicBezTo>
                    <a:cubicBezTo>
                      <a:pt x="320" y="31"/>
                      <a:pt x="248" y="29"/>
                      <a:pt x="236" y="24"/>
                    </a:cubicBezTo>
                    <a:cubicBezTo>
                      <a:pt x="227" y="21"/>
                      <a:pt x="218" y="18"/>
                      <a:pt x="210" y="14"/>
                    </a:cubicBezTo>
                    <a:cubicBezTo>
                      <a:pt x="210" y="14"/>
                      <a:pt x="210" y="14"/>
                      <a:pt x="210" y="14"/>
                    </a:cubicBezTo>
                    <a:cubicBezTo>
                      <a:pt x="210" y="13"/>
                      <a:pt x="211" y="12"/>
                      <a:pt x="212" y="11"/>
                    </a:cubicBezTo>
                    <a:cubicBezTo>
                      <a:pt x="212" y="11"/>
                      <a:pt x="212" y="11"/>
                      <a:pt x="212" y="11"/>
                    </a:cubicBezTo>
                    <a:cubicBezTo>
                      <a:pt x="173" y="7"/>
                      <a:pt x="137" y="3"/>
                      <a:pt x="10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04" name="Freeform 3661">
                <a:extLst>
                  <a:ext uri="{FF2B5EF4-FFF2-40B4-BE49-F238E27FC236}">
                    <a16:creationId xmlns:a16="http://schemas.microsoft.com/office/drawing/2014/main" id="{1FA6E0CE-AA65-43DE-A152-CD2B13E76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4" y="3536"/>
                <a:ext cx="125" cy="17"/>
              </a:xfrm>
              <a:custGeom>
                <a:avLst/>
                <a:gdLst>
                  <a:gd name="T0" fmla="*/ 6 w 146"/>
                  <a:gd name="T1" fmla="*/ 0 h 20"/>
                  <a:gd name="T2" fmla="*/ 6 w 146"/>
                  <a:gd name="T3" fmla="*/ 0 h 20"/>
                  <a:gd name="T4" fmla="*/ 0 w 146"/>
                  <a:gd name="T5" fmla="*/ 11 h 20"/>
                  <a:gd name="T6" fmla="*/ 94 w 146"/>
                  <a:gd name="T7" fmla="*/ 20 h 20"/>
                  <a:gd name="T8" fmla="*/ 94 w 146"/>
                  <a:gd name="T9" fmla="*/ 20 h 20"/>
                  <a:gd name="T10" fmla="*/ 94 w 146"/>
                  <a:gd name="T11" fmla="*/ 20 h 20"/>
                  <a:gd name="T12" fmla="*/ 146 w 146"/>
                  <a:gd name="T13" fmla="*/ 19 h 20"/>
                  <a:gd name="T14" fmla="*/ 146 w 146"/>
                  <a:gd name="T15" fmla="*/ 19 h 20"/>
                  <a:gd name="T16" fmla="*/ 72 w 146"/>
                  <a:gd name="T17" fmla="*/ 4 h 20"/>
                  <a:gd name="T18" fmla="*/ 72 w 146"/>
                  <a:gd name="T19" fmla="*/ 4 h 20"/>
                  <a:gd name="T20" fmla="*/ 6 w 146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20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7"/>
                      <a:pt x="0" y="11"/>
                    </a:cubicBezTo>
                    <a:cubicBezTo>
                      <a:pt x="33" y="14"/>
                      <a:pt x="65" y="17"/>
                      <a:pt x="94" y="20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111" y="20"/>
                      <a:pt x="128" y="19"/>
                      <a:pt x="146" y="19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09" y="11"/>
                      <a:pt x="87" y="8"/>
                      <a:pt x="72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49" y="3"/>
                      <a:pt x="29" y="2"/>
                      <a:pt x="6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05" name="Freeform 3662">
                <a:extLst>
                  <a:ext uri="{FF2B5EF4-FFF2-40B4-BE49-F238E27FC236}">
                    <a16:creationId xmlns:a16="http://schemas.microsoft.com/office/drawing/2014/main" id="{9CAC40D9-21FC-4AA3-891B-266EEF099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" y="3640"/>
                <a:ext cx="156" cy="26"/>
              </a:xfrm>
              <a:custGeom>
                <a:avLst/>
                <a:gdLst>
                  <a:gd name="T0" fmla="*/ 32 w 182"/>
                  <a:gd name="T1" fmla="*/ 0 h 30"/>
                  <a:gd name="T2" fmla="*/ 32 w 182"/>
                  <a:gd name="T3" fmla="*/ 0 h 30"/>
                  <a:gd name="T4" fmla="*/ 0 w 182"/>
                  <a:gd name="T5" fmla="*/ 4 h 30"/>
                  <a:gd name="T6" fmla="*/ 0 w 182"/>
                  <a:gd name="T7" fmla="*/ 4 h 30"/>
                  <a:gd name="T8" fmla="*/ 6 w 182"/>
                  <a:gd name="T9" fmla="*/ 20 h 30"/>
                  <a:gd name="T10" fmla="*/ 99 w 182"/>
                  <a:gd name="T11" fmla="*/ 28 h 30"/>
                  <a:gd name="T12" fmla="*/ 179 w 182"/>
                  <a:gd name="T13" fmla="*/ 30 h 30"/>
                  <a:gd name="T14" fmla="*/ 182 w 182"/>
                  <a:gd name="T15" fmla="*/ 23 h 30"/>
                  <a:gd name="T16" fmla="*/ 182 w 182"/>
                  <a:gd name="T17" fmla="*/ 23 h 30"/>
                  <a:gd name="T18" fmla="*/ 171 w 182"/>
                  <a:gd name="T19" fmla="*/ 10 h 30"/>
                  <a:gd name="T20" fmla="*/ 171 w 182"/>
                  <a:gd name="T21" fmla="*/ 10 h 30"/>
                  <a:gd name="T22" fmla="*/ 171 w 182"/>
                  <a:gd name="T23" fmla="*/ 10 h 30"/>
                  <a:gd name="T24" fmla="*/ 32 w 182"/>
                  <a:gd name="T25" fmla="*/ 0 h 30"/>
                  <a:gd name="T26" fmla="*/ 32 w 182"/>
                  <a:gd name="T2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30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21" y="1"/>
                      <a:pt x="11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9"/>
                      <a:pt x="5" y="14"/>
                      <a:pt x="6" y="20"/>
                    </a:cubicBezTo>
                    <a:cubicBezTo>
                      <a:pt x="37" y="22"/>
                      <a:pt x="70" y="25"/>
                      <a:pt x="99" y="28"/>
                    </a:cubicBezTo>
                    <a:cubicBezTo>
                      <a:pt x="126" y="29"/>
                      <a:pt x="152" y="29"/>
                      <a:pt x="179" y="30"/>
                    </a:cubicBezTo>
                    <a:cubicBezTo>
                      <a:pt x="180" y="28"/>
                      <a:pt x="181" y="26"/>
                      <a:pt x="182" y="23"/>
                    </a:cubicBezTo>
                    <a:cubicBezTo>
                      <a:pt x="182" y="23"/>
                      <a:pt x="182" y="23"/>
                      <a:pt x="182" y="23"/>
                    </a:cubicBezTo>
                    <a:cubicBezTo>
                      <a:pt x="181" y="19"/>
                      <a:pt x="176" y="15"/>
                      <a:pt x="171" y="10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25" y="7"/>
                      <a:pt x="80" y="3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06" name="Freeform 3663">
                <a:extLst>
                  <a:ext uri="{FF2B5EF4-FFF2-40B4-BE49-F238E27FC236}">
                    <a16:creationId xmlns:a16="http://schemas.microsoft.com/office/drawing/2014/main" id="{BE109221-389E-433B-909D-513FDEFB5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" y="3661"/>
                <a:ext cx="107" cy="14"/>
              </a:xfrm>
              <a:custGeom>
                <a:avLst/>
                <a:gdLst>
                  <a:gd name="T0" fmla="*/ 17 w 125"/>
                  <a:gd name="T1" fmla="*/ 0 h 16"/>
                  <a:gd name="T2" fmla="*/ 0 w 125"/>
                  <a:gd name="T3" fmla="*/ 3 h 16"/>
                  <a:gd name="T4" fmla="*/ 14 w 125"/>
                  <a:gd name="T5" fmla="*/ 12 h 16"/>
                  <a:gd name="T6" fmla="*/ 14 w 125"/>
                  <a:gd name="T7" fmla="*/ 12 h 16"/>
                  <a:gd name="T8" fmla="*/ 43 w 125"/>
                  <a:gd name="T9" fmla="*/ 16 h 16"/>
                  <a:gd name="T10" fmla="*/ 108 w 125"/>
                  <a:gd name="T11" fmla="*/ 8 h 16"/>
                  <a:gd name="T12" fmla="*/ 108 w 125"/>
                  <a:gd name="T13" fmla="*/ 8 h 16"/>
                  <a:gd name="T14" fmla="*/ 125 w 125"/>
                  <a:gd name="T15" fmla="*/ 7 h 16"/>
                  <a:gd name="T16" fmla="*/ 125 w 125"/>
                  <a:gd name="T17" fmla="*/ 7 h 16"/>
                  <a:gd name="T18" fmla="*/ 125 w 125"/>
                  <a:gd name="T19" fmla="*/ 7 h 16"/>
                  <a:gd name="T20" fmla="*/ 125 w 125"/>
                  <a:gd name="T21" fmla="*/ 7 h 16"/>
                  <a:gd name="T22" fmla="*/ 108 w 125"/>
                  <a:gd name="T23" fmla="*/ 8 h 16"/>
                  <a:gd name="T24" fmla="*/ 17 w 125"/>
                  <a:gd name="T25" fmla="*/ 0 h 16"/>
                  <a:gd name="T26" fmla="*/ 17 w 125"/>
                  <a:gd name="T2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16">
                    <a:moveTo>
                      <a:pt x="17" y="0"/>
                    </a:moveTo>
                    <a:cubicBezTo>
                      <a:pt x="10" y="1"/>
                      <a:pt x="3" y="2"/>
                      <a:pt x="0" y="3"/>
                    </a:cubicBezTo>
                    <a:cubicBezTo>
                      <a:pt x="2" y="6"/>
                      <a:pt x="8" y="9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64" y="13"/>
                      <a:pt x="88" y="10"/>
                      <a:pt x="108" y="8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15" y="7"/>
                      <a:pt x="122" y="7"/>
                      <a:pt x="125" y="7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2" y="7"/>
                      <a:pt x="115" y="7"/>
                      <a:pt x="108" y="8"/>
                    </a:cubicBezTo>
                    <a:cubicBezTo>
                      <a:pt x="79" y="5"/>
                      <a:pt x="47" y="3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07" name="Freeform 3664">
                <a:extLst>
                  <a:ext uri="{FF2B5EF4-FFF2-40B4-BE49-F238E27FC236}">
                    <a16:creationId xmlns:a16="http://schemas.microsoft.com/office/drawing/2014/main" id="{49954DDC-29B9-40BD-894D-B8A8406C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3694"/>
                <a:ext cx="113" cy="11"/>
              </a:xfrm>
              <a:custGeom>
                <a:avLst/>
                <a:gdLst>
                  <a:gd name="T0" fmla="*/ 86 w 132"/>
                  <a:gd name="T1" fmla="*/ 0 h 13"/>
                  <a:gd name="T2" fmla="*/ 85 w 132"/>
                  <a:gd name="T3" fmla="*/ 0 h 13"/>
                  <a:gd name="T4" fmla="*/ 63 w 132"/>
                  <a:gd name="T5" fmla="*/ 1 h 13"/>
                  <a:gd name="T6" fmla="*/ 63 w 132"/>
                  <a:gd name="T7" fmla="*/ 1 h 13"/>
                  <a:gd name="T8" fmla="*/ 63 w 132"/>
                  <a:gd name="T9" fmla="*/ 1 h 13"/>
                  <a:gd name="T10" fmla="*/ 63 w 132"/>
                  <a:gd name="T11" fmla="*/ 1 h 13"/>
                  <a:gd name="T12" fmla="*/ 53 w 132"/>
                  <a:gd name="T13" fmla="*/ 1 h 13"/>
                  <a:gd name="T14" fmla="*/ 40 w 132"/>
                  <a:gd name="T15" fmla="*/ 1 h 13"/>
                  <a:gd name="T16" fmla="*/ 40 w 132"/>
                  <a:gd name="T17" fmla="*/ 1 h 13"/>
                  <a:gd name="T18" fmla="*/ 40 w 132"/>
                  <a:gd name="T19" fmla="*/ 1 h 13"/>
                  <a:gd name="T20" fmla="*/ 35 w 132"/>
                  <a:gd name="T21" fmla="*/ 1 h 13"/>
                  <a:gd name="T22" fmla="*/ 27 w 132"/>
                  <a:gd name="T23" fmla="*/ 1 h 13"/>
                  <a:gd name="T24" fmla="*/ 24 w 132"/>
                  <a:gd name="T25" fmla="*/ 1 h 13"/>
                  <a:gd name="T26" fmla="*/ 18 w 132"/>
                  <a:gd name="T27" fmla="*/ 1 h 13"/>
                  <a:gd name="T28" fmla="*/ 18 w 132"/>
                  <a:gd name="T29" fmla="*/ 1 h 13"/>
                  <a:gd name="T30" fmla="*/ 18 w 132"/>
                  <a:gd name="T31" fmla="*/ 1 h 13"/>
                  <a:gd name="T32" fmla="*/ 18 w 132"/>
                  <a:gd name="T33" fmla="*/ 1 h 13"/>
                  <a:gd name="T34" fmla="*/ 5 w 132"/>
                  <a:gd name="T35" fmla="*/ 3 h 13"/>
                  <a:gd name="T36" fmla="*/ 5 w 132"/>
                  <a:gd name="T37" fmla="*/ 3 h 13"/>
                  <a:gd name="T38" fmla="*/ 0 w 132"/>
                  <a:gd name="T39" fmla="*/ 4 h 13"/>
                  <a:gd name="T40" fmla="*/ 31 w 132"/>
                  <a:gd name="T41" fmla="*/ 12 h 13"/>
                  <a:gd name="T42" fmla="*/ 94 w 132"/>
                  <a:gd name="T43" fmla="*/ 13 h 13"/>
                  <a:gd name="T44" fmla="*/ 130 w 132"/>
                  <a:gd name="T45" fmla="*/ 7 h 13"/>
                  <a:gd name="T46" fmla="*/ 132 w 132"/>
                  <a:gd name="T47" fmla="*/ 2 h 13"/>
                  <a:gd name="T48" fmla="*/ 86 w 132"/>
                  <a:gd name="T49" fmla="*/ 0 h 13"/>
                  <a:gd name="T50" fmla="*/ 86 w 132"/>
                  <a:gd name="T5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3">
                    <a:moveTo>
                      <a:pt x="86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0" y="1"/>
                      <a:pt x="72" y="1"/>
                      <a:pt x="63" y="1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0" y="1"/>
                      <a:pt x="56" y="1"/>
                      <a:pt x="53" y="1"/>
                    </a:cubicBezTo>
                    <a:cubicBezTo>
                      <a:pt x="49" y="1"/>
                      <a:pt x="44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1"/>
                      <a:pt x="37" y="1"/>
                      <a:pt x="35" y="1"/>
                    </a:cubicBezTo>
                    <a:cubicBezTo>
                      <a:pt x="32" y="1"/>
                      <a:pt x="29" y="1"/>
                      <a:pt x="27" y="1"/>
                    </a:cubicBezTo>
                    <a:cubicBezTo>
                      <a:pt x="26" y="1"/>
                      <a:pt x="25" y="1"/>
                      <a:pt x="24" y="1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8" y="1"/>
                      <a:pt x="2" y="1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3"/>
                      <a:pt x="0" y="4"/>
                      <a:pt x="0" y="4"/>
                    </a:cubicBezTo>
                    <a:cubicBezTo>
                      <a:pt x="0" y="6"/>
                      <a:pt x="27" y="9"/>
                      <a:pt x="31" y="12"/>
                    </a:cubicBezTo>
                    <a:cubicBezTo>
                      <a:pt x="51" y="12"/>
                      <a:pt x="74" y="13"/>
                      <a:pt x="94" y="13"/>
                    </a:cubicBezTo>
                    <a:cubicBezTo>
                      <a:pt x="108" y="11"/>
                      <a:pt x="119" y="9"/>
                      <a:pt x="130" y="7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15" y="1"/>
                      <a:pt x="99" y="1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08" name="Freeform 3665">
                <a:extLst>
                  <a:ext uri="{FF2B5EF4-FFF2-40B4-BE49-F238E27FC236}">
                    <a16:creationId xmlns:a16="http://schemas.microsoft.com/office/drawing/2014/main" id="{63308F94-A212-4585-BA1F-CA0F07B7F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" y="3687"/>
                <a:ext cx="713" cy="48"/>
              </a:xfrm>
              <a:custGeom>
                <a:avLst/>
                <a:gdLst>
                  <a:gd name="T0" fmla="*/ 20 w 835"/>
                  <a:gd name="T1" fmla="*/ 0 h 56"/>
                  <a:gd name="T2" fmla="*/ 17 w 835"/>
                  <a:gd name="T3" fmla="*/ 13 h 56"/>
                  <a:gd name="T4" fmla="*/ 41 w 835"/>
                  <a:gd name="T5" fmla="*/ 13 h 56"/>
                  <a:gd name="T6" fmla="*/ 41 w 835"/>
                  <a:gd name="T7" fmla="*/ 13 h 56"/>
                  <a:gd name="T8" fmla="*/ 43 w 835"/>
                  <a:gd name="T9" fmla="*/ 13 h 56"/>
                  <a:gd name="T10" fmla="*/ 46 w 835"/>
                  <a:gd name="T11" fmla="*/ 13 h 56"/>
                  <a:gd name="T12" fmla="*/ 108 w 835"/>
                  <a:gd name="T13" fmla="*/ 17 h 56"/>
                  <a:gd name="T14" fmla="*/ 43 w 835"/>
                  <a:gd name="T15" fmla="*/ 24 h 56"/>
                  <a:gd name="T16" fmla="*/ 131 w 835"/>
                  <a:gd name="T17" fmla="*/ 56 h 56"/>
                  <a:gd name="T18" fmla="*/ 131 w 835"/>
                  <a:gd name="T19" fmla="*/ 56 h 56"/>
                  <a:gd name="T20" fmla="*/ 178 w 835"/>
                  <a:gd name="T21" fmla="*/ 54 h 56"/>
                  <a:gd name="T22" fmla="*/ 234 w 835"/>
                  <a:gd name="T23" fmla="*/ 31 h 56"/>
                  <a:gd name="T24" fmla="*/ 346 w 835"/>
                  <a:gd name="T25" fmla="*/ 21 h 56"/>
                  <a:gd name="T26" fmla="*/ 422 w 835"/>
                  <a:gd name="T27" fmla="*/ 34 h 56"/>
                  <a:gd name="T28" fmla="*/ 471 w 835"/>
                  <a:gd name="T29" fmla="*/ 35 h 56"/>
                  <a:gd name="T30" fmla="*/ 571 w 835"/>
                  <a:gd name="T31" fmla="*/ 24 h 56"/>
                  <a:gd name="T32" fmla="*/ 708 w 835"/>
                  <a:gd name="T33" fmla="*/ 39 h 56"/>
                  <a:gd name="T34" fmla="*/ 708 w 835"/>
                  <a:gd name="T35" fmla="*/ 39 h 56"/>
                  <a:gd name="T36" fmla="*/ 711 w 835"/>
                  <a:gd name="T37" fmla="*/ 40 h 56"/>
                  <a:gd name="T38" fmla="*/ 731 w 835"/>
                  <a:gd name="T39" fmla="*/ 40 h 56"/>
                  <a:gd name="T40" fmla="*/ 732 w 835"/>
                  <a:gd name="T41" fmla="*/ 40 h 56"/>
                  <a:gd name="T42" fmla="*/ 762 w 835"/>
                  <a:gd name="T43" fmla="*/ 40 h 56"/>
                  <a:gd name="T44" fmla="*/ 811 w 835"/>
                  <a:gd name="T45" fmla="*/ 39 h 56"/>
                  <a:gd name="T46" fmla="*/ 811 w 835"/>
                  <a:gd name="T47" fmla="*/ 39 h 56"/>
                  <a:gd name="T48" fmla="*/ 812 w 835"/>
                  <a:gd name="T49" fmla="*/ 39 h 56"/>
                  <a:gd name="T50" fmla="*/ 835 w 835"/>
                  <a:gd name="T51" fmla="*/ 39 h 56"/>
                  <a:gd name="T52" fmla="*/ 758 w 835"/>
                  <a:gd name="T53" fmla="*/ 29 h 56"/>
                  <a:gd name="T54" fmla="*/ 756 w 835"/>
                  <a:gd name="T55" fmla="*/ 29 h 56"/>
                  <a:gd name="T56" fmla="*/ 731 w 835"/>
                  <a:gd name="T57" fmla="*/ 27 h 56"/>
                  <a:gd name="T58" fmla="*/ 727 w 835"/>
                  <a:gd name="T59" fmla="*/ 27 h 56"/>
                  <a:gd name="T60" fmla="*/ 585 w 835"/>
                  <a:gd name="T61" fmla="*/ 20 h 56"/>
                  <a:gd name="T62" fmla="*/ 585 w 835"/>
                  <a:gd name="T63" fmla="*/ 20 h 56"/>
                  <a:gd name="T64" fmla="*/ 555 w 835"/>
                  <a:gd name="T65" fmla="*/ 20 h 56"/>
                  <a:gd name="T66" fmla="*/ 334 w 835"/>
                  <a:gd name="T67" fmla="*/ 17 h 56"/>
                  <a:gd name="T68" fmla="*/ 204 w 835"/>
                  <a:gd name="T69" fmla="*/ 21 h 56"/>
                  <a:gd name="T70" fmla="*/ 81 w 835"/>
                  <a:gd name="T71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5" h="56"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2" y="5"/>
                      <a:pt x="4" y="9"/>
                      <a:pt x="0" y="13"/>
                    </a:cubicBezTo>
                    <a:cubicBezTo>
                      <a:pt x="6" y="13"/>
                      <a:pt x="12" y="13"/>
                      <a:pt x="17" y="13"/>
                    </a:cubicBezTo>
                    <a:cubicBezTo>
                      <a:pt x="25" y="13"/>
                      <a:pt x="32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2" y="13"/>
                      <a:pt x="42" y="13"/>
                      <a:pt x="43" y="13"/>
                    </a:cubicBezTo>
                    <a:cubicBezTo>
                      <a:pt x="44" y="13"/>
                      <a:pt x="45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66" y="14"/>
                      <a:pt x="89" y="16"/>
                      <a:pt x="108" y="17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88" y="20"/>
                      <a:pt x="64" y="22"/>
                      <a:pt x="43" y="24"/>
                    </a:cubicBezTo>
                    <a:cubicBezTo>
                      <a:pt x="49" y="27"/>
                      <a:pt x="52" y="29"/>
                      <a:pt x="58" y="32"/>
                    </a:cubicBezTo>
                    <a:cubicBezTo>
                      <a:pt x="49" y="43"/>
                      <a:pt x="27" y="51"/>
                      <a:pt x="131" y="56"/>
                    </a:cubicBezTo>
                    <a:cubicBezTo>
                      <a:pt x="131" y="56"/>
                      <a:pt x="131" y="56"/>
                      <a:pt x="131" y="56"/>
                    </a:cubicBezTo>
                    <a:cubicBezTo>
                      <a:pt x="131" y="56"/>
                      <a:pt x="131" y="56"/>
                      <a:pt x="131" y="56"/>
                    </a:cubicBezTo>
                    <a:cubicBezTo>
                      <a:pt x="148" y="56"/>
                      <a:pt x="165" y="55"/>
                      <a:pt x="178" y="54"/>
                    </a:cubicBezTo>
                    <a:cubicBezTo>
                      <a:pt x="178" y="54"/>
                      <a:pt x="178" y="54"/>
                      <a:pt x="178" y="54"/>
                    </a:cubicBezTo>
                    <a:cubicBezTo>
                      <a:pt x="179" y="49"/>
                      <a:pt x="181" y="44"/>
                      <a:pt x="182" y="39"/>
                    </a:cubicBezTo>
                    <a:cubicBezTo>
                      <a:pt x="199" y="36"/>
                      <a:pt x="217" y="34"/>
                      <a:pt x="234" y="31"/>
                    </a:cubicBezTo>
                    <a:cubicBezTo>
                      <a:pt x="270" y="31"/>
                      <a:pt x="307" y="32"/>
                      <a:pt x="343" y="32"/>
                    </a:cubicBezTo>
                    <a:cubicBezTo>
                      <a:pt x="344" y="28"/>
                      <a:pt x="345" y="25"/>
                      <a:pt x="346" y="21"/>
                    </a:cubicBezTo>
                    <a:cubicBezTo>
                      <a:pt x="371" y="25"/>
                      <a:pt x="397" y="29"/>
                      <a:pt x="422" y="34"/>
                    </a:cubicBezTo>
                    <a:cubicBezTo>
                      <a:pt x="422" y="34"/>
                      <a:pt x="422" y="34"/>
                      <a:pt x="422" y="34"/>
                    </a:cubicBezTo>
                    <a:cubicBezTo>
                      <a:pt x="438" y="34"/>
                      <a:pt x="455" y="34"/>
                      <a:pt x="471" y="35"/>
                    </a:cubicBezTo>
                    <a:cubicBezTo>
                      <a:pt x="471" y="35"/>
                      <a:pt x="471" y="35"/>
                      <a:pt x="471" y="35"/>
                    </a:cubicBezTo>
                    <a:cubicBezTo>
                      <a:pt x="488" y="34"/>
                      <a:pt x="502" y="32"/>
                      <a:pt x="519" y="32"/>
                    </a:cubicBezTo>
                    <a:cubicBezTo>
                      <a:pt x="536" y="29"/>
                      <a:pt x="554" y="26"/>
                      <a:pt x="571" y="24"/>
                    </a:cubicBezTo>
                    <a:cubicBezTo>
                      <a:pt x="603" y="29"/>
                      <a:pt x="663" y="26"/>
                      <a:pt x="693" y="36"/>
                    </a:cubicBezTo>
                    <a:cubicBezTo>
                      <a:pt x="696" y="38"/>
                      <a:pt x="702" y="39"/>
                      <a:pt x="708" y="39"/>
                    </a:cubicBezTo>
                    <a:cubicBezTo>
                      <a:pt x="708" y="39"/>
                      <a:pt x="708" y="39"/>
                      <a:pt x="708" y="39"/>
                    </a:cubicBezTo>
                    <a:cubicBezTo>
                      <a:pt x="708" y="39"/>
                      <a:pt x="708" y="39"/>
                      <a:pt x="708" y="39"/>
                    </a:cubicBezTo>
                    <a:cubicBezTo>
                      <a:pt x="709" y="39"/>
                      <a:pt x="709" y="39"/>
                      <a:pt x="710" y="40"/>
                    </a:cubicBezTo>
                    <a:cubicBezTo>
                      <a:pt x="710" y="40"/>
                      <a:pt x="710" y="40"/>
                      <a:pt x="711" y="40"/>
                    </a:cubicBezTo>
                    <a:cubicBezTo>
                      <a:pt x="711" y="40"/>
                      <a:pt x="711" y="40"/>
                      <a:pt x="711" y="40"/>
                    </a:cubicBezTo>
                    <a:cubicBezTo>
                      <a:pt x="718" y="40"/>
                      <a:pt x="725" y="40"/>
                      <a:pt x="731" y="40"/>
                    </a:cubicBezTo>
                    <a:cubicBezTo>
                      <a:pt x="731" y="40"/>
                      <a:pt x="731" y="40"/>
                      <a:pt x="731" y="40"/>
                    </a:cubicBezTo>
                    <a:cubicBezTo>
                      <a:pt x="731" y="40"/>
                      <a:pt x="732" y="40"/>
                      <a:pt x="732" y="40"/>
                    </a:cubicBezTo>
                    <a:cubicBezTo>
                      <a:pt x="737" y="40"/>
                      <a:pt x="743" y="40"/>
                      <a:pt x="750" y="40"/>
                    </a:cubicBezTo>
                    <a:cubicBezTo>
                      <a:pt x="754" y="40"/>
                      <a:pt x="757" y="40"/>
                      <a:pt x="762" y="40"/>
                    </a:cubicBezTo>
                    <a:cubicBezTo>
                      <a:pt x="765" y="40"/>
                      <a:pt x="768" y="40"/>
                      <a:pt x="772" y="40"/>
                    </a:cubicBezTo>
                    <a:cubicBezTo>
                      <a:pt x="782" y="39"/>
                      <a:pt x="795" y="39"/>
                      <a:pt x="811" y="39"/>
                    </a:cubicBezTo>
                    <a:cubicBezTo>
                      <a:pt x="811" y="39"/>
                      <a:pt x="811" y="39"/>
                      <a:pt x="811" y="39"/>
                    </a:cubicBezTo>
                    <a:cubicBezTo>
                      <a:pt x="811" y="39"/>
                      <a:pt x="811" y="39"/>
                      <a:pt x="811" y="39"/>
                    </a:cubicBezTo>
                    <a:cubicBezTo>
                      <a:pt x="811" y="39"/>
                      <a:pt x="811" y="39"/>
                      <a:pt x="811" y="39"/>
                    </a:cubicBezTo>
                    <a:cubicBezTo>
                      <a:pt x="812" y="39"/>
                      <a:pt x="812" y="39"/>
                      <a:pt x="812" y="39"/>
                    </a:cubicBezTo>
                    <a:cubicBezTo>
                      <a:pt x="817" y="39"/>
                      <a:pt x="822" y="39"/>
                      <a:pt x="828" y="39"/>
                    </a:cubicBezTo>
                    <a:cubicBezTo>
                      <a:pt x="830" y="39"/>
                      <a:pt x="832" y="39"/>
                      <a:pt x="835" y="39"/>
                    </a:cubicBezTo>
                    <a:cubicBezTo>
                      <a:pt x="835" y="39"/>
                      <a:pt x="835" y="39"/>
                      <a:pt x="835" y="39"/>
                    </a:cubicBezTo>
                    <a:cubicBezTo>
                      <a:pt x="809" y="36"/>
                      <a:pt x="784" y="33"/>
                      <a:pt x="758" y="29"/>
                    </a:cubicBezTo>
                    <a:cubicBezTo>
                      <a:pt x="758" y="29"/>
                      <a:pt x="758" y="29"/>
                      <a:pt x="758" y="29"/>
                    </a:cubicBezTo>
                    <a:cubicBezTo>
                      <a:pt x="758" y="29"/>
                      <a:pt x="757" y="29"/>
                      <a:pt x="756" y="29"/>
                    </a:cubicBezTo>
                    <a:cubicBezTo>
                      <a:pt x="754" y="29"/>
                      <a:pt x="752" y="29"/>
                      <a:pt x="750" y="29"/>
                    </a:cubicBezTo>
                    <a:cubicBezTo>
                      <a:pt x="743" y="28"/>
                      <a:pt x="737" y="28"/>
                      <a:pt x="731" y="27"/>
                    </a:cubicBezTo>
                    <a:cubicBezTo>
                      <a:pt x="731" y="27"/>
                      <a:pt x="731" y="27"/>
                      <a:pt x="731" y="27"/>
                    </a:cubicBezTo>
                    <a:cubicBezTo>
                      <a:pt x="729" y="27"/>
                      <a:pt x="728" y="27"/>
                      <a:pt x="727" y="27"/>
                    </a:cubicBezTo>
                    <a:cubicBezTo>
                      <a:pt x="682" y="24"/>
                      <a:pt x="637" y="20"/>
                      <a:pt x="585" y="20"/>
                    </a:cubicBezTo>
                    <a:cubicBezTo>
                      <a:pt x="585" y="20"/>
                      <a:pt x="585" y="20"/>
                      <a:pt x="585" y="20"/>
                    </a:cubicBezTo>
                    <a:cubicBezTo>
                      <a:pt x="585" y="20"/>
                      <a:pt x="585" y="20"/>
                      <a:pt x="585" y="20"/>
                    </a:cubicBezTo>
                    <a:cubicBezTo>
                      <a:pt x="585" y="20"/>
                      <a:pt x="585" y="20"/>
                      <a:pt x="585" y="20"/>
                    </a:cubicBezTo>
                    <a:cubicBezTo>
                      <a:pt x="576" y="20"/>
                      <a:pt x="567" y="20"/>
                      <a:pt x="558" y="20"/>
                    </a:cubicBezTo>
                    <a:cubicBezTo>
                      <a:pt x="557" y="20"/>
                      <a:pt x="556" y="20"/>
                      <a:pt x="555" y="20"/>
                    </a:cubicBezTo>
                    <a:cubicBezTo>
                      <a:pt x="519" y="19"/>
                      <a:pt x="480" y="17"/>
                      <a:pt x="444" y="15"/>
                    </a:cubicBezTo>
                    <a:cubicBezTo>
                      <a:pt x="414" y="16"/>
                      <a:pt x="381" y="16"/>
                      <a:pt x="334" y="17"/>
                    </a:cubicBezTo>
                    <a:cubicBezTo>
                      <a:pt x="334" y="18"/>
                      <a:pt x="333" y="18"/>
                      <a:pt x="333" y="20"/>
                    </a:cubicBezTo>
                    <a:cubicBezTo>
                      <a:pt x="290" y="20"/>
                      <a:pt x="247" y="20"/>
                      <a:pt x="204" y="21"/>
                    </a:cubicBezTo>
                    <a:cubicBezTo>
                      <a:pt x="184" y="18"/>
                      <a:pt x="162" y="15"/>
                      <a:pt x="143" y="12"/>
                    </a:cubicBezTo>
                    <a:cubicBezTo>
                      <a:pt x="123" y="11"/>
                      <a:pt x="101" y="9"/>
                      <a:pt x="81" y="8"/>
                    </a:cubicBezTo>
                    <a:cubicBezTo>
                      <a:pt x="58" y="5"/>
                      <a:pt x="39" y="3"/>
                      <a:pt x="2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09" name="Freeform 3666">
                <a:extLst>
                  <a:ext uri="{FF2B5EF4-FFF2-40B4-BE49-F238E27FC236}">
                    <a16:creationId xmlns:a16="http://schemas.microsoft.com/office/drawing/2014/main" id="{AFB44E3C-FC82-4E77-8F80-57564D67D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6" y="3708"/>
                <a:ext cx="202" cy="18"/>
              </a:xfrm>
              <a:custGeom>
                <a:avLst/>
                <a:gdLst>
                  <a:gd name="T0" fmla="*/ 100 w 237"/>
                  <a:gd name="T1" fmla="*/ 0 h 22"/>
                  <a:gd name="T2" fmla="*/ 48 w 237"/>
                  <a:gd name="T3" fmla="*/ 8 h 22"/>
                  <a:gd name="T4" fmla="*/ 0 w 237"/>
                  <a:gd name="T5" fmla="*/ 11 h 22"/>
                  <a:gd name="T6" fmla="*/ 94 w 237"/>
                  <a:gd name="T7" fmla="*/ 18 h 22"/>
                  <a:gd name="T8" fmla="*/ 235 w 237"/>
                  <a:gd name="T9" fmla="*/ 22 h 22"/>
                  <a:gd name="T10" fmla="*/ 237 w 237"/>
                  <a:gd name="T11" fmla="*/ 15 h 22"/>
                  <a:gd name="T12" fmla="*/ 222 w 237"/>
                  <a:gd name="T13" fmla="*/ 12 h 22"/>
                  <a:gd name="T14" fmla="*/ 100 w 237"/>
                  <a:gd name="T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7" h="22">
                    <a:moveTo>
                      <a:pt x="100" y="0"/>
                    </a:moveTo>
                    <a:cubicBezTo>
                      <a:pt x="83" y="2"/>
                      <a:pt x="65" y="5"/>
                      <a:pt x="48" y="8"/>
                    </a:cubicBezTo>
                    <a:cubicBezTo>
                      <a:pt x="31" y="8"/>
                      <a:pt x="17" y="10"/>
                      <a:pt x="0" y="11"/>
                    </a:cubicBezTo>
                    <a:cubicBezTo>
                      <a:pt x="6" y="15"/>
                      <a:pt x="65" y="14"/>
                      <a:pt x="94" y="18"/>
                    </a:cubicBezTo>
                    <a:cubicBezTo>
                      <a:pt x="140" y="19"/>
                      <a:pt x="186" y="20"/>
                      <a:pt x="235" y="22"/>
                    </a:cubicBezTo>
                    <a:cubicBezTo>
                      <a:pt x="237" y="15"/>
                      <a:pt x="237" y="15"/>
                      <a:pt x="237" y="15"/>
                    </a:cubicBezTo>
                    <a:cubicBezTo>
                      <a:pt x="231" y="15"/>
                      <a:pt x="225" y="14"/>
                      <a:pt x="222" y="12"/>
                    </a:cubicBezTo>
                    <a:cubicBezTo>
                      <a:pt x="192" y="2"/>
                      <a:pt x="132" y="5"/>
                      <a:pt x="10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10" name="Freeform 3667">
                <a:extLst>
                  <a:ext uri="{FF2B5EF4-FFF2-40B4-BE49-F238E27FC236}">
                    <a16:creationId xmlns:a16="http://schemas.microsoft.com/office/drawing/2014/main" id="{52DF67D1-EFA9-4627-8A5D-9DBE38149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" y="3698"/>
                <a:ext cx="93" cy="10"/>
              </a:xfrm>
              <a:custGeom>
                <a:avLst/>
                <a:gdLst>
                  <a:gd name="T0" fmla="*/ 41 w 108"/>
                  <a:gd name="T1" fmla="*/ 0 h 11"/>
                  <a:gd name="T2" fmla="*/ 41 w 108"/>
                  <a:gd name="T3" fmla="*/ 0 h 11"/>
                  <a:gd name="T4" fmla="*/ 17 w 108"/>
                  <a:gd name="T5" fmla="*/ 0 h 11"/>
                  <a:gd name="T6" fmla="*/ 0 w 108"/>
                  <a:gd name="T7" fmla="*/ 0 h 11"/>
                  <a:gd name="T8" fmla="*/ 0 w 108"/>
                  <a:gd name="T9" fmla="*/ 0 h 11"/>
                  <a:gd name="T10" fmla="*/ 0 w 108"/>
                  <a:gd name="T11" fmla="*/ 0 h 11"/>
                  <a:gd name="T12" fmla="*/ 0 w 108"/>
                  <a:gd name="T13" fmla="*/ 0 h 11"/>
                  <a:gd name="T14" fmla="*/ 43 w 108"/>
                  <a:gd name="T15" fmla="*/ 11 h 11"/>
                  <a:gd name="T16" fmla="*/ 108 w 108"/>
                  <a:gd name="T17" fmla="*/ 4 h 11"/>
                  <a:gd name="T18" fmla="*/ 108 w 108"/>
                  <a:gd name="T19" fmla="*/ 4 h 11"/>
                  <a:gd name="T20" fmla="*/ 46 w 108"/>
                  <a:gd name="T21" fmla="*/ 0 h 11"/>
                  <a:gd name="T22" fmla="*/ 46 w 108"/>
                  <a:gd name="T23" fmla="*/ 0 h 11"/>
                  <a:gd name="T24" fmla="*/ 43 w 108"/>
                  <a:gd name="T25" fmla="*/ 0 h 11"/>
                  <a:gd name="T26" fmla="*/ 41 w 108"/>
                  <a:gd name="T27" fmla="*/ 0 h 11"/>
                  <a:gd name="T28" fmla="*/ 41 w 108"/>
                  <a:gd name="T29" fmla="*/ 0 h 11"/>
                  <a:gd name="T30" fmla="*/ 41 w 108"/>
                  <a:gd name="T3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11">
                    <a:moveTo>
                      <a:pt x="4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5" y="0"/>
                      <a:pt x="17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4"/>
                      <a:pt x="28" y="8"/>
                      <a:pt x="43" y="11"/>
                    </a:cubicBezTo>
                    <a:cubicBezTo>
                      <a:pt x="64" y="9"/>
                      <a:pt x="88" y="7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89" y="3"/>
                      <a:pt x="66" y="1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4" y="0"/>
                      <a:pt x="43" y="0"/>
                    </a:cubicBezTo>
                    <a:cubicBezTo>
                      <a:pt x="42" y="0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11" name="Freeform 3668">
                <a:extLst>
                  <a:ext uri="{FF2B5EF4-FFF2-40B4-BE49-F238E27FC236}">
                    <a16:creationId xmlns:a16="http://schemas.microsoft.com/office/drawing/2014/main" id="{0AED35F7-6D1F-401F-B87C-54E774ADB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3705"/>
                <a:ext cx="268" cy="42"/>
              </a:xfrm>
              <a:custGeom>
                <a:avLst/>
                <a:gdLst>
                  <a:gd name="T0" fmla="*/ 168 w 313"/>
                  <a:gd name="T1" fmla="*/ 0 h 49"/>
                  <a:gd name="T2" fmla="*/ 165 w 313"/>
                  <a:gd name="T3" fmla="*/ 11 h 49"/>
                  <a:gd name="T4" fmla="*/ 56 w 313"/>
                  <a:gd name="T5" fmla="*/ 10 h 49"/>
                  <a:gd name="T6" fmla="*/ 4 w 313"/>
                  <a:gd name="T7" fmla="*/ 18 h 49"/>
                  <a:gd name="T8" fmla="*/ 0 w 313"/>
                  <a:gd name="T9" fmla="*/ 33 h 49"/>
                  <a:gd name="T10" fmla="*/ 158 w 313"/>
                  <a:gd name="T11" fmla="*/ 34 h 49"/>
                  <a:gd name="T12" fmla="*/ 205 w 313"/>
                  <a:gd name="T13" fmla="*/ 46 h 49"/>
                  <a:gd name="T14" fmla="*/ 205 w 313"/>
                  <a:gd name="T15" fmla="*/ 46 h 49"/>
                  <a:gd name="T16" fmla="*/ 205 w 313"/>
                  <a:gd name="T17" fmla="*/ 46 h 49"/>
                  <a:gd name="T18" fmla="*/ 313 w 313"/>
                  <a:gd name="T19" fmla="*/ 49 h 49"/>
                  <a:gd name="T20" fmla="*/ 304 w 313"/>
                  <a:gd name="T21" fmla="*/ 35 h 49"/>
                  <a:gd name="T22" fmla="*/ 225 w 313"/>
                  <a:gd name="T23" fmla="*/ 31 h 49"/>
                  <a:gd name="T24" fmla="*/ 225 w 313"/>
                  <a:gd name="T25" fmla="*/ 31 h 49"/>
                  <a:gd name="T26" fmla="*/ 225 w 313"/>
                  <a:gd name="T27" fmla="*/ 31 h 49"/>
                  <a:gd name="T28" fmla="*/ 227 w 313"/>
                  <a:gd name="T29" fmla="*/ 30 h 49"/>
                  <a:gd name="T30" fmla="*/ 175 w 313"/>
                  <a:gd name="T31" fmla="*/ 19 h 49"/>
                  <a:gd name="T32" fmla="*/ 197 w 313"/>
                  <a:gd name="T33" fmla="*/ 15 h 49"/>
                  <a:gd name="T34" fmla="*/ 244 w 313"/>
                  <a:gd name="T35" fmla="*/ 13 h 49"/>
                  <a:gd name="T36" fmla="*/ 168 w 31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3" h="49">
                    <a:moveTo>
                      <a:pt x="168" y="0"/>
                    </a:moveTo>
                    <a:cubicBezTo>
                      <a:pt x="167" y="4"/>
                      <a:pt x="166" y="7"/>
                      <a:pt x="165" y="11"/>
                    </a:cubicBezTo>
                    <a:cubicBezTo>
                      <a:pt x="129" y="11"/>
                      <a:pt x="92" y="10"/>
                      <a:pt x="56" y="10"/>
                    </a:cubicBezTo>
                    <a:cubicBezTo>
                      <a:pt x="39" y="13"/>
                      <a:pt x="21" y="15"/>
                      <a:pt x="4" y="18"/>
                    </a:cubicBezTo>
                    <a:cubicBezTo>
                      <a:pt x="3" y="23"/>
                      <a:pt x="1" y="28"/>
                      <a:pt x="0" y="33"/>
                    </a:cubicBezTo>
                    <a:cubicBezTo>
                      <a:pt x="53" y="33"/>
                      <a:pt x="106" y="34"/>
                      <a:pt x="158" y="34"/>
                    </a:cubicBezTo>
                    <a:cubicBezTo>
                      <a:pt x="174" y="38"/>
                      <a:pt x="189" y="42"/>
                      <a:pt x="205" y="46"/>
                    </a:cubicBezTo>
                    <a:cubicBezTo>
                      <a:pt x="205" y="46"/>
                      <a:pt x="205" y="46"/>
                      <a:pt x="205" y="46"/>
                    </a:cubicBezTo>
                    <a:cubicBezTo>
                      <a:pt x="205" y="46"/>
                      <a:pt x="205" y="46"/>
                      <a:pt x="205" y="46"/>
                    </a:cubicBezTo>
                    <a:cubicBezTo>
                      <a:pt x="241" y="47"/>
                      <a:pt x="277" y="48"/>
                      <a:pt x="313" y="49"/>
                    </a:cubicBezTo>
                    <a:cubicBezTo>
                      <a:pt x="311" y="44"/>
                      <a:pt x="306" y="40"/>
                      <a:pt x="304" y="35"/>
                    </a:cubicBezTo>
                    <a:cubicBezTo>
                      <a:pt x="274" y="34"/>
                      <a:pt x="251" y="33"/>
                      <a:pt x="225" y="31"/>
                    </a:cubicBezTo>
                    <a:cubicBezTo>
                      <a:pt x="225" y="31"/>
                      <a:pt x="225" y="31"/>
                      <a:pt x="225" y="31"/>
                    </a:cubicBezTo>
                    <a:cubicBezTo>
                      <a:pt x="225" y="31"/>
                      <a:pt x="225" y="31"/>
                      <a:pt x="225" y="31"/>
                    </a:cubicBezTo>
                    <a:cubicBezTo>
                      <a:pt x="227" y="31"/>
                      <a:pt x="227" y="30"/>
                      <a:pt x="227" y="30"/>
                    </a:cubicBezTo>
                    <a:cubicBezTo>
                      <a:pt x="227" y="26"/>
                      <a:pt x="175" y="23"/>
                      <a:pt x="175" y="19"/>
                    </a:cubicBezTo>
                    <a:cubicBezTo>
                      <a:pt x="175" y="18"/>
                      <a:pt x="181" y="16"/>
                      <a:pt x="197" y="15"/>
                    </a:cubicBezTo>
                    <a:cubicBezTo>
                      <a:pt x="214" y="14"/>
                      <a:pt x="230" y="13"/>
                      <a:pt x="244" y="13"/>
                    </a:cubicBezTo>
                    <a:cubicBezTo>
                      <a:pt x="219" y="8"/>
                      <a:pt x="193" y="4"/>
                      <a:pt x="16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12" name="Freeform 3669">
                <a:extLst>
                  <a:ext uri="{FF2B5EF4-FFF2-40B4-BE49-F238E27FC236}">
                    <a16:creationId xmlns:a16="http://schemas.microsoft.com/office/drawing/2014/main" id="{B3814478-9003-468A-8386-54A282913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" y="3732"/>
                <a:ext cx="237" cy="21"/>
              </a:xfrm>
              <a:custGeom>
                <a:avLst/>
                <a:gdLst>
                  <a:gd name="T0" fmla="*/ 0 w 278"/>
                  <a:gd name="T1" fmla="*/ 0 h 24"/>
                  <a:gd name="T2" fmla="*/ 74 w 278"/>
                  <a:gd name="T3" fmla="*/ 15 h 24"/>
                  <a:gd name="T4" fmla="*/ 74 w 278"/>
                  <a:gd name="T5" fmla="*/ 15 h 24"/>
                  <a:gd name="T6" fmla="*/ 74 w 278"/>
                  <a:gd name="T7" fmla="*/ 15 h 24"/>
                  <a:gd name="T8" fmla="*/ 56 w 278"/>
                  <a:gd name="T9" fmla="*/ 19 h 24"/>
                  <a:gd name="T10" fmla="*/ 229 w 278"/>
                  <a:gd name="T11" fmla="*/ 24 h 24"/>
                  <a:gd name="T12" fmla="*/ 243 w 278"/>
                  <a:gd name="T13" fmla="*/ 23 h 24"/>
                  <a:gd name="T14" fmla="*/ 278 w 278"/>
                  <a:gd name="T15" fmla="*/ 18 h 24"/>
                  <a:gd name="T16" fmla="*/ 278 w 278"/>
                  <a:gd name="T17" fmla="*/ 18 h 24"/>
                  <a:gd name="T18" fmla="*/ 249 w 278"/>
                  <a:gd name="T19" fmla="*/ 7 h 24"/>
                  <a:gd name="T20" fmla="*/ 236 w 278"/>
                  <a:gd name="T21" fmla="*/ 7 h 24"/>
                  <a:gd name="T22" fmla="*/ 236 w 278"/>
                  <a:gd name="T23" fmla="*/ 7 h 24"/>
                  <a:gd name="T24" fmla="*/ 236 w 278"/>
                  <a:gd name="T25" fmla="*/ 7 h 24"/>
                  <a:gd name="T26" fmla="*/ 186 w 278"/>
                  <a:gd name="T27" fmla="*/ 8 h 24"/>
                  <a:gd name="T28" fmla="*/ 0 w 278"/>
                  <a:gd name="T2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8" h="24">
                    <a:moveTo>
                      <a:pt x="0" y="0"/>
                    </a:moveTo>
                    <a:cubicBezTo>
                      <a:pt x="24" y="5"/>
                      <a:pt x="46" y="10"/>
                      <a:pt x="74" y="15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67" y="16"/>
                      <a:pt x="60" y="17"/>
                      <a:pt x="56" y="19"/>
                    </a:cubicBezTo>
                    <a:cubicBezTo>
                      <a:pt x="112" y="20"/>
                      <a:pt x="170" y="22"/>
                      <a:pt x="229" y="24"/>
                    </a:cubicBezTo>
                    <a:cubicBezTo>
                      <a:pt x="233" y="23"/>
                      <a:pt x="239" y="23"/>
                      <a:pt x="243" y="23"/>
                    </a:cubicBezTo>
                    <a:cubicBezTo>
                      <a:pt x="257" y="21"/>
                      <a:pt x="267" y="19"/>
                      <a:pt x="278" y="18"/>
                    </a:cubicBezTo>
                    <a:cubicBezTo>
                      <a:pt x="278" y="18"/>
                      <a:pt x="278" y="18"/>
                      <a:pt x="278" y="18"/>
                    </a:cubicBezTo>
                    <a:cubicBezTo>
                      <a:pt x="269" y="14"/>
                      <a:pt x="261" y="11"/>
                      <a:pt x="249" y="7"/>
                    </a:cubicBezTo>
                    <a:cubicBezTo>
                      <a:pt x="246" y="7"/>
                      <a:pt x="239" y="7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19" y="7"/>
                      <a:pt x="202" y="8"/>
                      <a:pt x="186" y="8"/>
                    </a:cubicBezTo>
                    <a:cubicBezTo>
                      <a:pt x="124" y="5"/>
                      <a:pt x="61" y="3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13" name="Freeform 3670">
                <a:extLst>
                  <a:ext uri="{FF2B5EF4-FFF2-40B4-BE49-F238E27FC236}">
                    <a16:creationId xmlns:a16="http://schemas.microsoft.com/office/drawing/2014/main" id="{93BEA6AE-3CF4-4329-87FB-1B74322DC5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75" y="3716"/>
                <a:ext cx="649" cy="33"/>
              </a:xfrm>
              <a:custGeom>
                <a:avLst/>
                <a:gdLst>
                  <a:gd name="T0" fmla="*/ 206 w 760"/>
                  <a:gd name="T1" fmla="*/ 27 h 38"/>
                  <a:gd name="T2" fmla="*/ 189 w 760"/>
                  <a:gd name="T3" fmla="*/ 21 h 38"/>
                  <a:gd name="T4" fmla="*/ 298 w 760"/>
                  <a:gd name="T5" fmla="*/ 29 h 38"/>
                  <a:gd name="T6" fmla="*/ 69 w 760"/>
                  <a:gd name="T7" fmla="*/ 0 h 38"/>
                  <a:gd name="T8" fmla="*/ 0 w 760"/>
                  <a:gd name="T9" fmla="*/ 6 h 38"/>
                  <a:gd name="T10" fmla="*/ 50 w 760"/>
                  <a:gd name="T11" fmla="*/ 18 h 38"/>
                  <a:gd name="T12" fmla="*/ 129 w 760"/>
                  <a:gd name="T13" fmla="*/ 22 h 38"/>
                  <a:gd name="T14" fmla="*/ 216 w 760"/>
                  <a:gd name="T15" fmla="*/ 38 h 38"/>
                  <a:gd name="T16" fmla="*/ 298 w 760"/>
                  <a:gd name="T17" fmla="*/ 29 h 38"/>
                  <a:gd name="T18" fmla="*/ 299 w 760"/>
                  <a:gd name="T19" fmla="*/ 28 h 38"/>
                  <a:gd name="T20" fmla="*/ 310 w 760"/>
                  <a:gd name="T21" fmla="*/ 27 h 38"/>
                  <a:gd name="T22" fmla="*/ 310 w 760"/>
                  <a:gd name="T23" fmla="*/ 27 h 38"/>
                  <a:gd name="T24" fmla="*/ 417 w 760"/>
                  <a:gd name="T25" fmla="*/ 30 h 38"/>
                  <a:gd name="T26" fmla="*/ 420 w 760"/>
                  <a:gd name="T27" fmla="*/ 30 h 38"/>
                  <a:gd name="T28" fmla="*/ 421 w 760"/>
                  <a:gd name="T29" fmla="*/ 31 h 38"/>
                  <a:gd name="T30" fmla="*/ 522 w 760"/>
                  <a:gd name="T31" fmla="*/ 34 h 38"/>
                  <a:gd name="T32" fmla="*/ 551 w 760"/>
                  <a:gd name="T33" fmla="*/ 35 h 38"/>
                  <a:gd name="T34" fmla="*/ 551 w 760"/>
                  <a:gd name="T35" fmla="*/ 37 h 38"/>
                  <a:gd name="T36" fmla="*/ 742 w 760"/>
                  <a:gd name="T37" fmla="*/ 38 h 38"/>
                  <a:gd name="T38" fmla="*/ 760 w 760"/>
                  <a:gd name="T39" fmla="*/ 34 h 38"/>
                  <a:gd name="T40" fmla="*/ 686 w 760"/>
                  <a:gd name="T41" fmla="*/ 19 h 38"/>
                  <a:gd name="T42" fmla="*/ 591 w 760"/>
                  <a:gd name="T43" fmla="*/ 15 h 38"/>
                  <a:gd name="T44" fmla="*/ 576 w 760"/>
                  <a:gd name="T45" fmla="*/ 11 h 38"/>
                  <a:gd name="T46" fmla="*/ 482 w 760"/>
                  <a:gd name="T47" fmla="*/ 5 h 38"/>
                  <a:gd name="T48" fmla="*/ 482 w 760"/>
                  <a:gd name="T49" fmla="*/ 5 h 38"/>
                  <a:gd name="T50" fmla="*/ 459 w 760"/>
                  <a:gd name="T51" fmla="*/ 5 h 38"/>
                  <a:gd name="T52" fmla="*/ 458 w 760"/>
                  <a:gd name="T53" fmla="*/ 5 h 38"/>
                  <a:gd name="T54" fmla="*/ 419 w 760"/>
                  <a:gd name="T55" fmla="*/ 6 h 38"/>
                  <a:gd name="T56" fmla="*/ 397 w 760"/>
                  <a:gd name="T57" fmla="*/ 6 h 38"/>
                  <a:gd name="T58" fmla="*/ 378 w 760"/>
                  <a:gd name="T59" fmla="*/ 6 h 38"/>
                  <a:gd name="T60" fmla="*/ 378 w 760"/>
                  <a:gd name="T61" fmla="*/ 6 h 38"/>
                  <a:gd name="T62" fmla="*/ 358 w 760"/>
                  <a:gd name="T63" fmla="*/ 6 h 38"/>
                  <a:gd name="T64" fmla="*/ 355 w 760"/>
                  <a:gd name="T65" fmla="*/ 5 h 38"/>
                  <a:gd name="T66" fmla="*/ 353 w 760"/>
                  <a:gd name="T67" fmla="*/ 12 h 38"/>
                  <a:gd name="T68" fmla="*/ 118 w 760"/>
                  <a:gd name="T69" fmla="*/ 1 h 38"/>
                  <a:gd name="T70" fmla="*/ 69 w 760"/>
                  <a:gd name="T7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0" h="38">
                    <a:moveTo>
                      <a:pt x="298" y="29"/>
                    </a:moveTo>
                    <a:cubicBezTo>
                      <a:pt x="269" y="28"/>
                      <a:pt x="236" y="28"/>
                      <a:pt x="206" y="27"/>
                    </a:cubicBezTo>
                    <a:cubicBezTo>
                      <a:pt x="190" y="26"/>
                      <a:pt x="158" y="24"/>
                      <a:pt x="159" y="21"/>
                    </a:cubicBezTo>
                    <a:cubicBezTo>
                      <a:pt x="170" y="21"/>
                      <a:pt x="180" y="21"/>
                      <a:pt x="189" y="21"/>
                    </a:cubicBezTo>
                    <a:cubicBezTo>
                      <a:pt x="251" y="21"/>
                      <a:pt x="280" y="23"/>
                      <a:pt x="299" y="28"/>
                    </a:cubicBezTo>
                    <a:cubicBezTo>
                      <a:pt x="299" y="28"/>
                      <a:pt x="299" y="29"/>
                      <a:pt x="298" y="29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55" y="0"/>
                      <a:pt x="39" y="1"/>
                      <a:pt x="22" y="2"/>
                    </a:cubicBezTo>
                    <a:cubicBezTo>
                      <a:pt x="6" y="3"/>
                      <a:pt x="0" y="5"/>
                      <a:pt x="0" y="6"/>
                    </a:cubicBezTo>
                    <a:cubicBezTo>
                      <a:pt x="0" y="10"/>
                      <a:pt x="52" y="13"/>
                      <a:pt x="52" y="17"/>
                    </a:cubicBezTo>
                    <a:cubicBezTo>
                      <a:pt x="52" y="17"/>
                      <a:pt x="52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76" y="20"/>
                      <a:pt x="99" y="21"/>
                      <a:pt x="129" y="22"/>
                    </a:cubicBezTo>
                    <a:cubicBezTo>
                      <a:pt x="131" y="27"/>
                      <a:pt x="136" y="31"/>
                      <a:pt x="138" y="36"/>
                    </a:cubicBezTo>
                    <a:cubicBezTo>
                      <a:pt x="164" y="36"/>
                      <a:pt x="190" y="37"/>
                      <a:pt x="216" y="38"/>
                    </a:cubicBezTo>
                    <a:cubicBezTo>
                      <a:pt x="296" y="35"/>
                      <a:pt x="296" y="35"/>
                      <a:pt x="296" y="35"/>
                    </a:cubicBezTo>
                    <a:cubicBezTo>
                      <a:pt x="298" y="29"/>
                      <a:pt x="298" y="29"/>
                      <a:pt x="298" y="29"/>
                    </a:cubicBezTo>
                    <a:cubicBezTo>
                      <a:pt x="299" y="29"/>
                      <a:pt x="299" y="28"/>
                      <a:pt x="299" y="28"/>
                    </a:cubicBezTo>
                    <a:cubicBezTo>
                      <a:pt x="299" y="28"/>
                      <a:pt x="299" y="28"/>
                      <a:pt x="299" y="28"/>
                    </a:cubicBezTo>
                    <a:cubicBezTo>
                      <a:pt x="300" y="28"/>
                      <a:pt x="301" y="27"/>
                      <a:pt x="302" y="27"/>
                    </a:cubicBezTo>
                    <a:cubicBezTo>
                      <a:pt x="305" y="27"/>
                      <a:pt x="307" y="27"/>
                      <a:pt x="310" y="27"/>
                    </a:cubicBezTo>
                    <a:cubicBezTo>
                      <a:pt x="310" y="27"/>
                      <a:pt x="310" y="27"/>
                      <a:pt x="310" y="27"/>
                    </a:cubicBezTo>
                    <a:cubicBezTo>
                      <a:pt x="310" y="27"/>
                      <a:pt x="310" y="27"/>
                      <a:pt x="310" y="27"/>
                    </a:cubicBezTo>
                    <a:cubicBezTo>
                      <a:pt x="310" y="27"/>
                      <a:pt x="310" y="27"/>
                      <a:pt x="310" y="27"/>
                    </a:cubicBezTo>
                    <a:cubicBezTo>
                      <a:pt x="355" y="27"/>
                      <a:pt x="387" y="29"/>
                      <a:pt x="417" y="30"/>
                    </a:cubicBezTo>
                    <a:cubicBezTo>
                      <a:pt x="417" y="30"/>
                      <a:pt x="417" y="30"/>
                      <a:pt x="418" y="30"/>
                    </a:cubicBezTo>
                    <a:cubicBezTo>
                      <a:pt x="418" y="30"/>
                      <a:pt x="419" y="30"/>
                      <a:pt x="420" y="30"/>
                    </a:cubicBezTo>
                    <a:cubicBezTo>
                      <a:pt x="420" y="30"/>
                      <a:pt x="421" y="30"/>
                      <a:pt x="421" y="31"/>
                    </a:cubicBezTo>
                    <a:cubicBezTo>
                      <a:pt x="421" y="31"/>
                      <a:pt x="421" y="31"/>
                      <a:pt x="421" y="31"/>
                    </a:cubicBezTo>
                    <a:cubicBezTo>
                      <a:pt x="452" y="32"/>
                      <a:pt x="481" y="34"/>
                      <a:pt x="520" y="34"/>
                    </a:cubicBezTo>
                    <a:cubicBezTo>
                      <a:pt x="520" y="34"/>
                      <a:pt x="521" y="34"/>
                      <a:pt x="522" y="34"/>
                    </a:cubicBezTo>
                    <a:cubicBezTo>
                      <a:pt x="522" y="34"/>
                      <a:pt x="522" y="34"/>
                      <a:pt x="522" y="34"/>
                    </a:cubicBezTo>
                    <a:cubicBezTo>
                      <a:pt x="532" y="34"/>
                      <a:pt x="541" y="35"/>
                      <a:pt x="551" y="35"/>
                    </a:cubicBezTo>
                    <a:cubicBezTo>
                      <a:pt x="551" y="35"/>
                      <a:pt x="551" y="35"/>
                      <a:pt x="551" y="35"/>
                    </a:cubicBezTo>
                    <a:cubicBezTo>
                      <a:pt x="551" y="35"/>
                      <a:pt x="551" y="36"/>
                      <a:pt x="551" y="37"/>
                    </a:cubicBezTo>
                    <a:cubicBezTo>
                      <a:pt x="551" y="37"/>
                      <a:pt x="551" y="37"/>
                      <a:pt x="551" y="37"/>
                    </a:cubicBezTo>
                    <a:cubicBezTo>
                      <a:pt x="613" y="37"/>
                      <a:pt x="679" y="37"/>
                      <a:pt x="742" y="38"/>
                    </a:cubicBezTo>
                    <a:cubicBezTo>
                      <a:pt x="746" y="36"/>
                      <a:pt x="753" y="35"/>
                      <a:pt x="760" y="34"/>
                    </a:cubicBezTo>
                    <a:cubicBezTo>
                      <a:pt x="760" y="34"/>
                      <a:pt x="760" y="34"/>
                      <a:pt x="760" y="34"/>
                    </a:cubicBezTo>
                    <a:cubicBezTo>
                      <a:pt x="732" y="29"/>
                      <a:pt x="710" y="24"/>
                      <a:pt x="686" y="19"/>
                    </a:cubicBezTo>
                    <a:cubicBezTo>
                      <a:pt x="686" y="19"/>
                      <a:pt x="686" y="19"/>
                      <a:pt x="686" y="19"/>
                    </a:cubicBezTo>
                    <a:cubicBezTo>
                      <a:pt x="663" y="18"/>
                      <a:pt x="643" y="17"/>
                      <a:pt x="620" y="17"/>
                    </a:cubicBezTo>
                    <a:cubicBezTo>
                      <a:pt x="610" y="16"/>
                      <a:pt x="601" y="16"/>
                      <a:pt x="591" y="15"/>
                    </a:cubicBezTo>
                    <a:cubicBezTo>
                      <a:pt x="585" y="14"/>
                      <a:pt x="579" y="12"/>
                      <a:pt x="576" y="11"/>
                    </a:cubicBezTo>
                    <a:cubicBezTo>
                      <a:pt x="576" y="11"/>
                      <a:pt x="576" y="11"/>
                      <a:pt x="576" y="11"/>
                    </a:cubicBezTo>
                    <a:cubicBezTo>
                      <a:pt x="576" y="11"/>
                      <a:pt x="576" y="11"/>
                      <a:pt x="576" y="11"/>
                    </a:cubicBezTo>
                    <a:cubicBezTo>
                      <a:pt x="544" y="9"/>
                      <a:pt x="514" y="7"/>
                      <a:pt x="482" y="5"/>
                    </a:cubicBezTo>
                    <a:cubicBezTo>
                      <a:pt x="482" y="5"/>
                      <a:pt x="482" y="5"/>
                      <a:pt x="482" y="5"/>
                    </a:cubicBezTo>
                    <a:cubicBezTo>
                      <a:pt x="482" y="5"/>
                      <a:pt x="482" y="5"/>
                      <a:pt x="482" y="5"/>
                    </a:cubicBezTo>
                    <a:cubicBezTo>
                      <a:pt x="479" y="5"/>
                      <a:pt x="477" y="5"/>
                      <a:pt x="475" y="5"/>
                    </a:cubicBezTo>
                    <a:cubicBezTo>
                      <a:pt x="469" y="5"/>
                      <a:pt x="464" y="5"/>
                      <a:pt x="459" y="5"/>
                    </a:cubicBezTo>
                    <a:cubicBezTo>
                      <a:pt x="459" y="5"/>
                      <a:pt x="459" y="5"/>
                      <a:pt x="458" y="5"/>
                    </a:cubicBezTo>
                    <a:cubicBezTo>
                      <a:pt x="458" y="5"/>
                      <a:pt x="458" y="5"/>
                      <a:pt x="458" y="5"/>
                    </a:cubicBezTo>
                    <a:cubicBezTo>
                      <a:pt x="458" y="5"/>
                      <a:pt x="458" y="5"/>
                      <a:pt x="458" y="5"/>
                    </a:cubicBezTo>
                    <a:cubicBezTo>
                      <a:pt x="442" y="5"/>
                      <a:pt x="429" y="5"/>
                      <a:pt x="419" y="6"/>
                    </a:cubicBezTo>
                    <a:cubicBezTo>
                      <a:pt x="415" y="6"/>
                      <a:pt x="412" y="6"/>
                      <a:pt x="409" y="6"/>
                    </a:cubicBezTo>
                    <a:cubicBezTo>
                      <a:pt x="404" y="6"/>
                      <a:pt x="401" y="6"/>
                      <a:pt x="397" y="6"/>
                    </a:cubicBezTo>
                    <a:cubicBezTo>
                      <a:pt x="390" y="6"/>
                      <a:pt x="384" y="6"/>
                      <a:pt x="379" y="6"/>
                    </a:cubicBezTo>
                    <a:cubicBezTo>
                      <a:pt x="379" y="6"/>
                      <a:pt x="378" y="6"/>
                      <a:pt x="378" y="6"/>
                    </a:cubicBezTo>
                    <a:cubicBezTo>
                      <a:pt x="378" y="6"/>
                      <a:pt x="378" y="6"/>
                      <a:pt x="378" y="6"/>
                    </a:cubicBezTo>
                    <a:cubicBezTo>
                      <a:pt x="378" y="6"/>
                      <a:pt x="378" y="6"/>
                      <a:pt x="378" y="6"/>
                    </a:cubicBezTo>
                    <a:cubicBezTo>
                      <a:pt x="372" y="6"/>
                      <a:pt x="365" y="6"/>
                      <a:pt x="358" y="6"/>
                    </a:cubicBezTo>
                    <a:cubicBezTo>
                      <a:pt x="358" y="6"/>
                      <a:pt x="358" y="6"/>
                      <a:pt x="358" y="6"/>
                    </a:cubicBezTo>
                    <a:cubicBezTo>
                      <a:pt x="357" y="6"/>
                      <a:pt x="357" y="6"/>
                      <a:pt x="357" y="6"/>
                    </a:cubicBezTo>
                    <a:cubicBezTo>
                      <a:pt x="356" y="5"/>
                      <a:pt x="356" y="5"/>
                      <a:pt x="355" y="5"/>
                    </a:cubicBezTo>
                    <a:cubicBezTo>
                      <a:pt x="355" y="5"/>
                      <a:pt x="355" y="5"/>
                      <a:pt x="355" y="5"/>
                    </a:cubicBezTo>
                    <a:cubicBezTo>
                      <a:pt x="353" y="12"/>
                      <a:pt x="353" y="12"/>
                      <a:pt x="353" y="12"/>
                    </a:cubicBezTo>
                    <a:cubicBezTo>
                      <a:pt x="304" y="10"/>
                      <a:pt x="258" y="9"/>
                      <a:pt x="212" y="8"/>
                    </a:cubicBezTo>
                    <a:cubicBezTo>
                      <a:pt x="183" y="4"/>
                      <a:pt x="124" y="5"/>
                      <a:pt x="118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02" y="0"/>
                      <a:pt x="85" y="0"/>
                      <a:pt x="69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14" name="Freeform 3671">
                <a:extLst>
                  <a:ext uri="{FF2B5EF4-FFF2-40B4-BE49-F238E27FC236}">
                    <a16:creationId xmlns:a16="http://schemas.microsoft.com/office/drawing/2014/main" id="{B7051555-D5E7-43A0-9D12-A4E9E05C6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0" y="3734"/>
                <a:ext cx="120" cy="7"/>
              </a:xfrm>
              <a:custGeom>
                <a:avLst/>
                <a:gdLst>
                  <a:gd name="T0" fmla="*/ 31 w 141"/>
                  <a:gd name="T1" fmla="*/ 0 h 8"/>
                  <a:gd name="T2" fmla="*/ 1 w 141"/>
                  <a:gd name="T3" fmla="*/ 0 h 8"/>
                  <a:gd name="T4" fmla="*/ 48 w 141"/>
                  <a:gd name="T5" fmla="*/ 6 h 8"/>
                  <a:gd name="T6" fmla="*/ 140 w 141"/>
                  <a:gd name="T7" fmla="*/ 8 h 8"/>
                  <a:gd name="T8" fmla="*/ 141 w 141"/>
                  <a:gd name="T9" fmla="*/ 7 h 8"/>
                  <a:gd name="T10" fmla="*/ 31 w 141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1" h="8">
                    <a:moveTo>
                      <a:pt x="31" y="0"/>
                    </a:moveTo>
                    <a:cubicBezTo>
                      <a:pt x="22" y="0"/>
                      <a:pt x="12" y="0"/>
                      <a:pt x="1" y="0"/>
                    </a:cubicBezTo>
                    <a:cubicBezTo>
                      <a:pt x="0" y="3"/>
                      <a:pt x="32" y="5"/>
                      <a:pt x="48" y="6"/>
                    </a:cubicBezTo>
                    <a:cubicBezTo>
                      <a:pt x="78" y="7"/>
                      <a:pt x="111" y="7"/>
                      <a:pt x="140" y="8"/>
                    </a:cubicBezTo>
                    <a:cubicBezTo>
                      <a:pt x="141" y="8"/>
                      <a:pt x="141" y="7"/>
                      <a:pt x="141" y="7"/>
                    </a:cubicBezTo>
                    <a:cubicBezTo>
                      <a:pt x="122" y="2"/>
                      <a:pt x="93" y="0"/>
                      <a:pt x="3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15" name="Freeform 3672">
                <a:extLst>
                  <a:ext uri="{FF2B5EF4-FFF2-40B4-BE49-F238E27FC236}">
                    <a16:creationId xmlns:a16="http://schemas.microsoft.com/office/drawing/2014/main" id="{22FADBDD-E633-4759-8558-81C040EBC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1" y="3205"/>
                <a:ext cx="121" cy="35"/>
              </a:xfrm>
              <a:custGeom>
                <a:avLst/>
                <a:gdLst>
                  <a:gd name="T0" fmla="*/ 75 w 141"/>
                  <a:gd name="T1" fmla="*/ 0 h 41"/>
                  <a:gd name="T2" fmla="*/ 75 w 141"/>
                  <a:gd name="T3" fmla="*/ 0 h 41"/>
                  <a:gd name="T4" fmla="*/ 9 w 141"/>
                  <a:gd name="T5" fmla="*/ 1 h 41"/>
                  <a:gd name="T6" fmla="*/ 0 w 141"/>
                  <a:gd name="T7" fmla="*/ 14 h 41"/>
                  <a:gd name="T8" fmla="*/ 0 w 141"/>
                  <a:gd name="T9" fmla="*/ 14 h 41"/>
                  <a:gd name="T10" fmla="*/ 19 w 141"/>
                  <a:gd name="T11" fmla="*/ 31 h 41"/>
                  <a:gd name="T12" fmla="*/ 15 w 141"/>
                  <a:gd name="T13" fmla="*/ 41 h 41"/>
                  <a:gd name="T14" fmla="*/ 15 w 141"/>
                  <a:gd name="T15" fmla="*/ 41 h 41"/>
                  <a:gd name="T16" fmla="*/ 28 w 141"/>
                  <a:gd name="T17" fmla="*/ 41 h 41"/>
                  <a:gd name="T18" fmla="*/ 50 w 141"/>
                  <a:gd name="T19" fmla="*/ 41 h 41"/>
                  <a:gd name="T20" fmla="*/ 50 w 141"/>
                  <a:gd name="T21" fmla="*/ 41 h 41"/>
                  <a:gd name="T22" fmla="*/ 60 w 141"/>
                  <a:gd name="T23" fmla="*/ 41 h 41"/>
                  <a:gd name="T24" fmla="*/ 72 w 141"/>
                  <a:gd name="T25" fmla="*/ 41 h 41"/>
                  <a:gd name="T26" fmla="*/ 72 w 141"/>
                  <a:gd name="T27" fmla="*/ 41 h 41"/>
                  <a:gd name="T28" fmla="*/ 72 w 141"/>
                  <a:gd name="T29" fmla="*/ 41 h 41"/>
                  <a:gd name="T30" fmla="*/ 72 w 141"/>
                  <a:gd name="T31" fmla="*/ 41 h 41"/>
                  <a:gd name="T32" fmla="*/ 78 w 141"/>
                  <a:gd name="T33" fmla="*/ 41 h 41"/>
                  <a:gd name="T34" fmla="*/ 84 w 141"/>
                  <a:gd name="T35" fmla="*/ 41 h 41"/>
                  <a:gd name="T36" fmla="*/ 84 w 141"/>
                  <a:gd name="T37" fmla="*/ 40 h 41"/>
                  <a:gd name="T38" fmla="*/ 85 w 141"/>
                  <a:gd name="T39" fmla="*/ 40 h 41"/>
                  <a:gd name="T40" fmla="*/ 121 w 141"/>
                  <a:gd name="T41" fmla="*/ 29 h 41"/>
                  <a:gd name="T42" fmla="*/ 121 w 141"/>
                  <a:gd name="T43" fmla="*/ 29 h 41"/>
                  <a:gd name="T44" fmla="*/ 121 w 141"/>
                  <a:gd name="T45" fmla="*/ 29 h 41"/>
                  <a:gd name="T46" fmla="*/ 121 w 141"/>
                  <a:gd name="T47" fmla="*/ 29 h 41"/>
                  <a:gd name="T48" fmla="*/ 136 w 141"/>
                  <a:gd name="T49" fmla="*/ 29 h 41"/>
                  <a:gd name="T50" fmla="*/ 137 w 141"/>
                  <a:gd name="T51" fmla="*/ 29 h 41"/>
                  <a:gd name="T52" fmla="*/ 137 w 141"/>
                  <a:gd name="T53" fmla="*/ 29 h 41"/>
                  <a:gd name="T54" fmla="*/ 139 w 141"/>
                  <a:gd name="T55" fmla="*/ 29 h 41"/>
                  <a:gd name="T56" fmla="*/ 141 w 141"/>
                  <a:gd name="T57" fmla="*/ 27 h 41"/>
                  <a:gd name="T58" fmla="*/ 128 w 141"/>
                  <a:gd name="T59" fmla="*/ 20 h 41"/>
                  <a:gd name="T60" fmla="*/ 108 w 141"/>
                  <a:gd name="T61" fmla="*/ 3 h 41"/>
                  <a:gd name="T62" fmla="*/ 108 w 141"/>
                  <a:gd name="T63" fmla="*/ 3 h 41"/>
                  <a:gd name="T64" fmla="*/ 75 w 141"/>
                  <a:gd name="T6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41">
                    <a:moveTo>
                      <a:pt x="75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54" y="1"/>
                      <a:pt x="30" y="1"/>
                      <a:pt x="9" y="1"/>
                    </a:cubicBezTo>
                    <a:cubicBezTo>
                      <a:pt x="6" y="5"/>
                      <a:pt x="3" y="10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5" y="20"/>
                      <a:pt x="19" y="26"/>
                      <a:pt x="19" y="31"/>
                    </a:cubicBezTo>
                    <a:cubicBezTo>
                      <a:pt x="19" y="34"/>
                      <a:pt x="17" y="37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9" y="41"/>
                      <a:pt x="24" y="41"/>
                      <a:pt x="28" y="41"/>
                    </a:cubicBezTo>
                    <a:cubicBezTo>
                      <a:pt x="35" y="41"/>
                      <a:pt x="43" y="41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3" y="41"/>
                      <a:pt x="57" y="41"/>
                      <a:pt x="60" y="41"/>
                    </a:cubicBezTo>
                    <a:cubicBezTo>
                      <a:pt x="64" y="41"/>
                      <a:pt x="68" y="41"/>
                      <a:pt x="72" y="41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4" y="41"/>
                      <a:pt x="76" y="41"/>
                      <a:pt x="78" y="41"/>
                    </a:cubicBezTo>
                    <a:cubicBezTo>
                      <a:pt x="80" y="41"/>
                      <a:pt x="82" y="41"/>
                      <a:pt x="84" y="41"/>
                    </a:cubicBezTo>
                    <a:cubicBezTo>
                      <a:pt x="84" y="41"/>
                      <a:pt x="84" y="41"/>
                      <a:pt x="84" y="40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95" y="37"/>
                      <a:pt x="68" y="29"/>
                      <a:pt x="121" y="29"/>
                    </a:cubicBezTo>
                    <a:cubicBezTo>
                      <a:pt x="121" y="29"/>
                      <a:pt x="121" y="29"/>
                      <a:pt x="121" y="29"/>
                    </a:cubicBezTo>
                    <a:cubicBezTo>
                      <a:pt x="121" y="29"/>
                      <a:pt x="121" y="29"/>
                      <a:pt x="121" y="29"/>
                    </a:cubicBezTo>
                    <a:cubicBezTo>
                      <a:pt x="121" y="29"/>
                      <a:pt x="121" y="29"/>
                      <a:pt x="121" y="29"/>
                    </a:cubicBezTo>
                    <a:cubicBezTo>
                      <a:pt x="125" y="29"/>
                      <a:pt x="130" y="29"/>
                      <a:pt x="136" y="29"/>
                    </a:cubicBezTo>
                    <a:cubicBezTo>
                      <a:pt x="136" y="29"/>
                      <a:pt x="136" y="29"/>
                      <a:pt x="137" y="29"/>
                    </a:cubicBezTo>
                    <a:cubicBezTo>
                      <a:pt x="137" y="29"/>
                      <a:pt x="137" y="29"/>
                      <a:pt x="137" y="29"/>
                    </a:cubicBezTo>
                    <a:cubicBezTo>
                      <a:pt x="138" y="29"/>
                      <a:pt x="139" y="29"/>
                      <a:pt x="139" y="29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35" y="24"/>
                      <a:pt x="133" y="22"/>
                      <a:pt x="128" y="20"/>
                    </a:cubicBezTo>
                    <a:cubicBezTo>
                      <a:pt x="121" y="14"/>
                      <a:pt x="114" y="8"/>
                      <a:pt x="108" y="3"/>
                    </a:cubicBezTo>
                    <a:cubicBezTo>
                      <a:pt x="108" y="3"/>
                      <a:pt x="108" y="3"/>
                      <a:pt x="108" y="3"/>
                    </a:cubicBezTo>
                    <a:cubicBezTo>
                      <a:pt x="94" y="2"/>
                      <a:pt x="84" y="1"/>
                      <a:pt x="7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16" name="Freeform 3673">
                <a:extLst>
                  <a:ext uri="{FF2B5EF4-FFF2-40B4-BE49-F238E27FC236}">
                    <a16:creationId xmlns:a16="http://schemas.microsoft.com/office/drawing/2014/main" id="{131D14C3-45ED-4698-961D-790739442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8" y="3197"/>
                <a:ext cx="142" cy="14"/>
              </a:xfrm>
              <a:custGeom>
                <a:avLst/>
                <a:gdLst>
                  <a:gd name="T0" fmla="*/ 70 w 166"/>
                  <a:gd name="T1" fmla="*/ 0 h 16"/>
                  <a:gd name="T2" fmla="*/ 52 w 166"/>
                  <a:gd name="T3" fmla="*/ 1 h 16"/>
                  <a:gd name="T4" fmla="*/ 9 w 166"/>
                  <a:gd name="T5" fmla="*/ 7 h 16"/>
                  <a:gd name="T6" fmla="*/ 0 w 166"/>
                  <a:gd name="T7" fmla="*/ 7 h 16"/>
                  <a:gd name="T8" fmla="*/ 12 w 166"/>
                  <a:gd name="T9" fmla="*/ 9 h 16"/>
                  <a:gd name="T10" fmla="*/ 94 w 166"/>
                  <a:gd name="T11" fmla="*/ 11 h 16"/>
                  <a:gd name="T12" fmla="*/ 160 w 166"/>
                  <a:gd name="T13" fmla="*/ 16 h 16"/>
                  <a:gd name="T14" fmla="*/ 166 w 166"/>
                  <a:gd name="T15" fmla="*/ 7 h 16"/>
                  <a:gd name="T16" fmla="*/ 166 w 166"/>
                  <a:gd name="T17" fmla="*/ 7 h 16"/>
                  <a:gd name="T18" fmla="*/ 70 w 166"/>
                  <a:gd name="T19" fmla="*/ 0 h 16"/>
                  <a:gd name="T20" fmla="*/ 70 w 166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6" h="16">
                    <a:moveTo>
                      <a:pt x="70" y="0"/>
                    </a:moveTo>
                    <a:cubicBezTo>
                      <a:pt x="63" y="0"/>
                      <a:pt x="56" y="0"/>
                      <a:pt x="52" y="1"/>
                    </a:cubicBezTo>
                    <a:cubicBezTo>
                      <a:pt x="18" y="3"/>
                      <a:pt x="23" y="7"/>
                      <a:pt x="9" y="7"/>
                    </a:cubicBezTo>
                    <a:cubicBezTo>
                      <a:pt x="7" y="7"/>
                      <a:pt x="4" y="7"/>
                      <a:pt x="0" y="7"/>
                    </a:cubicBezTo>
                    <a:cubicBezTo>
                      <a:pt x="3" y="7"/>
                      <a:pt x="9" y="8"/>
                      <a:pt x="12" y="9"/>
                    </a:cubicBezTo>
                    <a:cubicBezTo>
                      <a:pt x="39" y="10"/>
                      <a:pt x="67" y="10"/>
                      <a:pt x="94" y="11"/>
                    </a:cubicBezTo>
                    <a:cubicBezTo>
                      <a:pt x="117" y="13"/>
                      <a:pt x="137" y="14"/>
                      <a:pt x="160" y="16"/>
                    </a:cubicBezTo>
                    <a:cubicBezTo>
                      <a:pt x="162" y="13"/>
                      <a:pt x="164" y="10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33" y="4"/>
                      <a:pt x="100" y="2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17" name="Freeform 3674">
                <a:extLst>
                  <a:ext uri="{FF2B5EF4-FFF2-40B4-BE49-F238E27FC236}">
                    <a16:creationId xmlns:a16="http://schemas.microsoft.com/office/drawing/2014/main" id="{2CE2882D-B313-49F4-B29B-29972C8C7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" y="3251"/>
                <a:ext cx="4" cy="6"/>
              </a:xfrm>
              <a:custGeom>
                <a:avLst/>
                <a:gdLst>
                  <a:gd name="T0" fmla="*/ 5 w 5"/>
                  <a:gd name="T1" fmla="*/ 0 h 7"/>
                  <a:gd name="T2" fmla="*/ 5 w 5"/>
                  <a:gd name="T3" fmla="*/ 0 h 7"/>
                  <a:gd name="T4" fmla="*/ 0 w 5"/>
                  <a:gd name="T5" fmla="*/ 7 h 7"/>
                  <a:gd name="T6" fmla="*/ 5 w 5"/>
                  <a:gd name="T7" fmla="*/ 0 h 7"/>
                  <a:gd name="T8" fmla="*/ 5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3"/>
                      <a:pt x="2" y="5"/>
                      <a:pt x="0" y="7"/>
                    </a:cubicBezTo>
                    <a:cubicBezTo>
                      <a:pt x="2" y="5"/>
                      <a:pt x="3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18" name="Freeform 3675">
                <a:extLst>
                  <a:ext uri="{FF2B5EF4-FFF2-40B4-BE49-F238E27FC236}">
                    <a16:creationId xmlns:a16="http://schemas.microsoft.com/office/drawing/2014/main" id="{90DCFF1F-AEC6-4239-BCFB-72744DDBB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" y="3229"/>
                <a:ext cx="263" cy="32"/>
              </a:xfrm>
              <a:custGeom>
                <a:avLst/>
                <a:gdLst>
                  <a:gd name="T0" fmla="*/ 14 w 308"/>
                  <a:gd name="T1" fmla="*/ 0 h 38"/>
                  <a:gd name="T2" fmla="*/ 14 w 308"/>
                  <a:gd name="T3" fmla="*/ 0 h 38"/>
                  <a:gd name="T4" fmla="*/ 0 w 308"/>
                  <a:gd name="T5" fmla="*/ 1 h 38"/>
                  <a:gd name="T6" fmla="*/ 44 w 308"/>
                  <a:gd name="T7" fmla="*/ 9 h 38"/>
                  <a:gd name="T8" fmla="*/ 39 w 308"/>
                  <a:gd name="T9" fmla="*/ 13 h 38"/>
                  <a:gd name="T10" fmla="*/ 40 w 308"/>
                  <a:gd name="T11" fmla="*/ 14 h 38"/>
                  <a:gd name="T12" fmla="*/ 130 w 308"/>
                  <a:gd name="T13" fmla="*/ 29 h 38"/>
                  <a:gd name="T14" fmla="*/ 209 w 308"/>
                  <a:gd name="T15" fmla="*/ 36 h 38"/>
                  <a:gd name="T16" fmla="*/ 273 w 308"/>
                  <a:gd name="T17" fmla="*/ 38 h 38"/>
                  <a:gd name="T18" fmla="*/ 294 w 308"/>
                  <a:gd name="T19" fmla="*/ 33 h 38"/>
                  <a:gd name="T20" fmla="*/ 305 w 308"/>
                  <a:gd name="T21" fmla="*/ 16 h 38"/>
                  <a:gd name="T22" fmla="*/ 308 w 308"/>
                  <a:gd name="T23" fmla="*/ 15 h 38"/>
                  <a:gd name="T24" fmla="*/ 275 w 308"/>
                  <a:gd name="T25" fmla="*/ 9 h 38"/>
                  <a:gd name="T26" fmla="*/ 273 w 308"/>
                  <a:gd name="T27" fmla="*/ 9 h 38"/>
                  <a:gd name="T28" fmla="*/ 273 w 308"/>
                  <a:gd name="T29" fmla="*/ 9 h 38"/>
                  <a:gd name="T30" fmla="*/ 268 w 308"/>
                  <a:gd name="T31" fmla="*/ 9 h 38"/>
                  <a:gd name="T32" fmla="*/ 267 w 308"/>
                  <a:gd name="T33" fmla="*/ 9 h 38"/>
                  <a:gd name="T34" fmla="*/ 210 w 308"/>
                  <a:gd name="T35" fmla="*/ 7 h 38"/>
                  <a:gd name="T36" fmla="*/ 209 w 308"/>
                  <a:gd name="T37" fmla="*/ 7 h 38"/>
                  <a:gd name="T38" fmla="*/ 209 w 308"/>
                  <a:gd name="T39" fmla="*/ 7 h 38"/>
                  <a:gd name="T40" fmla="*/ 209 w 308"/>
                  <a:gd name="T41" fmla="*/ 7 h 38"/>
                  <a:gd name="T42" fmla="*/ 195 w 308"/>
                  <a:gd name="T43" fmla="*/ 7 h 38"/>
                  <a:gd name="T44" fmla="*/ 192 w 308"/>
                  <a:gd name="T45" fmla="*/ 7 h 38"/>
                  <a:gd name="T46" fmla="*/ 184 w 308"/>
                  <a:gd name="T47" fmla="*/ 7 h 38"/>
                  <a:gd name="T48" fmla="*/ 175 w 308"/>
                  <a:gd name="T49" fmla="*/ 7 h 38"/>
                  <a:gd name="T50" fmla="*/ 175 w 308"/>
                  <a:gd name="T51" fmla="*/ 7 h 38"/>
                  <a:gd name="T52" fmla="*/ 175 w 308"/>
                  <a:gd name="T53" fmla="*/ 7 h 38"/>
                  <a:gd name="T54" fmla="*/ 174 w 308"/>
                  <a:gd name="T55" fmla="*/ 7 h 38"/>
                  <a:gd name="T56" fmla="*/ 89 w 308"/>
                  <a:gd name="T57" fmla="*/ 3 h 38"/>
                  <a:gd name="T58" fmla="*/ 86 w 308"/>
                  <a:gd name="T59" fmla="*/ 3 h 38"/>
                  <a:gd name="T60" fmla="*/ 85 w 308"/>
                  <a:gd name="T61" fmla="*/ 3 h 38"/>
                  <a:gd name="T62" fmla="*/ 85 w 308"/>
                  <a:gd name="T63" fmla="*/ 3 h 38"/>
                  <a:gd name="T64" fmla="*/ 83 w 308"/>
                  <a:gd name="T65" fmla="*/ 2 h 38"/>
                  <a:gd name="T66" fmla="*/ 82 w 308"/>
                  <a:gd name="T67" fmla="*/ 2 h 38"/>
                  <a:gd name="T68" fmla="*/ 82 w 308"/>
                  <a:gd name="T69" fmla="*/ 2 h 38"/>
                  <a:gd name="T70" fmla="*/ 82 w 308"/>
                  <a:gd name="T71" fmla="*/ 2 h 38"/>
                  <a:gd name="T72" fmla="*/ 82 w 308"/>
                  <a:gd name="T73" fmla="*/ 2 h 38"/>
                  <a:gd name="T74" fmla="*/ 14 w 30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8" h="38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1" y="0"/>
                      <a:pt x="4" y="1"/>
                      <a:pt x="0" y="1"/>
                    </a:cubicBezTo>
                    <a:cubicBezTo>
                      <a:pt x="36" y="5"/>
                      <a:pt x="44" y="7"/>
                      <a:pt x="44" y="9"/>
                    </a:cubicBezTo>
                    <a:cubicBezTo>
                      <a:pt x="44" y="10"/>
                      <a:pt x="39" y="11"/>
                      <a:pt x="39" y="13"/>
                    </a:cubicBezTo>
                    <a:cubicBezTo>
                      <a:pt x="39" y="13"/>
                      <a:pt x="39" y="14"/>
                      <a:pt x="40" y="14"/>
                    </a:cubicBezTo>
                    <a:cubicBezTo>
                      <a:pt x="125" y="21"/>
                      <a:pt x="76" y="22"/>
                      <a:pt x="130" y="29"/>
                    </a:cubicBezTo>
                    <a:cubicBezTo>
                      <a:pt x="156" y="31"/>
                      <a:pt x="182" y="34"/>
                      <a:pt x="209" y="36"/>
                    </a:cubicBezTo>
                    <a:cubicBezTo>
                      <a:pt x="229" y="37"/>
                      <a:pt x="252" y="38"/>
                      <a:pt x="273" y="38"/>
                    </a:cubicBezTo>
                    <a:cubicBezTo>
                      <a:pt x="278" y="36"/>
                      <a:pt x="286" y="34"/>
                      <a:pt x="294" y="33"/>
                    </a:cubicBezTo>
                    <a:cubicBezTo>
                      <a:pt x="298" y="27"/>
                      <a:pt x="301" y="22"/>
                      <a:pt x="305" y="16"/>
                    </a:cubicBezTo>
                    <a:cubicBezTo>
                      <a:pt x="307" y="16"/>
                      <a:pt x="308" y="16"/>
                      <a:pt x="308" y="15"/>
                    </a:cubicBezTo>
                    <a:cubicBezTo>
                      <a:pt x="308" y="14"/>
                      <a:pt x="288" y="11"/>
                      <a:pt x="275" y="9"/>
                    </a:cubicBezTo>
                    <a:cubicBezTo>
                      <a:pt x="274" y="9"/>
                      <a:pt x="274" y="9"/>
                      <a:pt x="273" y="9"/>
                    </a:cubicBezTo>
                    <a:cubicBezTo>
                      <a:pt x="273" y="9"/>
                      <a:pt x="273" y="9"/>
                      <a:pt x="273" y="9"/>
                    </a:cubicBezTo>
                    <a:cubicBezTo>
                      <a:pt x="271" y="9"/>
                      <a:pt x="270" y="9"/>
                      <a:pt x="268" y="9"/>
                    </a:cubicBezTo>
                    <a:cubicBezTo>
                      <a:pt x="268" y="9"/>
                      <a:pt x="267" y="9"/>
                      <a:pt x="267" y="9"/>
                    </a:cubicBezTo>
                    <a:cubicBezTo>
                      <a:pt x="243" y="7"/>
                      <a:pt x="225" y="7"/>
                      <a:pt x="210" y="7"/>
                    </a:cubicBezTo>
                    <a:cubicBezTo>
                      <a:pt x="210" y="7"/>
                      <a:pt x="209" y="7"/>
                      <a:pt x="209" y="7"/>
                    </a:cubicBezTo>
                    <a:cubicBezTo>
                      <a:pt x="209" y="7"/>
                      <a:pt x="209" y="7"/>
                      <a:pt x="209" y="7"/>
                    </a:cubicBezTo>
                    <a:cubicBezTo>
                      <a:pt x="209" y="7"/>
                      <a:pt x="209" y="7"/>
                      <a:pt x="209" y="7"/>
                    </a:cubicBezTo>
                    <a:cubicBezTo>
                      <a:pt x="204" y="7"/>
                      <a:pt x="200" y="7"/>
                      <a:pt x="195" y="7"/>
                    </a:cubicBezTo>
                    <a:cubicBezTo>
                      <a:pt x="194" y="7"/>
                      <a:pt x="193" y="7"/>
                      <a:pt x="192" y="7"/>
                    </a:cubicBezTo>
                    <a:cubicBezTo>
                      <a:pt x="189" y="7"/>
                      <a:pt x="186" y="7"/>
                      <a:pt x="184" y="7"/>
                    </a:cubicBezTo>
                    <a:cubicBezTo>
                      <a:pt x="181" y="7"/>
                      <a:pt x="178" y="7"/>
                      <a:pt x="175" y="7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7"/>
                      <a:pt x="174" y="7"/>
                      <a:pt x="174" y="7"/>
                    </a:cubicBezTo>
                    <a:cubicBezTo>
                      <a:pt x="153" y="7"/>
                      <a:pt x="128" y="7"/>
                      <a:pt x="89" y="3"/>
                    </a:cubicBezTo>
                    <a:cubicBezTo>
                      <a:pt x="88" y="3"/>
                      <a:pt x="87" y="3"/>
                      <a:pt x="86" y="3"/>
                    </a:cubicBezTo>
                    <a:cubicBezTo>
                      <a:pt x="86" y="3"/>
                      <a:pt x="85" y="3"/>
                      <a:pt x="85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4" y="3"/>
                      <a:pt x="84" y="2"/>
                      <a:pt x="83" y="2"/>
                    </a:cubicBezTo>
                    <a:cubicBezTo>
                      <a:pt x="83" y="2"/>
                      <a:pt x="83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59" y="1"/>
                      <a:pt x="38" y="1"/>
                      <a:pt x="14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19" name="Freeform 3676">
                <a:extLst>
                  <a:ext uri="{FF2B5EF4-FFF2-40B4-BE49-F238E27FC236}">
                    <a16:creationId xmlns:a16="http://schemas.microsoft.com/office/drawing/2014/main" id="{93E7CBE5-7A5A-4139-8363-561FBABB6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3" y="3249"/>
                <a:ext cx="139" cy="12"/>
              </a:xfrm>
              <a:custGeom>
                <a:avLst/>
                <a:gdLst>
                  <a:gd name="T0" fmla="*/ 54 w 162"/>
                  <a:gd name="T1" fmla="*/ 0 h 14"/>
                  <a:gd name="T2" fmla="*/ 54 w 162"/>
                  <a:gd name="T3" fmla="*/ 0 h 14"/>
                  <a:gd name="T4" fmla="*/ 54 w 162"/>
                  <a:gd name="T5" fmla="*/ 0 h 14"/>
                  <a:gd name="T6" fmla="*/ 1 w 162"/>
                  <a:gd name="T7" fmla="*/ 1 h 14"/>
                  <a:gd name="T8" fmla="*/ 0 w 162"/>
                  <a:gd name="T9" fmla="*/ 2 h 14"/>
                  <a:gd name="T10" fmla="*/ 14 w 162"/>
                  <a:gd name="T11" fmla="*/ 8 h 14"/>
                  <a:gd name="T12" fmla="*/ 159 w 162"/>
                  <a:gd name="T13" fmla="*/ 14 h 14"/>
                  <a:gd name="T14" fmla="*/ 162 w 162"/>
                  <a:gd name="T15" fmla="*/ 9 h 14"/>
                  <a:gd name="T16" fmla="*/ 162 w 162"/>
                  <a:gd name="T17" fmla="*/ 9 h 14"/>
                  <a:gd name="T18" fmla="*/ 54 w 162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" h="14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37" y="0"/>
                      <a:pt x="18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4"/>
                      <a:pt x="7" y="6"/>
                      <a:pt x="14" y="8"/>
                    </a:cubicBezTo>
                    <a:cubicBezTo>
                      <a:pt x="64" y="10"/>
                      <a:pt x="112" y="12"/>
                      <a:pt x="159" y="14"/>
                    </a:cubicBezTo>
                    <a:cubicBezTo>
                      <a:pt x="160" y="13"/>
                      <a:pt x="161" y="11"/>
                      <a:pt x="162" y="9"/>
                    </a:cubicBezTo>
                    <a:cubicBezTo>
                      <a:pt x="162" y="9"/>
                      <a:pt x="162" y="9"/>
                      <a:pt x="162" y="9"/>
                    </a:cubicBezTo>
                    <a:cubicBezTo>
                      <a:pt x="126" y="6"/>
                      <a:pt x="90" y="3"/>
                      <a:pt x="54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20" name="Freeform 3677">
                <a:extLst>
                  <a:ext uri="{FF2B5EF4-FFF2-40B4-BE49-F238E27FC236}">
                    <a16:creationId xmlns:a16="http://schemas.microsoft.com/office/drawing/2014/main" id="{6892A417-8618-4689-8ABC-A67DA8864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6" y="3260"/>
                <a:ext cx="302" cy="32"/>
              </a:xfrm>
              <a:custGeom>
                <a:avLst/>
                <a:gdLst>
                  <a:gd name="T0" fmla="*/ 130 w 354"/>
                  <a:gd name="T1" fmla="*/ 0 h 37"/>
                  <a:gd name="T2" fmla="*/ 130 w 354"/>
                  <a:gd name="T3" fmla="*/ 0 h 37"/>
                  <a:gd name="T4" fmla="*/ 130 w 354"/>
                  <a:gd name="T5" fmla="*/ 0 h 37"/>
                  <a:gd name="T6" fmla="*/ 93 w 354"/>
                  <a:gd name="T7" fmla="*/ 4 h 37"/>
                  <a:gd name="T8" fmla="*/ 93 w 354"/>
                  <a:gd name="T9" fmla="*/ 4 h 37"/>
                  <a:gd name="T10" fmla="*/ 70 w 354"/>
                  <a:gd name="T11" fmla="*/ 17 h 37"/>
                  <a:gd name="T12" fmla="*/ 57 w 354"/>
                  <a:gd name="T13" fmla="*/ 17 h 37"/>
                  <a:gd name="T14" fmla="*/ 57 w 354"/>
                  <a:gd name="T15" fmla="*/ 17 h 37"/>
                  <a:gd name="T16" fmla="*/ 57 w 354"/>
                  <a:gd name="T17" fmla="*/ 17 h 37"/>
                  <a:gd name="T18" fmla="*/ 57 w 354"/>
                  <a:gd name="T19" fmla="*/ 17 h 37"/>
                  <a:gd name="T20" fmla="*/ 42 w 354"/>
                  <a:gd name="T21" fmla="*/ 31 h 37"/>
                  <a:gd name="T22" fmla="*/ 42 w 354"/>
                  <a:gd name="T23" fmla="*/ 31 h 37"/>
                  <a:gd name="T24" fmla="*/ 43 w 354"/>
                  <a:gd name="T25" fmla="*/ 31 h 37"/>
                  <a:gd name="T26" fmla="*/ 43 w 354"/>
                  <a:gd name="T27" fmla="*/ 31 h 37"/>
                  <a:gd name="T28" fmla="*/ 43 w 354"/>
                  <a:gd name="T29" fmla="*/ 31 h 37"/>
                  <a:gd name="T30" fmla="*/ 171 w 354"/>
                  <a:gd name="T31" fmla="*/ 37 h 37"/>
                  <a:gd name="T32" fmla="*/ 208 w 354"/>
                  <a:gd name="T33" fmla="*/ 34 h 37"/>
                  <a:gd name="T34" fmla="*/ 242 w 354"/>
                  <a:gd name="T35" fmla="*/ 29 h 37"/>
                  <a:gd name="T36" fmla="*/ 313 w 354"/>
                  <a:gd name="T37" fmla="*/ 27 h 37"/>
                  <a:gd name="T38" fmla="*/ 313 w 354"/>
                  <a:gd name="T39" fmla="*/ 27 h 37"/>
                  <a:gd name="T40" fmla="*/ 279 w 354"/>
                  <a:gd name="T41" fmla="*/ 19 h 37"/>
                  <a:gd name="T42" fmla="*/ 284 w 354"/>
                  <a:gd name="T43" fmla="*/ 18 h 37"/>
                  <a:gd name="T44" fmla="*/ 284 w 354"/>
                  <a:gd name="T45" fmla="*/ 18 h 37"/>
                  <a:gd name="T46" fmla="*/ 306 w 354"/>
                  <a:gd name="T47" fmla="*/ 19 h 37"/>
                  <a:gd name="T48" fmla="*/ 307 w 354"/>
                  <a:gd name="T49" fmla="*/ 19 h 37"/>
                  <a:gd name="T50" fmla="*/ 331 w 354"/>
                  <a:gd name="T51" fmla="*/ 19 h 37"/>
                  <a:gd name="T52" fmla="*/ 331 w 354"/>
                  <a:gd name="T53" fmla="*/ 19 h 37"/>
                  <a:gd name="T54" fmla="*/ 331 w 354"/>
                  <a:gd name="T55" fmla="*/ 19 h 37"/>
                  <a:gd name="T56" fmla="*/ 331 w 354"/>
                  <a:gd name="T57" fmla="*/ 19 h 37"/>
                  <a:gd name="T58" fmla="*/ 341 w 354"/>
                  <a:gd name="T59" fmla="*/ 19 h 37"/>
                  <a:gd name="T60" fmla="*/ 343 w 354"/>
                  <a:gd name="T61" fmla="*/ 19 h 37"/>
                  <a:gd name="T62" fmla="*/ 349 w 354"/>
                  <a:gd name="T63" fmla="*/ 19 h 37"/>
                  <a:gd name="T64" fmla="*/ 350 w 354"/>
                  <a:gd name="T65" fmla="*/ 19 h 37"/>
                  <a:gd name="T66" fmla="*/ 350 w 354"/>
                  <a:gd name="T67" fmla="*/ 19 h 37"/>
                  <a:gd name="T68" fmla="*/ 354 w 354"/>
                  <a:gd name="T69" fmla="*/ 17 h 37"/>
                  <a:gd name="T70" fmla="*/ 274 w 354"/>
                  <a:gd name="T71" fmla="*/ 7 h 37"/>
                  <a:gd name="T72" fmla="*/ 274 w 354"/>
                  <a:gd name="T73" fmla="*/ 7 h 37"/>
                  <a:gd name="T74" fmla="*/ 274 w 354"/>
                  <a:gd name="T75" fmla="*/ 7 h 37"/>
                  <a:gd name="T76" fmla="*/ 256 w 354"/>
                  <a:gd name="T77" fmla="*/ 9 h 37"/>
                  <a:gd name="T78" fmla="*/ 130 w 354"/>
                  <a:gd name="T7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4" h="37">
                    <a:moveTo>
                      <a:pt x="130" y="0"/>
                    </a:moveTo>
                    <a:cubicBezTo>
                      <a:pt x="130" y="0"/>
                      <a:pt x="130" y="0"/>
                      <a:pt x="130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19" y="1"/>
                      <a:pt x="107" y="3"/>
                      <a:pt x="93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86" y="9"/>
                      <a:pt x="76" y="13"/>
                      <a:pt x="70" y="17"/>
                    </a:cubicBezTo>
                    <a:cubicBezTo>
                      <a:pt x="65" y="17"/>
                      <a:pt x="61" y="17"/>
                      <a:pt x="57" y="17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2" y="17"/>
                      <a:pt x="0" y="25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87" y="34"/>
                      <a:pt x="127" y="35"/>
                      <a:pt x="171" y="37"/>
                    </a:cubicBezTo>
                    <a:cubicBezTo>
                      <a:pt x="182" y="36"/>
                      <a:pt x="194" y="35"/>
                      <a:pt x="208" y="34"/>
                    </a:cubicBezTo>
                    <a:cubicBezTo>
                      <a:pt x="220" y="32"/>
                      <a:pt x="231" y="31"/>
                      <a:pt x="242" y="29"/>
                    </a:cubicBezTo>
                    <a:cubicBezTo>
                      <a:pt x="267" y="29"/>
                      <a:pt x="288" y="28"/>
                      <a:pt x="313" y="27"/>
                    </a:cubicBezTo>
                    <a:cubicBezTo>
                      <a:pt x="313" y="27"/>
                      <a:pt x="313" y="27"/>
                      <a:pt x="313" y="27"/>
                    </a:cubicBezTo>
                    <a:cubicBezTo>
                      <a:pt x="313" y="25"/>
                      <a:pt x="279" y="21"/>
                      <a:pt x="279" y="19"/>
                    </a:cubicBezTo>
                    <a:cubicBezTo>
                      <a:pt x="279" y="19"/>
                      <a:pt x="280" y="19"/>
                      <a:pt x="284" y="18"/>
                    </a:cubicBezTo>
                    <a:cubicBezTo>
                      <a:pt x="284" y="18"/>
                      <a:pt x="284" y="18"/>
                      <a:pt x="284" y="18"/>
                    </a:cubicBezTo>
                    <a:cubicBezTo>
                      <a:pt x="291" y="19"/>
                      <a:pt x="298" y="19"/>
                      <a:pt x="306" y="19"/>
                    </a:cubicBezTo>
                    <a:cubicBezTo>
                      <a:pt x="306" y="19"/>
                      <a:pt x="307" y="19"/>
                      <a:pt x="307" y="19"/>
                    </a:cubicBezTo>
                    <a:cubicBezTo>
                      <a:pt x="315" y="19"/>
                      <a:pt x="323" y="19"/>
                      <a:pt x="331" y="19"/>
                    </a:cubicBezTo>
                    <a:cubicBezTo>
                      <a:pt x="331" y="19"/>
                      <a:pt x="331" y="19"/>
                      <a:pt x="331" y="19"/>
                    </a:cubicBezTo>
                    <a:cubicBezTo>
                      <a:pt x="331" y="19"/>
                      <a:pt x="331" y="19"/>
                      <a:pt x="331" y="19"/>
                    </a:cubicBezTo>
                    <a:cubicBezTo>
                      <a:pt x="331" y="19"/>
                      <a:pt x="331" y="19"/>
                      <a:pt x="331" y="19"/>
                    </a:cubicBezTo>
                    <a:cubicBezTo>
                      <a:pt x="335" y="19"/>
                      <a:pt x="338" y="19"/>
                      <a:pt x="341" y="19"/>
                    </a:cubicBezTo>
                    <a:cubicBezTo>
                      <a:pt x="342" y="19"/>
                      <a:pt x="342" y="19"/>
                      <a:pt x="343" y="19"/>
                    </a:cubicBezTo>
                    <a:cubicBezTo>
                      <a:pt x="345" y="19"/>
                      <a:pt x="347" y="19"/>
                      <a:pt x="349" y="19"/>
                    </a:cubicBezTo>
                    <a:cubicBezTo>
                      <a:pt x="349" y="19"/>
                      <a:pt x="350" y="19"/>
                      <a:pt x="350" y="19"/>
                    </a:cubicBezTo>
                    <a:cubicBezTo>
                      <a:pt x="350" y="19"/>
                      <a:pt x="350" y="19"/>
                      <a:pt x="350" y="19"/>
                    </a:cubicBezTo>
                    <a:cubicBezTo>
                      <a:pt x="352" y="18"/>
                      <a:pt x="354" y="18"/>
                      <a:pt x="354" y="17"/>
                    </a:cubicBezTo>
                    <a:cubicBezTo>
                      <a:pt x="354" y="14"/>
                      <a:pt x="283" y="12"/>
                      <a:pt x="274" y="7"/>
                    </a:cubicBezTo>
                    <a:cubicBezTo>
                      <a:pt x="274" y="7"/>
                      <a:pt x="274" y="7"/>
                      <a:pt x="274" y="7"/>
                    </a:cubicBezTo>
                    <a:cubicBezTo>
                      <a:pt x="274" y="7"/>
                      <a:pt x="274" y="7"/>
                      <a:pt x="274" y="7"/>
                    </a:cubicBezTo>
                    <a:cubicBezTo>
                      <a:pt x="270" y="8"/>
                      <a:pt x="263" y="9"/>
                      <a:pt x="256" y="9"/>
                    </a:cubicBezTo>
                    <a:cubicBezTo>
                      <a:pt x="213" y="6"/>
                      <a:pt x="173" y="3"/>
                      <a:pt x="13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21" name="Freeform 3678">
                <a:extLst>
                  <a:ext uri="{FF2B5EF4-FFF2-40B4-BE49-F238E27FC236}">
                    <a16:creationId xmlns:a16="http://schemas.microsoft.com/office/drawing/2014/main" id="{7A2C6A82-9A44-46C4-A922-2EA4C726A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" y="3358"/>
                <a:ext cx="235" cy="26"/>
              </a:xfrm>
              <a:custGeom>
                <a:avLst/>
                <a:gdLst>
                  <a:gd name="T0" fmla="*/ 193 w 276"/>
                  <a:gd name="T1" fmla="*/ 0 h 30"/>
                  <a:gd name="T2" fmla="*/ 193 w 276"/>
                  <a:gd name="T3" fmla="*/ 0 h 30"/>
                  <a:gd name="T4" fmla="*/ 143 w 276"/>
                  <a:gd name="T5" fmla="*/ 7 h 30"/>
                  <a:gd name="T6" fmla="*/ 143 w 276"/>
                  <a:gd name="T7" fmla="*/ 7 h 30"/>
                  <a:gd name="T8" fmla="*/ 77 w 276"/>
                  <a:gd name="T9" fmla="*/ 3 h 30"/>
                  <a:gd name="T10" fmla="*/ 77 w 276"/>
                  <a:gd name="T11" fmla="*/ 3 h 30"/>
                  <a:gd name="T12" fmla="*/ 11 w 276"/>
                  <a:gd name="T13" fmla="*/ 4 h 30"/>
                  <a:gd name="T14" fmla="*/ 11 w 276"/>
                  <a:gd name="T15" fmla="*/ 4 h 30"/>
                  <a:gd name="T16" fmla="*/ 11 w 276"/>
                  <a:gd name="T17" fmla="*/ 4 h 30"/>
                  <a:gd name="T18" fmla="*/ 6 w 276"/>
                  <a:gd name="T19" fmla="*/ 13 h 30"/>
                  <a:gd name="T20" fmla="*/ 0 w 276"/>
                  <a:gd name="T21" fmla="*/ 21 h 30"/>
                  <a:gd name="T22" fmla="*/ 0 w 276"/>
                  <a:gd name="T23" fmla="*/ 21 h 30"/>
                  <a:gd name="T24" fmla="*/ 62 w 276"/>
                  <a:gd name="T25" fmla="*/ 28 h 30"/>
                  <a:gd name="T26" fmla="*/ 95 w 276"/>
                  <a:gd name="T27" fmla="*/ 30 h 30"/>
                  <a:gd name="T28" fmla="*/ 95 w 276"/>
                  <a:gd name="T29" fmla="*/ 30 h 30"/>
                  <a:gd name="T30" fmla="*/ 180 w 276"/>
                  <a:gd name="T31" fmla="*/ 26 h 30"/>
                  <a:gd name="T32" fmla="*/ 164 w 276"/>
                  <a:gd name="T33" fmla="*/ 24 h 30"/>
                  <a:gd name="T34" fmla="*/ 164 w 276"/>
                  <a:gd name="T35" fmla="*/ 24 h 30"/>
                  <a:gd name="T36" fmla="*/ 188 w 276"/>
                  <a:gd name="T37" fmla="*/ 13 h 30"/>
                  <a:gd name="T38" fmla="*/ 188 w 276"/>
                  <a:gd name="T39" fmla="*/ 13 h 30"/>
                  <a:gd name="T40" fmla="*/ 235 w 276"/>
                  <a:gd name="T41" fmla="*/ 15 h 30"/>
                  <a:gd name="T42" fmla="*/ 235 w 276"/>
                  <a:gd name="T43" fmla="*/ 15 h 30"/>
                  <a:gd name="T44" fmla="*/ 276 w 276"/>
                  <a:gd name="T45" fmla="*/ 6 h 30"/>
                  <a:gd name="T46" fmla="*/ 276 w 276"/>
                  <a:gd name="T47" fmla="*/ 6 h 30"/>
                  <a:gd name="T48" fmla="*/ 196 w 276"/>
                  <a:gd name="T49" fmla="*/ 0 h 30"/>
                  <a:gd name="T50" fmla="*/ 196 w 276"/>
                  <a:gd name="T51" fmla="*/ 0 h 30"/>
                  <a:gd name="T52" fmla="*/ 194 w 276"/>
                  <a:gd name="T53" fmla="*/ 0 h 30"/>
                  <a:gd name="T54" fmla="*/ 194 w 276"/>
                  <a:gd name="T55" fmla="*/ 0 h 30"/>
                  <a:gd name="T56" fmla="*/ 194 w 276"/>
                  <a:gd name="T57" fmla="*/ 0 h 30"/>
                  <a:gd name="T58" fmla="*/ 193 w 276"/>
                  <a:gd name="T59" fmla="*/ 0 h 30"/>
                  <a:gd name="T60" fmla="*/ 193 w 276"/>
                  <a:gd name="T61" fmla="*/ 0 h 30"/>
                  <a:gd name="T62" fmla="*/ 193 w 276"/>
                  <a:gd name="T6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6" h="30"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54" y="0"/>
                      <a:pt x="136" y="3"/>
                      <a:pt x="143" y="7"/>
                    </a:cubicBezTo>
                    <a:cubicBezTo>
                      <a:pt x="143" y="7"/>
                      <a:pt x="143" y="7"/>
                      <a:pt x="143" y="7"/>
                    </a:cubicBezTo>
                    <a:cubicBezTo>
                      <a:pt x="120" y="6"/>
                      <a:pt x="101" y="4"/>
                      <a:pt x="77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56" y="3"/>
                      <a:pt x="33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7"/>
                      <a:pt x="7" y="10"/>
                      <a:pt x="6" y="1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0" y="23"/>
                      <a:pt x="42" y="26"/>
                      <a:pt x="62" y="28"/>
                    </a:cubicBezTo>
                    <a:cubicBezTo>
                      <a:pt x="85" y="29"/>
                      <a:pt x="88" y="30"/>
                      <a:pt x="95" y="30"/>
                    </a:cubicBezTo>
                    <a:cubicBezTo>
                      <a:pt x="95" y="30"/>
                      <a:pt x="95" y="30"/>
                      <a:pt x="95" y="30"/>
                    </a:cubicBezTo>
                    <a:cubicBezTo>
                      <a:pt x="124" y="29"/>
                      <a:pt x="151" y="28"/>
                      <a:pt x="180" y="26"/>
                    </a:cubicBezTo>
                    <a:cubicBezTo>
                      <a:pt x="173" y="25"/>
                      <a:pt x="171" y="25"/>
                      <a:pt x="164" y="24"/>
                    </a:cubicBezTo>
                    <a:cubicBezTo>
                      <a:pt x="164" y="24"/>
                      <a:pt x="164" y="24"/>
                      <a:pt x="164" y="24"/>
                    </a:cubicBezTo>
                    <a:cubicBezTo>
                      <a:pt x="173" y="20"/>
                      <a:pt x="179" y="17"/>
                      <a:pt x="188" y="13"/>
                    </a:cubicBezTo>
                    <a:cubicBezTo>
                      <a:pt x="188" y="13"/>
                      <a:pt x="188" y="13"/>
                      <a:pt x="188" y="13"/>
                    </a:cubicBezTo>
                    <a:cubicBezTo>
                      <a:pt x="205" y="14"/>
                      <a:pt x="222" y="15"/>
                      <a:pt x="235" y="15"/>
                    </a:cubicBezTo>
                    <a:cubicBezTo>
                      <a:pt x="235" y="15"/>
                      <a:pt x="235" y="15"/>
                      <a:pt x="235" y="15"/>
                    </a:cubicBezTo>
                    <a:cubicBezTo>
                      <a:pt x="251" y="12"/>
                      <a:pt x="263" y="9"/>
                      <a:pt x="276" y="6"/>
                    </a:cubicBezTo>
                    <a:cubicBezTo>
                      <a:pt x="276" y="6"/>
                      <a:pt x="276" y="6"/>
                      <a:pt x="276" y="6"/>
                    </a:cubicBezTo>
                    <a:cubicBezTo>
                      <a:pt x="249" y="4"/>
                      <a:pt x="223" y="2"/>
                      <a:pt x="196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0"/>
                      <a:pt x="195" y="0"/>
                      <a:pt x="194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22" name="Freeform 3679">
                <a:extLst>
                  <a:ext uri="{FF2B5EF4-FFF2-40B4-BE49-F238E27FC236}">
                    <a16:creationId xmlns:a16="http://schemas.microsoft.com/office/drawing/2014/main" id="{B23098ED-2914-42DD-B2F4-108D3934D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3" y="3399"/>
                <a:ext cx="52" cy="10"/>
              </a:xfrm>
              <a:custGeom>
                <a:avLst/>
                <a:gdLst>
                  <a:gd name="T0" fmla="*/ 15 w 61"/>
                  <a:gd name="T1" fmla="*/ 0 h 12"/>
                  <a:gd name="T2" fmla="*/ 0 w 61"/>
                  <a:gd name="T3" fmla="*/ 3 h 12"/>
                  <a:gd name="T4" fmla="*/ 25 w 61"/>
                  <a:gd name="T5" fmla="*/ 10 h 12"/>
                  <a:gd name="T6" fmla="*/ 25 w 61"/>
                  <a:gd name="T7" fmla="*/ 11 h 12"/>
                  <a:gd name="T8" fmla="*/ 24 w 61"/>
                  <a:gd name="T9" fmla="*/ 12 h 12"/>
                  <a:gd name="T10" fmla="*/ 24 w 61"/>
                  <a:gd name="T11" fmla="*/ 12 h 12"/>
                  <a:gd name="T12" fmla="*/ 30 w 61"/>
                  <a:gd name="T13" fmla="*/ 11 h 12"/>
                  <a:gd name="T14" fmla="*/ 58 w 61"/>
                  <a:gd name="T15" fmla="*/ 4 h 12"/>
                  <a:gd name="T16" fmla="*/ 61 w 61"/>
                  <a:gd name="T17" fmla="*/ 4 h 12"/>
                  <a:gd name="T18" fmla="*/ 61 w 61"/>
                  <a:gd name="T19" fmla="*/ 4 h 12"/>
                  <a:gd name="T20" fmla="*/ 61 w 61"/>
                  <a:gd name="T21" fmla="*/ 4 h 12"/>
                  <a:gd name="T22" fmla="*/ 15 w 61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12">
                    <a:moveTo>
                      <a:pt x="15" y="0"/>
                    </a:moveTo>
                    <a:cubicBezTo>
                      <a:pt x="4" y="1"/>
                      <a:pt x="0" y="2"/>
                      <a:pt x="0" y="3"/>
                    </a:cubicBezTo>
                    <a:cubicBezTo>
                      <a:pt x="0" y="6"/>
                      <a:pt x="25" y="9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1"/>
                      <a:pt x="28" y="11"/>
                      <a:pt x="30" y="11"/>
                    </a:cubicBezTo>
                    <a:cubicBezTo>
                      <a:pt x="39" y="8"/>
                      <a:pt x="49" y="6"/>
                      <a:pt x="58" y="4"/>
                    </a:cubicBezTo>
                    <a:cubicBezTo>
                      <a:pt x="59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48" y="3"/>
                      <a:pt x="31" y="2"/>
                      <a:pt x="1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23" name="Freeform 3680">
                <a:extLst>
                  <a:ext uri="{FF2B5EF4-FFF2-40B4-BE49-F238E27FC236}">
                    <a16:creationId xmlns:a16="http://schemas.microsoft.com/office/drawing/2014/main" id="{A60CA85A-1EB5-484E-87CE-6612A678A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" y="3395"/>
                <a:ext cx="189" cy="34"/>
              </a:xfrm>
              <a:custGeom>
                <a:avLst/>
                <a:gdLst>
                  <a:gd name="T0" fmla="*/ 47 w 221"/>
                  <a:gd name="T1" fmla="*/ 0 h 40"/>
                  <a:gd name="T2" fmla="*/ 29 w 221"/>
                  <a:gd name="T3" fmla="*/ 0 h 40"/>
                  <a:gd name="T4" fmla="*/ 29 w 221"/>
                  <a:gd name="T5" fmla="*/ 0 h 40"/>
                  <a:gd name="T6" fmla="*/ 86 w 221"/>
                  <a:gd name="T7" fmla="*/ 20 h 40"/>
                  <a:gd name="T8" fmla="*/ 86 w 221"/>
                  <a:gd name="T9" fmla="*/ 20 h 40"/>
                  <a:gd name="T10" fmla="*/ 52 w 221"/>
                  <a:gd name="T11" fmla="*/ 19 h 40"/>
                  <a:gd name="T12" fmla="*/ 0 w 221"/>
                  <a:gd name="T13" fmla="*/ 25 h 40"/>
                  <a:gd name="T14" fmla="*/ 0 w 221"/>
                  <a:gd name="T15" fmla="*/ 25 h 40"/>
                  <a:gd name="T16" fmla="*/ 75 w 221"/>
                  <a:gd name="T17" fmla="*/ 38 h 40"/>
                  <a:gd name="T18" fmla="*/ 88 w 221"/>
                  <a:gd name="T19" fmla="*/ 39 h 40"/>
                  <a:gd name="T20" fmla="*/ 104 w 221"/>
                  <a:gd name="T21" fmla="*/ 40 h 40"/>
                  <a:gd name="T22" fmla="*/ 187 w 221"/>
                  <a:gd name="T23" fmla="*/ 39 h 40"/>
                  <a:gd name="T24" fmla="*/ 209 w 221"/>
                  <a:gd name="T25" fmla="*/ 32 h 40"/>
                  <a:gd name="T26" fmla="*/ 211 w 221"/>
                  <a:gd name="T27" fmla="*/ 29 h 40"/>
                  <a:gd name="T28" fmla="*/ 221 w 221"/>
                  <a:gd name="T29" fmla="*/ 13 h 40"/>
                  <a:gd name="T30" fmla="*/ 221 w 221"/>
                  <a:gd name="T31" fmla="*/ 13 h 40"/>
                  <a:gd name="T32" fmla="*/ 189 w 221"/>
                  <a:gd name="T33" fmla="*/ 10 h 40"/>
                  <a:gd name="T34" fmla="*/ 189 w 221"/>
                  <a:gd name="T35" fmla="*/ 10 h 40"/>
                  <a:gd name="T36" fmla="*/ 47 w 221"/>
                  <a:gd name="T37" fmla="*/ 0 h 40"/>
                  <a:gd name="T38" fmla="*/ 47 w 221"/>
                  <a:gd name="T3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40">
                    <a:moveTo>
                      <a:pt x="47" y="0"/>
                    </a:moveTo>
                    <a:cubicBezTo>
                      <a:pt x="43" y="0"/>
                      <a:pt x="36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9" y="7"/>
                      <a:pt x="66" y="13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72" y="20"/>
                      <a:pt x="62" y="19"/>
                      <a:pt x="52" y="19"/>
                    </a:cubicBezTo>
                    <a:cubicBezTo>
                      <a:pt x="33" y="21"/>
                      <a:pt x="15" y="23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30"/>
                      <a:pt x="46" y="34"/>
                      <a:pt x="75" y="38"/>
                    </a:cubicBezTo>
                    <a:cubicBezTo>
                      <a:pt x="78" y="38"/>
                      <a:pt x="85" y="39"/>
                      <a:pt x="88" y="39"/>
                    </a:cubicBezTo>
                    <a:cubicBezTo>
                      <a:pt x="94" y="40"/>
                      <a:pt x="101" y="40"/>
                      <a:pt x="104" y="40"/>
                    </a:cubicBezTo>
                    <a:cubicBezTo>
                      <a:pt x="132" y="40"/>
                      <a:pt x="160" y="40"/>
                      <a:pt x="187" y="39"/>
                    </a:cubicBezTo>
                    <a:cubicBezTo>
                      <a:pt x="195" y="37"/>
                      <a:pt x="201" y="35"/>
                      <a:pt x="209" y="32"/>
                    </a:cubicBezTo>
                    <a:cubicBezTo>
                      <a:pt x="210" y="31"/>
                      <a:pt x="210" y="30"/>
                      <a:pt x="211" y="29"/>
                    </a:cubicBezTo>
                    <a:cubicBezTo>
                      <a:pt x="214" y="23"/>
                      <a:pt x="218" y="18"/>
                      <a:pt x="221" y="13"/>
                    </a:cubicBezTo>
                    <a:cubicBezTo>
                      <a:pt x="221" y="13"/>
                      <a:pt x="221" y="13"/>
                      <a:pt x="221" y="13"/>
                    </a:cubicBezTo>
                    <a:cubicBezTo>
                      <a:pt x="211" y="12"/>
                      <a:pt x="202" y="11"/>
                      <a:pt x="189" y="10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42" y="6"/>
                      <a:pt x="96" y="3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24" name="Freeform 3681">
                <a:extLst>
                  <a:ext uri="{FF2B5EF4-FFF2-40B4-BE49-F238E27FC236}">
                    <a16:creationId xmlns:a16="http://schemas.microsoft.com/office/drawing/2014/main" id="{BAED0691-1F2F-4276-8C80-C8E6BC3EA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" y="3625"/>
                <a:ext cx="106" cy="14"/>
              </a:xfrm>
              <a:custGeom>
                <a:avLst/>
                <a:gdLst>
                  <a:gd name="T0" fmla="*/ 30 w 124"/>
                  <a:gd name="T1" fmla="*/ 0 h 16"/>
                  <a:gd name="T2" fmla="*/ 23 w 124"/>
                  <a:gd name="T3" fmla="*/ 0 h 16"/>
                  <a:gd name="T4" fmla="*/ 18 w 124"/>
                  <a:gd name="T5" fmla="*/ 1 h 16"/>
                  <a:gd name="T6" fmla="*/ 17 w 124"/>
                  <a:gd name="T7" fmla="*/ 1 h 16"/>
                  <a:gd name="T8" fmla="*/ 4 w 124"/>
                  <a:gd name="T9" fmla="*/ 1 h 16"/>
                  <a:gd name="T10" fmla="*/ 4 w 124"/>
                  <a:gd name="T11" fmla="*/ 1 h 16"/>
                  <a:gd name="T12" fmla="*/ 4 w 124"/>
                  <a:gd name="T13" fmla="*/ 1 h 16"/>
                  <a:gd name="T14" fmla="*/ 4 w 124"/>
                  <a:gd name="T15" fmla="*/ 1 h 16"/>
                  <a:gd name="T16" fmla="*/ 2 w 124"/>
                  <a:gd name="T17" fmla="*/ 1 h 16"/>
                  <a:gd name="T18" fmla="*/ 0 w 124"/>
                  <a:gd name="T19" fmla="*/ 1 h 16"/>
                  <a:gd name="T20" fmla="*/ 0 w 124"/>
                  <a:gd name="T21" fmla="*/ 1 h 16"/>
                  <a:gd name="T22" fmla="*/ 0 w 124"/>
                  <a:gd name="T23" fmla="*/ 1 h 16"/>
                  <a:gd name="T24" fmla="*/ 58 w 124"/>
                  <a:gd name="T25" fmla="*/ 16 h 16"/>
                  <a:gd name="T26" fmla="*/ 124 w 124"/>
                  <a:gd name="T27" fmla="*/ 10 h 16"/>
                  <a:gd name="T28" fmla="*/ 124 w 124"/>
                  <a:gd name="T29" fmla="*/ 10 h 16"/>
                  <a:gd name="T30" fmla="*/ 30 w 124"/>
                  <a:gd name="T31" fmla="*/ 0 h 16"/>
                  <a:gd name="T32" fmla="*/ 30 w 124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4" h="16">
                    <a:moveTo>
                      <a:pt x="30" y="0"/>
                    </a:moveTo>
                    <a:cubicBezTo>
                      <a:pt x="28" y="0"/>
                      <a:pt x="26" y="0"/>
                      <a:pt x="23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3" y="1"/>
                      <a:pt x="8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6"/>
                      <a:pt x="40" y="11"/>
                      <a:pt x="58" y="16"/>
                    </a:cubicBezTo>
                    <a:cubicBezTo>
                      <a:pt x="79" y="14"/>
                      <a:pt x="103" y="12"/>
                      <a:pt x="124" y="10"/>
                    </a:cubicBezTo>
                    <a:cubicBezTo>
                      <a:pt x="124" y="10"/>
                      <a:pt x="124" y="10"/>
                      <a:pt x="124" y="10"/>
                    </a:cubicBezTo>
                    <a:cubicBezTo>
                      <a:pt x="99" y="5"/>
                      <a:pt x="39" y="4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25" name="Freeform 3682">
                <a:extLst>
                  <a:ext uri="{FF2B5EF4-FFF2-40B4-BE49-F238E27FC236}">
                    <a16:creationId xmlns:a16="http://schemas.microsoft.com/office/drawing/2014/main" id="{E788F08C-40BA-4DC2-841D-A4340EB9E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3" y="3640"/>
                <a:ext cx="91" cy="20"/>
              </a:xfrm>
              <a:custGeom>
                <a:avLst/>
                <a:gdLst>
                  <a:gd name="T0" fmla="*/ 1 w 107"/>
                  <a:gd name="T1" fmla="*/ 0 h 24"/>
                  <a:gd name="T2" fmla="*/ 1 w 107"/>
                  <a:gd name="T3" fmla="*/ 0 h 24"/>
                  <a:gd name="T4" fmla="*/ 1 w 107"/>
                  <a:gd name="T5" fmla="*/ 0 h 24"/>
                  <a:gd name="T6" fmla="*/ 0 w 107"/>
                  <a:gd name="T7" fmla="*/ 1 h 24"/>
                  <a:gd name="T8" fmla="*/ 0 w 107"/>
                  <a:gd name="T9" fmla="*/ 1 h 24"/>
                  <a:gd name="T10" fmla="*/ 43 w 107"/>
                  <a:gd name="T11" fmla="*/ 24 h 24"/>
                  <a:gd name="T12" fmla="*/ 43 w 107"/>
                  <a:gd name="T13" fmla="*/ 24 h 24"/>
                  <a:gd name="T14" fmla="*/ 107 w 107"/>
                  <a:gd name="T15" fmla="*/ 20 h 24"/>
                  <a:gd name="T16" fmla="*/ 80 w 107"/>
                  <a:gd name="T17" fmla="*/ 2 h 24"/>
                  <a:gd name="T18" fmla="*/ 80 w 107"/>
                  <a:gd name="T19" fmla="*/ 2 h 24"/>
                  <a:gd name="T20" fmla="*/ 1 w 107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2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4" y="9"/>
                      <a:pt x="28" y="16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63" y="23"/>
                      <a:pt x="83" y="21"/>
                      <a:pt x="107" y="20"/>
                    </a:cubicBezTo>
                    <a:cubicBezTo>
                      <a:pt x="96" y="14"/>
                      <a:pt x="88" y="8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26" name="Freeform 3683">
                <a:extLst>
                  <a:ext uri="{FF2B5EF4-FFF2-40B4-BE49-F238E27FC236}">
                    <a16:creationId xmlns:a16="http://schemas.microsoft.com/office/drawing/2014/main" id="{B7DC7EF2-EC15-4219-ACCC-023E8CB81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8" y="3682"/>
                <a:ext cx="97" cy="14"/>
              </a:xfrm>
              <a:custGeom>
                <a:avLst/>
                <a:gdLst>
                  <a:gd name="T0" fmla="*/ 53 w 113"/>
                  <a:gd name="T1" fmla="*/ 0 h 16"/>
                  <a:gd name="T2" fmla="*/ 0 w 113"/>
                  <a:gd name="T3" fmla="*/ 7 h 16"/>
                  <a:gd name="T4" fmla="*/ 0 w 113"/>
                  <a:gd name="T5" fmla="*/ 7 h 16"/>
                  <a:gd name="T6" fmla="*/ 68 w 113"/>
                  <a:gd name="T7" fmla="*/ 13 h 16"/>
                  <a:gd name="T8" fmla="*/ 64 w 113"/>
                  <a:gd name="T9" fmla="*/ 14 h 16"/>
                  <a:gd name="T10" fmla="*/ 64 w 113"/>
                  <a:gd name="T11" fmla="*/ 14 h 16"/>
                  <a:gd name="T12" fmla="*/ 110 w 113"/>
                  <a:gd name="T13" fmla="*/ 16 h 16"/>
                  <a:gd name="T14" fmla="*/ 113 w 113"/>
                  <a:gd name="T15" fmla="*/ 8 h 16"/>
                  <a:gd name="T16" fmla="*/ 113 w 113"/>
                  <a:gd name="T17" fmla="*/ 8 h 16"/>
                  <a:gd name="T18" fmla="*/ 98 w 113"/>
                  <a:gd name="T19" fmla="*/ 2 h 16"/>
                  <a:gd name="T20" fmla="*/ 53 w 113"/>
                  <a:gd name="T21" fmla="*/ 0 h 16"/>
                  <a:gd name="T22" fmla="*/ 53 w 113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" h="16">
                    <a:moveTo>
                      <a:pt x="53" y="0"/>
                    </a:moveTo>
                    <a:cubicBezTo>
                      <a:pt x="35" y="2"/>
                      <a:pt x="17" y="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10"/>
                      <a:pt x="68" y="10"/>
                      <a:pt x="68" y="13"/>
                    </a:cubicBezTo>
                    <a:cubicBezTo>
                      <a:pt x="68" y="13"/>
                      <a:pt x="67" y="14"/>
                      <a:pt x="64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7" y="15"/>
                      <a:pt x="93" y="15"/>
                      <a:pt x="110" y="16"/>
                    </a:cubicBezTo>
                    <a:cubicBezTo>
                      <a:pt x="111" y="13"/>
                      <a:pt x="112" y="10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07" y="6"/>
                      <a:pt x="104" y="4"/>
                      <a:pt x="98" y="2"/>
                    </a:cubicBezTo>
                    <a:cubicBezTo>
                      <a:pt x="82" y="2"/>
                      <a:pt x="69" y="1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27" name="Freeform 3684">
                <a:extLst>
                  <a:ext uri="{FF2B5EF4-FFF2-40B4-BE49-F238E27FC236}">
                    <a16:creationId xmlns:a16="http://schemas.microsoft.com/office/drawing/2014/main" id="{6B338D39-12FA-45F4-948B-F3A29CEA1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5" y="3733"/>
                <a:ext cx="215" cy="12"/>
              </a:xfrm>
              <a:custGeom>
                <a:avLst/>
                <a:gdLst>
                  <a:gd name="T0" fmla="*/ 47 w 252"/>
                  <a:gd name="T1" fmla="*/ 0 h 14"/>
                  <a:gd name="T2" fmla="*/ 0 w 252"/>
                  <a:gd name="T3" fmla="*/ 2 h 14"/>
                  <a:gd name="T4" fmla="*/ 0 w 252"/>
                  <a:gd name="T5" fmla="*/ 2 h 14"/>
                  <a:gd name="T6" fmla="*/ 60 w 252"/>
                  <a:gd name="T7" fmla="*/ 13 h 14"/>
                  <a:gd name="T8" fmla="*/ 63 w 252"/>
                  <a:gd name="T9" fmla="*/ 13 h 14"/>
                  <a:gd name="T10" fmla="*/ 68 w 252"/>
                  <a:gd name="T11" fmla="*/ 13 h 14"/>
                  <a:gd name="T12" fmla="*/ 69 w 252"/>
                  <a:gd name="T13" fmla="*/ 13 h 14"/>
                  <a:gd name="T14" fmla="*/ 73 w 252"/>
                  <a:gd name="T15" fmla="*/ 13 h 14"/>
                  <a:gd name="T16" fmla="*/ 73 w 252"/>
                  <a:gd name="T17" fmla="*/ 13 h 14"/>
                  <a:gd name="T18" fmla="*/ 81 w 252"/>
                  <a:gd name="T19" fmla="*/ 12 h 14"/>
                  <a:gd name="T20" fmla="*/ 89 w 252"/>
                  <a:gd name="T21" fmla="*/ 12 h 14"/>
                  <a:gd name="T22" fmla="*/ 98 w 252"/>
                  <a:gd name="T23" fmla="*/ 12 h 14"/>
                  <a:gd name="T24" fmla="*/ 171 w 252"/>
                  <a:gd name="T25" fmla="*/ 11 h 14"/>
                  <a:gd name="T26" fmla="*/ 172 w 252"/>
                  <a:gd name="T27" fmla="*/ 11 h 14"/>
                  <a:gd name="T28" fmla="*/ 172 w 252"/>
                  <a:gd name="T29" fmla="*/ 11 h 14"/>
                  <a:gd name="T30" fmla="*/ 172 w 252"/>
                  <a:gd name="T31" fmla="*/ 11 h 14"/>
                  <a:gd name="T32" fmla="*/ 218 w 252"/>
                  <a:gd name="T33" fmla="*/ 14 h 14"/>
                  <a:gd name="T34" fmla="*/ 218 w 252"/>
                  <a:gd name="T35" fmla="*/ 14 h 14"/>
                  <a:gd name="T36" fmla="*/ 252 w 252"/>
                  <a:gd name="T37" fmla="*/ 13 h 14"/>
                  <a:gd name="T38" fmla="*/ 252 w 252"/>
                  <a:gd name="T39" fmla="*/ 13 h 14"/>
                  <a:gd name="T40" fmla="*/ 205 w 252"/>
                  <a:gd name="T41" fmla="*/ 1 h 14"/>
                  <a:gd name="T42" fmla="*/ 47 w 252"/>
                  <a:gd name="T43" fmla="*/ 0 h 14"/>
                  <a:gd name="T44" fmla="*/ 47 w 252"/>
                  <a:gd name="T4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2" h="14">
                    <a:moveTo>
                      <a:pt x="47" y="0"/>
                    </a:moveTo>
                    <a:cubicBezTo>
                      <a:pt x="34" y="1"/>
                      <a:pt x="17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9" y="6"/>
                      <a:pt x="41" y="9"/>
                      <a:pt x="60" y="13"/>
                    </a:cubicBezTo>
                    <a:cubicBezTo>
                      <a:pt x="61" y="13"/>
                      <a:pt x="62" y="13"/>
                      <a:pt x="63" y="13"/>
                    </a:cubicBezTo>
                    <a:cubicBezTo>
                      <a:pt x="65" y="13"/>
                      <a:pt x="66" y="13"/>
                      <a:pt x="68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70" y="13"/>
                      <a:pt x="71" y="13"/>
                      <a:pt x="73" y="13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6" y="13"/>
                      <a:pt x="79" y="13"/>
                      <a:pt x="81" y="12"/>
                    </a:cubicBezTo>
                    <a:cubicBezTo>
                      <a:pt x="84" y="12"/>
                      <a:pt x="87" y="12"/>
                      <a:pt x="89" y="12"/>
                    </a:cubicBezTo>
                    <a:cubicBezTo>
                      <a:pt x="92" y="12"/>
                      <a:pt x="95" y="12"/>
                      <a:pt x="98" y="12"/>
                    </a:cubicBezTo>
                    <a:cubicBezTo>
                      <a:pt x="125" y="11"/>
                      <a:pt x="151" y="11"/>
                      <a:pt x="171" y="11"/>
                    </a:cubicBezTo>
                    <a:cubicBezTo>
                      <a:pt x="171" y="11"/>
                      <a:pt x="171" y="11"/>
                      <a:pt x="172" y="11"/>
                    </a:cubicBezTo>
                    <a:cubicBezTo>
                      <a:pt x="172" y="11"/>
                      <a:pt x="172" y="11"/>
                      <a:pt x="172" y="11"/>
                    </a:cubicBezTo>
                    <a:cubicBezTo>
                      <a:pt x="172" y="11"/>
                      <a:pt x="172" y="11"/>
                      <a:pt x="172" y="11"/>
                    </a:cubicBezTo>
                    <a:cubicBezTo>
                      <a:pt x="197" y="11"/>
                      <a:pt x="214" y="11"/>
                      <a:pt x="218" y="14"/>
                    </a:cubicBezTo>
                    <a:cubicBezTo>
                      <a:pt x="218" y="14"/>
                      <a:pt x="218" y="14"/>
                      <a:pt x="218" y="14"/>
                    </a:cubicBezTo>
                    <a:cubicBezTo>
                      <a:pt x="228" y="13"/>
                      <a:pt x="238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36" y="9"/>
                      <a:pt x="221" y="5"/>
                      <a:pt x="205" y="1"/>
                    </a:cubicBezTo>
                    <a:cubicBezTo>
                      <a:pt x="153" y="1"/>
                      <a:pt x="100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28" name="Freeform 3685">
                <a:extLst>
                  <a:ext uri="{FF2B5EF4-FFF2-40B4-BE49-F238E27FC236}">
                    <a16:creationId xmlns:a16="http://schemas.microsoft.com/office/drawing/2014/main" id="{6306CDE8-D0C9-4FDB-A05E-08B6278B09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44" y="3172"/>
                <a:ext cx="502" cy="157"/>
              </a:xfrm>
              <a:custGeom>
                <a:avLst/>
                <a:gdLst>
                  <a:gd name="T0" fmla="*/ 297 w 588"/>
                  <a:gd name="T1" fmla="*/ 65 h 185"/>
                  <a:gd name="T2" fmla="*/ 438 w 588"/>
                  <a:gd name="T3" fmla="*/ 0 h 185"/>
                  <a:gd name="T4" fmla="*/ 249 w 588"/>
                  <a:gd name="T5" fmla="*/ 38 h 185"/>
                  <a:gd name="T6" fmla="*/ 209 w 588"/>
                  <a:gd name="T7" fmla="*/ 47 h 185"/>
                  <a:gd name="T8" fmla="*/ 187 w 588"/>
                  <a:gd name="T9" fmla="*/ 53 h 185"/>
                  <a:gd name="T10" fmla="*/ 140 w 588"/>
                  <a:gd name="T11" fmla="*/ 52 h 185"/>
                  <a:gd name="T12" fmla="*/ 159 w 588"/>
                  <a:gd name="T13" fmla="*/ 76 h 185"/>
                  <a:gd name="T14" fmla="*/ 164 w 588"/>
                  <a:gd name="T15" fmla="*/ 89 h 185"/>
                  <a:gd name="T16" fmla="*/ 87 w 588"/>
                  <a:gd name="T17" fmla="*/ 107 h 185"/>
                  <a:gd name="T18" fmla="*/ 81 w 588"/>
                  <a:gd name="T19" fmla="*/ 115 h 185"/>
                  <a:gd name="T20" fmla="*/ 119 w 588"/>
                  <a:gd name="T21" fmla="*/ 136 h 185"/>
                  <a:gd name="T22" fmla="*/ 85 w 588"/>
                  <a:gd name="T23" fmla="*/ 128 h 185"/>
                  <a:gd name="T24" fmla="*/ 82 w 588"/>
                  <a:gd name="T25" fmla="*/ 127 h 185"/>
                  <a:gd name="T26" fmla="*/ 44 w 588"/>
                  <a:gd name="T27" fmla="*/ 126 h 185"/>
                  <a:gd name="T28" fmla="*/ 40 w 588"/>
                  <a:gd name="T29" fmla="*/ 126 h 185"/>
                  <a:gd name="T30" fmla="*/ 68 w 588"/>
                  <a:gd name="T31" fmla="*/ 136 h 185"/>
                  <a:gd name="T32" fmla="*/ 101 w 588"/>
                  <a:gd name="T33" fmla="*/ 138 h 185"/>
                  <a:gd name="T34" fmla="*/ 105 w 588"/>
                  <a:gd name="T35" fmla="*/ 157 h 185"/>
                  <a:gd name="T36" fmla="*/ 170 w 588"/>
                  <a:gd name="T37" fmla="*/ 185 h 185"/>
                  <a:gd name="T38" fmla="*/ 174 w 588"/>
                  <a:gd name="T39" fmla="*/ 185 h 185"/>
                  <a:gd name="T40" fmla="*/ 182 w 588"/>
                  <a:gd name="T41" fmla="*/ 185 h 185"/>
                  <a:gd name="T42" fmla="*/ 200 w 588"/>
                  <a:gd name="T43" fmla="*/ 185 h 185"/>
                  <a:gd name="T44" fmla="*/ 210 w 588"/>
                  <a:gd name="T45" fmla="*/ 185 h 185"/>
                  <a:gd name="T46" fmla="*/ 246 w 588"/>
                  <a:gd name="T47" fmla="*/ 169 h 185"/>
                  <a:gd name="T48" fmla="*/ 245 w 588"/>
                  <a:gd name="T49" fmla="*/ 169 h 185"/>
                  <a:gd name="T50" fmla="*/ 248 w 588"/>
                  <a:gd name="T51" fmla="*/ 162 h 185"/>
                  <a:gd name="T52" fmla="*/ 250 w 588"/>
                  <a:gd name="T53" fmla="*/ 162 h 185"/>
                  <a:gd name="T54" fmla="*/ 274 w 588"/>
                  <a:gd name="T55" fmla="*/ 154 h 185"/>
                  <a:gd name="T56" fmla="*/ 298 w 588"/>
                  <a:gd name="T57" fmla="*/ 138 h 185"/>
                  <a:gd name="T58" fmla="*/ 356 w 588"/>
                  <a:gd name="T59" fmla="*/ 129 h 185"/>
                  <a:gd name="T60" fmla="*/ 299 w 588"/>
                  <a:gd name="T61" fmla="*/ 117 h 185"/>
                  <a:gd name="T62" fmla="*/ 330 w 588"/>
                  <a:gd name="T63" fmla="*/ 117 h 185"/>
                  <a:gd name="T64" fmla="*/ 342 w 588"/>
                  <a:gd name="T65" fmla="*/ 117 h 185"/>
                  <a:gd name="T66" fmla="*/ 324 w 588"/>
                  <a:gd name="T67" fmla="*/ 98 h 185"/>
                  <a:gd name="T68" fmla="*/ 397 w 588"/>
                  <a:gd name="T69" fmla="*/ 94 h 185"/>
                  <a:gd name="T70" fmla="*/ 399 w 588"/>
                  <a:gd name="T71" fmla="*/ 94 h 185"/>
                  <a:gd name="T72" fmla="*/ 400 w 588"/>
                  <a:gd name="T73" fmla="*/ 94 h 185"/>
                  <a:gd name="T74" fmla="*/ 416 w 588"/>
                  <a:gd name="T75" fmla="*/ 95 h 185"/>
                  <a:gd name="T76" fmla="*/ 417 w 588"/>
                  <a:gd name="T77" fmla="*/ 95 h 185"/>
                  <a:gd name="T78" fmla="*/ 389 w 588"/>
                  <a:gd name="T79" fmla="*/ 78 h 185"/>
                  <a:gd name="T80" fmla="*/ 462 w 588"/>
                  <a:gd name="T81" fmla="*/ 67 h 185"/>
                  <a:gd name="T82" fmla="*/ 422 w 588"/>
                  <a:gd name="T83" fmla="*/ 53 h 185"/>
                  <a:gd name="T84" fmla="*/ 429 w 588"/>
                  <a:gd name="T85" fmla="*/ 42 h 185"/>
                  <a:gd name="T86" fmla="*/ 527 w 588"/>
                  <a:gd name="T87" fmla="*/ 41 h 185"/>
                  <a:gd name="T88" fmla="*/ 471 w 588"/>
                  <a:gd name="T89" fmla="*/ 26 h 185"/>
                  <a:gd name="T90" fmla="*/ 474 w 588"/>
                  <a:gd name="T91" fmla="*/ 27 h 185"/>
                  <a:gd name="T92" fmla="*/ 508 w 588"/>
                  <a:gd name="T93" fmla="*/ 27 h 185"/>
                  <a:gd name="T94" fmla="*/ 438 w 588"/>
                  <a:gd name="T9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88" h="185">
                    <a:moveTo>
                      <a:pt x="311" y="87"/>
                    </a:moveTo>
                    <a:cubicBezTo>
                      <a:pt x="297" y="87"/>
                      <a:pt x="277" y="86"/>
                      <a:pt x="251" y="84"/>
                    </a:cubicBezTo>
                    <a:cubicBezTo>
                      <a:pt x="241" y="83"/>
                      <a:pt x="231" y="82"/>
                      <a:pt x="222" y="81"/>
                    </a:cubicBezTo>
                    <a:cubicBezTo>
                      <a:pt x="246" y="76"/>
                      <a:pt x="273" y="71"/>
                      <a:pt x="297" y="65"/>
                    </a:cubicBezTo>
                    <a:cubicBezTo>
                      <a:pt x="323" y="69"/>
                      <a:pt x="348" y="73"/>
                      <a:pt x="373" y="77"/>
                    </a:cubicBezTo>
                    <a:cubicBezTo>
                      <a:pt x="362" y="78"/>
                      <a:pt x="351" y="80"/>
                      <a:pt x="336" y="81"/>
                    </a:cubicBezTo>
                    <a:cubicBezTo>
                      <a:pt x="342" y="85"/>
                      <a:pt x="334" y="87"/>
                      <a:pt x="311" y="87"/>
                    </a:cubicBezTo>
                    <a:moveTo>
                      <a:pt x="438" y="0"/>
                    </a:moveTo>
                    <a:cubicBezTo>
                      <a:pt x="373" y="3"/>
                      <a:pt x="405" y="13"/>
                      <a:pt x="351" y="13"/>
                    </a:cubicBezTo>
                    <a:cubicBezTo>
                      <a:pt x="350" y="13"/>
                      <a:pt x="349" y="13"/>
                      <a:pt x="348" y="13"/>
                    </a:cubicBezTo>
                    <a:cubicBezTo>
                      <a:pt x="371" y="20"/>
                      <a:pt x="350" y="27"/>
                      <a:pt x="352" y="33"/>
                    </a:cubicBezTo>
                    <a:cubicBezTo>
                      <a:pt x="317" y="35"/>
                      <a:pt x="281" y="37"/>
                      <a:pt x="249" y="38"/>
                    </a:cubicBezTo>
                    <a:cubicBezTo>
                      <a:pt x="247" y="41"/>
                      <a:pt x="245" y="44"/>
                      <a:pt x="244" y="47"/>
                    </a:cubicBezTo>
                    <a:cubicBezTo>
                      <a:pt x="235" y="47"/>
                      <a:pt x="227" y="47"/>
                      <a:pt x="221" y="47"/>
                    </a:cubicBezTo>
                    <a:cubicBezTo>
                      <a:pt x="217" y="47"/>
                      <a:pt x="213" y="47"/>
                      <a:pt x="209" y="47"/>
                    </a:cubicBezTo>
                    <a:cubicBezTo>
                      <a:pt x="209" y="47"/>
                      <a:pt x="209" y="47"/>
                      <a:pt x="209" y="47"/>
                    </a:cubicBezTo>
                    <a:cubicBezTo>
                      <a:pt x="206" y="53"/>
                      <a:pt x="206" y="53"/>
                      <a:pt x="206" y="53"/>
                    </a:cubicBezTo>
                    <a:cubicBezTo>
                      <a:pt x="203" y="53"/>
                      <a:pt x="200" y="53"/>
                      <a:pt x="197" y="53"/>
                    </a:cubicBezTo>
                    <a:cubicBezTo>
                      <a:pt x="194" y="53"/>
                      <a:pt x="191" y="53"/>
                      <a:pt x="188" y="53"/>
                    </a:cubicBezTo>
                    <a:cubicBezTo>
                      <a:pt x="188" y="53"/>
                      <a:pt x="188" y="53"/>
                      <a:pt x="187" y="53"/>
                    </a:cubicBezTo>
                    <a:cubicBezTo>
                      <a:pt x="187" y="53"/>
                      <a:pt x="187" y="53"/>
                      <a:pt x="187" y="53"/>
                    </a:cubicBezTo>
                    <a:cubicBezTo>
                      <a:pt x="187" y="53"/>
                      <a:pt x="187" y="53"/>
                      <a:pt x="187" y="53"/>
                    </a:cubicBezTo>
                    <a:cubicBezTo>
                      <a:pt x="177" y="53"/>
                      <a:pt x="165" y="52"/>
                      <a:pt x="146" y="52"/>
                    </a:cubicBezTo>
                    <a:cubicBezTo>
                      <a:pt x="144" y="52"/>
                      <a:pt x="142" y="52"/>
                      <a:pt x="140" y="52"/>
                    </a:cubicBezTo>
                    <a:cubicBezTo>
                      <a:pt x="140" y="52"/>
                      <a:pt x="140" y="52"/>
                      <a:pt x="140" y="52"/>
                    </a:cubicBezTo>
                    <a:cubicBezTo>
                      <a:pt x="119" y="52"/>
                      <a:pt x="95" y="53"/>
                      <a:pt x="73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125" y="65"/>
                      <a:pt x="153" y="70"/>
                      <a:pt x="159" y="76"/>
                    </a:cubicBezTo>
                    <a:cubicBezTo>
                      <a:pt x="159" y="76"/>
                      <a:pt x="159" y="76"/>
                      <a:pt x="159" y="76"/>
                    </a:cubicBezTo>
                    <a:cubicBezTo>
                      <a:pt x="135" y="79"/>
                      <a:pt x="125" y="80"/>
                      <a:pt x="125" y="83"/>
                    </a:cubicBezTo>
                    <a:cubicBezTo>
                      <a:pt x="125" y="84"/>
                      <a:pt x="128" y="85"/>
                      <a:pt x="135" y="87"/>
                    </a:cubicBezTo>
                    <a:cubicBezTo>
                      <a:pt x="145" y="88"/>
                      <a:pt x="154" y="88"/>
                      <a:pt x="164" y="89"/>
                    </a:cubicBezTo>
                    <a:cubicBezTo>
                      <a:pt x="164" y="89"/>
                      <a:pt x="164" y="89"/>
                      <a:pt x="164" y="89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49" y="97"/>
                      <a:pt x="139" y="97"/>
                      <a:pt x="128" y="96"/>
                    </a:cubicBezTo>
                    <a:cubicBezTo>
                      <a:pt x="112" y="100"/>
                      <a:pt x="100" y="103"/>
                      <a:pt x="87" y="107"/>
                    </a:cubicBezTo>
                    <a:cubicBezTo>
                      <a:pt x="82" y="108"/>
                      <a:pt x="75" y="110"/>
                      <a:pt x="66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73" y="112"/>
                      <a:pt x="79" y="114"/>
                      <a:pt x="81" y="115"/>
                    </a:cubicBezTo>
                    <a:cubicBezTo>
                      <a:pt x="81" y="115"/>
                      <a:pt x="81" y="115"/>
                      <a:pt x="81" y="115"/>
                    </a:cubicBezTo>
                    <a:cubicBezTo>
                      <a:pt x="119" y="116"/>
                      <a:pt x="159" y="118"/>
                      <a:pt x="196" y="120"/>
                    </a:cubicBezTo>
                    <a:cubicBezTo>
                      <a:pt x="218" y="133"/>
                      <a:pt x="218" y="133"/>
                      <a:pt x="218" y="133"/>
                    </a:cubicBezTo>
                    <a:cubicBezTo>
                      <a:pt x="218" y="133"/>
                      <a:pt x="218" y="133"/>
                      <a:pt x="218" y="133"/>
                    </a:cubicBezTo>
                    <a:cubicBezTo>
                      <a:pt x="185" y="134"/>
                      <a:pt x="152" y="135"/>
                      <a:pt x="119" y="136"/>
                    </a:cubicBezTo>
                    <a:cubicBezTo>
                      <a:pt x="107" y="133"/>
                      <a:pt x="99" y="130"/>
                      <a:pt x="90" y="128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90" y="128"/>
                      <a:pt x="89" y="128"/>
                      <a:pt x="89" y="128"/>
                    </a:cubicBezTo>
                    <a:cubicBezTo>
                      <a:pt x="88" y="128"/>
                      <a:pt x="86" y="128"/>
                      <a:pt x="85" y="128"/>
                    </a:cubicBezTo>
                    <a:cubicBezTo>
                      <a:pt x="85" y="128"/>
                      <a:pt x="85" y="128"/>
                      <a:pt x="85" y="128"/>
                    </a:cubicBezTo>
                    <a:cubicBezTo>
                      <a:pt x="84" y="128"/>
                      <a:pt x="84" y="128"/>
                      <a:pt x="83" y="128"/>
                    </a:cubicBezTo>
                    <a:cubicBezTo>
                      <a:pt x="83" y="127"/>
                      <a:pt x="83" y="127"/>
                      <a:pt x="82" y="12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127"/>
                      <a:pt x="81" y="127"/>
                      <a:pt x="81" y="127"/>
                    </a:cubicBezTo>
                    <a:cubicBezTo>
                      <a:pt x="81" y="127"/>
                      <a:pt x="81" y="127"/>
                      <a:pt x="81" y="127"/>
                    </a:cubicBezTo>
                    <a:cubicBezTo>
                      <a:pt x="65" y="127"/>
                      <a:pt x="53" y="126"/>
                      <a:pt x="45" y="126"/>
                    </a:cubicBezTo>
                    <a:cubicBezTo>
                      <a:pt x="45" y="126"/>
                      <a:pt x="44" y="126"/>
                      <a:pt x="44" y="126"/>
                    </a:cubicBezTo>
                    <a:cubicBezTo>
                      <a:pt x="44" y="126"/>
                      <a:pt x="44" y="126"/>
                      <a:pt x="44" y="126"/>
                    </a:cubicBezTo>
                    <a:cubicBezTo>
                      <a:pt x="42" y="126"/>
                      <a:pt x="41" y="126"/>
                      <a:pt x="40" y="126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0" y="126"/>
                      <a:pt x="76" y="134"/>
                      <a:pt x="68" y="136"/>
                    </a:cubicBezTo>
                    <a:cubicBezTo>
                      <a:pt x="68" y="136"/>
                      <a:pt x="68" y="136"/>
                      <a:pt x="68" y="136"/>
                    </a:cubicBezTo>
                    <a:cubicBezTo>
                      <a:pt x="68" y="136"/>
                      <a:pt x="68" y="136"/>
                      <a:pt x="68" y="136"/>
                    </a:cubicBezTo>
                    <a:cubicBezTo>
                      <a:pt x="68" y="136"/>
                      <a:pt x="68" y="136"/>
                      <a:pt x="68" y="136"/>
                    </a:cubicBezTo>
                    <a:cubicBezTo>
                      <a:pt x="68" y="136"/>
                      <a:pt x="68" y="136"/>
                      <a:pt x="68" y="136"/>
                    </a:cubicBezTo>
                    <a:cubicBezTo>
                      <a:pt x="77" y="137"/>
                      <a:pt x="87" y="137"/>
                      <a:pt x="101" y="138"/>
                    </a:cubicBezTo>
                    <a:cubicBezTo>
                      <a:pt x="101" y="138"/>
                      <a:pt x="101" y="138"/>
                      <a:pt x="101" y="138"/>
                    </a:cubicBezTo>
                    <a:cubicBezTo>
                      <a:pt x="101" y="138"/>
                      <a:pt x="101" y="138"/>
                      <a:pt x="101" y="138"/>
                    </a:cubicBezTo>
                    <a:cubicBezTo>
                      <a:pt x="98" y="139"/>
                      <a:pt x="97" y="139"/>
                      <a:pt x="97" y="140"/>
                    </a:cubicBezTo>
                    <a:cubicBezTo>
                      <a:pt x="97" y="143"/>
                      <a:pt x="131" y="146"/>
                      <a:pt x="131" y="149"/>
                    </a:cubicBezTo>
                    <a:cubicBezTo>
                      <a:pt x="131" y="149"/>
                      <a:pt x="129" y="149"/>
                      <a:pt x="124" y="150"/>
                    </a:cubicBezTo>
                    <a:cubicBezTo>
                      <a:pt x="119" y="152"/>
                      <a:pt x="110" y="155"/>
                      <a:pt x="105" y="157"/>
                    </a:cubicBezTo>
                    <a:cubicBezTo>
                      <a:pt x="107" y="160"/>
                      <a:pt x="112" y="162"/>
                      <a:pt x="114" y="165"/>
                    </a:cubicBezTo>
                    <a:cubicBezTo>
                      <a:pt x="115" y="166"/>
                      <a:pt x="115" y="166"/>
                      <a:pt x="115" y="167"/>
                    </a:cubicBezTo>
                    <a:cubicBezTo>
                      <a:pt x="115" y="169"/>
                      <a:pt x="112" y="171"/>
                      <a:pt x="112" y="173"/>
                    </a:cubicBezTo>
                    <a:cubicBezTo>
                      <a:pt x="112" y="176"/>
                      <a:pt x="121" y="179"/>
                      <a:pt x="170" y="185"/>
                    </a:cubicBezTo>
                    <a:cubicBezTo>
                      <a:pt x="170" y="185"/>
                      <a:pt x="170" y="185"/>
                      <a:pt x="170" y="185"/>
                    </a:cubicBezTo>
                    <a:cubicBezTo>
                      <a:pt x="170" y="185"/>
                      <a:pt x="171" y="185"/>
                      <a:pt x="172" y="185"/>
                    </a:cubicBezTo>
                    <a:cubicBezTo>
                      <a:pt x="172" y="185"/>
                      <a:pt x="172" y="185"/>
                      <a:pt x="172" y="185"/>
                    </a:cubicBezTo>
                    <a:cubicBezTo>
                      <a:pt x="172" y="185"/>
                      <a:pt x="173" y="185"/>
                      <a:pt x="174" y="185"/>
                    </a:cubicBezTo>
                    <a:cubicBezTo>
                      <a:pt x="174" y="185"/>
                      <a:pt x="174" y="185"/>
                      <a:pt x="174" y="185"/>
                    </a:cubicBezTo>
                    <a:cubicBezTo>
                      <a:pt x="174" y="185"/>
                      <a:pt x="174" y="185"/>
                      <a:pt x="174" y="185"/>
                    </a:cubicBezTo>
                    <a:cubicBezTo>
                      <a:pt x="174" y="185"/>
                      <a:pt x="174" y="185"/>
                      <a:pt x="174" y="185"/>
                    </a:cubicBezTo>
                    <a:cubicBezTo>
                      <a:pt x="177" y="185"/>
                      <a:pt x="179" y="185"/>
                      <a:pt x="182" y="185"/>
                    </a:cubicBezTo>
                    <a:cubicBezTo>
                      <a:pt x="185" y="185"/>
                      <a:pt x="188" y="185"/>
                      <a:pt x="191" y="185"/>
                    </a:cubicBezTo>
                    <a:cubicBezTo>
                      <a:pt x="191" y="185"/>
                      <a:pt x="191" y="185"/>
                      <a:pt x="191" y="185"/>
                    </a:cubicBezTo>
                    <a:cubicBezTo>
                      <a:pt x="191" y="185"/>
                      <a:pt x="191" y="185"/>
                      <a:pt x="191" y="185"/>
                    </a:cubicBezTo>
                    <a:cubicBezTo>
                      <a:pt x="194" y="185"/>
                      <a:pt x="197" y="185"/>
                      <a:pt x="200" y="185"/>
                    </a:cubicBezTo>
                    <a:cubicBezTo>
                      <a:pt x="203" y="185"/>
                      <a:pt x="207" y="185"/>
                      <a:pt x="210" y="185"/>
                    </a:cubicBezTo>
                    <a:cubicBezTo>
                      <a:pt x="210" y="185"/>
                      <a:pt x="210" y="185"/>
                      <a:pt x="210" y="185"/>
                    </a:cubicBezTo>
                    <a:cubicBezTo>
                      <a:pt x="210" y="185"/>
                      <a:pt x="210" y="185"/>
                      <a:pt x="210" y="185"/>
                    </a:cubicBezTo>
                    <a:cubicBezTo>
                      <a:pt x="210" y="185"/>
                      <a:pt x="210" y="185"/>
                      <a:pt x="210" y="185"/>
                    </a:cubicBezTo>
                    <a:cubicBezTo>
                      <a:pt x="218" y="185"/>
                      <a:pt x="226" y="185"/>
                      <a:pt x="234" y="185"/>
                    </a:cubicBezTo>
                    <a:cubicBezTo>
                      <a:pt x="235" y="185"/>
                      <a:pt x="235" y="185"/>
                      <a:pt x="236" y="185"/>
                    </a:cubicBezTo>
                    <a:cubicBezTo>
                      <a:pt x="239" y="180"/>
                      <a:pt x="243" y="174"/>
                      <a:pt x="246" y="169"/>
                    </a:cubicBezTo>
                    <a:cubicBezTo>
                      <a:pt x="246" y="169"/>
                      <a:pt x="246" y="169"/>
                      <a:pt x="246" y="169"/>
                    </a:cubicBezTo>
                    <a:cubicBezTo>
                      <a:pt x="246" y="169"/>
                      <a:pt x="246" y="169"/>
                      <a:pt x="246" y="169"/>
                    </a:cubicBezTo>
                    <a:cubicBezTo>
                      <a:pt x="246" y="169"/>
                      <a:pt x="246" y="169"/>
                      <a:pt x="246" y="169"/>
                    </a:cubicBezTo>
                    <a:cubicBezTo>
                      <a:pt x="246" y="169"/>
                      <a:pt x="246" y="169"/>
                      <a:pt x="246" y="169"/>
                    </a:cubicBezTo>
                    <a:cubicBezTo>
                      <a:pt x="246" y="169"/>
                      <a:pt x="245" y="169"/>
                      <a:pt x="245" y="169"/>
                    </a:cubicBezTo>
                    <a:cubicBezTo>
                      <a:pt x="245" y="169"/>
                      <a:pt x="245" y="169"/>
                      <a:pt x="245" y="169"/>
                    </a:cubicBezTo>
                    <a:cubicBezTo>
                      <a:pt x="225" y="165"/>
                      <a:pt x="210" y="161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37" y="161"/>
                      <a:pt x="242" y="162"/>
                      <a:pt x="248" y="162"/>
                    </a:cubicBezTo>
                    <a:cubicBezTo>
                      <a:pt x="248" y="162"/>
                      <a:pt x="248" y="162"/>
                      <a:pt x="248" y="162"/>
                    </a:cubicBezTo>
                    <a:cubicBezTo>
                      <a:pt x="249" y="162"/>
                      <a:pt x="249" y="162"/>
                      <a:pt x="249" y="162"/>
                    </a:cubicBezTo>
                    <a:cubicBezTo>
                      <a:pt x="249" y="162"/>
                      <a:pt x="249" y="162"/>
                      <a:pt x="250" y="162"/>
                    </a:cubicBezTo>
                    <a:cubicBezTo>
                      <a:pt x="250" y="162"/>
                      <a:pt x="250" y="162"/>
                      <a:pt x="250" y="162"/>
                    </a:cubicBezTo>
                    <a:cubicBezTo>
                      <a:pt x="250" y="162"/>
                      <a:pt x="250" y="162"/>
                      <a:pt x="250" y="162"/>
                    </a:cubicBezTo>
                    <a:cubicBezTo>
                      <a:pt x="251" y="162"/>
                      <a:pt x="251" y="162"/>
                      <a:pt x="251" y="162"/>
                    </a:cubicBezTo>
                    <a:cubicBezTo>
                      <a:pt x="251" y="162"/>
                      <a:pt x="251" y="162"/>
                      <a:pt x="251" y="162"/>
                    </a:cubicBezTo>
                    <a:cubicBezTo>
                      <a:pt x="256" y="159"/>
                      <a:pt x="265" y="156"/>
                      <a:pt x="274" y="154"/>
                    </a:cubicBezTo>
                    <a:cubicBezTo>
                      <a:pt x="274" y="154"/>
                      <a:pt x="274" y="154"/>
                      <a:pt x="274" y="154"/>
                    </a:cubicBezTo>
                    <a:cubicBezTo>
                      <a:pt x="272" y="153"/>
                      <a:pt x="271" y="152"/>
                      <a:pt x="271" y="151"/>
                    </a:cubicBezTo>
                    <a:cubicBezTo>
                      <a:pt x="271" y="147"/>
                      <a:pt x="301" y="145"/>
                      <a:pt x="301" y="141"/>
                    </a:cubicBezTo>
                    <a:cubicBezTo>
                      <a:pt x="301" y="140"/>
                      <a:pt x="300" y="139"/>
                      <a:pt x="298" y="138"/>
                    </a:cubicBezTo>
                    <a:cubicBezTo>
                      <a:pt x="298" y="138"/>
                      <a:pt x="298" y="138"/>
                      <a:pt x="298" y="138"/>
                    </a:cubicBezTo>
                    <a:cubicBezTo>
                      <a:pt x="306" y="136"/>
                      <a:pt x="314" y="134"/>
                      <a:pt x="319" y="133"/>
                    </a:cubicBezTo>
                    <a:cubicBezTo>
                      <a:pt x="334" y="132"/>
                      <a:pt x="357" y="133"/>
                      <a:pt x="357" y="130"/>
                    </a:cubicBezTo>
                    <a:cubicBezTo>
                      <a:pt x="357" y="130"/>
                      <a:pt x="357" y="130"/>
                      <a:pt x="356" y="129"/>
                    </a:cubicBezTo>
                    <a:cubicBezTo>
                      <a:pt x="334" y="125"/>
                      <a:pt x="316" y="121"/>
                      <a:pt x="298" y="117"/>
                    </a:cubicBezTo>
                    <a:cubicBezTo>
                      <a:pt x="298" y="117"/>
                      <a:pt x="298" y="117"/>
                      <a:pt x="298" y="117"/>
                    </a:cubicBezTo>
                    <a:cubicBezTo>
                      <a:pt x="298" y="117"/>
                      <a:pt x="298" y="117"/>
                      <a:pt x="299" y="117"/>
                    </a:cubicBezTo>
                    <a:cubicBezTo>
                      <a:pt x="299" y="117"/>
                      <a:pt x="299" y="117"/>
                      <a:pt x="299" y="117"/>
                    </a:cubicBezTo>
                    <a:cubicBezTo>
                      <a:pt x="306" y="117"/>
                      <a:pt x="312" y="117"/>
                      <a:pt x="319" y="117"/>
                    </a:cubicBezTo>
                    <a:cubicBezTo>
                      <a:pt x="319" y="117"/>
                      <a:pt x="319" y="117"/>
                      <a:pt x="319" y="117"/>
                    </a:cubicBezTo>
                    <a:cubicBezTo>
                      <a:pt x="319" y="117"/>
                      <a:pt x="319" y="117"/>
                      <a:pt x="319" y="117"/>
                    </a:cubicBezTo>
                    <a:cubicBezTo>
                      <a:pt x="323" y="117"/>
                      <a:pt x="326" y="117"/>
                      <a:pt x="330" y="117"/>
                    </a:cubicBezTo>
                    <a:cubicBezTo>
                      <a:pt x="334" y="117"/>
                      <a:pt x="338" y="117"/>
                      <a:pt x="341" y="117"/>
                    </a:cubicBezTo>
                    <a:cubicBezTo>
                      <a:pt x="341" y="117"/>
                      <a:pt x="342" y="117"/>
                      <a:pt x="342" y="117"/>
                    </a:cubicBezTo>
                    <a:cubicBezTo>
                      <a:pt x="342" y="117"/>
                      <a:pt x="342" y="117"/>
                      <a:pt x="342" y="117"/>
                    </a:cubicBezTo>
                    <a:cubicBezTo>
                      <a:pt x="342" y="117"/>
                      <a:pt x="342" y="117"/>
                      <a:pt x="342" y="117"/>
                    </a:cubicBezTo>
                    <a:cubicBezTo>
                      <a:pt x="345" y="117"/>
                      <a:pt x="348" y="117"/>
                      <a:pt x="351" y="117"/>
                    </a:cubicBezTo>
                    <a:cubicBezTo>
                      <a:pt x="355" y="117"/>
                      <a:pt x="359" y="117"/>
                      <a:pt x="364" y="117"/>
                    </a:cubicBezTo>
                    <a:cubicBezTo>
                      <a:pt x="370" y="108"/>
                      <a:pt x="370" y="108"/>
                      <a:pt x="370" y="108"/>
                    </a:cubicBezTo>
                    <a:cubicBezTo>
                      <a:pt x="355" y="105"/>
                      <a:pt x="340" y="101"/>
                      <a:pt x="324" y="98"/>
                    </a:cubicBezTo>
                    <a:cubicBezTo>
                      <a:pt x="324" y="98"/>
                      <a:pt x="324" y="98"/>
                      <a:pt x="324" y="98"/>
                    </a:cubicBezTo>
                    <a:cubicBezTo>
                      <a:pt x="342" y="98"/>
                      <a:pt x="358" y="98"/>
                      <a:pt x="376" y="98"/>
                    </a:cubicBezTo>
                    <a:cubicBezTo>
                      <a:pt x="381" y="97"/>
                      <a:pt x="389" y="95"/>
                      <a:pt x="397" y="94"/>
                    </a:cubicBezTo>
                    <a:cubicBezTo>
                      <a:pt x="397" y="94"/>
                      <a:pt x="397" y="94"/>
                      <a:pt x="397" y="94"/>
                    </a:cubicBezTo>
                    <a:cubicBezTo>
                      <a:pt x="397" y="94"/>
                      <a:pt x="397" y="94"/>
                      <a:pt x="397" y="94"/>
                    </a:cubicBezTo>
                    <a:cubicBezTo>
                      <a:pt x="397" y="94"/>
                      <a:pt x="397" y="94"/>
                      <a:pt x="397" y="94"/>
                    </a:cubicBezTo>
                    <a:cubicBezTo>
                      <a:pt x="398" y="94"/>
                      <a:pt x="398" y="94"/>
                      <a:pt x="398" y="94"/>
                    </a:cubicBezTo>
                    <a:cubicBezTo>
                      <a:pt x="398" y="94"/>
                      <a:pt x="399" y="94"/>
                      <a:pt x="399" y="94"/>
                    </a:cubicBezTo>
                    <a:cubicBezTo>
                      <a:pt x="399" y="94"/>
                      <a:pt x="399" y="94"/>
                      <a:pt x="399" y="94"/>
                    </a:cubicBezTo>
                    <a:cubicBezTo>
                      <a:pt x="399" y="94"/>
                      <a:pt x="399" y="94"/>
                      <a:pt x="400" y="94"/>
                    </a:cubicBezTo>
                    <a:cubicBezTo>
                      <a:pt x="400" y="94"/>
                      <a:pt x="400" y="94"/>
                      <a:pt x="400" y="94"/>
                    </a:cubicBezTo>
                    <a:cubicBezTo>
                      <a:pt x="400" y="94"/>
                      <a:pt x="400" y="94"/>
                      <a:pt x="400" y="94"/>
                    </a:cubicBezTo>
                    <a:cubicBezTo>
                      <a:pt x="400" y="94"/>
                      <a:pt x="400" y="94"/>
                      <a:pt x="400" y="94"/>
                    </a:cubicBezTo>
                    <a:cubicBezTo>
                      <a:pt x="400" y="94"/>
                      <a:pt x="400" y="94"/>
                      <a:pt x="400" y="94"/>
                    </a:cubicBezTo>
                    <a:cubicBezTo>
                      <a:pt x="407" y="95"/>
                      <a:pt x="412" y="95"/>
                      <a:pt x="416" y="95"/>
                    </a:cubicBezTo>
                    <a:cubicBezTo>
                      <a:pt x="416" y="95"/>
                      <a:pt x="416" y="95"/>
                      <a:pt x="416" y="95"/>
                    </a:cubicBezTo>
                    <a:cubicBezTo>
                      <a:pt x="416" y="95"/>
                      <a:pt x="416" y="95"/>
                      <a:pt x="417" y="95"/>
                    </a:cubicBezTo>
                    <a:cubicBezTo>
                      <a:pt x="417" y="95"/>
                      <a:pt x="417" y="95"/>
                      <a:pt x="417" y="95"/>
                    </a:cubicBezTo>
                    <a:cubicBezTo>
                      <a:pt x="417" y="95"/>
                      <a:pt x="417" y="95"/>
                      <a:pt x="417" y="95"/>
                    </a:cubicBezTo>
                    <a:cubicBezTo>
                      <a:pt x="417" y="95"/>
                      <a:pt x="417" y="95"/>
                      <a:pt x="417" y="95"/>
                    </a:cubicBezTo>
                    <a:cubicBezTo>
                      <a:pt x="431" y="95"/>
                      <a:pt x="429" y="92"/>
                      <a:pt x="430" y="90"/>
                    </a:cubicBezTo>
                    <a:cubicBezTo>
                      <a:pt x="430" y="90"/>
                      <a:pt x="430" y="90"/>
                      <a:pt x="430" y="90"/>
                    </a:cubicBezTo>
                    <a:cubicBezTo>
                      <a:pt x="415" y="86"/>
                      <a:pt x="404" y="82"/>
                      <a:pt x="389" y="78"/>
                    </a:cubicBezTo>
                    <a:cubicBezTo>
                      <a:pt x="389" y="78"/>
                      <a:pt x="389" y="78"/>
                      <a:pt x="389" y="78"/>
                    </a:cubicBezTo>
                    <a:cubicBezTo>
                      <a:pt x="394" y="76"/>
                      <a:pt x="403" y="74"/>
                      <a:pt x="411" y="71"/>
                    </a:cubicBezTo>
                    <a:cubicBezTo>
                      <a:pt x="411" y="71"/>
                      <a:pt x="411" y="71"/>
                      <a:pt x="411" y="71"/>
                    </a:cubicBezTo>
                    <a:cubicBezTo>
                      <a:pt x="409" y="71"/>
                      <a:pt x="408" y="70"/>
                      <a:pt x="408" y="70"/>
                    </a:cubicBezTo>
                    <a:cubicBezTo>
                      <a:pt x="408" y="67"/>
                      <a:pt x="441" y="68"/>
                      <a:pt x="462" y="67"/>
                    </a:cubicBezTo>
                    <a:cubicBezTo>
                      <a:pt x="462" y="67"/>
                      <a:pt x="462" y="67"/>
                      <a:pt x="462" y="67"/>
                    </a:cubicBezTo>
                    <a:cubicBezTo>
                      <a:pt x="443" y="63"/>
                      <a:pt x="423" y="59"/>
                      <a:pt x="404" y="54"/>
                    </a:cubicBezTo>
                    <a:cubicBezTo>
                      <a:pt x="404" y="54"/>
                      <a:pt x="404" y="54"/>
                      <a:pt x="404" y="54"/>
                    </a:cubicBezTo>
                    <a:cubicBezTo>
                      <a:pt x="408" y="54"/>
                      <a:pt x="415" y="54"/>
                      <a:pt x="422" y="53"/>
                    </a:cubicBezTo>
                    <a:cubicBezTo>
                      <a:pt x="440" y="52"/>
                      <a:pt x="446" y="51"/>
                      <a:pt x="446" y="50"/>
                    </a:cubicBezTo>
                    <a:cubicBezTo>
                      <a:pt x="446" y="48"/>
                      <a:pt x="428" y="45"/>
                      <a:pt x="428" y="44"/>
                    </a:cubicBezTo>
                    <a:cubicBezTo>
                      <a:pt x="428" y="44"/>
                      <a:pt x="428" y="44"/>
                      <a:pt x="428" y="44"/>
                    </a:cubicBezTo>
                    <a:cubicBezTo>
                      <a:pt x="429" y="43"/>
                      <a:pt x="429" y="43"/>
                      <a:pt x="429" y="42"/>
                    </a:cubicBezTo>
                    <a:cubicBezTo>
                      <a:pt x="449" y="43"/>
                      <a:pt x="470" y="45"/>
                      <a:pt x="493" y="46"/>
                    </a:cubicBezTo>
                    <a:cubicBezTo>
                      <a:pt x="493" y="46"/>
                      <a:pt x="493" y="46"/>
                      <a:pt x="493" y="46"/>
                    </a:cubicBezTo>
                    <a:cubicBezTo>
                      <a:pt x="510" y="45"/>
                      <a:pt x="526" y="44"/>
                      <a:pt x="543" y="43"/>
                    </a:cubicBezTo>
                    <a:cubicBezTo>
                      <a:pt x="540" y="42"/>
                      <a:pt x="533" y="41"/>
                      <a:pt x="527" y="41"/>
                    </a:cubicBezTo>
                    <a:cubicBezTo>
                      <a:pt x="475" y="36"/>
                      <a:pt x="461" y="34"/>
                      <a:pt x="461" y="33"/>
                    </a:cubicBezTo>
                    <a:cubicBezTo>
                      <a:pt x="461" y="31"/>
                      <a:pt x="475" y="30"/>
                      <a:pt x="475" y="28"/>
                    </a:cubicBezTo>
                    <a:cubicBezTo>
                      <a:pt x="475" y="28"/>
                      <a:pt x="474" y="27"/>
                      <a:pt x="470" y="26"/>
                    </a:cubicBezTo>
                    <a:cubicBezTo>
                      <a:pt x="471" y="26"/>
                      <a:pt x="471" y="26"/>
                      <a:pt x="471" y="26"/>
                    </a:cubicBezTo>
                    <a:cubicBezTo>
                      <a:pt x="472" y="26"/>
                      <a:pt x="473" y="26"/>
                      <a:pt x="474" y="27"/>
                    </a:cubicBezTo>
                    <a:cubicBezTo>
                      <a:pt x="474" y="27"/>
                      <a:pt x="474" y="27"/>
                      <a:pt x="474" y="27"/>
                    </a:cubicBezTo>
                    <a:cubicBezTo>
                      <a:pt x="474" y="27"/>
                      <a:pt x="474" y="27"/>
                      <a:pt x="474" y="27"/>
                    </a:cubicBezTo>
                    <a:cubicBezTo>
                      <a:pt x="474" y="27"/>
                      <a:pt x="474" y="27"/>
                      <a:pt x="474" y="27"/>
                    </a:cubicBezTo>
                    <a:cubicBezTo>
                      <a:pt x="475" y="27"/>
                      <a:pt x="475" y="27"/>
                      <a:pt x="475" y="27"/>
                    </a:cubicBezTo>
                    <a:cubicBezTo>
                      <a:pt x="475" y="27"/>
                      <a:pt x="475" y="27"/>
                      <a:pt x="476" y="27"/>
                    </a:cubicBezTo>
                    <a:cubicBezTo>
                      <a:pt x="476" y="27"/>
                      <a:pt x="476" y="27"/>
                      <a:pt x="476" y="27"/>
                    </a:cubicBezTo>
                    <a:cubicBezTo>
                      <a:pt x="489" y="27"/>
                      <a:pt x="499" y="27"/>
                      <a:pt x="508" y="27"/>
                    </a:cubicBezTo>
                    <a:cubicBezTo>
                      <a:pt x="508" y="27"/>
                      <a:pt x="508" y="27"/>
                      <a:pt x="508" y="27"/>
                    </a:cubicBezTo>
                    <a:cubicBezTo>
                      <a:pt x="588" y="27"/>
                      <a:pt x="479" y="12"/>
                      <a:pt x="485" y="4"/>
                    </a:cubicBezTo>
                    <a:cubicBezTo>
                      <a:pt x="485" y="4"/>
                      <a:pt x="485" y="4"/>
                      <a:pt x="485" y="4"/>
                    </a:cubicBezTo>
                    <a:cubicBezTo>
                      <a:pt x="468" y="2"/>
                      <a:pt x="455" y="2"/>
                      <a:pt x="438" y="0"/>
                    </a:cubicBezTo>
                    <a:cubicBezTo>
                      <a:pt x="438" y="0"/>
                      <a:pt x="438" y="0"/>
                      <a:pt x="43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29" name="Freeform 3686">
                <a:extLst>
                  <a:ext uri="{FF2B5EF4-FFF2-40B4-BE49-F238E27FC236}">
                    <a16:creationId xmlns:a16="http://schemas.microsoft.com/office/drawing/2014/main" id="{99FEB3AA-7BDD-4346-8CC9-F2F7FDD6F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7" y="3287"/>
                <a:ext cx="295" cy="79"/>
              </a:xfrm>
              <a:custGeom>
                <a:avLst/>
                <a:gdLst>
                  <a:gd name="T0" fmla="*/ 216 w 345"/>
                  <a:gd name="T1" fmla="*/ 0 h 92"/>
                  <a:gd name="T2" fmla="*/ 187 w 345"/>
                  <a:gd name="T3" fmla="*/ 16 h 92"/>
                  <a:gd name="T4" fmla="*/ 163 w 345"/>
                  <a:gd name="T5" fmla="*/ 31 h 92"/>
                  <a:gd name="T6" fmla="*/ 163 w 345"/>
                  <a:gd name="T7" fmla="*/ 31 h 92"/>
                  <a:gd name="T8" fmla="*/ 160 w 345"/>
                  <a:gd name="T9" fmla="*/ 31 h 92"/>
                  <a:gd name="T10" fmla="*/ 158 w 345"/>
                  <a:gd name="T11" fmla="*/ 31 h 92"/>
                  <a:gd name="T12" fmla="*/ 156 w 345"/>
                  <a:gd name="T13" fmla="*/ 31 h 92"/>
                  <a:gd name="T14" fmla="*/ 114 w 345"/>
                  <a:gd name="T15" fmla="*/ 29 h 92"/>
                  <a:gd name="T16" fmla="*/ 114 w 345"/>
                  <a:gd name="T17" fmla="*/ 29 h 92"/>
                  <a:gd name="T18" fmla="*/ 92 w 345"/>
                  <a:gd name="T19" fmla="*/ 32 h 92"/>
                  <a:gd name="T20" fmla="*/ 67 w 345"/>
                  <a:gd name="T21" fmla="*/ 35 h 92"/>
                  <a:gd name="T22" fmla="*/ 62 w 345"/>
                  <a:gd name="T23" fmla="*/ 35 h 92"/>
                  <a:gd name="T24" fmla="*/ 61 w 345"/>
                  <a:gd name="T25" fmla="*/ 35 h 92"/>
                  <a:gd name="T26" fmla="*/ 105 w 345"/>
                  <a:gd name="T27" fmla="*/ 41 h 92"/>
                  <a:gd name="T28" fmla="*/ 116 w 345"/>
                  <a:gd name="T29" fmla="*/ 50 h 92"/>
                  <a:gd name="T30" fmla="*/ 95 w 345"/>
                  <a:gd name="T31" fmla="*/ 56 h 92"/>
                  <a:gd name="T32" fmla="*/ 60 w 345"/>
                  <a:gd name="T33" fmla="*/ 62 h 92"/>
                  <a:gd name="T34" fmla="*/ 41 w 345"/>
                  <a:gd name="T35" fmla="*/ 68 h 92"/>
                  <a:gd name="T36" fmla="*/ 41 w 345"/>
                  <a:gd name="T37" fmla="*/ 68 h 92"/>
                  <a:gd name="T38" fmla="*/ 0 w 345"/>
                  <a:gd name="T39" fmla="*/ 74 h 92"/>
                  <a:gd name="T40" fmla="*/ 12 w 345"/>
                  <a:gd name="T41" fmla="*/ 82 h 92"/>
                  <a:gd name="T42" fmla="*/ 139 w 345"/>
                  <a:gd name="T43" fmla="*/ 89 h 92"/>
                  <a:gd name="T44" fmla="*/ 238 w 345"/>
                  <a:gd name="T45" fmla="*/ 91 h 92"/>
                  <a:gd name="T46" fmla="*/ 183 w 345"/>
                  <a:gd name="T47" fmla="*/ 74 h 92"/>
                  <a:gd name="T48" fmla="*/ 183 w 345"/>
                  <a:gd name="T49" fmla="*/ 74 h 92"/>
                  <a:gd name="T50" fmla="*/ 184 w 345"/>
                  <a:gd name="T51" fmla="*/ 74 h 92"/>
                  <a:gd name="T52" fmla="*/ 184 w 345"/>
                  <a:gd name="T53" fmla="*/ 75 h 92"/>
                  <a:gd name="T54" fmla="*/ 186 w 345"/>
                  <a:gd name="T55" fmla="*/ 75 h 92"/>
                  <a:gd name="T56" fmla="*/ 212 w 345"/>
                  <a:gd name="T57" fmla="*/ 76 h 92"/>
                  <a:gd name="T58" fmla="*/ 195 w 345"/>
                  <a:gd name="T59" fmla="*/ 61 h 92"/>
                  <a:gd name="T60" fmla="*/ 192 w 345"/>
                  <a:gd name="T61" fmla="*/ 61 h 92"/>
                  <a:gd name="T62" fmla="*/ 192 w 345"/>
                  <a:gd name="T63" fmla="*/ 61 h 92"/>
                  <a:gd name="T64" fmla="*/ 291 w 345"/>
                  <a:gd name="T65" fmla="*/ 63 h 92"/>
                  <a:gd name="T66" fmla="*/ 311 w 345"/>
                  <a:gd name="T67" fmla="*/ 59 h 92"/>
                  <a:gd name="T68" fmla="*/ 345 w 345"/>
                  <a:gd name="T69" fmla="*/ 55 h 92"/>
                  <a:gd name="T70" fmla="*/ 318 w 345"/>
                  <a:gd name="T71" fmla="*/ 49 h 92"/>
                  <a:gd name="T72" fmla="*/ 260 w 345"/>
                  <a:gd name="T73" fmla="*/ 37 h 92"/>
                  <a:gd name="T74" fmla="*/ 262 w 345"/>
                  <a:gd name="T75" fmla="*/ 29 h 92"/>
                  <a:gd name="T76" fmla="*/ 253 w 345"/>
                  <a:gd name="T77" fmla="*/ 21 h 92"/>
                  <a:gd name="T78" fmla="*/ 279 w 345"/>
                  <a:gd name="T79" fmla="*/ 13 h 92"/>
                  <a:gd name="T80" fmla="*/ 249 w 345"/>
                  <a:gd name="T81" fmla="*/ 2 h 92"/>
                  <a:gd name="T82" fmla="*/ 216 w 345"/>
                  <a:gd name="T8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5" h="92">
                    <a:moveTo>
                      <a:pt x="216" y="0"/>
                    </a:moveTo>
                    <a:cubicBezTo>
                      <a:pt x="216" y="0"/>
                      <a:pt x="216" y="0"/>
                      <a:pt x="216" y="0"/>
                    </a:cubicBezTo>
                    <a:cubicBezTo>
                      <a:pt x="220" y="2"/>
                      <a:pt x="222" y="3"/>
                      <a:pt x="222" y="5"/>
                    </a:cubicBezTo>
                    <a:cubicBezTo>
                      <a:pt x="222" y="10"/>
                      <a:pt x="195" y="13"/>
                      <a:pt x="187" y="16"/>
                    </a:cubicBezTo>
                    <a:cubicBezTo>
                      <a:pt x="182" y="19"/>
                      <a:pt x="174" y="21"/>
                      <a:pt x="169" y="23"/>
                    </a:cubicBezTo>
                    <a:cubicBezTo>
                      <a:pt x="163" y="31"/>
                      <a:pt x="163" y="31"/>
                      <a:pt x="163" y="31"/>
                    </a:cubicBezTo>
                    <a:cubicBezTo>
                      <a:pt x="163" y="31"/>
                      <a:pt x="163" y="31"/>
                      <a:pt x="163" y="31"/>
                    </a:cubicBezTo>
                    <a:cubicBezTo>
                      <a:pt x="163" y="31"/>
                      <a:pt x="163" y="31"/>
                      <a:pt x="163" y="31"/>
                    </a:cubicBezTo>
                    <a:cubicBezTo>
                      <a:pt x="162" y="31"/>
                      <a:pt x="161" y="31"/>
                      <a:pt x="161" y="31"/>
                    </a:cubicBezTo>
                    <a:cubicBezTo>
                      <a:pt x="161" y="31"/>
                      <a:pt x="161" y="31"/>
                      <a:pt x="160" y="31"/>
                    </a:cubicBezTo>
                    <a:cubicBezTo>
                      <a:pt x="160" y="31"/>
                      <a:pt x="159" y="31"/>
                      <a:pt x="158" y="31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57" y="31"/>
                      <a:pt x="157" y="31"/>
                      <a:pt x="157" y="31"/>
                    </a:cubicBezTo>
                    <a:cubicBezTo>
                      <a:pt x="157" y="31"/>
                      <a:pt x="156" y="31"/>
                      <a:pt x="156" y="31"/>
                    </a:cubicBezTo>
                    <a:cubicBezTo>
                      <a:pt x="137" y="29"/>
                      <a:pt x="125" y="29"/>
                      <a:pt x="116" y="29"/>
                    </a:cubicBezTo>
                    <a:cubicBezTo>
                      <a:pt x="115" y="29"/>
                      <a:pt x="114" y="29"/>
                      <a:pt x="114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00" y="29"/>
                      <a:pt x="96" y="30"/>
                      <a:pt x="92" y="32"/>
                    </a:cubicBezTo>
                    <a:cubicBezTo>
                      <a:pt x="92" y="32"/>
                      <a:pt x="92" y="32"/>
                      <a:pt x="92" y="32"/>
                    </a:cubicBezTo>
                    <a:cubicBezTo>
                      <a:pt x="92" y="32"/>
                      <a:pt x="92" y="32"/>
                      <a:pt x="92" y="32"/>
                    </a:cubicBezTo>
                    <a:cubicBezTo>
                      <a:pt x="88" y="33"/>
                      <a:pt x="83" y="35"/>
                      <a:pt x="67" y="35"/>
                    </a:cubicBezTo>
                    <a:cubicBezTo>
                      <a:pt x="65" y="35"/>
                      <a:pt x="64" y="35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77" y="37"/>
                      <a:pt x="89" y="39"/>
                      <a:pt x="105" y="41"/>
                    </a:cubicBezTo>
                    <a:cubicBezTo>
                      <a:pt x="110" y="44"/>
                      <a:pt x="111" y="47"/>
                      <a:pt x="116" y="50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5" y="52"/>
                      <a:pt x="114" y="53"/>
                      <a:pt x="113" y="55"/>
                    </a:cubicBezTo>
                    <a:cubicBezTo>
                      <a:pt x="106" y="55"/>
                      <a:pt x="102" y="55"/>
                      <a:pt x="95" y="56"/>
                    </a:cubicBezTo>
                    <a:cubicBezTo>
                      <a:pt x="83" y="58"/>
                      <a:pt x="72" y="60"/>
                      <a:pt x="60" y="62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52" y="64"/>
                      <a:pt x="65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0" y="68"/>
                      <a:pt x="40" y="68"/>
                      <a:pt x="39" y="68"/>
                    </a:cubicBezTo>
                    <a:cubicBezTo>
                      <a:pt x="24" y="70"/>
                      <a:pt x="12" y="72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77"/>
                      <a:pt x="7" y="79"/>
                      <a:pt x="12" y="82"/>
                    </a:cubicBezTo>
                    <a:cubicBezTo>
                      <a:pt x="46" y="83"/>
                      <a:pt x="76" y="85"/>
                      <a:pt x="109" y="86"/>
                    </a:cubicBezTo>
                    <a:cubicBezTo>
                      <a:pt x="119" y="87"/>
                      <a:pt x="129" y="88"/>
                      <a:pt x="139" y="89"/>
                    </a:cubicBezTo>
                    <a:cubicBezTo>
                      <a:pt x="166" y="90"/>
                      <a:pt x="193" y="91"/>
                      <a:pt x="220" y="92"/>
                    </a:cubicBezTo>
                    <a:cubicBezTo>
                      <a:pt x="227" y="92"/>
                      <a:pt x="234" y="91"/>
                      <a:pt x="238" y="91"/>
                    </a:cubicBezTo>
                    <a:cubicBezTo>
                      <a:pt x="236" y="88"/>
                      <a:pt x="231" y="85"/>
                      <a:pt x="226" y="83"/>
                    </a:cubicBezTo>
                    <a:cubicBezTo>
                      <a:pt x="214" y="80"/>
                      <a:pt x="199" y="77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4" y="74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5" y="75"/>
                      <a:pt x="185" y="75"/>
                    </a:cubicBezTo>
                    <a:cubicBezTo>
                      <a:pt x="185" y="75"/>
                      <a:pt x="185" y="75"/>
                      <a:pt x="186" y="75"/>
                    </a:cubicBezTo>
                    <a:cubicBezTo>
                      <a:pt x="196" y="75"/>
                      <a:pt x="205" y="76"/>
                      <a:pt x="212" y="76"/>
                    </a:cubicBezTo>
                    <a:cubicBezTo>
                      <a:pt x="212" y="76"/>
                      <a:pt x="212" y="76"/>
                      <a:pt x="212" y="76"/>
                    </a:cubicBezTo>
                    <a:cubicBezTo>
                      <a:pt x="245" y="76"/>
                      <a:pt x="241" y="69"/>
                      <a:pt x="196" y="61"/>
                    </a:cubicBezTo>
                    <a:cubicBezTo>
                      <a:pt x="195" y="61"/>
                      <a:pt x="195" y="61"/>
                      <a:pt x="195" y="61"/>
                    </a:cubicBezTo>
                    <a:cubicBezTo>
                      <a:pt x="194" y="61"/>
                      <a:pt x="194" y="61"/>
                      <a:pt x="194" y="61"/>
                    </a:cubicBezTo>
                    <a:cubicBezTo>
                      <a:pt x="193" y="61"/>
                      <a:pt x="193" y="61"/>
                      <a:pt x="192" y="61"/>
                    </a:cubicBezTo>
                    <a:cubicBezTo>
                      <a:pt x="192" y="61"/>
                      <a:pt x="192" y="61"/>
                      <a:pt x="192" y="61"/>
                    </a:cubicBezTo>
                    <a:cubicBezTo>
                      <a:pt x="192" y="61"/>
                      <a:pt x="192" y="61"/>
                      <a:pt x="192" y="61"/>
                    </a:cubicBezTo>
                    <a:cubicBezTo>
                      <a:pt x="192" y="61"/>
                      <a:pt x="192" y="61"/>
                      <a:pt x="192" y="61"/>
                    </a:cubicBezTo>
                    <a:cubicBezTo>
                      <a:pt x="225" y="61"/>
                      <a:pt x="258" y="62"/>
                      <a:pt x="291" y="63"/>
                    </a:cubicBezTo>
                    <a:cubicBezTo>
                      <a:pt x="291" y="63"/>
                      <a:pt x="291" y="63"/>
                      <a:pt x="291" y="63"/>
                    </a:cubicBezTo>
                    <a:cubicBezTo>
                      <a:pt x="296" y="62"/>
                      <a:pt x="303" y="61"/>
                      <a:pt x="311" y="59"/>
                    </a:cubicBezTo>
                    <a:cubicBezTo>
                      <a:pt x="314" y="60"/>
                      <a:pt x="321" y="60"/>
                      <a:pt x="324" y="60"/>
                    </a:cubicBezTo>
                    <a:cubicBezTo>
                      <a:pt x="332" y="59"/>
                      <a:pt x="340" y="57"/>
                      <a:pt x="345" y="55"/>
                    </a:cubicBezTo>
                    <a:cubicBezTo>
                      <a:pt x="345" y="55"/>
                      <a:pt x="345" y="55"/>
                      <a:pt x="345" y="55"/>
                    </a:cubicBezTo>
                    <a:cubicBezTo>
                      <a:pt x="336" y="53"/>
                      <a:pt x="327" y="51"/>
                      <a:pt x="318" y="49"/>
                    </a:cubicBezTo>
                    <a:cubicBezTo>
                      <a:pt x="318" y="49"/>
                      <a:pt x="318" y="49"/>
                      <a:pt x="318" y="49"/>
                    </a:cubicBezTo>
                    <a:cubicBezTo>
                      <a:pt x="269" y="43"/>
                      <a:pt x="260" y="40"/>
                      <a:pt x="260" y="37"/>
                    </a:cubicBezTo>
                    <a:cubicBezTo>
                      <a:pt x="260" y="35"/>
                      <a:pt x="263" y="33"/>
                      <a:pt x="263" y="31"/>
                    </a:cubicBezTo>
                    <a:cubicBezTo>
                      <a:pt x="263" y="30"/>
                      <a:pt x="263" y="30"/>
                      <a:pt x="262" y="29"/>
                    </a:cubicBezTo>
                    <a:cubicBezTo>
                      <a:pt x="260" y="26"/>
                      <a:pt x="255" y="24"/>
                      <a:pt x="253" y="21"/>
                    </a:cubicBezTo>
                    <a:cubicBezTo>
                      <a:pt x="253" y="21"/>
                      <a:pt x="253" y="21"/>
                      <a:pt x="253" y="21"/>
                    </a:cubicBezTo>
                    <a:cubicBezTo>
                      <a:pt x="258" y="19"/>
                      <a:pt x="267" y="16"/>
                      <a:pt x="272" y="14"/>
                    </a:cubicBezTo>
                    <a:cubicBezTo>
                      <a:pt x="277" y="13"/>
                      <a:pt x="279" y="13"/>
                      <a:pt x="279" y="13"/>
                    </a:cubicBezTo>
                    <a:cubicBezTo>
                      <a:pt x="279" y="10"/>
                      <a:pt x="245" y="7"/>
                      <a:pt x="245" y="4"/>
                    </a:cubicBezTo>
                    <a:cubicBezTo>
                      <a:pt x="245" y="3"/>
                      <a:pt x="246" y="3"/>
                      <a:pt x="249" y="2"/>
                    </a:cubicBezTo>
                    <a:cubicBezTo>
                      <a:pt x="249" y="2"/>
                      <a:pt x="249" y="2"/>
                      <a:pt x="249" y="2"/>
                    </a:cubicBezTo>
                    <a:cubicBezTo>
                      <a:pt x="235" y="1"/>
                      <a:pt x="225" y="1"/>
                      <a:pt x="216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30" name="Freeform 3687">
                <a:extLst>
                  <a:ext uri="{FF2B5EF4-FFF2-40B4-BE49-F238E27FC236}">
                    <a16:creationId xmlns:a16="http://schemas.microsoft.com/office/drawing/2014/main" id="{CDD03ACF-8315-4A80-8850-BF38E39A6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4" y="3339"/>
                <a:ext cx="115" cy="28"/>
              </a:xfrm>
              <a:custGeom>
                <a:avLst/>
                <a:gdLst>
                  <a:gd name="T0" fmla="*/ 9 w 135"/>
                  <a:gd name="T1" fmla="*/ 0 h 32"/>
                  <a:gd name="T2" fmla="*/ 9 w 135"/>
                  <a:gd name="T3" fmla="*/ 0 h 32"/>
                  <a:gd name="T4" fmla="*/ 9 w 135"/>
                  <a:gd name="T5" fmla="*/ 0 h 32"/>
                  <a:gd name="T6" fmla="*/ 11 w 135"/>
                  <a:gd name="T7" fmla="*/ 0 h 32"/>
                  <a:gd name="T8" fmla="*/ 12 w 135"/>
                  <a:gd name="T9" fmla="*/ 0 h 32"/>
                  <a:gd name="T10" fmla="*/ 13 w 135"/>
                  <a:gd name="T11" fmla="*/ 0 h 32"/>
                  <a:gd name="T12" fmla="*/ 29 w 135"/>
                  <a:gd name="T13" fmla="*/ 15 h 32"/>
                  <a:gd name="T14" fmla="*/ 29 w 135"/>
                  <a:gd name="T15" fmla="*/ 15 h 32"/>
                  <a:gd name="T16" fmla="*/ 3 w 135"/>
                  <a:gd name="T17" fmla="*/ 14 h 32"/>
                  <a:gd name="T18" fmla="*/ 2 w 135"/>
                  <a:gd name="T19" fmla="*/ 14 h 32"/>
                  <a:gd name="T20" fmla="*/ 1 w 135"/>
                  <a:gd name="T21" fmla="*/ 14 h 32"/>
                  <a:gd name="T22" fmla="*/ 1 w 135"/>
                  <a:gd name="T23" fmla="*/ 13 h 32"/>
                  <a:gd name="T24" fmla="*/ 1 w 135"/>
                  <a:gd name="T25" fmla="*/ 13 h 32"/>
                  <a:gd name="T26" fmla="*/ 0 w 135"/>
                  <a:gd name="T27" fmla="*/ 13 h 32"/>
                  <a:gd name="T28" fmla="*/ 0 w 135"/>
                  <a:gd name="T29" fmla="*/ 13 h 32"/>
                  <a:gd name="T30" fmla="*/ 0 w 135"/>
                  <a:gd name="T31" fmla="*/ 13 h 32"/>
                  <a:gd name="T32" fmla="*/ 43 w 135"/>
                  <a:gd name="T33" fmla="*/ 22 h 32"/>
                  <a:gd name="T34" fmla="*/ 55 w 135"/>
                  <a:gd name="T35" fmla="*/ 30 h 32"/>
                  <a:gd name="T36" fmla="*/ 119 w 135"/>
                  <a:gd name="T37" fmla="*/ 32 h 32"/>
                  <a:gd name="T38" fmla="*/ 119 w 135"/>
                  <a:gd name="T39" fmla="*/ 32 h 32"/>
                  <a:gd name="T40" fmla="*/ 121 w 135"/>
                  <a:gd name="T41" fmla="*/ 30 h 32"/>
                  <a:gd name="T42" fmla="*/ 60 w 135"/>
                  <a:gd name="T43" fmla="*/ 23 h 32"/>
                  <a:gd name="T44" fmla="*/ 60 w 135"/>
                  <a:gd name="T45" fmla="*/ 23 h 32"/>
                  <a:gd name="T46" fmla="*/ 93 w 135"/>
                  <a:gd name="T47" fmla="*/ 23 h 32"/>
                  <a:gd name="T48" fmla="*/ 93 w 135"/>
                  <a:gd name="T49" fmla="*/ 23 h 32"/>
                  <a:gd name="T50" fmla="*/ 126 w 135"/>
                  <a:gd name="T51" fmla="*/ 23 h 32"/>
                  <a:gd name="T52" fmla="*/ 126 w 135"/>
                  <a:gd name="T53" fmla="*/ 23 h 32"/>
                  <a:gd name="T54" fmla="*/ 135 w 135"/>
                  <a:gd name="T55" fmla="*/ 9 h 32"/>
                  <a:gd name="T56" fmla="*/ 108 w 135"/>
                  <a:gd name="T57" fmla="*/ 2 h 32"/>
                  <a:gd name="T58" fmla="*/ 108 w 135"/>
                  <a:gd name="T59" fmla="*/ 2 h 32"/>
                  <a:gd name="T60" fmla="*/ 108 w 135"/>
                  <a:gd name="T61" fmla="*/ 2 h 32"/>
                  <a:gd name="T62" fmla="*/ 9 w 135"/>
                  <a:gd name="T6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5" h="32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2" y="0"/>
                      <a:pt x="12" y="0"/>
                      <a:pt x="13" y="0"/>
                    </a:cubicBezTo>
                    <a:cubicBezTo>
                      <a:pt x="58" y="8"/>
                      <a:pt x="62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2" y="15"/>
                      <a:pt x="1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6" y="16"/>
                      <a:pt x="31" y="19"/>
                      <a:pt x="43" y="22"/>
                    </a:cubicBezTo>
                    <a:cubicBezTo>
                      <a:pt x="48" y="24"/>
                      <a:pt x="53" y="27"/>
                      <a:pt x="55" y="30"/>
                    </a:cubicBezTo>
                    <a:cubicBezTo>
                      <a:pt x="76" y="30"/>
                      <a:pt x="99" y="31"/>
                      <a:pt x="119" y="32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120" y="31"/>
                      <a:pt x="120" y="31"/>
                      <a:pt x="121" y="30"/>
                    </a:cubicBezTo>
                    <a:cubicBezTo>
                      <a:pt x="101" y="28"/>
                      <a:pt x="79" y="25"/>
                      <a:pt x="60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70" y="23"/>
                      <a:pt x="81" y="23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104" y="23"/>
                      <a:pt x="115" y="23"/>
                      <a:pt x="126" y="23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5" y="9"/>
                      <a:pt x="135" y="9"/>
                      <a:pt x="135" y="9"/>
                    </a:cubicBezTo>
                    <a:cubicBezTo>
                      <a:pt x="126" y="7"/>
                      <a:pt x="117" y="4"/>
                      <a:pt x="108" y="2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75" y="1"/>
                      <a:pt x="42" y="0"/>
                      <a:pt x="9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31" name="Freeform 3688">
                <a:extLst>
                  <a:ext uri="{FF2B5EF4-FFF2-40B4-BE49-F238E27FC236}">
                    <a16:creationId xmlns:a16="http://schemas.microsoft.com/office/drawing/2014/main" id="{5F6B920E-9895-4FB9-A2CA-59D8589FC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9" y="3545"/>
                <a:ext cx="226" cy="99"/>
              </a:xfrm>
              <a:custGeom>
                <a:avLst/>
                <a:gdLst>
                  <a:gd name="T0" fmla="*/ 170 w 264"/>
                  <a:gd name="T1" fmla="*/ 0 h 116"/>
                  <a:gd name="T2" fmla="*/ 87 w 264"/>
                  <a:gd name="T3" fmla="*/ 50 h 116"/>
                  <a:gd name="T4" fmla="*/ 58 w 264"/>
                  <a:gd name="T5" fmla="*/ 68 h 116"/>
                  <a:gd name="T6" fmla="*/ 33 w 264"/>
                  <a:gd name="T7" fmla="*/ 85 h 116"/>
                  <a:gd name="T8" fmla="*/ 7 w 264"/>
                  <a:gd name="T9" fmla="*/ 101 h 116"/>
                  <a:gd name="T10" fmla="*/ 7 w 264"/>
                  <a:gd name="T11" fmla="*/ 101 h 116"/>
                  <a:gd name="T12" fmla="*/ 7 w 264"/>
                  <a:gd name="T13" fmla="*/ 101 h 116"/>
                  <a:gd name="T14" fmla="*/ 82 w 264"/>
                  <a:gd name="T15" fmla="*/ 116 h 116"/>
                  <a:gd name="T16" fmla="*/ 114 w 264"/>
                  <a:gd name="T17" fmla="*/ 112 h 116"/>
                  <a:gd name="T18" fmla="*/ 114 w 264"/>
                  <a:gd name="T19" fmla="*/ 112 h 116"/>
                  <a:gd name="T20" fmla="*/ 137 w 264"/>
                  <a:gd name="T21" fmla="*/ 94 h 116"/>
                  <a:gd name="T22" fmla="*/ 187 w 264"/>
                  <a:gd name="T23" fmla="*/ 60 h 116"/>
                  <a:gd name="T24" fmla="*/ 264 w 264"/>
                  <a:gd name="T25" fmla="*/ 9 h 116"/>
                  <a:gd name="T26" fmla="*/ 264 w 264"/>
                  <a:gd name="T27" fmla="*/ 9 h 116"/>
                  <a:gd name="T28" fmla="*/ 170 w 264"/>
                  <a:gd name="T29" fmla="*/ 0 h 116"/>
                  <a:gd name="T30" fmla="*/ 170 w 264"/>
                  <a:gd name="T3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4" h="116">
                    <a:moveTo>
                      <a:pt x="170" y="0"/>
                    </a:moveTo>
                    <a:cubicBezTo>
                      <a:pt x="168" y="1"/>
                      <a:pt x="128" y="25"/>
                      <a:pt x="87" y="50"/>
                    </a:cubicBezTo>
                    <a:cubicBezTo>
                      <a:pt x="77" y="56"/>
                      <a:pt x="67" y="62"/>
                      <a:pt x="58" y="68"/>
                    </a:cubicBezTo>
                    <a:cubicBezTo>
                      <a:pt x="49" y="74"/>
                      <a:pt x="40" y="80"/>
                      <a:pt x="33" y="85"/>
                    </a:cubicBezTo>
                    <a:cubicBezTo>
                      <a:pt x="18" y="94"/>
                      <a:pt x="8" y="101"/>
                      <a:pt x="7" y="101"/>
                    </a:cubicBezTo>
                    <a:cubicBezTo>
                      <a:pt x="7" y="101"/>
                      <a:pt x="7" y="101"/>
                      <a:pt x="7" y="101"/>
                    </a:cubicBezTo>
                    <a:cubicBezTo>
                      <a:pt x="7" y="101"/>
                      <a:pt x="7" y="101"/>
                      <a:pt x="7" y="101"/>
                    </a:cubicBezTo>
                    <a:cubicBezTo>
                      <a:pt x="36" y="106"/>
                      <a:pt x="0" y="110"/>
                      <a:pt x="82" y="116"/>
                    </a:cubicBezTo>
                    <a:cubicBezTo>
                      <a:pt x="93" y="114"/>
                      <a:pt x="103" y="113"/>
                      <a:pt x="114" y="112"/>
                    </a:cubicBezTo>
                    <a:cubicBezTo>
                      <a:pt x="114" y="112"/>
                      <a:pt x="114" y="112"/>
                      <a:pt x="114" y="112"/>
                    </a:cubicBezTo>
                    <a:cubicBezTo>
                      <a:pt x="114" y="111"/>
                      <a:pt x="123" y="104"/>
                      <a:pt x="137" y="94"/>
                    </a:cubicBezTo>
                    <a:cubicBezTo>
                      <a:pt x="150" y="85"/>
                      <a:pt x="168" y="72"/>
                      <a:pt x="187" y="60"/>
                    </a:cubicBezTo>
                    <a:cubicBezTo>
                      <a:pt x="225" y="35"/>
                      <a:pt x="263" y="10"/>
                      <a:pt x="264" y="9"/>
                    </a:cubicBezTo>
                    <a:cubicBezTo>
                      <a:pt x="264" y="9"/>
                      <a:pt x="264" y="9"/>
                      <a:pt x="264" y="9"/>
                    </a:cubicBezTo>
                    <a:cubicBezTo>
                      <a:pt x="235" y="6"/>
                      <a:pt x="203" y="3"/>
                      <a:pt x="170" y="0"/>
                    </a:cubicBezTo>
                    <a:cubicBezTo>
                      <a:pt x="170" y="0"/>
                      <a:pt x="170" y="0"/>
                      <a:pt x="17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32" name="Freeform 3689">
                <a:extLst>
                  <a:ext uri="{FF2B5EF4-FFF2-40B4-BE49-F238E27FC236}">
                    <a16:creationId xmlns:a16="http://schemas.microsoft.com/office/drawing/2014/main" id="{1E65C3CF-4CA0-484E-B49E-1F1C5F2B2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" y="3657"/>
                <a:ext cx="92" cy="11"/>
              </a:xfrm>
              <a:custGeom>
                <a:avLst/>
                <a:gdLst>
                  <a:gd name="T0" fmla="*/ 65 w 108"/>
                  <a:gd name="T1" fmla="*/ 0 h 13"/>
                  <a:gd name="T2" fmla="*/ 65 w 108"/>
                  <a:gd name="T3" fmla="*/ 0 h 13"/>
                  <a:gd name="T4" fmla="*/ 1 w 108"/>
                  <a:gd name="T5" fmla="*/ 4 h 13"/>
                  <a:gd name="T6" fmla="*/ 1 w 108"/>
                  <a:gd name="T7" fmla="*/ 4 h 13"/>
                  <a:gd name="T8" fmla="*/ 0 w 108"/>
                  <a:gd name="T9" fmla="*/ 5 h 13"/>
                  <a:gd name="T10" fmla="*/ 0 w 108"/>
                  <a:gd name="T11" fmla="*/ 5 h 13"/>
                  <a:gd name="T12" fmla="*/ 91 w 108"/>
                  <a:gd name="T13" fmla="*/ 13 h 13"/>
                  <a:gd name="T14" fmla="*/ 108 w 108"/>
                  <a:gd name="T15" fmla="*/ 12 h 13"/>
                  <a:gd name="T16" fmla="*/ 108 w 108"/>
                  <a:gd name="T17" fmla="*/ 12 h 13"/>
                  <a:gd name="T18" fmla="*/ 108 w 108"/>
                  <a:gd name="T19" fmla="*/ 12 h 13"/>
                  <a:gd name="T20" fmla="*/ 65 w 108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13">
                    <a:moveTo>
                      <a:pt x="65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41" y="1"/>
                      <a:pt x="2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0" y="8"/>
                      <a:pt x="62" y="10"/>
                      <a:pt x="91" y="13"/>
                    </a:cubicBezTo>
                    <a:cubicBezTo>
                      <a:pt x="98" y="12"/>
                      <a:pt x="105" y="12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93" y="8"/>
                      <a:pt x="80" y="4"/>
                      <a:pt x="6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33" name="Freeform 3690">
                <a:extLst>
                  <a:ext uri="{FF2B5EF4-FFF2-40B4-BE49-F238E27FC236}">
                    <a16:creationId xmlns:a16="http://schemas.microsoft.com/office/drawing/2014/main" id="{F57455FC-1B6C-4BE9-9D24-942853BC5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3" y="3227"/>
                <a:ext cx="129" cy="19"/>
              </a:xfrm>
              <a:custGeom>
                <a:avLst/>
                <a:gdLst>
                  <a:gd name="T0" fmla="*/ 75 w 151"/>
                  <a:gd name="T1" fmla="*/ 0 h 22"/>
                  <a:gd name="T2" fmla="*/ 0 w 151"/>
                  <a:gd name="T3" fmla="*/ 16 h 22"/>
                  <a:gd name="T4" fmla="*/ 29 w 151"/>
                  <a:gd name="T5" fmla="*/ 19 h 22"/>
                  <a:gd name="T6" fmla="*/ 89 w 151"/>
                  <a:gd name="T7" fmla="*/ 22 h 22"/>
                  <a:gd name="T8" fmla="*/ 114 w 151"/>
                  <a:gd name="T9" fmla="*/ 16 h 22"/>
                  <a:gd name="T10" fmla="*/ 151 w 151"/>
                  <a:gd name="T11" fmla="*/ 12 h 22"/>
                  <a:gd name="T12" fmla="*/ 75 w 151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2">
                    <a:moveTo>
                      <a:pt x="75" y="0"/>
                    </a:moveTo>
                    <a:cubicBezTo>
                      <a:pt x="51" y="6"/>
                      <a:pt x="24" y="11"/>
                      <a:pt x="0" y="16"/>
                    </a:cubicBezTo>
                    <a:cubicBezTo>
                      <a:pt x="9" y="17"/>
                      <a:pt x="19" y="18"/>
                      <a:pt x="29" y="19"/>
                    </a:cubicBezTo>
                    <a:cubicBezTo>
                      <a:pt x="55" y="21"/>
                      <a:pt x="75" y="22"/>
                      <a:pt x="89" y="22"/>
                    </a:cubicBezTo>
                    <a:cubicBezTo>
                      <a:pt x="112" y="22"/>
                      <a:pt x="120" y="20"/>
                      <a:pt x="114" y="16"/>
                    </a:cubicBezTo>
                    <a:cubicBezTo>
                      <a:pt x="129" y="15"/>
                      <a:pt x="140" y="13"/>
                      <a:pt x="151" y="12"/>
                    </a:cubicBezTo>
                    <a:cubicBezTo>
                      <a:pt x="126" y="8"/>
                      <a:pt x="101" y="4"/>
                      <a:pt x="7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34" name="Freeform 3691">
                <a:extLst>
                  <a:ext uri="{FF2B5EF4-FFF2-40B4-BE49-F238E27FC236}">
                    <a16:creationId xmlns:a16="http://schemas.microsoft.com/office/drawing/2014/main" id="{BA871ECF-BF8C-4BAC-A91C-EC73588ED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2" y="3270"/>
                <a:ext cx="118" cy="17"/>
              </a:xfrm>
              <a:custGeom>
                <a:avLst/>
                <a:gdLst>
                  <a:gd name="T0" fmla="*/ 1 w 138"/>
                  <a:gd name="T1" fmla="*/ 0 h 21"/>
                  <a:gd name="T2" fmla="*/ 1 w 138"/>
                  <a:gd name="T3" fmla="*/ 0 h 21"/>
                  <a:gd name="T4" fmla="*/ 1 w 138"/>
                  <a:gd name="T5" fmla="*/ 0 h 21"/>
                  <a:gd name="T6" fmla="*/ 0 w 138"/>
                  <a:gd name="T7" fmla="*/ 2 h 21"/>
                  <a:gd name="T8" fmla="*/ 0 w 138"/>
                  <a:gd name="T9" fmla="*/ 2 h 21"/>
                  <a:gd name="T10" fmla="*/ 10 w 138"/>
                  <a:gd name="T11" fmla="*/ 13 h 21"/>
                  <a:gd name="T12" fmla="*/ 39 w 138"/>
                  <a:gd name="T13" fmla="*/ 21 h 21"/>
                  <a:gd name="T14" fmla="*/ 138 w 138"/>
                  <a:gd name="T15" fmla="*/ 18 h 21"/>
                  <a:gd name="T16" fmla="*/ 138 w 138"/>
                  <a:gd name="T17" fmla="*/ 18 h 21"/>
                  <a:gd name="T18" fmla="*/ 116 w 138"/>
                  <a:gd name="T19" fmla="*/ 5 h 21"/>
                  <a:gd name="T20" fmla="*/ 1 w 138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2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6"/>
                      <a:pt x="6" y="9"/>
                      <a:pt x="10" y="13"/>
                    </a:cubicBezTo>
                    <a:cubicBezTo>
                      <a:pt x="19" y="15"/>
                      <a:pt x="27" y="18"/>
                      <a:pt x="39" y="21"/>
                    </a:cubicBezTo>
                    <a:cubicBezTo>
                      <a:pt x="72" y="20"/>
                      <a:pt x="105" y="19"/>
                      <a:pt x="138" y="18"/>
                    </a:cubicBezTo>
                    <a:cubicBezTo>
                      <a:pt x="138" y="18"/>
                      <a:pt x="138" y="18"/>
                      <a:pt x="138" y="18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79" y="3"/>
                      <a:pt x="39" y="1"/>
                      <a:pt x="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35" name="Freeform 3692">
                <a:extLst>
                  <a:ext uri="{FF2B5EF4-FFF2-40B4-BE49-F238E27FC236}">
                    <a16:creationId xmlns:a16="http://schemas.microsoft.com/office/drawing/2014/main" id="{90B2044B-996E-428C-B1B5-4FBF1E5D2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8" y="3413"/>
                <a:ext cx="80" cy="8"/>
              </a:xfrm>
              <a:custGeom>
                <a:avLst/>
                <a:gdLst>
                  <a:gd name="T0" fmla="*/ 16 w 94"/>
                  <a:gd name="T1" fmla="*/ 0 h 9"/>
                  <a:gd name="T2" fmla="*/ 16 w 94"/>
                  <a:gd name="T3" fmla="*/ 0 h 9"/>
                  <a:gd name="T4" fmla="*/ 0 w 94"/>
                  <a:gd name="T5" fmla="*/ 3 h 9"/>
                  <a:gd name="T6" fmla="*/ 41 w 94"/>
                  <a:gd name="T7" fmla="*/ 9 h 9"/>
                  <a:gd name="T8" fmla="*/ 41 w 94"/>
                  <a:gd name="T9" fmla="*/ 9 h 9"/>
                  <a:gd name="T10" fmla="*/ 94 w 94"/>
                  <a:gd name="T11" fmla="*/ 6 h 9"/>
                  <a:gd name="T12" fmla="*/ 78 w 94"/>
                  <a:gd name="T13" fmla="*/ 4 h 9"/>
                  <a:gd name="T14" fmla="*/ 16 w 9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9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5" y="1"/>
                      <a:pt x="0" y="2"/>
                      <a:pt x="0" y="3"/>
                    </a:cubicBezTo>
                    <a:cubicBezTo>
                      <a:pt x="0" y="6"/>
                      <a:pt x="20" y="8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88" y="6"/>
                      <a:pt x="81" y="5"/>
                      <a:pt x="78" y="4"/>
                    </a:cubicBezTo>
                    <a:cubicBezTo>
                      <a:pt x="55" y="2"/>
                      <a:pt x="35" y="1"/>
                      <a:pt x="16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36" name="Freeform 3693">
                <a:extLst>
                  <a:ext uri="{FF2B5EF4-FFF2-40B4-BE49-F238E27FC236}">
                    <a16:creationId xmlns:a16="http://schemas.microsoft.com/office/drawing/2014/main" id="{395758D4-DD48-45B7-92E7-F65D602B6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5" y="3502"/>
                <a:ext cx="97" cy="11"/>
              </a:xfrm>
              <a:custGeom>
                <a:avLst/>
                <a:gdLst>
                  <a:gd name="T0" fmla="*/ 21 w 113"/>
                  <a:gd name="T1" fmla="*/ 0 h 13"/>
                  <a:gd name="T2" fmla="*/ 78 w 113"/>
                  <a:gd name="T3" fmla="*/ 13 h 13"/>
                  <a:gd name="T4" fmla="*/ 113 w 113"/>
                  <a:gd name="T5" fmla="*/ 12 h 13"/>
                  <a:gd name="T6" fmla="*/ 85 w 113"/>
                  <a:gd name="T7" fmla="*/ 2 h 13"/>
                  <a:gd name="T8" fmla="*/ 21 w 113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3">
                    <a:moveTo>
                      <a:pt x="21" y="0"/>
                    </a:moveTo>
                    <a:cubicBezTo>
                      <a:pt x="59" y="5"/>
                      <a:pt x="0" y="7"/>
                      <a:pt x="78" y="13"/>
                    </a:cubicBezTo>
                    <a:cubicBezTo>
                      <a:pt x="89" y="13"/>
                      <a:pt x="99" y="12"/>
                      <a:pt x="113" y="12"/>
                    </a:cubicBezTo>
                    <a:cubicBezTo>
                      <a:pt x="102" y="8"/>
                      <a:pt x="93" y="5"/>
                      <a:pt x="85" y="2"/>
                    </a:cubicBezTo>
                    <a:cubicBezTo>
                      <a:pt x="65" y="1"/>
                      <a:pt x="42" y="0"/>
                      <a:pt x="2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37" name="Freeform 3694">
                <a:extLst>
                  <a:ext uri="{FF2B5EF4-FFF2-40B4-BE49-F238E27FC236}">
                    <a16:creationId xmlns:a16="http://schemas.microsoft.com/office/drawing/2014/main" id="{CFB331E7-3867-4E4A-847D-C5170512A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" y="3264"/>
                <a:ext cx="76" cy="6"/>
              </a:xfrm>
              <a:custGeom>
                <a:avLst/>
                <a:gdLst>
                  <a:gd name="T0" fmla="*/ 87 w 89"/>
                  <a:gd name="T1" fmla="*/ 0 h 7"/>
                  <a:gd name="T2" fmla="*/ 87 w 89"/>
                  <a:gd name="T3" fmla="*/ 0 h 7"/>
                  <a:gd name="T4" fmla="*/ 71 w 89"/>
                  <a:gd name="T5" fmla="*/ 6 h 7"/>
                  <a:gd name="T6" fmla="*/ 84 w 89"/>
                  <a:gd name="T7" fmla="*/ 7 h 7"/>
                  <a:gd name="T8" fmla="*/ 89 w 89"/>
                  <a:gd name="T9" fmla="*/ 0 h 7"/>
                  <a:gd name="T10" fmla="*/ 89 w 89"/>
                  <a:gd name="T11" fmla="*/ 0 h 7"/>
                  <a:gd name="T12" fmla="*/ 89 w 89"/>
                  <a:gd name="T13" fmla="*/ 0 h 7"/>
                  <a:gd name="T14" fmla="*/ 87 w 89"/>
                  <a:gd name="T15" fmla="*/ 0 h 7"/>
                  <a:gd name="T16" fmla="*/ 87 w 89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7">
                    <a:moveTo>
                      <a:pt x="87" y="0"/>
                    </a:moveTo>
                    <a:cubicBezTo>
                      <a:pt x="87" y="0"/>
                      <a:pt x="87" y="0"/>
                      <a:pt x="87" y="0"/>
                    </a:cubicBezTo>
                    <a:cubicBezTo>
                      <a:pt x="0" y="0"/>
                      <a:pt x="69" y="5"/>
                      <a:pt x="71" y="6"/>
                    </a:cubicBezTo>
                    <a:cubicBezTo>
                      <a:pt x="74" y="7"/>
                      <a:pt x="81" y="7"/>
                      <a:pt x="84" y="7"/>
                    </a:cubicBezTo>
                    <a:cubicBezTo>
                      <a:pt x="86" y="5"/>
                      <a:pt x="87" y="3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38" name="Freeform 3695">
                <a:extLst>
                  <a:ext uri="{FF2B5EF4-FFF2-40B4-BE49-F238E27FC236}">
                    <a16:creationId xmlns:a16="http://schemas.microsoft.com/office/drawing/2014/main" id="{2D9E1CF5-FCCF-4CF5-A67F-3834083AA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1" y="32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39" name="Freeform 3696">
                <a:extLst>
                  <a:ext uri="{FF2B5EF4-FFF2-40B4-BE49-F238E27FC236}">
                    <a16:creationId xmlns:a16="http://schemas.microsoft.com/office/drawing/2014/main" id="{8263B8C0-A009-46F5-AFF1-0FA7C7D91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1" y="32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40" name="Freeform 3697">
                <a:extLst>
                  <a:ext uri="{FF2B5EF4-FFF2-40B4-BE49-F238E27FC236}">
                    <a16:creationId xmlns:a16="http://schemas.microsoft.com/office/drawing/2014/main" id="{70B90749-BF8F-46EF-BE76-E4A347974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9" y="3532"/>
                <a:ext cx="217" cy="113"/>
              </a:xfrm>
              <a:custGeom>
                <a:avLst/>
                <a:gdLst>
                  <a:gd name="T0" fmla="*/ 190 w 255"/>
                  <a:gd name="T1" fmla="*/ 0 h 132"/>
                  <a:gd name="T2" fmla="*/ 138 w 255"/>
                  <a:gd name="T3" fmla="*/ 0 h 132"/>
                  <a:gd name="T4" fmla="*/ 134 w 255"/>
                  <a:gd name="T5" fmla="*/ 7 h 132"/>
                  <a:gd name="T6" fmla="*/ 134 w 255"/>
                  <a:gd name="T7" fmla="*/ 7 h 132"/>
                  <a:gd name="T8" fmla="*/ 159 w 255"/>
                  <a:gd name="T9" fmla="*/ 22 h 132"/>
                  <a:gd name="T10" fmla="*/ 159 w 255"/>
                  <a:gd name="T11" fmla="*/ 22 h 132"/>
                  <a:gd name="T12" fmla="*/ 119 w 255"/>
                  <a:gd name="T13" fmla="*/ 32 h 132"/>
                  <a:gd name="T14" fmla="*/ 119 w 255"/>
                  <a:gd name="T15" fmla="*/ 32 h 132"/>
                  <a:gd name="T16" fmla="*/ 120 w 255"/>
                  <a:gd name="T17" fmla="*/ 32 h 132"/>
                  <a:gd name="T18" fmla="*/ 57 w 255"/>
                  <a:gd name="T19" fmla="*/ 81 h 132"/>
                  <a:gd name="T20" fmla="*/ 34 w 255"/>
                  <a:gd name="T21" fmla="*/ 99 h 132"/>
                  <a:gd name="T22" fmla="*/ 15 w 255"/>
                  <a:gd name="T23" fmla="*/ 115 h 132"/>
                  <a:gd name="T24" fmla="*/ 0 w 255"/>
                  <a:gd name="T25" fmla="*/ 131 h 132"/>
                  <a:gd name="T26" fmla="*/ 1 w 255"/>
                  <a:gd name="T27" fmla="*/ 132 h 132"/>
                  <a:gd name="T28" fmla="*/ 40 w 255"/>
                  <a:gd name="T29" fmla="*/ 116 h 132"/>
                  <a:gd name="T30" fmla="*/ 73 w 255"/>
                  <a:gd name="T31" fmla="*/ 102 h 132"/>
                  <a:gd name="T32" fmla="*/ 112 w 255"/>
                  <a:gd name="T33" fmla="*/ 85 h 132"/>
                  <a:gd name="T34" fmla="*/ 229 w 255"/>
                  <a:gd name="T35" fmla="*/ 42 h 132"/>
                  <a:gd name="T36" fmla="*/ 188 w 255"/>
                  <a:gd name="T37" fmla="*/ 24 h 132"/>
                  <a:gd name="T38" fmla="*/ 226 w 255"/>
                  <a:gd name="T39" fmla="*/ 18 h 132"/>
                  <a:gd name="T40" fmla="*/ 190 w 255"/>
                  <a:gd name="T41" fmla="*/ 0 h 132"/>
                  <a:gd name="T42" fmla="*/ 190 w 255"/>
                  <a:gd name="T43" fmla="*/ 0 h 132"/>
                  <a:gd name="T44" fmla="*/ 190 w 255"/>
                  <a:gd name="T45" fmla="*/ 0 h 132"/>
                  <a:gd name="T46" fmla="*/ 190 w 255"/>
                  <a:gd name="T4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5" h="132">
                    <a:moveTo>
                      <a:pt x="190" y="0"/>
                    </a:moveTo>
                    <a:cubicBezTo>
                      <a:pt x="172" y="0"/>
                      <a:pt x="155" y="0"/>
                      <a:pt x="138" y="0"/>
                    </a:cubicBezTo>
                    <a:cubicBezTo>
                      <a:pt x="137" y="2"/>
                      <a:pt x="135" y="5"/>
                      <a:pt x="134" y="7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41" y="12"/>
                      <a:pt x="148" y="17"/>
                      <a:pt x="159" y="22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43" y="25"/>
                      <a:pt x="131" y="28"/>
                      <a:pt x="119" y="32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119" y="32"/>
                      <a:pt x="120" y="32"/>
                      <a:pt x="120" y="32"/>
                    </a:cubicBezTo>
                    <a:cubicBezTo>
                      <a:pt x="120" y="36"/>
                      <a:pt x="88" y="58"/>
                      <a:pt x="57" y="81"/>
                    </a:cubicBezTo>
                    <a:cubicBezTo>
                      <a:pt x="49" y="87"/>
                      <a:pt x="41" y="93"/>
                      <a:pt x="34" y="99"/>
                    </a:cubicBezTo>
                    <a:cubicBezTo>
                      <a:pt x="27" y="105"/>
                      <a:pt x="20" y="110"/>
                      <a:pt x="15" y="115"/>
                    </a:cubicBezTo>
                    <a:cubicBezTo>
                      <a:pt x="6" y="123"/>
                      <a:pt x="0" y="128"/>
                      <a:pt x="0" y="131"/>
                    </a:cubicBezTo>
                    <a:cubicBezTo>
                      <a:pt x="0" y="131"/>
                      <a:pt x="1" y="131"/>
                      <a:pt x="1" y="132"/>
                    </a:cubicBezTo>
                    <a:cubicBezTo>
                      <a:pt x="6" y="131"/>
                      <a:pt x="20" y="125"/>
                      <a:pt x="40" y="116"/>
                    </a:cubicBezTo>
                    <a:cubicBezTo>
                      <a:pt x="50" y="112"/>
                      <a:pt x="61" y="107"/>
                      <a:pt x="73" y="102"/>
                    </a:cubicBezTo>
                    <a:cubicBezTo>
                      <a:pt x="85" y="97"/>
                      <a:pt x="99" y="91"/>
                      <a:pt x="112" y="85"/>
                    </a:cubicBezTo>
                    <a:cubicBezTo>
                      <a:pt x="164" y="63"/>
                      <a:pt x="217" y="42"/>
                      <a:pt x="229" y="42"/>
                    </a:cubicBezTo>
                    <a:cubicBezTo>
                      <a:pt x="252" y="37"/>
                      <a:pt x="202" y="30"/>
                      <a:pt x="188" y="24"/>
                    </a:cubicBezTo>
                    <a:cubicBezTo>
                      <a:pt x="234" y="22"/>
                      <a:pt x="255" y="21"/>
                      <a:pt x="226" y="18"/>
                    </a:cubicBezTo>
                    <a:cubicBezTo>
                      <a:pt x="189" y="12"/>
                      <a:pt x="250" y="8"/>
                      <a:pt x="190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0" y="0"/>
                      <a:pt x="190" y="0"/>
                      <a:pt x="19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41" name="Freeform 3698">
                <a:extLst>
                  <a:ext uri="{FF2B5EF4-FFF2-40B4-BE49-F238E27FC236}">
                    <a16:creationId xmlns:a16="http://schemas.microsoft.com/office/drawing/2014/main" id="{78F1B8C4-42F4-4295-B3B6-5D5B9713B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" y="3367"/>
                <a:ext cx="89" cy="18"/>
              </a:xfrm>
              <a:custGeom>
                <a:avLst/>
                <a:gdLst>
                  <a:gd name="T0" fmla="*/ 57 w 105"/>
                  <a:gd name="T1" fmla="*/ 0 h 22"/>
                  <a:gd name="T2" fmla="*/ 34 w 105"/>
                  <a:gd name="T3" fmla="*/ 8 h 22"/>
                  <a:gd name="T4" fmla="*/ 0 w 105"/>
                  <a:gd name="T5" fmla="*/ 13 h 22"/>
                  <a:gd name="T6" fmla="*/ 0 w 105"/>
                  <a:gd name="T7" fmla="*/ 13 h 22"/>
                  <a:gd name="T8" fmla="*/ 60 w 105"/>
                  <a:gd name="T9" fmla="*/ 22 h 22"/>
                  <a:gd name="T10" fmla="*/ 59 w 105"/>
                  <a:gd name="T11" fmla="*/ 22 h 22"/>
                  <a:gd name="T12" fmla="*/ 59 w 105"/>
                  <a:gd name="T13" fmla="*/ 22 h 22"/>
                  <a:gd name="T14" fmla="*/ 100 w 105"/>
                  <a:gd name="T15" fmla="*/ 13 h 22"/>
                  <a:gd name="T16" fmla="*/ 105 w 105"/>
                  <a:gd name="T17" fmla="*/ 5 h 22"/>
                  <a:gd name="T18" fmla="*/ 57 w 105"/>
                  <a:gd name="T19" fmla="*/ 0 h 22"/>
                  <a:gd name="T20" fmla="*/ 57 w 105"/>
                  <a:gd name="T21" fmla="*/ 0 h 22"/>
                  <a:gd name="T22" fmla="*/ 57 w 105"/>
                  <a:gd name="T2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5" h="22">
                    <a:moveTo>
                      <a:pt x="57" y="0"/>
                    </a:moveTo>
                    <a:cubicBezTo>
                      <a:pt x="51" y="3"/>
                      <a:pt x="43" y="6"/>
                      <a:pt x="34" y="8"/>
                    </a:cubicBezTo>
                    <a:cubicBezTo>
                      <a:pt x="23" y="10"/>
                      <a:pt x="11" y="12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17"/>
                      <a:pt x="60" y="19"/>
                      <a:pt x="60" y="22"/>
                    </a:cubicBezTo>
                    <a:cubicBezTo>
                      <a:pt x="60" y="22"/>
                      <a:pt x="60" y="22"/>
                      <a:pt x="59" y="22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96" y="19"/>
                      <a:pt x="98" y="16"/>
                      <a:pt x="100" y="13"/>
                    </a:cubicBezTo>
                    <a:cubicBezTo>
                      <a:pt x="105" y="5"/>
                      <a:pt x="105" y="5"/>
                      <a:pt x="105" y="5"/>
                    </a:cubicBezTo>
                    <a:cubicBezTo>
                      <a:pt x="89" y="3"/>
                      <a:pt x="73" y="2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42" name="Freeform 3699">
                <a:extLst>
                  <a:ext uri="{FF2B5EF4-FFF2-40B4-BE49-F238E27FC236}">
                    <a16:creationId xmlns:a16="http://schemas.microsoft.com/office/drawing/2014/main" id="{52414E98-E5FA-44FD-A440-D31343FD5B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87" y="3336"/>
                <a:ext cx="14" cy="1"/>
              </a:xfrm>
              <a:custGeom>
                <a:avLst/>
                <a:gdLst>
                  <a:gd name="T0" fmla="*/ 8 w 17"/>
                  <a:gd name="T1" fmla="*/ 1 h 1"/>
                  <a:gd name="T2" fmla="*/ 8 w 17"/>
                  <a:gd name="T3" fmla="*/ 1 h 1"/>
                  <a:gd name="T4" fmla="*/ 8 w 17"/>
                  <a:gd name="T5" fmla="*/ 1 h 1"/>
                  <a:gd name="T6" fmla="*/ 8 w 17"/>
                  <a:gd name="T7" fmla="*/ 1 h 1"/>
                  <a:gd name="T8" fmla="*/ 8 w 17"/>
                  <a:gd name="T9" fmla="*/ 1 h 1"/>
                  <a:gd name="T10" fmla="*/ 8 w 17"/>
                  <a:gd name="T11" fmla="*/ 1 h 1"/>
                  <a:gd name="T12" fmla="*/ 8 w 17"/>
                  <a:gd name="T13" fmla="*/ 1 h 1"/>
                  <a:gd name="T14" fmla="*/ 8 w 17"/>
                  <a:gd name="T15" fmla="*/ 1 h 1"/>
                  <a:gd name="T16" fmla="*/ 8 w 17"/>
                  <a:gd name="T17" fmla="*/ 1 h 1"/>
                  <a:gd name="T18" fmla="*/ 0 w 17"/>
                  <a:gd name="T19" fmla="*/ 1 h 1"/>
                  <a:gd name="T20" fmla="*/ 8 w 17"/>
                  <a:gd name="T21" fmla="*/ 1 h 1"/>
                  <a:gd name="T22" fmla="*/ 0 w 17"/>
                  <a:gd name="T23" fmla="*/ 1 h 1"/>
                  <a:gd name="T24" fmla="*/ 0 w 17"/>
                  <a:gd name="T25" fmla="*/ 1 h 1"/>
                  <a:gd name="T26" fmla="*/ 0 w 17"/>
                  <a:gd name="T27" fmla="*/ 1 h 1"/>
                  <a:gd name="T28" fmla="*/ 0 w 17"/>
                  <a:gd name="T29" fmla="*/ 1 h 1"/>
                  <a:gd name="T30" fmla="*/ 0 w 17"/>
                  <a:gd name="T31" fmla="*/ 1 h 1"/>
                  <a:gd name="T32" fmla="*/ 0 w 17"/>
                  <a:gd name="T33" fmla="*/ 1 h 1"/>
                  <a:gd name="T34" fmla="*/ 16 w 17"/>
                  <a:gd name="T35" fmla="*/ 1 h 1"/>
                  <a:gd name="T36" fmla="*/ 8 w 17"/>
                  <a:gd name="T37" fmla="*/ 1 h 1"/>
                  <a:gd name="T38" fmla="*/ 16 w 17"/>
                  <a:gd name="T39" fmla="*/ 1 h 1"/>
                  <a:gd name="T40" fmla="*/ 16 w 17"/>
                  <a:gd name="T41" fmla="*/ 1 h 1"/>
                  <a:gd name="T42" fmla="*/ 17 w 17"/>
                  <a:gd name="T43" fmla="*/ 0 h 1"/>
                  <a:gd name="T44" fmla="*/ 16 w 17"/>
                  <a:gd name="T45" fmla="*/ 1 h 1"/>
                  <a:gd name="T46" fmla="*/ 17 w 17"/>
                  <a:gd name="T47" fmla="*/ 0 h 1"/>
                  <a:gd name="T48" fmla="*/ 17 w 17"/>
                  <a:gd name="T49" fmla="*/ 0 h 1"/>
                  <a:gd name="T50" fmla="*/ 17 w 17"/>
                  <a:gd name="T51" fmla="*/ 0 h 1"/>
                  <a:gd name="T52" fmla="*/ 17 w 17"/>
                  <a:gd name="T53" fmla="*/ 0 h 1"/>
                  <a:gd name="T54" fmla="*/ 17 w 17"/>
                  <a:gd name="T55" fmla="*/ 0 h 1"/>
                  <a:gd name="T56" fmla="*/ 17 w 17"/>
                  <a:gd name="T57" fmla="*/ 0 h 1"/>
                  <a:gd name="T58" fmla="*/ 17 w 17"/>
                  <a:gd name="T59" fmla="*/ 0 h 1"/>
                  <a:gd name="T60" fmla="*/ 17 w 17"/>
                  <a:gd name="T6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" h="1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moveTo>
                      <a:pt x="0" y="1"/>
                    </a:moveTo>
                    <a:cubicBezTo>
                      <a:pt x="3" y="1"/>
                      <a:pt x="6" y="1"/>
                      <a:pt x="8" y="1"/>
                    </a:cubicBezTo>
                    <a:cubicBezTo>
                      <a:pt x="6" y="1"/>
                      <a:pt x="3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16" y="1"/>
                    </a:moveTo>
                    <a:cubicBezTo>
                      <a:pt x="14" y="1"/>
                      <a:pt x="11" y="1"/>
                      <a:pt x="8" y="1"/>
                    </a:cubicBezTo>
                    <a:cubicBezTo>
                      <a:pt x="11" y="1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moveTo>
                      <a:pt x="17" y="0"/>
                    </a:moveTo>
                    <a:cubicBezTo>
                      <a:pt x="17" y="0"/>
                      <a:pt x="16" y="0"/>
                      <a:pt x="16" y="1"/>
                    </a:cubicBezTo>
                    <a:cubicBezTo>
                      <a:pt x="16" y="0"/>
                      <a:pt x="17" y="0"/>
                      <a:pt x="17" y="0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43" name="Freeform 3700">
                <a:extLst>
                  <a:ext uri="{FF2B5EF4-FFF2-40B4-BE49-F238E27FC236}">
                    <a16:creationId xmlns:a16="http://schemas.microsoft.com/office/drawing/2014/main" id="{8FE51425-4105-4552-809C-372A8BA91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0" y="3409"/>
                <a:ext cx="66" cy="11"/>
              </a:xfrm>
              <a:custGeom>
                <a:avLst/>
                <a:gdLst>
                  <a:gd name="T0" fmla="*/ 51 w 78"/>
                  <a:gd name="T1" fmla="*/ 0 h 13"/>
                  <a:gd name="T2" fmla="*/ 0 w 78"/>
                  <a:gd name="T3" fmla="*/ 4 h 13"/>
                  <a:gd name="T4" fmla="*/ 43 w 78"/>
                  <a:gd name="T5" fmla="*/ 13 h 13"/>
                  <a:gd name="T6" fmla="*/ 78 w 78"/>
                  <a:gd name="T7" fmla="*/ 7 h 13"/>
                  <a:gd name="T8" fmla="*/ 78 w 78"/>
                  <a:gd name="T9" fmla="*/ 7 h 13"/>
                  <a:gd name="T10" fmla="*/ 51 w 78"/>
                  <a:gd name="T11" fmla="*/ 0 h 13"/>
                  <a:gd name="T12" fmla="*/ 51 w 78"/>
                  <a:gd name="T13" fmla="*/ 0 h 13"/>
                  <a:gd name="T14" fmla="*/ 51 w 78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13">
                    <a:moveTo>
                      <a:pt x="51" y="0"/>
                    </a:moveTo>
                    <a:cubicBezTo>
                      <a:pt x="13" y="0"/>
                      <a:pt x="0" y="2"/>
                      <a:pt x="0" y="4"/>
                    </a:cubicBezTo>
                    <a:cubicBezTo>
                      <a:pt x="0" y="6"/>
                      <a:pt x="25" y="10"/>
                      <a:pt x="43" y="13"/>
                    </a:cubicBezTo>
                    <a:cubicBezTo>
                      <a:pt x="54" y="11"/>
                      <a:pt x="67" y="9"/>
                      <a:pt x="78" y="7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0" y="4"/>
                      <a:pt x="60" y="2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44" name="Freeform 3701">
                <a:extLst>
                  <a:ext uri="{FF2B5EF4-FFF2-40B4-BE49-F238E27FC236}">
                    <a16:creationId xmlns:a16="http://schemas.microsoft.com/office/drawing/2014/main" id="{1296DD32-512C-4F68-B2B9-7927360BF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5" y="-1"/>
                <a:ext cx="1164" cy="4341"/>
              </a:xfrm>
              <a:custGeom>
                <a:avLst/>
                <a:gdLst>
                  <a:gd name="T0" fmla="*/ 743 w 1363"/>
                  <a:gd name="T1" fmla="*/ 862 h 5102"/>
                  <a:gd name="T2" fmla="*/ 0 w 1363"/>
                  <a:gd name="T3" fmla="*/ 0 h 5102"/>
                  <a:gd name="T4" fmla="*/ 143 w 1363"/>
                  <a:gd name="T5" fmla="*/ 42 h 5102"/>
                  <a:gd name="T6" fmla="*/ 724 w 1363"/>
                  <a:gd name="T7" fmla="*/ 804 h 5102"/>
                  <a:gd name="T8" fmla="*/ 474 w 1363"/>
                  <a:gd name="T9" fmla="*/ 0 h 5102"/>
                  <a:gd name="T10" fmla="*/ 615 w 1363"/>
                  <a:gd name="T11" fmla="*/ 0 h 5102"/>
                  <a:gd name="T12" fmla="*/ 983 w 1363"/>
                  <a:gd name="T13" fmla="*/ 1249 h 5102"/>
                  <a:gd name="T14" fmla="*/ 992 w 1363"/>
                  <a:gd name="T15" fmla="*/ 1206 h 5102"/>
                  <a:gd name="T16" fmla="*/ 919 w 1363"/>
                  <a:gd name="T17" fmla="*/ 0 h 5102"/>
                  <a:gd name="T18" fmla="*/ 1363 w 1363"/>
                  <a:gd name="T19" fmla="*/ 0 h 5102"/>
                  <a:gd name="T20" fmla="*/ 1354 w 1363"/>
                  <a:gd name="T21" fmla="*/ 5102 h 5102"/>
                  <a:gd name="T22" fmla="*/ 1001 w 1363"/>
                  <a:gd name="T23" fmla="*/ 5102 h 5102"/>
                  <a:gd name="T24" fmla="*/ 960 w 1363"/>
                  <a:gd name="T25" fmla="*/ 2619 h 5102"/>
                  <a:gd name="T26" fmla="*/ 952 w 1363"/>
                  <a:gd name="T27" fmla="*/ 1452 h 5102"/>
                  <a:gd name="T28" fmla="*/ 743 w 1363"/>
                  <a:gd name="T29" fmla="*/ 862 h 5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63" h="5102">
                    <a:moveTo>
                      <a:pt x="743" y="86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43" y="42"/>
                      <a:pt x="143" y="42"/>
                      <a:pt x="143" y="42"/>
                    </a:cubicBezTo>
                    <a:cubicBezTo>
                      <a:pt x="289" y="202"/>
                      <a:pt x="601" y="632"/>
                      <a:pt x="724" y="804"/>
                    </a:cubicBezTo>
                    <a:cubicBezTo>
                      <a:pt x="590" y="393"/>
                      <a:pt x="474" y="0"/>
                      <a:pt x="474" y="0"/>
                    </a:cubicBezTo>
                    <a:cubicBezTo>
                      <a:pt x="615" y="0"/>
                      <a:pt x="615" y="0"/>
                      <a:pt x="615" y="0"/>
                    </a:cubicBezTo>
                    <a:cubicBezTo>
                      <a:pt x="620" y="441"/>
                      <a:pt x="823" y="930"/>
                      <a:pt x="983" y="1249"/>
                    </a:cubicBezTo>
                    <a:cubicBezTo>
                      <a:pt x="986" y="1232"/>
                      <a:pt x="989" y="1218"/>
                      <a:pt x="992" y="1206"/>
                    </a:cubicBezTo>
                    <a:cubicBezTo>
                      <a:pt x="1033" y="1040"/>
                      <a:pt x="919" y="0"/>
                      <a:pt x="919" y="0"/>
                    </a:cubicBezTo>
                    <a:cubicBezTo>
                      <a:pt x="1363" y="0"/>
                      <a:pt x="1363" y="0"/>
                      <a:pt x="1363" y="0"/>
                    </a:cubicBezTo>
                    <a:cubicBezTo>
                      <a:pt x="1354" y="5102"/>
                      <a:pt x="1354" y="5102"/>
                      <a:pt x="1354" y="5102"/>
                    </a:cubicBezTo>
                    <a:cubicBezTo>
                      <a:pt x="1001" y="5102"/>
                      <a:pt x="1001" y="5102"/>
                      <a:pt x="1001" y="5102"/>
                    </a:cubicBezTo>
                    <a:cubicBezTo>
                      <a:pt x="1001" y="5102"/>
                      <a:pt x="1049" y="3249"/>
                      <a:pt x="960" y="2619"/>
                    </a:cubicBezTo>
                    <a:cubicBezTo>
                      <a:pt x="897" y="2170"/>
                      <a:pt x="919" y="1729"/>
                      <a:pt x="952" y="1452"/>
                    </a:cubicBezTo>
                    <a:cubicBezTo>
                      <a:pt x="888" y="1290"/>
                      <a:pt x="814" y="1076"/>
                      <a:pt x="743" y="862"/>
                    </a:cubicBezTo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45" name="Freeform 3702">
                <a:extLst>
                  <a:ext uri="{FF2B5EF4-FFF2-40B4-BE49-F238E27FC236}">
                    <a16:creationId xmlns:a16="http://schemas.microsoft.com/office/drawing/2014/main" id="{0D3EB907-1095-42C3-ACBE-5B1953A240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65" y="170"/>
                <a:ext cx="182" cy="1036"/>
              </a:xfrm>
              <a:custGeom>
                <a:avLst/>
                <a:gdLst>
                  <a:gd name="T0" fmla="*/ 56 w 213"/>
                  <a:gd name="T1" fmla="*/ 1104 h 1218"/>
                  <a:gd name="T2" fmla="*/ 29 w 213"/>
                  <a:gd name="T3" fmla="*/ 1053 h 1218"/>
                  <a:gd name="T4" fmla="*/ 38 w 213"/>
                  <a:gd name="T5" fmla="*/ 1001 h 1218"/>
                  <a:gd name="T6" fmla="*/ 47 w 213"/>
                  <a:gd name="T7" fmla="*/ 924 h 1218"/>
                  <a:gd name="T8" fmla="*/ 49 w 213"/>
                  <a:gd name="T9" fmla="*/ 858 h 1218"/>
                  <a:gd name="T10" fmla="*/ 47 w 213"/>
                  <a:gd name="T11" fmla="*/ 784 h 1218"/>
                  <a:gd name="T12" fmla="*/ 41 w 213"/>
                  <a:gd name="T13" fmla="*/ 667 h 1218"/>
                  <a:gd name="T14" fmla="*/ 58 w 213"/>
                  <a:gd name="T15" fmla="*/ 566 h 1218"/>
                  <a:gd name="T16" fmla="*/ 34 w 213"/>
                  <a:gd name="T17" fmla="*/ 449 h 1218"/>
                  <a:gd name="T18" fmla="*/ 49 w 213"/>
                  <a:gd name="T19" fmla="*/ 346 h 1218"/>
                  <a:gd name="T20" fmla="*/ 47 w 213"/>
                  <a:gd name="T21" fmla="*/ 224 h 1218"/>
                  <a:gd name="T22" fmla="*/ 29 w 213"/>
                  <a:gd name="T23" fmla="*/ 259 h 1218"/>
                  <a:gd name="T24" fmla="*/ 44 w 213"/>
                  <a:gd name="T25" fmla="*/ 371 h 1218"/>
                  <a:gd name="T26" fmla="*/ 30 w 213"/>
                  <a:gd name="T27" fmla="*/ 556 h 1218"/>
                  <a:gd name="T28" fmla="*/ 36 w 213"/>
                  <a:gd name="T29" fmla="*/ 697 h 1218"/>
                  <a:gd name="T30" fmla="*/ 30 w 213"/>
                  <a:gd name="T31" fmla="*/ 826 h 1218"/>
                  <a:gd name="T32" fmla="*/ 24 w 213"/>
                  <a:gd name="T33" fmla="*/ 1003 h 1218"/>
                  <a:gd name="T34" fmla="*/ 27 w 213"/>
                  <a:gd name="T35" fmla="*/ 1193 h 1218"/>
                  <a:gd name="T36" fmla="*/ 61 w 213"/>
                  <a:gd name="T37" fmla="*/ 1069 h 1218"/>
                  <a:gd name="T38" fmla="*/ 61 w 213"/>
                  <a:gd name="T39" fmla="*/ 396 h 1218"/>
                  <a:gd name="T40" fmla="*/ 59 w 213"/>
                  <a:gd name="T41" fmla="*/ 126 h 1218"/>
                  <a:gd name="T42" fmla="*/ 157 w 213"/>
                  <a:gd name="T43" fmla="*/ 1171 h 1218"/>
                  <a:gd name="T44" fmla="*/ 169 w 213"/>
                  <a:gd name="T45" fmla="*/ 1139 h 1218"/>
                  <a:gd name="T46" fmla="*/ 180 w 213"/>
                  <a:gd name="T47" fmla="*/ 1049 h 1218"/>
                  <a:gd name="T48" fmla="*/ 183 w 213"/>
                  <a:gd name="T49" fmla="*/ 988 h 1218"/>
                  <a:gd name="T50" fmla="*/ 166 w 213"/>
                  <a:gd name="T51" fmla="*/ 954 h 1218"/>
                  <a:gd name="T52" fmla="*/ 138 w 213"/>
                  <a:gd name="T53" fmla="*/ 901 h 1218"/>
                  <a:gd name="T54" fmla="*/ 141 w 213"/>
                  <a:gd name="T55" fmla="*/ 867 h 1218"/>
                  <a:gd name="T56" fmla="*/ 190 w 213"/>
                  <a:gd name="T57" fmla="*/ 830 h 1218"/>
                  <a:gd name="T58" fmla="*/ 190 w 213"/>
                  <a:gd name="T59" fmla="*/ 808 h 1218"/>
                  <a:gd name="T60" fmla="*/ 178 w 213"/>
                  <a:gd name="T61" fmla="*/ 812 h 1218"/>
                  <a:gd name="T62" fmla="*/ 157 w 213"/>
                  <a:gd name="T63" fmla="*/ 769 h 1218"/>
                  <a:gd name="T64" fmla="*/ 159 w 213"/>
                  <a:gd name="T65" fmla="*/ 728 h 1218"/>
                  <a:gd name="T66" fmla="*/ 170 w 213"/>
                  <a:gd name="T67" fmla="*/ 735 h 1218"/>
                  <a:gd name="T68" fmla="*/ 166 w 213"/>
                  <a:gd name="T69" fmla="*/ 645 h 1218"/>
                  <a:gd name="T70" fmla="*/ 175 w 213"/>
                  <a:gd name="T71" fmla="*/ 601 h 1218"/>
                  <a:gd name="T72" fmla="*/ 159 w 213"/>
                  <a:gd name="T73" fmla="*/ 573 h 1218"/>
                  <a:gd name="T74" fmla="*/ 176 w 213"/>
                  <a:gd name="T75" fmla="*/ 533 h 1218"/>
                  <a:gd name="T76" fmla="*/ 158 w 213"/>
                  <a:gd name="T77" fmla="*/ 499 h 1218"/>
                  <a:gd name="T78" fmla="*/ 158 w 213"/>
                  <a:gd name="T79" fmla="*/ 461 h 1218"/>
                  <a:gd name="T80" fmla="*/ 144 w 213"/>
                  <a:gd name="T81" fmla="*/ 422 h 1218"/>
                  <a:gd name="T82" fmla="*/ 202 w 213"/>
                  <a:gd name="T83" fmla="*/ 381 h 1218"/>
                  <a:gd name="T84" fmla="*/ 151 w 213"/>
                  <a:gd name="T85" fmla="*/ 355 h 1218"/>
                  <a:gd name="T86" fmla="*/ 178 w 213"/>
                  <a:gd name="T87" fmla="*/ 299 h 1218"/>
                  <a:gd name="T88" fmla="*/ 164 w 213"/>
                  <a:gd name="T89" fmla="*/ 230 h 1218"/>
                  <a:gd name="T90" fmla="*/ 155 w 213"/>
                  <a:gd name="T91" fmla="*/ 215 h 1218"/>
                  <a:gd name="T92" fmla="*/ 162 w 213"/>
                  <a:gd name="T93" fmla="*/ 162 h 1218"/>
                  <a:gd name="T94" fmla="*/ 161 w 213"/>
                  <a:gd name="T95" fmla="*/ 125 h 1218"/>
                  <a:gd name="T96" fmla="*/ 173 w 213"/>
                  <a:gd name="T97" fmla="*/ 78 h 1218"/>
                  <a:gd name="T98" fmla="*/ 137 w 213"/>
                  <a:gd name="T99" fmla="*/ 455 h 1218"/>
                  <a:gd name="T100" fmla="*/ 150 w 213"/>
                  <a:gd name="T101" fmla="*/ 713 h 1218"/>
                  <a:gd name="T102" fmla="*/ 156 w 213"/>
                  <a:gd name="T103" fmla="*/ 1077 h 1218"/>
                  <a:gd name="T104" fmla="*/ 196 w 213"/>
                  <a:gd name="T105" fmla="*/ 1213 h 1218"/>
                  <a:gd name="T106" fmla="*/ 190 w 213"/>
                  <a:gd name="T107" fmla="*/ 1139 h 1218"/>
                  <a:gd name="T108" fmla="*/ 198 w 213"/>
                  <a:gd name="T109" fmla="*/ 1022 h 1218"/>
                  <a:gd name="T110" fmla="*/ 183 w 213"/>
                  <a:gd name="T111" fmla="*/ 925 h 1218"/>
                  <a:gd name="T112" fmla="*/ 208 w 213"/>
                  <a:gd name="T113" fmla="*/ 713 h 1218"/>
                  <a:gd name="T114" fmla="*/ 196 w 213"/>
                  <a:gd name="T115" fmla="*/ 556 h 1218"/>
                  <a:gd name="T116" fmla="*/ 203 w 213"/>
                  <a:gd name="T117" fmla="*/ 473 h 1218"/>
                  <a:gd name="T118" fmla="*/ 195 w 213"/>
                  <a:gd name="T119" fmla="*/ 322 h 1218"/>
                  <a:gd name="T120" fmla="*/ 206 w 213"/>
                  <a:gd name="T121" fmla="*/ 201 h 1218"/>
                  <a:gd name="T122" fmla="*/ 196 w 213"/>
                  <a:gd name="T123" fmla="*/ 56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1218">
                    <a:moveTo>
                      <a:pt x="55" y="1205"/>
                    </a:moveTo>
                    <a:cubicBezTo>
                      <a:pt x="55" y="1205"/>
                      <a:pt x="55" y="1205"/>
                      <a:pt x="55" y="1205"/>
                    </a:cubicBezTo>
                    <a:cubicBezTo>
                      <a:pt x="53" y="1204"/>
                      <a:pt x="52" y="1202"/>
                      <a:pt x="51" y="1200"/>
                    </a:cubicBezTo>
                    <a:cubicBezTo>
                      <a:pt x="50" y="1200"/>
                      <a:pt x="52" y="1196"/>
                      <a:pt x="52" y="1194"/>
                    </a:cubicBezTo>
                    <a:cubicBezTo>
                      <a:pt x="53" y="1196"/>
                      <a:pt x="55" y="1199"/>
                      <a:pt x="56" y="1201"/>
                    </a:cubicBezTo>
                    <a:cubicBezTo>
                      <a:pt x="56" y="1203"/>
                      <a:pt x="55" y="1205"/>
                      <a:pt x="55" y="1205"/>
                    </a:cubicBezTo>
                    <a:moveTo>
                      <a:pt x="36" y="1171"/>
                    </a:moveTo>
                    <a:cubicBezTo>
                      <a:pt x="35" y="1171"/>
                      <a:pt x="35" y="1170"/>
                      <a:pt x="35" y="1169"/>
                    </a:cubicBezTo>
                    <a:cubicBezTo>
                      <a:pt x="35" y="1168"/>
                      <a:pt x="35" y="1167"/>
                      <a:pt x="36" y="1166"/>
                    </a:cubicBezTo>
                    <a:cubicBezTo>
                      <a:pt x="37" y="1168"/>
                      <a:pt x="37" y="1168"/>
                      <a:pt x="37" y="1168"/>
                    </a:cubicBezTo>
                    <a:cubicBezTo>
                      <a:pt x="36" y="1169"/>
                      <a:pt x="36" y="1170"/>
                      <a:pt x="36" y="1171"/>
                    </a:cubicBezTo>
                    <a:moveTo>
                      <a:pt x="54" y="1171"/>
                    </a:moveTo>
                    <a:cubicBezTo>
                      <a:pt x="53" y="1171"/>
                      <a:pt x="52" y="1170"/>
                      <a:pt x="51" y="1169"/>
                    </a:cubicBezTo>
                    <a:cubicBezTo>
                      <a:pt x="52" y="1167"/>
                      <a:pt x="52" y="1165"/>
                      <a:pt x="53" y="1165"/>
                    </a:cubicBezTo>
                    <a:cubicBezTo>
                      <a:pt x="55" y="1166"/>
                      <a:pt x="55" y="1167"/>
                      <a:pt x="56" y="1168"/>
                    </a:cubicBezTo>
                    <a:cubicBezTo>
                      <a:pt x="55" y="1169"/>
                      <a:pt x="55" y="1171"/>
                      <a:pt x="54" y="1171"/>
                    </a:cubicBezTo>
                    <a:cubicBezTo>
                      <a:pt x="54" y="1171"/>
                      <a:pt x="54" y="1171"/>
                      <a:pt x="54" y="1171"/>
                    </a:cubicBezTo>
                    <a:moveTo>
                      <a:pt x="55" y="1138"/>
                    </a:moveTo>
                    <a:cubicBezTo>
                      <a:pt x="55" y="1138"/>
                      <a:pt x="55" y="1138"/>
                      <a:pt x="55" y="1138"/>
                    </a:cubicBezTo>
                    <a:cubicBezTo>
                      <a:pt x="54" y="1136"/>
                      <a:pt x="52" y="1134"/>
                      <a:pt x="52" y="1132"/>
                    </a:cubicBezTo>
                    <a:cubicBezTo>
                      <a:pt x="51" y="1131"/>
                      <a:pt x="52" y="1129"/>
                      <a:pt x="52" y="1127"/>
                    </a:cubicBezTo>
                    <a:cubicBezTo>
                      <a:pt x="54" y="1130"/>
                      <a:pt x="56" y="1132"/>
                      <a:pt x="57" y="1135"/>
                    </a:cubicBezTo>
                    <a:cubicBezTo>
                      <a:pt x="56" y="1136"/>
                      <a:pt x="55" y="1138"/>
                      <a:pt x="55" y="1138"/>
                    </a:cubicBezTo>
                    <a:moveTo>
                      <a:pt x="30" y="1126"/>
                    </a:moveTo>
                    <a:cubicBezTo>
                      <a:pt x="30" y="1126"/>
                      <a:pt x="30" y="1126"/>
                      <a:pt x="30" y="1126"/>
                    </a:cubicBezTo>
                    <a:cubicBezTo>
                      <a:pt x="29" y="1125"/>
                      <a:pt x="27" y="1123"/>
                      <a:pt x="27" y="1121"/>
                    </a:cubicBezTo>
                    <a:cubicBezTo>
                      <a:pt x="26" y="1117"/>
                      <a:pt x="28" y="1114"/>
                      <a:pt x="28" y="1110"/>
                    </a:cubicBezTo>
                    <a:cubicBezTo>
                      <a:pt x="30" y="1113"/>
                      <a:pt x="31" y="1116"/>
                      <a:pt x="35" y="1123"/>
                    </a:cubicBezTo>
                    <a:cubicBezTo>
                      <a:pt x="33" y="1125"/>
                      <a:pt x="31" y="1126"/>
                      <a:pt x="30" y="1126"/>
                    </a:cubicBezTo>
                    <a:moveTo>
                      <a:pt x="56" y="1104"/>
                    </a:moveTo>
                    <a:cubicBezTo>
                      <a:pt x="55" y="1104"/>
                      <a:pt x="53" y="1103"/>
                      <a:pt x="52" y="1102"/>
                    </a:cubicBezTo>
                    <a:cubicBezTo>
                      <a:pt x="53" y="1101"/>
                      <a:pt x="53" y="1099"/>
                      <a:pt x="53" y="1099"/>
                    </a:cubicBezTo>
                    <a:cubicBezTo>
                      <a:pt x="53" y="1099"/>
                      <a:pt x="53" y="1099"/>
                      <a:pt x="54" y="1099"/>
                    </a:cubicBezTo>
                    <a:cubicBezTo>
                      <a:pt x="55" y="1099"/>
                      <a:pt x="56" y="1099"/>
                      <a:pt x="57" y="1100"/>
                    </a:cubicBezTo>
                    <a:cubicBezTo>
                      <a:pt x="57" y="1102"/>
                      <a:pt x="56" y="1104"/>
                      <a:pt x="56" y="1104"/>
                    </a:cubicBezTo>
                    <a:cubicBezTo>
                      <a:pt x="56" y="1104"/>
                      <a:pt x="56" y="1104"/>
                      <a:pt x="56" y="1104"/>
                    </a:cubicBezTo>
                    <a:moveTo>
                      <a:pt x="39" y="1104"/>
                    </a:moveTo>
                    <a:cubicBezTo>
                      <a:pt x="38" y="1104"/>
                      <a:pt x="37" y="1103"/>
                      <a:pt x="35" y="1102"/>
                    </a:cubicBezTo>
                    <a:cubicBezTo>
                      <a:pt x="36" y="1101"/>
                      <a:pt x="36" y="1099"/>
                      <a:pt x="36" y="1099"/>
                    </a:cubicBezTo>
                    <a:cubicBezTo>
                      <a:pt x="37" y="1099"/>
                      <a:pt x="37" y="1099"/>
                      <a:pt x="37" y="1099"/>
                    </a:cubicBezTo>
                    <a:cubicBezTo>
                      <a:pt x="38" y="1099"/>
                      <a:pt x="39" y="1099"/>
                      <a:pt x="40" y="1100"/>
                    </a:cubicBezTo>
                    <a:cubicBezTo>
                      <a:pt x="40" y="1102"/>
                      <a:pt x="39" y="1104"/>
                      <a:pt x="39" y="1104"/>
                    </a:cubicBezTo>
                    <a:cubicBezTo>
                      <a:pt x="39" y="1104"/>
                      <a:pt x="39" y="1104"/>
                      <a:pt x="39" y="1104"/>
                    </a:cubicBezTo>
                    <a:moveTo>
                      <a:pt x="28" y="1092"/>
                    </a:moveTo>
                    <a:cubicBezTo>
                      <a:pt x="28" y="1092"/>
                      <a:pt x="28" y="1092"/>
                      <a:pt x="28" y="1092"/>
                    </a:cubicBezTo>
                    <a:cubicBezTo>
                      <a:pt x="27" y="1092"/>
                      <a:pt x="25" y="1087"/>
                      <a:pt x="24" y="1085"/>
                    </a:cubicBezTo>
                    <a:cubicBezTo>
                      <a:pt x="26" y="1082"/>
                      <a:pt x="27" y="1078"/>
                      <a:pt x="29" y="1078"/>
                    </a:cubicBezTo>
                    <a:cubicBezTo>
                      <a:pt x="29" y="1078"/>
                      <a:pt x="29" y="1077"/>
                      <a:pt x="29" y="1077"/>
                    </a:cubicBezTo>
                    <a:cubicBezTo>
                      <a:pt x="30" y="1077"/>
                      <a:pt x="32" y="1081"/>
                      <a:pt x="33" y="1083"/>
                    </a:cubicBezTo>
                    <a:cubicBezTo>
                      <a:pt x="31" y="1087"/>
                      <a:pt x="29" y="1092"/>
                      <a:pt x="28" y="1092"/>
                    </a:cubicBezTo>
                    <a:moveTo>
                      <a:pt x="46" y="1087"/>
                    </a:moveTo>
                    <a:cubicBezTo>
                      <a:pt x="46" y="1087"/>
                      <a:pt x="46" y="1087"/>
                      <a:pt x="46" y="1087"/>
                    </a:cubicBezTo>
                    <a:cubicBezTo>
                      <a:pt x="45" y="1085"/>
                      <a:pt x="44" y="1083"/>
                      <a:pt x="44" y="1080"/>
                    </a:cubicBezTo>
                    <a:cubicBezTo>
                      <a:pt x="43" y="1080"/>
                      <a:pt x="45" y="1078"/>
                      <a:pt x="45" y="1076"/>
                    </a:cubicBezTo>
                    <a:cubicBezTo>
                      <a:pt x="46" y="1079"/>
                      <a:pt x="48" y="1081"/>
                      <a:pt x="49" y="1084"/>
                    </a:cubicBezTo>
                    <a:cubicBezTo>
                      <a:pt x="48" y="1085"/>
                      <a:pt x="47" y="1087"/>
                      <a:pt x="46" y="1087"/>
                    </a:cubicBezTo>
                    <a:moveTo>
                      <a:pt x="38" y="1070"/>
                    </a:moveTo>
                    <a:cubicBezTo>
                      <a:pt x="38" y="1070"/>
                      <a:pt x="38" y="1070"/>
                      <a:pt x="38" y="1070"/>
                    </a:cubicBezTo>
                    <a:cubicBezTo>
                      <a:pt x="37" y="1068"/>
                      <a:pt x="36" y="1066"/>
                      <a:pt x="35" y="1063"/>
                    </a:cubicBezTo>
                    <a:cubicBezTo>
                      <a:pt x="35" y="1063"/>
                      <a:pt x="36" y="1061"/>
                      <a:pt x="37" y="1059"/>
                    </a:cubicBezTo>
                    <a:cubicBezTo>
                      <a:pt x="38" y="1062"/>
                      <a:pt x="39" y="1064"/>
                      <a:pt x="40" y="1067"/>
                    </a:cubicBezTo>
                    <a:cubicBezTo>
                      <a:pt x="40" y="1068"/>
                      <a:pt x="38" y="1070"/>
                      <a:pt x="38" y="1070"/>
                    </a:cubicBezTo>
                    <a:moveTo>
                      <a:pt x="45" y="1053"/>
                    </a:moveTo>
                    <a:cubicBezTo>
                      <a:pt x="44" y="1052"/>
                      <a:pt x="44" y="1052"/>
                      <a:pt x="44" y="1051"/>
                    </a:cubicBezTo>
                    <a:cubicBezTo>
                      <a:pt x="44" y="1050"/>
                      <a:pt x="45" y="1049"/>
                      <a:pt x="46" y="1049"/>
                    </a:cubicBezTo>
                    <a:cubicBezTo>
                      <a:pt x="46" y="1049"/>
                      <a:pt x="46" y="1049"/>
                      <a:pt x="46" y="1049"/>
                    </a:cubicBezTo>
                    <a:cubicBezTo>
                      <a:pt x="46" y="1049"/>
                      <a:pt x="46" y="1050"/>
                      <a:pt x="47" y="1051"/>
                    </a:cubicBezTo>
                    <a:cubicBezTo>
                      <a:pt x="46" y="1052"/>
                      <a:pt x="45" y="1052"/>
                      <a:pt x="45" y="1053"/>
                    </a:cubicBezTo>
                    <a:moveTo>
                      <a:pt x="30" y="1053"/>
                    </a:moveTo>
                    <a:cubicBezTo>
                      <a:pt x="29" y="1053"/>
                      <a:pt x="29" y="1053"/>
                      <a:pt x="29" y="1053"/>
                    </a:cubicBezTo>
                    <a:cubicBezTo>
                      <a:pt x="28" y="1051"/>
                      <a:pt x="28" y="1048"/>
                      <a:pt x="27" y="1045"/>
                    </a:cubicBezTo>
                    <a:cubicBezTo>
                      <a:pt x="27" y="1045"/>
                      <a:pt x="28" y="1044"/>
                      <a:pt x="29" y="1043"/>
                    </a:cubicBezTo>
                    <a:cubicBezTo>
                      <a:pt x="30" y="1046"/>
                      <a:pt x="31" y="1048"/>
                      <a:pt x="33" y="1051"/>
                    </a:cubicBezTo>
                    <a:cubicBezTo>
                      <a:pt x="32" y="1052"/>
                      <a:pt x="30" y="1053"/>
                      <a:pt x="30" y="1053"/>
                    </a:cubicBezTo>
                    <a:moveTo>
                      <a:pt x="12" y="1058"/>
                    </a:moveTo>
                    <a:cubicBezTo>
                      <a:pt x="11" y="1055"/>
                      <a:pt x="11" y="1051"/>
                      <a:pt x="10" y="1048"/>
                    </a:cubicBezTo>
                    <a:cubicBezTo>
                      <a:pt x="10" y="1046"/>
                      <a:pt x="11" y="1044"/>
                      <a:pt x="12" y="1042"/>
                    </a:cubicBezTo>
                    <a:cubicBezTo>
                      <a:pt x="13" y="1046"/>
                      <a:pt x="16" y="1048"/>
                      <a:pt x="16" y="1051"/>
                    </a:cubicBezTo>
                    <a:cubicBezTo>
                      <a:pt x="16" y="1053"/>
                      <a:pt x="13" y="1056"/>
                      <a:pt x="12" y="1058"/>
                    </a:cubicBezTo>
                    <a:moveTo>
                      <a:pt x="56" y="1037"/>
                    </a:moveTo>
                    <a:cubicBezTo>
                      <a:pt x="56" y="1037"/>
                      <a:pt x="56" y="1037"/>
                      <a:pt x="56" y="1037"/>
                    </a:cubicBezTo>
                    <a:cubicBezTo>
                      <a:pt x="55" y="1035"/>
                      <a:pt x="53" y="1033"/>
                      <a:pt x="53" y="1031"/>
                    </a:cubicBezTo>
                    <a:cubicBezTo>
                      <a:pt x="52" y="1031"/>
                      <a:pt x="53" y="1028"/>
                      <a:pt x="53" y="1027"/>
                    </a:cubicBezTo>
                    <a:cubicBezTo>
                      <a:pt x="55" y="1029"/>
                      <a:pt x="57" y="1032"/>
                      <a:pt x="58" y="1034"/>
                    </a:cubicBezTo>
                    <a:cubicBezTo>
                      <a:pt x="57" y="1035"/>
                      <a:pt x="56" y="1037"/>
                      <a:pt x="56" y="1037"/>
                    </a:cubicBezTo>
                    <a:moveTo>
                      <a:pt x="19" y="1045"/>
                    </a:moveTo>
                    <a:cubicBezTo>
                      <a:pt x="18" y="1041"/>
                      <a:pt x="17" y="1038"/>
                      <a:pt x="17" y="1035"/>
                    </a:cubicBezTo>
                    <a:cubicBezTo>
                      <a:pt x="17" y="1032"/>
                      <a:pt x="19" y="1029"/>
                      <a:pt x="20" y="1026"/>
                    </a:cubicBezTo>
                    <a:cubicBezTo>
                      <a:pt x="22" y="1028"/>
                      <a:pt x="24" y="1031"/>
                      <a:pt x="24" y="1034"/>
                    </a:cubicBezTo>
                    <a:cubicBezTo>
                      <a:pt x="24" y="1036"/>
                      <a:pt x="22" y="1039"/>
                      <a:pt x="19" y="1045"/>
                    </a:cubicBezTo>
                    <a:moveTo>
                      <a:pt x="40" y="1037"/>
                    </a:moveTo>
                    <a:cubicBezTo>
                      <a:pt x="40" y="1037"/>
                      <a:pt x="40" y="1037"/>
                      <a:pt x="40" y="1037"/>
                    </a:cubicBezTo>
                    <a:cubicBezTo>
                      <a:pt x="38" y="1036"/>
                      <a:pt x="37" y="1034"/>
                      <a:pt x="36" y="1032"/>
                    </a:cubicBezTo>
                    <a:cubicBezTo>
                      <a:pt x="35" y="1031"/>
                      <a:pt x="37" y="1028"/>
                      <a:pt x="37" y="1026"/>
                    </a:cubicBezTo>
                    <a:cubicBezTo>
                      <a:pt x="38" y="1028"/>
                      <a:pt x="40" y="1031"/>
                      <a:pt x="41" y="1033"/>
                    </a:cubicBezTo>
                    <a:cubicBezTo>
                      <a:pt x="40" y="1035"/>
                      <a:pt x="40" y="1037"/>
                      <a:pt x="40" y="1037"/>
                    </a:cubicBezTo>
                    <a:moveTo>
                      <a:pt x="29" y="1025"/>
                    </a:moveTo>
                    <a:cubicBezTo>
                      <a:pt x="28" y="1022"/>
                      <a:pt x="28" y="1020"/>
                      <a:pt x="27" y="1018"/>
                    </a:cubicBezTo>
                    <a:cubicBezTo>
                      <a:pt x="28" y="1014"/>
                      <a:pt x="28" y="1012"/>
                      <a:pt x="28" y="1010"/>
                    </a:cubicBezTo>
                    <a:cubicBezTo>
                      <a:pt x="29" y="1012"/>
                      <a:pt x="30" y="1015"/>
                      <a:pt x="30" y="1017"/>
                    </a:cubicBezTo>
                    <a:cubicBezTo>
                      <a:pt x="30" y="1020"/>
                      <a:pt x="29" y="1022"/>
                      <a:pt x="29" y="1025"/>
                    </a:cubicBezTo>
                    <a:moveTo>
                      <a:pt x="37" y="1003"/>
                    </a:moveTo>
                    <a:cubicBezTo>
                      <a:pt x="37" y="1002"/>
                      <a:pt x="37" y="1001"/>
                      <a:pt x="36" y="1000"/>
                    </a:cubicBezTo>
                    <a:cubicBezTo>
                      <a:pt x="36" y="999"/>
                      <a:pt x="37" y="998"/>
                      <a:pt x="37" y="998"/>
                    </a:cubicBezTo>
                    <a:cubicBezTo>
                      <a:pt x="38" y="999"/>
                      <a:pt x="38" y="1000"/>
                      <a:pt x="38" y="1001"/>
                    </a:cubicBezTo>
                    <a:cubicBezTo>
                      <a:pt x="38" y="1002"/>
                      <a:pt x="38" y="1003"/>
                      <a:pt x="37" y="1003"/>
                    </a:cubicBezTo>
                    <a:moveTo>
                      <a:pt x="56" y="1003"/>
                    </a:moveTo>
                    <a:cubicBezTo>
                      <a:pt x="56" y="1003"/>
                      <a:pt x="56" y="1003"/>
                      <a:pt x="56" y="1003"/>
                    </a:cubicBezTo>
                    <a:cubicBezTo>
                      <a:pt x="55" y="1002"/>
                      <a:pt x="54" y="1000"/>
                      <a:pt x="53" y="998"/>
                    </a:cubicBezTo>
                    <a:cubicBezTo>
                      <a:pt x="53" y="997"/>
                      <a:pt x="53" y="995"/>
                      <a:pt x="54" y="993"/>
                    </a:cubicBezTo>
                    <a:cubicBezTo>
                      <a:pt x="55" y="996"/>
                      <a:pt x="57" y="998"/>
                      <a:pt x="59" y="1001"/>
                    </a:cubicBezTo>
                    <a:cubicBezTo>
                      <a:pt x="58" y="1002"/>
                      <a:pt x="57" y="1003"/>
                      <a:pt x="56" y="1003"/>
                    </a:cubicBezTo>
                    <a:moveTo>
                      <a:pt x="46" y="988"/>
                    </a:moveTo>
                    <a:cubicBezTo>
                      <a:pt x="46" y="987"/>
                      <a:pt x="45" y="985"/>
                      <a:pt x="45" y="983"/>
                    </a:cubicBezTo>
                    <a:cubicBezTo>
                      <a:pt x="46" y="982"/>
                      <a:pt x="46" y="981"/>
                      <a:pt x="47" y="981"/>
                    </a:cubicBezTo>
                    <a:cubicBezTo>
                      <a:pt x="47" y="981"/>
                      <a:pt x="47" y="981"/>
                      <a:pt x="47" y="981"/>
                    </a:cubicBezTo>
                    <a:cubicBezTo>
                      <a:pt x="48" y="982"/>
                      <a:pt x="49" y="983"/>
                      <a:pt x="50" y="985"/>
                    </a:cubicBezTo>
                    <a:cubicBezTo>
                      <a:pt x="49" y="985"/>
                      <a:pt x="48" y="986"/>
                      <a:pt x="46" y="988"/>
                    </a:cubicBezTo>
                    <a:moveTo>
                      <a:pt x="29" y="991"/>
                    </a:moveTo>
                    <a:cubicBezTo>
                      <a:pt x="28" y="989"/>
                      <a:pt x="28" y="986"/>
                      <a:pt x="27" y="982"/>
                    </a:cubicBezTo>
                    <a:cubicBezTo>
                      <a:pt x="28" y="980"/>
                      <a:pt x="29" y="978"/>
                      <a:pt x="30" y="976"/>
                    </a:cubicBezTo>
                    <a:cubicBezTo>
                      <a:pt x="30" y="979"/>
                      <a:pt x="31" y="981"/>
                      <a:pt x="30" y="984"/>
                    </a:cubicBezTo>
                    <a:cubicBezTo>
                      <a:pt x="30" y="986"/>
                      <a:pt x="29" y="989"/>
                      <a:pt x="29" y="991"/>
                    </a:cubicBezTo>
                    <a:moveTo>
                      <a:pt x="37" y="969"/>
                    </a:moveTo>
                    <a:cubicBezTo>
                      <a:pt x="37" y="969"/>
                      <a:pt x="37" y="968"/>
                      <a:pt x="36" y="967"/>
                    </a:cubicBezTo>
                    <a:cubicBezTo>
                      <a:pt x="37" y="966"/>
                      <a:pt x="37" y="965"/>
                      <a:pt x="38" y="965"/>
                    </a:cubicBezTo>
                    <a:cubicBezTo>
                      <a:pt x="38" y="965"/>
                      <a:pt x="38" y="965"/>
                      <a:pt x="38" y="965"/>
                    </a:cubicBezTo>
                    <a:cubicBezTo>
                      <a:pt x="38" y="965"/>
                      <a:pt x="39" y="966"/>
                      <a:pt x="39" y="967"/>
                    </a:cubicBezTo>
                    <a:cubicBezTo>
                      <a:pt x="38" y="968"/>
                      <a:pt x="38" y="968"/>
                      <a:pt x="37" y="969"/>
                    </a:cubicBezTo>
                    <a:cubicBezTo>
                      <a:pt x="37" y="969"/>
                      <a:pt x="37" y="969"/>
                      <a:pt x="37" y="969"/>
                    </a:cubicBezTo>
                    <a:moveTo>
                      <a:pt x="54" y="970"/>
                    </a:moveTo>
                    <a:cubicBezTo>
                      <a:pt x="54" y="969"/>
                      <a:pt x="54" y="967"/>
                      <a:pt x="54" y="966"/>
                    </a:cubicBezTo>
                    <a:cubicBezTo>
                      <a:pt x="54" y="966"/>
                      <a:pt x="54" y="965"/>
                      <a:pt x="54" y="964"/>
                    </a:cubicBezTo>
                    <a:cubicBezTo>
                      <a:pt x="55" y="966"/>
                      <a:pt x="55" y="967"/>
                      <a:pt x="55" y="968"/>
                    </a:cubicBezTo>
                    <a:cubicBezTo>
                      <a:pt x="54" y="970"/>
                      <a:pt x="54" y="970"/>
                      <a:pt x="54" y="970"/>
                    </a:cubicBezTo>
                    <a:moveTo>
                      <a:pt x="47" y="924"/>
                    </a:moveTo>
                    <a:cubicBezTo>
                      <a:pt x="46" y="922"/>
                      <a:pt x="45" y="919"/>
                      <a:pt x="45" y="917"/>
                    </a:cubicBezTo>
                    <a:cubicBezTo>
                      <a:pt x="45" y="914"/>
                      <a:pt x="46" y="911"/>
                      <a:pt x="46" y="907"/>
                    </a:cubicBezTo>
                    <a:cubicBezTo>
                      <a:pt x="48" y="911"/>
                      <a:pt x="50" y="914"/>
                      <a:pt x="50" y="917"/>
                    </a:cubicBezTo>
                    <a:cubicBezTo>
                      <a:pt x="50" y="919"/>
                      <a:pt x="48" y="922"/>
                      <a:pt x="47" y="924"/>
                    </a:cubicBezTo>
                    <a:moveTo>
                      <a:pt x="55" y="902"/>
                    </a:moveTo>
                    <a:cubicBezTo>
                      <a:pt x="54" y="902"/>
                      <a:pt x="54" y="901"/>
                      <a:pt x="54" y="900"/>
                    </a:cubicBezTo>
                    <a:cubicBezTo>
                      <a:pt x="54" y="899"/>
                      <a:pt x="55" y="899"/>
                      <a:pt x="56" y="898"/>
                    </a:cubicBezTo>
                    <a:cubicBezTo>
                      <a:pt x="57" y="900"/>
                      <a:pt x="57" y="900"/>
                      <a:pt x="57" y="900"/>
                    </a:cubicBezTo>
                    <a:cubicBezTo>
                      <a:pt x="56" y="901"/>
                      <a:pt x="55" y="901"/>
                      <a:pt x="55" y="902"/>
                    </a:cubicBezTo>
                    <a:cubicBezTo>
                      <a:pt x="55" y="902"/>
                      <a:pt x="55" y="902"/>
                      <a:pt x="55" y="902"/>
                    </a:cubicBezTo>
                    <a:moveTo>
                      <a:pt x="41" y="902"/>
                    </a:moveTo>
                    <a:cubicBezTo>
                      <a:pt x="41" y="902"/>
                      <a:pt x="41" y="902"/>
                      <a:pt x="41" y="902"/>
                    </a:cubicBezTo>
                    <a:cubicBezTo>
                      <a:pt x="40" y="901"/>
                      <a:pt x="38" y="900"/>
                      <a:pt x="37" y="898"/>
                    </a:cubicBezTo>
                    <a:cubicBezTo>
                      <a:pt x="37" y="897"/>
                      <a:pt x="38" y="894"/>
                      <a:pt x="38" y="891"/>
                    </a:cubicBezTo>
                    <a:cubicBezTo>
                      <a:pt x="40" y="894"/>
                      <a:pt x="41" y="897"/>
                      <a:pt x="42" y="899"/>
                    </a:cubicBezTo>
                    <a:cubicBezTo>
                      <a:pt x="42" y="900"/>
                      <a:pt x="41" y="902"/>
                      <a:pt x="41" y="902"/>
                    </a:cubicBezTo>
                    <a:moveTo>
                      <a:pt x="31" y="886"/>
                    </a:moveTo>
                    <a:cubicBezTo>
                      <a:pt x="30" y="886"/>
                      <a:pt x="30" y="886"/>
                      <a:pt x="30" y="886"/>
                    </a:cubicBezTo>
                    <a:cubicBezTo>
                      <a:pt x="30" y="886"/>
                      <a:pt x="29" y="883"/>
                      <a:pt x="29" y="882"/>
                    </a:cubicBezTo>
                    <a:cubicBezTo>
                      <a:pt x="30" y="881"/>
                      <a:pt x="32" y="881"/>
                      <a:pt x="33" y="880"/>
                    </a:cubicBezTo>
                    <a:cubicBezTo>
                      <a:pt x="33" y="880"/>
                      <a:pt x="33" y="880"/>
                      <a:pt x="33" y="880"/>
                    </a:cubicBezTo>
                    <a:cubicBezTo>
                      <a:pt x="33" y="880"/>
                      <a:pt x="34" y="883"/>
                      <a:pt x="34" y="885"/>
                    </a:cubicBezTo>
                    <a:cubicBezTo>
                      <a:pt x="33" y="885"/>
                      <a:pt x="32" y="886"/>
                      <a:pt x="31" y="886"/>
                    </a:cubicBezTo>
                    <a:moveTo>
                      <a:pt x="46" y="891"/>
                    </a:moveTo>
                    <a:cubicBezTo>
                      <a:pt x="46" y="889"/>
                      <a:pt x="45" y="887"/>
                      <a:pt x="46" y="886"/>
                    </a:cubicBezTo>
                    <a:cubicBezTo>
                      <a:pt x="46" y="883"/>
                      <a:pt x="47" y="881"/>
                      <a:pt x="48" y="879"/>
                    </a:cubicBezTo>
                    <a:cubicBezTo>
                      <a:pt x="50" y="881"/>
                      <a:pt x="50" y="882"/>
                      <a:pt x="51" y="883"/>
                    </a:cubicBezTo>
                    <a:cubicBezTo>
                      <a:pt x="49" y="885"/>
                      <a:pt x="48" y="888"/>
                      <a:pt x="46" y="891"/>
                    </a:cubicBezTo>
                    <a:moveTo>
                      <a:pt x="44" y="872"/>
                    </a:moveTo>
                    <a:cubicBezTo>
                      <a:pt x="40" y="869"/>
                      <a:pt x="38" y="868"/>
                      <a:pt x="37" y="866"/>
                    </a:cubicBezTo>
                    <a:cubicBezTo>
                      <a:pt x="37" y="865"/>
                      <a:pt x="38" y="861"/>
                      <a:pt x="38" y="859"/>
                    </a:cubicBezTo>
                    <a:cubicBezTo>
                      <a:pt x="39" y="860"/>
                      <a:pt x="40" y="861"/>
                      <a:pt x="41" y="862"/>
                    </a:cubicBezTo>
                    <a:cubicBezTo>
                      <a:pt x="42" y="864"/>
                      <a:pt x="42" y="866"/>
                      <a:pt x="44" y="872"/>
                    </a:cubicBezTo>
                    <a:moveTo>
                      <a:pt x="30" y="858"/>
                    </a:moveTo>
                    <a:cubicBezTo>
                      <a:pt x="29" y="855"/>
                      <a:pt x="27" y="852"/>
                      <a:pt x="27" y="848"/>
                    </a:cubicBezTo>
                    <a:cubicBezTo>
                      <a:pt x="27" y="847"/>
                      <a:pt x="29" y="844"/>
                      <a:pt x="31" y="841"/>
                    </a:cubicBezTo>
                    <a:cubicBezTo>
                      <a:pt x="31" y="844"/>
                      <a:pt x="32" y="847"/>
                      <a:pt x="32" y="850"/>
                    </a:cubicBezTo>
                    <a:cubicBezTo>
                      <a:pt x="32" y="853"/>
                      <a:pt x="31" y="855"/>
                      <a:pt x="30" y="858"/>
                    </a:cubicBezTo>
                    <a:moveTo>
                      <a:pt x="49" y="858"/>
                    </a:moveTo>
                    <a:cubicBezTo>
                      <a:pt x="48" y="858"/>
                      <a:pt x="47" y="858"/>
                      <a:pt x="46" y="858"/>
                    </a:cubicBezTo>
                    <a:cubicBezTo>
                      <a:pt x="45" y="857"/>
                      <a:pt x="43" y="854"/>
                      <a:pt x="43" y="852"/>
                    </a:cubicBezTo>
                    <a:cubicBezTo>
                      <a:pt x="43" y="847"/>
                      <a:pt x="43" y="842"/>
                      <a:pt x="43" y="837"/>
                    </a:cubicBezTo>
                    <a:cubicBezTo>
                      <a:pt x="47" y="838"/>
                      <a:pt x="49" y="840"/>
                      <a:pt x="51" y="841"/>
                    </a:cubicBezTo>
                    <a:cubicBezTo>
                      <a:pt x="51" y="845"/>
                      <a:pt x="51" y="849"/>
                      <a:pt x="51" y="852"/>
                    </a:cubicBezTo>
                    <a:cubicBezTo>
                      <a:pt x="51" y="857"/>
                      <a:pt x="50" y="858"/>
                      <a:pt x="49" y="858"/>
                    </a:cubicBezTo>
                    <a:moveTo>
                      <a:pt x="56" y="836"/>
                    </a:moveTo>
                    <a:cubicBezTo>
                      <a:pt x="55" y="834"/>
                      <a:pt x="55" y="834"/>
                      <a:pt x="55" y="834"/>
                    </a:cubicBezTo>
                    <a:cubicBezTo>
                      <a:pt x="56" y="832"/>
                      <a:pt x="56" y="832"/>
                      <a:pt x="57" y="832"/>
                    </a:cubicBezTo>
                    <a:cubicBezTo>
                      <a:pt x="57" y="832"/>
                      <a:pt x="57" y="832"/>
                      <a:pt x="57" y="832"/>
                    </a:cubicBezTo>
                    <a:cubicBezTo>
                      <a:pt x="57" y="833"/>
                      <a:pt x="56" y="834"/>
                      <a:pt x="56" y="836"/>
                    </a:cubicBezTo>
                    <a:moveTo>
                      <a:pt x="55" y="834"/>
                    </a:moveTo>
                    <a:cubicBezTo>
                      <a:pt x="54" y="833"/>
                      <a:pt x="54" y="833"/>
                      <a:pt x="54" y="833"/>
                    </a:cubicBezTo>
                    <a:cubicBezTo>
                      <a:pt x="55" y="832"/>
                      <a:pt x="55" y="831"/>
                      <a:pt x="56" y="830"/>
                    </a:cubicBezTo>
                    <a:cubicBezTo>
                      <a:pt x="56" y="832"/>
                      <a:pt x="55" y="833"/>
                      <a:pt x="55" y="834"/>
                    </a:cubicBezTo>
                    <a:moveTo>
                      <a:pt x="43" y="835"/>
                    </a:moveTo>
                    <a:cubicBezTo>
                      <a:pt x="39" y="834"/>
                      <a:pt x="38" y="832"/>
                      <a:pt x="38" y="829"/>
                    </a:cubicBezTo>
                    <a:cubicBezTo>
                      <a:pt x="38" y="828"/>
                      <a:pt x="39" y="827"/>
                      <a:pt x="40" y="825"/>
                    </a:cubicBezTo>
                    <a:cubicBezTo>
                      <a:pt x="41" y="829"/>
                      <a:pt x="42" y="832"/>
                      <a:pt x="43" y="835"/>
                    </a:cubicBezTo>
                    <a:moveTo>
                      <a:pt x="50" y="819"/>
                    </a:moveTo>
                    <a:cubicBezTo>
                      <a:pt x="50" y="819"/>
                      <a:pt x="50" y="819"/>
                      <a:pt x="50" y="819"/>
                    </a:cubicBezTo>
                    <a:cubicBezTo>
                      <a:pt x="49" y="817"/>
                      <a:pt x="47" y="816"/>
                      <a:pt x="46" y="814"/>
                    </a:cubicBezTo>
                    <a:cubicBezTo>
                      <a:pt x="46" y="813"/>
                      <a:pt x="47" y="810"/>
                      <a:pt x="48" y="808"/>
                    </a:cubicBezTo>
                    <a:cubicBezTo>
                      <a:pt x="49" y="810"/>
                      <a:pt x="50" y="813"/>
                      <a:pt x="51" y="815"/>
                    </a:cubicBezTo>
                    <a:cubicBezTo>
                      <a:pt x="51" y="816"/>
                      <a:pt x="50" y="819"/>
                      <a:pt x="50" y="819"/>
                    </a:cubicBezTo>
                    <a:moveTo>
                      <a:pt x="40" y="808"/>
                    </a:moveTo>
                    <a:cubicBezTo>
                      <a:pt x="38" y="804"/>
                      <a:pt x="36" y="802"/>
                      <a:pt x="35" y="799"/>
                    </a:cubicBezTo>
                    <a:cubicBezTo>
                      <a:pt x="35" y="797"/>
                      <a:pt x="38" y="794"/>
                      <a:pt x="39" y="791"/>
                    </a:cubicBezTo>
                    <a:cubicBezTo>
                      <a:pt x="40" y="794"/>
                      <a:pt x="42" y="797"/>
                      <a:pt x="43" y="800"/>
                    </a:cubicBezTo>
                    <a:cubicBezTo>
                      <a:pt x="43" y="802"/>
                      <a:pt x="41" y="806"/>
                      <a:pt x="40" y="808"/>
                    </a:cubicBezTo>
                    <a:moveTo>
                      <a:pt x="47" y="784"/>
                    </a:moveTo>
                    <a:cubicBezTo>
                      <a:pt x="47" y="784"/>
                      <a:pt x="47" y="783"/>
                      <a:pt x="46" y="782"/>
                    </a:cubicBezTo>
                    <a:cubicBezTo>
                      <a:pt x="47" y="782"/>
                      <a:pt x="48" y="781"/>
                      <a:pt x="48" y="780"/>
                    </a:cubicBezTo>
                    <a:cubicBezTo>
                      <a:pt x="49" y="782"/>
                      <a:pt x="49" y="782"/>
                      <a:pt x="49" y="782"/>
                    </a:cubicBezTo>
                    <a:cubicBezTo>
                      <a:pt x="49" y="783"/>
                      <a:pt x="48" y="784"/>
                      <a:pt x="47" y="784"/>
                    </a:cubicBezTo>
                    <a:cubicBezTo>
                      <a:pt x="47" y="784"/>
                      <a:pt x="47" y="784"/>
                      <a:pt x="47" y="784"/>
                    </a:cubicBezTo>
                    <a:moveTo>
                      <a:pt x="57" y="768"/>
                    </a:moveTo>
                    <a:cubicBezTo>
                      <a:pt x="57" y="768"/>
                      <a:pt x="57" y="768"/>
                      <a:pt x="56" y="768"/>
                    </a:cubicBezTo>
                    <a:cubicBezTo>
                      <a:pt x="56" y="768"/>
                      <a:pt x="56" y="766"/>
                      <a:pt x="55" y="765"/>
                    </a:cubicBezTo>
                    <a:cubicBezTo>
                      <a:pt x="57" y="764"/>
                      <a:pt x="58" y="763"/>
                      <a:pt x="59" y="763"/>
                    </a:cubicBezTo>
                    <a:cubicBezTo>
                      <a:pt x="59" y="763"/>
                      <a:pt x="59" y="763"/>
                      <a:pt x="59" y="763"/>
                    </a:cubicBezTo>
                    <a:cubicBezTo>
                      <a:pt x="59" y="763"/>
                      <a:pt x="60" y="765"/>
                      <a:pt x="60" y="767"/>
                    </a:cubicBezTo>
                    <a:cubicBezTo>
                      <a:pt x="59" y="768"/>
                      <a:pt x="58" y="768"/>
                      <a:pt x="57" y="768"/>
                    </a:cubicBezTo>
                    <a:moveTo>
                      <a:pt x="39" y="768"/>
                    </a:moveTo>
                    <a:cubicBezTo>
                      <a:pt x="39" y="766"/>
                      <a:pt x="39" y="766"/>
                      <a:pt x="39" y="766"/>
                    </a:cubicBezTo>
                    <a:cubicBezTo>
                      <a:pt x="39" y="765"/>
                      <a:pt x="39" y="764"/>
                      <a:pt x="40" y="763"/>
                    </a:cubicBezTo>
                    <a:cubicBezTo>
                      <a:pt x="40" y="763"/>
                      <a:pt x="40" y="764"/>
                      <a:pt x="40" y="765"/>
                    </a:cubicBezTo>
                    <a:cubicBezTo>
                      <a:pt x="40" y="766"/>
                      <a:pt x="40" y="767"/>
                      <a:pt x="39" y="768"/>
                    </a:cubicBezTo>
                    <a:moveTo>
                      <a:pt x="57" y="740"/>
                    </a:moveTo>
                    <a:cubicBezTo>
                      <a:pt x="56" y="737"/>
                      <a:pt x="55" y="735"/>
                      <a:pt x="55" y="732"/>
                    </a:cubicBezTo>
                    <a:cubicBezTo>
                      <a:pt x="55" y="730"/>
                      <a:pt x="56" y="727"/>
                      <a:pt x="56" y="723"/>
                    </a:cubicBezTo>
                    <a:cubicBezTo>
                      <a:pt x="58" y="727"/>
                      <a:pt x="60" y="729"/>
                      <a:pt x="60" y="732"/>
                    </a:cubicBezTo>
                    <a:cubicBezTo>
                      <a:pt x="60" y="734"/>
                      <a:pt x="58" y="737"/>
                      <a:pt x="57" y="740"/>
                    </a:cubicBezTo>
                    <a:moveTo>
                      <a:pt x="39" y="740"/>
                    </a:moveTo>
                    <a:cubicBezTo>
                      <a:pt x="38" y="737"/>
                      <a:pt x="36" y="735"/>
                      <a:pt x="36" y="732"/>
                    </a:cubicBezTo>
                    <a:cubicBezTo>
                      <a:pt x="36" y="729"/>
                      <a:pt x="38" y="727"/>
                      <a:pt x="41" y="722"/>
                    </a:cubicBezTo>
                    <a:cubicBezTo>
                      <a:pt x="42" y="725"/>
                      <a:pt x="43" y="728"/>
                      <a:pt x="43" y="731"/>
                    </a:cubicBezTo>
                    <a:cubicBezTo>
                      <a:pt x="43" y="734"/>
                      <a:pt x="41" y="737"/>
                      <a:pt x="39" y="740"/>
                    </a:cubicBezTo>
                    <a:moveTo>
                      <a:pt x="49" y="686"/>
                    </a:moveTo>
                    <a:cubicBezTo>
                      <a:pt x="48" y="685"/>
                      <a:pt x="48" y="683"/>
                      <a:pt x="48" y="681"/>
                    </a:cubicBezTo>
                    <a:cubicBezTo>
                      <a:pt x="48" y="680"/>
                      <a:pt x="49" y="679"/>
                      <a:pt x="50" y="679"/>
                    </a:cubicBezTo>
                    <a:cubicBezTo>
                      <a:pt x="50" y="679"/>
                      <a:pt x="50" y="679"/>
                      <a:pt x="50" y="679"/>
                    </a:cubicBezTo>
                    <a:cubicBezTo>
                      <a:pt x="51" y="680"/>
                      <a:pt x="51" y="681"/>
                      <a:pt x="52" y="683"/>
                    </a:cubicBezTo>
                    <a:cubicBezTo>
                      <a:pt x="52" y="683"/>
                      <a:pt x="51" y="684"/>
                      <a:pt x="49" y="686"/>
                    </a:cubicBezTo>
                    <a:moveTo>
                      <a:pt x="57" y="668"/>
                    </a:moveTo>
                    <a:cubicBezTo>
                      <a:pt x="57" y="667"/>
                      <a:pt x="56" y="666"/>
                      <a:pt x="56" y="666"/>
                    </a:cubicBezTo>
                    <a:cubicBezTo>
                      <a:pt x="56" y="665"/>
                      <a:pt x="57" y="663"/>
                      <a:pt x="57" y="662"/>
                    </a:cubicBezTo>
                    <a:cubicBezTo>
                      <a:pt x="58" y="664"/>
                      <a:pt x="58" y="664"/>
                      <a:pt x="58" y="664"/>
                    </a:cubicBezTo>
                    <a:cubicBezTo>
                      <a:pt x="58" y="665"/>
                      <a:pt x="57" y="667"/>
                      <a:pt x="57" y="668"/>
                    </a:cubicBezTo>
                    <a:moveTo>
                      <a:pt x="41" y="667"/>
                    </a:moveTo>
                    <a:cubicBezTo>
                      <a:pt x="41" y="667"/>
                      <a:pt x="40" y="666"/>
                      <a:pt x="39" y="666"/>
                    </a:cubicBezTo>
                    <a:cubicBezTo>
                      <a:pt x="40" y="664"/>
                      <a:pt x="40" y="662"/>
                      <a:pt x="40" y="661"/>
                    </a:cubicBezTo>
                    <a:cubicBezTo>
                      <a:pt x="43" y="663"/>
                      <a:pt x="43" y="663"/>
                      <a:pt x="44" y="664"/>
                    </a:cubicBezTo>
                    <a:cubicBezTo>
                      <a:pt x="43" y="665"/>
                      <a:pt x="42" y="667"/>
                      <a:pt x="42" y="667"/>
                    </a:cubicBezTo>
                    <a:cubicBezTo>
                      <a:pt x="42" y="667"/>
                      <a:pt x="41" y="667"/>
                      <a:pt x="41" y="667"/>
                    </a:cubicBezTo>
                    <a:moveTo>
                      <a:pt x="49" y="651"/>
                    </a:moveTo>
                    <a:cubicBezTo>
                      <a:pt x="48" y="650"/>
                      <a:pt x="48" y="650"/>
                      <a:pt x="48" y="649"/>
                    </a:cubicBezTo>
                    <a:cubicBezTo>
                      <a:pt x="48" y="648"/>
                      <a:pt x="48" y="647"/>
                      <a:pt x="49" y="645"/>
                    </a:cubicBezTo>
                    <a:cubicBezTo>
                      <a:pt x="49" y="646"/>
                      <a:pt x="49" y="647"/>
                      <a:pt x="50" y="647"/>
                    </a:cubicBezTo>
                    <a:cubicBezTo>
                      <a:pt x="49" y="648"/>
                      <a:pt x="49" y="650"/>
                      <a:pt x="49" y="651"/>
                    </a:cubicBezTo>
                    <a:moveTo>
                      <a:pt x="58" y="634"/>
                    </a:moveTo>
                    <a:cubicBezTo>
                      <a:pt x="58" y="634"/>
                      <a:pt x="57" y="633"/>
                      <a:pt x="56" y="632"/>
                    </a:cubicBezTo>
                    <a:cubicBezTo>
                      <a:pt x="57" y="630"/>
                      <a:pt x="57" y="628"/>
                      <a:pt x="57" y="627"/>
                    </a:cubicBezTo>
                    <a:cubicBezTo>
                      <a:pt x="60" y="629"/>
                      <a:pt x="60" y="630"/>
                      <a:pt x="61" y="631"/>
                    </a:cubicBezTo>
                    <a:cubicBezTo>
                      <a:pt x="60" y="632"/>
                      <a:pt x="60" y="634"/>
                      <a:pt x="59" y="634"/>
                    </a:cubicBezTo>
                    <a:cubicBezTo>
                      <a:pt x="59" y="634"/>
                      <a:pt x="58" y="634"/>
                      <a:pt x="58" y="634"/>
                    </a:cubicBezTo>
                    <a:moveTo>
                      <a:pt x="43" y="634"/>
                    </a:moveTo>
                    <a:cubicBezTo>
                      <a:pt x="43" y="634"/>
                      <a:pt x="43" y="634"/>
                      <a:pt x="43" y="634"/>
                    </a:cubicBezTo>
                    <a:cubicBezTo>
                      <a:pt x="42" y="633"/>
                      <a:pt x="40" y="632"/>
                      <a:pt x="39" y="630"/>
                    </a:cubicBezTo>
                    <a:cubicBezTo>
                      <a:pt x="39" y="629"/>
                      <a:pt x="40" y="625"/>
                      <a:pt x="41" y="623"/>
                    </a:cubicBezTo>
                    <a:cubicBezTo>
                      <a:pt x="42" y="626"/>
                      <a:pt x="43" y="628"/>
                      <a:pt x="44" y="631"/>
                    </a:cubicBezTo>
                    <a:cubicBezTo>
                      <a:pt x="44" y="632"/>
                      <a:pt x="43" y="634"/>
                      <a:pt x="43" y="634"/>
                    </a:cubicBezTo>
                    <a:moveTo>
                      <a:pt x="58" y="601"/>
                    </a:moveTo>
                    <a:cubicBezTo>
                      <a:pt x="57" y="599"/>
                      <a:pt x="57" y="598"/>
                      <a:pt x="57" y="597"/>
                    </a:cubicBezTo>
                    <a:cubicBezTo>
                      <a:pt x="57" y="596"/>
                      <a:pt x="57" y="596"/>
                      <a:pt x="58" y="595"/>
                    </a:cubicBezTo>
                    <a:cubicBezTo>
                      <a:pt x="58" y="596"/>
                      <a:pt x="58" y="597"/>
                      <a:pt x="58" y="599"/>
                    </a:cubicBezTo>
                    <a:cubicBezTo>
                      <a:pt x="58" y="599"/>
                      <a:pt x="58" y="600"/>
                      <a:pt x="58" y="601"/>
                    </a:cubicBezTo>
                    <a:moveTo>
                      <a:pt x="49" y="583"/>
                    </a:moveTo>
                    <a:cubicBezTo>
                      <a:pt x="49" y="583"/>
                      <a:pt x="48" y="582"/>
                      <a:pt x="48" y="581"/>
                    </a:cubicBezTo>
                    <a:cubicBezTo>
                      <a:pt x="49" y="580"/>
                      <a:pt x="49" y="580"/>
                      <a:pt x="50" y="579"/>
                    </a:cubicBezTo>
                    <a:cubicBezTo>
                      <a:pt x="50" y="579"/>
                      <a:pt x="50" y="579"/>
                      <a:pt x="50" y="579"/>
                    </a:cubicBezTo>
                    <a:cubicBezTo>
                      <a:pt x="50" y="579"/>
                      <a:pt x="50" y="580"/>
                      <a:pt x="51" y="581"/>
                    </a:cubicBezTo>
                    <a:cubicBezTo>
                      <a:pt x="50" y="582"/>
                      <a:pt x="49" y="582"/>
                      <a:pt x="49" y="583"/>
                    </a:cubicBezTo>
                    <a:cubicBezTo>
                      <a:pt x="49" y="583"/>
                      <a:pt x="49" y="583"/>
                      <a:pt x="49" y="583"/>
                    </a:cubicBezTo>
                    <a:moveTo>
                      <a:pt x="58" y="566"/>
                    </a:moveTo>
                    <a:cubicBezTo>
                      <a:pt x="58" y="566"/>
                      <a:pt x="57" y="565"/>
                      <a:pt x="56" y="564"/>
                    </a:cubicBezTo>
                    <a:cubicBezTo>
                      <a:pt x="57" y="564"/>
                      <a:pt x="57" y="562"/>
                      <a:pt x="57" y="562"/>
                    </a:cubicBezTo>
                    <a:cubicBezTo>
                      <a:pt x="57" y="562"/>
                      <a:pt x="57" y="562"/>
                      <a:pt x="57" y="562"/>
                    </a:cubicBezTo>
                    <a:cubicBezTo>
                      <a:pt x="58" y="563"/>
                      <a:pt x="59" y="564"/>
                      <a:pt x="59" y="564"/>
                    </a:cubicBezTo>
                    <a:cubicBezTo>
                      <a:pt x="59" y="565"/>
                      <a:pt x="59" y="565"/>
                      <a:pt x="58" y="566"/>
                    </a:cubicBezTo>
                    <a:moveTo>
                      <a:pt x="41" y="568"/>
                    </a:moveTo>
                    <a:cubicBezTo>
                      <a:pt x="41" y="567"/>
                      <a:pt x="40" y="565"/>
                      <a:pt x="40" y="563"/>
                    </a:cubicBezTo>
                    <a:cubicBezTo>
                      <a:pt x="41" y="563"/>
                      <a:pt x="42" y="561"/>
                      <a:pt x="42" y="561"/>
                    </a:cubicBezTo>
                    <a:cubicBezTo>
                      <a:pt x="42" y="561"/>
                      <a:pt x="42" y="562"/>
                      <a:pt x="42" y="562"/>
                    </a:cubicBezTo>
                    <a:cubicBezTo>
                      <a:pt x="43" y="562"/>
                      <a:pt x="44" y="564"/>
                      <a:pt x="45" y="565"/>
                    </a:cubicBezTo>
                    <a:cubicBezTo>
                      <a:pt x="44" y="566"/>
                      <a:pt x="43" y="566"/>
                      <a:pt x="41" y="568"/>
                    </a:cubicBezTo>
                    <a:moveTo>
                      <a:pt x="41" y="533"/>
                    </a:moveTo>
                    <a:cubicBezTo>
                      <a:pt x="41" y="532"/>
                      <a:pt x="41" y="531"/>
                      <a:pt x="40" y="530"/>
                    </a:cubicBezTo>
                    <a:cubicBezTo>
                      <a:pt x="40" y="529"/>
                      <a:pt x="41" y="528"/>
                      <a:pt x="41" y="528"/>
                    </a:cubicBezTo>
                    <a:cubicBezTo>
                      <a:pt x="42" y="529"/>
                      <a:pt x="42" y="530"/>
                      <a:pt x="42" y="531"/>
                    </a:cubicBezTo>
                    <a:cubicBezTo>
                      <a:pt x="41" y="533"/>
                      <a:pt x="41" y="533"/>
                      <a:pt x="41" y="533"/>
                    </a:cubicBezTo>
                    <a:moveTo>
                      <a:pt x="43" y="500"/>
                    </a:moveTo>
                    <a:cubicBezTo>
                      <a:pt x="42" y="500"/>
                      <a:pt x="42" y="500"/>
                      <a:pt x="42" y="500"/>
                    </a:cubicBezTo>
                    <a:cubicBezTo>
                      <a:pt x="41" y="498"/>
                      <a:pt x="41" y="494"/>
                      <a:pt x="40" y="492"/>
                    </a:cubicBezTo>
                    <a:cubicBezTo>
                      <a:pt x="40" y="491"/>
                      <a:pt x="41" y="490"/>
                      <a:pt x="42" y="490"/>
                    </a:cubicBezTo>
                    <a:cubicBezTo>
                      <a:pt x="43" y="492"/>
                      <a:pt x="44" y="495"/>
                      <a:pt x="46" y="497"/>
                    </a:cubicBezTo>
                    <a:cubicBezTo>
                      <a:pt x="45" y="498"/>
                      <a:pt x="43" y="500"/>
                      <a:pt x="43" y="500"/>
                    </a:cubicBezTo>
                    <a:moveTo>
                      <a:pt x="50" y="483"/>
                    </a:moveTo>
                    <a:cubicBezTo>
                      <a:pt x="50" y="482"/>
                      <a:pt x="49" y="481"/>
                      <a:pt x="49" y="479"/>
                    </a:cubicBezTo>
                    <a:cubicBezTo>
                      <a:pt x="49" y="479"/>
                      <a:pt x="50" y="478"/>
                      <a:pt x="50" y="477"/>
                    </a:cubicBezTo>
                    <a:cubicBezTo>
                      <a:pt x="50" y="479"/>
                      <a:pt x="51" y="480"/>
                      <a:pt x="51" y="481"/>
                    </a:cubicBezTo>
                    <a:cubicBezTo>
                      <a:pt x="51" y="482"/>
                      <a:pt x="50" y="482"/>
                      <a:pt x="50" y="483"/>
                    </a:cubicBezTo>
                    <a:moveTo>
                      <a:pt x="51" y="449"/>
                    </a:moveTo>
                    <a:cubicBezTo>
                      <a:pt x="50" y="449"/>
                      <a:pt x="50" y="449"/>
                      <a:pt x="50" y="449"/>
                    </a:cubicBezTo>
                    <a:cubicBezTo>
                      <a:pt x="50" y="449"/>
                      <a:pt x="50" y="447"/>
                      <a:pt x="49" y="446"/>
                    </a:cubicBezTo>
                    <a:cubicBezTo>
                      <a:pt x="50" y="445"/>
                      <a:pt x="52" y="444"/>
                      <a:pt x="53" y="444"/>
                    </a:cubicBezTo>
                    <a:cubicBezTo>
                      <a:pt x="53" y="444"/>
                      <a:pt x="53" y="444"/>
                      <a:pt x="53" y="444"/>
                    </a:cubicBezTo>
                    <a:cubicBezTo>
                      <a:pt x="53" y="444"/>
                      <a:pt x="54" y="446"/>
                      <a:pt x="54" y="448"/>
                    </a:cubicBezTo>
                    <a:cubicBezTo>
                      <a:pt x="53" y="449"/>
                      <a:pt x="52" y="449"/>
                      <a:pt x="51" y="449"/>
                    </a:cubicBezTo>
                    <a:moveTo>
                      <a:pt x="34" y="449"/>
                    </a:moveTo>
                    <a:cubicBezTo>
                      <a:pt x="33" y="449"/>
                      <a:pt x="33" y="448"/>
                      <a:pt x="32" y="447"/>
                    </a:cubicBezTo>
                    <a:cubicBezTo>
                      <a:pt x="34" y="444"/>
                      <a:pt x="35" y="442"/>
                      <a:pt x="37" y="439"/>
                    </a:cubicBezTo>
                    <a:cubicBezTo>
                      <a:pt x="37" y="441"/>
                      <a:pt x="37" y="442"/>
                      <a:pt x="38" y="446"/>
                    </a:cubicBezTo>
                    <a:cubicBezTo>
                      <a:pt x="37" y="447"/>
                      <a:pt x="36" y="449"/>
                      <a:pt x="34" y="449"/>
                    </a:cubicBezTo>
                    <a:cubicBezTo>
                      <a:pt x="34" y="449"/>
                      <a:pt x="34" y="449"/>
                      <a:pt x="34" y="449"/>
                    </a:cubicBezTo>
                    <a:moveTo>
                      <a:pt x="59" y="433"/>
                    </a:moveTo>
                    <a:cubicBezTo>
                      <a:pt x="58" y="432"/>
                      <a:pt x="58" y="430"/>
                      <a:pt x="58" y="429"/>
                    </a:cubicBezTo>
                    <a:cubicBezTo>
                      <a:pt x="58" y="429"/>
                      <a:pt x="58" y="428"/>
                      <a:pt x="59" y="427"/>
                    </a:cubicBezTo>
                    <a:cubicBezTo>
                      <a:pt x="59" y="428"/>
                      <a:pt x="59" y="430"/>
                      <a:pt x="59" y="431"/>
                    </a:cubicBezTo>
                    <a:cubicBezTo>
                      <a:pt x="60" y="431"/>
                      <a:pt x="59" y="432"/>
                      <a:pt x="59" y="433"/>
                    </a:cubicBezTo>
                    <a:moveTo>
                      <a:pt x="43" y="433"/>
                    </a:moveTo>
                    <a:cubicBezTo>
                      <a:pt x="43" y="433"/>
                      <a:pt x="43" y="433"/>
                      <a:pt x="43" y="432"/>
                    </a:cubicBezTo>
                    <a:cubicBezTo>
                      <a:pt x="42" y="430"/>
                      <a:pt x="41" y="427"/>
                      <a:pt x="41" y="424"/>
                    </a:cubicBezTo>
                    <a:cubicBezTo>
                      <a:pt x="40" y="424"/>
                      <a:pt x="42" y="423"/>
                      <a:pt x="42" y="422"/>
                    </a:cubicBezTo>
                    <a:cubicBezTo>
                      <a:pt x="43" y="425"/>
                      <a:pt x="45" y="427"/>
                      <a:pt x="46" y="430"/>
                    </a:cubicBezTo>
                    <a:cubicBezTo>
                      <a:pt x="45" y="431"/>
                      <a:pt x="44" y="433"/>
                      <a:pt x="43" y="433"/>
                    </a:cubicBezTo>
                    <a:moveTo>
                      <a:pt x="49" y="416"/>
                    </a:moveTo>
                    <a:cubicBezTo>
                      <a:pt x="48" y="416"/>
                      <a:pt x="47" y="413"/>
                      <a:pt x="47" y="412"/>
                    </a:cubicBezTo>
                    <a:cubicBezTo>
                      <a:pt x="49" y="410"/>
                      <a:pt x="51" y="407"/>
                      <a:pt x="53" y="405"/>
                    </a:cubicBezTo>
                    <a:cubicBezTo>
                      <a:pt x="53" y="405"/>
                      <a:pt x="53" y="405"/>
                      <a:pt x="53" y="405"/>
                    </a:cubicBezTo>
                    <a:cubicBezTo>
                      <a:pt x="53" y="405"/>
                      <a:pt x="54" y="406"/>
                      <a:pt x="54" y="407"/>
                    </a:cubicBezTo>
                    <a:cubicBezTo>
                      <a:pt x="52" y="415"/>
                      <a:pt x="50" y="415"/>
                      <a:pt x="49" y="416"/>
                    </a:cubicBezTo>
                    <a:cubicBezTo>
                      <a:pt x="49" y="416"/>
                      <a:pt x="49" y="416"/>
                      <a:pt x="49" y="416"/>
                    </a:cubicBezTo>
                    <a:moveTo>
                      <a:pt x="55" y="403"/>
                    </a:moveTo>
                    <a:cubicBezTo>
                      <a:pt x="55" y="402"/>
                      <a:pt x="54" y="400"/>
                      <a:pt x="55" y="400"/>
                    </a:cubicBezTo>
                    <a:cubicBezTo>
                      <a:pt x="56" y="397"/>
                      <a:pt x="57" y="395"/>
                      <a:pt x="58" y="392"/>
                    </a:cubicBezTo>
                    <a:cubicBezTo>
                      <a:pt x="57" y="397"/>
                      <a:pt x="56" y="400"/>
                      <a:pt x="55" y="403"/>
                    </a:cubicBezTo>
                    <a:moveTo>
                      <a:pt x="53" y="382"/>
                    </a:moveTo>
                    <a:cubicBezTo>
                      <a:pt x="53" y="382"/>
                      <a:pt x="53" y="382"/>
                      <a:pt x="53" y="382"/>
                    </a:cubicBezTo>
                    <a:cubicBezTo>
                      <a:pt x="52" y="381"/>
                      <a:pt x="50" y="380"/>
                      <a:pt x="49" y="378"/>
                    </a:cubicBezTo>
                    <a:cubicBezTo>
                      <a:pt x="49" y="377"/>
                      <a:pt x="50" y="373"/>
                      <a:pt x="51" y="371"/>
                    </a:cubicBezTo>
                    <a:cubicBezTo>
                      <a:pt x="52" y="374"/>
                      <a:pt x="53" y="376"/>
                      <a:pt x="54" y="379"/>
                    </a:cubicBezTo>
                    <a:cubicBezTo>
                      <a:pt x="54" y="380"/>
                      <a:pt x="53" y="382"/>
                      <a:pt x="53" y="382"/>
                    </a:cubicBezTo>
                    <a:moveTo>
                      <a:pt x="51" y="354"/>
                    </a:moveTo>
                    <a:cubicBezTo>
                      <a:pt x="50" y="351"/>
                      <a:pt x="49" y="348"/>
                      <a:pt x="49" y="346"/>
                    </a:cubicBezTo>
                    <a:cubicBezTo>
                      <a:pt x="49" y="343"/>
                      <a:pt x="50" y="341"/>
                      <a:pt x="51" y="339"/>
                    </a:cubicBezTo>
                    <a:cubicBezTo>
                      <a:pt x="55" y="346"/>
                      <a:pt x="55" y="346"/>
                      <a:pt x="55" y="346"/>
                    </a:cubicBezTo>
                    <a:cubicBezTo>
                      <a:pt x="51" y="354"/>
                      <a:pt x="51" y="354"/>
                      <a:pt x="51" y="354"/>
                    </a:cubicBezTo>
                    <a:moveTo>
                      <a:pt x="51" y="315"/>
                    </a:moveTo>
                    <a:cubicBezTo>
                      <a:pt x="50" y="314"/>
                      <a:pt x="50" y="313"/>
                      <a:pt x="50" y="311"/>
                    </a:cubicBezTo>
                    <a:cubicBezTo>
                      <a:pt x="50" y="311"/>
                      <a:pt x="50" y="310"/>
                      <a:pt x="51" y="310"/>
                    </a:cubicBezTo>
                    <a:cubicBezTo>
                      <a:pt x="51" y="311"/>
                      <a:pt x="52" y="312"/>
                      <a:pt x="52" y="313"/>
                    </a:cubicBezTo>
                    <a:cubicBezTo>
                      <a:pt x="52" y="314"/>
                      <a:pt x="51" y="315"/>
                      <a:pt x="51" y="315"/>
                    </a:cubicBezTo>
                    <a:moveTo>
                      <a:pt x="60" y="298"/>
                    </a:moveTo>
                    <a:cubicBezTo>
                      <a:pt x="58" y="298"/>
                      <a:pt x="57" y="298"/>
                      <a:pt x="56" y="297"/>
                    </a:cubicBezTo>
                    <a:cubicBezTo>
                      <a:pt x="56" y="297"/>
                      <a:pt x="56" y="297"/>
                      <a:pt x="56" y="296"/>
                    </a:cubicBezTo>
                    <a:cubicBezTo>
                      <a:pt x="56" y="295"/>
                      <a:pt x="56" y="294"/>
                      <a:pt x="56" y="294"/>
                    </a:cubicBezTo>
                    <a:cubicBezTo>
                      <a:pt x="57" y="294"/>
                      <a:pt x="57" y="294"/>
                      <a:pt x="58" y="294"/>
                    </a:cubicBezTo>
                    <a:cubicBezTo>
                      <a:pt x="59" y="294"/>
                      <a:pt x="59" y="294"/>
                      <a:pt x="60" y="294"/>
                    </a:cubicBezTo>
                    <a:cubicBezTo>
                      <a:pt x="60" y="294"/>
                      <a:pt x="60" y="296"/>
                      <a:pt x="60" y="298"/>
                    </a:cubicBezTo>
                    <a:moveTo>
                      <a:pt x="43" y="270"/>
                    </a:moveTo>
                    <a:cubicBezTo>
                      <a:pt x="42" y="267"/>
                      <a:pt x="41" y="264"/>
                      <a:pt x="41" y="261"/>
                    </a:cubicBezTo>
                    <a:cubicBezTo>
                      <a:pt x="41" y="258"/>
                      <a:pt x="42" y="256"/>
                      <a:pt x="43" y="254"/>
                    </a:cubicBezTo>
                    <a:cubicBezTo>
                      <a:pt x="44" y="257"/>
                      <a:pt x="46" y="260"/>
                      <a:pt x="46" y="263"/>
                    </a:cubicBezTo>
                    <a:cubicBezTo>
                      <a:pt x="46" y="265"/>
                      <a:pt x="44" y="268"/>
                      <a:pt x="43" y="270"/>
                    </a:cubicBezTo>
                    <a:moveTo>
                      <a:pt x="35" y="248"/>
                    </a:moveTo>
                    <a:cubicBezTo>
                      <a:pt x="34" y="248"/>
                      <a:pt x="33" y="243"/>
                      <a:pt x="33" y="243"/>
                    </a:cubicBezTo>
                    <a:cubicBezTo>
                      <a:pt x="34" y="240"/>
                      <a:pt x="35" y="238"/>
                      <a:pt x="36" y="237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7"/>
                      <a:pt x="38" y="240"/>
                      <a:pt x="40" y="244"/>
                    </a:cubicBezTo>
                    <a:cubicBezTo>
                      <a:pt x="38" y="246"/>
                      <a:pt x="36" y="248"/>
                      <a:pt x="35" y="248"/>
                    </a:cubicBezTo>
                    <a:moveTo>
                      <a:pt x="51" y="254"/>
                    </a:moveTo>
                    <a:cubicBezTo>
                      <a:pt x="50" y="251"/>
                      <a:pt x="50" y="247"/>
                      <a:pt x="49" y="244"/>
                    </a:cubicBezTo>
                    <a:cubicBezTo>
                      <a:pt x="50" y="242"/>
                      <a:pt x="51" y="239"/>
                      <a:pt x="51" y="237"/>
                    </a:cubicBezTo>
                    <a:cubicBezTo>
                      <a:pt x="52" y="240"/>
                      <a:pt x="54" y="243"/>
                      <a:pt x="55" y="246"/>
                    </a:cubicBezTo>
                    <a:cubicBezTo>
                      <a:pt x="55" y="248"/>
                      <a:pt x="52" y="251"/>
                      <a:pt x="51" y="254"/>
                    </a:cubicBezTo>
                    <a:moveTo>
                      <a:pt x="43" y="237"/>
                    </a:moveTo>
                    <a:cubicBezTo>
                      <a:pt x="42" y="234"/>
                      <a:pt x="39" y="231"/>
                      <a:pt x="39" y="230"/>
                    </a:cubicBezTo>
                    <a:cubicBezTo>
                      <a:pt x="40" y="226"/>
                      <a:pt x="42" y="222"/>
                      <a:pt x="45" y="215"/>
                    </a:cubicBezTo>
                    <a:cubicBezTo>
                      <a:pt x="46" y="220"/>
                      <a:pt x="47" y="223"/>
                      <a:pt x="47" y="224"/>
                    </a:cubicBezTo>
                    <a:cubicBezTo>
                      <a:pt x="46" y="229"/>
                      <a:pt x="44" y="233"/>
                      <a:pt x="43" y="237"/>
                    </a:cubicBezTo>
                    <a:moveTo>
                      <a:pt x="52" y="214"/>
                    </a:moveTo>
                    <a:cubicBezTo>
                      <a:pt x="52" y="214"/>
                      <a:pt x="52" y="214"/>
                      <a:pt x="52" y="214"/>
                    </a:cubicBezTo>
                    <a:cubicBezTo>
                      <a:pt x="51" y="212"/>
                      <a:pt x="51" y="209"/>
                      <a:pt x="50" y="206"/>
                    </a:cubicBezTo>
                    <a:cubicBezTo>
                      <a:pt x="50" y="206"/>
                      <a:pt x="51" y="205"/>
                      <a:pt x="52" y="204"/>
                    </a:cubicBezTo>
                    <a:cubicBezTo>
                      <a:pt x="53" y="207"/>
                      <a:pt x="54" y="209"/>
                      <a:pt x="55" y="212"/>
                    </a:cubicBezTo>
                    <a:cubicBezTo>
                      <a:pt x="54" y="213"/>
                      <a:pt x="53" y="214"/>
                      <a:pt x="52" y="214"/>
                    </a:cubicBezTo>
                    <a:moveTo>
                      <a:pt x="61" y="165"/>
                    </a:moveTo>
                    <a:cubicBezTo>
                      <a:pt x="60" y="167"/>
                      <a:pt x="59" y="168"/>
                      <a:pt x="58" y="170"/>
                    </a:cubicBezTo>
                    <a:cubicBezTo>
                      <a:pt x="57" y="177"/>
                      <a:pt x="53" y="182"/>
                      <a:pt x="50" y="182"/>
                    </a:cubicBezTo>
                    <a:cubicBezTo>
                      <a:pt x="49" y="182"/>
                      <a:pt x="48" y="181"/>
                      <a:pt x="48" y="179"/>
                    </a:cubicBezTo>
                    <a:cubicBezTo>
                      <a:pt x="47" y="171"/>
                      <a:pt x="45" y="170"/>
                      <a:pt x="43" y="170"/>
                    </a:cubicBezTo>
                    <a:cubicBezTo>
                      <a:pt x="43" y="170"/>
                      <a:pt x="42" y="170"/>
                      <a:pt x="42" y="170"/>
                    </a:cubicBezTo>
                    <a:cubicBezTo>
                      <a:pt x="41" y="170"/>
                      <a:pt x="41" y="170"/>
                      <a:pt x="40" y="170"/>
                    </a:cubicBezTo>
                    <a:cubicBezTo>
                      <a:pt x="40" y="170"/>
                      <a:pt x="39" y="170"/>
                      <a:pt x="39" y="170"/>
                    </a:cubicBezTo>
                    <a:cubicBezTo>
                      <a:pt x="39" y="176"/>
                      <a:pt x="39" y="181"/>
                      <a:pt x="36" y="181"/>
                    </a:cubicBezTo>
                    <a:cubicBezTo>
                      <a:pt x="35" y="181"/>
                      <a:pt x="35" y="181"/>
                      <a:pt x="34" y="181"/>
                    </a:cubicBezTo>
                    <a:cubicBezTo>
                      <a:pt x="32" y="179"/>
                      <a:pt x="30" y="175"/>
                      <a:pt x="27" y="172"/>
                    </a:cubicBezTo>
                    <a:cubicBezTo>
                      <a:pt x="27" y="172"/>
                      <a:pt x="27" y="172"/>
                      <a:pt x="27" y="172"/>
                    </a:cubicBezTo>
                    <a:cubicBezTo>
                      <a:pt x="26" y="172"/>
                      <a:pt x="25" y="173"/>
                      <a:pt x="25" y="173"/>
                    </a:cubicBezTo>
                    <a:cubicBezTo>
                      <a:pt x="27" y="179"/>
                      <a:pt x="21" y="190"/>
                      <a:pt x="28" y="192"/>
                    </a:cubicBezTo>
                    <a:cubicBezTo>
                      <a:pt x="31" y="193"/>
                      <a:pt x="30" y="197"/>
                      <a:pt x="28" y="198"/>
                    </a:cubicBezTo>
                    <a:cubicBezTo>
                      <a:pt x="23" y="198"/>
                      <a:pt x="25" y="209"/>
                      <a:pt x="22" y="212"/>
                    </a:cubicBezTo>
                    <a:cubicBezTo>
                      <a:pt x="23" y="215"/>
                      <a:pt x="25" y="218"/>
                      <a:pt x="26" y="218"/>
                    </a:cubicBezTo>
                    <a:cubicBezTo>
                      <a:pt x="28" y="218"/>
                      <a:pt x="29" y="217"/>
                      <a:pt x="31" y="215"/>
                    </a:cubicBezTo>
                    <a:cubicBezTo>
                      <a:pt x="31" y="213"/>
                      <a:pt x="31" y="211"/>
                      <a:pt x="31" y="210"/>
                    </a:cubicBezTo>
                    <a:cubicBezTo>
                      <a:pt x="32" y="208"/>
                      <a:pt x="33" y="207"/>
                      <a:pt x="33" y="207"/>
                    </a:cubicBezTo>
                    <a:cubicBezTo>
                      <a:pt x="34" y="207"/>
                      <a:pt x="34" y="208"/>
                      <a:pt x="34" y="211"/>
                    </a:cubicBezTo>
                    <a:cubicBezTo>
                      <a:pt x="35" y="208"/>
                      <a:pt x="37" y="207"/>
                      <a:pt x="37" y="207"/>
                    </a:cubicBezTo>
                    <a:cubicBezTo>
                      <a:pt x="38" y="207"/>
                      <a:pt x="39" y="209"/>
                      <a:pt x="39" y="210"/>
                    </a:cubicBezTo>
                    <a:cubicBezTo>
                      <a:pt x="38" y="213"/>
                      <a:pt x="37" y="216"/>
                      <a:pt x="35" y="218"/>
                    </a:cubicBezTo>
                    <a:cubicBezTo>
                      <a:pt x="34" y="219"/>
                      <a:pt x="33" y="219"/>
                      <a:pt x="31" y="220"/>
                    </a:cubicBezTo>
                    <a:cubicBezTo>
                      <a:pt x="30" y="226"/>
                      <a:pt x="30" y="229"/>
                      <a:pt x="28" y="232"/>
                    </a:cubicBezTo>
                    <a:cubicBezTo>
                      <a:pt x="21" y="241"/>
                      <a:pt x="21" y="244"/>
                      <a:pt x="26" y="253"/>
                    </a:cubicBezTo>
                    <a:cubicBezTo>
                      <a:pt x="27" y="255"/>
                      <a:pt x="28" y="257"/>
                      <a:pt x="29" y="259"/>
                    </a:cubicBezTo>
                    <a:cubicBezTo>
                      <a:pt x="31" y="264"/>
                      <a:pt x="29" y="264"/>
                      <a:pt x="27" y="265"/>
                    </a:cubicBezTo>
                    <a:cubicBezTo>
                      <a:pt x="22" y="267"/>
                      <a:pt x="24" y="275"/>
                      <a:pt x="25" y="280"/>
                    </a:cubicBezTo>
                    <a:cubicBezTo>
                      <a:pt x="26" y="281"/>
                      <a:pt x="26" y="282"/>
                      <a:pt x="27" y="282"/>
                    </a:cubicBezTo>
                    <a:cubicBezTo>
                      <a:pt x="28" y="282"/>
                      <a:pt x="30" y="280"/>
                      <a:pt x="31" y="277"/>
                    </a:cubicBezTo>
                    <a:cubicBezTo>
                      <a:pt x="32" y="275"/>
                      <a:pt x="34" y="272"/>
                      <a:pt x="34" y="272"/>
                    </a:cubicBezTo>
                    <a:cubicBezTo>
                      <a:pt x="34" y="272"/>
                      <a:pt x="34" y="272"/>
                      <a:pt x="34" y="272"/>
                    </a:cubicBezTo>
                    <a:cubicBezTo>
                      <a:pt x="37" y="276"/>
                      <a:pt x="40" y="282"/>
                      <a:pt x="42" y="287"/>
                    </a:cubicBezTo>
                    <a:cubicBezTo>
                      <a:pt x="45" y="281"/>
                      <a:pt x="47" y="275"/>
                      <a:pt x="50" y="271"/>
                    </a:cubicBezTo>
                    <a:cubicBezTo>
                      <a:pt x="51" y="269"/>
                      <a:pt x="53" y="270"/>
                      <a:pt x="56" y="263"/>
                    </a:cubicBezTo>
                    <a:cubicBezTo>
                      <a:pt x="55" y="262"/>
                      <a:pt x="55" y="261"/>
                      <a:pt x="55" y="259"/>
                    </a:cubicBezTo>
                    <a:cubicBezTo>
                      <a:pt x="55" y="259"/>
                      <a:pt x="55" y="258"/>
                      <a:pt x="56" y="258"/>
                    </a:cubicBezTo>
                    <a:cubicBezTo>
                      <a:pt x="56" y="258"/>
                      <a:pt x="56" y="259"/>
                      <a:pt x="56" y="262"/>
                    </a:cubicBezTo>
                    <a:cubicBezTo>
                      <a:pt x="57" y="260"/>
                      <a:pt x="58" y="260"/>
                      <a:pt x="58" y="260"/>
                    </a:cubicBezTo>
                    <a:cubicBezTo>
                      <a:pt x="60" y="260"/>
                      <a:pt x="60" y="261"/>
                      <a:pt x="60" y="263"/>
                    </a:cubicBezTo>
                    <a:cubicBezTo>
                      <a:pt x="60" y="266"/>
                      <a:pt x="58" y="268"/>
                      <a:pt x="57" y="271"/>
                    </a:cubicBezTo>
                    <a:cubicBezTo>
                      <a:pt x="56" y="269"/>
                      <a:pt x="56" y="267"/>
                      <a:pt x="56" y="265"/>
                    </a:cubicBezTo>
                    <a:cubicBezTo>
                      <a:pt x="55" y="278"/>
                      <a:pt x="56" y="288"/>
                      <a:pt x="51" y="288"/>
                    </a:cubicBezTo>
                    <a:cubicBezTo>
                      <a:pt x="50" y="288"/>
                      <a:pt x="50" y="288"/>
                      <a:pt x="49" y="288"/>
                    </a:cubicBezTo>
                    <a:cubicBezTo>
                      <a:pt x="49" y="288"/>
                      <a:pt x="49" y="288"/>
                      <a:pt x="49" y="288"/>
                    </a:cubicBezTo>
                    <a:cubicBezTo>
                      <a:pt x="48" y="288"/>
                      <a:pt x="47" y="291"/>
                      <a:pt x="47" y="292"/>
                    </a:cubicBezTo>
                    <a:cubicBezTo>
                      <a:pt x="48" y="303"/>
                      <a:pt x="45" y="304"/>
                      <a:pt x="42" y="304"/>
                    </a:cubicBezTo>
                    <a:cubicBezTo>
                      <a:pt x="42" y="304"/>
                      <a:pt x="41" y="304"/>
                      <a:pt x="41" y="304"/>
                    </a:cubicBezTo>
                    <a:cubicBezTo>
                      <a:pt x="40" y="304"/>
                      <a:pt x="39" y="304"/>
                      <a:pt x="39" y="304"/>
                    </a:cubicBezTo>
                    <a:cubicBezTo>
                      <a:pt x="39" y="304"/>
                      <a:pt x="38" y="304"/>
                      <a:pt x="38" y="304"/>
                    </a:cubicBezTo>
                    <a:cubicBezTo>
                      <a:pt x="38" y="321"/>
                      <a:pt x="38" y="321"/>
                      <a:pt x="38" y="321"/>
                    </a:cubicBezTo>
                    <a:cubicBezTo>
                      <a:pt x="39" y="321"/>
                      <a:pt x="39" y="321"/>
                      <a:pt x="39" y="321"/>
                    </a:cubicBezTo>
                    <a:cubicBezTo>
                      <a:pt x="40" y="321"/>
                      <a:pt x="41" y="321"/>
                      <a:pt x="41" y="321"/>
                    </a:cubicBezTo>
                    <a:cubicBezTo>
                      <a:pt x="42" y="321"/>
                      <a:pt x="43" y="320"/>
                      <a:pt x="43" y="320"/>
                    </a:cubicBezTo>
                    <a:cubicBezTo>
                      <a:pt x="45" y="320"/>
                      <a:pt x="47" y="322"/>
                      <a:pt x="47" y="331"/>
                    </a:cubicBezTo>
                    <a:cubicBezTo>
                      <a:pt x="46" y="337"/>
                      <a:pt x="45" y="338"/>
                      <a:pt x="43" y="338"/>
                    </a:cubicBezTo>
                    <a:cubicBezTo>
                      <a:pt x="43" y="338"/>
                      <a:pt x="42" y="338"/>
                      <a:pt x="41" y="338"/>
                    </a:cubicBezTo>
                    <a:cubicBezTo>
                      <a:pt x="41" y="337"/>
                      <a:pt x="40" y="337"/>
                      <a:pt x="39" y="337"/>
                    </a:cubicBezTo>
                    <a:cubicBezTo>
                      <a:pt x="39" y="337"/>
                      <a:pt x="38" y="337"/>
                      <a:pt x="38" y="338"/>
                    </a:cubicBezTo>
                    <a:cubicBezTo>
                      <a:pt x="37" y="347"/>
                      <a:pt x="40" y="351"/>
                      <a:pt x="44" y="355"/>
                    </a:cubicBezTo>
                    <a:cubicBezTo>
                      <a:pt x="48" y="357"/>
                      <a:pt x="47" y="367"/>
                      <a:pt x="44" y="371"/>
                    </a:cubicBezTo>
                    <a:cubicBezTo>
                      <a:pt x="43" y="373"/>
                      <a:pt x="42" y="373"/>
                      <a:pt x="41" y="374"/>
                    </a:cubicBezTo>
                    <a:cubicBezTo>
                      <a:pt x="38" y="377"/>
                      <a:pt x="37" y="381"/>
                      <a:pt x="40" y="384"/>
                    </a:cubicBezTo>
                    <a:cubicBezTo>
                      <a:pt x="41" y="385"/>
                      <a:pt x="42" y="387"/>
                      <a:pt x="43" y="388"/>
                    </a:cubicBezTo>
                    <a:cubicBezTo>
                      <a:pt x="48" y="389"/>
                      <a:pt x="46" y="396"/>
                      <a:pt x="46" y="401"/>
                    </a:cubicBezTo>
                    <a:cubicBezTo>
                      <a:pt x="46" y="404"/>
                      <a:pt x="45" y="405"/>
                      <a:pt x="44" y="405"/>
                    </a:cubicBezTo>
                    <a:cubicBezTo>
                      <a:pt x="43" y="405"/>
                      <a:pt x="43" y="405"/>
                      <a:pt x="42" y="405"/>
                    </a:cubicBezTo>
                    <a:cubicBezTo>
                      <a:pt x="42" y="405"/>
                      <a:pt x="42" y="405"/>
                      <a:pt x="41" y="405"/>
                    </a:cubicBezTo>
                    <a:cubicBezTo>
                      <a:pt x="41" y="405"/>
                      <a:pt x="41" y="405"/>
                      <a:pt x="41" y="405"/>
                    </a:cubicBezTo>
                    <a:cubicBezTo>
                      <a:pt x="40" y="405"/>
                      <a:pt x="40" y="405"/>
                      <a:pt x="39" y="405"/>
                    </a:cubicBezTo>
                    <a:cubicBezTo>
                      <a:pt x="39" y="405"/>
                      <a:pt x="38" y="405"/>
                      <a:pt x="38" y="405"/>
                    </a:cubicBezTo>
                    <a:cubicBezTo>
                      <a:pt x="39" y="415"/>
                      <a:pt x="32" y="418"/>
                      <a:pt x="32" y="425"/>
                    </a:cubicBezTo>
                    <a:cubicBezTo>
                      <a:pt x="33" y="436"/>
                      <a:pt x="30" y="438"/>
                      <a:pt x="27" y="438"/>
                    </a:cubicBezTo>
                    <a:cubicBezTo>
                      <a:pt x="26" y="438"/>
                      <a:pt x="25" y="438"/>
                      <a:pt x="24" y="438"/>
                    </a:cubicBezTo>
                    <a:cubicBezTo>
                      <a:pt x="24" y="438"/>
                      <a:pt x="24" y="438"/>
                      <a:pt x="24" y="438"/>
                    </a:cubicBezTo>
                    <a:cubicBezTo>
                      <a:pt x="21" y="438"/>
                      <a:pt x="20" y="442"/>
                      <a:pt x="21" y="447"/>
                    </a:cubicBezTo>
                    <a:cubicBezTo>
                      <a:pt x="22" y="452"/>
                      <a:pt x="24" y="459"/>
                      <a:pt x="26" y="460"/>
                    </a:cubicBezTo>
                    <a:cubicBezTo>
                      <a:pt x="30" y="463"/>
                      <a:pt x="29" y="465"/>
                      <a:pt x="27" y="468"/>
                    </a:cubicBezTo>
                    <a:cubicBezTo>
                      <a:pt x="25" y="470"/>
                      <a:pt x="23" y="470"/>
                      <a:pt x="21" y="472"/>
                    </a:cubicBezTo>
                    <a:cubicBezTo>
                      <a:pt x="21" y="474"/>
                      <a:pt x="20" y="479"/>
                      <a:pt x="21" y="479"/>
                    </a:cubicBezTo>
                    <a:cubicBezTo>
                      <a:pt x="23" y="481"/>
                      <a:pt x="25" y="482"/>
                      <a:pt x="28" y="483"/>
                    </a:cubicBezTo>
                    <a:cubicBezTo>
                      <a:pt x="28" y="483"/>
                      <a:pt x="29" y="483"/>
                      <a:pt x="29" y="483"/>
                    </a:cubicBezTo>
                    <a:cubicBezTo>
                      <a:pt x="31" y="483"/>
                      <a:pt x="32" y="481"/>
                      <a:pt x="32" y="476"/>
                    </a:cubicBezTo>
                    <a:cubicBezTo>
                      <a:pt x="32" y="474"/>
                      <a:pt x="34" y="474"/>
                      <a:pt x="37" y="469"/>
                    </a:cubicBezTo>
                    <a:cubicBezTo>
                      <a:pt x="37" y="465"/>
                      <a:pt x="39" y="460"/>
                      <a:pt x="40" y="460"/>
                    </a:cubicBezTo>
                    <a:cubicBezTo>
                      <a:pt x="40" y="460"/>
                      <a:pt x="41" y="461"/>
                      <a:pt x="41" y="463"/>
                    </a:cubicBezTo>
                    <a:cubicBezTo>
                      <a:pt x="43" y="460"/>
                      <a:pt x="44" y="458"/>
                      <a:pt x="45" y="458"/>
                    </a:cubicBezTo>
                    <a:cubicBezTo>
                      <a:pt x="45" y="458"/>
                      <a:pt x="46" y="459"/>
                      <a:pt x="46" y="460"/>
                    </a:cubicBezTo>
                    <a:cubicBezTo>
                      <a:pt x="47" y="468"/>
                      <a:pt x="45" y="472"/>
                      <a:pt x="41" y="472"/>
                    </a:cubicBezTo>
                    <a:cubicBezTo>
                      <a:pt x="41" y="472"/>
                      <a:pt x="40" y="472"/>
                      <a:pt x="39" y="472"/>
                    </a:cubicBezTo>
                    <a:cubicBezTo>
                      <a:pt x="36" y="484"/>
                      <a:pt x="33" y="489"/>
                      <a:pt x="33" y="496"/>
                    </a:cubicBezTo>
                    <a:cubicBezTo>
                      <a:pt x="32" y="503"/>
                      <a:pt x="34" y="512"/>
                      <a:pt x="34" y="520"/>
                    </a:cubicBezTo>
                    <a:cubicBezTo>
                      <a:pt x="34" y="525"/>
                      <a:pt x="32" y="530"/>
                      <a:pt x="32" y="534"/>
                    </a:cubicBezTo>
                    <a:cubicBezTo>
                      <a:pt x="32" y="539"/>
                      <a:pt x="34" y="544"/>
                      <a:pt x="34" y="549"/>
                    </a:cubicBezTo>
                    <a:cubicBezTo>
                      <a:pt x="34" y="555"/>
                      <a:pt x="33" y="556"/>
                      <a:pt x="31" y="556"/>
                    </a:cubicBezTo>
                    <a:cubicBezTo>
                      <a:pt x="31" y="556"/>
                      <a:pt x="31" y="556"/>
                      <a:pt x="30" y="556"/>
                    </a:cubicBezTo>
                    <a:cubicBezTo>
                      <a:pt x="30" y="556"/>
                      <a:pt x="29" y="556"/>
                      <a:pt x="29" y="556"/>
                    </a:cubicBezTo>
                    <a:cubicBezTo>
                      <a:pt x="29" y="556"/>
                      <a:pt x="29" y="556"/>
                      <a:pt x="29" y="556"/>
                    </a:cubicBezTo>
                    <a:cubicBezTo>
                      <a:pt x="27" y="561"/>
                      <a:pt x="32" y="571"/>
                      <a:pt x="25" y="573"/>
                    </a:cubicBezTo>
                    <a:cubicBezTo>
                      <a:pt x="24" y="573"/>
                      <a:pt x="23" y="578"/>
                      <a:pt x="23" y="581"/>
                    </a:cubicBezTo>
                    <a:cubicBezTo>
                      <a:pt x="22" y="583"/>
                      <a:pt x="23" y="585"/>
                      <a:pt x="23" y="587"/>
                    </a:cubicBezTo>
                    <a:cubicBezTo>
                      <a:pt x="23" y="587"/>
                      <a:pt x="23" y="587"/>
                      <a:pt x="23" y="587"/>
                    </a:cubicBezTo>
                    <a:cubicBezTo>
                      <a:pt x="23" y="587"/>
                      <a:pt x="24" y="587"/>
                      <a:pt x="24" y="587"/>
                    </a:cubicBezTo>
                    <a:cubicBezTo>
                      <a:pt x="24" y="587"/>
                      <a:pt x="24" y="587"/>
                      <a:pt x="24" y="587"/>
                    </a:cubicBezTo>
                    <a:cubicBezTo>
                      <a:pt x="25" y="587"/>
                      <a:pt x="25" y="586"/>
                      <a:pt x="26" y="586"/>
                    </a:cubicBezTo>
                    <a:cubicBezTo>
                      <a:pt x="28" y="582"/>
                      <a:pt x="30" y="574"/>
                      <a:pt x="33" y="574"/>
                    </a:cubicBezTo>
                    <a:cubicBezTo>
                      <a:pt x="33" y="574"/>
                      <a:pt x="33" y="574"/>
                      <a:pt x="33" y="574"/>
                    </a:cubicBezTo>
                    <a:cubicBezTo>
                      <a:pt x="35" y="574"/>
                      <a:pt x="37" y="582"/>
                      <a:pt x="40" y="586"/>
                    </a:cubicBezTo>
                    <a:cubicBezTo>
                      <a:pt x="40" y="588"/>
                      <a:pt x="42" y="588"/>
                      <a:pt x="43" y="589"/>
                    </a:cubicBezTo>
                    <a:cubicBezTo>
                      <a:pt x="44" y="592"/>
                      <a:pt x="44" y="595"/>
                      <a:pt x="45" y="598"/>
                    </a:cubicBezTo>
                    <a:cubicBezTo>
                      <a:pt x="44" y="599"/>
                      <a:pt x="42" y="600"/>
                      <a:pt x="41" y="600"/>
                    </a:cubicBezTo>
                    <a:cubicBezTo>
                      <a:pt x="41" y="600"/>
                      <a:pt x="40" y="601"/>
                      <a:pt x="40" y="601"/>
                    </a:cubicBezTo>
                    <a:cubicBezTo>
                      <a:pt x="38" y="601"/>
                      <a:pt x="37" y="600"/>
                      <a:pt x="36" y="594"/>
                    </a:cubicBezTo>
                    <a:cubicBezTo>
                      <a:pt x="36" y="592"/>
                      <a:pt x="34" y="591"/>
                      <a:pt x="33" y="589"/>
                    </a:cubicBezTo>
                    <a:cubicBezTo>
                      <a:pt x="32" y="592"/>
                      <a:pt x="31" y="596"/>
                      <a:pt x="32" y="598"/>
                    </a:cubicBezTo>
                    <a:cubicBezTo>
                      <a:pt x="32" y="602"/>
                      <a:pt x="33" y="606"/>
                      <a:pt x="34" y="610"/>
                    </a:cubicBezTo>
                    <a:cubicBezTo>
                      <a:pt x="35" y="613"/>
                      <a:pt x="37" y="614"/>
                      <a:pt x="35" y="618"/>
                    </a:cubicBezTo>
                    <a:cubicBezTo>
                      <a:pt x="29" y="625"/>
                      <a:pt x="27" y="634"/>
                      <a:pt x="33" y="644"/>
                    </a:cubicBezTo>
                    <a:cubicBezTo>
                      <a:pt x="34" y="645"/>
                      <a:pt x="34" y="649"/>
                      <a:pt x="33" y="652"/>
                    </a:cubicBezTo>
                    <a:cubicBezTo>
                      <a:pt x="33" y="654"/>
                      <a:pt x="32" y="655"/>
                      <a:pt x="32" y="656"/>
                    </a:cubicBezTo>
                    <a:cubicBezTo>
                      <a:pt x="32" y="656"/>
                      <a:pt x="31" y="655"/>
                      <a:pt x="31" y="654"/>
                    </a:cubicBezTo>
                    <a:cubicBezTo>
                      <a:pt x="30" y="652"/>
                      <a:pt x="28" y="649"/>
                      <a:pt x="28" y="646"/>
                    </a:cubicBezTo>
                    <a:cubicBezTo>
                      <a:pt x="28" y="641"/>
                      <a:pt x="27" y="639"/>
                      <a:pt x="25" y="639"/>
                    </a:cubicBezTo>
                    <a:cubicBezTo>
                      <a:pt x="25" y="639"/>
                      <a:pt x="24" y="640"/>
                      <a:pt x="23" y="641"/>
                    </a:cubicBezTo>
                    <a:cubicBezTo>
                      <a:pt x="22" y="642"/>
                      <a:pt x="22" y="647"/>
                      <a:pt x="22" y="650"/>
                    </a:cubicBezTo>
                    <a:cubicBezTo>
                      <a:pt x="22" y="659"/>
                      <a:pt x="31" y="658"/>
                      <a:pt x="28" y="670"/>
                    </a:cubicBezTo>
                    <a:cubicBezTo>
                      <a:pt x="28" y="671"/>
                      <a:pt x="29" y="672"/>
                      <a:pt x="30" y="673"/>
                    </a:cubicBezTo>
                    <a:cubicBezTo>
                      <a:pt x="32" y="675"/>
                      <a:pt x="35" y="677"/>
                      <a:pt x="35" y="680"/>
                    </a:cubicBezTo>
                    <a:cubicBezTo>
                      <a:pt x="35" y="684"/>
                      <a:pt x="34" y="689"/>
                      <a:pt x="33" y="694"/>
                    </a:cubicBezTo>
                    <a:cubicBezTo>
                      <a:pt x="33" y="696"/>
                      <a:pt x="34" y="699"/>
                      <a:pt x="34" y="701"/>
                    </a:cubicBezTo>
                    <a:cubicBezTo>
                      <a:pt x="35" y="700"/>
                      <a:pt x="36" y="698"/>
                      <a:pt x="36" y="697"/>
                    </a:cubicBezTo>
                    <a:cubicBezTo>
                      <a:pt x="38" y="695"/>
                      <a:pt x="39" y="693"/>
                      <a:pt x="40" y="691"/>
                    </a:cubicBezTo>
                    <a:cubicBezTo>
                      <a:pt x="42" y="694"/>
                      <a:pt x="43" y="697"/>
                      <a:pt x="44" y="701"/>
                    </a:cubicBezTo>
                    <a:cubicBezTo>
                      <a:pt x="45" y="704"/>
                      <a:pt x="44" y="707"/>
                      <a:pt x="46" y="711"/>
                    </a:cubicBezTo>
                    <a:cubicBezTo>
                      <a:pt x="48" y="709"/>
                      <a:pt x="49" y="708"/>
                      <a:pt x="51" y="707"/>
                    </a:cubicBezTo>
                    <a:cubicBezTo>
                      <a:pt x="51" y="707"/>
                      <a:pt x="51" y="707"/>
                      <a:pt x="51" y="707"/>
                    </a:cubicBezTo>
                    <a:cubicBezTo>
                      <a:pt x="51" y="707"/>
                      <a:pt x="52" y="711"/>
                      <a:pt x="49" y="714"/>
                    </a:cubicBezTo>
                    <a:cubicBezTo>
                      <a:pt x="51" y="716"/>
                      <a:pt x="48" y="718"/>
                      <a:pt x="46" y="718"/>
                    </a:cubicBezTo>
                    <a:cubicBezTo>
                      <a:pt x="45" y="718"/>
                      <a:pt x="45" y="714"/>
                      <a:pt x="44" y="712"/>
                    </a:cubicBezTo>
                    <a:cubicBezTo>
                      <a:pt x="44" y="712"/>
                      <a:pt x="44" y="712"/>
                      <a:pt x="44" y="712"/>
                    </a:cubicBezTo>
                    <a:cubicBezTo>
                      <a:pt x="44" y="712"/>
                      <a:pt x="43" y="711"/>
                      <a:pt x="43" y="711"/>
                    </a:cubicBezTo>
                    <a:cubicBezTo>
                      <a:pt x="42" y="709"/>
                      <a:pt x="41" y="708"/>
                      <a:pt x="40" y="708"/>
                    </a:cubicBezTo>
                    <a:cubicBezTo>
                      <a:pt x="39" y="708"/>
                      <a:pt x="39" y="708"/>
                      <a:pt x="38" y="711"/>
                    </a:cubicBezTo>
                    <a:cubicBezTo>
                      <a:pt x="35" y="717"/>
                      <a:pt x="32" y="723"/>
                      <a:pt x="29" y="728"/>
                    </a:cubicBezTo>
                    <a:cubicBezTo>
                      <a:pt x="25" y="733"/>
                      <a:pt x="30" y="735"/>
                      <a:pt x="31" y="741"/>
                    </a:cubicBezTo>
                    <a:cubicBezTo>
                      <a:pt x="31" y="741"/>
                      <a:pt x="31" y="741"/>
                      <a:pt x="31" y="740"/>
                    </a:cubicBezTo>
                    <a:cubicBezTo>
                      <a:pt x="32" y="743"/>
                      <a:pt x="32" y="745"/>
                      <a:pt x="32" y="745"/>
                    </a:cubicBezTo>
                    <a:cubicBezTo>
                      <a:pt x="32" y="745"/>
                      <a:pt x="32" y="745"/>
                      <a:pt x="32" y="745"/>
                    </a:cubicBezTo>
                    <a:cubicBezTo>
                      <a:pt x="32" y="752"/>
                      <a:pt x="32" y="754"/>
                      <a:pt x="31" y="757"/>
                    </a:cubicBezTo>
                    <a:cubicBezTo>
                      <a:pt x="31" y="753"/>
                      <a:pt x="30" y="749"/>
                      <a:pt x="30" y="746"/>
                    </a:cubicBezTo>
                    <a:cubicBezTo>
                      <a:pt x="30" y="745"/>
                      <a:pt x="30" y="744"/>
                      <a:pt x="30" y="743"/>
                    </a:cubicBezTo>
                    <a:cubicBezTo>
                      <a:pt x="29" y="741"/>
                      <a:pt x="28" y="740"/>
                      <a:pt x="27" y="740"/>
                    </a:cubicBezTo>
                    <a:cubicBezTo>
                      <a:pt x="27" y="740"/>
                      <a:pt x="27" y="740"/>
                      <a:pt x="27" y="740"/>
                    </a:cubicBezTo>
                    <a:cubicBezTo>
                      <a:pt x="22" y="741"/>
                      <a:pt x="20" y="746"/>
                      <a:pt x="21" y="753"/>
                    </a:cubicBezTo>
                    <a:cubicBezTo>
                      <a:pt x="22" y="756"/>
                      <a:pt x="24" y="759"/>
                      <a:pt x="25" y="761"/>
                    </a:cubicBezTo>
                    <a:cubicBezTo>
                      <a:pt x="26" y="764"/>
                      <a:pt x="27" y="766"/>
                      <a:pt x="25" y="769"/>
                    </a:cubicBezTo>
                    <a:cubicBezTo>
                      <a:pt x="23" y="772"/>
                      <a:pt x="22" y="775"/>
                      <a:pt x="20" y="779"/>
                    </a:cubicBezTo>
                    <a:cubicBezTo>
                      <a:pt x="20" y="780"/>
                      <a:pt x="20" y="783"/>
                      <a:pt x="20" y="785"/>
                    </a:cubicBezTo>
                    <a:cubicBezTo>
                      <a:pt x="20" y="785"/>
                      <a:pt x="21" y="785"/>
                      <a:pt x="21" y="785"/>
                    </a:cubicBezTo>
                    <a:cubicBezTo>
                      <a:pt x="22" y="785"/>
                      <a:pt x="23" y="785"/>
                      <a:pt x="23" y="785"/>
                    </a:cubicBezTo>
                    <a:cubicBezTo>
                      <a:pt x="24" y="785"/>
                      <a:pt x="25" y="785"/>
                      <a:pt x="25" y="785"/>
                    </a:cubicBezTo>
                    <a:cubicBezTo>
                      <a:pt x="27" y="785"/>
                      <a:pt x="28" y="784"/>
                      <a:pt x="30" y="781"/>
                    </a:cubicBezTo>
                    <a:cubicBezTo>
                      <a:pt x="30" y="779"/>
                      <a:pt x="31" y="776"/>
                      <a:pt x="31" y="774"/>
                    </a:cubicBezTo>
                    <a:cubicBezTo>
                      <a:pt x="32" y="777"/>
                      <a:pt x="32" y="779"/>
                      <a:pt x="32" y="781"/>
                    </a:cubicBezTo>
                    <a:cubicBezTo>
                      <a:pt x="35" y="789"/>
                      <a:pt x="29" y="795"/>
                      <a:pt x="31" y="803"/>
                    </a:cubicBezTo>
                    <a:cubicBezTo>
                      <a:pt x="34" y="811"/>
                      <a:pt x="35" y="820"/>
                      <a:pt x="30" y="826"/>
                    </a:cubicBezTo>
                    <a:cubicBezTo>
                      <a:pt x="30" y="837"/>
                      <a:pt x="24" y="836"/>
                      <a:pt x="22" y="841"/>
                    </a:cubicBezTo>
                    <a:cubicBezTo>
                      <a:pt x="18" y="847"/>
                      <a:pt x="19" y="852"/>
                      <a:pt x="20" y="858"/>
                    </a:cubicBezTo>
                    <a:cubicBezTo>
                      <a:pt x="23" y="868"/>
                      <a:pt x="21" y="879"/>
                      <a:pt x="15" y="888"/>
                    </a:cubicBezTo>
                    <a:cubicBezTo>
                      <a:pt x="14" y="889"/>
                      <a:pt x="13" y="890"/>
                      <a:pt x="13" y="890"/>
                    </a:cubicBezTo>
                    <a:cubicBezTo>
                      <a:pt x="12" y="890"/>
                      <a:pt x="12" y="887"/>
                      <a:pt x="12" y="885"/>
                    </a:cubicBezTo>
                    <a:cubicBezTo>
                      <a:pt x="12" y="882"/>
                      <a:pt x="12" y="879"/>
                      <a:pt x="11" y="879"/>
                    </a:cubicBezTo>
                    <a:cubicBezTo>
                      <a:pt x="11" y="879"/>
                      <a:pt x="10" y="879"/>
                      <a:pt x="10" y="880"/>
                    </a:cubicBezTo>
                    <a:cubicBezTo>
                      <a:pt x="10" y="880"/>
                      <a:pt x="9" y="880"/>
                      <a:pt x="9" y="880"/>
                    </a:cubicBezTo>
                    <a:cubicBezTo>
                      <a:pt x="9" y="880"/>
                      <a:pt x="8" y="879"/>
                      <a:pt x="8" y="878"/>
                    </a:cubicBezTo>
                    <a:cubicBezTo>
                      <a:pt x="7" y="878"/>
                      <a:pt x="7" y="877"/>
                      <a:pt x="6" y="877"/>
                    </a:cubicBezTo>
                    <a:cubicBezTo>
                      <a:pt x="6" y="877"/>
                      <a:pt x="6" y="877"/>
                      <a:pt x="6" y="877"/>
                    </a:cubicBezTo>
                    <a:cubicBezTo>
                      <a:pt x="5" y="877"/>
                      <a:pt x="3" y="878"/>
                      <a:pt x="2" y="880"/>
                    </a:cubicBezTo>
                    <a:cubicBezTo>
                      <a:pt x="2" y="881"/>
                      <a:pt x="2" y="884"/>
                      <a:pt x="2" y="886"/>
                    </a:cubicBezTo>
                    <a:cubicBezTo>
                      <a:pt x="5" y="893"/>
                      <a:pt x="10" y="896"/>
                      <a:pt x="9" y="908"/>
                    </a:cubicBezTo>
                    <a:cubicBezTo>
                      <a:pt x="17" y="908"/>
                      <a:pt x="17" y="908"/>
                      <a:pt x="17" y="908"/>
                    </a:cubicBezTo>
                    <a:cubicBezTo>
                      <a:pt x="18" y="906"/>
                      <a:pt x="18" y="903"/>
                      <a:pt x="19" y="902"/>
                    </a:cubicBezTo>
                    <a:cubicBezTo>
                      <a:pt x="21" y="900"/>
                      <a:pt x="23" y="899"/>
                      <a:pt x="25" y="898"/>
                    </a:cubicBezTo>
                    <a:cubicBezTo>
                      <a:pt x="25" y="901"/>
                      <a:pt x="25" y="905"/>
                      <a:pt x="26" y="908"/>
                    </a:cubicBezTo>
                    <a:cubicBezTo>
                      <a:pt x="28" y="909"/>
                      <a:pt x="30" y="910"/>
                      <a:pt x="32" y="912"/>
                    </a:cubicBezTo>
                    <a:cubicBezTo>
                      <a:pt x="33" y="913"/>
                      <a:pt x="33" y="917"/>
                      <a:pt x="33" y="918"/>
                    </a:cubicBezTo>
                    <a:cubicBezTo>
                      <a:pt x="31" y="923"/>
                      <a:pt x="27" y="927"/>
                      <a:pt x="27" y="932"/>
                    </a:cubicBezTo>
                    <a:cubicBezTo>
                      <a:pt x="26" y="937"/>
                      <a:pt x="29" y="943"/>
                      <a:pt x="31" y="949"/>
                    </a:cubicBezTo>
                    <a:cubicBezTo>
                      <a:pt x="31" y="950"/>
                      <a:pt x="31" y="953"/>
                      <a:pt x="31" y="954"/>
                    </a:cubicBezTo>
                    <a:cubicBezTo>
                      <a:pt x="31" y="955"/>
                      <a:pt x="30" y="957"/>
                      <a:pt x="30" y="957"/>
                    </a:cubicBezTo>
                    <a:cubicBezTo>
                      <a:pt x="30" y="957"/>
                      <a:pt x="30" y="957"/>
                      <a:pt x="30" y="957"/>
                    </a:cubicBezTo>
                    <a:cubicBezTo>
                      <a:pt x="29" y="957"/>
                      <a:pt x="29" y="957"/>
                      <a:pt x="28" y="956"/>
                    </a:cubicBezTo>
                    <a:cubicBezTo>
                      <a:pt x="27" y="954"/>
                      <a:pt x="26" y="952"/>
                      <a:pt x="25" y="950"/>
                    </a:cubicBezTo>
                    <a:cubicBezTo>
                      <a:pt x="25" y="945"/>
                      <a:pt x="25" y="941"/>
                      <a:pt x="23" y="941"/>
                    </a:cubicBezTo>
                    <a:cubicBezTo>
                      <a:pt x="22" y="941"/>
                      <a:pt x="22" y="942"/>
                      <a:pt x="21" y="943"/>
                    </a:cubicBezTo>
                    <a:cubicBezTo>
                      <a:pt x="20" y="944"/>
                      <a:pt x="19" y="952"/>
                      <a:pt x="20" y="956"/>
                    </a:cubicBezTo>
                    <a:cubicBezTo>
                      <a:pt x="20" y="959"/>
                      <a:pt x="22" y="961"/>
                      <a:pt x="24" y="964"/>
                    </a:cubicBezTo>
                    <a:cubicBezTo>
                      <a:pt x="25" y="967"/>
                      <a:pt x="24" y="967"/>
                      <a:pt x="22" y="970"/>
                    </a:cubicBezTo>
                    <a:cubicBezTo>
                      <a:pt x="17" y="979"/>
                      <a:pt x="17" y="983"/>
                      <a:pt x="21" y="993"/>
                    </a:cubicBezTo>
                    <a:cubicBezTo>
                      <a:pt x="22" y="995"/>
                      <a:pt x="23" y="997"/>
                      <a:pt x="24" y="999"/>
                    </a:cubicBezTo>
                    <a:cubicBezTo>
                      <a:pt x="24" y="1000"/>
                      <a:pt x="24" y="1003"/>
                      <a:pt x="24" y="1003"/>
                    </a:cubicBezTo>
                    <a:cubicBezTo>
                      <a:pt x="24" y="1003"/>
                      <a:pt x="24" y="1003"/>
                      <a:pt x="24" y="1003"/>
                    </a:cubicBezTo>
                    <a:cubicBezTo>
                      <a:pt x="23" y="1002"/>
                      <a:pt x="23" y="1002"/>
                      <a:pt x="23" y="1002"/>
                    </a:cubicBezTo>
                    <a:cubicBezTo>
                      <a:pt x="17" y="1002"/>
                      <a:pt x="21" y="1016"/>
                      <a:pt x="18" y="1020"/>
                    </a:cubicBezTo>
                    <a:cubicBezTo>
                      <a:pt x="16" y="1022"/>
                      <a:pt x="14" y="1025"/>
                      <a:pt x="12" y="1025"/>
                    </a:cubicBezTo>
                    <a:cubicBezTo>
                      <a:pt x="12" y="1025"/>
                      <a:pt x="12" y="1025"/>
                      <a:pt x="12" y="1025"/>
                    </a:cubicBezTo>
                    <a:cubicBezTo>
                      <a:pt x="11" y="1025"/>
                      <a:pt x="11" y="1025"/>
                      <a:pt x="10" y="1025"/>
                    </a:cubicBezTo>
                    <a:cubicBezTo>
                      <a:pt x="8" y="1025"/>
                      <a:pt x="8" y="1026"/>
                      <a:pt x="8" y="1031"/>
                    </a:cubicBezTo>
                    <a:cubicBezTo>
                      <a:pt x="7" y="1036"/>
                      <a:pt x="6" y="1039"/>
                      <a:pt x="5" y="1044"/>
                    </a:cubicBezTo>
                    <a:cubicBezTo>
                      <a:pt x="5" y="1047"/>
                      <a:pt x="0" y="1048"/>
                      <a:pt x="3" y="1053"/>
                    </a:cubicBezTo>
                    <a:cubicBezTo>
                      <a:pt x="5" y="1057"/>
                      <a:pt x="4" y="1062"/>
                      <a:pt x="7" y="1065"/>
                    </a:cubicBezTo>
                    <a:cubicBezTo>
                      <a:pt x="9" y="1068"/>
                      <a:pt x="11" y="1068"/>
                      <a:pt x="12" y="1068"/>
                    </a:cubicBezTo>
                    <a:cubicBezTo>
                      <a:pt x="15" y="1068"/>
                      <a:pt x="17" y="1066"/>
                      <a:pt x="19" y="1065"/>
                    </a:cubicBezTo>
                    <a:cubicBezTo>
                      <a:pt x="19" y="1065"/>
                      <a:pt x="20" y="1065"/>
                      <a:pt x="20" y="1065"/>
                    </a:cubicBezTo>
                    <a:cubicBezTo>
                      <a:pt x="21" y="1065"/>
                      <a:pt x="23" y="1067"/>
                      <a:pt x="24" y="1068"/>
                    </a:cubicBezTo>
                    <a:cubicBezTo>
                      <a:pt x="23" y="1071"/>
                      <a:pt x="23" y="1074"/>
                      <a:pt x="22" y="1076"/>
                    </a:cubicBezTo>
                    <a:cubicBezTo>
                      <a:pt x="17" y="1083"/>
                      <a:pt x="17" y="1086"/>
                      <a:pt x="21" y="1093"/>
                    </a:cubicBezTo>
                    <a:cubicBezTo>
                      <a:pt x="25" y="1100"/>
                      <a:pt x="25" y="1104"/>
                      <a:pt x="21" y="1109"/>
                    </a:cubicBezTo>
                    <a:cubicBezTo>
                      <a:pt x="15" y="1117"/>
                      <a:pt x="15" y="1117"/>
                      <a:pt x="19" y="1125"/>
                    </a:cubicBezTo>
                    <a:cubicBezTo>
                      <a:pt x="21" y="1132"/>
                      <a:pt x="25" y="1136"/>
                      <a:pt x="30" y="1136"/>
                    </a:cubicBezTo>
                    <a:cubicBezTo>
                      <a:pt x="31" y="1136"/>
                      <a:pt x="31" y="1136"/>
                      <a:pt x="32" y="1136"/>
                    </a:cubicBezTo>
                    <a:cubicBezTo>
                      <a:pt x="32" y="1133"/>
                      <a:pt x="33" y="1131"/>
                      <a:pt x="34" y="1131"/>
                    </a:cubicBezTo>
                    <a:cubicBezTo>
                      <a:pt x="35" y="1131"/>
                      <a:pt x="35" y="1132"/>
                      <a:pt x="35" y="1135"/>
                    </a:cubicBezTo>
                    <a:cubicBezTo>
                      <a:pt x="37" y="1131"/>
                      <a:pt x="39" y="1130"/>
                      <a:pt x="39" y="1130"/>
                    </a:cubicBezTo>
                    <a:cubicBezTo>
                      <a:pt x="40" y="1130"/>
                      <a:pt x="40" y="1131"/>
                      <a:pt x="40" y="1132"/>
                    </a:cubicBezTo>
                    <a:cubicBezTo>
                      <a:pt x="41" y="1139"/>
                      <a:pt x="39" y="1144"/>
                      <a:pt x="36" y="1144"/>
                    </a:cubicBezTo>
                    <a:cubicBezTo>
                      <a:pt x="35" y="1144"/>
                      <a:pt x="34" y="1144"/>
                      <a:pt x="33" y="1143"/>
                    </a:cubicBezTo>
                    <a:cubicBezTo>
                      <a:pt x="33" y="1143"/>
                      <a:pt x="33" y="1143"/>
                      <a:pt x="33" y="1143"/>
                    </a:cubicBezTo>
                    <a:cubicBezTo>
                      <a:pt x="32" y="1146"/>
                      <a:pt x="32" y="1147"/>
                      <a:pt x="32" y="1149"/>
                    </a:cubicBezTo>
                    <a:cubicBezTo>
                      <a:pt x="32" y="1153"/>
                      <a:pt x="37" y="1160"/>
                      <a:pt x="30" y="1160"/>
                    </a:cubicBezTo>
                    <a:cubicBezTo>
                      <a:pt x="30" y="1160"/>
                      <a:pt x="30" y="1160"/>
                      <a:pt x="29" y="1160"/>
                    </a:cubicBezTo>
                    <a:cubicBezTo>
                      <a:pt x="29" y="1160"/>
                      <a:pt x="28" y="1160"/>
                      <a:pt x="28" y="1160"/>
                    </a:cubicBezTo>
                    <a:cubicBezTo>
                      <a:pt x="24" y="1160"/>
                      <a:pt x="24" y="1162"/>
                      <a:pt x="25" y="1176"/>
                    </a:cubicBezTo>
                    <a:cubicBezTo>
                      <a:pt x="25" y="1176"/>
                      <a:pt x="25" y="1176"/>
                      <a:pt x="25" y="1176"/>
                    </a:cubicBezTo>
                    <a:cubicBezTo>
                      <a:pt x="27" y="1176"/>
                      <a:pt x="28" y="1179"/>
                      <a:pt x="26" y="1182"/>
                    </a:cubicBezTo>
                    <a:cubicBezTo>
                      <a:pt x="28" y="1188"/>
                      <a:pt x="28" y="1191"/>
                      <a:pt x="27" y="1193"/>
                    </a:cubicBezTo>
                    <a:cubicBezTo>
                      <a:pt x="27" y="1193"/>
                      <a:pt x="27" y="1193"/>
                      <a:pt x="27" y="1193"/>
                    </a:cubicBezTo>
                    <a:cubicBezTo>
                      <a:pt x="26" y="1193"/>
                      <a:pt x="23" y="1184"/>
                      <a:pt x="23" y="1179"/>
                    </a:cubicBezTo>
                    <a:cubicBezTo>
                      <a:pt x="21" y="1178"/>
                      <a:pt x="20" y="1178"/>
                      <a:pt x="19" y="1178"/>
                    </a:cubicBezTo>
                    <a:cubicBezTo>
                      <a:pt x="18" y="1178"/>
                      <a:pt x="18" y="1178"/>
                      <a:pt x="18" y="1178"/>
                    </a:cubicBezTo>
                    <a:cubicBezTo>
                      <a:pt x="18" y="1183"/>
                      <a:pt x="18" y="1192"/>
                      <a:pt x="19" y="1193"/>
                    </a:cubicBezTo>
                    <a:cubicBezTo>
                      <a:pt x="24" y="1194"/>
                      <a:pt x="24" y="1208"/>
                      <a:pt x="31" y="1208"/>
                    </a:cubicBezTo>
                    <a:cubicBezTo>
                      <a:pt x="31" y="1208"/>
                      <a:pt x="31" y="1208"/>
                      <a:pt x="31" y="1208"/>
                    </a:cubicBezTo>
                    <a:cubicBezTo>
                      <a:pt x="31" y="1208"/>
                      <a:pt x="31" y="1208"/>
                      <a:pt x="31" y="1208"/>
                    </a:cubicBezTo>
                    <a:cubicBezTo>
                      <a:pt x="32" y="1207"/>
                      <a:pt x="33" y="1206"/>
                      <a:pt x="33" y="1206"/>
                    </a:cubicBezTo>
                    <a:cubicBezTo>
                      <a:pt x="33" y="1206"/>
                      <a:pt x="34" y="1206"/>
                      <a:pt x="33" y="1207"/>
                    </a:cubicBezTo>
                    <a:cubicBezTo>
                      <a:pt x="35" y="1206"/>
                      <a:pt x="36" y="1206"/>
                      <a:pt x="37" y="1206"/>
                    </a:cubicBezTo>
                    <a:cubicBezTo>
                      <a:pt x="38" y="1206"/>
                      <a:pt x="39" y="1207"/>
                      <a:pt x="39" y="1207"/>
                    </a:cubicBezTo>
                    <a:cubicBezTo>
                      <a:pt x="37" y="1208"/>
                      <a:pt x="36" y="1210"/>
                      <a:pt x="34" y="1210"/>
                    </a:cubicBezTo>
                    <a:cubicBezTo>
                      <a:pt x="34" y="1210"/>
                      <a:pt x="34" y="1210"/>
                      <a:pt x="33" y="1210"/>
                    </a:cubicBezTo>
                    <a:cubicBezTo>
                      <a:pt x="33" y="1210"/>
                      <a:pt x="33" y="1210"/>
                      <a:pt x="33" y="1210"/>
                    </a:cubicBezTo>
                    <a:cubicBezTo>
                      <a:pt x="32" y="1213"/>
                      <a:pt x="31" y="1215"/>
                      <a:pt x="31" y="1218"/>
                    </a:cubicBezTo>
                    <a:cubicBezTo>
                      <a:pt x="61" y="1218"/>
                      <a:pt x="61" y="1218"/>
                      <a:pt x="61" y="1218"/>
                    </a:cubicBezTo>
                    <a:cubicBezTo>
                      <a:pt x="61" y="1187"/>
                      <a:pt x="61" y="1187"/>
                      <a:pt x="61" y="1187"/>
                    </a:cubicBezTo>
                    <a:cubicBezTo>
                      <a:pt x="61" y="1187"/>
                      <a:pt x="61" y="1187"/>
                      <a:pt x="60" y="1187"/>
                    </a:cubicBezTo>
                    <a:cubicBezTo>
                      <a:pt x="60" y="1187"/>
                      <a:pt x="60" y="1186"/>
                      <a:pt x="60" y="1185"/>
                    </a:cubicBezTo>
                    <a:cubicBezTo>
                      <a:pt x="60" y="1185"/>
                      <a:pt x="60" y="1184"/>
                      <a:pt x="60" y="1184"/>
                    </a:cubicBezTo>
                    <a:cubicBezTo>
                      <a:pt x="61" y="1184"/>
                      <a:pt x="61" y="1184"/>
                      <a:pt x="61" y="1184"/>
                    </a:cubicBezTo>
                    <a:cubicBezTo>
                      <a:pt x="61" y="1123"/>
                      <a:pt x="61" y="1123"/>
                      <a:pt x="61" y="1123"/>
                    </a:cubicBezTo>
                    <a:cubicBezTo>
                      <a:pt x="61" y="1122"/>
                      <a:pt x="60" y="1121"/>
                      <a:pt x="60" y="1120"/>
                    </a:cubicBezTo>
                    <a:cubicBezTo>
                      <a:pt x="60" y="1119"/>
                      <a:pt x="61" y="1118"/>
                      <a:pt x="61" y="1117"/>
                    </a:cubicBezTo>
                    <a:cubicBezTo>
                      <a:pt x="61" y="1092"/>
                      <a:pt x="61" y="1092"/>
                      <a:pt x="61" y="1092"/>
                    </a:cubicBezTo>
                    <a:cubicBezTo>
                      <a:pt x="61" y="1093"/>
                      <a:pt x="60" y="1093"/>
                      <a:pt x="60" y="1093"/>
                    </a:cubicBezTo>
                    <a:cubicBezTo>
                      <a:pt x="59" y="1093"/>
                      <a:pt x="59" y="1093"/>
                      <a:pt x="59" y="1093"/>
                    </a:cubicBezTo>
                    <a:cubicBezTo>
                      <a:pt x="58" y="1093"/>
                      <a:pt x="56" y="1093"/>
                      <a:pt x="55" y="1093"/>
                    </a:cubicBezTo>
                    <a:cubicBezTo>
                      <a:pt x="54" y="1093"/>
                      <a:pt x="53" y="1092"/>
                      <a:pt x="52" y="1091"/>
                    </a:cubicBezTo>
                    <a:cubicBezTo>
                      <a:pt x="54" y="1089"/>
                      <a:pt x="55" y="1088"/>
                      <a:pt x="56" y="1087"/>
                    </a:cubicBezTo>
                    <a:cubicBezTo>
                      <a:pt x="56" y="1086"/>
                      <a:pt x="56" y="1083"/>
                      <a:pt x="55" y="1082"/>
                    </a:cubicBezTo>
                    <a:cubicBezTo>
                      <a:pt x="55" y="1080"/>
                      <a:pt x="52" y="1080"/>
                      <a:pt x="52" y="1079"/>
                    </a:cubicBezTo>
                    <a:cubicBezTo>
                      <a:pt x="52" y="1073"/>
                      <a:pt x="53" y="1067"/>
                      <a:pt x="53" y="1060"/>
                    </a:cubicBezTo>
                    <a:cubicBezTo>
                      <a:pt x="56" y="1063"/>
                      <a:pt x="58" y="1065"/>
                      <a:pt x="61" y="1069"/>
                    </a:cubicBezTo>
                    <a:cubicBezTo>
                      <a:pt x="61" y="1069"/>
                      <a:pt x="61" y="1069"/>
                      <a:pt x="61" y="1070"/>
                    </a:cubicBezTo>
                    <a:cubicBezTo>
                      <a:pt x="61" y="1057"/>
                      <a:pt x="61" y="1057"/>
                      <a:pt x="61" y="1057"/>
                    </a:cubicBezTo>
                    <a:cubicBezTo>
                      <a:pt x="61" y="1055"/>
                      <a:pt x="61" y="1053"/>
                      <a:pt x="61" y="1051"/>
                    </a:cubicBezTo>
                    <a:cubicBezTo>
                      <a:pt x="61" y="1050"/>
                      <a:pt x="61" y="1049"/>
                      <a:pt x="61" y="1048"/>
                    </a:cubicBezTo>
                    <a:cubicBezTo>
                      <a:pt x="61" y="1019"/>
                      <a:pt x="61" y="1019"/>
                      <a:pt x="61" y="1019"/>
                    </a:cubicBezTo>
                    <a:cubicBezTo>
                      <a:pt x="61" y="1019"/>
                      <a:pt x="61" y="1018"/>
                      <a:pt x="61" y="1017"/>
                    </a:cubicBezTo>
                    <a:cubicBezTo>
                      <a:pt x="61" y="1016"/>
                      <a:pt x="61" y="1015"/>
                      <a:pt x="61" y="1014"/>
                    </a:cubicBezTo>
                    <a:cubicBezTo>
                      <a:pt x="61" y="989"/>
                      <a:pt x="61" y="989"/>
                      <a:pt x="61" y="989"/>
                    </a:cubicBezTo>
                    <a:cubicBezTo>
                      <a:pt x="60" y="987"/>
                      <a:pt x="59" y="985"/>
                      <a:pt x="59" y="983"/>
                    </a:cubicBezTo>
                    <a:cubicBezTo>
                      <a:pt x="59" y="982"/>
                      <a:pt x="60" y="980"/>
                      <a:pt x="61" y="978"/>
                    </a:cubicBezTo>
                    <a:cubicBezTo>
                      <a:pt x="61" y="716"/>
                      <a:pt x="61" y="716"/>
                      <a:pt x="61" y="716"/>
                    </a:cubicBezTo>
                    <a:cubicBezTo>
                      <a:pt x="61" y="716"/>
                      <a:pt x="61" y="716"/>
                      <a:pt x="61" y="715"/>
                    </a:cubicBezTo>
                    <a:cubicBezTo>
                      <a:pt x="61" y="715"/>
                      <a:pt x="61" y="715"/>
                      <a:pt x="61" y="715"/>
                    </a:cubicBezTo>
                    <a:cubicBezTo>
                      <a:pt x="61" y="704"/>
                      <a:pt x="61" y="704"/>
                      <a:pt x="61" y="704"/>
                    </a:cubicBezTo>
                    <a:cubicBezTo>
                      <a:pt x="60" y="705"/>
                      <a:pt x="59" y="707"/>
                      <a:pt x="58" y="707"/>
                    </a:cubicBezTo>
                    <a:cubicBezTo>
                      <a:pt x="58" y="707"/>
                      <a:pt x="58" y="707"/>
                      <a:pt x="58" y="707"/>
                    </a:cubicBezTo>
                    <a:cubicBezTo>
                      <a:pt x="56" y="704"/>
                      <a:pt x="55" y="701"/>
                      <a:pt x="53" y="697"/>
                    </a:cubicBezTo>
                    <a:cubicBezTo>
                      <a:pt x="55" y="697"/>
                      <a:pt x="56" y="696"/>
                      <a:pt x="57" y="696"/>
                    </a:cubicBezTo>
                    <a:cubicBezTo>
                      <a:pt x="58" y="696"/>
                      <a:pt x="58" y="696"/>
                      <a:pt x="58" y="696"/>
                    </a:cubicBezTo>
                    <a:cubicBezTo>
                      <a:pt x="59" y="696"/>
                      <a:pt x="60" y="698"/>
                      <a:pt x="61" y="700"/>
                    </a:cubicBezTo>
                    <a:cubicBezTo>
                      <a:pt x="61" y="532"/>
                      <a:pt x="61" y="532"/>
                      <a:pt x="61" y="532"/>
                    </a:cubicBezTo>
                    <a:cubicBezTo>
                      <a:pt x="61" y="532"/>
                      <a:pt x="60" y="533"/>
                      <a:pt x="59" y="534"/>
                    </a:cubicBezTo>
                    <a:cubicBezTo>
                      <a:pt x="58" y="533"/>
                      <a:pt x="57" y="532"/>
                      <a:pt x="57" y="531"/>
                    </a:cubicBezTo>
                    <a:cubicBezTo>
                      <a:pt x="58" y="530"/>
                      <a:pt x="59" y="528"/>
                      <a:pt x="60" y="528"/>
                    </a:cubicBezTo>
                    <a:cubicBezTo>
                      <a:pt x="60" y="528"/>
                      <a:pt x="60" y="528"/>
                      <a:pt x="60" y="528"/>
                    </a:cubicBezTo>
                    <a:cubicBezTo>
                      <a:pt x="61" y="528"/>
                      <a:pt x="61" y="529"/>
                      <a:pt x="61" y="529"/>
                    </a:cubicBezTo>
                    <a:cubicBezTo>
                      <a:pt x="61" y="498"/>
                      <a:pt x="61" y="498"/>
                      <a:pt x="61" y="498"/>
                    </a:cubicBezTo>
                    <a:cubicBezTo>
                      <a:pt x="61" y="499"/>
                      <a:pt x="60" y="500"/>
                      <a:pt x="59" y="500"/>
                    </a:cubicBezTo>
                    <a:cubicBezTo>
                      <a:pt x="58" y="499"/>
                      <a:pt x="58" y="498"/>
                      <a:pt x="57" y="497"/>
                    </a:cubicBezTo>
                    <a:cubicBezTo>
                      <a:pt x="58" y="496"/>
                      <a:pt x="59" y="495"/>
                      <a:pt x="60" y="495"/>
                    </a:cubicBezTo>
                    <a:cubicBezTo>
                      <a:pt x="60" y="495"/>
                      <a:pt x="60" y="495"/>
                      <a:pt x="60" y="495"/>
                    </a:cubicBezTo>
                    <a:cubicBezTo>
                      <a:pt x="61" y="495"/>
                      <a:pt x="61" y="495"/>
                      <a:pt x="61" y="495"/>
                    </a:cubicBezTo>
                    <a:cubicBezTo>
                      <a:pt x="61" y="398"/>
                      <a:pt x="61" y="398"/>
                      <a:pt x="61" y="398"/>
                    </a:cubicBezTo>
                    <a:cubicBezTo>
                      <a:pt x="59" y="401"/>
                      <a:pt x="59" y="401"/>
                      <a:pt x="59" y="401"/>
                    </a:cubicBezTo>
                    <a:cubicBezTo>
                      <a:pt x="60" y="398"/>
                      <a:pt x="61" y="396"/>
                      <a:pt x="61" y="396"/>
                    </a:cubicBezTo>
                    <a:cubicBezTo>
                      <a:pt x="61" y="365"/>
                      <a:pt x="61" y="365"/>
                      <a:pt x="61" y="365"/>
                    </a:cubicBezTo>
                    <a:cubicBezTo>
                      <a:pt x="61" y="365"/>
                      <a:pt x="60" y="365"/>
                      <a:pt x="59" y="365"/>
                    </a:cubicBezTo>
                    <a:cubicBezTo>
                      <a:pt x="59" y="365"/>
                      <a:pt x="59" y="365"/>
                      <a:pt x="59" y="365"/>
                    </a:cubicBezTo>
                    <a:cubicBezTo>
                      <a:pt x="59" y="365"/>
                      <a:pt x="58" y="363"/>
                      <a:pt x="58" y="362"/>
                    </a:cubicBezTo>
                    <a:cubicBezTo>
                      <a:pt x="59" y="361"/>
                      <a:pt x="60" y="361"/>
                      <a:pt x="61" y="360"/>
                    </a:cubicBezTo>
                    <a:cubicBezTo>
                      <a:pt x="61" y="332"/>
                      <a:pt x="61" y="332"/>
                      <a:pt x="61" y="332"/>
                    </a:cubicBezTo>
                    <a:cubicBezTo>
                      <a:pt x="60" y="330"/>
                      <a:pt x="59" y="329"/>
                      <a:pt x="58" y="328"/>
                    </a:cubicBezTo>
                    <a:cubicBezTo>
                      <a:pt x="57" y="327"/>
                      <a:pt x="59" y="323"/>
                      <a:pt x="59" y="321"/>
                    </a:cubicBezTo>
                    <a:cubicBezTo>
                      <a:pt x="60" y="322"/>
                      <a:pt x="61" y="324"/>
                      <a:pt x="61" y="325"/>
                    </a:cubicBezTo>
                    <a:cubicBezTo>
                      <a:pt x="61" y="231"/>
                      <a:pt x="61" y="231"/>
                      <a:pt x="61" y="231"/>
                    </a:cubicBezTo>
                    <a:cubicBezTo>
                      <a:pt x="60" y="230"/>
                      <a:pt x="59" y="229"/>
                      <a:pt x="58" y="228"/>
                    </a:cubicBezTo>
                    <a:cubicBezTo>
                      <a:pt x="58" y="227"/>
                      <a:pt x="59" y="224"/>
                      <a:pt x="59" y="221"/>
                    </a:cubicBezTo>
                    <a:cubicBezTo>
                      <a:pt x="60" y="222"/>
                      <a:pt x="61" y="223"/>
                      <a:pt x="61" y="224"/>
                    </a:cubicBezTo>
                    <a:cubicBezTo>
                      <a:pt x="61" y="165"/>
                      <a:pt x="61" y="165"/>
                      <a:pt x="61" y="165"/>
                    </a:cubicBezTo>
                    <a:moveTo>
                      <a:pt x="61" y="133"/>
                    </a:moveTo>
                    <a:cubicBezTo>
                      <a:pt x="61" y="134"/>
                      <a:pt x="60" y="135"/>
                      <a:pt x="60" y="136"/>
                    </a:cubicBezTo>
                    <a:cubicBezTo>
                      <a:pt x="59" y="135"/>
                      <a:pt x="59" y="134"/>
                      <a:pt x="58" y="133"/>
                    </a:cubicBezTo>
                    <a:cubicBezTo>
                      <a:pt x="56" y="147"/>
                      <a:pt x="57" y="150"/>
                      <a:pt x="61" y="153"/>
                    </a:cubicBezTo>
                    <a:cubicBezTo>
                      <a:pt x="61" y="133"/>
                      <a:pt x="61" y="133"/>
                      <a:pt x="61" y="133"/>
                    </a:cubicBezTo>
                    <a:moveTo>
                      <a:pt x="61" y="103"/>
                    </a:moveTo>
                    <a:cubicBezTo>
                      <a:pt x="59" y="105"/>
                      <a:pt x="57" y="107"/>
                      <a:pt x="56" y="110"/>
                    </a:cubicBezTo>
                    <a:cubicBezTo>
                      <a:pt x="56" y="117"/>
                      <a:pt x="55" y="119"/>
                      <a:pt x="53" y="119"/>
                    </a:cubicBezTo>
                    <a:cubicBezTo>
                      <a:pt x="52" y="119"/>
                      <a:pt x="50" y="117"/>
                      <a:pt x="48" y="114"/>
                    </a:cubicBezTo>
                    <a:cubicBezTo>
                      <a:pt x="47" y="113"/>
                      <a:pt x="45" y="110"/>
                      <a:pt x="43" y="110"/>
                    </a:cubicBezTo>
                    <a:cubicBezTo>
                      <a:pt x="41" y="110"/>
                      <a:pt x="40" y="112"/>
                      <a:pt x="39" y="119"/>
                    </a:cubicBezTo>
                    <a:cubicBezTo>
                      <a:pt x="39" y="120"/>
                      <a:pt x="40" y="120"/>
                      <a:pt x="40" y="120"/>
                    </a:cubicBezTo>
                    <a:cubicBezTo>
                      <a:pt x="41" y="120"/>
                      <a:pt x="41" y="120"/>
                      <a:pt x="42" y="119"/>
                    </a:cubicBezTo>
                    <a:cubicBezTo>
                      <a:pt x="43" y="119"/>
                      <a:pt x="44" y="119"/>
                      <a:pt x="44" y="119"/>
                    </a:cubicBezTo>
                    <a:cubicBezTo>
                      <a:pt x="46" y="119"/>
                      <a:pt x="48" y="121"/>
                      <a:pt x="47" y="129"/>
                    </a:cubicBezTo>
                    <a:cubicBezTo>
                      <a:pt x="47" y="135"/>
                      <a:pt x="48" y="136"/>
                      <a:pt x="51" y="136"/>
                    </a:cubicBezTo>
                    <a:cubicBezTo>
                      <a:pt x="51" y="136"/>
                      <a:pt x="51" y="136"/>
                      <a:pt x="51" y="136"/>
                    </a:cubicBezTo>
                    <a:cubicBezTo>
                      <a:pt x="53" y="136"/>
                      <a:pt x="55" y="136"/>
                      <a:pt x="57" y="132"/>
                    </a:cubicBezTo>
                    <a:cubicBezTo>
                      <a:pt x="57" y="131"/>
                      <a:pt x="57" y="130"/>
                      <a:pt x="57" y="130"/>
                    </a:cubicBezTo>
                    <a:cubicBezTo>
                      <a:pt x="57" y="127"/>
                      <a:pt x="58" y="125"/>
                      <a:pt x="58" y="125"/>
                    </a:cubicBezTo>
                    <a:cubicBezTo>
                      <a:pt x="59" y="125"/>
                      <a:pt x="59" y="125"/>
                      <a:pt x="59" y="126"/>
                    </a:cubicBezTo>
                    <a:cubicBezTo>
                      <a:pt x="60" y="125"/>
                      <a:pt x="61" y="124"/>
                      <a:pt x="61" y="123"/>
                    </a:cubicBezTo>
                    <a:cubicBezTo>
                      <a:pt x="61" y="103"/>
                      <a:pt x="61" y="103"/>
                      <a:pt x="61" y="103"/>
                    </a:cubicBezTo>
                    <a:moveTo>
                      <a:pt x="189" y="1206"/>
                    </a:moveTo>
                    <a:cubicBezTo>
                      <a:pt x="188" y="1206"/>
                      <a:pt x="187" y="1205"/>
                      <a:pt x="185" y="1204"/>
                    </a:cubicBezTo>
                    <a:cubicBezTo>
                      <a:pt x="186" y="1203"/>
                      <a:pt x="186" y="1201"/>
                      <a:pt x="187" y="1201"/>
                    </a:cubicBezTo>
                    <a:cubicBezTo>
                      <a:pt x="187" y="1201"/>
                      <a:pt x="187" y="1201"/>
                      <a:pt x="187" y="1201"/>
                    </a:cubicBezTo>
                    <a:cubicBezTo>
                      <a:pt x="188" y="1201"/>
                      <a:pt x="189" y="1202"/>
                      <a:pt x="190" y="1202"/>
                    </a:cubicBezTo>
                    <a:cubicBezTo>
                      <a:pt x="190" y="1204"/>
                      <a:pt x="189" y="1206"/>
                      <a:pt x="189" y="1206"/>
                    </a:cubicBezTo>
                    <a:cubicBezTo>
                      <a:pt x="189" y="1206"/>
                      <a:pt x="189" y="1206"/>
                      <a:pt x="189" y="1206"/>
                    </a:cubicBezTo>
                    <a:moveTo>
                      <a:pt x="170" y="1206"/>
                    </a:moveTo>
                    <a:cubicBezTo>
                      <a:pt x="170" y="1206"/>
                      <a:pt x="170" y="1206"/>
                      <a:pt x="170" y="1206"/>
                    </a:cubicBezTo>
                    <a:cubicBezTo>
                      <a:pt x="168" y="1206"/>
                      <a:pt x="167" y="1204"/>
                      <a:pt x="166" y="1202"/>
                    </a:cubicBezTo>
                    <a:cubicBezTo>
                      <a:pt x="167" y="1202"/>
                      <a:pt x="168" y="1201"/>
                      <a:pt x="170" y="1200"/>
                    </a:cubicBezTo>
                    <a:cubicBezTo>
                      <a:pt x="171" y="1201"/>
                      <a:pt x="172" y="1203"/>
                      <a:pt x="173" y="1204"/>
                    </a:cubicBezTo>
                    <a:cubicBezTo>
                      <a:pt x="172" y="1205"/>
                      <a:pt x="171" y="1206"/>
                      <a:pt x="170" y="1206"/>
                    </a:cubicBezTo>
                    <a:moveTo>
                      <a:pt x="145" y="1194"/>
                    </a:moveTo>
                    <a:cubicBezTo>
                      <a:pt x="144" y="1191"/>
                      <a:pt x="143" y="1189"/>
                      <a:pt x="143" y="1186"/>
                    </a:cubicBezTo>
                    <a:cubicBezTo>
                      <a:pt x="143" y="1184"/>
                      <a:pt x="144" y="1181"/>
                      <a:pt x="145" y="1179"/>
                    </a:cubicBezTo>
                    <a:cubicBezTo>
                      <a:pt x="149" y="1186"/>
                      <a:pt x="149" y="1186"/>
                      <a:pt x="149" y="1186"/>
                    </a:cubicBezTo>
                    <a:cubicBezTo>
                      <a:pt x="147" y="1189"/>
                      <a:pt x="146" y="1191"/>
                      <a:pt x="145" y="1194"/>
                    </a:cubicBezTo>
                    <a:moveTo>
                      <a:pt x="179" y="1190"/>
                    </a:moveTo>
                    <a:cubicBezTo>
                      <a:pt x="178" y="1188"/>
                      <a:pt x="177" y="1185"/>
                      <a:pt x="177" y="1183"/>
                    </a:cubicBezTo>
                    <a:cubicBezTo>
                      <a:pt x="177" y="1182"/>
                      <a:pt x="178" y="1180"/>
                      <a:pt x="178" y="1178"/>
                    </a:cubicBezTo>
                    <a:cubicBezTo>
                      <a:pt x="179" y="1182"/>
                      <a:pt x="181" y="1185"/>
                      <a:pt x="182" y="1188"/>
                    </a:cubicBezTo>
                    <a:cubicBezTo>
                      <a:pt x="181" y="1188"/>
                      <a:pt x="180" y="1189"/>
                      <a:pt x="179" y="1190"/>
                    </a:cubicBezTo>
                    <a:moveTo>
                      <a:pt x="187" y="1174"/>
                    </a:moveTo>
                    <a:cubicBezTo>
                      <a:pt x="187" y="1173"/>
                      <a:pt x="186" y="1171"/>
                      <a:pt x="186" y="1169"/>
                    </a:cubicBezTo>
                    <a:cubicBezTo>
                      <a:pt x="187" y="1169"/>
                      <a:pt x="187" y="1167"/>
                      <a:pt x="188" y="1167"/>
                    </a:cubicBezTo>
                    <a:cubicBezTo>
                      <a:pt x="188" y="1167"/>
                      <a:pt x="188" y="1167"/>
                      <a:pt x="188" y="1167"/>
                    </a:cubicBezTo>
                    <a:cubicBezTo>
                      <a:pt x="189" y="1168"/>
                      <a:pt x="190" y="1170"/>
                      <a:pt x="191" y="1171"/>
                    </a:cubicBezTo>
                    <a:cubicBezTo>
                      <a:pt x="190" y="1172"/>
                      <a:pt x="189" y="1172"/>
                      <a:pt x="187" y="1174"/>
                    </a:cubicBezTo>
                    <a:moveTo>
                      <a:pt x="154" y="1173"/>
                    </a:moveTo>
                    <a:cubicBezTo>
                      <a:pt x="153" y="1171"/>
                      <a:pt x="152" y="1168"/>
                      <a:pt x="152" y="1166"/>
                    </a:cubicBezTo>
                    <a:cubicBezTo>
                      <a:pt x="152" y="1164"/>
                      <a:pt x="153" y="1163"/>
                      <a:pt x="153" y="1161"/>
                    </a:cubicBezTo>
                    <a:cubicBezTo>
                      <a:pt x="154" y="1164"/>
                      <a:pt x="156" y="1167"/>
                      <a:pt x="157" y="1171"/>
                    </a:cubicBezTo>
                    <a:cubicBezTo>
                      <a:pt x="156" y="1171"/>
                      <a:pt x="155" y="1172"/>
                      <a:pt x="154" y="1173"/>
                    </a:cubicBezTo>
                    <a:moveTo>
                      <a:pt x="179" y="1156"/>
                    </a:moveTo>
                    <a:cubicBezTo>
                      <a:pt x="178" y="1154"/>
                      <a:pt x="177" y="1153"/>
                      <a:pt x="177" y="1152"/>
                    </a:cubicBezTo>
                    <a:cubicBezTo>
                      <a:pt x="177" y="1149"/>
                      <a:pt x="178" y="1147"/>
                      <a:pt x="179" y="1145"/>
                    </a:cubicBezTo>
                    <a:cubicBezTo>
                      <a:pt x="179" y="1146"/>
                      <a:pt x="180" y="1148"/>
                      <a:pt x="180" y="1150"/>
                    </a:cubicBezTo>
                    <a:cubicBezTo>
                      <a:pt x="180" y="1151"/>
                      <a:pt x="179" y="1154"/>
                      <a:pt x="179" y="1156"/>
                    </a:cubicBezTo>
                    <a:moveTo>
                      <a:pt x="145" y="1161"/>
                    </a:moveTo>
                    <a:cubicBezTo>
                      <a:pt x="143" y="1158"/>
                      <a:pt x="141" y="1155"/>
                      <a:pt x="141" y="1153"/>
                    </a:cubicBezTo>
                    <a:cubicBezTo>
                      <a:pt x="141" y="1150"/>
                      <a:pt x="143" y="1147"/>
                      <a:pt x="146" y="1143"/>
                    </a:cubicBezTo>
                    <a:cubicBezTo>
                      <a:pt x="147" y="1146"/>
                      <a:pt x="149" y="1149"/>
                      <a:pt x="148" y="1152"/>
                    </a:cubicBezTo>
                    <a:cubicBezTo>
                      <a:pt x="148" y="1155"/>
                      <a:pt x="146" y="1158"/>
                      <a:pt x="145" y="1161"/>
                    </a:cubicBezTo>
                    <a:moveTo>
                      <a:pt x="153" y="1144"/>
                    </a:moveTo>
                    <a:cubicBezTo>
                      <a:pt x="153" y="1143"/>
                      <a:pt x="153" y="1142"/>
                      <a:pt x="153" y="1141"/>
                    </a:cubicBezTo>
                    <a:cubicBezTo>
                      <a:pt x="153" y="1140"/>
                      <a:pt x="153" y="1139"/>
                      <a:pt x="154" y="1139"/>
                    </a:cubicBezTo>
                    <a:cubicBezTo>
                      <a:pt x="154" y="1140"/>
                      <a:pt x="154" y="1141"/>
                      <a:pt x="154" y="1142"/>
                    </a:cubicBezTo>
                    <a:cubicBezTo>
                      <a:pt x="154" y="1143"/>
                      <a:pt x="154" y="1144"/>
                      <a:pt x="153" y="1144"/>
                    </a:cubicBezTo>
                    <a:moveTo>
                      <a:pt x="169" y="1139"/>
                    </a:moveTo>
                    <a:cubicBezTo>
                      <a:pt x="169" y="1139"/>
                      <a:pt x="169" y="1139"/>
                      <a:pt x="169" y="1138"/>
                    </a:cubicBezTo>
                    <a:cubicBezTo>
                      <a:pt x="167" y="1155"/>
                      <a:pt x="168" y="1157"/>
                      <a:pt x="172" y="1165"/>
                    </a:cubicBezTo>
                    <a:cubicBezTo>
                      <a:pt x="175" y="1171"/>
                      <a:pt x="175" y="1173"/>
                      <a:pt x="170" y="1173"/>
                    </a:cubicBezTo>
                    <a:cubicBezTo>
                      <a:pt x="169" y="1173"/>
                      <a:pt x="167" y="1176"/>
                      <a:pt x="166" y="1178"/>
                    </a:cubicBezTo>
                    <a:cubicBezTo>
                      <a:pt x="165" y="1179"/>
                      <a:pt x="166" y="1182"/>
                      <a:pt x="165" y="1184"/>
                    </a:cubicBezTo>
                    <a:cubicBezTo>
                      <a:pt x="165" y="1188"/>
                      <a:pt x="163" y="1191"/>
                      <a:pt x="162" y="1194"/>
                    </a:cubicBezTo>
                    <a:cubicBezTo>
                      <a:pt x="160" y="1190"/>
                      <a:pt x="159" y="1186"/>
                      <a:pt x="158" y="1182"/>
                    </a:cubicBezTo>
                    <a:cubicBezTo>
                      <a:pt x="159" y="1180"/>
                      <a:pt x="161" y="1179"/>
                      <a:pt x="164" y="1176"/>
                    </a:cubicBezTo>
                    <a:cubicBezTo>
                      <a:pt x="165" y="1172"/>
                      <a:pt x="169" y="1161"/>
                      <a:pt x="162" y="1161"/>
                    </a:cubicBezTo>
                    <a:cubicBezTo>
                      <a:pt x="162" y="1161"/>
                      <a:pt x="161" y="1161"/>
                      <a:pt x="161" y="1161"/>
                    </a:cubicBezTo>
                    <a:cubicBezTo>
                      <a:pt x="161" y="1161"/>
                      <a:pt x="161" y="1161"/>
                      <a:pt x="161" y="1161"/>
                    </a:cubicBezTo>
                    <a:cubicBezTo>
                      <a:pt x="160" y="1161"/>
                      <a:pt x="158" y="1157"/>
                      <a:pt x="158" y="1155"/>
                    </a:cubicBezTo>
                    <a:cubicBezTo>
                      <a:pt x="158" y="1150"/>
                      <a:pt x="158" y="1145"/>
                      <a:pt x="159" y="1140"/>
                    </a:cubicBezTo>
                    <a:cubicBezTo>
                      <a:pt x="159" y="1140"/>
                      <a:pt x="160" y="1141"/>
                      <a:pt x="161" y="1142"/>
                    </a:cubicBezTo>
                    <a:cubicBezTo>
                      <a:pt x="162" y="1144"/>
                      <a:pt x="162" y="1145"/>
                      <a:pt x="163" y="1145"/>
                    </a:cubicBezTo>
                    <a:cubicBezTo>
                      <a:pt x="164" y="1145"/>
                      <a:pt x="165" y="1144"/>
                      <a:pt x="166" y="1142"/>
                    </a:cubicBezTo>
                    <a:cubicBezTo>
                      <a:pt x="167" y="1141"/>
                      <a:pt x="168" y="1139"/>
                      <a:pt x="169" y="1139"/>
                    </a:cubicBezTo>
                    <a:cubicBezTo>
                      <a:pt x="169" y="1139"/>
                      <a:pt x="169" y="1139"/>
                      <a:pt x="169" y="1139"/>
                    </a:cubicBezTo>
                    <a:moveTo>
                      <a:pt x="170" y="1139"/>
                    </a:moveTo>
                    <a:cubicBezTo>
                      <a:pt x="170" y="1139"/>
                      <a:pt x="170" y="1138"/>
                      <a:pt x="170" y="1137"/>
                    </a:cubicBezTo>
                    <a:cubicBezTo>
                      <a:pt x="171" y="1134"/>
                      <a:pt x="172" y="1133"/>
                      <a:pt x="172" y="1133"/>
                    </a:cubicBezTo>
                    <a:cubicBezTo>
                      <a:pt x="173" y="1133"/>
                      <a:pt x="174" y="1135"/>
                      <a:pt x="174" y="1136"/>
                    </a:cubicBezTo>
                    <a:cubicBezTo>
                      <a:pt x="173" y="1137"/>
                      <a:pt x="172" y="1138"/>
                      <a:pt x="170" y="1139"/>
                    </a:cubicBezTo>
                    <a:cubicBezTo>
                      <a:pt x="170" y="1139"/>
                      <a:pt x="170" y="1139"/>
                      <a:pt x="170" y="1139"/>
                    </a:cubicBezTo>
                    <a:moveTo>
                      <a:pt x="169" y="1136"/>
                    </a:moveTo>
                    <a:cubicBezTo>
                      <a:pt x="169" y="1135"/>
                      <a:pt x="169" y="1134"/>
                      <a:pt x="169" y="1134"/>
                    </a:cubicBezTo>
                    <a:cubicBezTo>
                      <a:pt x="169" y="1132"/>
                      <a:pt x="170" y="1130"/>
                      <a:pt x="170" y="1128"/>
                    </a:cubicBezTo>
                    <a:cubicBezTo>
                      <a:pt x="170" y="1131"/>
                      <a:pt x="170" y="1134"/>
                      <a:pt x="169" y="1136"/>
                    </a:cubicBezTo>
                    <a:moveTo>
                      <a:pt x="146" y="1116"/>
                    </a:moveTo>
                    <a:cubicBezTo>
                      <a:pt x="145" y="1115"/>
                      <a:pt x="145" y="1114"/>
                      <a:pt x="144" y="1114"/>
                    </a:cubicBezTo>
                    <a:cubicBezTo>
                      <a:pt x="144" y="1113"/>
                      <a:pt x="145" y="1112"/>
                      <a:pt x="145" y="1112"/>
                    </a:cubicBezTo>
                    <a:cubicBezTo>
                      <a:pt x="145" y="1112"/>
                      <a:pt x="145" y="1112"/>
                      <a:pt x="145" y="1112"/>
                    </a:cubicBezTo>
                    <a:cubicBezTo>
                      <a:pt x="146" y="1112"/>
                      <a:pt x="146" y="1113"/>
                      <a:pt x="147" y="1114"/>
                    </a:cubicBezTo>
                    <a:cubicBezTo>
                      <a:pt x="146" y="1114"/>
                      <a:pt x="146" y="1115"/>
                      <a:pt x="146" y="1116"/>
                    </a:cubicBezTo>
                    <a:moveTo>
                      <a:pt x="162" y="1117"/>
                    </a:moveTo>
                    <a:cubicBezTo>
                      <a:pt x="162" y="1115"/>
                      <a:pt x="161" y="1114"/>
                      <a:pt x="161" y="1113"/>
                    </a:cubicBezTo>
                    <a:cubicBezTo>
                      <a:pt x="161" y="1112"/>
                      <a:pt x="162" y="1112"/>
                      <a:pt x="162" y="1111"/>
                    </a:cubicBezTo>
                    <a:cubicBezTo>
                      <a:pt x="163" y="1112"/>
                      <a:pt x="163" y="1113"/>
                      <a:pt x="163" y="1115"/>
                    </a:cubicBezTo>
                    <a:cubicBezTo>
                      <a:pt x="162" y="1117"/>
                      <a:pt x="162" y="1117"/>
                      <a:pt x="162" y="1117"/>
                    </a:cubicBezTo>
                    <a:moveTo>
                      <a:pt x="155" y="1105"/>
                    </a:moveTo>
                    <a:cubicBezTo>
                      <a:pt x="155" y="1105"/>
                      <a:pt x="155" y="1105"/>
                      <a:pt x="155" y="1105"/>
                    </a:cubicBezTo>
                    <a:cubicBezTo>
                      <a:pt x="154" y="1103"/>
                      <a:pt x="153" y="1100"/>
                      <a:pt x="153" y="1097"/>
                    </a:cubicBezTo>
                    <a:cubicBezTo>
                      <a:pt x="153" y="1097"/>
                      <a:pt x="154" y="1096"/>
                      <a:pt x="154" y="1095"/>
                    </a:cubicBezTo>
                    <a:cubicBezTo>
                      <a:pt x="156" y="1098"/>
                      <a:pt x="157" y="1100"/>
                      <a:pt x="158" y="1103"/>
                    </a:cubicBezTo>
                    <a:cubicBezTo>
                      <a:pt x="157" y="1103"/>
                      <a:pt x="156" y="1105"/>
                      <a:pt x="155" y="1105"/>
                    </a:cubicBezTo>
                    <a:moveTo>
                      <a:pt x="162" y="1094"/>
                    </a:moveTo>
                    <a:cubicBezTo>
                      <a:pt x="161" y="1092"/>
                      <a:pt x="159" y="1088"/>
                      <a:pt x="159" y="1087"/>
                    </a:cubicBezTo>
                    <a:cubicBezTo>
                      <a:pt x="160" y="1083"/>
                      <a:pt x="162" y="1080"/>
                      <a:pt x="165" y="1072"/>
                    </a:cubicBezTo>
                    <a:cubicBezTo>
                      <a:pt x="166" y="1077"/>
                      <a:pt x="167" y="1080"/>
                      <a:pt x="167" y="1081"/>
                    </a:cubicBezTo>
                    <a:cubicBezTo>
                      <a:pt x="166" y="1086"/>
                      <a:pt x="164" y="1090"/>
                      <a:pt x="162" y="1094"/>
                    </a:cubicBezTo>
                    <a:moveTo>
                      <a:pt x="180" y="1055"/>
                    </a:moveTo>
                    <a:cubicBezTo>
                      <a:pt x="179" y="1054"/>
                      <a:pt x="179" y="1053"/>
                      <a:pt x="179" y="1051"/>
                    </a:cubicBezTo>
                    <a:cubicBezTo>
                      <a:pt x="179" y="1051"/>
                      <a:pt x="179" y="1050"/>
                      <a:pt x="180" y="1049"/>
                    </a:cubicBezTo>
                    <a:cubicBezTo>
                      <a:pt x="180" y="1051"/>
                      <a:pt x="180" y="1052"/>
                      <a:pt x="180" y="1053"/>
                    </a:cubicBezTo>
                    <a:cubicBezTo>
                      <a:pt x="180" y="1054"/>
                      <a:pt x="180" y="1054"/>
                      <a:pt x="180" y="1055"/>
                    </a:cubicBezTo>
                    <a:moveTo>
                      <a:pt x="196" y="1061"/>
                    </a:moveTo>
                    <a:cubicBezTo>
                      <a:pt x="195" y="1058"/>
                      <a:pt x="192" y="1055"/>
                      <a:pt x="192" y="1052"/>
                    </a:cubicBezTo>
                    <a:cubicBezTo>
                      <a:pt x="192" y="1050"/>
                      <a:pt x="195" y="1047"/>
                      <a:pt x="197" y="1043"/>
                    </a:cubicBezTo>
                    <a:cubicBezTo>
                      <a:pt x="198" y="1046"/>
                      <a:pt x="199" y="1050"/>
                      <a:pt x="199" y="1052"/>
                    </a:cubicBezTo>
                    <a:cubicBezTo>
                      <a:pt x="199" y="1055"/>
                      <a:pt x="197" y="1058"/>
                      <a:pt x="196" y="1061"/>
                    </a:cubicBezTo>
                    <a:moveTo>
                      <a:pt x="155" y="1043"/>
                    </a:moveTo>
                    <a:cubicBezTo>
                      <a:pt x="154" y="1040"/>
                      <a:pt x="153" y="1038"/>
                      <a:pt x="153" y="1035"/>
                    </a:cubicBezTo>
                    <a:cubicBezTo>
                      <a:pt x="153" y="1033"/>
                      <a:pt x="154" y="1030"/>
                      <a:pt x="155" y="1028"/>
                    </a:cubicBezTo>
                    <a:cubicBezTo>
                      <a:pt x="156" y="1030"/>
                      <a:pt x="158" y="1033"/>
                      <a:pt x="159" y="1035"/>
                    </a:cubicBezTo>
                    <a:cubicBezTo>
                      <a:pt x="155" y="1043"/>
                      <a:pt x="155" y="1043"/>
                      <a:pt x="155" y="1043"/>
                    </a:cubicBezTo>
                    <a:moveTo>
                      <a:pt x="172" y="1043"/>
                    </a:moveTo>
                    <a:cubicBezTo>
                      <a:pt x="171" y="1043"/>
                      <a:pt x="171" y="1043"/>
                      <a:pt x="171" y="1043"/>
                    </a:cubicBezTo>
                    <a:cubicBezTo>
                      <a:pt x="171" y="1039"/>
                      <a:pt x="170" y="1034"/>
                      <a:pt x="170" y="1030"/>
                    </a:cubicBezTo>
                    <a:cubicBezTo>
                      <a:pt x="170" y="1029"/>
                      <a:pt x="172" y="1027"/>
                      <a:pt x="173" y="1027"/>
                    </a:cubicBezTo>
                    <a:cubicBezTo>
                      <a:pt x="173" y="1027"/>
                      <a:pt x="173" y="1027"/>
                      <a:pt x="173" y="1027"/>
                    </a:cubicBezTo>
                    <a:cubicBezTo>
                      <a:pt x="174" y="1027"/>
                      <a:pt x="175" y="1030"/>
                      <a:pt x="177" y="1033"/>
                    </a:cubicBezTo>
                    <a:cubicBezTo>
                      <a:pt x="175" y="1037"/>
                      <a:pt x="173" y="1040"/>
                      <a:pt x="172" y="1043"/>
                    </a:cubicBezTo>
                    <a:moveTo>
                      <a:pt x="163" y="1022"/>
                    </a:moveTo>
                    <a:cubicBezTo>
                      <a:pt x="163" y="1020"/>
                      <a:pt x="162" y="1017"/>
                      <a:pt x="162" y="1015"/>
                    </a:cubicBezTo>
                    <a:cubicBezTo>
                      <a:pt x="162" y="1013"/>
                      <a:pt x="163" y="1012"/>
                      <a:pt x="163" y="1010"/>
                    </a:cubicBezTo>
                    <a:cubicBezTo>
                      <a:pt x="164" y="1013"/>
                      <a:pt x="166" y="1016"/>
                      <a:pt x="167" y="1019"/>
                    </a:cubicBezTo>
                    <a:cubicBezTo>
                      <a:pt x="166" y="1020"/>
                      <a:pt x="165" y="1021"/>
                      <a:pt x="163" y="1022"/>
                    </a:cubicBezTo>
                    <a:moveTo>
                      <a:pt x="172" y="1009"/>
                    </a:moveTo>
                    <a:cubicBezTo>
                      <a:pt x="171" y="1008"/>
                      <a:pt x="170" y="1005"/>
                      <a:pt x="170" y="1005"/>
                    </a:cubicBezTo>
                    <a:cubicBezTo>
                      <a:pt x="171" y="1003"/>
                      <a:pt x="173" y="1001"/>
                      <a:pt x="174" y="999"/>
                    </a:cubicBezTo>
                    <a:cubicBezTo>
                      <a:pt x="174" y="999"/>
                      <a:pt x="174" y="999"/>
                      <a:pt x="174" y="999"/>
                    </a:cubicBezTo>
                    <a:cubicBezTo>
                      <a:pt x="174" y="999"/>
                      <a:pt x="175" y="1001"/>
                      <a:pt x="176" y="1002"/>
                    </a:cubicBezTo>
                    <a:cubicBezTo>
                      <a:pt x="175" y="1004"/>
                      <a:pt x="173" y="1007"/>
                      <a:pt x="172" y="1009"/>
                    </a:cubicBezTo>
                    <a:moveTo>
                      <a:pt x="183" y="988"/>
                    </a:moveTo>
                    <a:cubicBezTo>
                      <a:pt x="183" y="987"/>
                      <a:pt x="182" y="985"/>
                      <a:pt x="182" y="984"/>
                    </a:cubicBezTo>
                    <a:cubicBezTo>
                      <a:pt x="182" y="984"/>
                      <a:pt x="183" y="983"/>
                      <a:pt x="183" y="982"/>
                    </a:cubicBezTo>
                    <a:cubicBezTo>
                      <a:pt x="183" y="984"/>
                      <a:pt x="184" y="985"/>
                      <a:pt x="184" y="986"/>
                    </a:cubicBezTo>
                    <a:cubicBezTo>
                      <a:pt x="184" y="987"/>
                      <a:pt x="183" y="987"/>
                      <a:pt x="183" y="988"/>
                    </a:cubicBezTo>
                    <a:moveTo>
                      <a:pt x="150" y="995"/>
                    </a:moveTo>
                    <a:cubicBezTo>
                      <a:pt x="147" y="993"/>
                      <a:pt x="145" y="991"/>
                      <a:pt x="145" y="990"/>
                    </a:cubicBezTo>
                    <a:cubicBezTo>
                      <a:pt x="146" y="985"/>
                      <a:pt x="143" y="979"/>
                      <a:pt x="148" y="977"/>
                    </a:cubicBezTo>
                    <a:cubicBezTo>
                      <a:pt x="148" y="977"/>
                      <a:pt x="148" y="977"/>
                      <a:pt x="148" y="977"/>
                    </a:cubicBezTo>
                    <a:cubicBezTo>
                      <a:pt x="149" y="977"/>
                      <a:pt x="151" y="979"/>
                      <a:pt x="151" y="979"/>
                    </a:cubicBezTo>
                    <a:cubicBezTo>
                      <a:pt x="151" y="984"/>
                      <a:pt x="150" y="989"/>
                      <a:pt x="150" y="995"/>
                    </a:cubicBezTo>
                    <a:moveTo>
                      <a:pt x="163" y="993"/>
                    </a:moveTo>
                    <a:cubicBezTo>
                      <a:pt x="163" y="990"/>
                      <a:pt x="162" y="987"/>
                      <a:pt x="162" y="984"/>
                    </a:cubicBezTo>
                    <a:cubicBezTo>
                      <a:pt x="162" y="981"/>
                      <a:pt x="163" y="979"/>
                      <a:pt x="164" y="977"/>
                    </a:cubicBezTo>
                    <a:cubicBezTo>
                      <a:pt x="165" y="980"/>
                      <a:pt x="166" y="983"/>
                      <a:pt x="167" y="986"/>
                    </a:cubicBezTo>
                    <a:cubicBezTo>
                      <a:pt x="167" y="988"/>
                      <a:pt x="165" y="991"/>
                      <a:pt x="163" y="993"/>
                    </a:cubicBezTo>
                    <a:moveTo>
                      <a:pt x="172" y="970"/>
                    </a:moveTo>
                    <a:cubicBezTo>
                      <a:pt x="172" y="970"/>
                      <a:pt x="171" y="969"/>
                      <a:pt x="171" y="968"/>
                    </a:cubicBezTo>
                    <a:cubicBezTo>
                      <a:pt x="171" y="968"/>
                      <a:pt x="171" y="966"/>
                      <a:pt x="172" y="966"/>
                    </a:cubicBezTo>
                    <a:cubicBezTo>
                      <a:pt x="172" y="966"/>
                      <a:pt x="172" y="966"/>
                      <a:pt x="172" y="966"/>
                    </a:cubicBezTo>
                    <a:cubicBezTo>
                      <a:pt x="172" y="967"/>
                      <a:pt x="173" y="968"/>
                      <a:pt x="173" y="968"/>
                    </a:cubicBezTo>
                    <a:cubicBezTo>
                      <a:pt x="172" y="970"/>
                      <a:pt x="172" y="970"/>
                      <a:pt x="172" y="970"/>
                    </a:cubicBezTo>
                    <a:moveTo>
                      <a:pt x="155" y="971"/>
                    </a:moveTo>
                    <a:cubicBezTo>
                      <a:pt x="155" y="970"/>
                      <a:pt x="154" y="968"/>
                      <a:pt x="154" y="967"/>
                    </a:cubicBezTo>
                    <a:cubicBezTo>
                      <a:pt x="154" y="967"/>
                      <a:pt x="155" y="966"/>
                      <a:pt x="155" y="965"/>
                    </a:cubicBezTo>
                    <a:cubicBezTo>
                      <a:pt x="156" y="966"/>
                      <a:pt x="156" y="968"/>
                      <a:pt x="156" y="969"/>
                    </a:cubicBezTo>
                    <a:cubicBezTo>
                      <a:pt x="156" y="969"/>
                      <a:pt x="155" y="970"/>
                      <a:pt x="155" y="971"/>
                    </a:cubicBezTo>
                    <a:moveTo>
                      <a:pt x="150" y="954"/>
                    </a:moveTo>
                    <a:cubicBezTo>
                      <a:pt x="148" y="954"/>
                      <a:pt x="147" y="953"/>
                      <a:pt x="146" y="952"/>
                    </a:cubicBezTo>
                    <a:cubicBezTo>
                      <a:pt x="146" y="951"/>
                      <a:pt x="147" y="949"/>
                      <a:pt x="147" y="949"/>
                    </a:cubicBezTo>
                    <a:cubicBezTo>
                      <a:pt x="147" y="949"/>
                      <a:pt x="147" y="949"/>
                      <a:pt x="147" y="949"/>
                    </a:cubicBezTo>
                    <a:cubicBezTo>
                      <a:pt x="149" y="949"/>
                      <a:pt x="150" y="949"/>
                      <a:pt x="151" y="950"/>
                    </a:cubicBezTo>
                    <a:cubicBezTo>
                      <a:pt x="150" y="952"/>
                      <a:pt x="150" y="954"/>
                      <a:pt x="150" y="954"/>
                    </a:cubicBezTo>
                    <a:cubicBezTo>
                      <a:pt x="150" y="954"/>
                      <a:pt x="150" y="954"/>
                      <a:pt x="150" y="954"/>
                    </a:cubicBezTo>
                    <a:moveTo>
                      <a:pt x="166" y="954"/>
                    </a:moveTo>
                    <a:cubicBezTo>
                      <a:pt x="166" y="954"/>
                      <a:pt x="166" y="954"/>
                      <a:pt x="166" y="954"/>
                    </a:cubicBezTo>
                    <a:cubicBezTo>
                      <a:pt x="165" y="953"/>
                      <a:pt x="163" y="952"/>
                      <a:pt x="163" y="950"/>
                    </a:cubicBezTo>
                    <a:cubicBezTo>
                      <a:pt x="162" y="949"/>
                      <a:pt x="163" y="945"/>
                      <a:pt x="164" y="943"/>
                    </a:cubicBezTo>
                    <a:cubicBezTo>
                      <a:pt x="165" y="945"/>
                      <a:pt x="166" y="948"/>
                      <a:pt x="168" y="951"/>
                    </a:cubicBezTo>
                    <a:cubicBezTo>
                      <a:pt x="167" y="952"/>
                      <a:pt x="167" y="954"/>
                      <a:pt x="166" y="954"/>
                    </a:cubicBezTo>
                    <a:moveTo>
                      <a:pt x="189" y="938"/>
                    </a:moveTo>
                    <a:cubicBezTo>
                      <a:pt x="189" y="936"/>
                      <a:pt x="188" y="935"/>
                      <a:pt x="188" y="934"/>
                    </a:cubicBezTo>
                    <a:cubicBezTo>
                      <a:pt x="188" y="933"/>
                      <a:pt x="189" y="933"/>
                      <a:pt x="189" y="932"/>
                    </a:cubicBezTo>
                    <a:cubicBezTo>
                      <a:pt x="189" y="933"/>
                      <a:pt x="190" y="934"/>
                      <a:pt x="190" y="936"/>
                    </a:cubicBezTo>
                    <a:cubicBezTo>
                      <a:pt x="189" y="938"/>
                      <a:pt x="189" y="938"/>
                      <a:pt x="189" y="938"/>
                    </a:cubicBezTo>
                    <a:moveTo>
                      <a:pt x="156" y="937"/>
                    </a:moveTo>
                    <a:cubicBezTo>
                      <a:pt x="156" y="937"/>
                      <a:pt x="156" y="937"/>
                      <a:pt x="156" y="937"/>
                    </a:cubicBezTo>
                    <a:cubicBezTo>
                      <a:pt x="155" y="937"/>
                      <a:pt x="155" y="935"/>
                      <a:pt x="155" y="934"/>
                    </a:cubicBezTo>
                    <a:cubicBezTo>
                      <a:pt x="156" y="933"/>
                      <a:pt x="157" y="932"/>
                      <a:pt x="158" y="932"/>
                    </a:cubicBezTo>
                    <a:cubicBezTo>
                      <a:pt x="158" y="932"/>
                      <a:pt x="158" y="932"/>
                      <a:pt x="158" y="932"/>
                    </a:cubicBezTo>
                    <a:cubicBezTo>
                      <a:pt x="159" y="932"/>
                      <a:pt x="159" y="934"/>
                      <a:pt x="160" y="936"/>
                    </a:cubicBezTo>
                    <a:cubicBezTo>
                      <a:pt x="158" y="937"/>
                      <a:pt x="157" y="937"/>
                      <a:pt x="156" y="937"/>
                    </a:cubicBezTo>
                    <a:moveTo>
                      <a:pt x="172" y="937"/>
                    </a:moveTo>
                    <a:cubicBezTo>
                      <a:pt x="172" y="936"/>
                      <a:pt x="172" y="935"/>
                      <a:pt x="171" y="934"/>
                    </a:cubicBezTo>
                    <a:cubicBezTo>
                      <a:pt x="171" y="933"/>
                      <a:pt x="172" y="932"/>
                      <a:pt x="172" y="932"/>
                    </a:cubicBezTo>
                    <a:cubicBezTo>
                      <a:pt x="173" y="933"/>
                      <a:pt x="173" y="934"/>
                      <a:pt x="173" y="935"/>
                    </a:cubicBezTo>
                    <a:cubicBezTo>
                      <a:pt x="173" y="936"/>
                      <a:pt x="173" y="937"/>
                      <a:pt x="172" y="937"/>
                    </a:cubicBezTo>
                    <a:moveTo>
                      <a:pt x="141" y="937"/>
                    </a:moveTo>
                    <a:cubicBezTo>
                      <a:pt x="141" y="937"/>
                      <a:pt x="141" y="937"/>
                      <a:pt x="141" y="937"/>
                    </a:cubicBezTo>
                    <a:cubicBezTo>
                      <a:pt x="140" y="936"/>
                      <a:pt x="138" y="935"/>
                      <a:pt x="138" y="933"/>
                    </a:cubicBezTo>
                    <a:cubicBezTo>
                      <a:pt x="137" y="932"/>
                      <a:pt x="138" y="928"/>
                      <a:pt x="139" y="926"/>
                    </a:cubicBezTo>
                    <a:cubicBezTo>
                      <a:pt x="143" y="934"/>
                      <a:pt x="143" y="934"/>
                      <a:pt x="143" y="934"/>
                    </a:cubicBezTo>
                    <a:cubicBezTo>
                      <a:pt x="142" y="935"/>
                      <a:pt x="142" y="937"/>
                      <a:pt x="141" y="937"/>
                    </a:cubicBezTo>
                    <a:moveTo>
                      <a:pt x="164" y="921"/>
                    </a:moveTo>
                    <a:cubicBezTo>
                      <a:pt x="164" y="919"/>
                      <a:pt x="163" y="918"/>
                      <a:pt x="163" y="917"/>
                    </a:cubicBezTo>
                    <a:cubicBezTo>
                      <a:pt x="163" y="916"/>
                      <a:pt x="164" y="916"/>
                      <a:pt x="164" y="915"/>
                    </a:cubicBezTo>
                    <a:cubicBezTo>
                      <a:pt x="164" y="916"/>
                      <a:pt x="165" y="917"/>
                      <a:pt x="165" y="919"/>
                    </a:cubicBezTo>
                    <a:cubicBezTo>
                      <a:pt x="165" y="919"/>
                      <a:pt x="164" y="920"/>
                      <a:pt x="164" y="921"/>
                    </a:cubicBezTo>
                    <a:moveTo>
                      <a:pt x="148" y="925"/>
                    </a:moveTo>
                    <a:cubicBezTo>
                      <a:pt x="147" y="923"/>
                      <a:pt x="146" y="920"/>
                      <a:pt x="146" y="918"/>
                    </a:cubicBezTo>
                    <a:cubicBezTo>
                      <a:pt x="146" y="915"/>
                      <a:pt x="147" y="913"/>
                      <a:pt x="148" y="910"/>
                    </a:cubicBezTo>
                    <a:cubicBezTo>
                      <a:pt x="149" y="913"/>
                      <a:pt x="150" y="915"/>
                      <a:pt x="152" y="918"/>
                    </a:cubicBezTo>
                    <a:cubicBezTo>
                      <a:pt x="148" y="925"/>
                      <a:pt x="148" y="925"/>
                      <a:pt x="148" y="925"/>
                    </a:cubicBezTo>
                    <a:moveTo>
                      <a:pt x="139" y="902"/>
                    </a:moveTo>
                    <a:cubicBezTo>
                      <a:pt x="138" y="902"/>
                      <a:pt x="138" y="901"/>
                      <a:pt x="138" y="901"/>
                    </a:cubicBezTo>
                    <a:cubicBezTo>
                      <a:pt x="138" y="900"/>
                      <a:pt x="139" y="899"/>
                      <a:pt x="139" y="899"/>
                    </a:cubicBezTo>
                    <a:cubicBezTo>
                      <a:pt x="140" y="901"/>
                      <a:pt x="140" y="901"/>
                      <a:pt x="140" y="901"/>
                    </a:cubicBezTo>
                    <a:cubicBezTo>
                      <a:pt x="140" y="901"/>
                      <a:pt x="139" y="902"/>
                      <a:pt x="139" y="902"/>
                    </a:cubicBezTo>
                    <a:cubicBezTo>
                      <a:pt x="139" y="902"/>
                      <a:pt x="139" y="902"/>
                      <a:pt x="139" y="902"/>
                    </a:cubicBezTo>
                    <a:moveTo>
                      <a:pt x="156" y="908"/>
                    </a:moveTo>
                    <a:cubicBezTo>
                      <a:pt x="156" y="908"/>
                      <a:pt x="156" y="908"/>
                      <a:pt x="156" y="908"/>
                    </a:cubicBezTo>
                    <a:cubicBezTo>
                      <a:pt x="155" y="907"/>
                      <a:pt x="153" y="903"/>
                      <a:pt x="152" y="900"/>
                    </a:cubicBezTo>
                    <a:cubicBezTo>
                      <a:pt x="153" y="898"/>
                      <a:pt x="155" y="893"/>
                      <a:pt x="156" y="893"/>
                    </a:cubicBezTo>
                    <a:cubicBezTo>
                      <a:pt x="156" y="893"/>
                      <a:pt x="156" y="893"/>
                      <a:pt x="156" y="893"/>
                    </a:cubicBezTo>
                    <a:cubicBezTo>
                      <a:pt x="158" y="894"/>
                      <a:pt x="159" y="898"/>
                      <a:pt x="160" y="901"/>
                    </a:cubicBezTo>
                    <a:cubicBezTo>
                      <a:pt x="159" y="904"/>
                      <a:pt x="157" y="908"/>
                      <a:pt x="156" y="908"/>
                    </a:cubicBezTo>
                    <a:moveTo>
                      <a:pt x="173" y="904"/>
                    </a:moveTo>
                    <a:cubicBezTo>
                      <a:pt x="173" y="904"/>
                      <a:pt x="173" y="904"/>
                      <a:pt x="173" y="904"/>
                    </a:cubicBezTo>
                    <a:cubicBezTo>
                      <a:pt x="171" y="903"/>
                      <a:pt x="170" y="901"/>
                      <a:pt x="169" y="900"/>
                    </a:cubicBezTo>
                    <a:cubicBezTo>
                      <a:pt x="170" y="898"/>
                      <a:pt x="172" y="893"/>
                      <a:pt x="173" y="893"/>
                    </a:cubicBezTo>
                    <a:cubicBezTo>
                      <a:pt x="173" y="893"/>
                      <a:pt x="173" y="893"/>
                      <a:pt x="173" y="893"/>
                    </a:cubicBezTo>
                    <a:cubicBezTo>
                      <a:pt x="174" y="893"/>
                      <a:pt x="175" y="898"/>
                      <a:pt x="177" y="902"/>
                    </a:cubicBezTo>
                    <a:cubicBezTo>
                      <a:pt x="176" y="903"/>
                      <a:pt x="174" y="904"/>
                      <a:pt x="173" y="904"/>
                    </a:cubicBezTo>
                    <a:moveTo>
                      <a:pt x="164" y="892"/>
                    </a:moveTo>
                    <a:cubicBezTo>
                      <a:pt x="164" y="892"/>
                      <a:pt x="164" y="892"/>
                      <a:pt x="164" y="892"/>
                    </a:cubicBezTo>
                    <a:cubicBezTo>
                      <a:pt x="163" y="892"/>
                      <a:pt x="162" y="887"/>
                      <a:pt x="161" y="885"/>
                    </a:cubicBezTo>
                    <a:cubicBezTo>
                      <a:pt x="162" y="884"/>
                      <a:pt x="164" y="882"/>
                      <a:pt x="166" y="882"/>
                    </a:cubicBezTo>
                    <a:cubicBezTo>
                      <a:pt x="166" y="882"/>
                      <a:pt x="166" y="882"/>
                      <a:pt x="166" y="882"/>
                    </a:cubicBezTo>
                    <a:cubicBezTo>
                      <a:pt x="167" y="882"/>
                      <a:pt x="168" y="883"/>
                      <a:pt x="169" y="884"/>
                    </a:cubicBezTo>
                    <a:cubicBezTo>
                      <a:pt x="167" y="888"/>
                      <a:pt x="166" y="892"/>
                      <a:pt x="164" y="892"/>
                    </a:cubicBezTo>
                    <a:moveTo>
                      <a:pt x="148" y="892"/>
                    </a:moveTo>
                    <a:cubicBezTo>
                      <a:pt x="147" y="891"/>
                      <a:pt x="146" y="890"/>
                      <a:pt x="146" y="889"/>
                    </a:cubicBezTo>
                    <a:cubicBezTo>
                      <a:pt x="147" y="887"/>
                      <a:pt x="147" y="883"/>
                      <a:pt x="149" y="881"/>
                    </a:cubicBezTo>
                    <a:cubicBezTo>
                      <a:pt x="149" y="881"/>
                      <a:pt x="149" y="881"/>
                      <a:pt x="149" y="881"/>
                    </a:cubicBezTo>
                    <a:cubicBezTo>
                      <a:pt x="149" y="881"/>
                      <a:pt x="151" y="883"/>
                      <a:pt x="152" y="884"/>
                    </a:cubicBezTo>
                    <a:cubicBezTo>
                      <a:pt x="151" y="887"/>
                      <a:pt x="149" y="889"/>
                      <a:pt x="148" y="892"/>
                    </a:cubicBezTo>
                    <a:moveTo>
                      <a:pt x="139" y="869"/>
                    </a:moveTo>
                    <a:cubicBezTo>
                      <a:pt x="139" y="869"/>
                      <a:pt x="138" y="868"/>
                      <a:pt x="138" y="867"/>
                    </a:cubicBezTo>
                    <a:cubicBezTo>
                      <a:pt x="139" y="866"/>
                      <a:pt x="139" y="866"/>
                      <a:pt x="140" y="865"/>
                    </a:cubicBezTo>
                    <a:cubicBezTo>
                      <a:pt x="141" y="867"/>
                      <a:pt x="141" y="867"/>
                      <a:pt x="141" y="867"/>
                    </a:cubicBezTo>
                    <a:cubicBezTo>
                      <a:pt x="140" y="868"/>
                      <a:pt x="140" y="869"/>
                      <a:pt x="139" y="869"/>
                    </a:cubicBezTo>
                    <a:cubicBezTo>
                      <a:pt x="139" y="869"/>
                      <a:pt x="139" y="869"/>
                      <a:pt x="139" y="869"/>
                    </a:cubicBezTo>
                    <a:cubicBezTo>
                      <a:pt x="139" y="869"/>
                      <a:pt x="139" y="869"/>
                      <a:pt x="139" y="869"/>
                    </a:cubicBezTo>
                    <a:moveTo>
                      <a:pt x="156" y="870"/>
                    </a:moveTo>
                    <a:cubicBezTo>
                      <a:pt x="156" y="869"/>
                      <a:pt x="155" y="869"/>
                      <a:pt x="155" y="868"/>
                    </a:cubicBezTo>
                    <a:cubicBezTo>
                      <a:pt x="155" y="867"/>
                      <a:pt x="156" y="866"/>
                      <a:pt x="156" y="864"/>
                    </a:cubicBezTo>
                    <a:cubicBezTo>
                      <a:pt x="157" y="866"/>
                      <a:pt x="157" y="866"/>
                      <a:pt x="157" y="866"/>
                    </a:cubicBezTo>
                    <a:cubicBezTo>
                      <a:pt x="157" y="868"/>
                      <a:pt x="157" y="869"/>
                      <a:pt x="156" y="870"/>
                    </a:cubicBezTo>
                    <a:moveTo>
                      <a:pt x="174" y="870"/>
                    </a:moveTo>
                    <a:cubicBezTo>
                      <a:pt x="174" y="870"/>
                      <a:pt x="174" y="870"/>
                      <a:pt x="174" y="870"/>
                    </a:cubicBezTo>
                    <a:cubicBezTo>
                      <a:pt x="173" y="868"/>
                      <a:pt x="172" y="866"/>
                      <a:pt x="172" y="863"/>
                    </a:cubicBezTo>
                    <a:cubicBezTo>
                      <a:pt x="172" y="862"/>
                      <a:pt x="173" y="860"/>
                      <a:pt x="173" y="859"/>
                    </a:cubicBezTo>
                    <a:cubicBezTo>
                      <a:pt x="174" y="861"/>
                      <a:pt x="176" y="864"/>
                      <a:pt x="177" y="867"/>
                    </a:cubicBezTo>
                    <a:cubicBezTo>
                      <a:pt x="176" y="868"/>
                      <a:pt x="175" y="870"/>
                      <a:pt x="174" y="870"/>
                    </a:cubicBezTo>
                    <a:moveTo>
                      <a:pt x="184" y="853"/>
                    </a:moveTo>
                    <a:cubicBezTo>
                      <a:pt x="183" y="853"/>
                      <a:pt x="182" y="852"/>
                      <a:pt x="181" y="852"/>
                    </a:cubicBezTo>
                    <a:cubicBezTo>
                      <a:pt x="181" y="850"/>
                      <a:pt x="181" y="848"/>
                      <a:pt x="182" y="848"/>
                    </a:cubicBezTo>
                    <a:cubicBezTo>
                      <a:pt x="182" y="848"/>
                      <a:pt x="182" y="848"/>
                      <a:pt x="182" y="848"/>
                    </a:cubicBezTo>
                    <a:cubicBezTo>
                      <a:pt x="183" y="848"/>
                      <a:pt x="184" y="849"/>
                      <a:pt x="186" y="849"/>
                    </a:cubicBezTo>
                    <a:cubicBezTo>
                      <a:pt x="185" y="851"/>
                      <a:pt x="185" y="853"/>
                      <a:pt x="184" y="853"/>
                    </a:cubicBezTo>
                    <a:cubicBezTo>
                      <a:pt x="184" y="853"/>
                      <a:pt x="184" y="853"/>
                      <a:pt x="184" y="853"/>
                    </a:cubicBezTo>
                    <a:moveTo>
                      <a:pt x="199" y="854"/>
                    </a:moveTo>
                    <a:cubicBezTo>
                      <a:pt x="199" y="854"/>
                      <a:pt x="199" y="854"/>
                      <a:pt x="199" y="854"/>
                    </a:cubicBezTo>
                    <a:cubicBezTo>
                      <a:pt x="198" y="852"/>
                      <a:pt x="197" y="848"/>
                      <a:pt x="197" y="846"/>
                    </a:cubicBezTo>
                    <a:cubicBezTo>
                      <a:pt x="197" y="845"/>
                      <a:pt x="198" y="844"/>
                      <a:pt x="198" y="844"/>
                    </a:cubicBezTo>
                    <a:cubicBezTo>
                      <a:pt x="200" y="846"/>
                      <a:pt x="201" y="849"/>
                      <a:pt x="202" y="852"/>
                    </a:cubicBezTo>
                    <a:cubicBezTo>
                      <a:pt x="201" y="852"/>
                      <a:pt x="200" y="854"/>
                      <a:pt x="199" y="854"/>
                    </a:cubicBezTo>
                    <a:moveTo>
                      <a:pt x="156" y="836"/>
                    </a:moveTo>
                    <a:cubicBezTo>
                      <a:pt x="156" y="835"/>
                      <a:pt x="156" y="834"/>
                      <a:pt x="156" y="833"/>
                    </a:cubicBezTo>
                    <a:cubicBezTo>
                      <a:pt x="156" y="832"/>
                      <a:pt x="156" y="831"/>
                      <a:pt x="157" y="831"/>
                    </a:cubicBezTo>
                    <a:cubicBezTo>
                      <a:pt x="157" y="832"/>
                      <a:pt x="157" y="833"/>
                      <a:pt x="157" y="835"/>
                    </a:cubicBezTo>
                    <a:cubicBezTo>
                      <a:pt x="157" y="835"/>
                      <a:pt x="157" y="836"/>
                      <a:pt x="156" y="836"/>
                    </a:cubicBezTo>
                    <a:moveTo>
                      <a:pt x="191" y="837"/>
                    </a:moveTo>
                    <a:cubicBezTo>
                      <a:pt x="191" y="837"/>
                      <a:pt x="190" y="835"/>
                      <a:pt x="189" y="835"/>
                    </a:cubicBezTo>
                    <a:cubicBezTo>
                      <a:pt x="190" y="833"/>
                      <a:pt x="190" y="831"/>
                      <a:pt x="190" y="830"/>
                    </a:cubicBezTo>
                    <a:cubicBezTo>
                      <a:pt x="192" y="832"/>
                      <a:pt x="193" y="832"/>
                      <a:pt x="194" y="833"/>
                    </a:cubicBezTo>
                    <a:cubicBezTo>
                      <a:pt x="193" y="834"/>
                      <a:pt x="192" y="836"/>
                      <a:pt x="191" y="837"/>
                    </a:cubicBezTo>
                    <a:cubicBezTo>
                      <a:pt x="191" y="837"/>
                      <a:pt x="191" y="837"/>
                      <a:pt x="191" y="837"/>
                    </a:cubicBezTo>
                    <a:moveTo>
                      <a:pt x="175" y="836"/>
                    </a:moveTo>
                    <a:cubicBezTo>
                      <a:pt x="175" y="836"/>
                      <a:pt x="175" y="836"/>
                      <a:pt x="175" y="836"/>
                    </a:cubicBezTo>
                    <a:cubicBezTo>
                      <a:pt x="174" y="835"/>
                      <a:pt x="173" y="832"/>
                      <a:pt x="172" y="830"/>
                    </a:cubicBezTo>
                    <a:cubicBezTo>
                      <a:pt x="173" y="828"/>
                      <a:pt x="174" y="826"/>
                      <a:pt x="175" y="826"/>
                    </a:cubicBezTo>
                    <a:cubicBezTo>
                      <a:pt x="175" y="826"/>
                      <a:pt x="175" y="826"/>
                      <a:pt x="175" y="826"/>
                    </a:cubicBezTo>
                    <a:cubicBezTo>
                      <a:pt x="176" y="826"/>
                      <a:pt x="177" y="829"/>
                      <a:pt x="179" y="832"/>
                    </a:cubicBezTo>
                    <a:cubicBezTo>
                      <a:pt x="177" y="834"/>
                      <a:pt x="176" y="836"/>
                      <a:pt x="175" y="836"/>
                    </a:cubicBezTo>
                    <a:moveTo>
                      <a:pt x="165" y="820"/>
                    </a:moveTo>
                    <a:cubicBezTo>
                      <a:pt x="165" y="819"/>
                      <a:pt x="164" y="817"/>
                      <a:pt x="164" y="816"/>
                    </a:cubicBezTo>
                    <a:cubicBezTo>
                      <a:pt x="164" y="816"/>
                      <a:pt x="165" y="815"/>
                      <a:pt x="165" y="814"/>
                    </a:cubicBezTo>
                    <a:cubicBezTo>
                      <a:pt x="165" y="815"/>
                      <a:pt x="166" y="817"/>
                      <a:pt x="166" y="818"/>
                    </a:cubicBezTo>
                    <a:cubicBezTo>
                      <a:pt x="166" y="819"/>
                      <a:pt x="165" y="819"/>
                      <a:pt x="165" y="820"/>
                    </a:cubicBezTo>
                    <a:moveTo>
                      <a:pt x="148" y="820"/>
                    </a:moveTo>
                    <a:cubicBezTo>
                      <a:pt x="148" y="818"/>
                      <a:pt x="148" y="817"/>
                      <a:pt x="147" y="816"/>
                    </a:cubicBezTo>
                    <a:cubicBezTo>
                      <a:pt x="147" y="815"/>
                      <a:pt x="148" y="815"/>
                      <a:pt x="148" y="814"/>
                    </a:cubicBezTo>
                    <a:cubicBezTo>
                      <a:pt x="149" y="815"/>
                      <a:pt x="149" y="816"/>
                      <a:pt x="149" y="818"/>
                    </a:cubicBezTo>
                    <a:cubicBezTo>
                      <a:pt x="149" y="818"/>
                      <a:pt x="149" y="819"/>
                      <a:pt x="148" y="820"/>
                    </a:cubicBezTo>
                    <a:moveTo>
                      <a:pt x="199" y="825"/>
                    </a:moveTo>
                    <a:cubicBezTo>
                      <a:pt x="199" y="825"/>
                      <a:pt x="197" y="824"/>
                      <a:pt x="197" y="823"/>
                    </a:cubicBezTo>
                    <a:cubicBezTo>
                      <a:pt x="197" y="819"/>
                      <a:pt x="197" y="815"/>
                      <a:pt x="197" y="812"/>
                    </a:cubicBezTo>
                    <a:cubicBezTo>
                      <a:pt x="197" y="811"/>
                      <a:pt x="198" y="810"/>
                      <a:pt x="198" y="810"/>
                    </a:cubicBezTo>
                    <a:cubicBezTo>
                      <a:pt x="199" y="810"/>
                      <a:pt x="199" y="809"/>
                      <a:pt x="200" y="809"/>
                    </a:cubicBezTo>
                    <a:cubicBezTo>
                      <a:pt x="200" y="809"/>
                      <a:pt x="200" y="809"/>
                      <a:pt x="200" y="809"/>
                    </a:cubicBezTo>
                    <a:cubicBezTo>
                      <a:pt x="201" y="810"/>
                      <a:pt x="203" y="811"/>
                      <a:pt x="203" y="812"/>
                    </a:cubicBezTo>
                    <a:cubicBezTo>
                      <a:pt x="201" y="818"/>
                      <a:pt x="200" y="822"/>
                      <a:pt x="199" y="825"/>
                    </a:cubicBezTo>
                    <a:cubicBezTo>
                      <a:pt x="199" y="825"/>
                      <a:pt x="199" y="825"/>
                      <a:pt x="199" y="825"/>
                    </a:cubicBezTo>
                    <a:moveTo>
                      <a:pt x="157" y="803"/>
                    </a:moveTo>
                    <a:cubicBezTo>
                      <a:pt x="156" y="802"/>
                      <a:pt x="156" y="800"/>
                      <a:pt x="156" y="799"/>
                    </a:cubicBezTo>
                    <a:cubicBezTo>
                      <a:pt x="156" y="799"/>
                      <a:pt x="157" y="798"/>
                      <a:pt x="157" y="797"/>
                    </a:cubicBezTo>
                    <a:cubicBezTo>
                      <a:pt x="157" y="799"/>
                      <a:pt x="157" y="800"/>
                      <a:pt x="158" y="801"/>
                    </a:cubicBezTo>
                    <a:cubicBezTo>
                      <a:pt x="157" y="802"/>
                      <a:pt x="157" y="802"/>
                      <a:pt x="157" y="803"/>
                    </a:cubicBezTo>
                    <a:moveTo>
                      <a:pt x="190" y="808"/>
                    </a:moveTo>
                    <a:cubicBezTo>
                      <a:pt x="190" y="808"/>
                      <a:pt x="190" y="808"/>
                      <a:pt x="190" y="808"/>
                    </a:cubicBezTo>
                    <a:cubicBezTo>
                      <a:pt x="189" y="808"/>
                      <a:pt x="188" y="803"/>
                      <a:pt x="186" y="801"/>
                    </a:cubicBezTo>
                    <a:cubicBezTo>
                      <a:pt x="188" y="798"/>
                      <a:pt x="189" y="794"/>
                      <a:pt x="191" y="794"/>
                    </a:cubicBezTo>
                    <a:cubicBezTo>
                      <a:pt x="191" y="794"/>
                      <a:pt x="191" y="794"/>
                      <a:pt x="191" y="794"/>
                    </a:cubicBezTo>
                    <a:cubicBezTo>
                      <a:pt x="192" y="794"/>
                      <a:pt x="194" y="797"/>
                      <a:pt x="195" y="799"/>
                    </a:cubicBezTo>
                    <a:cubicBezTo>
                      <a:pt x="193" y="803"/>
                      <a:pt x="192" y="808"/>
                      <a:pt x="190" y="808"/>
                    </a:cubicBezTo>
                    <a:moveTo>
                      <a:pt x="143" y="803"/>
                    </a:moveTo>
                    <a:cubicBezTo>
                      <a:pt x="143" y="803"/>
                      <a:pt x="143" y="803"/>
                      <a:pt x="143" y="803"/>
                    </a:cubicBezTo>
                    <a:cubicBezTo>
                      <a:pt x="141" y="801"/>
                      <a:pt x="140" y="800"/>
                      <a:pt x="139" y="798"/>
                    </a:cubicBezTo>
                    <a:cubicBezTo>
                      <a:pt x="138" y="798"/>
                      <a:pt x="140" y="794"/>
                      <a:pt x="140" y="792"/>
                    </a:cubicBezTo>
                    <a:cubicBezTo>
                      <a:pt x="141" y="794"/>
                      <a:pt x="142" y="797"/>
                      <a:pt x="144" y="800"/>
                    </a:cubicBezTo>
                    <a:cubicBezTo>
                      <a:pt x="143" y="800"/>
                      <a:pt x="143" y="803"/>
                      <a:pt x="143" y="803"/>
                    </a:cubicBezTo>
                    <a:moveTo>
                      <a:pt x="149" y="786"/>
                    </a:moveTo>
                    <a:cubicBezTo>
                      <a:pt x="148" y="785"/>
                      <a:pt x="148" y="784"/>
                      <a:pt x="148" y="782"/>
                    </a:cubicBezTo>
                    <a:cubicBezTo>
                      <a:pt x="148" y="782"/>
                      <a:pt x="148" y="781"/>
                      <a:pt x="149" y="780"/>
                    </a:cubicBezTo>
                    <a:cubicBezTo>
                      <a:pt x="149" y="782"/>
                      <a:pt x="149" y="783"/>
                      <a:pt x="150" y="784"/>
                    </a:cubicBezTo>
                    <a:cubicBezTo>
                      <a:pt x="149" y="786"/>
                      <a:pt x="149" y="786"/>
                      <a:pt x="149" y="786"/>
                    </a:cubicBezTo>
                    <a:moveTo>
                      <a:pt x="177" y="792"/>
                    </a:moveTo>
                    <a:cubicBezTo>
                      <a:pt x="177" y="792"/>
                      <a:pt x="178" y="792"/>
                      <a:pt x="178" y="792"/>
                    </a:cubicBezTo>
                    <a:cubicBezTo>
                      <a:pt x="178" y="791"/>
                      <a:pt x="178" y="791"/>
                      <a:pt x="178" y="791"/>
                    </a:cubicBezTo>
                    <a:cubicBezTo>
                      <a:pt x="178" y="790"/>
                      <a:pt x="178" y="789"/>
                      <a:pt x="178" y="789"/>
                    </a:cubicBezTo>
                    <a:cubicBezTo>
                      <a:pt x="179" y="786"/>
                      <a:pt x="180" y="783"/>
                      <a:pt x="182" y="778"/>
                    </a:cubicBezTo>
                    <a:cubicBezTo>
                      <a:pt x="181" y="782"/>
                      <a:pt x="180" y="786"/>
                      <a:pt x="180" y="789"/>
                    </a:cubicBezTo>
                    <a:cubicBezTo>
                      <a:pt x="182" y="786"/>
                      <a:pt x="183" y="785"/>
                      <a:pt x="183" y="785"/>
                    </a:cubicBezTo>
                    <a:cubicBezTo>
                      <a:pt x="183" y="785"/>
                      <a:pt x="183" y="785"/>
                      <a:pt x="183" y="786"/>
                    </a:cubicBezTo>
                    <a:cubicBezTo>
                      <a:pt x="184" y="791"/>
                      <a:pt x="182" y="792"/>
                      <a:pt x="181" y="792"/>
                    </a:cubicBezTo>
                    <a:cubicBezTo>
                      <a:pt x="180" y="792"/>
                      <a:pt x="180" y="792"/>
                      <a:pt x="179" y="792"/>
                    </a:cubicBezTo>
                    <a:cubicBezTo>
                      <a:pt x="178" y="801"/>
                      <a:pt x="178" y="805"/>
                      <a:pt x="178" y="809"/>
                    </a:cubicBezTo>
                    <a:cubicBezTo>
                      <a:pt x="178" y="809"/>
                      <a:pt x="178" y="810"/>
                      <a:pt x="179" y="810"/>
                    </a:cubicBezTo>
                    <a:cubicBezTo>
                      <a:pt x="179" y="810"/>
                      <a:pt x="180" y="809"/>
                      <a:pt x="180" y="809"/>
                    </a:cubicBezTo>
                    <a:cubicBezTo>
                      <a:pt x="180" y="809"/>
                      <a:pt x="180" y="809"/>
                      <a:pt x="180" y="809"/>
                    </a:cubicBezTo>
                    <a:cubicBezTo>
                      <a:pt x="182" y="811"/>
                      <a:pt x="184" y="814"/>
                      <a:pt x="186" y="817"/>
                    </a:cubicBezTo>
                    <a:cubicBezTo>
                      <a:pt x="184" y="816"/>
                      <a:pt x="182" y="815"/>
                      <a:pt x="180" y="813"/>
                    </a:cubicBezTo>
                    <a:cubicBezTo>
                      <a:pt x="184" y="821"/>
                      <a:pt x="183" y="823"/>
                      <a:pt x="181" y="825"/>
                    </a:cubicBezTo>
                    <a:cubicBezTo>
                      <a:pt x="180" y="820"/>
                      <a:pt x="179" y="816"/>
                      <a:pt x="178" y="812"/>
                    </a:cubicBezTo>
                    <a:cubicBezTo>
                      <a:pt x="173" y="808"/>
                      <a:pt x="172" y="805"/>
                      <a:pt x="172" y="799"/>
                    </a:cubicBezTo>
                    <a:cubicBezTo>
                      <a:pt x="172" y="793"/>
                      <a:pt x="174" y="792"/>
                      <a:pt x="175" y="792"/>
                    </a:cubicBezTo>
                    <a:cubicBezTo>
                      <a:pt x="176" y="792"/>
                      <a:pt x="176" y="792"/>
                      <a:pt x="176" y="792"/>
                    </a:cubicBezTo>
                    <a:cubicBezTo>
                      <a:pt x="177" y="792"/>
                      <a:pt x="177" y="792"/>
                      <a:pt x="177" y="792"/>
                    </a:cubicBezTo>
                    <a:moveTo>
                      <a:pt x="198" y="791"/>
                    </a:moveTo>
                    <a:cubicBezTo>
                      <a:pt x="198" y="791"/>
                      <a:pt x="196" y="786"/>
                      <a:pt x="195" y="784"/>
                    </a:cubicBezTo>
                    <a:cubicBezTo>
                      <a:pt x="197" y="781"/>
                      <a:pt x="199" y="778"/>
                      <a:pt x="201" y="776"/>
                    </a:cubicBezTo>
                    <a:cubicBezTo>
                      <a:pt x="201" y="776"/>
                      <a:pt x="201" y="776"/>
                      <a:pt x="201" y="776"/>
                    </a:cubicBezTo>
                    <a:cubicBezTo>
                      <a:pt x="201" y="776"/>
                      <a:pt x="202" y="779"/>
                      <a:pt x="203" y="782"/>
                    </a:cubicBezTo>
                    <a:cubicBezTo>
                      <a:pt x="201" y="786"/>
                      <a:pt x="200" y="789"/>
                      <a:pt x="198" y="791"/>
                    </a:cubicBezTo>
                    <a:cubicBezTo>
                      <a:pt x="198" y="791"/>
                      <a:pt x="198" y="791"/>
                      <a:pt x="198" y="791"/>
                    </a:cubicBezTo>
                    <a:moveTo>
                      <a:pt x="167" y="786"/>
                    </a:moveTo>
                    <a:cubicBezTo>
                      <a:pt x="167" y="786"/>
                      <a:pt x="167" y="786"/>
                      <a:pt x="167" y="786"/>
                    </a:cubicBezTo>
                    <a:cubicBezTo>
                      <a:pt x="166" y="784"/>
                      <a:pt x="165" y="782"/>
                      <a:pt x="164" y="779"/>
                    </a:cubicBezTo>
                    <a:cubicBezTo>
                      <a:pt x="164" y="778"/>
                      <a:pt x="165" y="776"/>
                      <a:pt x="165" y="775"/>
                    </a:cubicBezTo>
                    <a:cubicBezTo>
                      <a:pt x="167" y="777"/>
                      <a:pt x="168" y="780"/>
                      <a:pt x="169" y="783"/>
                    </a:cubicBezTo>
                    <a:cubicBezTo>
                      <a:pt x="168" y="784"/>
                      <a:pt x="167" y="786"/>
                      <a:pt x="167" y="786"/>
                    </a:cubicBezTo>
                    <a:moveTo>
                      <a:pt x="173" y="768"/>
                    </a:moveTo>
                    <a:cubicBezTo>
                      <a:pt x="173" y="768"/>
                      <a:pt x="173" y="767"/>
                      <a:pt x="172" y="767"/>
                    </a:cubicBezTo>
                    <a:cubicBezTo>
                      <a:pt x="173" y="766"/>
                      <a:pt x="174" y="765"/>
                      <a:pt x="174" y="765"/>
                    </a:cubicBezTo>
                    <a:cubicBezTo>
                      <a:pt x="175" y="767"/>
                      <a:pt x="175" y="767"/>
                      <a:pt x="175" y="767"/>
                    </a:cubicBezTo>
                    <a:cubicBezTo>
                      <a:pt x="175" y="767"/>
                      <a:pt x="174" y="768"/>
                      <a:pt x="173" y="768"/>
                    </a:cubicBezTo>
                    <a:cubicBezTo>
                      <a:pt x="173" y="768"/>
                      <a:pt x="173" y="768"/>
                      <a:pt x="173" y="768"/>
                    </a:cubicBezTo>
                    <a:moveTo>
                      <a:pt x="191" y="769"/>
                    </a:moveTo>
                    <a:cubicBezTo>
                      <a:pt x="190" y="767"/>
                      <a:pt x="190" y="766"/>
                      <a:pt x="189" y="764"/>
                    </a:cubicBezTo>
                    <a:cubicBezTo>
                      <a:pt x="189" y="763"/>
                      <a:pt x="190" y="761"/>
                      <a:pt x="190" y="759"/>
                    </a:cubicBezTo>
                    <a:cubicBezTo>
                      <a:pt x="191" y="760"/>
                      <a:pt x="192" y="761"/>
                      <a:pt x="193" y="761"/>
                    </a:cubicBezTo>
                    <a:cubicBezTo>
                      <a:pt x="192" y="766"/>
                      <a:pt x="191" y="767"/>
                      <a:pt x="191" y="769"/>
                    </a:cubicBezTo>
                    <a:moveTo>
                      <a:pt x="141" y="769"/>
                    </a:moveTo>
                    <a:cubicBezTo>
                      <a:pt x="141" y="769"/>
                      <a:pt x="141" y="769"/>
                      <a:pt x="141" y="769"/>
                    </a:cubicBezTo>
                    <a:cubicBezTo>
                      <a:pt x="140" y="767"/>
                      <a:pt x="140" y="764"/>
                      <a:pt x="139" y="761"/>
                    </a:cubicBezTo>
                    <a:cubicBezTo>
                      <a:pt x="139" y="761"/>
                      <a:pt x="140" y="759"/>
                      <a:pt x="141" y="759"/>
                    </a:cubicBezTo>
                    <a:cubicBezTo>
                      <a:pt x="142" y="761"/>
                      <a:pt x="143" y="764"/>
                      <a:pt x="144" y="766"/>
                    </a:cubicBezTo>
                    <a:cubicBezTo>
                      <a:pt x="143" y="767"/>
                      <a:pt x="142" y="769"/>
                      <a:pt x="141" y="769"/>
                    </a:cubicBezTo>
                    <a:moveTo>
                      <a:pt x="157" y="769"/>
                    </a:moveTo>
                    <a:cubicBezTo>
                      <a:pt x="157" y="768"/>
                      <a:pt x="156" y="767"/>
                      <a:pt x="156" y="766"/>
                    </a:cubicBezTo>
                    <a:cubicBezTo>
                      <a:pt x="156" y="763"/>
                      <a:pt x="157" y="760"/>
                      <a:pt x="158" y="758"/>
                    </a:cubicBezTo>
                    <a:cubicBezTo>
                      <a:pt x="158" y="758"/>
                      <a:pt x="158" y="758"/>
                      <a:pt x="158" y="758"/>
                    </a:cubicBezTo>
                    <a:cubicBezTo>
                      <a:pt x="159" y="758"/>
                      <a:pt x="160" y="760"/>
                      <a:pt x="161" y="761"/>
                    </a:cubicBezTo>
                    <a:cubicBezTo>
                      <a:pt x="160" y="763"/>
                      <a:pt x="159" y="766"/>
                      <a:pt x="157" y="769"/>
                    </a:cubicBezTo>
                    <a:moveTo>
                      <a:pt x="183" y="753"/>
                    </a:moveTo>
                    <a:cubicBezTo>
                      <a:pt x="182" y="753"/>
                      <a:pt x="182" y="751"/>
                      <a:pt x="181" y="750"/>
                    </a:cubicBezTo>
                    <a:cubicBezTo>
                      <a:pt x="182" y="749"/>
                      <a:pt x="183" y="748"/>
                      <a:pt x="184" y="747"/>
                    </a:cubicBezTo>
                    <a:cubicBezTo>
                      <a:pt x="184" y="747"/>
                      <a:pt x="185" y="747"/>
                      <a:pt x="185" y="747"/>
                    </a:cubicBezTo>
                    <a:cubicBezTo>
                      <a:pt x="185" y="747"/>
                      <a:pt x="186" y="749"/>
                      <a:pt x="187" y="750"/>
                    </a:cubicBezTo>
                    <a:cubicBezTo>
                      <a:pt x="185" y="751"/>
                      <a:pt x="184" y="752"/>
                      <a:pt x="183" y="753"/>
                    </a:cubicBezTo>
                    <a:cubicBezTo>
                      <a:pt x="183" y="753"/>
                      <a:pt x="183" y="753"/>
                      <a:pt x="183" y="753"/>
                    </a:cubicBezTo>
                    <a:moveTo>
                      <a:pt x="166" y="754"/>
                    </a:moveTo>
                    <a:cubicBezTo>
                      <a:pt x="165" y="753"/>
                      <a:pt x="165" y="751"/>
                      <a:pt x="165" y="749"/>
                    </a:cubicBezTo>
                    <a:cubicBezTo>
                      <a:pt x="165" y="748"/>
                      <a:pt x="166" y="747"/>
                      <a:pt x="167" y="747"/>
                    </a:cubicBezTo>
                    <a:cubicBezTo>
                      <a:pt x="167" y="747"/>
                      <a:pt x="167" y="747"/>
                      <a:pt x="167" y="747"/>
                    </a:cubicBezTo>
                    <a:cubicBezTo>
                      <a:pt x="168" y="748"/>
                      <a:pt x="169" y="749"/>
                      <a:pt x="169" y="751"/>
                    </a:cubicBezTo>
                    <a:cubicBezTo>
                      <a:pt x="169" y="751"/>
                      <a:pt x="168" y="752"/>
                      <a:pt x="166" y="754"/>
                    </a:cubicBezTo>
                    <a:moveTo>
                      <a:pt x="149" y="757"/>
                    </a:moveTo>
                    <a:cubicBezTo>
                      <a:pt x="149" y="757"/>
                      <a:pt x="149" y="757"/>
                      <a:pt x="149" y="757"/>
                    </a:cubicBezTo>
                    <a:cubicBezTo>
                      <a:pt x="148" y="756"/>
                      <a:pt x="146" y="752"/>
                      <a:pt x="145" y="749"/>
                    </a:cubicBezTo>
                    <a:cubicBezTo>
                      <a:pt x="149" y="741"/>
                      <a:pt x="149" y="741"/>
                      <a:pt x="149" y="741"/>
                    </a:cubicBezTo>
                    <a:cubicBezTo>
                      <a:pt x="150" y="744"/>
                      <a:pt x="151" y="747"/>
                      <a:pt x="154" y="751"/>
                    </a:cubicBezTo>
                    <a:cubicBezTo>
                      <a:pt x="152" y="753"/>
                      <a:pt x="151" y="757"/>
                      <a:pt x="149" y="757"/>
                    </a:cubicBezTo>
                    <a:moveTo>
                      <a:pt x="141" y="737"/>
                    </a:moveTo>
                    <a:cubicBezTo>
                      <a:pt x="140" y="736"/>
                      <a:pt x="140" y="734"/>
                      <a:pt x="140" y="732"/>
                    </a:cubicBezTo>
                    <a:cubicBezTo>
                      <a:pt x="140" y="731"/>
                      <a:pt x="141" y="730"/>
                      <a:pt x="142" y="730"/>
                    </a:cubicBezTo>
                    <a:cubicBezTo>
                      <a:pt x="142" y="730"/>
                      <a:pt x="142" y="730"/>
                      <a:pt x="142" y="730"/>
                    </a:cubicBezTo>
                    <a:cubicBezTo>
                      <a:pt x="143" y="731"/>
                      <a:pt x="143" y="732"/>
                      <a:pt x="144" y="734"/>
                    </a:cubicBezTo>
                    <a:cubicBezTo>
                      <a:pt x="143" y="734"/>
                      <a:pt x="143" y="735"/>
                      <a:pt x="141" y="737"/>
                    </a:cubicBezTo>
                    <a:moveTo>
                      <a:pt x="157" y="740"/>
                    </a:moveTo>
                    <a:cubicBezTo>
                      <a:pt x="156" y="740"/>
                      <a:pt x="155" y="739"/>
                      <a:pt x="155" y="736"/>
                    </a:cubicBezTo>
                    <a:cubicBezTo>
                      <a:pt x="154" y="734"/>
                      <a:pt x="155" y="730"/>
                      <a:pt x="156" y="728"/>
                    </a:cubicBezTo>
                    <a:cubicBezTo>
                      <a:pt x="156" y="726"/>
                      <a:pt x="157" y="725"/>
                      <a:pt x="157" y="725"/>
                    </a:cubicBezTo>
                    <a:cubicBezTo>
                      <a:pt x="158" y="725"/>
                      <a:pt x="159" y="726"/>
                      <a:pt x="159" y="728"/>
                    </a:cubicBezTo>
                    <a:cubicBezTo>
                      <a:pt x="160" y="729"/>
                      <a:pt x="161" y="730"/>
                      <a:pt x="162" y="730"/>
                    </a:cubicBezTo>
                    <a:cubicBezTo>
                      <a:pt x="161" y="736"/>
                      <a:pt x="161" y="736"/>
                      <a:pt x="161" y="736"/>
                    </a:cubicBezTo>
                    <a:cubicBezTo>
                      <a:pt x="162" y="736"/>
                      <a:pt x="162" y="737"/>
                      <a:pt x="162" y="737"/>
                    </a:cubicBezTo>
                    <a:cubicBezTo>
                      <a:pt x="162" y="737"/>
                      <a:pt x="163" y="736"/>
                      <a:pt x="163" y="736"/>
                    </a:cubicBezTo>
                    <a:cubicBezTo>
                      <a:pt x="163" y="737"/>
                      <a:pt x="164" y="738"/>
                      <a:pt x="164" y="739"/>
                    </a:cubicBezTo>
                    <a:cubicBezTo>
                      <a:pt x="164" y="739"/>
                      <a:pt x="163" y="738"/>
                      <a:pt x="163" y="738"/>
                    </a:cubicBezTo>
                    <a:cubicBezTo>
                      <a:pt x="163" y="740"/>
                      <a:pt x="163" y="741"/>
                      <a:pt x="163" y="741"/>
                    </a:cubicBezTo>
                    <a:cubicBezTo>
                      <a:pt x="163" y="741"/>
                      <a:pt x="163" y="741"/>
                      <a:pt x="163" y="741"/>
                    </a:cubicBezTo>
                    <a:cubicBezTo>
                      <a:pt x="163" y="740"/>
                      <a:pt x="162" y="739"/>
                      <a:pt x="161" y="738"/>
                    </a:cubicBezTo>
                    <a:cubicBezTo>
                      <a:pt x="161" y="738"/>
                      <a:pt x="162" y="738"/>
                      <a:pt x="162" y="738"/>
                    </a:cubicBezTo>
                    <a:cubicBezTo>
                      <a:pt x="161" y="738"/>
                      <a:pt x="160" y="739"/>
                      <a:pt x="159" y="739"/>
                    </a:cubicBezTo>
                    <a:cubicBezTo>
                      <a:pt x="158" y="740"/>
                      <a:pt x="158" y="740"/>
                      <a:pt x="157" y="740"/>
                    </a:cubicBezTo>
                    <a:moveTo>
                      <a:pt x="191" y="708"/>
                    </a:moveTo>
                    <a:cubicBezTo>
                      <a:pt x="190" y="705"/>
                      <a:pt x="187" y="702"/>
                      <a:pt x="188" y="701"/>
                    </a:cubicBezTo>
                    <a:cubicBezTo>
                      <a:pt x="188" y="697"/>
                      <a:pt x="190" y="693"/>
                      <a:pt x="194" y="686"/>
                    </a:cubicBezTo>
                    <a:cubicBezTo>
                      <a:pt x="195" y="691"/>
                      <a:pt x="196" y="694"/>
                      <a:pt x="195" y="695"/>
                    </a:cubicBezTo>
                    <a:cubicBezTo>
                      <a:pt x="194" y="700"/>
                      <a:pt x="193" y="704"/>
                      <a:pt x="191" y="708"/>
                    </a:cubicBezTo>
                    <a:moveTo>
                      <a:pt x="161" y="680"/>
                    </a:moveTo>
                    <a:cubicBezTo>
                      <a:pt x="160" y="678"/>
                      <a:pt x="160" y="677"/>
                      <a:pt x="160" y="676"/>
                    </a:cubicBezTo>
                    <a:cubicBezTo>
                      <a:pt x="160" y="676"/>
                      <a:pt x="160" y="675"/>
                      <a:pt x="161" y="674"/>
                    </a:cubicBezTo>
                    <a:cubicBezTo>
                      <a:pt x="161" y="675"/>
                      <a:pt x="161" y="677"/>
                      <a:pt x="162" y="678"/>
                    </a:cubicBezTo>
                    <a:cubicBezTo>
                      <a:pt x="161" y="680"/>
                      <a:pt x="161" y="680"/>
                      <a:pt x="161" y="680"/>
                    </a:cubicBezTo>
                    <a:moveTo>
                      <a:pt x="173" y="719"/>
                    </a:moveTo>
                    <a:cubicBezTo>
                      <a:pt x="173" y="714"/>
                      <a:pt x="174" y="707"/>
                      <a:pt x="173" y="706"/>
                    </a:cubicBezTo>
                    <a:cubicBezTo>
                      <a:pt x="168" y="699"/>
                      <a:pt x="173" y="695"/>
                      <a:pt x="173" y="690"/>
                    </a:cubicBezTo>
                    <a:cubicBezTo>
                      <a:pt x="173" y="688"/>
                      <a:pt x="177" y="686"/>
                      <a:pt x="178" y="684"/>
                    </a:cubicBezTo>
                    <a:cubicBezTo>
                      <a:pt x="179" y="681"/>
                      <a:pt x="174" y="678"/>
                      <a:pt x="178" y="675"/>
                    </a:cubicBezTo>
                    <a:cubicBezTo>
                      <a:pt x="179" y="674"/>
                      <a:pt x="180" y="674"/>
                      <a:pt x="181" y="674"/>
                    </a:cubicBezTo>
                    <a:cubicBezTo>
                      <a:pt x="182" y="674"/>
                      <a:pt x="183" y="674"/>
                      <a:pt x="185" y="674"/>
                    </a:cubicBezTo>
                    <a:cubicBezTo>
                      <a:pt x="188" y="675"/>
                      <a:pt x="188" y="681"/>
                      <a:pt x="186" y="684"/>
                    </a:cubicBezTo>
                    <a:cubicBezTo>
                      <a:pt x="180" y="692"/>
                      <a:pt x="185" y="702"/>
                      <a:pt x="184" y="711"/>
                    </a:cubicBezTo>
                    <a:cubicBezTo>
                      <a:pt x="184" y="713"/>
                      <a:pt x="186" y="716"/>
                      <a:pt x="186" y="717"/>
                    </a:cubicBezTo>
                    <a:cubicBezTo>
                      <a:pt x="185" y="725"/>
                      <a:pt x="176" y="725"/>
                      <a:pt x="181" y="739"/>
                    </a:cubicBezTo>
                    <a:cubicBezTo>
                      <a:pt x="180" y="741"/>
                      <a:pt x="178" y="742"/>
                      <a:pt x="176" y="742"/>
                    </a:cubicBezTo>
                    <a:cubicBezTo>
                      <a:pt x="174" y="742"/>
                      <a:pt x="171" y="739"/>
                      <a:pt x="170" y="735"/>
                    </a:cubicBezTo>
                    <a:cubicBezTo>
                      <a:pt x="169" y="728"/>
                      <a:pt x="168" y="726"/>
                      <a:pt x="167" y="726"/>
                    </a:cubicBezTo>
                    <a:cubicBezTo>
                      <a:pt x="166" y="726"/>
                      <a:pt x="164" y="727"/>
                      <a:pt x="162" y="730"/>
                    </a:cubicBezTo>
                    <a:cubicBezTo>
                      <a:pt x="162" y="725"/>
                      <a:pt x="161" y="719"/>
                      <a:pt x="162" y="715"/>
                    </a:cubicBezTo>
                    <a:cubicBezTo>
                      <a:pt x="164" y="711"/>
                      <a:pt x="165" y="709"/>
                      <a:pt x="166" y="709"/>
                    </a:cubicBezTo>
                    <a:cubicBezTo>
                      <a:pt x="167" y="709"/>
                      <a:pt x="169" y="711"/>
                      <a:pt x="171" y="717"/>
                    </a:cubicBezTo>
                    <a:cubicBezTo>
                      <a:pt x="171" y="718"/>
                      <a:pt x="172" y="718"/>
                      <a:pt x="173" y="719"/>
                    </a:cubicBezTo>
                    <a:moveTo>
                      <a:pt x="195" y="669"/>
                    </a:moveTo>
                    <a:cubicBezTo>
                      <a:pt x="193" y="668"/>
                      <a:pt x="192" y="668"/>
                      <a:pt x="191" y="668"/>
                    </a:cubicBezTo>
                    <a:cubicBezTo>
                      <a:pt x="191" y="668"/>
                      <a:pt x="191" y="667"/>
                      <a:pt x="191" y="666"/>
                    </a:cubicBezTo>
                    <a:cubicBezTo>
                      <a:pt x="191" y="665"/>
                      <a:pt x="191" y="664"/>
                      <a:pt x="191" y="664"/>
                    </a:cubicBezTo>
                    <a:cubicBezTo>
                      <a:pt x="192" y="664"/>
                      <a:pt x="192" y="664"/>
                      <a:pt x="193" y="664"/>
                    </a:cubicBezTo>
                    <a:cubicBezTo>
                      <a:pt x="193" y="664"/>
                      <a:pt x="194" y="664"/>
                      <a:pt x="195" y="664"/>
                    </a:cubicBezTo>
                    <a:cubicBezTo>
                      <a:pt x="195" y="664"/>
                      <a:pt x="195" y="667"/>
                      <a:pt x="195" y="669"/>
                    </a:cubicBezTo>
                    <a:moveTo>
                      <a:pt x="158" y="670"/>
                    </a:moveTo>
                    <a:cubicBezTo>
                      <a:pt x="158" y="669"/>
                      <a:pt x="157" y="667"/>
                      <a:pt x="157" y="665"/>
                    </a:cubicBezTo>
                    <a:cubicBezTo>
                      <a:pt x="158" y="664"/>
                      <a:pt x="158" y="663"/>
                      <a:pt x="159" y="663"/>
                    </a:cubicBezTo>
                    <a:cubicBezTo>
                      <a:pt x="159" y="663"/>
                      <a:pt x="159" y="663"/>
                      <a:pt x="159" y="663"/>
                    </a:cubicBezTo>
                    <a:cubicBezTo>
                      <a:pt x="160" y="664"/>
                      <a:pt x="161" y="665"/>
                      <a:pt x="162" y="667"/>
                    </a:cubicBezTo>
                    <a:cubicBezTo>
                      <a:pt x="161" y="667"/>
                      <a:pt x="160" y="668"/>
                      <a:pt x="158" y="670"/>
                    </a:cubicBezTo>
                    <a:moveTo>
                      <a:pt x="175" y="669"/>
                    </a:moveTo>
                    <a:cubicBezTo>
                      <a:pt x="174" y="667"/>
                      <a:pt x="174" y="666"/>
                      <a:pt x="174" y="665"/>
                    </a:cubicBezTo>
                    <a:cubicBezTo>
                      <a:pt x="174" y="664"/>
                      <a:pt x="174" y="664"/>
                      <a:pt x="175" y="663"/>
                    </a:cubicBezTo>
                    <a:cubicBezTo>
                      <a:pt x="175" y="664"/>
                      <a:pt x="175" y="665"/>
                      <a:pt x="175" y="667"/>
                    </a:cubicBezTo>
                    <a:cubicBezTo>
                      <a:pt x="176" y="667"/>
                      <a:pt x="175" y="668"/>
                      <a:pt x="175" y="669"/>
                    </a:cubicBezTo>
                    <a:moveTo>
                      <a:pt x="150" y="652"/>
                    </a:moveTo>
                    <a:cubicBezTo>
                      <a:pt x="149" y="650"/>
                      <a:pt x="149" y="649"/>
                      <a:pt x="149" y="648"/>
                    </a:cubicBezTo>
                    <a:cubicBezTo>
                      <a:pt x="149" y="647"/>
                      <a:pt x="149" y="647"/>
                      <a:pt x="150" y="646"/>
                    </a:cubicBezTo>
                    <a:cubicBezTo>
                      <a:pt x="150" y="647"/>
                      <a:pt x="150" y="648"/>
                      <a:pt x="150" y="650"/>
                    </a:cubicBezTo>
                    <a:cubicBezTo>
                      <a:pt x="150" y="650"/>
                      <a:pt x="150" y="651"/>
                      <a:pt x="150" y="652"/>
                    </a:cubicBezTo>
                    <a:moveTo>
                      <a:pt x="166" y="645"/>
                    </a:moveTo>
                    <a:cubicBezTo>
                      <a:pt x="166" y="645"/>
                      <a:pt x="165" y="644"/>
                      <a:pt x="165" y="643"/>
                    </a:cubicBezTo>
                    <a:cubicBezTo>
                      <a:pt x="166" y="643"/>
                      <a:pt x="166" y="642"/>
                      <a:pt x="167" y="641"/>
                    </a:cubicBezTo>
                    <a:cubicBezTo>
                      <a:pt x="167" y="642"/>
                      <a:pt x="167" y="643"/>
                      <a:pt x="168" y="643"/>
                    </a:cubicBezTo>
                    <a:cubicBezTo>
                      <a:pt x="167" y="644"/>
                      <a:pt x="167" y="645"/>
                      <a:pt x="166" y="645"/>
                    </a:cubicBezTo>
                    <a:cubicBezTo>
                      <a:pt x="166" y="645"/>
                      <a:pt x="166" y="645"/>
                      <a:pt x="166" y="645"/>
                    </a:cubicBezTo>
                    <a:moveTo>
                      <a:pt x="174" y="634"/>
                    </a:moveTo>
                    <a:cubicBezTo>
                      <a:pt x="174" y="634"/>
                      <a:pt x="174" y="633"/>
                      <a:pt x="173" y="632"/>
                    </a:cubicBezTo>
                    <a:cubicBezTo>
                      <a:pt x="174" y="632"/>
                      <a:pt x="175" y="631"/>
                      <a:pt x="175" y="630"/>
                    </a:cubicBezTo>
                    <a:cubicBezTo>
                      <a:pt x="176" y="631"/>
                      <a:pt x="176" y="632"/>
                      <a:pt x="176" y="632"/>
                    </a:cubicBezTo>
                    <a:cubicBezTo>
                      <a:pt x="176" y="633"/>
                      <a:pt x="175" y="634"/>
                      <a:pt x="174" y="634"/>
                    </a:cubicBezTo>
                    <a:cubicBezTo>
                      <a:pt x="174" y="634"/>
                      <a:pt x="174" y="634"/>
                      <a:pt x="174" y="634"/>
                    </a:cubicBezTo>
                    <a:moveTo>
                      <a:pt x="161" y="635"/>
                    </a:moveTo>
                    <a:cubicBezTo>
                      <a:pt x="161" y="635"/>
                      <a:pt x="161" y="635"/>
                      <a:pt x="161" y="635"/>
                    </a:cubicBezTo>
                    <a:cubicBezTo>
                      <a:pt x="160" y="635"/>
                      <a:pt x="158" y="634"/>
                      <a:pt x="157" y="633"/>
                    </a:cubicBezTo>
                    <a:cubicBezTo>
                      <a:pt x="157" y="632"/>
                      <a:pt x="158" y="630"/>
                      <a:pt x="158" y="629"/>
                    </a:cubicBezTo>
                    <a:cubicBezTo>
                      <a:pt x="158" y="629"/>
                      <a:pt x="158" y="629"/>
                      <a:pt x="158" y="629"/>
                    </a:cubicBezTo>
                    <a:cubicBezTo>
                      <a:pt x="160" y="629"/>
                      <a:pt x="161" y="630"/>
                      <a:pt x="162" y="630"/>
                    </a:cubicBezTo>
                    <a:cubicBezTo>
                      <a:pt x="162" y="633"/>
                      <a:pt x="161" y="635"/>
                      <a:pt x="161" y="635"/>
                    </a:cubicBezTo>
                    <a:moveTo>
                      <a:pt x="150" y="624"/>
                    </a:moveTo>
                    <a:cubicBezTo>
                      <a:pt x="148" y="621"/>
                      <a:pt x="147" y="619"/>
                      <a:pt x="146" y="616"/>
                    </a:cubicBezTo>
                    <a:cubicBezTo>
                      <a:pt x="148" y="613"/>
                      <a:pt x="150" y="610"/>
                      <a:pt x="151" y="607"/>
                    </a:cubicBezTo>
                    <a:cubicBezTo>
                      <a:pt x="152" y="607"/>
                      <a:pt x="152" y="607"/>
                      <a:pt x="152" y="607"/>
                    </a:cubicBezTo>
                    <a:cubicBezTo>
                      <a:pt x="152" y="607"/>
                      <a:pt x="154" y="611"/>
                      <a:pt x="154" y="611"/>
                    </a:cubicBezTo>
                    <a:cubicBezTo>
                      <a:pt x="153" y="616"/>
                      <a:pt x="151" y="620"/>
                      <a:pt x="150" y="624"/>
                    </a:cubicBezTo>
                    <a:moveTo>
                      <a:pt x="185" y="618"/>
                    </a:moveTo>
                    <a:cubicBezTo>
                      <a:pt x="185" y="618"/>
                      <a:pt x="185" y="618"/>
                      <a:pt x="185" y="618"/>
                    </a:cubicBezTo>
                    <a:cubicBezTo>
                      <a:pt x="184" y="616"/>
                      <a:pt x="183" y="614"/>
                      <a:pt x="182" y="611"/>
                    </a:cubicBezTo>
                    <a:cubicBezTo>
                      <a:pt x="182" y="611"/>
                      <a:pt x="183" y="609"/>
                      <a:pt x="184" y="607"/>
                    </a:cubicBezTo>
                    <a:cubicBezTo>
                      <a:pt x="185" y="610"/>
                      <a:pt x="186" y="612"/>
                      <a:pt x="187" y="615"/>
                    </a:cubicBezTo>
                    <a:cubicBezTo>
                      <a:pt x="186" y="616"/>
                      <a:pt x="185" y="618"/>
                      <a:pt x="185" y="618"/>
                    </a:cubicBezTo>
                    <a:moveTo>
                      <a:pt x="167" y="623"/>
                    </a:moveTo>
                    <a:cubicBezTo>
                      <a:pt x="166" y="620"/>
                      <a:pt x="165" y="618"/>
                      <a:pt x="165" y="616"/>
                    </a:cubicBezTo>
                    <a:cubicBezTo>
                      <a:pt x="165" y="613"/>
                      <a:pt x="166" y="610"/>
                      <a:pt x="166" y="606"/>
                    </a:cubicBezTo>
                    <a:cubicBezTo>
                      <a:pt x="168" y="610"/>
                      <a:pt x="170" y="613"/>
                      <a:pt x="170" y="615"/>
                    </a:cubicBezTo>
                    <a:cubicBezTo>
                      <a:pt x="171" y="618"/>
                      <a:pt x="168" y="620"/>
                      <a:pt x="167" y="623"/>
                    </a:cubicBezTo>
                    <a:moveTo>
                      <a:pt x="175" y="601"/>
                    </a:moveTo>
                    <a:cubicBezTo>
                      <a:pt x="175" y="601"/>
                      <a:pt x="174" y="600"/>
                      <a:pt x="174" y="600"/>
                    </a:cubicBezTo>
                    <a:cubicBezTo>
                      <a:pt x="174" y="598"/>
                      <a:pt x="175" y="597"/>
                      <a:pt x="175" y="596"/>
                    </a:cubicBezTo>
                    <a:cubicBezTo>
                      <a:pt x="175" y="596"/>
                      <a:pt x="176" y="597"/>
                      <a:pt x="176" y="598"/>
                    </a:cubicBezTo>
                    <a:cubicBezTo>
                      <a:pt x="176" y="599"/>
                      <a:pt x="175" y="600"/>
                      <a:pt x="175" y="601"/>
                    </a:cubicBezTo>
                    <a:moveTo>
                      <a:pt x="158" y="607"/>
                    </a:moveTo>
                    <a:cubicBezTo>
                      <a:pt x="154" y="598"/>
                      <a:pt x="154" y="598"/>
                      <a:pt x="154" y="598"/>
                    </a:cubicBezTo>
                    <a:cubicBezTo>
                      <a:pt x="156" y="596"/>
                      <a:pt x="158" y="592"/>
                      <a:pt x="160" y="590"/>
                    </a:cubicBezTo>
                    <a:cubicBezTo>
                      <a:pt x="160" y="590"/>
                      <a:pt x="160" y="590"/>
                      <a:pt x="160" y="590"/>
                    </a:cubicBezTo>
                    <a:cubicBezTo>
                      <a:pt x="161" y="590"/>
                      <a:pt x="162" y="594"/>
                      <a:pt x="162" y="594"/>
                    </a:cubicBezTo>
                    <a:cubicBezTo>
                      <a:pt x="161" y="599"/>
                      <a:pt x="160" y="603"/>
                      <a:pt x="158" y="607"/>
                    </a:cubicBezTo>
                    <a:moveTo>
                      <a:pt x="141" y="607"/>
                    </a:moveTo>
                    <a:cubicBezTo>
                      <a:pt x="141" y="604"/>
                      <a:pt x="140" y="601"/>
                      <a:pt x="140" y="597"/>
                    </a:cubicBezTo>
                    <a:cubicBezTo>
                      <a:pt x="140" y="595"/>
                      <a:pt x="141" y="592"/>
                      <a:pt x="142" y="590"/>
                    </a:cubicBezTo>
                    <a:cubicBezTo>
                      <a:pt x="143" y="593"/>
                      <a:pt x="145" y="596"/>
                      <a:pt x="145" y="599"/>
                    </a:cubicBezTo>
                    <a:cubicBezTo>
                      <a:pt x="145" y="601"/>
                      <a:pt x="143" y="604"/>
                      <a:pt x="141" y="607"/>
                    </a:cubicBezTo>
                    <a:moveTo>
                      <a:pt x="167" y="584"/>
                    </a:moveTo>
                    <a:cubicBezTo>
                      <a:pt x="167" y="583"/>
                      <a:pt x="166" y="582"/>
                      <a:pt x="165" y="582"/>
                    </a:cubicBezTo>
                    <a:cubicBezTo>
                      <a:pt x="166" y="581"/>
                      <a:pt x="166" y="580"/>
                      <a:pt x="166" y="580"/>
                    </a:cubicBezTo>
                    <a:cubicBezTo>
                      <a:pt x="166" y="580"/>
                      <a:pt x="166" y="580"/>
                      <a:pt x="166" y="580"/>
                    </a:cubicBezTo>
                    <a:cubicBezTo>
                      <a:pt x="167" y="580"/>
                      <a:pt x="168" y="581"/>
                      <a:pt x="168" y="582"/>
                    </a:cubicBezTo>
                    <a:cubicBezTo>
                      <a:pt x="168" y="582"/>
                      <a:pt x="168" y="583"/>
                      <a:pt x="167" y="584"/>
                    </a:cubicBezTo>
                    <a:moveTo>
                      <a:pt x="186" y="585"/>
                    </a:moveTo>
                    <a:cubicBezTo>
                      <a:pt x="186" y="585"/>
                      <a:pt x="186" y="585"/>
                      <a:pt x="186" y="585"/>
                    </a:cubicBezTo>
                    <a:cubicBezTo>
                      <a:pt x="185" y="583"/>
                      <a:pt x="183" y="582"/>
                      <a:pt x="182" y="580"/>
                    </a:cubicBezTo>
                    <a:cubicBezTo>
                      <a:pt x="182" y="580"/>
                      <a:pt x="183" y="576"/>
                      <a:pt x="184" y="574"/>
                    </a:cubicBezTo>
                    <a:cubicBezTo>
                      <a:pt x="185" y="576"/>
                      <a:pt x="186" y="579"/>
                      <a:pt x="187" y="582"/>
                    </a:cubicBezTo>
                    <a:cubicBezTo>
                      <a:pt x="187" y="582"/>
                      <a:pt x="187" y="585"/>
                      <a:pt x="186" y="585"/>
                    </a:cubicBezTo>
                    <a:moveTo>
                      <a:pt x="150" y="590"/>
                    </a:moveTo>
                    <a:cubicBezTo>
                      <a:pt x="150" y="589"/>
                      <a:pt x="149" y="587"/>
                      <a:pt x="149" y="586"/>
                    </a:cubicBezTo>
                    <a:cubicBezTo>
                      <a:pt x="149" y="581"/>
                      <a:pt x="150" y="577"/>
                      <a:pt x="150" y="570"/>
                    </a:cubicBezTo>
                    <a:cubicBezTo>
                      <a:pt x="153" y="574"/>
                      <a:pt x="154" y="577"/>
                      <a:pt x="154" y="577"/>
                    </a:cubicBezTo>
                    <a:cubicBezTo>
                      <a:pt x="153" y="582"/>
                      <a:pt x="151" y="586"/>
                      <a:pt x="150" y="590"/>
                    </a:cubicBezTo>
                    <a:moveTo>
                      <a:pt x="176" y="568"/>
                    </a:moveTo>
                    <a:cubicBezTo>
                      <a:pt x="176" y="568"/>
                      <a:pt x="176" y="568"/>
                      <a:pt x="176" y="568"/>
                    </a:cubicBezTo>
                    <a:cubicBezTo>
                      <a:pt x="175" y="566"/>
                      <a:pt x="175" y="562"/>
                      <a:pt x="174" y="560"/>
                    </a:cubicBezTo>
                    <a:cubicBezTo>
                      <a:pt x="174" y="559"/>
                      <a:pt x="175" y="558"/>
                      <a:pt x="176" y="558"/>
                    </a:cubicBezTo>
                    <a:cubicBezTo>
                      <a:pt x="177" y="560"/>
                      <a:pt x="178" y="563"/>
                      <a:pt x="180" y="565"/>
                    </a:cubicBezTo>
                    <a:cubicBezTo>
                      <a:pt x="179" y="566"/>
                      <a:pt x="177" y="568"/>
                      <a:pt x="176" y="568"/>
                    </a:cubicBezTo>
                    <a:moveTo>
                      <a:pt x="159" y="573"/>
                    </a:moveTo>
                    <a:cubicBezTo>
                      <a:pt x="154" y="565"/>
                      <a:pt x="154" y="565"/>
                      <a:pt x="154" y="565"/>
                    </a:cubicBezTo>
                    <a:cubicBezTo>
                      <a:pt x="156" y="562"/>
                      <a:pt x="158" y="559"/>
                      <a:pt x="160" y="557"/>
                    </a:cubicBezTo>
                    <a:cubicBezTo>
                      <a:pt x="160" y="557"/>
                      <a:pt x="160" y="557"/>
                      <a:pt x="160" y="557"/>
                    </a:cubicBezTo>
                    <a:cubicBezTo>
                      <a:pt x="161" y="557"/>
                      <a:pt x="163" y="560"/>
                      <a:pt x="163" y="561"/>
                    </a:cubicBezTo>
                    <a:cubicBezTo>
                      <a:pt x="161" y="565"/>
                      <a:pt x="160" y="569"/>
                      <a:pt x="159" y="573"/>
                    </a:cubicBezTo>
                    <a:moveTo>
                      <a:pt x="144" y="567"/>
                    </a:moveTo>
                    <a:cubicBezTo>
                      <a:pt x="144" y="567"/>
                      <a:pt x="144" y="567"/>
                      <a:pt x="144" y="567"/>
                    </a:cubicBezTo>
                    <a:cubicBezTo>
                      <a:pt x="143" y="566"/>
                      <a:pt x="141" y="565"/>
                      <a:pt x="141" y="563"/>
                    </a:cubicBezTo>
                    <a:cubicBezTo>
                      <a:pt x="140" y="562"/>
                      <a:pt x="141" y="559"/>
                      <a:pt x="142" y="556"/>
                    </a:cubicBezTo>
                    <a:cubicBezTo>
                      <a:pt x="143" y="559"/>
                      <a:pt x="144" y="562"/>
                      <a:pt x="146" y="564"/>
                    </a:cubicBezTo>
                    <a:cubicBezTo>
                      <a:pt x="145" y="565"/>
                      <a:pt x="145" y="567"/>
                      <a:pt x="144" y="567"/>
                    </a:cubicBezTo>
                    <a:moveTo>
                      <a:pt x="167" y="551"/>
                    </a:moveTo>
                    <a:cubicBezTo>
                      <a:pt x="167" y="550"/>
                      <a:pt x="166" y="549"/>
                      <a:pt x="166" y="547"/>
                    </a:cubicBezTo>
                    <a:cubicBezTo>
                      <a:pt x="166" y="547"/>
                      <a:pt x="167" y="546"/>
                      <a:pt x="167" y="545"/>
                    </a:cubicBezTo>
                    <a:cubicBezTo>
                      <a:pt x="167" y="547"/>
                      <a:pt x="168" y="548"/>
                      <a:pt x="168" y="549"/>
                    </a:cubicBezTo>
                    <a:cubicBezTo>
                      <a:pt x="167" y="551"/>
                      <a:pt x="167" y="551"/>
                      <a:pt x="167" y="551"/>
                    </a:cubicBezTo>
                    <a:moveTo>
                      <a:pt x="186" y="551"/>
                    </a:moveTo>
                    <a:cubicBezTo>
                      <a:pt x="186" y="551"/>
                      <a:pt x="186" y="551"/>
                      <a:pt x="186" y="551"/>
                    </a:cubicBezTo>
                    <a:cubicBezTo>
                      <a:pt x="185" y="550"/>
                      <a:pt x="184" y="548"/>
                      <a:pt x="183" y="545"/>
                    </a:cubicBezTo>
                    <a:cubicBezTo>
                      <a:pt x="183" y="545"/>
                      <a:pt x="184" y="542"/>
                      <a:pt x="184" y="541"/>
                    </a:cubicBezTo>
                    <a:cubicBezTo>
                      <a:pt x="186" y="543"/>
                      <a:pt x="187" y="546"/>
                      <a:pt x="188" y="548"/>
                    </a:cubicBezTo>
                    <a:cubicBezTo>
                      <a:pt x="187" y="549"/>
                      <a:pt x="186" y="551"/>
                      <a:pt x="186" y="551"/>
                    </a:cubicBezTo>
                    <a:moveTo>
                      <a:pt x="151" y="556"/>
                    </a:moveTo>
                    <a:cubicBezTo>
                      <a:pt x="148" y="556"/>
                      <a:pt x="149" y="550"/>
                      <a:pt x="149" y="546"/>
                    </a:cubicBezTo>
                    <a:cubicBezTo>
                      <a:pt x="149" y="544"/>
                      <a:pt x="151" y="541"/>
                      <a:pt x="152" y="540"/>
                    </a:cubicBezTo>
                    <a:cubicBezTo>
                      <a:pt x="153" y="540"/>
                      <a:pt x="153" y="539"/>
                      <a:pt x="153" y="539"/>
                    </a:cubicBezTo>
                    <a:cubicBezTo>
                      <a:pt x="155" y="539"/>
                      <a:pt x="154" y="544"/>
                      <a:pt x="155" y="548"/>
                    </a:cubicBezTo>
                    <a:cubicBezTo>
                      <a:pt x="153" y="554"/>
                      <a:pt x="152" y="556"/>
                      <a:pt x="151" y="556"/>
                    </a:cubicBezTo>
                    <a:cubicBezTo>
                      <a:pt x="151" y="556"/>
                      <a:pt x="151" y="556"/>
                      <a:pt x="151" y="556"/>
                    </a:cubicBezTo>
                    <a:moveTo>
                      <a:pt x="158" y="539"/>
                    </a:moveTo>
                    <a:cubicBezTo>
                      <a:pt x="161" y="532"/>
                      <a:pt x="162" y="531"/>
                      <a:pt x="163" y="531"/>
                    </a:cubicBezTo>
                    <a:cubicBezTo>
                      <a:pt x="163" y="531"/>
                      <a:pt x="163" y="531"/>
                      <a:pt x="163" y="531"/>
                    </a:cubicBezTo>
                    <a:cubicBezTo>
                      <a:pt x="163" y="533"/>
                      <a:pt x="163" y="538"/>
                      <a:pt x="162" y="538"/>
                    </a:cubicBezTo>
                    <a:cubicBezTo>
                      <a:pt x="161" y="539"/>
                      <a:pt x="160" y="539"/>
                      <a:pt x="158" y="539"/>
                    </a:cubicBezTo>
                    <a:moveTo>
                      <a:pt x="176" y="533"/>
                    </a:moveTo>
                    <a:cubicBezTo>
                      <a:pt x="175" y="533"/>
                      <a:pt x="175" y="532"/>
                      <a:pt x="174" y="531"/>
                    </a:cubicBezTo>
                    <a:cubicBezTo>
                      <a:pt x="175" y="531"/>
                      <a:pt x="175" y="530"/>
                      <a:pt x="175" y="530"/>
                    </a:cubicBezTo>
                    <a:cubicBezTo>
                      <a:pt x="175" y="530"/>
                      <a:pt x="175" y="530"/>
                      <a:pt x="175" y="530"/>
                    </a:cubicBezTo>
                    <a:cubicBezTo>
                      <a:pt x="176" y="530"/>
                      <a:pt x="176" y="531"/>
                      <a:pt x="177" y="531"/>
                    </a:cubicBezTo>
                    <a:cubicBezTo>
                      <a:pt x="177" y="532"/>
                      <a:pt x="176" y="533"/>
                      <a:pt x="176" y="533"/>
                    </a:cubicBezTo>
                    <a:moveTo>
                      <a:pt x="142" y="534"/>
                    </a:moveTo>
                    <a:cubicBezTo>
                      <a:pt x="142" y="533"/>
                      <a:pt x="141" y="532"/>
                      <a:pt x="141" y="530"/>
                    </a:cubicBezTo>
                    <a:cubicBezTo>
                      <a:pt x="141" y="530"/>
                      <a:pt x="142" y="529"/>
                      <a:pt x="142" y="528"/>
                    </a:cubicBezTo>
                    <a:cubicBezTo>
                      <a:pt x="142" y="530"/>
                      <a:pt x="143" y="531"/>
                      <a:pt x="143" y="532"/>
                    </a:cubicBezTo>
                    <a:cubicBezTo>
                      <a:pt x="143" y="533"/>
                      <a:pt x="142" y="533"/>
                      <a:pt x="142" y="534"/>
                    </a:cubicBezTo>
                    <a:moveTo>
                      <a:pt x="156" y="540"/>
                    </a:moveTo>
                    <a:cubicBezTo>
                      <a:pt x="156" y="540"/>
                      <a:pt x="155" y="536"/>
                      <a:pt x="156" y="535"/>
                    </a:cubicBezTo>
                    <a:cubicBezTo>
                      <a:pt x="157" y="532"/>
                      <a:pt x="159" y="530"/>
                      <a:pt x="160" y="528"/>
                    </a:cubicBezTo>
                    <a:cubicBezTo>
                      <a:pt x="159" y="532"/>
                      <a:pt x="158" y="536"/>
                      <a:pt x="157" y="539"/>
                    </a:cubicBezTo>
                    <a:cubicBezTo>
                      <a:pt x="157" y="539"/>
                      <a:pt x="156" y="539"/>
                      <a:pt x="156" y="540"/>
                    </a:cubicBezTo>
                    <a:moveTo>
                      <a:pt x="184" y="517"/>
                    </a:moveTo>
                    <a:cubicBezTo>
                      <a:pt x="184" y="516"/>
                      <a:pt x="183" y="515"/>
                      <a:pt x="183" y="514"/>
                    </a:cubicBezTo>
                    <a:cubicBezTo>
                      <a:pt x="183" y="513"/>
                      <a:pt x="184" y="512"/>
                      <a:pt x="184" y="512"/>
                    </a:cubicBezTo>
                    <a:cubicBezTo>
                      <a:pt x="185" y="513"/>
                      <a:pt x="185" y="514"/>
                      <a:pt x="185" y="516"/>
                    </a:cubicBezTo>
                    <a:cubicBezTo>
                      <a:pt x="184" y="517"/>
                      <a:pt x="184" y="517"/>
                      <a:pt x="184" y="517"/>
                    </a:cubicBezTo>
                    <a:moveTo>
                      <a:pt x="153" y="517"/>
                    </a:moveTo>
                    <a:cubicBezTo>
                      <a:pt x="152" y="517"/>
                      <a:pt x="151" y="516"/>
                      <a:pt x="150" y="515"/>
                    </a:cubicBezTo>
                    <a:cubicBezTo>
                      <a:pt x="150" y="514"/>
                      <a:pt x="150" y="512"/>
                      <a:pt x="151" y="512"/>
                    </a:cubicBezTo>
                    <a:cubicBezTo>
                      <a:pt x="151" y="512"/>
                      <a:pt x="151" y="512"/>
                      <a:pt x="151" y="512"/>
                    </a:cubicBezTo>
                    <a:cubicBezTo>
                      <a:pt x="152" y="512"/>
                      <a:pt x="153" y="512"/>
                      <a:pt x="155" y="513"/>
                    </a:cubicBezTo>
                    <a:cubicBezTo>
                      <a:pt x="154" y="515"/>
                      <a:pt x="154" y="517"/>
                      <a:pt x="153" y="517"/>
                    </a:cubicBezTo>
                    <a:cubicBezTo>
                      <a:pt x="153" y="517"/>
                      <a:pt x="153" y="517"/>
                      <a:pt x="153" y="517"/>
                    </a:cubicBezTo>
                    <a:moveTo>
                      <a:pt x="194" y="501"/>
                    </a:moveTo>
                    <a:cubicBezTo>
                      <a:pt x="193" y="500"/>
                      <a:pt x="192" y="499"/>
                      <a:pt x="191" y="498"/>
                    </a:cubicBezTo>
                    <a:cubicBezTo>
                      <a:pt x="192" y="497"/>
                      <a:pt x="193" y="495"/>
                      <a:pt x="193" y="495"/>
                    </a:cubicBezTo>
                    <a:cubicBezTo>
                      <a:pt x="193" y="495"/>
                      <a:pt x="193" y="495"/>
                      <a:pt x="193" y="495"/>
                    </a:cubicBezTo>
                    <a:cubicBezTo>
                      <a:pt x="195" y="496"/>
                      <a:pt x="196" y="497"/>
                      <a:pt x="197" y="498"/>
                    </a:cubicBezTo>
                    <a:cubicBezTo>
                      <a:pt x="196" y="499"/>
                      <a:pt x="195" y="500"/>
                      <a:pt x="194" y="501"/>
                    </a:cubicBezTo>
                    <a:moveTo>
                      <a:pt x="159" y="501"/>
                    </a:moveTo>
                    <a:cubicBezTo>
                      <a:pt x="158" y="499"/>
                      <a:pt x="158" y="499"/>
                      <a:pt x="158" y="499"/>
                    </a:cubicBezTo>
                    <a:cubicBezTo>
                      <a:pt x="158" y="497"/>
                      <a:pt x="159" y="496"/>
                      <a:pt x="159" y="495"/>
                    </a:cubicBezTo>
                    <a:cubicBezTo>
                      <a:pt x="159" y="496"/>
                      <a:pt x="160" y="496"/>
                      <a:pt x="160" y="497"/>
                    </a:cubicBezTo>
                    <a:cubicBezTo>
                      <a:pt x="160" y="498"/>
                      <a:pt x="159" y="499"/>
                      <a:pt x="159" y="501"/>
                    </a:cubicBezTo>
                    <a:moveTo>
                      <a:pt x="175" y="508"/>
                    </a:moveTo>
                    <a:cubicBezTo>
                      <a:pt x="175" y="503"/>
                      <a:pt x="174" y="499"/>
                      <a:pt x="175" y="496"/>
                    </a:cubicBezTo>
                    <a:cubicBezTo>
                      <a:pt x="175" y="494"/>
                      <a:pt x="176" y="492"/>
                      <a:pt x="177" y="489"/>
                    </a:cubicBezTo>
                    <a:cubicBezTo>
                      <a:pt x="178" y="492"/>
                      <a:pt x="180" y="495"/>
                      <a:pt x="180" y="496"/>
                    </a:cubicBezTo>
                    <a:cubicBezTo>
                      <a:pt x="179" y="500"/>
                      <a:pt x="177" y="503"/>
                      <a:pt x="175" y="508"/>
                    </a:cubicBezTo>
                    <a:moveTo>
                      <a:pt x="145" y="500"/>
                    </a:moveTo>
                    <a:cubicBezTo>
                      <a:pt x="145" y="500"/>
                      <a:pt x="145" y="500"/>
                      <a:pt x="145" y="500"/>
                    </a:cubicBezTo>
                    <a:cubicBezTo>
                      <a:pt x="144" y="499"/>
                      <a:pt x="142" y="498"/>
                      <a:pt x="141" y="496"/>
                    </a:cubicBezTo>
                    <a:cubicBezTo>
                      <a:pt x="141" y="495"/>
                      <a:pt x="142" y="492"/>
                      <a:pt x="142" y="489"/>
                    </a:cubicBezTo>
                    <a:cubicBezTo>
                      <a:pt x="143" y="492"/>
                      <a:pt x="145" y="495"/>
                      <a:pt x="146" y="497"/>
                    </a:cubicBezTo>
                    <a:cubicBezTo>
                      <a:pt x="146" y="498"/>
                      <a:pt x="145" y="500"/>
                      <a:pt x="145" y="500"/>
                    </a:cubicBezTo>
                    <a:moveTo>
                      <a:pt x="168" y="484"/>
                    </a:moveTo>
                    <a:cubicBezTo>
                      <a:pt x="168" y="484"/>
                      <a:pt x="168" y="484"/>
                      <a:pt x="168" y="484"/>
                    </a:cubicBezTo>
                    <a:cubicBezTo>
                      <a:pt x="167" y="484"/>
                      <a:pt x="167" y="481"/>
                      <a:pt x="167" y="480"/>
                    </a:cubicBezTo>
                    <a:cubicBezTo>
                      <a:pt x="168" y="479"/>
                      <a:pt x="169" y="479"/>
                      <a:pt x="170" y="478"/>
                    </a:cubicBezTo>
                    <a:cubicBezTo>
                      <a:pt x="171" y="478"/>
                      <a:pt x="171" y="481"/>
                      <a:pt x="172" y="483"/>
                    </a:cubicBezTo>
                    <a:cubicBezTo>
                      <a:pt x="170" y="483"/>
                      <a:pt x="169" y="484"/>
                      <a:pt x="168" y="484"/>
                    </a:cubicBezTo>
                    <a:moveTo>
                      <a:pt x="153" y="484"/>
                    </a:moveTo>
                    <a:cubicBezTo>
                      <a:pt x="153" y="484"/>
                      <a:pt x="153" y="484"/>
                      <a:pt x="153" y="484"/>
                    </a:cubicBezTo>
                    <a:cubicBezTo>
                      <a:pt x="152" y="482"/>
                      <a:pt x="150" y="481"/>
                      <a:pt x="149" y="479"/>
                    </a:cubicBezTo>
                    <a:cubicBezTo>
                      <a:pt x="149" y="479"/>
                      <a:pt x="150" y="475"/>
                      <a:pt x="151" y="473"/>
                    </a:cubicBezTo>
                    <a:cubicBezTo>
                      <a:pt x="152" y="475"/>
                      <a:pt x="153" y="478"/>
                      <a:pt x="154" y="481"/>
                    </a:cubicBezTo>
                    <a:cubicBezTo>
                      <a:pt x="154" y="481"/>
                      <a:pt x="154" y="484"/>
                      <a:pt x="153" y="484"/>
                    </a:cubicBezTo>
                    <a:moveTo>
                      <a:pt x="143" y="472"/>
                    </a:moveTo>
                    <a:cubicBezTo>
                      <a:pt x="142" y="470"/>
                      <a:pt x="141" y="467"/>
                      <a:pt x="141" y="467"/>
                    </a:cubicBezTo>
                    <a:cubicBezTo>
                      <a:pt x="142" y="465"/>
                      <a:pt x="143" y="463"/>
                      <a:pt x="145" y="461"/>
                    </a:cubicBezTo>
                    <a:cubicBezTo>
                      <a:pt x="145" y="461"/>
                      <a:pt x="145" y="461"/>
                      <a:pt x="145" y="461"/>
                    </a:cubicBezTo>
                    <a:cubicBezTo>
                      <a:pt x="145" y="461"/>
                      <a:pt x="146" y="463"/>
                      <a:pt x="147" y="464"/>
                    </a:cubicBezTo>
                    <a:cubicBezTo>
                      <a:pt x="145" y="467"/>
                      <a:pt x="144" y="469"/>
                      <a:pt x="143" y="472"/>
                    </a:cubicBezTo>
                    <a:moveTo>
                      <a:pt x="161" y="467"/>
                    </a:moveTo>
                    <a:cubicBezTo>
                      <a:pt x="161" y="467"/>
                      <a:pt x="161" y="467"/>
                      <a:pt x="161" y="467"/>
                    </a:cubicBezTo>
                    <a:cubicBezTo>
                      <a:pt x="160" y="465"/>
                      <a:pt x="159" y="463"/>
                      <a:pt x="158" y="461"/>
                    </a:cubicBezTo>
                    <a:cubicBezTo>
                      <a:pt x="158" y="460"/>
                      <a:pt x="158" y="458"/>
                      <a:pt x="159" y="457"/>
                    </a:cubicBezTo>
                    <a:cubicBezTo>
                      <a:pt x="160" y="459"/>
                      <a:pt x="162" y="461"/>
                      <a:pt x="164" y="464"/>
                    </a:cubicBezTo>
                    <a:cubicBezTo>
                      <a:pt x="163" y="465"/>
                      <a:pt x="162" y="467"/>
                      <a:pt x="161" y="467"/>
                    </a:cubicBezTo>
                    <a:moveTo>
                      <a:pt x="186" y="450"/>
                    </a:moveTo>
                    <a:cubicBezTo>
                      <a:pt x="185" y="450"/>
                      <a:pt x="185" y="450"/>
                      <a:pt x="185" y="450"/>
                    </a:cubicBezTo>
                    <a:cubicBezTo>
                      <a:pt x="184" y="448"/>
                      <a:pt x="184" y="445"/>
                      <a:pt x="183" y="442"/>
                    </a:cubicBezTo>
                    <a:cubicBezTo>
                      <a:pt x="183" y="442"/>
                      <a:pt x="184" y="441"/>
                      <a:pt x="185" y="440"/>
                    </a:cubicBezTo>
                    <a:cubicBezTo>
                      <a:pt x="186" y="443"/>
                      <a:pt x="187" y="445"/>
                      <a:pt x="189" y="448"/>
                    </a:cubicBezTo>
                    <a:cubicBezTo>
                      <a:pt x="188" y="448"/>
                      <a:pt x="186" y="450"/>
                      <a:pt x="186" y="450"/>
                    </a:cubicBezTo>
                    <a:moveTo>
                      <a:pt x="151" y="455"/>
                    </a:moveTo>
                    <a:cubicBezTo>
                      <a:pt x="150" y="452"/>
                      <a:pt x="150" y="449"/>
                      <a:pt x="149" y="446"/>
                    </a:cubicBezTo>
                    <a:cubicBezTo>
                      <a:pt x="150" y="443"/>
                      <a:pt x="150" y="441"/>
                      <a:pt x="151" y="439"/>
                    </a:cubicBezTo>
                    <a:cubicBezTo>
                      <a:pt x="152" y="442"/>
                      <a:pt x="154" y="445"/>
                      <a:pt x="154" y="448"/>
                    </a:cubicBezTo>
                    <a:cubicBezTo>
                      <a:pt x="154" y="450"/>
                      <a:pt x="152" y="453"/>
                      <a:pt x="151" y="455"/>
                    </a:cubicBezTo>
                    <a:moveTo>
                      <a:pt x="167" y="455"/>
                    </a:moveTo>
                    <a:cubicBezTo>
                      <a:pt x="166" y="452"/>
                      <a:pt x="164" y="449"/>
                      <a:pt x="164" y="447"/>
                    </a:cubicBezTo>
                    <a:cubicBezTo>
                      <a:pt x="164" y="444"/>
                      <a:pt x="166" y="442"/>
                      <a:pt x="168" y="438"/>
                    </a:cubicBezTo>
                    <a:cubicBezTo>
                      <a:pt x="169" y="441"/>
                      <a:pt x="172" y="445"/>
                      <a:pt x="171" y="447"/>
                    </a:cubicBezTo>
                    <a:cubicBezTo>
                      <a:pt x="171" y="450"/>
                      <a:pt x="169" y="452"/>
                      <a:pt x="167" y="455"/>
                    </a:cubicBezTo>
                    <a:moveTo>
                      <a:pt x="159" y="438"/>
                    </a:moveTo>
                    <a:cubicBezTo>
                      <a:pt x="159" y="438"/>
                      <a:pt x="159" y="438"/>
                      <a:pt x="159" y="438"/>
                    </a:cubicBezTo>
                    <a:cubicBezTo>
                      <a:pt x="158" y="438"/>
                      <a:pt x="157" y="433"/>
                      <a:pt x="155" y="431"/>
                    </a:cubicBezTo>
                    <a:cubicBezTo>
                      <a:pt x="157" y="428"/>
                      <a:pt x="158" y="424"/>
                      <a:pt x="160" y="424"/>
                    </a:cubicBezTo>
                    <a:cubicBezTo>
                      <a:pt x="160" y="424"/>
                      <a:pt x="160" y="424"/>
                      <a:pt x="160" y="424"/>
                    </a:cubicBezTo>
                    <a:cubicBezTo>
                      <a:pt x="161" y="424"/>
                      <a:pt x="163" y="427"/>
                      <a:pt x="164" y="429"/>
                    </a:cubicBezTo>
                    <a:cubicBezTo>
                      <a:pt x="162" y="434"/>
                      <a:pt x="161" y="438"/>
                      <a:pt x="159" y="438"/>
                    </a:cubicBezTo>
                    <a:moveTo>
                      <a:pt x="179" y="433"/>
                    </a:moveTo>
                    <a:cubicBezTo>
                      <a:pt x="179" y="433"/>
                      <a:pt x="179" y="433"/>
                      <a:pt x="179" y="433"/>
                    </a:cubicBezTo>
                    <a:cubicBezTo>
                      <a:pt x="177" y="432"/>
                      <a:pt x="176" y="431"/>
                      <a:pt x="175" y="429"/>
                    </a:cubicBezTo>
                    <a:cubicBezTo>
                      <a:pt x="175" y="428"/>
                      <a:pt x="176" y="425"/>
                      <a:pt x="176" y="422"/>
                    </a:cubicBezTo>
                    <a:cubicBezTo>
                      <a:pt x="177" y="425"/>
                      <a:pt x="179" y="428"/>
                      <a:pt x="180" y="430"/>
                    </a:cubicBezTo>
                    <a:cubicBezTo>
                      <a:pt x="180" y="431"/>
                      <a:pt x="179" y="433"/>
                      <a:pt x="179" y="433"/>
                    </a:cubicBezTo>
                    <a:moveTo>
                      <a:pt x="143" y="439"/>
                    </a:moveTo>
                    <a:cubicBezTo>
                      <a:pt x="139" y="431"/>
                      <a:pt x="139" y="431"/>
                      <a:pt x="139" y="431"/>
                    </a:cubicBezTo>
                    <a:cubicBezTo>
                      <a:pt x="141" y="428"/>
                      <a:pt x="142" y="425"/>
                      <a:pt x="144" y="422"/>
                    </a:cubicBezTo>
                    <a:cubicBezTo>
                      <a:pt x="144" y="422"/>
                      <a:pt x="144" y="422"/>
                      <a:pt x="144" y="422"/>
                    </a:cubicBezTo>
                    <a:cubicBezTo>
                      <a:pt x="145" y="422"/>
                      <a:pt x="146" y="424"/>
                      <a:pt x="148" y="426"/>
                    </a:cubicBezTo>
                    <a:cubicBezTo>
                      <a:pt x="146" y="431"/>
                      <a:pt x="144" y="435"/>
                      <a:pt x="143" y="439"/>
                    </a:cubicBezTo>
                    <a:moveTo>
                      <a:pt x="168" y="422"/>
                    </a:moveTo>
                    <a:cubicBezTo>
                      <a:pt x="167" y="421"/>
                      <a:pt x="167" y="420"/>
                      <a:pt x="167" y="418"/>
                    </a:cubicBezTo>
                    <a:cubicBezTo>
                      <a:pt x="167" y="418"/>
                      <a:pt x="168" y="417"/>
                      <a:pt x="168" y="417"/>
                    </a:cubicBezTo>
                    <a:cubicBezTo>
                      <a:pt x="168" y="418"/>
                      <a:pt x="168" y="419"/>
                      <a:pt x="169" y="420"/>
                    </a:cubicBezTo>
                    <a:cubicBezTo>
                      <a:pt x="168" y="421"/>
                      <a:pt x="168" y="422"/>
                      <a:pt x="168" y="422"/>
                    </a:cubicBezTo>
                    <a:moveTo>
                      <a:pt x="151" y="422"/>
                    </a:moveTo>
                    <a:cubicBezTo>
                      <a:pt x="150" y="420"/>
                      <a:pt x="150" y="420"/>
                      <a:pt x="150" y="420"/>
                    </a:cubicBezTo>
                    <a:cubicBezTo>
                      <a:pt x="150" y="419"/>
                      <a:pt x="151" y="418"/>
                      <a:pt x="151" y="416"/>
                    </a:cubicBezTo>
                    <a:cubicBezTo>
                      <a:pt x="151" y="417"/>
                      <a:pt x="152" y="418"/>
                      <a:pt x="152" y="418"/>
                    </a:cubicBezTo>
                    <a:cubicBezTo>
                      <a:pt x="152" y="420"/>
                      <a:pt x="151" y="421"/>
                      <a:pt x="151" y="422"/>
                    </a:cubicBezTo>
                    <a:moveTo>
                      <a:pt x="194" y="399"/>
                    </a:moveTo>
                    <a:cubicBezTo>
                      <a:pt x="193" y="398"/>
                      <a:pt x="192" y="398"/>
                      <a:pt x="192" y="397"/>
                    </a:cubicBezTo>
                    <a:cubicBezTo>
                      <a:pt x="192" y="397"/>
                      <a:pt x="192" y="395"/>
                      <a:pt x="193" y="395"/>
                    </a:cubicBezTo>
                    <a:cubicBezTo>
                      <a:pt x="193" y="395"/>
                      <a:pt x="193" y="395"/>
                      <a:pt x="193" y="395"/>
                    </a:cubicBezTo>
                    <a:cubicBezTo>
                      <a:pt x="193" y="396"/>
                      <a:pt x="194" y="396"/>
                      <a:pt x="195" y="397"/>
                    </a:cubicBezTo>
                    <a:cubicBezTo>
                      <a:pt x="194" y="398"/>
                      <a:pt x="194" y="398"/>
                      <a:pt x="194" y="399"/>
                    </a:cubicBezTo>
                    <a:moveTo>
                      <a:pt x="145" y="399"/>
                    </a:moveTo>
                    <a:cubicBezTo>
                      <a:pt x="144" y="399"/>
                      <a:pt x="143" y="398"/>
                      <a:pt x="142" y="398"/>
                    </a:cubicBezTo>
                    <a:cubicBezTo>
                      <a:pt x="142" y="397"/>
                      <a:pt x="142" y="394"/>
                      <a:pt x="143" y="394"/>
                    </a:cubicBezTo>
                    <a:cubicBezTo>
                      <a:pt x="143" y="394"/>
                      <a:pt x="143" y="394"/>
                      <a:pt x="143" y="394"/>
                    </a:cubicBezTo>
                    <a:cubicBezTo>
                      <a:pt x="144" y="394"/>
                      <a:pt x="145" y="395"/>
                      <a:pt x="147" y="395"/>
                    </a:cubicBezTo>
                    <a:cubicBezTo>
                      <a:pt x="146" y="397"/>
                      <a:pt x="146" y="399"/>
                      <a:pt x="145" y="399"/>
                    </a:cubicBezTo>
                    <a:cubicBezTo>
                      <a:pt x="145" y="399"/>
                      <a:pt x="145" y="399"/>
                      <a:pt x="145" y="399"/>
                    </a:cubicBezTo>
                    <a:moveTo>
                      <a:pt x="160" y="400"/>
                    </a:moveTo>
                    <a:cubicBezTo>
                      <a:pt x="159" y="398"/>
                      <a:pt x="159" y="397"/>
                      <a:pt x="159" y="396"/>
                    </a:cubicBezTo>
                    <a:cubicBezTo>
                      <a:pt x="159" y="396"/>
                      <a:pt x="159" y="395"/>
                      <a:pt x="160" y="394"/>
                    </a:cubicBezTo>
                    <a:cubicBezTo>
                      <a:pt x="160" y="395"/>
                      <a:pt x="160" y="397"/>
                      <a:pt x="161" y="398"/>
                    </a:cubicBezTo>
                    <a:cubicBezTo>
                      <a:pt x="160" y="400"/>
                      <a:pt x="160" y="400"/>
                      <a:pt x="160" y="400"/>
                    </a:cubicBezTo>
                    <a:moveTo>
                      <a:pt x="201" y="383"/>
                    </a:moveTo>
                    <a:cubicBezTo>
                      <a:pt x="201" y="382"/>
                      <a:pt x="201" y="381"/>
                      <a:pt x="201" y="379"/>
                    </a:cubicBezTo>
                    <a:cubicBezTo>
                      <a:pt x="201" y="379"/>
                      <a:pt x="201" y="378"/>
                      <a:pt x="201" y="378"/>
                    </a:cubicBezTo>
                    <a:cubicBezTo>
                      <a:pt x="202" y="379"/>
                      <a:pt x="202" y="380"/>
                      <a:pt x="202" y="381"/>
                    </a:cubicBezTo>
                    <a:cubicBezTo>
                      <a:pt x="202" y="382"/>
                      <a:pt x="202" y="383"/>
                      <a:pt x="201" y="383"/>
                    </a:cubicBezTo>
                    <a:moveTo>
                      <a:pt x="185" y="383"/>
                    </a:moveTo>
                    <a:cubicBezTo>
                      <a:pt x="185" y="382"/>
                      <a:pt x="184" y="382"/>
                      <a:pt x="184" y="381"/>
                    </a:cubicBezTo>
                    <a:cubicBezTo>
                      <a:pt x="184" y="380"/>
                      <a:pt x="184" y="379"/>
                      <a:pt x="185" y="377"/>
                    </a:cubicBezTo>
                    <a:cubicBezTo>
                      <a:pt x="185" y="378"/>
                      <a:pt x="186" y="379"/>
                      <a:pt x="186" y="379"/>
                    </a:cubicBezTo>
                    <a:cubicBezTo>
                      <a:pt x="186" y="381"/>
                      <a:pt x="185" y="382"/>
                      <a:pt x="185" y="383"/>
                    </a:cubicBezTo>
                    <a:moveTo>
                      <a:pt x="151" y="383"/>
                    </a:moveTo>
                    <a:cubicBezTo>
                      <a:pt x="151" y="382"/>
                      <a:pt x="150" y="380"/>
                      <a:pt x="150" y="379"/>
                    </a:cubicBezTo>
                    <a:cubicBezTo>
                      <a:pt x="150" y="379"/>
                      <a:pt x="151" y="378"/>
                      <a:pt x="151" y="377"/>
                    </a:cubicBezTo>
                    <a:cubicBezTo>
                      <a:pt x="152" y="379"/>
                      <a:pt x="152" y="380"/>
                      <a:pt x="152" y="381"/>
                    </a:cubicBezTo>
                    <a:cubicBezTo>
                      <a:pt x="151" y="383"/>
                      <a:pt x="151" y="383"/>
                      <a:pt x="151" y="383"/>
                    </a:cubicBezTo>
                    <a:moveTo>
                      <a:pt x="182" y="369"/>
                    </a:moveTo>
                    <a:cubicBezTo>
                      <a:pt x="178" y="366"/>
                      <a:pt x="176" y="365"/>
                      <a:pt x="175" y="363"/>
                    </a:cubicBezTo>
                    <a:cubicBezTo>
                      <a:pt x="175" y="362"/>
                      <a:pt x="176" y="359"/>
                      <a:pt x="176" y="356"/>
                    </a:cubicBezTo>
                    <a:cubicBezTo>
                      <a:pt x="177" y="357"/>
                      <a:pt x="178" y="358"/>
                      <a:pt x="179" y="360"/>
                    </a:cubicBezTo>
                    <a:cubicBezTo>
                      <a:pt x="179" y="361"/>
                      <a:pt x="180" y="363"/>
                      <a:pt x="182" y="369"/>
                    </a:cubicBezTo>
                    <a:moveTo>
                      <a:pt x="140" y="369"/>
                    </a:moveTo>
                    <a:cubicBezTo>
                      <a:pt x="140" y="367"/>
                      <a:pt x="139" y="364"/>
                      <a:pt x="139" y="363"/>
                    </a:cubicBezTo>
                    <a:cubicBezTo>
                      <a:pt x="140" y="360"/>
                      <a:pt x="142" y="355"/>
                      <a:pt x="143" y="355"/>
                    </a:cubicBezTo>
                    <a:cubicBezTo>
                      <a:pt x="144" y="355"/>
                      <a:pt x="145" y="360"/>
                      <a:pt x="147" y="362"/>
                    </a:cubicBezTo>
                    <a:cubicBezTo>
                      <a:pt x="145" y="364"/>
                      <a:pt x="143" y="366"/>
                      <a:pt x="140" y="369"/>
                    </a:cubicBezTo>
                    <a:moveTo>
                      <a:pt x="159" y="366"/>
                    </a:moveTo>
                    <a:cubicBezTo>
                      <a:pt x="158" y="366"/>
                      <a:pt x="157" y="364"/>
                      <a:pt x="156" y="363"/>
                    </a:cubicBezTo>
                    <a:cubicBezTo>
                      <a:pt x="158" y="361"/>
                      <a:pt x="160" y="357"/>
                      <a:pt x="162" y="355"/>
                    </a:cubicBezTo>
                    <a:cubicBezTo>
                      <a:pt x="162" y="355"/>
                      <a:pt x="162" y="355"/>
                      <a:pt x="162" y="355"/>
                    </a:cubicBezTo>
                    <a:cubicBezTo>
                      <a:pt x="163" y="355"/>
                      <a:pt x="164" y="357"/>
                      <a:pt x="165" y="358"/>
                    </a:cubicBezTo>
                    <a:cubicBezTo>
                      <a:pt x="165" y="360"/>
                      <a:pt x="165" y="361"/>
                      <a:pt x="164" y="363"/>
                    </a:cubicBezTo>
                    <a:cubicBezTo>
                      <a:pt x="163" y="364"/>
                      <a:pt x="161" y="366"/>
                      <a:pt x="159" y="366"/>
                    </a:cubicBezTo>
                    <a:cubicBezTo>
                      <a:pt x="159" y="366"/>
                      <a:pt x="159" y="366"/>
                      <a:pt x="159" y="366"/>
                    </a:cubicBezTo>
                    <a:moveTo>
                      <a:pt x="151" y="355"/>
                    </a:moveTo>
                    <a:cubicBezTo>
                      <a:pt x="151" y="353"/>
                      <a:pt x="150" y="350"/>
                      <a:pt x="150" y="348"/>
                    </a:cubicBezTo>
                    <a:cubicBezTo>
                      <a:pt x="150" y="345"/>
                      <a:pt x="150" y="341"/>
                      <a:pt x="151" y="337"/>
                    </a:cubicBezTo>
                    <a:cubicBezTo>
                      <a:pt x="152" y="340"/>
                      <a:pt x="153" y="342"/>
                      <a:pt x="154" y="344"/>
                    </a:cubicBezTo>
                    <a:cubicBezTo>
                      <a:pt x="154" y="345"/>
                      <a:pt x="155" y="348"/>
                      <a:pt x="154" y="349"/>
                    </a:cubicBezTo>
                    <a:cubicBezTo>
                      <a:pt x="153" y="351"/>
                      <a:pt x="152" y="353"/>
                      <a:pt x="151" y="355"/>
                    </a:cubicBezTo>
                    <a:moveTo>
                      <a:pt x="144" y="332"/>
                    </a:moveTo>
                    <a:cubicBezTo>
                      <a:pt x="143" y="332"/>
                      <a:pt x="143" y="332"/>
                      <a:pt x="143" y="332"/>
                    </a:cubicBezTo>
                    <a:cubicBezTo>
                      <a:pt x="143" y="332"/>
                      <a:pt x="142" y="330"/>
                      <a:pt x="142" y="329"/>
                    </a:cubicBezTo>
                    <a:cubicBezTo>
                      <a:pt x="143" y="328"/>
                      <a:pt x="145" y="327"/>
                      <a:pt x="146" y="327"/>
                    </a:cubicBezTo>
                    <a:cubicBezTo>
                      <a:pt x="146" y="327"/>
                      <a:pt x="146" y="327"/>
                      <a:pt x="146" y="327"/>
                    </a:cubicBezTo>
                    <a:cubicBezTo>
                      <a:pt x="146" y="327"/>
                      <a:pt x="147" y="329"/>
                      <a:pt x="147" y="331"/>
                    </a:cubicBezTo>
                    <a:cubicBezTo>
                      <a:pt x="146" y="332"/>
                      <a:pt x="145" y="332"/>
                      <a:pt x="144" y="332"/>
                    </a:cubicBezTo>
                    <a:moveTo>
                      <a:pt x="179" y="332"/>
                    </a:moveTo>
                    <a:cubicBezTo>
                      <a:pt x="179" y="332"/>
                      <a:pt x="179" y="332"/>
                      <a:pt x="179" y="332"/>
                    </a:cubicBezTo>
                    <a:cubicBezTo>
                      <a:pt x="177" y="331"/>
                      <a:pt x="176" y="329"/>
                      <a:pt x="175" y="327"/>
                    </a:cubicBezTo>
                    <a:cubicBezTo>
                      <a:pt x="175" y="326"/>
                      <a:pt x="176" y="324"/>
                      <a:pt x="176" y="322"/>
                    </a:cubicBezTo>
                    <a:cubicBezTo>
                      <a:pt x="178" y="325"/>
                      <a:pt x="179" y="327"/>
                      <a:pt x="181" y="330"/>
                    </a:cubicBezTo>
                    <a:cubicBezTo>
                      <a:pt x="180" y="331"/>
                      <a:pt x="179" y="332"/>
                      <a:pt x="179" y="332"/>
                    </a:cubicBezTo>
                    <a:moveTo>
                      <a:pt x="161" y="332"/>
                    </a:moveTo>
                    <a:cubicBezTo>
                      <a:pt x="161" y="332"/>
                      <a:pt x="161" y="332"/>
                      <a:pt x="161" y="332"/>
                    </a:cubicBezTo>
                    <a:cubicBezTo>
                      <a:pt x="160" y="330"/>
                      <a:pt x="159" y="327"/>
                      <a:pt x="159" y="324"/>
                    </a:cubicBezTo>
                    <a:cubicBezTo>
                      <a:pt x="159" y="324"/>
                      <a:pt x="160" y="323"/>
                      <a:pt x="160" y="322"/>
                    </a:cubicBezTo>
                    <a:cubicBezTo>
                      <a:pt x="161" y="325"/>
                      <a:pt x="163" y="327"/>
                      <a:pt x="164" y="330"/>
                    </a:cubicBezTo>
                    <a:cubicBezTo>
                      <a:pt x="163" y="331"/>
                      <a:pt x="162" y="332"/>
                      <a:pt x="161" y="332"/>
                    </a:cubicBezTo>
                    <a:moveTo>
                      <a:pt x="160" y="299"/>
                    </a:moveTo>
                    <a:cubicBezTo>
                      <a:pt x="160" y="298"/>
                      <a:pt x="159" y="298"/>
                      <a:pt x="159" y="297"/>
                    </a:cubicBezTo>
                    <a:cubicBezTo>
                      <a:pt x="159" y="296"/>
                      <a:pt x="160" y="295"/>
                      <a:pt x="160" y="293"/>
                    </a:cubicBezTo>
                    <a:cubicBezTo>
                      <a:pt x="161" y="295"/>
                      <a:pt x="161" y="295"/>
                      <a:pt x="161" y="295"/>
                    </a:cubicBezTo>
                    <a:cubicBezTo>
                      <a:pt x="161" y="297"/>
                      <a:pt x="160" y="298"/>
                      <a:pt x="160" y="299"/>
                    </a:cubicBezTo>
                    <a:moveTo>
                      <a:pt x="143" y="299"/>
                    </a:moveTo>
                    <a:cubicBezTo>
                      <a:pt x="142" y="297"/>
                      <a:pt x="142" y="297"/>
                      <a:pt x="142" y="297"/>
                    </a:cubicBezTo>
                    <a:cubicBezTo>
                      <a:pt x="143" y="296"/>
                      <a:pt x="143" y="294"/>
                      <a:pt x="143" y="293"/>
                    </a:cubicBezTo>
                    <a:cubicBezTo>
                      <a:pt x="144" y="294"/>
                      <a:pt x="144" y="295"/>
                      <a:pt x="144" y="295"/>
                    </a:cubicBezTo>
                    <a:cubicBezTo>
                      <a:pt x="144" y="296"/>
                      <a:pt x="144" y="298"/>
                      <a:pt x="143" y="299"/>
                    </a:cubicBezTo>
                    <a:moveTo>
                      <a:pt x="178" y="299"/>
                    </a:moveTo>
                    <a:cubicBezTo>
                      <a:pt x="178" y="299"/>
                      <a:pt x="176" y="296"/>
                      <a:pt x="176" y="295"/>
                    </a:cubicBezTo>
                    <a:cubicBezTo>
                      <a:pt x="176" y="292"/>
                      <a:pt x="177" y="289"/>
                      <a:pt x="178" y="285"/>
                    </a:cubicBezTo>
                    <a:cubicBezTo>
                      <a:pt x="179" y="289"/>
                      <a:pt x="181" y="291"/>
                      <a:pt x="181" y="292"/>
                    </a:cubicBezTo>
                    <a:cubicBezTo>
                      <a:pt x="180" y="295"/>
                      <a:pt x="179" y="297"/>
                      <a:pt x="178" y="299"/>
                    </a:cubicBezTo>
                    <a:cubicBezTo>
                      <a:pt x="178" y="299"/>
                      <a:pt x="178" y="299"/>
                      <a:pt x="178" y="299"/>
                    </a:cubicBezTo>
                    <a:moveTo>
                      <a:pt x="152" y="277"/>
                    </a:moveTo>
                    <a:cubicBezTo>
                      <a:pt x="151" y="275"/>
                      <a:pt x="151" y="274"/>
                      <a:pt x="151" y="273"/>
                    </a:cubicBezTo>
                    <a:cubicBezTo>
                      <a:pt x="151" y="272"/>
                      <a:pt x="151" y="272"/>
                      <a:pt x="152" y="271"/>
                    </a:cubicBezTo>
                    <a:cubicBezTo>
                      <a:pt x="152" y="272"/>
                      <a:pt x="152" y="273"/>
                      <a:pt x="153" y="275"/>
                    </a:cubicBezTo>
                    <a:cubicBezTo>
                      <a:pt x="152" y="277"/>
                      <a:pt x="152" y="277"/>
                      <a:pt x="152" y="277"/>
                    </a:cubicBezTo>
                    <a:moveTo>
                      <a:pt x="143" y="270"/>
                    </a:moveTo>
                    <a:cubicBezTo>
                      <a:pt x="142" y="267"/>
                      <a:pt x="139" y="264"/>
                      <a:pt x="140" y="262"/>
                    </a:cubicBezTo>
                    <a:cubicBezTo>
                      <a:pt x="140" y="259"/>
                      <a:pt x="142" y="257"/>
                      <a:pt x="144" y="254"/>
                    </a:cubicBezTo>
                    <a:cubicBezTo>
                      <a:pt x="145" y="256"/>
                      <a:pt x="147" y="260"/>
                      <a:pt x="147" y="262"/>
                    </a:cubicBezTo>
                    <a:cubicBezTo>
                      <a:pt x="147" y="265"/>
                      <a:pt x="144" y="267"/>
                      <a:pt x="143" y="270"/>
                    </a:cubicBezTo>
                    <a:moveTo>
                      <a:pt x="170" y="252"/>
                    </a:moveTo>
                    <a:cubicBezTo>
                      <a:pt x="170" y="252"/>
                      <a:pt x="169" y="252"/>
                      <a:pt x="169" y="252"/>
                    </a:cubicBezTo>
                    <a:cubicBezTo>
                      <a:pt x="168" y="252"/>
                      <a:pt x="166" y="248"/>
                      <a:pt x="165" y="246"/>
                    </a:cubicBezTo>
                    <a:cubicBezTo>
                      <a:pt x="166" y="243"/>
                      <a:pt x="167" y="239"/>
                      <a:pt x="169" y="238"/>
                    </a:cubicBezTo>
                    <a:cubicBezTo>
                      <a:pt x="169" y="238"/>
                      <a:pt x="169" y="238"/>
                      <a:pt x="169" y="238"/>
                    </a:cubicBezTo>
                    <a:cubicBezTo>
                      <a:pt x="170" y="238"/>
                      <a:pt x="171" y="243"/>
                      <a:pt x="174" y="248"/>
                    </a:cubicBezTo>
                    <a:cubicBezTo>
                      <a:pt x="173" y="250"/>
                      <a:pt x="171" y="252"/>
                      <a:pt x="170" y="252"/>
                    </a:cubicBezTo>
                    <a:moveTo>
                      <a:pt x="177" y="233"/>
                    </a:moveTo>
                    <a:cubicBezTo>
                      <a:pt x="175" y="231"/>
                      <a:pt x="174" y="230"/>
                      <a:pt x="173" y="229"/>
                    </a:cubicBezTo>
                    <a:cubicBezTo>
                      <a:pt x="175" y="228"/>
                      <a:pt x="176" y="227"/>
                      <a:pt x="178" y="226"/>
                    </a:cubicBezTo>
                    <a:cubicBezTo>
                      <a:pt x="178" y="226"/>
                      <a:pt x="178" y="226"/>
                      <a:pt x="178" y="226"/>
                    </a:cubicBezTo>
                    <a:cubicBezTo>
                      <a:pt x="179" y="226"/>
                      <a:pt x="180" y="228"/>
                      <a:pt x="181" y="229"/>
                    </a:cubicBezTo>
                    <a:cubicBezTo>
                      <a:pt x="180" y="230"/>
                      <a:pt x="178" y="231"/>
                      <a:pt x="177" y="233"/>
                    </a:cubicBezTo>
                    <a:moveTo>
                      <a:pt x="144" y="232"/>
                    </a:moveTo>
                    <a:cubicBezTo>
                      <a:pt x="143" y="230"/>
                      <a:pt x="143" y="229"/>
                      <a:pt x="143" y="228"/>
                    </a:cubicBezTo>
                    <a:cubicBezTo>
                      <a:pt x="144" y="226"/>
                      <a:pt x="144" y="226"/>
                      <a:pt x="144" y="226"/>
                    </a:cubicBezTo>
                    <a:cubicBezTo>
                      <a:pt x="144" y="227"/>
                      <a:pt x="144" y="229"/>
                      <a:pt x="144" y="230"/>
                    </a:cubicBezTo>
                    <a:cubicBezTo>
                      <a:pt x="144" y="230"/>
                      <a:pt x="144" y="231"/>
                      <a:pt x="144" y="232"/>
                    </a:cubicBezTo>
                    <a:moveTo>
                      <a:pt x="156" y="237"/>
                    </a:moveTo>
                    <a:cubicBezTo>
                      <a:pt x="156" y="237"/>
                      <a:pt x="157" y="236"/>
                      <a:pt x="157" y="235"/>
                    </a:cubicBezTo>
                    <a:cubicBezTo>
                      <a:pt x="157" y="235"/>
                      <a:pt x="156" y="235"/>
                      <a:pt x="156" y="235"/>
                    </a:cubicBezTo>
                    <a:cubicBezTo>
                      <a:pt x="157" y="230"/>
                      <a:pt x="158" y="225"/>
                      <a:pt x="160" y="219"/>
                    </a:cubicBezTo>
                    <a:cubicBezTo>
                      <a:pt x="159" y="224"/>
                      <a:pt x="159" y="228"/>
                      <a:pt x="158" y="232"/>
                    </a:cubicBezTo>
                    <a:cubicBezTo>
                      <a:pt x="160" y="229"/>
                      <a:pt x="162" y="227"/>
                      <a:pt x="163" y="227"/>
                    </a:cubicBezTo>
                    <a:cubicBezTo>
                      <a:pt x="163" y="227"/>
                      <a:pt x="164" y="229"/>
                      <a:pt x="164" y="230"/>
                    </a:cubicBezTo>
                    <a:cubicBezTo>
                      <a:pt x="165" y="232"/>
                      <a:pt x="163" y="237"/>
                      <a:pt x="162" y="237"/>
                    </a:cubicBezTo>
                    <a:cubicBezTo>
                      <a:pt x="161" y="237"/>
                      <a:pt x="161" y="237"/>
                      <a:pt x="161" y="237"/>
                    </a:cubicBezTo>
                    <a:cubicBezTo>
                      <a:pt x="160" y="237"/>
                      <a:pt x="159" y="236"/>
                      <a:pt x="158" y="236"/>
                    </a:cubicBezTo>
                    <a:cubicBezTo>
                      <a:pt x="158" y="246"/>
                      <a:pt x="158" y="250"/>
                      <a:pt x="159" y="254"/>
                    </a:cubicBezTo>
                    <a:cubicBezTo>
                      <a:pt x="159" y="255"/>
                      <a:pt x="159" y="255"/>
                      <a:pt x="159" y="255"/>
                    </a:cubicBezTo>
                    <a:cubicBezTo>
                      <a:pt x="160" y="255"/>
                      <a:pt x="160" y="254"/>
                      <a:pt x="160" y="254"/>
                    </a:cubicBezTo>
                    <a:cubicBezTo>
                      <a:pt x="160" y="254"/>
                      <a:pt x="160" y="254"/>
                      <a:pt x="160" y="254"/>
                    </a:cubicBezTo>
                    <a:cubicBezTo>
                      <a:pt x="162" y="256"/>
                      <a:pt x="163" y="259"/>
                      <a:pt x="166" y="262"/>
                    </a:cubicBezTo>
                    <a:cubicBezTo>
                      <a:pt x="163" y="260"/>
                      <a:pt x="161" y="258"/>
                      <a:pt x="160" y="257"/>
                    </a:cubicBezTo>
                    <a:cubicBezTo>
                      <a:pt x="163" y="264"/>
                      <a:pt x="163" y="265"/>
                      <a:pt x="162" y="265"/>
                    </a:cubicBezTo>
                    <a:cubicBezTo>
                      <a:pt x="162" y="265"/>
                      <a:pt x="162" y="265"/>
                      <a:pt x="161" y="265"/>
                    </a:cubicBezTo>
                    <a:cubicBezTo>
                      <a:pt x="159" y="265"/>
                      <a:pt x="159" y="261"/>
                      <a:pt x="159" y="257"/>
                    </a:cubicBezTo>
                    <a:cubicBezTo>
                      <a:pt x="159" y="257"/>
                      <a:pt x="159" y="256"/>
                      <a:pt x="159" y="256"/>
                    </a:cubicBezTo>
                    <a:cubicBezTo>
                      <a:pt x="157" y="254"/>
                      <a:pt x="156" y="254"/>
                      <a:pt x="155" y="254"/>
                    </a:cubicBezTo>
                    <a:cubicBezTo>
                      <a:pt x="155" y="254"/>
                      <a:pt x="155" y="254"/>
                      <a:pt x="155" y="254"/>
                    </a:cubicBezTo>
                    <a:cubicBezTo>
                      <a:pt x="154" y="254"/>
                      <a:pt x="154" y="254"/>
                      <a:pt x="154" y="254"/>
                    </a:cubicBezTo>
                    <a:cubicBezTo>
                      <a:pt x="152" y="254"/>
                      <a:pt x="151" y="253"/>
                      <a:pt x="150" y="247"/>
                    </a:cubicBezTo>
                    <a:cubicBezTo>
                      <a:pt x="150" y="239"/>
                      <a:pt x="152" y="237"/>
                      <a:pt x="154" y="237"/>
                    </a:cubicBezTo>
                    <a:cubicBezTo>
                      <a:pt x="155" y="237"/>
                      <a:pt x="155" y="237"/>
                      <a:pt x="156" y="237"/>
                    </a:cubicBezTo>
                    <a:moveTo>
                      <a:pt x="169" y="216"/>
                    </a:moveTo>
                    <a:cubicBezTo>
                      <a:pt x="169" y="215"/>
                      <a:pt x="168" y="213"/>
                      <a:pt x="168" y="211"/>
                    </a:cubicBezTo>
                    <a:cubicBezTo>
                      <a:pt x="169" y="211"/>
                      <a:pt x="169" y="210"/>
                      <a:pt x="170" y="210"/>
                    </a:cubicBezTo>
                    <a:cubicBezTo>
                      <a:pt x="170" y="210"/>
                      <a:pt x="170" y="210"/>
                      <a:pt x="170" y="210"/>
                    </a:cubicBezTo>
                    <a:cubicBezTo>
                      <a:pt x="171" y="210"/>
                      <a:pt x="172" y="212"/>
                      <a:pt x="173" y="213"/>
                    </a:cubicBezTo>
                    <a:cubicBezTo>
                      <a:pt x="172" y="214"/>
                      <a:pt x="171" y="214"/>
                      <a:pt x="169" y="216"/>
                    </a:cubicBezTo>
                    <a:moveTo>
                      <a:pt x="187" y="216"/>
                    </a:moveTo>
                    <a:cubicBezTo>
                      <a:pt x="186" y="214"/>
                      <a:pt x="185" y="213"/>
                      <a:pt x="184" y="212"/>
                    </a:cubicBezTo>
                    <a:cubicBezTo>
                      <a:pt x="186" y="210"/>
                      <a:pt x="187" y="207"/>
                      <a:pt x="189" y="205"/>
                    </a:cubicBezTo>
                    <a:cubicBezTo>
                      <a:pt x="189" y="206"/>
                      <a:pt x="190" y="208"/>
                      <a:pt x="190" y="209"/>
                    </a:cubicBezTo>
                    <a:cubicBezTo>
                      <a:pt x="189" y="212"/>
                      <a:pt x="188" y="214"/>
                      <a:pt x="187" y="216"/>
                    </a:cubicBezTo>
                    <a:moveTo>
                      <a:pt x="152" y="220"/>
                    </a:moveTo>
                    <a:cubicBezTo>
                      <a:pt x="152" y="218"/>
                      <a:pt x="151" y="216"/>
                      <a:pt x="151" y="214"/>
                    </a:cubicBezTo>
                    <a:cubicBezTo>
                      <a:pt x="151" y="210"/>
                      <a:pt x="151" y="207"/>
                      <a:pt x="151" y="203"/>
                    </a:cubicBezTo>
                    <a:cubicBezTo>
                      <a:pt x="153" y="206"/>
                      <a:pt x="154" y="207"/>
                      <a:pt x="155" y="209"/>
                    </a:cubicBezTo>
                    <a:cubicBezTo>
                      <a:pt x="155" y="211"/>
                      <a:pt x="155" y="213"/>
                      <a:pt x="155" y="215"/>
                    </a:cubicBezTo>
                    <a:cubicBezTo>
                      <a:pt x="154" y="217"/>
                      <a:pt x="153" y="219"/>
                      <a:pt x="152" y="220"/>
                    </a:cubicBezTo>
                    <a:moveTo>
                      <a:pt x="181" y="198"/>
                    </a:moveTo>
                    <a:cubicBezTo>
                      <a:pt x="179" y="198"/>
                      <a:pt x="178" y="198"/>
                      <a:pt x="177" y="197"/>
                    </a:cubicBezTo>
                    <a:cubicBezTo>
                      <a:pt x="177" y="194"/>
                      <a:pt x="177" y="194"/>
                      <a:pt x="177" y="194"/>
                    </a:cubicBezTo>
                    <a:cubicBezTo>
                      <a:pt x="177" y="194"/>
                      <a:pt x="178" y="193"/>
                      <a:pt x="179" y="193"/>
                    </a:cubicBezTo>
                    <a:cubicBezTo>
                      <a:pt x="179" y="193"/>
                      <a:pt x="180" y="194"/>
                      <a:pt x="181" y="194"/>
                    </a:cubicBezTo>
                    <a:cubicBezTo>
                      <a:pt x="181" y="194"/>
                      <a:pt x="181" y="196"/>
                      <a:pt x="181" y="198"/>
                    </a:cubicBezTo>
                    <a:moveTo>
                      <a:pt x="160" y="198"/>
                    </a:moveTo>
                    <a:cubicBezTo>
                      <a:pt x="160" y="197"/>
                      <a:pt x="160" y="196"/>
                      <a:pt x="160" y="194"/>
                    </a:cubicBezTo>
                    <a:cubicBezTo>
                      <a:pt x="160" y="194"/>
                      <a:pt x="160" y="193"/>
                      <a:pt x="160" y="193"/>
                    </a:cubicBezTo>
                    <a:cubicBezTo>
                      <a:pt x="161" y="194"/>
                      <a:pt x="161" y="195"/>
                      <a:pt x="161" y="196"/>
                    </a:cubicBezTo>
                    <a:cubicBezTo>
                      <a:pt x="160" y="198"/>
                      <a:pt x="160" y="198"/>
                      <a:pt x="160" y="198"/>
                    </a:cubicBezTo>
                    <a:moveTo>
                      <a:pt x="144" y="204"/>
                    </a:moveTo>
                    <a:cubicBezTo>
                      <a:pt x="143" y="201"/>
                      <a:pt x="141" y="199"/>
                      <a:pt x="140" y="196"/>
                    </a:cubicBezTo>
                    <a:cubicBezTo>
                      <a:pt x="142" y="193"/>
                      <a:pt x="143" y="190"/>
                      <a:pt x="145" y="187"/>
                    </a:cubicBezTo>
                    <a:cubicBezTo>
                      <a:pt x="145" y="187"/>
                      <a:pt x="145" y="187"/>
                      <a:pt x="145" y="187"/>
                    </a:cubicBezTo>
                    <a:cubicBezTo>
                      <a:pt x="146" y="187"/>
                      <a:pt x="147" y="189"/>
                      <a:pt x="149" y="191"/>
                    </a:cubicBezTo>
                    <a:cubicBezTo>
                      <a:pt x="147" y="196"/>
                      <a:pt x="145" y="200"/>
                      <a:pt x="144" y="204"/>
                    </a:cubicBezTo>
                    <a:moveTo>
                      <a:pt x="171" y="181"/>
                    </a:move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0" y="180"/>
                      <a:pt x="168" y="178"/>
                      <a:pt x="168" y="176"/>
                    </a:cubicBezTo>
                    <a:cubicBezTo>
                      <a:pt x="167" y="175"/>
                      <a:pt x="168" y="173"/>
                      <a:pt x="168" y="171"/>
                    </a:cubicBezTo>
                    <a:cubicBezTo>
                      <a:pt x="170" y="173"/>
                      <a:pt x="172" y="176"/>
                      <a:pt x="173" y="178"/>
                    </a:cubicBezTo>
                    <a:cubicBezTo>
                      <a:pt x="172" y="180"/>
                      <a:pt x="171" y="181"/>
                      <a:pt x="171" y="181"/>
                    </a:cubicBezTo>
                    <a:moveTo>
                      <a:pt x="188" y="181"/>
                    </a:moveTo>
                    <a:cubicBezTo>
                      <a:pt x="188" y="181"/>
                      <a:pt x="188" y="181"/>
                      <a:pt x="188" y="181"/>
                    </a:cubicBezTo>
                    <a:cubicBezTo>
                      <a:pt x="187" y="180"/>
                      <a:pt x="185" y="179"/>
                      <a:pt x="184" y="177"/>
                    </a:cubicBezTo>
                    <a:cubicBezTo>
                      <a:pt x="184" y="176"/>
                      <a:pt x="185" y="172"/>
                      <a:pt x="186" y="170"/>
                    </a:cubicBezTo>
                    <a:cubicBezTo>
                      <a:pt x="187" y="173"/>
                      <a:pt x="188" y="175"/>
                      <a:pt x="190" y="178"/>
                    </a:cubicBezTo>
                    <a:cubicBezTo>
                      <a:pt x="189" y="179"/>
                      <a:pt x="189" y="181"/>
                      <a:pt x="188" y="181"/>
                    </a:cubicBezTo>
                    <a:moveTo>
                      <a:pt x="160" y="164"/>
                    </a:moveTo>
                    <a:cubicBezTo>
                      <a:pt x="159" y="162"/>
                      <a:pt x="159" y="162"/>
                      <a:pt x="159" y="162"/>
                    </a:cubicBezTo>
                    <a:cubicBezTo>
                      <a:pt x="160" y="161"/>
                      <a:pt x="160" y="160"/>
                      <a:pt x="161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60"/>
                      <a:pt x="162" y="161"/>
                      <a:pt x="162" y="162"/>
                    </a:cubicBezTo>
                    <a:cubicBezTo>
                      <a:pt x="161" y="162"/>
                      <a:pt x="161" y="163"/>
                      <a:pt x="160" y="164"/>
                    </a:cubicBezTo>
                    <a:moveTo>
                      <a:pt x="145" y="164"/>
                    </a:moveTo>
                    <a:cubicBezTo>
                      <a:pt x="145" y="164"/>
                      <a:pt x="145" y="164"/>
                      <a:pt x="145" y="164"/>
                    </a:cubicBezTo>
                    <a:cubicBezTo>
                      <a:pt x="144" y="163"/>
                      <a:pt x="143" y="160"/>
                      <a:pt x="142" y="158"/>
                    </a:cubicBezTo>
                    <a:cubicBezTo>
                      <a:pt x="143" y="156"/>
                      <a:pt x="144" y="154"/>
                      <a:pt x="145" y="154"/>
                    </a:cubicBezTo>
                    <a:cubicBezTo>
                      <a:pt x="145" y="154"/>
                      <a:pt x="145" y="154"/>
                      <a:pt x="145" y="154"/>
                    </a:cubicBezTo>
                    <a:cubicBezTo>
                      <a:pt x="146" y="154"/>
                      <a:pt x="147" y="157"/>
                      <a:pt x="149" y="160"/>
                    </a:cubicBezTo>
                    <a:cubicBezTo>
                      <a:pt x="147" y="162"/>
                      <a:pt x="146" y="164"/>
                      <a:pt x="145" y="164"/>
                    </a:cubicBezTo>
                    <a:moveTo>
                      <a:pt x="178" y="165"/>
                    </a:moveTo>
                    <a:cubicBezTo>
                      <a:pt x="177" y="163"/>
                      <a:pt x="176" y="161"/>
                      <a:pt x="176" y="159"/>
                    </a:cubicBezTo>
                    <a:cubicBezTo>
                      <a:pt x="176" y="157"/>
                      <a:pt x="178" y="154"/>
                      <a:pt x="179" y="150"/>
                    </a:cubicBezTo>
                    <a:cubicBezTo>
                      <a:pt x="180" y="155"/>
                      <a:pt x="182" y="158"/>
                      <a:pt x="181" y="159"/>
                    </a:cubicBezTo>
                    <a:cubicBezTo>
                      <a:pt x="181" y="161"/>
                      <a:pt x="179" y="163"/>
                      <a:pt x="178" y="165"/>
                    </a:cubicBezTo>
                    <a:moveTo>
                      <a:pt x="149" y="147"/>
                    </a:moveTo>
                    <a:cubicBezTo>
                      <a:pt x="149" y="147"/>
                      <a:pt x="148" y="145"/>
                      <a:pt x="148" y="145"/>
                    </a:cubicBezTo>
                    <a:cubicBezTo>
                      <a:pt x="149" y="144"/>
                      <a:pt x="149" y="143"/>
                      <a:pt x="150" y="143"/>
                    </a:cubicBezTo>
                    <a:cubicBezTo>
                      <a:pt x="150" y="143"/>
                      <a:pt x="150" y="143"/>
                      <a:pt x="150" y="143"/>
                    </a:cubicBezTo>
                    <a:cubicBezTo>
                      <a:pt x="150" y="143"/>
                      <a:pt x="150" y="144"/>
                      <a:pt x="151" y="145"/>
                    </a:cubicBezTo>
                    <a:cubicBezTo>
                      <a:pt x="150" y="146"/>
                      <a:pt x="150" y="146"/>
                      <a:pt x="149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moveTo>
                      <a:pt x="172" y="148"/>
                    </a:moveTo>
                    <a:cubicBezTo>
                      <a:pt x="171" y="147"/>
                      <a:pt x="170" y="147"/>
                      <a:pt x="169" y="147"/>
                    </a:cubicBezTo>
                    <a:cubicBezTo>
                      <a:pt x="169" y="143"/>
                      <a:pt x="169" y="143"/>
                      <a:pt x="169" y="143"/>
                    </a:cubicBezTo>
                    <a:cubicBezTo>
                      <a:pt x="169" y="143"/>
                      <a:pt x="170" y="143"/>
                      <a:pt x="170" y="143"/>
                    </a:cubicBezTo>
                    <a:cubicBezTo>
                      <a:pt x="171" y="143"/>
                      <a:pt x="172" y="143"/>
                      <a:pt x="172" y="143"/>
                    </a:cubicBezTo>
                    <a:cubicBezTo>
                      <a:pt x="172" y="143"/>
                      <a:pt x="172" y="146"/>
                      <a:pt x="172" y="148"/>
                    </a:cubicBezTo>
                    <a:moveTo>
                      <a:pt x="145" y="131"/>
                    </a:moveTo>
                    <a:cubicBezTo>
                      <a:pt x="144" y="130"/>
                      <a:pt x="143" y="129"/>
                      <a:pt x="142" y="128"/>
                    </a:cubicBezTo>
                    <a:cubicBezTo>
                      <a:pt x="144" y="127"/>
                      <a:pt x="145" y="126"/>
                      <a:pt x="146" y="125"/>
                    </a:cubicBezTo>
                    <a:cubicBezTo>
                      <a:pt x="146" y="125"/>
                      <a:pt x="146" y="125"/>
                      <a:pt x="146" y="125"/>
                    </a:cubicBezTo>
                    <a:cubicBezTo>
                      <a:pt x="147" y="125"/>
                      <a:pt x="147" y="127"/>
                      <a:pt x="148" y="128"/>
                    </a:cubicBezTo>
                    <a:cubicBezTo>
                      <a:pt x="147" y="129"/>
                      <a:pt x="146" y="130"/>
                      <a:pt x="145" y="131"/>
                    </a:cubicBezTo>
                    <a:moveTo>
                      <a:pt x="161" y="131"/>
                    </a:moveTo>
                    <a:cubicBezTo>
                      <a:pt x="160" y="129"/>
                      <a:pt x="160" y="129"/>
                      <a:pt x="160" y="129"/>
                    </a:cubicBezTo>
                    <a:cubicBezTo>
                      <a:pt x="160" y="128"/>
                      <a:pt x="160" y="127"/>
                      <a:pt x="161" y="125"/>
                    </a:cubicBezTo>
                    <a:cubicBezTo>
                      <a:pt x="161" y="126"/>
                      <a:pt x="162" y="127"/>
                      <a:pt x="161" y="127"/>
                    </a:cubicBezTo>
                    <a:cubicBezTo>
                      <a:pt x="161" y="128"/>
                      <a:pt x="161" y="130"/>
                      <a:pt x="161" y="131"/>
                    </a:cubicBezTo>
                    <a:moveTo>
                      <a:pt x="168" y="115"/>
                    </a:moveTo>
                    <a:cubicBezTo>
                      <a:pt x="167" y="114"/>
                      <a:pt x="166" y="112"/>
                      <a:pt x="165" y="111"/>
                    </a:cubicBezTo>
                    <a:cubicBezTo>
                      <a:pt x="166" y="109"/>
                      <a:pt x="168" y="105"/>
                      <a:pt x="170" y="105"/>
                    </a:cubicBezTo>
                    <a:cubicBezTo>
                      <a:pt x="170" y="105"/>
                      <a:pt x="170" y="105"/>
                      <a:pt x="170" y="105"/>
                    </a:cubicBezTo>
                    <a:cubicBezTo>
                      <a:pt x="171" y="105"/>
                      <a:pt x="172" y="109"/>
                      <a:pt x="173" y="112"/>
                    </a:cubicBezTo>
                    <a:cubicBezTo>
                      <a:pt x="172" y="113"/>
                      <a:pt x="170" y="114"/>
                      <a:pt x="168" y="115"/>
                    </a:cubicBezTo>
                    <a:moveTo>
                      <a:pt x="153" y="116"/>
                    </a:moveTo>
                    <a:cubicBezTo>
                      <a:pt x="151" y="114"/>
                      <a:pt x="150" y="112"/>
                      <a:pt x="148" y="111"/>
                    </a:cubicBezTo>
                    <a:cubicBezTo>
                      <a:pt x="150" y="108"/>
                      <a:pt x="151" y="104"/>
                      <a:pt x="152" y="104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3" y="104"/>
                      <a:pt x="155" y="108"/>
                      <a:pt x="156" y="110"/>
                    </a:cubicBezTo>
                    <a:cubicBezTo>
                      <a:pt x="155" y="112"/>
                      <a:pt x="154" y="114"/>
                      <a:pt x="153" y="116"/>
                    </a:cubicBezTo>
                    <a:moveTo>
                      <a:pt x="163" y="97"/>
                    </a:moveTo>
                    <a:cubicBezTo>
                      <a:pt x="163" y="97"/>
                      <a:pt x="163" y="97"/>
                      <a:pt x="163" y="97"/>
                    </a:cubicBezTo>
                    <a:cubicBezTo>
                      <a:pt x="161" y="96"/>
                      <a:pt x="160" y="94"/>
                      <a:pt x="159" y="92"/>
                    </a:cubicBezTo>
                    <a:cubicBezTo>
                      <a:pt x="159" y="91"/>
                      <a:pt x="160" y="89"/>
                      <a:pt x="161" y="87"/>
                    </a:cubicBezTo>
                    <a:cubicBezTo>
                      <a:pt x="162" y="89"/>
                      <a:pt x="164" y="92"/>
                      <a:pt x="165" y="94"/>
                    </a:cubicBezTo>
                    <a:cubicBezTo>
                      <a:pt x="164" y="95"/>
                      <a:pt x="163" y="97"/>
                      <a:pt x="163" y="97"/>
                    </a:cubicBezTo>
                    <a:moveTo>
                      <a:pt x="143" y="102"/>
                    </a:moveTo>
                    <a:cubicBezTo>
                      <a:pt x="142" y="99"/>
                      <a:pt x="141" y="97"/>
                      <a:pt x="140" y="94"/>
                    </a:cubicBezTo>
                    <a:cubicBezTo>
                      <a:pt x="142" y="91"/>
                      <a:pt x="144" y="88"/>
                      <a:pt x="146" y="84"/>
                    </a:cubicBezTo>
                    <a:cubicBezTo>
                      <a:pt x="147" y="88"/>
                      <a:pt x="148" y="91"/>
                      <a:pt x="148" y="91"/>
                    </a:cubicBezTo>
                    <a:cubicBezTo>
                      <a:pt x="147" y="95"/>
                      <a:pt x="145" y="99"/>
                      <a:pt x="143" y="102"/>
                    </a:cubicBezTo>
                    <a:moveTo>
                      <a:pt x="149" y="81"/>
                    </a:moveTo>
                    <a:cubicBezTo>
                      <a:pt x="148" y="79"/>
                      <a:pt x="148" y="79"/>
                      <a:pt x="148" y="79"/>
                    </a:cubicBezTo>
                    <a:cubicBezTo>
                      <a:pt x="149" y="77"/>
                      <a:pt x="149" y="76"/>
                      <a:pt x="150" y="75"/>
                    </a:cubicBezTo>
                    <a:cubicBezTo>
                      <a:pt x="150" y="76"/>
                      <a:pt x="150" y="76"/>
                      <a:pt x="150" y="77"/>
                    </a:cubicBezTo>
                    <a:cubicBezTo>
                      <a:pt x="150" y="78"/>
                      <a:pt x="150" y="79"/>
                      <a:pt x="149" y="81"/>
                    </a:cubicBezTo>
                    <a:moveTo>
                      <a:pt x="171" y="80"/>
                    </a:moveTo>
                    <a:cubicBezTo>
                      <a:pt x="171" y="80"/>
                      <a:pt x="171" y="80"/>
                      <a:pt x="171" y="80"/>
                    </a:cubicBezTo>
                    <a:cubicBezTo>
                      <a:pt x="170" y="80"/>
                      <a:pt x="169" y="79"/>
                      <a:pt x="168" y="78"/>
                    </a:cubicBezTo>
                    <a:cubicBezTo>
                      <a:pt x="168" y="77"/>
                      <a:pt x="169" y="76"/>
                      <a:pt x="170" y="75"/>
                    </a:cubicBezTo>
                    <a:cubicBezTo>
                      <a:pt x="171" y="75"/>
                      <a:pt x="172" y="77"/>
                      <a:pt x="173" y="78"/>
                    </a:cubicBezTo>
                    <a:cubicBezTo>
                      <a:pt x="173" y="79"/>
                      <a:pt x="172" y="80"/>
                      <a:pt x="171" y="80"/>
                    </a:cubicBezTo>
                    <a:moveTo>
                      <a:pt x="180" y="35"/>
                    </a:moveTo>
                    <a:cubicBezTo>
                      <a:pt x="177" y="35"/>
                      <a:pt x="174" y="39"/>
                      <a:pt x="174" y="43"/>
                    </a:cubicBezTo>
                    <a:cubicBezTo>
                      <a:pt x="173" y="57"/>
                      <a:pt x="168" y="51"/>
                      <a:pt x="166" y="56"/>
                    </a:cubicBezTo>
                    <a:cubicBezTo>
                      <a:pt x="163" y="62"/>
                      <a:pt x="161" y="63"/>
                      <a:pt x="159" y="63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8" y="64"/>
                      <a:pt x="158" y="61"/>
                      <a:pt x="157" y="60"/>
                    </a:cubicBezTo>
                    <a:cubicBezTo>
                      <a:pt x="159" y="57"/>
                      <a:pt x="161" y="55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5" y="56"/>
                      <a:pt x="166" y="56"/>
                    </a:cubicBezTo>
                    <a:cubicBezTo>
                      <a:pt x="165" y="49"/>
                      <a:pt x="165" y="44"/>
                      <a:pt x="164" y="43"/>
                    </a:cubicBezTo>
                    <a:cubicBezTo>
                      <a:pt x="163" y="41"/>
                      <a:pt x="162" y="41"/>
                      <a:pt x="161" y="41"/>
                    </a:cubicBezTo>
                    <a:cubicBezTo>
                      <a:pt x="160" y="41"/>
                      <a:pt x="159" y="41"/>
                      <a:pt x="159" y="42"/>
                    </a:cubicBezTo>
                    <a:cubicBezTo>
                      <a:pt x="156" y="46"/>
                      <a:pt x="153" y="51"/>
                      <a:pt x="151" y="56"/>
                    </a:cubicBezTo>
                    <a:cubicBezTo>
                      <a:pt x="148" y="64"/>
                      <a:pt x="147" y="68"/>
                      <a:pt x="145" y="68"/>
                    </a:cubicBezTo>
                    <a:cubicBezTo>
                      <a:pt x="144" y="68"/>
                      <a:pt x="142" y="66"/>
                      <a:pt x="140" y="64"/>
                    </a:cubicBezTo>
                    <a:cubicBezTo>
                      <a:pt x="139" y="63"/>
                      <a:pt x="138" y="62"/>
                      <a:pt x="137" y="61"/>
                    </a:cubicBezTo>
                    <a:cubicBezTo>
                      <a:pt x="137" y="69"/>
                      <a:pt x="137" y="69"/>
                      <a:pt x="137" y="69"/>
                    </a:cubicBezTo>
                    <a:cubicBezTo>
                      <a:pt x="137" y="69"/>
                      <a:pt x="137" y="69"/>
                      <a:pt x="137" y="69"/>
                    </a:cubicBezTo>
                    <a:cubicBezTo>
                      <a:pt x="142" y="72"/>
                      <a:pt x="139" y="78"/>
                      <a:pt x="139" y="83"/>
                    </a:cubicBezTo>
                    <a:cubicBezTo>
                      <a:pt x="139" y="83"/>
                      <a:pt x="139" y="84"/>
                      <a:pt x="137" y="85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38" y="112"/>
                      <a:pt x="138" y="112"/>
                      <a:pt x="138" y="112"/>
                    </a:cubicBezTo>
                    <a:cubicBezTo>
                      <a:pt x="139" y="112"/>
                      <a:pt x="140" y="114"/>
                      <a:pt x="139" y="115"/>
                    </a:cubicBezTo>
                    <a:cubicBezTo>
                      <a:pt x="139" y="119"/>
                      <a:pt x="138" y="120"/>
                      <a:pt x="137" y="120"/>
                    </a:cubicBezTo>
                    <a:cubicBezTo>
                      <a:pt x="137" y="138"/>
                      <a:pt x="137" y="138"/>
                      <a:pt x="137" y="138"/>
                    </a:cubicBezTo>
                    <a:cubicBezTo>
                      <a:pt x="138" y="139"/>
                      <a:pt x="139" y="140"/>
                      <a:pt x="139" y="141"/>
                    </a:cubicBezTo>
                    <a:cubicBezTo>
                      <a:pt x="140" y="144"/>
                      <a:pt x="140" y="150"/>
                      <a:pt x="139" y="151"/>
                    </a:cubicBezTo>
                    <a:cubicBezTo>
                      <a:pt x="138" y="152"/>
                      <a:pt x="138" y="152"/>
                      <a:pt x="137" y="153"/>
                    </a:cubicBezTo>
                    <a:cubicBezTo>
                      <a:pt x="137" y="309"/>
                      <a:pt x="137" y="309"/>
                      <a:pt x="137" y="309"/>
                    </a:cubicBezTo>
                    <a:cubicBezTo>
                      <a:pt x="138" y="310"/>
                      <a:pt x="139" y="312"/>
                      <a:pt x="139" y="313"/>
                    </a:cubicBezTo>
                    <a:cubicBezTo>
                      <a:pt x="139" y="313"/>
                      <a:pt x="138" y="315"/>
                      <a:pt x="137" y="315"/>
                    </a:cubicBezTo>
                    <a:cubicBezTo>
                      <a:pt x="137" y="442"/>
                      <a:pt x="137" y="442"/>
                      <a:pt x="137" y="442"/>
                    </a:cubicBezTo>
                    <a:cubicBezTo>
                      <a:pt x="138" y="443"/>
                      <a:pt x="138" y="444"/>
                      <a:pt x="138" y="445"/>
                    </a:cubicBezTo>
                    <a:cubicBezTo>
                      <a:pt x="138" y="447"/>
                      <a:pt x="138" y="450"/>
                      <a:pt x="137" y="455"/>
                    </a:cubicBezTo>
                    <a:cubicBezTo>
                      <a:pt x="137" y="581"/>
                      <a:pt x="137" y="581"/>
                      <a:pt x="137" y="581"/>
                    </a:cubicBezTo>
                    <a:cubicBezTo>
                      <a:pt x="137" y="581"/>
                      <a:pt x="138" y="581"/>
                      <a:pt x="138" y="581"/>
                    </a:cubicBezTo>
                    <a:cubicBezTo>
                      <a:pt x="138" y="582"/>
                      <a:pt x="137" y="582"/>
                      <a:pt x="137" y="582"/>
                    </a:cubicBezTo>
                    <a:cubicBezTo>
                      <a:pt x="137" y="632"/>
                      <a:pt x="137" y="632"/>
                      <a:pt x="137" y="632"/>
                    </a:cubicBezTo>
                    <a:cubicBezTo>
                      <a:pt x="139" y="629"/>
                      <a:pt x="141" y="626"/>
                      <a:pt x="144" y="624"/>
                    </a:cubicBezTo>
                    <a:cubicBezTo>
                      <a:pt x="144" y="624"/>
                      <a:pt x="144" y="624"/>
                      <a:pt x="144" y="624"/>
                    </a:cubicBezTo>
                    <a:cubicBezTo>
                      <a:pt x="144" y="624"/>
                      <a:pt x="145" y="629"/>
                      <a:pt x="146" y="632"/>
                    </a:cubicBezTo>
                    <a:cubicBezTo>
                      <a:pt x="145" y="635"/>
                      <a:pt x="144" y="640"/>
                      <a:pt x="143" y="640"/>
                    </a:cubicBezTo>
                    <a:cubicBezTo>
                      <a:pt x="143" y="640"/>
                      <a:pt x="143" y="640"/>
                      <a:pt x="143" y="640"/>
                    </a:cubicBezTo>
                    <a:cubicBezTo>
                      <a:pt x="141" y="638"/>
                      <a:pt x="139" y="635"/>
                      <a:pt x="137" y="632"/>
                    </a:cubicBezTo>
                    <a:cubicBezTo>
                      <a:pt x="137" y="651"/>
                      <a:pt x="137" y="651"/>
                      <a:pt x="137" y="651"/>
                    </a:cubicBezTo>
                    <a:cubicBezTo>
                      <a:pt x="138" y="651"/>
                      <a:pt x="138" y="652"/>
                      <a:pt x="138" y="652"/>
                    </a:cubicBezTo>
                    <a:cubicBezTo>
                      <a:pt x="138" y="652"/>
                      <a:pt x="138" y="653"/>
                      <a:pt x="137" y="653"/>
                    </a:cubicBezTo>
                    <a:cubicBezTo>
                      <a:pt x="137" y="674"/>
                      <a:pt x="137" y="674"/>
                      <a:pt x="137" y="674"/>
                    </a:cubicBezTo>
                    <a:cubicBezTo>
                      <a:pt x="138" y="674"/>
                      <a:pt x="138" y="674"/>
                      <a:pt x="139" y="674"/>
                    </a:cubicBezTo>
                    <a:cubicBezTo>
                      <a:pt x="141" y="674"/>
                      <a:pt x="143" y="674"/>
                      <a:pt x="144" y="674"/>
                    </a:cubicBezTo>
                    <a:cubicBezTo>
                      <a:pt x="146" y="674"/>
                      <a:pt x="148" y="674"/>
                      <a:pt x="150" y="674"/>
                    </a:cubicBezTo>
                    <a:cubicBezTo>
                      <a:pt x="151" y="674"/>
                      <a:pt x="152" y="674"/>
                      <a:pt x="152" y="674"/>
                    </a:cubicBezTo>
                    <a:cubicBezTo>
                      <a:pt x="152" y="674"/>
                      <a:pt x="153" y="674"/>
                      <a:pt x="153" y="674"/>
                    </a:cubicBezTo>
                    <a:cubicBezTo>
                      <a:pt x="157" y="674"/>
                      <a:pt x="156" y="677"/>
                      <a:pt x="154" y="682"/>
                    </a:cubicBezTo>
                    <a:cubicBezTo>
                      <a:pt x="155" y="685"/>
                      <a:pt x="157" y="688"/>
                      <a:pt x="158" y="689"/>
                    </a:cubicBezTo>
                    <a:cubicBezTo>
                      <a:pt x="158" y="689"/>
                      <a:pt x="158" y="689"/>
                      <a:pt x="158" y="689"/>
                    </a:cubicBezTo>
                    <a:cubicBezTo>
                      <a:pt x="159" y="689"/>
                      <a:pt x="159" y="689"/>
                      <a:pt x="159" y="688"/>
                    </a:cubicBezTo>
                    <a:cubicBezTo>
                      <a:pt x="160" y="687"/>
                      <a:pt x="160" y="686"/>
                      <a:pt x="161" y="686"/>
                    </a:cubicBezTo>
                    <a:cubicBezTo>
                      <a:pt x="161" y="686"/>
                      <a:pt x="161" y="687"/>
                      <a:pt x="162" y="689"/>
                    </a:cubicBezTo>
                    <a:cubicBezTo>
                      <a:pt x="162" y="693"/>
                      <a:pt x="162" y="697"/>
                      <a:pt x="161" y="700"/>
                    </a:cubicBezTo>
                    <a:cubicBezTo>
                      <a:pt x="161" y="701"/>
                      <a:pt x="159" y="702"/>
                      <a:pt x="158" y="702"/>
                    </a:cubicBezTo>
                    <a:cubicBezTo>
                      <a:pt x="158" y="702"/>
                      <a:pt x="158" y="702"/>
                      <a:pt x="158" y="702"/>
                    </a:cubicBezTo>
                    <a:cubicBezTo>
                      <a:pt x="156" y="701"/>
                      <a:pt x="155" y="697"/>
                      <a:pt x="155" y="697"/>
                    </a:cubicBezTo>
                    <a:cubicBezTo>
                      <a:pt x="155" y="697"/>
                      <a:pt x="155" y="697"/>
                      <a:pt x="155" y="697"/>
                    </a:cubicBezTo>
                    <a:cubicBezTo>
                      <a:pt x="154" y="697"/>
                      <a:pt x="154" y="698"/>
                      <a:pt x="154" y="698"/>
                    </a:cubicBezTo>
                    <a:cubicBezTo>
                      <a:pt x="153" y="698"/>
                      <a:pt x="152" y="696"/>
                      <a:pt x="151" y="695"/>
                    </a:cubicBezTo>
                    <a:cubicBezTo>
                      <a:pt x="151" y="693"/>
                      <a:pt x="150" y="692"/>
                      <a:pt x="149" y="692"/>
                    </a:cubicBezTo>
                    <a:cubicBezTo>
                      <a:pt x="148" y="692"/>
                      <a:pt x="148" y="693"/>
                      <a:pt x="147" y="695"/>
                    </a:cubicBezTo>
                    <a:cubicBezTo>
                      <a:pt x="144" y="704"/>
                      <a:pt x="147" y="711"/>
                      <a:pt x="150" y="713"/>
                    </a:cubicBezTo>
                    <a:cubicBezTo>
                      <a:pt x="155" y="716"/>
                      <a:pt x="152" y="717"/>
                      <a:pt x="151" y="721"/>
                    </a:cubicBezTo>
                    <a:cubicBezTo>
                      <a:pt x="150" y="723"/>
                      <a:pt x="149" y="724"/>
                      <a:pt x="149" y="724"/>
                    </a:cubicBezTo>
                    <a:cubicBezTo>
                      <a:pt x="148" y="724"/>
                      <a:pt x="147" y="722"/>
                      <a:pt x="147" y="720"/>
                    </a:cubicBezTo>
                    <a:cubicBezTo>
                      <a:pt x="146" y="710"/>
                      <a:pt x="141" y="710"/>
                      <a:pt x="137" y="705"/>
                    </a:cubicBezTo>
                    <a:cubicBezTo>
                      <a:pt x="137" y="964"/>
                      <a:pt x="137" y="964"/>
                      <a:pt x="137" y="964"/>
                    </a:cubicBezTo>
                    <a:cubicBezTo>
                      <a:pt x="138" y="962"/>
                      <a:pt x="139" y="961"/>
                      <a:pt x="140" y="960"/>
                    </a:cubicBezTo>
                    <a:cubicBezTo>
                      <a:pt x="140" y="960"/>
                      <a:pt x="140" y="960"/>
                      <a:pt x="140" y="960"/>
                    </a:cubicBezTo>
                    <a:cubicBezTo>
                      <a:pt x="141" y="960"/>
                      <a:pt x="142" y="962"/>
                      <a:pt x="144" y="964"/>
                    </a:cubicBezTo>
                    <a:cubicBezTo>
                      <a:pt x="142" y="969"/>
                      <a:pt x="140" y="972"/>
                      <a:pt x="138" y="976"/>
                    </a:cubicBezTo>
                    <a:cubicBezTo>
                      <a:pt x="138" y="975"/>
                      <a:pt x="138" y="975"/>
                      <a:pt x="137" y="974"/>
                    </a:cubicBezTo>
                    <a:cubicBezTo>
                      <a:pt x="137" y="998"/>
                      <a:pt x="137" y="998"/>
                      <a:pt x="137" y="998"/>
                    </a:cubicBezTo>
                    <a:cubicBezTo>
                      <a:pt x="138" y="998"/>
                      <a:pt x="139" y="998"/>
                      <a:pt x="139" y="998"/>
                    </a:cubicBezTo>
                    <a:cubicBezTo>
                      <a:pt x="143" y="998"/>
                      <a:pt x="146" y="1000"/>
                      <a:pt x="147" y="1010"/>
                    </a:cubicBezTo>
                    <a:cubicBezTo>
                      <a:pt x="147" y="1010"/>
                      <a:pt x="147" y="1010"/>
                      <a:pt x="148" y="1010"/>
                    </a:cubicBezTo>
                    <a:cubicBezTo>
                      <a:pt x="148" y="1010"/>
                      <a:pt x="149" y="1010"/>
                      <a:pt x="149" y="1010"/>
                    </a:cubicBezTo>
                    <a:cubicBezTo>
                      <a:pt x="150" y="1010"/>
                      <a:pt x="150" y="1010"/>
                      <a:pt x="151" y="1010"/>
                    </a:cubicBezTo>
                    <a:cubicBezTo>
                      <a:pt x="151" y="1010"/>
                      <a:pt x="151" y="1010"/>
                      <a:pt x="151" y="1010"/>
                    </a:cubicBezTo>
                    <a:cubicBezTo>
                      <a:pt x="151" y="1010"/>
                      <a:pt x="151" y="1009"/>
                      <a:pt x="151" y="1009"/>
                    </a:cubicBezTo>
                    <a:cubicBezTo>
                      <a:pt x="151" y="1008"/>
                      <a:pt x="151" y="1008"/>
                      <a:pt x="151" y="1007"/>
                    </a:cubicBezTo>
                    <a:cubicBezTo>
                      <a:pt x="150" y="1001"/>
                      <a:pt x="154" y="993"/>
                      <a:pt x="157" y="993"/>
                    </a:cubicBezTo>
                    <a:cubicBezTo>
                      <a:pt x="157" y="993"/>
                      <a:pt x="157" y="993"/>
                      <a:pt x="158" y="993"/>
                    </a:cubicBezTo>
                    <a:cubicBezTo>
                      <a:pt x="157" y="996"/>
                      <a:pt x="156" y="998"/>
                      <a:pt x="156" y="1000"/>
                    </a:cubicBezTo>
                    <a:cubicBezTo>
                      <a:pt x="157" y="998"/>
                      <a:pt x="158" y="997"/>
                      <a:pt x="158" y="997"/>
                    </a:cubicBezTo>
                    <a:cubicBezTo>
                      <a:pt x="159" y="997"/>
                      <a:pt x="159" y="998"/>
                      <a:pt x="159" y="998"/>
                    </a:cubicBezTo>
                    <a:cubicBezTo>
                      <a:pt x="160" y="1006"/>
                      <a:pt x="158" y="1011"/>
                      <a:pt x="154" y="1011"/>
                    </a:cubicBezTo>
                    <a:cubicBezTo>
                      <a:pt x="154" y="1011"/>
                      <a:pt x="153" y="1011"/>
                      <a:pt x="153" y="1010"/>
                    </a:cubicBezTo>
                    <a:cubicBezTo>
                      <a:pt x="150" y="1021"/>
                      <a:pt x="147" y="1024"/>
                      <a:pt x="146" y="1028"/>
                    </a:cubicBezTo>
                    <a:cubicBezTo>
                      <a:pt x="144" y="1033"/>
                      <a:pt x="142" y="1041"/>
                      <a:pt x="148" y="1044"/>
                    </a:cubicBezTo>
                    <a:cubicBezTo>
                      <a:pt x="152" y="1046"/>
                      <a:pt x="149" y="1055"/>
                      <a:pt x="150" y="1060"/>
                    </a:cubicBezTo>
                    <a:cubicBezTo>
                      <a:pt x="150" y="1061"/>
                      <a:pt x="151" y="1061"/>
                      <a:pt x="151" y="1062"/>
                    </a:cubicBezTo>
                    <a:cubicBezTo>
                      <a:pt x="152" y="1061"/>
                      <a:pt x="152" y="1061"/>
                      <a:pt x="153" y="1061"/>
                    </a:cubicBezTo>
                    <a:cubicBezTo>
                      <a:pt x="153" y="1060"/>
                      <a:pt x="154" y="1060"/>
                      <a:pt x="155" y="1060"/>
                    </a:cubicBezTo>
                    <a:cubicBezTo>
                      <a:pt x="157" y="1060"/>
                      <a:pt x="159" y="1062"/>
                      <a:pt x="158" y="1073"/>
                    </a:cubicBezTo>
                    <a:cubicBezTo>
                      <a:pt x="157" y="1072"/>
                      <a:pt x="156" y="1070"/>
                      <a:pt x="155" y="1069"/>
                    </a:cubicBezTo>
                    <a:cubicBezTo>
                      <a:pt x="158" y="1075"/>
                      <a:pt x="157" y="1077"/>
                      <a:pt x="156" y="1077"/>
                    </a:cubicBezTo>
                    <a:cubicBezTo>
                      <a:pt x="156" y="1077"/>
                      <a:pt x="156" y="1077"/>
                      <a:pt x="156" y="1077"/>
                    </a:cubicBezTo>
                    <a:cubicBezTo>
                      <a:pt x="153" y="1077"/>
                      <a:pt x="150" y="1070"/>
                      <a:pt x="150" y="1064"/>
                    </a:cubicBezTo>
                    <a:cubicBezTo>
                      <a:pt x="148" y="1062"/>
                      <a:pt x="146" y="1062"/>
                      <a:pt x="146" y="1062"/>
                    </a:cubicBezTo>
                    <a:cubicBezTo>
                      <a:pt x="145" y="1062"/>
                      <a:pt x="145" y="1062"/>
                      <a:pt x="145" y="1062"/>
                    </a:cubicBezTo>
                    <a:cubicBezTo>
                      <a:pt x="145" y="1067"/>
                      <a:pt x="145" y="1073"/>
                      <a:pt x="146" y="1077"/>
                    </a:cubicBezTo>
                    <a:cubicBezTo>
                      <a:pt x="149" y="1085"/>
                      <a:pt x="149" y="1090"/>
                      <a:pt x="146" y="1093"/>
                    </a:cubicBezTo>
                    <a:cubicBezTo>
                      <a:pt x="145" y="1094"/>
                      <a:pt x="144" y="1094"/>
                      <a:pt x="142" y="1094"/>
                    </a:cubicBezTo>
                    <a:cubicBezTo>
                      <a:pt x="136" y="1094"/>
                      <a:pt x="140" y="1098"/>
                      <a:pt x="141" y="1103"/>
                    </a:cubicBezTo>
                    <a:cubicBezTo>
                      <a:pt x="141" y="1104"/>
                      <a:pt x="139" y="1109"/>
                      <a:pt x="137" y="1110"/>
                    </a:cubicBezTo>
                    <a:cubicBezTo>
                      <a:pt x="137" y="1129"/>
                      <a:pt x="137" y="1129"/>
                      <a:pt x="137" y="1129"/>
                    </a:cubicBezTo>
                    <a:cubicBezTo>
                      <a:pt x="137" y="1129"/>
                      <a:pt x="137" y="1129"/>
                      <a:pt x="137" y="1129"/>
                    </a:cubicBezTo>
                    <a:cubicBezTo>
                      <a:pt x="138" y="1129"/>
                      <a:pt x="138" y="1129"/>
                      <a:pt x="138" y="1129"/>
                    </a:cubicBezTo>
                    <a:cubicBezTo>
                      <a:pt x="139" y="1129"/>
                      <a:pt x="140" y="1133"/>
                      <a:pt x="142" y="1134"/>
                    </a:cubicBezTo>
                    <a:cubicBezTo>
                      <a:pt x="140" y="1138"/>
                      <a:pt x="138" y="1142"/>
                      <a:pt x="137" y="1143"/>
                    </a:cubicBezTo>
                    <a:cubicBezTo>
                      <a:pt x="137" y="1163"/>
                      <a:pt x="137" y="1163"/>
                      <a:pt x="137" y="1163"/>
                    </a:cubicBezTo>
                    <a:cubicBezTo>
                      <a:pt x="138" y="1165"/>
                      <a:pt x="139" y="1167"/>
                      <a:pt x="140" y="1169"/>
                    </a:cubicBezTo>
                    <a:cubicBezTo>
                      <a:pt x="139" y="1170"/>
                      <a:pt x="138" y="1172"/>
                      <a:pt x="138" y="1172"/>
                    </a:cubicBezTo>
                    <a:cubicBezTo>
                      <a:pt x="138" y="1172"/>
                      <a:pt x="138" y="1172"/>
                      <a:pt x="138" y="1172"/>
                    </a:cubicBezTo>
                    <a:cubicBezTo>
                      <a:pt x="138" y="1172"/>
                      <a:pt x="138" y="1172"/>
                      <a:pt x="137" y="1171"/>
                    </a:cubicBezTo>
                    <a:cubicBezTo>
                      <a:pt x="137" y="1197"/>
                      <a:pt x="137" y="1197"/>
                      <a:pt x="137" y="1197"/>
                    </a:cubicBezTo>
                    <a:cubicBezTo>
                      <a:pt x="138" y="1199"/>
                      <a:pt x="139" y="1200"/>
                      <a:pt x="140" y="1203"/>
                    </a:cubicBezTo>
                    <a:cubicBezTo>
                      <a:pt x="142" y="1206"/>
                      <a:pt x="143" y="1207"/>
                      <a:pt x="144" y="1207"/>
                    </a:cubicBezTo>
                    <a:cubicBezTo>
                      <a:pt x="146" y="1207"/>
                      <a:pt x="148" y="1204"/>
                      <a:pt x="150" y="1201"/>
                    </a:cubicBezTo>
                    <a:cubicBezTo>
                      <a:pt x="151" y="1199"/>
                      <a:pt x="152" y="1198"/>
                      <a:pt x="153" y="1198"/>
                    </a:cubicBezTo>
                    <a:cubicBezTo>
                      <a:pt x="155" y="1198"/>
                      <a:pt x="157" y="1201"/>
                      <a:pt x="157" y="1205"/>
                    </a:cubicBezTo>
                    <a:cubicBezTo>
                      <a:pt x="157" y="1209"/>
                      <a:pt x="157" y="1214"/>
                      <a:pt x="157" y="1218"/>
                    </a:cubicBezTo>
                    <a:cubicBezTo>
                      <a:pt x="160" y="1218"/>
                      <a:pt x="160" y="1218"/>
                      <a:pt x="160" y="1218"/>
                    </a:cubicBezTo>
                    <a:cubicBezTo>
                      <a:pt x="160" y="1217"/>
                      <a:pt x="161" y="1214"/>
                      <a:pt x="161" y="1212"/>
                    </a:cubicBezTo>
                    <a:cubicBezTo>
                      <a:pt x="162" y="1214"/>
                      <a:pt x="163" y="1216"/>
                      <a:pt x="164" y="1218"/>
                    </a:cubicBezTo>
                    <a:cubicBezTo>
                      <a:pt x="178" y="1218"/>
                      <a:pt x="178" y="1218"/>
                      <a:pt x="178" y="1218"/>
                    </a:cubicBezTo>
                    <a:cubicBezTo>
                      <a:pt x="178" y="1217"/>
                      <a:pt x="178" y="1217"/>
                      <a:pt x="178" y="1216"/>
                    </a:cubicBezTo>
                    <a:cubicBezTo>
                      <a:pt x="179" y="1217"/>
                      <a:pt x="179" y="1218"/>
                      <a:pt x="180" y="1218"/>
                    </a:cubicBezTo>
                    <a:cubicBezTo>
                      <a:pt x="193" y="1218"/>
                      <a:pt x="193" y="1218"/>
                      <a:pt x="193" y="1218"/>
                    </a:cubicBezTo>
                    <a:cubicBezTo>
                      <a:pt x="194" y="1216"/>
                      <a:pt x="195" y="1214"/>
                      <a:pt x="196" y="1213"/>
                    </a:cubicBezTo>
                    <a:cubicBezTo>
                      <a:pt x="196" y="1213"/>
                      <a:pt x="196" y="1213"/>
                      <a:pt x="196" y="1213"/>
                    </a:cubicBezTo>
                    <a:cubicBezTo>
                      <a:pt x="196" y="1213"/>
                      <a:pt x="198" y="1215"/>
                      <a:pt x="199" y="1217"/>
                    </a:cubicBezTo>
                    <a:cubicBezTo>
                      <a:pt x="199" y="1217"/>
                      <a:pt x="199" y="1218"/>
                      <a:pt x="199" y="1218"/>
                    </a:cubicBezTo>
                    <a:cubicBezTo>
                      <a:pt x="201" y="1218"/>
                      <a:pt x="201" y="1218"/>
                      <a:pt x="201" y="1218"/>
                    </a:cubicBezTo>
                    <a:cubicBezTo>
                      <a:pt x="201" y="1216"/>
                      <a:pt x="201" y="1214"/>
                      <a:pt x="200" y="1213"/>
                    </a:cubicBezTo>
                    <a:cubicBezTo>
                      <a:pt x="198" y="1203"/>
                      <a:pt x="199" y="1198"/>
                      <a:pt x="203" y="1197"/>
                    </a:cubicBezTo>
                    <a:cubicBezTo>
                      <a:pt x="207" y="1196"/>
                      <a:pt x="205" y="1189"/>
                      <a:pt x="205" y="1185"/>
                    </a:cubicBezTo>
                    <a:cubicBezTo>
                      <a:pt x="205" y="1180"/>
                      <a:pt x="204" y="1180"/>
                      <a:pt x="203" y="1180"/>
                    </a:cubicBezTo>
                    <a:cubicBezTo>
                      <a:pt x="203" y="1180"/>
                      <a:pt x="202" y="1180"/>
                      <a:pt x="202" y="1180"/>
                    </a:cubicBezTo>
                    <a:cubicBezTo>
                      <a:pt x="202" y="1180"/>
                      <a:pt x="202" y="1180"/>
                      <a:pt x="202" y="1180"/>
                    </a:cubicBezTo>
                    <a:cubicBezTo>
                      <a:pt x="202" y="1180"/>
                      <a:pt x="201" y="1180"/>
                      <a:pt x="201" y="1180"/>
                    </a:cubicBezTo>
                    <a:cubicBezTo>
                      <a:pt x="200" y="1179"/>
                      <a:pt x="199" y="1179"/>
                      <a:pt x="198" y="1178"/>
                    </a:cubicBezTo>
                    <a:cubicBezTo>
                      <a:pt x="198" y="1180"/>
                      <a:pt x="199" y="1183"/>
                      <a:pt x="198" y="1185"/>
                    </a:cubicBezTo>
                    <a:cubicBezTo>
                      <a:pt x="198" y="1188"/>
                      <a:pt x="196" y="1191"/>
                      <a:pt x="195" y="1195"/>
                    </a:cubicBezTo>
                    <a:cubicBezTo>
                      <a:pt x="194" y="1191"/>
                      <a:pt x="193" y="1186"/>
                      <a:pt x="191" y="1182"/>
                    </a:cubicBezTo>
                    <a:cubicBezTo>
                      <a:pt x="193" y="1181"/>
                      <a:pt x="194" y="1179"/>
                      <a:pt x="198" y="1178"/>
                    </a:cubicBezTo>
                    <a:cubicBezTo>
                      <a:pt x="199" y="1175"/>
                      <a:pt x="199" y="1170"/>
                      <a:pt x="200" y="1167"/>
                    </a:cubicBezTo>
                    <a:cubicBezTo>
                      <a:pt x="201" y="1165"/>
                      <a:pt x="202" y="1162"/>
                      <a:pt x="203" y="1162"/>
                    </a:cubicBezTo>
                    <a:cubicBezTo>
                      <a:pt x="204" y="1162"/>
                      <a:pt x="205" y="1164"/>
                      <a:pt x="206" y="1170"/>
                    </a:cubicBezTo>
                    <a:cubicBezTo>
                      <a:pt x="206" y="1174"/>
                      <a:pt x="208" y="1176"/>
                      <a:pt x="209" y="1180"/>
                    </a:cubicBezTo>
                    <a:cubicBezTo>
                      <a:pt x="209" y="1175"/>
                      <a:pt x="209" y="1169"/>
                      <a:pt x="209" y="1164"/>
                    </a:cubicBezTo>
                    <a:cubicBezTo>
                      <a:pt x="208" y="1163"/>
                      <a:pt x="208" y="1161"/>
                      <a:pt x="207" y="1160"/>
                    </a:cubicBezTo>
                    <a:cubicBezTo>
                      <a:pt x="206" y="1157"/>
                      <a:pt x="205" y="1155"/>
                      <a:pt x="207" y="1152"/>
                    </a:cubicBezTo>
                    <a:cubicBezTo>
                      <a:pt x="208" y="1150"/>
                      <a:pt x="210" y="1146"/>
                      <a:pt x="211" y="1143"/>
                    </a:cubicBezTo>
                    <a:cubicBezTo>
                      <a:pt x="213" y="1138"/>
                      <a:pt x="210" y="1136"/>
                      <a:pt x="210" y="1133"/>
                    </a:cubicBezTo>
                    <a:cubicBezTo>
                      <a:pt x="209" y="1131"/>
                      <a:pt x="207" y="1131"/>
                      <a:pt x="206" y="1130"/>
                    </a:cubicBezTo>
                    <a:cubicBezTo>
                      <a:pt x="206" y="1135"/>
                      <a:pt x="206" y="1142"/>
                      <a:pt x="206" y="1143"/>
                    </a:cubicBezTo>
                    <a:cubicBezTo>
                      <a:pt x="204" y="1145"/>
                      <a:pt x="201" y="1145"/>
                      <a:pt x="199" y="1146"/>
                    </a:cubicBezTo>
                    <a:cubicBezTo>
                      <a:pt x="199" y="1149"/>
                      <a:pt x="199" y="1153"/>
                      <a:pt x="199" y="1157"/>
                    </a:cubicBezTo>
                    <a:cubicBezTo>
                      <a:pt x="199" y="1161"/>
                      <a:pt x="198" y="1162"/>
                      <a:pt x="197" y="1162"/>
                    </a:cubicBezTo>
                    <a:cubicBezTo>
                      <a:pt x="196" y="1162"/>
                      <a:pt x="195" y="1162"/>
                      <a:pt x="194" y="1162"/>
                    </a:cubicBezTo>
                    <a:cubicBezTo>
                      <a:pt x="193" y="1161"/>
                      <a:pt x="191" y="1158"/>
                      <a:pt x="191" y="1156"/>
                    </a:cubicBezTo>
                    <a:cubicBezTo>
                      <a:pt x="191" y="1150"/>
                      <a:pt x="191" y="1145"/>
                      <a:pt x="191" y="1139"/>
                    </a:cubicBezTo>
                    <a:cubicBezTo>
                      <a:pt x="191" y="1139"/>
                      <a:pt x="191" y="1139"/>
                      <a:pt x="191" y="1139"/>
                    </a:cubicBezTo>
                    <a:cubicBezTo>
                      <a:pt x="191" y="1139"/>
                      <a:pt x="191" y="1139"/>
                      <a:pt x="190" y="1139"/>
                    </a:cubicBezTo>
                    <a:cubicBezTo>
                      <a:pt x="190" y="1139"/>
                      <a:pt x="190" y="1139"/>
                      <a:pt x="190" y="1139"/>
                    </a:cubicBezTo>
                    <a:cubicBezTo>
                      <a:pt x="189" y="1139"/>
                      <a:pt x="189" y="1139"/>
                      <a:pt x="189" y="1139"/>
                    </a:cubicBezTo>
                    <a:cubicBezTo>
                      <a:pt x="188" y="1138"/>
                      <a:pt x="187" y="1137"/>
                      <a:pt x="186" y="1135"/>
                    </a:cubicBezTo>
                    <a:cubicBezTo>
                      <a:pt x="187" y="1135"/>
                      <a:pt x="188" y="1134"/>
                      <a:pt x="189" y="1134"/>
                    </a:cubicBezTo>
                    <a:cubicBezTo>
                      <a:pt x="189" y="1134"/>
                      <a:pt x="189" y="1134"/>
                      <a:pt x="190" y="1134"/>
                    </a:cubicBezTo>
                    <a:cubicBezTo>
                      <a:pt x="190" y="1134"/>
                      <a:pt x="191" y="1134"/>
                      <a:pt x="191" y="1134"/>
                    </a:cubicBezTo>
                    <a:cubicBezTo>
                      <a:pt x="190" y="1126"/>
                      <a:pt x="194" y="1116"/>
                      <a:pt x="189" y="1112"/>
                    </a:cubicBezTo>
                    <a:cubicBezTo>
                      <a:pt x="189" y="1112"/>
                      <a:pt x="189" y="1112"/>
                      <a:pt x="189" y="1112"/>
                    </a:cubicBezTo>
                    <a:cubicBezTo>
                      <a:pt x="187" y="1112"/>
                      <a:pt x="184" y="1120"/>
                      <a:pt x="181" y="1124"/>
                    </a:cubicBezTo>
                    <a:cubicBezTo>
                      <a:pt x="180" y="1125"/>
                      <a:pt x="179" y="1125"/>
                      <a:pt x="178" y="1126"/>
                    </a:cubicBezTo>
                    <a:cubicBezTo>
                      <a:pt x="178" y="1115"/>
                      <a:pt x="172" y="1114"/>
                      <a:pt x="170" y="1108"/>
                    </a:cubicBezTo>
                    <a:cubicBezTo>
                      <a:pt x="168" y="1104"/>
                      <a:pt x="168" y="1094"/>
                      <a:pt x="171" y="1089"/>
                    </a:cubicBezTo>
                    <a:cubicBezTo>
                      <a:pt x="172" y="1087"/>
                      <a:pt x="174" y="1087"/>
                      <a:pt x="175" y="1086"/>
                    </a:cubicBezTo>
                    <a:cubicBezTo>
                      <a:pt x="174" y="1085"/>
                      <a:pt x="172" y="1085"/>
                      <a:pt x="172" y="1083"/>
                    </a:cubicBezTo>
                    <a:cubicBezTo>
                      <a:pt x="170" y="1080"/>
                      <a:pt x="170" y="1076"/>
                      <a:pt x="169" y="1073"/>
                    </a:cubicBezTo>
                    <a:cubicBezTo>
                      <a:pt x="167" y="1069"/>
                      <a:pt x="166" y="1068"/>
                      <a:pt x="169" y="1066"/>
                    </a:cubicBezTo>
                    <a:cubicBezTo>
                      <a:pt x="170" y="1065"/>
                      <a:pt x="171" y="1065"/>
                      <a:pt x="172" y="1065"/>
                    </a:cubicBezTo>
                    <a:cubicBezTo>
                      <a:pt x="177" y="1065"/>
                      <a:pt x="180" y="1074"/>
                      <a:pt x="184" y="1078"/>
                    </a:cubicBezTo>
                    <a:cubicBezTo>
                      <a:pt x="184" y="1074"/>
                      <a:pt x="182" y="1067"/>
                      <a:pt x="186" y="1067"/>
                    </a:cubicBezTo>
                    <a:cubicBezTo>
                      <a:pt x="188" y="1066"/>
                      <a:pt x="190" y="1066"/>
                      <a:pt x="192" y="1066"/>
                    </a:cubicBezTo>
                    <a:cubicBezTo>
                      <a:pt x="195" y="1066"/>
                      <a:pt x="198" y="1066"/>
                      <a:pt x="201" y="1067"/>
                    </a:cubicBezTo>
                    <a:cubicBezTo>
                      <a:pt x="202" y="1055"/>
                      <a:pt x="202" y="1044"/>
                      <a:pt x="202" y="1032"/>
                    </a:cubicBezTo>
                    <a:cubicBezTo>
                      <a:pt x="202" y="1031"/>
                      <a:pt x="203" y="1029"/>
                      <a:pt x="204" y="1029"/>
                    </a:cubicBezTo>
                    <a:cubicBezTo>
                      <a:pt x="204" y="1029"/>
                      <a:pt x="204" y="1029"/>
                      <a:pt x="204" y="1029"/>
                    </a:cubicBezTo>
                    <a:cubicBezTo>
                      <a:pt x="204" y="1030"/>
                      <a:pt x="205" y="1032"/>
                      <a:pt x="205" y="1033"/>
                    </a:cubicBezTo>
                    <a:cubicBezTo>
                      <a:pt x="209" y="1038"/>
                      <a:pt x="203" y="1042"/>
                      <a:pt x="205" y="1045"/>
                    </a:cubicBezTo>
                    <a:cubicBezTo>
                      <a:pt x="207" y="1046"/>
                      <a:pt x="208" y="1047"/>
                      <a:pt x="210" y="1047"/>
                    </a:cubicBezTo>
                    <a:cubicBezTo>
                      <a:pt x="211" y="1047"/>
                      <a:pt x="212" y="1047"/>
                      <a:pt x="212" y="1046"/>
                    </a:cubicBezTo>
                    <a:cubicBezTo>
                      <a:pt x="213" y="1045"/>
                      <a:pt x="213" y="1036"/>
                      <a:pt x="213" y="1031"/>
                    </a:cubicBezTo>
                    <a:cubicBezTo>
                      <a:pt x="213" y="1031"/>
                      <a:pt x="213" y="1031"/>
                      <a:pt x="212" y="1031"/>
                    </a:cubicBezTo>
                    <a:cubicBezTo>
                      <a:pt x="210" y="1031"/>
                      <a:pt x="208" y="1027"/>
                      <a:pt x="207" y="1022"/>
                    </a:cubicBezTo>
                    <a:cubicBezTo>
                      <a:pt x="207" y="1012"/>
                      <a:pt x="205" y="1012"/>
                      <a:pt x="203" y="1012"/>
                    </a:cubicBezTo>
                    <a:cubicBezTo>
                      <a:pt x="203" y="1012"/>
                      <a:pt x="203" y="1012"/>
                      <a:pt x="203" y="1012"/>
                    </a:cubicBezTo>
                    <a:cubicBezTo>
                      <a:pt x="202" y="1012"/>
                      <a:pt x="202" y="1012"/>
                      <a:pt x="202" y="1012"/>
                    </a:cubicBezTo>
                    <a:cubicBezTo>
                      <a:pt x="201" y="1012"/>
                      <a:pt x="201" y="1012"/>
                      <a:pt x="200" y="1011"/>
                    </a:cubicBezTo>
                    <a:cubicBezTo>
                      <a:pt x="200" y="1015"/>
                      <a:pt x="201" y="1022"/>
                      <a:pt x="198" y="1022"/>
                    </a:cubicBezTo>
                    <a:cubicBezTo>
                      <a:pt x="197" y="1022"/>
                      <a:pt x="196" y="1022"/>
                      <a:pt x="195" y="1022"/>
                    </a:cubicBezTo>
                    <a:cubicBezTo>
                      <a:pt x="194" y="1022"/>
                      <a:pt x="193" y="1021"/>
                      <a:pt x="193" y="1016"/>
                    </a:cubicBezTo>
                    <a:cubicBezTo>
                      <a:pt x="191" y="1017"/>
                      <a:pt x="188" y="1016"/>
                      <a:pt x="188" y="1018"/>
                    </a:cubicBezTo>
                    <a:cubicBezTo>
                      <a:pt x="186" y="1022"/>
                      <a:pt x="186" y="1027"/>
                      <a:pt x="190" y="1027"/>
                    </a:cubicBezTo>
                    <a:cubicBezTo>
                      <a:pt x="194" y="1028"/>
                      <a:pt x="192" y="1036"/>
                      <a:pt x="192" y="1040"/>
                    </a:cubicBezTo>
                    <a:cubicBezTo>
                      <a:pt x="192" y="1041"/>
                      <a:pt x="189" y="1043"/>
                      <a:pt x="188" y="1044"/>
                    </a:cubicBezTo>
                    <a:cubicBezTo>
                      <a:pt x="187" y="1044"/>
                      <a:pt x="187" y="1044"/>
                      <a:pt x="187" y="1044"/>
                    </a:cubicBezTo>
                    <a:cubicBezTo>
                      <a:pt x="185" y="1044"/>
                      <a:pt x="184" y="1041"/>
                      <a:pt x="184" y="1036"/>
                    </a:cubicBezTo>
                    <a:cubicBezTo>
                      <a:pt x="184" y="1033"/>
                      <a:pt x="183" y="1029"/>
                      <a:pt x="182" y="1027"/>
                    </a:cubicBezTo>
                    <a:cubicBezTo>
                      <a:pt x="176" y="1017"/>
                      <a:pt x="177" y="1018"/>
                      <a:pt x="182" y="1007"/>
                    </a:cubicBezTo>
                    <a:cubicBezTo>
                      <a:pt x="184" y="1000"/>
                      <a:pt x="187" y="999"/>
                      <a:pt x="191" y="999"/>
                    </a:cubicBezTo>
                    <a:cubicBezTo>
                      <a:pt x="191" y="999"/>
                      <a:pt x="192" y="999"/>
                      <a:pt x="193" y="999"/>
                    </a:cubicBezTo>
                    <a:cubicBezTo>
                      <a:pt x="193" y="995"/>
                      <a:pt x="193" y="990"/>
                      <a:pt x="193" y="985"/>
                    </a:cubicBezTo>
                    <a:cubicBezTo>
                      <a:pt x="193" y="980"/>
                      <a:pt x="195" y="977"/>
                      <a:pt x="197" y="977"/>
                    </a:cubicBezTo>
                    <a:cubicBezTo>
                      <a:pt x="198" y="977"/>
                      <a:pt x="199" y="977"/>
                      <a:pt x="200" y="979"/>
                    </a:cubicBezTo>
                    <a:cubicBezTo>
                      <a:pt x="201" y="981"/>
                      <a:pt x="201" y="985"/>
                      <a:pt x="202" y="988"/>
                    </a:cubicBezTo>
                    <a:cubicBezTo>
                      <a:pt x="202" y="983"/>
                      <a:pt x="203" y="977"/>
                      <a:pt x="203" y="975"/>
                    </a:cubicBezTo>
                    <a:cubicBezTo>
                      <a:pt x="199" y="967"/>
                      <a:pt x="205" y="962"/>
                      <a:pt x="203" y="954"/>
                    </a:cubicBezTo>
                    <a:cubicBezTo>
                      <a:pt x="203" y="953"/>
                      <a:pt x="202" y="951"/>
                      <a:pt x="202" y="950"/>
                    </a:cubicBezTo>
                    <a:cubicBezTo>
                      <a:pt x="202" y="951"/>
                      <a:pt x="201" y="952"/>
                      <a:pt x="201" y="954"/>
                    </a:cubicBezTo>
                    <a:cubicBezTo>
                      <a:pt x="200" y="959"/>
                      <a:pt x="200" y="961"/>
                      <a:pt x="199" y="961"/>
                    </a:cubicBezTo>
                    <a:cubicBezTo>
                      <a:pt x="198" y="961"/>
                      <a:pt x="196" y="959"/>
                      <a:pt x="195" y="956"/>
                    </a:cubicBezTo>
                    <a:cubicBezTo>
                      <a:pt x="194" y="953"/>
                      <a:pt x="193" y="950"/>
                      <a:pt x="193" y="947"/>
                    </a:cubicBezTo>
                    <a:cubicBezTo>
                      <a:pt x="193" y="943"/>
                      <a:pt x="193" y="938"/>
                      <a:pt x="194" y="938"/>
                    </a:cubicBezTo>
                    <a:cubicBezTo>
                      <a:pt x="195" y="938"/>
                      <a:pt x="196" y="939"/>
                      <a:pt x="197" y="942"/>
                    </a:cubicBezTo>
                    <a:cubicBezTo>
                      <a:pt x="197" y="942"/>
                      <a:pt x="197" y="942"/>
                      <a:pt x="197" y="942"/>
                    </a:cubicBezTo>
                    <a:cubicBezTo>
                      <a:pt x="197" y="942"/>
                      <a:pt x="199" y="939"/>
                      <a:pt x="200" y="937"/>
                    </a:cubicBezTo>
                    <a:cubicBezTo>
                      <a:pt x="201" y="935"/>
                      <a:pt x="201" y="931"/>
                      <a:pt x="201" y="930"/>
                    </a:cubicBezTo>
                    <a:cubicBezTo>
                      <a:pt x="200" y="928"/>
                      <a:pt x="199" y="927"/>
                      <a:pt x="198" y="927"/>
                    </a:cubicBezTo>
                    <a:cubicBezTo>
                      <a:pt x="198" y="927"/>
                      <a:pt x="198" y="927"/>
                      <a:pt x="198" y="927"/>
                    </a:cubicBezTo>
                    <a:cubicBezTo>
                      <a:pt x="197" y="927"/>
                      <a:pt x="195" y="932"/>
                      <a:pt x="195" y="932"/>
                    </a:cubicBezTo>
                    <a:cubicBezTo>
                      <a:pt x="194" y="932"/>
                      <a:pt x="194" y="930"/>
                      <a:pt x="193" y="925"/>
                    </a:cubicBezTo>
                    <a:cubicBezTo>
                      <a:pt x="193" y="915"/>
                      <a:pt x="193" y="912"/>
                      <a:pt x="191" y="912"/>
                    </a:cubicBezTo>
                    <a:cubicBezTo>
                      <a:pt x="190" y="912"/>
                      <a:pt x="188" y="913"/>
                      <a:pt x="186" y="914"/>
                    </a:cubicBezTo>
                    <a:cubicBezTo>
                      <a:pt x="185" y="921"/>
                      <a:pt x="184" y="923"/>
                      <a:pt x="183" y="925"/>
                    </a:cubicBezTo>
                    <a:cubicBezTo>
                      <a:pt x="182" y="923"/>
                      <a:pt x="180" y="920"/>
                      <a:pt x="180" y="917"/>
                    </a:cubicBezTo>
                    <a:cubicBezTo>
                      <a:pt x="180" y="914"/>
                      <a:pt x="182" y="912"/>
                      <a:pt x="184" y="910"/>
                    </a:cubicBezTo>
                    <a:cubicBezTo>
                      <a:pt x="184" y="912"/>
                      <a:pt x="185" y="914"/>
                      <a:pt x="185" y="914"/>
                    </a:cubicBezTo>
                    <a:cubicBezTo>
                      <a:pt x="185" y="914"/>
                      <a:pt x="185" y="914"/>
                      <a:pt x="186" y="914"/>
                    </a:cubicBezTo>
                    <a:cubicBezTo>
                      <a:pt x="183" y="901"/>
                      <a:pt x="181" y="893"/>
                      <a:pt x="180" y="885"/>
                    </a:cubicBezTo>
                    <a:cubicBezTo>
                      <a:pt x="179" y="877"/>
                      <a:pt x="181" y="876"/>
                      <a:pt x="184" y="876"/>
                    </a:cubicBezTo>
                    <a:cubicBezTo>
                      <a:pt x="184" y="876"/>
                      <a:pt x="185" y="876"/>
                      <a:pt x="185" y="876"/>
                    </a:cubicBezTo>
                    <a:cubicBezTo>
                      <a:pt x="186" y="874"/>
                      <a:pt x="185" y="872"/>
                      <a:pt x="186" y="871"/>
                    </a:cubicBezTo>
                    <a:cubicBezTo>
                      <a:pt x="186" y="867"/>
                      <a:pt x="187" y="860"/>
                      <a:pt x="187" y="860"/>
                    </a:cubicBezTo>
                    <a:cubicBezTo>
                      <a:pt x="189" y="860"/>
                      <a:pt x="190" y="859"/>
                      <a:pt x="191" y="859"/>
                    </a:cubicBezTo>
                    <a:cubicBezTo>
                      <a:pt x="193" y="859"/>
                      <a:pt x="194" y="860"/>
                      <a:pt x="194" y="866"/>
                    </a:cubicBezTo>
                    <a:cubicBezTo>
                      <a:pt x="195" y="873"/>
                      <a:pt x="197" y="877"/>
                      <a:pt x="200" y="877"/>
                    </a:cubicBezTo>
                    <a:cubicBezTo>
                      <a:pt x="201" y="877"/>
                      <a:pt x="201" y="877"/>
                      <a:pt x="202" y="877"/>
                    </a:cubicBezTo>
                    <a:cubicBezTo>
                      <a:pt x="202" y="873"/>
                      <a:pt x="201" y="869"/>
                      <a:pt x="202" y="866"/>
                    </a:cubicBezTo>
                    <a:cubicBezTo>
                      <a:pt x="202" y="856"/>
                      <a:pt x="206" y="856"/>
                      <a:pt x="208" y="852"/>
                    </a:cubicBezTo>
                    <a:cubicBezTo>
                      <a:pt x="206" y="846"/>
                      <a:pt x="204" y="841"/>
                      <a:pt x="204" y="831"/>
                    </a:cubicBezTo>
                    <a:cubicBezTo>
                      <a:pt x="205" y="823"/>
                      <a:pt x="206" y="812"/>
                      <a:pt x="204" y="807"/>
                    </a:cubicBezTo>
                    <a:cubicBezTo>
                      <a:pt x="201" y="797"/>
                      <a:pt x="206" y="794"/>
                      <a:pt x="205" y="786"/>
                    </a:cubicBezTo>
                    <a:cubicBezTo>
                      <a:pt x="204" y="776"/>
                      <a:pt x="204" y="768"/>
                      <a:pt x="200" y="762"/>
                    </a:cubicBezTo>
                    <a:cubicBezTo>
                      <a:pt x="197" y="756"/>
                      <a:pt x="195" y="750"/>
                      <a:pt x="195" y="747"/>
                    </a:cubicBezTo>
                    <a:cubicBezTo>
                      <a:pt x="195" y="743"/>
                      <a:pt x="195" y="740"/>
                      <a:pt x="195" y="736"/>
                    </a:cubicBezTo>
                    <a:cubicBezTo>
                      <a:pt x="195" y="736"/>
                      <a:pt x="195" y="736"/>
                      <a:pt x="195" y="736"/>
                    </a:cubicBezTo>
                    <a:cubicBezTo>
                      <a:pt x="194" y="736"/>
                      <a:pt x="193" y="737"/>
                      <a:pt x="193" y="738"/>
                    </a:cubicBezTo>
                    <a:cubicBezTo>
                      <a:pt x="192" y="739"/>
                      <a:pt x="191" y="740"/>
                      <a:pt x="190" y="740"/>
                    </a:cubicBezTo>
                    <a:cubicBezTo>
                      <a:pt x="190" y="740"/>
                      <a:pt x="189" y="739"/>
                      <a:pt x="188" y="736"/>
                    </a:cubicBezTo>
                    <a:cubicBezTo>
                      <a:pt x="188" y="734"/>
                      <a:pt x="189" y="731"/>
                      <a:pt x="189" y="728"/>
                    </a:cubicBezTo>
                    <a:cubicBezTo>
                      <a:pt x="190" y="726"/>
                      <a:pt x="190" y="726"/>
                      <a:pt x="191" y="726"/>
                    </a:cubicBezTo>
                    <a:cubicBezTo>
                      <a:pt x="192" y="726"/>
                      <a:pt x="192" y="727"/>
                      <a:pt x="193" y="729"/>
                    </a:cubicBezTo>
                    <a:cubicBezTo>
                      <a:pt x="193" y="730"/>
                      <a:pt x="194" y="730"/>
                      <a:pt x="195" y="730"/>
                    </a:cubicBezTo>
                    <a:cubicBezTo>
                      <a:pt x="197" y="720"/>
                      <a:pt x="197" y="715"/>
                      <a:pt x="199" y="715"/>
                    </a:cubicBezTo>
                    <a:cubicBezTo>
                      <a:pt x="200" y="715"/>
                      <a:pt x="202" y="717"/>
                      <a:pt x="204" y="720"/>
                    </a:cubicBezTo>
                    <a:cubicBezTo>
                      <a:pt x="204" y="720"/>
                      <a:pt x="204" y="720"/>
                      <a:pt x="205" y="720"/>
                    </a:cubicBezTo>
                    <a:cubicBezTo>
                      <a:pt x="205" y="720"/>
                      <a:pt x="205" y="720"/>
                      <a:pt x="205" y="720"/>
                    </a:cubicBezTo>
                    <a:cubicBezTo>
                      <a:pt x="207" y="720"/>
                      <a:pt x="208" y="719"/>
                      <a:pt x="209" y="719"/>
                    </a:cubicBezTo>
                    <a:cubicBezTo>
                      <a:pt x="209" y="717"/>
                      <a:pt x="208" y="714"/>
                      <a:pt x="208" y="713"/>
                    </a:cubicBezTo>
                    <a:cubicBezTo>
                      <a:pt x="205" y="708"/>
                      <a:pt x="204" y="699"/>
                      <a:pt x="206" y="696"/>
                    </a:cubicBezTo>
                    <a:cubicBezTo>
                      <a:pt x="210" y="687"/>
                      <a:pt x="209" y="680"/>
                      <a:pt x="206" y="671"/>
                    </a:cubicBezTo>
                    <a:cubicBezTo>
                      <a:pt x="205" y="667"/>
                      <a:pt x="206" y="659"/>
                      <a:pt x="207" y="653"/>
                    </a:cubicBezTo>
                    <a:cubicBezTo>
                      <a:pt x="207" y="651"/>
                      <a:pt x="207" y="649"/>
                      <a:pt x="207" y="647"/>
                    </a:cubicBezTo>
                    <a:cubicBezTo>
                      <a:pt x="206" y="647"/>
                      <a:pt x="206" y="647"/>
                      <a:pt x="206" y="647"/>
                    </a:cubicBezTo>
                    <a:cubicBezTo>
                      <a:pt x="205" y="647"/>
                      <a:pt x="205" y="647"/>
                      <a:pt x="204" y="647"/>
                    </a:cubicBezTo>
                    <a:cubicBezTo>
                      <a:pt x="202" y="649"/>
                      <a:pt x="201" y="650"/>
                      <a:pt x="200" y="650"/>
                    </a:cubicBezTo>
                    <a:cubicBezTo>
                      <a:pt x="198" y="650"/>
                      <a:pt x="197" y="646"/>
                      <a:pt x="196" y="635"/>
                    </a:cubicBezTo>
                    <a:cubicBezTo>
                      <a:pt x="196" y="635"/>
                      <a:pt x="196" y="635"/>
                      <a:pt x="196" y="635"/>
                    </a:cubicBezTo>
                    <a:cubicBezTo>
                      <a:pt x="195" y="635"/>
                      <a:pt x="194" y="636"/>
                      <a:pt x="193" y="637"/>
                    </a:cubicBezTo>
                    <a:cubicBezTo>
                      <a:pt x="193" y="638"/>
                      <a:pt x="192" y="640"/>
                      <a:pt x="191" y="640"/>
                    </a:cubicBezTo>
                    <a:cubicBezTo>
                      <a:pt x="190" y="640"/>
                      <a:pt x="190" y="638"/>
                      <a:pt x="189" y="635"/>
                    </a:cubicBezTo>
                    <a:cubicBezTo>
                      <a:pt x="189" y="633"/>
                      <a:pt x="189" y="630"/>
                      <a:pt x="190" y="628"/>
                    </a:cubicBezTo>
                    <a:cubicBezTo>
                      <a:pt x="190" y="626"/>
                      <a:pt x="191" y="625"/>
                      <a:pt x="192" y="625"/>
                    </a:cubicBezTo>
                    <a:cubicBezTo>
                      <a:pt x="192" y="625"/>
                      <a:pt x="193" y="626"/>
                      <a:pt x="194" y="628"/>
                    </a:cubicBezTo>
                    <a:cubicBezTo>
                      <a:pt x="194" y="629"/>
                      <a:pt x="195" y="629"/>
                      <a:pt x="196" y="630"/>
                    </a:cubicBezTo>
                    <a:cubicBezTo>
                      <a:pt x="196" y="620"/>
                      <a:pt x="196" y="611"/>
                      <a:pt x="195" y="602"/>
                    </a:cubicBezTo>
                    <a:cubicBezTo>
                      <a:pt x="192" y="601"/>
                      <a:pt x="192" y="600"/>
                      <a:pt x="191" y="598"/>
                    </a:cubicBezTo>
                    <a:cubicBezTo>
                      <a:pt x="192" y="598"/>
                      <a:pt x="193" y="596"/>
                      <a:pt x="194" y="596"/>
                    </a:cubicBezTo>
                    <a:cubicBezTo>
                      <a:pt x="194" y="596"/>
                      <a:pt x="194" y="596"/>
                      <a:pt x="194" y="596"/>
                    </a:cubicBezTo>
                    <a:cubicBezTo>
                      <a:pt x="195" y="596"/>
                      <a:pt x="195" y="598"/>
                      <a:pt x="196" y="599"/>
                    </a:cubicBezTo>
                    <a:cubicBezTo>
                      <a:pt x="195" y="600"/>
                      <a:pt x="195" y="601"/>
                      <a:pt x="195" y="602"/>
                    </a:cubicBezTo>
                    <a:cubicBezTo>
                      <a:pt x="197" y="602"/>
                      <a:pt x="198" y="603"/>
                      <a:pt x="198" y="604"/>
                    </a:cubicBezTo>
                    <a:cubicBezTo>
                      <a:pt x="199" y="606"/>
                      <a:pt x="200" y="606"/>
                      <a:pt x="200" y="606"/>
                    </a:cubicBezTo>
                    <a:cubicBezTo>
                      <a:pt x="202" y="606"/>
                      <a:pt x="202" y="600"/>
                      <a:pt x="204" y="600"/>
                    </a:cubicBezTo>
                    <a:cubicBezTo>
                      <a:pt x="203" y="597"/>
                      <a:pt x="203" y="591"/>
                      <a:pt x="202" y="591"/>
                    </a:cubicBezTo>
                    <a:cubicBezTo>
                      <a:pt x="202" y="591"/>
                      <a:pt x="202" y="591"/>
                      <a:pt x="202" y="591"/>
                    </a:cubicBezTo>
                    <a:cubicBezTo>
                      <a:pt x="202" y="591"/>
                      <a:pt x="201" y="591"/>
                      <a:pt x="201" y="591"/>
                    </a:cubicBezTo>
                    <a:cubicBezTo>
                      <a:pt x="196" y="591"/>
                      <a:pt x="196" y="583"/>
                      <a:pt x="196" y="574"/>
                    </a:cubicBezTo>
                    <a:cubicBezTo>
                      <a:pt x="196" y="570"/>
                      <a:pt x="196" y="569"/>
                      <a:pt x="195" y="569"/>
                    </a:cubicBezTo>
                    <a:cubicBezTo>
                      <a:pt x="195" y="569"/>
                      <a:pt x="194" y="570"/>
                      <a:pt x="193" y="572"/>
                    </a:cubicBezTo>
                    <a:cubicBezTo>
                      <a:pt x="192" y="570"/>
                      <a:pt x="191" y="568"/>
                      <a:pt x="191" y="565"/>
                    </a:cubicBezTo>
                    <a:cubicBezTo>
                      <a:pt x="191" y="563"/>
                      <a:pt x="192" y="560"/>
                      <a:pt x="193" y="558"/>
                    </a:cubicBezTo>
                    <a:cubicBezTo>
                      <a:pt x="194" y="559"/>
                      <a:pt x="195" y="562"/>
                      <a:pt x="195" y="562"/>
                    </a:cubicBezTo>
                    <a:cubicBezTo>
                      <a:pt x="196" y="562"/>
                      <a:pt x="196" y="560"/>
                      <a:pt x="196" y="556"/>
                    </a:cubicBezTo>
                    <a:cubicBezTo>
                      <a:pt x="197" y="549"/>
                      <a:pt x="197" y="542"/>
                      <a:pt x="197" y="534"/>
                    </a:cubicBezTo>
                    <a:cubicBezTo>
                      <a:pt x="196" y="535"/>
                      <a:pt x="195" y="536"/>
                      <a:pt x="194" y="536"/>
                    </a:cubicBezTo>
                    <a:cubicBezTo>
                      <a:pt x="193" y="537"/>
                      <a:pt x="192" y="537"/>
                      <a:pt x="191" y="538"/>
                    </a:cubicBezTo>
                    <a:cubicBezTo>
                      <a:pt x="191" y="536"/>
                      <a:pt x="191" y="533"/>
                      <a:pt x="191" y="533"/>
                    </a:cubicBezTo>
                    <a:cubicBezTo>
                      <a:pt x="193" y="531"/>
                      <a:pt x="195" y="530"/>
                      <a:pt x="197" y="529"/>
                    </a:cubicBezTo>
                    <a:cubicBezTo>
                      <a:pt x="197" y="526"/>
                      <a:pt x="197" y="523"/>
                      <a:pt x="197" y="520"/>
                    </a:cubicBezTo>
                    <a:cubicBezTo>
                      <a:pt x="196" y="512"/>
                      <a:pt x="197" y="506"/>
                      <a:pt x="200" y="506"/>
                    </a:cubicBezTo>
                    <a:cubicBezTo>
                      <a:pt x="201" y="506"/>
                      <a:pt x="202" y="506"/>
                      <a:pt x="203" y="506"/>
                    </a:cubicBezTo>
                    <a:cubicBezTo>
                      <a:pt x="203" y="507"/>
                      <a:pt x="204" y="507"/>
                      <a:pt x="204" y="507"/>
                    </a:cubicBezTo>
                    <a:cubicBezTo>
                      <a:pt x="206" y="507"/>
                      <a:pt x="207" y="505"/>
                      <a:pt x="207" y="498"/>
                    </a:cubicBezTo>
                    <a:cubicBezTo>
                      <a:pt x="207" y="495"/>
                      <a:pt x="208" y="490"/>
                      <a:pt x="209" y="487"/>
                    </a:cubicBezTo>
                    <a:cubicBezTo>
                      <a:pt x="213" y="480"/>
                      <a:pt x="209" y="477"/>
                      <a:pt x="208" y="474"/>
                    </a:cubicBezTo>
                    <a:cubicBezTo>
                      <a:pt x="208" y="473"/>
                      <a:pt x="207" y="473"/>
                      <a:pt x="207" y="473"/>
                    </a:cubicBezTo>
                    <a:cubicBezTo>
                      <a:pt x="207" y="473"/>
                      <a:pt x="206" y="473"/>
                      <a:pt x="206" y="473"/>
                    </a:cubicBezTo>
                    <a:cubicBezTo>
                      <a:pt x="205" y="473"/>
                      <a:pt x="205" y="473"/>
                      <a:pt x="205" y="473"/>
                    </a:cubicBezTo>
                    <a:cubicBezTo>
                      <a:pt x="205" y="473"/>
                      <a:pt x="205" y="473"/>
                      <a:pt x="205" y="473"/>
                    </a:cubicBezTo>
                    <a:cubicBezTo>
                      <a:pt x="204" y="476"/>
                      <a:pt x="204" y="483"/>
                      <a:pt x="204" y="483"/>
                    </a:cubicBezTo>
                    <a:cubicBezTo>
                      <a:pt x="203" y="483"/>
                      <a:pt x="203" y="483"/>
                      <a:pt x="202" y="483"/>
                    </a:cubicBezTo>
                    <a:cubicBezTo>
                      <a:pt x="200" y="483"/>
                      <a:pt x="197" y="482"/>
                      <a:pt x="197" y="482"/>
                    </a:cubicBezTo>
                    <a:cubicBezTo>
                      <a:pt x="197" y="475"/>
                      <a:pt x="196" y="473"/>
                      <a:pt x="194" y="473"/>
                    </a:cubicBezTo>
                    <a:cubicBezTo>
                      <a:pt x="192" y="473"/>
                      <a:pt x="190" y="475"/>
                      <a:pt x="189" y="475"/>
                    </a:cubicBezTo>
                    <a:cubicBezTo>
                      <a:pt x="188" y="480"/>
                      <a:pt x="187" y="484"/>
                      <a:pt x="186" y="487"/>
                    </a:cubicBezTo>
                    <a:cubicBezTo>
                      <a:pt x="185" y="487"/>
                      <a:pt x="185" y="487"/>
                      <a:pt x="185" y="487"/>
                    </a:cubicBezTo>
                    <a:cubicBezTo>
                      <a:pt x="184" y="487"/>
                      <a:pt x="182" y="486"/>
                      <a:pt x="182" y="484"/>
                    </a:cubicBezTo>
                    <a:cubicBezTo>
                      <a:pt x="180" y="479"/>
                      <a:pt x="180" y="471"/>
                      <a:pt x="175" y="471"/>
                    </a:cubicBezTo>
                    <a:cubicBezTo>
                      <a:pt x="175" y="471"/>
                      <a:pt x="175" y="466"/>
                      <a:pt x="175" y="464"/>
                    </a:cubicBezTo>
                    <a:cubicBezTo>
                      <a:pt x="175" y="463"/>
                      <a:pt x="176" y="462"/>
                      <a:pt x="177" y="462"/>
                    </a:cubicBezTo>
                    <a:cubicBezTo>
                      <a:pt x="177" y="462"/>
                      <a:pt x="177" y="462"/>
                      <a:pt x="177" y="462"/>
                    </a:cubicBezTo>
                    <a:cubicBezTo>
                      <a:pt x="181" y="462"/>
                      <a:pt x="183" y="473"/>
                      <a:pt x="187" y="473"/>
                    </a:cubicBezTo>
                    <a:cubicBezTo>
                      <a:pt x="187" y="473"/>
                      <a:pt x="188" y="473"/>
                      <a:pt x="189" y="473"/>
                    </a:cubicBezTo>
                    <a:cubicBezTo>
                      <a:pt x="189" y="475"/>
                      <a:pt x="189" y="475"/>
                      <a:pt x="189" y="475"/>
                    </a:cubicBezTo>
                    <a:cubicBezTo>
                      <a:pt x="189" y="469"/>
                      <a:pt x="190" y="464"/>
                      <a:pt x="191" y="461"/>
                    </a:cubicBezTo>
                    <a:cubicBezTo>
                      <a:pt x="191" y="459"/>
                      <a:pt x="192" y="457"/>
                      <a:pt x="193" y="457"/>
                    </a:cubicBezTo>
                    <a:cubicBezTo>
                      <a:pt x="193" y="457"/>
                      <a:pt x="194" y="458"/>
                      <a:pt x="195" y="459"/>
                    </a:cubicBezTo>
                    <a:cubicBezTo>
                      <a:pt x="197" y="464"/>
                      <a:pt x="199" y="473"/>
                      <a:pt x="203" y="473"/>
                    </a:cubicBezTo>
                    <a:cubicBezTo>
                      <a:pt x="204" y="473"/>
                      <a:pt x="204" y="473"/>
                      <a:pt x="205" y="473"/>
                    </a:cubicBezTo>
                    <a:cubicBezTo>
                      <a:pt x="205" y="464"/>
                      <a:pt x="206" y="455"/>
                      <a:pt x="207" y="445"/>
                    </a:cubicBezTo>
                    <a:cubicBezTo>
                      <a:pt x="207" y="444"/>
                      <a:pt x="206" y="442"/>
                      <a:pt x="206" y="441"/>
                    </a:cubicBezTo>
                    <a:cubicBezTo>
                      <a:pt x="205" y="442"/>
                      <a:pt x="205" y="444"/>
                      <a:pt x="205" y="445"/>
                    </a:cubicBezTo>
                    <a:cubicBezTo>
                      <a:pt x="205" y="450"/>
                      <a:pt x="206" y="456"/>
                      <a:pt x="202" y="456"/>
                    </a:cubicBezTo>
                    <a:cubicBezTo>
                      <a:pt x="201" y="456"/>
                      <a:pt x="201" y="456"/>
                      <a:pt x="201" y="456"/>
                    </a:cubicBezTo>
                    <a:cubicBezTo>
                      <a:pt x="197" y="456"/>
                      <a:pt x="197" y="452"/>
                      <a:pt x="197" y="445"/>
                    </a:cubicBezTo>
                    <a:cubicBezTo>
                      <a:pt x="197" y="443"/>
                      <a:pt x="196" y="439"/>
                      <a:pt x="195" y="439"/>
                    </a:cubicBezTo>
                    <a:cubicBezTo>
                      <a:pt x="195" y="439"/>
                      <a:pt x="195" y="439"/>
                      <a:pt x="195" y="439"/>
                    </a:cubicBezTo>
                    <a:cubicBezTo>
                      <a:pt x="194" y="440"/>
                      <a:pt x="193" y="440"/>
                      <a:pt x="193" y="440"/>
                    </a:cubicBezTo>
                    <a:cubicBezTo>
                      <a:pt x="187" y="440"/>
                      <a:pt x="189" y="430"/>
                      <a:pt x="188" y="423"/>
                    </a:cubicBezTo>
                    <a:cubicBezTo>
                      <a:pt x="185" y="422"/>
                      <a:pt x="184" y="420"/>
                      <a:pt x="183" y="419"/>
                    </a:cubicBezTo>
                    <a:cubicBezTo>
                      <a:pt x="185" y="418"/>
                      <a:pt x="186" y="417"/>
                      <a:pt x="187" y="417"/>
                    </a:cubicBezTo>
                    <a:cubicBezTo>
                      <a:pt x="187" y="417"/>
                      <a:pt x="187" y="417"/>
                      <a:pt x="187" y="417"/>
                    </a:cubicBezTo>
                    <a:cubicBezTo>
                      <a:pt x="188" y="417"/>
                      <a:pt x="188" y="419"/>
                      <a:pt x="189" y="420"/>
                    </a:cubicBezTo>
                    <a:cubicBezTo>
                      <a:pt x="188" y="421"/>
                      <a:pt x="187" y="422"/>
                      <a:pt x="188" y="423"/>
                    </a:cubicBezTo>
                    <a:cubicBezTo>
                      <a:pt x="188" y="422"/>
                      <a:pt x="189" y="422"/>
                      <a:pt x="190" y="422"/>
                    </a:cubicBezTo>
                    <a:cubicBezTo>
                      <a:pt x="190" y="422"/>
                      <a:pt x="191" y="422"/>
                      <a:pt x="192" y="423"/>
                    </a:cubicBezTo>
                    <a:cubicBezTo>
                      <a:pt x="192" y="423"/>
                      <a:pt x="193" y="423"/>
                      <a:pt x="194" y="423"/>
                    </a:cubicBezTo>
                    <a:cubicBezTo>
                      <a:pt x="195" y="423"/>
                      <a:pt x="196" y="422"/>
                      <a:pt x="197" y="418"/>
                    </a:cubicBezTo>
                    <a:cubicBezTo>
                      <a:pt x="198" y="412"/>
                      <a:pt x="198" y="406"/>
                      <a:pt x="199" y="400"/>
                    </a:cubicBezTo>
                    <a:cubicBezTo>
                      <a:pt x="200" y="403"/>
                      <a:pt x="201" y="404"/>
                      <a:pt x="201" y="404"/>
                    </a:cubicBezTo>
                    <a:cubicBezTo>
                      <a:pt x="203" y="404"/>
                      <a:pt x="204" y="400"/>
                      <a:pt x="205" y="397"/>
                    </a:cubicBezTo>
                    <a:cubicBezTo>
                      <a:pt x="207" y="392"/>
                      <a:pt x="210" y="387"/>
                      <a:pt x="211" y="380"/>
                    </a:cubicBezTo>
                    <a:cubicBezTo>
                      <a:pt x="212" y="378"/>
                      <a:pt x="208" y="371"/>
                      <a:pt x="206" y="366"/>
                    </a:cubicBezTo>
                    <a:cubicBezTo>
                      <a:pt x="206" y="365"/>
                      <a:pt x="205" y="365"/>
                      <a:pt x="205" y="364"/>
                    </a:cubicBezTo>
                    <a:cubicBezTo>
                      <a:pt x="205" y="357"/>
                      <a:pt x="204" y="355"/>
                      <a:pt x="203" y="355"/>
                    </a:cubicBezTo>
                    <a:cubicBezTo>
                      <a:pt x="202" y="355"/>
                      <a:pt x="201" y="357"/>
                      <a:pt x="199" y="360"/>
                    </a:cubicBezTo>
                    <a:cubicBezTo>
                      <a:pt x="197" y="363"/>
                      <a:pt x="195" y="365"/>
                      <a:pt x="193" y="365"/>
                    </a:cubicBezTo>
                    <a:cubicBezTo>
                      <a:pt x="188" y="365"/>
                      <a:pt x="185" y="359"/>
                      <a:pt x="184" y="348"/>
                    </a:cubicBezTo>
                    <a:cubicBezTo>
                      <a:pt x="183" y="340"/>
                      <a:pt x="185" y="338"/>
                      <a:pt x="187" y="338"/>
                    </a:cubicBezTo>
                    <a:cubicBezTo>
                      <a:pt x="188" y="338"/>
                      <a:pt x="189" y="338"/>
                      <a:pt x="189" y="338"/>
                    </a:cubicBezTo>
                    <a:cubicBezTo>
                      <a:pt x="190" y="332"/>
                      <a:pt x="187" y="321"/>
                      <a:pt x="193" y="321"/>
                    </a:cubicBezTo>
                    <a:cubicBezTo>
                      <a:pt x="193" y="321"/>
                      <a:pt x="194" y="321"/>
                      <a:pt x="194" y="321"/>
                    </a:cubicBezTo>
                    <a:cubicBezTo>
                      <a:pt x="194" y="322"/>
                      <a:pt x="195" y="322"/>
                      <a:pt x="195" y="322"/>
                    </a:cubicBezTo>
                    <a:cubicBezTo>
                      <a:pt x="198" y="322"/>
                      <a:pt x="198" y="318"/>
                      <a:pt x="198" y="313"/>
                    </a:cubicBezTo>
                    <a:cubicBezTo>
                      <a:pt x="198" y="308"/>
                      <a:pt x="198" y="304"/>
                      <a:pt x="196" y="300"/>
                    </a:cubicBezTo>
                    <a:cubicBezTo>
                      <a:pt x="192" y="299"/>
                      <a:pt x="191" y="297"/>
                      <a:pt x="190" y="295"/>
                    </a:cubicBezTo>
                    <a:cubicBezTo>
                      <a:pt x="191" y="293"/>
                      <a:pt x="193" y="289"/>
                      <a:pt x="194" y="289"/>
                    </a:cubicBezTo>
                    <a:cubicBezTo>
                      <a:pt x="194" y="289"/>
                      <a:pt x="194" y="289"/>
                      <a:pt x="194" y="289"/>
                    </a:cubicBezTo>
                    <a:cubicBezTo>
                      <a:pt x="195" y="290"/>
                      <a:pt x="197" y="294"/>
                      <a:pt x="198" y="296"/>
                    </a:cubicBezTo>
                    <a:cubicBezTo>
                      <a:pt x="197" y="298"/>
                      <a:pt x="195" y="299"/>
                      <a:pt x="196" y="300"/>
                    </a:cubicBezTo>
                    <a:cubicBezTo>
                      <a:pt x="197" y="300"/>
                      <a:pt x="198" y="300"/>
                      <a:pt x="199" y="300"/>
                    </a:cubicBezTo>
                    <a:cubicBezTo>
                      <a:pt x="206" y="300"/>
                      <a:pt x="208" y="292"/>
                      <a:pt x="209" y="282"/>
                    </a:cubicBezTo>
                    <a:cubicBezTo>
                      <a:pt x="209" y="281"/>
                      <a:pt x="210" y="278"/>
                      <a:pt x="209" y="278"/>
                    </a:cubicBezTo>
                    <a:cubicBezTo>
                      <a:pt x="209" y="277"/>
                      <a:pt x="208" y="277"/>
                      <a:pt x="208" y="277"/>
                    </a:cubicBezTo>
                    <a:cubicBezTo>
                      <a:pt x="208" y="277"/>
                      <a:pt x="208" y="277"/>
                      <a:pt x="207" y="277"/>
                    </a:cubicBezTo>
                    <a:cubicBezTo>
                      <a:pt x="206" y="280"/>
                      <a:pt x="204" y="283"/>
                      <a:pt x="203" y="285"/>
                    </a:cubicBezTo>
                    <a:cubicBezTo>
                      <a:pt x="203" y="286"/>
                      <a:pt x="203" y="286"/>
                      <a:pt x="202" y="286"/>
                    </a:cubicBezTo>
                    <a:cubicBezTo>
                      <a:pt x="202" y="286"/>
                      <a:pt x="201" y="285"/>
                      <a:pt x="201" y="284"/>
                    </a:cubicBezTo>
                    <a:cubicBezTo>
                      <a:pt x="198" y="279"/>
                      <a:pt x="197" y="276"/>
                      <a:pt x="195" y="276"/>
                    </a:cubicBezTo>
                    <a:cubicBezTo>
                      <a:pt x="193" y="276"/>
                      <a:pt x="191" y="279"/>
                      <a:pt x="188" y="283"/>
                    </a:cubicBezTo>
                    <a:cubicBezTo>
                      <a:pt x="187" y="284"/>
                      <a:pt x="186" y="286"/>
                      <a:pt x="185" y="286"/>
                    </a:cubicBezTo>
                    <a:cubicBezTo>
                      <a:pt x="184" y="286"/>
                      <a:pt x="184" y="286"/>
                      <a:pt x="183" y="283"/>
                    </a:cubicBezTo>
                    <a:cubicBezTo>
                      <a:pt x="182" y="280"/>
                      <a:pt x="179" y="279"/>
                      <a:pt x="177" y="277"/>
                    </a:cubicBezTo>
                    <a:cubicBezTo>
                      <a:pt x="174" y="272"/>
                      <a:pt x="176" y="265"/>
                      <a:pt x="176" y="259"/>
                    </a:cubicBezTo>
                    <a:cubicBezTo>
                      <a:pt x="176" y="255"/>
                      <a:pt x="177" y="254"/>
                      <a:pt x="178" y="254"/>
                    </a:cubicBezTo>
                    <a:cubicBezTo>
                      <a:pt x="179" y="254"/>
                      <a:pt x="180" y="254"/>
                      <a:pt x="181" y="254"/>
                    </a:cubicBezTo>
                    <a:cubicBezTo>
                      <a:pt x="181" y="254"/>
                      <a:pt x="182" y="254"/>
                      <a:pt x="183" y="254"/>
                    </a:cubicBezTo>
                    <a:cubicBezTo>
                      <a:pt x="186" y="254"/>
                      <a:pt x="188" y="253"/>
                      <a:pt x="184" y="244"/>
                    </a:cubicBezTo>
                    <a:cubicBezTo>
                      <a:pt x="186" y="238"/>
                      <a:pt x="185" y="227"/>
                      <a:pt x="191" y="225"/>
                    </a:cubicBezTo>
                    <a:cubicBezTo>
                      <a:pt x="198" y="223"/>
                      <a:pt x="199" y="213"/>
                      <a:pt x="198" y="201"/>
                    </a:cubicBezTo>
                    <a:cubicBezTo>
                      <a:pt x="198" y="200"/>
                      <a:pt x="198" y="199"/>
                      <a:pt x="196" y="198"/>
                    </a:cubicBezTo>
                    <a:cubicBezTo>
                      <a:pt x="194" y="197"/>
                      <a:pt x="193" y="195"/>
                      <a:pt x="193" y="192"/>
                    </a:cubicBezTo>
                    <a:cubicBezTo>
                      <a:pt x="193" y="191"/>
                      <a:pt x="194" y="189"/>
                      <a:pt x="195" y="188"/>
                    </a:cubicBezTo>
                    <a:cubicBezTo>
                      <a:pt x="196" y="192"/>
                      <a:pt x="197" y="195"/>
                      <a:pt x="198" y="198"/>
                    </a:cubicBezTo>
                    <a:cubicBezTo>
                      <a:pt x="197" y="198"/>
                      <a:pt x="197" y="198"/>
                      <a:pt x="196" y="198"/>
                    </a:cubicBezTo>
                    <a:cubicBezTo>
                      <a:pt x="199" y="199"/>
                      <a:pt x="200" y="199"/>
                      <a:pt x="200" y="200"/>
                    </a:cubicBezTo>
                    <a:cubicBezTo>
                      <a:pt x="202" y="203"/>
                      <a:pt x="203" y="204"/>
                      <a:pt x="204" y="204"/>
                    </a:cubicBezTo>
                    <a:cubicBezTo>
                      <a:pt x="204" y="204"/>
                      <a:pt x="205" y="203"/>
                      <a:pt x="206" y="201"/>
                    </a:cubicBezTo>
                    <a:cubicBezTo>
                      <a:pt x="206" y="197"/>
                      <a:pt x="207" y="189"/>
                      <a:pt x="204" y="188"/>
                    </a:cubicBezTo>
                    <a:cubicBezTo>
                      <a:pt x="201" y="186"/>
                      <a:pt x="197" y="188"/>
                      <a:pt x="198" y="176"/>
                    </a:cubicBezTo>
                    <a:cubicBezTo>
                      <a:pt x="200" y="165"/>
                      <a:pt x="196" y="165"/>
                      <a:pt x="193" y="162"/>
                    </a:cubicBezTo>
                    <a:cubicBezTo>
                      <a:pt x="194" y="161"/>
                      <a:pt x="194" y="159"/>
                      <a:pt x="195" y="159"/>
                    </a:cubicBezTo>
                    <a:cubicBezTo>
                      <a:pt x="201" y="157"/>
                      <a:pt x="198" y="147"/>
                      <a:pt x="198" y="142"/>
                    </a:cubicBezTo>
                    <a:cubicBezTo>
                      <a:pt x="198" y="137"/>
                      <a:pt x="197" y="136"/>
                      <a:pt x="196" y="136"/>
                    </a:cubicBezTo>
                    <a:cubicBezTo>
                      <a:pt x="195" y="136"/>
                      <a:pt x="195" y="136"/>
                      <a:pt x="194" y="137"/>
                    </a:cubicBezTo>
                    <a:cubicBezTo>
                      <a:pt x="193" y="137"/>
                      <a:pt x="193" y="137"/>
                      <a:pt x="192" y="137"/>
                    </a:cubicBezTo>
                    <a:cubicBezTo>
                      <a:pt x="192" y="137"/>
                      <a:pt x="192" y="137"/>
                      <a:pt x="192" y="137"/>
                    </a:cubicBezTo>
                    <a:cubicBezTo>
                      <a:pt x="191" y="136"/>
                      <a:pt x="191" y="136"/>
                      <a:pt x="190" y="136"/>
                    </a:cubicBezTo>
                    <a:cubicBezTo>
                      <a:pt x="187" y="136"/>
                      <a:pt x="187" y="140"/>
                      <a:pt x="187" y="146"/>
                    </a:cubicBezTo>
                    <a:cubicBezTo>
                      <a:pt x="187" y="149"/>
                      <a:pt x="186" y="151"/>
                      <a:pt x="186" y="153"/>
                    </a:cubicBezTo>
                    <a:cubicBezTo>
                      <a:pt x="184" y="151"/>
                      <a:pt x="182" y="146"/>
                      <a:pt x="182" y="146"/>
                    </a:cubicBezTo>
                    <a:cubicBezTo>
                      <a:pt x="185" y="139"/>
                      <a:pt x="184" y="136"/>
                      <a:pt x="181" y="136"/>
                    </a:cubicBezTo>
                    <a:cubicBezTo>
                      <a:pt x="180" y="136"/>
                      <a:pt x="180" y="136"/>
                      <a:pt x="179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cubicBezTo>
                      <a:pt x="178" y="137"/>
                      <a:pt x="177" y="136"/>
                      <a:pt x="177" y="135"/>
                    </a:cubicBezTo>
                    <a:cubicBezTo>
                      <a:pt x="175" y="132"/>
                      <a:pt x="176" y="118"/>
                      <a:pt x="178" y="114"/>
                    </a:cubicBezTo>
                    <a:cubicBezTo>
                      <a:pt x="179" y="113"/>
                      <a:pt x="183" y="115"/>
                      <a:pt x="180" y="109"/>
                    </a:cubicBezTo>
                    <a:cubicBezTo>
                      <a:pt x="180" y="107"/>
                      <a:pt x="178" y="105"/>
                      <a:pt x="177" y="103"/>
                    </a:cubicBezTo>
                    <a:cubicBezTo>
                      <a:pt x="173" y="93"/>
                      <a:pt x="173" y="93"/>
                      <a:pt x="178" y="86"/>
                    </a:cubicBezTo>
                    <a:cubicBezTo>
                      <a:pt x="183" y="80"/>
                      <a:pt x="183" y="74"/>
                      <a:pt x="179" y="70"/>
                    </a:cubicBezTo>
                    <a:cubicBezTo>
                      <a:pt x="176" y="67"/>
                      <a:pt x="173" y="65"/>
                      <a:pt x="175" y="58"/>
                    </a:cubicBezTo>
                    <a:cubicBezTo>
                      <a:pt x="176" y="55"/>
                      <a:pt x="177" y="53"/>
                      <a:pt x="178" y="53"/>
                    </a:cubicBezTo>
                    <a:cubicBezTo>
                      <a:pt x="180" y="53"/>
                      <a:pt x="182" y="61"/>
                      <a:pt x="182" y="63"/>
                    </a:cubicBezTo>
                    <a:cubicBezTo>
                      <a:pt x="185" y="70"/>
                      <a:pt x="192" y="66"/>
                      <a:pt x="190" y="79"/>
                    </a:cubicBezTo>
                    <a:cubicBezTo>
                      <a:pt x="190" y="84"/>
                      <a:pt x="191" y="86"/>
                      <a:pt x="193" y="86"/>
                    </a:cubicBezTo>
                    <a:cubicBezTo>
                      <a:pt x="193" y="86"/>
                      <a:pt x="194" y="86"/>
                      <a:pt x="194" y="86"/>
                    </a:cubicBezTo>
                    <a:cubicBezTo>
                      <a:pt x="196" y="85"/>
                      <a:pt x="198" y="84"/>
                      <a:pt x="198" y="82"/>
                    </a:cubicBezTo>
                    <a:cubicBezTo>
                      <a:pt x="198" y="78"/>
                      <a:pt x="198" y="73"/>
                      <a:pt x="197" y="70"/>
                    </a:cubicBezTo>
                    <a:cubicBezTo>
                      <a:pt x="196" y="68"/>
                      <a:pt x="194" y="69"/>
                      <a:pt x="193" y="67"/>
                    </a:cubicBezTo>
                    <a:cubicBezTo>
                      <a:pt x="192" y="65"/>
                      <a:pt x="192" y="62"/>
                      <a:pt x="191" y="59"/>
                    </a:cubicBezTo>
                    <a:cubicBezTo>
                      <a:pt x="192" y="59"/>
                      <a:pt x="193" y="54"/>
                      <a:pt x="194" y="54"/>
                    </a:cubicBezTo>
                    <a:cubicBezTo>
                      <a:pt x="195" y="54"/>
                      <a:pt x="195" y="54"/>
                      <a:pt x="196" y="56"/>
                    </a:cubicBezTo>
                    <a:cubicBezTo>
                      <a:pt x="196" y="56"/>
                      <a:pt x="196" y="56"/>
                      <a:pt x="196" y="56"/>
                    </a:cubicBezTo>
                    <a:cubicBezTo>
                      <a:pt x="197" y="56"/>
                      <a:pt x="198" y="55"/>
                      <a:pt x="198" y="54"/>
                    </a:cubicBezTo>
                    <a:cubicBezTo>
                      <a:pt x="198" y="51"/>
                      <a:pt x="199" y="45"/>
                      <a:pt x="198" y="44"/>
                    </a:cubicBezTo>
                    <a:cubicBezTo>
                      <a:pt x="197" y="42"/>
                      <a:pt x="195" y="41"/>
                      <a:pt x="193" y="41"/>
                    </a:cubicBezTo>
                    <a:cubicBezTo>
                      <a:pt x="193" y="41"/>
                      <a:pt x="192" y="42"/>
                      <a:pt x="192" y="42"/>
                    </a:cubicBezTo>
                    <a:cubicBezTo>
                      <a:pt x="190" y="42"/>
                      <a:pt x="189" y="46"/>
                      <a:pt x="188" y="49"/>
                    </a:cubicBezTo>
                    <a:cubicBezTo>
                      <a:pt x="187" y="51"/>
                      <a:pt x="186" y="52"/>
                      <a:pt x="186" y="52"/>
                    </a:cubicBezTo>
                    <a:cubicBezTo>
                      <a:pt x="185" y="52"/>
                      <a:pt x="185" y="51"/>
                      <a:pt x="184" y="47"/>
                    </a:cubicBezTo>
                    <a:cubicBezTo>
                      <a:pt x="184" y="43"/>
                      <a:pt x="183" y="40"/>
                      <a:pt x="182" y="36"/>
                    </a:cubicBezTo>
                    <a:cubicBezTo>
                      <a:pt x="181" y="35"/>
                      <a:pt x="181" y="35"/>
                      <a:pt x="180" y="35"/>
                    </a:cubicBezTo>
                    <a:moveTo>
                      <a:pt x="61" y="34"/>
                    </a:moveTo>
                    <a:cubicBezTo>
                      <a:pt x="57" y="43"/>
                      <a:pt x="57" y="46"/>
                      <a:pt x="61" y="55"/>
                    </a:cubicBezTo>
                    <a:cubicBezTo>
                      <a:pt x="61" y="34"/>
                      <a:pt x="61" y="34"/>
                      <a:pt x="61" y="34"/>
                    </a:cubicBezTo>
                    <a:moveTo>
                      <a:pt x="61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57" y="7"/>
                      <a:pt x="57" y="15"/>
                      <a:pt x="61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1" y="0"/>
                      <a:pt x="61" y="0"/>
                      <a:pt x="6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46" name="Freeform 3703">
                <a:extLst>
                  <a:ext uri="{FF2B5EF4-FFF2-40B4-BE49-F238E27FC236}">
                    <a16:creationId xmlns:a16="http://schemas.microsoft.com/office/drawing/2014/main" id="{4EE09983-A2C3-4769-B39A-AE0B8CBAA0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06" y="1206"/>
                <a:ext cx="129" cy="1363"/>
              </a:xfrm>
              <a:custGeom>
                <a:avLst/>
                <a:gdLst>
                  <a:gd name="T0" fmla="*/ 110 w 151"/>
                  <a:gd name="T1" fmla="*/ 1548 h 1601"/>
                  <a:gd name="T2" fmla="*/ 116 w 151"/>
                  <a:gd name="T3" fmla="*/ 1479 h 1601"/>
                  <a:gd name="T4" fmla="*/ 95 w 151"/>
                  <a:gd name="T5" fmla="*/ 1444 h 1601"/>
                  <a:gd name="T6" fmla="*/ 124 w 151"/>
                  <a:gd name="T7" fmla="*/ 1426 h 1601"/>
                  <a:gd name="T8" fmla="*/ 123 w 151"/>
                  <a:gd name="T9" fmla="*/ 1388 h 1601"/>
                  <a:gd name="T10" fmla="*/ 116 w 151"/>
                  <a:gd name="T11" fmla="*/ 1387 h 1601"/>
                  <a:gd name="T12" fmla="*/ 130 w 151"/>
                  <a:gd name="T13" fmla="*/ 1319 h 1601"/>
                  <a:gd name="T14" fmla="*/ 106 w 151"/>
                  <a:gd name="T15" fmla="*/ 1264 h 1601"/>
                  <a:gd name="T16" fmla="*/ 90 w 151"/>
                  <a:gd name="T17" fmla="*/ 1557 h 1601"/>
                  <a:gd name="T18" fmla="*/ 137 w 151"/>
                  <a:gd name="T19" fmla="*/ 1490 h 1601"/>
                  <a:gd name="T20" fmla="*/ 142 w 151"/>
                  <a:gd name="T21" fmla="*/ 1324 h 1601"/>
                  <a:gd name="T22" fmla="*/ 111 w 151"/>
                  <a:gd name="T23" fmla="*/ 1282 h 1601"/>
                  <a:gd name="T24" fmla="*/ 83 w 151"/>
                  <a:gd name="T25" fmla="*/ 140 h 1601"/>
                  <a:gd name="T26" fmla="*/ 79 w 151"/>
                  <a:gd name="T27" fmla="*/ 1214 h 1601"/>
                  <a:gd name="T28" fmla="*/ 31 w 151"/>
                  <a:gd name="T29" fmla="*/ 1186 h 1601"/>
                  <a:gd name="T30" fmla="*/ 67 w 151"/>
                  <a:gd name="T31" fmla="*/ 1144 h 1601"/>
                  <a:gd name="T32" fmla="*/ 48 w 151"/>
                  <a:gd name="T33" fmla="*/ 1108 h 1601"/>
                  <a:gd name="T34" fmla="*/ 42 w 151"/>
                  <a:gd name="T35" fmla="*/ 1093 h 1601"/>
                  <a:gd name="T36" fmla="*/ 48 w 151"/>
                  <a:gd name="T37" fmla="*/ 1076 h 1601"/>
                  <a:gd name="T38" fmla="*/ 51 w 151"/>
                  <a:gd name="T39" fmla="*/ 1037 h 1601"/>
                  <a:gd name="T40" fmla="*/ 47 w 151"/>
                  <a:gd name="T41" fmla="*/ 1017 h 1601"/>
                  <a:gd name="T42" fmla="*/ 72 w 151"/>
                  <a:gd name="T43" fmla="*/ 993 h 1601"/>
                  <a:gd name="T44" fmla="*/ 42 w 151"/>
                  <a:gd name="T45" fmla="*/ 961 h 1601"/>
                  <a:gd name="T46" fmla="*/ 68 w 151"/>
                  <a:gd name="T47" fmla="*/ 945 h 1601"/>
                  <a:gd name="T48" fmla="*/ 55 w 151"/>
                  <a:gd name="T49" fmla="*/ 911 h 1601"/>
                  <a:gd name="T50" fmla="*/ 26 w 151"/>
                  <a:gd name="T51" fmla="*/ 899 h 1601"/>
                  <a:gd name="T52" fmla="*/ 61 w 151"/>
                  <a:gd name="T53" fmla="*/ 832 h 1601"/>
                  <a:gd name="T54" fmla="*/ 45 w 151"/>
                  <a:gd name="T55" fmla="*/ 793 h 1601"/>
                  <a:gd name="T56" fmla="*/ 79 w 151"/>
                  <a:gd name="T57" fmla="*/ 760 h 1601"/>
                  <a:gd name="T58" fmla="*/ 55 w 151"/>
                  <a:gd name="T59" fmla="*/ 734 h 1601"/>
                  <a:gd name="T60" fmla="*/ 62 w 151"/>
                  <a:gd name="T61" fmla="*/ 716 h 1601"/>
                  <a:gd name="T62" fmla="*/ 19 w 151"/>
                  <a:gd name="T63" fmla="*/ 701 h 1601"/>
                  <a:gd name="T64" fmla="*/ 29 w 151"/>
                  <a:gd name="T65" fmla="*/ 658 h 1601"/>
                  <a:gd name="T66" fmla="*/ 82 w 151"/>
                  <a:gd name="T67" fmla="*/ 631 h 1601"/>
                  <a:gd name="T68" fmla="*/ 73 w 151"/>
                  <a:gd name="T69" fmla="*/ 580 h 1601"/>
                  <a:gd name="T70" fmla="*/ 62 w 151"/>
                  <a:gd name="T71" fmla="*/ 544 h 1601"/>
                  <a:gd name="T72" fmla="*/ 24 w 151"/>
                  <a:gd name="T73" fmla="*/ 505 h 1601"/>
                  <a:gd name="T74" fmla="*/ 32 w 151"/>
                  <a:gd name="T75" fmla="*/ 484 h 1601"/>
                  <a:gd name="T76" fmla="*/ 68 w 151"/>
                  <a:gd name="T77" fmla="*/ 452 h 1601"/>
                  <a:gd name="T78" fmla="*/ 39 w 151"/>
                  <a:gd name="T79" fmla="*/ 442 h 1601"/>
                  <a:gd name="T80" fmla="*/ 26 w 151"/>
                  <a:gd name="T81" fmla="*/ 404 h 1601"/>
                  <a:gd name="T82" fmla="*/ 81 w 151"/>
                  <a:gd name="T83" fmla="*/ 370 h 1601"/>
                  <a:gd name="T84" fmla="*/ 24 w 151"/>
                  <a:gd name="T85" fmla="*/ 336 h 1601"/>
                  <a:gd name="T86" fmla="*/ 66 w 151"/>
                  <a:gd name="T87" fmla="*/ 332 h 1601"/>
                  <a:gd name="T88" fmla="*/ 55 w 151"/>
                  <a:gd name="T89" fmla="*/ 287 h 1601"/>
                  <a:gd name="T90" fmla="*/ 54 w 151"/>
                  <a:gd name="T91" fmla="*/ 251 h 1601"/>
                  <a:gd name="T92" fmla="*/ 35 w 151"/>
                  <a:gd name="T93" fmla="*/ 227 h 1601"/>
                  <a:gd name="T94" fmla="*/ 72 w 151"/>
                  <a:gd name="T95" fmla="*/ 189 h 1601"/>
                  <a:gd name="T96" fmla="*/ 60 w 151"/>
                  <a:gd name="T97" fmla="*/ 168 h 1601"/>
                  <a:gd name="T98" fmla="*/ 47 w 151"/>
                  <a:gd name="T99" fmla="*/ 138 h 1601"/>
                  <a:gd name="T100" fmla="*/ 20 w 151"/>
                  <a:gd name="T101" fmla="*/ 54 h 1601"/>
                  <a:gd name="T102" fmla="*/ 53 w 151"/>
                  <a:gd name="T103" fmla="*/ 19 h 1601"/>
                  <a:gd name="T104" fmla="*/ 15 w 151"/>
                  <a:gd name="T105" fmla="*/ 127 h 1601"/>
                  <a:gd name="T106" fmla="*/ 16 w 151"/>
                  <a:gd name="T107" fmla="*/ 307 h 1601"/>
                  <a:gd name="T108" fmla="*/ 13 w 151"/>
                  <a:gd name="T109" fmla="*/ 555 h 1601"/>
                  <a:gd name="T110" fmla="*/ 16 w 151"/>
                  <a:gd name="T111" fmla="*/ 657 h 1601"/>
                  <a:gd name="T112" fmla="*/ 35 w 151"/>
                  <a:gd name="T113" fmla="*/ 855 h 1601"/>
                  <a:gd name="T114" fmla="*/ 27 w 151"/>
                  <a:gd name="T115" fmla="*/ 1017 h 1601"/>
                  <a:gd name="T116" fmla="*/ 35 w 151"/>
                  <a:gd name="T117" fmla="*/ 1177 h 1601"/>
                  <a:gd name="T118" fmla="*/ 88 w 151"/>
                  <a:gd name="T119" fmla="*/ 878 h 1601"/>
                  <a:gd name="T120" fmla="*/ 81 w 151"/>
                  <a:gd name="T121" fmla="*/ 205 h 1601"/>
                  <a:gd name="T122" fmla="*/ 87 w 151"/>
                  <a:gd name="T123" fmla="*/ 73 h 1601"/>
                  <a:gd name="T124" fmla="*/ 79 w 151"/>
                  <a:gd name="T125" fmla="*/ 42 h 1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" h="1601">
                    <a:moveTo>
                      <a:pt x="13" y="1234"/>
                    </a:moveTo>
                    <a:cubicBezTo>
                      <a:pt x="7" y="1234"/>
                      <a:pt x="7" y="1234"/>
                      <a:pt x="7" y="1234"/>
                    </a:cubicBezTo>
                    <a:cubicBezTo>
                      <a:pt x="5" y="1237"/>
                      <a:pt x="2" y="1240"/>
                      <a:pt x="2" y="1244"/>
                    </a:cubicBezTo>
                    <a:cubicBezTo>
                      <a:pt x="0" y="1254"/>
                      <a:pt x="10" y="1247"/>
                      <a:pt x="9" y="1259"/>
                    </a:cubicBezTo>
                    <a:cubicBezTo>
                      <a:pt x="9" y="1263"/>
                      <a:pt x="9" y="1267"/>
                      <a:pt x="9" y="1271"/>
                    </a:cubicBezTo>
                    <a:cubicBezTo>
                      <a:pt x="9" y="1271"/>
                      <a:pt x="10" y="1272"/>
                      <a:pt x="11" y="1272"/>
                    </a:cubicBezTo>
                    <a:cubicBezTo>
                      <a:pt x="11" y="1272"/>
                      <a:pt x="11" y="1272"/>
                      <a:pt x="12" y="1272"/>
                    </a:cubicBezTo>
                    <a:cubicBezTo>
                      <a:pt x="12" y="1271"/>
                      <a:pt x="13" y="1270"/>
                      <a:pt x="13" y="1270"/>
                    </a:cubicBezTo>
                    <a:cubicBezTo>
                      <a:pt x="13" y="1249"/>
                      <a:pt x="13" y="1249"/>
                      <a:pt x="13" y="1249"/>
                    </a:cubicBezTo>
                    <a:cubicBezTo>
                      <a:pt x="13" y="1247"/>
                      <a:pt x="12" y="1245"/>
                      <a:pt x="12" y="1243"/>
                    </a:cubicBezTo>
                    <a:cubicBezTo>
                      <a:pt x="12" y="1242"/>
                      <a:pt x="13" y="1240"/>
                      <a:pt x="13" y="1239"/>
                    </a:cubicBezTo>
                    <a:cubicBezTo>
                      <a:pt x="13" y="1234"/>
                      <a:pt x="13" y="1234"/>
                      <a:pt x="13" y="1234"/>
                    </a:cubicBezTo>
                    <a:moveTo>
                      <a:pt x="126" y="1589"/>
                    </a:moveTo>
                    <a:cubicBezTo>
                      <a:pt x="126" y="1586"/>
                      <a:pt x="125" y="1583"/>
                      <a:pt x="125" y="1580"/>
                    </a:cubicBezTo>
                    <a:cubicBezTo>
                      <a:pt x="126" y="1577"/>
                      <a:pt x="126" y="1575"/>
                      <a:pt x="127" y="1573"/>
                    </a:cubicBezTo>
                    <a:cubicBezTo>
                      <a:pt x="128" y="1576"/>
                      <a:pt x="129" y="1579"/>
                      <a:pt x="130" y="1583"/>
                    </a:cubicBezTo>
                    <a:cubicBezTo>
                      <a:pt x="130" y="1585"/>
                      <a:pt x="128" y="1587"/>
                      <a:pt x="126" y="1589"/>
                    </a:cubicBezTo>
                    <a:moveTo>
                      <a:pt x="121" y="1567"/>
                    </a:moveTo>
                    <a:cubicBezTo>
                      <a:pt x="120" y="1566"/>
                      <a:pt x="119" y="1566"/>
                      <a:pt x="118" y="1565"/>
                    </a:cubicBezTo>
                    <a:cubicBezTo>
                      <a:pt x="118" y="1564"/>
                      <a:pt x="119" y="1561"/>
                      <a:pt x="119" y="1561"/>
                    </a:cubicBezTo>
                    <a:cubicBezTo>
                      <a:pt x="119" y="1561"/>
                      <a:pt x="119" y="1561"/>
                      <a:pt x="119" y="1561"/>
                    </a:cubicBezTo>
                    <a:cubicBezTo>
                      <a:pt x="120" y="1561"/>
                      <a:pt x="122" y="1562"/>
                      <a:pt x="123" y="1562"/>
                    </a:cubicBezTo>
                    <a:cubicBezTo>
                      <a:pt x="122" y="1564"/>
                      <a:pt x="122" y="1567"/>
                      <a:pt x="121" y="1567"/>
                    </a:cubicBezTo>
                    <a:cubicBezTo>
                      <a:pt x="121" y="1567"/>
                      <a:pt x="121" y="1567"/>
                      <a:pt x="121" y="1567"/>
                    </a:cubicBezTo>
                    <a:moveTo>
                      <a:pt x="97" y="1550"/>
                    </a:moveTo>
                    <a:cubicBezTo>
                      <a:pt x="96" y="1549"/>
                      <a:pt x="95" y="1549"/>
                      <a:pt x="93" y="1549"/>
                    </a:cubicBezTo>
                    <a:cubicBezTo>
                      <a:pt x="93" y="1549"/>
                      <a:pt x="93" y="1548"/>
                      <a:pt x="93" y="1547"/>
                    </a:cubicBezTo>
                    <a:cubicBezTo>
                      <a:pt x="93" y="1546"/>
                      <a:pt x="93" y="1545"/>
                      <a:pt x="93" y="1545"/>
                    </a:cubicBezTo>
                    <a:cubicBezTo>
                      <a:pt x="94" y="1545"/>
                      <a:pt x="95" y="1545"/>
                      <a:pt x="95" y="1545"/>
                    </a:cubicBezTo>
                    <a:cubicBezTo>
                      <a:pt x="96" y="1545"/>
                      <a:pt x="96" y="1545"/>
                      <a:pt x="97" y="1545"/>
                    </a:cubicBezTo>
                    <a:cubicBezTo>
                      <a:pt x="97" y="1545"/>
                      <a:pt x="97" y="1548"/>
                      <a:pt x="97" y="1550"/>
                    </a:cubicBezTo>
                    <a:moveTo>
                      <a:pt x="115" y="1555"/>
                    </a:moveTo>
                    <a:cubicBezTo>
                      <a:pt x="115" y="1555"/>
                      <a:pt x="115" y="1555"/>
                      <a:pt x="115" y="1555"/>
                    </a:cubicBezTo>
                    <a:cubicBezTo>
                      <a:pt x="113" y="1553"/>
                      <a:pt x="112" y="1551"/>
                      <a:pt x="110" y="1548"/>
                    </a:cubicBezTo>
                    <a:cubicBezTo>
                      <a:pt x="111" y="1546"/>
                      <a:pt x="111" y="1543"/>
                      <a:pt x="113" y="1541"/>
                    </a:cubicBezTo>
                    <a:cubicBezTo>
                      <a:pt x="113" y="1541"/>
                      <a:pt x="113" y="1541"/>
                      <a:pt x="113" y="1541"/>
                    </a:cubicBezTo>
                    <a:cubicBezTo>
                      <a:pt x="114" y="1541"/>
                      <a:pt x="115" y="1541"/>
                      <a:pt x="115" y="1542"/>
                    </a:cubicBezTo>
                    <a:cubicBezTo>
                      <a:pt x="115" y="1544"/>
                      <a:pt x="116" y="1547"/>
                      <a:pt x="116" y="1547"/>
                    </a:cubicBezTo>
                    <a:cubicBezTo>
                      <a:pt x="116" y="1547"/>
                      <a:pt x="116" y="1547"/>
                      <a:pt x="116" y="1547"/>
                    </a:cubicBezTo>
                    <a:cubicBezTo>
                      <a:pt x="117" y="1553"/>
                      <a:pt x="116" y="1555"/>
                      <a:pt x="115" y="1555"/>
                    </a:cubicBezTo>
                    <a:moveTo>
                      <a:pt x="102" y="1533"/>
                    </a:moveTo>
                    <a:cubicBezTo>
                      <a:pt x="101" y="1533"/>
                      <a:pt x="100" y="1532"/>
                      <a:pt x="99" y="1531"/>
                    </a:cubicBezTo>
                    <a:cubicBezTo>
                      <a:pt x="99" y="1530"/>
                      <a:pt x="99" y="1528"/>
                      <a:pt x="100" y="1528"/>
                    </a:cubicBezTo>
                    <a:cubicBezTo>
                      <a:pt x="100" y="1528"/>
                      <a:pt x="100" y="1528"/>
                      <a:pt x="100" y="1528"/>
                    </a:cubicBezTo>
                    <a:cubicBezTo>
                      <a:pt x="101" y="1528"/>
                      <a:pt x="102" y="1528"/>
                      <a:pt x="104" y="1529"/>
                    </a:cubicBezTo>
                    <a:cubicBezTo>
                      <a:pt x="103" y="1531"/>
                      <a:pt x="103" y="1533"/>
                      <a:pt x="102" y="1533"/>
                    </a:cubicBezTo>
                    <a:cubicBezTo>
                      <a:pt x="102" y="1533"/>
                      <a:pt x="102" y="1533"/>
                      <a:pt x="102" y="1533"/>
                    </a:cubicBezTo>
                    <a:moveTo>
                      <a:pt x="113" y="1521"/>
                    </a:moveTo>
                    <a:cubicBezTo>
                      <a:pt x="112" y="1519"/>
                      <a:pt x="110" y="1516"/>
                      <a:pt x="110" y="1514"/>
                    </a:cubicBezTo>
                    <a:cubicBezTo>
                      <a:pt x="110" y="1511"/>
                      <a:pt x="112" y="1509"/>
                      <a:pt x="113" y="1506"/>
                    </a:cubicBezTo>
                    <a:cubicBezTo>
                      <a:pt x="114" y="1508"/>
                      <a:pt x="115" y="1510"/>
                      <a:pt x="116" y="1514"/>
                    </a:cubicBezTo>
                    <a:cubicBezTo>
                      <a:pt x="115" y="1517"/>
                      <a:pt x="114" y="1519"/>
                      <a:pt x="113" y="1521"/>
                    </a:cubicBezTo>
                    <a:moveTo>
                      <a:pt x="107" y="1498"/>
                    </a:moveTo>
                    <a:cubicBezTo>
                      <a:pt x="106" y="1496"/>
                      <a:pt x="106" y="1495"/>
                      <a:pt x="106" y="1494"/>
                    </a:cubicBezTo>
                    <a:cubicBezTo>
                      <a:pt x="106" y="1495"/>
                      <a:pt x="106" y="1495"/>
                      <a:pt x="106" y="1496"/>
                    </a:cubicBezTo>
                    <a:cubicBezTo>
                      <a:pt x="107" y="1496"/>
                      <a:pt x="106" y="1497"/>
                      <a:pt x="107" y="1498"/>
                    </a:cubicBezTo>
                    <a:moveTo>
                      <a:pt x="122" y="1500"/>
                    </a:moveTo>
                    <a:cubicBezTo>
                      <a:pt x="122" y="1500"/>
                      <a:pt x="122" y="1500"/>
                      <a:pt x="122" y="1500"/>
                    </a:cubicBezTo>
                    <a:cubicBezTo>
                      <a:pt x="121" y="1498"/>
                      <a:pt x="119" y="1497"/>
                      <a:pt x="118" y="1495"/>
                    </a:cubicBezTo>
                    <a:cubicBezTo>
                      <a:pt x="118" y="1495"/>
                      <a:pt x="119" y="1491"/>
                      <a:pt x="120" y="1489"/>
                    </a:cubicBezTo>
                    <a:cubicBezTo>
                      <a:pt x="121" y="1491"/>
                      <a:pt x="122" y="1494"/>
                      <a:pt x="123" y="1497"/>
                    </a:cubicBezTo>
                    <a:cubicBezTo>
                      <a:pt x="123" y="1497"/>
                      <a:pt x="122" y="1500"/>
                      <a:pt x="122" y="1500"/>
                    </a:cubicBezTo>
                    <a:moveTo>
                      <a:pt x="111" y="1488"/>
                    </a:moveTo>
                    <a:cubicBezTo>
                      <a:pt x="111" y="1488"/>
                      <a:pt x="111" y="1488"/>
                      <a:pt x="111" y="1488"/>
                    </a:cubicBezTo>
                    <a:cubicBezTo>
                      <a:pt x="110" y="1487"/>
                      <a:pt x="109" y="1483"/>
                      <a:pt x="107" y="1480"/>
                    </a:cubicBezTo>
                    <a:cubicBezTo>
                      <a:pt x="109" y="1478"/>
                      <a:pt x="110" y="1474"/>
                      <a:pt x="112" y="1473"/>
                    </a:cubicBezTo>
                    <a:cubicBezTo>
                      <a:pt x="112" y="1473"/>
                      <a:pt x="112" y="1473"/>
                      <a:pt x="112" y="1473"/>
                    </a:cubicBezTo>
                    <a:cubicBezTo>
                      <a:pt x="113" y="1473"/>
                      <a:pt x="115" y="1477"/>
                      <a:pt x="116" y="1479"/>
                    </a:cubicBezTo>
                    <a:cubicBezTo>
                      <a:pt x="114" y="1483"/>
                      <a:pt x="113" y="1488"/>
                      <a:pt x="111" y="1488"/>
                    </a:cubicBezTo>
                    <a:moveTo>
                      <a:pt x="127" y="1486"/>
                    </a:moveTo>
                    <a:cubicBezTo>
                      <a:pt x="127" y="1486"/>
                      <a:pt x="127" y="1486"/>
                      <a:pt x="127" y="1486"/>
                    </a:cubicBezTo>
                    <a:cubicBezTo>
                      <a:pt x="125" y="1483"/>
                      <a:pt x="123" y="1469"/>
                      <a:pt x="124" y="1466"/>
                    </a:cubicBezTo>
                    <a:cubicBezTo>
                      <a:pt x="124" y="1466"/>
                      <a:pt x="124" y="1466"/>
                      <a:pt x="124" y="1466"/>
                    </a:cubicBezTo>
                    <a:cubicBezTo>
                      <a:pt x="125" y="1466"/>
                      <a:pt x="125" y="1466"/>
                      <a:pt x="125" y="1466"/>
                    </a:cubicBezTo>
                    <a:cubicBezTo>
                      <a:pt x="127" y="1471"/>
                      <a:pt x="128" y="1473"/>
                      <a:pt x="129" y="1473"/>
                    </a:cubicBezTo>
                    <a:cubicBezTo>
                      <a:pt x="130" y="1473"/>
                      <a:pt x="131" y="1471"/>
                      <a:pt x="132" y="1468"/>
                    </a:cubicBezTo>
                    <a:cubicBezTo>
                      <a:pt x="139" y="1470"/>
                      <a:pt x="137" y="1474"/>
                      <a:pt x="136" y="1474"/>
                    </a:cubicBezTo>
                    <a:cubicBezTo>
                      <a:pt x="136" y="1474"/>
                      <a:pt x="136" y="1474"/>
                      <a:pt x="136" y="1474"/>
                    </a:cubicBezTo>
                    <a:cubicBezTo>
                      <a:pt x="136" y="1474"/>
                      <a:pt x="136" y="1474"/>
                      <a:pt x="136" y="1474"/>
                    </a:cubicBezTo>
                    <a:cubicBezTo>
                      <a:pt x="133" y="1474"/>
                      <a:pt x="132" y="1482"/>
                      <a:pt x="130" y="1484"/>
                    </a:cubicBezTo>
                    <a:cubicBezTo>
                      <a:pt x="129" y="1485"/>
                      <a:pt x="128" y="1486"/>
                      <a:pt x="127" y="1486"/>
                    </a:cubicBezTo>
                    <a:moveTo>
                      <a:pt x="147" y="1480"/>
                    </a:moveTo>
                    <a:cubicBezTo>
                      <a:pt x="147" y="1480"/>
                      <a:pt x="147" y="1480"/>
                      <a:pt x="147" y="1480"/>
                    </a:cubicBezTo>
                    <a:cubicBezTo>
                      <a:pt x="145" y="1477"/>
                      <a:pt x="144" y="1473"/>
                      <a:pt x="143" y="1469"/>
                    </a:cubicBezTo>
                    <a:cubicBezTo>
                      <a:pt x="144" y="1467"/>
                      <a:pt x="144" y="1465"/>
                      <a:pt x="145" y="1462"/>
                    </a:cubicBezTo>
                    <a:cubicBezTo>
                      <a:pt x="146" y="1467"/>
                      <a:pt x="147" y="1471"/>
                      <a:pt x="148" y="1476"/>
                    </a:cubicBezTo>
                    <a:cubicBezTo>
                      <a:pt x="148" y="1477"/>
                      <a:pt x="147" y="1480"/>
                      <a:pt x="147" y="1480"/>
                    </a:cubicBezTo>
                    <a:moveTo>
                      <a:pt x="138" y="1467"/>
                    </a:moveTo>
                    <a:cubicBezTo>
                      <a:pt x="136" y="1466"/>
                      <a:pt x="134" y="1465"/>
                      <a:pt x="132" y="1465"/>
                    </a:cubicBezTo>
                    <a:cubicBezTo>
                      <a:pt x="132" y="1464"/>
                      <a:pt x="133" y="1463"/>
                      <a:pt x="133" y="1462"/>
                    </a:cubicBezTo>
                    <a:cubicBezTo>
                      <a:pt x="133" y="1462"/>
                      <a:pt x="133" y="1462"/>
                      <a:pt x="133" y="1462"/>
                    </a:cubicBezTo>
                    <a:cubicBezTo>
                      <a:pt x="134" y="1462"/>
                      <a:pt x="137" y="1465"/>
                      <a:pt x="138" y="1467"/>
                    </a:cubicBezTo>
                    <a:moveTo>
                      <a:pt x="141" y="1455"/>
                    </a:moveTo>
                    <a:cubicBezTo>
                      <a:pt x="140" y="1454"/>
                      <a:pt x="140" y="1452"/>
                      <a:pt x="140" y="1450"/>
                    </a:cubicBezTo>
                    <a:cubicBezTo>
                      <a:pt x="140" y="1450"/>
                      <a:pt x="141" y="1449"/>
                      <a:pt x="141" y="1449"/>
                    </a:cubicBezTo>
                    <a:cubicBezTo>
                      <a:pt x="141" y="1449"/>
                      <a:pt x="141" y="1449"/>
                      <a:pt x="141" y="1449"/>
                    </a:cubicBezTo>
                    <a:cubicBezTo>
                      <a:pt x="142" y="1450"/>
                      <a:pt x="142" y="1452"/>
                      <a:pt x="143" y="1453"/>
                    </a:cubicBezTo>
                    <a:cubicBezTo>
                      <a:pt x="142" y="1454"/>
                      <a:pt x="142" y="1454"/>
                      <a:pt x="141" y="1455"/>
                    </a:cubicBezTo>
                    <a:moveTo>
                      <a:pt x="95" y="1448"/>
                    </a:moveTo>
                    <a:cubicBezTo>
                      <a:pt x="95" y="1448"/>
                      <a:pt x="95" y="1448"/>
                      <a:pt x="95" y="1448"/>
                    </a:cubicBezTo>
                    <a:cubicBezTo>
                      <a:pt x="95" y="1448"/>
                      <a:pt x="94" y="1447"/>
                      <a:pt x="94" y="1446"/>
                    </a:cubicBezTo>
                    <a:cubicBezTo>
                      <a:pt x="95" y="1444"/>
                      <a:pt x="95" y="1444"/>
                      <a:pt x="95" y="1444"/>
                    </a:cubicBezTo>
                    <a:cubicBezTo>
                      <a:pt x="95" y="1445"/>
                      <a:pt x="96" y="1446"/>
                      <a:pt x="96" y="1446"/>
                    </a:cubicBezTo>
                    <a:cubicBezTo>
                      <a:pt x="96" y="1447"/>
                      <a:pt x="96" y="1448"/>
                      <a:pt x="95" y="1448"/>
                    </a:cubicBezTo>
                    <a:moveTo>
                      <a:pt x="124" y="1449"/>
                    </a:moveTo>
                    <a:cubicBezTo>
                      <a:pt x="125" y="1449"/>
                      <a:pt x="125" y="1449"/>
                      <a:pt x="125" y="1448"/>
                    </a:cubicBezTo>
                    <a:cubicBezTo>
                      <a:pt x="125" y="1448"/>
                      <a:pt x="125" y="1447"/>
                      <a:pt x="124" y="1447"/>
                    </a:cubicBezTo>
                    <a:cubicBezTo>
                      <a:pt x="126" y="1443"/>
                      <a:pt x="128" y="1440"/>
                      <a:pt x="130" y="1438"/>
                    </a:cubicBezTo>
                    <a:cubicBezTo>
                      <a:pt x="129" y="1440"/>
                      <a:pt x="128" y="1443"/>
                      <a:pt x="128" y="1445"/>
                    </a:cubicBezTo>
                    <a:cubicBezTo>
                      <a:pt x="130" y="1442"/>
                      <a:pt x="131" y="1442"/>
                      <a:pt x="131" y="1442"/>
                    </a:cubicBezTo>
                    <a:cubicBezTo>
                      <a:pt x="132" y="1442"/>
                      <a:pt x="132" y="1442"/>
                      <a:pt x="132" y="1443"/>
                    </a:cubicBezTo>
                    <a:cubicBezTo>
                      <a:pt x="132" y="1447"/>
                      <a:pt x="130" y="1454"/>
                      <a:pt x="128" y="1454"/>
                    </a:cubicBezTo>
                    <a:cubicBezTo>
                      <a:pt x="128" y="1454"/>
                      <a:pt x="128" y="1454"/>
                      <a:pt x="127" y="1453"/>
                    </a:cubicBezTo>
                    <a:cubicBezTo>
                      <a:pt x="127" y="1453"/>
                      <a:pt x="126" y="1452"/>
                      <a:pt x="126" y="1451"/>
                    </a:cubicBezTo>
                    <a:cubicBezTo>
                      <a:pt x="125" y="1457"/>
                      <a:pt x="124" y="1460"/>
                      <a:pt x="124" y="1463"/>
                    </a:cubicBezTo>
                    <a:cubicBezTo>
                      <a:pt x="121" y="1463"/>
                      <a:pt x="119" y="1463"/>
                      <a:pt x="118" y="1462"/>
                    </a:cubicBezTo>
                    <a:cubicBezTo>
                      <a:pt x="116" y="1460"/>
                      <a:pt x="114" y="1455"/>
                      <a:pt x="112" y="1455"/>
                    </a:cubicBezTo>
                    <a:cubicBezTo>
                      <a:pt x="112" y="1455"/>
                      <a:pt x="112" y="1456"/>
                      <a:pt x="112" y="1456"/>
                    </a:cubicBezTo>
                    <a:cubicBezTo>
                      <a:pt x="110" y="1457"/>
                      <a:pt x="109" y="1463"/>
                      <a:pt x="107" y="1468"/>
                    </a:cubicBezTo>
                    <a:cubicBezTo>
                      <a:pt x="106" y="1471"/>
                      <a:pt x="105" y="1472"/>
                      <a:pt x="104" y="1472"/>
                    </a:cubicBezTo>
                    <a:cubicBezTo>
                      <a:pt x="103" y="1472"/>
                      <a:pt x="103" y="1472"/>
                      <a:pt x="102" y="1472"/>
                    </a:cubicBezTo>
                    <a:cubicBezTo>
                      <a:pt x="102" y="1471"/>
                      <a:pt x="102" y="1471"/>
                      <a:pt x="101" y="1471"/>
                    </a:cubicBezTo>
                    <a:cubicBezTo>
                      <a:pt x="100" y="1460"/>
                      <a:pt x="102" y="1457"/>
                      <a:pt x="104" y="1455"/>
                    </a:cubicBezTo>
                    <a:cubicBezTo>
                      <a:pt x="105" y="1454"/>
                      <a:pt x="107" y="1453"/>
                      <a:pt x="107" y="1452"/>
                    </a:cubicBezTo>
                    <a:cubicBezTo>
                      <a:pt x="107" y="1440"/>
                      <a:pt x="109" y="1438"/>
                      <a:pt x="112" y="1438"/>
                    </a:cubicBezTo>
                    <a:cubicBezTo>
                      <a:pt x="113" y="1438"/>
                      <a:pt x="114" y="1438"/>
                      <a:pt x="115" y="1438"/>
                    </a:cubicBezTo>
                    <a:cubicBezTo>
                      <a:pt x="116" y="1438"/>
                      <a:pt x="117" y="1438"/>
                      <a:pt x="117" y="1438"/>
                    </a:cubicBezTo>
                    <a:cubicBezTo>
                      <a:pt x="118" y="1438"/>
                      <a:pt x="118" y="1438"/>
                      <a:pt x="119" y="1438"/>
                    </a:cubicBezTo>
                    <a:cubicBezTo>
                      <a:pt x="117" y="1445"/>
                      <a:pt x="116" y="1447"/>
                      <a:pt x="118" y="1451"/>
                    </a:cubicBezTo>
                    <a:cubicBezTo>
                      <a:pt x="119" y="1453"/>
                      <a:pt x="119" y="1454"/>
                      <a:pt x="120" y="1454"/>
                    </a:cubicBezTo>
                    <a:cubicBezTo>
                      <a:pt x="121" y="1454"/>
                      <a:pt x="121" y="1452"/>
                      <a:pt x="122" y="1451"/>
                    </a:cubicBezTo>
                    <a:cubicBezTo>
                      <a:pt x="123" y="1450"/>
                      <a:pt x="123" y="1449"/>
                      <a:pt x="124" y="1449"/>
                    </a:cubicBezTo>
                    <a:cubicBezTo>
                      <a:pt x="124" y="1449"/>
                      <a:pt x="124" y="1449"/>
                      <a:pt x="124" y="1449"/>
                    </a:cubicBezTo>
                    <a:moveTo>
                      <a:pt x="121" y="1438"/>
                    </a:moveTo>
                    <a:cubicBezTo>
                      <a:pt x="120" y="1438"/>
                      <a:pt x="120" y="1438"/>
                      <a:pt x="119" y="1437"/>
                    </a:cubicBezTo>
                    <a:cubicBezTo>
                      <a:pt x="122" y="1429"/>
                      <a:pt x="123" y="1426"/>
                      <a:pt x="124" y="1426"/>
                    </a:cubicBezTo>
                    <a:cubicBezTo>
                      <a:pt x="124" y="1426"/>
                      <a:pt x="124" y="1427"/>
                      <a:pt x="124" y="1428"/>
                    </a:cubicBezTo>
                    <a:cubicBezTo>
                      <a:pt x="125" y="1432"/>
                      <a:pt x="125" y="1437"/>
                      <a:pt x="122" y="1438"/>
                    </a:cubicBezTo>
                    <a:cubicBezTo>
                      <a:pt x="121" y="1438"/>
                      <a:pt x="121" y="1438"/>
                      <a:pt x="121" y="1438"/>
                    </a:cubicBezTo>
                    <a:moveTo>
                      <a:pt x="109" y="1435"/>
                    </a:moveTo>
                    <a:cubicBezTo>
                      <a:pt x="105" y="1432"/>
                      <a:pt x="103" y="1431"/>
                      <a:pt x="102" y="1429"/>
                    </a:cubicBezTo>
                    <a:cubicBezTo>
                      <a:pt x="102" y="1428"/>
                      <a:pt x="103" y="1425"/>
                      <a:pt x="103" y="1422"/>
                    </a:cubicBezTo>
                    <a:cubicBezTo>
                      <a:pt x="104" y="1423"/>
                      <a:pt x="105" y="1424"/>
                      <a:pt x="106" y="1426"/>
                    </a:cubicBezTo>
                    <a:cubicBezTo>
                      <a:pt x="107" y="1427"/>
                      <a:pt x="107" y="1429"/>
                      <a:pt x="109" y="1435"/>
                    </a:cubicBezTo>
                    <a:moveTo>
                      <a:pt x="119" y="1437"/>
                    </a:moveTo>
                    <a:cubicBezTo>
                      <a:pt x="118" y="1435"/>
                      <a:pt x="118" y="1432"/>
                      <a:pt x="117" y="1431"/>
                    </a:cubicBezTo>
                    <a:cubicBezTo>
                      <a:pt x="118" y="1428"/>
                      <a:pt x="120" y="1424"/>
                      <a:pt x="122" y="1417"/>
                    </a:cubicBezTo>
                    <a:cubicBezTo>
                      <a:pt x="121" y="1426"/>
                      <a:pt x="120" y="1432"/>
                      <a:pt x="119" y="1437"/>
                    </a:cubicBezTo>
                    <a:moveTo>
                      <a:pt x="129" y="1415"/>
                    </a:moveTo>
                    <a:cubicBezTo>
                      <a:pt x="127" y="1413"/>
                      <a:pt x="127" y="1413"/>
                      <a:pt x="127" y="1413"/>
                    </a:cubicBezTo>
                    <a:cubicBezTo>
                      <a:pt x="128" y="1413"/>
                      <a:pt x="128" y="1412"/>
                      <a:pt x="128" y="1412"/>
                    </a:cubicBezTo>
                    <a:cubicBezTo>
                      <a:pt x="128" y="1412"/>
                      <a:pt x="128" y="1412"/>
                      <a:pt x="128" y="1412"/>
                    </a:cubicBezTo>
                    <a:cubicBezTo>
                      <a:pt x="129" y="1412"/>
                      <a:pt x="129" y="1413"/>
                      <a:pt x="130" y="1414"/>
                    </a:cubicBezTo>
                    <a:cubicBezTo>
                      <a:pt x="130" y="1414"/>
                      <a:pt x="129" y="1415"/>
                      <a:pt x="129" y="1415"/>
                    </a:cubicBezTo>
                    <a:moveTo>
                      <a:pt x="115" y="1420"/>
                    </a:moveTo>
                    <a:cubicBezTo>
                      <a:pt x="113" y="1418"/>
                      <a:pt x="110" y="1415"/>
                      <a:pt x="108" y="1413"/>
                    </a:cubicBezTo>
                    <a:cubicBezTo>
                      <a:pt x="109" y="1411"/>
                      <a:pt x="111" y="1406"/>
                      <a:pt x="112" y="1406"/>
                    </a:cubicBezTo>
                    <a:cubicBezTo>
                      <a:pt x="112" y="1406"/>
                      <a:pt x="112" y="1406"/>
                      <a:pt x="112" y="1406"/>
                    </a:cubicBezTo>
                    <a:cubicBezTo>
                      <a:pt x="114" y="1408"/>
                      <a:pt x="115" y="1411"/>
                      <a:pt x="117" y="1414"/>
                    </a:cubicBezTo>
                    <a:cubicBezTo>
                      <a:pt x="116" y="1417"/>
                      <a:pt x="116" y="1419"/>
                      <a:pt x="115" y="1420"/>
                    </a:cubicBezTo>
                    <a:moveTo>
                      <a:pt x="135" y="1402"/>
                    </a:moveTo>
                    <a:cubicBezTo>
                      <a:pt x="135" y="1401"/>
                      <a:pt x="135" y="1399"/>
                      <a:pt x="135" y="1397"/>
                    </a:cubicBezTo>
                    <a:cubicBezTo>
                      <a:pt x="135" y="1397"/>
                      <a:pt x="136" y="1396"/>
                      <a:pt x="136" y="1396"/>
                    </a:cubicBezTo>
                    <a:cubicBezTo>
                      <a:pt x="136" y="1396"/>
                      <a:pt x="136" y="1396"/>
                      <a:pt x="136" y="1396"/>
                    </a:cubicBezTo>
                    <a:cubicBezTo>
                      <a:pt x="137" y="1397"/>
                      <a:pt x="138" y="1399"/>
                      <a:pt x="138" y="1400"/>
                    </a:cubicBezTo>
                    <a:cubicBezTo>
                      <a:pt x="138" y="1401"/>
                      <a:pt x="137" y="1401"/>
                      <a:pt x="135" y="1402"/>
                    </a:cubicBezTo>
                    <a:moveTo>
                      <a:pt x="121" y="1399"/>
                    </a:moveTo>
                    <a:cubicBezTo>
                      <a:pt x="121" y="1399"/>
                      <a:pt x="119" y="1394"/>
                      <a:pt x="120" y="1394"/>
                    </a:cubicBezTo>
                    <a:cubicBezTo>
                      <a:pt x="120" y="1391"/>
                      <a:pt x="122" y="1389"/>
                      <a:pt x="123" y="1388"/>
                    </a:cubicBezTo>
                    <a:cubicBezTo>
                      <a:pt x="123" y="1388"/>
                      <a:pt x="123" y="1388"/>
                      <a:pt x="123" y="1388"/>
                    </a:cubicBezTo>
                    <a:cubicBezTo>
                      <a:pt x="124" y="1388"/>
                      <a:pt x="125" y="1391"/>
                      <a:pt x="126" y="1395"/>
                    </a:cubicBezTo>
                    <a:cubicBezTo>
                      <a:pt x="124" y="1397"/>
                      <a:pt x="123" y="1399"/>
                      <a:pt x="121" y="1399"/>
                    </a:cubicBezTo>
                    <a:cubicBezTo>
                      <a:pt x="121" y="1399"/>
                      <a:pt x="121" y="1399"/>
                      <a:pt x="121" y="1399"/>
                    </a:cubicBezTo>
                    <a:moveTo>
                      <a:pt x="129" y="1387"/>
                    </a:moveTo>
                    <a:cubicBezTo>
                      <a:pt x="129" y="1385"/>
                      <a:pt x="128" y="1382"/>
                      <a:pt x="128" y="1380"/>
                    </a:cubicBezTo>
                    <a:cubicBezTo>
                      <a:pt x="128" y="1377"/>
                      <a:pt x="128" y="1374"/>
                      <a:pt x="129" y="1371"/>
                    </a:cubicBezTo>
                    <a:cubicBezTo>
                      <a:pt x="130" y="1375"/>
                      <a:pt x="132" y="1378"/>
                      <a:pt x="132" y="1380"/>
                    </a:cubicBezTo>
                    <a:cubicBezTo>
                      <a:pt x="132" y="1383"/>
                      <a:pt x="130" y="1385"/>
                      <a:pt x="129" y="1387"/>
                    </a:cubicBezTo>
                    <a:moveTo>
                      <a:pt x="97" y="1388"/>
                    </a:moveTo>
                    <a:cubicBezTo>
                      <a:pt x="97" y="1388"/>
                      <a:pt x="96" y="1387"/>
                      <a:pt x="95" y="1387"/>
                    </a:cubicBezTo>
                    <a:cubicBezTo>
                      <a:pt x="94" y="1387"/>
                      <a:pt x="93" y="1384"/>
                      <a:pt x="92" y="1382"/>
                    </a:cubicBezTo>
                    <a:cubicBezTo>
                      <a:pt x="93" y="1378"/>
                      <a:pt x="95" y="1373"/>
                      <a:pt x="99" y="1366"/>
                    </a:cubicBezTo>
                    <a:cubicBezTo>
                      <a:pt x="99" y="1374"/>
                      <a:pt x="100" y="1378"/>
                      <a:pt x="100" y="1382"/>
                    </a:cubicBezTo>
                    <a:cubicBezTo>
                      <a:pt x="100" y="1387"/>
                      <a:pt x="99" y="1388"/>
                      <a:pt x="97" y="1388"/>
                    </a:cubicBezTo>
                    <a:moveTo>
                      <a:pt x="96" y="1354"/>
                    </a:moveTo>
                    <a:cubicBezTo>
                      <a:pt x="96" y="1351"/>
                      <a:pt x="95" y="1349"/>
                      <a:pt x="95" y="1347"/>
                    </a:cubicBezTo>
                    <a:cubicBezTo>
                      <a:pt x="95" y="1343"/>
                      <a:pt x="94" y="1337"/>
                      <a:pt x="97" y="1337"/>
                    </a:cubicBezTo>
                    <a:cubicBezTo>
                      <a:pt x="97" y="1337"/>
                      <a:pt x="98" y="1337"/>
                      <a:pt x="98" y="1337"/>
                    </a:cubicBezTo>
                    <a:cubicBezTo>
                      <a:pt x="99" y="1337"/>
                      <a:pt x="100" y="1339"/>
                      <a:pt x="102" y="1342"/>
                    </a:cubicBezTo>
                    <a:cubicBezTo>
                      <a:pt x="99" y="1346"/>
                      <a:pt x="98" y="1350"/>
                      <a:pt x="96" y="1354"/>
                    </a:cubicBezTo>
                    <a:moveTo>
                      <a:pt x="109" y="1354"/>
                    </a:moveTo>
                    <a:cubicBezTo>
                      <a:pt x="109" y="1353"/>
                      <a:pt x="109" y="1352"/>
                      <a:pt x="110" y="1352"/>
                    </a:cubicBezTo>
                    <a:cubicBezTo>
                      <a:pt x="109" y="1352"/>
                      <a:pt x="109" y="1351"/>
                      <a:pt x="109" y="1351"/>
                    </a:cubicBezTo>
                    <a:cubicBezTo>
                      <a:pt x="110" y="1347"/>
                      <a:pt x="111" y="1342"/>
                      <a:pt x="113" y="1336"/>
                    </a:cubicBezTo>
                    <a:cubicBezTo>
                      <a:pt x="112" y="1341"/>
                      <a:pt x="111" y="1346"/>
                      <a:pt x="110" y="1350"/>
                    </a:cubicBezTo>
                    <a:cubicBezTo>
                      <a:pt x="113" y="1346"/>
                      <a:pt x="114" y="1344"/>
                      <a:pt x="115" y="1344"/>
                    </a:cubicBezTo>
                    <a:cubicBezTo>
                      <a:pt x="116" y="1344"/>
                      <a:pt x="117" y="1346"/>
                      <a:pt x="117" y="1347"/>
                    </a:cubicBezTo>
                    <a:cubicBezTo>
                      <a:pt x="117" y="1348"/>
                      <a:pt x="115" y="1353"/>
                      <a:pt x="114" y="1354"/>
                    </a:cubicBezTo>
                    <a:cubicBezTo>
                      <a:pt x="114" y="1354"/>
                      <a:pt x="114" y="1354"/>
                      <a:pt x="114" y="1354"/>
                    </a:cubicBezTo>
                    <a:cubicBezTo>
                      <a:pt x="113" y="1354"/>
                      <a:pt x="111" y="1353"/>
                      <a:pt x="110" y="1352"/>
                    </a:cubicBezTo>
                    <a:cubicBezTo>
                      <a:pt x="109" y="1365"/>
                      <a:pt x="111" y="1369"/>
                      <a:pt x="114" y="1370"/>
                    </a:cubicBezTo>
                    <a:cubicBezTo>
                      <a:pt x="118" y="1372"/>
                      <a:pt x="117" y="1378"/>
                      <a:pt x="117" y="1383"/>
                    </a:cubicBezTo>
                    <a:cubicBezTo>
                      <a:pt x="117" y="1384"/>
                      <a:pt x="116" y="1387"/>
                      <a:pt x="116" y="1387"/>
                    </a:cubicBezTo>
                    <a:cubicBezTo>
                      <a:pt x="116" y="1387"/>
                      <a:pt x="116" y="1387"/>
                      <a:pt x="116" y="1387"/>
                    </a:cubicBezTo>
                    <a:cubicBezTo>
                      <a:pt x="115" y="1387"/>
                      <a:pt x="115" y="1387"/>
                      <a:pt x="115" y="1387"/>
                    </a:cubicBezTo>
                    <a:cubicBezTo>
                      <a:pt x="109" y="1387"/>
                      <a:pt x="110" y="1402"/>
                      <a:pt x="105" y="1404"/>
                    </a:cubicBezTo>
                    <a:cubicBezTo>
                      <a:pt x="105" y="1405"/>
                      <a:pt x="104" y="1405"/>
                      <a:pt x="103" y="1405"/>
                    </a:cubicBezTo>
                    <a:cubicBezTo>
                      <a:pt x="102" y="1405"/>
                      <a:pt x="101" y="1404"/>
                      <a:pt x="100" y="1404"/>
                    </a:cubicBezTo>
                    <a:cubicBezTo>
                      <a:pt x="99" y="1405"/>
                      <a:pt x="99" y="1407"/>
                      <a:pt x="100" y="1410"/>
                    </a:cubicBezTo>
                    <a:cubicBezTo>
                      <a:pt x="100" y="1415"/>
                      <a:pt x="98" y="1416"/>
                      <a:pt x="97" y="1416"/>
                    </a:cubicBezTo>
                    <a:cubicBezTo>
                      <a:pt x="96" y="1416"/>
                      <a:pt x="96" y="1415"/>
                      <a:pt x="95" y="1415"/>
                    </a:cubicBezTo>
                    <a:cubicBezTo>
                      <a:pt x="94" y="1415"/>
                      <a:pt x="91" y="1412"/>
                      <a:pt x="91" y="1411"/>
                    </a:cubicBezTo>
                    <a:cubicBezTo>
                      <a:pt x="91" y="1405"/>
                      <a:pt x="92" y="1404"/>
                      <a:pt x="94" y="1404"/>
                    </a:cubicBezTo>
                    <a:cubicBezTo>
                      <a:pt x="95" y="1404"/>
                      <a:pt x="95" y="1404"/>
                      <a:pt x="95" y="1404"/>
                    </a:cubicBezTo>
                    <a:cubicBezTo>
                      <a:pt x="96" y="1404"/>
                      <a:pt x="96" y="1404"/>
                      <a:pt x="96" y="1404"/>
                    </a:cubicBezTo>
                    <a:cubicBezTo>
                      <a:pt x="97" y="1404"/>
                      <a:pt x="98" y="1404"/>
                      <a:pt x="98" y="1404"/>
                    </a:cubicBezTo>
                    <a:cubicBezTo>
                      <a:pt x="99" y="1396"/>
                      <a:pt x="102" y="1391"/>
                      <a:pt x="105" y="1387"/>
                    </a:cubicBezTo>
                    <a:cubicBezTo>
                      <a:pt x="110" y="1381"/>
                      <a:pt x="110" y="1378"/>
                      <a:pt x="105" y="1371"/>
                    </a:cubicBezTo>
                    <a:cubicBezTo>
                      <a:pt x="103" y="1368"/>
                      <a:pt x="100" y="1363"/>
                      <a:pt x="101" y="1362"/>
                    </a:cubicBezTo>
                    <a:cubicBezTo>
                      <a:pt x="102" y="1357"/>
                      <a:pt x="104" y="1354"/>
                      <a:pt x="107" y="1354"/>
                    </a:cubicBezTo>
                    <a:cubicBezTo>
                      <a:pt x="108" y="1354"/>
                      <a:pt x="108" y="1354"/>
                      <a:pt x="109" y="1354"/>
                    </a:cubicBezTo>
                    <a:moveTo>
                      <a:pt x="137" y="1339"/>
                    </a:moveTo>
                    <a:cubicBezTo>
                      <a:pt x="136" y="1336"/>
                      <a:pt x="135" y="1334"/>
                      <a:pt x="135" y="1331"/>
                    </a:cubicBezTo>
                    <a:cubicBezTo>
                      <a:pt x="135" y="1328"/>
                      <a:pt x="136" y="1326"/>
                      <a:pt x="136" y="1322"/>
                    </a:cubicBezTo>
                    <a:cubicBezTo>
                      <a:pt x="138" y="1326"/>
                      <a:pt x="139" y="1329"/>
                      <a:pt x="139" y="1332"/>
                    </a:cubicBezTo>
                    <a:cubicBezTo>
                      <a:pt x="139" y="1334"/>
                      <a:pt x="137" y="1336"/>
                      <a:pt x="137" y="1339"/>
                    </a:cubicBezTo>
                    <a:moveTo>
                      <a:pt x="127" y="1335"/>
                    </a:moveTo>
                    <a:cubicBezTo>
                      <a:pt x="123" y="1331"/>
                      <a:pt x="121" y="1331"/>
                      <a:pt x="120" y="1329"/>
                    </a:cubicBezTo>
                    <a:cubicBezTo>
                      <a:pt x="120" y="1328"/>
                      <a:pt x="121" y="1324"/>
                      <a:pt x="121" y="1322"/>
                    </a:cubicBezTo>
                    <a:cubicBezTo>
                      <a:pt x="122" y="1323"/>
                      <a:pt x="123" y="1324"/>
                      <a:pt x="124" y="1325"/>
                    </a:cubicBezTo>
                    <a:cubicBezTo>
                      <a:pt x="125" y="1327"/>
                      <a:pt x="125" y="1328"/>
                      <a:pt x="127" y="1335"/>
                    </a:cubicBezTo>
                    <a:moveTo>
                      <a:pt x="105" y="1338"/>
                    </a:moveTo>
                    <a:cubicBezTo>
                      <a:pt x="103" y="1334"/>
                      <a:pt x="101" y="1332"/>
                      <a:pt x="101" y="1329"/>
                    </a:cubicBezTo>
                    <a:cubicBezTo>
                      <a:pt x="101" y="1326"/>
                      <a:pt x="103" y="1324"/>
                      <a:pt x="105" y="1321"/>
                    </a:cubicBezTo>
                    <a:cubicBezTo>
                      <a:pt x="106" y="1324"/>
                      <a:pt x="108" y="1326"/>
                      <a:pt x="108" y="1330"/>
                    </a:cubicBezTo>
                    <a:cubicBezTo>
                      <a:pt x="109" y="1332"/>
                      <a:pt x="106" y="1335"/>
                      <a:pt x="105" y="1338"/>
                    </a:cubicBezTo>
                    <a:moveTo>
                      <a:pt x="131" y="1319"/>
                    </a:moveTo>
                    <a:cubicBezTo>
                      <a:pt x="131" y="1319"/>
                      <a:pt x="131" y="1319"/>
                      <a:pt x="130" y="1319"/>
                    </a:cubicBezTo>
                    <a:cubicBezTo>
                      <a:pt x="129" y="1318"/>
                      <a:pt x="128" y="1315"/>
                      <a:pt x="126" y="1312"/>
                    </a:cubicBezTo>
                    <a:cubicBezTo>
                      <a:pt x="127" y="1310"/>
                      <a:pt x="129" y="1305"/>
                      <a:pt x="130" y="1305"/>
                    </a:cubicBezTo>
                    <a:cubicBezTo>
                      <a:pt x="130" y="1305"/>
                      <a:pt x="130" y="1305"/>
                      <a:pt x="130" y="1305"/>
                    </a:cubicBezTo>
                    <a:cubicBezTo>
                      <a:pt x="131" y="1305"/>
                      <a:pt x="132" y="1310"/>
                      <a:pt x="134" y="1316"/>
                    </a:cubicBezTo>
                    <a:cubicBezTo>
                      <a:pt x="133" y="1317"/>
                      <a:pt x="132" y="1319"/>
                      <a:pt x="131" y="1319"/>
                    </a:cubicBezTo>
                    <a:moveTo>
                      <a:pt x="111" y="1320"/>
                    </a:moveTo>
                    <a:cubicBezTo>
                      <a:pt x="111" y="1319"/>
                      <a:pt x="109" y="1316"/>
                      <a:pt x="109" y="1315"/>
                    </a:cubicBezTo>
                    <a:cubicBezTo>
                      <a:pt x="111" y="1312"/>
                      <a:pt x="112" y="1308"/>
                      <a:pt x="114" y="1305"/>
                    </a:cubicBezTo>
                    <a:cubicBezTo>
                      <a:pt x="114" y="1307"/>
                      <a:pt x="115" y="1309"/>
                      <a:pt x="115" y="1314"/>
                    </a:cubicBezTo>
                    <a:cubicBezTo>
                      <a:pt x="114" y="1316"/>
                      <a:pt x="113" y="1318"/>
                      <a:pt x="111" y="1320"/>
                    </a:cubicBezTo>
                    <a:moveTo>
                      <a:pt x="98" y="1315"/>
                    </a:moveTo>
                    <a:cubicBezTo>
                      <a:pt x="98" y="1315"/>
                      <a:pt x="97" y="1315"/>
                      <a:pt x="97" y="1314"/>
                    </a:cubicBezTo>
                    <a:cubicBezTo>
                      <a:pt x="96" y="1312"/>
                      <a:pt x="96" y="1309"/>
                      <a:pt x="95" y="1306"/>
                    </a:cubicBezTo>
                    <a:cubicBezTo>
                      <a:pt x="95" y="1306"/>
                      <a:pt x="97" y="1305"/>
                      <a:pt x="97" y="1304"/>
                    </a:cubicBezTo>
                    <a:cubicBezTo>
                      <a:pt x="98" y="1307"/>
                      <a:pt x="100" y="1310"/>
                      <a:pt x="101" y="1312"/>
                    </a:cubicBezTo>
                    <a:cubicBezTo>
                      <a:pt x="100" y="1313"/>
                      <a:pt x="98" y="1315"/>
                      <a:pt x="98" y="1315"/>
                    </a:cubicBezTo>
                    <a:moveTo>
                      <a:pt x="108" y="1306"/>
                    </a:moveTo>
                    <a:cubicBezTo>
                      <a:pt x="106" y="1303"/>
                      <a:pt x="104" y="1301"/>
                      <a:pt x="104" y="1301"/>
                    </a:cubicBezTo>
                    <a:cubicBezTo>
                      <a:pt x="104" y="1296"/>
                      <a:pt x="102" y="1289"/>
                      <a:pt x="106" y="1287"/>
                    </a:cubicBezTo>
                    <a:cubicBezTo>
                      <a:pt x="106" y="1287"/>
                      <a:pt x="106" y="1287"/>
                      <a:pt x="106" y="1287"/>
                    </a:cubicBezTo>
                    <a:cubicBezTo>
                      <a:pt x="108" y="1287"/>
                      <a:pt x="109" y="1289"/>
                      <a:pt x="109" y="1290"/>
                    </a:cubicBezTo>
                    <a:cubicBezTo>
                      <a:pt x="109" y="1295"/>
                      <a:pt x="109" y="1299"/>
                      <a:pt x="108" y="1306"/>
                    </a:cubicBezTo>
                    <a:moveTo>
                      <a:pt x="97" y="1281"/>
                    </a:moveTo>
                    <a:cubicBezTo>
                      <a:pt x="97" y="1281"/>
                      <a:pt x="97" y="1281"/>
                      <a:pt x="97" y="1281"/>
                    </a:cubicBezTo>
                    <a:cubicBezTo>
                      <a:pt x="97" y="1281"/>
                      <a:pt x="96" y="1279"/>
                      <a:pt x="96" y="1277"/>
                    </a:cubicBezTo>
                    <a:cubicBezTo>
                      <a:pt x="97" y="1277"/>
                      <a:pt x="99" y="1276"/>
                      <a:pt x="100" y="1276"/>
                    </a:cubicBezTo>
                    <a:cubicBezTo>
                      <a:pt x="100" y="1276"/>
                      <a:pt x="100" y="1276"/>
                      <a:pt x="100" y="1276"/>
                    </a:cubicBezTo>
                    <a:cubicBezTo>
                      <a:pt x="100" y="1276"/>
                      <a:pt x="101" y="1278"/>
                      <a:pt x="101" y="1280"/>
                    </a:cubicBezTo>
                    <a:cubicBezTo>
                      <a:pt x="100" y="1280"/>
                      <a:pt x="99" y="1281"/>
                      <a:pt x="97" y="1281"/>
                    </a:cubicBezTo>
                    <a:moveTo>
                      <a:pt x="106" y="1264"/>
                    </a:moveTo>
                    <a:cubicBezTo>
                      <a:pt x="105" y="1263"/>
                      <a:pt x="105" y="1262"/>
                      <a:pt x="105" y="1261"/>
                    </a:cubicBezTo>
                    <a:cubicBezTo>
                      <a:pt x="105" y="1260"/>
                      <a:pt x="105" y="1259"/>
                      <a:pt x="106" y="1259"/>
                    </a:cubicBezTo>
                    <a:cubicBezTo>
                      <a:pt x="106" y="1260"/>
                      <a:pt x="106" y="1261"/>
                      <a:pt x="107" y="1263"/>
                    </a:cubicBezTo>
                    <a:cubicBezTo>
                      <a:pt x="107" y="1263"/>
                      <a:pt x="106" y="1264"/>
                      <a:pt x="106" y="1264"/>
                    </a:cubicBezTo>
                    <a:moveTo>
                      <a:pt x="116" y="1234"/>
                    </a:moveTo>
                    <a:cubicBezTo>
                      <a:pt x="92" y="1234"/>
                      <a:pt x="92" y="1234"/>
                      <a:pt x="92" y="1234"/>
                    </a:cubicBezTo>
                    <a:cubicBezTo>
                      <a:pt x="92" y="1235"/>
                      <a:pt x="91" y="1236"/>
                      <a:pt x="91" y="1236"/>
                    </a:cubicBezTo>
                    <a:cubicBezTo>
                      <a:pt x="91" y="1236"/>
                      <a:pt x="91" y="1236"/>
                      <a:pt x="91" y="1236"/>
                    </a:cubicBezTo>
                    <a:cubicBezTo>
                      <a:pt x="90" y="1236"/>
                      <a:pt x="90" y="1235"/>
                      <a:pt x="89" y="1234"/>
                    </a:cubicBezTo>
                    <a:cubicBezTo>
                      <a:pt x="89" y="1254"/>
                      <a:pt x="89" y="1254"/>
                      <a:pt x="89" y="1254"/>
                    </a:cubicBezTo>
                    <a:cubicBezTo>
                      <a:pt x="91" y="1257"/>
                      <a:pt x="92" y="1260"/>
                      <a:pt x="92" y="1263"/>
                    </a:cubicBezTo>
                    <a:cubicBezTo>
                      <a:pt x="92" y="1264"/>
                      <a:pt x="91" y="1266"/>
                      <a:pt x="89" y="1268"/>
                    </a:cubicBezTo>
                    <a:cubicBezTo>
                      <a:pt x="89" y="1292"/>
                      <a:pt x="89" y="1292"/>
                      <a:pt x="89" y="1292"/>
                    </a:cubicBezTo>
                    <a:cubicBezTo>
                      <a:pt x="90" y="1293"/>
                      <a:pt x="91" y="1293"/>
                      <a:pt x="93" y="1293"/>
                    </a:cubicBezTo>
                    <a:cubicBezTo>
                      <a:pt x="92" y="1295"/>
                      <a:pt x="91" y="1298"/>
                      <a:pt x="91" y="1298"/>
                    </a:cubicBezTo>
                    <a:cubicBezTo>
                      <a:pt x="91" y="1298"/>
                      <a:pt x="91" y="1298"/>
                      <a:pt x="91" y="1298"/>
                    </a:cubicBezTo>
                    <a:cubicBezTo>
                      <a:pt x="91" y="1298"/>
                      <a:pt x="90" y="1297"/>
                      <a:pt x="89" y="1297"/>
                    </a:cubicBezTo>
                    <a:cubicBezTo>
                      <a:pt x="89" y="1323"/>
                      <a:pt x="89" y="1323"/>
                      <a:pt x="89" y="1323"/>
                    </a:cubicBezTo>
                    <a:cubicBezTo>
                      <a:pt x="90" y="1325"/>
                      <a:pt x="91" y="1327"/>
                      <a:pt x="92" y="1328"/>
                    </a:cubicBezTo>
                    <a:cubicBezTo>
                      <a:pt x="91" y="1329"/>
                      <a:pt x="91" y="1331"/>
                      <a:pt x="91" y="1331"/>
                    </a:cubicBezTo>
                    <a:cubicBezTo>
                      <a:pt x="91" y="1331"/>
                      <a:pt x="91" y="1331"/>
                      <a:pt x="91" y="1331"/>
                    </a:cubicBezTo>
                    <a:cubicBezTo>
                      <a:pt x="90" y="1331"/>
                      <a:pt x="90" y="1331"/>
                      <a:pt x="89" y="1330"/>
                    </a:cubicBezTo>
                    <a:cubicBezTo>
                      <a:pt x="89" y="1351"/>
                      <a:pt x="89" y="1351"/>
                      <a:pt x="89" y="1351"/>
                    </a:cubicBezTo>
                    <a:cubicBezTo>
                      <a:pt x="90" y="1351"/>
                      <a:pt x="90" y="1350"/>
                      <a:pt x="91" y="1349"/>
                    </a:cubicBezTo>
                    <a:cubicBezTo>
                      <a:pt x="91" y="1353"/>
                      <a:pt x="92" y="1356"/>
                      <a:pt x="92" y="1359"/>
                    </a:cubicBezTo>
                    <a:cubicBezTo>
                      <a:pt x="92" y="1361"/>
                      <a:pt x="91" y="1363"/>
                      <a:pt x="89" y="1365"/>
                    </a:cubicBezTo>
                    <a:cubicBezTo>
                      <a:pt x="89" y="1460"/>
                      <a:pt x="89" y="1460"/>
                      <a:pt x="89" y="1460"/>
                    </a:cubicBezTo>
                    <a:cubicBezTo>
                      <a:pt x="92" y="1464"/>
                      <a:pt x="93" y="1471"/>
                      <a:pt x="97" y="1471"/>
                    </a:cubicBezTo>
                    <a:cubicBezTo>
                      <a:pt x="97" y="1471"/>
                      <a:pt x="97" y="1471"/>
                      <a:pt x="97" y="1471"/>
                    </a:cubicBezTo>
                    <a:cubicBezTo>
                      <a:pt x="98" y="1479"/>
                      <a:pt x="101" y="1484"/>
                      <a:pt x="103" y="1489"/>
                    </a:cubicBezTo>
                    <a:cubicBezTo>
                      <a:pt x="105" y="1498"/>
                      <a:pt x="105" y="1499"/>
                      <a:pt x="104" y="1500"/>
                    </a:cubicBezTo>
                    <a:cubicBezTo>
                      <a:pt x="102" y="1503"/>
                      <a:pt x="100" y="1506"/>
                      <a:pt x="98" y="1510"/>
                    </a:cubicBezTo>
                    <a:cubicBezTo>
                      <a:pt x="97" y="1513"/>
                      <a:pt x="97" y="1521"/>
                      <a:pt x="95" y="1521"/>
                    </a:cubicBezTo>
                    <a:cubicBezTo>
                      <a:pt x="94" y="1521"/>
                      <a:pt x="93" y="1520"/>
                      <a:pt x="92" y="1517"/>
                    </a:cubicBezTo>
                    <a:cubicBezTo>
                      <a:pt x="91" y="1520"/>
                      <a:pt x="90" y="1522"/>
                      <a:pt x="90" y="1525"/>
                    </a:cubicBezTo>
                    <a:cubicBezTo>
                      <a:pt x="90" y="1529"/>
                      <a:pt x="90" y="1532"/>
                      <a:pt x="89" y="1534"/>
                    </a:cubicBezTo>
                    <a:cubicBezTo>
                      <a:pt x="89" y="1558"/>
                      <a:pt x="89" y="1558"/>
                      <a:pt x="89" y="1558"/>
                    </a:cubicBezTo>
                    <a:cubicBezTo>
                      <a:pt x="90" y="1557"/>
                      <a:pt x="90" y="1557"/>
                      <a:pt x="90" y="1557"/>
                    </a:cubicBezTo>
                    <a:cubicBezTo>
                      <a:pt x="91" y="1559"/>
                      <a:pt x="92" y="1561"/>
                      <a:pt x="92" y="1563"/>
                    </a:cubicBezTo>
                    <a:cubicBezTo>
                      <a:pt x="93" y="1566"/>
                      <a:pt x="93" y="1569"/>
                      <a:pt x="94" y="1571"/>
                    </a:cubicBezTo>
                    <a:cubicBezTo>
                      <a:pt x="95" y="1569"/>
                      <a:pt x="98" y="1564"/>
                      <a:pt x="97" y="1564"/>
                    </a:cubicBezTo>
                    <a:cubicBezTo>
                      <a:pt x="94" y="1556"/>
                      <a:pt x="95" y="1555"/>
                      <a:pt x="97" y="1555"/>
                    </a:cubicBezTo>
                    <a:cubicBezTo>
                      <a:pt x="98" y="1555"/>
                      <a:pt x="100" y="1556"/>
                      <a:pt x="100" y="1556"/>
                    </a:cubicBezTo>
                    <a:cubicBezTo>
                      <a:pt x="102" y="1557"/>
                      <a:pt x="104" y="1561"/>
                      <a:pt x="106" y="1563"/>
                    </a:cubicBezTo>
                    <a:cubicBezTo>
                      <a:pt x="106" y="1563"/>
                      <a:pt x="95" y="1589"/>
                      <a:pt x="96" y="1589"/>
                    </a:cubicBezTo>
                    <a:cubicBezTo>
                      <a:pt x="100" y="1586"/>
                      <a:pt x="102" y="1582"/>
                      <a:pt x="104" y="1579"/>
                    </a:cubicBezTo>
                    <a:cubicBezTo>
                      <a:pt x="106" y="1578"/>
                      <a:pt x="108" y="1575"/>
                      <a:pt x="110" y="1575"/>
                    </a:cubicBezTo>
                    <a:cubicBezTo>
                      <a:pt x="111" y="1575"/>
                      <a:pt x="111" y="1575"/>
                      <a:pt x="112" y="1576"/>
                    </a:cubicBezTo>
                    <a:cubicBezTo>
                      <a:pt x="117" y="1579"/>
                      <a:pt x="111" y="1585"/>
                      <a:pt x="111" y="1590"/>
                    </a:cubicBezTo>
                    <a:cubicBezTo>
                      <a:pt x="112" y="1591"/>
                      <a:pt x="111" y="1592"/>
                      <a:pt x="111" y="1593"/>
                    </a:cubicBezTo>
                    <a:cubicBezTo>
                      <a:pt x="112" y="1595"/>
                      <a:pt x="112" y="1598"/>
                      <a:pt x="113" y="1600"/>
                    </a:cubicBezTo>
                    <a:cubicBezTo>
                      <a:pt x="113" y="1599"/>
                      <a:pt x="114" y="1598"/>
                      <a:pt x="115" y="1597"/>
                    </a:cubicBezTo>
                    <a:cubicBezTo>
                      <a:pt x="117" y="1593"/>
                      <a:pt x="119" y="1588"/>
                      <a:pt x="120" y="1588"/>
                    </a:cubicBezTo>
                    <a:cubicBezTo>
                      <a:pt x="121" y="1588"/>
                      <a:pt x="123" y="1591"/>
                      <a:pt x="123" y="1599"/>
                    </a:cubicBezTo>
                    <a:cubicBezTo>
                      <a:pt x="124" y="1600"/>
                      <a:pt x="126" y="1601"/>
                      <a:pt x="127" y="1601"/>
                    </a:cubicBezTo>
                    <a:cubicBezTo>
                      <a:pt x="128" y="1601"/>
                      <a:pt x="128" y="1601"/>
                      <a:pt x="129" y="1601"/>
                    </a:cubicBezTo>
                    <a:cubicBezTo>
                      <a:pt x="132" y="1598"/>
                      <a:pt x="134" y="1584"/>
                      <a:pt x="132" y="1574"/>
                    </a:cubicBezTo>
                    <a:cubicBezTo>
                      <a:pt x="131" y="1566"/>
                      <a:pt x="128" y="1558"/>
                      <a:pt x="126" y="1556"/>
                    </a:cubicBezTo>
                    <a:cubicBezTo>
                      <a:pt x="125" y="1555"/>
                      <a:pt x="123" y="1551"/>
                      <a:pt x="123" y="1549"/>
                    </a:cubicBezTo>
                    <a:cubicBezTo>
                      <a:pt x="124" y="1542"/>
                      <a:pt x="123" y="1539"/>
                      <a:pt x="121" y="1539"/>
                    </a:cubicBezTo>
                    <a:cubicBezTo>
                      <a:pt x="120" y="1539"/>
                      <a:pt x="117" y="1543"/>
                      <a:pt x="116" y="1546"/>
                    </a:cubicBezTo>
                    <a:cubicBezTo>
                      <a:pt x="116" y="1526"/>
                      <a:pt x="117" y="1523"/>
                      <a:pt x="123" y="1522"/>
                    </a:cubicBezTo>
                    <a:cubicBezTo>
                      <a:pt x="124" y="1516"/>
                      <a:pt x="122" y="1505"/>
                      <a:pt x="126" y="1505"/>
                    </a:cubicBezTo>
                    <a:cubicBezTo>
                      <a:pt x="127" y="1505"/>
                      <a:pt x="127" y="1506"/>
                      <a:pt x="128" y="1506"/>
                    </a:cubicBezTo>
                    <a:cubicBezTo>
                      <a:pt x="134" y="1508"/>
                      <a:pt x="130" y="1517"/>
                      <a:pt x="131" y="1523"/>
                    </a:cubicBezTo>
                    <a:cubicBezTo>
                      <a:pt x="132" y="1525"/>
                      <a:pt x="134" y="1526"/>
                      <a:pt x="135" y="1529"/>
                    </a:cubicBezTo>
                    <a:cubicBezTo>
                      <a:pt x="137" y="1531"/>
                      <a:pt x="138" y="1535"/>
                      <a:pt x="139" y="1537"/>
                    </a:cubicBezTo>
                    <a:cubicBezTo>
                      <a:pt x="140" y="1539"/>
                      <a:pt x="141" y="1538"/>
                      <a:pt x="141" y="1539"/>
                    </a:cubicBezTo>
                    <a:cubicBezTo>
                      <a:pt x="141" y="1536"/>
                      <a:pt x="141" y="1532"/>
                      <a:pt x="140" y="1530"/>
                    </a:cubicBezTo>
                    <a:cubicBezTo>
                      <a:pt x="138" y="1524"/>
                      <a:pt x="139" y="1516"/>
                      <a:pt x="139" y="1509"/>
                    </a:cubicBezTo>
                    <a:cubicBezTo>
                      <a:pt x="137" y="1508"/>
                      <a:pt x="133" y="1510"/>
                      <a:pt x="132" y="1501"/>
                    </a:cubicBezTo>
                    <a:cubicBezTo>
                      <a:pt x="131" y="1491"/>
                      <a:pt x="135" y="1492"/>
                      <a:pt x="137" y="1490"/>
                    </a:cubicBezTo>
                    <a:cubicBezTo>
                      <a:pt x="138" y="1489"/>
                      <a:pt x="138" y="1483"/>
                      <a:pt x="139" y="1480"/>
                    </a:cubicBezTo>
                    <a:cubicBezTo>
                      <a:pt x="140" y="1478"/>
                      <a:pt x="140" y="1476"/>
                      <a:pt x="141" y="1476"/>
                    </a:cubicBezTo>
                    <a:cubicBezTo>
                      <a:pt x="142" y="1476"/>
                      <a:pt x="142" y="1478"/>
                      <a:pt x="143" y="1484"/>
                    </a:cubicBezTo>
                    <a:cubicBezTo>
                      <a:pt x="143" y="1489"/>
                      <a:pt x="145" y="1491"/>
                      <a:pt x="146" y="1491"/>
                    </a:cubicBezTo>
                    <a:cubicBezTo>
                      <a:pt x="147" y="1491"/>
                      <a:pt x="147" y="1490"/>
                      <a:pt x="148" y="1488"/>
                    </a:cubicBezTo>
                    <a:cubicBezTo>
                      <a:pt x="149" y="1485"/>
                      <a:pt x="149" y="1479"/>
                      <a:pt x="149" y="1475"/>
                    </a:cubicBezTo>
                    <a:cubicBezTo>
                      <a:pt x="151" y="1457"/>
                      <a:pt x="150" y="1449"/>
                      <a:pt x="145" y="1446"/>
                    </a:cubicBezTo>
                    <a:cubicBezTo>
                      <a:pt x="142" y="1444"/>
                      <a:pt x="140" y="1442"/>
                      <a:pt x="136" y="1441"/>
                    </a:cubicBezTo>
                    <a:cubicBezTo>
                      <a:pt x="134" y="1440"/>
                      <a:pt x="134" y="1436"/>
                      <a:pt x="134" y="1431"/>
                    </a:cubicBezTo>
                    <a:cubicBezTo>
                      <a:pt x="134" y="1425"/>
                      <a:pt x="134" y="1418"/>
                      <a:pt x="136" y="1418"/>
                    </a:cubicBezTo>
                    <a:cubicBezTo>
                      <a:pt x="137" y="1418"/>
                      <a:pt x="137" y="1418"/>
                      <a:pt x="138" y="1419"/>
                    </a:cubicBezTo>
                    <a:cubicBezTo>
                      <a:pt x="138" y="1419"/>
                      <a:pt x="138" y="1419"/>
                      <a:pt x="138" y="1419"/>
                    </a:cubicBezTo>
                    <a:cubicBezTo>
                      <a:pt x="139" y="1419"/>
                      <a:pt x="139" y="1415"/>
                      <a:pt x="140" y="1414"/>
                    </a:cubicBezTo>
                    <a:cubicBezTo>
                      <a:pt x="142" y="1406"/>
                      <a:pt x="143" y="1397"/>
                      <a:pt x="141" y="1387"/>
                    </a:cubicBezTo>
                    <a:cubicBezTo>
                      <a:pt x="140" y="1382"/>
                      <a:pt x="140" y="1379"/>
                      <a:pt x="141" y="1375"/>
                    </a:cubicBezTo>
                    <a:cubicBezTo>
                      <a:pt x="142" y="1373"/>
                      <a:pt x="142" y="1369"/>
                      <a:pt x="142" y="1366"/>
                    </a:cubicBezTo>
                    <a:cubicBezTo>
                      <a:pt x="141" y="1367"/>
                      <a:pt x="140" y="1368"/>
                      <a:pt x="139" y="1369"/>
                    </a:cubicBezTo>
                    <a:cubicBezTo>
                      <a:pt x="139" y="1369"/>
                      <a:pt x="139" y="1369"/>
                      <a:pt x="139" y="1369"/>
                    </a:cubicBezTo>
                    <a:cubicBezTo>
                      <a:pt x="139" y="1369"/>
                      <a:pt x="138" y="1368"/>
                      <a:pt x="138" y="1368"/>
                    </a:cubicBezTo>
                    <a:cubicBezTo>
                      <a:pt x="137" y="1368"/>
                      <a:pt x="137" y="1368"/>
                      <a:pt x="137" y="1368"/>
                    </a:cubicBezTo>
                    <a:cubicBezTo>
                      <a:pt x="137" y="1368"/>
                      <a:pt x="136" y="1368"/>
                      <a:pt x="136" y="1368"/>
                    </a:cubicBezTo>
                    <a:cubicBezTo>
                      <a:pt x="136" y="1368"/>
                      <a:pt x="136" y="1368"/>
                      <a:pt x="136" y="1368"/>
                    </a:cubicBezTo>
                    <a:cubicBezTo>
                      <a:pt x="133" y="1368"/>
                      <a:pt x="132" y="1360"/>
                      <a:pt x="130" y="1355"/>
                    </a:cubicBezTo>
                    <a:cubicBezTo>
                      <a:pt x="128" y="1360"/>
                      <a:pt x="126" y="1366"/>
                      <a:pt x="124" y="1371"/>
                    </a:cubicBezTo>
                    <a:cubicBezTo>
                      <a:pt x="124" y="1371"/>
                      <a:pt x="123" y="1371"/>
                      <a:pt x="123" y="1371"/>
                    </a:cubicBezTo>
                    <a:cubicBezTo>
                      <a:pt x="123" y="1371"/>
                      <a:pt x="120" y="1368"/>
                      <a:pt x="119" y="1367"/>
                    </a:cubicBezTo>
                    <a:cubicBezTo>
                      <a:pt x="118" y="1366"/>
                      <a:pt x="118" y="1362"/>
                      <a:pt x="118" y="1361"/>
                    </a:cubicBezTo>
                    <a:cubicBezTo>
                      <a:pt x="120" y="1354"/>
                      <a:pt x="126" y="1354"/>
                      <a:pt x="127" y="1344"/>
                    </a:cubicBezTo>
                    <a:cubicBezTo>
                      <a:pt x="127" y="1343"/>
                      <a:pt x="128" y="1343"/>
                      <a:pt x="130" y="1343"/>
                    </a:cubicBezTo>
                    <a:cubicBezTo>
                      <a:pt x="131" y="1343"/>
                      <a:pt x="133" y="1343"/>
                      <a:pt x="134" y="1345"/>
                    </a:cubicBezTo>
                    <a:cubicBezTo>
                      <a:pt x="135" y="1348"/>
                      <a:pt x="135" y="1349"/>
                      <a:pt x="136" y="1349"/>
                    </a:cubicBezTo>
                    <a:cubicBezTo>
                      <a:pt x="137" y="1349"/>
                      <a:pt x="138" y="1347"/>
                      <a:pt x="139" y="1346"/>
                    </a:cubicBezTo>
                    <a:cubicBezTo>
                      <a:pt x="141" y="1344"/>
                      <a:pt x="143" y="1341"/>
                      <a:pt x="144" y="1336"/>
                    </a:cubicBezTo>
                    <a:cubicBezTo>
                      <a:pt x="144" y="1335"/>
                      <a:pt x="142" y="1328"/>
                      <a:pt x="142" y="1324"/>
                    </a:cubicBezTo>
                    <a:cubicBezTo>
                      <a:pt x="141" y="1319"/>
                      <a:pt x="141" y="1312"/>
                      <a:pt x="142" y="1309"/>
                    </a:cubicBezTo>
                    <a:cubicBezTo>
                      <a:pt x="144" y="1301"/>
                      <a:pt x="143" y="1294"/>
                      <a:pt x="141" y="1287"/>
                    </a:cubicBezTo>
                    <a:cubicBezTo>
                      <a:pt x="140" y="1284"/>
                      <a:pt x="139" y="1282"/>
                      <a:pt x="141" y="1279"/>
                    </a:cubicBezTo>
                    <a:cubicBezTo>
                      <a:pt x="142" y="1277"/>
                      <a:pt x="143" y="1275"/>
                      <a:pt x="144" y="1272"/>
                    </a:cubicBezTo>
                    <a:cubicBezTo>
                      <a:pt x="145" y="1269"/>
                      <a:pt x="145" y="1261"/>
                      <a:pt x="143" y="1258"/>
                    </a:cubicBezTo>
                    <a:cubicBezTo>
                      <a:pt x="142" y="1256"/>
                      <a:pt x="140" y="1257"/>
                      <a:pt x="138" y="1256"/>
                    </a:cubicBezTo>
                    <a:cubicBezTo>
                      <a:pt x="139" y="1260"/>
                      <a:pt x="139" y="1263"/>
                      <a:pt x="139" y="1267"/>
                    </a:cubicBezTo>
                    <a:cubicBezTo>
                      <a:pt x="138" y="1265"/>
                      <a:pt x="136" y="1264"/>
                      <a:pt x="134" y="1263"/>
                    </a:cubicBezTo>
                    <a:cubicBezTo>
                      <a:pt x="135" y="1260"/>
                      <a:pt x="136" y="1258"/>
                      <a:pt x="136" y="1255"/>
                    </a:cubicBezTo>
                    <a:cubicBezTo>
                      <a:pt x="135" y="1255"/>
                      <a:pt x="133" y="1255"/>
                      <a:pt x="132" y="1254"/>
                    </a:cubicBezTo>
                    <a:cubicBezTo>
                      <a:pt x="131" y="1254"/>
                      <a:pt x="131" y="1253"/>
                      <a:pt x="130" y="1253"/>
                    </a:cubicBezTo>
                    <a:cubicBezTo>
                      <a:pt x="127" y="1253"/>
                      <a:pt x="126" y="1257"/>
                      <a:pt x="127" y="1265"/>
                    </a:cubicBezTo>
                    <a:cubicBezTo>
                      <a:pt x="127" y="1267"/>
                      <a:pt x="127" y="1269"/>
                      <a:pt x="129" y="1274"/>
                    </a:cubicBezTo>
                    <a:cubicBezTo>
                      <a:pt x="129" y="1274"/>
                      <a:pt x="129" y="1274"/>
                      <a:pt x="129" y="1274"/>
                    </a:cubicBezTo>
                    <a:cubicBezTo>
                      <a:pt x="129" y="1273"/>
                      <a:pt x="130" y="1272"/>
                      <a:pt x="130" y="1272"/>
                    </a:cubicBezTo>
                    <a:cubicBezTo>
                      <a:pt x="131" y="1272"/>
                      <a:pt x="132" y="1273"/>
                      <a:pt x="132" y="1275"/>
                    </a:cubicBezTo>
                    <a:cubicBezTo>
                      <a:pt x="134" y="1281"/>
                      <a:pt x="137" y="1285"/>
                      <a:pt x="139" y="1291"/>
                    </a:cubicBezTo>
                    <a:cubicBezTo>
                      <a:pt x="139" y="1291"/>
                      <a:pt x="139" y="1292"/>
                      <a:pt x="139" y="1292"/>
                    </a:cubicBezTo>
                    <a:cubicBezTo>
                      <a:pt x="139" y="1292"/>
                      <a:pt x="137" y="1291"/>
                      <a:pt x="134" y="1286"/>
                    </a:cubicBezTo>
                    <a:cubicBezTo>
                      <a:pt x="140" y="1299"/>
                      <a:pt x="139" y="1302"/>
                      <a:pt x="138" y="1304"/>
                    </a:cubicBezTo>
                    <a:cubicBezTo>
                      <a:pt x="137" y="1304"/>
                      <a:pt x="137" y="1304"/>
                      <a:pt x="137" y="1304"/>
                    </a:cubicBezTo>
                    <a:cubicBezTo>
                      <a:pt x="137" y="1304"/>
                      <a:pt x="136" y="1303"/>
                      <a:pt x="135" y="1302"/>
                    </a:cubicBezTo>
                    <a:cubicBezTo>
                      <a:pt x="134" y="1297"/>
                      <a:pt x="133" y="1293"/>
                      <a:pt x="131" y="1293"/>
                    </a:cubicBezTo>
                    <a:cubicBezTo>
                      <a:pt x="130" y="1293"/>
                      <a:pt x="129" y="1295"/>
                      <a:pt x="127" y="1298"/>
                    </a:cubicBezTo>
                    <a:cubicBezTo>
                      <a:pt x="127" y="1299"/>
                      <a:pt x="126" y="1299"/>
                      <a:pt x="126" y="1299"/>
                    </a:cubicBezTo>
                    <a:cubicBezTo>
                      <a:pt x="124" y="1299"/>
                      <a:pt x="123" y="1298"/>
                      <a:pt x="122" y="1298"/>
                    </a:cubicBezTo>
                    <a:cubicBezTo>
                      <a:pt x="121" y="1298"/>
                      <a:pt x="119" y="1297"/>
                      <a:pt x="118" y="1296"/>
                    </a:cubicBezTo>
                    <a:cubicBezTo>
                      <a:pt x="119" y="1294"/>
                      <a:pt x="120" y="1292"/>
                      <a:pt x="121" y="1290"/>
                    </a:cubicBezTo>
                    <a:cubicBezTo>
                      <a:pt x="123" y="1286"/>
                      <a:pt x="128" y="1287"/>
                      <a:pt x="126" y="1276"/>
                    </a:cubicBezTo>
                    <a:cubicBezTo>
                      <a:pt x="125" y="1274"/>
                      <a:pt x="123" y="1272"/>
                      <a:pt x="122" y="1272"/>
                    </a:cubicBezTo>
                    <a:cubicBezTo>
                      <a:pt x="121" y="1272"/>
                      <a:pt x="120" y="1273"/>
                      <a:pt x="119" y="1276"/>
                    </a:cubicBezTo>
                    <a:cubicBezTo>
                      <a:pt x="119" y="1279"/>
                      <a:pt x="119" y="1282"/>
                      <a:pt x="118" y="1284"/>
                    </a:cubicBezTo>
                    <a:cubicBezTo>
                      <a:pt x="117" y="1286"/>
                      <a:pt x="116" y="1287"/>
                      <a:pt x="115" y="1287"/>
                    </a:cubicBezTo>
                    <a:cubicBezTo>
                      <a:pt x="114" y="1287"/>
                      <a:pt x="113" y="1285"/>
                      <a:pt x="111" y="1282"/>
                    </a:cubicBezTo>
                    <a:cubicBezTo>
                      <a:pt x="108" y="1275"/>
                      <a:pt x="112" y="1278"/>
                      <a:pt x="113" y="1275"/>
                    </a:cubicBezTo>
                    <a:cubicBezTo>
                      <a:pt x="115" y="1270"/>
                      <a:pt x="119" y="1265"/>
                      <a:pt x="116" y="1255"/>
                    </a:cubicBezTo>
                    <a:cubicBezTo>
                      <a:pt x="114" y="1248"/>
                      <a:pt x="114" y="1240"/>
                      <a:pt x="116" y="1234"/>
                    </a:cubicBezTo>
                    <a:moveTo>
                      <a:pt x="38" y="1006"/>
                    </a:moveTo>
                    <a:cubicBezTo>
                      <a:pt x="38" y="1006"/>
                      <a:pt x="38" y="1006"/>
                      <a:pt x="38" y="1006"/>
                    </a:cubicBezTo>
                    <a:cubicBezTo>
                      <a:pt x="38" y="1006"/>
                      <a:pt x="38" y="1006"/>
                      <a:pt x="38" y="1006"/>
                    </a:cubicBezTo>
                    <a:cubicBezTo>
                      <a:pt x="38" y="1006"/>
                      <a:pt x="38" y="1006"/>
                      <a:pt x="38" y="1006"/>
                    </a:cubicBezTo>
                    <a:moveTo>
                      <a:pt x="13" y="833"/>
                    </a:moveTo>
                    <a:cubicBezTo>
                      <a:pt x="13" y="847"/>
                      <a:pt x="13" y="847"/>
                      <a:pt x="13" y="847"/>
                    </a:cubicBezTo>
                    <a:cubicBezTo>
                      <a:pt x="15" y="844"/>
                      <a:pt x="15" y="837"/>
                      <a:pt x="13" y="833"/>
                    </a:cubicBezTo>
                    <a:moveTo>
                      <a:pt x="13" y="589"/>
                    </a:moveTo>
                    <a:cubicBezTo>
                      <a:pt x="13" y="616"/>
                      <a:pt x="13" y="616"/>
                      <a:pt x="13" y="616"/>
                    </a:cubicBezTo>
                    <a:cubicBezTo>
                      <a:pt x="20" y="612"/>
                      <a:pt x="17" y="600"/>
                      <a:pt x="18" y="592"/>
                    </a:cubicBezTo>
                    <a:cubicBezTo>
                      <a:pt x="18" y="592"/>
                      <a:pt x="18" y="592"/>
                      <a:pt x="18" y="592"/>
                    </a:cubicBezTo>
                    <a:cubicBezTo>
                      <a:pt x="18" y="592"/>
                      <a:pt x="18" y="592"/>
                      <a:pt x="18" y="592"/>
                    </a:cubicBezTo>
                    <a:cubicBezTo>
                      <a:pt x="18" y="592"/>
                      <a:pt x="18" y="592"/>
                      <a:pt x="18" y="592"/>
                    </a:cubicBezTo>
                    <a:cubicBezTo>
                      <a:pt x="17" y="592"/>
                      <a:pt x="17" y="592"/>
                      <a:pt x="17" y="592"/>
                    </a:cubicBezTo>
                    <a:cubicBezTo>
                      <a:pt x="17" y="592"/>
                      <a:pt x="16" y="592"/>
                      <a:pt x="16" y="592"/>
                    </a:cubicBezTo>
                    <a:cubicBezTo>
                      <a:pt x="16" y="592"/>
                      <a:pt x="15" y="592"/>
                      <a:pt x="15" y="591"/>
                    </a:cubicBezTo>
                    <a:cubicBezTo>
                      <a:pt x="14" y="591"/>
                      <a:pt x="14" y="590"/>
                      <a:pt x="13" y="589"/>
                    </a:cubicBezTo>
                    <a:moveTo>
                      <a:pt x="89" y="249"/>
                    </a:moveTo>
                    <a:cubicBezTo>
                      <a:pt x="89" y="253"/>
                      <a:pt x="89" y="258"/>
                      <a:pt x="89" y="262"/>
                    </a:cubicBezTo>
                    <a:cubicBezTo>
                      <a:pt x="89" y="262"/>
                      <a:pt x="89" y="262"/>
                      <a:pt x="89" y="262"/>
                    </a:cubicBezTo>
                    <a:cubicBezTo>
                      <a:pt x="89" y="262"/>
                      <a:pt x="89" y="262"/>
                      <a:pt x="89" y="262"/>
                    </a:cubicBezTo>
                    <a:cubicBezTo>
                      <a:pt x="89" y="249"/>
                      <a:pt x="89" y="249"/>
                      <a:pt x="89" y="249"/>
                    </a:cubicBezTo>
                    <a:moveTo>
                      <a:pt x="89" y="118"/>
                    </a:moveTo>
                    <a:cubicBezTo>
                      <a:pt x="89" y="120"/>
                      <a:pt x="89" y="122"/>
                      <a:pt x="88" y="124"/>
                    </a:cubicBezTo>
                    <a:cubicBezTo>
                      <a:pt x="88" y="126"/>
                      <a:pt x="86" y="126"/>
                      <a:pt x="85" y="128"/>
                    </a:cubicBezTo>
                    <a:cubicBezTo>
                      <a:pt x="85" y="128"/>
                      <a:pt x="85" y="128"/>
                      <a:pt x="85" y="128"/>
                    </a:cubicBezTo>
                    <a:cubicBezTo>
                      <a:pt x="85" y="128"/>
                      <a:pt x="85" y="128"/>
                      <a:pt x="85" y="128"/>
                    </a:cubicBezTo>
                    <a:cubicBezTo>
                      <a:pt x="84" y="131"/>
                      <a:pt x="83" y="135"/>
                      <a:pt x="82" y="139"/>
                    </a:cubicBezTo>
                    <a:cubicBezTo>
                      <a:pt x="83" y="139"/>
                      <a:pt x="83" y="139"/>
                      <a:pt x="84" y="140"/>
                    </a:cubicBezTo>
                    <a:cubicBezTo>
                      <a:pt x="84" y="140"/>
                      <a:pt x="83" y="140"/>
                      <a:pt x="83" y="140"/>
                    </a:cubicBezTo>
                    <a:cubicBezTo>
                      <a:pt x="83" y="140"/>
                      <a:pt x="83" y="140"/>
                      <a:pt x="83" y="140"/>
                    </a:cubicBezTo>
                    <a:cubicBezTo>
                      <a:pt x="84" y="141"/>
                      <a:pt x="85" y="143"/>
                      <a:pt x="86" y="144"/>
                    </a:cubicBezTo>
                    <a:cubicBezTo>
                      <a:pt x="87" y="143"/>
                      <a:pt x="87" y="142"/>
                      <a:pt x="87" y="142"/>
                    </a:cubicBezTo>
                    <a:cubicBezTo>
                      <a:pt x="88" y="142"/>
                      <a:pt x="89" y="143"/>
                      <a:pt x="89" y="144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89" y="137"/>
                      <a:pt x="89" y="137"/>
                      <a:pt x="89" y="138"/>
                    </a:cubicBezTo>
                    <a:cubicBezTo>
                      <a:pt x="89" y="137"/>
                      <a:pt x="89" y="136"/>
                      <a:pt x="89" y="135"/>
                    </a:cubicBezTo>
                    <a:cubicBezTo>
                      <a:pt x="89" y="118"/>
                      <a:pt x="89" y="118"/>
                      <a:pt x="89" y="118"/>
                    </a:cubicBezTo>
                    <a:moveTo>
                      <a:pt x="56" y="1230"/>
                    </a:moveTo>
                    <a:cubicBezTo>
                      <a:pt x="55" y="1229"/>
                      <a:pt x="55" y="1228"/>
                      <a:pt x="55" y="1226"/>
                    </a:cubicBezTo>
                    <a:cubicBezTo>
                      <a:pt x="55" y="1226"/>
                      <a:pt x="55" y="1225"/>
                      <a:pt x="56" y="1225"/>
                    </a:cubicBezTo>
                    <a:cubicBezTo>
                      <a:pt x="56" y="1226"/>
                      <a:pt x="56" y="1227"/>
                      <a:pt x="57" y="1228"/>
                    </a:cubicBezTo>
                    <a:cubicBezTo>
                      <a:pt x="56" y="1229"/>
                      <a:pt x="56" y="1230"/>
                      <a:pt x="56" y="1230"/>
                    </a:cubicBezTo>
                    <a:moveTo>
                      <a:pt x="72" y="1230"/>
                    </a:moveTo>
                    <a:cubicBezTo>
                      <a:pt x="72" y="1228"/>
                      <a:pt x="71" y="1226"/>
                      <a:pt x="71" y="1223"/>
                    </a:cubicBezTo>
                    <a:cubicBezTo>
                      <a:pt x="71" y="1222"/>
                      <a:pt x="72" y="1221"/>
                      <a:pt x="73" y="1218"/>
                    </a:cubicBezTo>
                    <a:cubicBezTo>
                      <a:pt x="73" y="1221"/>
                      <a:pt x="74" y="1224"/>
                      <a:pt x="74" y="1226"/>
                    </a:cubicBezTo>
                    <a:cubicBezTo>
                      <a:pt x="74" y="1228"/>
                      <a:pt x="73" y="1229"/>
                      <a:pt x="72" y="1230"/>
                    </a:cubicBezTo>
                    <a:moveTo>
                      <a:pt x="22" y="1230"/>
                    </a:moveTo>
                    <a:cubicBezTo>
                      <a:pt x="22" y="1227"/>
                      <a:pt x="21" y="1225"/>
                      <a:pt x="21" y="1223"/>
                    </a:cubicBezTo>
                    <a:cubicBezTo>
                      <a:pt x="21" y="1222"/>
                      <a:pt x="22" y="1220"/>
                      <a:pt x="22" y="1218"/>
                    </a:cubicBezTo>
                    <a:cubicBezTo>
                      <a:pt x="23" y="1221"/>
                      <a:pt x="23" y="1223"/>
                      <a:pt x="23" y="1226"/>
                    </a:cubicBezTo>
                    <a:cubicBezTo>
                      <a:pt x="23" y="1227"/>
                      <a:pt x="23" y="1228"/>
                      <a:pt x="22" y="1230"/>
                    </a:cubicBezTo>
                    <a:moveTo>
                      <a:pt x="64" y="1212"/>
                    </a:moveTo>
                    <a:cubicBezTo>
                      <a:pt x="64" y="1212"/>
                      <a:pt x="63" y="1211"/>
                      <a:pt x="63" y="1211"/>
                    </a:cubicBezTo>
                    <a:cubicBezTo>
                      <a:pt x="64" y="1210"/>
                      <a:pt x="64" y="1209"/>
                      <a:pt x="65" y="1209"/>
                    </a:cubicBezTo>
                    <a:cubicBezTo>
                      <a:pt x="65" y="1209"/>
                      <a:pt x="65" y="1210"/>
                      <a:pt x="66" y="1211"/>
                    </a:cubicBezTo>
                    <a:cubicBezTo>
                      <a:pt x="65" y="1211"/>
                      <a:pt x="64" y="1212"/>
                      <a:pt x="64" y="1212"/>
                    </a:cubicBezTo>
                    <a:cubicBezTo>
                      <a:pt x="64" y="1212"/>
                      <a:pt x="64" y="1212"/>
                      <a:pt x="64" y="1212"/>
                    </a:cubicBezTo>
                    <a:moveTo>
                      <a:pt x="79" y="1214"/>
                    </a:moveTo>
                    <a:cubicBezTo>
                      <a:pt x="78" y="1213"/>
                      <a:pt x="78" y="1212"/>
                      <a:pt x="77" y="1211"/>
                    </a:cubicBezTo>
                    <a:cubicBezTo>
                      <a:pt x="78" y="1210"/>
                      <a:pt x="79" y="1209"/>
                      <a:pt x="80" y="1208"/>
                    </a:cubicBezTo>
                    <a:cubicBezTo>
                      <a:pt x="80" y="1208"/>
                      <a:pt x="80" y="1208"/>
                      <a:pt x="80" y="1208"/>
                    </a:cubicBezTo>
                    <a:cubicBezTo>
                      <a:pt x="81" y="1208"/>
                      <a:pt x="82" y="1210"/>
                      <a:pt x="83" y="1211"/>
                    </a:cubicBezTo>
                    <a:cubicBezTo>
                      <a:pt x="81" y="1212"/>
                      <a:pt x="80" y="1213"/>
                      <a:pt x="79" y="1214"/>
                    </a:cubicBezTo>
                    <a:moveTo>
                      <a:pt x="39" y="1195"/>
                    </a:moveTo>
                    <a:cubicBezTo>
                      <a:pt x="39" y="1195"/>
                      <a:pt x="38" y="1194"/>
                      <a:pt x="38" y="1194"/>
                    </a:cubicBezTo>
                    <a:cubicBezTo>
                      <a:pt x="39" y="1193"/>
                      <a:pt x="39" y="1192"/>
                      <a:pt x="40" y="1192"/>
                    </a:cubicBezTo>
                    <a:cubicBezTo>
                      <a:pt x="41" y="1194"/>
                      <a:pt x="41" y="1194"/>
                      <a:pt x="41" y="1194"/>
                    </a:cubicBezTo>
                    <a:cubicBezTo>
                      <a:pt x="40" y="1194"/>
                      <a:pt x="40" y="1195"/>
                      <a:pt x="39" y="1195"/>
                    </a:cubicBezTo>
                    <a:cubicBezTo>
                      <a:pt x="39" y="1195"/>
                      <a:pt x="39" y="1195"/>
                      <a:pt x="39" y="1195"/>
                    </a:cubicBezTo>
                    <a:moveTo>
                      <a:pt x="59" y="1197"/>
                    </a:moveTo>
                    <a:cubicBezTo>
                      <a:pt x="59" y="1195"/>
                      <a:pt x="58" y="1194"/>
                      <a:pt x="58" y="1193"/>
                    </a:cubicBezTo>
                    <a:cubicBezTo>
                      <a:pt x="58" y="1192"/>
                      <a:pt x="59" y="1192"/>
                      <a:pt x="59" y="1191"/>
                    </a:cubicBezTo>
                    <a:cubicBezTo>
                      <a:pt x="59" y="1192"/>
                      <a:pt x="60" y="1194"/>
                      <a:pt x="60" y="1195"/>
                    </a:cubicBezTo>
                    <a:cubicBezTo>
                      <a:pt x="59" y="1197"/>
                      <a:pt x="59" y="1197"/>
                      <a:pt x="59" y="1197"/>
                    </a:cubicBezTo>
                    <a:moveTo>
                      <a:pt x="74" y="1203"/>
                    </a:moveTo>
                    <a:cubicBezTo>
                      <a:pt x="74" y="1203"/>
                      <a:pt x="73" y="1203"/>
                      <a:pt x="73" y="1202"/>
                    </a:cubicBezTo>
                    <a:cubicBezTo>
                      <a:pt x="71" y="1202"/>
                      <a:pt x="69" y="1200"/>
                      <a:pt x="69" y="1198"/>
                    </a:cubicBezTo>
                    <a:cubicBezTo>
                      <a:pt x="68" y="1192"/>
                      <a:pt x="72" y="1186"/>
                      <a:pt x="75" y="1186"/>
                    </a:cubicBezTo>
                    <a:cubicBezTo>
                      <a:pt x="75" y="1186"/>
                      <a:pt x="76" y="1186"/>
                      <a:pt x="76" y="1186"/>
                    </a:cubicBezTo>
                    <a:cubicBezTo>
                      <a:pt x="77" y="1186"/>
                      <a:pt x="77" y="1189"/>
                      <a:pt x="77" y="1189"/>
                    </a:cubicBezTo>
                    <a:cubicBezTo>
                      <a:pt x="77" y="1189"/>
                      <a:pt x="77" y="1189"/>
                      <a:pt x="77" y="1189"/>
                    </a:cubicBezTo>
                    <a:cubicBezTo>
                      <a:pt x="77" y="1197"/>
                      <a:pt x="77" y="1203"/>
                      <a:pt x="74" y="1203"/>
                    </a:cubicBezTo>
                    <a:moveTo>
                      <a:pt x="81" y="1180"/>
                    </a:moveTo>
                    <a:cubicBezTo>
                      <a:pt x="81" y="1180"/>
                      <a:pt x="81" y="1179"/>
                      <a:pt x="81" y="1178"/>
                    </a:cubicBezTo>
                    <a:cubicBezTo>
                      <a:pt x="82" y="1176"/>
                      <a:pt x="83" y="1175"/>
                      <a:pt x="84" y="1175"/>
                    </a:cubicBezTo>
                    <a:cubicBezTo>
                      <a:pt x="84" y="1175"/>
                      <a:pt x="85" y="1176"/>
                      <a:pt x="85" y="1177"/>
                    </a:cubicBezTo>
                    <a:cubicBezTo>
                      <a:pt x="84" y="1178"/>
                      <a:pt x="83" y="1179"/>
                      <a:pt x="81" y="1180"/>
                    </a:cubicBezTo>
                    <a:cubicBezTo>
                      <a:pt x="81" y="1180"/>
                      <a:pt x="81" y="1180"/>
                      <a:pt x="81" y="1180"/>
                    </a:cubicBezTo>
                    <a:moveTo>
                      <a:pt x="31" y="1212"/>
                    </a:moveTo>
                    <a:cubicBezTo>
                      <a:pt x="31" y="1212"/>
                      <a:pt x="31" y="1212"/>
                      <a:pt x="31" y="1212"/>
                    </a:cubicBezTo>
                    <a:cubicBezTo>
                      <a:pt x="29" y="1209"/>
                      <a:pt x="29" y="1202"/>
                      <a:pt x="25" y="1201"/>
                    </a:cubicBezTo>
                    <a:cubicBezTo>
                      <a:pt x="18" y="1199"/>
                      <a:pt x="18" y="1195"/>
                      <a:pt x="23" y="1185"/>
                    </a:cubicBezTo>
                    <a:cubicBezTo>
                      <a:pt x="24" y="1183"/>
                      <a:pt x="25" y="1181"/>
                      <a:pt x="26" y="1179"/>
                    </a:cubicBezTo>
                    <a:cubicBezTo>
                      <a:pt x="27" y="1177"/>
                      <a:pt x="27" y="1174"/>
                      <a:pt x="27" y="1172"/>
                    </a:cubicBezTo>
                    <a:cubicBezTo>
                      <a:pt x="32" y="1184"/>
                      <a:pt x="34" y="1189"/>
                      <a:pt x="33" y="1189"/>
                    </a:cubicBezTo>
                    <a:cubicBezTo>
                      <a:pt x="33" y="1189"/>
                      <a:pt x="32" y="1188"/>
                      <a:pt x="31" y="1186"/>
                    </a:cubicBezTo>
                    <a:cubicBezTo>
                      <a:pt x="31" y="1186"/>
                      <a:pt x="31" y="1186"/>
                      <a:pt x="31" y="1186"/>
                    </a:cubicBezTo>
                    <a:cubicBezTo>
                      <a:pt x="31" y="1186"/>
                      <a:pt x="30" y="1188"/>
                      <a:pt x="30" y="1188"/>
                    </a:cubicBezTo>
                    <a:cubicBezTo>
                      <a:pt x="30" y="1191"/>
                      <a:pt x="30" y="1196"/>
                      <a:pt x="31" y="1196"/>
                    </a:cubicBezTo>
                    <a:cubicBezTo>
                      <a:pt x="31" y="1196"/>
                      <a:pt x="31" y="1196"/>
                      <a:pt x="31" y="1196"/>
                    </a:cubicBezTo>
                    <a:cubicBezTo>
                      <a:pt x="31" y="1195"/>
                      <a:pt x="31" y="1195"/>
                      <a:pt x="32" y="1195"/>
                    </a:cubicBezTo>
                    <a:cubicBezTo>
                      <a:pt x="37" y="1195"/>
                      <a:pt x="30" y="1209"/>
                      <a:pt x="35" y="1210"/>
                    </a:cubicBezTo>
                    <a:cubicBezTo>
                      <a:pt x="33" y="1211"/>
                      <a:pt x="32" y="1212"/>
                      <a:pt x="31" y="1212"/>
                    </a:cubicBezTo>
                    <a:moveTo>
                      <a:pt x="65" y="1185"/>
                    </a:moveTo>
                    <a:cubicBezTo>
                      <a:pt x="64" y="1182"/>
                      <a:pt x="63" y="1179"/>
                      <a:pt x="63" y="1176"/>
                    </a:cubicBezTo>
                    <a:cubicBezTo>
                      <a:pt x="64" y="1173"/>
                      <a:pt x="64" y="1171"/>
                      <a:pt x="65" y="1169"/>
                    </a:cubicBezTo>
                    <a:cubicBezTo>
                      <a:pt x="66" y="1172"/>
                      <a:pt x="68" y="1175"/>
                      <a:pt x="68" y="1178"/>
                    </a:cubicBezTo>
                    <a:cubicBezTo>
                      <a:pt x="68" y="1180"/>
                      <a:pt x="66" y="1183"/>
                      <a:pt x="65" y="1185"/>
                    </a:cubicBezTo>
                    <a:moveTo>
                      <a:pt x="80" y="1175"/>
                    </a:moveTo>
                    <a:cubicBezTo>
                      <a:pt x="80" y="1175"/>
                      <a:pt x="80" y="1175"/>
                      <a:pt x="80" y="1175"/>
                    </a:cubicBezTo>
                    <a:cubicBezTo>
                      <a:pt x="80" y="1173"/>
                      <a:pt x="81" y="1171"/>
                      <a:pt x="82" y="1169"/>
                    </a:cubicBezTo>
                    <a:cubicBezTo>
                      <a:pt x="81" y="1171"/>
                      <a:pt x="81" y="1174"/>
                      <a:pt x="80" y="1175"/>
                    </a:cubicBezTo>
                    <a:moveTo>
                      <a:pt x="57" y="1163"/>
                    </a:moveTo>
                    <a:cubicBezTo>
                      <a:pt x="57" y="1163"/>
                      <a:pt x="57" y="1163"/>
                      <a:pt x="57" y="1163"/>
                    </a:cubicBezTo>
                    <a:cubicBezTo>
                      <a:pt x="56" y="1163"/>
                      <a:pt x="56" y="1161"/>
                      <a:pt x="56" y="1159"/>
                    </a:cubicBezTo>
                    <a:cubicBezTo>
                      <a:pt x="57" y="1159"/>
                      <a:pt x="58" y="1158"/>
                      <a:pt x="59" y="1158"/>
                    </a:cubicBezTo>
                    <a:cubicBezTo>
                      <a:pt x="59" y="1158"/>
                      <a:pt x="59" y="1158"/>
                      <a:pt x="59" y="1158"/>
                    </a:cubicBezTo>
                    <a:cubicBezTo>
                      <a:pt x="60" y="1158"/>
                      <a:pt x="60" y="1160"/>
                      <a:pt x="61" y="1162"/>
                    </a:cubicBezTo>
                    <a:cubicBezTo>
                      <a:pt x="59" y="1162"/>
                      <a:pt x="58" y="1163"/>
                      <a:pt x="57" y="1163"/>
                    </a:cubicBezTo>
                    <a:moveTo>
                      <a:pt x="74" y="1163"/>
                    </a:moveTo>
                    <a:cubicBezTo>
                      <a:pt x="73" y="1163"/>
                      <a:pt x="72" y="1158"/>
                      <a:pt x="72" y="1158"/>
                    </a:cubicBezTo>
                    <a:cubicBezTo>
                      <a:pt x="73" y="1156"/>
                      <a:pt x="74" y="1153"/>
                      <a:pt x="76" y="1152"/>
                    </a:cubicBezTo>
                    <a:cubicBezTo>
                      <a:pt x="76" y="1152"/>
                      <a:pt x="76" y="1152"/>
                      <a:pt x="76" y="1152"/>
                    </a:cubicBezTo>
                    <a:cubicBezTo>
                      <a:pt x="76" y="1152"/>
                      <a:pt x="77" y="1155"/>
                      <a:pt x="79" y="1159"/>
                    </a:cubicBezTo>
                    <a:cubicBezTo>
                      <a:pt x="77" y="1161"/>
                      <a:pt x="75" y="1163"/>
                      <a:pt x="74" y="1163"/>
                    </a:cubicBezTo>
                    <a:cubicBezTo>
                      <a:pt x="74" y="1163"/>
                      <a:pt x="74" y="1163"/>
                      <a:pt x="74" y="1163"/>
                    </a:cubicBezTo>
                    <a:moveTo>
                      <a:pt x="65" y="1145"/>
                    </a:moveTo>
                    <a:cubicBezTo>
                      <a:pt x="64" y="1145"/>
                      <a:pt x="64" y="1144"/>
                      <a:pt x="64" y="1144"/>
                    </a:cubicBezTo>
                    <a:cubicBezTo>
                      <a:pt x="64" y="1143"/>
                      <a:pt x="65" y="1142"/>
                      <a:pt x="66" y="1142"/>
                    </a:cubicBezTo>
                    <a:cubicBezTo>
                      <a:pt x="66" y="1142"/>
                      <a:pt x="66" y="1142"/>
                      <a:pt x="66" y="1142"/>
                    </a:cubicBezTo>
                    <a:cubicBezTo>
                      <a:pt x="66" y="1142"/>
                      <a:pt x="66" y="1143"/>
                      <a:pt x="67" y="1144"/>
                    </a:cubicBezTo>
                    <a:cubicBezTo>
                      <a:pt x="66" y="1144"/>
                      <a:pt x="65" y="1145"/>
                      <a:pt x="65" y="1145"/>
                    </a:cubicBezTo>
                    <a:cubicBezTo>
                      <a:pt x="65" y="1145"/>
                      <a:pt x="65" y="1145"/>
                      <a:pt x="65" y="1145"/>
                    </a:cubicBezTo>
                    <a:moveTo>
                      <a:pt x="82" y="1153"/>
                    </a:moveTo>
                    <a:cubicBezTo>
                      <a:pt x="80" y="1149"/>
                      <a:pt x="78" y="1147"/>
                      <a:pt x="78" y="1144"/>
                    </a:cubicBezTo>
                    <a:cubicBezTo>
                      <a:pt x="78" y="1141"/>
                      <a:pt x="80" y="1139"/>
                      <a:pt x="82" y="1136"/>
                    </a:cubicBezTo>
                    <a:cubicBezTo>
                      <a:pt x="83" y="1139"/>
                      <a:pt x="85" y="1141"/>
                      <a:pt x="85" y="1145"/>
                    </a:cubicBezTo>
                    <a:cubicBezTo>
                      <a:pt x="86" y="1147"/>
                      <a:pt x="83" y="1150"/>
                      <a:pt x="82" y="1153"/>
                    </a:cubicBezTo>
                    <a:moveTo>
                      <a:pt x="31" y="1151"/>
                    </a:moveTo>
                    <a:cubicBezTo>
                      <a:pt x="30" y="1151"/>
                      <a:pt x="29" y="1146"/>
                      <a:pt x="28" y="1144"/>
                    </a:cubicBezTo>
                    <a:cubicBezTo>
                      <a:pt x="29" y="1141"/>
                      <a:pt x="30" y="1137"/>
                      <a:pt x="32" y="1136"/>
                    </a:cubicBezTo>
                    <a:cubicBezTo>
                      <a:pt x="32" y="1136"/>
                      <a:pt x="32" y="1136"/>
                      <a:pt x="32" y="1136"/>
                    </a:cubicBezTo>
                    <a:cubicBezTo>
                      <a:pt x="33" y="1136"/>
                      <a:pt x="35" y="1140"/>
                      <a:pt x="36" y="1142"/>
                    </a:cubicBezTo>
                    <a:cubicBezTo>
                      <a:pt x="34" y="1146"/>
                      <a:pt x="33" y="1151"/>
                      <a:pt x="32" y="1151"/>
                    </a:cubicBezTo>
                    <a:cubicBezTo>
                      <a:pt x="32" y="1151"/>
                      <a:pt x="32" y="1151"/>
                      <a:pt x="31" y="1151"/>
                    </a:cubicBezTo>
                    <a:moveTo>
                      <a:pt x="57" y="1129"/>
                    </a:moveTo>
                    <a:cubicBezTo>
                      <a:pt x="57" y="1129"/>
                      <a:pt x="57" y="1129"/>
                      <a:pt x="57" y="1129"/>
                    </a:cubicBezTo>
                    <a:cubicBezTo>
                      <a:pt x="57" y="1129"/>
                      <a:pt x="56" y="1127"/>
                      <a:pt x="56" y="1126"/>
                    </a:cubicBezTo>
                    <a:cubicBezTo>
                      <a:pt x="57" y="1125"/>
                      <a:pt x="58" y="1124"/>
                      <a:pt x="60" y="1124"/>
                    </a:cubicBezTo>
                    <a:cubicBezTo>
                      <a:pt x="60" y="1124"/>
                      <a:pt x="60" y="1126"/>
                      <a:pt x="61" y="1128"/>
                    </a:cubicBezTo>
                    <a:cubicBezTo>
                      <a:pt x="60" y="1129"/>
                      <a:pt x="59" y="1129"/>
                      <a:pt x="57" y="1129"/>
                    </a:cubicBezTo>
                    <a:moveTo>
                      <a:pt x="42" y="1130"/>
                    </a:moveTo>
                    <a:cubicBezTo>
                      <a:pt x="41" y="1129"/>
                      <a:pt x="40" y="1128"/>
                      <a:pt x="39" y="1126"/>
                    </a:cubicBezTo>
                    <a:cubicBezTo>
                      <a:pt x="39" y="1126"/>
                      <a:pt x="40" y="1124"/>
                      <a:pt x="41" y="1124"/>
                    </a:cubicBezTo>
                    <a:cubicBezTo>
                      <a:pt x="41" y="1124"/>
                      <a:pt x="41" y="1124"/>
                      <a:pt x="41" y="1124"/>
                    </a:cubicBezTo>
                    <a:cubicBezTo>
                      <a:pt x="42" y="1124"/>
                      <a:pt x="43" y="1126"/>
                      <a:pt x="44" y="1127"/>
                    </a:cubicBezTo>
                    <a:cubicBezTo>
                      <a:pt x="44" y="1127"/>
                      <a:pt x="43" y="1128"/>
                      <a:pt x="42" y="1130"/>
                    </a:cubicBezTo>
                    <a:moveTo>
                      <a:pt x="22" y="1137"/>
                    </a:moveTo>
                    <a:cubicBezTo>
                      <a:pt x="21" y="1134"/>
                      <a:pt x="20" y="1130"/>
                      <a:pt x="20" y="1128"/>
                    </a:cubicBezTo>
                    <a:cubicBezTo>
                      <a:pt x="20" y="1124"/>
                      <a:pt x="22" y="1121"/>
                      <a:pt x="24" y="1118"/>
                    </a:cubicBezTo>
                    <a:cubicBezTo>
                      <a:pt x="25" y="1121"/>
                      <a:pt x="27" y="1123"/>
                      <a:pt x="27" y="1126"/>
                    </a:cubicBezTo>
                    <a:cubicBezTo>
                      <a:pt x="27" y="1128"/>
                      <a:pt x="25" y="1131"/>
                      <a:pt x="22" y="1137"/>
                    </a:cubicBezTo>
                    <a:moveTo>
                      <a:pt x="49" y="1112"/>
                    </a:moveTo>
                    <a:cubicBezTo>
                      <a:pt x="49" y="1111"/>
                      <a:pt x="48" y="1110"/>
                      <a:pt x="47" y="1110"/>
                    </a:cubicBezTo>
                    <a:cubicBezTo>
                      <a:pt x="48" y="1109"/>
                      <a:pt x="48" y="1108"/>
                      <a:pt x="48" y="1108"/>
                    </a:cubicBezTo>
                    <a:cubicBezTo>
                      <a:pt x="48" y="1108"/>
                      <a:pt x="48" y="1108"/>
                      <a:pt x="48" y="1108"/>
                    </a:cubicBezTo>
                    <a:cubicBezTo>
                      <a:pt x="49" y="1108"/>
                      <a:pt x="50" y="1109"/>
                      <a:pt x="50" y="1110"/>
                    </a:cubicBezTo>
                    <a:cubicBezTo>
                      <a:pt x="50" y="1110"/>
                      <a:pt x="50" y="1111"/>
                      <a:pt x="49" y="1112"/>
                    </a:cubicBezTo>
                    <a:moveTo>
                      <a:pt x="78" y="1121"/>
                    </a:moveTo>
                    <a:cubicBezTo>
                      <a:pt x="78" y="1120"/>
                      <a:pt x="79" y="1119"/>
                      <a:pt x="79" y="1118"/>
                    </a:cubicBezTo>
                    <a:cubicBezTo>
                      <a:pt x="79" y="1118"/>
                      <a:pt x="78" y="1117"/>
                      <a:pt x="78" y="1116"/>
                    </a:cubicBezTo>
                    <a:cubicBezTo>
                      <a:pt x="78" y="1110"/>
                      <a:pt x="79" y="1107"/>
                      <a:pt x="82" y="1107"/>
                    </a:cubicBezTo>
                    <a:cubicBezTo>
                      <a:pt x="82" y="1107"/>
                      <a:pt x="83" y="1108"/>
                      <a:pt x="84" y="1108"/>
                    </a:cubicBezTo>
                    <a:cubicBezTo>
                      <a:pt x="84" y="1109"/>
                      <a:pt x="84" y="1110"/>
                      <a:pt x="83" y="1111"/>
                    </a:cubicBezTo>
                    <a:cubicBezTo>
                      <a:pt x="84" y="1109"/>
                      <a:pt x="85" y="1109"/>
                      <a:pt x="85" y="1109"/>
                    </a:cubicBezTo>
                    <a:cubicBezTo>
                      <a:pt x="86" y="1109"/>
                      <a:pt x="86" y="1109"/>
                      <a:pt x="86" y="1110"/>
                    </a:cubicBezTo>
                    <a:cubicBezTo>
                      <a:pt x="87" y="1111"/>
                      <a:pt x="84" y="1116"/>
                      <a:pt x="82" y="1118"/>
                    </a:cubicBezTo>
                    <a:cubicBezTo>
                      <a:pt x="78" y="1131"/>
                      <a:pt x="78" y="1136"/>
                      <a:pt x="74" y="1136"/>
                    </a:cubicBezTo>
                    <a:cubicBezTo>
                      <a:pt x="74" y="1136"/>
                      <a:pt x="74" y="1136"/>
                      <a:pt x="73" y="1136"/>
                    </a:cubicBezTo>
                    <a:cubicBezTo>
                      <a:pt x="70" y="1135"/>
                      <a:pt x="69" y="1133"/>
                      <a:pt x="69" y="1128"/>
                    </a:cubicBezTo>
                    <a:cubicBezTo>
                      <a:pt x="69" y="1122"/>
                      <a:pt x="70" y="1118"/>
                      <a:pt x="73" y="1118"/>
                    </a:cubicBezTo>
                    <a:cubicBezTo>
                      <a:pt x="73" y="1118"/>
                      <a:pt x="73" y="1118"/>
                      <a:pt x="74" y="1119"/>
                    </a:cubicBezTo>
                    <a:cubicBezTo>
                      <a:pt x="75" y="1119"/>
                      <a:pt x="77" y="1120"/>
                      <a:pt x="78" y="1121"/>
                    </a:cubicBezTo>
                    <a:moveTo>
                      <a:pt x="32" y="1118"/>
                    </a:moveTo>
                    <a:cubicBezTo>
                      <a:pt x="31" y="1117"/>
                      <a:pt x="31" y="1115"/>
                      <a:pt x="30" y="1112"/>
                    </a:cubicBezTo>
                    <a:cubicBezTo>
                      <a:pt x="31" y="1110"/>
                      <a:pt x="32" y="1108"/>
                      <a:pt x="33" y="1107"/>
                    </a:cubicBezTo>
                    <a:cubicBezTo>
                      <a:pt x="33" y="1107"/>
                      <a:pt x="34" y="1107"/>
                      <a:pt x="34" y="1107"/>
                    </a:cubicBezTo>
                    <a:cubicBezTo>
                      <a:pt x="34" y="1107"/>
                      <a:pt x="35" y="1108"/>
                      <a:pt x="36" y="1109"/>
                    </a:cubicBezTo>
                    <a:cubicBezTo>
                      <a:pt x="34" y="1112"/>
                      <a:pt x="33" y="1115"/>
                      <a:pt x="32" y="1118"/>
                    </a:cubicBezTo>
                    <a:moveTo>
                      <a:pt x="68" y="1113"/>
                    </a:moveTo>
                    <a:cubicBezTo>
                      <a:pt x="68" y="1113"/>
                      <a:pt x="68" y="1113"/>
                      <a:pt x="68" y="1113"/>
                    </a:cubicBezTo>
                    <a:cubicBezTo>
                      <a:pt x="67" y="1111"/>
                      <a:pt x="65" y="1110"/>
                      <a:pt x="64" y="1108"/>
                    </a:cubicBezTo>
                    <a:cubicBezTo>
                      <a:pt x="64" y="1107"/>
                      <a:pt x="65" y="1104"/>
                      <a:pt x="66" y="1102"/>
                    </a:cubicBezTo>
                    <a:cubicBezTo>
                      <a:pt x="67" y="1104"/>
                      <a:pt x="68" y="1107"/>
                      <a:pt x="69" y="1109"/>
                    </a:cubicBezTo>
                    <a:cubicBezTo>
                      <a:pt x="69" y="1110"/>
                      <a:pt x="68" y="1113"/>
                      <a:pt x="68" y="1113"/>
                    </a:cubicBezTo>
                    <a:moveTo>
                      <a:pt x="40" y="1095"/>
                    </a:moveTo>
                    <a:cubicBezTo>
                      <a:pt x="40" y="1095"/>
                      <a:pt x="40" y="1093"/>
                      <a:pt x="39" y="1093"/>
                    </a:cubicBezTo>
                    <a:cubicBezTo>
                      <a:pt x="40" y="1092"/>
                      <a:pt x="40" y="1092"/>
                      <a:pt x="41" y="1091"/>
                    </a:cubicBezTo>
                    <a:cubicBezTo>
                      <a:pt x="41" y="1092"/>
                      <a:pt x="42" y="1092"/>
                      <a:pt x="42" y="1093"/>
                    </a:cubicBezTo>
                    <a:cubicBezTo>
                      <a:pt x="41" y="1094"/>
                      <a:pt x="41" y="1094"/>
                      <a:pt x="40" y="1095"/>
                    </a:cubicBezTo>
                    <a:cubicBezTo>
                      <a:pt x="40" y="1095"/>
                      <a:pt x="40" y="1095"/>
                      <a:pt x="40" y="1095"/>
                    </a:cubicBezTo>
                    <a:cubicBezTo>
                      <a:pt x="40" y="1095"/>
                      <a:pt x="40" y="1095"/>
                      <a:pt x="40" y="1095"/>
                    </a:cubicBezTo>
                    <a:moveTo>
                      <a:pt x="74" y="1096"/>
                    </a:moveTo>
                    <a:cubicBezTo>
                      <a:pt x="74" y="1095"/>
                      <a:pt x="73" y="1094"/>
                      <a:pt x="73" y="1092"/>
                    </a:cubicBezTo>
                    <a:cubicBezTo>
                      <a:pt x="73" y="1092"/>
                      <a:pt x="74" y="1091"/>
                      <a:pt x="74" y="1091"/>
                    </a:cubicBezTo>
                    <a:cubicBezTo>
                      <a:pt x="75" y="1092"/>
                      <a:pt x="75" y="1093"/>
                      <a:pt x="75" y="1094"/>
                    </a:cubicBezTo>
                    <a:cubicBezTo>
                      <a:pt x="75" y="1095"/>
                      <a:pt x="74" y="1095"/>
                      <a:pt x="74" y="1096"/>
                    </a:cubicBezTo>
                    <a:moveTo>
                      <a:pt x="25" y="1099"/>
                    </a:moveTo>
                    <a:cubicBezTo>
                      <a:pt x="25" y="1099"/>
                      <a:pt x="25" y="1099"/>
                      <a:pt x="24" y="1099"/>
                    </a:cubicBezTo>
                    <a:cubicBezTo>
                      <a:pt x="23" y="1099"/>
                      <a:pt x="21" y="1095"/>
                      <a:pt x="20" y="1092"/>
                    </a:cubicBezTo>
                    <a:cubicBezTo>
                      <a:pt x="21" y="1090"/>
                      <a:pt x="22" y="1086"/>
                      <a:pt x="24" y="1085"/>
                    </a:cubicBezTo>
                    <a:cubicBezTo>
                      <a:pt x="24" y="1085"/>
                      <a:pt x="24" y="1085"/>
                      <a:pt x="24" y="1085"/>
                    </a:cubicBezTo>
                    <a:cubicBezTo>
                      <a:pt x="25" y="1085"/>
                      <a:pt x="26" y="1090"/>
                      <a:pt x="29" y="1095"/>
                    </a:cubicBezTo>
                    <a:cubicBezTo>
                      <a:pt x="28" y="1096"/>
                      <a:pt x="26" y="1099"/>
                      <a:pt x="25" y="1099"/>
                    </a:cubicBezTo>
                    <a:moveTo>
                      <a:pt x="58" y="1096"/>
                    </a:moveTo>
                    <a:cubicBezTo>
                      <a:pt x="58" y="1096"/>
                      <a:pt x="57" y="1093"/>
                      <a:pt x="57" y="1092"/>
                    </a:cubicBezTo>
                    <a:cubicBezTo>
                      <a:pt x="58" y="1090"/>
                      <a:pt x="60" y="1087"/>
                      <a:pt x="62" y="1085"/>
                    </a:cubicBezTo>
                    <a:cubicBezTo>
                      <a:pt x="62" y="1090"/>
                      <a:pt x="62" y="1090"/>
                      <a:pt x="62" y="1090"/>
                    </a:cubicBezTo>
                    <a:cubicBezTo>
                      <a:pt x="60" y="1095"/>
                      <a:pt x="59" y="1095"/>
                      <a:pt x="58" y="1096"/>
                    </a:cubicBezTo>
                    <a:cubicBezTo>
                      <a:pt x="58" y="1096"/>
                      <a:pt x="58" y="1096"/>
                      <a:pt x="58" y="1096"/>
                    </a:cubicBezTo>
                    <a:moveTo>
                      <a:pt x="83" y="1078"/>
                    </a:moveTo>
                    <a:cubicBezTo>
                      <a:pt x="83" y="1078"/>
                      <a:pt x="83" y="1078"/>
                      <a:pt x="83" y="1078"/>
                    </a:cubicBezTo>
                    <a:cubicBezTo>
                      <a:pt x="83" y="1078"/>
                      <a:pt x="82" y="1077"/>
                      <a:pt x="81" y="1077"/>
                    </a:cubicBezTo>
                    <a:cubicBezTo>
                      <a:pt x="82" y="1075"/>
                      <a:pt x="82" y="1075"/>
                      <a:pt x="82" y="1075"/>
                    </a:cubicBezTo>
                    <a:cubicBezTo>
                      <a:pt x="83" y="1075"/>
                      <a:pt x="84" y="1076"/>
                      <a:pt x="84" y="1077"/>
                    </a:cubicBezTo>
                    <a:cubicBezTo>
                      <a:pt x="84" y="1077"/>
                      <a:pt x="84" y="1078"/>
                      <a:pt x="83" y="1078"/>
                    </a:cubicBezTo>
                    <a:moveTo>
                      <a:pt x="66" y="1085"/>
                    </a:moveTo>
                    <a:cubicBezTo>
                      <a:pt x="65" y="1085"/>
                      <a:pt x="65" y="1085"/>
                      <a:pt x="64" y="1085"/>
                    </a:cubicBezTo>
                    <a:cubicBezTo>
                      <a:pt x="68" y="1075"/>
                      <a:pt x="69" y="1072"/>
                      <a:pt x="70" y="1072"/>
                    </a:cubicBezTo>
                    <a:cubicBezTo>
                      <a:pt x="70" y="1072"/>
                      <a:pt x="70" y="1073"/>
                      <a:pt x="70" y="1073"/>
                    </a:cubicBezTo>
                    <a:cubicBezTo>
                      <a:pt x="71" y="1081"/>
                      <a:pt x="69" y="1085"/>
                      <a:pt x="66" y="1085"/>
                    </a:cubicBezTo>
                    <a:moveTo>
                      <a:pt x="49" y="1084"/>
                    </a:moveTo>
                    <a:cubicBezTo>
                      <a:pt x="49" y="1081"/>
                      <a:pt x="48" y="1079"/>
                      <a:pt x="48" y="1076"/>
                    </a:cubicBezTo>
                    <a:cubicBezTo>
                      <a:pt x="48" y="1074"/>
                      <a:pt x="49" y="1071"/>
                      <a:pt x="50" y="1069"/>
                    </a:cubicBezTo>
                    <a:cubicBezTo>
                      <a:pt x="54" y="1076"/>
                      <a:pt x="54" y="1076"/>
                      <a:pt x="54" y="1076"/>
                    </a:cubicBezTo>
                    <a:cubicBezTo>
                      <a:pt x="49" y="1084"/>
                      <a:pt x="49" y="1084"/>
                      <a:pt x="49" y="1084"/>
                    </a:cubicBezTo>
                    <a:moveTo>
                      <a:pt x="63" y="1085"/>
                    </a:moveTo>
                    <a:cubicBezTo>
                      <a:pt x="63" y="1085"/>
                      <a:pt x="63" y="1085"/>
                      <a:pt x="63" y="1085"/>
                    </a:cubicBezTo>
                    <a:cubicBezTo>
                      <a:pt x="63" y="1084"/>
                      <a:pt x="62" y="1083"/>
                      <a:pt x="62" y="1082"/>
                    </a:cubicBezTo>
                    <a:cubicBezTo>
                      <a:pt x="61" y="1076"/>
                      <a:pt x="65" y="1068"/>
                      <a:pt x="69" y="1068"/>
                    </a:cubicBezTo>
                    <a:cubicBezTo>
                      <a:pt x="69" y="1068"/>
                      <a:pt x="69" y="1068"/>
                      <a:pt x="69" y="1068"/>
                    </a:cubicBezTo>
                    <a:cubicBezTo>
                      <a:pt x="66" y="1076"/>
                      <a:pt x="65" y="1081"/>
                      <a:pt x="63" y="1085"/>
                    </a:cubicBezTo>
                    <a:moveTo>
                      <a:pt x="42" y="1062"/>
                    </a:moveTo>
                    <a:cubicBezTo>
                      <a:pt x="41" y="1062"/>
                      <a:pt x="40" y="1060"/>
                      <a:pt x="40" y="1059"/>
                    </a:cubicBezTo>
                    <a:cubicBezTo>
                      <a:pt x="41" y="1058"/>
                      <a:pt x="42" y="1057"/>
                      <a:pt x="43" y="1057"/>
                    </a:cubicBezTo>
                    <a:cubicBezTo>
                      <a:pt x="43" y="1057"/>
                      <a:pt x="43" y="1057"/>
                      <a:pt x="43" y="1057"/>
                    </a:cubicBezTo>
                    <a:cubicBezTo>
                      <a:pt x="44" y="1057"/>
                      <a:pt x="45" y="1058"/>
                      <a:pt x="46" y="1060"/>
                    </a:cubicBezTo>
                    <a:cubicBezTo>
                      <a:pt x="44" y="1061"/>
                      <a:pt x="43" y="1062"/>
                      <a:pt x="42" y="1062"/>
                    </a:cubicBezTo>
                    <a:cubicBezTo>
                      <a:pt x="42" y="1062"/>
                      <a:pt x="42" y="1062"/>
                      <a:pt x="42" y="1062"/>
                    </a:cubicBezTo>
                    <a:moveTo>
                      <a:pt x="27" y="1062"/>
                    </a:moveTo>
                    <a:cubicBezTo>
                      <a:pt x="27" y="1062"/>
                      <a:pt x="27" y="1062"/>
                      <a:pt x="27" y="1062"/>
                    </a:cubicBezTo>
                    <a:cubicBezTo>
                      <a:pt x="26" y="1061"/>
                      <a:pt x="24" y="1060"/>
                      <a:pt x="23" y="1057"/>
                    </a:cubicBezTo>
                    <a:cubicBezTo>
                      <a:pt x="23" y="1057"/>
                      <a:pt x="24" y="1053"/>
                      <a:pt x="24" y="1051"/>
                    </a:cubicBezTo>
                    <a:cubicBezTo>
                      <a:pt x="25" y="1053"/>
                      <a:pt x="27" y="1056"/>
                      <a:pt x="28" y="1059"/>
                    </a:cubicBezTo>
                    <a:cubicBezTo>
                      <a:pt x="28" y="1059"/>
                      <a:pt x="27" y="1062"/>
                      <a:pt x="27" y="1062"/>
                    </a:cubicBezTo>
                    <a:moveTo>
                      <a:pt x="84" y="1046"/>
                    </a:moveTo>
                    <a:cubicBezTo>
                      <a:pt x="84" y="1046"/>
                      <a:pt x="83" y="1046"/>
                      <a:pt x="83" y="1046"/>
                    </a:cubicBezTo>
                    <a:cubicBezTo>
                      <a:pt x="83" y="1046"/>
                      <a:pt x="83" y="1043"/>
                      <a:pt x="82" y="1042"/>
                    </a:cubicBezTo>
                    <a:cubicBezTo>
                      <a:pt x="84" y="1042"/>
                      <a:pt x="85" y="1041"/>
                      <a:pt x="86" y="1040"/>
                    </a:cubicBezTo>
                    <a:cubicBezTo>
                      <a:pt x="86" y="1040"/>
                      <a:pt x="86" y="1040"/>
                      <a:pt x="86" y="1040"/>
                    </a:cubicBezTo>
                    <a:cubicBezTo>
                      <a:pt x="86" y="1040"/>
                      <a:pt x="87" y="1043"/>
                      <a:pt x="87" y="1045"/>
                    </a:cubicBezTo>
                    <a:cubicBezTo>
                      <a:pt x="86" y="1045"/>
                      <a:pt x="85" y="1046"/>
                      <a:pt x="84" y="1046"/>
                    </a:cubicBezTo>
                    <a:moveTo>
                      <a:pt x="51" y="1063"/>
                    </a:moveTo>
                    <a:cubicBezTo>
                      <a:pt x="47" y="1063"/>
                      <a:pt x="48" y="1053"/>
                      <a:pt x="48" y="1047"/>
                    </a:cubicBezTo>
                    <a:cubicBezTo>
                      <a:pt x="48" y="1044"/>
                      <a:pt x="48" y="1041"/>
                      <a:pt x="48" y="1038"/>
                    </a:cubicBezTo>
                    <a:cubicBezTo>
                      <a:pt x="49" y="1037"/>
                      <a:pt x="50" y="1037"/>
                      <a:pt x="50" y="1037"/>
                    </a:cubicBezTo>
                    <a:cubicBezTo>
                      <a:pt x="51" y="1037"/>
                      <a:pt x="51" y="1037"/>
                      <a:pt x="51" y="1037"/>
                    </a:cubicBezTo>
                    <a:cubicBezTo>
                      <a:pt x="54" y="1040"/>
                      <a:pt x="57" y="1042"/>
                      <a:pt x="58" y="1047"/>
                    </a:cubicBezTo>
                    <a:cubicBezTo>
                      <a:pt x="60" y="1052"/>
                      <a:pt x="62" y="1061"/>
                      <a:pt x="61" y="1065"/>
                    </a:cubicBezTo>
                    <a:cubicBezTo>
                      <a:pt x="61" y="1068"/>
                      <a:pt x="60" y="1069"/>
                      <a:pt x="59" y="1069"/>
                    </a:cubicBezTo>
                    <a:cubicBezTo>
                      <a:pt x="58" y="1069"/>
                      <a:pt x="58" y="1067"/>
                      <a:pt x="57" y="1066"/>
                    </a:cubicBezTo>
                    <a:cubicBezTo>
                      <a:pt x="56" y="1064"/>
                      <a:pt x="55" y="1062"/>
                      <a:pt x="54" y="1062"/>
                    </a:cubicBezTo>
                    <a:cubicBezTo>
                      <a:pt x="54" y="1062"/>
                      <a:pt x="54" y="1062"/>
                      <a:pt x="54" y="1062"/>
                    </a:cubicBezTo>
                    <a:cubicBezTo>
                      <a:pt x="53" y="1063"/>
                      <a:pt x="52" y="1063"/>
                      <a:pt x="51" y="1063"/>
                    </a:cubicBezTo>
                    <a:moveTo>
                      <a:pt x="16" y="1050"/>
                    </a:moveTo>
                    <a:cubicBezTo>
                      <a:pt x="16" y="1047"/>
                      <a:pt x="15" y="1045"/>
                      <a:pt x="15" y="1042"/>
                    </a:cubicBezTo>
                    <a:cubicBezTo>
                      <a:pt x="15" y="1040"/>
                      <a:pt x="16" y="1037"/>
                      <a:pt x="17" y="1035"/>
                    </a:cubicBezTo>
                    <a:cubicBezTo>
                      <a:pt x="21" y="1042"/>
                      <a:pt x="21" y="1042"/>
                      <a:pt x="21" y="1042"/>
                    </a:cubicBezTo>
                    <a:cubicBezTo>
                      <a:pt x="16" y="1050"/>
                      <a:pt x="16" y="1050"/>
                      <a:pt x="16" y="1050"/>
                    </a:cubicBezTo>
                    <a:moveTo>
                      <a:pt x="66" y="1051"/>
                    </a:moveTo>
                    <a:cubicBezTo>
                      <a:pt x="66" y="1048"/>
                      <a:pt x="65" y="1045"/>
                      <a:pt x="65" y="1041"/>
                    </a:cubicBezTo>
                    <a:cubicBezTo>
                      <a:pt x="65" y="1039"/>
                      <a:pt x="66" y="1037"/>
                      <a:pt x="67" y="1034"/>
                    </a:cubicBezTo>
                    <a:cubicBezTo>
                      <a:pt x="68" y="1038"/>
                      <a:pt x="70" y="1041"/>
                      <a:pt x="70" y="1044"/>
                    </a:cubicBezTo>
                    <a:cubicBezTo>
                      <a:pt x="70" y="1046"/>
                      <a:pt x="68" y="1049"/>
                      <a:pt x="66" y="1051"/>
                    </a:cubicBezTo>
                    <a:moveTo>
                      <a:pt x="57" y="1033"/>
                    </a:moveTo>
                    <a:cubicBezTo>
                      <a:pt x="57" y="1029"/>
                      <a:pt x="53" y="1029"/>
                      <a:pt x="56" y="1023"/>
                    </a:cubicBezTo>
                    <a:cubicBezTo>
                      <a:pt x="56" y="1022"/>
                      <a:pt x="58" y="1020"/>
                      <a:pt x="59" y="1020"/>
                    </a:cubicBezTo>
                    <a:cubicBezTo>
                      <a:pt x="59" y="1020"/>
                      <a:pt x="59" y="1020"/>
                      <a:pt x="60" y="1020"/>
                    </a:cubicBezTo>
                    <a:cubicBezTo>
                      <a:pt x="61" y="1021"/>
                      <a:pt x="62" y="1024"/>
                      <a:pt x="63" y="1027"/>
                    </a:cubicBezTo>
                    <a:cubicBezTo>
                      <a:pt x="60" y="1030"/>
                      <a:pt x="59" y="1031"/>
                      <a:pt x="57" y="1033"/>
                    </a:cubicBezTo>
                    <a:moveTo>
                      <a:pt x="75" y="1030"/>
                    </a:moveTo>
                    <a:cubicBezTo>
                      <a:pt x="75" y="1027"/>
                      <a:pt x="74" y="1025"/>
                      <a:pt x="74" y="1022"/>
                    </a:cubicBezTo>
                    <a:cubicBezTo>
                      <a:pt x="74" y="1021"/>
                      <a:pt x="75" y="1019"/>
                      <a:pt x="75" y="1018"/>
                    </a:cubicBezTo>
                    <a:cubicBezTo>
                      <a:pt x="76" y="1021"/>
                      <a:pt x="78" y="1024"/>
                      <a:pt x="79" y="1027"/>
                    </a:cubicBezTo>
                    <a:cubicBezTo>
                      <a:pt x="78" y="1028"/>
                      <a:pt x="77" y="1028"/>
                      <a:pt x="75" y="1030"/>
                    </a:cubicBezTo>
                    <a:moveTo>
                      <a:pt x="42" y="1032"/>
                    </a:moveTo>
                    <a:cubicBezTo>
                      <a:pt x="42" y="1032"/>
                      <a:pt x="42" y="1032"/>
                      <a:pt x="42" y="1032"/>
                    </a:cubicBezTo>
                    <a:cubicBezTo>
                      <a:pt x="40" y="1032"/>
                      <a:pt x="39" y="1029"/>
                      <a:pt x="38" y="1026"/>
                    </a:cubicBezTo>
                    <a:cubicBezTo>
                      <a:pt x="37" y="1024"/>
                      <a:pt x="39" y="1020"/>
                      <a:pt x="40" y="1017"/>
                    </a:cubicBezTo>
                    <a:cubicBezTo>
                      <a:pt x="45" y="1029"/>
                      <a:pt x="44" y="1032"/>
                      <a:pt x="42" y="1032"/>
                    </a:cubicBezTo>
                    <a:moveTo>
                      <a:pt x="47" y="1017"/>
                    </a:moveTo>
                    <a:cubicBezTo>
                      <a:pt x="47" y="1015"/>
                      <a:pt x="46" y="1014"/>
                      <a:pt x="46" y="1012"/>
                    </a:cubicBezTo>
                    <a:cubicBezTo>
                      <a:pt x="48" y="1014"/>
                      <a:pt x="48" y="1016"/>
                      <a:pt x="47" y="1017"/>
                    </a:cubicBezTo>
                    <a:moveTo>
                      <a:pt x="83" y="1013"/>
                    </a:moveTo>
                    <a:cubicBezTo>
                      <a:pt x="82" y="1012"/>
                      <a:pt x="81" y="1011"/>
                      <a:pt x="80" y="1009"/>
                    </a:cubicBezTo>
                    <a:cubicBezTo>
                      <a:pt x="81" y="1007"/>
                      <a:pt x="83" y="1003"/>
                      <a:pt x="84" y="1003"/>
                    </a:cubicBezTo>
                    <a:cubicBezTo>
                      <a:pt x="84" y="1003"/>
                      <a:pt x="84" y="1003"/>
                      <a:pt x="84" y="1003"/>
                    </a:cubicBezTo>
                    <a:cubicBezTo>
                      <a:pt x="85" y="1003"/>
                      <a:pt x="87" y="1007"/>
                      <a:pt x="88" y="1010"/>
                    </a:cubicBezTo>
                    <a:cubicBezTo>
                      <a:pt x="86" y="1011"/>
                      <a:pt x="85" y="1012"/>
                      <a:pt x="83" y="1013"/>
                    </a:cubicBezTo>
                    <a:moveTo>
                      <a:pt x="59" y="995"/>
                    </a:moveTo>
                    <a:cubicBezTo>
                      <a:pt x="59" y="995"/>
                      <a:pt x="59" y="995"/>
                      <a:pt x="59" y="995"/>
                    </a:cubicBezTo>
                    <a:cubicBezTo>
                      <a:pt x="58" y="995"/>
                      <a:pt x="58" y="993"/>
                      <a:pt x="58" y="991"/>
                    </a:cubicBezTo>
                    <a:cubicBezTo>
                      <a:pt x="59" y="991"/>
                      <a:pt x="60" y="990"/>
                      <a:pt x="61" y="990"/>
                    </a:cubicBezTo>
                    <a:cubicBezTo>
                      <a:pt x="61" y="990"/>
                      <a:pt x="61" y="990"/>
                      <a:pt x="61" y="990"/>
                    </a:cubicBezTo>
                    <a:cubicBezTo>
                      <a:pt x="62" y="990"/>
                      <a:pt x="62" y="992"/>
                      <a:pt x="63" y="994"/>
                    </a:cubicBezTo>
                    <a:cubicBezTo>
                      <a:pt x="61" y="994"/>
                      <a:pt x="60" y="995"/>
                      <a:pt x="59" y="995"/>
                    </a:cubicBezTo>
                    <a:moveTo>
                      <a:pt x="38" y="1006"/>
                    </a:moveTo>
                    <a:cubicBezTo>
                      <a:pt x="38" y="1004"/>
                      <a:pt x="37" y="1002"/>
                      <a:pt x="38" y="1001"/>
                    </a:cubicBezTo>
                    <a:cubicBezTo>
                      <a:pt x="38" y="995"/>
                      <a:pt x="40" y="990"/>
                      <a:pt x="43" y="990"/>
                    </a:cubicBezTo>
                    <a:cubicBezTo>
                      <a:pt x="43" y="990"/>
                      <a:pt x="44" y="990"/>
                      <a:pt x="44" y="990"/>
                    </a:cubicBezTo>
                    <a:cubicBezTo>
                      <a:pt x="46" y="991"/>
                      <a:pt x="48" y="997"/>
                      <a:pt x="49" y="1002"/>
                    </a:cubicBezTo>
                    <a:cubicBezTo>
                      <a:pt x="49" y="1004"/>
                      <a:pt x="49" y="1007"/>
                      <a:pt x="49" y="1012"/>
                    </a:cubicBezTo>
                    <a:cubicBezTo>
                      <a:pt x="48" y="1011"/>
                      <a:pt x="47" y="1011"/>
                      <a:pt x="46" y="1011"/>
                    </a:cubicBezTo>
                    <a:cubicBezTo>
                      <a:pt x="46" y="1004"/>
                      <a:pt x="46" y="1000"/>
                      <a:pt x="44" y="1000"/>
                    </a:cubicBezTo>
                    <a:cubicBezTo>
                      <a:pt x="43" y="1000"/>
                      <a:pt x="42" y="1001"/>
                      <a:pt x="40" y="1004"/>
                    </a:cubicBezTo>
                    <a:cubicBezTo>
                      <a:pt x="39" y="1005"/>
                      <a:pt x="38" y="1005"/>
                      <a:pt x="38" y="1006"/>
                    </a:cubicBezTo>
                    <a:cubicBezTo>
                      <a:pt x="40" y="1008"/>
                      <a:pt x="42" y="1009"/>
                      <a:pt x="44" y="1010"/>
                    </a:cubicBezTo>
                    <a:cubicBezTo>
                      <a:pt x="42" y="1010"/>
                      <a:pt x="41" y="1009"/>
                      <a:pt x="40" y="1009"/>
                    </a:cubicBezTo>
                    <a:cubicBezTo>
                      <a:pt x="38" y="1009"/>
                      <a:pt x="38" y="1011"/>
                      <a:pt x="37" y="1012"/>
                    </a:cubicBezTo>
                    <a:cubicBezTo>
                      <a:pt x="36" y="1013"/>
                      <a:pt x="34" y="1014"/>
                      <a:pt x="32" y="1015"/>
                    </a:cubicBezTo>
                    <a:cubicBezTo>
                      <a:pt x="33" y="1010"/>
                      <a:pt x="33" y="1005"/>
                      <a:pt x="33" y="1000"/>
                    </a:cubicBezTo>
                    <a:cubicBezTo>
                      <a:pt x="35" y="1002"/>
                      <a:pt x="36" y="1004"/>
                      <a:pt x="38" y="1006"/>
                    </a:cubicBezTo>
                    <a:cubicBezTo>
                      <a:pt x="38" y="1006"/>
                      <a:pt x="38" y="1006"/>
                      <a:pt x="38" y="1006"/>
                    </a:cubicBezTo>
                    <a:moveTo>
                      <a:pt x="75" y="1000"/>
                    </a:moveTo>
                    <a:cubicBezTo>
                      <a:pt x="74" y="1000"/>
                      <a:pt x="73" y="996"/>
                      <a:pt x="72" y="993"/>
                    </a:cubicBezTo>
                    <a:cubicBezTo>
                      <a:pt x="73" y="990"/>
                      <a:pt x="74" y="986"/>
                      <a:pt x="76" y="986"/>
                    </a:cubicBezTo>
                    <a:cubicBezTo>
                      <a:pt x="76" y="985"/>
                      <a:pt x="76" y="985"/>
                      <a:pt x="76" y="985"/>
                    </a:cubicBezTo>
                    <a:cubicBezTo>
                      <a:pt x="77" y="985"/>
                      <a:pt x="79" y="990"/>
                      <a:pt x="80" y="992"/>
                    </a:cubicBezTo>
                    <a:cubicBezTo>
                      <a:pt x="78" y="996"/>
                      <a:pt x="77" y="1000"/>
                      <a:pt x="75" y="1000"/>
                    </a:cubicBezTo>
                    <a:cubicBezTo>
                      <a:pt x="75" y="1000"/>
                      <a:pt x="75" y="1000"/>
                      <a:pt x="75" y="1000"/>
                    </a:cubicBezTo>
                    <a:cubicBezTo>
                      <a:pt x="75" y="1000"/>
                      <a:pt x="75" y="1000"/>
                      <a:pt x="75" y="1000"/>
                    </a:cubicBezTo>
                    <a:moveTo>
                      <a:pt x="67" y="977"/>
                    </a:moveTo>
                    <a:cubicBezTo>
                      <a:pt x="67" y="977"/>
                      <a:pt x="66" y="976"/>
                      <a:pt x="66" y="976"/>
                    </a:cubicBezTo>
                    <a:cubicBezTo>
                      <a:pt x="67" y="975"/>
                      <a:pt x="67" y="974"/>
                      <a:pt x="68" y="974"/>
                    </a:cubicBezTo>
                    <a:cubicBezTo>
                      <a:pt x="68" y="974"/>
                      <a:pt x="68" y="975"/>
                      <a:pt x="69" y="976"/>
                    </a:cubicBezTo>
                    <a:cubicBezTo>
                      <a:pt x="68" y="976"/>
                      <a:pt x="67" y="977"/>
                      <a:pt x="67" y="977"/>
                    </a:cubicBezTo>
                    <a:cubicBezTo>
                      <a:pt x="67" y="977"/>
                      <a:pt x="67" y="977"/>
                      <a:pt x="67" y="977"/>
                    </a:cubicBezTo>
                    <a:moveTo>
                      <a:pt x="85" y="979"/>
                    </a:moveTo>
                    <a:cubicBezTo>
                      <a:pt x="84" y="979"/>
                      <a:pt x="84" y="979"/>
                      <a:pt x="84" y="979"/>
                    </a:cubicBezTo>
                    <a:cubicBezTo>
                      <a:pt x="84" y="978"/>
                      <a:pt x="84" y="976"/>
                      <a:pt x="83" y="975"/>
                    </a:cubicBezTo>
                    <a:cubicBezTo>
                      <a:pt x="84" y="974"/>
                      <a:pt x="86" y="973"/>
                      <a:pt x="87" y="973"/>
                    </a:cubicBezTo>
                    <a:cubicBezTo>
                      <a:pt x="87" y="973"/>
                      <a:pt x="87" y="973"/>
                      <a:pt x="87" y="973"/>
                    </a:cubicBezTo>
                    <a:cubicBezTo>
                      <a:pt x="87" y="973"/>
                      <a:pt x="88" y="976"/>
                      <a:pt x="88" y="978"/>
                    </a:cubicBezTo>
                    <a:cubicBezTo>
                      <a:pt x="87" y="978"/>
                      <a:pt x="86" y="979"/>
                      <a:pt x="85" y="979"/>
                    </a:cubicBezTo>
                    <a:moveTo>
                      <a:pt x="51" y="978"/>
                    </a:moveTo>
                    <a:cubicBezTo>
                      <a:pt x="50" y="977"/>
                      <a:pt x="50" y="976"/>
                      <a:pt x="50" y="975"/>
                    </a:cubicBezTo>
                    <a:cubicBezTo>
                      <a:pt x="50" y="974"/>
                      <a:pt x="50" y="973"/>
                      <a:pt x="51" y="973"/>
                    </a:cubicBezTo>
                    <a:cubicBezTo>
                      <a:pt x="51" y="974"/>
                      <a:pt x="51" y="975"/>
                      <a:pt x="51" y="976"/>
                    </a:cubicBezTo>
                    <a:cubicBezTo>
                      <a:pt x="51" y="977"/>
                      <a:pt x="51" y="978"/>
                      <a:pt x="51" y="978"/>
                    </a:cubicBezTo>
                    <a:moveTo>
                      <a:pt x="34" y="978"/>
                    </a:moveTo>
                    <a:cubicBezTo>
                      <a:pt x="33" y="977"/>
                      <a:pt x="33" y="976"/>
                      <a:pt x="33" y="974"/>
                    </a:cubicBezTo>
                    <a:cubicBezTo>
                      <a:pt x="33" y="974"/>
                      <a:pt x="33" y="973"/>
                      <a:pt x="34" y="972"/>
                    </a:cubicBezTo>
                    <a:cubicBezTo>
                      <a:pt x="34" y="974"/>
                      <a:pt x="34" y="975"/>
                      <a:pt x="35" y="976"/>
                    </a:cubicBezTo>
                    <a:cubicBezTo>
                      <a:pt x="34" y="977"/>
                      <a:pt x="34" y="977"/>
                      <a:pt x="34" y="978"/>
                    </a:cubicBezTo>
                    <a:moveTo>
                      <a:pt x="42" y="961"/>
                    </a:moveTo>
                    <a:cubicBezTo>
                      <a:pt x="42" y="960"/>
                      <a:pt x="42" y="959"/>
                      <a:pt x="42" y="958"/>
                    </a:cubicBezTo>
                    <a:cubicBezTo>
                      <a:pt x="41" y="957"/>
                      <a:pt x="42" y="956"/>
                      <a:pt x="42" y="956"/>
                    </a:cubicBezTo>
                    <a:cubicBezTo>
                      <a:pt x="43" y="957"/>
                      <a:pt x="43" y="958"/>
                      <a:pt x="43" y="959"/>
                    </a:cubicBezTo>
                    <a:cubicBezTo>
                      <a:pt x="42" y="961"/>
                      <a:pt x="42" y="961"/>
                      <a:pt x="42" y="961"/>
                    </a:cubicBezTo>
                    <a:moveTo>
                      <a:pt x="25" y="967"/>
                    </a:moveTo>
                    <a:cubicBezTo>
                      <a:pt x="25" y="966"/>
                      <a:pt x="25" y="966"/>
                      <a:pt x="24" y="965"/>
                    </a:cubicBezTo>
                    <a:cubicBezTo>
                      <a:pt x="26" y="957"/>
                      <a:pt x="28" y="955"/>
                      <a:pt x="28" y="955"/>
                    </a:cubicBezTo>
                    <a:cubicBezTo>
                      <a:pt x="29" y="955"/>
                      <a:pt x="29" y="956"/>
                      <a:pt x="29" y="957"/>
                    </a:cubicBezTo>
                    <a:cubicBezTo>
                      <a:pt x="29" y="961"/>
                      <a:pt x="27" y="964"/>
                      <a:pt x="25" y="967"/>
                    </a:cubicBezTo>
                    <a:moveTo>
                      <a:pt x="79" y="962"/>
                    </a:moveTo>
                    <a:cubicBezTo>
                      <a:pt x="79" y="962"/>
                      <a:pt x="79" y="962"/>
                      <a:pt x="79" y="962"/>
                    </a:cubicBezTo>
                    <a:cubicBezTo>
                      <a:pt x="77" y="960"/>
                      <a:pt x="76" y="959"/>
                      <a:pt x="75" y="957"/>
                    </a:cubicBezTo>
                    <a:cubicBezTo>
                      <a:pt x="74" y="956"/>
                      <a:pt x="76" y="953"/>
                      <a:pt x="76" y="951"/>
                    </a:cubicBezTo>
                    <a:cubicBezTo>
                      <a:pt x="77" y="953"/>
                      <a:pt x="79" y="956"/>
                      <a:pt x="80" y="958"/>
                    </a:cubicBezTo>
                    <a:cubicBezTo>
                      <a:pt x="79" y="959"/>
                      <a:pt x="79" y="962"/>
                      <a:pt x="79" y="962"/>
                    </a:cubicBezTo>
                    <a:moveTo>
                      <a:pt x="24" y="964"/>
                    </a:moveTo>
                    <a:cubicBezTo>
                      <a:pt x="23" y="963"/>
                      <a:pt x="22" y="961"/>
                      <a:pt x="22" y="960"/>
                    </a:cubicBezTo>
                    <a:cubicBezTo>
                      <a:pt x="23" y="957"/>
                      <a:pt x="24" y="953"/>
                      <a:pt x="26" y="947"/>
                    </a:cubicBezTo>
                    <a:cubicBezTo>
                      <a:pt x="26" y="955"/>
                      <a:pt x="25" y="960"/>
                      <a:pt x="24" y="964"/>
                    </a:cubicBezTo>
                    <a:moveTo>
                      <a:pt x="50" y="944"/>
                    </a:moveTo>
                    <a:cubicBezTo>
                      <a:pt x="50" y="944"/>
                      <a:pt x="50" y="942"/>
                      <a:pt x="50" y="942"/>
                    </a:cubicBezTo>
                    <a:cubicBezTo>
                      <a:pt x="50" y="941"/>
                      <a:pt x="51" y="940"/>
                      <a:pt x="51" y="940"/>
                    </a:cubicBezTo>
                    <a:cubicBezTo>
                      <a:pt x="51" y="940"/>
                      <a:pt x="52" y="940"/>
                      <a:pt x="52" y="940"/>
                    </a:cubicBezTo>
                    <a:cubicBezTo>
                      <a:pt x="52" y="940"/>
                      <a:pt x="52" y="941"/>
                      <a:pt x="52" y="942"/>
                    </a:cubicBezTo>
                    <a:cubicBezTo>
                      <a:pt x="52" y="942"/>
                      <a:pt x="51" y="943"/>
                      <a:pt x="50" y="944"/>
                    </a:cubicBezTo>
                    <a:cubicBezTo>
                      <a:pt x="50" y="944"/>
                      <a:pt x="50" y="944"/>
                      <a:pt x="50" y="944"/>
                    </a:cubicBezTo>
                    <a:moveTo>
                      <a:pt x="85" y="945"/>
                    </a:moveTo>
                    <a:cubicBezTo>
                      <a:pt x="84" y="944"/>
                      <a:pt x="84" y="944"/>
                      <a:pt x="84" y="943"/>
                    </a:cubicBezTo>
                    <a:cubicBezTo>
                      <a:pt x="84" y="942"/>
                      <a:pt x="84" y="941"/>
                      <a:pt x="85" y="939"/>
                    </a:cubicBezTo>
                    <a:cubicBezTo>
                      <a:pt x="85" y="940"/>
                      <a:pt x="86" y="941"/>
                      <a:pt x="85" y="941"/>
                    </a:cubicBezTo>
                    <a:cubicBezTo>
                      <a:pt x="85" y="943"/>
                      <a:pt x="85" y="944"/>
                      <a:pt x="85" y="945"/>
                    </a:cubicBezTo>
                    <a:moveTo>
                      <a:pt x="68" y="945"/>
                    </a:moveTo>
                    <a:cubicBezTo>
                      <a:pt x="67" y="945"/>
                      <a:pt x="66" y="944"/>
                      <a:pt x="64" y="943"/>
                    </a:cubicBezTo>
                    <a:cubicBezTo>
                      <a:pt x="66" y="940"/>
                      <a:pt x="67" y="937"/>
                      <a:pt x="69" y="934"/>
                    </a:cubicBezTo>
                    <a:cubicBezTo>
                      <a:pt x="69" y="934"/>
                      <a:pt x="69" y="934"/>
                      <a:pt x="70" y="934"/>
                    </a:cubicBezTo>
                    <a:cubicBezTo>
                      <a:pt x="70" y="934"/>
                      <a:pt x="71" y="936"/>
                      <a:pt x="73" y="938"/>
                    </a:cubicBezTo>
                    <a:cubicBezTo>
                      <a:pt x="72" y="941"/>
                      <a:pt x="70" y="944"/>
                      <a:pt x="69" y="945"/>
                    </a:cubicBezTo>
                    <a:cubicBezTo>
                      <a:pt x="69" y="945"/>
                      <a:pt x="69" y="945"/>
                      <a:pt x="68" y="945"/>
                    </a:cubicBezTo>
                    <a:moveTo>
                      <a:pt x="34" y="950"/>
                    </a:moveTo>
                    <a:cubicBezTo>
                      <a:pt x="34" y="948"/>
                      <a:pt x="33" y="945"/>
                      <a:pt x="33" y="943"/>
                    </a:cubicBezTo>
                    <a:cubicBezTo>
                      <a:pt x="33" y="940"/>
                      <a:pt x="33" y="937"/>
                      <a:pt x="34" y="932"/>
                    </a:cubicBezTo>
                    <a:cubicBezTo>
                      <a:pt x="35" y="935"/>
                      <a:pt x="36" y="937"/>
                      <a:pt x="37" y="939"/>
                    </a:cubicBezTo>
                    <a:cubicBezTo>
                      <a:pt x="37" y="940"/>
                      <a:pt x="37" y="943"/>
                      <a:pt x="37" y="944"/>
                    </a:cubicBezTo>
                    <a:cubicBezTo>
                      <a:pt x="36" y="947"/>
                      <a:pt x="35" y="948"/>
                      <a:pt x="34" y="950"/>
                    </a:cubicBezTo>
                    <a:moveTo>
                      <a:pt x="77" y="928"/>
                    </a:moveTo>
                    <a:cubicBezTo>
                      <a:pt x="77" y="928"/>
                      <a:pt x="77" y="928"/>
                      <a:pt x="76" y="928"/>
                    </a:cubicBezTo>
                    <a:cubicBezTo>
                      <a:pt x="76" y="928"/>
                      <a:pt x="76" y="926"/>
                      <a:pt x="75" y="924"/>
                    </a:cubicBezTo>
                    <a:cubicBezTo>
                      <a:pt x="77" y="924"/>
                      <a:pt x="78" y="923"/>
                      <a:pt x="79" y="923"/>
                    </a:cubicBezTo>
                    <a:cubicBezTo>
                      <a:pt x="79" y="923"/>
                      <a:pt x="79" y="923"/>
                      <a:pt x="79" y="923"/>
                    </a:cubicBezTo>
                    <a:cubicBezTo>
                      <a:pt x="79" y="923"/>
                      <a:pt x="80" y="925"/>
                      <a:pt x="80" y="927"/>
                    </a:cubicBezTo>
                    <a:cubicBezTo>
                      <a:pt x="79" y="927"/>
                      <a:pt x="78" y="928"/>
                      <a:pt x="77" y="928"/>
                    </a:cubicBezTo>
                    <a:moveTo>
                      <a:pt x="45" y="928"/>
                    </a:moveTo>
                    <a:cubicBezTo>
                      <a:pt x="44" y="927"/>
                      <a:pt x="43" y="926"/>
                      <a:pt x="42" y="926"/>
                    </a:cubicBezTo>
                    <a:cubicBezTo>
                      <a:pt x="42" y="925"/>
                      <a:pt x="43" y="922"/>
                      <a:pt x="43" y="922"/>
                    </a:cubicBezTo>
                    <a:cubicBezTo>
                      <a:pt x="43" y="922"/>
                      <a:pt x="43" y="922"/>
                      <a:pt x="43" y="922"/>
                    </a:cubicBezTo>
                    <a:cubicBezTo>
                      <a:pt x="44" y="922"/>
                      <a:pt x="46" y="923"/>
                      <a:pt x="47" y="923"/>
                    </a:cubicBezTo>
                    <a:cubicBezTo>
                      <a:pt x="46" y="925"/>
                      <a:pt x="46" y="928"/>
                      <a:pt x="46" y="928"/>
                    </a:cubicBezTo>
                    <a:cubicBezTo>
                      <a:pt x="46" y="928"/>
                      <a:pt x="45" y="928"/>
                      <a:pt x="45" y="928"/>
                    </a:cubicBezTo>
                    <a:moveTo>
                      <a:pt x="60" y="928"/>
                    </a:moveTo>
                    <a:cubicBezTo>
                      <a:pt x="60" y="928"/>
                      <a:pt x="59" y="926"/>
                      <a:pt x="58" y="925"/>
                    </a:cubicBezTo>
                    <a:cubicBezTo>
                      <a:pt x="59" y="924"/>
                      <a:pt x="60" y="923"/>
                      <a:pt x="61" y="922"/>
                    </a:cubicBezTo>
                    <a:cubicBezTo>
                      <a:pt x="62" y="923"/>
                      <a:pt x="63" y="924"/>
                      <a:pt x="64" y="925"/>
                    </a:cubicBezTo>
                    <a:cubicBezTo>
                      <a:pt x="63" y="926"/>
                      <a:pt x="61" y="928"/>
                      <a:pt x="60" y="928"/>
                    </a:cubicBezTo>
                    <a:cubicBezTo>
                      <a:pt x="60" y="928"/>
                      <a:pt x="60" y="928"/>
                      <a:pt x="60" y="928"/>
                    </a:cubicBezTo>
                    <a:moveTo>
                      <a:pt x="26" y="932"/>
                    </a:moveTo>
                    <a:cubicBezTo>
                      <a:pt x="26" y="932"/>
                      <a:pt x="26" y="932"/>
                      <a:pt x="26" y="932"/>
                    </a:cubicBezTo>
                    <a:cubicBezTo>
                      <a:pt x="25" y="931"/>
                      <a:pt x="24" y="927"/>
                      <a:pt x="22" y="924"/>
                    </a:cubicBezTo>
                    <a:cubicBezTo>
                      <a:pt x="24" y="922"/>
                      <a:pt x="25" y="917"/>
                      <a:pt x="26" y="917"/>
                    </a:cubicBezTo>
                    <a:cubicBezTo>
                      <a:pt x="26" y="917"/>
                      <a:pt x="26" y="917"/>
                      <a:pt x="26" y="917"/>
                    </a:cubicBezTo>
                    <a:cubicBezTo>
                      <a:pt x="28" y="918"/>
                      <a:pt x="29" y="922"/>
                      <a:pt x="30" y="925"/>
                    </a:cubicBezTo>
                    <a:cubicBezTo>
                      <a:pt x="29" y="928"/>
                      <a:pt x="27" y="932"/>
                      <a:pt x="26" y="932"/>
                    </a:cubicBezTo>
                    <a:moveTo>
                      <a:pt x="55" y="911"/>
                    </a:moveTo>
                    <a:cubicBezTo>
                      <a:pt x="53" y="911"/>
                      <a:pt x="52" y="910"/>
                      <a:pt x="51" y="910"/>
                    </a:cubicBezTo>
                    <a:cubicBezTo>
                      <a:pt x="51" y="910"/>
                      <a:pt x="51" y="909"/>
                      <a:pt x="51" y="908"/>
                    </a:cubicBezTo>
                    <a:cubicBezTo>
                      <a:pt x="51" y="907"/>
                      <a:pt x="51" y="907"/>
                      <a:pt x="51" y="907"/>
                    </a:cubicBezTo>
                    <a:cubicBezTo>
                      <a:pt x="52" y="906"/>
                      <a:pt x="52" y="906"/>
                      <a:pt x="53" y="906"/>
                    </a:cubicBezTo>
                    <a:cubicBezTo>
                      <a:pt x="53" y="906"/>
                      <a:pt x="54" y="906"/>
                      <a:pt x="55" y="907"/>
                    </a:cubicBezTo>
                    <a:cubicBezTo>
                      <a:pt x="55" y="907"/>
                      <a:pt x="55" y="909"/>
                      <a:pt x="55" y="911"/>
                    </a:cubicBezTo>
                    <a:moveTo>
                      <a:pt x="68" y="916"/>
                    </a:moveTo>
                    <a:cubicBezTo>
                      <a:pt x="67" y="916"/>
                      <a:pt x="66" y="912"/>
                      <a:pt x="64" y="909"/>
                    </a:cubicBezTo>
                    <a:cubicBezTo>
                      <a:pt x="66" y="906"/>
                      <a:pt x="67" y="902"/>
                      <a:pt x="69" y="901"/>
                    </a:cubicBezTo>
                    <a:cubicBezTo>
                      <a:pt x="69" y="901"/>
                      <a:pt x="69" y="901"/>
                      <a:pt x="69" y="901"/>
                    </a:cubicBezTo>
                    <a:cubicBezTo>
                      <a:pt x="70" y="901"/>
                      <a:pt x="72" y="906"/>
                      <a:pt x="73" y="908"/>
                    </a:cubicBezTo>
                    <a:cubicBezTo>
                      <a:pt x="71" y="911"/>
                      <a:pt x="70" y="916"/>
                      <a:pt x="68" y="916"/>
                    </a:cubicBezTo>
                    <a:cubicBezTo>
                      <a:pt x="68" y="916"/>
                      <a:pt x="68" y="916"/>
                      <a:pt x="68" y="916"/>
                    </a:cubicBezTo>
                    <a:moveTo>
                      <a:pt x="18" y="916"/>
                    </a:moveTo>
                    <a:cubicBezTo>
                      <a:pt x="16" y="914"/>
                      <a:pt x="15" y="911"/>
                      <a:pt x="14" y="908"/>
                    </a:cubicBezTo>
                    <a:cubicBezTo>
                      <a:pt x="16" y="905"/>
                      <a:pt x="17" y="902"/>
                      <a:pt x="20" y="900"/>
                    </a:cubicBezTo>
                    <a:cubicBezTo>
                      <a:pt x="20" y="900"/>
                      <a:pt x="20" y="900"/>
                      <a:pt x="20" y="900"/>
                    </a:cubicBezTo>
                    <a:cubicBezTo>
                      <a:pt x="20" y="900"/>
                      <a:pt x="22" y="903"/>
                      <a:pt x="22" y="904"/>
                    </a:cubicBezTo>
                    <a:cubicBezTo>
                      <a:pt x="21" y="908"/>
                      <a:pt x="19" y="912"/>
                      <a:pt x="18" y="916"/>
                    </a:cubicBezTo>
                    <a:moveTo>
                      <a:pt x="77" y="895"/>
                    </a:moveTo>
                    <a:cubicBezTo>
                      <a:pt x="77" y="893"/>
                      <a:pt x="76" y="892"/>
                      <a:pt x="76" y="891"/>
                    </a:cubicBezTo>
                    <a:cubicBezTo>
                      <a:pt x="76" y="890"/>
                      <a:pt x="77" y="890"/>
                      <a:pt x="77" y="889"/>
                    </a:cubicBezTo>
                    <a:cubicBezTo>
                      <a:pt x="77" y="890"/>
                      <a:pt x="78" y="891"/>
                      <a:pt x="78" y="893"/>
                    </a:cubicBezTo>
                    <a:cubicBezTo>
                      <a:pt x="77" y="895"/>
                      <a:pt x="77" y="895"/>
                      <a:pt x="77" y="895"/>
                    </a:cubicBezTo>
                    <a:moveTo>
                      <a:pt x="60" y="894"/>
                    </a:moveTo>
                    <a:cubicBezTo>
                      <a:pt x="60" y="894"/>
                      <a:pt x="59" y="893"/>
                      <a:pt x="59" y="892"/>
                    </a:cubicBezTo>
                    <a:cubicBezTo>
                      <a:pt x="59" y="891"/>
                      <a:pt x="60" y="890"/>
                      <a:pt x="60" y="889"/>
                    </a:cubicBezTo>
                    <a:cubicBezTo>
                      <a:pt x="60" y="889"/>
                      <a:pt x="61" y="890"/>
                      <a:pt x="61" y="891"/>
                    </a:cubicBezTo>
                    <a:cubicBezTo>
                      <a:pt x="61" y="892"/>
                      <a:pt x="60" y="893"/>
                      <a:pt x="60" y="894"/>
                    </a:cubicBezTo>
                    <a:moveTo>
                      <a:pt x="26" y="899"/>
                    </a:moveTo>
                    <a:cubicBezTo>
                      <a:pt x="26" y="896"/>
                      <a:pt x="25" y="894"/>
                      <a:pt x="25" y="891"/>
                    </a:cubicBezTo>
                    <a:cubicBezTo>
                      <a:pt x="25" y="889"/>
                      <a:pt x="26" y="886"/>
                      <a:pt x="27" y="884"/>
                    </a:cubicBezTo>
                    <a:cubicBezTo>
                      <a:pt x="27" y="886"/>
                      <a:pt x="28" y="889"/>
                      <a:pt x="28" y="892"/>
                    </a:cubicBezTo>
                    <a:cubicBezTo>
                      <a:pt x="28" y="894"/>
                      <a:pt x="27" y="896"/>
                      <a:pt x="26" y="899"/>
                    </a:cubicBezTo>
                    <a:moveTo>
                      <a:pt x="49" y="877"/>
                    </a:moveTo>
                    <a:cubicBezTo>
                      <a:pt x="49" y="876"/>
                      <a:pt x="48" y="875"/>
                      <a:pt x="48" y="874"/>
                    </a:cubicBezTo>
                    <a:cubicBezTo>
                      <a:pt x="48" y="873"/>
                      <a:pt x="49" y="872"/>
                      <a:pt x="49" y="872"/>
                    </a:cubicBezTo>
                    <a:cubicBezTo>
                      <a:pt x="49" y="873"/>
                      <a:pt x="50" y="874"/>
                      <a:pt x="50" y="875"/>
                    </a:cubicBezTo>
                    <a:cubicBezTo>
                      <a:pt x="50" y="876"/>
                      <a:pt x="49" y="877"/>
                      <a:pt x="49" y="877"/>
                    </a:cubicBezTo>
                    <a:moveTo>
                      <a:pt x="77" y="862"/>
                    </a:moveTo>
                    <a:cubicBezTo>
                      <a:pt x="77" y="861"/>
                      <a:pt x="77" y="859"/>
                      <a:pt x="76" y="857"/>
                    </a:cubicBezTo>
                    <a:cubicBezTo>
                      <a:pt x="77" y="857"/>
                      <a:pt x="78" y="856"/>
                      <a:pt x="78" y="856"/>
                    </a:cubicBezTo>
                    <a:cubicBezTo>
                      <a:pt x="78" y="856"/>
                      <a:pt x="79" y="856"/>
                      <a:pt x="79" y="856"/>
                    </a:cubicBezTo>
                    <a:cubicBezTo>
                      <a:pt x="80" y="856"/>
                      <a:pt x="80" y="858"/>
                      <a:pt x="81" y="859"/>
                    </a:cubicBezTo>
                    <a:cubicBezTo>
                      <a:pt x="80" y="860"/>
                      <a:pt x="79" y="860"/>
                      <a:pt x="77" y="862"/>
                    </a:cubicBezTo>
                    <a:moveTo>
                      <a:pt x="61" y="855"/>
                    </a:moveTo>
                    <a:cubicBezTo>
                      <a:pt x="60" y="855"/>
                      <a:pt x="60" y="854"/>
                      <a:pt x="60" y="853"/>
                    </a:cubicBezTo>
                    <a:cubicBezTo>
                      <a:pt x="60" y="852"/>
                      <a:pt x="60" y="851"/>
                      <a:pt x="61" y="850"/>
                    </a:cubicBezTo>
                    <a:cubicBezTo>
                      <a:pt x="61" y="850"/>
                      <a:pt x="62" y="851"/>
                      <a:pt x="61" y="851"/>
                    </a:cubicBezTo>
                    <a:cubicBezTo>
                      <a:pt x="61" y="853"/>
                      <a:pt x="61" y="854"/>
                      <a:pt x="61" y="855"/>
                    </a:cubicBezTo>
                    <a:moveTo>
                      <a:pt x="86" y="844"/>
                    </a:moveTo>
                    <a:cubicBezTo>
                      <a:pt x="86" y="844"/>
                      <a:pt x="85" y="843"/>
                      <a:pt x="85" y="843"/>
                    </a:cubicBezTo>
                    <a:cubicBezTo>
                      <a:pt x="85" y="841"/>
                      <a:pt x="86" y="840"/>
                      <a:pt x="86" y="839"/>
                    </a:cubicBezTo>
                    <a:cubicBezTo>
                      <a:pt x="87" y="841"/>
                      <a:pt x="87" y="841"/>
                      <a:pt x="87" y="841"/>
                    </a:cubicBezTo>
                    <a:cubicBezTo>
                      <a:pt x="87" y="842"/>
                      <a:pt x="86" y="843"/>
                      <a:pt x="86" y="844"/>
                    </a:cubicBezTo>
                    <a:moveTo>
                      <a:pt x="69" y="849"/>
                    </a:moveTo>
                    <a:cubicBezTo>
                      <a:pt x="69" y="846"/>
                      <a:pt x="68" y="844"/>
                      <a:pt x="68" y="841"/>
                    </a:cubicBezTo>
                    <a:cubicBezTo>
                      <a:pt x="68" y="839"/>
                      <a:pt x="69" y="836"/>
                      <a:pt x="70" y="834"/>
                    </a:cubicBezTo>
                    <a:cubicBezTo>
                      <a:pt x="71" y="836"/>
                      <a:pt x="72" y="839"/>
                      <a:pt x="73" y="841"/>
                    </a:cubicBezTo>
                    <a:cubicBezTo>
                      <a:pt x="72" y="844"/>
                      <a:pt x="71" y="846"/>
                      <a:pt x="69" y="849"/>
                    </a:cubicBezTo>
                    <a:moveTo>
                      <a:pt x="77" y="826"/>
                    </a:moveTo>
                    <a:cubicBezTo>
                      <a:pt x="77" y="826"/>
                      <a:pt x="77" y="825"/>
                      <a:pt x="76" y="825"/>
                    </a:cubicBezTo>
                    <a:cubicBezTo>
                      <a:pt x="77" y="824"/>
                      <a:pt x="78" y="823"/>
                      <a:pt x="78" y="823"/>
                    </a:cubicBezTo>
                    <a:cubicBezTo>
                      <a:pt x="78" y="823"/>
                      <a:pt x="78" y="823"/>
                      <a:pt x="78" y="823"/>
                    </a:cubicBezTo>
                    <a:cubicBezTo>
                      <a:pt x="78" y="823"/>
                      <a:pt x="79" y="824"/>
                      <a:pt x="79" y="825"/>
                    </a:cubicBezTo>
                    <a:cubicBezTo>
                      <a:pt x="78" y="825"/>
                      <a:pt x="78" y="826"/>
                      <a:pt x="77" y="826"/>
                    </a:cubicBezTo>
                    <a:cubicBezTo>
                      <a:pt x="77" y="826"/>
                      <a:pt x="77" y="826"/>
                      <a:pt x="77" y="826"/>
                    </a:cubicBezTo>
                    <a:moveTo>
                      <a:pt x="61" y="832"/>
                    </a:moveTo>
                    <a:cubicBezTo>
                      <a:pt x="60" y="832"/>
                      <a:pt x="60" y="830"/>
                      <a:pt x="59" y="829"/>
                    </a:cubicBezTo>
                    <a:cubicBezTo>
                      <a:pt x="57" y="826"/>
                      <a:pt x="57" y="824"/>
                      <a:pt x="59" y="821"/>
                    </a:cubicBezTo>
                    <a:cubicBezTo>
                      <a:pt x="61" y="815"/>
                      <a:pt x="66" y="816"/>
                      <a:pt x="66" y="806"/>
                    </a:cubicBezTo>
                    <a:cubicBezTo>
                      <a:pt x="69" y="806"/>
                      <a:pt x="71" y="806"/>
                      <a:pt x="73" y="806"/>
                    </a:cubicBezTo>
                    <a:cubicBezTo>
                      <a:pt x="73" y="807"/>
                      <a:pt x="73" y="810"/>
                      <a:pt x="74" y="811"/>
                    </a:cubicBezTo>
                    <a:cubicBezTo>
                      <a:pt x="73" y="813"/>
                      <a:pt x="73" y="815"/>
                      <a:pt x="72" y="816"/>
                    </a:cubicBezTo>
                    <a:cubicBezTo>
                      <a:pt x="69" y="820"/>
                      <a:pt x="66" y="824"/>
                      <a:pt x="63" y="829"/>
                    </a:cubicBezTo>
                    <a:cubicBezTo>
                      <a:pt x="62" y="831"/>
                      <a:pt x="61" y="832"/>
                      <a:pt x="61" y="832"/>
                    </a:cubicBezTo>
                    <a:moveTo>
                      <a:pt x="37" y="810"/>
                    </a:moveTo>
                    <a:cubicBezTo>
                      <a:pt x="36" y="810"/>
                      <a:pt x="35" y="808"/>
                      <a:pt x="35" y="807"/>
                    </a:cubicBezTo>
                    <a:cubicBezTo>
                      <a:pt x="36" y="806"/>
                      <a:pt x="37" y="805"/>
                      <a:pt x="38" y="805"/>
                    </a:cubicBezTo>
                    <a:cubicBezTo>
                      <a:pt x="38" y="805"/>
                      <a:pt x="38" y="805"/>
                      <a:pt x="38" y="805"/>
                    </a:cubicBezTo>
                    <a:cubicBezTo>
                      <a:pt x="39" y="805"/>
                      <a:pt x="39" y="806"/>
                      <a:pt x="41" y="808"/>
                    </a:cubicBezTo>
                    <a:cubicBezTo>
                      <a:pt x="39" y="809"/>
                      <a:pt x="38" y="810"/>
                      <a:pt x="37" y="810"/>
                    </a:cubicBezTo>
                    <a:cubicBezTo>
                      <a:pt x="37" y="810"/>
                      <a:pt x="37" y="810"/>
                      <a:pt x="37" y="810"/>
                    </a:cubicBezTo>
                    <a:moveTo>
                      <a:pt x="19" y="811"/>
                    </a:moveTo>
                    <a:cubicBezTo>
                      <a:pt x="19" y="810"/>
                      <a:pt x="19" y="808"/>
                      <a:pt x="18" y="806"/>
                    </a:cubicBezTo>
                    <a:cubicBezTo>
                      <a:pt x="19" y="806"/>
                      <a:pt x="20" y="804"/>
                      <a:pt x="20" y="804"/>
                    </a:cubicBezTo>
                    <a:cubicBezTo>
                      <a:pt x="20" y="804"/>
                      <a:pt x="20" y="804"/>
                      <a:pt x="21" y="805"/>
                    </a:cubicBezTo>
                    <a:cubicBezTo>
                      <a:pt x="21" y="805"/>
                      <a:pt x="22" y="807"/>
                      <a:pt x="23" y="808"/>
                    </a:cubicBezTo>
                    <a:cubicBezTo>
                      <a:pt x="22" y="809"/>
                      <a:pt x="21" y="809"/>
                      <a:pt x="19" y="811"/>
                    </a:cubicBezTo>
                    <a:moveTo>
                      <a:pt x="52" y="815"/>
                    </a:moveTo>
                    <a:cubicBezTo>
                      <a:pt x="52" y="814"/>
                      <a:pt x="51" y="812"/>
                      <a:pt x="51" y="810"/>
                    </a:cubicBezTo>
                    <a:cubicBezTo>
                      <a:pt x="52" y="807"/>
                      <a:pt x="53" y="803"/>
                      <a:pt x="53" y="800"/>
                    </a:cubicBezTo>
                    <a:cubicBezTo>
                      <a:pt x="57" y="808"/>
                      <a:pt x="57" y="808"/>
                      <a:pt x="57" y="808"/>
                    </a:cubicBezTo>
                    <a:cubicBezTo>
                      <a:pt x="56" y="810"/>
                      <a:pt x="54" y="812"/>
                      <a:pt x="52" y="815"/>
                    </a:cubicBezTo>
                    <a:moveTo>
                      <a:pt x="79" y="794"/>
                    </a:moveTo>
                    <a:cubicBezTo>
                      <a:pt x="78" y="794"/>
                      <a:pt x="78" y="794"/>
                      <a:pt x="78" y="794"/>
                    </a:cubicBezTo>
                    <a:cubicBezTo>
                      <a:pt x="78" y="794"/>
                      <a:pt x="78" y="791"/>
                      <a:pt x="77" y="790"/>
                    </a:cubicBezTo>
                    <a:cubicBezTo>
                      <a:pt x="78" y="790"/>
                      <a:pt x="80" y="789"/>
                      <a:pt x="81" y="788"/>
                    </a:cubicBezTo>
                    <a:cubicBezTo>
                      <a:pt x="81" y="788"/>
                      <a:pt x="81" y="788"/>
                      <a:pt x="81" y="788"/>
                    </a:cubicBezTo>
                    <a:cubicBezTo>
                      <a:pt x="81" y="788"/>
                      <a:pt x="82" y="791"/>
                      <a:pt x="82" y="793"/>
                    </a:cubicBezTo>
                    <a:cubicBezTo>
                      <a:pt x="81" y="793"/>
                      <a:pt x="80" y="794"/>
                      <a:pt x="79" y="794"/>
                    </a:cubicBezTo>
                    <a:moveTo>
                      <a:pt x="45" y="793"/>
                    </a:moveTo>
                    <a:cubicBezTo>
                      <a:pt x="45" y="793"/>
                      <a:pt x="44" y="792"/>
                      <a:pt x="43" y="791"/>
                    </a:cubicBezTo>
                    <a:cubicBezTo>
                      <a:pt x="44" y="789"/>
                      <a:pt x="45" y="788"/>
                      <a:pt x="46" y="787"/>
                    </a:cubicBezTo>
                    <a:cubicBezTo>
                      <a:pt x="47" y="789"/>
                      <a:pt x="48" y="790"/>
                      <a:pt x="49" y="791"/>
                    </a:cubicBezTo>
                    <a:cubicBezTo>
                      <a:pt x="48" y="792"/>
                      <a:pt x="46" y="793"/>
                      <a:pt x="45" y="793"/>
                    </a:cubicBezTo>
                    <a:cubicBezTo>
                      <a:pt x="45" y="793"/>
                      <a:pt x="45" y="793"/>
                      <a:pt x="45" y="793"/>
                    </a:cubicBezTo>
                    <a:moveTo>
                      <a:pt x="62" y="793"/>
                    </a:moveTo>
                    <a:cubicBezTo>
                      <a:pt x="61" y="792"/>
                      <a:pt x="60" y="791"/>
                      <a:pt x="60" y="791"/>
                    </a:cubicBezTo>
                    <a:cubicBezTo>
                      <a:pt x="60" y="788"/>
                      <a:pt x="61" y="786"/>
                      <a:pt x="61" y="783"/>
                    </a:cubicBezTo>
                    <a:cubicBezTo>
                      <a:pt x="62" y="784"/>
                      <a:pt x="63" y="785"/>
                      <a:pt x="63" y="785"/>
                    </a:cubicBezTo>
                    <a:cubicBezTo>
                      <a:pt x="63" y="788"/>
                      <a:pt x="62" y="790"/>
                      <a:pt x="62" y="793"/>
                    </a:cubicBezTo>
                    <a:moveTo>
                      <a:pt x="86" y="776"/>
                    </a:moveTo>
                    <a:cubicBezTo>
                      <a:pt x="86" y="776"/>
                      <a:pt x="86" y="775"/>
                      <a:pt x="85" y="774"/>
                    </a:cubicBezTo>
                    <a:cubicBezTo>
                      <a:pt x="86" y="774"/>
                      <a:pt x="87" y="773"/>
                      <a:pt x="87" y="772"/>
                    </a:cubicBezTo>
                    <a:cubicBezTo>
                      <a:pt x="88" y="774"/>
                      <a:pt x="88" y="774"/>
                      <a:pt x="88" y="774"/>
                    </a:cubicBezTo>
                    <a:cubicBezTo>
                      <a:pt x="88" y="775"/>
                      <a:pt x="87" y="776"/>
                      <a:pt x="86" y="776"/>
                    </a:cubicBezTo>
                    <a:cubicBezTo>
                      <a:pt x="86" y="776"/>
                      <a:pt x="86" y="776"/>
                      <a:pt x="86" y="776"/>
                    </a:cubicBezTo>
                    <a:moveTo>
                      <a:pt x="53" y="777"/>
                    </a:moveTo>
                    <a:cubicBezTo>
                      <a:pt x="53" y="775"/>
                      <a:pt x="52" y="774"/>
                      <a:pt x="52" y="773"/>
                    </a:cubicBezTo>
                    <a:cubicBezTo>
                      <a:pt x="52" y="773"/>
                      <a:pt x="53" y="772"/>
                      <a:pt x="53" y="771"/>
                    </a:cubicBezTo>
                    <a:cubicBezTo>
                      <a:pt x="54" y="772"/>
                      <a:pt x="54" y="774"/>
                      <a:pt x="54" y="775"/>
                    </a:cubicBezTo>
                    <a:cubicBezTo>
                      <a:pt x="54" y="776"/>
                      <a:pt x="53" y="776"/>
                      <a:pt x="53" y="777"/>
                    </a:cubicBezTo>
                    <a:moveTo>
                      <a:pt x="21" y="777"/>
                    </a:moveTo>
                    <a:cubicBezTo>
                      <a:pt x="20" y="776"/>
                      <a:pt x="19" y="775"/>
                      <a:pt x="18" y="773"/>
                    </a:cubicBezTo>
                    <a:cubicBezTo>
                      <a:pt x="19" y="773"/>
                      <a:pt x="20" y="771"/>
                      <a:pt x="20" y="771"/>
                    </a:cubicBezTo>
                    <a:cubicBezTo>
                      <a:pt x="20" y="771"/>
                      <a:pt x="20" y="771"/>
                      <a:pt x="20" y="771"/>
                    </a:cubicBezTo>
                    <a:cubicBezTo>
                      <a:pt x="22" y="771"/>
                      <a:pt x="23" y="773"/>
                      <a:pt x="24" y="774"/>
                    </a:cubicBezTo>
                    <a:cubicBezTo>
                      <a:pt x="23" y="774"/>
                      <a:pt x="22" y="775"/>
                      <a:pt x="21" y="777"/>
                    </a:cubicBezTo>
                    <a:moveTo>
                      <a:pt x="72" y="777"/>
                    </a:moveTo>
                    <a:cubicBezTo>
                      <a:pt x="72" y="777"/>
                      <a:pt x="72" y="777"/>
                      <a:pt x="72" y="777"/>
                    </a:cubicBezTo>
                    <a:cubicBezTo>
                      <a:pt x="71" y="775"/>
                      <a:pt x="70" y="773"/>
                      <a:pt x="69" y="771"/>
                    </a:cubicBezTo>
                    <a:cubicBezTo>
                      <a:pt x="68" y="770"/>
                      <a:pt x="69" y="768"/>
                      <a:pt x="70" y="767"/>
                    </a:cubicBezTo>
                    <a:cubicBezTo>
                      <a:pt x="71" y="769"/>
                      <a:pt x="73" y="771"/>
                      <a:pt x="74" y="774"/>
                    </a:cubicBezTo>
                    <a:cubicBezTo>
                      <a:pt x="73" y="775"/>
                      <a:pt x="72" y="777"/>
                      <a:pt x="72" y="777"/>
                    </a:cubicBezTo>
                    <a:moveTo>
                      <a:pt x="79" y="760"/>
                    </a:moveTo>
                    <a:cubicBezTo>
                      <a:pt x="79" y="760"/>
                      <a:pt x="79" y="760"/>
                      <a:pt x="79" y="760"/>
                    </a:cubicBezTo>
                    <a:cubicBezTo>
                      <a:pt x="78" y="760"/>
                      <a:pt x="78" y="758"/>
                      <a:pt x="78" y="757"/>
                    </a:cubicBezTo>
                    <a:cubicBezTo>
                      <a:pt x="79" y="756"/>
                      <a:pt x="80" y="755"/>
                      <a:pt x="81" y="755"/>
                    </a:cubicBezTo>
                    <a:cubicBezTo>
                      <a:pt x="81" y="755"/>
                      <a:pt x="81" y="755"/>
                      <a:pt x="81" y="755"/>
                    </a:cubicBezTo>
                    <a:cubicBezTo>
                      <a:pt x="82" y="755"/>
                      <a:pt x="82" y="757"/>
                      <a:pt x="83" y="759"/>
                    </a:cubicBezTo>
                    <a:cubicBezTo>
                      <a:pt x="81" y="760"/>
                      <a:pt x="80" y="760"/>
                      <a:pt x="79" y="760"/>
                    </a:cubicBezTo>
                    <a:moveTo>
                      <a:pt x="28" y="761"/>
                    </a:moveTo>
                    <a:cubicBezTo>
                      <a:pt x="28" y="760"/>
                      <a:pt x="28" y="758"/>
                      <a:pt x="27" y="756"/>
                    </a:cubicBezTo>
                    <a:cubicBezTo>
                      <a:pt x="28" y="755"/>
                      <a:pt x="29" y="754"/>
                      <a:pt x="29" y="754"/>
                    </a:cubicBezTo>
                    <a:cubicBezTo>
                      <a:pt x="29" y="754"/>
                      <a:pt x="29" y="754"/>
                      <a:pt x="30" y="754"/>
                    </a:cubicBezTo>
                    <a:cubicBezTo>
                      <a:pt x="30" y="755"/>
                      <a:pt x="31" y="757"/>
                      <a:pt x="32" y="758"/>
                    </a:cubicBezTo>
                    <a:cubicBezTo>
                      <a:pt x="31" y="758"/>
                      <a:pt x="30" y="759"/>
                      <a:pt x="28" y="761"/>
                    </a:cubicBezTo>
                    <a:moveTo>
                      <a:pt x="47" y="760"/>
                    </a:moveTo>
                    <a:cubicBezTo>
                      <a:pt x="46" y="760"/>
                      <a:pt x="45" y="760"/>
                      <a:pt x="44" y="760"/>
                    </a:cubicBezTo>
                    <a:cubicBezTo>
                      <a:pt x="43" y="760"/>
                      <a:pt x="42" y="758"/>
                      <a:pt x="41" y="757"/>
                    </a:cubicBezTo>
                    <a:cubicBezTo>
                      <a:pt x="43" y="754"/>
                      <a:pt x="45" y="751"/>
                      <a:pt x="47" y="746"/>
                    </a:cubicBezTo>
                    <a:cubicBezTo>
                      <a:pt x="48" y="750"/>
                      <a:pt x="49" y="752"/>
                      <a:pt x="49" y="755"/>
                    </a:cubicBezTo>
                    <a:cubicBezTo>
                      <a:pt x="49" y="759"/>
                      <a:pt x="48" y="760"/>
                      <a:pt x="47" y="760"/>
                    </a:cubicBezTo>
                    <a:moveTo>
                      <a:pt x="51" y="743"/>
                    </a:moveTo>
                    <a:cubicBezTo>
                      <a:pt x="50" y="741"/>
                      <a:pt x="50" y="739"/>
                      <a:pt x="50" y="739"/>
                    </a:cubicBezTo>
                    <a:cubicBezTo>
                      <a:pt x="51" y="738"/>
                      <a:pt x="52" y="738"/>
                      <a:pt x="52" y="738"/>
                    </a:cubicBezTo>
                    <a:cubicBezTo>
                      <a:pt x="52" y="738"/>
                      <a:pt x="52" y="738"/>
                      <a:pt x="52" y="738"/>
                    </a:cubicBezTo>
                    <a:cubicBezTo>
                      <a:pt x="51" y="741"/>
                      <a:pt x="51" y="742"/>
                      <a:pt x="51" y="743"/>
                    </a:cubicBezTo>
                    <a:moveTo>
                      <a:pt x="37" y="747"/>
                    </a:moveTo>
                    <a:cubicBezTo>
                      <a:pt x="37" y="747"/>
                      <a:pt x="36" y="745"/>
                      <a:pt x="35" y="744"/>
                    </a:cubicBezTo>
                    <a:cubicBezTo>
                      <a:pt x="36" y="742"/>
                      <a:pt x="37" y="739"/>
                      <a:pt x="38" y="738"/>
                    </a:cubicBezTo>
                    <a:cubicBezTo>
                      <a:pt x="38" y="737"/>
                      <a:pt x="38" y="737"/>
                      <a:pt x="39" y="737"/>
                    </a:cubicBezTo>
                    <a:cubicBezTo>
                      <a:pt x="39" y="737"/>
                      <a:pt x="40" y="739"/>
                      <a:pt x="43" y="742"/>
                    </a:cubicBezTo>
                    <a:cubicBezTo>
                      <a:pt x="41" y="744"/>
                      <a:pt x="39" y="746"/>
                      <a:pt x="38" y="747"/>
                    </a:cubicBezTo>
                    <a:cubicBezTo>
                      <a:pt x="38" y="747"/>
                      <a:pt x="37" y="747"/>
                      <a:pt x="37" y="747"/>
                    </a:cubicBezTo>
                    <a:moveTo>
                      <a:pt x="53" y="738"/>
                    </a:moveTo>
                    <a:cubicBezTo>
                      <a:pt x="53" y="737"/>
                      <a:pt x="53" y="737"/>
                      <a:pt x="53" y="737"/>
                    </a:cubicBezTo>
                    <a:cubicBezTo>
                      <a:pt x="54" y="735"/>
                      <a:pt x="54" y="734"/>
                      <a:pt x="55" y="734"/>
                    </a:cubicBezTo>
                    <a:cubicBezTo>
                      <a:pt x="55" y="734"/>
                      <a:pt x="55" y="734"/>
                      <a:pt x="55" y="734"/>
                    </a:cubicBezTo>
                    <a:cubicBezTo>
                      <a:pt x="54" y="735"/>
                      <a:pt x="54" y="736"/>
                      <a:pt x="53" y="738"/>
                    </a:cubicBezTo>
                    <a:moveTo>
                      <a:pt x="53" y="736"/>
                    </a:moveTo>
                    <a:cubicBezTo>
                      <a:pt x="53" y="736"/>
                      <a:pt x="52" y="735"/>
                      <a:pt x="52" y="735"/>
                    </a:cubicBezTo>
                    <a:cubicBezTo>
                      <a:pt x="53" y="734"/>
                      <a:pt x="53" y="733"/>
                      <a:pt x="54" y="732"/>
                    </a:cubicBezTo>
                    <a:cubicBezTo>
                      <a:pt x="54" y="734"/>
                      <a:pt x="53" y="735"/>
                      <a:pt x="53" y="736"/>
                    </a:cubicBezTo>
                    <a:moveTo>
                      <a:pt x="21" y="743"/>
                    </a:moveTo>
                    <a:cubicBezTo>
                      <a:pt x="21" y="743"/>
                      <a:pt x="21" y="743"/>
                      <a:pt x="21" y="743"/>
                    </a:cubicBezTo>
                    <a:cubicBezTo>
                      <a:pt x="20" y="741"/>
                      <a:pt x="19" y="738"/>
                      <a:pt x="19" y="736"/>
                    </a:cubicBezTo>
                    <a:cubicBezTo>
                      <a:pt x="19" y="735"/>
                      <a:pt x="20" y="733"/>
                      <a:pt x="20" y="731"/>
                    </a:cubicBezTo>
                    <a:cubicBezTo>
                      <a:pt x="21" y="734"/>
                      <a:pt x="23" y="737"/>
                      <a:pt x="24" y="739"/>
                    </a:cubicBezTo>
                    <a:cubicBezTo>
                      <a:pt x="23" y="740"/>
                      <a:pt x="22" y="743"/>
                      <a:pt x="21" y="743"/>
                    </a:cubicBezTo>
                    <a:moveTo>
                      <a:pt x="75" y="738"/>
                    </a:moveTo>
                    <a:cubicBezTo>
                      <a:pt x="74" y="735"/>
                      <a:pt x="73" y="731"/>
                      <a:pt x="73" y="728"/>
                    </a:cubicBezTo>
                    <a:cubicBezTo>
                      <a:pt x="75" y="731"/>
                      <a:pt x="77" y="733"/>
                      <a:pt x="75" y="738"/>
                    </a:cubicBezTo>
                    <a:moveTo>
                      <a:pt x="79" y="727"/>
                    </a:moveTo>
                    <a:cubicBezTo>
                      <a:pt x="78" y="725"/>
                      <a:pt x="78" y="725"/>
                      <a:pt x="78" y="725"/>
                    </a:cubicBezTo>
                    <a:cubicBezTo>
                      <a:pt x="78" y="724"/>
                      <a:pt x="79" y="722"/>
                      <a:pt x="79" y="721"/>
                    </a:cubicBezTo>
                    <a:cubicBezTo>
                      <a:pt x="79" y="722"/>
                      <a:pt x="80" y="723"/>
                      <a:pt x="80" y="723"/>
                    </a:cubicBezTo>
                    <a:cubicBezTo>
                      <a:pt x="80" y="724"/>
                      <a:pt x="79" y="725"/>
                      <a:pt x="79" y="727"/>
                    </a:cubicBezTo>
                    <a:moveTo>
                      <a:pt x="29" y="726"/>
                    </a:moveTo>
                    <a:cubicBezTo>
                      <a:pt x="28" y="725"/>
                      <a:pt x="28" y="724"/>
                      <a:pt x="28" y="722"/>
                    </a:cubicBezTo>
                    <a:cubicBezTo>
                      <a:pt x="28" y="722"/>
                      <a:pt x="28" y="721"/>
                      <a:pt x="29" y="720"/>
                    </a:cubicBezTo>
                    <a:cubicBezTo>
                      <a:pt x="29" y="722"/>
                      <a:pt x="29" y="723"/>
                      <a:pt x="29" y="724"/>
                    </a:cubicBezTo>
                    <a:cubicBezTo>
                      <a:pt x="30" y="725"/>
                      <a:pt x="29" y="725"/>
                      <a:pt x="29" y="726"/>
                    </a:cubicBezTo>
                    <a:moveTo>
                      <a:pt x="51" y="729"/>
                    </a:moveTo>
                    <a:cubicBezTo>
                      <a:pt x="47" y="726"/>
                      <a:pt x="45" y="725"/>
                      <a:pt x="44" y="723"/>
                    </a:cubicBezTo>
                    <a:cubicBezTo>
                      <a:pt x="44" y="722"/>
                      <a:pt x="45" y="719"/>
                      <a:pt x="45" y="716"/>
                    </a:cubicBezTo>
                    <a:cubicBezTo>
                      <a:pt x="46" y="717"/>
                      <a:pt x="47" y="718"/>
                      <a:pt x="48" y="720"/>
                    </a:cubicBezTo>
                    <a:cubicBezTo>
                      <a:pt x="48" y="721"/>
                      <a:pt x="49" y="723"/>
                      <a:pt x="51" y="729"/>
                    </a:cubicBezTo>
                    <a:moveTo>
                      <a:pt x="65" y="760"/>
                    </a:moveTo>
                    <a:cubicBezTo>
                      <a:pt x="64" y="758"/>
                      <a:pt x="63" y="755"/>
                      <a:pt x="63" y="754"/>
                    </a:cubicBezTo>
                    <a:cubicBezTo>
                      <a:pt x="65" y="743"/>
                      <a:pt x="66" y="733"/>
                      <a:pt x="61" y="724"/>
                    </a:cubicBezTo>
                    <a:cubicBezTo>
                      <a:pt x="61" y="723"/>
                      <a:pt x="62" y="716"/>
                      <a:pt x="62" y="716"/>
                    </a:cubicBezTo>
                    <a:cubicBezTo>
                      <a:pt x="62" y="716"/>
                      <a:pt x="62" y="716"/>
                      <a:pt x="62" y="716"/>
                    </a:cubicBezTo>
                    <a:cubicBezTo>
                      <a:pt x="65" y="716"/>
                      <a:pt x="69" y="718"/>
                      <a:pt x="69" y="718"/>
                    </a:cubicBezTo>
                    <a:cubicBezTo>
                      <a:pt x="69" y="722"/>
                      <a:pt x="70" y="724"/>
                      <a:pt x="71" y="726"/>
                    </a:cubicBezTo>
                    <a:cubicBezTo>
                      <a:pt x="74" y="746"/>
                      <a:pt x="74" y="750"/>
                      <a:pt x="74" y="754"/>
                    </a:cubicBezTo>
                    <a:cubicBezTo>
                      <a:pt x="72" y="752"/>
                      <a:pt x="71" y="751"/>
                      <a:pt x="71" y="751"/>
                    </a:cubicBezTo>
                    <a:cubicBezTo>
                      <a:pt x="68" y="751"/>
                      <a:pt x="67" y="757"/>
                      <a:pt x="65" y="760"/>
                    </a:cubicBezTo>
                    <a:moveTo>
                      <a:pt x="55" y="709"/>
                    </a:moveTo>
                    <a:cubicBezTo>
                      <a:pt x="55" y="709"/>
                      <a:pt x="55" y="709"/>
                      <a:pt x="54" y="709"/>
                    </a:cubicBezTo>
                    <a:cubicBezTo>
                      <a:pt x="54" y="708"/>
                      <a:pt x="53" y="707"/>
                      <a:pt x="53" y="707"/>
                    </a:cubicBezTo>
                    <a:cubicBezTo>
                      <a:pt x="53" y="706"/>
                      <a:pt x="53" y="706"/>
                      <a:pt x="54" y="705"/>
                    </a:cubicBezTo>
                    <a:cubicBezTo>
                      <a:pt x="54" y="705"/>
                      <a:pt x="55" y="706"/>
                      <a:pt x="55" y="707"/>
                    </a:cubicBezTo>
                    <a:cubicBezTo>
                      <a:pt x="55" y="707"/>
                      <a:pt x="55" y="709"/>
                      <a:pt x="55" y="709"/>
                    </a:cubicBezTo>
                    <a:moveTo>
                      <a:pt x="88" y="710"/>
                    </a:moveTo>
                    <a:cubicBezTo>
                      <a:pt x="87" y="708"/>
                      <a:pt x="87" y="708"/>
                      <a:pt x="87" y="708"/>
                    </a:cubicBezTo>
                    <a:cubicBezTo>
                      <a:pt x="87" y="707"/>
                      <a:pt x="87" y="706"/>
                      <a:pt x="88" y="704"/>
                    </a:cubicBezTo>
                    <a:cubicBezTo>
                      <a:pt x="88" y="705"/>
                      <a:pt x="89" y="706"/>
                      <a:pt x="89" y="706"/>
                    </a:cubicBezTo>
                    <a:cubicBezTo>
                      <a:pt x="88" y="708"/>
                      <a:pt x="88" y="709"/>
                      <a:pt x="88" y="710"/>
                    </a:cubicBezTo>
                    <a:moveTo>
                      <a:pt x="74" y="720"/>
                    </a:moveTo>
                    <a:cubicBezTo>
                      <a:pt x="74" y="720"/>
                      <a:pt x="74" y="720"/>
                      <a:pt x="74" y="720"/>
                    </a:cubicBezTo>
                    <a:cubicBezTo>
                      <a:pt x="73" y="720"/>
                      <a:pt x="73" y="719"/>
                      <a:pt x="72" y="718"/>
                    </a:cubicBezTo>
                    <a:cubicBezTo>
                      <a:pt x="72" y="718"/>
                      <a:pt x="72" y="717"/>
                      <a:pt x="73" y="717"/>
                    </a:cubicBezTo>
                    <a:cubicBezTo>
                      <a:pt x="72" y="716"/>
                      <a:pt x="71" y="716"/>
                      <a:pt x="70" y="715"/>
                    </a:cubicBezTo>
                    <a:cubicBezTo>
                      <a:pt x="69" y="710"/>
                      <a:pt x="69" y="709"/>
                      <a:pt x="69" y="707"/>
                    </a:cubicBezTo>
                    <a:cubicBezTo>
                      <a:pt x="70" y="705"/>
                      <a:pt x="70" y="702"/>
                      <a:pt x="70" y="700"/>
                    </a:cubicBezTo>
                    <a:cubicBezTo>
                      <a:pt x="71" y="701"/>
                      <a:pt x="72" y="702"/>
                      <a:pt x="73" y="703"/>
                    </a:cubicBezTo>
                    <a:cubicBezTo>
                      <a:pt x="75" y="706"/>
                      <a:pt x="75" y="708"/>
                      <a:pt x="73" y="711"/>
                    </a:cubicBezTo>
                    <a:cubicBezTo>
                      <a:pt x="73" y="712"/>
                      <a:pt x="72" y="714"/>
                      <a:pt x="72" y="715"/>
                    </a:cubicBezTo>
                    <a:cubicBezTo>
                      <a:pt x="72" y="716"/>
                      <a:pt x="73" y="716"/>
                      <a:pt x="73" y="717"/>
                    </a:cubicBezTo>
                    <a:cubicBezTo>
                      <a:pt x="73" y="716"/>
                      <a:pt x="73" y="716"/>
                      <a:pt x="73" y="715"/>
                    </a:cubicBezTo>
                    <a:cubicBezTo>
                      <a:pt x="74" y="717"/>
                      <a:pt x="74" y="718"/>
                      <a:pt x="75" y="719"/>
                    </a:cubicBezTo>
                    <a:cubicBezTo>
                      <a:pt x="74" y="718"/>
                      <a:pt x="74" y="718"/>
                      <a:pt x="73" y="717"/>
                    </a:cubicBezTo>
                    <a:cubicBezTo>
                      <a:pt x="74" y="720"/>
                      <a:pt x="74" y="720"/>
                      <a:pt x="74" y="720"/>
                    </a:cubicBezTo>
                    <a:moveTo>
                      <a:pt x="21" y="709"/>
                    </a:moveTo>
                    <a:cubicBezTo>
                      <a:pt x="21" y="709"/>
                      <a:pt x="21" y="709"/>
                      <a:pt x="21" y="709"/>
                    </a:cubicBezTo>
                    <a:cubicBezTo>
                      <a:pt x="20" y="707"/>
                      <a:pt x="20" y="704"/>
                      <a:pt x="19" y="701"/>
                    </a:cubicBezTo>
                    <a:cubicBezTo>
                      <a:pt x="19" y="701"/>
                      <a:pt x="20" y="699"/>
                      <a:pt x="21" y="699"/>
                    </a:cubicBezTo>
                    <a:cubicBezTo>
                      <a:pt x="22" y="701"/>
                      <a:pt x="23" y="704"/>
                      <a:pt x="25" y="706"/>
                    </a:cubicBezTo>
                    <a:cubicBezTo>
                      <a:pt x="24" y="707"/>
                      <a:pt x="22" y="709"/>
                      <a:pt x="21" y="709"/>
                    </a:cubicBezTo>
                    <a:moveTo>
                      <a:pt x="29" y="691"/>
                    </a:moveTo>
                    <a:cubicBezTo>
                      <a:pt x="28" y="691"/>
                      <a:pt x="28" y="690"/>
                      <a:pt x="28" y="690"/>
                    </a:cubicBezTo>
                    <a:cubicBezTo>
                      <a:pt x="29" y="688"/>
                      <a:pt x="29" y="688"/>
                      <a:pt x="29" y="688"/>
                    </a:cubicBezTo>
                    <a:cubicBezTo>
                      <a:pt x="30" y="688"/>
                      <a:pt x="30" y="689"/>
                      <a:pt x="30" y="690"/>
                    </a:cubicBezTo>
                    <a:cubicBezTo>
                      <a:pt x="30" y="690"/>
                      <a:pt x="29" y="691"/>
                      <a:pt x="29" y="691"/>
                    </a:cubicBezTo>
                    <a:cubicBezTo>
                      <a:pt x="29" y="691"/>
                      <a:pt x="29" y="691"/>
                      <a:pt x="29" y="691"/>
                    </a:cubicBezTo>
                    <a:moveTo>
                      <a:pt x="63" y="693"/>
                    </a:moveTo>
                    <a:cubicBezTo>
                      <a:pt x="63" y="693"/>
                      <a:pt x="62" y="691"/>
                      <a:pt x="61" y="690"/>
                    </a:cubicBezTo>
                    <a:cubicBezTo>
                      <a:pt x="62" y="689"/>
                      <a:pt x="63" y="688"/>
                      <a:pt x="64" y="687"/>
                    </a:cubicBezTo>
                    <a:cubicBezTo>
                      <a:pt x="65" y="688"/>
                      <a:pt x="66" y="689"/>
                      <a:pt x="67" y="690"/>
                    </a:cubicBezTo>
                    <a:cubicBezTo>
                      <a:pt x="66" y="691"/>
                      <a:pt x="65" y="692"/>
                      <a:pt x="63" y="693"/>
                    </a:cubicBezTo>
                    <a:cubicBezTo>
                      <a:pt x="63" y="693"/>
                      <a:pt x="63" y="693"/>
                      <a:pt x="63" y="693"/>
                    </a:cubicBezTo>
                    <a:moveTo>
                      <a:pt x="38" y="675"/>
                    </a:moveTo>
                    <a:cubicBezTo>
                      <a:pt x="38" y="675"/>
                      <a:pt x="38" y="675"/>
                      <a:pt x="38" y="675"/>
                    </a:cubicBezTo>
                    <a:cubicBezTo>
                      <a:pt x="37" y="674"/>
                      <a:pt x="37" y="674"/>
                      <a:pt x="36" y="673"/>
                    </a:cubicBezTo>
                    <a:cubicBezTo>
                      <a:pt x="37" y="672"/>
                      <a:pt x="37" y="672"/>
                      <a:pt x="37" y="671"/>
                    </a:cubicBezTo>
                    <a:cubicBezTo>
                      <a:pt x="38" y="672"/>
                      <a:pt x="39" y="672"/>
                      <a:pt x="39" y="673"/>
                    </a:cubicBezTo>
                    <a:cubicBezTo>
                      <a:pt x="39" y="674"/>
                      <a:pt x="38" y="675"/>
                      <a:pt x="38" y="675"/>
                    </a:cubicBezTo>
                    <a:moveTo>
                      <a:pt x="71" y="676"/>
                    </a:moveTo>
                    <a:cubicBezTo>
                      <a:pt x="71" y="675"/>
                      <a:pt x="71" y="674"/>
                      <a:pt x="70" y="672"/>
                    </a:cubicBezTo>
                    <a:cubicBezTo>
                      <a:pt x="70" y="672"/>
                      <a:pt x="71" y="671"/>
                      <a:pt x="71" y="671"/>
                    </a:cubicBezTo>
                    <a:cubicBezTo>
                      <a:pt x="72" y="672"/>
                      <a:pt x="72" y="673"/>
                      <a:pt x="72" y="674"/>
                    </a:cubicBezTo>
                    <a:cubicBezTo>
                      <a:pt x="72" y="675"/>
                      <a:pt x="72" y="676"/>
                      <a:pt x="71" y="676"/>
                    </a:cubicBezTo>
                    <a:moveTo>
                      <a:pt x="83" y="659"/>
                    </a:moveTo>
                    <a:cubicBezTo>
                      <a:pt x="82" y="659"/>
                      <a:pt x="81" y="659"/>
                      <a:pt x="79" y="658"/>
                    </a:cubicBezTo>
                    <a:cubicBezTo>
                      <a:pt x="79" y="658"/>
                      <a:pt x="79" y="658"/>
                      <a:pt x="79" y="657"/>
                    </a:cubicBezTo>
                    <a:cubicBezTo>
                      <a:pt x="79" y="656"/>
                      <a:pt x="79" y="655"/>
                      <a:pt x="79" y="655"/>
                    </a:cubicBezTo>
                    <a:cubicBezTo>
                      <a:pt x="80" y="655"/>
                      <a:pt x="81" y="655"/>
                      <a:pt x="81" y="655"/>
                    </a:cubicBezTo>
                    <a:cubicBezTo>
                      <a:pt x="82" y="655"/>
                      <a:pt x="82" y="655"/>
                      <a:pt x="83" y="655"/>
                    </a:cubicBezTo>
                    <a:cubicBezTo>
                      <a:pt x="83" y="655"/>
                      <a:pt x="83" y="657"/>
                      <a:pt x="83" y="659"/>
                    </a:cubicBezTo>
                    <a:moveTo>
                      <a:pt x="29" y="658"/>
                    </a:moveTo>
                    <a:cubicBezTo>
                      <a:pt x="28" y="656"/>
                      <a:pt x="28" y="656"/>
                      <a:pt x="28" y="656"/>
                    </a:cubicBezTo>
                    <a:cubicBezTo>
                      <a:pt x="29" y="655"/>
                      <a:pt x="29" y="655"/>
                      <a:pt x="30" y="654"/>
                    </a:cubicBezTo>
                    <a:cubicBezTo>
                      <a:pt x="30" y="654"/>
                      <a:pt x="30" y="654"/>
                      <a:pt x="30" y="654"/>
                    </a:cubicBezTo>
                    <a:cubicBezTo>
                      <a:pt x="30" y="654"/>
                      <a:pt x="31" y="655"/>
                      <a:pt x="31" y="656"/>
                    </a:cubicBezTo>
                    <a:cubicBezTo>
                      <a:pt x="29" y="658"/>
                      <a:pt x="29" y="658"/>
                      <a:pt x="29" y="658"/>
                    </a:cubicBezTo>
                    <a:moveTo>
                      <a:pt x="47" y="659"/>
                    </a:moveTo>
                    <a:cubicBezTo>
                      <a:pt x="46" y="659"/>
                      <a:pt x="46" y="657"/>
                      <a:pt x="45" y="656"/>
                    </a:cubicBezTo>
                    <a:cubicBezTo>
                      <a:pt x="46" y="655"/>
                      <a:pt x="47" y="654"/>
                      <a:pt x="48" y="654"/>
                    </a:cubicBezTo>
                    <a:cubicBezTo>
                      <a:pt x="48" y="654"/>
                      <a:pt x="48" y="654"/>
                      <a:pt x="48" y="654"/>
                    </a:cubicBezTo>
                    <a:cubicBezTo>
                      <a:pt x="49" y="654"/>
                      <a:pt x="50" y="655"/>
                      <a:pt x="51" y="657"/>
                    </a:cubicBezTo>
                    <a:cubicBezTo>
                      <a:pt x="49" y="658"/>
                      <a:pt x="48" y="659"/>
                      <a:pt x="47" y="659"/>
                    </a:cubicBezTo>
                    <a:cubicBezTo>
                      <a:pt x="47" y="659"/>
                      <a:pt x="47" y="659"/>
                      <a:pt x="47" y="659"/>
                    </a:cubicBezTo>
                    <a:moveTo>
                      <a:pt x="69" y="662"/>
                    </a:moveTo>
                    <a:cubicBezTo>
                      <a:pt x="65" y="659"/>
                      <a:pt x="63" y="658"/>
                      <a:pt x="62" y="656"/>
                    </a:cubicBezTo>
                    <a:cubicBezTo>
                      <a:pt x="61" y="655"/>
                      <a:pt x="62" y="652"/>
                      <a:pt x="63" y="649"/>
                    </a:cubicBezTo>
                    <a:cubicBezTo>
                      <a:pt x="64" y="650"/>
                      <a:pt x="65" y="651"/>
                      <a:pt x="65" y="653"/>
                    </a:cubicBezTo>
                    <a:cubicBezTo>
                      <a:pt x="66" y="654"/>
                      <a:pt x="67" y="656"/>
                      <a:pt x="69" y="662"/>
                    </a:cubicBezTo>
                    <a:moveTo>
                      <a:pt x="55" y="648"/>
                    </a:moveTo>
                    <a:cubicBezTo>
                      <a:pt x="54" y="646"/>
                      <a:pt x="54" y="643"/>
                      <a:pt x="54" y="641"/>
                    </a:cubicBezTo>
                    <a:cubicBezTo>
                      <a:pt x="54" y="640"/>
                      <a:pt x="54" y="638"/>
                      <a:pt x="55" y="637"/>
                    </a:cubicBezTo>
                    <a:cubicBezTo>
                      <a:pt x="55" y="639"/>
                      <a:pt x="56" y="641"/>
                      <a:pt x="56" y="643"/>
                    </a:cubicBezTo>
                    <a:cubicBezTo>
                      <a:pt x="56" y="645"/>
                      <a:pt x="55" y="647"/>
                      <a:pt x="55" y="648"/>
                    </a:cubicBezTo>
                    <a:moveTo>
                      <a:pt x="46" y="624"/>
                    </a:moveTo>
                    <a:cubicBezTo>
                      <a:pt x="46" y="624"/>
                      <a:pt x="46" y="623"/>
                      <a:pt x="45" y="623"/>
                    </a:cubicBezTo>
                    <a:cubicBezTo>
                      <a:pt x="46" y="622"/>
                      <a:pt x="47" y="621"/>
                      <a:pt x="47" y="621"/>
                    </a:cubicBezTo>
                    <a:cubicBezTo>
                      <a:pt x="48" y="623"/>
                      <a:pt x="48" y="623"/>
                      <a:pt x="48" y="623"/>
                    </a:cubicBezTo>
                    <a:cubicBezTo>
                      <a:pt x="48" y="623"/>
                      <a:pt x="47" y="624"/>
                      <a:pt x="46" y="624"/>
                    </a:cubicBezTo>
                    <a:cubicBezTo>
                      <a:pt x="46" y="624"/>
                      <a:pt x="46" y="624"/>
                      <a:pt x="46" y="624"/>
                    </a:cubicBezTo>
                    <a:moveTo>
                      <a:pt x="63" y="626"/>
                    </a:moveTo>
                    <a:cubicBezTo>
                      <a:pt x="63" y="624"/>
                      <a:pt x="63" y="624"/>
                      <a:pt x="63" y="624"/>
                    </a:cubicBezTo>
                    <a:cubicBezTo>
                      <a:pt x="63" y="623"/>
                      <a:pt x="63" y="621"/>
                      <a:pt x="64" y="620"/>
                    </a:cubicBezTo>
                    <a:cubicBezTo>
                      <a:pt x="64" y="621"/>
                      <a:pt x="64" y="622"/>
                      <a:pt x="64" y="622"/>
                    </a:cubicBezTo>
                    <a:cubicBezTo>
                      <a:pt x="64" y="623"/>
                      <a:pt x="64" y="625"/>
                      <a:pt x="63" y="626"/>
                    </a:cubicBezTo>
                    <a:moveTo>
                      <a:pt x="82" y="631"/>
                    </a:moveTo>
                    <a:cubicBezTo>
                      <a:pt x="82" y="631"/>
                      <a:pt x="82" y="631"/>
                      <a:pt x="82" y="631"/>
                    </a:cubicBezTo>
                    <a:cubicBezTo>
                      <a:pt x="80" y="629"/>
                      <a:pt x="78" y="627"/>
                      <a:pt x="77" y="624"/>
                    </a:cubicBezTo>
                    <a:cubicBezTo>
                      <a:pt x="78" y="622"/>
                      <a:pt x="79" y="621"/>
                      <a:pt x="81" y="618"/>
                    </a:cubicBezTo>
                    <a:cubicBezTo>
                      <a:pt x="82" y="622"/>
                      <a:pt x="83" y="625"/>
                      <a:pt x="84" y="627"/>
                    </a:cubicBezTo>
                    <a:cubicBezTo>
                      <a:pt x="84" y="629"/>
                      <a:pt x="82" y="631"/>
                      <a:pt x="82" y="631"/>
                    </a:cubicBezTo>
                    <a:moveTo>
                      <a:pt x="73" y="608"/>
                    </a:moveTo>
                    <a:cubicBezTo>
                      <a:pt x="73" y="608"/>
                      <a:pt x="73" y="608"/>
                      <a:pt x="73" y="608"/>
                    </a:cubicBezTo>
                    <a:cubicBezTo>
                      <a:pt x="72" y="608"/>
                      <a:pt x="71" y="607"/>
                      <a:pt x="71" y="606"/>
                    </a:cubicBezTo>
                    <a:cubicBezTo>
                      <a:pt x="72" y="604"/>
                      <a:pt x="72" y="604"/>
                      <a:pt x="72" y="604"/>
                    </a:cubicBezTo>
                    <a:cubicBezTo>
                      <a:pt x="72" y="605"/>
                      <a:pt x="73" y="606"/>
                      <a:pt x="74" y="606"/>
                    </a:cubicBezTo>
                    <a:cubicBezTo>
                      <a:pt x="73" y="607"/>
                      <a:pt x="73" y="608"/>
                      <a:pt x="73" y="608"/>
                    </a:cubicBezTo>
                    <a:moveTo>
                      <a:pt x="41" y="608"/>
                    </a:moveTo>
                    <a:cubicBezTo>
                      <a:pt x="41" y="608"/>
                      <a:pt x="41" y="608"/>
                      <a:pt x="41" y="608"/>
                    </a:cubicBezTo>
                    <a:cubicBezTo>
                      <a:pt x="40" y="607"/>
                      <a:pt x="38" y="606"/>
                      <a:pt x="37" y="604"/>
                    </a:cubicBezTo>
                    <a:cubicBezTo>
                      <a:pt x="37" y="603"/>
                      <a:pt x="38" y="600"/>
                      <a:pt x="39" y="598"/>
                    </a:cubicBezTo>
                    <a:cubicBezTo>
                      <a:pt x="40" y="600"/>
                      <a:pt x="41" y="603"/>
                      <a:pt x="42" y="606"/>
                    </a:cubicBezTo>
                    <a:cubicBezTo>
                      <a:pt x="42" y="606"/>
                      <a:pt x="41" y="608"/>
                      <a:pt x="41" y="608"/>
                    </a:cubicBezTo>
                    <a:moveTo>
                      <a:pt x="64" y="592"/>
                    </a:moveTo>
                    <a:cubicBezTo>
                      <a:pt x="64" y="592"/>
                      <a:pt x="64" y="592"/>
                      <a:pt x="64" y="592"/>
                    </a:cubicBezTo>
                    <a:cubicBezTo>
                      <a:pt x="64" y="592"/>
                      <a:pt x="63" y="590"/>
                      <a:pt x="63" y="588"/>
                    </a:cubicBezTo>
                    <a:cubicBezTo>
                      <a:pt x="64" y="588"/>
                      <a:pt x="65" y="587"/>
                      <a:pt x="67" y="587"/>
                    </a:cubicBezTo>
                    <a:cubicBezTo>
                      <a:pt x="67" y="587"/>
                      <a:pt x="67" y="587"/>
                      <a:pt x="67" y="587"/>
                    </a:cubicBezTo>
                    <a:cubicBezTo>
                      <a:pt x="67" y="587"/>
                      <a:pt x="67" y="589"/>
                      <a:pt x="68" y="591"/>
                    </a:cubicBezTo>
                    <a:cubicBezTo>
                      <a:pt x="67" y="591"/>
                      <a:pt x="65" y="592"/>
                      <a:pt x="64" y="592"/>
                    </a:cubicBezTo>
                    <a:moveTo>
                      <a:pt x="56" y="575"/>
                    </a:moveTo>
                    <a:cubicBezTo>
                      <a:pt x="55" y="574"/>
                      <a:pt x="55" y="573"/>
                      <a:pt x="55" y="572"/>
                    </a:cubicBezTo>
                    <a:cubicBezTo>
                      <a:pt x="55" y="571"/>
                      <a:pt x="55" y="570"/>
                      <a:pt x="56" y="570"/>
                    </a:cubicBezTo>
                    <a:cubicBezTo>
                      <a:pt x="56" y="571"/>
                      <a:pt x="57" y="572"/>
                      <a:pt x="57" y="573"/>
                    </a:cubicBezTo>
                    <a:cubicBezTo>
                      <a:pt x="57" y="574"/>
                      <a:pt x="56" y="575"/>
                      <a:pt x="56" y="575"/>
                    </a:cubicBezTo>
                    <a:moveTo>
                      <a:pt x="73" y="580"/>
                    </a:moveTo>
                    <a:cubicBezTo>
                      <a:pt x="72" y="578"/>
                      <a:pt x="71" y="575"/>
                      <a:pt x="71" y="573"/>
                    </a:cubicBezTo>
                    <a:cubicBezTo>
                      <a:pt x="71" y="570"/>
                      <a:pt x="72" y="568"/>
                      <a:pt x="73" y="565"/>
                    </a:cubicBezTo>
                    <a:cubicBezTo>
                      <a:pt x="74" y="568"/>
                      <a:pt x="76" y="570"/>
                      <a:pt x="77" y="573"/>
                    </a:cubicBezTo>
                    <a:cubicBezTo>
                      <a:pt x="73" y="580"/>
                      <a:pt x="73" y="580"/>
                      <a:pt x="73" y="580"/>
                    </a:cubicBezTo>
                    <a:moveTo>
                      <a:pt x="30" y="557"/>
                    </a:moveTo>
                    <a:cubicBezTo>
                      <a:pt x="30" y="557"/>
                      <a:pt x="30" y="556"/>
                      <a:pt x="29" y="555"/>
                    </a:cubicBezTo>
                    <a:cubicBezTo>
                      <a:pt x="30" y="555"/>
                      <a:pt x="31" y="554"/>
                      <a:pt x="31" y="553"/>
                    </a:cubicBezTo>
                    <a:cubicBezTo>
                      <a:pt x="32" y="555"/>
                      <a:pt x="32" y="555"/>
                      <a:pt x="32" y="555"/>
                    </a:cubicBezTo>
                    <a:cubicBezTo>
                      <a:pt x="32" y="556"/>
                      <a:pt x="31" y="557"/>
                      <a:pt x="30" y="557"/>
                    </a:cubicBezTo>
                    <a:cubicBezTo>
                      <a:pt x="30" y="557"/>
                      <a:pt x="30" y="557"/>
                      <a:pt x="30" y="557"/>
                    </a:cubicBezTo>
                    <a:moveTo>
                      <a:pt x="65" y="558"/>
                    </a:moveTo>
                    <a:cubicBezTo>
                      <a:pt x="64" y="558"/>
                      <a:pt x="64" y="557"/>
                      <a:pt x="63" y="556"/>
                    </a:cubicBezTo>
                    <a:cubicBezTo>
                      <a:pt x="64" y="555"/>
                      <a:pt x="65" y="553"/>
                      <a:pt x="67" y="553"/>
                    </a:cubicBezTo>
                    <a:cubicBezTo>
                      <a:pt x="67" y="553"/>
                      <a:pt x="67" y="553"/>
                      <a:pt x="67" y="553"/>
                    </a:cubicBezTo>
                    <a:cubicBezTo>
                      <a:pt x="67" y="553"/>
                      <a:pt x="68" y="555"/>
                      <a:pt x="69" y="556"/>
                    </a:cubicBezTo>
                    <a:cubicBezTo>
                      <a:pt x="67" y="557"/>
                      <a:pt x="66" y="558"/>
                      <a:pt x="65" y="558"/>
                    </a:cubicBezTo>
                    <a:cubicBezTo>
                      <a:pt x="65" y="558"/>
                      <a:pt x="65" y="558"/>
                      <a:pt x="65" y="558"/>
                    </a:cubicBezTo>
                    <a:moveTo>
                      <a:pt x="81" y="559"/>
                    </a:moveTo>
                    <a:cubicBezTo>
                      <a:pt x="81" y="558"/>
                      <a:pt x="81" y="556"/>
                      <a:pt x="80" y="555"/>
                    </a:cubicBezTo>
                    <a:cubicBezTo>
                      <a:pt x="81" y="553"/>
                      <a:pt x="81" y="553"/>
                      <a:pt x="81" y="553"/>
                    </a:cubicBezTo>
                    <a:cubicBezTo>
                      <a:pt x="82" y="554"/>
                      <a:pt x="82" y="556"/>
                      <a:pt x="82" y="557"/>
                    </a:cubicBezTo>
                    <a:cubicBezTo>
                      <a:pt x="82" y="557"/>
                      <a:pt x="81" y="558"/>
                      <a:pt x="81" y="559"/>
                    </a:cubicBezTo>
                    <a:moveTo>
                      <a:pt x="48" y="558"/>
                    </a:moveTo>
                    <a:cubicBezTo>
                      <a:pt x="47" y="557"/>
                      <a:pt x="47" y="556"/>
                      <a:pt x="47" y="555"/>
                    </a:cubicBezTo>
                    <a:cubicBezTo>
                      <a:pt x="47" y="554"/>
                      <a:pt x="47" y="553"/>
                      <a:pt x="48" y="553"/>
                    </a:cubicBezTo>
                    <a:cubicBezTo>
                      <a:pt x="48" y="554"/>
                      <a:pt x="48" y="555"/>
                      <a:pt x="48" y="557"/>
                    </a:cubicBezTo>
                    <a:cubicBezTo>
                      <a:pt x="49" y="557"/>
                      <a:pt x="48" y="558"/>
                      <a:pt x="48" y="558"/>
                    </a:cubicBezTo>
                    <a:moveTo>
                      <a:pt x="16" y="546"/>
                    </a:moveTo>
                    <a:cubicBezTo>
                      <a:pt x="16" y="546"/>
                      <a:pt x="16" y="545"/>
                      <a:pt x="16" y="544"/>
                    </a:cubicBezTo>
                    <a:cubicBezTo>
                      <a:pt x="16" y="543"/>
                      <a:pt x="17" y="543"/>
                      <a:pt x="17" y="542"/>
                    </a:cubicBezTo>
                    <a:cubicBezTo>
                      <a:pt x="18" y="543"/>
                      <a:pt x="18" y="543"/>
                      <a:pt x="18" y="544"/>
                    </a:cubicBezTo>
                    <a:cubicBezTo>
                      <a:pt x="18" y="545"/>
                      <a:pt x="17" y="545"/>
                      <a:pt x="16" y="546"/>
                    </a:cubicBezTo>
                    <a:cubicBezTo>
                      <a:pt x="16" y="546"/>
                      <a:pt x="16" y="546"/>
                      <a:pt x="16" y="546"/>
                    </a:cubicBezTo>
                    <a:moveTo>
                      <a:pt x="62" y="544"/>
                    </a:moveTo>
                    <a:cubicBezTo>
                      <a:pt x="58" y="541"/>
                      <a:pt x="56" y="541"/>
                      <a:pt x="55" y="539"/>
                    </a:cubicBezTo>
                    <a:cubicBezTo>
                      <a:pt x="55" y="538"/>
                      <a:pt x="55" y="534"/>
                      <a:pt x="56" y="532"/>
                    </a:cubicBezTo>
                    <a:cubicBezTo>
                      <a:pt x="57" y="533"/>
                      <a:pt x="58" y="534"/>
                      <a:pt x="59" y="535"/>
                    </a:cubicBezTo>
                    <a:cubicBezTo>
                      <a:pt x="59" y="536"/>
                      <a:pt x="60" y="538"/>
                      <a:pt x="62" y="544"/>
                    </a:cubicBezTo>
                    <a:moveTo>
                      <a:pt x="25" y="541"/>
                    </a:moveTo>
                    <a:cubicBezTo>
                      <a:pt x="25" y="541"/>
                      <a:pt x="25" y="541"/>
                      <a:pt x="25" y="541"/>
                    </a:cubicBezTo>
                    <a:cubicBezTo>
                      <a:pt x="23" y="540"/>
                      <a:pt x="22" y="538"/>
                      <a:pt x="21" y="535"/>
                    </a:cubicBezTo>
                    <a:cubicBezTo>
                      <a:pt x="21" y="535"/>
                      <a:pt x="23" y="533"/>
                      <a:pt x="23" y="531"/>
                    </a:cubicBezTo>
                    <a:cubicBezTo>
                      <a:pt x="24" y="533"/>
                      <a:pt x="26" y="536"/>
                      <a:pt x="27" y="538"/>
                    </a:cubicBezTo>
                    <a:cubicBezTo>
                      <a:pt x="26" y="539"/>
                      <a:pt x="25" y="541"/>
                      <a:pt x="25" y="541"/>
                    </a:cubicBezTo>
                    <a:moveTo>
                      <a:pt x="31" y="525"/>
                    </a:moveTo>
                    <a:cubicBezTo>
                      <a:pt x="31" y="524"/>
                      <a:pt x="30" y="523"/>
                      <a:pt x="30" y="523"/>
                    </a:cubicBezTo>
                    <a:cubicBezTo>
                      <a:pt x="31" y="521"/>
                      <a:pt x="31" y="520"/>
                      <a:pt x="31" y="519"/>
                    </a:cubicBezTo>
                    <a:cubicBezTo>
                      <a:pt x="32" y="520"/>
                      <a:pt x="32" y="520"/>
                      <a:pt x="32" y="521"/>
                    </a:cubicBezTo>
                    <a:cubicBezTo>
                      <a:pt x="32" y="522"/>
                      <a:pt x="32" y="523"/>
                      <a:pt x="31" y="525"/>
                    </a:cubicBezTo>
                    <a:moveTo>
                      <a:pt x="66" y="525"/>
                    </a:moveTo>
                    <a:cubicBezTo>
                      <a:pt x="65" y="525"/>
                      <a:pt x="65" y="524"/>
                      <a:pt x="64" y="523"/>
                    </a:cubicBezTo>
                    <a:cubicBezTo>
                      <a:pt x="64" y="521"/>
                      <a:pt x="65" y="519"/>
                      <a:pt x="65" y="518"/>
                    </a:cubicBezTo>
                    <a:cubicBezTo>
                      <a:pt x="67" y="520"/>
                      <a:pt x="68" y="521"/>
                      <a:pt x="69" y="521"/>
                    </a:cubicBezTo>
                    <a:cubicBezTo>
                      <a:pt x="68" y="523"/>
                      <a:pt x="67" y="524"/>
                      <a:pt x="66" y="525"/>
                    </a:cubicBezTo>
                    <a:cubicBezTo>
                      <a:pt x="66" y="525"/>
                      <a:pt x="66" y="525"/>
                      <a:pt x="66" y="525"/>
                    </a:cubicBezTo>
                    <a:moveTo>
                      <a:pt x="80" y="525"/>
                    </a:moveTo>
                    <a:cubicBezTo>
                      <a:pt x="79" y="525"/>
                      <a:pt x="79" y="522"/>
                      <a:pt x="78" y="521"/>
                    </a:cubicBezTo>
                    <a:cubicBezTo>
                      <a:pt x="80" y="519"/>
                      <a:pt x="82" y="516"/>
                      <a:pt x="85" y="514"/>
                    </a:cubicBezTo>
                    <a:cubicBezTo>
                      <a:pt x="85" y="514"/>
                      <a:pt x="85" y="514"/>
                      <a:pt x="85" y="514"/>
                    </a:cubicBezTo>
                    <a:cubicBezTo>
                      <a:pt x="85" y="514"/>
                      <a:pt x="85" y="515"/>
                      <a:pt x="85" y="516"/>
                    </a:cubicBezTo>
                    <a:cubicBezTo>
                      <a:pt x="83" y="524"/>
                      <a:pt x="81" y="525"/>
                      <a:pt x="80" y="525"/>
                    </a:cubicBezTo>
                    <a:cubicBezTo>
                      <a:pt x="80" y="525"/>
                      <a:pt x="80" y="525"/>
                      <a:pt x="80" y="525"/>
                    </a:cubicBezTo>
                    <a:moveTo>
                      <a:pt x="48" y="526"/>
                    </a:moveTo>
                    <a:cubicBezTo>
                      <a:pt x="48" y="523"/>
                      <a:pt x="47" y="521"/>
                      <a:pt x="47" y="518"/>
                    </a:cubicBezTo>
                    <a:cubicBezTo>
                      <a:pt x="47" y="517"/>
                      <a:pt x="48" y="515"/>
                      <a:pt x="48" y="514"/>
                    </a:cubicBezTo>
                    <a:cubicBezTo>
                      <a:pt x="49" y="517"/>
                      <a:pt x="51" y="520"/>
                      <a:pt x="52" y="523"/>
                    </a:cubicBezTo>
                    <a:cubicBezTo>
                      <a:pt x="51" y="524"/>
                      <a:pt x="50" y="524"/>
                      <a:pt x="48" y="526"/>
                    </a:cubicBezTo>
                    <a:moveTo>
                      <a:pt x="23" y="507"/>
                    </a:moveTo>
                    <a:cubicBezTo>
                      <a:pt x="23" y="506"/>
                      <a:pt x="22" y="506"/>
                      <a:pt x="22" y="505"/>
                    </a:cubicBezTo>
                    <a:cubicBezTo>
                      <a:pt x="22" y="504"/>
                      <a:pt x="22" y="503"/>
                      <a:pt x="23" y="503"/>
                    </a:cubicBezTo>
                    <a:cubicBezTo>
                      <a:pt x="23" y="503"/>
                      <a:pt x="23" y="503"/>
                      <a:pt x="23" y="503"/>
                    </a:cubicBezTo>
                    <a:cubicBezTo>
                      <a:pt x="23" y="503"/>
                      <a:pt x="24" y="504"/>
                      <a:pt x="24" y="505"/>
                    </a:cubicBezTo>
                    <a:cubicBezTo>
                      <a:pt x="24" y="505"/>
                      <a:pt x="24" y="506"/>
                      <a:pt x="23" y="507"/>
                    </a:cubicBezTo>
                    <a:moveTo>
                      <a:pt x="76" y="508"/>
                    </a:moveTo>
                    <a:cubicBezTo>
                      <a:pt x="75" y="508"/>
                      <a:pt x="74" y="507"/>
                      <a:pt x="72" y="506"/>
                    </a:cubicBezTo>
                    <a:cubicBezTo>
                      <a:pt x="73" y="505"/>
                      <a:pt x="73" y="503"/>
                      <a:pt x="74" y="503"/>
                    </a:cubicBezTo>
                    <a:cubicBezTo>
                      <a:pt x="74" y="503"/>
                      <a:pt x="74" y="503"/>
                      <a:pt x="74" y="503"/>
                    </a:cubicBezTo>
                    <a:cubicBezTo>
                      <a:pt x="75" y="503"/>
                      <a:pt x="76" y="503"/>
                      <a:pt x="78" y="504"/>
                    </a:cubicBezTo>
                    <a:cubicBezTo>
                      <a:pt x="77" y="506"/>
                      <a:pt x="76" y="508"/>
                      <a:pt x="76" y="508"/>
                    </a:cubicBezTo>
                    <a:cubicBezTo>
                      <a:pt x="76" y="508"/>
                      <a:pt x="76" y="508"/>
                      <a:pt x="76" y="508"/>
                    </a:cubicBezTo>
                    <a:moveTo>
                      <a:pt x="57" y="508"/>
                    </a:moveTo>
                    <a:cubicBezTo>
                      <a:pt x="56" y="506"/>
                      <a:pt x="55" y="503"/>
                      <a:pt x="55" y="501"/>
                    </a:cubicBezTo>
                    <a:cubicBezTo>
                      <a:pt x="55" y="500"/>
                      <a:pt x="56" y="498"/>
                      <a:pt x="57" y="497"/>
                    </a:cubicBezTo>
                    <a:cubicBezTo>
                      <a:pt x="57" y="499"/>
                      <a:pt x="58" y="501"/>
                      <a:pt x="58" y="503"/>
                    </a:cubicBezTo>
                    <a:cubicBezTo>
                      <a:pt x="58" y="505"/>
                      <a:pt x="57" y="507"/>
                      <a:pt x="57" y="508"/>
                    </a:cubicBezTo>
                    <a:moveTo>
                      <a:pt x="40" y="508"/>
                    </a:moveTo>
                    <a:cubicBezTo>
                      <a:pt x="39" y="506"/>
                      <a:pt x="39" y="503"/>
                      <a:pt x="39" y="501"/>
                    </a:cubicBezTo>
                    <a:cubicBezTo>
                      <a:pt x="39" y="500"/>
                      <a:pt x="39" y="498"/>
                      <a:pt x="40" y="497"/>
                    </a:cubicBezTo>
                    <a:cubicBezTo>
                      <a:pt x="40" y="499"/>
                      <a:pt x="41" y="501"/>
                      <a:pt x="42" y="503"/>
                    </a:cubicBezTo>
                    <a:cubicBezTo>
                      <a:pt x="41" y="505"/>
                      <a:pt x="40" y="506"/>
                      <a:pt x="40" y="508"/>
                    </a:cubicBezTo>
                    <a:moveTo>
                      <a:pt x="65" y="490"/>
                    </a:moveTo>
                    <a:cubicBezTo>
                      <a:pt x="64" y="490"/>
                      <a:pt x="64" y="489"/>
                      <a:pt x="64" y="489"/>
                    </a:cubicBezTo>
                    <a:cubicBezTo>
                      <a:pt x="64" y="488"/>
                      <a:pt x="65" y="487"/>
                      <a:pt x="66" y="487"/>
                    </a:cubicBezTo>
                    <a:cubicBezTo>
                      <a:pt x="66" y="487"/>
                      <a:pt x="66" y="488"/>
                      <a:pt x="67" y="489"/>
                    </a:cubicBezTo>
                    <a:cubicBezTo>
                      <a:pt x="66" y="489"/>
                      <a:pt x="65" y="490"/>
                      <a:pt x="65" y="490"/>
                    </a:cubicBezTo>
                    <a:cubicBezTo>
                      <a:pt x="65" y="490"/>
                      <a:pt x="65" y="490"/>
                      <a:pt x="65" y="490"/>
                    </a:cubicBezTo>
                    <a:moveTo>
                      <a:pt x="18" y="491"/>
                    </a:moveTo>
                    <a:cubicBezTo>
                      <a:pt x="16" y="490"/>
                      <a:pt x="15" y="489"/>
                      <a:pt x="14" y="489"/>
                    </a:cubicBezTo>
                    <a:cubicBezTo>
                      <a:pt x="14" y="488"/>
                      <a:pt x="15" y="485"/>
                      <a:pt x="15" y="485"/>
                    </a:cubicBezTo>
                    <a:cubicBezTo>
                      <a:pt x="15" y="485"/>
                      <a:pt x="15" y="485"/>
                      <a:pt x="15" y="485"/>
                    </a:cubicBezTo>
                    <a:cubicBezTo>
                      <a:pt x="16" y="485"/>
                      <a:pt x="18" y="486"/>
                      <a:pt x="19" y="486"/>
                    </a:cubicBezTo>
                    <a:cubicBezTo>
                      <a:pt x="18" y="488"/>
                      <a:pt x="18" y="491"/>
                      <a:pt x="18" y="491"/>
                    </a:cubicBezTo>
                    <a:cubicBezTo>
                      <a:pt x="18" y="491"/>
                      <a:pt x="18" y="491"/>
                      <a:pt x="18" y="491"/>
                    </a:cubicBezTo>
                    <a:moveTo>
                      <a:pt x="33" y="491"/>
                    </a:moveTo>
                    <a:cubicBezTo>
                      <a:pt x="32" y="491"/>
                      <a:pt x="31" y="490"/>
                      <a:pt x="31" y="489"/>
                    </a:cubicBezTo>
                    <a:cubicBezTo>
                      <a:pt x="31" y="487"/>
                      <a:pt x="32" y="485"/>
                      <a:pt x="32" y="484"/>
                    </a:cubicBezTo>
                    <a:cubicBezTo>
                      <a:pt x="34" y="486"/>
                      <a:pt x="35" y="487"/>
                      <a:pt x="35" y="487"/>
                    </a:cubicBezTo>
                    <a:cubicBezTo>
                      <a:pt x="35" y="489"/>
                      <a:pt x="34" y="490"/>
                      <a:pt x="33" y="491"/>
                    </a:cubicBezTo>
                    <a:cubicBezTo>
                      <a:pt x="33" y="491"/>
                      <a:pt x="33" y="491"/>
                      <a:pt x="33" y="491"/>
                    </a:cubicBezTo>
                    <a:moveTo>
                      <a:pt x="49" y="498"/>
                    </a:moveTo>
                    <a:cubicBezTo>
                      <a:pt x="47" y="494"/>
                      <a:pt x="45" y="491"/>
                      <a:pt x="45" y="488"/>
                    </a:cubicBezTo>
                    <a:cubicBezTo>
                      <a:pt x="45" y="486"/>
                      <a:pt x="47" y="483"/>
                      <a:pt x="48" y="481"/>
                    </a:cubicBezTo>
                    <a:cubicBezTo>
                      <a:pt x="50" y="484"/>
                      <a:pt x="52" y="486"/>
                      <a:pt x="52" y="489"/>
                    </a:cubicBezTo>
                    <a:cubicBezTo>
                      <a:pt x="52" y="492"/>
                      <a:pt x="50" y="495"/>
                      <a:pt x="49" y="498"/>
                    </a:cubicBezTo>
                    <a:moveTo>
                      <a:pt x="81" y="496"/>
                    </a:moveTo>
                    <a:cubicBezTo>
                      <a:pt x="80" y="494"/>
                      <a:pt x="79" y="491"/>
                      <a:pt x="78" y="489"/>
                    </a:cubicBezTo>
                    <a:cubicBezTo>
                      <a:pt x="80" y="485"/>
                      <a:pt x="82" y="482"/>
                      <a:pt x="84" y="478"/>
                    </a:cubicBezTo>
                    <a:cubicBezTo>
                      <a:pt x="85" y="482"/>
                      <a:pt x="86" y="485"/>
                      <a:pt x="86" y="486"/>
                    </a:cubicBezTo>
                    <a:cubicBezTo>
                      <a:pt x="85" y="490"/>
                      <a:pt x="83" y="493"/>
                      <a:pt x="81" y="496"/>
                    </a:cubicBezTo>
                    <a:moveTo>
                      <a:pt x="74" y="474"/>
                    </a:moveTo>
                    <a:cubicBezTo>
                      <a:pt x="74" y="473"/>
                      <a:pt x="73" y="473"/>
                      <a:pt x="72" y="472"/>
                    </a:cubicBezTo>
                    <a:cubicBezTo>
                      <a:pt x="73" y="471"/>
                      <a:pt x="73" y="470"/>
                      <a:pt x="73" y="470"/>
                    </a:cubicBezTo>
                    <a:cubicBezTo>
                      <a:pt x="73" y="470"/>
                      <a:pt x="73" y="470"/>
                      <a:pt x="73" y="470"/>
                    </a:cubicBezTo>
                    <a:cubicBezTo>
                      <a:pt x="74" y="470"/>
                      <a:pt x="75" y="471"/>
                      <a:pt x="75" y="472"/>
                    </a:cubicBezTo>
                    <a:cubicBezTo>
                      <a:pt x="74" y="474"/>
                      <a:pt x="74" y="474"/>
                      <a:pt x="74" y="474"/>
                    </a:cubicBezTo>
                    <a:moveTo>
                      <a:pt x="57" y="474"/>
                    </a:moveTo>
                    <a:cubicBezTo>
                      <a:pt x="56" y="473"/>
                      <a:pt x="56" y="472"/>
                      <a:pt x="56" y="472"/>
                    </a:cubicBezTo>
                    <a:cubicBezTo>
                      <a:pt x="56" y="471"/>
                      <a:pt x="57" y="470"/>
                      <a:pt x="58" y="470"/>
                    </a:cubicBezTo>
                    <a:cubicBezTo>
                      <a:pt x="58" y="470"/>
                      <a:pt x="58" y="470"/>
                      <a:pt x="58" y="470"/>
                    </a:cubicBezTo>
                    <a:cubicBezTo>
                      <a:pt x="58" y="470"/>
                      <a:pt x="58" y="471"/>
                      <a:pt x="58" y="472"/>
                    </a:cubicBezTo>
                    <a:cubicBezTo>
                      <a:pt x="58" y="472"/>
                      <a:pt x="57" y="473"/>
                      <a:pt x="57" y="474"/>
                    </a:cubicBezTo>
                    <a:moveTo>
                      <a:pt x="40" y="479"/>
                    </a:moveTo>
                    <a:cubicBezTo>
                      <a:pt x="40" y="478"/>
                      <a:pt x="39" y="476"/>
                      <a:pt x="39" y="474"/>
                    </a:cubicBezTo>
                    <a:cubicBezTo>
                      <a:pt x="39" y="471"/>
                      <a:pt x="40" y="467"/>
                      <a:pt x="41" y="464"/>
                    </a:cubicBezTo>
                    <a:cubicBezTo>
                      <a:pt x="42" y="466"/>
                      <a:pt x="43" y="469"/>
                      <a:pt x="44" y="471"/>
                    </a:cubicBezTo>
                    <a:cubicBezTo>
                      <a:pt x="43" y="474"/>
                      <a:pt x="42" y="476"/>
                      <a:pt x="40" y="479"/>
                    </a:cubicBezTo>
                    <a:moveTo>
                      <a:pt x="66" y="458"/>
                    </a:moveTo>
                    <a:cubicBezTo>
                      <a:pt x="66" y="458"/>
                      <a:pt x="65" y="456"/>
                      <a:pt x="64" y="455"/>
                    </a:cubicBezTo>
                    <a:cubicBezTo>
                      <a:pt x="65" y="454"/>
                      <a:pt x="67" y="453"/>
                      <a:pt x="68" y="452"/>
                    </a:cubicBezTo>
                    <a:cubicBezTo>
                      <a:pt x="68" y="452"/>
                      <a:pt x="68" y="452"/>
                      <a:pt x="68" y="452"/>
                    </a:cubicBezTo>
                    <a:cubicBezTo>
                      <a:pt x="68" y="452"/>
                      <a:pt x="69" y="454"/>
                      <a:pt x="70" y="456"/>
                    </a:cubicBezTo>
                    <a:cubicBezTo>
                      <a:pt x="69" y="456"/>
                      <a:pt x="68" y="458"/>
                      <a:pt x="66" y="458"/>
                    </a:cubicBezTo>
                    <a:cubicBezTo>
                      <a:pt x="66" y="458"/>
                      <a:pt x="66" y="458"/>
                      <a:pt x="66" y="458"/>
                    </a:cubicBezTo>
                    <a:moveTo>
                      <a:pt x="32" y="459"/>
                    </a:moveTo>
                    <a:cubicBezTo>
                      <a:pt x="32" y="458"/>
                      <a:pt x="32" y="456"/>
                      <a:pt x="31" y="454"/>
                    </a:cubicBezTo>
                    <a:cubicBezTo>
                      <a:pt x="32" y="453"/>
                      <a:pt x="33" y="452"/>
                      <a:pt x="33" y="452"/>
                    </a:cubicBezTo>
                    <a:cubicBezTo>
                      <a:pt x="33" y="452"/>
                      <a:pt x="33" y="452"/>
                      <a:pt x="33" y="452"/>
                    </a:cubicBezTo>
                    <a:cubicBezTo>
                      <a:pt x="34" y="452"/>
                      <a:pt x="35" y="454"/>
                      <a:pt x="36" y="456"/>
                    </a:cubicBezTo>
                    <a:cubicBezTo>
                      <a:pt x="35" y="456"/>
                      <a:pt x="34" y="457"/>
                      <a:pt x="32" y="459"/>
                    </a:cubicBezTo>
                    <a:moveTo>
                      <a:pt x="48" y="458"/>
                    </a:moveTo>
                    <a:cubicBezTo>
                      <a:pt x="47" y="457"/>
                      <a:pt x="46" y="456"/>
                      <a:pt x="45" y="455"/>
                    </a:cubicBezTo>
                    <a:cubicBezTo>
                      <a:pt x="46" y="452"/>
                      <a:pt x="48" y="449"/>
                      <a:pt x="50" y="448"/>
                    </a:cubicBezTo>
                    <a:cubicBezTo>
                      <a:pt x="50" y="448"/>
                      <a:pt x="50" y="448"/>
                      <a:pt x="50" y="448"/>
                    </a:cubicBezTo>
                    <a:cubicBezTo>
                      <a:pt x="51" y="448"/>
                      <a:pt x="52" y="453"/>
                      <a:pt x="53" y="455"/>
                    </a:cubicBezTo>
                    <a:cubicBezTo>
                      <a:pt x="51" y="456"/>
                      <a:pt x="50" y="457"/>
                      <a:pt x="48" y="458"/>
                    </a:cubicBezTo>
                    <a:moveTo>
                      <a:pt x="83" y="459"/>
                    </a:moveTo>
                    <a:cubicBezTo>
                      <a:pt x="82" y="456"/>
                      <a:pt x="81" y="454"/>
                      <a:pt x="81" y="451"/>
                    </a:cubicBezTo>
                    <a:cubicBezTo>
                      <a:pt x="81" y="450"/>
                      <a:pt x="82" y="448"/>
                      <a:pt x="82" y="447"/>
                    </a:cubicBezTo>
                    <a:cubicBezTo>
                      <a:pt x="84" y="450"/>
                      <a:pt x="85" y="453"/>
                      <a:pt x="86" y="456"/>
                    </a:cubicBezTo>
                    <a:cubicBezTo>
                      <a:pt x="85" y="457"/>
                      <a:pt x="85" y="457"/>
                      <a:pt x="83" y="459"/>
                    </a:cubicBezTo>
                    <a:moveTo>
                      <a:pt x="74" y="442"/>
                    </a:moveTo>
                    <a:cubicBezTo>
                      <a:pt x="74" y="441"/>
                      <a:pt x="74" y="439"/>
                      <a:pt x="73" y="437"/>
                    </a:cubicBezTo>
                    <a:cubicBezTo>
                      <a:pt x="74" y="437"/>
                      <a:pt x="75" y="436"/>
                      <a:pt x="75" y="436"/>
                    </a:cubicBezTo>
                    <a:cubicBezTo>
                      <a:pt x="75" y="436"/>
                      <a:pt x="76" y="436"/>
                      <a:pt x="76" y="436"/>
                    </a:cubicBezTo>
                    <a:cubicBezTo>
                      <a:pt x="77" y="436"/>
                      <a:pt x="77" y="438"/>
                      <a:pt x="78" y="439"/>
                    </a:cubicBezTo>
                    <a:cubicBezTo>
                      <a:pt x="77" y="440"/>
                      <a:pt x="76" y="441"/>
                      <a:pt x="74" y="442"/>
                    </a:cubicBezTo>
                    <a:moveTo>
                      <a:pt x="58" y="442"/>
                    </a:moveTo>
                    <a:cubicBezTo>
                      <a:pt x="56" y="441"/>
                      <a:pt x="55" y="440"/>
                      <a:pt x="54" y="439"/>
                    </a:cubicBezTo>
                    <a:cubicBezTo>
                      <a:pt x="55" y="438"/>
                      <a:pt x="56" y="436"/>
                      <a:pt x="58" y="436"/>
                    </a:cubicBezTo>
                    <a:cubicBezTo>
                      <a:pt x="58" y="435"/>
                      <a:pt x="58" y="435"/>
                      <a:pt x="58" y="435"/>
                    </a:cubicBezTo>
                    <a:cubicBezTo>
                      <a:pt x="59" y="435"/>
                      <a:pt x="60" y="437"/>
                      <a:pt x="61" y="437"/>
                    </a:cubicBezTo>
                    <a:cubicBezTo>
                      <a:pt x="60" y="439"/>
                      <a:pt x="59" y="441"/>
                      <a:pt x="58" y="442"/>
                    </a:cubicBezTo>
                    <a:moveTo>
                      <a:pt x="41" y="444"/>
                    </a:moveTo>
                    <a:cubicBezTo>
                      <a:pt x="41" y="444"/>
                      <a:pt x="40" y="443"/>
                      <a:pt x="39" y="442"/>
                    </a:cubicBezTo>
                    <a:cubicBezTo>
                      <a:pt x="40" y="440"/>
                      <a:pt x="41" y="437"/>
                      <a:pt x="42" y="435"/>
                    </a:cubicBezTo>
                    <a:cubicBezTo>
                      <a:pt x="42" y="435"/>
                      <a:pt x="42" y="435"/>
                      <a:pt x="42" y="435"/>
                    </a:cubicBezTo>
                    <a:cubicBezTo>
                      <a:pt x="43" y="435"/>
                      <a:pt x="44" y="437"/>
                      <a:pt x="47" y="439"/>
                    </a:cubicBezTo>
                    <a:cubicBezTo>
                      <a:pt x="45" y="442"/>
                      <a:pt x="43" y="444"/>
                      <a:pt x="41" y="444"/>
                    </a:cubicBezTo>
                    <a:cubicBezTo>
                      <a:pt x="41" y="444"/>
                      <a:pt x="41" y="444"/>
                      <a:pt x="41" y="444"/>
                    </a:cubicBezTo>
                    <a:moveTo>
                      <a:pt x="66" y="424"/>
                    </a:moveTo>
                    <a:cubicBezTo>
                      <a:pt x="66" y="424"/>
                      <a:pt x="65" y="423"/>
                      <a:pt x="65" y="422"/>
                    </a:cubicBezTo>
                    <a:cubicBezTo>
                      <a:pt x="65" y="421"/>
                      <a:pt x="66" y="420"/>
                      <a:pt x="66" y="419"/>
                    </a:cubicBezTo>
                    <a:cubicBezTo>
                      <a:pt x="66" y="419"/>
                      <a:pt x="67" y="420"/>
                      <a:pt x="67" y="420"/>
                    </a:cubicBezTo>
                    <a:cubicBezTo>
                      <a:pt x="67" y="422"/>
                      <a:pt x="66" y="423"/>
                      <a:pt x="66" y="424"/>
                    </a:cubicBezTo>
                    <a:moveTo>
                      <a:pt x="33" y="424"/>
                    </a:moveTo>
                    <a:cubicBezTo>
                      <a:pt x="33" y="424"/>
                      <a:pt x="33" y="424"/>
                      <a:pt x="33" y="424"/>
                    </a:cubicBezTo>
                    <a:cubicBezTo>
                      <a:pt x="32" y="424"/>
                      <a:pt x="32" y="421"/>
                      <a:pt x="32" y="420"/>
                    </a:cubicBezTo>
                    <a:cubicBezTo>
                      <a:pt x="33" y="419"/>
                      <a:pt x="34" y="419"/>
                      <a:pt x="35" y="418"/>
                    </a:cubicBezTo>
                    <a:cubicBezTo>
                      <a:pt x="36" y="418"/>
                      <a:pt x="36" y="421"/>
                      <a:pt x="37" y="423"/>
                    </a:cubicBezTo>
                    <a:cubicBezTo>
                      <a:pt x="35" y="423"/>
                      <a:pt x="34" y="424"/>
                      <a:pt x="33" y="424"/>
                    </a:cubicBezTo>
                    <a:moveTo>
                      <a:pt x="50" y="428"/>
                    </a:moveTo>
                    <a:cubicBezTo>
                      <a:pt x="50" y="428"/>
                      <a:pt x="50" y="428"/>
                      <a:pt x="50" y="428"/>
                    </a:cubicBezTo>
                    <a:cubicBezTo>
                      <a:pt x="48" y="428"/>
                      <a:pt x="47" y="423"/>
                      <a:pt x="46" y="420"/>
                    </a:cubicBezTo>
                    <a:cubicBezTo>
                      <a:pt x="47" y="418"/>
                      <a:pt x="48" y="414"/>
                      <a:pt x="49" y="414"/>
                    </a:cubicBezTo>
                    <a:cubicBezTo>
                      <a:pt x="49" y="414"/>
                      <a:pt x="49" y="414"/>
                      <a:pt x="49" y="414"/>
                    </a:cubicBezTo>
                    <a:cubicBezTo>
                      <a:pt x="51" y="414"/>
                      <a:pt x="52" y="418"/>
                      <a:pt x="54" y="422"/>
                    </a:cubicBezTo>
                    <a:cubicBezTo>
                      <a:pt x="52" y="424"/>
                      <a:pt x="51" y="428"/>
                      <a:pt x="50" y="428"/>
                    </a:cubicBezTo>
                    <a:moveTo>
                      <a:pt x="75" y="407"/>
                    </a:moveTo>
                    <a:cubicBezTo>
                      <a:pt x="74" y="406"/>
                      <a:pt x="74" y="405"/>
                      <a:pt x="73" y="405"/>
                    </a:cubicBezTo>
                    <a:cubicBezTo>
                      <a:pt x="74" y="404"/>
                      <a:pt x="74" y="403"/>
                      <a:pt x="74" y="403"/>
                    </a:cubicBezTo>
                    <a:cubicBezTo>
                      <a:pt x="74" y="403"/>
                      <a:pt x="74" y="403"/>
                      <a:pt x="74" y="403"/>
                    </a:cubicBezTo>
                    <a:cubicBezTo>
                      <a:pt x="75" y="403"/>
                      <a:pt x="75" y="404"/>
                      <a:pt x="76" y="405"/>
                    </a:cubicBezTo>
                    <a:cubicBezTo>
                      <a:pt x="76" y="405"/>
                      <a:pt x="75" y="406"/>
                      <a:pt x="75" y="407"/>
                    </a:cubicBezTo>
                    <a:moveTo>
                      <a:pt x="25" y="406"/>
                    </a:moveTo>
                    <a:cubicBezTo>
                      <a:pt x="24" y="405"/>
                      <a:pt x="24" y="405"/>
                      <a:pt x="23" y="404"/>
                    </a:cubicBezTo>
                    <a:cubicBezTo>
                      <a:pt x="23" y="404"/>
                      <a:pt x="24" y="402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5" y="403"/>
                      <a:pt x="25" y="404"/>
                      <a:pt x="26" y="404"/>
                    </a:cubicBezTo>
                    <a:cubicBezTo>
                      <a:pt x="25" y="405"/>
                      <a:pt x="25" y="405"/>
                      <a:pt x="25" y="406"/>
                    </a:cubicBezTo>
                    <a:moveTo>
                      <a:pt x="58" y="407"/>
                    </a:moveTo>
                    <a:cubicBezTo>
                      <a:pt x="58" y="406"/>
                      <a:pt x="57" y="405"/>
                      <a:pt x="57" y="404"/>
                    </a:cubicBezTo>
                    <a:cubicBezTo>
                      <a:pt x="57" y="403"/>
                      <a:pt x="58" y="402"/>
                      <a:pt x="58" y="402"/>
                    </a:cubicBezTo>
                    <a:cubicBezTo>
                      <a:pt x="58" y="403"/>
                      <a:pt x="59" y="404"/>
                      <a:pt x="59" y="406"/>
                    </a:cubicBezTo>
                    <a:cubicBezTo>
                      <a:pt x="59" y="406"/>
                      <a:pt x="58" y="407"/>
                      <a:pt x="58" y="407"/>
                    </a:cubicBezTo>
                    <a:moveTo>
                      <a:pt x="67" y="392"/>
                    </a:moveTo>
                    <a:cubicBezTo>
                      <a:pt x="66" y="391"/>
                      <a:pt x="66" y="389"/>
                      <a:pt x="66" y="387"/>
                    </a:cubicBezTo>
                    <a:cubicBezTo>
                      <a:pt x="66" y="386"/>
                      <a:pt x="67" y="385"/>
                      <a:pt x="68" y="385"/>
                    </a:cubicBezTo>
                    <a:cubicBezTo>
                      <a:pt x="68" y="385"/>
                      <a:pt x="68" y="385"/>
                      <a:pt x="68" y="385"/>
                    </a:cubicBezTo>
                    <a:cubicBezTo>
                      <a:pt x="69" y="386"/>
                      <a:pt x="69" y="388"/>
                      <a:pt x="70" y="389"/>
                    </a:cubicBezTo>
                    <a:cubicBezTo>
                      <a:pt x="69" y="389"/>
                      <a:pt x="69" y="390"/>
                      <a:pt x="67" y="392"/>
                    </a:cubicBezTo>
                    <a:moveTo>
                      <a:pt x="33" y="390"/>
                    </a:moveTo>
                    <a:cubicBezTo>
                      <a:pt x="33" y="389"/>
                      <a:pt x="32" y="388"/>
                      <a:pt x="32" y="386"/>
                    </a:cubicBezTo>
                    <a:cubicBezTo>
                      <a:pt x="32" y="386"/>
                      <a:pt x="33" y="385"/>
                      <a:pt x="33" y="385"/>
                    </a:cubicBezTo>
                    <a:cubicBezTo>
                      <a:pt x="33" y="386"/>
                      <a:pt x="34" y="387"/>
                      <a:pt x="34" y="388"/>
                    </a:cubicBezTo>
                    <a:cubicBezTo>
                      <a:pt x="34" y="389"/>
                      <a:pt x="33" y="390"/>
                      <a:pt x="33" y="390"/>
                    </a:cubicBezTo>
                    <a:moveTo>
                      <a:pt x="50" y="385"/>
                    </a:moveTo>
                    <a:cubicBezTo>
                      <a:pt x="49" y="384"/>
                      <a:pt x="49" y="383"/>
                      <a:pt x="49" y="383"/>
                    </a:cubicBezTo>
                    <a:cubicBezTo>
                      <a:pt x="49" y="382"/>
                      <a:pt x="49" y="381"/>
                      <a:pt x="50" y="379"/>
                    </a:cubicBezTo>
                    <a:cubicBezTo>
                      <a:pt x="51" y="381"/>
                      <a:pt x="51" y="381"/>
                      <a:pt x="51" y="381"/>
                    </a:cubicBezTo>
                    <a:cubicBezTo>
                      <a:pt x="50" y="382"/>
                      <a:pt x="50" y="384"/>
                      <a:pt x="50" y="385"/>
                    </a:cubicBezTo>
                    <a:moveTo>
                      <a:pt x="19" y="390"/>
                    </a:moveTo>
                    <a:cubicBezTo>
                      <a:pt x="19" y="390"/>
                      <a:pt x="19" y="390"/>
                      <a:pt x="19" y="390"/>
                    </a:cubicBezTo>
                    <a:cubicBezTo>
                      <a:pt x="17" y="389"/>
                      <a:pt x="16" y="388"/>
                      <a:pt x="15" y="385"/>
                    </a:cubicBezTo>
                    <a:cubicBezTo>
                      <a:pt x="15" y="385"/>
                      <a:pt x="16" y="381"/>
                      <a:pt x="16" y="379"/>
                    </a:cubicBezTo>
                    <a:cubicBezTo>
                      <a:pt x="17" y="381"/>
                      <a:pt x="19" y="384"/>
                      <a:pt x="20" y="387"/>
                    </a:cubicBezTo>
                    <a:cubicBezTo>
                      <a:pt x="20" y="388"/>
                      <a:pt x="19" y="390"/>
                      <a:pt x="19" y="390"/>
                    </a:cubicBezTo>
                    <a:moveTo>
                      <a:pt x="76" y="374"/>
                    </a:moveTo>
                    <a:cubicBezTo>
                      <a:pt x="74" y="374"/>
                      <a:pt x="74" y="370"/>
                      <a:pt x="74" y="367"/>
                    </a:cubicBezTo>
                    <a:cubicBezTo>
                      <a:pt x="78" y="373"/>
                      <a:pt x="77" y="374"/>
                      <a:pt x="77" y="374"/>
                    </a:cubicBezTo>
                    <a:cubicBezTo>
                      <a:pt x="77" y="374"/>
                      <a:pt x="76" y="374"/>
                      <a:pt x="76" y="374"/>
                    </a:cubicBezTo>
                    <a:cubicBezTo>
                      <a:pt x="76" y="374"/>
                      <a:pt x="76" y="374"/>
                      <a:pt x="76" y="374"/>
                    </a:cubicBezTo>
                    <a:moveTo>
                      <a:pt x="81" y="370"/>
                    </a:moveTo>
                    <a:cubicBezTo>
                      <a:pt x="78" y="368"/>
                      <a:pt x="76" y="366"/>
                      <a:pt x="74" y="365"/>
                    </a:cubicBezTo>
                    <a:cubicBezTo>
                      <a:pt x="74" y="364"/>
                      <a:pt x="75" y="363"/>
                      <a:pt x="75" y="363"/>
                    </a:cubicBezTo>
                    <a:cubicBezTo>
                      <a:pt x="75" y="363"/>
                      <a:pt x="75" y="363"/>
                      <a:pt x="75" y="363"/>
                    </a:cubicBezTo>
                    <a:cubicBezTo>
                      <a:pt x="77" y="365"/>
                      <a:pt x="78" y="367"/>
                      <a:pt x="81" y="370"/>
                    </a:cubicBezTo>
                    <a:moveTo>
                      <a:pt x="44" y="373"/>
                    </a:moveTo>
                    <a:cubicBezTo>
                      <a:pt x="44" y="373"/>
                      <a:pt x="44" y="373"/>
                      <a:pt x="44" y="373"/>
                    </a:cubicBezTo>
                    <a:cubicBezTo>
                      <a:pt x="43" y="372"/>
                      <a:pt x="41" y="371"/>
                      <a:pt x="40" y="369"/>
                    </a:cubicBezTo>
                    <a:cubicBezTo>
                      <a:pt x="40" y="368"/>
                      <a:pt x="41" y="365"/>
                      <a:pt x="42" y="362"/>
                    </a:cubicBezTo>
                    <a:cubicBezTo>
                      <a:pt x="43" y="365"/>
                      <a:pt x="44" y="368"/>
                      <a:pt x="45" y="371"/>
                    </a:cubicBezTo>
                    <a:cubicBezTo>
                      <a:pt x="45" y="371"/>
                      <a:pt x="44" y="373"/>
                      <a:pt x="44" y="373"/>
                    </a:cubicBezTo>
                    <a:moveTo>
                      <a:pt x="84" y="358"/>
                    </a:moveTo>
                    <a:cubicBezTo>
                      <a:pt x="84" y="358"/>
                      <a:pt x="83" y="356"/>
                      <a:pt x="83" y="354"/>
                    </a:cubicBezTo>
                    <a:cubicBezTo>
                      <a:pt x="83" y="353"/>
                      <a:pt x="84" y="352"/>
                      <a:pt x="85" y="352"/>
                    </a:cubicBezTo>
                    <a:cubicBezTo>
                      <a:pt x="85" y="352"/>
                      <a:pt x="85" y="352"/>
                      <a:pt x="85" y="352"/>
                    </a:cubicBezTo>
                    <a:cubicBezTo>
                      <a:pt x="86" y="352"/>
                      <a:pt x="87" y="354"/>
                      <a:pt x="87" y="355"/>
                    </a:cubicBezTo>
                    <a:cubicBezTo>
                      <a:pt x="87" y="356"/>
                      <a:pt x="86" y="357"/>
                      <a:pt x="84" y="358"/>
                    </a:cubicBezTo>
                    <a:moveTo>
                      <a:pt x="34" y="357"/>
                    </a:moveTo>
                    <a:cubicBezTo>
                      <a:pt x="34" y="357"/>
                      <a:pt x="33" y="355"/>
                      <a:pt x="32" y="355"/>
                    </a:cubicBezTo>
                    <a:cubicBezTo>
                      <a:pt x="34" y="352"/>
                      <a:pt x="35" y="349"/>
                      <a:pt x="36" y="346"/>
                    </a:cubicBezTo>
                    <a:cubicBezTo>
                      <a:pt x="37" y="347"/>
                      <a:pt x="37" y="348"/>
                      <a:pt x="38" y="352"/>
                    </a:cubicBezTo>
                    <a:cubicBezTo>
                      <a:pt x="37" y="353"/>
                      <a:pt x="36" y="355"/>
                      <a:pt x="35" y="356"/>
                    </a:cubicBezTo>
                    <a:cubicBezTo>
                      <a:pt x="35" y="357"/>
                      <a:pt x="35" y="357"/>
                      <a:pt x="34" y="357"/>
                    </a:cubicBezTo>
                    <a:moveTo>
                      <a:pt x="50" y="362"/>
                    </a:moveTo>
                    <a:cubicBezTo>
                      <a:pt x="49" y="360"/>
                      <a:pt x="47" y="357"/>
                      <a:pt x="46" y="354"/>
                    </a:cubicBezTo>
                    <a:cubicBezTo>
                      <a:pt x="46" y="352"/>
                      <a:pt x="48" y="349"/>
                      <a:pt x="51" y="342"/>
                    </a:cubicBezTo>
                    <a:cubicBezTo>
                      <a:pt x="52" y="346"/>
                      <a:pt x="54" y="350"/>
                      <a:pt x="53" y="353"/>
                    </a:cubicBezTo>
                    <a:cubicBezTo>
                      <a:pt x="53" y="356"/>
                      <a:pt x="51" y="359"/>
                      <a:pt x="50" y="362"/>
                    </a:cubicBezTo>
                    <a:moveTo>
                      <a:pt x="41" y="345"/>
                    </a:moveTo>
                    <a:cubicBezTo>
                      <a:pt x="41" y="342"/>
                      <a:pt x="41" y="340"/>
                      <a:pt x="41" y="337"/>
                    </a:cubicBezTo>
                    <a:cubicBezTo>
                      <a:pt x="41" y="337"/>
                      <a:pt x="42" y="336"/>
                      <a:pt x="43" y="335"/>
                    </a:cubicBezTo>
                    <a:cubicBezTo>
                      <a:pt x="43" y="338"/>
                      <a:pt x="43" y="340"/>
                      <a:pt x="43" y="343"/>
                    </a:cubicBezTo>
                    <a:cubicBezTo>
                      <a:pt x="43" y="343"/>
                      <a:pt x="42" y="344"/>
                      <a:pt x="41" y="345"/>
                    </a:cubicBezTo>
                    <a:moveTo>
                      <a:pt x="25" y="340"/>
                    </a:moveTo>
                    <a:cubicBezTo>
                      <a:pt x="25" y="339"/>
                      <a:pt x="24" y="337"/>
                      <a:pt x="24" y="336"/>
                    </a:cubicBezTo>
                    <a:cubicBezTo>
                      <a:pt x="25" y="335"/>
                      <a:pt x="25" y="335"/>
                      <a:pt x="25" y="334"/>
                    </a:cubicBezTo>
                    <a:cubicBezTo>
                      <a:pt x="25" y="335"/>
                      <a:pt x="26" y="337"/>
                      <a:pt x="26" y="338"/>
                    </a:cubicBezTo>
                    <a:cubicBezTo>
                      <a:pt x="26" y="338"/>
                      <a:pt x="25" y="339"/>
                      <a:pt x="25" y="340"/>
                    </a:cubicBezTo>
                    <a:moveTo>
                      <a:pt x="72" y="363"/>
                    </a:moveTo>
                    <a:cubicBezTo>
                      <a:pt x="69" y="360"/>
                      <a:pt x="68" y="359"/>
                      <a:pt x="67" y="357"/>
                    </a:cubicBezTo>
                    <a:cubicBezTo>
                      <a:pt x="66" y="356"/>
                      <a:pt x="67" y="351"/>
                      <a:pt x="68" y="349"/>
                    </a:cubicBezTo>
                    <a:cubicBezTo>
                      <a:pt x="70" y="345"/>
                      <a:pt x="72" y="341"/>
                      <a:pt x="74" y="337"/>
                    </a:cubicBezTo>
                    <a:cubicBezTo>
                      <a:pt x="75" y="335"/>
                      <a:pt x="76" y="333"/>
                      <a:pt x="76" y="331"/>
                    </a:cubicBezTo>
                    <a:cubicBezTo>
                      <a:pt x="77" y="334"/>
                      <a:pt x="79" y="336"/>
                      <a:pt x="79" y="339"/>
                    </a:cubicBezTo>
                    <a:cubicBezTo>
                      <a:pt x="80" y="341"/>
                      <a:pt x="78" y="344"/>
                      <a:pt x="77" y="346"/>
                    </a:cubicBezTo>
                    <a:cubicBezTo>
                      <a:pt x="74" y="349"/>
                      <a:pt x="69" y="351"/>
                      <a:pt x="74" y="360"/>
                    </a:cubicBezTo>
                    <a:cubicBezTo>
                      <a:pt x="74" y="360"/>
                      <a:pt x="74" y="361"/>
                      <a:pt x="73" y="361"/>
                    </a:cubicBezTo>
                    <a:cubicBezTo>
                      <a:pt x="73" y="362"/>
                      <a:pt x="73" y="363"/>
                      <a:pt x="72" y="363"/>
                    </a:cubicBezTo>
                    <a:moveTo>
                      <a:pt x="59" y="340"/>
                    </a:moveTo>
                    <a:cubicBezTo>
                      <a:pt x="59" y="340"/>
                      <a:pt x="57" y="335"/>
                      <a:pt x="57" y="335"/>
                    </a:cubicBezTo>
                    <a:cubicBezTo>
                      <a:pt x="58" y="332"/>
                      <a:pt x="60" y="330"/>
                      <a:pt x="61" y="329"/>
                    </a:cubicBezTo>
                    <a:cubicBezTo>
                      <a:pt x="61" y="329"/>
                      <a:pt x="61" y="329"/>
                      <a:pt x="61" y="329"/>
                    </a:cubicBezTo>
                    <a:cubicBezTo>
                      <a:pt x="62" y="329"/>
                      <a:pt x="63" y="332"/>
                      <a:pt x="64" y="336"/>
                    </a:cubicBezTo>
                    <a:cubicBezTo>
                      <a:pt x="62" y="338"/>
                      <a:pt x="61" y="340"/>
                      <a:pt x="59" y="340"/>
                    </a:cubicBezTo>
                    <a:moveTo>
                      <a:pt x="51" y="323"/>
                    </a:moveTo>
                    <a:cubicBezTo>
                      <a:pt x="50" y="322"/>
                      <a:pt x="50" y="321"/>
                      <a:pt x="50" y="320"/>
                    </a:cubicBezTo>
                    <a:cubicBezTo>
                      <a:pt x="50" y="319"/>
                      <a:pt x="50" y="318"/>
                      <a:pt x="51" y="318"/>
                    </a:cubicBezTo>
                    <a:cubicBezTo>
                      <a:pt x="51" y="319"/>
                      <a:pt x="51" y="320"/>
                      <a:pt x="52" y="321"/>
                    </a:cubicBezTo>
                    <a:cubicBezTo>
                      <a:pt x="51" y="323"/>
                      <a:pt x="51" y="323"/>
                      <a:pt x="51" y="323"/>
                    </a:cubicBezTo>
                    <a:moveTo>
                      <a:pt x="34" y="323"/>
                    </a:moveTo>
                    <a:cubicBezTo>
                      <a:pt x="33" y="322"/>
                      <a:pt x="33" y="321"/>
                      <a:pt x="33" y="319"/>
                    </a:cubicBezTo>
                    <a:cubicBezTo>
                      <a:pt x="33" y="319"/>
                      <a:pt x="33" y="318"/>
                      <a:pt x="34" y="317"/>
                    </a:cubicBezTo>
                    <a:cubicBezTo>
                      <a:pt x="34" y="319"/>
                      <a:pt x="34" y="320"/>
                      <a:pt x="35" y="321"/>
                    </a:cubicBezTo>
                    <a:cubicBezTo>
                      <a:pt x="34" y="323"/>
                      <a:pt x="34" y="323"/>
                      <a:pt x="34" y="323"/>
                    </a:cubicBezTo>
                    <a:moveTo>
                      <a:pt x="66" y="332"/>
                    </a:moveTo>
                    <a:cubicBezTo>
                      <a:pt x="65" y="328"/>
                      <a:pt x="64" y="325"/>
                      <a:pt x="64" y="322"/>
                    </a:cubicBezTo>
                    <a:cubicBezTo>
                      <a:pt x="64" y="319"/>
                      <a:pt x="66" y="316"/>
                      <a:pt x="68" y="312"/>
                    </a:cubicBezTo>
                    <a:cubicBezTo>
                      <a:pt x="69" y="315"/>
                      <a:pt x="71" y="318"/>
                      <a:pt x="71" y="320"/>
                    </a:cubicBezTo>
                    <a:cubicBezTo>
                      <a:pt x="71" y="323"/>
                      <a:pt x="69" y="326"/>
                      <a:pt x="66" y="332"/>
                    </a:cubicBezTo>
                    <a:moveTo>
                      <a:pt x="84" y="321"/>
                    </a:moveTo>
                    <a:cubicBezTo>
                      <a:pt x="82" y="321"/>
                      <a:pt x="80" y="316"/>
                      <a:pt x="80" y="310"/>
                    </a:cubicBezTo>
                    <a:cubicBezTo>
                      <a:pt x="80" y="310"/>
                      <a:pt x="80" y="309"/>
                      <a:pt x="80" y="309"/>
                    </a:cubicBezTo>
                    <a:cubicBezTo>
                      <a:pt x="82" y="310"/>
                      <a:pt x="83" y="311"/>
                      <a:pt x="84" y="312"/>
                    </a:cubicBezTo>
                    <a:cubicBezTo>
                      <a:pt x="85" y="313"/>
                      <a:pt x="86" y="313"/>
                      <a:pt x="86" y="313"/>
                    </a:cubicBezTo>
                    <a:cubicBezTo>
                      <a:pt x="86" y="313"/>
                      <a:pt x="86" y="313"/>
                      <a:pt x="86" y="313"/>
                    </a:cubicBezTo>
                    <a:cubicBezTo>
                      <a:pt x="91" y="317"/>
                      <a:pt x="88" y="319"/>
                      <a:pt x="86" y="320"/>
                    </a:cubicBezTo>
                    <a:cubicBezTo>
                      <a:pt x="85" y="321"/>
                      <a:pt x="85" y="321"/>
                      <a:pt x="84" y="321"/>
                    </a:cubicBezTo>
                    <a:moveTo>
                      <a:pt x="25" y="305"/>
                    </a:moveTo>
                    <a:cubicBezTo>
                      <a:pt x="25" y="305"/>
                      <a:pt x="24" y="304"/>
                      <a:pt x="24" y="303"/>
                    </a:cubicBezTo>
                    <a:cubicBezTo>
                      <a:pt x="25" y="303"/>
                      <a:pt x="25" y="302"/>
                      <a:pt x="26" y="302"/>
                    </a:cubicBezTo>
                    <a:cubicBezTo>
                      <a:pt x="26" y="302"/>
                      <a:pt x="26" y="302"/>
                      <a:pt x="26" y="302"/>
                    </a:cubicBezTo>
                    <a:cubicBezTo>
                      <a:pt x="26" y="302"/>
                      <a:pt x="27" y="303"/>
                      <a:pt x="27" y="303"/>
                    </a:cubicBezTo>
                    <a:cubicBezTo>
                      <a:pt x="26" y="304"/>
                      <a:pt x="26" y="305"/>
                      <a:pt x="25" y="305"/>
                    </a:cubicBezTo>
                    <a:moveTo>
                      <a:pt x="79" y="305"/>
                    </a:moveTo>
                    <a:cubicBezTo>
                      <a:pt x="75" y="304"/>
                      <a:pt x="75" y="302"/>
                      <a:pt x="75" y="301"/>
                    </a:cubicBezTo>
                    <a:cubicBezTo>
                      <a:pt x="75" y="300"/>
                      <a:pt x="76" y="298"/>
                      <a:pt x="77" y="297"/>
                    </a:cubicBezTo>
                    <a:cubicBezTo>
                      <a:pt x="79" y="305"/>
                      <a:pt x="79" y="305"/>
                      <a:pt x="79" y="305"/>
                    </a:cubicBezTo>
                    <a:moveTo>
                      <a:pt x="59" y="311"/>
                    </a:moveTo>
                    <a:cubicBezTo>
                      <a:pt x="59" y="308"/>
                      <a:pt x="58" y="305"/>
                      <a:pt x="58" y="301"/>
                    </a:cubicBezTo>
                    <a:cubicBezTo>
                      <a:pt x="58" y="299"/>
                      <a:pt x="59" y="297"/>
                      <a:pt x="59" y="295"/>
                    </a:cubicBezTo>
                    <a:cubicBezTo>
                      <a:pt x="61" y="299"/>
                      <a:pt x="63" y="301"/>
                      <a:pt x="63" y="304"/>
                    </a:cubicBezTo>
                    <a:cubicBezTo>
                      <a:pt x="63" y="306"/>
                      <a:pt x="61" y="309"/>
                      <a:pt x="59" y="311"/>
                    </a:cubicBezTo>
                    <a:moveTo>
                      <a:pt x="34" y="288"/>
                    </a:moveTo>
                    <a:cubicBezTo>
                      <a:pt x="33" y="288"/>
                      <a:pt x="33" y="287"/>
                      <a:pt x="33" y="287"/>
                    </a:cubicBezTo>
                    <a:cubicBezTo>
                      <a:pt x="33" y="286"/>
                      <a:pt x="34" y="285"/>
                      <a:pt x="35" y="285"/>
                    </a:cubicBezTo>
                    <a:cubicBezTo>
                      <a:pt x="36" y="287"/>
                      <a:pt x="36" y="287"/>
                      <a:pt x="36" y="287"/>
                    </a:cubicBezTo>
                    <a:cubicBezTo>
                      <a:pt x="35" y="287"/>
                      <a:pt x="34" y="288"/>
                      <a:pt x="34" y="288"/>
                    </a:cubicBezTo>
                    <a:cubicBezTo>
                      <a:pt x="34" y="288"/>
                      <a:pt x="34" y="288"/>
                      <a:pt x="34" y="288"/>
                    </a:cubicBezTo>
                    <a:moveTo>
                      <a:pt x="53" y="290"/>
                    </a:moveTo>
                    <a:cubicBezTo>
                      <a:pt x="53" y="290"/>
                      <a:pt x="53" y="290"/>
                      <a:pt x="53" y="290"/>
                    </a:cubicBezTo>
                    <a:cubicBezTo>
                      <a:pt x="52" y="288"/>
                      <a:pt x="51" y="286"/>
                      <a:pt x="50" y="284"/>
                    </a:cubicBezTo>
                    <a:cubicBezTo>
                      <a:pt x="50" y="284"/>
                      <a:pt x="51" y="281"/>
                      <a:pt x="51" y="279"/>
                    </a:cubicBezTo>
                    <a:cubicBezTo>
                      <a:pt x="53" y="282"/>
                      <a:pt x="54" y="284"/>
                      <a:pt x="55" y="287"/>
                    </a:cubicBezTo>
                    <a:cubicBezTo>
                      <a:pt x="54" y="288"/>
                      <a:pt x="54" y="290"/>
                      <a:pt x="53" y="290"/>
                    </a:cubicBezTo>
                    <a:moveTo>
                      <a:pt x="87" y="290"/>
                    </a:moveTo>
                    <a:cubicBezTo>
                      <a:pt x="87" y="290"/>
                      <a:pt x="87" y="290"/>
                      <a:pt x="87" y="290"/>
                    </a:cubicBezTo>
                    <a:cubicBezTo>
                      <a:pt x="86" y="289"/>
                      <a:pt x="84" y="288"/>
                      <a:pt x="83" y="286"/>
                    </a:cubicBezTo>
                    <a:cubicBezTo>
                      <a:pt x="83" y="285"/>
                      <a:pt x="84" y="281"/>
                      <a:pt x="85" y="279"/>
                    </a:cubicBezTo>
                    <a:cubicBezTo>
                      <a:pt x="86" y="281"/>
                      <a:pt x="87" y="284"/>
                      <a:pt x="88" y="287"/>
                    </a:cubicBezTo>
                    <a:cubicBezTo>
                      <a:pt x="88" y="288"/>
                      <a:pt x="87" y="290"/>
                      <a:pt x="87" y="290"/>
                    </a:cubicBezTo>
                    <a:moveTo>
                      <a:pt x="66" y="295"/>
                    </a:moveTo>
                    <a:cubicBezTo>
                      <a:pt x="65" y="295"/>
                      <a:pt x="64" y="292"/>
                      <a:pt x="64" y="291"/>
                    </a:cubicBezTo>
                    <a:cubicBezTo>
                      <a:pt x="65" y="287"/>
                      <a:pt x="66" y="283"/>
                      <a:pt x="68" y="279"/>
                    </a:cubicBezTo>
                    <a:cubicBezTo>
                      <a:pt x="69" y="281"/>
                      <a:pt x="70" y="284"/>
                      <a:pt x="72" y="287"/>
                    </a:cubicBezTo>
                    <a:cubicBezTo>
                      <a:pt x="70" y="290"/>
                      <a:pt x="68" y="293"/>
                      <a:pt x="66" y="295"/>
                    </a:cubicBezTo>
                    <a:cubicBezTo>
                      <a:pt x="66" y="295"/>
                      <a:pt x="66" y="295"/>
                      <a:pt x="66" y="295"/>
                    </a:cubicBezTo>
                    <a:moveTo>
                      <a:pt x="77" y="273"/>
                    </a:moveTo>
                    <a:cubicBezTo>
                      <a:pt x="77" y="273"/>
                      <a:pt x="77" y="273"/>
                      <a:pt x="76" y="273"/>
                    </a:cubicBezTo>
                    <a:cubicBezTo>
                      <a:pt x="76" y="273"/>
                      <a:pt x="76" y="271"/>
                      <a:pt x="75" y="269"/>
                    </a:cubicBezTo>
                    <a:cubicBezTo>
                      <a:pt x="77" y="269"/>
                      <a:pt x="78" y="268"/>
                      <a:pt x="79" y="268"/>
                    </a:cubicBezTo>
                    <a:cubicBezTo>
                      <a:pt x="79" y="268"/>
                      <a:pt x="79" y="268"/>
                      <a:pt x="79" y="268"/>
                    </a:cubicBezTo>
                    <a:cubicBezTo>
                      <a:pt x="79" y="268"/>
                      <a:pt x="80" y="270"/>
                      <a:pt x="80" y="272"/>
                    </a:cubicBezTo>
                    <a:cubicBezTo>
                      <a:pt x="79" y="272"/>
                      <a:pt x="78" y="273"/>
                      <a:pt x="77" y="273"/>
                    </a:cubicBezTo>
                    <a:moveTo>
                      <a:pt x="26" y="273"/>
                    </a:moveTo>
                    <a:cubicBezTo>
                      <a:pt x="26" y="271"/>
                      <a:pt x="25" y="270"/>
                      <a:pt x="25" y="269"/>
                    </a:cubicBezTo>
                    <a:cubicBezTo>
                      <a:pt x="25" y="268"/>
                      <a:pt x="26" y="268"/>
                      <a:pt x="26" y="267"/>
                    </a:cubicBezTo>
                    <a:cubicBezTo>
                      <a:pt x="26" y="268"/>
                      <a:pt x="27" y="269"/>
                      <a:pt x="27" y="271"/>
                    </a:cubicBezTo>
                    <a:cubicBezTo>
                      <a:pt x="27" y="271"/>
                      <a:pt x="26" y="272"/>
                      <a:pt x="26" y="273"/>
                    </a:cubicBezTo>
                    <a:moveTo>
                      <a:pt x="60" y="282"/>
                    </a:moveTo>
                    <a:cubicBezTo>
                      <a:pt x="59" y="276"/>
                      <a:pt x="58" y="273"/>
                      <a:pt x="58" y="269"/>
                    </a:cubicBezTo>
                    <a:cubicBezTo>
                      <a:pt x="58" y="267"/>
                      <a:pt x="59" y="264"/>
                      <a:pt x="60" y="262"/>
                    </a:cubicBezTo>
                    <a:cubicBezTo>
                      <a:pt x="61" y="266"/>
                      <a:pt x="62" y="270"/>
                      <a:pt x="64" y="275"/>
                    </a:cubicBezTo>
                    <a:cubicBezTo>
                      <a:pt x="64" y="275"/>
                      <a:pt x="62" y="278"/>
                      <a:pt x="60" y="282"/>
                    </a:cubicBezTo>
                    <a:moveTo>
                      <a:pt x="52" y="256"/>
                    </a:moveTo>
                    <a:cubicBezTo>
                      <a:pt x="52" y="256"/>
                      <a:pt x="52" y="256"/>
                      <a:pt x="51" y="256"/>
                    </a:cubicBezTo>
                    <a:cubicBezTo>
                      <a:pt x="51" y="256"/>
                      <a:pt x="51" y="254"/>
                      <a:pt x="50" y="252"/>
                    </a:cubicBezTo>
                    <a:cubicBezTo>
                      <a:pt x="52" y="252"/>
                      <a:pt x="53" y="251"/>
                      <a:pt x="54" y="251"/>
                    </a:cubicBezTo>
                    <a:cubicBezTo>
                      <a:pt x="54" y="251"/>
                      <a:pt x="54" y="251"/>
                      <a:pt x="54" y="251"/>
                    </a:cubicBezTo>
                    <a:cubicBezTo>
                      <a:pt x="54" y="251"/>
                      <a:pt x="55" y="253"/>
                      <a:pt x="55" y="255"/>
                    </a:cubicBezTo>
                    <a:cubicBezTo>
                      <a:pt x="54" y="255"/>
                      <a:pt x="53" y="256"/>
                      <a:pt x="52" y="256"/>
                    </a:cubicBezTo>
                    <a:moveTo>
                      <a:pt x="68" y="261"/>
                    </a:moveTo>
                    <a:cubicBezTo>
                      <a:pt x="67" y="258"/>
                      <a:pt x="67" y="255"/>
                      <a:pt x="67" y="252"/>
                    </a:cubicBezTo>
                    <a:cubicBezTo>
                      <a:pt x="67" y="250"/>
                      <a:pt x="68" y="247"/>
                      <a:pt x="68" y="245"/>
                    </a:cubicBezTo>
                    <a:cubicBezTo>
                      <a:pt x="69" y="247"/>
                      <a:pt x="69" y="248"/>
                      <a:pt x="69" y="250"/>
                    </a:cubicBezTo>
                    <a:cubicBezTo>
                      <a:pt x="69" y="257"/>
                      <a:pt x="68" y="259"/>
                      <a:pt x="68" y="261"/>
                    </a:cubicBezTo>
                    <a:moveTo>
                      <a:pt x="60" y="244"/>
                    </a:moveTo>
                    <a:cubicBezTo>
                      <a:pt x="60" y="244"/>
                      <a:pt x="59" y="243"/>
                      <a:pt x="59" y="242"/>
                    </a:cubicBezTo>
                    <a:cubicBezTo>
                      <a:pt x="58" y="238"/>
                      <a:pt x="59" y="235"/>
                      <a:pt x="59" y="231"/>
                    </a:cubicBezTo>
                    <a:cubicBezTo>
                      <a:pt x="59" y="230"/>
                      <a:pt x="59" y="229"/>
                      <a:pt x="60" y="229"/>
                    </a:cubicBezTo>
                    <a:cubicBezTo>
                      <a:pt x="60" y="229"/>
                      <a:pt x="61" y="228"/>
                      <a:pt x="62" y="228"/>
                    </a:cubicBezTo>
                    <a:cubicBezTo>
                      <a:pt x="62" y="228"/>
                      <a:pt x="62" y="228"/>
                      <a:pt x="62" y="228"/>
                    </a:cubicBezTo>
                    <a:cubicBezTo>
                      <a:pt x="63" y="229"/>
                      <a:pt x="64" y="230"/>
                      <a:pt x="65" y="231"/>
                    </a:cubicBezTo>
                    <a:cubicBezTo>
                      <a:pt x="63" y="237"/>
                      <a:pt x="62" y="241"/>
                      <a:pt x="60" y="244"/>
                    </a:cubicBezTo>
                    <a:cubicBezTo>
                      <a:pt x="60" y="244"/>
                      <a:pt x="60" y="244"/>
                      <a:pt x="60" y="244"/>
                    </a:cubicBezTo>
                    <a:moveTo>
                      <a:pt x="46" y="239"/>
                    </a:moveTo>
                    <a:cubicBezTo>
                      <a:pt x="46" y="239"/>
                      <a:pt x="46" y="239"/>
                      <a:pt x="46" y="239"/>
                    </a:cubicBezTo>
                    <a:cubicBezTo>
                      <a:pt x="44" y="238"/>
                      <a:pt x="43" y="237"/>
                      <a:pt x="42" y="235"/>
                    </a:cubicBezTo>
                    <a:cubicBezTo>
                      <a:pt x="42" y="234"/>
                      <a:pt x="43" y="230"/>
                      <a:pt x="43" y="228"/>
                    </a:cubicBezTo>
                    <a:cubicBezTo>
                      <a:pt x="45" y="231"/>
                      <a:pt x="46" y="233"/>
                      <a:pt x="47" y="236"/>
                    </a:cubicBezTo>
                    <a:cubicBezTo>
                      <a:pt x="47" y="237"/>
                      <a:pt x="46" y="239"/>
                      <a:pt x="46" y="239"/>
                    </a:cubicBezTo>
                    <a:moveTo>
                      <a:pt x="26" y="244"/>
                    </a:moveTo>
                    <a:cubicBezTo>
                      <a:pt x="26" y="241"/>
                      <a:pt x="25" y="238"/>
                      <a:pt x="25" y="235"/>
                    </a:cubicBezTo>
                    <a:cubicBezTo>
                      <a:pt x="25" y="232"/>
                      <a:pt x="26" y="230"/>
                      <a:pt x="26" y="228"/>
                    </a:cubicBezTo>
                    <a:cubicBezTo>
                      <a:pt x="28" y="231"/>
                      <a:pt x="29" y="234"/>
                      <a:pt x="30" y="237"/>
                    </a:cubicBezTo>
                    <a:cubicBezTo>
                      <a:pt x="30" y="239"/>
                      <a:pt x="28" y="242"/>
                      <a:pt x="26" y="244"/>
                    </a:cubicBezTo>
                    <a:moveTo>
                      <a:pt x="52" y="223"/>
                    </a:moveTo>
                    <a:cubicBezTo>
                      <a:pt x="51" y="221"/>
                      <a:pt x="51" y="220"/>
                      <a:pt x="51" y="219"/>
                    </a:cubicBezTo>
                    <a:cubicBezTo>
                      <a:pt x="51" y="218"/>
                      <a:pt x="51" y="218"/>
                      <a:pt x="52" y="217"/>
                    </a:cubicBezTo>
                    <a:cubicBezTo>
                      <a:pt x="52" y="218"/>
                      <a:pt x="52" y="219"/>
                      <a:pt x="53" y="221"/>
                    </a:cubicBezTo>
                    <a:cubicBezTo>
                      <a:pt x="52" y="223"/>
                      <a:pt x="52" y="223"/>
                      <a:pt x="52" y="223"/>
                    </a:cubicBezTo>
                    <a:moveTo>
                      <a:pt x="35" y="227"/>
                    </a:moveTo>
                    <a:cubicBezTo>
                      <a:pt x="34" y="225"/>
                      <a:pt x="33" y="223"/>
                      <a:pt x="31" y="221"/>
                    </a:cubicBezTo>
                    <a:cubicBezTo>
                      <a:pt x="33" y="218"/>
                      <a:pt x="35" y="214"/>
                      <a:pt x="37" y="211"/>
                    </a:cubicBezTo>
                    <a:cubicBezTo>
                      <a:pt x="37" y="211"/>
                      <a:pt x="37" y="211"/>
                      <a:pt x="37" y="211"/>
                    </a:cubicBezTo>
                    <a:cubicBezTo>
                      <a:pt x="38" y="211"/>
                      <a:pt x="39" y="212"/>
                      <a:pt x="40" y="212"/>
                    </a:cubicBezTo>
                    <a:cubicBezTo>
                      <a:pt x="37" y="222"/>
                      <a:pt x="36" y="224"/>
                      <a:pt x="35" y="227"/>
                    </a:cubicBezTo>
                    <a:moveTo>
                      <a:pt x="61" y="211"/>
                    </a:moveTo>
                    <a:cubicBezTo>
                      <a:pt x="60" y="209"/>
                      <a:pt x="59" y="206"/>
                      <a:pt x="59" y="206"/>
                    </a:cubicBezTo>
                    <a:cubicBezTo>
                      <a:pt x="60" y="204"/>
                      <a:pt x="61" y="202"/>
                      <a:pt x="63" y="200"/>
                    </a:cubicBezTo>
                    <a:cubicBezTo>
                      <a:pt x="63" y="200"/>
                      <a:pt x="63" y="200"/>
                      <a:pt x="63" y="200"/>
                    </a:cubicBezTo>
                    <a:cubicBezTo>
                      <a:pt x="63" y="200"/>
                      <a:pt x="64" y="202"/>
                      <a:pt x="65" y="203"/>
                    </a:cubicBezTo>
                    <a:cubicBezTo>
                      <a:pt x="63" y="206"/>
                      <a:pt x="62" y="208"/>
                      <a:pt x="61" y="211"/>
                    </a:cubicBezTo>
                    <a:moveTo>
                      <a:pt x="43" y="212"/>
                    </a:moveTo>
                    <a:cubicBezTo>
                      <a:pt x="43" y="212"/>
                      <a:pt x="42" y="212"/>
                      <a:pt x="41" y="211"/>
                    </a:cubicBezTo>
                    <a:cubicBezTo>
                      <a:pt x="45" y="201"/>
                      <a:pt x="46" y="198"/>
                      <a:pt x="47" y="198"/>
                    </a:cubicBezTo>
                    <a:cubicBezTo>
                      <a:pt x="48" y="198"/>
                      <a:pt x="48" y="199"/>
                      <a:pt x="48" y="200"/>
                    </a:cubicBezTo>
                    <a:cubicBezTo>
                      <a:pt x="48" y="207"/>
                      <a:pt x="47" y="212"/>
                      <a:pt x="43" y="212"/>
                    </a:cubicBezTo>
                    <a:moveTo>
                      <a:pt x="41" y="211"/>
                    </a:moveTo>
                    <a:cubicBezTo>
                      <a:pt x="41" y="211"/>
                      <a:pt x="41" y="211"/>
                      <a:pt x="41" y="211"/>
                    </a:cubicBezTo>
                    <a:cubicBezTo>
                      <a:pt x="40" y="211"/>
                      <a:pt x="39" y="210"/>
                      <a:pt x="39" y="208"/>
                    </a:cubicBezTo>
                    <a:cubicBezTo>
                      <a:pt x="39" y="203"/>
                      <a:pt x="42" y="194"/>
                      <a:pt x="46" y="194"/>
                    </a:cubicBezTo>
                    <a:cubicBezTo>
                      <a:pt x="46" y="194"/>
                      <a:pt x="46" y="194"/>
                      <a:pt x="46" y="194"/>
                    </a:cubicBezTo>
                    <a:cubicBezTo>
                      <a:pt x="44" y="202"/>
                      <a:pt x="42" y="207"/>
                      <a:pt x="41" y="211"/>
                    </a:cubicBezTo>
                    <a:moveTo>
                      <a:pt x="86" y="189"/>
                    </a:moveTo>
                    <a:cubicBezTo>
                      <a:pt x="85" y="188"/>
                      <a:pt x="85" y="187"/>
                      <a:pt x="85" y="186"/>
                    </a:cubicBezTo>
                    <a:cubicBezTo>
                      <a:pt x="85" y="185"/>
                      <a:pt x="85" y="184"/>
                      <a:pt x="86" y="184"/>
                    </a:cubicBezTo>
                    <a:cubicBezTo>
                      <a:pt x="86" y="185"/>
                      <a:pt x="86" y="186"/>
                      <a:pt x="87" y="187"/>
                    </a:cubicBezTo>
                    <a:cubicBezTo>
                      <a:pt x="86" y="189"/>
                      <a:pt x="86" y="189"/>
                      <a:pt x="86" y="189"/>
                    </a:cubicBezTo>
                    <a:moveTo>
                      <a:pt x="72" y="189"/>
                    </a:moveTo>
                    <a:cubicBezTo>
                      <a:pt x="70" y="189"/>
                      <a:pt x="69" y="188"/>
                      <a:pt x="68" y="187"/>
                    </a:cubicBezTo>
                    <a:cubicBezTo>
                      <a:pt x="68" y="186"/>
                      <a:pt x="69" y="184"/>
                      <a:pt x="69" y="184"/>
                    </a:cubicBezTo>
                    <a:cubicBezTo>
                      <a:pt x="69" y="184"/>
                      <a:pt x="69" y="184"/>
                      <a:pt x="69" y="184"/>
                    </a:cubicBezTo>
                    <a:cubicBezTo>
                      <a:pt x="71" y="184"/>
                      <a:pt x="72" y="184"/>
                      <a:pt x="73" y="185"/>
                    </a:cubicBezTo>
                    <a:cubicBezTo>
                      <a:pt x="72" y="187"/>
                      <a:pt x="72" y="189"/>
                      <a:pt x="72" y="189"/>
                    </a:cubicBezTo>
                    <a:cubicBezTo>
                      <a:pt x="72" y="189"/>
                      <a:pt x="72" y="189"/>
                      <a:pt x="72" y="189"/>
                    </a:cubicBezTo>
                    <a:moveTo>
                      <a:pt x="53" y="189"/>
                    </a:moveTo>
                    <a:cubicBezTo>
                      <a:pt x="53" y="189"/>
                      <a:pt x="52" y="189"/>
                      <a:pt x="52" y="189"/>
                    </a:cubicBezTo>
                    <a:cubicBezTo>
                      <a:pt x="52" y="189"/>
                      <a:pt x="52" y="186"/>
                      <a:pt x="51" y="185"/>
                    </a:cubicBezTo>
                    <a:cubicBezTo>
                      <a:pt x="52" y="185"/>
                      <a:pt x="54" y="184"/>
                      <a:pt x="55" y="184"/>
                    </a:cubicBezTo>
                    <a:cubicBezTo>
                      <a:pt x="55" y="184"/>
                      <a:pt x="55" y="184"/>
                      <a:pt x="55" y="184"/>
                    </a:cubicBezTo>
                    <a:cubicBezTo>
                      <a:pt x="55" y="184"/>
                      <a:pt x="56" y="186"/>
                      <a:pt x="56" y="188"/>
                    </a:cubicBezTo>
                    <a:cubicBezTo>
                      <a:pt x="55" y="188"/>
                      <a:pt x="54" y="189"/>
                      <a:pt x="53" y="189"/>
                    </a:cubicBezTo>
                    <a:moveTo>
                      <a:pt x="39" y="193"/>
                    </a:moveTo>
                    <a:cubicBezTo>
                      <a:pt x="37" y="190"/>
                      <a:pt x="35" y="187"/>
                      <a:pt x="34" y="183"/>
                    </a:cubicBezTo>
                    <a:cubicBezTo>
                      <a:pt x="34" y="182"/>
                      <a:pt x="35" y="179"/>
                      <a:pt x="36" y="175"/>
                    </a:cubicBezTo>
                    <a:cubicBezTo>
                      <a:pt x="38" y="179"/>
                      <a:pt x="39" y="181"/>
                      <a:pt x="39" y="183"/>
                    </a:cubicBezTo>
                    <a:cubicBezTo>
                      <a:pt x="40" y="186"/>
                      <a:pt x="39" y="190"/>
                      <a:pt x="39" y="193"/>
                    </a:cubicBezTo>
                    <a:moveTo>
                      <a:pt x="44" y="172"/>
                    </a:moveTo>
                    <a:cubicBezTo>
                      <a:pt x="44" y="171"/>
                      <a:pt x="43" y="171"/>
                      <a:pt x="43" y="170"/>
                    </a:cubicBezTo>
                    <a:cubicBezTo>
                      <a:pt x="43" y="169"/>
                      <a:pt x="44" y="168"/>
                      <a:pt x="44" y="166"/>
                    </a:cubicBezTo>
                    <a:cubicBezTo>
                      <a:pt x="44" y="167"/>
                      <a:pt x="45" y="168"/>
                      <a:pt x="45" y="168"/>
                    </a:cubicBezTo>
                    <a:cubicBezTo>
                      <a:pt x="45" y="170"/>
                      <a:pt x="44" y="171"/>
                      <a:pt x="44" y="172"/>
                    </a:cubicBezTo>
                    <a:moveTo>
                      <a:pt x="76" y="177"/>
                    </a:moveTo>
                    <a:cubicBezTo>
                      <a:pt x="76" y="177"/>
                      <a:pt x="74" y="176"/>
                      <a:pt x="73" y="174"/>
                    </a:cubicBezTo>
                    <a:cubicBezTo>
                      <a:pt x="73" y="170"/>
                      <a:pt x="76" y="162"/>
                      <a:pt x="79" y="162"/>
                    </a:cubicBezTo>
                    <a:cubicBezTo>
                      <a:pt x="79" y="162"/>
                      <a:pt x="79" y="162"/>
                      <a:pt x="79" y="162"/>
                    </a:cubicBezTo>
                    <a:cubicBezTo>
                      <a:pt x="80" y="162"/>
                      <a:pt x="81" y="166"/>
                      <a:pt x="82" y="168"/>
                    </a:cubicBezTo>
                    <a:cubicBezTo>
                      <a:pt x="82" y="173"/>
                      <a:pt x="82" y="178"/>
                      <a:pt x="78" y="178"/>
                    </a:cubicBezTo>
                    <a:cubicBezTo>
                      <a:pt x="77" y="178"/>
                      <a:pt x="77" y="178"/>
                      <a:pt x="76" y="177"/>
                    </a:cubicBezTo>
                    <a:cubicBezTo>
                      <a:pt x="76" y="177"/>
                      <a:pt x="76" y="177"/>
                      <a:pt x="76" y="177"/>
                    </a:cubicBezTo>
                    <a:moveTo>
                      <a:pt x="27" y="176"/>
                    </a:moveTo>
                    <a:cubicBezTo>
                      <a:pt x="26" y="176"/>
                      <a:pt x="24" y="172"/>
                      <a:pt x="23" y="169"/>
                    </a:cubicBezTo>
                    <a:cubicBezTo>
                      <a:pt x="25" y="166"/>
                      <a:pt x="27" y="163"/>
                      <a:pt x="29" y="161"/>
                    </a:cubicBezTo>
                    <a:cubicBezTo>
                      <a:pt x="29" y="161"/>
                      <a:pt x="29" y="161"/>
                      <a:pt x="29" y="161"/>
                    </a:cubicBezTo>
                    <a:cubicBezTo>
                      <a:pt x="30" y="161"/>
                      <a:pt x="31" y="164"/>
                      <a:pt x="33" y="167"/>
                    </a:cubicBezTo>
                    <a:cubicBezTo>
                      <a:pt x="30" y="171"/>
                      <a:pt x="29" y="174"/>
                      <a:pt x="27" y="176"/>
                    </a:cubicBezTo>
                    <a:cubicBezTo>
                      <a:pt x="27" y="176"/>
                      <a:pt x="27" y="176"/>
                      <a:pt x="27" y="176"/>
                    </a:cubicBezTo>
                    <a:moveTo>
                      <a:pt x="61" y="177"/>
                    </a:moveTo>
                    <a:cubicBezTo>
                      <a:pt x="58" y="177"/>
                      <a:pt x="59" y="171"/>
                      <a:pt x="60" y="168"/>
                    </a:cubicBezTo>
                    <a:cubicBezTo>
                      <a:pt x="60" y="165"/>
                      <a:pt x="61" y="162"/>
                      <a:pt x="62" y="161"/>
                    </a:cubicBezTo>
                    <a:cubicBezTo>
                      <a:pt x="63" y="161"/>
                      <a:pt x="63" y="161"/>
                      <a:pt x="64" y="161"/>
                    </a:cubicBezTo>
                    <a:cubicBezTo>
                      <a:pt x="66" y="161"/>
                      <a:pt x="65" y="165"/>
                      <a:pt x="65" y="169"/>
                    </a:cubicBezTo>
                    <a:cubicBezTo>
                      <a:pt x="63" y="176"/>
                      <a:pt x="62" y="177"/>
                      <a:pt x="62" y="177"/>
                    </a:cubicBezTo>
                    <a:cubicBezTo>
                      <a:pt x="62" y="177"/>
                      <a:pt x="62" y="177"/>
                      <a:pt x="61" y="177"/>
                    </a:cubicBezTo>
                    <a:moveTo>
                      <a:pt x="69" y="162"/>
                    </a:moveTo>
                    <a:cubicBezTo>
                      <a:pt x="69" y="162"/>
                      <a:pt x="68" y="162"/>
                      <a:pt x="68" y="162"/>
                    </a:cubicBezTo>
                    <a:cubicBezTo>
                      <a:pt x="71" y="151"/>
                      <a:pt x="73" y="148"/>
                      <a:pt x="73" y="148"/>
                    </a:cubicBezTo>
                    <a:cubicBezTo>
                      <a:pt x="73" y="148"/>
                      <a:pt x="73" y="149"/>
                      <a:pt x="74" y="150"/>
                    </a:cubicBezTo>
                    <a:cubicBezTo>
                      <a:pt x="74" y="157"/>
                      <a:pt x="72" y="162"/>
                      <a:pt x="69" y="162"/>
                    </a:cubicBezTo>
                    <a:moveTo>
                      <a:pt x="67" y="161"/>
                    </a:moveTo>
                    <a:cubicBezTo>
                      <a:pt x="67" y="161"/>
                      <a:pt x="67" y="161"/>
                      <a:pt x="66" y="161"/>
                    </a:cubicBezTo>
                    <a:cubicBezTo>
                      <a:pt x="66" y="161"/>
                      <a:pt x="65" y="159"/>
                      <a:pt x="65" y="158"/>
                    </a:cubicBezTo>
                    <a:cubicBezTo>
                      <a:pt x="65" y="152"/>
                      <a:pt x="68" y="144"/>
                      <a:pt x="72" y="144"/>
                    </a:cubicBezTo>
                    <a:cubicBezTo>
                      <a:pt x="72" y="144"/>
                      <a:pt x="72" y="144"/>
                      <a:pt x="72" y="144"/>
                    </a:cubicBezTo>
                    <a:cubicBezTo>
                      <a:pt x="70" y="151"/>
                      <a:pt x="69" y="157"/>
                      <a:pt x="67" y="161"/>
                    </a:cubicBezTo>
                    <a:moveTo>
                      <a:pt x="55" y="155"/>
                    </a:moveTo>
                    <a:cubicBezTo>
                      <a:pt x="55" y="155"/>
                      <a:pt x="55" y="155"/>
                      <a:pt x="55" y="155"/>
                    </a:cubicBezTo>
                    <a:cubicBezTo>
                      <a:pt x="54" y="154"/>
                      <a:pt x="52" y="153"/>
                      <a:pt x="51" y="151"/>
                    </a:cubicBezTo>
                    <a:cubicBezTo>
                      <a:pt x="51" y="150"/>
                      <a:pt x="52" y="147"/>
                      <a:pt x="53" y="144"/>
                    </a:cubicBezTo>
                    <a:cubicBezTo>
                      <a:pt x="54" y="147"/>
                      <a:pt x="55" y="150"/>
                      <a:pt x="56" y="152"/>
                    </a:cubicBezTo>
                    <a:cubicBezTo>
                      <a:pt x="56" y="153"/>
                      <a:pt x="55" y="155"/>
                      <a:pt x="55" y="155"/>
                    </a:cubicBezTo>
                    <a:moveTo>
                      <a:pt x="61" y="147"/>
                    </a:moveTo>
                    <a:cubicBezTo>
                      <a:pt x="60" y="142"/>
                      <a:pt x="60" y="140"/>
                      <a:pt x="60" y="138"/>
                    </a:cubicBezTo>
                    <a:cubicBezTo>
                      <a:pt x="60" y="134"/>
                      <a:pt x="59" y="129"/>
                      <a:pt x="62" y="128"/>
                    </a:cubicBezTo>
                    <a:cubicBezTo>
                      <a:pt x="62" y="128"/>
                      <a:pt x="62" y="128"/>
                      <a:pt x="62" y="128"/>
                    </a:cubicBezTo>
                    <a:cubicBezTo>
                      <a:pt x="63" y="128"/>
                      <a:pt x="64" y="130"/>
                      <a:pt x="65" y="130"/>
                    </a:cubicBezTo>
                    <a:cubicBezTo>
                      <a:pt x="64" y="135"/>
                      <a:pt x="63" y="140"/>
                      <a:pt x="61" y="147"/>
                    </a:cubicBezTo>
                    <a:moveTo>
                      <a:pt x="47" y="138"/>
                    </a:moveTo>
                    <a:cubicBezTo>
                      <a:pt x="47" y="138"/>
                      <a:pt x="47" y="138"/>
                      <a:pt x="47" y="138"/>
                    </a:cubicBezTo>
                    <a:cubicBezTo>
                      <a:pt x="46" y="137"/>
                      <a:pt x="44" y="136"/>
                      <a:pt x="43" y="134"/>
                    </a:cubicBezTo>
                    <a:cubicBezTo>
                      <a:pt x="43" y="133"/>
                      <a:pt x="44" y="130"/>
                      <a:pt x="44" y="127"/>
                    </a:cubicBezTo>
                    <a:cubicBezTo>
                      <a:pt x="46" y="130"/>
                      <a:pt x="47" y="133"/>
                      <a:pt x="48" y="135"/>
                    </a:cubicBezTo>
                    <a:cubicBezTo>
                      <a:pt x="48" y="136"/>
                      <a:pt x="47" y="138"/>
                      <a:pt x="47" y="138"/>
                    </a:cubicBezTo>
                    <a:moveTo>
                      <a:pt x="53" y="122"/>
                    </a:move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2"/>
                      <a:pt x="52" y="119"/>
                      <a:pt x="52" y="118"/>
                    </a:cubicBezTo>
                    <a:cubicBezTo>
                      <a:pt x="53" y="117"/>
                      <a:pt x="54" y="117"/>
                      <a:pt x="56" y="116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6"/>
                      <a:pt x="56" y="119"/>
                      <a:pt x="57" y="121"/>
                    </a:cubicBezTo>
                    <a:cubicBezTo>
                      <a:pt x="56" y="121"/>
                      <a:pt x="54" y="122"/>
                      <a:pt x="53" y="122"/>
                    </a:cubicBezTo>
                    <a:moveTo>
                      <a:pt x="61" y="111"/>
                    </a:moveTo>
                    <a:cubicBezTo>
                      <a:pt x="61" y="110"/>
                      <a:pt x="60" y="109"/>
                      <a:pt x="61" y="109"/>
                    </a:cubicBezTo>
                    <a:cubicBezTo>
                      <a:pt x="61" y="108"/>
                      <a:pt x="61" y="106"/>
                      <a:pt x="61" y="105"/>
                    </a:cubicBezTo>
                    <a:cubicBezTo>
                      <a:pt x="62" y="106"/>
                      <a:pt x="62" y="106"/>
                      <a:pt x="62" y="107"/>
                    </a:cubicBezTo>
                    <a:cubicBezTo>
                      <a:pt x="62" y="108"/>
                      <a:pt x="62" y="109"/>
                      <a:pt x="61" y="111"/>
                    </a:cubicBezTo>
                    <a:moveTo>
                      <a:pt x="47" y="105"/>
                    </a:moveTo>
                    <a:cubicBezTo>
                      <a:pt x="47" y="105"/>
                      <a:pt x="47" y="105"/>
                      <a:pt x="47" y="105"/>
                    </a:cubicBezTo>
                    <a:cubicBezTo>
                      <a:pt x="46" y="104"/>
                      <a:pt x="44" y="103"/>
                      <a:pt x="43" y="100"/>
                    </a:cubicBezTo>
                    <a:cubicBezTo>
                      <a:pt x="43" y="100"/>
                      <a:pt x="44" y="96"/>
                      <a:pt x="45" y="94"/>
                    </a:cubicBezTo>
                    <a:cubicBezTo>
                      <a:pt x="46" y="96"/>
                      <a:pt x="47" y="99"/>
                      <a:pt x="48" y="102"/>
                    </a:cubicBezTo>
                    <a:cubicBezTo>
                      <a:pt x="48" y="102"/>
                      <a:pt x="48" y="105"/>
                      <a:pt x="47" y="105"/>
                    </a:cubicBezTo>
                    <a:moveTo>
                      <a:pt x="72" y="87"/>
                    </a:moveTo>
                    <a:cubicBezTo>
                      <a:pt x="72" y="87"/>
                      <a:pt x="72" y="86"/>
                      <a:pt x="71" y="86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4" y="84"/>
                      <a:pt x="74" y="85"/>
                      <a:pt x="74" y="86"/>
                    </a:cubicBezTo>
                    <a:cubicBezTo>
                      <a:pt x="74" y="86"/>
                      <a:pt x="73" y="87"/>
                      <a:pt x="72" y="87"/>
                    </a:cubicBezTo>
                    <a:cubicBezTo>
                      <a:pt x="72" y="87"/>
                      <a:pt x="72" y="87"/>
                      <a:pt x="72" y="87"/>
                    </a:cubicBezTo>
                    <a:moveTo>
                      <a:pt x="20" y="88"/>
                    </a:moveTo>
                    <a:cubicBezTo>
                      <a:pt x="19" y="87"/>
                      <a:pt x="19" y="85"/>
                      <a:pt x="19" y="84"/>
                    </a:cubicBezTo>
                    <a:cubicBezTo>
                      <a:pt x="19" y="84"/>
                      <a:pt x="19" y="83"/>
                      <a:pt x="20" y="82"/>
                    </a:cubicBezTo>
                    <a:cubicBezTo>
                      <a:pt x="20" y="83"/>
                      <a:pt x="20" y="85"/>
                      <a:pt x="21" y="86"/>
                    </a:cubicBezTo>
                    <a:cubicBezTo>
                      <a:pt x="20" y="87"/>
                      <a:pt x="20" y="87"/>
                      <a:pt x="20" y="88"/>
                    </a:cubicBezTo>
                    <a:moveTo>
                      <a:pt x="20" y="54"/>
                    </a:moveTo>
                    <a:cubicBezTo>
                      <a:pt x="20" y="54"/>
                      <a:pt x="19" y="53"/>
                      <a:pt x="19" y="52"/>
                    </a:cubicBezTo>
                    <a:cubicBezTo>
                      <a:pt x="19" y="51"/>
                      <a:pt x="20" y="50"/>
                      <a:pt x="20" y="49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1" y="52"/>
                      <a:pt x="20" y="53"/>
                      <a:pt x="20" y="54"/>
                    </a:cubicBezTo>
                    <a:moveTo>
                      <a:pt x="70" y="60"/>
                    </a:moveTo>
                    <a:cubicBezTo>
                      <a:pt x="69" y="57"/>
                      <a:pt x="68" y="54"/>
                      <a:pt x="67" y="50"/>
                    </a:cubicBezTo>
                    <a:cubicBezTo>
                      <a:pt x="67" y="48"/>
                      <a:pt x="69" y="44"/>
                      <a:pt x="69" y="40"/>
                    </a:cubicBezTo>
                    <a:cubicBezTo>
                      <a:pt x="72" y="47"/>
                      <a:pt x="74" y="50"/>
                      <a:pt x="74" y="52"/>
                    </a:cubicBezTo>
                    <a:cubicBezTo>
                      <a:pt x="74" y="55"/>
                      <a:pt x="72" y="58"/>
                      <a:pt x="70" y="60"/>
                    </a:cubicBezTo>
                    <a:moveTo>
                      <a:pt x="29" y="38"/>
                    </a:moveTo>
                    <a:cubicBezTo>
                      <a:pt x="28" y="36"/>
                      <a:pt x="28" y="35"/>
                      <a:pt x="28" y="34"/>
                    </a:cubicBezTo>
                    <a:cubicBezTo>
                      <a:pt x="28" y="33"/>
                      <a:pt x="28" y="33"/>
                      <a:pt x="29" y="32"/>
                    </a:cubicBezTo>
                    <a:cubicBezTo>
                      <a:pt x="29" y="33"/>
                      <a:pt x="29" y="34"/>
                      <a:pt x="30" y="36"/>
                    </a:cubicBezTo>
                    <a:cubicBezTo>
                      <a:pt x="30" y="36"/>
                      <a:pt x="29" y="37"/>
                      <a:pt x="29" y="38"/>
                    </a:cubicBezTo>
                    <a:moveTo>
                      <a:pt x="38" y="88"/>
                    </a:moveTo>
                    <a:cubicBezTo>
                      <a:pt x="38" y="88"/>
                      <a:pt x="37" y="88"/>
                      <a:pt x="37" y="88"/>
                    </a:cubicBezTo>
                    <a:cubicBezTo>
                      <a:pt x="36" y="87"/>
                      <a:pt x="36" y="84"/>
                      <a:pt x="37" y="83"/>
                    </a:cubicBezTo>
                    <a:cubicBezTo>
                      <a:pt x="37" y="79"/>
                      <a:pt x="37" y="75"/>
                      <a:pt x="39" y="73"/>
                    </a:cubicBezTo>
                    <a:cubicBezTo>
                      <a:pt x="42" y="67"/>
                      <a:pt x="41" y="63"/>
                      <a:pt x="38" y="57"/>
                    </a:cubicBezTo>
                    <a:cubicBezTo>
                      <a:pt x="35" y="48"/>
                      <a:pt x="35" y="44"/>
                      <a:pt x="40" y="38"/>
                    </a:cubicBezTo>
                    <a:cubicBezTo>
                      <a:pt x="41" y="36"/>
                      <a:pt x="44" y="38"/>
                      <a:pt x="44" y="31"/>
                    </a:cubicBezTo>
                    <a:cubicBezTo>
                      <a:pt x="44" y="30"/>
                      <a:pt x="45" y="28"/>
                      <a:pt x="46" y="26"/>
                    </a:cubicBezTo>
                    <a:cubicBezTo>
                      <a:pt x="47" y="29"/>
                      <a:pt x="48" y="32"/>
                      <a:pt x="49" y="34"/>
                    </a:cubicBezTo>
                    <a:cubicBezTo>
                      <a:pt x="52" y="40"/>
                      <a:pt x="54" y="43"/>
                      <a:pt x="56" y="43"/>
                    </a:cubicBezTo>
                    <a:cubicBezTo>
                      <a:pt x="57" y="43"/>
                      <a:pt x="58" y="40"/>
                      <a:pt x="61" y="32"/>
                    </a:cubicBezTo>
                    <a:cubicBezTo>
                      <a:pt x="62" y="29"/>
                      <a:pt x="62" y="28"/>
                      <a:pt x="63" y="28"/>
                    </a:cubicBezTo>
                    <a:cubicBezTo>
                      <a:pt x="63" y="28"/>
                      <a:pt x="63" y="28"/>
                      <a:pt x="64" y="30"/>
                    </a:cubicBezTo>
                    <a:cubicBezTo>
                      <a:pt x="65" y="32"/>
                      <a:pt x="65" y="36"/>
                      <a:pt x="65" y="38"/>
                    </a:cubicBezTo>
                    <a:cubicBezTo>
                      <a:pt x="65" y="40"/>
                      <a:pt x="63" y="42"/>
                      <a:pt x="62" y="44"/>
                    </a:cubicBezTo>
                    <a:cubicBezTo>
                      <a:pt x="58" y="48"/>
                      <a:pt x="59" y="54"/>
                      <a:pt x="60" y="61"/>
                    </a:cubicBezTo>
                    <a:cubicBezTo>
                      <a:pt x="63" y="70"/>
                      <a:pt x="61" y="77"/>
                      <a:pt x="56" y="83"/>
                    </a:cubicBezTo>
                    <a:cubicBezTo>
                      <a:pt x="55" y="84"/>
                      <a:pt x="54" y="87"/>
                      <a:pt x="53" y="87"/>
                    </a:cubicBezTo>
                    <a:cubicBezTo>
                      <a:pt x="53" y="87"/>
                      <a:pt x="52" y="86"/>
                      <a:pt x="51" y="84"/>
                    </a:cubicBezTo>
                    <a:cubicBezTo>
                      <a:pt x="49" y="81"/>
                      <a:pt x="48" y="80"/>
                      <a:pt x="46" y="80"/>
                    </a:cubicBezTo>
                    <a:cubicBezTo>
                      <a:pt x="44" y="80"/>
                      <a:pt x="41" y="82"/>
                      <a:pt x="39" y="88"/>
                    </a:cubicBezTo>
                    <a:cubicBezTo>
                      <a:pt x="39" y="88"/>
                      <a:pt x="39" y="88"/>
                      <a:pt x="38" y="88"/>
                    </a:cubicBezTo>
                    <a:moveTo>
                      <a:pt x="54" y="21"/>
                    </a:moveTo>
                    <a:cubicBezTo>
                      <a:pt x="54" y="20"/>
                      <a:pt x="53" y="20"/>
                      <a:pt x="53" y="19"/>
                    </a:cubicBezTo>
                    <a:cubicBezTo>
                      <a:pt x="53" y="18"/>
                      <a:pt x="54" y="17"/>
                      <a:pt x="54" y="15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9"/>
                      <a:pt x="54" y="20"/>
                      <a:pt x="54" y="21"/>
                    </a:cubicBezTo>
                    <a:moveTo>
                      <a:pt x="40" y="21"/>
                    </a:moveTo>
                    <a:cubicBezTo>
                      <a:pt x="39" y="20"/>
                      <a:pt x="38" y="20"/>
                      <a:pt x="36" y="19"/>
                    </a:cubicBezTo>
                    <a:cubicBezTo>
                      <a:pt x="37" y="18"/>
                      <a:pt x="37" y="15"/>
                      <a:pt x="37" y="15"/>
                    </a:cubicBezTo>
                    <a:cubicBezTo>
                      <a:pt x="37" y="15"/>
                      <a:pt x="38" y="15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1" y="18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moveTo>
                      <a:pt x="6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8" y="107"/>
                      <a:pt x="20" y="108"/>
                      <a:pt x="21" y="108"/>
                    </a:cubicBezTo>
                    <a:cubicBezTo>
                      <a:pt x="22" y="108"/>
                      <a:pt x="24" y="107"/>
                      <a:pt x="25" y="104"/>
                    </a:cubicBezTo>
                    <a:cubicBezTo>
                      <a:pt x="26" y="104"/>
                      <a:pt x="27" y="103"/>
                      <a:pt x="28" y="103"/>
                    </a:cubicBezTo>
                    <a:cubicBezTo>
                      <a:pt x="32" y="103"/>
                      <a:pt x="37" y="106"/>
                      <a:pt x="38" y="108"/>
                    </a:cubicBezTo>
                    <a:cubicBezTo>
                      <a:pt x="39" y="115"/>
                      <a:pt x="41" y="122"/>
                      <a:pt x="37" y="128"/>
                    </a:cubicBezTo>
                    <a:cubicBezTo>
                      <a:pt x="33" y="136"/>
                      <a:pt x="37" y="142"/>
                      <a:pt x="38" y="148"/>
                    </a:cubicBezTo>
                    <a:cubicBezTo>
                      <a:pt x="38" y="151"/>
                      <a:pt x="40" y="153"/>
                      <a:pt x="38" y="156"/>
                    </a:cubicBezTo>
                    <a:cubicBezTo>
                      <a:pt x="37" y="157"/>
                      <a:pt x="37" y="159"/>
                      <a:pt x="36" y="159"/>
                    </a:cubicBezTo>
                    <a:cubicBezTo>
                      <a:pt x="35" y="159"/>
                      <a:pt x="35" y="159"/>
                      <a:pt x="34" y="158"/>
                    </a:cubicBezTo>
                    <a:cubicBezTo>
                      <a:pt x="30" y="155"/>
                      <a:pt x="24" y="156"/>
                      <a:pt x="19" y="155"/>
                    </a:cubicBezTo>
                    <a:cubicBezTo>
                      <a:pt x="19" y="155"/>
                      <a:pt x="18" y="151"/>
                      <a:pt x="18" y="149"/>
                    </a:cubicBezTo>
                    <a:cubicBezTo>
                      <a:pt x="18" y="146"/>
                      <a:pt x="18" y="144"/>
                      <a:pt x="19" y="144"/>
                    </a:cubicBezTo>
                    <a:cubicBezTo>
                      <a:pt x="19" y="144"/>
                      <a:pt x="20" y="146"/>
                      <a:pt x="21" y="147"/>
                    </a:cubicBezTo>
                    <a:cubicBezTo>
                      <a:pt x="21" y="148"/>
                      <a:pt x="21" y="149"/>
                      <a:pt x="22" y="149"/>
                    </a:cubicBezTo>
                    <a:cubicBezTo>
                      <a:pt x="24" y="145"/>
                      <a:pt x="24" y="129"/>
                      <a:pt x="22" y="127"/>
                    </a:cubicBezTo>
                    <a:cubicBezTo>
                      <a:pt x="22" y="127"/>
                      <a:pt x="21" y="127"/>
                      <a:pt x="21" y="127"/>
                    </a:cubicBezTo>
                    <a:cubicBezTo>
                      <a:pt x="21" y="127"/>
                      <a:pt x="20" y="127"/>
                      <a:pt x="20" y="127"/>
                    </a:cubicBezTo>
                    <a:cubicBezTo>
                      <a:pt x="20" y="127"/>
                      <a:pt x="20" y="127"/>
                      <a:pt x="19" y="127"/>
                    </a:cubicBezTo>
                    <a:cubicBezTo>
                      <a:pt x="19" y="127"/>
                      <a:pt x="19" y="127"/>
                      <a:pt x="19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18"/>
                      <a:pt x="15" y="112"/>
                      <a:pt x="13" y="107"/>
                    </a:cubicBezTo>
                    <a:cubicBezTo>
                      <a:pt x="13" y="177"/>
                      <a:pt x="13" y="177"/>
                      <a:pt x="13" y="177"/>
                    </a:cubicBezTo>
                    <a:cubicBezTo>
                      <a:pt x="14" y="177"/>
                      <a:pt x="15" y="178"/>
                      <a:pt x="15" y="178"/>
                    </a:cubicBezTo>
                    <a:cubicBezTo>
                      <a:pt x="16" y="178"/>
                      <a:pt x="16" y="177"/>
                      <a:pt x="17" y="177"/>
                    </a:cubicBezTo>
                    <a:cubicBezTo>
                      <a:pt x="18" y="177"/>
                      <a:pt x="18" y="177"/>
                      <a:pt x="19" y="177"/>
                    </a:cubicBezTo>
                    <a:cubicBezTo>
                      <a:pt x="22" y="177"/>
                      <a:pt x="24" y="181"/>
                      <a:pt x="23" y="189"/>
                    </a:cubicBezTo>
                    <a:cubicBezTo>
                      <a:pt x="22" y="193"/>
                      <a:pt x="23" y="196"/>
                      <a:pt x="23" y="200"/>
                    </a:cubicBezTo>
                    <a:cubicBezTo>
                      <a:pt x="24" y="197"/>
                      <a:pt x="26" y="196"/>
                      <a:pt x="27" y="196"/>
                    </a:cubicBezTo>
                    <a:cubicBezTo>
                      <a:pt x="28" y="196"/>
                      <a:pt x="30" y="198"/>
                      <a:pt x="31" y="202"/>
                    </a:cubicBezTo>
                    <a:cubicBezTo>
                      <a:pt x="31" y="204"/>
                      <a:pt x="30" y="207"/>
                      <a:pt x="30" y="210"/>
                    </a:cubicBezTo>
                    <a:cubicBezTo>
                      <a:pt x="29" y="209"/>
                      <a:pt x="29" y="209"/>
                      <a:pt x="28" y="209"/>
                    </a:cubicBezTo>
                    <a:cubicBezTo>
                      <a:pt x="26" y="209"/>
                      <a:pt x="25" y="212"/>
                      <a:pt x="23" y="216"/>
                    </a:cubicBezTo>
                    <a:cubicBezTo>
                      <a:pt x="21" y="219"/>
                      <a:pt x="20" y="223"/>
                      <a:pt x="17" y="223"/>
                    </a:cubicBezTo>
                    <a:cubicBezTo>
                      <a:pt x="16" y="223"/>
                      <a:pt x="15" y="222"/>
                      <a:pt x="13" y="219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3" y="251"/>
                      <a:pt x="13" y="252"/>
                      <a:pt x="13" y="252"/>
                    </a:cubicBezTo>
                    <a:cubicBezTo>
                      <a:pt x="13" y="254"/>
                      <a:pt x="13" y="254"/>
                      <a:pt x="13" y="254"/>
                    </a:cubicBezTo>
                    <a:cubicBezTo>
                      <a:pt x="14" y="246"/>
                      <a:pt x="15" y="245"/>
                      <a:pt x="17" y="245"/>
                    </a:cubicBezTo>
                    <a:cubicBezTo>
                      <a:pt x="17" y="245"/>
                      <a:pt x="17" y="245"/>
                      <a:pt x="17" y="245"/>
                    </a:cubicBezTo>
                    <a:cubicBezTo>
                      <a:pt x="19" y="245"/>
                      <a:pt x="22" y="247"/>
                      <a:pt x="22" y="248"/>
                    </a:cubicBezTo>
                    <a:cubicBezTo>
                      <a:pt x="22" y="254"/>
                      <a:pt x="21" y="260"/>
                      <a:pt x="21" y="266"/>
                    </a:cubicBezTo>
                    <a:cubicBezTo>
                      <a:pt x="20" y="265"/>
                      <a:pt x="19" y="264"/>
                      <a:pt x="19" y="264"/>
                    </a:cubicBezTo>
                    <a:cubicBezTo>
                      <a:pt x="19" y="264"/>
                      <a:pt x="19" y="264"/>
                      <a:pt x="19" y="264"/>
                    </a:cubicBezTo>
                    <a:cubicBezTo>
                      <a:pt x="17" y="265"/>
                      <a:pt x="15" y="267"/>
                      <a:pt x="14" y="269"/>
                    </a:cubicBezTo>
                    <a:cubicBezTo>
                      <a:pt x="15" y="272"/>
                      <a:pt x="16" y="276"/>
                      <a:pt x="18" y="277"/>
                    </a:cubicBezTo>
                    <a:cubicBezTo>
                      <a:pt x="18" y="277"/>
                      <a:pt x="18" y="277"/>
                      <a:pt x="18" y="277"/>
                    </a:cubicBezTo>
                    <a:cubicBezTo>
                      <a:pt x="18" y="277"/>
                      <a:pt x="19" y="276"/>
                      <a:pt x="19" y="275"/>
                    </a:cubicBezTo>
                    <a:cubicBezTo>
                      <a:pt x="20" y="274"/>
                      <a:pt x="20" y="273"/>
                      <a:pt x="20" y="273"/>
                    </a:cubicBezTo>
                    <a:cubicBezTo>
                      <a:pt x="21" y="273"/>
                      <a:pt x="21" y="275"/>
                      <a:pt x="22" y="278"/>
                    </a:cubicBezTo>
                    <a:cubicBezTo>
                      <a:pt x="22" y="284"/>
                      <a:pt x="22" y="289"/>
                      <a:pt x="21" y="295"/>
                    </a:cubicBezTo>
                    <a:cubicBezTo>
                      <a:pt x="21" y="299"/>
                      <a:pt x="21" y="300"/>
                      <a:pt x="20" y="300"/>
                    </a:cubicBezTo>
                    <a:cubicBezTo>
                      <a:pt x="19" y="300"/>
                      <a:pt x="18" y="297"/>
                      <a:pt x="18" y="296"/>
                    </a:cubicBezTo>
                    <a:cubicBezTo>
                      <a:pt x="17" y="299"/>
                      <a:pt x="16" y="303"/>
                      <a:pt x="16" y="307"/>
                    </a:cubicBezTo>
                    <a:cubicBezTo>
                      <a:pt x="16" y="310"/>
                      <a:pt x="16" y="311"/>
                      <a:pt x="17" y="311"/>
                    </a:cubicBezTo>
                    <a:cubicBezTo>
                      <a:pt x="17" y="311"/>
                      <a:pt x="18" y="310"/>
                      <a:pt x="19" y="308"/>
                    </a:cubicBezTo>
                    <a:cubicBezTo>
                      <a:pt x="19" y="308"/>
                      <a:pt x="19" y="308"/>
                      <a:pt x="20" y="308"/>
                    </a:cubicBezTo>
                    <a:cubicBezTo>
                      <a:pt x="20" y="308"/>
                      <a:pt x="20" y="308"/>
                      <a:pt x="20" y="308"/>
                    </a:cubicBezTo>
                    <a:cubicBezTo>
                      <a:pt x="20" y="308"/>
                      <a:pt x="20" y="308"/>
                      <a:pt x="21" y="308"/>
                    </a:cubicBezTo>
                    <a:cubicBezTo>
                      <a:pt x="21" y="308"/>
                      <a:pt x="21" y="308"/>
                      <a:pt x="21" y="308"/>
                    </a:cubicBezTo>
                    <a:cubicBezTo>
                      <a:pt x="21" y="313"/>
                      <a:pt x="21" y="319"/>
                      <a:pt x="21" y="324"/>
                    </a:cubicBezTo>
                    <a:cubicBezTo>
                      <a:pt x="21" y="326"/>
                      <a:pt x="18" y="328"/>
                      <a:pt x="17" y="328"/>
                    </a:cubicBezTo>
                    <a:cubicBezTo>
                      <a:pt x="17" y="328"/>
                      <a:pt x="17" y="328"/>
                      <a:pt x="16" y="328"/>
                    </a:cubicBezTo>
                    <a:cubicBezTo>
                      <a:pt x="15" y="328"/>
                      <a:pt x="14" y="328"/>
                      <a:pt x="13" y="326"/>
                    </a:cubicBezTo>
                    <a:cubicBezTo>
                      <a:pt x="13" y="352"/>
                      <a:pt x="13" y="352"/>
                      <a:pt x="13" y="352"/>
                    </a:cubicBezTo>
                    <a:cubicBezTo>
                      <a:pt x="15" y="350"/>
                      <a:pt x="17" y="348"/>
                      <a:pt x="19" y="346"/>
                    </a:cubicBezTo>
                    <a:cubicBezTo>
                      <a:pt x="19" y="346"/>
                      <a:pt x="19" y="346"/>
                      <a:pt x="19" y="346"/>
                    </a:cubicBezTo>
                    <a:cubicBezTo>
                      <a:pt x="19" y="346"/>
                      <a:pt x="21" y="350"/>
                      <a:pt x="21" y="351"/>
                    </a:cubicBezTo>
                    <a:cubicBezTo>
                      <a:pt x="20" y="355"/>
                      <a:pt x="18" y="358"/>
                      <a:pt x="16" y="362"/>
                    </a:cubicBezTo>
                    <a:cubicBezTo>
                      <a:pt x="15" y="359"/>
                      <a:pt x="14" y="357"/>
                      <a:pt x="13" y="355"/>
                    </a:cubicBezTo>
                    <a:cubicBezTo>
                      <a:pt x="13" y="407"/>
                      <a:pt x="13" y="407"/>
                      <a:pt x="13" y="407"/>
                    </a:cubicBezTo>
                    <a:cubicBezTo>
                      <a:pt x="14" y="409"/>
                      <a:pt x="15" y="412"/>
                      <a:pt x="16" y="412"/>
                    </a:cubicBezTo>
                    <a:cubicBezTo>
                      <a:pt x="16" y="412"/>
                      <a:pt x="17" y="411"/>
                      <a:pt x="18" y="408"/>
                    </a:cubicBezTo>
                    <a:cubicBezTo>
                      <a:pt x="19" y="411"/>
                      <a:pt x="20" y="414"/>
                      <a:pt x="21" y="417"/>
                    </a:cubicBezTo>
                    <a:cubicBezTo>
                      <a:pt x="22" y="430"/>
                      <a:pt x="16" y="429"/>
                      <a:pt x="13" y="433"/>
                    </a:cubicBezTo>
                    <a:cubicBezTo>
                      <a:pt x="13" y="452"/>
                      <a:pt x="13" y="452"/>
                      <a:pt x="13" y="452"/>
                    </a:cubicBezTo>
                    <a:cubicBezTo>
                      <a:pt x="14" y="450"/>
                      <a:pt x="16" y="448"/>
                      <a:pt x="17" y="446"/>
                    </a:cubicBezTo>
                    <a:cubicBezTo>
                      <a:pt x="17" y="446"/>
                      <a:pt x="17" y="446"/>
                      <a:pt x="17" y="446"/>
                    </a:cubicBezTo>
                    <a:cubicBezTo>
                      <a:pt x="18" y="446"/>
                      <a:pt x="19" y="449"/>
                      <a:pt x="21" y="451"/>
                    </a:cubicBezTo>
                    <a:cubicBezTo>
                      <a:pt x="19" y="454"/>
                      <a:pt x="18" y="457"/>
                      <a:pt x="17" y="457"/>
                    </a:cubicBezTo>
                    <a:cubicBezTo>
                      <a:pt x="16" y="457"/>
                      <a:pt x="16" y="457"/>
                      <a:pt x="16" y="457"/>
                    </a:cubicBezTo>
                    <a:cubicBezTo>
                      <a:pt x="15" y="457"/>
                      <a:pt x="14" y="457"/>
                      <a:pt x="13" y="456"/>
                    </a:cubicBezTo>
                    <a:cubicBezTo>
                      <a:pt x="13" y="509"/>
                      <a:pt x="13" y="509"/>
                      <a:pt x="13" y="509"/>
                    </a:cubicBezTo>
                    <a:cubicBezTo>
                      <a:pt x="16" y="513"/>
                      <a:pt x="19" y="518"/>
                      <a:pt x="19" y="523"/>
                    </a:cubicBezTo>
                    <a:cubicBezTo>
                      <a:pt x="19" y="527"/>
                      <a:pt x="18" y="531"/>
                      <a:pt x="17" y="536"/>
                    </a:cubicBezTo>
                    <a:cubicBezTo>
                      <a:pt x="16" y="533"/>
                      <a:pt x="15" y="530"/>
                      <a:pt x="14" y="530"/>
                    </a:cubicBezTo>
                    <a:cubicBezTo>
                      <a:pt x="14" y="530"/>
                      <a:pt x="13" y="531"/>
                      <a:pt x="13" y="532"/>
                    </a:cubicBezTo>
                    <a:cubicBezTo>
                      <a:pt x="13" y="555"/>
                      <a:pt x="13" y="555"/>
                      <a:pt x="13" y="555"/>
                    </a:cubicBezTo>
                    <a:cubicBezTo>
                      <a:pt x="13" y="554"/>
                      <a:pt x="14" y="553"/>
                      <a:pt x="14" y="552"/>
                    </a:cubicBezTo>
                    <a:cubicBezTo>
                      <a:pt x="15" y="554"/>
                      <a:pt x="15" y="554"/>
                      <a:pt x="15" y="554"/>
                    </a:cubicBezTo>
                    <a:cubicBezTo>
                      <a:pt x="15" y="555"/>
                      <a:pt x="14" y="557"/>
                      <a:pt x="14" y="558"/>
                    </a:cubicBezTo>
                    <a:cubicBezTo>
                      <a:pt x="14" y="558"/>
                      <a:pt x="13" y="557"/>
                      <a:pt x="13" y="557"/>
                    </a:cubicBezTo>
                    <a:cubicBezTo>
                      <a:pt x="13" y="587"/>
                      <a:pt x="13" y="587"/>
                      <a:pt x="13" y="587"/>
                    </a:cubicBezTo>
                    <a:cubicBezTo>
                      <a:pt x="14" y="587"/>
                      <a:pt x="14" y="586"/>
                      <a:pt x="15" y="586"/>
                    </a:cubicBezTo>
                    <a:cubicBezTo>
                      <a:pt x="15" y="586"/>
                      <a:pt x="16" y="586"/>
                      <a:pt x="16" y="586"/>
                    </a:cubicBezTo>
                    <a:cubicBezTo>
                      <a:pt x="17" y="586"/>
                      <a:pt x="17" y="586"/>
                      <a:pt x="18" y="586"/>
                    </a:cubicBezTo>
                    <a:cubicBezTo>
                      <a:pt x="19" y="582"/>
                      <a:pt x="19" y="577"/>
                      <a:pt x="20" y="574"/>
                    </a:cubicBezTo>
                    <a:cubicBezTo>
                      <a:pt x="21" y="571"/>
                      <a:pt x="22" y="569"/>
                      <a:pt x="24" y="569"/>
                    </a:cubicBezTo>
                    <a:cubicBezTo>
                      <a:pt x="25" y="569"/>
                      <a:pt x="26" y="570"/>
                      <a:pt x="27" y="573"/>
                    </a:cubicBezTo>
                    <a:cubicBezTo>
                      <a:pt x="28" y="577"/>
                      <a:pt x="30" y="581"/>
                      <a:pt x="32" y="584"/>
                    </a:cubicBezTo>
                    <a:cubicBezTo>
                      <a:pt x="35" y="589"/>
                      <a:pt x="34" y="591"/>
                      <a:pt x="32" y="594"/>
                    </a:cubicBezTo>
                    <a:cubicBezTo>
                      <a:pt x="31" y="596"/>
                      <a:pt x="30" y="599"/>
                      <a:pt x="29" y="600"/>
                    </a:cubicBezTo>
                    <a:cubicBezTo>
                      <a:pt x="25" y="605"/>
                      <a:pt x="27" y="607"/>
                      <a:pt x="29" y="612"/>
                    </a:cubicBezTo>
                    <a:cubicBezTo>
                      <a:pt x="33" y="624"/>
                      <a:pt x="32" y="629"/>
                      <a:pt x="26" y="631"/>
                    </a:cubicBezTo>
                    <a:cubicBezTo>
                      <a:pt x="25" y="632"/>
                      <a:pt x="25" y="634"/>
                      <a:pt x="26" y="636"/>
                    </a:cubicBezTo>
                    <a:cubicBezTo>
                      <a:pt x="26" y="641"/>
                      <a:pt x="24" y="642"/>
                      <a:pt x="23" y="642"/>
                    </a:cubicBezTo>
                    <a:cubicBezTo>
                      <a:pt x="22" y="642"/>
                      <a:pt x="21" y="642"/>
                      <a:pt x="21" y="642"/>
                    </a:cubicBezTo>
                    <a:cubicBezTo>
                      <a:pt x="20" y="641"/>
                      <a:pt x="17" y="639"/>
                      <a:pt x="17" y="637"/>
                    </a:cubicBezTo>
                    <a:cubicBezTo>
                      <a:pt x="17" y="631"/>
                      <a:pt x="18" y="631"/>
                      <a:pt x="20" y="631"/>
                    </a:cubicBezTo>
                    <a:cubicBezTo>
                      <a:pt x="21" y="631"/>
                      <a:pt x="21" y="631"/>
                      <a:pt x="21" y="631"/>
                    </a:cubicBezTo>
                    <a:cubicBezTo>
                      <a:pt x="22" y="631"/>
                      <a:pt x="22" y="631"/>
                      <a:pt x="22" y="631"/>
                    </a:cubicBezTo>
                    <a:cubicBezTo>
                      <a:pt x="23" y="631"/>
                      <a:pt x="24" y="631"/>
                      <a:pt x="24" y="630"/>
                    </a:cubicBezTo>
                    <a:cubicBezTo>
                      <a:pt x="25" y="627"/>
                      <a:pt x="26" y="623"/>
                      <a:pt x="25" y="621"/>
                    </a:cubicBezTo>
                    <a:cubicBezTo>
                      <a:pt x="24" y="618"/>
                      <a:pt x="23" y="615"/>
                      <a:pt x="22" y="615"/>
                    </a:cubicBezTo>
                    <a:cubicBezTo>
                      <a:pt x="21" y="615"/>
                      <a:pt x="20" y="616"/>
                      <a:pt x="19" y="619"/>
                    </a:cubicBezTo>
                    <a:cubicBezTo>
                      <a:pt x="18" y="621"/>
                      <a:pt x="16" y="623"/>
                      <a:pt x="15" y="625"/>
                    </a:cubicBezTo>
                    <a:cubicBezTo>
                      <a:pt x="15" y="625"/>
                      <a:pt x="15" y="625"/>
                      <a:pt x="14" y="625"/>
                    </a:cubicBezTo>
                    <a:cubicBezTo>
                      <a:pt x="14" y="625"/>
                      <a:pt x="14" y="625"/>
                      <a:pt x="13" y="625"/>
                    </a:cubicBezTo>
                    <a:cubicBezTo>
                      <a:pt x="13" y="653"/>
                      <a:pt x="13" y="653"/>
                      <a:pt x="13" y="653"/>
                    </a:cubicBezTo>
                    <a:cubicBezTo>
                      <a:pt x="13" y="653"/>
                      <a:pt x="14" y="653"/>
                      <a:pt x="14" y="653"/>
                    </a:cubicBezTo>
                    <a:cubicBezTo>
                      <a:pt x="14" y="653"/>
                      <a:pt x="14" y="653"/>
                      <a:pt x="14" y="653"/>
                    </a:cubicBezTo>
                    <a:cubicBezTo>
                      <a:pt x="15" y="654"/>
                      <a:pt x="16" y="656"/>
                      <a:pt x="16" y="657"/>
                    </a:cubicBezTo>
                    <a:cubicBezTo>
                      <a:pt x="16" y="657"/>
                      <a:pt x="15" y="658"/>
                      <a:pt x="13" y="659"/>
                    </a:cubicBezTo>
                    <a:cubicBezTo>
                      <a:pt x="13" y="687"/>
                      <a:pt x="13" y="687"/>
                      <a:pt x="13" y="687"/>
                    </a:cubicBezTo>
                    <a:cubicBezTo>
                      <a:pt x="14" y="687"/>
                      <a:pt x="14" y="687"/>
                      <a:pt x="14" y="687"/>
                    </a:cubicBezTo>
                    <a:cubicBezTo>
                      <a:pt x="14" y="687"/>
                      <a:pt x="14" y="687"/>
                      <a:pt x="14" y="687"/>
                    </a:cubicBezTo>
                    <a:cubicBezTo>
                      <a:pt x="15" y="687"/>
                      <a:pt x="16" y="689"/>
                      <a:pt x="17" y="690"/>
                    </a:cubicBezTo>
                    <a:cubicBezTo>
                      <a:pt x="15" y="691"/>
                      <a:pt x="14" y="692"/>
                      <a:pt x="13" y="692"/>
                    </a:cubicBezTo>
                    <a:cubicBezTo>
                      <a:pt x="13" y="721"/>
                      <a:pt x="13" y="721"/>
                      <a:pt x="13" y="721"/>
                    </a:cubicBezTo>
                    <a:cubicBezTo>
                      <a:pt x="14" y="721"/>
                      <a:pt x="14" y="721"/>
                      <a:pt x="15" y="720"/>
                    </a:cubicBezTo>
                    <a:cubicBezTo>
                      <a:pt x="15" y="720"/>
                      <a:pt x="15" y="720"/>
                      <a:pt x="15" y="720"/>
                    </a:cubicBezTo>
                    <a:cubicBezTo>
                      <a:pt x="15" y="720"/>
                      <a:pt x="15" y="723"/>
                      <a:pt x="16" y="725"/>
                    </a:cubicBezTo>
                    <a:cubicBezTo>
                      <a:pt x="15" y="725"/>
                      <a:pt x="14" y="725"/>
                      <a:pt x="13" y="726"/>
                    </a:cubicBezTo>
                    <a:cubicBezTo>
                      <a:pt x="13" y="747"/>
                      <a:pt x="13" y="747"/>
                      <a:pt x="13" y="747"/>
                    </a:cubicBezTo>
                    <a:cubicBezTo>
                      <a:pt x="14" y="748"/>
                      <a:pt x="14" y="749"/>
                      <a:pt x="15" y="749"/>
                    </a:cubicBezTo>
                    <a:cubicBezTo>
                      <a:pt x="15" y="751"/>
                      <a:pt x="16" y="755"/>
                      <a:pt x="15" y="757"/>
                    </a:cubicBezTo>
                    <a:cubicBezTo>
                      <a:pt x="15" y="758"/>
                      <a:pt x="14" y="760"/>
                      <a:pt x="13" y="761"/>
                    </a:cubicBezTo>
                    <a:cubicBezTo>
                      <a:pt x="13" y="788"/>
                      <a:pt x="13" y="788"/>
                      <a:pt x="13" y="788"/>
                    </a:cubicBezTo>
                    <a:cubicBezTo>
                      <a:pt x="14" y="788"/>
                      <a:pt x="15" y="789"/>
                      <a:pt x="15" y="790"/>
                    </a:cubicBezTo>
                    <a:cubicBezTo>
                      <a:pt x="15" y="791"/>
                      <a:pt x="14" y="792"/>
                      <a:pt x="13" y="792"/>
                    </a:cubicBezTo>
                    <a:cubicBezTo>
                      <a:pt x="13" y="821"/>
                      <a:pt x="13" y="821"/>
                      <a:pt x="13" y="821"/>
                    </a:cubicBezTo>
                    <a:cubicBezTo>
                      <a:pt x="15" y="823"/>
                      <a:pt x="16" y="826"/>
                      <a:pt x="17" y="829"/>
                    </a:cubicBezTo>
                    <a:cubicBezTo>
                      <a:pt x="18" y="831"/>
                      <a:pt x="19" y="833"/>
                      <a:pt x="20" y="833"/>
                    </a:cubicBezTo>
                    <a:cubicBezTo>
                      <a:pt x="22" y="833"/>
                      <a:pt x="23" y="831"/>
                      <a:pt x="24" y="828"/>
                    </a:cubicBezTo>
                    <a:cubicBezTo>
                      <a:pt x="25" y="824"/>
                      <a:pt x="26" y="819"/>
                      <a:pt x="28" y="819"/>
                    </a:cubicBezTo>
                    <a:cubicBezTo>
                      <a:pt x="29" y="819"/>
                      <a:pt x="30" y="820"/>
                      <a:pt x="32" y="824"/>
                    </a:cubicBezTo>
                    <a:cubicBezTo>
                      <a:pt x="33" y="826"/>
                      <a:pt x="35" y="827"/>
                      <a:pt x="38" y="827"/>
                    </a:cubicBezTo>
                    <a:cubicBezTo>
                      <a:pt x="39" y="827"/>
                      <a:pt x="40" y="827"/>
                      <a:pt x="41" y="827"/>
                    </a:cubicBezTo>
                    <a:cubicBezTo>
                      <a:pt x="42" y="827"/>
                      <a:pt x="43" y="826"/>
                      <a:pt x="43" y="826"/>
                    </a:cubicBezTo>
                    <a:cubicBezTo>
                      <a:pt x="49" y="826"/>
                      <a:pt x="54" y="831"/>
                      <a:pt x="56" y="839"/>
                    </a:cubicBezTo>
                    <a:cubicBezTo>
                      <a:pt x="56" y="840"/>
                      <a:pt x="56" y="842"/>
                      <a:pt x="55" y="843"/>
                    </a:cubicBezTo>
                    <a:cubicBezTo>
                      <a:pt x="54" y="846"/>
                      <a:pt x="53" y="848"/>
                      <a:pt x="51" y="851"/>
                    </a:cubicBezTo>
                    <a:cubicBezTo>
                      <a:pt x="49" y="857"/>
                      <a:pt x="47" y="860"/>
                      <a:pt x="44" y="860"/>
                    </a:cubicBezTo>
                    <a:cubicBezTo>
                      <a:pt x="43" y="860"/>
                      <a:pt x="41" y="858"/>
                      <a:pt x="39" y="856"/>
                    </a:cubicBezTo>
                    <a:cubicBezTo>
                      <a:pt x="38" y="855"/>
                      <a:pt x="37" y="855"/>
                      <a:pt x="36" y="855"/>
                    </a:cubicBezTo>
                    <a:cubicBezTo>
                      <a:pt x="35" y="855"/>
                      <a:pt x="35" y="855"/>
                      <a:pt x="35" y="855"/>
                    </a:cubicBezTo>
                    <a:cubicBezTo>
                      <a:pt x="34" y="855"/>
                      <a:pt x="32" y="857"/>
                      <a:pt x="31" y="858"/>
                    </a:cubicBezTo>
                    <a:cubicBezTo>
                      <a:pt x="32" y="859"/>
                      <a:pt x="32" y="860"/>
                      <a:pt x="33" y="862"/>
                    </a:cubicBezTo>
                    <a:cubicBezTo>
                      <a:pt x="34" y="863"/>
                      <a:pt x="34" y="865"/>
                      <a:pt x="35" y="865"/>
                    </a:cubicBezTo>
                    <a:cubicBezTo>
                      <a:pt x="37" y="867"/>
                      <a:pt x="40" y="866"/>
                      <a:pt x="39" y="873"/>
                    </a:cubicBezTo>
                    <a:cubicBezTo>
                      <a:pt x="39" y="874"/>
                      <a:pt x="38" y="877"/>
                      <a:pt x="38" y="877"/>
                    </a:cubicBezTo>
                    <a:cubicBezTo>
                      <a:pt x="38" y="877"/>
                      <a:pt x="38" y="877"/>
                      <a:pt x="38" y="877"/>
                    </a:cubicBezTo>
                    <a:cubicBezTo>
                      <a:pt x="38" y="877"/>
                      <a:pt x="38" y="877"/>
                      <a:pt x="37" y="877"/>
                    </a:cubicBezTo>
                    <a:cubicBezTo>
                      <a:pt x="37" y="877"/>
                      <a:pt x="36" y="877"/>
                      <a:pt x="36" y="877"/>
                    </a:cubicBezTo>
                    <a:cubicBezTo>
                      <a:pt x="35" y="877"/>
                      <a:pt x="35" y="877"/>
                      <a:pt x="34" y="877"/>
                    </a:cubicBezTo>
                    <a:cubicBezTo>
                      <a:pt x="33" y="877"/>
                      <a:pt x="31" y="876"/>
                      <a:pt x="31" y="871"/>
                    </a:cubicBezTo>
                    <a:cubicBezTo>
                      <a:pt x="30" y="867"/>
                      <a:pt x="29" y="866"/>
                      <a:pt x="28" y="866"/>
                    </a:cubicBezTo>
                    <a:cubicBezTo>
                      <a:pt x="26" y="866"/>
                      <a:pt x="24" y="869"/>
                      <a:pt x="22" y="874"/>
                    </a:cubicBezTo>
                    <a:cubicBezTo>
                      <a:pt x="21" y="876"/>
                      <a:pt x="20" y="882"/>
                      <a:pt x="18" y="882"/>
                    </a:cubicBezTo>
                    <a:cubicBezTo>
                      <a:pt x="18" y="882"/>
                      <a:pt x="17" y="881"/>
                      <a:pt x="16" y="877"/>
                    </a:cubicBezTo>
                    <a:cubicBezTo>
                      <a:pt x="15" y="881"/>
                      <a:pt x="14" y="885"/>
                      <a:pt x="14" y="889"/>
                    </a:cubicBezTo>
                    <a:cubicBezTo>
                      <a:pt x="14" y="892"/>
                      <a:pt x="14" y="895"/>
                      <a:pt x="13" y="896"/>
                    </a:cubicBezTo>
                    <a:cubicBezTo>
                      <a:pt x="13" y="941"/>
                      <a:pt x="13" y="941"/>
                      <a:pt x="13" y="941"/>
                    </a:cubicBezTo>
                    <a:cubicBezTo>
                      <a:pt x="15" y="939"/>
                      <a:pt x="17" y="936"/>
                      <a:pt x="20" y="933"/>
                    </a:cubicBezTo>
                    <a:cubicBezTo>
                      <a:pt x="20" y="933"/>
                      <a:pt x="20" y="933"/>
                      <a:pt x="20" y="933"/>
                    </a:cubicBezTo>
                    <a:cubicBezTo>
                      <a:pt x="20" y="933"/>
                      <a:pt x="21" y="936"/>
                      <a:pt x="23" y="939"/>
                    </a:cubicBezTo>
                    <a:cubicBezTo>
                      <a:pt x="20" y="943"/>
                      <a:pt x="19" y="947"/>
                      <a:pt x="17" y="948"/>
                    </a:cubicBezTo>
                    <a:cubicBezTo>
                      <a:pt x="17" y="949"/>
                      <a:pt x="17" y="949"/>
                      <a:pt x="17" y="949"/>
                    </a:cubicBezTo>
                    <a:cubicBezTo>
                      <a:pt x="16" y="949"/>
                      <a:pt x="14" y="944"/>
                      <a:pt x="13" y="941"/>
                    </a:cubicBezTo>
                    <a:cubicBezTo>
                      <a:pt x="13" y="964"/>
                      <a:pt x="13" y="964"/>
                      <a:pt x="13" y="964"/>
                    </a:cubicBezTo>
                    <a:cubicBezTo>
                      <a:pt x="14" y="966"/>
                      <a:pt x="16" y="967"/>
                      <a:pt x="18" y="967"/>
                    </a:cubicBezTo>
                    <a:cubicBezTo>
                      <a:pt x="19" y="967"/>
                      <a:pt x="20" y="967"/>
                      <a:pt x="21" y="967"/>
                    </a:cubicBezTo>
                    <a:cubicBezTo>
                      <a:pt x="22" y="967"/>
                      <a:pt x="22" y="967"/>
                      <a:pt x="22" y="967"/>
                    </a:cubicBezTo>
                    <a:cubicBezTo>
                      <a:pt x="23" y="967"/>
                      <a:pt x="23" y="967"/>
                      <a:pt x="24" y="967"/>
                    </a:cubicBezTo>
                    <a:cubicBezTo>
                      <a:pt x="22" y="973"/>
                      <a:pt x="21" y="975"/>
                      <a:pt x="23" y="980"/>
                    </a:cubicBezTo>
                    <a:cubicBezTo>
                      <a:pt x="28" y="991"/>
                      <a:pt x="28" y="993"/>
                      <a:pt x="23" y="1004"/>
                    </a:cubicBezTo>
                    <a:cubicBezTo>
                      <a:pt x="19" y="1011"/>
                      <a:pt x="25" y="1013"/>
                      <a:pt x="23" y="1017"/>
                    </a:cubicBezTo>
                    <a:cubicBezTo>
                      <a:pt x="24" y="1017"/>
                      <a:pt x="24" y="1018"/>
                      <a:pt x="24" y="1018"/>
                    </a:cubicBezTo>
                    <a:cubicBezTo>
                      <a:pt x="25" y="1017"/>
                      <a:pt x="26" y="1016"/>
                      <a:pt x="26" y="1016"/>
                    </a:cubicBezTo>
                    <a:cubicBezTo>
                      <a:pt x="27" y="1016"/>
                      <a:pt x="27" y="1017"/>
                      <a:pt x="27" y="1017"/>
                    </a:cubicBezTo>
                    <a:cubicBezTo>
                      <a:pt x="29" y="1026"/>
                      <a:pt x="31" y="1034"/>
                      <a:pt x="37" y="1036"/>
                    </a:cubicBezTo>
                    <a:cubicBezTo>
                      <a:pt x="37" y="1036"/>
                      <a:pt x="37" y="1039"/>
                      <a:pt x="37" y="1045"/>
                    </a:cubicBezTo>
                    <a:cubicBezTo>
                      <a:pt x="35" y="1040"/>
                      <a:pt x="33" y="1037"/>
                      <a:pt x="31" y="1033"/>
                    </a:cubicBezTo>
                    <a:cubicBezTo>
                      <a:pt x="36" y="1047"/>
                      <a:pt x="35" y="1048"/>
                      <a:pt x="34" y="1049"/>
                    </a:cubicBezTo>
                    <a:cubicBezTo>
                      <a:pt x="34" y="1049"/>
                      <a:pt x="34" y="1049"/>
                      <a:pt x="34" y="1049"/>
                    </a:cubicBezTo>
                    <a:cubicBezTo>
                      <a:pt x="33" y="1049"/>
                      <a:pt x="32" y="1045"/>
                      <a:pt x="31" y="1043"/>
                    </a:cubicBezTo>
                    <a:cubicBezTo>
                      <a:pt x="29" y="1039"/>
                      <a:pt x="25" y="1034"/>
                      <a:pt x="22" y="1029"/>
                    </a:cubicBezTo>
                    <a:cubicBezTo>
                      <a:pt x="21" y="1027"/>
                      <a:pt x="21" y="1025"/>
                      <a:pt x="22" y="1021"/>
                    </a:cubicBezTo>
                    <a:cubicBezTo>
                      <a:pt x="22" y="1021"/>
                      <a:pt x="22" y="1021"/>
                      <a:pt x="23" y="1021"/>
                    </a:cubicBezTo>
                    <a:cubicBezTo>
                      <a:pt x="20" y="1017"/>
                      <a:pt x="19" y="1017"/>
                      <a:pt x="18" y="1017"/>
                    </a:cubicBezTo>
                    <a:cubicBezTo>
                      <a:pt x="17" y="1017"/>
                      <a:pt x="17" y="1017"/>
                      <a:pt x="16" y="1017"/>
                    </a:cubicBezTo>
                    <a:cubicBezTo>
                      <a:pt x="15" y="1017"/>
                      <a:pt x="14" y="1017"/>
                      <a:pt x="13" y="1018"/>
                    </a:cubicBezTo>
                    <a:cubicBezTo>
                      <a:pt x="13" y="1106"/>
                      <a:pt x="13" y="1106"/>
                      <a:pt x="13" y="1106"/>
                    </a:cubicBezTo>
                    <a:cubicBezTo>
                      <a:pt x="14" y="1104"/>
                      <a:pt x="16" y="1103"/>
                      <a:pt x="17" y="1101"/>
                    </a:cubicBezTo>
                    <a:cubicBezTo>
                      <a:pt x="17" y="1101"/>
                      <a:pt x="17" y="1101"/>
                      <a:pt x="17" y="1101"/>
                    </a:cubicBezTo>
                    <a:cubicBezTo>
                      <a:pt x="18" y="1101"/>
                      <a:pt x="19" y="1104"/>
                      <a:pt x="21" y="1106"/>
                    </a:cubicBezTo>
                    <a:cubicBezTo>
                      <a:pt x="18" y="1106"/>
                      <a:pt x="15" y="1106"/>
                      <a:pt x="13" y="1106"/>
                    </a:cubicBezTo>
                    <a:cubicBezTo>
                      <a:pt x="13" y="1108"/>
                      <a:pt x="13" y="1108"/>
                      <a:pt x="13" y="1108"/>
                    </a:cubicBezTo>
                    <a:cubicBezTo>
                      <a:pt x="18" y="1111"/>
                      <a:pt x="16" y="1115"/>
                      <a:pt x="15" y="1117"/>
                    </a:cubicBezTo>
                    <a:cubicBezTo>
                      <a:pt x="15" y="1117"/>
                      <a:pt x="15" y="1117"/>
                      <a:pt x="15" y="1117"/>
                    </a:cubicBezTo>
                    <a:cubicBezTo>
                      <a:pt x="14" y="1117"/>
                      <a:pt x="14" y="1116"/>
                      <a:pt x="13" y="1114"/>
                    </a:cubicBezTo>
                    <a:cubicBezTo>
                      <a:pt x="13" y="1135"/>
                      <a:pt x="13" y="1135"/>
                      <a:pt x="13" y="1135"/>
                    </a:cubicBezTo>
                    <a:cubicBezTo>
                      <a:pt x="14" y="1134"/>
                      <a:pt x="14" y="1134"/>
                      <a:pt x="14" y="1134"/>
                    </a:cubicBezTo>
                    <a:cubicBezTo>
                      <a:pt x="15" y="1134"/>
                      <a:pt x="15" y="1134"/>
                      <a:pt x="15" y="1134"/>
                    </a:cubicBezTo>
                    <a:cubicBezTo>
                      <a:pt x="18" y="1134"/>
                      <a:pt x="20" y="1136"/>
                      <a:pt x="19" y="1143"/>
                    </a:cubicBezTo>
                    <a:cubicBezTo>
                      <a:pt x="19" y="1146"/>
                      <a:pt x="18" y="1149"/>
                      <a:pt x="18" y="1151"/>
                    </a:cubicBezTo>
                    <a:cubicBezTo>
                      <a:pt x="19" y="1154"/>
                      <a:pt x="20" y="1156"/>
                      <a:pt x="21" y="1159"/>
                    </a:cubicBezTo>
                    <a:cubicBezTo>
                      <a:pt x="20" y="1156"/>
                      <a:pt x="20" y="1154"/>
                      <a:pt x="19" y="1151"/>
                    </a:cubicBezTo>
                    <a:cubicBezTo>
                      <a:pt x="19" y="1151"/>
                      <a:pt x="19" y="1151"/>
                      <a:pt x="19" y="1151"/>
                    </a:cubicBezTo>
                    <a:cubicBezTo>
                      <a:pt x="20" y="1151"/>
                      <a:pt x="21" y="1151"/>
                      <a:pt x="21" y="1151"/>
                    </a:cubicBezTo>
                    <a:cubicBezTo>
                      <a:pt x="22" y="1151"/>
                      <a:pt x="23" y="1151"/>
                      <a:pt x="24" y="1151"/>
                    </a:cubicBezTo>
                    <a:cubicBezTo>
                      <a:pt x="25" y="1151"/>
                      <a:pt x="25" y="1151"/>
                      <a:pt x="26" y="1152"/>
                    </a:cubicBezTo>
                    <a:cubicBezTo>
                      <a:pt x="27" y="1161"/>
                      <a:pt x="30" y="1168"/>
                      <a:pt x="35" y="1171"/>
                    </a:cubicBezTo>
                    <a:cubicBezTo>
                      <a:pt x="36" y="1172"/>
                      <a:pt x="35" y="1177"/>
                      <a:pt x="35" y="1177"/>
                    </a:cubicBezTo>
                    <a:cubicBezTo>
                      <a:pt x="35" y="1177"/>
                      <a:pt x="35" y="1176"/>
                      <a:pt x="35" y="1176"/>
                    </a:cubicBezTo>
                    <a:cubicBezTo>
                      <a:pt x="30" y="1171"/>
                      <a:pt x="26" y="1167"/>
                      <a:pt x="23" y="1163"/>
                    </a:cubicBezTo>
                    <a:cubicBezTo>
                      <a:pt x="24" y="1165"/>
                      <a:pt x="25" y="1167"/>
                      <a:pt x="26" y="1169"/>
                    </a:cubicBezTo>
                    <a:cubicBezTo>
                      <a:pt x="25" y="1169"/>
                      <a:pt x="25" y="1168"/>
                      <a:pt x="24" y="1168"/>
                    </a:cubicBezTo>
                    <a:cubicBezTo>
                      <a:pt x="23" y="1168"/>
                      <a:pt x="23" y="1165"/>
                      <a:pt x="22" y="1162"/>
                    </a:cubicBezTo>
                    <a:cubicBezTo>
                      <a:pt x="18" y="1158"/>
                      <a:pt x="15" y="1155"/>
                      <a:pt x="13" y="1153"/>
                    </a:cubicBezTo>
                    <a:cubicBezTo>
                      <a:pt x="13" y="1172"/>
                      <a:pt x="13" y="1172"/>
                      <a:pt x="13" y="1172"/>
                    </a:cubicBezTo>
                    <a:cubicBezTo>
                      <a:pt x="14" y="1171"/>
                      <a:pt x="14" y="1170"/>
                      <a:pt x="14" y="1168"/>
                    </a:cubicBezTo>
                    <a:cubicBezTo>
                      <a:pt x="16" y="1171"/>
                      <a:pt x="17" y="1174"/>
                      <a:pt x="18" y="1178"/>
                    </a:cubicBezTo>
                    <a:cubicBezTo>
                      <a:pt x="18" y="1179"/>
                      <a:pt x="15" y="1182"/>
                      <a:pt x="14" y="1185"/>
                    </a:cubicBezTo>
                    <a:cubicBezTo>
                      <a:pt x="14" y="1183"/>
                      <a:pt x="14" y="1181"/>
                      <a:pt x="13" y="1180"/>
                    </a:cubicBezTo>
                    <a:cubicBezTo>
                      <a:pt x="13" y="1204"/>
                      <a:pt x="13" y="1204"/>
                      <a:pt x="13" y="1204"/>
                    </a:cubicBezTo>
                    <a:cubicBezTo>
                      <a:pt x="14" y="1203"/>
                      <a:pt x="14" y="1203"/>
                      <a:pt x="15" y="1203"/>
                    </a:cubicBezTo>
                    <a:cubicBezTo>
                      <a:pt x="15" y="1203"/>
                      <a:pt x="16" y="1204"/>
                      <a:pt x="17" y="1207"/>
                    </a:cubicBezTo>
                    <a:cubicBezTo>
                      <a:pt x="17" y="1209"/>
                      <a:pt x="16" y="1213"/>
                      <a:pt x="16" y="1215"/>
                    </a:cubicBezTo>
                    <a:cubicBezTo>
                      <a:pt x="15" y="1217"/>
                      <a:pt x="15" y="1218"/>
                      <a:pt x="14" y="1218"/>
                    </a:cubicBezTo>
                    <a:cubicBezTo>
                      <a:pt x="14" y="1218"/>
                      <a:pt x="14" y="1218"/>
                      <a:pt x="13" y="1217"/>
                    </a:cubicBezTo>
                    <a:cubicBezTo>
                      <a:pt x="13" y="1234"/>
                      <a:pt x="13" y="1234"/>
                      <a:pt x="13" y="1234"/>
                    </a:cubicBezTo>
                    <a:cubicBezTo>
                      <a:pt x="89" y="1234"/>
                      <a:pt x="89" y="1234"/>
                      <a:pt x="89" y="1234"/>
                    </a:cubicBezTo>
                    <a:cubicBezTo>
                      <a:pt x="88" y="1232"/>
                      <a:pt x="87" y="1230"/>
                      <a:pt x="86" y="1229"/>
                    </a:cubicBezTo>
                    <a:cubicBezTo>
                      <a:pt x="87" y="1227"/>
                      <a:pt x="88" y="1226"/>
                      <a:pt x="89" y="1223"/>
                    </a:cubicBezTo>
                    <a:cubicBezTo>
                      <a:pt x="89" y="1196"/>
                      <a:pt x="89" y="1196"/>
                      <a:pt x="89" y="1196"/>
                    </a:cubicBezTo>
                    <a:cubicBezTo>
                      <a:pt x="89" y="1196"/>
                      <a:pt x="89" y="1196"/>
                      <a:pt x="89" y="1196"/>
                    </a:cubicBezTo>
                    <a:cubicBezTo>
                      <a:pt x="89" y="1196"/>
                      <a:pt x="89" y="1196"/>
                      <a:pt x="89" y="1196"/>
                    </a:cubicBezTo>
                    <a:cubicBezTo>
                      <a:pt x="89" y="1196"/>
                      <a:pt x="89" y="1195"/>
                      <a:pt x="88" y="1194"/>
                    </a:cubicBezTo>
                    <a:cubicBezTo>
                      <a:pt x="89" y="1194"/>
                      <a:pt x="89" y="1193"/>
                      <a:pt x="89" y="1193"/>
                    </a:cubicBezTo>
                    <a:cubicBezTo>
                      <a:pt x="89" y="1160"/>
                      <a:pt x="89" y="1160"/>
                      <a:pt x="89" y="1160"/>
                    </a:cubicBezTo>
                    <a:cubicBezTo>
                      <a:pt x="89" y="1159"/>
                      <a:pt x="89" y="1158"/>
                      <a:pt x="89" y="1157"/>
                    </a:cubicBezTo>
                    <a:cubicBezTo>
                      <a:pt x="89" y="1156"/>
                      <a:pt x="89" y="1155"/>
                      <a:pt x="89" y="1154"/>
                    </a:cubicBezTo>
                    <a:cubicBezTo>
                      <a:pt x="89" y="1134"/>
                      <a:pt x="89" y="1134"/>
                      <a:pt x="89" y="1134"/>
                    </a:cubicBezTo>
                    <a:cubicBezTo>
                      <a:pt x="89" y="1132"/>
                      <a:pt x="88" y="1129"/>
                      <a:pt x="87" y="1128"/>
                    </a:cubicBezTo>
                    <a:cubicBezTo>
                      <a:pt x="88" y="1126"/>
                      <a:pt x="88" y="1124"/>
                      <a:pt x="89" y="1122"/>
                    </a:cubicBezTo>
                    <a:cubicBezTo>
                      <a:pt x="89" y="876"/>
                      <a:pt x="89" y="876"/>
                      <a:pt x="89" y="876"/>
                    </a:cubicBezTo>
                    <a:cubicBezTo>
                      <a:pt x="89" y="877"/>
                      <a:pt x="88" y="878"/>
                      <a:pt x="88" y="878"/>
                    </a:cubicBezTo>
                    <a:cubicBezTo>
                      <a:pt x="87" y="878"/>
                      <a:pt x="87" y="878"/>
                      <a:pt x="87" y="878"/>
                    </a:cubicBezTo>
                    <a:cubicBezTo>
                      <a:pt x="86" y="876"/>
                      <a:pt x="85" y="874"/>
                      <a:pt x="84" y="872"/>
                    </a:cubicBezTo>
                    <a:cubicBezTo>
                      <a:pt x="84" y="871"/>
                      <a:pt x="85" y="869"/>
                      <a:pt x="85" y="868"/>
                    </a:cubicBezTo>
                    <a:cubicBezTo>
                      <a:pt x="86" y="870"/>
                      <a:pt x="88" y="872"/>
                      <a:pt x="89" y="874"/>
                    </a:cubicBezTo>
                    <a:cubicBezTo>
                      <a:pt x="89" y="641"/>
                      <a:pt x="89" y="641"/>
                      <a:pt x="89" y="641"/>
                    </a:cubicBezTo>
                    <a:cubicBezTo>
                      <a:pt x="89" y="641"/>
                      <a:pt x="88" y="642"/>
                      <a:pt x="87" y="643"/>
                    </a:cubicBezTo>
                    <a:cubicBezTo>
                      <a:pt x="86" y="642"/>
                      <a:pt x="85" y="641"/>
                      <a:pt x="84" y="640"/>
                    </a:cubicBezTo>
                    <a:cubicBezTo>
                      <a:pt x="85" y="639"/>
                      <a:pt x="86" y="637"/>
                      <a:pt x="86" y="637"/>
                    </a:cubicBezTo>
                    <a:cubicBezTo>
                      <a:pt x="86" y="637"/>
                      <a:pt x="86" y="637"/>
                      <a:pt x="86" y="637"/>
                    </a:cubicBezTo>
                    <a:cubicBezTo>
                      <a:pt x="87" y="638"/>
                      <a:pt x="88" y="639"/>
                      <a:pt x="89" y="640"/>
                    </a:cubicBezTo>
                    <a:cubicBezTo>
                      <a:pt x="89" y="540"/>
                      <a:pt x="89" y="540"/>
                      <a:pt x="89" y="540"/>
                    </a:cubicBezTo>
                    <a:cubicBezTo>
                      <a:pt x="89" y="540"/>
                      <a:pt x="89" y="540"/>
                      <a:pt x="88" y="539"/>
                    </a:cubicBezTo>
                    <a:cubicBezTo>
                      <a:pt x="89" y="539"/>
                      <a:pt x="89" y="538"/>
                      <a:pt x="89" y="537"/>
                    </a:cubicBezTo>
                    <a:cubicBezTo>
                      <a:pt x="89" y="501"/>
                      <a:pt x="89" y="501"/>
                      <a:pt x="89" y="501"/>
                    </a:cubicBezTo>
                    <a:cubicBezTo>
                      <a:pt x="88" y="505"/>
                      <a:pt x="87" y="509"/>
                      <a:pt x="87" y="512"/>
                    </a:cubicBezTo>
                    <a:cubicBezTo>
                      <a:pt x="86" y="510"/>
                      <a:pt x="86" y="509"/>
                      <a:pt x="86" y="509"/>
                    </a:cubicBezTo>
                    <a:cubicBezTo>
                      <a:pt x="87" y="505"/>
                      <a:pt x="88" y="503"/>
                      <a:pt x="89" y="499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89" y="305"/>
                      <a:pt x="89" y="305"/>
                    </a:cubicBezTo>
                    <a:cubicBezTo>
                      <a:pt x="89" y="303"/>
                      <a:pt x="89" y="302"/>
                      <a:pt x="89" y="300"/>
                    </a:cubicBezTo>
                    <a:cubicBezTo>
                      <a:pt x="89" y="263"/>
                      <a:pt x="89" y="263"/>
                      <a:pt x="89" y="263"/>
                    </a:cubicBezTo>
                    <a:cubicBezTo>
                      <a:pt x="89" y="263"/>
                      <a:pt x="89" y="263"/>
                      <a:pt x="89" y="263"/>
                    </a:cubicBezTo>
                    <a:cubicBezTo>
                      <a:pt x="88" y="262"/>
                      <a:pt x="88" y="262"/>
                      <a:pt x="88" y="262"/>
                    </a:cubicBezTo>
                    <a:cubicBezTo>
                      <a:pt x="79" y="262"/>
                      <a:pt x="79" y="261"/>
                      <a:pt x="84" y="245"/>
                    </a:cubicBezTo>
                    <a:cubicBezTo>
                      <a:pt x="70" y="245"/>
                      <a:pt x="70" y="245"/>
                      <a:pt x="70" y="245"/>
                    </a:cubicBezTo>
                    <a:cubicBezTo>
                      <a:pt x="70" y="236"/>
                      <a:pt x="70" y="232"/>
                      <a:pt x="68" y="227"/>
                    </a:cubicBezTo>
                    <a:cubicBezTo>
                      <a:pt x="64" y="217"/>
                      <a:pt x="64" y="216"/>
                      <a:pt x="73" y="212"/>
                    </a:cubicBezTo>
                    <a:cubicBezTo>
                      <a:pt x="73" y="211"/>
                      <a:pt x="74" y="210"/>
                      <a:pt x="74" y="209"/>
                    </a:cubicBezTo>
                    <a:cubicBezTo>
                      <a:pt x="74" y="209"/>
                      <a:pt x="73" y="209"/>
                      <a:pt x="73" y="209"/>
                    </a:cubicBezTo>
                    <a:cubicBezTo>
                      <a:pt x="74" y="204"/>
                      <a:pt x="75" y="199"/>
                      <a:pt x="77" y="193"/>
                    </a:cubicBezTo>
                    <a:cubicBezTo>
                      <a:pt x="76" y="199"/>
                      <a:pt x="75" y="204"/>
                      <a:pt x="74" y="208"/>
                    </a:cubicBezTo>
                    <a:cubicBezTo>
                      <a:pt x="77" y="203"/>
                      <a:pt x="78" y="202"/>
                      <a:pt x="79" y="202"/>
                    </a:cubicBezTo>
                    <a:cubicBezTo>
                      <a:pt x="80" y="202"/>
                      <a:pt x="81" y="203"/>
                      <a:pt x="81" y="205"/>
                    </a:cubicBezTo>
                    <a:cubicBezTo>
                      <a:pt x="81" y="206"/>
                      <a:pt x="80" y="211"/>
                      <a:pt x="78" y="211"/>
                    </a:cubicBezTo>
                    <a:cubicBezTo>
                      <a:pt x="78" y="211"/>
                      <a:pt x="78" y="211"/>
                      <a:pt x="78" y="211"/>
                    </a:cubicBezTo>
                    <a:cubicBezTo>
                      <a:pt x="77" y="211"/>
                      <a:pt x="75" y="210"/>
                      <a:pt x="74" y="210"/>
                    </a:cubicBezTo>
                    <a:cubicBezTo>
                      <a:pt x="73" y="219"/>
                      <a:pt x="73" y="222"/>
                      <a:pt x="74" y="222"/>
                    </a:cubicBezTo>
                    <a:cubicBezTo>
                      <a:pt x="75" y="222"/>
                      <a:pt x="75" y="222"/>
                      <a:pt x="75" y="222"/>
                    </a:cubicBezTo>
                    <a:cubicBezTo>
                      <a:pt x="75" y="222"/>
                      <a:pt x="75" y="222"/>
                      <a:pt x="75" y="222"/>
                    </a:cubicBezTo>
                    <a:cubicBezTo>
                      <a:pt x="76" y="222"/>
                      <a:pt x="77" y="223"/>
                      <a:pt x="78" y="223"/>
                    </a:cubicBezTo>
                    <a:cubicBezTo>
                      <a:pt x="79" y="224"/>
                      <a:pt x="80" y="224"/>
                      <a:pt x="81" y="224"/>
                    </a:cubicBezTo>
                    <a:cubicBezTo>
                      <a:pt x="83" y="224"/>
                      <a:pt x="84" y="222"/>
                      <a:pt x="84" y="214"/>
                    </a:cubicBezTo>
                    <a:cubicBezTo>
                      <a:pt x="84" y="214"/>
                      <a:pt x="84" y="214"/>
                      <a:pt x="85" y="214"/>
                    </a:cubicBezTo>
                    <a:cubicBezTo>
                      <a:pt x="85" y="214"/>
                      <a:pt x="85" y="214"/>
                      <a:pt x="85" y="214"/>
                    </a:cubicBezTo>
                    <a:cubicBezTo>
                      <a:pt x="85" y="214"/>
                      <a:pt x="85" y="214"/>
                      <a:pt x="86" y="214"/>
                    </a:cubicBezTo>
                    <a:cubicBezTo>
                      <a:pt x="86" y="214"/>
                      <a:pt x="87" y="215"/>
                      <a:pt x="87" y="215"/>
                    </a:cubicBezTo>
                    <a:cubicBezTo>
                      <a:pt x="88" y="216"/>
                      <a:pt x="89" y="218"/>
                      <a:pt x="89" y="220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3"/>
                      <a:pt x="88" y="154"/>
                      <a:pt x="88" y="155"/>
                    </a:cubicBezTo>
                    <a:cubicBezTo>
                      <a:pt x="88" y="156"/>
                      <a:pt x="87" y="156"/>
                      <a:pt x="87" y="156"/>
                    </a:cubicBezTo>
                    <a:cubicBezTo>
                      <a:pt x="85" y="156"/>
                      <a:pt x="83" y="154"/>
                      <a:pt x="82" y="152"/>
                    </a:cubicBezTo>
                    <a:cubicBezTo>
                      <a:pt x="81" y="149"/>
                      <a:pt x="82" y="145"/>
                      <a:pt x="82" y="141"/>
                    </a:cubicBezTo>
                    <a:cubicBezTo>
                      <a:pt x="80" y="142"/>
                      <a:pt x="79" y="143"/>
                      <a:pt x="78" y="143"/>
                    </a:cubicBezTo>
                    <a:cubicBezTo>
                      <a:pt x="77" y="143"/>
                      <a:pt x="76" y="142"/>
                      <a:pt x="76" y="141"/>
                    </a:cubicBezTo>
                    <a:cubicBezTo>
                      <a:pt x="72" y="133"/>
                      <a:pt x="78" y="132"/>
                      <a:pt x="77" y="128"/>
                    </a:cubicBezTo>
                    <a:cubicBezTo>
                      <a:pt x="78" y="121"/>
                      <a:pt x="80" y="115"/>
                      <a:pt x="82" y="110"/>
                    </a:cubicBezTo>
                    <a:cubicBezTo>
                      <a:pt x="80" y="120"/>
                      <a:pt x="81" y="123"/>
                      <a:pt x="81" y="123"/>
                    </a:cubicBezTo>
                    <a:cubicBezTo>
                      <a:pt x="82" y="123"/>
                      <a:pt x="82" y="122"/>
                      <a:pt x="82" y="122"/>
                    </a:cubicBezTo>
                    <a:cubicBezTo>
                      <a:pt x="83" y="120"/>
                      <a:pt x="83" y="117"/>
                      <a:pt x="84" y="116"/>
                    </a:cubicBezTo>
                    <a:cubicBezTo>
                      <a:pt x="86" y="114"/>
                      <a:pt x="88" y="114"/>
                      <a:pt x="89" y="113"/>
                    </a:cubicBezTo>
                    <a:cubicBezTo>
                      <a:pt x="89" y="98"/>
                      <a:pt x="89" y="98"/>
                      <a:pt x="89" y="98"/>
                    </a:cubicBezTo>
                    <a:cubicBezTo>
                      <a:pt x="89" y="97"/>
                      <a:pt x="88" y="96"/>
                      <a:pt x="87" y="94"/>
                    </a:cubicBezTo>
                    <a:cubicBezTo>
                      <a:pt x="86" y="99"/>
                      <a:pt x="85" y="104"/>
                      <a:pt x="83" y="107"/>
                    </a:cubicBezTo>
                    <a:cubicBezTo>
                      <a:pt x="82" y="108"/>
                      <a:pt x="82" y="108"/>
                      <a:pt x="82" y="109"/>
                    </a:cubicBezTo>
                    <a:cubicBezTo>
                      <a:pt x="85" y="97"/>
                      <a:pt x="88" y="88"/>
                      <a:pt x="89" y="82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2"/>
                      <a:pt x="88" y="72"/>
                      <a:pt x="87" y="73"/>
                    </a:cubicBezTo>
                    <a:cubicBezTo>
                      <a:pt x="87" y="73"/>
                      <a:pt x="87" y="72"/>
                      <a:pt x="87" y="71"/>
                    </a:cubicBezTo>
                    <a:cubicBezTo>
                      <a:pt x="84" y="89"/>
                      <a:pt x="83" y="101"/>
                      <a:pt x="82" y="109"/>
                    </a:cubicBezTo>
                    <a:cubicBezTo>
                      <a:pt x="80" y="112"/>
                      <a:pt x="77" y="114"/>
                      <a:pt x="75" y="117"/>
                    </a:cubicBezTo>
                    <a:cubicBezTo>
                      <a:pt x="75" y="117"/>
                      <a:pt x="74" y="118"/>
                      <a:pt x="74" y="119"/>
                    </a:cubicBezTo>
                    <a:cubicBezTo>
                      <a:pt x="72" y="126"/>
                      <a:pt x="71" y="128"/>
                      <a:pt x="70" y="128"/>
                    </a:cubicBezTo>
                    <a:cubicBezTo>
                      <a:pt x="70" y="128"/>
                      <a:pt x="70" y="128"/>
                      <a:pt x="70" y="127"/>
                    </a:cubicBezTo>
                    <a:cubicBezTo>
                      <a:pt x="68" y="125"/>
                      <a:pt x="66" y="123"/>
                      <a:pt x="66" y="120"/>
                    </a:cubicBezTo>
                    <a:cubicBezTo>
                      <a:pt x="66" y="118"/>
                      <a:pt x="68" y="113"/>
                      <a:pt x="69" y="112"/>
                    </a:cubicBezTo>
                    <a:cubicBezTo>
                      <a:pt x="73" y="110"/>
                      <a:pt x="75" y="105"/>
                      <a:pt x="77" y="97"/>
                    </a:cubicBezTo>
                    <a:cubicBezTo>
                      <a:pt x="81" y="83"/>
                      <a:pt x="83" y="81"/>
                      <a:pt x="83" y="76"/>
                    </a:cubicBezTo>
                    <a:cubicBezTo>
                      <a:pt x="83" y="74"/>
                      <a:pt x="82" y="73"/>
                      <a:pt x="82" y="73"/>
                    </a:cubicBezTo>
                    <a:cubicBezTo>
                      <a:pt x="81" y="73"/>
                      <a:pt x="81" y="73"/>
                      <a:pt x="81" y="74"/>
                    </a:cubicBezTo>
                    <a:cubicBezTo>
                      <a:pt x="80" y="74"/>
                      <a:pt x="80" y="75"/>
                      <a:pt x="79" y="75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8" y="75"/>
                      <a:pt x="76" y="71"/>
                      <a:pt x="75" y="69"/>
                    </a:cubicBezTo>
                    <a:cubicBezTo>
                      <a:pt x="76" y="67"/>
                      <a:pt x="77" y="64"/>
                      <a:pt x="78" y="61"/>
                    </a:cubicBezTo>
                    <a:cubicBezTo>
                      <a:pt x="79" y="63"/>
                      <a:pt x="80" y="64"/>
                      <a:pt x="81" y="64"/>
                    </a:cubicBezTo>
                    <a:cubicBezTo>
                      <a:pt x="82" y="64"/>
                      <a:pt x="83" y="63"/>
                      <a:pt x="84" y="62"/>
                    </a:cubicBezTo>
                    <a:cubicBezTo>
                      <a:pt x="85" y="61"/>
                      <a:pt x="86" y="60"/>
                      <a:pt x="87" y="60"/>
                    </a:cubicBezTo>
                    <a:cubicBezTo>
                      <a:pt x="88" y="60"/>
                      <a:pt x="88" y="60"/>
                      <a:pt x="88" y="61"/>
                    </a:cubicBezTo>
                    <a:cubicBezTo>
                      <a:pt x="88" y="63"/>
                      <a:pt x="88" y="65"/>
                      <a:pt x="87" y="67"/>
                    </a:cubicBezTo>
                    <a:cubicBezTo>
                      <a:pt x="88" y="67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9" y="67"/>
                      <a:pt x="89" y="67"/>
                      <a:pt x="89" y="67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5"/>
                      <a:pt x="88" y="55"/>
                      <a:pt x="87" y="56"/>
                    </a:cubicBezTo>
                    <a:cubicBezTo>
                      <a:pt x="87" y="55"/>
                      <a:pt x="87" y="53"/>
                      <a:pt x="86" y="51"/>
                    </a:cubicBezTo>
                    <a:cubicBezTo>
                      <a:pt x="87" y="51"/>
                      <a:pt x="88" y="50"/>
                      <a:pt x="88" y="50"/>
                    </a:cubicBezTo>
                    <a:cubicBezTo>
                      <a:pt x="88" y="50"/>
                      <a:pt x="89" y="50"/>
                      <a:pt x="89" y="50"/>
                    </a:cubicBezTo>
                    <a:cubicBezTo>
                      <a:pt x="89" y="50"/>
                      <a:pt x="89" y="50"/>
                      <a:pt x="89" y="50"/>
                    </a:cubicBezTo>
                    <a:cubicBezTo>
                      <a:pt x="89" y="29"/>
                      <a:pt x="89" y="29"/>
                      <a:pt x="89" y="29"/>
                    </a:cubicBezTo>
                    <a:cubicBezTo>
                      <a:pt x="88" y="29"/>
                      <a:pt x="87" y="28"/>
                      <a:pt x="86" y="28"/>
                    </a:cubicBezTo>
                    <a:cubicBezTo>
                      <a:pt x="84" y="28"/>
                      <a:pt x="83" y="31"/>
                      <a:pt x="82" y="36"/>
                    </a:cubicBezTo>
                    <a:cubicBezTo>
                      <a:pt x="82" y="40"/>
                      <a:pt x="81" y="42"/>
                      <a:pt x="79" y="42"/>
                    </a:cubicBezTo>
                    <a:cubicBezTo>
                      <a:pt x="77" y="42"/>
                      <a:pt x="76" y="40"/>
                      <a:pt x="75" y="35"/>
                    </a:cubicBezTo>
                    <a:cubicBezTo>
                      <a:pt x="74" y="24"/>
                      <a:pt x="69" y="18"/>
                      <a:pt x="65" y="11"/>
                    </a:cubicBezTo>
                    <a:cubicBezTo>
                      <a:pt x="63" y="6"/>
                      <a:pt x="62" y="3"/>
                      <a:pt x="6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47" name="Freeform 3704">
                <a:extLst>
                  <a:ext uri="{FF2B5EF4-FFF2-40B4-BE49-F238E27FC236}">
                    <a16:creationId xmlns:a16="http://schemas.microsoft.com/office/drawing/2014/main" id="{FBC43C78-DC6D-4F42-B99A-4C8E26048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54" y="2256"/>
                <a:ext cx="182" cy="1048"/>
              </a:xfrm>
              <a:custGeom>
                <a:avLst/>
                <a:gdLst>
                  <a:gd name="T0" fmla="*/ 176 w 213"/>
                  <a:gd name="T1" fmla="*/ 1168 h 1231"/>
                  <a:gd name="T2" fmla="*/ 156 w 213"/>
                  <a:gd name="T3" fmla="*/ 1077 h 1231"/>
                  <a:gd name="T4" fmla="*/ 153 w 213"/>
                  <a:gd name="T5" fmla="*/ 934 h 1231"/>
                  <a:gd name="T6" fmla="*/ 173 w 213"/>
                  <a:gd name="T7" fmla="*/ 895 h 1231"/>
                  <a:gd name="T8" fmla="*/ 168 w 213"/>
                  <a:gd name="T9" fmla="*/ 873 h 1231"/>
                  <a:gd name="T10" fmla="*/ 161 w 213"/>
                  <a:gd name="T11" fmla="*/ 834 h 1231"/>
                  <a:gd name="T12" fmla="*/ 168 w 213"/>
                  <a:gd name="T13" fmla="*/ 747 h 1231"/>
                  <a:gd name="T14" fmla="*/ 150 w 213"/>
                  <a:gd name="T15" fmla="*/ 776 h 1231"/>
                  <a:gd name="T16" fmla="*/ 152 w 213"/>
                  <a:gd name="T17" fmla="*/ 983 h 1231"/>
                  <a:gd name="T18" fmla="*/ 162 w 213"/>
                  <a:gd name="T19" fmla="*/ 1098 h 1231"/>
                  <a:gd name="T20" fmla="*/ 153 w 213"/>
                  <a:gd name="T21" fmla="*/ 1144 h 1231"/>
                  <a:gd name="T22" fmla="*/ 179 w 213"/>
                  <a:gd name="T23" fmla="*/ 1213 h 1231"/>
                  <a:gd name="T24" fmla="*/ 180 w 213"/>
                  <a:gd name="T25" fmla="*/ 1162 h 1231"/>
                  <a:gd name="T26" fmla="*/ 186 w 213"/>
                  <a:gd name="T27" fmla="*/ 1112 h 1231"/>
                  <a:gd name="T28" fmla="*/ 174 w 213"/>
                  <a:gd name="T29" fmla="*/ 1097 h 1231"/>
                  <a:gd name="T30" fmla="*/ 175 w 213"/>
                  <a:gd name="T31" fmla="*/ 1009 h 1231"/>
                  <a:gd name="T32" fmla="*/ 156 w 213"/>
                  <a:gd name="T33" fmla="*/ 961 h 1231"/>
                  <a:gd name="T34" fmla="*/ 181 w 213"/>
                  <a:gd name="T35" fmla="*/ 927 h 1231"/>
                  <a:gd name="T36" fmla="*/ 178 w 213"/>
                  <a:gd name="T37" fmla="*/ 876 h 1231"/>
                  <a:gd name="T38" fmla="*/ 168 w 213"/>
                  <a:gd name="T39" fmla="*/ 809 h 1231"/>
                  <a:gd name="T40" fmla="*/ 166 w 213"/>
                  <a:gd name="T41" fmla="*/ 721 h 1231"/>
                  <a:gd name="T42" fmla="*/ 151 w 213"/>
                  <a:gd name="T43" fmla="*/ 624 h 1231"/>
                  <a:gd name="T44" fmla="*/ 67 w 213"/>
                  <a:gd name="T45" fmla="*/ 639 h 1231"/>
                  <a:gd name="T46" fmla="*/ 73 w 213"/>
                  <a:gd name="T47" fmla="*/ 668 h 1231"/>
                  <a:gd name="T48" fmla="*/ 154 w 213"/>
                  <a:gd name="T49" fmla="*/ 540 h 1231"/>
                  <a:gd name="T50" fmla="*/ 158 w 213"/>
                  <a:gd name="T51" fmla="*/ 534 h 1231"/>
                  <a:gd name="T52" fmla="*/ 69 w 213"/>
                  <a:gd name="T53" fmla="*/ 488 h 1231"/>
                  <a:gd name="T54" fmla="*/ 63 w 213"/>
                  <a:gd name="T55" fmla="*/ 449 h 1231"/>
                  <a:gd name="T56" fmla="*/ 44 w 213"/>
                  <a:gd name="T57" fmla="*/ 539 h 1231"/>
                  <a:gd name="T58" fmla="*/ 36 w 213"/>
                  <a:gd name="T59" fmla="*/ 588 h 1231"/>
                  <a:gd name="T60" fmla="*/ 74 w 213"/>
                  <a:gd name="T61" fmla="*/ 431 h 1231"/>
                  <a:gd name="T62" fmla="*/ 179 w 213"/>
                  <a:gd name="T63" fmla="*/ 422 h 1231"/>
                  <a:gd name="T64" fmla="*/ 157 w 213"/>
                  <a:gd name="T65" fmla="*/ 381 h 1231"/>
                  <a:gd name="T66" fmla="*/ 150 w 213"/>
                  <a:gd name="T67" fmla="*/ 462 h 1231"/>
                  <a:gd name="T68" fmla="*/ 167 w 213"/>
                  <a:gd name="T69" fmla="*/ 489 h 1231"/>
                  <a:gd name="T70" fmla="*/ 186 w 213"/>
                  <a:gd name="T71" fmla="*/ 490 h 1231"/>
                  <a:gd name="T72" fmla="*/ 186 w 213"/>
                  <a:gd name="T73" fmla="*/ 439 h 1231"/>
                  <a:gd name="T74" fmla="*/ 204 w 213"/>
                  <a:gd name="T75" fmla="*/ 396 h 1231"/>
                  <a:gd name="T76" fmla="*/ 181 w 213"/>
                  <a:gd name="T77" fmla="*/ 402 h 1231"/>
                  <a:gd name="T78" fmla="*/ 34 w 213"/>
                  <a:gd name="T79" fmla="*/ 230 h 1231"/>
                  <a:gd name="T80" fmla="*/ 35 w 213"/>
                  <a:gd name="T81" fmla="*/ 445 h 1231"/>
                  <a:gd name="T82" fmla="*/ 66 w 213"/>
                  <a:gd name="T83" fmla="*/ 362 h 1231"/>
                  <a:gd name="T84" fmla="*/ 46 w 213"/>
                  <a:gd name="T85" fmla="*/ 269 h 1231"/>
                  <a:gd name="T86" fmla="*/ 39 w 213"/>
                  <a:gd name="T87" fmla="*/ 170 h 1231"/>
                  <a:gd name="T88" fmla="*/ 59 w 213"/>
                  <a:gd name="T89" fmla="*/ 203 h 1231"/>
                  <a:gd name="T90" fmla="*/ 30 w 213"/>
                  <a:gd name="T91" fmla="*/ 235 h 1231"/>
                  <a:gd name="T92" fmla="*/ 33 w 213"/>
                  <a:gd name="T93" fmla="*/ 152 h 1231"/>
                  <a:gd name="T94" fmla="*/ 48 w 213"/>
                  <a:gd name="T95" fmla="*/ 96 h 1231"/>
                  <a:gd name="T96" fmla="*/ 53 w 213"/>
                  <a:gd name="T97" fmla="*/ 53 h 1231"/>
                  <a:gd name="T98" fmla="*/ 36 w 213"/>
                  <a:gd name="T99" fmla="*/ 24 h 1231"/>
                  <a:gd name="T100" fmla="*/ 50 w 213"/>
                  <a:gd name="T101" fmla="*/ 1 h 1231"/>
                  <a:gd name="T102" fmla="*/ 14 w 213"/>
                  <a:gd name="T103" fmla="*/ 41 h 1231"/>
                  <a:gd name="T104" fmla="*/ 30 w 213"/>
                  <a:gd name="T105" fmla="*/ 118 h 1231"/>
                  <a:gd name="T106" fmla="*/ 22 w 213"/>
                  <a:gd name="T107" fmla="*/ 185 h 1231"/>
                  <a:gd name="T108" fmla="*/ 52 w 213"/>
                  <a:gd name="T109" fmla="*/ 387 h 1231"/>
                  <a:gd name="T110" fmla="*/ 24 w 213"/>
                  <a:gd name="T111" fmla="*/ 438 h 1231"/>
                  <a:gd name="T112" fmla="*/ 61 w 213"/>
                  <a:gd name="T113" fmla="*/ 387 h 1231"/>
                  <a:gd name="T114" fmla="*/ 42 w 213"/>
                  <a:gd name="T115" fmla="*/ 303 h 1231"/>
                  <a:gd name="T116" fmla="*/ 70 w 213"/>
                  <a:gd name="T117" fmla="*/ 275 h 1231"/>
                  <a:gd name="T118" fmla="*/ 74 w 213"/>
                  <a:gd name="T119" fmla="*/ 155 h 1231"/>
                  <a:gd name="T120" fmla="*/ 57 w 213"/>
                  <a:gd name="T121" fmla="*/ 134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3" h="1231">
                    <a:moveTo>
                      <a:pt x="173" y="1205"/>
                    </a:moveTo>
                    <a:cubicBezTo>
                      <a:pt x="173" y="1205"/>
                      <a:pt x="173" y="1205"/>
                      <a:pt x="173" y="1205"/>
                    </a:cubicBezTo>
                    <a:cubicBezTo>
                      <a:pt x="172" y="1204"/>
                      <a:pt x="171" y="1203"/>
                      <a:pt x="171" y="1203"/>
                    </a:cubicBezTo>
                    <a:cubicBezTo>
                      <a:pt x="171" y="1202"/>
                      <a:pt x="171" y="1202"/>
                      <a:pt x="172" y="1201"/>
                    </a:cubicBezTo>
                    <a:cubicBezTo>
                      <a:pt x="172" y="1201"/>
                      <a:pt x="173" y="1202"/>
                      <a:pt x="173" y="1203"/>
                    </a:cubicBezTo>
                    <a:cubicBezTo>
                      <a:pt x="173" y="1203"/>
                      <a:pt x="173" y="1205"/>
                      <a:pt x="173" y="1205"/>
                    </a:cubicBezTo>
                    <a:moveTo>
                      <a:pt x="181" y="1184"/>
                    </a:moveTo>
                    <a:cubicBezTo>
                      <a:pt x="181" y="1184"/>
                      <a:pt x="180" y="1184"/>
                      <a:pt x="180" y="1183"/>
                    </a:cubicBezTo>
                    <a:cubicBezTo>
                      <a:pt x="180" y="1183"/>
                      <a:pt x="179" y="1181"/>
                      <a:pt x="179" y="1180"/>
                    </a:cubicBezTo>
                    <a:cubicBezTo>
                      <a:pt x="180" y="1179"/>
                      <a:pt x="181" y="1179"/>
                      <a:pt x="182" y="1179"/>
                    </a:cubicBezTo>
                    <a:cubicBezTo>
                      <a:pt x="182" y="1179"/>
                      <a:pt x="182" y="1179"/>
                      <a:pt x="182" y="1179"/>
                    </a:cubicBezTo>
                    <a:cubicBezTo>
                      <a:pt x="183" y="1179"/>
                      <a:pt x="183" y="1181"/>
                      <a:pt x="183" y="1183"/>
                    </a:cubicBezTo>
                    <a:cubicBezTo>
                      <a:pt x="182" y="1183"/>
                      <a:pt x="182" y="1184"/>
                      <a:pt x="181" y="1184"/>
                    </a:cubicBezTo>
                    <a:moveTo>
                      <a:pt x="173" y="1172"/>
                    </a:moveTo>
                    <a:cubicBezTo>
                      <a:pt x="173" y="1172"/>
                      <a:pt x="173" y="1172"/>
                      <a:pt x="173" y="1172"/>
                    </a:cubicBezTo>
                    <a:cubicBezTo>
                      <a:pt x="172" y="1170"/>
                      <a:pt x="171" y="1168"/>
                      <a:pt x="171" y="1165"/>
                    </a:cubicBezTo>
                    <a:cubicBezTo>
                      <a:pt x="171" y="1164"/>
                      <a:pt x="172" y="1162"/>
                      <a:pt x="172" y="1161"/>
                    </a:cubicBezTo>
                    <a:cubicBezTo>
                      <a:pt x="173" y="1163"/>
                      <a:pt x="175" y="1166"/>
                      <a:pt x="176" y="1168"/>
                    </a:cubicBezTo>
                    <a:cubicBezTo>
                      <a:pt x="175" y="1170"/>
                      <a:pt x="174" y="1172"/>
                      <a:pt x="173" y="1172"/>
                    </a:cubicBezTo>
                    <a:moveTo>
                      <a:pt x="165" y="1159"/>
                    </a:moveTo>
                    <a:cubicBezTo>
                      <a:pt x="165" y="1159"/>
                      <a:pt x="164" y="1159"/>
                      <a:pt x="164" y="1159"/>
                    </a:cubicBezTo>
                    <a:cubicBezTo>
                      <a:pt x="163" y="1158"/>
                      <a:pt x="161" y="1155"/>
                      <a:pt x="160" y="1152"/>
                    </a:cubicBezTo>
                    <a:cubicBezTo>
                      <a:pt x="161" y="1150"/>
                      <a:pt x="162" y="1145"/>
                      <a:pt x="164" y="1145"/>
                    </a:cubicBezTo>
                    <a:cubicBezTo>
                      <a:pt x="164" y="1145"/>
                      <a:pt x="164" y="1145"/>
                      <a:pt x="164" y="1145"/>
                    </a:cubicBezTo>
                    <a:cubicBezTo>
                      <a:pt x="165" y="1145"/>
                      <a:pt x="166" y="1149"/>
                      <a:pt x="169" y="1155"/>
                    </a:cubicBezTo>
                    <a:cubicBezTo>
                      <a:pt x="168" y="1156"/>
                      <a:pt x="166" y="1159"/>
                      <a:pt x="165" y="1159"/>
                    </a:cubicBezTo>
                    <a:moveTo>
                      <a:pt x="173" y="1071"/>
                    </a:moveTo>
                    <a:cubicBezTo>
                      <a:pt x="172" y="1069"/>
                      <a:pt x="171" y="1067"/>
                      <a:pt x="171" y="1065"/>
                    </a:cubicBezTo>
                    <a:cubicBezTo>
                      <a:pt x="172" y="1063"/>
                      <a:pt x="172" y="1062"/>
                      <a:pt x="173" y="1060"/>
                    </a:cubicBezTo>
                    <a:cubicBezTo>
                      <a:pt x="173" y="1062"/>
                      <a:pt x="174" y="1065"/>
                      <a:pt x="174" y="1067"/>
                    </a:cubicBezTo>
                    <a:cubicBezTo>
                      <a:pt x="174" y="1068"/>
                      <a:pt x="173" y="1070"/>
                      <a:pt x="173" y="1071"/>
                    </a:cubicBezTo>
                    <a:moveTo>
                      <a:pt x="156" y="1077"/>
                    </a:moveTo>
                    <a:cubicBezTo>
                      <a:pt x="155" y="1074"/>
                      <a:pt x="155" y="1070"/>
                      <a:pt x="154" y="1067"/>
                    </a:cubicBezTo>
                    <a:cubicBezTo>
                      <a:pt x="155" y="1065"/>
                      <a:pt x="155" y="1062"/>
                      <a:pt x="156" y="1060"/>
                    </a:cubicBezTo>
                    <a:cubicBezTo>
                      <a:pt x="157" y="1063"/>
                      <a:pt x="159" y="1066"/>
                      <a:pt x="159" y="1070"/>
                    </a:cubicBezTo>
                    <a:cubicBezTo>
                      <a:pt x="159" y="1071"/>
                      <a:pt x="157" y="1074"/>
                      <a:pt x="156" y="1077"/>
                    </a:cubicBezTo>
                    <a:moveTo>
                      <a:pt x="166" y="1054"/>
                    </a:moveTo>
                    <a:cubicBezTo>
                      <a:pt x="166" y="1054"/>
                      <a:pt x="166" y="1054"/>
                      <a:pt x="166" y="1054"/>
                    </a:cubicBezTo>
                    <a:cubicBezTo>
                      <a:pt x="165" y="1052"/>
                      <a:pt x="164" y="1050"/>
                      <a:pt x="163" y="1047"/>
                    </a:cubicBezTo>
                    <a:cubicBezTo>
                      <a:pt x="163" y="1047"/>
                      <a:pt x="164" y="1045"/>
                      <a:pt x="164" y="1043"/>
                    </a:cubicBezTo>
                    <a:cubicBezTo>
                      <a:pt x="166" y="1046"/>
                      <a:pt x="167" y="1048"/>
                      <a:pt x="168" y="1051"/>
                    </a:cubicBezTo>
                    <a:cubicBezTo>
                      <a:pt x="167" y="1052"/>
                      <a:pt x="166" y="1054"/>
                      <a:pt x="166" y="1054"/>
                    </a:cubicBezTo>
                    <a:moveTo>
                      <a:pt x="156" y="1043"/>
                    </a:moveTo>
                    <a:cubicBezTo>
                      <a:pt x="156" y="1042"/>
                      <a:pt x="155" y="1040"/>
                      <a:pt x="155" y="1039"/>
                    </a:cubicBezTo>
                    <a:cubicBezTo>
                      <a:pt x="155" y="1035"/>
                      <a:pt x="156" y="1030"/>
                      <a:pt x="156" y="1023"/>
                    </a:cubicBezTo>
                    <a:cubicBezTo>
                      <a:pt x="159" y="1027"/>
                      <a:pt x="160" y="1030"/>
                      <a:pt x="160" y="1030"/>
                    </a:cubicBezTo>
                    <a:cubicBezTo>
                      <a:pt x="159" y="1035"/>
                      <a:pt x="157" y="1039"/>
                      <a:pt x="156" y="1043"/>
                    </a:cubicBezTo>
                    <a:moveTo>
                      <a:pt x="174" y="937"/>
                    </a:moveTo>
                    <a:cubicBezTo>
                      <a:pt x="173" y="935"/>
                      <a:pt x="173" y="935"/>
                      <a:pt x="173" y="935"/>
                    </a:cubicBezTo>
                    <a:cubicBezTo>
                      <a:pt x="173" y="934"/>
                      <a:pt x="173" y="933"/>
                      <a:pt x="174" y="931"/>
                    </a:cubicBezTo>
                    <a:cubicBezTo>
                      <a:pt x="174" y="932"/>
                      <a:pt x="175" y="933"/>
                      <a:pt x="175" y="933"/>
                    </a:cubicBezTo>
                    <a:cubicBezTo>
                      <a:pt x="174" y="935"/>
                      <a:pt x="174" y="936"/>
                      <a:pt x="174" y="937"/>
                    </a:cubicBezTo>
                    <a:moveTo>
                      <a:pt x="159" y="943"/>
                    </a:moveTo>
                    <a:cubicBezTo>
                      <a:pt x="157" y="940"/>
                      <a:pt x="155" y="937"/>
                      <a:pt x="153" y="934"/>
                    </a:cubicBezTo>
                    <a:cubicBezTo>
                      <a:pt x="155" y="931"/>
                      <a:pt x="156" y="928"/>
                      <a:pt x="158" y="926"/>
                    </a:cubicBezTo>
                    <a:cubicBezTo>
                      <a:pt x="158" y="926"/>
                      <a:pt x="159" y="926"/>
                      <a:pt x="159" y="926"/>
                    </a:cubicBezTo>
                    <a:cubicBezTo>
                      <a:pt x="159" y="926"/>
                      <a:pt x="161" y="928"/>
                      <a:pt x="162" y="929"/>
                    </a:cubicBezTo>
                    <a:cubicBezTo>
                      <a:pt x="160" y="938"/>
                      <a:pt x="159" y="940"/>
                      <a:pt x="159" y="943"/>
                    </a:cubicBezTo>
                    <a:moveTo>
                      <a:pt x="164" y="925"/>
                    </a:moveTo>
                    <a:cubicBezTo>
                      <a:pt x="165" y="920"/>
                      <a:pt x="166" y="918"/>
                      <a:pt x="167" y="918"/>
                    </a:cubicBezTo>
                    <a:cubicBezTo>
                      <a:pt x="167" y="918"/>
                      <a:pt x="167" y="920"/>
                      <a:pt x="167" y="922"/>
                    </a:cubicBezTo>
                    <a:cubicBezTo>
                      <a:pt x="166" y="923"/>
                      <a:pt x="165" y="924"/>
                      <a:pt x="164" y="925"/>
                    </a:cubicBezTo>
                    <a:moveTo>
                      <a:pt x="162" y="926"/>
                    </a:moveTo>
                    <a:cubicBezTo>
                      <a:pt x="162" y="926"/>
                      <a:pt x="161" y="926"/>
                      <a:pt x="161" y="926"/>
                    </a:cubicBezTo>
                    <a:cubicBezTo>
                      <a:pt x="162" y="922"/>
                      <a:pt x="162" y="918"/>
                      <a:pt x="163" y="914"/>
                    </a:cubicBezTo>
                    <a:cubicBezTo>
                      <a:pt x="163" y="912"/>
                      <a:pt x="165" y="911"/>
                      <a:pt x="167" y="907"/>
                    </a:cubicBezTo>
                    <a:cubicBezTo>
                      <a:pt x="165" y="915"/>
                      <a:pt x="164" y="921"/>
                      <a:pt x="163" y="925"/>
                    </a:cubicBezTo>
                    <a:cubicBezTo>
                      <a:pt x="163" y="926"/>
                      <a:pt x="163" y="926"/>
                      <a:pt x="162" y="926"/>
                    </a:cubicBezTo>
                    <a:cubicBezTo>
                      <a:pt x="162" y="926"/>
                      <a:pt x="162" y="926"/>
                      <a:pt x="162" y="926"/>
                    </a:cubicBezTo>
                    <a:moveTo>
                      <a:pt x="175" y="903"/>
                    </a:moveTo>
                    <a:cubicBezTo>
                      <a:pt x="175" y="903"/>
                      <a:pt x="175" y="903"/>
                      <a:pt x="175" y="903"/>
                    </a:cubicBezTo>
                    <a:cubicBezTo>
                      <a:pt x="174" y="901"/>
                      <a:pt x="173" y="898"/>
                      <a:pt x="173" y="895"/>
                    </a:cubicBezTo>
                    <a:cubicBezTo>
                      <a:pt x="173" y="895"/>
                      <a:pt x="174" y="894"/>
                      <a:pt x="174" y="893"/>
                    </a:cubicBezTo>
                    <a:cubicBezTo>
                      <a:pt x="176" y="896"/>
                      <a:pt x="177" y="898"/>
                      <a:pt x="178" y="901"/>
                    </a:cubicBezTo>
                    <a:cubicBezTo>
                      <a:pt x="177" y="902"/>
                      <a:pt x="176" y="903"/>
                      <a:pt x="175" y="903"/>
                    </a:cubicBezTo>
                    <a:moveTo>
                      <a:pt x="158" y="909"/>
                    </a:moveTo>
                    <a:cubicBezTo>
                      <a:pt x="155" y="909"/>
                      <a:pt x="156" y="902"/>
                      <a:pt x="156" y="899"/>
                    </a:cubicBezTo>
                    <a:cubicBezTo>
                      <a:pt x="156" y="896"/>
                      <a:pt x="158" y="893"/>
                      <a:pt x="159" y="892"/>
                    </a:cubicBezTo>
                    <a:cubicBezTo>
                      <a:pt x="159" y="892"/>
                      <a:pt x="160" y="892"/>
                      <a:pt x="160" y="892"/>
                    </a:cubicBezTo>
                    <a:cubicBezTo>
                      <a:pt x="162" y="892"/>
                      <a:pt x="161" y="896"/>
                      <a:pt x="162" y="900"/>
                    </a:cubicBezTo>
                    <a:cubicBezTo>
                      <a:pt x="160" y="907"/>
                      <a:pt x="159" y="909"/>
                      <a:pt x="158" y="909"/>
                    </a:cubicBezTo>
                    <a:cubicBezTo>
                      <a:pt x="158" y="909"/>
                      <a:pt x="158" y="909"/>
                      <a:pt x="158" y="909"/>
                    </a:cubicBezTo>
                    <a:moveTo>
                      <a:pt x="165" y="891"/>
                    </a:moveTo>
                    <a:cubicBezTo>
                      <a:pt x="168" y="883"/>
                      <a:pt x="169" y="881"/>
                      <a:pt x="170" y="881"/>
                    </a:cubicBezTo>
                    <a:cubicBezTo>
                      <a:pt x="170" y="881"/>
                      <a:pt x="170" y="881"/>
                      <a:pt x="170" y="882"/>
                    </a:cubicBezTo>
                    <a:cubicBezTo>
                      <a:pt x="169" y="885"/>
                      <a:pt x="168" y="888"/>
                      <a:pt x="167" y="890"/>
                    </a:cubicBezTo>
                    <a:cubicBezTo>
                      <a:pt x="166" y="891"/>
                      <a:pt x="166" y="891"/>
                      <a:pt x="165" y="891"/>
                    </a:cubicBezTo>
                    <a:moveTo>
                      <a:pt x="161" y="892"/>
                    </a:moveTo>
                    <a:cubicBezTo>
                      <a:pt x="162" y="889"/>
                      <a:pt x="162" y="885"/>
                      <a:pt x="163" y="882"/>
                    </a:cubicBezTo>
                    <a:cubicBezTo>
                      <a:pt x="164" y="879"/>
                      <a:pt x="166" y="877"/>
                      <a:pt x="168" y="873"/>
                    </a:cubicBezTo>
                    <a:cubicBezTo>
                      <a:pt x="166" y="881"/>
                      <a:pt x="165" y="887"/>
                      <a:pt x="164" y="892"/>
                    </a:cubicBezTo>
                    <a:cubicBezTo>
                      <a:pt x="163" y="892"/>
                      <a:pt x="162" y="892"/>
                      <a:pt x="161" y="892"/>
                    </a:cubicBezTo>
                    <a:moveTo>
                      <a:pt x="157" y="877"/>
                    </a:moveTo>
                    <a:cubicBezTo>
                      <a:pt x="157" y="871"/>
                      <a:pt x="156" y="866"/>
                      <a:pt x="156" y="862"/>
                    </a:cubicBezTo>
                    <a:cubicBezTo>
                      <a:pt x="156" y="861"/>
                      <a:pt x="158" y="859"/>
                      <a:pt x="159" y="859"/>
                    </a:cubicBezTo>
                    <a:cubicBezTo>
                      <a:pt x="159" y="859"/>
                      <a:pt x="159" y="859"/>
                      <a:pt x="160" y="859"/>
                    </a:cubicBezTo>
                    <a:cubicBezTo>
                      <a:pt x="163" y="861"/>
                      <a:pt x="161" y="868"/>
                      <a:pt x="161" y="873"/>
                    </a:cubicBezTo>
                    <a:cubicBezTo>
                      <a:pt x="161" y="873"/>
                      <a:pt x="159" y="875"/>
                      <a:pt x="157" y="877"/>
                    </a:cubicBezTo>
                    <a:moveTo>
                      <a:pt x="169" y="859"/>
                    </a:moveTo>
                    <a:cubicBezTo>
                      <a:pt x="167" y="855"/>
                      <a:pt x="166" y="853"/>
                      <a:pt x="165" y="850"/>
                    </a:cubicBezTo>
                    <a:cubicBezTo>
                      <a:pt x="168" y="843"/>
                      <a:pt x="168" y="843"/>
                      <a:pt x="168" y="843"/>
                    </a:cubicBezTo>
                    <a:cubicBezTo>
                      <a:pt x="169" y="846"/>
                      <a:pt x="170" y="850"/>
                      <a:pt x="170" y="853"/>
                    </a:cubicBezTo>
                    <a:cubicBezTo>
                      <a:pt x="170" y="855"/>
                      <a:pt x="169" y="857"/>
                      <a:pt x="169" y="859"/>
                    </a:cubicBezTo>
                    <a:moveTo>
                      <a:pt x="158" y="837"/>
                    </a:moveTo>
                    <a:cubicBezTo>
                      <a:pt x="158" y="837"/>
                      <a:pt x="157" y="835"/>
                      <a:pt x="157" y="833"/>
                    </a:cubicBezTo>
                    <a:cubicBezTo>
                      <a:pt x="157" y="832"/>
                      <a:pt x="158" y="831"/>
                      <a:pt x="159" y="831"/>
                    </a:cubicBezTo>
                    <a:cubicBezTo>
                      <a:pt x="159" y="831"/>
                      <a:pt x="159" y="831"/>
                      <a:pt x="159" y="831"/>
                    </a:cubicBezTo>
                    <a:cubicBezTo>
                      <a:pt x="160" y="831"/>
                      <a:pt x="161" y="833"/>
                      <a:pt x="161" y="834"/>
                    </a:cubicBezTo>
                    <a:cubicBezTo>
                      <a:pt x="161" y="835"/>
                      <a:pt x="160" y="836"/>
                      <a:pt x="158" y="837"/>
                    </a:cubicBezTo>
                    <a:moveTo>
                      <a:pt x="159" y="808"/>
                    </a:moveTo>
                    <a:cubicBezTo>
                      <a:pt x="159" y="808"/>
                      <a:pt x="159" y="808"/>
                      <a:pt x="159" y="808"/>
                    </a:cubicBezTo>
                    <a:cubicBezTo>
                      <a:pt x="157" y="807"/>
                      <a:pt x="156" y="803"/>
                      <a:pt x="154" y="800"/>
                    </a:cubicBezTo>
                    <a:cubicBezTo>
                      <a:pt x="156" y="797"/>
                      <a:pt x="158" y="794"/>
                      <a:pt x="160" y="792"/>
                    </a:cubicBezTo>
                    <a:cubicBezTo>
                      <a:pt x="160" y="792"/>
                      <a:pt x="160" y="792"/>
                      <a:pt x="160" y="792"/>
                    </a:cubicBezTo>
                    <a:cubicBezTo>
                      <a:pt x="161" y="792"/>
                      <a:pt x="162" y="796"/>
                      <a:pt x="163" y="800"/>
                    </a:cubicBezTo>
                    <a:cubicBezTo>
                      <a:pt x="162" y="803"/>
                      <a:pt x="160" y="808"/>
                      <a:pt x="159" y="808"/>
                    </a:cubicBezTo>
                    <a:moveTo>
                      <a:pt x="160" y="775"/>
                    </a:moveTo>
                    <a:cubicBezTo>
                      <a:pt x="160" y="775"/>
                      <a:pt x="160" y="775"/>
                      <a:pt x="160" y="774"/>
                    </a:cubicBezTo>
                    <a:cubicBezTo>
                      <a:pt x="158" y="772"/>
                      <a:pt x="156" y="768"/>
                      <a:pt x="155" y="765"/>
                    </a:cubicBezTo>
                    <a:cubicBezTo>
                      <a:pt x="156" y="765"/>
                      <a:pt x="158" y="764"/>
                      <a:pt x="159" y="764"/>
                    </a:cubicBezTo>
                    <a:cubicBezTo>
                      <a:pt x="159" y="764"/>
                      <a:pt x="159" y="764"/>
                      <a:pt x="160" y="764"/>
                    </a:cubicBezTo>
                    <a:cubicBezTo>
                      <a:pt x="161" y="764"/>
                      <a:pt x="162" y="767"/>
                      <a:pt x="164" y="770"/>
                    </a:cubicBezTo>
                    <a:cubicBezTo>
                      <a:pt x="162" y="772"/>
                      <a:pt x="161" y="775"/>
                      <a:pt x="160" y="775"/>
                    </a:cubicBezTo>
                    <a:moveTo>
                      <a:pt x="167" y="754"/>
                    </a:moveTo>
                    <a:cubicBezTo>
                      <a:pt x="167" y="753"/>
                      <a:pt x="166" y="751"/>
                      <a:pt x="166" y="749"/>
                    </a:cubicBezTo>
                    <a:cubicBezTo>
                      <a:pt x="167" y="748"/>
                      <a:pt x="167" y="747"/>
                      <a:pt x="168" y="747"/>
                    </a:cubicBezTo>
                    <a:cubicBezTo>
                      <a:pt x="168" y="747"/>
                      <a:pt x="168" y="747"/>
                      <a:pt x="168" y="747"/>
                    </a:cubicBezTo>
                    <a:cubicBezTo>
                      <a:pt x="169" y="747"/>
                      <a:pt x="170" y="749"/>
                      <a:pt x="171" y="751"/>
                    </a:cubicBezTo>
                    <a:cubicBezTo>
                      <a:pt x="170" y="751"/>
                      <a:pt x="169" y="752"/>
                      <a:pt x="167" y="754"/>
                    </a:cubicBezTo>
                    <a:moveTo>
                      <a:pt x="159" y="741"/>
                    </a:moveTo>
                    <a:cubicBezTo>
                      <a:pt x="158" y="740"/>
                      <a:pt x="157" y="738"/>
                      <a:pt x="157" y="737"/>
                    </a:cubicBezTo>
                    <a:cubicBezTo>
                      <a:pt x="158" y="732"/>
                      <a:pt x="158" y="728"/>
                      <a:pt x="159" y="721"/>
                    </a:cubicBezTo>
                    <a:cubicBezTo>
                      <a:pt x="161" y="725"/>
                      <a:pt x="163" y="728"/>
                      <a:pt x="163" y="728"/>
                    </a:cubicBezTo>
                    <a:cubicBezTo>
                      <a:pt x="162" y="733"/>
                      <a:pt x="160" y="737"/>
                      <a:pt x="159" y="741"/>
                    </a:cubicBezTo>
                    <a:moveTo>
                      <a:pt x="153" y="691"/>
                    </a:moveTo>
                    <a:cubicBezTo>
                      <a:pt x="153" y="691"/>
                      <a:pt x="153" y="691"/>
                      <a:pt x="153" y="691"/>
                    </a:cubicBezTo>
                    <a:cubicBezTo>
                      <a:pt x="152" y="691"/>
                      <a:pt x="151" y="691"/>
                      <a:pt x="151" y="691"/>
                    </a:cubicBezTo>
                    <a:cubicBezTo>
                      <a:pt x="151" y="691"/>
                      <a:pt x="150" y="691"/>
                      <a:pt x="150" y="691"/>
                    </a:cubicBezTo>
                    <a:cubicBezTo>
                      <a:pt x="150" y="710"/>
                      <a:pt x="150" y="710"/>
                      <a:pt x="150" y="710"/>
                    </a:cubicBezTo>
                    <a:cubicBezTo>
                      <a:pt x="151" y="709"/>
                      <a:pt x="152" y="709"/>
                      <a:pt x="153" y="708"/>
                    </a:cubicBezTo>
                    <a:cubicBezTo>
                      <a:pt x="153" y="708"/>
                      <a:pt x="153" y="708"/>
                      <a:pt x="153" y="708"/>
                    </a:cubicBezTo>
                    <a:cubicBezTo>
                      <a:pt x="153" y="708"/>
                      <a:pt x="154" y="711"/>
                      <a:pt x="156" y="715"/>
                    </a:cubicBezTo>
                    <a:cubicBezTo>
                      <a:pt x="154" y="716"/>
                      <a:pt x="152" y="718"/>
                      <a:pt x="150" y="718"/>
                    </a:cubicBezTo>
                    <a:cubicBezTo>
                      <a:pt x="150" y="776"/>
                      <a:pt x="150" y="776"/>
                      <a:pt x="150" y="776"/>
                    </a:cubicBezTo>
                    <a:cubicBezTo>
                      <a:pt x="152" y="779"/>
                      <a:pt x="153" y="783"/>
                      <a:pt x="154" y="786"/>
                    </a:cubicBezTo>
                    <a:cubicBezTo>
                      <a:pt x="154" y="787"/>
                      <a:pt x="152" y="791"/>
                      <a:pt x="152" y="791"/>
                    </a:cubicBezTo>
                    <a:cubicBezTo>
                      <a:pt x="152" y="791"/>
                      <a:pt x="152" y="791"/>
                      <a:pt x="152" y="791"/>
                    </a:cubicBezTo>
                    <a:cubicBezTo>
                      <a:pt x="151" y="791"/>
                      <a:pt x="151" y="790"/>
                      <a:pt x="150" y="789"/>
                    </a:cubicBezTo>
                    <a:cubicBezTo>
                      <a:pt x="150" y="850"/>
                      <a:pt x="150" y="850"/>
                      <a:pt x="150" y="850"/>
                    </a:cubicBezTo>
                    <a:cubicBezTo>
                      <a:pt x="150" y="850"/>
                      <a:pt x="151" y="850"/>
                      <a:pt x="151" y="850"/>
                    </a:cubicBezTo>
                    <a:cubicBezTo>
                      <a:pt x="151" y="850"/>
                      <a:pt x="150" y="850"/>
                      <a:pt x="150" y="850"/>
                    </a:cubicBezTo>
                    <a:cubicBezTo>
                      <a:pt x="150" y="879"/>
                      <a:pt x="150" y="879"/>
                      <a:pt x="150" y="879"/>
                    </a:cubicBezTo>
                    <a:cubicBezTo>
                      <a:pt x="151" y="880"/>
                      <a:pt x="152" y="882"/>
                      <a:pt x="153" y="884"/>
                    </a:cubicBezTo>
                    <a:cubicBezTo>
                      <a:pt x="152" y="884"/>
                      <a:pt x="151" y="886"/>
                      <a:pt x="150" y="886"/>
                    </a:cubicBezTo>
                    <a:cubicBezTo>
                      <a:pt x="150" y="913"/>
                      <a:pt x="150" y="913"/>
                      <a:pt x="150" y="913"/>
                    </a:cubicBezTo>
                    <a:cubicBezTo>
                      <a:pt x="151" y="915"/>
                      <a:pt x="152" y="916"/>
                      <a:pt x="152" y="918"/>
                    </a:cubicBezTo>
                    <a:cubicBezTo>
                      <a:pt x="152" y="919"/>
                      <a:pt x="151" y="921"/>
                      <a:pt x="150" y="922"/>
                    </a:cubicBezTo>
                    <a:cubicBezTo>
                      <a:pt x="150" y="947"/>
                      <a:pt x="150" y="947"/>
                      <a:pt x="150" y="947"/>
                    </a:cubicBezTo>
                    <a:cubicBezTo>
                      <a:pt x="151" y="950"/>
                      <a:pt x="153" y="953"/>
                      <a:pt x="154" y="957"/>
                    </a:cubicBezTo>
                    <a:cubicBezTo>
                      <a:pt x="153" y="957"/>
                      <a:pt x="151" y="958"/>
                      <a:pt x="150" y="958"/>
                    </a:cubicBezTo>
                    <a:cubicBezTo>
                      <a:pt x="150" y="982"/>
                      <a:pt x="150" y="982"/>
                      <a:pt x="150" y="982"/>
                    </a:cubicBezTo>
                    <a:cubicBezTo>
                      <a:pt x="151" y="982"/>
                      <a:pt x="152" y="983"/>
                      <a:pt x="152" y="983"/>
                    </a:cubicBezTo>
                    <a:cubicBezTo>
                      <a:pt x="152" y="985"/>
                      <a:pt x="151" y="987"/>
                      <a:pt x="151" y="987"/>
                    </a:cubicBezTo>
                    <a:cubicBezTo>
                      <a:pt x="151" y="987"/>
                      <a:pt x="151" y="987"/>
                      <a:pt x="151" y="987"/>
                    </a:cubicBezTo>
                    <a:cubicBezTo>
                      <a:pt x="151" y="987"/>
                      <a:pt x="151" y="987"/>
                      <a:pt x="150" y="987"/>
                    </a:cubicBezTo>
                    <a:cubicBezTo>
                      <a:pt x="150" y="1015"/>
                      <a:pt x="150" y="1015"/>
                      <a:pt x="150" y="1015"/>
                    </a:cubicBezTo>
                    <a:cubicBezTo>
                      <a:pt x="151" y="1016"/>
                      <a:pt x="151" y="1016"/>
                      <a:pt x="152" y="1017"/>
                    </a:cubicBezTo>
                    <a:cubicBezTo>
                      <a:pt x="151" y="1018"/>
                      <a:pt x="151" y="1021"/>
                      <a:pt x="150" y="1021"/>
                    </a:cubicBezTo>
                    <a:cubicBezTo>
                      <a:pt x="150" y="1021"/>
                      <a:pt x="150" y="1021"/>
                      <a:pt x="150" y="1021"/>
                    </a:cubicBezTo>
                    <a:cubicBezTo>
                      <a:pt x="150" y="1021"/>
                      <a:pt x="150" y="1021"/>
                      <a:pt x="150" y="1021"/>
                    </a:cubicBezTo>
                    <a:cubicBezTo>
                      <a:pt x="150" y="1050"/>
                      <a:pt x="150" y="1050"/>
                      <a:pt x="150" y="1050"/>
                    </a:cubicBezTo>
                    <a:cubicBezTo>
                      <a:pt x="151" y="1051"/>
                      <a:pt x="151" y="1052"/>
                      <a:pt x="151" y="1053"/>
                    </a:cubicBezTo>
                    <a:cubicBezTo>
                      <a:pt x="151" y="1053"/>
                      <a:pt x="151" y="1054"/>
                      <a:pt x="150" y="1055"/>
                    </a:cubicBezTo>
                    <a:cubicBezTo>
                      <a:pt x="150" y="1083"/>
                      <a:pt x="150" y="1083"/>
                      <a:pt x="150" y="1083"/>
                    </a:cubicBezTo>
                    <a:cubicBezTo>
                      <a:pt x="151" y="1084"/>
                      <a:pt x="151" y="1084"/>
                      <a:pt x="151" y="1085"/>
                    </a:cubicBezTo>
                    <a:cubicBezTo>
                      <a:pt x="154" y="1089"/>
                      <a:pt x="155" y="1092"/>
                      <a:pt x="156" y="1092"/>
                    </a:cubicBezTo>
                    <a:cubicBezTo>
                      <a:pt x="158" y="1092"/>
                      <a:pt x="160" y="1088"/>
                      <a:pt x="163" y="1081"/>
                    </a:cubicBezTo>
                    <a:cubicBezTo>
                      <a:pt x="163" y="1080"/>
                      <a:pt x="164" y="1078"/>
                      <a:pt x="164" y="1077"/>
                    </a:cubicBezTo>
                    <a:cubicBezTo>
                      <a:pt x="165" y="1078"/>
                      <a:pt x="165" y="1080"/>
                      <a:pt x="165" y="1081"/>
                    </a:cubicBezTo>
                    <a:cubicBezTo>
                      <a:pt x="166" y="1088"/>
                      <a:pt x="165" y="1094"/>
                      <a:pt x="162" y="1098"/>
                    </a:cubicBezTo>
                    <a:cubicBezTo>
                      <a:pt x="157" y="1103"/>
                      <a:pt x="164" y="1106"/>
                      <a:pt x="166" y="1115"/>
                    </a:cubicBezTo>
                    <a:cubicBezTo>
                      <a:pt x="167" y="1122"/>
                      <a:pt x="166" y="1125"/>
                      <a:pt x="165" y="1125"/>
                    </a:cubicBezTo>
                    <a:cubicBezTo>
                      <a:pt x="165" y="1125"/>
                      <a:pt x="165" y="1125"/>
                      <a:pt x="164" y="1125"/>
                    </a:cubicBezTo>
                    <a:cubicBezTo>
                      <a:pt x="163" y="1125"/>
                      <a:pt x="161" y="1122"/>
                      <a:pt x="160" y="1119"/>
                    </a:cubicBezTo>
                    <a:cubicBezTo>
                      <a:pt x="160" y="1118"/>
                      <a:pt x="161" y="1114"/>
                      <a:pt x="162" y="1111"/>
                    </a:cubicBezTo>
                    <a:cubicBezTo>
                      <a:pt x="161" y="1111"/>
                      <a:pt x="161" y="1110"/>
                      <a:pt x="160" y="1110"/>
                    </a:cubicBezTo>
                    <a:cubicBezTo>
                      <a:pt x="160" y="1110"/>
                      <a:pt x="160" y="1110"/>
                      <a:pt x="160" y="1110"/>
                    </a:cubicBezTo>
                    <a:cubicBezTo>
                      <a:pt x="159" y="1111"/>
                      <a:pt x="159" y="1111"/>
                      <a:pt x="159" y="1111"/>
                    </a:cubicBezTo>
                    <a:cubicBezTo>
                      <a:pt x="159" y="1111"/>
                      <a:pt x="158" y="1110"/>
                      <a:pt x="158" y="1110"/>
                    </a:cubicBezTo>
                    <a:cubicBezTo>
                      <a:pt x="157" y="1110"/>
                      <a:pt x="157" y="1110"/>
                      <a:pt x="157" y="1110"/>
                    </a:cubicBezTo>
                    <a:cubicBezTo>
                      <a:pt x="155" y="1110"/>
                      <a:pt x="154" y="1111"/>
                      <a:pt x="154" y="1115"/>
                    </a:cubicBezTo>
                    <a:cubicBezTo>
                      <a:pt x="154" y="1119"/>
                      <a:pt x="155" y="1127"/>
                      <a:pt x="155" y="1127"/>
                    </a:cubicBezTo>
                    <a:cubicBezTo>
                      <a:pt x="155" y="1127"/>
                      <a:pt x="155" y="1127"/>
                      <a:pt x="155" y="1127"/>
                    </a:cubicBezTo>
                    <a:cubicBezTo>
                      <a:pt x="156" y="1127"/>
                      <a:pt x="156" y="1127"/>
                      <a:pt x="156" y="1127"/>
                    </a:cubicBezTo>
                    <a:cubicBezTo>
                      <a:pt x="161" y="1127"/>
                      <a:pt x="160" y="1135"/>
                      <a:pt x="159" y="1140"/>
                    </a:cubicBezTo>
                    <a:cubicBezTo>
                      <a:pt x="159" y="1143"/>
                      <a:pt x="158" y="1144"/>
                      <a:pt x="157" y="1144"/>
                    </a:cubicBezTo>
                    <a:cubicBezTo>
                      <a:pt x="156" y="1144"/>
                      <a:pt x="156" y="1144"/>
                      <a:pt x="155" y="1144"/>
                    </a:cubicBezTo>
                    <a:cubicBezTo>
                      <a:pt x="154" y="1144"/>
                      <a:pt x="154" y="1144"/>
                      <a:pt x="153" y="1144"/>
                    </a:cubicBezTo>
                    <a:cubicBezTo>
                      <a:pt x="153" y="1144"/>
                      <a:pt x="153" y="1144"/>
                      <a:pt x="152" y="1144"/>
                    </a:cubicBezTo>
                    <a:cubicBezTo>
                      <a:pt x="152" y="1144"/>
                      <a:pt x="152" y="1144"/>
                      <a:pt x="152" y="1144"/>
                    </a:cubicBezTo>
                    <a:cubicBezTo>
                      <a:pt x="152" y="1144"/>
                      <a:pt x="151" y="1144"/>
                      <a:pt x="151" y="1144"/>
                    </a:cubicBezTo>
                    <a:cubicBezTo>
                      <a:pt x="151" y="1144"/>
                      <a:pt x="151" y="1144"/>
                      <a:pt x="151" y="1144"/>
                    </a:cubicBezTo>
                    <a:cubicBezTo>
                      <a:pt x="151" y="1144"/>
                      <a:pt x="151" y="1144"/>
                      <a:pt x="151" y="1144"/>
                    </a:cubicBezTo>
                    <a:cubicBezTo>
                      <a:pt x="151" y="1161"/>
                      <a:pt x="151" y="1161"/>
                      <a:pt x="151" y="1161"/>
                    </a:cubicBezTo>
                    <a:cubicBezTo>
                      <a:pt x="159" y="1161"/>
                      <a:pt x="159" y="1161"/>
                      <a:pt x="159" y="1178"/>
                    </a:cubicBezTo>
                    <a:cubicBezTo>
                      <a:pt x="161" y="1178"/>
                      <a:pt x="164" y="1178"/>
                      <a:pt x="164" y="1180"/>
                    </a:cubicBezTo>
                    <a:cubicBezTo>
                      <a:pt x="165" y="1183"/>
                      <a:pt x="166" y="1191"/>
                      <a:pt x="165" y="1192"/>
                    </a:cubicBezTo>
                    <a:cubicBezTo>
                      <a:pt x="157" y="1202"/>
                      <a:pt x="162" y="1209"/>
                      <a:pt x="166" y="1215"/>
                    </a:cubicBezTo>
                    <a:cubicBezTo>
                      <a:pt x="170" y="1222"/>
                      <a:pt x="164" y="1223"/>
                      <a:pt x="165" y="1228"/>
                    </a:cubicBezTo>
                    <a:cubicBezTo>
                      <a:pt x="165" y="1228"/>
                      <a:pt x="165" y="1228"/>
                      <a:pt x="165" y="1228"/>
                    </a:cubicBezTo>
                    <a:cubicBezTo>
                      <a:pt x="166" y="1228"/>
                      <a:pt x="167" y="1228"/>
                      <a:pt x="168" y="1228"/>
                    </a:cubicBezTo>
                    <a:cubicBezTo>
                      <a:pt x="169" y="1228"/>
                      <a:pt x="170" y="1228"/>
                      <a:pt x="171" y="1228"/>
                    </a:cubicBezTo>
                    <a:cubicBezTo>
                      <a:pt x="172" y="1228"/>
                      <a:pt x="173" y="1228"/>
                      <a:pt x="175" y="1228"/>
                    </a:cubicBezTo>
                    <a:cubicBezTo>
                      <a:pt x="175" y="1228"/>
                      <a:pt x="175" y="1228"/>
                      <a:pt x="176" y="1228"/>
                    </a:cubicBezTo>
                    <a:cubicBezTo>
                      <a:pt x="179" y="1228"/>
                      <a:pt x="179" y="1224"/>
                      <a:pt x="179" y="1219"/>
                    </a:cubicBezTo>
                    <a:cubicBezTo>
                      <a:pt x="179" y="1217"/>
                      <a:pt x="178" y="1213"/>
                      <a:pt x="179" y="1213"/>
                    </a:cubicBezTo>
                    <a:cubicBezTo>
                      <a:pt x="180" y="1213"/>
                      <a:pt x="180" y="1213"/>
                      <a:pt x="181" y="1214"/>
                    </a:cubicBezTo>
                    <a:cubicBezTo>
                      <a:pt x="182" y="1215"/>
                      <a:pt x="183" y="1219"/>
                      <a:pt x="183" y="1222"/>
                    </a:cubicBezTo>
                    <a:cubicBezTo>
                      <a:pt x="183" y="1224"/>
                      <a:pt x="180" y="1226"/>
                      <a:pt x="183" y="1229"/>
                    </a:cubicBezTo>
                    <a:cubicBezTo>
                      <a:pt x="184" y="1230"/>
                      <a:pt x="185" y="1230"/>
                      <a:pt x="186" y="1230"/>
                    </a:cubicBezTo>
                    <a:cubicBezTo>
                      <a:pt x="187" y="1230"/>
                      <a:pt x="188" y="1231"/>
                      <a:pt x="188" y="1231"/>
                    </a:cubicBezTo>
                    <a:cubicBezTo>
                      <a:pt x="189" y="1231"/>
                      <a:pt x="190" y="1230"/>
                      <a:pt x="190" y="1226"/>
                    </a:cubicBezTo>
                    <a:cubicBezTo>
                      <a:pt x="190" y="1221"/>
                      <a:pt x="191" y="1214"/>
                      <a:pt x="187" y="1213"/>
                    </a:cubicBezTo>
                    <a:cubicBezTo>
                      <a:pt x="187" y="1213"/>
                      <a:pt x="186" y="1207"/>
                      <a:pt x="186" y="1205"/>
                    </a:cubicBezTo>
                    <a:cubicBezTo>
                      <a:pt x="186" y="1202"/>
                      <a:pt x="187" y="1199"/>
                      <a:pt x="187" y="1197"/>
                    </a:cubicBezTo>
                    <a:cubicBezTo>
                      <a:pt x="187" y="1197"/>
                      <a:pt x="187" y="1197"/>
                      <a:pt x="187" y="1197"/>
                    </a:cubicBezTo>
                    <a:cubicBezTo>
                      <a:pt x="188" y="1197"/>
                      <a:pt x="189" y="1199"/>
                      <a:pt x="190" y="1201"/>
                    </a:cubicBezTo>
                    <a:cubicBezTo>
                      <a:pt x="190" y="1203"/>
                      <a:pt x="190" y="1206"/>
                      <a:pt x="190" y="1208"/>
                    </a:cubicBezTo>
                    <a:cubicBezTo>
                      <a:pt x="191" y="1211"/>
                      <a:pt x="192" y="1212"/>
                      <a:pt x="193" y="1214"/>
                    </a:cubicBezTo>
                    <a:cubicBezTo>
                      <a:pt x="193" y="1211"/>
                      <a:pt x="194" y="1207"/>
                      <a:pt x="193" y="1204"/>
                    </a:cubicBezTo>
                    <a:cubicBezTo>
                      <a:pt x="192" y="1198"/>
                      <a:pt x="190" y="1188"/>
                      <a:pt x="188" y="1187"/>
                    </a:cubicBezTo>
                    <a:cubicBezTo>
                      <a:pt x="185" y="1185"/>
                      <a:pt x="186" y="1176"/>
                      <a:pt x="184" y="1173"/>
                    </a:cubicBezTo>
                    <a:cubicBezTo>
                      <a:pt x="183" y="1168"/>
                      <a:pt x="183" y="1166"/>
                      <a:pt x="182" y="1162"/>
                    </a:cubicBezTo>
                    <a:cubicBezTo>
                      <a:pt x="181" y="1162"/>
                      <a:pt x="181" y="1162"/>
                      <a:pt x="180" y="1162"/>
                    </a:cubicBezTo>
                    <a:cubicBezTo>
                      <a:pt x="176" y="1162"/>
                      <a:pt x="176" y="1155"/>
                      <a:pt x="176" y="1147"/>
                    </a:cubicBezTo>
                    <a:cubicBezTo>
                      <a:pt x="176" y="1144"/>
                      <a:pt x="176" y="1141"/>
                      <a:pt x="174" y="1138"/>
                    </a:cubicBezTo>
                    <a:cubicBezTo>
                      <a:pt x="172" y="1137"/>
                      <a:pt x="171" y="1135"/>
                      <a:pt x="171" y="1132"/>
                    </a:cubicBezTo>
                    <a:cubicBezTo>
                      <a:pt x="171" y="1131"/>
                      <a:pt x="172" y="1130"/>
                      <a:pt x="173" y="1128"/>
                    </a:cubicBezTo>
                    <a:cubicBezTo>
                      <a:pt x="174" y="1132"/>
                      <a:pt x="175" y="1135"/>
                      <a:pt x="176" y="1139"/>
                    </a:cubicBezTo>
                    <a:cubicBezTo>
                      <a:pt x="175" y="1139"/>
                      <a:pt x="175" y="1138"/>
                      <a:pt x="174" y="1138"/>
                    </a:cubicBezTo>
                    <a:cubicBezTo>
                      <a:pt x="179" y="1142"/>
                      <a:pt x="181" y="1144"/>
                      <a:pt x="182" y="1144"/>
                    </a:cubicBezTo>
                    <a:cubicBezTo>
                      <a:pt x="184" y="1144"/>
                      <a:pt x="184" y="1141"/>
                      <a:pt x="186" y="1135"/>
                    </a:cubicBezTo>
                    <a:cubicBezTo>
                      <a:pt x="186" y="1132"/>
                      <a:pt x="187" y="1130"/>
                      <a:pt x="187" y="1130"/>
                    </a:cubicBezTo>
                    <a:cubicBezTo>
                      <a:pt x="187" y="1130"/>
                      <a:pt x="188" y="1132"/>
                      <a:pt x="188" y="1134"/>
                    </a:cubicBezTo>
                    <a:cubicBezTo>
                      <a:pt x="189" y="1137"/>
                      <a:pt x="190" y="1140"/>
                      <a:pt x="190" y="1141"/>
                    </a:cubicBezTo>
                    <a:cubicBezTo>
                      <a:pt x="191" y="1142"/>
                      <a:pt x="191" y="1142"/>
                      <a:pt x="192" y="1142"/>
                    </a:cubicBezTo>
                    <a:cubicBezTo>
                      <a:pt x="192" y="1142"/>
                      <a:pt x="193" y="1142"/>
                      <a:pt x="193" y="1142"/>
                    </a:cubicBezTo>
                    <a:cubicBezTo>
                      <a:pt x="193" y="1141"/>
                      <a:pt x="193" y="1137"/>
                      <a:pt x="193" y="1135"/>
                    </a:cubicBezTo>
                    <a:cubicBezTo>
                      <a:pt x="193" y="1129"/>
                      <a:pt x="188" y="1127"/>
                      <a:pt x="191" y="1118"/>
                    </a:cubicBezTo>
                    <a:cubicBezTo>
                      <a:pt x="190" y="1113"/>
                      <a:pt x="189" y="1112"/>
                      <a:pt x="187" y="1112"/>
                    </a:cubicBezTo>
                    <a:cubicBezTo>
                      <a:pt x="187" y="1112"/>
                      <a:pt x="187" y="1112"/>
                      <a:pt x="187" y="1112"/>
                    </a:cubicBezTo>
                    <a:cubicBezTo>
                      <a:pt x="187" y="1112"/>
                      <a:pt x="186" y="1112"/>
                      <a:pt x="186" y="1112"/>
                    </a:cubicBezTo>
                    <a:cubicBezTo>
                      <a:pt x="185" y="1112"/>
                      <a:pt x="185" y="1112"/>
                      <a:pt x="184" y="1112"/>
                    </a:cubicBezTo>
                    <a:cubicBezTo>
                      <a:pt x="183" y="1111"/>
                      <a:pt x="182" y="1111"/>
                      <a:pt x="181" y="1111"/>
                    </a:cubicBezTo>
                    <a:cubicBezTo>
                      <a:pt x="180" y="1115"/>
                      <a:pt x="186" y="1119"/>
                      <a:pt x="182" y="1123"/>
                    </a:cubicBezTo>
                    <a:cubicBezTo>
                      <a:pt x="181" y="1124"/>
                      <a:pt x="180" y="1125"/>
                      <a:pt x="180" y="1126"/>
                    </a:cubicBezTo>
                    <a:cubicBezTo>
                      <a:pt x="179" y="1125"/>
                      <a:pt x="179" y="1123"/>
                      <a:pt x="179" y="1122"/>
                    </a:cubicBezTo>
                    <a:cubicBezTo>
                      <a:pt x="179" y="1118"/>
                      <a:pt x="179" y="1114"/>
                      <a:pt x="179" y="1111"/>
                    </a:cubicBezTo>
                    <a:cubicBezTo>
                      <a:pt x="179" y="1111"/>
                      <a:pt x="179" y="1111"/>
                      <a:pt x="179" y="1111"/>
                    </a:cubicBezTo>
                    <a:cubicBezTo>
                      <a:pt x="179" y="1110"/>
                      <a:pt x="179" y="1110"/>
                      <a:pt x="179" y="1110"/>
                    </a:cubicBezTo>
                    <a:cubicBezTo>
                      <a:pt x="178" y="1108"/>
                      <a:pt x="177" y="1107"/>
                      <a:pt x="177" y="1105"/>
                    </a:cubicBezTo>
                    <a:cubicBezTo>
                      <a:pt x="177" y="1105"/>
                      <a:pt x="177" y="1105"/>
                      <a:pt x="176" y="1105"/>
                    </a:cubicBezTo>
                    <a:cubicBezTo>
                      <a:pt x="176" y="1105"/>
                      <a:pt x="176" y="1105"/>
                      <a:pt x="176" y="1105"/>
                    </a:cubicBezTo>
                    <a:cubicBezTo>
                      <a:pt x="176" y="1105"/>
                      <a:pt x="176" y="1105"/>
                      <a:pt x="176" y="1105"/>
                    </a:cubicBezTo>
                    <a:cubicBezTo>
                      <a:pt x="176" y="1105"/>
                      <a:pt x="175" y="1106"/>
                      <a:pt x="174" y="1107"/>
                    </a:cubicBezTo>
                    <a:cubicBezTo>
                      <a:pt x="173" y="1108"/>
                      <a:pt x="172" y="1109"/>
                      <a:pt x="172" y="1109"/>
                    </a:cubicBezTo>
                    <a:cubicBezTo>
                      <a:pt x="171" y="1109"/>
                      <a:pt x="170" y="1108"/>
                      <a:pt x="170" y="1105"/>
                    </a:cubicBezTo>
                    <a:cubicBezTo>
                      <a:pt x="169" y="1103"/>
                      <a:pt x="170" y="1100"/>
                      <a:pt x="171" y="1097"/>
                    </a:cubicBezTo>
                    <a:cubicBezTo>
                      <a:pt x="171" y="1095"/>
                      <a:pt x="172" y="1095"/>
                      <a:pt x="172" y="1095"/>
                    </a:cubicBezTo>
                    <a:cubicBezTo>
                      <a:pt x="173" y="1095"/>
                      <a:pt x="174" y="1096"/>
                      <a:pt x="174" y="1097"/>
                    </a:cubicBezTo>
                    <a:cubicBezTo>
                      <a:pt x="175" y="1099"/>
                      <a:pt x="176" y="1099"/>
                      <a:pt x="177" y="1099"/>
                    </a:cubicBezTo>
                    <a:cubicBezTo>
                      <a:pt x="177" y="1092"/>
                      <a:pt x="176" y="1084"/>
                      <a:pt x="177" y="1077"/>
                    </a:cubicBezTo>
                    <a:cubicBezTo>
                      <a:pt x="177" y="1074"/>
                      <a:pt x="177" y="1072"/>
                      <a:pt x="178" y="1072"/>
                    </a:cubicBezTo>
                    <a:cubicBezTo>
                      <a:pt x="178" y="1072"/>
                      <a:pt x="179" y="1073"/>
                      <a:pt x="179" y="1074"/>
                    </a:cubicBezTo>
                    <a:cubicBezTo>
                      <a:pt x="179" y="1075"/>
                      <a:pt x="180" y="1076"/>
                      <a:pt x="180" y="1076"/>
                    </a:cubicBezTo>
                    <a:cubicBezTo>
                      <a:pt x="180" y="1076"/>
                      <a:pt x="180" y="1076"/>
                      <a:pt x="180" y="1076"/>
                    </a:cubicBezTo>
                    <a:cubicBezTo>
                      <a:pt x="182" y="1076"/>
                      <a:pt x="183" y="1073"/>
                      <a:pt x="184" y="1070"/>
                    </a:cubicBezTo>
                    <a:cubicBezTo>
                      <a:pt x="184" y="1069"/>
                      <a:pt x="184" y="1065"/>
                      <a:pt x="184" y="1063"/>
                    </a:cubicBezTo>
                    <a:cubicBezTo>
                      <a:pt x="183" y="1062"/>
                      <a:pt x="182" y="1061"/>
                      <a:pt x="181" y="1061"/>
                    </a:cubicBezTo>
                    <a:cubicBezTo>
                      <a:pt x="181" y="1061"/>
                      <a:pt x="181" y="1061"/>
                      <a:pt x="181" y="1061"/>
                    </a:cubicBezTo>
                    <a:cubicBezTo>
                      <a:pt x="180" y="1061"/>
                      <a:pt x="180" y="1062"/>
                      <a:pt x="179" y="1063"/>
                    </a:cubicBezTo>
                    <a:cubicBezTo>
                      <a:pt x="179" y="1064"/>
                      <a:pt x="179" y="1065"/>
                      <a:pt x="178" y="1065"/>
                    </a:cubicBezTo>
                    <a:cubicBezTo>
                      <a:pt x="178" y="1065"/>
                      <a:pt x="177" y="1064"/>
                      <a:pt x="177" y="1061"/>
                    </a:cubicBezTo>
                    <a:cubicBezTo>
                      <a:pt x="176" y="1054"/>
                      <a:pt x="174" y="1044"/>
                      <a:pt x="171" y="1039"/>
                    </a:cubicBezTo>
                    <a:cubicBezTo>
                      <a:pt x="169" y="1036"/>
                      <a:pt x="169" y="1033"/>
                      <a:pt x="171" y="1031"/>
                    </a:cubicBezTo>
                    <a:cubicBezTo>
                      <a:pt x="172" y="1029"/>
                      <a:pt x="175" y="1029"/>
                      <a:pt x="175" y="1026"/>
                    </a:cubicBezTo>
                    <a:cubicBezTo>
                      <a:pt x="176" y="1022"/>
                      <a:pt x="177" y="1016"/>
                      <a:pt x="177" y="1012"/>
                    </a:cubicBezTo>
                    <a:cubicBezTo>
                      <a:pt x="176" y="1010"/>
                      <a:pt x="175" y="1009"/>
                      <a:pt x="175" y="1009"/>
                    </a:cubicBezTo>
                    <a:cubicBezTo>
                      <a:pt x="174" y="1009"/>
                      <a:pt x="172" y="1011"/>
                      <a:pt x="171" y="1014"/>
                    </a:cubicBezTo>
                    <a:cubicBezTo>
                      <a:pt x="170" y="1017"/>
                      <a:pt x="168" y="1020"/>
                      <a:pt x="166" y="1023"/>
                    </a:cubicBezTo>
                    <a:cubicBezTo>
                      <a:pt x="166" y="1024"/>
                      <a:pt x="165" y="1024"/>
                      <a:pt x="165" y="1024"/>
                    </a:cubicBezTo>
                    <a:cubicBezTo>
                      <a:pt x="165" y="1024"/>
                      <a:pt x="164" y="1024"/>
                      <a:pt x="164" y="1024"/>
                    </a:cubicBezTo>
                    <a:cubicBezTo>
                      <a:pt x="164" y="1024"/>
                      <a:pt x="164" y="1024"/>
                      <a:pt x="164" y="1024"/>
                    </a:cubicBezTo>
                    <a:cubicBezTo>
                      <a:pt x="163" y="1024"/>
                      <a:pt x="163" y="1024"/>
                      <a:pt x="163" y="1024"/>
                    </a:cubicBezTo>
                    <a:cubicBezTo>
                      <a:pt x="163" y="1022"/>
                      <a:pt x="163" y="1020"/>
                      <a:pt x="163" y="1018"/>
                    </a:cubicBezTo>
                    <a:cubicBezTo>
                      <a:pt x="164" y="1015"/>
                      <a:pt x="164" y="1010"/>
                      <a:pt x="165" y="1010"/>
                    </a:cubicBezTo>
                    <a:cubicBezTo>
                      <a:pt x="169" y="1009"/>
                      <a:pt x="170" y="1005"/>
                      <a:pt x="168" y="999"/>
                    </a:cubicBezTo>
                    <a:cubicBezTo>
                      <a:pt x="167" y="996"/>
                      <a:pt x="166" y="994"/>
                      <a:pt x="165" y="994"/>
                    </a:cubicBezTo>
                    <a:cubicBezTo>
                      <a:pt x="164" y="994"/>
                      <a:pt x="163" y="995"/>
                      <a:pt x="162" y="998"/>
                    </a:cubicBezTo>
                    <a:cubicBezTo>
                      <a:pt x="161" y="1001"/>
                      <a:pt x="160" y="1003"/>
                      <a:pt x="159" y="1004"/>
                    </a:cubicBezTo>
                    <a:cubicBezTo>
                      <a:pt x="159" y="1004"/>
                      <a:pt x="159" y="1004"/>
                      <a:pt x="158" y="1004"/>
                    </a:cubicBezTo>
                    <a:cubicBezTo>
                      <a:pt x="157" y="1004"/>
                      <a:pt x="156" y="1003"/>
                      <a:pt x="155" y="1002"/>
                    </a:cubicBezTo>
                    <a:cubicBezTo>
                      <a:pt x="155" y="1001"/>
                      <a:pt x="155" y="998"/>
                      <a:pt x="155" y="997"/>
                    </a:cubicBezTo>
                    <a:cubicBezTo>
                      <a:pt x="156" y="994"/>
                      <a:pt x="157" y="992"/>
                      <a:pt x="158" y="990"/>
                    </a:cubicBezTo>
                    <a:cubicBezTo>
                      <a:pt x="162" y="983"/>
                      <a:pt x="163" y="978"/>
                      <a:pt x="156" y="974"/>
                    </a:cubicBezTo>
                    <a:cubicBezTo>
                      <a:pt x="153" y="973"/>
                      <a:pt x="152" y="967"/>
                      <a:pt x="156" y="961"/>
                    </a:cubicBezTo>
                    <a:cubicBezTo>
                      <a:pt x="159" y="957"/>
                      <a:pt x="161" y="951"/>
                      <a:pt x="164" y="946"/>
                    </a:cubicBezTo>
                    <a:cubicBezTo>
                      <a:pt x="164" y="945"/>
                      <a:pt x="165" y="945"/>
                      <a:pt x="165" y="945"/>
                    </a:cubicBezTo>
                    <a:cubicBezTo>
                      <a:pt x="166" y="945"/>
                      <a:pt x="166" y="945"/>
                      <a:pt x="167" y="946"/>
                    </a:cubicBezTo>
                    <a:cubicBezTo>
                      <a:pt x="167" y="948"/>
                      <a:pt x="168" y="952"/>
                      <a:pt x="168" y="953"/>
                    </a:cubicBezTo>
                    <a:cubicBezTo>
                      <a:pt x="166" y="958"/>
                      <a:pt x="163" y="961"/>
                      <a:pt x="164" y="969"/>
                    </a:cubicBezTo>
                    <a:cubicBezTo>
                      <a:pt x="164" y="971"/>
                      <a:pt x="164" y="973"/>
                      <a:pt x="164" y="974"/>
                    </a:cubicBezTo>
                    <a:cubicBezTo>
                      <a:pt x="164" y="975"/>
                      <a:pt x="164" y="975"/>
                      <a:pt x="165" y="975"/>
                    </a:cubicBezTo>
                    <a:cubicBezTo>
                      <a:pt x="165" y="975"/>
                      <a:pt x="166" y="974"/>
                      <a:pt x="166" y="974"/>
                    </a:cubicBezTo>
                    <a:cubicBezTo>
                      <a:pt x="168" y="970"/>
                      <a:pt x="171" y="967"/>
                      <a:pt x="172" y="962"/>
                    </a:cubicBezTo>
                    <a:cubicBezTo>
                      <a:pt x="172" y="961"/>
                      <a:pt x="173" y="960"/>
                      <a:pt x="173" y="960"/>
                    </a:cubicBezTo>
                    <a:cubicBezTo>
                      <a:pt x="174" y="960"/>
                      <a:pt x="174" y="961"/>
                      <a:pt x="175" y="962"/>
                    </a:cubicBezTo>
                    <a:cubicBezTo>
                      <a:pt x="176" y="963"/>
                      <a:pt x="176" y="964"/>
                      <a:pt x="177" y="964"/>
                    </a:cubicBezTo>
                    <a:cubicBezTo>
                      <a:pt x="177" y="964"/>
                      <a:pt x="178" y="963"/>
                      <a:pt x="178" y="958"/>
                    </a:cubicBezTo>
                    <a:cubicBezTo>
                      <a:pt x="178" y="953"/>
                      <a:pt x="178" y="947"/>
                      <a:pt x="178" y="942"/>
                    </a:cubicBezTo>
                    <a:cubicBezTo>
                      <a:pt x="178" y="941"/>
                      <a:pt x="179" y="940"/>
                      <a:pt x="180" y="939"/>
                    </a:cubicBezTo>
                    <a:cubicBezTo>
                      <a:pt x="185" y="937"/>
                      <a:pt x="185" y="936"/>
                      <a:pt x="183" y="926"/>
                    </a:cubicBezTo>
                    <a:cubicBezTo>
                      <a:pt x="183" y="926"/>
                      <a:pt x="182" y="926"/>
                      <a:pt x="182" y="926"/>
                    </a:cubicBezTo>
                    <a:cubicBezTo>
                      <a:pt x="182" y="926"/>
                      <a:pt x="181" y="927"/>
                      <a:pt x="181" y="927"/>
                    </a:cubicBezTo>
                    <a:cubicBezTo>
                      <a:pt x="180" y="929"/>
                      <a:pt x="179" y="930"/>
                      <a:pt x="179" y="931"/>
                    </a:cubicBezTo>
                    <a:cubicBezTo>
                      <a:pt x="179" y="930"/>
                      <a:pt x="178" y="928"/>
                      <a:pt x="179" y="928"/>
                    </a:cubicBezTo>
                    <a:cubicBezTo>
                      <a:pt x="179" y="927"/>
                      <a:pt x="180" y="927"/>
                      <a:pt x="180" y="926"/>
                    </a:cubicBezTo>
                    <a:cubicBezTo>
                      <a:pt x="179" y="919"/>
                      <a:pt x="178" y="914"/>
                      <a:pt x="182" y="910"/>
                    </a:cubicBezTo>
                    <a:cubicBezTo>
                      <a:pt x="182" y="910"/>
                      <a:pt x="182" y="910"/>
                      <a:pt x="183" y="910"/>
                    </a:cubicBezTo>
                    <a:cubicBezTo>
                      <a:pt x="184" y="910"/>
                      <a:pt x="184" y="911"/>
                      <a:pt x="185" y="911"/>
                    </a:cubicBezTo>
                    <a:cubicBezTo>
                      <a:pt x="185" y="914"/>
                      <a:pt x="185" y="917"/>
                      <a:pt x="184" y="920"/>
                    </a:cubicBezTo>
                    <a:cubicBezTo>
                      <a:pt x="184" y="922"/>
                      <a:pt x="184" y="924"/>
                      <a:pt x="183" y="926"/>
                    </a:cubicBezTo>
                    <a:cubicBezTo>
                      <a:pt x="190" y="924"/>
                      <a:pt x="189" y="924"/>
                      <a:pt x="188" y="911"/>
                    </a:cubicBezTo>
                    <a:cubicBezTo>
                      <a:pt x="186" y="902"/>
                      <a:pt x="187" y="894"/>
                      <a:pt x="189" y="889"/>
                    </a:cubicBezTo>
                    <a:cubicBezTo>
                      <a:pt x="190" y="888"/>
                      <a:pt x="191" y="887"/>
                      <a:pt x="192" y="886"/>
                    </a:cubicBezTo>
                    <a:cubicBezTo>
                      <a:pt x="191" y="885"/>
                      <a:pt x="190" y="884"/>
                      <a:pt x="190" y="884"/>
                    </a:cubicBezTo>
                    <a:cubicBezTo>
                      <a:pt x="189" y="881"/>
                      <a:pt x="187" y="879"/>
                      <a:pt x="186" y="877"/>
                    </a:cubicBezTo>
                    <a:cubicBezTo>
                      <a:pt x="186" y="882"/>
                      <a:pt x="185" y="887"/>
                      <a:pt x="183" y="890"/>
                    </a:cubicBezTo>
                    <a:cubicBezTo>
                      <a:pt x="183" y="891"/>
                      <a:pt x="182" y="892"/>
                      <a:pt x="182" y="892"/>
                    </a:cubicBezTo>
                    <a:cubicBezTo>
                      <a:pt x="181" y="892"/>
                      <a:pt x="181" y="890"/>
                      <a:pt x="181" y="887"/>
                    </a:cubicBezTo>
                    <a:cubicBezTo>
                      <a:pt x="180" y="883"/>
                      <a:pt x="179" y="879"/>
                      <a:pt x="178" y="876"/>
                    </a:cubicBezTo>
                    <a:cubicBezTo>
                      <a:pt x="178" y="876"/>
                      <a:pt x="178" y="876"/>
                      <a:pt x="178" y="876"/>
                    </a:cubicBezTo>
                    <a:cubicBezTo>
                      <a:pt x="178" y="876"/>
                      <a:pt x="178" y="876"/>
                      <a:pt x="178" y="876"/>
                    </a:cubicBezTo>
                    <a:cubicBezTo>
                      <a:pt x="178" y="876"/>
                      <a:pt x="177" y="876"/>
                      <a:pt x="177" y="876"/>
                    </a:cubicBezTo>
                    <a:cubicBezTo>
                      <a:pt x="174" y="876"/>
                      <a:pt x="171" y="873"/>
                      <a:pt x="171" y="866"/>
                    </a:cubicBezTo>
                    <a:cubicBezTo>
                      <a:pt x="171" y="862"/>
                      <a:pt x="174" y="858"/>
                      <a:pt x="177" y="858"/>
                    </a:cubicBezTo>
                    <a:cubicBezTo>
                      <a:pt x="177" y="858"/>
                      <a:pt x="178" y="858"/>
                      <a:pt x="178" y="859"/>
                    </a:cubicBezTo>
                    <a:cubicBezTo>
                      <a:pt x="178" y="851"/>
                      <a:pt x="180" y="843"/>
                      <a:pt x="174" y="840"/>
                    </a:cubicBezTo>
                    <a:cubicBezTo>
                      <a:pt x="170" y="838"/>
                      <a:pt x="170" y="831"/>
                      <a:pt x="175" y="825"/>
                    </a:cubicBezTo>
                    <a:cubicBezTo>
                      <a:pt x="175" y="825"/>
                      <a:pt x="175" y="825"/>
                      <a:pt x="175" y="825"/>
                    </a:cubicBezTo>
                    <a:cubicBezTo>
                      <a:pt x="176" y="825"/>
                      <a:pt x="176" y="825"/>
                      <a:pt x="176" y="825"/>
                    </a:cubicBezTo>
                    <a:cubicBezTo>
                      <a:pt x="177" y="825"/>
                      <a:pt x="177" y="825"/>
                      <a:pt x="177" y="825"/>
                    </a:cubicBezTo>
                    <a:cubicBezTo>
                      <a:pt x="177" y="825"/>
                      <a:pt x="177" y="825"/>
                      <a:pt x="177" y="825"/>
                    </a:cubicBezTo>
                    <a:cubicBezTo>
                      <a:pt x="178" y="821"/>
                      <a:pt x="179" y="817"/>
                      <a:pt x="179" y="813"/>
                    </a:cubicBezTo>
                    <a:cubicBezTo>
                      <a:pt x="179" y="811"/>
                      <a:pt x="176" y="809"/>
                      <a:pt x="174" y="809"/>
                    </a:cubicBezTo>
                    <a:cubicBezTo>
                      <a:pt x="174" y="808"/>
                      <a:pt x="174" y="808"/>
                      <a:pt x="173" y="808"/>
                    </a:cubicBezTo>
                    <a:cubicBezTo>
                      <a:pt x="171" y="808"/>
                      <a:pt x="170" y="811"/>
                      <a:pt x="170" y="816"/>
                    </a:cubicBezTo>
                    <a:cubicBezTo>
                      <a:pt x="170" y="819"/>
                      <a:pt x="169" y="822"/>
                      <a:pt x="169" y="825"/>
                    </a:cubicBezTo>
                    <a:cubicBezTo>
                      <a:pt x="168" y="822"/>
                      <a:pt x="168" y="820"/>
                      <a:pt x="168" y="817"/>
                    </a:cubicBezTo>
                    <a:cubicBezTo>
                      <a:pt x="167" y="814"/>
                      <a:pt x="167" y="811"/>
                      <a:pt x="168" y="809"/>
                    </a:cubicBezTo>
                    <a:cubicBezTo>
                      <a:pt x="169" y="804"/>
                      <a:pt x="171" y="798"/>
                      <a:pt x="170" y="795"/>
                    </a:cubicBezTo>
                    <a:cubicBezTo>
                      <a:pt x="170" y="791"/>
                      <a:pt x="166" y="789"/>
                      <a:pt x="164" y="787"/>
                    </a:cubicBezTo>
                    <a:cubicBezTo>
                      <a:pt x="162" y="783"/>
                      <a:pt x="163" y="781"/>
                      <a:pt x="165" y="779"/>
                    </a:cubicBezTo>
                    <a:cubicBezTo>
                      <a:pt x="165" y="777"/>
                      <a:pt x="166" y="776"/>
                      <a:pt x="166" y="776"/>
                    </a:cubicBezTo>
                    <a:cubicBezTo>
                      <a:pt x="167" y="776"/>
                      <a:pt x="168" y="777"/>
                      <a:pt x="169" y="778"/>
                    </a:cubicBezTo>
                    <a:cubicBezTo>
                      <a:pt x="171" y="782"/>
                      <a:pt x="172" y="791"/>
                      <a:pt x="176" y="791"/>
                    </a:cubicBezTo>
                    <a:cubicBezTo>
                      <a:pt x="176" y="791"/>
                      <a:pt x="177" y="791"/>
                      <a:pt x="178" y="790"/>
                    </a:cubicBezTo>
                    <a:cubicBezTo>
                      <a:pt x="180" y="788"/>
                      <a:pt x="179" y="776"/>
                      <a:pt x="179" y="769"/>
                    </a:cubicBezTo>
                    <a:cubicBezTo>
                      <a:pt x="177" y="768"/>
                      <a:pt x="176" y="767"/>
                      <a:pt x="174" y="765"/>
                    </a:cubicBezTo>
                    <a:cubicBezTo>
                      <a:pt x="174" y="765"/>
                      <a:pt x="174" y="762"/>
                      <a:pt x="174" y="760"/>
                    </a:cubicBezTo>
                    <a:cubicBezTo>
                      <a:pt x="175" y="761"/>
                      <a:pt x="176" y="761"/>
                      <a:pt x="177" y="762"/>
                    </a:cubicBezTo>
                    <a:cubicBezTo>
                      <a:pt x="178" y="762"/>
                      <a:pt x="179" y="763"/>
                      <a:pt x="179" y="764"/>
                    </a:cubicBezTo>
                    <a:cubicBezTo>
                      <a:pt x="179" y="761"/>
                      <a:pt x="179" y="758"/>
                      <a:pt x="179" y="755"/>
                    </a:cubicBezTo>
                    <a:cubicBezTo>
                      <a:pt x="180" y="747"/>
                      <a:pt x="180" y="741"/>
                      <a:pt x="175" y="741"/>
                    </a:cubicBezTo>
                    <a:cubicBezTo>
                      <a:pt x="175" y="741"/>
                      <a:pt x="174" y="741"/>
                      <a:pt x="173" y="741"/>
                    </a:cubicBezTo>
                    <a:cubicBezTo>
                      <a:pt x="173" y="741"/>
                      <a:pt x="172" y="742"/>
                      <a:pt x="172" y="742"/>
                    </a:cubicBezTo>
                    <a:cubicBezTo>
                      <a:pt x="169" y="742"/>
                      <a:pt x="168" y="739"/>
                      <a:pt x="168" y="733"/>
                    </a:cubicBezTo>
                    <a:cubicBezTo>
                      <a:pt x="168" y="729"/>
                      <a:pt x="167" y="724"/>
                      <a:pt x="166" y="721"/>
                    </a:cubicBezTo>
                    <a:cubicBezTo>
                      <a:pt x="163" y="714"/>
                      <a:pt x="159" y="708"/>
                      <a:pt x="156" y="701"/>
                    </a:cubicBezTo>
                    <a:cubicBezTo>
                      <a:pt x="156" y="700"/>
                      <a:pt x="157" y="696"/>
                      <a:pt x="158" y="694"/>
                    </a:cubicBezTo>
                    <a:cubicBezTo>
                      <a:pt x="156" y="693"/>
                      <a:pt x="155" y="691"/>
                      <a:pt x="153" y="691"/>
                    </a:cubicBezTo>
                    <a:moveTo>
                      <a:pt x="74" y="673"/>
                    </a:moveTo>
                    <a:cubicBezTo>
                      <a:pt x="74" y="673"/>
                      <a:pt x="74" y="673"/>
                      <a:pt x="74" y="673"/>
                    </a:cubicBezTo>
                    <a:cubicBezTo>
                      <a:pt x="74" y="673"/>
                      <a:pt x="73" y="673"/>
                      <a:pt x="73" y="673"/>
                    </a:cubicBezTo>
                    <a:cubicBezTo>
                      <a:pt x="73" y="673"/>
                      <a:pt x="73" y="673"/>
                      <a:pt x="73" y="673"/>
                    </a:cubicBezTo>
                    <a:cubicBezTo>
                      <a:pt x="71" y="681"/>
                      <a:pt x="72" y="685"/>
                      <a:pt x="72" y="689"/>
                    </a:cubicBezTo>
                    <a:cubicBezTo>
                      <a:pt x="73" y="689"/>
                      <a:pt x="73" y="688"/>
                      <a:pt x="74" y="688"/>
                    </a:cubicBezTo>
                    <a:cubicBezTo>
                      <a:pt x="74" y="688"/>
                      <a:pt x="74" y="688"/>
                      <a:pt x="74" y="688"/>
                    </a:cubicBezTo>
                    <a:cubicBezTo>
                      <a:pt x="74" y="673"/>
                      <a:pt x="74" y="673"/>
                      <a:pt x="74" y="673"/>
                    </a:cubicBezTo>
                    <a:moveTo>
                      <a:pt x="74" y="666"/>
                    </a:moveTo>
                    <a:cubicBezTo>
                      <a:pt x="74" y="667"/>
                      <a:pt x="74" y="667"/>
                      <a:pt x="74" y="667"/>
                    </a:cubicBezTo>
                    <a:cubicBezTo>
                      <a:pt x="74" y="667"/>
                      <a:pt x="74" y="667"/>
                      <a:pt x="74" y="667"/>
                    </a:cubicBezTo>
                    <a:cubicBezTo>
                      <a:pt x="74" y="666"/>
                      <a:pt x="74" y="666"/>
                      <a:pt x="74" y="666"/>
                    </a:cubicBezTo>
                    <a:moveTo>
                      <a:pt x="155" y="623"/>
                    </a:moveTo>
                    <a:cubicBezTo>
                      <a:pt x="154" y="623"/>
                      <a:pt x="154" y="623"/>
                      <a:pt x="153" y="624"/>
                    </a:cubicBezTo>
                    <a:cubicBezTo>
                      <a:pt x="152" y="624"/>
                      <a:pt x="152" y="624"/>
                      <a:pt x="151" y="624"/>
                    </a:cubicBezTo>
                    <a:cubicBezTo>
                      <a:pt x="151" y="624"/>
                      <a:pt x="151" y="624"/>
                      <a:pt x="150" y="624"/>
                    </a:cubicBezTo>
                    <a:cubicBezTo>
                      <a:pt x="150" y="644"/>
                      <a:pt x="150" y="644"/>
                      <a:pt x="150" y="644"/>
                    </a:cubicBezTo>
                    <a:cubicBezTo>
                      <a:pt x="151" y="642"/>
                      <a:pt x="152" y="641"/>
                      <a:pt x="152" y="641"/>
                    </a:cubicBezTo>
                    <a:cubicBezTo>
                      <a:pt x="152" y="641"/>
                      <a:pt x="152" y="641"/>
                      <a:pt x="153" y="641"/>
                    </a:cubicBezTo>
                    <a:cubicBezTo>
                      <a:pt x="154" y="641"/>
                      <a:pt x="155" y="644"/>
                      <a:pt x="157" y="647"/>
                    </a:cubicBezTo>
                    <a:cubicBezTo>
                      <a:pt x="155" y="649"/>
                      <a:pt x="153" y="651"/>
                      <a:pt x="153" y="651"/>
                    </a:cubicBezTo>
                    <a:cubicBezTo>
                      <a:pt x="153" y="651"/>
                      <a:pt x="153" y="651"/>
                      <a:pt x="153" y="651"/>
                    </a:cubicBezTo>
                    <a:cubicBezTo>
                      <a:pt x="152" y="650"/>
                      <a:pt x="151" y="648"/>
                      <a:pt x="150" y="646"/>
                    </a:cubicBezTo>
                    <a:cubicBezTo>
                      <a:pt x="150" y="668"/>
                      <a:pt x="150" y="668"/>
                      <a:pt x="150" y="668"/>
                    </a:cubicBezTo>
                    <a:cubicBezTo>
                      <a:pt x="151" y="668"/>
                      <a:pt x="152" y="668"/>
                      <a:pt x="152" y="668"/>
                    </a:cubicBezTo>
                    <a:cubicBezTo>
                      <a:pt x="156" y="668"/>
                      <a:pt x="159" y="663"/>
                      <a:pt x="161" y="653"/>
                    </a:cubicBezTo>
                    <a:cubicBezTo>
                      <a:pt x="162" y="653"/>
                      <a:pt x="162" y="652"/>
                      <a:pt x="162" y="651"/>
                    </a:cubicBezTo>
                    <a:cubicBezTo>
                      <a:pt x="164" y="646"/>
                      <a:pt x="165" y="643"/>
                      <a:pt x="161" y="640"/>
                    </a:cubicBezTo>
                    <a:cubicBezTo>
                      <a:pt x="156" y="638"/>
                      <a:pt x="155" y="632"/>
                      <a:pt x="158" y="624"/>
                    </a:cubicBezTo>
                    <a:cubicBezTo>
                      <a:pt x="157" y="624"/>
                      <a:pt x="156" y="623"/>
                      <a:pt x="155" y="623"/>
                    </a:cubicBezTo>
                    <a:moveTo>
                      <a:pt x="67" y="651"/>
                    </a:moveTo>
                    <a:cubicBezTo>
                      <a:pt x="67" y="649"/>
                      <a:pt x="66" y="648"/>
                      <a:pt x="66" y="646"/>
                    </a:cubicBezTo>
                    <a:cubicBezTo>
                      <a:pt x="66" y="644"/>
                      <a:pt x="67" y="642"/>
                      <a:pt x="67" y="639"/>
                    </a:cubicBezTo>
                    <a:cubicBezTo>
                      <a:pt x="68" y="641"/>
                      <a:pt x="68" y="642"/>
                      <a:pt x="69" y="644"/>
                    </a:cubicBezTo>
                    <a:cubicBezTo>
                      <a:pt x="68" y="646"/>
                      <a:pt x="68" y="648"/>
                      <a:pt x="67" y="651"/>
                    </a:cubicBezTo>
                    <a:moveTo>
                      <a:pt x="74" y="616"/>
                    </a:moveTo>
                    <a:cubicBezTo>
                      <a:pt x="74" y="618"/>
                      <a:pt x="73" y="620"/>
                      <a:pt x="72" y="623"/>
                    </a:cubicBezTo>
                    <a:cubicBezTo>
                      <a:pt x="72" y="623"/>
                      <a:pt x="72" y="623"/>
                      <a:pt x="71" y="623"/>
                    </a:cubicBezTo>
                    <a:cubicBezTo>
                      <a:pt x="71" y="623"/>
                      <a:pt x="71" y="623"/>
                      <a:pt x="71" y="623"/>
                    </a:cubicBezTo>
                    <a:cubicBezTo>
                      <a:pt x="64" y="623"/>
                      <a:pt x="64" y="623"/>
                      <a:pt x="63" y="637"/>
                    </a:cubicBezTo>
                    <a:cubicBezTo>
                      <a:pt x="63" y="645"/>
                      <a:pt x="61" y="645"/>
                      <a:pt x="58" y="645"/>
                    </a:cubicBezTo>
                    <a:cubicBezTo>
                      <a:pt x="55" y="646"/>
                      <a:pt x="55" y="647"/>
                      <a:pt x="56" y="650"/>
                    </a:cubicBezTo>
                    <a:cubicBezTo>
                      <a:pt x="57" y="652"/>
                      <a:pt x="59" y="654"/>
                      <a:pt x="59" y="654"/>
                    </a:cubicBezTo>
                    <a:cubicBezTo>
                      <a:pt x="59" y="654"/>
                      <a:pt x="59" y="654"/>
                      <a:pt x="59" y="654"/>
                    </a:cubicBezTo>
                    <a:cubicBezTo>
                      <a:pt x="61" y="652"/>
                      <a:pt x="61" y="651"/>
                      <a:pt x="62" y="651"/>
                    </a:cubicBezTo>
                    <a:cubicBezTo>
                      <a:pt x="63" y="651"/>
                      <a:pt x="63" y="654"/>
                      <a:pt x="63" y="658"/>
                    </a:cubicBezTo>
                    <a:cubicBezTo>
                      <a:pt x="63" y="672"/>
                      <a:pt x="63" y="672"/>
                      <a:pt x="54" y="673"/>
                    </a:cubicBezTo>
                    <a:cubicBezTo>
                      <a:pt x="54" y="676"/>
                      <a:pt x="54" y="679"/>
                      <a:pt x="54" y="681"/>
                    </a:cubicBezTo>
                    <a:cubicBezTo>
                      <a:pt x="56" y="686"/>
                      <a:pt x="57" y="688"/>
                      <a:pt x="58" y="688"/>
                    </a:cubicBezTo>
                    <a:cubicBezTo>
                      <a:pt x="60" y="688"/>
                      <a:pt x="61" y="686"/>
                      <a:pt x="63" y="681"/>
                    </a:cubicBezTo>
                    <a:cubicBezTo>
                      <a:pt x="65" y="676"/>
                      <a:pt x="67" y="672"/>
                      <a:pt x="73" y="668"/>
                    </a:cubicBezTo>
                    <a:cubicBezTo>
                      <a:pt x="73" y="667"/>
                      <a:pt x="74" y="666"/>
                      <a:pt x="74" y="666"/>
                    </a:cubicBezTo>
                    <a:cubicBezTo>
                      <a:pt x="74" y="616"/>
                      <a:pt x="74" y="616"/>
                      <a:pt x="74" y="616"/>
                    </a:cubicBezTo>
                    <a:moveTo>
                      <a:pt x="74" y="549"/>
                    </a:moveTo>
                    <a:cubicBezTo>
                      <a:pt x="74" y="549"/>
                      <a:pt x="74" y="549"/>
                      <a:pt x="74" y="549"/>
                    </a:cubicBezTo>
                    <a:cubicBezTo>
                      <a:pt x="72" y="550"/>
                      <a:pt x="70" y="554"/>
                      <a:pt x="67" y="554"/>
                    </a:cubicBezTo>
                    <a:cubicBezTo>
                      <a:pt x="66" y="554"/>
                      <a:pt x="65" y="553"/>
                      <a:pt x="64" y="550"/>
                    </a:cubicBezTo>
                    <a:cubicBezTo>
                      <a:pt x="64" y="557"/>
                      <a:pt x="64" y="564"/>
                      <a:pt x="64" y="572"/>
                    </a:cubicBezTo>
                    <a:cubicBezTo>
                      <a:pt x="64" y="574"/>
                      <a:pt x="65" y="575"/>
                      <a:pt x="65" y="577"/>
                    </a:cubicBezTo>
                    <a:cubicBezTo>
                      <a:pt x="66" y="575"/>
                      <a:pt x="67" y="573"/>
                      <a:pt x="68" y="573"/>
                    </a:cubicBezTo>
                    <a:cubicBezTo>
                      <a:pt x="69" y="573"/>
                      <a:pt x="70" y="574"/>
                      <a:pt x="70" y="577"/>
                    </a:cubicBezTo>
                    <a:cubicBezTo>
                      <a:pt x="71" y="581"/>
                      <a:pt x="71" y="585"/>
                      <a:pt x="72" y="589"/>
                    </a:cubicBezTo>
                    <a:cubicBezTo>
                      <a:pt x="73" y="590"/>
                      <a:pt x="74" y="590"/>
                      <a:pt x="74" y="590"/>
                    </a:cubicBezTo>
                    <a:cubicBezTo>
                      <a:pt x="74" y="549"/>
                      <a:pt x="74" y="549"/>
                      <a:pt x="74" y="549"/>
                    </a:cubicBezTo>
                    <a:moveTo>
                      <a:pt x="153" y="528"/>
                    </a:moveTo>
                    <a:cubicBezTo>
                      <a:pt x="152" y="528"/>
                      <a:pt x="151" y="528"/>
                      <a:pt x="150" y="529"/>
                    </a:cubicBezTo>
                    <a:cubicBezTo>
                      <a:pt x="150" y="545"/>
                      <a:pt x="150" y="545"/>
                      <a:pt x="150" y="545"/>
                    </a:cubicBezTo>
                    <a:cubicBezTo>
                      <a:pt x="151" y="543"/>
                      <a:pt x="152" y="541"/>
                      <a:pt x="154" y="540"/>
                    </a:cubicBezTo>
                    <a:cubicBezTo>
                      <a:pt x="154" y="540"/>
                      <a:pt x="154" y="540"/>
                      <a:pt x="154" y="540"/>
                    </a:cubicBezTo>
                    <a:cubicBezTo>
                      <a:pt x="154" y="540"/>
                      <a:pt x="156" y="542"/>
                      <a:pt x="157" y="544"/>
                    </a:cubicBezTo>
                    <a:cubicBezTo>
                      <a:pt x="155" y="548"/>
                      <a:pt x="154" y="552"/>
                      <a:pt x="152" y="556"/>
                    </a:cubicBezTo>
                    <a:cubicBezTo>
                      <a:pt x="150" y="553"/>
                      <a:pt x="150" y="553"/>
                      <a:pt x="150" y="553"/>
                    </a:cubicBezTo>
                    <a:cubicBezTo>
                      <a:pt x="150" y="576"/>
                      <a:pt x="150" y="576"/>
                      <a:pt x="150" y="576"/>
                    </a:cubicBezTo>
                    <a:cubicBezTo>
                      <a:pt x="151" y="575"/>
                      <a:pt x="151" y="573"/>
                      <a:pt x="152" y="572"/>
                    </a:cubicBezTo>
                    <a:cubicBezTo>
                      <a:pt x="153" y="577"/>
                      <a:pt x="155" y="581"/>
                      <a:pt x="156" y="585"/>
                    </a:cubicBezTo>
                    <a:cubicBezTo>
                      <a:pt x="156" y="586"/>
                      <a:pt x="154" y="590"/>
                      <a:pt x="154" y="590"/>
                    </a:cubicBezTo>
                    <a:cubicBezTo>
                      <a:pt x="154" y="590"/>
                      <a:pt x="154" y="590"/>
                      <a:pt x="154" y="590"/>
                    </a:cubicBezTo>
                    <a:cubicBezTo>
                      <a:pt x="154" y="590"/>
                      <a:pt x="153" y="590"/>
                      <a:pt x="153" y="590"/>
                    </a:cubicBezTo>
                    <a:cubicBezTo>
                      <a:pt x="153" y="590"/>
                      <a:pt x="152" y="590"/>
                      <a:pt x="152" y="590"/>
                    </a:cubicBezTo>
                    <a:cubicBezTo>
                      <a:pt x="151" y="590"/>
                      <a:pt x="151" y="590"/>
                      <a:pt x="150" y="590"/>
                    </a:cubicBezTo>
                    <a:cubicBezTo>
                      <a:pt x="150" y="601"/>
                      <a:pt x="150" y="601"/>
                      <a:pt x="150" y="601"/>
                    </a:cubicBezTo>
                    <a:cubicBezTo>
                      <a:pt x="154" y="601"/>
                      <a:pt x="156" y="600"/>
                      <a:pt x="158" y="594"/>
                    </a:cubicBezTo>
                    <a:cubicBezTo>
                      <a:pt x="159" y="591"/>
                      <a:pt x="162" y="591"/>
                      <a:pt x="164" y="590"/>
                    </a:cubicBezTo>
                    <a:cubicBezTo>
                      <a:pt x="163" y="585"/>
                      <a:pt x="167" y="576"/>
                      <a:pt x="161" y="573"/>
                    </a:cubicBezTo>
                    <a:cubicBezTo>
                      <a:pt x="158" y="571"/>
                      <a:pt x="158" y="559"/>
                      <a:pt x="161" y="557"/>
                    </a:cubicBezTo>
                    <a:cubicBezTo>
                      <a:pt x="166" y="553"/>
                      <a:pt x="166" y="550"/>
                      <a:pt x="163" y="544"/>
                    </a:cubicBezTo>
                    <a:cubicBezTo>
                      <a:pt x="161" y="541"/>
                      <a:pt x="160" y="538"/>
                      <a:pt x="158" y="534"/>
                    </a:cubicBezTo>
                    <a:cubicBezTo>
                      <a:pt x="156" y="530"/>
                      <a:pt x="155" y="528"/>
                      <a:pt x="153" y="528"/>
                    </a:cubicBezTo>
                    <a:moveTo>
                      <a:pt x="26" y="571"/>
                    </a:moveTo>
                    <a:cubicBezTo>
                      <a:pt x="26" y="568"/>
                      <a:pt x="25" y="566"/>
                      <a:pt x="25" y="564"/>
                    </a:cubicBezTo>
                    <a:cubicBezTo>
                      <a:pt x="25" y="561"/>
                      <a:pt x="25" y="558"/>
                      <a:pt x="26" y="554"/>
                    </a:cubicBezTo>
                    <a:cubicBezTo>
                      <a:pt x="28" y="558"/>
                      <a:pt x="30" y="561"/>
                      <a:pt x="30" y="563"/>
                    </a:cubicBezTo>
                    <a:cubicBezTo>
                      <a:pt x="30" y="566"/>
                      <a:pt x="28" y="568"/>
                      <a:pt x="26" y="571"/>
                    </a:cubicBezTo>
                    <a:moveTo>
                      <a:pt x="35" y="556"/>
                    </a:moveTo>
                    <a:cubicBezTo>
                      <a:pt x="33" y="552"/>
                      <a:pt x="31" y="550"/>
                      <a:pt x="31" y="547"/>
                    </a:cubicBezTo>
                    <a:cubicBezTo>
                      <a:pt x="31" y="544"/>
                      <a:pt x="33" y="542"/>
                      <a:pt x="34" y="539"/>
                    </a:cubicBezTo>
                    <a:cubicBezTo>
                      <a:pt x="36" y="542"/>
                      <a:pt x="38" y="544"/>
                      <a:pt x="38" y="548"/>
                    </a:cubicBezTo>
                    <a:cubicBezTo>
                      <a:pt x="38" y="550"/>
                      <a:pt x="36" y="553"/>
                      <a:pt x="35" y="556"/>
                    </a:cubicBezTo>
                    <a:moveTo>
                      <a:pt x="69" y="523"/>
                    </a:moveTo>
                    <a:cubicBezTo>
                      <a:pt x="67" y="519"/>
                      <a:pt x="66" y="517"/>
                      <a:pt x="65" y="514"/>
                    </a:cubicBezTo>
                    <a:cubicBezTo>
                      <a:pt x="66" y="511"/>
                      <a:pt x="68" y="508"/>
                      <a:pt x="70" y="505"/>
                    </a:cubicBezTo>
                    <a:cubicBezTo>
                      <a:pt x="70" y="505"/>
                      <a:pt x="70" y="505"/>
                      <a:pt x="70" y="505"/>
                    </a:cubicBezTo>
                    <a:cubicBezTo>
                      <a:pt x="71" y="505"/>
                      <a:pt x="73" y="509"/>
                      <a:pt x="73" y="509"/>
                    </a:cubicBezTo>
                    <a:cubicBezTo>
                      <a:pt x="72" y="514"/>
                      <a:pt x="70" y="518"/>
                      <a:pt x="69" y="523"/>
                    </a:cubicBezTo>
                    <a:moveTo>
                      <a:pt x="69" y="488"/>
                    </a:moveTo>
                    <a:cubicBezTo>
                      <a:pt x="68" y="487"/>
                      <a:pt x="68" y="485"/>
                      <a:pt x="67" y="482"/>
                    </a:cubicBezTo>
                    <a:cubicBezTo>
                      <a:pt x="68" y="481"/>
                      <a:pt x="69" y="479"/>
                      <a:pt x="70" y="477"/>
                    </a:cubicBezTo>
                    <a:cubicBezTo>
                      <a:pt x="70" y="477"/>
                      <a:pt x="70" y="477"/>
                      <a:pt x="71" y="477"/>
                    </a:cubicBezTo>
                    <a:cubicBezTo>
                      <a:pt x="71" y="477"/>
                      <a:pt x="72" y="478"/>
                      <a:pt x="73" y="479"/>
                    </a:cubicBezTo>
                    <a:cubicBezTo>
                      <a:pt x="71" y="482"/>
                      <a:pt x="70" y="485"/>
                      <a:pt x="69" y="488"/>
                    </a:cubicBezTo>
                    <a:moveTo>
                      <a:pt x="72" y="449"/>
                    </a:moveTo>
                    <a:cubicBezTo>
                      <a:pt x="72" y="449"/>
                      <a:pt x="72" y="449"/>
                      <a:pt x="72" y="449"/>
                    </a:cubicBezTo>
                    <a:cubicBezTo>
                      <a:pt x="71" y="448"/>
                      <a:pt x="69" y="447"/>
                      <a:pt x="68" y="445"/>
                    </a:cubicBezTo>
                    <a:cubicBezTo>
                      <a:pt x="68" y="444"/>
                      <a:pt x="69" y="440"/>
                      <a:pt x="69" y="438"/>
                    </a:cubicBezTo>
                    <a:cubicBezTo>
                      <a:pt x="71" y="440"/>
                      <a:pt x="72" y="443"/>
                      <a:pt x="73" y="446"/>
                    </a:cubicBezTo>
                    <a:cubicBezTo>
                      <a:pt x="73" y="447"/>
                      <a:pt x="72" y="449"/>
                      <a:pt x="72" y="449"/>
                    </a:cubicBezTo>
                    <a:moveTo>
                      <a:pt x="74" y="402"/>
                    </a:moveTo>
                    <a:cubicBezTo>
                      <a:pt x="73" y="412"/>
                      <a:pt x="73" y="416"/>
                      <a:pt x="73" y="420"/>
                    </a:cubicBezTo>
                    <a:cubicBezTo>
                      <a:pt x="72" y="420"/>
                      <a:pt x="71" y="420"/>
                      <a:pt x="71" y="420"/>
                    </a:cubicBezTo>
                    <a:cubicBezTo>
                      <a:pt x="64" y="420"/>
                      <a:pt x="65" y="431"/>
                      <a:pt x="65" y="441"/>
                    </a:cubicBezTo>
                    <a:cubicBezTo>
                      <a:pt x="65" y="442"/>
                      <a:pt x="64" y="443"/>
                      <a:pt x="63" y="443"/>
                    </a:cubicBezTo>
                    <a:cubicBezTo>
                      <a:pt x="62" y="445"/>
                      <a:pt x="61" y="445"/>
                      <a:pt x="60" y="446"/>
                    </a:cubicBezTo>
                    <a:cubicBezTo>
                      <a:pt x="61" y="447"/>
                      <a:pt x="62" y="448"/>
                      <a:pt x="63" y="449"/>
                    </a:cubicBezTo>
                    <a:cubicBezTo>
                      <a:pt x="65" y="454"/>
                      <a:pt x="66" y="471"/>
                      <a:pt x="64" y="476"/>
                    </a:cubicBezTo>
                    <a:cubicBezTo>
                      <a:pt x="62" y="474"/>
                      <a:pt x="61" y="473"/>
                      <a:pt x="60" y="473"/>
                    </a:cubicBezTo>
                    <a:cubicBezTo>
                      <a:pt x="58" y="473"/>
                      <a:pt x="59" y="480"/>
                      <a:pt x="59" y="484"/>
                    </a:cubicBezTo>
                    <a:cubicBezTo>
                      <a:pt x="59" y="485"/>
                      <a:pt x="62" y="486"/>
                      <a:pt x="63" y="488"/>
                    </a:cubicBezTo>
                    <a:cubicBezTo>
                      <a:pt x="64" y="492"/>
                      <a:pt x="64" y="497"/>
                      <a:pt x="64" y="501"/>
                    </a:cubicBezTo>
                    <a:cubicBezTo>
                      <a:pt x="64" y="502"/>
                      <a:pt x="62" y="504"/>
                      <a:pt x="60" y="505"/>
                    </a:cubicBezTo>
                    <a:cubicBezTo>
                      <a:pt x="60" y="505"/>
                      <a:pt x="59" y="505"/>
                      <a:pt x="59" y="505"/>
                    </a:cubicBezTo>
                    <a:cubicBezTo>
                      <a:pt x="57" y="505"/>
                      <a:pt x="56" y="503"/>
                      <a:pt x="56" y="498"/>
                    </a:cubicBezTo>
                    <a:cubicBezTo>
                      <a:pt x="57" y="489"/>
                      <a:pt x="55" y="488"/>
                      <a:pt x="53" y="488"/>
                    </a:cubicBezTo>
                    <a:cubicBezTo>
                      <a:pt x="52" y="488"/>
                      <a:pt x="52" y="488"/>
                      <a:pt x="51" y="488"/>
                    </a:cubicBezTo>
                    <a:cubicBezTo>
                      <a:pt x="50" y="488"/>
                      <a:pt x="50" y="488"/>
                      <a:pt x="49" y="488"/>
                    </a:cubicBezTo>
                    <a:cubicBezTo>
                      <a:pt x="49" y="488"/>
                      <a:pt x="48" y="488"/>
                      <a:pt x="48" y="488"/>
                    </a:cubicBezTo>
                    <a:cubicBezTo>
                      <a:pt x="48" y="488"/>
                      <a:pt x="48" y="488"/>
                      <a:pt x="48" y="488"/>
                    </a:cubicBezTo>
                    <a:cubicBezTo>
                      <a:pt x="48" y="505"/>
                      <a:pt x="48" y="505"/>
                      <a:pt x="48" y="505"/>
                    </a:cubicBezTo>
                    <a:cubicBezTo>
                      <a:pt x="56" y="509"/>
                      <a:pt x="57" y="511"/>
                      <a:pt x="52" y="521"/>
                    </a:cubicBezTo>
                    <a:cubicBezTo>
                      <a:pt x="51" y="523"/>
                      <a:pt x="50" y="524"/>
                      <a:pt x="49" y="527"/>
                    </a:cubicBezTo>
                    <a:cubicBezTo>
                      <a:pt x="48" y="530"/>
                      <a:pt x="48" y="536"/>
                      <a:pt x="46" y="538"/>
                    </a:cubicBezTo>
                    <a:cubicBezTo>
                      <a:pt x="45" y="538"/>
                      <a:pt x="45" y="539"/>
                      <a:pt x="44" y="539"/>
                    </a:cubicBezTo>
                    <a:cubicBezTo>
                      <a:pt x="42" y="539"/>
                      <a:pt x="41" y="534"/>
                      <a:pt x="39" y="531"/>
                    </a:cubicBezTo>
                    <a:cubicBezTo>
                      <a:pt x="38" y="528"/>
                      <a:pt x="36" y="526"/>
                      <a:pt x="35" y="526"/>
                    </a:cubicBezTo>
                    <a:cubicBezTo>
                      <a:pt x="33" y="526"/>
                      <a:pt x="32" y="527"/>
                      <a:pt x="31" y="530"/>
                    </a:cubicBezTo>
                    <a:cubicBezTo>
                      <a:pt x="29" y="533"/>
                      <a:pt x="28" y="536"/>
                      <a:pt x="26" y="536"/>
                    </a:cubicBezTo>
                    <a:cubicBezTo>
                      <a:pt x="25" y="536"/>
                      <a:pt x="23" y="534"/>
                      <a:pt x="22" y="530"/>
                    </a:cubicBezTo>
                    <a:cubicBezTo>
                      <a:pt x="22" y="529"/>
                      <a:pt x="22" y="529"/>
                      <a:pt x="22" y="529"/>
                    </a:cubicBezTo>
                    <a:cubicBezTo>
                      <a:pt x="21" y="529"/>
                      <a:pt x="20" y="530"/>
                      <a:pt x="19" y="531"/>
                    </a:cubicBezTo>
                    <a:cubicBezTo>
                      <a:pt x="20" y="536"/>
                      <a:pt x="22" y="541"/>
                      <a:pt x="21" y="545"/>
                    </a:cubicBezTo>
                    <a:cubicBezTo>
                      <a:pt x="21" y="551"/>
                      <a:pt x="18" y="555"/>
                      <a:pt x="16" y="560"/>
                    </a:cubicBezTo>
                    <a:cubicBezTo>
                      <a:pt x="16" y="561"/>
                      <a:pt x="17" y="563"/>
                      <a:pt x="17" y="565"/>
                    </a:cubicBezTo>
                    <a:cubicBezTo>
                      <a:pt x="19" y="571"/>
                      <a:pt x="22" y="578"/>
                      <a:pt x="24" y="584"/>
                    </a:cubicBezTo>
                    <a:cubicBezTo>
                      <a:pt x="24" y="587"/>
                      <a:pt x="25" y="588"/>
                      <a:pt x="26" y="588"/>
                    </a:cubicBezTo>
                    <a:cubicBezTo>
                      <a:pt x="27" y="588"/>
                      <a:pt x="28" y="582"/>
                      <a:pt x="31" y="579"/>
                    </a:cubicBezTo>
                    <a:cubicBezTo>
                      <a:pt x="31" y="578"/>
                      <a:pt x="32" y="577"/>
                      <a:pt x="32" y="577"/>
                    </a:cubicBezTo>
                    <a:cubicBezTo>
                      <a:pt x="32" y="577"/>
                      <a:pt x="32" y="577"/>
                      <a:pt x="32" y="577"/>
                    </a:cubicBezTo>
                    <a:cubicBezTo>
                      <a:pt x="33" y="577"/>
                      <a:pt x="33" y="577"/>
                      <a:pt x="34" y="577"/>
                    </a:cubicBezTo>
                    <a:cubicBezTo>
                      <a:pt x="36" y="577"/>
                      <a:pt x="37" y="581"/>
                      <a:pt x="38" y="584"/>
                    </a:cubicBezTo>
                    <a:cubicBezTo>
                      <a:pt x="38" y="585"/>
                      <a:pt x="36" y="588"/>
                      <a:pt x="36" y="588"/>
                    </a:cubicBezTo>
                    <a:cubicBezTo>
                      <a:pt x="36" y="588"/>
                      <a:pt x="36" y="588"/>
                      <a:pt x="36" y="588"/>
                    </a:cubicBezTo>
                    <a:cubicBezTo>
                      <a:pt x="34" y="587"/>
                      <a:pt x="33" y="585"/>
                      <a:pt x="32" y="583"/>
                    </a:cubicBezTo>
                    <a:cubicBezTo>
                      <a:pt x="30" y="602"/>
                      <a:pt x="31" y="603"/>
                      <a:pt x="38" y="606"/>
                    </a:cubicBezTo>
                    <a:cubicBezTo>
                      <a:pt x="39" y="596"/>
                      <a:pt x="40" y="588"/>
                      <a:pt x="45" y="583"/>
                    </a:cubicBezTo>
                    <a:cubicBezTo>
                      <a:pt x="48" y="581"/>
                      <a:pt x="46" y="580"/>
                      <a:pt x="44" y="577"/>
                    </a:cubicBezTo>
                    <a:cubicBezTo>
                      <a:pt x="39" y="569"/>
                      <a:pt x="38" y="555"/>
                      <a:pt x="43" y="550"/>
                    </a:cubicBezTo>
                    <a:cubicBezTo>
                      <a:pt x="49" y="546"/>
                      <a:pt x="53" y="538"/>
                      <a:pt x="56" y="529"/>
                    </a:cubicBezTo>
                    <a:cubicBezTo>
                      <a:pt x="57" y="525"/>
                      <a:pt x="58" y="524"/>
                      <a:pt x="60" y="524"/>
                    </a:cubicBezTo>
                    <a:cubicBezTo>
                      <a:pt x="62" y="524"/>
                      <a:pt x="64" y="527"/>
                      <a:pt x="65" y="528"/>
                    </a:cubicBezTo>
                    <a:cubicBezTo>
                      <a:pt x="67" y="529"/>
                      <a:pt x="68" y="533"/>
                      <a:pt x="70" y="533"/>
                    </a:cubicBezTo>
                    <a:cubicBezTo>
                      <a:pt x="71" y="533"/>
                      <a:pt x="71" y="532"/>
                      <a:pt x="72" y="531"/>
                    </a:cubicBezTo>
                    <a:cubicBezTo>
                      <a:pt x="73" y="530"/>
                      <a:pt x="74" y="528"/>
                      <a:pt x="74" y="527"/>
                    </a:cubicBezTo>
                    <a:cubicBezTo>
                      <a:pt x="74" y="500"/>
                      <a:pt x="74" y="500"/>
                      <a:pt x="74" y="500"/>
                    </a:cubicBezTo>
                    <a:cubicBezTo>
                      <a:pt x="74" y="499"/>
                      <a:pt x="73" y="498"/>
                      <a:pt x="73" y="497"/>
                    </a:cubicBezTo>
                    <a:cubicBezTo>
                      <a:pt x="73" y="495"/>
                      <a:pt x="74" y="494"/>
                      <a:pt x="74" y="493"/>
                    </a:cubicBezTo>
                    <a:cubicBezTo>
                      <a:pt x="74" y="435"/>
                      <a:pt x="74" y="435"/>
                      <a:pt x="74" y="435"/>
                    </a:cubicBezTo>
                    <a:cubicBezTo>
                      <a:pt x="74" y="434"/>
                      <a:pt x="74" y="433"/>
                      <a:pt x="74" y="433"/>
                    </a:cubicBezTo>
                    <a:cubicBezTo>
                      <a:pt x="74" y="432"/>
                      <a:pt x="74" y="432"/>
                      <a:pt x="74" y="431"/>
                    </a:cubicBezTo>
                    <a:cubicBezTo>
                      <a:pt x="74" y="402"/>
                      <a:pt x="74" y="402"/>
                      <a:pt x="74" y="402"/>
                    </a:cubicBezTo>
                    <a:cubicBezTo>
                      <a:pt x="74" y="402"/>
                      <a:pt x="74" y="402"/>
                      <a:pt x="74" y="402"/>
                    </a:cubicBezTo>
                    <a:moveTo>
                      <a:pt x="173" y="455"/>
                    </a:moveTo>
                    <a:cubicBezTo>
                      <a:pt x="172" y="451"/>
                      <a:pt x="170" y="448"/>
                      <a:pt x="169" y="445"/>
                    </a:cubicBezTo>
                    <a:cubicBezTo>
                      <a:pt x="168" y="444"/>
                      <a:pt x="170" y="441"/>
                      <a:pt x="171" y="436"/>
                    </a:cubicBezTo>
                    <a:cubicBezTo>
                      <a:pt x="172" y="440"/>
                      <a:pt x="174" y="442"/>
                      <a:pt x="174" y="445"/>
                    </a:cubicBezTo>
                    <a:cubicBezTo>
                      <a:pt x="174" y="448"/>
                      <a:pt x="174" y="451"/>
                      <a:pt x="173" y="455"/>
                    </a:cubicBezTo>
                    <a:moveTo>
                      <a:pt x="162" y="433"/>
                    </a:moveTo>
                    <a:cubicBezTo>
                      <a:pt x="162" y="433"/>
                      <a:pt x="162" y="433"/>
                      <a:pt x="162" y="433"/>
                    </a:cubicBezTo>
                    <a:cubicBezTo>
                      <a:pt x="162" y="433"/>
                      <a:pt x="161" y="431"/>
                      <a:pt x="161" y="430"/>
                    </a:cubicBezTo>
                    <a:cubicBezTo>
                      <a:pt x="162" y="429"/>
                      <a:pt x="163" y="428"/>
                      <a:pt x="165" y="428"/>
                    </a:cubicBezTo>
                    <a:cubicBezTo>
                      <a:pt x="165" y="428"/>
                      <a:pt x="165" y="428"/>
                      <a:pt x="165" y="428"/>
                    </a:cubicBezTo>
                    <a:cubicBezTo>
                      <a:pt x="165" y="428"/>
                      <a:pt x="165" y="430"/>
                      <a:pt x="166" y="432"/>
                    </a:cubicBezTo>
                    <a:cubicBezTo>
                      <a:pt x="165" y="433"/>
                      <a:pt x="163" y="433"/>
                      <a:pt x="162" y="433"/>
                    </a:cubicBezTo>
                    <a:moveTo>
                      <a:pt x="180" y="433"/>
                    </a:moveTo>
                    <a:cubicBezTo>
                      <a:pt x="180" y="433"/>
                      <a:pt x="180" y="433"/>
                      <a:pt x="180" y="433"/>
                    </a:cubicBezTo>
                    <a:cubicBezTo>
                      <a:pt x="179" y="431"/>
                      <a:pt x="178" y="429"/>
                      <a:pt x="177" y="427"/>
                    </a:cubicBezTo>
                    <a:cubicBezTo>
                      <a:pt x="177" y="426"/>
                      <a:pt x="178" y="424"/>
                      <a:pt x="179" y="422"/>
                    </a:cubicBezTo>
                    <a:cubicBezTo>
                      <a:pt x="180" y="425"/>
                      <a:pt x="181" y="427"/>
                      <a:pt x="182" y="430"/>
                    </a:cubicBezTo>
                    <a:cubicBezTo>
                      <a:pt x="182" y="431"/>
                      <a:pt x="180" y="433"/>
                      <a:pt x="180" y="433"/>
                    </a:cubicBezTo>
                    <a:moveTo>
                      <a:pt x="171" y="417"/>
                    </a:moveTo>
                    <a:cubicBezTo>
                      <a:pt x="170" y="416"/>
                      <a:pt x="170" y="415"/>
                      <a:pt x="169" y="414"/>
                    </a:cubicBezTo>
                    <a:cubicBezTo>
                      <a:pt x="170" y="413"/>
                      <a:pt x="171" y="412"/>
                      <a:pt x="173" y="411"/>
                    </a:cubicBezTo>
                    <a:cubicBezTo>
                      <a:pt x="173" y="411"/>
                      <a:pt x="173" y="411"/>
                      <a:pt x="173" y="411"/>
                    </a:cubicBezTo>
                    <a:cubicBezTo>
                      <a:pt x="173" y="411"/>
                      <a:pt x="174" y="413"/>
                      <a:pt x="175" y="414"/>
                    </a:cubicBezTo>
                    <a:cubicBezTo>
                      <a:pt x="174" y="415"/>
                      <a:pt x="172" y="416"/>
                      <a:pt x="171" y="417"/>
                    </a:cubicBezTo>
                    <a:moveTo>
                      <a:pt x="163" y="400"/>
                    </a:moveTo>
                    <a:cubicBezTo>
                      <a:pt x="162" y="400"/>
                      <a:pt x="161" y="398"/>
                      <a:pt x="161" y="397"/>
                    </a:cubicBezTo>
                    <a:cubicBezTo>
                      <a:pt x="162" y="396"/>
                      <a:pt x="163" y="395"/>
                      <a:pt x="164" y="394"/>
                    </a:cubicBezTo>
                    <a:cubicBezTo>
                      <a:pt x="165" y="395"/>
                      <a:pt x="166" y="396"/>
                      <a:pt x="166" y="397"/>
                    </a:cubicBezTo>
                    <a:cubicBezTo>
                      <a:pt x="165" y="398"/>
                      <a:pt x="164" y="399"/>
                      <a:pt x="163" y="400"/>
                    </a:cubicBezTo>
                    <a:cubicBezTo>
                      <a:pt x="163" y="400"/>
                      <a:pt x="163" y="400"/>
                      <a:pt x="163" y="400"/>
                    </a:cubicBezTo>
                    <a:moveTo>
                      <a:pt x="154" y="388"/>
                    </a:moveTo>
                    <a:cubicBezTo>
                      <a:pt x="153" y="385"/>
                      <a:pt x="153" y="382"/>
                      <a:pt x="152" y="379"/>
                    </a:cubicBezTo>
                    <a:cubicBezTo>
                      <a:pt x="153" y="376"/>
                      <a:pt x="153" y="374"/>
                      <a:pt x="154" y="372"/>
                    </a:cubicBezTo>
                    <a:cubicBezTo>
                      <a:pt x="155" y="375"/>
                      <a:pt x="157" y="378"/>
                      <a:pt x="157" y="381"/>
                    </a:cubicBezTo>
                    <a:cubicBezTo>
                      <a:pt x="158" y="383"/>
                      <a:pt x="155" y="386"/>
                      <a:pt x="154" y="388"/>
                    </a:cubicBezTo>
                    <a:moveTo>
                      <a:pt x="150" y="351"/>
                    </a:moveTo>
                    <a:cubicBezTo>
                      <a:pt x="150" y="364"/>
                      <a:pt x="150" y="364"/>
                      <a:pt x="150" y="364"/>
                    </a:cubicBezTo>
                    <a:cubicBezTo>
                      <a:pt x="151" y="364"/>
                      <a:pt x="151" y="365"/>
                      <a:pt x="151" y="365"/>
                    </a:cubicBezTo>
                    <a:cubicBezTo>
                      <a:pt x="151" y="366"/>
                      <a:pt x="151" y="366"/>
                      <a:pt x="150" y="367"/>
                    </a:cubicBezTo>
                    <a:cubicBezTo>
                      <a:pt x="150" y="394"/>
                      <a:pt x="150" y="394"/>
                      <a:pt x="150" y="394"/>
                    </a:cubicBezTo>
                    <a:cubicBezTo>
                      <a:pt x="151" y="394"/>
                      <a:pt x="151" y="394"/>
                      <a:pt x="151" y="394"/>
                    </a:cubicBezTo>
                    <a:cubicBezTo>
                      <a:pt x="151" y="395"/>
                      <a:pt x="151" y="395"/>
                      <a:pt x="150" y="395"/>
                    </a:cubicBezTo>
                    <a:cubicBezTo>
                      <a:pt x="150" y="432"/>
                      <a:pt x="150" y="432"/>
                      <a:pt x="150" y="432"/>
                    </a:cubicBezTo>
                    <a:cubicBezTo>
                      <a:pt x="150" y="432"/>
                      <a:pt x="151" y="432"/>
                      <a:pt x="151" y="433"/>
                    </a:cubicBezTo>
                    <a:cubicBezTo>
                      <a:pt x="151" y="433"/>
                      <a:pt x="150" y="433"/>
                      <a:pt x="150" y="433"/>
                    </a:cubicBezTo>
                    <a:cubicBezTo>
                      <a:pt x="150" y="446"/>
                      <a:pt x="150" y="446"/>
                      <a:pt x="150" y="446"/>
                    </a:cubicBezTo>
                    <a:cubicBezTo>
                      <a:pt x="152" y="444"/>
                      <a:pt x="153" y="441"/>
                      <a:pt x="155" y="439"/>
                    </a:cubicBezTo>
                    <a:cubicBezTo>
                      <a:pt x="155" y="439"/>
                      <a:pt x="155" y="439"/>
                      <a:pt x="155" y="439"/>
                    </a:cubicBezTo>
                    <a:cubicBezTo>
                      <a:pt x="156" y="439"/>
                      <a:pt x="157" y="441"/>
                      <a:pt x="159" y="443"/>
                    </a:cubicBezTo>
                    <a:cubicBezTo>
                      <a:pt x="156" y="448"/>
                      <a:pt x="155" y="452"/>
                      <a:pt x="153" y="456"/>
                    </a:cubicBezTo>
                    <a:cubicBezTo>
                      <a:pt x="152" y="454"/>
                      <a:pt x="151" y="452"/>
                      <a:pt x="150" y="450"/>
                    </a:cubicBezTo>
                    <a:cubicBezTo>
                      <a:pt x="150" y="462"/>
                      <a:pt x="150" y="462"/>
                      <a:pt x="150" y="462"/>
                    </a:cubicBezTo>
                    <a:cubicBezTo>
                      <a:pt x="151" y="462"/>
                      <a:pt x="152" y="463"/>
                      <a:pt x="153" y="463"/>
                    </a:cubicBezTo>
                    <a:cubicBezTo>
                      <a:pt x="155" y="463"/>
                      <a:pt x="157" y="462"/>
                      <a:pt x="160" y="459"/>
                    </a:cubicBezTo>
                    <a:cubicBezTo>
                      <a:pt x="160" y="459"/>
                      <a:pt x="160" y="459"/>
                      <a:pt x="160" y="459"/>
                    </a:cubicBezTo>
                    <a:cubicBezTo>
                      <a:pt x="160" y="458"/>
                      <a:pt x="161" y="458"/>
                      <a:pt x="161" y="458"/>
                    </a:cubicBezTo>
                    <a:cubicBezTo>
                      <a:pt x="161" y="458"/>
                      <a:pt x="161" y="458"/>
                      <a:pt x="161" y="459"/>
                    </a:cubicBezTo>
                    <a:cubicBezTo>
                      <a:pt x="161" y="458"/>
                      <a:pt x="162" y="458"/>
                      <a:pt x="162" y="458"/>
                    </a:cubicBezTo>
                    <a:cubicBezTo>
                      <a:pt x="162" y="458"/>
                      <a:pt x="163" y="458"/>
                      <a:pt x="163" y="458"/>
                    </a:cubicBezTo>
                    <a:cubicBezTo>
                      <a:pt x="162" y="459"/>
                      <a:pt x="162" y="460"/>
                      <a:pt x="161" y="461"/>
                    </a:cubicBezTo>
                    <a:cubicBezTo>
                      <a:pt x="161" y="461"/>
                      <a:pt x="161" y="461"/>
                      <a:pt x="161" y="460"/>
                    </a:cubicBezTo>
                    <a:cubicBezTo>
                      <a:pt x="160" y="469"/>
                      <a:pt x="160" y="476"/>
                      <a:pt x="160" y="483"/>
                    </a:cubicBezTo>
                    <a:cubicBezTo>
                      <a:pt x="160" y="487"/>
                      <a:pt x="161" y="489"/>
                      <a:pt x="162" y="489"/>
                    </a:cubicBezTo>
                    <a:cubicBezTo>
                      <a:pt x="163" y="489"/>
                      <a:pt x="164" y="488"/>
                      <a:pt x="166" y="487"/>
                    </a:cubicBezTo>
                    <a:cubicBezTo>
                      <a:pt x="166" y="487"/>
                      <a:pt x="165" y="487"/>
                      <a:pt x="165" y="487"/>
                    </a:cubicBezTo>
                    <a:cubicBezTo>
                      <a:pt x="166" y="486"/>
                      <a:pt x="167" y="485"/>
                      <a:pt x="167" y="485"/>
                    </a:cubicBezTo>
                    <a:cubicBezTo>
                      <a:pt x="167" y="485"/>
                      <a:pt x="167" y="486"/>
                      <a:pt x="167" y="486"/>
                    </a:cubicBezTo>
                    <a:cubicBezTo>
                      <a:pt x="168" y="486"/>
                      <a:pt x="169" y="485"/>
                      <a:pt x="169" y="485"/>
                    </a:cubicBezTo>
                    <a:cubicBezTo>
                      <a:pt x="170" y="485"/>
                      <a:pt x="170" y="486"/>
                      <a:pt x="171" y="486"/>
                    </a:cubicBezTo>
                    <a:cubicBezTo>
                      <a:pt x="169" y="487"/>
                      <a:pt x="168" y="488"/>
                      <a:pt x="167" y="489"/>
                    </a:cubicBezTo>
                    <a:cubicBezTo>
                      <a:pt x="167" y="489"/>
                      <a:pt x="167" y="489"/>
                      <a:pt x="167" y="489"/>
                    </a:cubicBezTo>
                    <a:cubicBezTo>
                      <a:pt x="166" y="505"/>
                      <a:pt x="166" y="505"/>
                      <a:pt x="171" y="506"/>
                    </a:cubicBezTo>
                    <a:cubicBezTo>
                      <a:pt x="173" y="507"/>
                      <a:pt x="175" y="508"/>
                      <a:pt x="176" y="509"/>
                    </a:cubicBezTo>
                    <a:cubicBezTo>
                      <a:pt x="176" y="512"/>
                      <a:pt x="174" y="516"/>
                      <a:pt x="175" y="517"/>
                    </a:cubicBezTo>
                    <a:cubicBezTo>
                      <a:pt x="179" y="522"/>
                      <a:pt x="182" y="530"/>
                      <a:pt x="185" y="538"/>
                    </a:cubicBezTo>
                    <a:cubicBezTo>
                      <a:pt x="186" y="540"/>
                      <a:pt x="188" y="540"/>
                      <a:pt x="189" y="541"/>
                    </a:cubicBezTo>
                    <a:cubicBezTo>
                      <a:pt x="188" y="532"/>
                      <a:pt x="190" y="527"/>
                      <a:pt x="193" y="526"/>
                    </a:cubicBezTo>
                    <a:cubicBezTo>
                      <a:pt x="193" y="526"/>
                      <a:pt x="193" y="525"/>
                      <a:pt x="193" y="525"/>
                    </a:cubicBezTo>
                    <a:cubicBezTo>
                      <a:pt x="196" y="525"/>
                      <a:pt x="195" y="534"/>
                      <a:pt x="196" y="537"/>
                    </a:cubicBezTo>
                    <a:cubicBezTo>
                      <a:pt x="196" y="539"/>
                      <a:pt x="197" y="541"/>
                      <a:pt x="197" y="542"/>
                    </a:cubicBezTo>
                    <a:cubicBezTo>
                      <a:pt x="197" y="542"/>
                      <a:pt x="198" y="542"/>
                      <a:pt x="198" y="542"/>
                    </a:cubicBezTo>
                    <a:cubicBezTo>
                      <a:pt x="198" y="542"/>
                      <a:pt x="199" y="542"/>
                      <a:pt x="199" y="541"/>
                    </a:cubicBezTo>
                    <a:cubicBezTo>
                      <a:pt x="199" y="540"/>
                      <a:pt x="200" y="537"/>
                      <a:pt x="200" y="536"/>
                    </a:cubicBezTo>
                    <a:cubicBezTo>
                      <a:pt x="199" y="531"/>
                      <a:pt x="197" y="526"/>
                      <a:pt x="196" y="520"/>
                    </a:cubicBezTo>
                    <a:cubicBezTo>
                      <a:pt x="196" y="519"/>
                      <a:pt x="197" y="515"/>
                      <a:pt x="197" y="513"/>
                    </a:cubicBezTo>
                    <a:cubicBezTo>
                      <a:pt x="196" y="511"/>
                      <a:pt x="194" y="509"/>
                      <a:pt x="193" y="509"/>
                    </a:cubicBezTo>
                    <a:cubicBezTo>
                      <a:pt x="190" y="507"/>
                      <a:pt x="190" y="507"/>
                      <a:pt x="189" y="495"/>
                    </a:cubicBezTo>
                    <a:cubicBezTo>
                      <a:pt x="189" y="493"/>
                      <a:pt x="187" y="490"/>
                      <a:pt x="186" y="490"/>
                    </a:cubicBezTo>
                    <a:cubicBezTo>
                      <a:pt x="186" y="490"/>
                      <a:pt x="186" y="490"/>
                      <a:pt x="186" y="490"/>
                    </a:cubicBezTo>
                    <a:cubicBezTo>
                      <a:pt x="185" y="490"/>
                      <a:pt x="183" y="493"/>
                      <a:pt x="182" y="495"/>
                    </a:cubicBezTo>
                    <a:cubicBezTo>
                      <a:pt x="182" y="497"/>
                      <a:pt x="182" y="499"/>
                      <a:pt x="183" y="501"/>
                    </a:cubicBezTo>
                    <a:cubicBezTo>
                      <a:pt x="183" y="501"/>
                      <a:pt x="183" y="501"/>
                      <a:pt x="183" y="501"/>
                    </a:cubicBezTo>
                    <a:cubicBezTo>
                      <a:pt x="184" y="502"/>
                      <a:pt x="184" y="503"/>
                      <a:pt x="184" y="503"/>
                    </a:cubicBezTo>
                    <a:cubicBezTo>
                      <a:pt x="183" y="503"/>
                      <a:pt x="183" y="503"/>
                      <a:pt x="183" y="502"/>
                    </a:cubicBezTo>
                    <a:cubicBezTo>
                      <a:pt x="184" y="505"/>
                      <a:pt x="184" y="506"/>
                      <a:pt x="184" y="506"/>
                    </a:cubicBezTo>
                    <a:cubicBezTo>
                      <a:pt x="184" y="506"/>
                      <a:pt x="184" y="506"/>
                      <a:pt x="184" y="506"/>
                    </a:cubicBezTo>
                    <a:cubicBezTo>
                      <a:pt x="183" y="505"/>
                      <a:pt x="182" y="504"/>
                      <a:pt x="182" y="503"/>
                    </a:cubicBezTo>
                    <a:cubicBezTo>
                      <a:pt x="182" y="503"/>
                      <a:pt x="182" y="502"/>
                      <a:pt x="183" y="502"/>
                    </a:cubicBezTo>
                    <a:cubicBezTo>
                      <a:pt x="180" y="499"/>
                      <a:pt x="178" y="498"/>
                      <a:pt x="177" y="496"/>
                    </a:cubicBezTo>
                    <a:cubicBezTo>
                      <a:pt x="176" y="496"/>
                      <a:pt x="177" y="493"/>
                      <a:pt x="177" y="492"/>
                    </a:cubicBezTo>
                    <a:cubicBezTo>
                      <a:pt x="178" y="492"/>
                      <a:pt x="179" y="493"/>
                      <a:pt x="180" y="493"/>
                    </a:cubicBezTo>
                    <a:cubicBezTo>
                      <a:pt x="181" y="494"/>
                      <a:pt x="181" y="495"/>
                      <a:pt x="182" y="495"/>
                    </a:cubicBezTo>
                    <a:cubicBezTo>
                      <a:pt x="181" y="484"/>
                      <a:pt x="186" y="469"/>
                      <a:pt x="177" y="464"/>
                    </a:cubicBezTo>
                    <a:cubicBezTo>
                      <a:pt x="177" y="461"/>
                      <a:pt x="177" y="458"/>
                      <a:pt x="178" y="457"/>
                    </a:cubicBezTo>
                    <a:cubicBezTo>
                      <a:pt x="180" y="455"/>
                      <a:pt x="183" y="457"/>
                      <a:pt x="183" y="450"/>
                    </a:cubicBezTo>
                    <a:cubicBezTo>
                      <a:pt x="182" y="443"/>
                      <a:pt x="183" y="439"/>
                      <a:pt x="186" y="439"/>
                    </a:cubicBezTo>
                    <a:cubicBezTo>
                      <a:pt x="186" y="439"/>
                      <a:pt x="187" y="439"/>
                      <a:pt x="188" y="440"/>
                    </a:cubicBezTo>
                    <a:cubicBezTo>
                      <a:pt x="188" y="440"/>
                      <a:pt x="189" y="441"/>
                      <a:pt x="190" y="441"/>
                    </a:cubicBezTo>
                    <a:cubicBezTo>
                      <a:pt x="192" y="441"/>
                      <a:pt x="192" y="436"/>
                      <a:pt x="192" y="428"/>
                    </a:cubicBezTo>
                    <a:cubicBezTo>
                      <a:pt x="192" y="425"/>
                      <a:pt x="193" y="424"/>
                      <a:pt x="194" y="424"/>
                    </a:cubicBezTo>
                    <a:cubicBezTo>
                      <a:pt x="194" y="424"/>
                      <a:pt x="195" y="425"/>
                      <a:pt x="195" y="425"/>
                    </a:cubicBezTo>
                    <a:cubicBezTo>
                      <a:pt x="195" y="425"/>
                      <a:pt x="196" y="426"/>
                      <a:pt x="196" y="426"/>
                    </a:cubicBezTo>
                    <a:cubicBezTo>
                      <a:pt x="196" y="426"/>
                      <a:pt x="196" y="426"/>
                      <a:pt x="196" y="426"/>
                    </a:cubicBezTo>
                    <a:cubicBezTo>
                      <a:pt x="197" y="416"/>
                      <a:pt x="198" y="411"/>
                      <a:pt x="199" y="411"/>
                    </a:cubicBezTo>
                    <a:cubicBezTo>
                      <a:pt x="200" y="411"/>
                      <a:pt x="201" y="414"/>
                      <a:pt x="202" y="418"/>
                    </a:cubicBezTo>
                    <a:cubicBezTo>
                      <a:pt x="204" y="422"/>
                      <a:pt x="205" y="424"/>
                      <a:pt x="206" y="424"/>
                    </a:cubicBezTo>
                    <a:cubicBezTo>
                      <a:pt x="206" y="424"/>
                      <a:pt x="207" y="423"/>
                      <a:pt x="208" y="420"/>
                    </a:cubicBezTo>
                    <a:cubicBezTo>
                      <a:pt x="209" y="417"/>
                      <a:pt x="209" y="415"/>
                      <a:pt x="210" y="414"/>
                    </a:cubicBezTo>
                    <a:cubicBezTo>
                      <a:pt x="213" y="410"/>
                      <a:pt x="211" y="404"/>
                      <a:pt x="210" y="402"/>
                    </a:cubicBezTo>
                    <a:cubicBezTo>
                      <a:pt x="208" y="399"/>
                      <a:pt x="207" y="399"/>
                      <a:pt x="205" y="397"/>
                    </a:cubicBezTo>
                    <a:cubicBezTo>
                      <a:pt x="204" y="401"/>
                      <a:pt x="208" y="406"/>
                      <a:pt x="206" y="410"/>
                    </a:cubicBezTo>
                    <a:cubicBezTo>
                      <a:pt x="205" y="410"/>
                      <a:pt x="205" y="411"/>
                      <a:pt x="204" y="412"/>
                    </a:cubicBezTo>
                    <a:cubicBezTo>
                      <a:pt x="204" y="410"/>
                      <a:pt x="204" y="408"/>
                      <a:pt x="204" y="407"/>
                    </a:cubicBezTo>
                    <a:cubicBezTo>
                      <a:pt x="204" y="403"/>
                      <a:pt x="204" y="400"/>
                      <a:pt x="204" y="396"/>
                    </a:cubicBezTo>
                    <a:cubicBezTo>
                      <a:pt x="203" y="395"/>
                      <a:pt x="202" y="395"/>
                      <a:pt x="201" y="394"/>
                    </a:cubicBezTo>
                    <a:cubicBezTo>
                      <a:pt x="199" y="393"/>
                      <a:pt x="196" y="393"/>
                      <a:pt x="197" y="380"/>
                    </a:cubicBezTo>
                    <a:cubicBezTo>
                      <a:pt x="197" y="379"/>
                      <a:pt x="196" y="375"/>
                      <a:pt x="195" y="375"/>
                    </a:cubicBezTo>
                    <a:cubicBezTo>
                      <a:pt x="195" y="375"/>
                      <a:pt x="195" y="375"/>
                      <a:pt x="195" y="375"/>
                    </a:cubicBezTo>
                    <a:cubicBezTo>
                      <a:pt x="194" y="376"/>
                      <a:pt x="193" y="378"/>
                      <a:pt x="193" y="380"/>
                    </a:cubicBezTo>
                    <a:cubicBezTo>
                      <a:pt x="192" y="386"/>
                      <a:pt x="194" y="390"/>
                      <a:pt x="195" y="395"/>
                    </a:cubicBezTo>
                    <a:cubicBezTo>
                      <a:pt x="197" y="400"/>
                      <a:pt x="197" y="402"/>
                      <a:pt x="195" y="402"/>
                    </a:cubicBezTo>
                    <a:cubicBezTo>
                      <a:pt x="195" y="402"/>
                      <a:pt x="194" y="402"/>
                      <a:pt x="194" y="402"/>
                    </a:cubicBezTo>
                    <a:cubicBezTo>
                      <a:pt x="194" y="402"/>
                      <a:pt x="194" y="402"/>
                      <a:pt x="194" y="402"/>
                    </a:cubicBezTo>
                    <a:cubicBezTo>
                      <a:pt x="193" y="402"/>
                      <a:pt x="192" y="405"/>
                      <a:pt x="190" y="407"/>
                    </a:cubicBezTo>
                    <a:cubicBezTo>
                      <a:pt x="190" y="417"/>
                      <a:pt x="190" y="417"/>
                      <a:pt x="190" y="417"/>
                    </a:cubicBezTo>
                    <a:cubicBezTo>
                      <a:pt x="188" y="415"/>
                      <a:pt x="186" y="415"/>
                      <a:pt x="185" y="412"/>
                    </a:cubicBezTo>
                    <a:cubicBezTo>
                      <a:pt x="184" y="409"/>
                      <a:pt x="184" y="404"/>
                      <a:pt x="183" y="400"/>
                    </a:cubicBezTo>
                    <a:cubicBezTo>
                      <a:pt x="183" y="400"/>
                      <a:pt x="183" y="400"/>
                      <a:pt x="183" y="400"/>
                    </a:cubicBezTo>
                    <a:cubicBezTo>
                      <a:pt x="183" y="400"/>
                      <a:pt x="183" y="400"/>
                      <a:pt x="183" y="400"/>
                    </a:cubicBezTo>
                    <a:cubicBezTo>
                      <a:pt x="183" y="400"/>
                      <a:pt x="183" y="400"/>
                      <a:pt x="183" y="400"/>
                    </a:cubicBezTo>
                    <a:cubicBezTo>
                      <a:pt x="183" y="399"/>
                      <a:pt x="183" y="399"/>
                      <a:pt x="183" y="399"/>
                    </a:cubicBezTo>
                    <a:cubicBezTo>
                      <a:pt x="182" y="399"/>
                      <a:pt x="181" y="401"/>
                      <a:pt x="181" y="402"/>
                    </a:cubicBezTo>
                    <a:cubicBezTo>
                      <a:pt x="180" y="404"/>
                      <a:pt x="179" y="405"/>
                      <a:pt x="179" y="405"/>
                    </a:cubicBezTo>
                    <a:cubicBezTo>
                      <a:pt x="178" y="405"/>
                      <a:pt x="178" y="404"/>
                      <a:pt x="178" y="398"/>
                    </a:cubicBezTo>
                    <a:cubicBezTo>
                      <a:pt x="178" y="392"/>
                      <a:pt x="177" y="388"/>
                      <a:pt x="174" y="388"/>
                    </a:cubicBezTo>
                    <a:cubicBezTo>
                      <a:pt x="174" y="388"/>
                      <a:pt x="174" y="389"/>
                      <a:pt x="173" y="389"/>
                    </a:cubicBezTo>
                    <a:cubicBezTo>
                      <a:pt x="173" y="389"/>
                      <a:pt x="172" y="389"/>
                      <a:pt x="171" y="389"/>
                    </a:cubicBezTo>
                    <a:cubicBezTo>
                      <a:pt x="170" y="389"/>
                      <a:pt x="169" y="389"/>
                      <a:pt x="168" y="389"/>
                    </a:cubicBezTo>
                    <a:cubicBezTo>
                      <a:pt x="165" y="389"/>
                      <a:pt x="164" y="389"/>
                      <a:pt x="162" y="377"/>
                    </a:cubicBezTo>
                    <a:cubicBezTo>
                      <a:pt x="161" y="370"/>
                      <a:pt x="160" y="362"/>
                      <a:pt x="157" y="355"/>
                    </a:cubicBezTo>
                    <a:cubicBezTo>
                      <a:pt x="156" y="355"/>
                      <a:pt x="155" y="355"/>
                      <a:pt x="155" y="355"/>
                    </a:cubicBezTo>
                    <a:cubicBezTo>
                      <a:pt x="152" y="355"/>
                      <a:pt x="151" y="354"/>
                      <a:pt x="150" y="351"/>
                    </a:cubicBezTo>
                    <a:moveTo>
                      <a:pt x="150" y="336"/>
                    </a:moveTo>
                    <a:cubicBezTo>
                      <a:pt x="150" y="341"/>
                      <a:pt x="150" y="341"/>
                      <a:pt x="150" y="341"/>
                    </a:cubicBezTo>
                    <a:cubicBezTo>
                      <a:pt x="151" y="340"/>
                      <a:pt x="151" y="338"/>
                      <a:pt x="150" y="336"/>
                    </a:cubicBezTo>
                    <a:moveTo>
                      <a:pt x="150" y="238"/>
                    </a:moveTo>
                    <a:cubicBezTo>
                      <a:pt x="150" y="250"/>
                      <a:pt x="150" y="250"/>
                      <a:pt x="150" y="250"/>
                    </a:cubicBezTo>
                    <a:cubicBezTo>
                      <a:pt x="151" y="247"/>
                      <a:pt x="151" y="245"/>
                      <a:pt x="151" y="243"/>
                    </a:cubicBezTo>
                    <a:cubicBezTo>
                      <a:pt x="151" y="241"/>
                      <a:pt x="151" y="239"/>
                      <a:pt x="150" y="238"/>
                    </a:cubicBezTo>
                    <a:moveTo>
                      <a:pt x="34" y="230"/>
                    </a:moveTo>
                    <a:cubicBezTo>
                      <a:pt x="34" y="230"/>
                      <a:pt x="34" y="230"/>
                      <a:pt x="34" y="230"/>
                    </a:cubicBezTo>
                    <a:cubicBezTo>
                      <a:pt x="34" y="230"/>
                      <a:pt x="34" y="230"/>
                      <a:pt x="34" y="230"/>
                    </a:cubicBezTo>
                    <a:moveTo>
                      <a:pt x="70" y="81"/>
                    </a:moveTo>
                    <a:cubicBezTo>
                      <a:pt x="70" y="81"/>
                      <a:pt x="70" y="82"/>
                      <a:pt x="69" y="85"/>
                    </a:cubicBezTo>
                    <a:cubicBezTo>
                      <a:pt x="69" y="90"/>
                      <a:pt x="69" y="96"/>
                      <a:pt x="69" y="102"/>
                    </a:cubicBezTo>
                    <a:cubicBezTo>
                      <a:pt x="70" y="104"/>
                      <a:pt x="71" y="106"/>
                      <a:pt x="73" y="108"/>
                    </a:cubicBezTo>
                    <a:cubicBezTo>
                      <a:pt x="73" y="108"/>
                      <a:pt x="74" y="109"/>
                      <a:pt x="74" y="109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84"/>
                      <a:pt x="73" y="83"/>
                      <a:pt x="73" y="83"/>
                    </a:cubicBezTo>
                    <a:cubicBezTo>
                      <a:pt x="72" y="81"/>
                      <a:pt x="71" y="81"/>
                      <a:pt x="70" y="81"/>
                    </a:cubicBezTo>
                    <a:moveTo>
                      <a:pt x="74" y="52"/>
                    </a:moveTo>
                    <a:cubicBezTo>
                      <a:pt x="71" y="55"/>
                      <a:pt x="69" y="61"/>
                      <a:pt x="70" y="69"/>
                    </a:cubicBezTo>
                    <a:cubicBezTo>
                      <a:pt x="70" y="72"/>
                      <a:pt x="70" y="73"/>
                      <a:pt x="71" y="73"/>
                    </a:cubicBezTo>
                    <a:cubicBezTo>
                      <a:pt x="71" y="73"/>
                      <a:pt x="72" y="72"/>
                      <a:pt x="73" y="71"/>
                    </a:cubicBezTo>
                    <a:cubicBezTo>
                      <a:pt x="73" y="70"/>
                      <a:pt x="74" y="70"/>
                      <a:pt x="74" y="70"/>
                    </a:cubicBezTo>
                    <a:cubicBezTo>
                      <a:pt x="74" y="52"/>
                      <a:pt x="74" y="52"/>
                      <a:pt x="74" y="52"/>
                    </a:cubicBezTo>
                    <a:moveTo>
                      <a:pt x="36" y="449"/>
                    </a:moveTo>
                    <a:cubicBezTo>
                      <a:pt x="35" y="447"/>
                      <a:pt x="35" y="446"/>
                      <a:pt x="35" y="445"/>
                    </a:cubicBezTo>
                    <a:cubicBezTo>
                      <a:pt x="35" y="445"/>
                      <a:pt x="35" y="444"/>
                      <a:pt x="36" y="443"/>
                    </a:cubicBezTo>
                    <a:cubicBezTo>
                      <a:pt x="36" y="444"/>
                      <a:pt x="36" y="446"/>
                      <a:pt x="37" y="447"/>
                    </a:cubicBezTo>
                    <a:cubicBezTo>
                      <a:pt x="37" y="447"/>
                      <a:pt x="36" y="448"/>
                      <a:pt x="36" y="449"/>
                    </a:cubicBezTo>
                    <a:moveTo>
                      <a:pt x="44" y="432"/>
                    </a:moveTo>
                    <a:cubicBezTo>
                      <a:pt x="44" y="431"/>
                      <a:pt x="44" y="430"/>
                      <a:pt x="43" y="428"/>
                    </a:cubicBezTo>
                    <a:cubicBezTo>
                      <a:pt x="43" y="428"/>
                      <a:pt x="44" y="427"/>
                      <a:pt x="44" y="426"/>
                    </a:cubicBezTo>
                    <a:cubicBezTo>
                      <a:pt x="45" y="428"/>
                      <a:pt x="45" y="429"/>
                      <a:pt x="45" y="430"/>
                    </a:cubicBezTo>
                    <a:cubicBezTo>
                      <a:pt x="45" y="431"/>
                      <a:pt x="45" y="431"/>
                      <a:pt x="44" y="432"/>
                    </a:cubicBezTo>
                    <a:moveTo>
                      <a:pt x="70" y="388"/>
                    </a:moveTo>
                    <a:cubicBezTo>
                      <a:pt x="70" y="385"/>
                      <a:pt x="69" y="383"/>
                      <a:pt x="69" y="381"/>
                    </a:cubicBezTo>
                    <a:cubicBezTo>
                      <a:pt x="69" y="377"/>
                      <a:pt x="69" y="374"/>
                      <a:pt x="69" y="370"/>
                    </a:cubicBezTo>
                    <a:cubicBezTo>
                      <a:pt x="71" y="373"/>
                      <a:pt x="72" y="374"/>
                      <a:pt x="73" y="376"/>
                    </a:cubicBezTo>
                    <a:cubicBezTo>
                      <a:pt x="73" y="378"/>
                      <a:pt x="73" y="380"/>
                      <a:pt x="73" y="382"/>
                    </a:cubicBezTo>
                    <a:cubicBezTo>
                      <a:pt x="72" y="384"/>
                      <a:pt x="71" y="386"/>
                      <a:pt x="70" y="388"/>
                    </a:cubicBezTo>
                    <a:moveTo>
                      <a:pt x="62" y="370"/>
                    </a:moveTo>
                    <a:cubicBezTo>
                      <a:pt x="61" y="367"/>
                      <a:pt x="59" y="364"/>
                      <a:pt x="58" y="361"/>
                    </a:cubicBezTo>
                    <a:cubicBezTo>
                      <a:pt x="58" y="358"/>
                      <a:pt x="60" y="355"/>
                      <a:pt x="61" y="352"/>
                    </a:cubicBezTo>
                    <a:cubicBezTo>
                      <a:pt x="64" y="357"/>
                      <a:pt x="66" y="360"/>
                      <a:pt x="66" y="362"/>
                    </a:cubicBezTo>
                    <a:cubicBezTo>
                      <a:pt x="66" y="365"/>
                      <a:pt x="63" y="368"/>
                      <a:pt x="62" y="370"/>
                    </a:cubicBezTo>
                    <a:moveTo>
                      <a:pt x="38" y="286"/>
                    </a:moveTo>
                    <a:cubicBezTo>
                      <a:pt x="37" y="283"/>
                      <a:pt x="36" y="280"/>
                      <a:pt x="36" y="278"/>
                    </a:cubicBezTo>
                    <a:cubicBezTo>
                      <a:pt x="36" y="275"/>
                      <a:pt x="38" y="273"/>
                      <a:pt x="38" y="270"/>
                    </a:cubicBezTo>
                    <a:cubicBezTo>
                      <a:pt x="42" y="278"/>
                      <a:pt x="42" y="278"/>
                      <a:pt x="42" y="278"/>
                    </a:cubicBezTo>
                    <a:cubicBezTo>
                      <a:pt x="41" y="281"/>
                      <a:pt x="39" y="283"/>
                      <a:pt x="38" y="286"/>
                    </a:cubicBezTo>
                    <a:moveTo>
                      <a:pt x="29" y="269"/>
                    </a:moveTo>
                    <a:cubicBezTo>
                      <a:pt x="29" y="269"/>
                      <a:pt x="29" y="269"/>
                      <a:pt x="29" y="269"/>
                    </a:cubicBezTo>
                    <a:cubicBezTo>
                      <a:pt x="28" y="268"/>
                      <a:pt x="27" y="264"/>
                      <a:pt x="25" y="261"/>
                    </a:cubicBezTo>
                    <a:cubicBezTo>
                      <a:pt x="27" y="259"/>
                      <a:pt x="28" y="255"/>
                      <a:pt x="30" y="254"/>
                    </a:cubicBezTo>
                    <a:cubicBezTo>
                      <a:pt x="30" y="254"/>
                      <a:pt x="30" y="254"/>
                      <a:pt x="30" y="254"/>
                    </a:cubicBezTo>
                    <a:cubicBezTo>
                      <a:pt x="32" y="254"/>
                      <a:pt x="33" y="258"/>
                      <a:pt x="35" y="259"/>
                    </a:cubicBezTo>
                    <a:cubicBezTo>
                      <a:pt x="32" y="264"/>
                      <a:pt x="31" y="269"/>
                      <a:pt x="29" y="269"/>
                    </a:cubicBezTo>
                    <a:moveTo>
                      <a:pt x="46" y="269"/>
                    </a:moveTo>
                    <a:cubicBezTo>
                      <a:pt x="46" y="268"/>
                      <a:pt x="45" y="266"/>
                      <a:pt x="45" y="264"/>
                    </a:cubicBezTo>
                    <a:cubicBezTo>
                      <a:pt x="45" y="261"/>
                      <a:pt x="46" y="257"/>
                      <a:pt x="47" y="254"/>
                    </a:cubicBezTo>
                    <a:cubicBezTo>
                      <a:pt x="48" y="256"/>
                      <a:pt x="49" y="259"/>
                      <a:pt x="50" y="261"/>
                    </a:cubicBezTo>
                    <a:cubicBezTo>
                      <a:pt x="49" y="264"/>
                      <a:pt x="48" y="266"/>
                      <a:pt x="46" y="269"/>
                    </a:cubicBezTo>
                    <a:moveTo>
                      <a:pt x="63" y="265"/>
                    </a:moveTo>
                    <a:cubicBezTo>
                      <a:pt x="63" y="263"/>
                      <a:pt x="62" y="260"/>
                      <a:pt x="62" y="258"/>
                    </a:cubicBezTo>
                    <a:cubicBezTo>
                      <a:pt x="62" y="256"/>
                      <a:pt x="63" y="255"/>
                      <a:pt x="63" y="253"/>
                    </a:cubicBezTo>
                    <a:cubicBezTo>
                      <a:pt x="67" y="262"/>
                      <a:pt x="67" y="262"/>
                      <a:pt x="67" y="262"/>
                    </a:cubicBezTo>
                    <a:cubicBezTo>
                      <a:pt x="66" y="263"/>
                      <a:pt x="65" y="264"/>
                      <a:pt x="63" y="265"/>
                    </a:cubicBezTo>
                    <a:moveTo>
                      <a:pt x="64" y="201"/>
                    </a:moveTo>
                    <a:cubicBezTo>
                      <a:pt x="64" y="201"/>
                      <a:pt x="63" y="201"/>
                      <a:pt x="63" y="201"/>
                    </a:cubicBezTo>
                    <a:cubicBezTo>
                      <a:pt x="65" y="193"/>
                      <a:pt x="67" y="191"/>
                      <a:pt x="67" y="191"/>
                    </a:cubicBezTo>
                    <a:cubicBezTo>
                      <a:pt x="68" y="191"/>
                      <a:pt x="68" y="192"/>
                      <a:pt x="68" y="192"/>
                    </a:cubicBezTo>
                    <a:cubicBezTo>
                      <a:pt x="67" y="196"/>
                      <a:pt x="66" y="198"/>
                      <a:pt x="65" y="201"/>
                    </a:cubicBezTo>
                    <a:cubicBezTo>
                      <a:pt x="65" y="201"/>
                      <a:pt x="64" y="201"/>
                      <a:pt x="64" y="201"/>
                    </a:cubicBezTo>
                    <a:moveTo>
                      <a:pt x="62" y="199"/>
                    </a:moveTo>
                    <a:cubicBezTo>
                      <a:pt x="61" y="197"/>
                      <a:pt x="61" y="194"/>
                      <a:pt x="61" y="192"/>
                    </a:cubicBezTo>
                    <a:cubicBezTo>
                      <a:pt x="62" y="189"/>
                      <a:pt x="63" y="187"/>
                      <a:pt x="66" y="183"/>
                    </a:cubicBezTo>
                    <a:cubicBezTo>
                      <a:pt x="64" y="189"/>
                      <a:pt x="63" y="195"/>
                      <a:pt x="62" y="199"/>
                    </a:cubicBezTo>
                    <a:moveTo>
                      <a:pt x="34" y="191"/>
                    </a:moveTo>
                    <a:cubicBezTo>
                      <a:pt x="35" y="188"/>
                      <a:pt x="34" y="183"/>
                      <a:pt x="35" y="180"/>
                    </a:cubicBezTo>
                    <a:cubicBezTo>
                      <a:pt x="36" y="176"/>
                      <a:pt x="37" y="173"/>
                      <a:pt x="39" y="170"/>
                    </a:cubicBezTo>
                    <a:cubicBezTo>
                      <a:pt x="40" y="172"/>
                      <a:pt x="41" y="175"/>
                      <a:pt x="42" y="176"/>
                    </a:cubicBezTo>
                    <a:cubicBezTo>
                      <a:pt x="47" y="178"/>
                      <a:pt x="44" y="191"/>
                      <a:pt x="50" y="192"/>
                    </a:cubicBezTo>
                    <a:cubicBezTo>
                      <a:pt x="52" y="192"/>
                      <a:pt x="51" y="196"/>
                      <a:pt x="48" y="197"/>
                    </a:cubicBezTo>
                    <a:cubicBezTo>
                      <a:pt x="46" y="198"/>
                      <a:pt x="45" y="201"/>
                      <a:pt x="43" y="202"/>
                    </a:cubicBezTo>
                    <a:cubicBezTo>
                      <a:pt x="42" y="219"/>
                      <a:pt x="42" y="219"/>
                      <a:pt x="34" y="219"/>
                    </a:cubicBezTo>
                    <a:cubicBezTo>
                      <a:pt x="34" y="230"/>
                      <a:pt x="34" y="230"/>
                      <a:pt x="34" y="230"/>
                    </a:cubicBezTo>
                    <a:cubicBezTo>
                      <a:pt x="36" y="232"/>
                      <a:pt x="38" y="236"/>
                      <a:pt x="40" y="236"/>
                    </a:cubicBezTo>
                    <a:cubicBezTo>
                      <a:pt x="41" y="236"/>
                      <a:pt x="43" y="234"/>
                      <a:pt x="43" y="226"/>
                    </a:cubicBezTo>
                    <a:cubicBezTo>
                      <a:pt x="44" y="224"/>
                      <a:pt x="45" y="221"/>
                      <a:pt x="46" y="221"/>
                    </a:cubicBezTo>
                    <a:cubicBezTo>
                      <a:pt x="47" y="221"/>
                      <a:pt x="48" y="221"/>
                      <a:pt x="49" y="224"/>
                    </a:cubicBezTo>
                    <a:cubicBezTo>
                      <a:pt x="50" y="225"/>
                      <a:pt x="51" y="225"/>
                      <a:pt x="52" y="225"/>
                    </a:cubicBezTo>
                    <a:cubicBezTo>
                      <a:pt x="54" y="225"/>
                      <a:pt x="56" y="225"/>
                      <a:pt x="57" y="225"/>
                    </a:cubicBezTo>
                    <a:cubicBezTo>
                      <a:pt x="58" y="225"/>
                      <a:pt x="58" y="223"/>
                      <a:pt x="59" y="222"/>
                    </a:cubicBezTo>
                    <a:cubicBezTo>
                      <a:pt x="58" y="221"/>
                      <a:pt x="58" y="220"/>
                      <a:pt x="57" y="219"/>
                    </a:cubicBezTo>
                    <a:cubicBezTo>
                      <a:pt x="52" y="219"/>
                      <a:pt x="54" y="211"/>
                      <a:pt x="54" y="207"/>
                    </a:cubicBezTo>
                    <a:cubicBezTo>
                      <a:pt x="54" y="203"/>
                      <a:pt x="55" y="202"/>
                      <a:pt x="56" y="202"/>
                    </a:cubicBezTo>
                    <a:cubicBezTo>
                      <a:pt x="57" y="202"/>
                      <a:pt x="57" y="203"/>
                      <a:pt x="58" y="203"/>
                    </a:cubicBezTo>
                    <a:cubicBezTo>
                      <a:pt x="58" y="203"/>
                      <a:pt x="58" y="203"/>
                      <a:pt x="59" y="203"/>
                    </a:cubicBezTo>
                    <a:cubicBezTo>
                      <a:pt x="59" y="203"/>
                      <a:pt x="59" y="203"/>
                      <a:pt x="60" y="203"/>
                    </a:cubicBezTo>
                    <a:cubicBezTo>
                      <a:pt x="60" y="203"/>
                      <a:pt x="60" y="203"/>
                      <a:pt x="61" y="203"/>
                    </a:cubicBezTo>
                    <a:cubicBezTo>
                      <a:pt x="61" y="203"/>
                      <a:pt x="61" y="203"/>
                      <a:pt x="62" y="203"/>
                    </a:cubicBezTo>
                    <a:cubicBezTo>
                      <a:pt x="60" y="213"/>
                      <a:pt x="61" y="217"/>
                      <a:pt x="63" y="219"/>
                    </a:cubicBezTo>
                    <a:cubicBezTo>
                      <a:pt x="65" y="221"/>
                      <a:pt x="68" y="220"/>
                      <a:pt x="68" y="226"/>
                    </a:cubicBezTo>
                    <a:cubicBezTo>
                      <a:pt x="67" y="233"/>
                      <a:pt x="67" y="239"/>
                      <a:pt x="67" y="245"/>
                    </a:cubicBezTo>
                    <a:cubicBezTo>
                      <a:pt x="67" y="246"/>
                      <a:pt x="65" y="247"/>
                      <a:pt x="65" y="247"/>
                    </a:cubicBezTo>
                    <a:cubicBezTo>
                      <a:pt x="64" y="247"/>
                      <a:pt x="64" y="247"/>
                      <a:pt x="64" y="247"/>
                    </a:cubicBezTo>
                    <a:cubicBezTo>
                      <a:pt x="63" y="247"/>
                      <a:pt x="63" y="247"/>
                      <a:pt x="62" y="247"/>
                    </a:cubicBezTo>
                    <a:cubicBezTo>
                      <a:pt x="62" y="247"/>
                      <a:pt x="61" y="247"/>
                      <a:pt x="61" y="247"/>
                    </a:cubicBezTo>
                    <a:cubicBezTo>
                      <a:pt x="58" y="247"/>
                      <a:pt x="56" y="248"/>
                      <a:pt x="55" y="253"/>
                    </a:cubicBezTo>
                    <a:cubicBezTo>
                      <a:pt x="53" y="246"/>
                      <a:pt x="49" y="249"/>
                      <a:pt x="46" y="247"/>
                    </a:cubicBezTo>
                    <a:cubicBezTo>
                      <a:pt x="45" y="245"/>
                      <a:pt x="44" y="245"/>
                      <a:pt x="43" y="245"/>
                    </a:cubicBezTo>
                    <a:cubicBezTo>
                      <a:pt x="43" y="245"/>
                      <a:pt x="42" y="245"/>
                      <a:pt x="41" y="246"/>
                    </a:cubicBezTo>
                    <a:cubicBezTo>
                      <a:pt x="39" y="247"/>
                      <a:pt x="38" y="248"/>
                      <a:pt x="37" y="248"/>
                    </a:cubicBezTo>
                    <a:cubicBezTo>
                      <a:pt x="34" y="248"/>
                      <a:pt x="34" y="243"/>
                      <a:pt x="34" y="230"/>
                    </a:cubicBezTo>
                    <a:cubicBezTo>
                      <a:pt x="34" y="230"/>
                      <a:pt x="34" y="230"/>
                      <a:pt x="34" y="230"/>
                    </a:cubicBezTo>
                    <a:cubicBezTo>
                      <a:pt x="33" y="232"/>
                      <a:pt x="31" y="235"/>
                      <a:pt x="30" y="235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28" y="235"/>
                      <a:pt x="27" y="231"/>
                      <a:pt x="26" y="228"/>
                    </a:cubicBezTo>
                    <a:cubicBezTo>
                      <a:pt x="26" y="227"/>
                      <a:pt x="27" y="224"/>
                      <a:pt x="28" y="223"/>
                    </a:cubicBezTo>
                    <a:cubicBezTo>
                      <a:pt x="30" y="221"/>
                      <a:pt x="32" y="220"/>
                      <a:pt x="34" y="219"/>
                    </a:cubicBezTo>
                    <a:cubicBezTo>
                      <a:pt x="37" y="202"/>
                      <a:pt x="37" y="202"/>
                      <a:pt x="37" y="202"/>
                    </a:cubicBezTo>
                    <a:cubicBezTo>
                      <a:pt x="34" y="197"/>
                      <a:pt x="34" y="197"/>
                      <a:pt x="34" y="197"/>
                    </a:cubicBezTo>
                    <a:cubicBezTo>
                      <a:pt x="34" y="197"/>
                      <a:pt x="34" y="197"/>
                      <a:pt x="34" y="197"/>
                    </a:cubicBezTo>
                    <a:cubicBezTo>
                      <a:pt x="34" y="197"/>
                      <a:pt x="34" y="197"/>
                      <a:pt x="34" y="197"/>
                    </a:cubicBezTo>
                    <a:cubicBezTo>
                      <a:pt x="33" y="197"/>
                      <a:pt x="33" y="198"/>
                      <a:pt x="32" y="199"/>
                    </a:cubicBezTo>
                    <a:cubicBezTo>
                      <a:pt x="31" y="200"/>
                      <a:pt x="30" y="201"/>
                      <a:pt x="30" y="201"/>
                    </a:cubicBezTo>
                    <a:cubicBezTo>
                      <a:pt x="29" y="201"/>
                      <a:pt x="28" y="200"/>
                      <a:pt x="28" y="197"/>
                    </a:cubicBezTo>
                    <a:cubicBezTo>
                      <a:pt x="27" y="195"/>
                      <a:pt x="28" y="191"/>
                      <a:pt x="28" y="189"/>
                    </a:cubicBezTo>
                    <a:cubicBezTo>
                      <a:pt x="29" y="187"/>
                      <a:pt x="30" y="186"/>
                      <a:pt x="30" y="186"/>
                    </a:cubicBezTo>
                    <a:cubicBezTo>
                      <a:pt x="31" y="186"/>
                      <a:pt x="32" y="187"/>
                      <a:pt x="32" y="189"/>
                    </a:cubicBezTo>
                    <a:cubicBezTo>
                      <a:pt x="33" y="190"/>
                      <a:pt x="34" y="191"/>
                      <a:pt x="34" y="191"/>
                    </a:cubicBezTo>
                    <a:moveTo>
                      <a:pt x="31" y="163"/>
                    </a:moveTo>
                    <a:cubicBezTo>
                      <a:pt x="31" y="163"/>
                      <a:pt x="29" y="158"/>
                      <a:pt x="29" y="158"/>
                    </a:cubicBezTo>
                    <a:cubicBezTo>
                      <a:pt x="30" y="155"/>
                      <a:pt x="32" y="153"/>
                      <a:pt x="33" y="152"/>
                    </a:cubicBezTo>
                    <a:cubicBezTo>
                      <a:pt x="33" y="152"/>
                      <a:pt x="33" y="152"/>
                      <a:pt x="33" y="152"/>
                    </a:cubicBezTo>
                    <a:cubicBezTo>
                      <a:pt x="33" y="152"/>
                      <a:pt x="35" y="155"/>
                      <a:pt x="36" y="159"/>
                    </a:cubicBezTo>
                    <a:cubicBezTo>
                      <a:pt x="34" y="161"/>
                      <a:pt x="33" y="163"/>
                      <a:pt x="31" y="163"/>
                    </a:cubicBezTo>
                    <a:cubicBezTo>
                      <a:pt x="31" y="163"/>
                      <a:pt x="31" y="163"/>
                      <a:pt x="31" y="163"/>
                    </a:cubicBezTo>
                    <a:moveTo>
                      <a:pt x="40" y="152"/>
                    </a:moveTo>
                    <a:cubicBezTo>
                      <a:pt x="40" y="152"/>
                      <a:pt x="40" y="152"/>
                      <a:pt x="40" y="152"/>
                    </a:cubicBezTo>
                    <a:cubicBezTo>
                      <a:pt x="38" y="150"/>
                      <a:pt x="37" y="146"/>
                      <a:pt x="35" y="144"/>
                    </a:cubicBezTo>
                    <a:cubicBezTo>
                      <a:pt x="42" y="135"/>
                      <a:pt x="42" y="135"/>
                      <a:pt x="42" y="135"/>
                    </a:cubicBezTo>
                    <a:cubicBezTo>
                      <a:pt x="42" y="139"/>
                      <a:pt x="43" y="142"/>
                      <a:pt x="44" y="148"/>
                    </a:cubicBezTo>
                    <a:cubicBezTo>
                      <a:pt x="43" y="149"/>
                      <a:pt x="41" y="152"/>
                      <a:pt x="40" y="152"/>
                    </a:cubicBezTo>
                    <a:moveTo>
                      <a:pt x="40" y="119"/>
                    </a:moveTo>
                    <a:cubicBezTo>
                      <a:pt x="39" y="117"/>
                      <a:pt x="38" y="115"/>
                      <a:pt x="38" y="114"/>
                    </a:cubicBezTo>
                    <a:cubicBezTo>
                      <a:pt x="39" y="112"/>
                      <a:pt x="40" y="109"/>
                      <a:pt x="41" y="107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1" y="107"/>
                      <a:pt x="43" y="110"/>
                      <a:pt x="43" y="111"/>
                    </a:cubicBezTo>
                    <a:cubicBezTo>
                      <a:pt x="42" y="114"/>
                      <a:pt x="41" y="116"/>
                      <a:pt x="40" y="119"/>
                    </a:cubicBezTo>
                    <a:moveTo>
                      <a:pt x="49" y="96"/>
                    </a:moveTo>
                    <a:cubicBezTo>
                      <a:pt x="49" y="96"/>
                      <a:pt x="48" y="96"/>
                      <a:pt x="48" y="96"/>
                    </a:cubicBezTo>
                    <a:cubicBezTo>
                      <a:pt x="48" y="96"/>
                      <a:pt x="48" y="94"/>
                      <a:pt x="47" y="92"/>
                    </a:cubicBezTo>
                    <a:cubicBezTo>
                      <a:pt x="49" y="92"/>
                      <a:pt x="50" y="91"/>
                      <a:pt x="51" y="91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51" y="91"/>
                      <a:pt x="52" y="93"/>
                      <a:pt x="52" y="95"/>
                    </a:cubicBezTo>
                    <a:cubicBezTo>
                      <a:pt x="51" y="95"/>
                      <a:pt x="50" y="96"/>
                      <a:pt x="49" y="96"/>
                    </a:cubicBezTo>
                    <a:moveTo>
                      <a:pt x="33" y="96"/>
                    </a:moveTo>
                    <a:cubicBezTo>
                      <a:pt x="32" y="95"/>
                      <a:pt x="31" y="94"/>
                      <a:pt x="30" y="93"/>
                    </a:cubicBezTo>
                    <a:cubicBezTo>
                      <a:pt x="31" y="92"/>
                      <a:pt x="32" y="91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91"/>
                      <a:pt x="35" y="92"/>
                      <a:pt x="36" y="93"/>
                    </a:cubicBezTo>
                    <a:cubicBezTo>
                      <a:pt x="35" y="94"/>
                      <a:pt x="33" y="95"/>
                      <a:pt x="33" y="96"/>
                    </a:cubicBezTo>
                    <a:moveTo>
                      <a:pt x="40" y="79"/>
                    </a:moveTo>
                    <a:cubicBezTo>
                      <a:pt x="40" y="79"/>
                      <a:pt x="39" y="78"/>
                      <a:pt x="39" y="77"/>
                    </a:cubicBezTo>
                    <a:cubicBezTo>
                      <a:pt x="39" y="76"/>
                      <a:pt x="40" y="75"/>
                      <a:pt x="40" y="74"/>
                    </a:cubicBezTo>
                    <a:cubicBezTo>
                      <a:pt x="40" y="74"/>
                      <a:pt x="41" y="75"/>
                      <a:pt x="41" y="76"/>
                    </a:cubicBezTo>
                    <a:cubicBezTo>
                      <a:pt x="41" y="77"/>
                      <a:pt x="40" y="78"/>
                      <a:pt x="40" y="79"/>
                    </a:cubicBezTo>
                    <a:moveTo>
                      <a:pt x="53" y="58"/>
                    </a:moveTo>
                    <a:cubicBezTo>
                      <a:pt x="53" y="56"/>
                      <a:pt x="53" y="54"/>
                      <a:pt x="53" y="53"/>
                    </a:cubicBezTo>
                    <a:cubicBezTo>
                      <a:pt x="53" y="54"/>
                      <a:pt x="53" y="56"/>
                      <a:pt x="53" y="58"/>
                    </a:cubicBezTo>
                    <a:moveTo>
                      <a:pt x="49" y="68"/>
                    </a:moveTo>
                    <a:cubicBezTo>
                      <a:pt x="46" y="68"/>
                      <a:pt x="47" y="62"/>
                      <a:pt x="47" y="58"/>
                    </a:cubicBezTo>
                    <a:cubicBezTo>
                      <a:pt x="48" y="56"/>
                      <a:pt x="49" y="52"/>
                      <a:pt x="50" y="52"/>
                    </a:cubicBezTo>
                    <a:cubicBezTo>
                      <a:pt x="51" y="51"/>
                      <a:pt x="51" y="51"/>
                      <a:pt x="52" y="51"/>
                    </a:cubicBezTo>
                    <a:cubicBezTo>
                      <a:pt x="52" y="51"/>
                      <a:pt x="53" y="52"/>
                      <a:pt x="53" y="52"/>
                    </a:cubicBezTo>
                    <a:cubicBezTo>
                      <a:pt x="52" y="64"/>
                      <a:pt x="51" y="68"/>
                      <a:pt x="50" y="68"/>
                    </a:cubicBezTo>
                    <a:cubicBezTo>
                      <a:pt x="50" y="68"/>
                      <a:pt x="49" y="68"/>
                      <a:pt x="49" y="68"/>
                    </a:cubicBezTo>
                    <a:moveTo>
                      <a:pt x="41" y="45"/>
                    </a:moveTo>
                    <a:cubicBezTo>
                      <a:pt x="40" y="43"/>
                      <a:pt x="39" y="42"/>
                      <a:pt x="39" y="40"/>
                    </a:cubicBezTo>
                    <a:cubicBezTo>
                      <a:pt x="39" y="39"/>
                      <a:pt x="40" y="37"/>
                      <a:pt x="40" y="35"/>
                    </a:cubicBezTo>
                    <a:cubicBezTo>
                      <a:pt x="41" y="36"/>
                      <a:pt x="42" y="37"/>
                      <a:pt x="43" y="37"/>
                    </a:cubicBezTo>
                    <a:cubicBezTo>
                      <a:pt x="42" y="42"/>
                      <a:pt x="41" y="43"/>
                      <a:pt x="41" y="45"/>
                    </a:cubicBezTo>
                    <a:moveTo>
                      <a:pt x="35" y="29"/>
                    </a:moveTo>
                    <a:cubicBezTo>
                      <a:pt x="34" y="28"/>
                      <a:pt x="33" y="27"/>
                      <a:pt x="31" y="27"/>
                    </a:cubicBezTo>
                    <a:cubicBezTo>
                      <a:pt x="32" y="26"/>
                      <a:pt x="32" y="23"/>
                      <a:pt x="32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4" y="23"/>
                      <a:pt x="35" y="24"/>
                      <a:pt x="36" y="24"/>
                    </a:cubicBezTo>
                    <a:cubicBezTo>
                      <a:pt x="36" y="26"/>
                      <a:pt x="35" y="29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moveTo>
                      <a:pt x="25" y="12"/>
                    </a:moveTo>
                    <a:cubicBezTo>
                      <a:pt x="24" y="12"/>
                      <a:pt x="23" y="10"/>
                      <a:pt x="23" y="9"/>
                    </a:cubicBezTo>
                    <a:cubicBezTo>
                      <a:pt x="24" y="8"/>
                      <a:pt x="25" y="7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7" y="6"/>
                      <a:pt x="28" y="8"/>
                      <a:pt x="29" y="10"/>
                    </a:cubicBezTo>
                    <a:cubicBezTo>
                      <a:pt x="27" y="10"/>
                      <a:pt x="26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moveTo>
                      <a:pt x="41" y="12"/>
                    </a:moveTo>
                    <a:cubicBezTo>
                      <a:pt x="41" y="11"/>
                      <a:pt x="40" y="10"/>
                      <a:pt x="40" y="8"/>
                    </a:cubicBezTo>
                    <a:cubicBezTo>
                      <a:pt x="40" y="8"/>
                      <a:pt x="41" y="7"/>
                      <a:pt x="41" y="6"/>
                    </a:cubicBezTo>
                    <a:cubicBezTo>
                      <a:pt x="41" y="8"/>
                      <a:pt x="42" y="9"/>
                      <a:pt x="42" y="10"/>
                    </a:cubicBezTo>
                    <a:cubicBezTo>
                      <a:pt x="42" y="11"/>
                      <a:pt x="41" y="11"/>
                      <a:pt x="41" y="12"/>
                    </a:cubicBezTo>
                    <a:moveTo>
                      <a:pt x="58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1"/>
                      <a:pt x="52" y="1"/>
                      <a:pt x="51" y="1"/>
                    </a:cubicBezTo>
                    <a:cubicBezTo>
                      <a:pt x="51" y="1"/>
                      <a:pt x="50" y="1"/>
                      <a:pt x="50" y="1"/>
                    </a:cubicBezTo>
                    <a:cubicBezTo>
                      <a:pt x="50" y="1"/>
                      <a:pt x="49" y="0"/>
                      <a:pt x="4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6"/>
                      <a:pt x="0" y="10"/>
                    </a:cubicBezTo>
                    <a:cubicBezTo>
                      <a:pt x="0" y="16"/>
                      <a:pt x="2" y="17"/>
                      <a:pt x="3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6" y="15"/>
                      <a:pt x="6" y="12"/>
                      <a:pt x="6" y="9"/>
                    </a:cubicBezTo>
                    <a:cubicBezTo>
                      <a:pt x="6" y="7"/>
                      <a:pt x="7" y="4"/>
                      <a:pt x="7" y="2"/>
                    </a:cubicBezTo>
                    <a:cubicBezTo>
                      <a:pt x="8" y="3"/>
                      <a:pt x="9" y="4"/>
                      <a:pt x="10" y="5"/>
                    </a:cubicBezTo>
                    <a:cubicBezTo>
                      <a:pt x="12" y="7"/>
                      <a:pt x="12" y="10"/>
                      <a:pt x="10" y="13"/>
                    </a:cubicBezTo>
                    <a:cubicBezTo>
                      <a:pt x="9" y="14"/>
                      <a:pt x="9" y="16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1" y="17"/>
                      <a:pt x="12" y="17"/>
                      <a:pt x="13" y="17"/>
                    </a:cubicBezTo>
                    <a:cubicBezTo>
                      <a:pt x="14" y="17"/>
                      <a:pt x="15" y="17"/>
                      <a:pt x="16" y="18"/>
                    </a:cubicBezTo>
                    <a:cubicBezTo>
                      <a:pt x="18" y="18"/>
                      <a:pt x="17" y="24"/>
                      <a:pt x="15" y="29"/>
                    </a:cubicBezTo>
                    <a:cubicBezTo>
                      <a:pt x="14" y="33"/>
                      <a:pt x="13" y="38"/>
                      <a:pt x="14" y="41"/>
                    </a:cubicBezTo>
                    <a:cubicBezTo>
                      <a:pt x="15" y="44"/>
                      <a:pt x="15" y="45"/>
                      <a:pt x="16" y="45"/>
                    </a:cubicBezTo>
                    <a:cubicBezTo>
                      <a:pt x="17" y="45"/>
                      <a:pt x="18" y="40"/>
                      <a:pt x="19" y="39"/>
                    </a:cubicBezTo>
                    <a:cubicBezTo>
                      <a:pt x="21" y="39"/>
                      <a:pt x="22" y="37"/>
                      <a:pt x="24" y="37"/>
                    </a:cubicBezTo>
                    <a:cubicBezTo>
                      <a:pt x="26" y="37"/>
                      <a:pt x="27" y="38"/>
                      <a:pt x="28" y="43"/>
                    </a:cubicBezTo>
                    <a:cubicBezTo>
                      <a:pt x="29" y="46"/>
                      <a:pt x="30" y="49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3" y="51"/>
                      <a:pt x="35" y="49"/>
                      <a:pt x="36" y="48"/>
                    </a:cubicBezTo>
                    <a:cubicBezTo>
                      <a:pt x="36" y="54"/>
                      <a:pt x="36" y="61"/>
                      <a:pt x="35" y="66"/>
                    </a:cubicBezTo>
                    <a:cubicBezTo>
                      <a:pt x="35" y="68"/>
                      <a:pt x="30" y="67"/>
                      <a:pt x="28" y="68"/>
                    </a:cubicBezTo>
                    <a:cubicBezTo>
                      <a:pt x="28" y="71"/>
                      <a:pt x="27" y="74"/>
                      <a:pt x="28" y="76"/>
                    </a:cubicBezTo>
                    <a:cubicBezTo>
                      <a:pt x="28" y="79"/>
                      <a:pt x="33" y="84"/>
                      <a:pt x="27" y="85"/>
                    </a:cubicBezTo>
                    <a:cubicBezTo>
                      <a:pt x="27" y="85"/>
                      <a:pt x="27" y="85"/>
                      <a:pt x="26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25" y="85"/>
                      <a:pt x="24" y="85"/>
                      <a:pt x="24" y="85"/>
                    </a:cubicBezTo>
                    <a:cubicBezTo>
                      <a:pt x="22" y="85"/>
                      <a:pt x="21" y="86"/>
                      <a:pt x="19" y="87"/>
                    </a:cubicBezTo>
                    <a:cubicBezTo>
                      <a:pt x="20" y="91"/>
                      <a:pt x="20" y="95"/>
                      <a:pt x="22" y="98"/>
                    </a:cubicBezTo>
                    <a:cubicBezTo>
                      <a:pt x="24" y="104"/>
                      <a:pt x="27" y="107"/>
                      <a:pt x="30" y="118"/>
                    </a:cubicBezTo>
                    <a:cubicBezTo>
                      <a:pt x="31" y="118"/>
                      <a:pt x="32" y="118"/>
                      <a:pt x="32" y="118"/>
                    </a:cubicBezTo>
                    <a:cubicBezTo>
                      <a:pt x="35" y="118"/>
                      <a:pt x="35" y="119"/>
                      <a:pt x="31" y="124"/>
                    </a:cubicBezTo>
                    <a:cubicBezTo>
                      <a:pt x="35" y="131"/>
                      <a:pt x="34" y="134"/>
                      <a:pt x="33" y="135"/>
                    </a:cubicBezTo>
                    <a:cubicBezTo>
                      <a:pt x="33" y="135"/>
                      <a:pt x="33" y="135"/>
                      <a:pt x="32" y="135"/>
                    </a:cubicBezTo>
                    <a:cubicBezTo>
                      <a:pt x="30" y="135"/>
                      <a:pt x="27" y="129"/>
                      <a:pt x="27" y="123"/>
                    </a:cubicBezTo>
                    <a:cubicBezTo>
                      <a:pt x="23" y="123"/>
                      <a:pt x="24" y="129"/>
                      <a:pt x="25" y="133"/>
                    </a:cubicBezTo>
                    <a:cubicBezTo>
                      <a:pt x="27" y="149"/>
                      <a:pt x="27" y="149"/>
                      <a:pt x="20" y="157"/>
                    </a:cubicBezTo>
                    <a:cubicBezTo>
                      <a:pt x="18" y="161"/>
                      <a:pt x="16" y="164"/>
                      <a:pt x="14" y="168"/>
                    </a:cubicBezTo>
                    <a:cubicBezTo>
                      <a:pt x="13" y="172"/>
                      <a:pt x="13" y="177"/>
                      <a:pt x="12" y="181"/>
                    </a:cubicBezTo>
                    <a:cubicBezTo>
                      <a:pt x="12" y="181"/>
                      <a:pt x="14" y="183"/>
                      <a:pt x="14" y="183"/>
                    </a:cubicBezTo>
                    <a:cubicBezTo>
                      <a:pt x="14" y="183"/>
                      <a:pt x="15" y="183"/>
                      <a:pt x="15" y="183"/>
                    </a:cubicBezTo>
                    <a:cubicBezTo>
                      <a:pt x="16" y="182"/>
                      <a:pt x="18" y="180"/>
                      <a:pt x="19" y="180"/>
                    </a:cubicBezTo>
                    <a:cubicBezTo>
                      <a:pt x="19" y="180"/>
                      <a:pt x="19" y="180"/>
                      <a:pt x="19" y="180"/>
                    </a:cubicBezTo>
                    <a:cubicBezTo>
                      <a:pt x="19" y="180"/>
                      <a:pt x="20" y="180"/>
                      <a:pt x="20" y="180"/>
                    </a:cubicBezTo>
                    <a:cubicBezTo>
                      <a:pt x="21" y="180"/>
                      <a:pt x="21" y="177"/>
                      <a:pt x="21" y="174"/>
                    </a:cubicBezTo>
                    <a:cubicBezTo>
                      <a:pt x="21" y="172"/>
                      <a:pt x="21" y="169"/>
                      <a:pt x="21" y="169"/>
                    </a:cubicBezTo>
                    <a:cubicBezTo>
                      <a:pt x="22" y="169"/>
                      <a:pt x="23" y="170"/>
                      <a:pt x="24" y="173"/>
                    </a:cubicBezTo>
                    <a:cubicBezTo>
                      <a:pt x="28" y="181"/>
                      <a:pt x="23" y="181"/>
                      <a:pt x="22" y="185"/>
                    </a:cubicBezTo>
                    <a:cubicBezTo>
                      <a:pt x="22" y="187"/>
                      <a:pt x="21" y="188"/>
                      <a:pt x="20" y="189"/>
                    </a:cubicBezTo>
                    <a:cubicBezTo>
                      <a:pt x="17" y="193"/>
                      <a:pt x="18" y="196"/>
                      <a:pt x="20" y="199"/>
                    </a:cubicBezTo>
                    <a:cubicBezTo>
                      <a:pt x="26" y="209"/>
                      <a:pt x="26" y="209"/>
                      <a:pt x="22" y="224"/>
                    </a:cubicBezTo>
                    <a:cubicBezTo>
                      <a:pt x="21" y="226"/>
                      <a:pt x="21" y="229"/>
                      <a:pt x="21" y="230"/>
                    </a:cubicBezTo>
                    <a:cubicBezTo>
                      <a:pt x="25" y="239"/>
                      <a:pt x="23" y="248"/>
                      <a:pt x="23" y="258"/>
                    </a:cubicBezTo>
                    <a:cubicBezTo>
                      <a:pt x="22" y="267"/>
                      <a:pt x="24" y="277"/>
                      <a:pt x="25" y="286"/>
                    </a:cubicBezTo>
                    <a:cubicBezTo>
                      <a:pt x="25" y="286"/>
                      <a:pt x="26" y="286"/>
                      <a:pt x="26" y="286"/>
                    </a:cubicBezTo>
                    <a:cubicBezTo>
                      <a:pt x="27" y="286"/>
                      <a:pt x="27" y="286"/>
                      <a:pt x="28" y="286"/>
                    </a:cubicBezTo>
                    <a:cubicBezTo>
                      <a:pt x="28" y="286"/>
                      <a:pt x="29" y="286"/>
                      <a:pt x="30" y="286"/>
                    </a:cubicBezTo>
                    <a:cubicBezTo>
                      <a:pt x="32" y="286"/>
                      <a:pt x="33" y="287"/>
                      <a:pt x="34" y="295"/>
                    </a:cubicBezTo>
                    <a:cubicBezTo>
                      <a:pt x="34" y="300"/>
                      <a:pt x="37" y="304"/>
                      <a:pt x="40" y="304"/>
                    </a:cubicBezTo>
                    <a:cubicBezTo>
                      <a:pt x="40" y="304"/>
                      <a:pt x="41" y="304"/>
                      <a:pt x="42" y="303"/>
                    </a:cubicBezTo>
                    <a:cubicBezTo>
                      <a:pt x="41" y="313"/>
                      <a:pt x="41" y="323"/>
                      <a:pt x="48" y="326"/>
                    </a:cubicBezTo>
                    <a:cubicBezTo>
                      <a:pt x="51" y="327"/>
                      <a:pt x="49" y="329"/>
                      <a:pt x="47" y="332"/>
                    </a:cubicBezTo>
                    <a:cubicBezTo>
                      <a:pt x="41" y="341"/>
                      <a:pt x="41" y="345"/>
                      <a:pt x="45" y="354"/>
                    </a:cubicBezTo>
                    <a:cubicBezTo>
                      <a:pt x="49" y="361"/>
                      <a:pt x="52" y="368"/>
                      <a:pt x="56" y="376"/>
                    </a:cubicBezTo>
                    <a:cubicBezTo>
                      <a:pt x="56" y="377"/>
                      <a:pt x="57" y="380"/>
                      <a:pt x="56" y="381"/>
                    </a:cubicBezTo>
                    <a:cubicBezTo>
                      <a:pt x="55" y="384"/>
                      <a:pt x="53" y="386"/>
                      <a:pt x="52" y="387"/>
                    </a:cubicBezTo>
                    <a:cubicBezTo>
                      <a:pt x="52" y="387"/>
                      <a:pt x="52" y="387"/>
                      <a:pt x="52" y="387"/>
                    </a:cubicBezTo>
                    <a:cubicBezTo>
                      <a:pt x="51" y="387"/>
                      <a:pt x="49" y="384"/>
                      <a:pt x="49" y="383"/>
                    </a:cubicBezTo>
                    <a:cubicBezTo>
                      <a:pt x="50" y="372"/>
                      <a:pt x="48" y="370"/>
                      <a:pt x="45" y="370"/>
                    </a:cubicBezTo>
                    <a:cubicBezTo>
                      <a:pt x="44" y="370"/>
                      <a:pt x="43" y="370"/>
                      <a:pt x="43" y="370"/>
                    </a:cubicBezTo>
                    <a:cubicBezTo>
                      <a:pt x="42" y="370"/>
                      <a:pt x="42" y="370"/>
                      <a:pt x="41" y="370"/>
                    </a:cubicBezTo>
                    <a:cubicBezTo>
                      <a:pt x="41" y="370"/>
                      <a:pt x="41" y="370"/>
                      <a:pt x="41" y="370"/>
                    </a:cubicBezTo>
                    <a:cubicBezTo>
                      <a:pt x="41" y="380"/>
                      <a:pt x="42" y="388"/>
                      <a:pt x="47" y="393"/>
                    </a:cubicBezTo>
                    <a:cubicBezTo>
                      <a:pt x="50" y="396"/>
                      <a:pt x="49" y="397"/>
                      <a:pt x="46" y="399"/>
                    </a:cubicBezTo>
                    <a:cubicBezTo>
                      <a:pt x="44" y="400"/>
                      <a:pt x="42" y="402"/>
                      <a:pt x="40" y="404"/>
                    </a:cubicBezTo>
                    <a:cubicBezTo>
                      <a:pt x="40" y="409"/>
                      <a:pt x="41" y="415"/>
                      <a:pt x="38" y="415"/>
                    </a:cubicBezTo>
                    <a:cubicBezTo>
                      <a:pt x="37" y="415"/>
                      <a:pt x="37" y="415"/>
                      <a:pt x="36" y="414"/>
                    </a:cubicBezTo>
                    <a:cubicBezTo>
                      <a:pt x="34" y="412"/>
                      <a:pt x="32" y="410"/>
                      <a:pt x="30" y="408"/>
                    </a:cubicBezTo>
                    <a:cubicBezTo>
                      <a:pt x="29" y="407"/>
                      <a:pt x="28" y="404"/>
                      <a:pt x="28" y="404"/>
                    </a:cubicBezTo>
                    <a:cubicBezTo>
                      <a:pt x="27" y="404"/>
                      <a:pt x="27" y="405"/>
                      <a:pt x="26" y="408"/>
                    </a:cubicBezTo>
                    <a:cubicBezTo>
                      <a:pt x="26" y="411"/>
                      <a:pt x="27" y="415"/>
                      <a:pt x="30" y="417"/>
                    </a:cubicBezTo>
                    <a:cubicBezTo>
                      <a:pt x="30" y="417"/>
                      <a:pt x="31" y="417"/>
                      <a:pt x="31" y="417"/>
                    </a:cubicBezTo>
                    <a:cubicBezTo>
                      <a:pt x="31" y="424"/>
                      <a:pt x="32" y="430"/>
                      <a:pt x="31" y="436"/>
                    </a:cubicBezTo>
                    <a:cubicBezTo>
                      <a:pt x="30" y="438"/>
                      <a:pt x="26" y="437"/>
                      <a:pt x="24" y="438"/>
                    </a:cubicBezTo>
                    <a:cubicBezTo>
                      <a:pt x="23" y="438"/>
                      <a:pt x="22" y="440"/>
                      <a:pt x="21" y="442"/>
                    </a:cubicBezTo>
                    <a:cubicBezTo>
                      <a:pt x="25" y="448"/>
                      <a:pt x="18" y="451"/>
                      <a:pt x="20" y="457"/>
                    </a:cubicBezTo>
                    <a:cubicBezTo>
                      <a:pt x="15" y="467"/>
                      <a:pt x="20" y="468"/>
                      <a:pt x="23" y="471"/>
                    </a:cubicBezTo>
                    <a:cubicBezTo>
                      <a:pt x="24" y="460"/>
                      <a:pt x="25" y="456"/>
                      <a:pt x="27" y="456"/>
                    </a:cubicBezTo>
                    <a:cubicBezTo>
                      <a:pt x="27" y="456"/>
                      <a:pt x="28" y="457"/>
                      <a:pt x="29" y="458"/>
                    </a:cubicBezTo>
                    <a:cubicBezTo>
                      <a:pt x="31" y="460"/>
                      <a:pt x="34" y="465"/>
                      <a:pt x="36" y="465"/>
                    </a:cubicBezTo>
                    <a:cubicBezTo>
                      <a:pt x="36" y="465"/>
                      <a:pt x="37" y="465"/>
                      <a:pt x="37" y="465"/>
                    </a:cubicBezTo>
                    <a:cubicBezTo>
                      <a:pt x="40" y="463"/>
                      <a:pt x="43" y="457"/>
                      <a:pt x="45" y="452"/>
                    </a:cubicBezTo>
                    <a:cubicBezTo>
                      <a:pt x="46" y="450"/>
                      <a:pt x="47" y="447"/>
                      <a:pt x="47" y="444"/>
                    </a:cubicBezTo>
                    <a:cubicBezTo>
                      <a:pt x="47" y="442"/>
                      <a:pt x="47" y="440"/>
                      <a:pt x="47" y="438"/>
                    </a:cubicBezTo>
                    <a:cubicBezTo>
                      <a:pt x="47" y="438"/>
                      <a:pt x="47" y="438"/>
                      <a:pt x="47" y="438"/>
                    </a:cubicBezTo>
                    <a:cubicBezTo>
                      <a:pt x="48" y="438"/>
                      <a:pt x="48" y="438"/>
                      <a:pt x="48" y="438"/>
                    </a:cubicBezTo>
                    <a:cubicBezTo>
                      <a:pt x="49" y="438"/>
                      <a:pt x="49" y="438"/>
                      <a:pt x="49" y="438"/>
                    </a:cubicBezTo>
                    <a:cubicBezTo>
                      <a:pt x="50" y="438"/>
                      <a:pt x="51" y="438"/>
                      <a:pt x="52" y="437"/>
                    </a:cubicBezTo>
                    <a:cubicBezTo>
                      <a:pt x="53" y="437"/>
                      <a:pt x="54" y="433"/>
                      <a:pt x="54" y="431"/>
                    </a:cubicBezTo>
                    <a:cubicBezTo>
                      <a:pt x="54" y="425"/>
                      <a:pt x="54" y="420"/>
                      <a:pt x="52" y="413"/>
                    </a:cubicBezTo>
                    <a:cubicBezTo>
                      <a:pt x="49" y="404"/>
                      <a:pt x="54" y="404"/>
                      <a:pt x="57" y="404"/>
                    </a:cubicBezTo>
                    <a:cubicBezTo>
                      <a:pt x="58" y="398"/>
                      <a:pt x="55" y="387"/>
                      <a:pt x="61" y="387"/>
                    </a:cubicBezTo>
                    <a:cubicBezTo>
                      <a:pt x="61" y="387"/>
                      <a:pt x="62" y="387"/>
                      <a:pt x="62" y="387"/>
                    </a:cubicBezTo>
                    <a:cubicBezTo>
                      <a:pt x="69" y="389"/>
                      <a:pt x="64" y="399"/>
                      <a:pt x="66" y="404"/>
                    </a:cubicBezTo>
                    <a:cubicBezTo>
                      <a:pt x="66" y="404"/>
                      <a:pt x="66" y="404"/>
                      <a:pt x="66" y="404"/>
                    </a:cubicBezTo>
                    <a:cubicBezTo>
                      <a:pt x="69" y="404"/>
                      <a:pt x="71" y="404"/>
                      <a:pt x="74" y="395"/>
                    </a:cubicBezTo>
                    <a:cubicBezTo>
                      <a:pt x="74" y="346"/>
                      <a:pt x="74" y="346"/>
                      <a:pt x="74" y="346"/>
                    </a:cubicBezTo>
                    <a:cubicBezTo>
                      <a:pt x="73" y="348"/>
                      <a:pt x="73" y="349"/>
                      <a:pt x="72" y="351"/>
                    </a:cubicBezTo>
                    <a:cubicBezTo>
                      <a:pt x="71" y="352"/>
                      <a:pt x="71" y="353"/>
                      <a:pt x="70" y="353"/>
                    </a:cubicBezTo>
                    <a:cubicBezTo>
                      <a:pt x="70" y="353"/>
                      <a:pt x="70" y="350"/>
                      <a:pt x="69" y="348"/>
                    </a:cubicBezTo>
                    <a:cubicBezTo>
                      <a:pt x="67" y="344"/>
                      <a:pt x="66" y="341"/>
                      <a:pt x="64" y="341"/>
                    </a:cubicBezTo>
                    <a:cubicBezTo>
                      <a:pt x="62" y="341"/>
                      <a:pt x="60" y="343"/>
                      <a:pt x="57" y="346"/>
                    </a:cubicBezTo>
                    <a:cubicBezTo>
                      <a:pt x="57" y="347"/>
                      <a:pt x="56" y="347"/>
                      <a:pt x="56" y="347"/>
                    </a:cubicBezTo>
                    <a:cubicBezTo>
                      <a:pt x="55" y="347"/>
                      <a:pt x="54" y="346"/>
                      <a:pt x="53" y="346"/>
                    </a:cubicBezTo>
                    <a:cubicBezTo>
                      <a:pt x="53" y="343"/>
                      <a:pt x="53" y="341"/>
                      <a:pt x="53" y="338"/>
                    </a:cubicBezTo>
                    <a:cubicBezTo>
                      <a:pt x="53" y="337"/>
                      <a:pt x="54" y="336"/>
                      <a:pt x="55" y="334"/>
                    </a:cubicBezTo>
                    <a:cubicBezTo>
                      <a:pt x="57" y="329"/>
                      <a:pt x="57" y="323"/>
                      <a:pt x="54" y="321"/>
                    </a:cubicBezTo>
                    <a:cubicBezTo>
                      <a:pt x="53" y="320"/>
                      <a:pt x="51" y="321"/>
                      <a:pt x="49" y="320"/>
                    </a:cubicBezTo>
                    <a:cubicBezTo>
                      <a:pt x="48" y="320"/>
                      <a:pt x="48" y="316"/>
                      <a:pt x="48" y="315"/>
                    </a:cubicBezTo>
                    <a:cubicBezTo>
                      <a:pt x="49" y="304"/>
                      <a:pt x="49" y="304"/>
                      <a:pt x="42" y="303"/>
                    </a:cubicBezTo>
                    <a:cubicBezTo>
                      <a:pt x="42" y="299"/>
                      <a:pt x="43" y="295"/>
                      <a:pt x="44" y="291"/>
                    </a:cubicBezTo>
                    <a:cubicBezTo>
                      <a:pt x="44" y="289"/>
                      <a:pt x="45" y="287"/>
                      <a:pt x="46" y="287"/>
                    </a:cubicBezTo>
                    <a:cubicBezTo>
                      <a:pt x="46" y="287"/>
                      <a:pt x="47" y="288"/>
                      <a:pt x="48" y="290"/>
                    </a:cubicBezTo>
                    <a:cubicBezTo>
                      <a:pt x="49" y="293"/>
                      <a:pt x="51" y="296"/>
                      <a:pt x="52" y="300"/>
                    </a:cubicBezTo>
                    <a:cubicBezTo>
                      <a:pt x="53" y="302"/>
                      <a:pt x="54" y="302"/>
                      <a:pt x="54" y="302"/>
                    </a:cubicBezTo>
                    <a:cubicBezTo>
                      <a:pt x="55" y="302"/>
                      <a:pt x="56" y="301"/>
                      <a:pt x="56" y="299"/>
                    </a:cubicBezTo>
                    <a:cubicBezTo>
                      <a:pt x="58" y="295"/>
                      <a:pt x="60" y="291"/>
                      <a:pt x="57" y="287"/>
                    </a:cubicBezTo>
                    <a:cubicBezTo>
                      <a:pt x="55" y="285"/>
                      <a:pt x="53" y="283"/>
                      <a:pt x="53" y="281"/>
                    </a:cubicBezTo>
                    <a:cubicBezTo>
                      <a:pt x="53" y="277"/>
                      <a:pt x="52" y="271"/>
                      <a:pt x="55" y="270"/>
                    </a:cubicBezTo>
                    <a:cubicBezTo>
                      <a:pt x="55" y="270"/>
                      <a:pt x="55" y="270"/>
                      <a:pt x="55" y="270"/>
                    </a:cubicBezTo>
                    <a:cubicBezTo>
                      <a:pt x="56" y="270"/>
                      <a:pt x="58" y="273"/>
                      <a:pt x="59" y="276"/>
                    </a:cubicBezTo>
                    <a:cubicBezTo>
                      <a:pt x="62" y="286"/>
                      <a:pt x="68" y="293"/>
                      <a:pt x="71" y="303"/>
                    </a:cubicBezTo>
                    <a:cubicBezTo>
                      <a:pt x="71" y="304"/>
                      <a:pt x="71" y="304"/>
                      <a:pt x="72" y="304"/>
                    </a:cubicBezTo>
                    <a:cubicBezTo>
                      <a:pt x="72" y="304"/>
                      <a:pt x="73" y="303"/>
                      <a:pt x="74" y="301"/>
                    </a:cubicBezTo>
                    <a:cubicBezTo>
                      <a:pt x="74" y="280"/>
                      <a:pt x="74" y="280"/>
                      <a:pt x="74" y="280"/>
                    </a:cubicBezTo>
                    <a:cubicBezTo>
                      <a:pt x="74" y="281"/>
                      <a:pt x="74" y="281"/>
                      <a:pt x="73" y="281"/>
                    </a:cubicBezTo>
                    <a:cubicBezTo>
                      <a:pt x="73" y="281"/>
                      <a:pt x="73" y="281"/>
                      <a:pt x="73" y="281"/>
                    </a:cubicBezTo>
                    <a:cubicBezTo>
                      <a:pt x="72" y="280"/>
                      <a:pt x="71" y="278"/>
                      <a:pt x="70" y="275"/>
                    </a:cubicBezTo>
                    <a:cubicBezTo>
                      <a:pt x="70" y="275"/>
                      <a:pt x="71" y="272"/>
                      <a:pt x="72" y="271"/>
                    </a:cubicBezTo>
                    <a:cubicBezTo>
                      <a:pt x="73" y="272"/>
                      <a:pt x="73" y="274"/>
                      <a:pt x="74" y="276"/>
                    </a:cubicBezTo>
                    <a:cubicBezTo>
                      <a:pt x="74" y="247"/>
                      <a:pt x="74" y="247"/>
                      <a:pt x="74" y="247"/>
                    </a:cubicBezTo>
                    <a:cubicBezTo>
                      <a:pt x="74" y="247"/>
                      <a:pt x="74" y="247"/>
                      <a:pt x="74" y="247"/>
                    </a:cubicBezTo>
                    <a:cubicBezTo>
                      <a:pt x="74" y="247"/>
                      <a:pt x="74" y="247"/>
                      <a:pt x="74" y="247"/>
                    </a:cubicBezTo>
                    <a:cubicBezTo>
                      <a:pt x="72" y="246"/>
                      <a:pt x="71" y="244"/>
                      <a:pt x="70" y="242"/>
                    </a:cubicBezTo>
                    <a:cubicBezTo>
                      <a:pt x="70" y="242"/>
                      <a:pt x="72" y="239"/>
                      <a:pt x="72" y="237"/>
                    </a:cubicBezTo>
                    <a:cubicBezTo>
                      <a:pt x="73" y="239"/>
                      <a:pt x="74" y="240"/>
                      <a:pt x="74" y="241"/>
                    </a:cubicBezTo>
                    <a:cubicBezTo>
                      <a:pt x="74" y="215"/>
                      <a:pt x="74" y="215"/>
                      <a:pt x="74" y="215"/>
                    </a:cubicBezTo>
                    <a:cubicBezTo>
                      <a:pt x="74" y="216"/>
                      <a:pt x="73" y="218"/>
                      <a:pt x="72" y="219"/>
                    </a:cubicBezTo>
                    <a:cubicBezTo>
                      <a:pt x="72" y="216"/>
                      <a:pt x="71" y="214"/>
                      <a:pt x="71" y="211"/>
                    </a:cubicBezTo>
                    <a:cubicBezTo>
                      <a:pt x="71" y="209"/>
                      <a:pt x="72" y="206"/>
                      <a:pt x="73" y="204"/>
                    </a:cubicBezTo>
                    <a:cubicBezTo>
                      <a:pt x="73" y="205"/>
                      <a:pt x="74" y="206"/>
                      <a:pt x="74" y="207"/>
                    </a:cubicBezTo>
                    <a:cubicBezTo>
                      <a:pt x="74" y="180"/>
                      <a:pt x="74" y="180"/>
                      <a:pt x="74" y="180"/>
                    </a:cubicBezTo>
                    <a:cubicBezTo>
                      <a:pt x="73" y="179"/>
                      <a:pt x="72" y="177"/>
                      <a:pt x="71" y="175"/>
                    </a:cubicBezTo>
                    <a:cubicBezTo>
                      <a:pt x="71" y="174"/>
                      <a:pt x="72" y="172"/>
                      <a:pt x="72" y="170"/>
                    </a:cubicBezTo>
                    <a:cubicBezTo>
                      <a:pt x="73" y="171"/>
                      <a:pt x="74" y="172"/>
                      <a:pt x="74" y="174"/>
                    </a:cubicBezTo>
                    <a:cubicBezTo>
                      <a:pt x="74" y="155"/>
                      <a:pt x="74" y="155"/>
                      <a:pt x="74" y="155"/>
                    </a:cubicBezTo>
                    <a:cubicBezTo>
                      <a:pt x="74" y="154"/>
                      <a:pt x="73" y="153"/>
                      <a:pt x="73" y="153"/>
                    </a:cubicBezTo>
                    <a:cubicBezTo>
                      <a:pt x="71" y="153"/>
                      <a:pt x="71" y="157"/>
                      <a:pt x="70" y="158"/>
                    </a:cubicBezTo>
                    <a:cubicBezTo>
                      <a:pt x="69" y="159"/>
                      <a:pt x="69" y="161"/>
                      <a:pt x="68" y="163"/>
                    </a:cubicBezTo>
                    <a:cubicBezTo>
                      <a:pt x="68" y="168"/>
                      <a:pt x="70" y="175"/>
                      <a:pt x="66" y="180"/>
                    </a:cubicBezTo>
                    <a:cubicBezTo>
                      <a:pt x="66" y="177"/>
                      <a:pt x="65" y="177"/>
                      <a:pt x="64" y="177"/>
                    </a:cubicBezTo>
                    <a:cubicBezTo>
                      <a:pt x="63" y="177"/>
                      <a:pt x="62" y="178"/>
                      <a:pt x="61" y="179"/>
                    </a:cubicBezTo>
                    <a:cubicBezTo>
                      <a:pt x="60" y="180"/>
                      <a:pt x="59" y="182"/>
                      <a:pt x="58" y="182"/>
                    </a:cubicBezTo>
                    <a:cubicBezTo>
                      <a:pt x="57" y="182"/>
                      <a:pt x="57" y="181"/>
                      <a:pt x="56" y="180"/>
                    </a:cubicBezTo>
                    <a:cubicBezTo>
                      <a:pt x="56" y="179"/>
                      <a:pt x="43" y="162"/>
                      <a:pt x="44" y="161"/>
                    </a:cubicBezTo>
                    <a:cubicBezTo>
                      <a:pt x="45" y="158"/>
                      <a:pt x="46" y="155"/>
                      <a:pt x="48" y="152"/>
                    </a:cubicBezTo>
                    <a:cubicBezTo>
                      <a:pt x="53" y="145"/>
                      <a:pt x="53" y="144"/>
                      <a:pt x="49" y="135"/>
                    </a:cubicBezTo>
                    <a:cubicBezTo>
                      <a:pt x="48" y="133"/>
                      <a:pt x="47" y="130"/>
                      <a:pt x="47" y="127"/>
                    </a:cubicBezTo>
                    <a:cubicBezTo>
                      <a:pt x="47" y="124"/>
                      <a:pt x="48" y="121"/>
                      <a:pt x="49" y="119"/>
                    </a:cubicBezTo>
                    <a:cubicBezTo>
                      <a:pt x="49" y="119"/>
                      <a:pt x="49" y="119"/>
                      <a:pt x="49" y="119"/>
                    </a:cubicBezTo>
                    <a:cubicBezTo>
                      <a:pt x="50" y="119"/>
                      <a:pt x="51" y="120"/>
                      <a:pt x="52" y="122"/>
                    </a:cubicBezTo>
                    <a:cubicBezTo>
                      <a:pt x="53" y="125"/>
                      <a:pt x="54" y="130"/>
                      <a:pt x="55" y="133"/>
                    </a:cubicBezTo>
                    <a:cubicBezTo>
                      <a:pt x="55" y="134"/>
                      <a:pt x="56" y="134"/>
                      <a:pt x="56" y="134"/>
                    </a:cubicBezTo>
                    <a:cubicBezTo>
                      <a:pt x="56" y="134"/>
                      <a:pt x="57" y="134"/>
                      <a:pt x="57" y="134"/>
                    </a:cubicBezTo>
                    <a:cubicBezTo>
                      <a:pt x="57" y="133"/>
                      <a:pt x="57" y="132"/>
                      <a:pt x="58" y="131"/>
                    </a:cubicBezTo>
                    <a:cubicBezTo>
                      <a:pt x="60" y="120"/>
                      <a:pt x="53" y="117"/>
                      <a:pt x="53" y="109"/>
                    </a:cubicBezTo>
                    <a:cubicBezTo>
                      <a:pt x="60" y="108"/>
                      <a:pt x="58" y="98"/>
                      <a:pt x="58" y="91"/>
                    </a:cubicBezTo>
                    <a:cubicBezTo>
                      <a:pt x="58" y="89"/>
                      <a:pt x="56" y="86"/>
                      <a:pt x="55" y="85"/>
                    </a:cubicBezTo>
                    <a:cubicBezTo>
                      <a:pt x="52" y="82"/>
                      <a:pt x="52" y="79"/>
                      <a:pt x="54" y="74"/>
                    </a:cubicBezTo>
                    <a:cubicBezTo>
                      <a:pt x="55" y="70"/>
                      <a:pt x="58" y="66"/>
                      <a:pt x="58" y="61"/>
                    </a:cubicBezTo>
                    <a:cubicBezTo>
                      <a:pt x="60" y="54"/>
                      <a:pt x="58" y="51"/>
                      <a:pt x="55" y="51"/>
                    </a:cubicBezTo>
                    <a:cubicBezTo>
                      <a:pt x="54" y="51"/>
                      <a:pt x="54" y="51"/>
                      <a:pt x="53" y="51"/>
                    </a:cubicBezTo>
                    <a:cubicBezTo>
                      <a:pt x="53" y="42"/>
                      <a:pt x="55" y="36"/>
                      <a:pt x="50" y="34"/>
                    </a:cubicBezTo>
                    <a:cubicBezTo>
                      <a:pt x="46" y="32"/>
                      <a:pt x="47" y="21"/>
                      <a:pt x="49" y="19"/>
                    </a:cubicBezTo>
                    <a:cubicBezTo>
                      <a:pt x="54" y="16"/>
                      <a:pt x="55" y="5"/>
                      <a:pt x="5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48" name="Freeform 3705">
                <a:extLst>
                  <a:ext uri="{FF2B5EF4-FFF2-40B4-BE49-F238E27FC236}">
                    <a16:creationId xmlns:a16="http://schemas.microsoft.com/office/drawing/2014/main" id="{64EF7203-0BD5-4AFE-9956-43007BFD7B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17" y="160"/>
                <a:ext cx="65" cy="1046"/>
              </a:xfrm>
              <a:custGeom>
                <a:avLst/>
                <a:gdLst>
                  <a:gd name="T0" fmla="*/ 28 w 76"/>
                  <a:gd name="T1" fmla="*/ 1215 h 1230"/>
                  <a:gd name="T2" fmla="*/ 33 w 76"/>
                  <a:gd name="T3" fmla="*/ 1205 h 1230"/>
                  <a:gd name="T4" fmla="*/ 68 w 76"/>
                  <a:gd name="T5" fmla="*/ 1167 h 1230"/>
                  <a:gd name="T6" fmla="*/ 59 w 76"/>
                  <a:gd name="T7" fmla="*/ 1157 h 1230"/>
                  <a:gd name="T8" fmla="*/ 34 w 76"/>
                  <a:gd name="T9" fmla="*/ 1128 h 1230"/>
                  <a:gd name="T10" fmla="*/ 45 w 76"/>
                  <a:gd name="T11" fmla="*/ 1111 h 1230"/>
                  <a:gd name="T12" fmla="*/ 17 w 76"/>
                  <a:gd name="T13" fmla="*/ 1062 h 1230"/>
                  <a:gd name="T14" fmla="*/ 71 w 76"/>
                  <a:gd name="T15" fmla="*/ 988 h 1230"/>
                  <a:gd name="T16" fmla="*/ 42 w 76"/>
                  <a:gd name="T17" fmla="*/ 1055 h 1230"/>
                  <a:gd name="T18" fmla="*/ 70 w 76"/>
                  <a:gd name="T19" fmla="*/ 960 h 1230"/>
                  <a:gd name="T20" fmla="*/ 45 w 76"/>
                  <a:gd name="T21" fmla="*/ 939 h 1230"/>
                  <a:gd name="T22" fmla="*/ 2 w 76"/>
                  <a:gd name="T23" fmla="*/ 926 h 1230"/>
                  <a:gd name="T24" fmla="*/ 49 w 76"/>
                  <a:gd name="T25" fmla="*/ 904 h 1230"/>
                  <a:gd name="T26" fmla="*/ 63 w 76"/>
                  <a:gd name="T27" fmla="*/ 878 h 1230"/>
                  <a:gd name="T28" fmla="*/ 65 w 76"/>
                  <a:gd name="T29" fmla="*/ 848 h 1230"/>
                  <a:gd name="T30" fmla="*/ 70 w 76"/>
                  <a:gd name="T31" fmla="*/ 821 h 1230"/>
                  <a:gd name="T32" fmla="*/ 12 w 76"/>
                  <a:gd name="T33" fmla="*/ 804 h 1230"/>
                  <a:gd name="T34" fmla="*/ 24 w 76"/>
                  <a:gd name="T35" fmla="*/ 790 h 1230"/>
                  <a:gd name="T36" fmla="*/ 45 w 76"/>
                  <a:gd name="T37" fmla="*/ 777 h 1230"/>
                  <a:gd name="T38" fmla="*/ 3 w 76"/>
                  <a:gd name="T39" fmla="*/ 760 h 1230"/>
                  <a:gd name="T40" fmla="*/ 46 w 76"/>
                  <a:gd name="T41" fmla="*/ 742 h 1230"/>
                  <a:gd name="T42" fmla="*/ 75 w 76"/>
                  <a:gd name="T43" fmla="*/ 728 h 1230"/>
                  <a:gd name="T44" fmla="*/ 13 w 76"/>
                  <a:gd name="T45" fmla="*/ 702 h 1230"/>
                  <a:gd name="T46" fmla="*/ 55 w 76"/>
                  <a:gd name="T47" fmla="*/ 702 h 1230"/>
                  <a:gd name="T48" fmla="*/ 39 w 76"/>
                  <a:gd name="T49" fmla="*/ 669 h 1230"/>
                  <a:gd name="T50" fmla="*/ 67 w 76"/>
                  <a:gd name="T51" fmla="*/ 642 h 1230"/>
                  <a:gd name="T52" fmla="*/ 32 w 76"/>
                  <a:gd name="T53" fmla="*/ 610 h 1230"/>
                  <a:gd name="T54" fmla="*/ 25 w 76"/>
                  <a:gd name="T55" fmla="*/ 591 h 1230"/>
                  <a:gd name="T56" fmla="*/ 14 w 76"/>
                  <a:gd name="T57" fmla="*/ 574 h 1230"/>
                  <a:gd name="T58" fmla="*/ 38 w 76"/>
                  <a:gd name="T59" fmla="*/ 563 h 1230"/>
                  <a:gd name="T60" fmla="*/ 18 w 76"/>
                  <a:gd name="T61" fmla="*/ 543 h 1230"/>
                  <a:gd name="T62" fmla="*/ 39 w 76"/>
                  <a:gd name="T63" fmla="*/ 497 h 1230"/>
                  <a:gd name="T64" fmla="*/ 27 w 76"/>
                  <a:gd name="T65" fmla="*/ 513 h 1230"/>
                  <a:gd name="T66" fmla="*/ 23 w 76"/>
                  <a:gd name="T67" fmla="*/ 457 h 1230"/>
                  <a:gd name="T68" fmla="*/ 35 w 76"/>
                  <a:gd name="T69" fmla="*/ 442 h 1230"/>
                  <a:gd name="T70" fmla="*/ 27 w 76"/>
                  <a:gd name="T71" fmla="*/ 425 h 1230"/>
                  <a:gd name="T72" fmla="*/ 56 w 76"/>
                  <a:gd name="T73" fmla="*/ 394 h 1230"/>
                  <a:gd name="T74" fmla="*/ 47 w 76"/>
                  <a:gd name="T75" fmla="*/ 372 h 1230"/>
                  <a:gd name="T76" fmla="*/ 7 w 76"/>
                  <a:gd name="T77" fmla="*/ 349 h 1230"/>
                  <a:gd name="T78" fmla="*/ 66 w 76"/>
                  <a:gd name="T79" fmla="*/ 334 h 1230"/>
                  <a:gd name="T80" fmla="*/ 11 w 76"/>
                  <a:gd name="T81" fmla="*/ 324 h 1230"/>
                  <a:gd name="T82" fmla="*/ 24 w 76"/>
                  <a:gd name="T83" fmla="*/ 299 h 1230"/>
                  <a:gd name="T84" fmla="*/ 65 w 76"/>
                  <a:gd name="T85" fmla="*/ 273 h 1230"/>
                  <a:gd name="T86" fmla="*/ 6 w 76"/>
                  <a:gd name="T87" fmla="*/ 265 h 1230"/>
                  <a:gd name="T88" fmla="*/ 55 w 76"/>
                  <a:gd name="T89" fmla="*/ 221 h 1230"/>
                  <a:gd name="T90" fmla="*/ 56 w 76"/>
                  <a:gd name="T91" fmla="*/ 193 h 1230"/>
                  <a:gd name="T92" fmla="*/ 58 w 76"/>
                  <a:gd name="T93" fmla="*/ 183 h 1230"/>
                  <a:gd name="T94" fmla="*/ 50 w 76"/>
                  <a:gd name="T95" fmla="*/ 167 h 1230"/>
                  <a:gd name="T96" fmla="*/ 44 w 76"/>
                  <a:gd name="T97" fmla="*/ 143 h 1230"/>
                  <a:gd name="T98" fmla="*/ 4 w 76"/>
                  <a:gd name="T99" fmla="*/ 23 h 1230"/>
                  <a:gd name="T100" fmla="*/ 0 w 76"/>
                  <a:gd name="T101" fmla="*/ 145 h 1230"/>
                  <a:gd name="T102" fmla="*/ 1 w 76"/>
                  <a:gd name="T103" fmla="*/ 372 h 1230"/>
                  <a:gd name="T104" fmla="*/ 4 w 76"/>
                  <a:gd name="T105" fmla="*/ 997 h 1230"/>
                  <a:gd name="T106" fmla="*/ 1 w 76"/>
                  <a:gd name="T107" fmla="*/ 1195 h 1230"/>
                  <a:gd name="T108" fmla="*/ 76 w 76"/>
                  <a:gd name="T109" fmla="*/ 1183 h 1230"/>
                  <a:gd name="T110" fmla="*/ 60 w 76"/>
                  <a:gd name="T111" fmla="*/ 1012 h 1230"/>
                  <a:gd name="T112" fmla="*/ 64 w 76"/>
                  <a:gd name="T113" fmla="*/ 681 h 1230"/>
                  <a:gd name="T114" fmla="*/ 76 w 76"/>
                  <a:gd name="T115" fmla="*/ 471 h 1230"/>
                  <a:gd name="T116" fmla="*/ 75 w 76"/>
                  <a:gd name="T117" fmla="*/ 114 h 1230"/>
                  <a:gd name="T118" fmla="*/ 28 w 76"/>
                  <a:gd name="T119" fmla="*/ 132 h 1230"/>
                  <a:gd name="T120" fmla="*/ 27 w 76"/>
                  <a:gd name="T121" fmla="*/ 65 h 1230"/>
                  <a:gd name="T122" fmla="*/ 8 w 76"/>
                  <a:gd name="T123" fmla="*/ 0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6" h="1230">
                    <a:moveTo>
                      <a:pt x="73" y="131"/>
                    </a:moveTo>
                    <a:cubicBezTo>
                      <a:pt x="72" y="131"/>
                      <a:pt x="72" y="131"/>
                      <a:pt x="72" y="132"/>
                    </a:cubicBezTo>
                    <a:cubicBezTo>
                      <a:pt x="70" y="141"/>
                      <a:pt x="70" y="145"/>
                      <a:pt x="70" y="148"/>
                    </a:cubicBezTo>
                    <a:cubicBezTo>
                      <a:pt x="70" y="148"/>
                      <a:pt x="70" y="148"/>
                      <a:pt x="70" y="148"/>
                    </a:cubicBezTo>
                    <a:cubicBezTo>
                      <a:pt x="71" y="148"/>
                      <a:pt x="71" y="148"/>
                      <a:pt x="71" y="148"/>
                    </a:cubicBezTo>
                    <a:cubicBezTo>
                      <a:pt x="72" y="148"/>
                      <a:pt x="72" y="148"/>
                      <a:pt x="73" y="148"/>
                    </a:cubicBezTo>
                    <a:cubicBezTo>
                      <a:pt x="73" y="148"/>
                      <a:pt x="74" y="148"/>
                      <a:pt x="74" y="149"/>
                    </a:cubicBezTo>
                    <a:cubicBezTo>
                      <a:pt x="75" y="149"/>
                      <a:pt x="76" y="149"/>
                      <a:pt x="76" y="150"/>
                    </a:cubicBezTo>
                    <a:cubicBezTo>
                      <a:pt x="76" y="132"/>
                      <a:pt x="76" y="132"/>
                      <a:pt x="76" y="132"/>
                    </a:cubicBezTo>
                    <a:cubicBezTo>
                      <a:pt x="76" y="132"/>
                      <a:pt x="76" y="132"/>
                      <a:pt x="76" y="132"/>
                    </a:cubicBezTo>
                    <a:cubicBezTo>
                      <a:pt x="75" y="132"/>
                      <a:pt x="75" y="132"/>
                      <a:pt x="74" y="132"/>
                    </a:cubicBezTo>
                    <a:cubicBezTo>
                      <a:pt x="74" y="132"/>
                      <a:pt x="73" y="131"/>
                      <a:pt x="73" y="131"/>
                    </a:cubicBezTo>
                    <a:moveTo>
                      <a:pt x="75" y="72"/>
                    </a:moveTo>
                    <a:cubicBezTo>
                      <a:pt x="74" y="72"/>
                      <a:pt x="74" y="72"/>
                      <a:pt x="73" y="73"/>
                    </a:cubicBezTo>
                    <a:cubicBezTo>
                      <a:pt x="73" y="74"/>
                      <a:pt x="73" y="77"/>
                      <a:pt x="73" y="78"/>
                    </a:cubicBezTo>
                    <a:cubicBezTo>
                      <a:pt x="74" y="79"/>
                      <a:pt x="75" y="81"/>
                      <a:pt x="76" y="81"/>
                    </a:cubicBezTo>
                    <a:cubicBezTo>
                      <a:pt x="76" y="73"/>
                      <a:pt x="76" y="73"/>
                      <a:pt x="76" y="73"/>
                    </a:cubicBezTo>
                    <a:cubicBezTo>
                      <a:pt x="76" y="72"/>
                      <a:pt x="76" y="72"/>
                      <a:pt x="75" y="72"/>
                    </a:cubicBezTo>
                    <a:cubicBezTo>
                      <a:pt x="75" y="72"/>
                      <a:pt x="75" y="72"/>
                      <a:pt x="75" y="72"/>
                    </a:cubicBezTo>
                    <a:moveTo>
                      <a:pt x="25" y="1218"/>
                    </a:moveTo>
                    <a:cubicBezTo>
                      <a:pt x="25" y="1218"/>
                      <a:pt x="24" y="1216"/>
                      <a:pt x="24" y="1214"/>
                    </a:cubicBezTo>
                    <a:cubicBezTo>
                      <a:pt x="24" y="1213"/>
                      <a:pt x="25" y="1212"/>
                      <a:pt x="26" y="1212"/>
                    </a:cubicBezTo>
                    <a:cubicBezTo>
                      <a:pt x="26" y="1212"/>
                      <a:pt x="26" y="1212"/>
                      <a:pt x="26" y="1212"/>
                    </a:cubicBezTo>
                    <a:cubicBezTo>
                      <a:pt x="27" y="1212"/>
                      <a:pt x="28" y="1214"/>
                      <a:pt x="28" y="1215"/>
                    </a:cubicBezTo>
                    <a:cubicBezTo>
                      <a:pt x="28" y="1216"/>
                      <a:pt x="27" y="1217"/>
                      <a:pt x="25" y="1218"/>
                    </a:cubicBezTo>
                    <a:moveTo>
                      <a:pt x="8" y="1217"/>
                    </a:moveTo>
                    <a:cubicBezTo>
                      <a:pt x="8" y="1217"/>
                      <a:pt x="8" y="1217"/>
                      <a:pt x="8" y="1217"/>
                    </a:cubicBezTo>
                    <a:cubicBezTo>
                      <a:pt x="8" y="1217"/>
                      <a:pt x="7" y="1215"/>
                      <a:pt x="7" y="1213"/>
                    </a:cubicBezTo>
                    <a:cubicBezTo>
                      <a:pt x="8" y="1213"/>
                      <a:pt x="9" y="1212"/>
                      <a:pt x="11" y="1212"/>
                    </a:cubicBezTo>
                    <a:cubicBezTo>
                      <a:pt x="11" y="1212"/>
                      <a:pt x="11" y="1212"/>
                      <a:pt x="11" y="1212"/>
                    </a:cubicBezTo>
                    <a:cubicBezTo>
                      <a:pt x="11" y="1212"/>
                      <a:pt x="11" y="1214"/>
                      <a:pt x="12" y="1216"/>
                    </a:cubicBezTo>
                    <a:cubicBezTo>
                      <a:pt x="11" y="1216"/>
                      <a:pt x="9" y="1217"/>
                      <a:pt x="8" y="1217"/>
                    </a:cubicBezTo>
                    <a:moveTo>
                      <a:pt x="40" y="1217"/>
                    </a:moveTo>
                    <a:cubicBezTo>
                      <a:pt x="39" y="1217"/>
                      <a:pt x="38" y="1215"/>
                      <a:pt x="38" y="1213"/>
                    </a:cubicBezTo>
                    <a:cubicBezTo>
                      <a:pt x="40" y="1211"/>
                      <a:pt x="42" y="1209"/>
                      <a:pt x="44" y="1207"/>
                    </a:cubicBezTo>
                    <a:cubicBezTo>
                      <a:pt x="44" y="1207"/>
                      <a:pt x="44" y="1207"/>
                      <a:pt x="44" y="1207"/>
                    </a:cubicBezTo>
                    <a:cubicBezTo>
                      <a:pt x="45" y="1207"/>
                      <a:pt x="45" y="1207"/>
                      <a:pt x="45" y="1208"/>
                    </a:cubicBezTo>
                    <a:cubicBezTo>
                      <a:pt x="43" y="1216"/>
                      <a:pt x="41" y="1217"/>
                      <a:pt x="40" y="1217"/>
                    </a:cubicBezTo>
                    <a:cubicBezTo>
                      <a:pt x="40" y="1217"/>
                      <a:pt x="40" y="1217"/>
                      <a:pt x="40" y="1217"/>
                    </a:cubicBezTo>
                    <a:moveTo>
                      <a:pt x="50" y="1202"/>
                    </a:moveTo>
                    <a:cubicBezTo>
                      <a:pt x="51" y="1197"/>
                      <a:pt x="52" y="1196"/>
                      <a:pt x="53" y="1196"/>
                    </a:cubicBezTo>
                    <a:cubicBezTo>
                      <a:pt x="53" y="1196"/>
                      <a:pt x="53" y="1196"/>
                      <a:pt x="54" y="1197"/>
                    </a:cubicBezTo>
                    <a:cubicBezTo>
                      <a:pt x="52" y="1199"/>
                      <a:pt x="51" y="1201"/>
                      <a:pt x="50" y="1202"/>
                    </a:cubicBezTo>
                    <a:moveTo>
                      <a:pt x="33" y="1205"/>
                    </a:moveTo>
                    <a:cubicBezTo>
                      <a:pt x="32" y="1205"/>
                      <a:pt x="30" y="1200"/>
                      <a:pt x="29" y="1198"/>
                    </a:cubicBezTo>
                    <a:cubicBezTo>
                      <a:pt x="31" y="1196"/>
                      <a:pt x="32" y="1195"/>
                      <a:pt x="34" y="1194"/>
                    </a:cubicBezTo>
                    <a:cubicBezTo>
                      <a:pt x="35" y="1195"/>
                      <a:pt x="36" y="1197"/>
                      <a:pt x="37" y="1198"/>
                    </a:cubicBezTo>
                    <a:cubicBezTo>
                      <a:pt x="36" y="1200"/>
                      <a:pt x="34" y="1204"/>
                      <a:pt x="33" y="1205"/>
                    </a:cubicBezTo>
                    <a:cubicBezTo>
                      <a:pt x="33" y="1205"/>
                      <a:pt x="33" y="1205"/>
                      <a:pt x="33" y="1205"/>
                    </a:cubicBezTo>
                    <a:moveTo>
                      <a:pt x="46" y="1204"/>
                    </a:moveTo>
                    <a:cubicBezTo>
                      <a:pt x="46" y="1203"/>
                      <a:pt x="46" y="1202"/>
                      <a:pt x="46" y="1201"/>
                    </a:cubicBezTo>
                    <a:cubicBezTo>
                      <a:pt x="47" y="1197"/>
                      <a:pt x="49" y="1193"/>
                      <a:pt x="50" y="1189"/>
                    </a:cubicBezTo>
                    <a:cubicBezTo>
                      <a:pt x="49" y="1195"/>
                      <a:pt x="47" y="1200"/>
                      <a:pt x="46" y="1204"/>
                    </a:cubicBezTo>
                    <a:moveTo>
                      <a:pt x="61" y="1184"/>
                    </a:moveTo>
                    <a:cubicBezTo>
                      <a:pt x="60" y="1184"/>
                      <a:pt x="59" y="1183"/>
                      <a:pt x="58" y="1182"/>
                    </a:cubicBezTo>
                    <a:cubicBezTo>
                      <a:pt x="58" y="1181"/>
                      <a:pt x="58" y="1179"/>
                      <a:pt x="59" y="1179"/>
                    </a:cubicBezTo>
                    <a:cubicBezTo>
                      <a:pt x="59" y="1179"/>
                      <a:pt x="59" y="1179"/>
                      <a:pt x="59" y="1179"/>
                    </a:cubicBezTo>
                    <a:cubicBezTo>
                      <a:pt x="60" y="1179"/>
                      <a:pt x="61" y="1179"/>
                      <a:pt x="63" y="1180"/>
                    </a:cubicBezTo>
                    <a:cubicBezTo>
                      <a:pt x="62" y="1182"/>
                      <a:pt x="62" y="1184"/>
                      <a:pt x="61" y="1184"/>
                    </a:cubicBezTo>
                    <a:cubicBezTo>
                      <a:pt x="61" y="1184"/>
                      <a:pt x="61" y="1184"/>
                      <a:pt x="61" y="1184"/>
                    </a:cubicBezTo>
                    <a:moveTo>
                      <a:pt x="28" y="1184"/>
                    </a:moveTo>
                    <a:cubicBezTo>
                      <a:pt x="27" y="1183"/>
                      <a:pt x="27" y="1182"/>
                      <a:pt x="27" y="1182"/>
                    </a:cubicBezTo>
                    <a:cubicBezTo>
                      <a:pt x="27" y="1181"/>
                      <a:pt x="28" y="1179"/>
                      <a:pt x="28" y="1178"/>
                    </a:cubicBezTo>
                    <a:cubicBezTo>
                      <a:pt x="29" y="1180"/>
                      <a:pt x="29" y="1180"/>
                      <a:pt x="29" y="1180"/>
                    </a:cubicBezTo>
                    <a:cubicBezTo>
                      <a:pt x="28" y="1181"/>
                      <a:pt x="28" y="1182"/>
                      <a:pt x="28" y="1184"/>
                    </a:cubicBezTo>
                    <a:moveTo>
                      <a:pt x="44" y="1184"/>
                    </a:moveTo>
                    <a:cubicBezTo>
                      <a:pt x="44" y="1184"/>
                      <a:pt x="44" y="1184"/>
                      <a:pt x="44" y="1184"/>
                    </a:cubicBezTo>
                    <a:cubicBezTo>
                      <a:pt x="43" y="1183"/>
                      <a:pt x="41" y="1181"/>
                      <a:pt x="41" y="1179"/>
                    </a:cubicBezTo>
                    <a:cubicBezTo>
                      <a:pt x="40" y="1178"/>
                      <a:pt x="41" y="1175"/>
                      <a:pt x="42" y="1173"/>
                    </a:cubicBezTo>
                    <a:cubicBezTo>
                      <a:pt x="43" y="1175"/>
                      <a:pt x="44" y="1178"/>
                      <a:pt x="46" y="1180"/>
                    </a:cubicBezTo>
                    <a:cubicBezTo>
                      <a:pt x="45" y="1182"/>
                      <a:pt x="45" y="1184"/>
                      <a:pt x="44" y="1184"/>
                    </a:cubicBezTo>
                    <a:moveTo>
                      <a:pt x="68" y="1167"/>
                    </a:moveTo>
                    <a:cubicBezTo>
                      <a:pt x="68" y="1167"/>
                      <a:pt x="68" y="1167"/>
                      <a:pt x="68" y="1167"/>
                    </a:cubicBezTo>
                    <a:cubicBezTo>
                      <a:pt x="67" y="1165"/>
                      <a:pt x="66" y="1162"/>
                      <a:pt x="66" y="1159"/>
                    </a:cubicBezTo>
                    <a:cubicBezTo>
                      <a:pt x="66" y="1159"/>
                      <a:pt x="67" y="1158"/>
                      <a:pt x="68" y="1157"/>
                    </a:cubicBezTo>
                    <a:cubicBezTo>
                      <a:pt x="69" y="1160"/>
                      <a:pt x="70" y="1162"/>
                      <a:pt x="71" y="1165"/>
                    </a:cubicBezTo>
                    <a:cubicBezTo>
                      <a:pt x="70" y="1165"/>
                      <a:pt x="69" y="1167"/>
                      <a:pt x="68" y="1167"/>
                    </a:cubicBezTo>
                    <a:moveTo>
                      <a:pt x="39" y="1170"/>
                    </a:moveTo>
                    <a:cubicBezTo>
                      <a:pt x="35" y="1166"/>
                      <a:pt x="33" y="1166"/>
                      <a:pt x="32" y="1164"/>
                    </a:cubicBezTo>
                    <a:cubicBezTo>
                      <a:pt x="32" y="1163"/>
                      <a:pt x="33" y="1159"/>
                      <a:pt x="33" y="1157"/>
                    </a:cubicBezTo>
                    <a:cubicBezTo>
                      <a:pt x="34" y="1158"/>
                      <a:pt x="35" y="1159"/>
                      <a:pt x="36" y="1160"/>
                    </a:cubicBezTo>
                    <a:cubicBezTo>
                      <a:pt x="37" y="1162"/>
                      <a:pt x="37" y="1164"/>
                      <a:pt x="39" y="1170"/>
                    </a:cubicBezTo>
                    <a:moveTo>
                      <a:pt x="50" y="1173"/>
                    </a:moveTo>
                    <a:cubicBezTo>
                      <a:pt x="47" y="1165"/>
                      <a:pt x="47" y="1165"/>
                      <a:pt x="47" y="1165"/>
                    </a:cubicBezTo>
                    <a:cubicBezTo>
                      <a:pt x="48" y="1162"/>
                      <a:pt x="50" y="1159"/>
                      <a:pt x="52" y="1156"/>
                    </a:cubicBezTo>
                    <a:cubicBezTo>
                      <a:pt x="52" y="1156"/>
                      <a:pt x="52" y="1156"/>
                      <a:pt x="52" y="1156"/>
                    </a:cubicBezTo>
                    <a:cubicBezTo>
                      <a:pt x="53" y="1156"/>
                      <a:pt x="54" y="1158"/>
                      <a:pt x="56" y="1160"/>
                    </a:cubicBezTo>
                    <a:cubicBezTo>
                      <a:pt x="54" y="1165"/>
                      <a:pt x="52" y="1169"/>
                      <a:pt x="50" y="1173"/>
                    </a:cubicBezTo>
                    <a:moveTo>
                      <a:pt x="43" y="1156"/>
                    </a:moveTo>
                    <a:cubicBezTo>
                      <a:pt x="42" y="1156"/>
                      <a:pt x="41" y="1151"/>
                      <a:pt x="41" y="1151"/>
                    </a:cubicBezTo>
                    <a:cubicBezTo>
                      <a:pt x="42" y="1148"/>
                      <a:pt x="43" y="1146"/>
                      <a:pt x="44" y="1145"/>
                    </a:cubicBezTo>
                    <a:cubicBezTo>
                      <a:pt x="44" y="1145"/>
                      <a:pt x="44" y="1145"/>
                      <a:pt x="44" y="1145"/>
                    </a:cubicBezTo>
                    <a:cubicBezTo>
                      <a:pt x="45" y="1145"/>
                      <a:pt x="46" y="1148"/>
                      <a:pt x="48" y="1152"/>
                    </a:cubicBezTo>
                    <a:cubicBezTo>
                      <a:pt x="46" y="1154"/>
                      <a:pt x="44" y="1156"/>
                      <a:pt x="43" y="1156"/>
                    </a:cubicBezTo>
                    <a:cubicBezTo>
                      <a:pt x="43" y="1156"/>
                      <a:pt x="43" y="1156"/>
                      <a:pt x="43" y="1156"/>
                    </a:cubicBezTo>
                    <a:moveTo>
                      <a:pt x="59" y="1157"/>
                    </a:moveTo>
                    <a:cubicBezTo>
                      <a:pt x="58" y="1155"/>
                      <a:pt x="57" y="1153"/>
                      <a:pt x="58" y="1152"/>
                    </a:cubicBezTo>
                    <a:cubicBezTo>
                      <a:pt x="59" y="1148"/>
                      <a:pt x="60" y="1144"/>
                      <a:pt x="62" y="1139"/>
                    </a:cubicBezTo>
                    <a:cubicBezTo>
                      <a:pt x="62" y="1141"/>
                      <a:pt x="63" y="1143"/>
                      <a:pt x="63" y="1144"/>
                    </a:cubicBezTo>
                    <a:cubicBezTo>
                      <a:pt x="62" y="1148"/>
                      <a:pt x="61" y="1152"/>
                      <a:pt x="59" y="1157"/>
                    </a:cubicBezTo>
                    <a:moveTo>
                      <a:pt x="9" y="1152"/>
                    </a:moveTo>
                    <a:cubicBezTo>
                      <a:pt x="7" y="1150"/>
                      <a:pt x="6" y="1148"/>
                      <a:pt x="5" y="1146"/>
                    </a:cubicBezTo>
                    <a:cubicBezTo>
                      <a:pt x="7" y="1144"/>
                      <a:pt x="8" y="1141"/>
                      <a:pt x="10" y="1139"/>
                    </a:cubicBezTo>
                    <a:cubicBezTo>
                      <a:pt x="10" y="1139"/>
                      <a:pt x="10" y="1139"/>
                      <a:pt x="10" y="1139"/>
                    </a:cubicBezTo>
                    <a:cubicBezTo>
                      <a:pt x="11" y="1139"/>
                      <a:pt x="12" y="1142"/>
                      <a:pt x="13" y="1143"/>
                    </a:cubicBezTo>
                    <a:cubicBezTo>
                      <a:pt x="12" y="1146"/>
                      <a:pt x="11" y="1148"/>
                      <a:pt x="9" y="1152"/>
                    </a:cubicBezTo>
                    <a:moveTo>
                      <a:pt x="25" y="1150"/>
                    </a:moveTo>
                    <a:cubicBezTo>
                      <a:pt x="25" y="1148"/>
                      <a:pt x="24" y="1146"/>
                      <a:pt x="24" y="1143"/>
                    </a:cubicBezTo>
                    <a:cubicBezTo>
                      <a:pt x="24" y="1142"/>
                      <a:pt x="25" y="1140"/>
                      <a:pt x="26" y="1138"/>
                    </a:cubicBezTo>
                    <a:cubicBezTo>
                      <a:pt x="26" y="1141"/>
                      <a:pt x="27" y="1143"/>
                      <a:pt x="27" y="1146"/>
                    </a:cubicBezTo>
                    <a:cubicBezTo>
                      <a:pt x="27" y="1147"/>
                      <a:pt x="26" y="1149"/>
                      <a:pt x="25" y="1150"/>
                    </a:cubicBezTo>
                    <a:moveTo>
                      <a:pt x="19" y="1134"/>
                    </a:moveTo>
                    <a:cubicBezTo>
                      <a:pt x="18" y="1133"/>
                      <a:pt x="17" y="1132"/>
                      <a:pt x="16" y="1130"/>
                    </a:cubicBezTo>
                    <a:cubicBezTo>
                      <a:pt x="16" y="1130"/>
                      <a:pt x="17" y="1128"/>
                      <a:pt x="18" y="1128"/>
                    </a:cubicBezTo>
                    <a:cubicBezTo>
                      <a:pt x="18" y="1128"/>
                      <a:pt x="18" y="1128"/>
                      <a:pt x="18" y="1128"/>
                    </a:cubicBezTo>
                    <a:cubicBezTo>
                      <a:pt x="19" y="1128"/>
                      <a:pt x="20" y="1130"/>
                      <a:pt x="21" y="1130"/>
                    </a:cubicBezTo>
                    <a:cubicBezTo>
                      <a:pt x="21" y="1131"/>
                      <a:pt x="20" y="1132"/>
                      <a:pt x="19" y="1134"/>
                    </a:cubicBezTo>
                    <a:moveTo>
                      <a:pt x="34" y="1133"/>
                    </a:moveTo>
                    <a:cubicBezTo>
                      <a:pt x="34" y="1132"/>
                      <a:pt x="33" y="1131"/>
                      <a:pt x="33" y="1130"/>
                    </a:cubicBezTo>
                    <a:cubicBezTo>
                      <a:pt x="33" y="1129"/>
                      <a:pt x="34" y="1128"/>
                      <a:pt x="34" y="1128"/>
                    </a:cubicBezTo>
                    <a:cubicBezTo>
                      <a:pt x="34" y="1129"/>
                      <a:pt x="35" y="1130"/>
                      <a:pt x="35" y="1131"/>
                    </a:cubicBezTo>
                    <a:cubicBezTo>
                      <a:pt x="35" y="1132"/>
                      <a:pt x="34" y="1133"/>
                      <a:pt x="34" y="1133"/>
                    </a:cubicBezTo>
                    <a:moveTo>
                      <a:pt x="68" y="1140"/>
                    </a:moveTo>
                    <a:cubicBezTo>
                      <a:pt x="66" y="1137"/>
                      <a:pt x="65" y="1134"/>
                      <a:pt x="64" y="1132"/>
                    </a:cubicBezTo>
                    <a:cubicBezTo>
                      <a:pt x="66" y="1129"/>
                      <a:pt x="67" y="1125"/>
                      <a:pt x="69" y="1123"/>
                    </a:cubicBezTo>
                    <a:cubicBezTo>
                      <a:pt x="69" y="1123"/>
                      <a:pt x="69" y="1123"/>
                      <a:pt x="69" y="1123"/>
                    </a:cubicBezTo>
                    <a:cubicBezTo>
                      <a:pt x="70" y="1123"/>
                      <a:pt x="72" y="1126"/>
                      <a:pt x="72" y="1127"/>
                    </a:cubicBezTo>
                    <a:cubicBezTo>
                      <a:pt x="71" y="1131"/>
                      <a:pt x="69" y="1136"/>
                      <a:pt x="68" y="1140"/>
                    </a:cubicBezTo>
                    <a:moveTo>
                      <a:pt x="53" y="1133"/>
                    </a:moveTo>
                    <a:cubicBezTo>
                      <a:pt x="53" y="1133"/>
                      <a:pt x="53" y="1133"/>
                      <a:pt x="53" y="1133"/>
                    </a:cubicBezTo>
                    <a:cubicBezTo>
                      <a:pt x="52" y="1132"/>
                      <a:pt x="50" y="1131"/>
                      <a:pt x="50" y="1129"/>
                    </a:cubicBezTo>
                    <a:cubicBezTo>
                      <a:pt x="49" y="1128"/>
                      <a:pt x="50" y="1125"/>
                      <a:pt x="51" y="1122"/>
                    </a:cubicBezTo>
                    <a:cubicBezTo>
                      <a:pt x="52" y="1125"/>
                      <a:pt x="53" y="1127"/>
                      <a:pt x="55" y="1130"/>
                    </a:cubicBezTo>
                    <a:cubicBezTo>
                      <a:pt x="54" y="1131"/>
                      <a:pt x="54" y="1133"/>
                      <a:pt x="53" y="1133"/>
                    </a:cubicBezTo>
                    <a:moveTo>
                      <a:pt x="25" y="1115"/>
                    </a:moveTo>
                    <a:cubicBezTo>
                      <a:pt x="25" y="1115"/>
                      <a:pt x="25" y="1114"/>
                      <a:pt x="24" y="1114"/>
                    </a:cubicBezTo>
                    <a:cubicBezTo>
                      <a:pt x="25" y="1113"/>
                      <a:pt x="26" y="1112"/>
                      <a:pt x="26" y="1112"/>
                    </a:cubicBezTo>
                    <a:cubicBezTo>
                      <a:pt x="27" y="1114"/>
                      <a:pt x="27" y="1114"/>
                      <a:pt x="27" y="1114"/>
                    </a:cubicBezTo>
                    <a:cubicBezTo>
                      <a:pt x="27" y="1114"/>
                      <a:pt x="26" y="1115"/>
                      <a:pt x="25" y="1115"/>
                    </a:cubicBezTo>
                    <a:cubicBezTo>
                      <a:pt x="25" y="1115"/>
                      <a:pt x="25" y="1115"/>
                      <a:pt x="25" y="1115"/>
                    </a:cubicBezTo>
                    <a:moveTo>
                      <a:pt x="43" y="1117"/>
                    </a:moveTo>
                    <a:cubicBezTo>
                      <a:pt x="43" y="1117"/>
                      <a:pt x="42" y="1115"/>
                      <a:pt x="41" y="1114"/>
                    </a:cubicBezTo>
                    <a:cubicBezTo>
                      <a:pt x="42" y="1113"/>
                      <a:pt x="43" y="1112"/>
                      <a:pt x="45" y="1111"/>
                    </a:cubicBezTo>
                    <a:cubicBezTo>
                      <a:pt x="45" y="1111"/>
                      <a:pt x="45" y="1111"/>
                      <a:pt x="45" y="1111"/>
                    </a:cubicBezTo>
                    <a:cubicBezTo>
                      <a:pt x="45" y="1111"/>
                      <a:pt x="46" y="1113"/>
                      <a:pt x="47" y="1114"/>
                    </a:cubicBezTo>
                    <a:cubicBezTo>
                      <a:pt x="46" y="1115"/>
                      <a:pt x="44" y="1116"/>
                      <a:pt x="43" y="1117"/>
                    </a:cubicBezTo>
                    <a:cubicBezTo>
                      <a:pt x="43" y="1117"/>
                      <a:pt x="43" y="1117"/>
                      <a:pt x="43" y="1117"/>
                    </a:cubicBezTo>
                    <a:moveTo>
                      <a:pt x="51" y="1099"/>
                    </a:moveTo>
                    <a:cubicBezTo>
                      <a:pt x="51" y="1099"/>
                      <a:pt x="50" y="1098"/>
                      <a:pt x="50" y="1097"/>
                    </a:cubicBezTo>
                    <a:cubicBezTo>
                      <a:pt x="50" y="1097"/>
                      <a:pt x="50" y="1095"/>
                      <a:pt x="51" y="1095"/>
                    </a:cubicBezTo>
                    <a:cubicBezTo>
                      <a:pt x="51" y="1095"/>
                      <a:pt x="51" y="1095"/>
                      <a:pt x="51" y="1095"/>
                    </a:cubicBezTo>
                    <a:cubicBezTo>
                      <a:pt x="51" y="1096"/>
                      <a:pt x="52" y="1097"/>
                      <a:pt x="52" y="1097"/>
                    </a:cubicBezTo>
                    <a:cubicBezTo>
                      <a:pt x="52" y="1098"/>
                      <a:pt x="52" y="1098"/>
                      <a:pt x="51" y="1099"/>
                    </a:cubicBezTo>
                    <a:moveTo>
                      <a:pt x="43" y="1083"/>
                    </a:moveTo>
                    <a:cubicBezTo>
                      <a:pt x="43" y="1083"/>
                      <a:pt x="43" y="1083"/>
                      <a:pt x="43" y="1083"/>
                    </a:cubicBezTo>
                    <a:cubicBezTo>
                      <a:pt x="43" y="1083"/>
                      <a:pt x="42" y="1081"/>
                      <a:pt x="42" y="1079"/>
                    </a:cubicBezTo>
                    <a:cubicBezTo>
                      <a:pt x="43" y="1079"/>
                      <a:pt x="44" y="1078"/>
                      <a:pt x="46" y="1078"/>
                    </a:cubicBezTo>
                    <a:cubicBezTo>
                      <a:pt x="46" y="1078"/>
                      <a:pt x="46" y="1078"/>
                      <a:pt x="46" y="1078"/>
                    </a:cubicBezTo>
                    <a:cubicBezTo>
                      <a:pt x="46" y="1078"/>
                      <a:pt x="46" y="1080"/>
                      <a:pt x="47" y="1082"/>
                    </a:cubicBezTo>
                    <a:cubicBezTo>
                      <a:pt x="46" y="1082"/>
                      <a:pt x="44" y="1083"/>
                      <a:pt x="43" y="1083"/>
                    </a:cubicBezTo>
                    <a:moveTo>
                      <a:pt x="9" y="1084"/>
                    </a:moveTo>
                    <a:cubicBezTo>
                      <a:pt x="9" y="1083"/>
                      <a:pt x="9" y="1081"/>
                      <a:pt x="8" y="1079"/>
                    </a:cubicBezTo>
                    <a:cubicBezTo>
                      <a:pt x="9" y="1079"/>
                      <a:pt x="10" y="1077"/>
                      <a:pt x="10" y="1077"/>
                    </a:cubicBezTo>
                    <a:cubicBezTo>
                      <a:pt x="10" y="1077"/>
                      <a:pt x="11" y="1077"/>
                      <a:pt x="11" y="1077"/>
                    </a:cubicBezTo>
                    <a:cubicBezTo>
                      <a:pt x="12" y="1078"/>
                      <a:pt x="12" y="1080"/>
                      <a:pt x="13" y="1081"/>
                    </a:cubicBezTo>
                    <a:cubicBezTo>
                      <a:pt x="12" y="1082"/>
                      <a:pt x="11" y="1082"/>
                      <a:pt x="9" y="1084"/>
                    </a:cubicBezTo>
                    <a:moveTo>
                      <a:pt x="18" y="1066"/>
                    </a:moveTo>
                    <a:cubicBezTo>
                      <a:pt x="18" y="1065"/>
                      <a:pt x="17" y="1064"/>
                      <a:pt x="17" y="1062"/>
                    </a:cubicBezTo>
                    <a:cubicBezTo>
                      <a:pt x="17" y="1062"/>
                      <a:pt x="18" y="1061"/>
                      <a:pt x="18" y="1060"/>
                    </a:cubicBezTo>
                    <a:cubicBezTo>
                      <a:pt x="18" y="1062"/>
                      <a:pt x="19" y="1063"/>
                      <a:pt x="19" y="1064"/>
                    </a:cubicBezTo>
                    <a:cubicBezTo>
                      <a:pt x="18" y="1065"/>
                      <a:pt x="18" y="1065"/>
                      <a:pt x="18" y="1066"/>
                    </a:cubicBezTo>
                    <a:moveTo>
                      <a:pt x="20" y="1032"/>
                    </a:moveTo>
                    <a:cubicBezTo>
                      <a:pt x="20" y="1032"/>
                      <a:pt x="20" y="1032"/>
                      <a:pt x="20" y="1032"/>
                    </a:cubicBezTo>
                    <a:cubicBezTo>
                      <a:pt x="19" y="1031"/>
                      <a:pt x="18" y="1029"/>
                      <a:pt x="17" y="1027"/>
                    </a:cubicBezTo>
                    <a:cubicBezTo>
                      <a:pt x="17" y="1026"/>
                      <a:pt x="18" y="1024"/>
                      <a:pt x="19" y="1022"/>
                    </a:cubicBezTo>
                    <a:cubicBezTo>
                      <a:pt x="20" y="1025"/>
                      <a:pt x="21" y="1027"/>
                      <a:pt x="23" y="1030"/>
                    </a:cubicBezTo>
                    <a:cubicBezTo>
                      <a:pt x="22" y="1031"/>
                      <a:pt x="21" y="1032"/>
                      <a:pt x="20" y="1032"/>
                    </a:cubicBezTo>
                    <a:moveTo>
                      <a:pt x="18" y="998"/>
                    </a:moveTo>
                    <a:cubicBezTo>
                      <a:pt x="18" y="998"/>
                      <a:pt x="17" y="997"/>
                      <a:pt x="17" y="996"/>
                    </a:cubicBezTo>
                    <a:cubicBezTo>
                      <a:pt x="18" y="995"/>
                      <a:pt x="18" y="995"/>
                      <a:pt x="19" y="994"/>
                    </a:cubicBezTo>
                    <a:cubicBezTo>
                      <a:pt x="20" y="996"/>
                      <a:pt x="20" y="996"/>
                      <a:pt x="20" y="996"/>
                    </a:cubicBezTo>
                    <a:cubicBezTo>
                      <a:pt x="19" y="997"/>
                      <a:pt x="19" y="998"/>
                      <a:pt x="18" y="998"/>
                    </a:cubicBezTo>
                    <a:cubicBezTo>
                      <a:pt x="18" y="998"/>
                      <a:pt x="18" y="998"/>
                      <a:pt x="18" y="998"/>
                    </a:cubicBezTo>
                    <a:moveTo>
                      <a:pt x="52" y="999"/>
                    </a:moveTo>
                    <a:cubicBezTo>
                      <a:pt x="52" y="998"/>
                      <a:pt x="51" y="997"/>
                      <a:pt x="51" y="995"/>
                    </a:cubicBezTo>
                    <a:cubicBezTo>
                      <a:pt x="51" y="995"/>
                      <a:pt x="52" y="994"/>
                      <a:pt x="52" y="994"/>
                    </a:cubicBezTo>
                    <a:cubicBezTo>
                      <a:pt x="52" y="995"/>
                      <a:pt x="53" y="996"/>
                      <a:pt x="53" y="997"/>
                    </a:cubicBezTo>
                    <a:cubicBezTo>
                      <a:pt x="53" y="998"/>
                      <a:pt x="52" y="999"/>
                      <a:pt x="52" y="999"/>
                    </a:cubicBezTo>
                    <a:moveTo>
                      <a:pt x="69" y="1005"/>
                    </a:moveTo>
                    <a:cubicBezTo>
                      <a:pt x="68" y="1002"/>
                      <a:pt x="66" y="1000"/>
                      <a:pt x="65" y="997"/>
                    </a:cubicBezTo>
                    <a:cubicBezTo>
                      <a:pt x="67" y="994"/>
                      <a:pt x="69" y="991"/>
                      <a:pt x="70" y="988"/>
                    </a:cubicBezTo>
                    <a:cubicBezTo>
                      <a:pt x="71" y="988"/>
                      <a:pt x="71" y="988"/>
                      <a:pt x="71" y="988"/>
                    </a:cubicBezTo>
                    <a:cubicBezTo>
                      <a:pt x="71" y="988"/>
                      <a:pt x="73" y="991"/>
                      <a:pt x="74" y="993"/>
                    </a:cubicBezTo>
                    <a:cubicBezTo>
                      <a:pt x="72" y="997"/>
                      <a:pt x="70" y="1001"/>
                      <a:pt x="69" y="1005"/>
                    </a:cubicBezTo>
                    <a:moveTo>
                      <a:pt x="30" y="1055"/>
                    </a:moveTo>
                    <a:cubicBezTo>
                      <a:pt x="29" y="1055"/>
                      <a:pt x="28" y="1055"/>
                      <a:pt x="28" y="1053"/>
                    </a:cubicBezTo>
                    <a:cubicBezTo>
                      <a:pt x="28" y="1050"/>
                      <a:pt x="24" y="1050"/>
                      <a:pt x="26" y="1043"/>
                    </a:cubicBezTo>
                    <a:cubicBezTo>
                      <a:pt x="28" y="1038"/>
                      <a:pt x="27" y="1031"/>
                      <a:pt x="28" y="1025"/>
                    </a:cubicBezTo>
                    <a:cubicBezTo>
                      <a:pt x="30" y="1019"/>
                      <a:pt x="23" y="1014"/>
                      <a:pt x="28" y="1008"/>
                    </a:cubicBezTo>
                    <a:cubicBezTo>
                      <a:pt x="32" y="1004"/>
                      <a:pt x="31" y="997"/>
                      <a:pt x="31" y="991"/>
                    </a:cubicBezTo>
                    <a:cubicBezTo>
                      <a:pt x="32" y="989"/>
                      <a:pt x="34" y="988"/>
                      <a:pt x="35" y="988"/>
                    </a:cubicBezTo>
                    <a:cubicBezTo>
                      <a:pt x="36" y="988"/>
                      <a:pt x="36" y="988"/>
                      <a:pt x="36" y="988"/>
                    </a:cubicBezTo>
                    <a:cubicBezTo>
                      <a:pt x="37" y="989"/>
                      <a:pt x="39" y="992"/>
                      <a:pt x="39" y="994"/>
                    </a:cubicBezTo>
                    <a:cubicBezTo>
                      <a:pt x="40" y="998"/>
                      <a:pt x="41" y="1004"/>
                      <a:pt x="37" y="1005"/>
                    </a:cubicBezTo>
                    <a:cubicBezTo>
                      <a:pt x="36" y="1005"/>
                      <a:pt x="35" y="1007"/>
                      <a:pt x="34" y="1008"/>
                    </a:cubicBezTo>
                    <a:cubicBezTo>
                      <a:pt x="33" y="1009"/>
                      <a:pt x="34" y="1012"/>
                      <a:pt x="34" y="1014"/>
                    </a:cubicBezTo>
                    <a:cubicBezTo>
                      <a:pt x="34" y="1014"/>
                      <a:pt x="35" y="1014"/>
                      <a:pt x="35" y="1014"/>
                    </a:cubicBezTo>
                    <a:cubicBezTo>
                      <a:pt x="36" y="1014"/>
                      <a:pt x="36" y="1014"/>
                      <a:pt x="36" y="1014"/>
                    </a:cubicBezTo>
                    <a:cubicBezTo>
                      <a:pt x="37" y="1013"/>
                      <a:pt x="37" y="1011"/>
                      <a:pt x="38" y="1010"/>
                    </a:cubicBezTo>
                    <a:cubicBezTo>
                      <a:pt x="40" y="1010"/>
                      <a:pt x="42" y="1008"/>
                      <a:pt x="45" y="1008"/>
                    </a:cubicBezTo>
                    <a:cubicBezTo>
                      <a:pt x="46" y="1008"/>
                      <a:pt x="47" y="1008"/>
                      <a:pt x="48" y="1010"/>
                    </a:cubicBezTo>
                    <a:cubicBezTo>
                      <a:pt x="53" y="1015"/>
                      <a:pt x="47" y="1028"/>
                      <a:pt x="53" y="1030"/>
                    </a:cubicBezTo>
                    <a:cubicBezTo>
                      <a:pt x="53" y="1031"/>
                      <a:pt x="51" y="1033"/>
                      <a:pt x="51" y="1034"/>
                    </a:cubicBezTo>
                    <a:cubicBezTo>
                      <a:pt x="52" y="1040"/>
                      <a:pt x="45" y="1044"/>
                      <a:pt x="50" y="1051"/>
                    </a:cubicBezTo>
                    <a:cubicBezTo>
                      <a:pt x="50" y="1052"/>
                      <a:pt x="50" y="1053"/>
                      <a:pt x="50" y="1053"/>
                    </a:cubicBezTo>
                    <a:cubicBezTo>
                      <a:pt x="47" y="1054"/>
                      <a:pt x="44" y="1055"/>
                      <a:pt x="42" y="1055"/>
                    </a:cubicBezTo>
                    <a:cubicBezTo>
                      <a:pt x="40" y="1055"/>
                      <a:pt x="41" y="1055"/>
                      <a:pt x="38" y="1065"/>
                    </a:cubicBezTo>
                    <a:cubicBezTo>
                      <a:pt x="37" y="1067"/>
                      <a:pt x="36" y="1069"/>
                      <a:pt x="34" y="1071"/>
                    </a:cubicBezTo>
                    <a:cubicBezTo>
                      <a:pt x="33" y="1068"/>
                      <a:pt x="31" y="1063"/>
                      <a:pt x="32" y="1061"/>
                    </a:cubicBezTo>
                    <a:cubicBezTo>
                      <a:pt x="34" y="1056"/>
                      <a:pt x="33" y="1055"/>
                      <a:pt x="31" y="1055"/>
                    </a:cubicBezTo>
                    <a:cubicBezTo>
                      <a:pt x="31" y="1055"/>
                      <a:pt x="31" y="1055"/>
                      <a:pt x="31" y="1055"/>
                    </a:cubicBezTo>
                    <a:cubicBezTo>
                      <a:pt x="30" y="1055"/>
                      <a:pt x="30" y="1055"/>
                      <a:pt x="30" y="1055"/>
                    </a:cubicBezTo>
                    <a:moveTo>
                      <a:pt x="63" y="983"/>
                    </a:moveTo>
                    <a:cubicBezTo>
                      <a:pt x="63" y="982"/>
                      <a:pt x="62" y="981"/>
                      <a:pt x="63" y="981"/>
                    </a:cubicBezTo>
                    <a:cubicBezTo>
                      <a:pt x="63" y="979"/>
                      <a:pt x="63" y="978"/>
                      <a:pt x="63" y="977"/>
                    </a:cubicBezTo>
                    <a:cubicBezTo>
                      <a:pt x="64" y="979"/>
                      <a:pt x="64" y="979"/>
                      <a:pt x="64" y="979"/>
                    </a:cubicBezTo>
                    <a:cubicBezTo>
                      <a:pt x="64" y="980"/>
                      <a:pt x="64" y="981"/>
                      <a:pt x="63" y="983"/>
                    </a:cubicBezTo>
                    <a:moveTo>
                      <a:pt x="44" y="982"/>
                    </a:moveTo>
                    <a:cubicBezTo>
                      <a:pt x="44" y="981"/>
                      <a:pt x="43" y="980"/>
                      <a:pt x="43" y="979"/>
                    </a:cubicBezTo>
                    <a:cubicBezTo>
                      <a:pt x="43" y="978"/>
                      <a:pt x="44" y="977"/>
                      <a:pt x="44" y="977"/>
                    </a:cubicBezTo>
                    <a:cubicBezTo>
                      <a:pt x="44" y="978"/>
                      <a:pt x="45" y="979"/>
                      <a:pt x="45" y="980"/>
                    </a:cubicBezTo>
                    <a:cubicBezTo>
                      <a:pt x="44" y="982"/>
                      <a:pt x="44" y="982"/>
                      <a:pt x="44" y="982"/>
                    </a:cubicBezTo>
                    <a:moveTo>
                      <a:pt x="27" y="982"/>
                    </a:moveTo>
                    <a:cubicBezTo>
                      <a:pt x="27" y="981"/>
                      <a:pt x="26" y="980"/>
                      <a:pt x="26" y="978"/>
                    </a:cubicBezTo>
                    <a:cubicBezTo>
                      <a:pt x="26" y="978"/>
                      <a:pt x="27" y="977"/>
                      <a:pt x="27" y="977"/>
                    </a:cubicBezTo>
                    <a:cubicBezTo>
                      <a:pt x="27" y="978"/>
                      <a:pt x="28" y="979"/>
                      <a:pt x="28" y="980"/>
                    </a:cubicBezTo>
                    <a:cubicBezTo>
                      <a:pt x="28" y="981"/>
                      <a:pt x="27" y="982"/>
                      <a:pt x="27" y="982"/>
                    </a:cubicBezTo>
                    <a:moveTo>
                      <a:pt x="69" y="967"/>
                    </a:moveTo>
                    <a:cubicBezTo>
                      <a:pt x="69" y="966"/>
                      <a:pt x="69" y="964"/>
                      <a:pt x="68" y="962"/>
                    </a:cubicBezTo>
                    <a:cubicBezTo>
                      <a:pt x="69" y="962"/>
                      <a:pt x="70" y="960"/>
                      <a:pt x="70" y="960"/>
                    </a:cubicBezTo>
                    <a:cubicBezTo>
                      <a:pt x="70" y="960"/>
                      <a:pt x="70" y="960"/>
                      <a:pt x="71" y="960"/>
                    </a:cubicBezTo>
                    <a:cubicBezTo>
                      <a:pt x="71" y="961"/>
                      <a:pt x="72" y="963"/>
                      <a:pt x="73" y="964"/>
                    </a:cubicBezTo>
                    <a:cubicBezTo>
                      <a:pt x="72" y="965"/>
                      <a:pt x="71" y="965"/>
                      <a:pt x="69" y="967"/>
                    </a:cubicBezTo>
                    <a:moveTo>
                      <a:pt x="36" y="965"/>
                    </a:moveTo>
                    <a:cubicBezTo>
                      <a:pt x="35" y="964"/>
                      <a:pt x="35" y="963"/>
                      <a:pt x="35" y="962"/>
                    </a:cubicBezTo>
                    <a:cubicBezTo>
                      <a:pt x="35" y="961"/>
                      <a:pt x="35" y="961"/>
                      <a:pt x="36" y="960"/>
                    </a:cubicBezTo>
                    <a:cubicBezTo>
                      <a:pt x="36" y="961"/>
                      <a:pt x="36" y="962"/>
                      <a:pt x="37" y="964"/>
                    </a:cubicBezTo>
                    <a:cubicBezTo>
                      <a:pt x="36" y="964"/>
                      <a:pt x="36" y="965"/>
                      <a:pt x="36" y="965"/>
                    </a:cubicBezTo>
                    <a:moveTo>
                      <a:pt x="55" y="966"/>
                    </a:moveTo>
                    <a:cubicBezTo>
                      <a:pt x="55" y="966"/>
                      <a:pt x="55" y="966"/>
                      <a:pt x="55" y="965"/>
                    </a:cubicBezTo>
                    <a:cubicBezTo>
                      <a:pt x="54" y="964"/>
                      <a:pt x="52" y="963"/>
                      <a:pt x="51" y="961"/>
                    </a:cubicBezTo>
                    <a:cubicBezTo>
                      <a:pt x="51" y="960"/>
                      <a:pt x="52" y="957"/>
                      <a:pt x="52" y="954"/>
                    </a:cubicBezTo>
                    <a:cubicBezTo>
                      <a:pt x="54" y="957"/>
                      <a:pt x="55" y="960"/>
                      <a:pt x="56" y="962"/>
                    </a:cubicBezTo>
                    <a:cubicBezTo>
                      <a:pt x="56" y="963"/>
                      <a:pt x="55" y="966"/>
                      <a:pt x="55" y="966"/>
                    </a:cubicBezTo>
                    <a:moveTo>
                      <a:pt x="13" y="948"/>
                    </a:moveTo>
                    <a:cubicBezTo>
                      <a:pt x="12" y="948"/>
                      <a:pt x="11" y="947"/>
                      <a:pt x="10" y="947"/>
                    </a:cubicBezTo>
                    <a:cubicBezTo>
                      <a:pt x="10" y="945"/>
                      <a:pt x="10" y="943"/>
                      <a:pt x="11" y="943"/>
                    </a:cubicBezTo>
                    <a:cubicBezTo>
                      <a:pt x="11" y="943"/>
                      <a:pt x="11" y="943"/>
                      <a:pt x="11" y="943"/>
                    </a:cubicBezTo>
                    <a:cubicBezTo>
                      <a:pt x="12" y="943"/>
                      <a:pt x="13" y="944"/>
                      <a:pt x="15" y="944"/>
                    </a:cubicBezTo>
                    <a:cubicBezTo>
                      <a:pt x="14" y="946"/>
                      <a:pt x="14" y="948"/>
                      <a:pt x="13" y="948"/>
                    </a:cubicBezTo>
                    <a:cubicBezTo>
                      <a:pt x="13" y="948"/>
                      <a:pt x="13" y="948"/>
                      <a:pt x="13" y="948"/>
                    </a:cubicBezTo>
                    <a:moveTo>
                      <a:pt x="44" y="954"/>
                    </a:moveTo>
                    <a:cubicBezTo>
                      <a:pt x="44" y="951"/>
                      <a:pt x="43" y="948"/>
                      <a:pt x="43" y="946"/>
                    </a:cubicBezTo>
                    <a:cubicBezTo>
                      <a:pt x="43" y="943"/>
                      <a:pt x="44" y="941"/>
                      <a:pt x="45" y="939"/>
                    </a:cubicBezTo>
                    <a:cubicBezTo>
                      <a:pt x="46" y="941"/>
                      <a:pt x="47" y="943"/>
                      <a:pt x="49" y="946"/>
                    </a:cubicBezTo>
                    <a:cubicBezTo>
                      <a:pt x="47" y="949"/>
                      <a:pt x="46" y="951"/>
                      <a:pt x="44" y="954"/>
                    </a:cubicBezTo>
                    <a:moveTo>
                      <a:pt x="64" y="949"/>
                    </a:moveTo>
                    <a:cubicBezTo>
                      <a:pt x="64" y="949"/>
                      <a:pt x="64" y="949"/>
                      <a:pt x="64" y="949"/>
                    </a:cubicBezTo>
                    <a:cubicBezTo>
                      <a:pt x="62" y="948"/>
                      <a:pt x="61" y="947"/>
                      <a:pt x="60" y="945"/>
                    </a:cubicBezTo>
                    <a:cubicBezTo>
                      <a:pt x="59" y="944"/>
                      <a:pt x="61" y="940"/>
                      <a:pt x="61" y="938"/>
                    </a:cubicBezTo>
                    <a:cubicBezTo>
                      <a:pt x="62" y="940"/>
                      <a:pt x="63" y="943"/>
                      <a:pt x="65" y="946"/>
                    </a:cubicBezTo>
                    <a:cubicBezTo>
                      <a:pt x="64" y="947"/>
                      <a:pt x="64" y="949"/>
                      <a:pt x="64" y="949"/>
                    </a:cubicBezTo>
                    <a:moveTo>
                      <a:pt x="71" y="933"/>
                    </a:moveTo>
                    <a:cubicBezTo>
                      <a:pt x="70" y="932"/>
                      <a:pt x="69" y="931"/>
                      <a:pt x="68" y="929"/>
                    </a:cubicBezTo>
                    <a:cubicBezTo>
                      <a:pt x="69" y="929"/>
                      <a:pt x="70" y="927"/>
                      <a:pt x="70" y="927"/>
                    </a:cubicBezTo>
                    <a:cubicBezTo>
                      <a:pt x="70" y="927"/>
                      <a:pt x="70" y="927"/>
                      <a:pt x="70" y="927"/>
                    </a:cubicBezTo>
                    <a:cubicBezTo>
                      <a:pt x="71" y="927"/>
                      <a:pt x="73" y="929"/>
                      <a:pt x="74" y="929"/>
                    </a:cubicBezTo>
                    <a:cubicBezTo>
                      <a:pt x="73" y="930"/>
                      <a:pt x="72" y="931"/>
                      <a:pt x="71" y="933"/>
                    </a:cubicBezTo>
                    <a:moveTo>
                      <a:pt x="55" y="932"/>
                    </a:moveTo>
                    <a:cubicBezTo>
                      <a:pt x="54" y="932"/>
                      <a:pt x="53" y="931"/>
                      <a:pt x="52" y="930"/>
                    </a:cubicBezTo>
                    <a:cubicBezTo>
                      <a:pt x="52" y="929"/>
                      <a:pt x="52" y="927"/>
                      <a:pt x="53" y="927"/>
                    </a:cubicBezTo>
                    <a:cubicBezTo>
                      <a:pt x="53" y="927"/>
                      <a:pt x="53" y="927"/>
                      <a:pt x="53" y="927"/>
                    </a:cubicBezTo>
                    <a:cubicBezTo>
                      <a:pt x="54" y="927"/>
                      <a:pt x="55" y="927"/>
                      <a:pt x="57" y="928"/>
                    </a:cubicBezTo>
                    <a:cubicBezTo>
                      <a:pt x="56" y="930"/>
                      <a:pt x="56" y="932"/>
                      <a:pt x="55" y="932"/>
                    </a:cubicBezTo>
                    <a:cubicBezTo>
                      <a:pt x="55" y="932"/>
                      <a:pt x="55" y="932"/>
                      <a:pt x="55" y="932"/>
                    </a:cubicBezTo>
                    <a:moveTo>
                      <a:pt x="2" y="932"/>
                    </a:moveTo>
                    <a:cubicBezTo>
                      <a:pt x="2" y="930"/>
                      <a:pt x="2" y="929"/>
                      <a:pt x="1" y="928"/>
                    </a:cubicBezTo>
                    <a:cubicBezTo>
                      <a:pt x="1" y="927"/>
                      <a:pt x="2" y="927"/>
                      <a:pt x="2" y="926"/>
                    </a:cubicBezTo>
                    <a:cubicBezTo>
                      <a:pt x="3" y="927"/>
                      <a:pt x="3" y="928"/>
                      <a:pt x="3" y="930"/>
                    </a:cubicBezTo>
                    <a:cubicBezTo>
                      <a:pt x="3" y="930"/>
                      <a:pt x="3" y="931"/>
                      <a:pt x="2" y="932"/>
                    </a:cubicBezTo>
                    <a:moveTo>
                      <a:pt x="37" y="932"/>
                    </a:moveTo>
                    <a:cubicBezTo>
                      <a:pt x="37" y="932"/>
                      <a:pt x="37" y="932"/>
                      <a:pt x="37" y="932"/>
                    </a:cubicBezTo>
                    <a:cubicBezTo>
                      <a:pt x="36" y="930"/>
                      <a:pt x="35" y="927"/>
                      <a:pt x="35" y="925"/>
                    </a:cubicBezTo>
                    <a:cubicBezTo>
                      <a:pt x="34" y="924"/>
                      <a:pt x="36" y="922"/>
                      <a:pt x="36" y="921"/>
                    </a:cubicBezTo>
                    <a:cubicBezTo>
                      <a:pt x="37" y="923"/>
                      <a:pt x="39" y="926"/>
                      <a:pt x="40" y="928"/>
                    </a:cubicBezTo>
                    <a:cubicBezTo>
                      <a:pt x="39" y="929"/>
                      <a:pt x="38" y="932"/>
                      <a:pt x="37" y="932"/>
                    </a:cubicBezTo>
                    <a:moveTo>
                      <a:pt x="49" y="904"/>
                    </a:moveTo>
                    <a:cubicBezTo>
                      <a:pt x="49" y="900"/>
                      <a:pt x="47" y="893"/>
                      <a:pt x="52" y="893"/>
                    </a:cubicBezTo>
                    <a:cubicBezTo>
                      <a:pt x="52" y="892"/>
                      <a:pt x="52" y="892"/>
                      <a:pt x="52" y="892"/>
                    </a:cubicBezTo>
                    <a:cubicBezTo>
                      <a:pt x="52" y="890"/>
                      <a:pt x="52" y="890"/>
                      <a:pt x="52" y="890"/>
                    </a:cubicBezTo>
                    <a:cubicBezTo>
                      <a:pt x="52" y="890"/>
                      <a:pt x="53" y="889"/>
                      <a:pt x="53" y="888"/>
                    </a:cubicBezTo>
                    <a:cubicBezTo>
                      <a:pt x="53" y="889"/>
                      <a:pt x="53" y="890"/>
                      <a:pt x="53" y="891"/>
                    </a:cubicBezTo>
                    <a:cubicBezTo>
                      <a:pt x="53" y="890"/>
                      <a:pt x="54" y="889"/>
                      <a:pt x="54" y="889"/>
                    </a:cubicBezTo>
                    <a:cubicBezTo>
                      <a:pt x="54" y="889"/>
                      <a:pt x="54" y="889"/>
                      <a:pt x="54" y="890"/>
                    </a:cubicBezTo>
                    <a:cubicBezTo>
                      <a:pt x="54" y="891"/>
                      <a:pt x="53" y="892"/>
                      <a:pt x="53" y="893"/>
                    </a:cubicBezTo>
                    <a:cubicBezTo>
                      <a:pt x="53" y="892"/>
                      <a:pt x="53" y="892"/>
                      <a:pt x="53" y="892"/>
                    </a:cubicBezTo>
                    <a:cubicBezTo>
                      <a:pt x="52" y="899"/>
                      <a:pt x="52" y="904"/>
                      <a:pt x="49" y="904"/>
                    </a:cubicBezTo>
                    <a:cubicBezTo>
                      <a:pt x="49" y="911"/>
                      <a:pt x="49" y="916"/>
                      <a:pt x="44" y="916"/>
                    </a:cubicBezTo>
                    <a:cubicBezTo>
                      <a:pt x="44" y="916"/>
                      <a:pt x="44" y="915"/>
                      <a:pt x="44" y="915"/>
                    </a:cubicBezTo>
                    <a:cubicBezTo>
                      <a:pt x="40" y="915"/>
                      <a:pt x="40" y="911"/>
                      <a:pt x="40" y="907"/>
                    </a:cubicBezTo>
                    <a:cubicBezTo>
                      <a:pt x="45" y="904"/>
                      <a:pt x="47" y="904"/>
                      <a:pt x="48" y="904"/>
                    </a:cubicBezTo>
                    <a:cubicBezTo>
                      <a:pt x="49" y="904"/>
                      <a:pt x="49" y="904"/>
                      <a:pt x="49" y="904"/>
                    </a:cubicBezTo>
                    <a:moveTo>
                      <a:pt x="30" y="911"/>
                    </a:moveTo>
                    <a:cubicBezTo>
                      <a:pt x="29" y="911"/>
                      <a:pt x="29" y="911"/>
                      <a:pt x="29" y="910"/>
                    </a:cubicBezTo>
                    <a:cubicBezTo>
                      <a:pt x="31" y="904"/>
                      <a:pt x="32" y="898"/>
                      <a:pt x="34" y="892"/>
                    </a:cubicBezTo>
                    <a:cubicBezTo>
                      <a:pt x="35" y="890"/>
                      <a:pt x="37" y="889"/>
                      <a:pt x="38" y="887"/>
                    </a:cubicBezTo>
                    <a:cubicBezTo>
                      <a:pt x="39" y="890"/>
                      <a:pt x="40" y="893"/>
                      <a:pt x="40" y="896"/>
                    </a:cubicBezTo>
                    <a:cubicBezTo>
                      <a:pt x="40" y="899"/>
                      <a:pt x="42" y="904"/>
                      <a:pt x="38" y="905"/>
                    </a:cubicBezTo>
                    <a:cubicBezTo>
                      <a:pt x="36" y="905"/>
                      <a:pt x="35" y="907"/>
                      <a:pt x="33" y="910"/>
                    </a:cubicBezTo>
                    <a:cubicBezTo>
                      <a:pt x="31" y="911"/>
                      <a:pt x="30" y="911"/>
                      <a:pt x="30" y="911"/>
                    </a:cubicBezTo>
                    <a:moveTo>
                      <a:pt x="30" y="886"/>
                    </a:moveTo>
                    <a:cubicBezTo>
                      <a:pt x="27" y="879"/>
                      <a:pt x="27" y="879"/>
                      <a:pt x="27" y="879"/>
                    </a:cubicBezTo>
                    <a:cubicBezTo>
                      <a:pt x="30" y="871"/>
                      <a:pt x="30" y="871"/>
                      <a:pt x="30" y="871"/>
                    </a:cubicBezTo>
                    <a:cubicBezTo>
                      <a:pt x="31" y="873"/>
                      <a:pt x="32" y="876"/>
                      <a:pt x="33" y="879"/>
                    </a:cubicBezTo>
                    <a:cubicBezTo>
                      <a:pt x="32" y="882"/>
                      <a:pt x="31" y="884"/>
                      <a:pt x="30" y="886"/>
                    </a:cubicBezTo>
                    <a:moveTo>
                      <a:pt x="46" y="887"/>
                    </a:moveTo>
                    <a:cubicBezTo>
                      <a:pt x="46" y="887"/>
                      <a:pt x="46" y="887"/>
                      <a:pt x="46" y="887"/>
                    </a:cubicBezTo>
                    <a:cubicBezTo>
                      <a:pt x="44" y="886"/>
                      <a:pt x="42" y="882"/>
                      <a:pt x="41" y="879"/>
                    </a:cubicBezTo>
                    <a:cubicBezTo>
                      <a:pt x="43" y="876"/>
                      <a:pt x="45" y="873"/>
                      <a:pt x="47" y="871"/>
                    </a:cubicBezTo>
                    <a:cubicBezTo>
                      <a:pt x="47" y="871"/>
                      <a:pt x="47" y="871"/>
                      <a:pt x="47" y="871"/>
                    </a:cubicBezTo>
                    <a:cubicBezTo>
                      <a:pt x="47" y="871"/>
                      <a:pt x="49" y="875"/>
                      <a:pt x="50" y="879"/>
                    </a:cubicBezTo>
                    <a:cubicBezTo>
                      <a:pt x="48" y="882"/>
                      <a:pt x="47" y="887"/>
                      <a:pt x="46" y="887"/>
                    </a:cubicBezTo>
                    <a:moveTo>
                      <a:pt x="62" y="882"/>
                    </a:moveTo>
                    <a:cubicBezTo>
                      <a:pt x="61" y="879"/>
                      <a:pt x="60" y="877"/>
                      <a:pt x="60" y="875"/>
                    </a:cubicBezTo>
                    <a:cubicBezTo>
                      <a:pt x="60" y="874"/>
                      <a:pt x="61" y="872"/>
                      <a:pt x="62" y="870"/>
                    </a:cubicBezTo>
                    <a:cubicBezTo>
                      <a:pt x="62" y="873"/>
                      <a:pt x="63" y="875"/>
                      <a:pt x="63" y="878"/>
                    </a:cubicBezTo>
                    <a:cubicBezTo>
                      <a:pt x="63" y="879"/>
                      <a:pt x="62" y="880"/>
                      <a:pt x="62" y="882"/>
                    </a:cubicBezTo>
                    <a:moveTo>
                      <a:pt x="3" y="864"/>
                    </a:moveTo>
                    <a:cubicBezTo>
                      <a:pt x="3" y="863"/>
                      <a:pt x="2" y="862"/>
                      <a:pt x="2" y="861"/>
                    </a:cubicBezTo>
                    <a:cubicBezTo>
                      <a:pt x="2" y="860"/>
                      <a:pt x="3" y="859"/>
                      <a:pt x="3" y="859"/>
                    </a:cubicBezTo>
                    <a:cubicBezTo>
                      <a:pt x="3" y="860"/>
                      <a:pt x="4" y="861"/>
                      <a:pt x="4" y="863"/>
                    </a:cubicBezTo>
                    <a:cubicBezTo>
                      <a:pt x="4" y="863"/>
                      <a:pt x="3" y="864"/>
                      <a:pt x="3" y="864"/>
                    </a:cubicBezTo>
                    <a:moveTo>
                      <a:pt x="55" y="865"/>
                    </a:moveTo>
                    <a:cubicBezTo>
                      <a:pt x="55" y="865"/>
                      <a:pt x="55" y="865"/>
                      <a:pt x="55" y="865"/>
                    </a:cubicBezTo>
                    <a:cubicBezTo>
                      <a:pt x="54" y="863"/>
                      <a:pt x="53" y="861"/>
                      <a:pt x="52" y="859"/>
                    </a:cubicBezTo>
                    <a:cubicBezTo>
                      <a:pt x="52" y="858"/>
                      <a:pt x="53" y="856"/>
                      <a:pt x="53" y="855"/>
                    </a:cubicBezTo>
                    <a:cubicBezTo>
                      <a:pt x="55" y="857"/>
                      <a:pt x="56" y="859"/>
                      <a:pt x="58" y="862"/>
                    </a:cubicBezTo>
                    <a:cubicBezTo>
                      <a:pt x="57" y="863"/>
                      <a:pt x="56" y="865"/>
                      <a:pt x="55" y="865"/>
                    </a:cubicBezTo>
                    <a:moveTo>
                      <a:pt x="39" y="865"/>
                    </a:moveTo>
                    <a:cubicBezTo>
                      <a:pt x="39" y="865"/>
                      <a:pt x="39" y="865"/>
                      <a:pt x="39" y="865"/>
                    </a:cubicBezTo>
                    <a:cubicBezTo>
                      <a:pt x="38" y="863"/>
                      <a:pt x="36" y="862"/>
                      <a:pt x="35" y="860"/>
                    </a:cubicBezTo>
                    <a:cubicBezTo>
                      <a:pt x="35" y="860"/>
                      <a:pt x="36" y="856"/>
                      <a:pt x="37" y="854"/>
                    </a:cubicBezTo>
                    <a:cubicBezTo>
                      <a:pt x="38" y="856"/>
                      <a:pt x="39" y="859"/>
                      <a:pt x="40" y="862"/>
                    </a:cubicBezTo>
                    <a:cubicBezTo>
                      <a:pt x="40" y="862"/>
                      <a:pt x="39" y="865"/>
                      <a:pt x="39" y="865"/>
                    </a:cubicBezTo>
                    <a:moveTo>
                      <a:pt x="20" y="869"/>
                    </a:moveTo>
                    <a:cubicBezTo>
                      <a:pt x="20" y="866"/>
                      <a:pt x="19" y="863"/>
                      <a:pt x="19" y="859"/>
                    </a:cubicBezTo>
                    <a:cubicBezTo>
                      <a:pt x="18" y="857"/>
                      <a:pt x="19" y="856"/>
                      <a:pt x="20" y="853"/>
                    </a:cubicBezTo>
                    <a:cubicBezTo>
                      <a:pt x="22" y="857"/>
                      <a:pt x="24" y="859"/>
                      <a:pt x="24" y="862"/>
                    </a:cubicBezTo>
                    <a:cubicBezTo>
                      <a:pt x="24" y="864"/>
                      <a:pt x="21" y="867"/>
                      <a:pt x="20" y="869"/>
                    </a:cubicBezTo>
                    <a:moveTo>
                      <a:pt x="65" y="848"/>
                    </a:moveTo>
                    <a:cubicBezTo>
                      <a:pt x="64" y="847"/>
                      <a:pt x="64" y="846"/>
                      <a:pt x="64" y="844"/>
                    </a:cubicBezTo>
                    <a:cubicBezTo>
                      <a:pt x="64" y="844"/>
                      <a:pt x="64" y="843"/>
                      <a:pt x="65" y="843"/>
                    </a:cubicBezTo>
                    <a:cubicBezTo>
                      <a:pt x="65" y="844"/>
                      <a:pt x="65" y="845"/>
                      <a:pt x="66" y="846"/>
                    </a:cubicBezTo>
                    <a:cubicBezTo>
                      <a:pt x="65" y="848"/>
                      <a:pt x="65" y="848"/>
                      <a:pt x="65" y="848"/>
                    </a:cubicBezTo>
                    <a:moveTo>
                      <a:pt x="28" y="853"/>
                    </a:moveTo>
                    <a:cubicBezTo>
                      <a:pt x="28" y="852"/>
                      <a:pt x="27" y="851"/>
                      <a:pt x="26" y="848"/>
                    </a:cubicBezTo>
                    <a:cubicBezTo>
                      <a:pt x="27" y="846"/>
                      <a:pt x="28" y="844"/>
                      <a:pt x="30" y="842"/>
                    </a:cubicBezTo>
                    <a:cubicBezTo>
                      <a:pt x="30" y="842"/>
                      <a:pt x="30" y="842"/>
                      <a:pt x="30" y="842"/>
                    </a:cubicBezTo>
                    <a:cubicBezTo>
                      <a:pt x="31" y="842"/>
                      <a:pt x="31" y="844"/>
                      <a:pt x="32" y="844"/>
                    </a:cubicBezTo>
                    <a:cubicBezTo>
                      <a:pt x="28" y="853"/>
                      <a:pt x="28" y="853"/>
                      <a:pt x="28" y="853"/>
                    </a:cubicBezTo>
                    <a:moveTo>
                      <a:pt x="37" y="837"/>
                    </a:moveTo>
                    <a:cubicBezTo>
                      <a:pt x="36" y="835"/>
                      <a:pt x="36" y="834"/>
                      <a:pt x="35" y="831"/>
                    </a:cubicBezTo>
                    <a:cubicBezTo>
                      <a:pt x="36" y="829"/>
                      <a:pt x="37" y="827"/>
                      <a:pt x="38" y="826"/>
                    </a:cubicBezTo>
                    <a:cubicBezTo>
                      <a:pt x="38" y="826"/>
                      <a:pt x="38" y="826"/>
                      <a:pt x="39" y="826"/>
                    </a:cubicBezTo>
                    <a:cubicBezTo>
                      <a:pt x="39" y="826"/>
                      <a:pt x="40" y="827"/>
                      <a:pt x="41" y="827"/>
                    </a:cubicBezTo>
                    <a:cubicBezTo>
                      <a:pt x="39" y="830"/>
                      <a:pt x="38" y="834"/>
                      <a:pt x="37" y="837"/>
                    </a:cubicBezTo>
                    <a:moveTo>
                      <a:pt x="3" y="831"/>
                    </a:moveTo>
                    <a:cubicBezTo>
                      <a:pt x="3" y="830"/>
                      <a:pt x="3" y="828"/>
                      <a:pt x="2" y="827"/>
                    </a:cubicBezTo>
                    <a:cubicBezTo>
                      <a:pt x="2" y="827"/>
                      <a:pt x="3" y="826"/>
                      <a:pt x="3" y="825"/>
                    </a:cubicBezTo>
                    <a:cubicBezTo>
                      <a:pt x="4" y="827"/>
                      <a:pt x="4" y="828"/>
                      <a:pt x="4" y="829"/>
                    </a:cubicBezTo>
                    <a:cubicBezTo>
                      <a:pt x="4" y="830"/>
                      <a:pt x="4" y="830"/>
                      <a:pt x="3" y="831"/>
                    </a:cubicBezTo>
                    <a:moveTo>
                      <a:pt x="71" y="831"/>
                    </a:moveTo>
                    <a:cubicBezTo>
                      <a:pt x="70" y="830"/>
                      <a:pt x="69" y="829"/>
                      <a:pt x="69" y="828"/>
                    </a:cubicBezTo>
                    <a:cubicBezTo>
                      <a:pt x="69" y="826"/>
                      <a:pt x="70" y="824"/>
                      <a:pt x="70" y="821"/>
                    </a:cubicBezTo>
                    <a:cubicBezTo>
                      <a:pt x="71" y="822"/>
                      <a:pt x="72" y="823"/>
                      <a:pt x="72" y="823"/>
                    </a:cubicBezTo>
                    <a:cubicBezTo>
                      <a:pt x="72" y="826"/>
                      <a:pt x="72" y="828"/>
                      <a:pt x="71" y="831"/>
                    </a:cubicBezTo>
                    <a:moveTo>
                      <a:pt x="22" y="820"/>
                    </a:moveTo>
                    <a:cubicBezTo>
                      <a:pt x="23" y="819"/>
                      <a:pt x="24" y="818"/>
                      <a:pt x="24" y="817"/>
                    </a:cubicBezTo>
                    <a:cubicBezTo>
                      <a:pt x="23" y="821"/>
                      <a:pt x="24" y="822"/>
                      <a:pt x="24" y="823"/>
                    </a:cubicBezTo>
                    <a:cubicBezTo>
                      <a:pt x="23" y="825"/>
                      <a:pt x="22" y="829"/>
                      <a:pt x="20" y="830"/>
                    </a:cubicBezTo>
                    <a:cubicBezTo>
                      <a:pt x="20" y="830"/>
                      <a:pt x="20" y="830"/>
                      <a:pt x="20" y="830"/>
                    </a:cubicBezTo>
                    <a:cubicBezTo>
                      <a:pt x="19" y="830"/>
                      <a:pt x="18" y="826"/>
                      <a:pt x="16" y="824"/>
                    </a:cubicBezTo>
                    <a:cubicBezTo>
                      <a:pt x="17" y="822"/>
                      <a:pt x="18" y="821"/>
                      <a:pt x="19" y="820"/>
                    </a:cubicBezTo>
                    <a:cubicBezTo>
                      <a:pt x="19" y="820"/>
                      <a:pt x="19" y="820"/>
                      <a:pt x="20" y="820"/>
                    </a:cubicBezTo>
                    <a:cubicBezTo>
                      <a:pt x="21" y="820"/>
                      <a:pt x="21" y="820"/>
                      <a:pt x="22" y="820"/>
                    </a:cubicBezTo>
                    <a:moveTo>
                      <a:pt x="26" y="820"/>
                    </a:moveTo>
                    <a:cubicBezTo>
                      <a:pt x="25" y="819"/>
                      <a:pt x="25" y="817"/>
                      <a:pt x="25" y="816"/>
                    </a:cubicBezTo>
                    <a:cubicBezTo>
                      <a:pt x="28" y="812"/>
                      <a:pt x="30" y="810"/>
                      <a:pt x="31" y="810"/>
                    </a:cubicBezTo>
                    <a:cubicBezTo>
                      <a:pt x="32" y="810"/>
                      <a:pt x="32" y="811"/>
                      <a:pt x="32" y="812"/>
                    </a:cubicBezTo>
                    <a:cubicBezTo>
                      <a:pt x="30" y="815"/>
                      <a:pt x="28" y="817"/>
                      <a:pt x="26" y="820"/>
                    </a:cubicBezTo>
                    <a:moveTo>
                      <a:pt x="65" y="815"/>
                    </a:moveTo>
                    <a:cubicBezTo>
                      <a:pt x="65" y="813"/>
                      <a:pt x="64" y="812"/>
                      <a:pt x="64" y="811"/>
                    </a:cubicBezTo>
                    <a:cubicBezTo>
                      <a:pt x="64" y="810"/>
                      <a:pt x="65" y="810"/>
                      <a:pt x="65" y="809"/>
                    </a:cubicBezTo>
                    <a:cubicBezTo>
                      <a:pt x="65" y="810"/>
                      <a:pt x="66" y="811"/>
                      <a:pt x="66" y="813"/>
                    </a:cubicBezTo>
                    <a:cubicBezTo>
                      <a:pt x="66" y="813"/>
                      <a:pt x="65" y="814"/>
                      <a:pt x="65" y="815"/>
                    </a:cubicBezTo>
                    <a:moveTo>
                      <a:pt x="12" y="819"/>
                    </a:moveTo>
                    <a:cubicBezTo>
                      <a:pt x="12" y="816"/>
                      <a:pt x="11" y="814"/>
                      <a:pt x="11" y="811"/>
                    </a:cubicBezTo>
                    <a:cubicBezTo>
                      <a:pt x="11" y="809"/>
                      <a:pt x="12" y="806"/>
                      <a:pt x="12" y="804"/>
                    </a:cubicBezTo>
                    <a:cubicBezTo>
                      <a:pt x="14" y="806"/>
                      <a:pt x="15" y="809"/>
                      <a:pt x="16" y="811"/>
                    </a:cubicBezTo>
                    <a:cubicBezTo>
                      <a:pt x="15" y="814"/>
                      <a:pt x="13" y="817"/>
                      <a:pt x="12" y="819"/>
                    </a:cubicBezTo>
                    <a:moveTo>
                      <a:pt x="25" y="816"/>
                    </a:moveTo>
                    <a:cubicBezTo>
                      <a:pt x="24" y="815"/>
                      <a:pt x="24" y="815"/>
                      <a:pt x="25" y="814"/>
                    </a:cubicBezTo>
                    <a:cubicBezTo>
                      <a:pt x="26" y="810"/>
                      <a:pt x="27" y="807"/>
                      <a:pt x="29" y="802"/>
                    </a:cubicBezTo>
                    <a:cubicBezTo>
                      <a:pt x="27" y="809"/>
                      <a:pt x="25" y="813"/>
                      <a:pt x="25" y="816"/>
                    </a:cubicBezTo>
                    <a:moveTo>
                      <a:pt x="39" y="797"/>
                    </a:moveTo>
                    <a:cubicBezTo>
                      <a:pt x="39" y="797"/>
                      <a:pt x="39" y="797"/>
                      <a:pt x="39" y="797"/>
                    </a:cubicBezTo>
                    <a:cubicBezTo>
                      <a:pt x="38" y="796"/>
                      <a:pt x="37" y="794"/>
                      <a:pt x="36" y="792"/>
                    </a:cubicBezTo>
                    <a:cubicBezTo>
                      <a:pt x="36" y="792"/>
                      <a:pt x="37" y="789"/>
                      <a:pt x="38" y="787"/>
                    </a:cubicBezTo>
                    <a:cubicBezTo>
                      <a:pt x="39" y="790"/>
                      <a:pt x="40" y="792"/>
                      <a:pt x="42" y="795"/>
                    </a:cubicBezTo>
                    <a:cubicBezTo>
                      <a:pt x="41" y="796"/>
                      <a:pt x="40" y="797"/>
                      <a:pt x="39" y="797"/>
                    </a:cubicBezTo>
                    <a:moveTo>
                      <a:pt x="72" y="798"/>
                    </a:moveTo>
                    <a:cubicBezTo>
                      <a:pt x="72" y="798"/>
                      <a:pt x="72" y="798"/>
                      <a:pt x="72" y="798"/>
                    </a:cubicBezTo>
                    <a:cubicBezTo>
                      <a:pt x="70" y="797"/>
                      <a:pt x="69" y="796"/>
                      <a:pt x="67" y="794"/>
                    </a:cubicBezTo>
                    <a:cubicBezTo>
                      <a:pt x="68" y="792"/>
                      <a:pt x="69" y="789"/>
                      <a:pt x="71" y="787"/>
                    </a:cubicBezTo>
                    <a:cubicBezTo>
                      <a:pt x="72" y="789"/>
                      <a:pt x="73" y="792"/>
                      <a:pt x="75" y="795"/>
                    </a:cubicBezTo>
                    <a:cubicBezTo>
                      <a:pt x="74" y="796"/>
                      <a:pt x="73" y="798"/>
                      <a:pt x="72" y="798"/>
                    </a:cubicBezTo>
                    <a:moveTo>
                      <a:pt x="22" y="803"/>
                    </a:moveTo>
                    <a:cubicBezTo>
                      <a:pt x="21" y="803"/>
                      <a:pt x="21" y="803"/>
                      <a:pt x="20" y="803"/>
                    </a:cubicBezTo>
                    <a:cubicBezTo>
                      <a:pt x="19" y="802"/>
                      <a:pt x="17" y="801"/>
                      <a:pt x="16" y="799"/>
                    </a:cubicBezTo>
                    <a:cubicBezTo>
                      <a:pt x="15" y="795"/>
                      <a:pt x="19" y="787"/>
                      <a:pt x="22" y="787"/>
                    </a:cubicBezTo>
                    <a:cubicBezTo>
                      <a:pt x="22" y="787"/>
                      <a:pt x="22" y="787"/>
                      <a:pt x="22" y="787"/>
                    </a:cubicBezTo>
                    <a:cubicBezTo>
                      <a:pt x="23" y="787"/>
                      <a:pt x="24" y="790"/>
                      <a:pt x="24" y="790"/>
                    </a:cubicBezTo>
                    <a:cubicBezTo>
                      <a:pt x="25" y="798"/>
                      <a:pt x="25" y="803"/>
                      <a:pt x="22" y="803"/>
                    </a:cubicBezTo>
                    <a:moveTo>
                      <a:pt x="5" y="797"/>
                    </a:moveTo>
                    <a:cubicBezTo>
                      <a:pt x="5" y="797"/>
                      <a:pt x="5" y="797"/>
                      <a:pt x="5" y="797"/>
                    </a:cubicBezTo>
                    <a:cubicBezTo>
                      <a:pt x="4" y="796"/>
                      <a:pt x="3" y="792"/>
                      <a:pt x="2" y="790"/>
                    </a:cubicBezTo>
                    <a:cubicBezTo>
                      <a:pt x="4" y="789"/>
                      <a:pt x="5" y="787"/>
                      <a:pt x="7" y="786"/>
                    </a:cubicBezTo>
                    <a:cubicBezTo>
                      <a:pt x="7" y="786"/>
                      <a:pt x="7" y="786"/>
                      <a:pt x="7" y="786"/>
                    </a:cubicBezTo>
                    <a:cubicBezTo>
                      <a:pt x="7" y="786"/>
                      <a:pt x="7" y="787"/>
                      <a:pt x="8" y="789"/>
                    </a:cubicBezTo>
                    <a:cubicBezTo>
                      <a:pt x="6" y="795"/>
                      <a:pt x="5" y="797"/>
                      <a:pt x="5" y="797"/>
                    </a:cubicBezTo>
                    <a:moveTo>
                      <a:pt x="13" y="786"/>
                    </a:moveTo>
                    <a:cubicBezTo>
                      <a:pt x="12" y="786"/>
                      <a:pt x="11" y="786"/>
                      <a:pt x="11" y="785"/>
                    </a:cubicBezTo>
                    <a:cubicBezTo>
                      <a:pt x="13" y="779"/>
                      <a:pt x="14" y="777"/>
                      <a:pt x="15" y="777"/>
                    </a:cubicBezTo>
                    <a:cubicBezTo>
                      <a:pt x="15" y="777"/>
                      <a:pt x="16" y="778"/>
                      <a:pt x="16" y="779"/>
                    </a:cubicBezTo>
                    <a:cubicBezTo>
                      <a:pt x="16" y="781"/>
                      <a:pt x="14" y="786"/>
                      <a:pt x="13" y="786"/>
                    </a:cubicBezTo>
                    <a:cubicBezTo>
                      <a:pt x="13" y="786"/>
                      <a:pt x="13" y="786"/>
                      <a:pt x="13" y="786"/>
                    </a:cubicBezTo>
                    <a:moveTo>
                      <a:pt x="63" y="781"/>
                    </a:moveTo>
                    <a:cubicBezTo>
                      <a:pt x="63" y="781"/>
                      <a:pt x="63" y="781"/>
                      <a:pt x="63" y="781"/>
                    </a:cubicBezTo>
                    <a:cubicBezTo>
                      <a:pt x="62" y="781"/>
                      <a:pt x="62" y="779"/>
                      <a:pt x="62" y="777"/>
                    </a:cubicBezTo>
                    <a:cubicBezTo>
                      <a:pt x="63" y="777"/>
                      <a:pt x="64" y="776"/>
                      <a:pt x="65" y="776"/>
                    </a:cubicBezTo>
                    <a:cubicBezTo>
                      <a:pt x="65" y="776"/>
                      <a:pt x="65" y="776"/>
                      <a:pt x="65" y="776"/>
                    </a:cubicBezTo>
                    <a:cubicBezTo>
                      <a:pt x="66" y="776"/>
                      <a:pt x="66" y="778"/>
                      <a:pt x="67" y="780"/>
                    </a:cubicBezTo>
                    <a:cubicBezTo>
                      <a:pt x="65" y="780"/>
                      <a:pt x="64" y="781"/>
                      <a:pt x="63" y="781"/>
                    </a:cubicBezTo>
                    <a:moveTo>
                      <a:pt x="46" y="781"/>
                    </a:moveTo>
                    <a:cubicBezTo>
                      <a:pt x="46" y="781"/>
                      <a:pt x="46" y="781"/>
                      <a:pt x="46" y="781"/>
                    </a:cubicBezTo>
                    <a:cubicBezTo>
                      <a:pt x="45" y="781"/>
                      <a:pt x="45" y="778"/>
                      <a:pt x="45" y="777"/>
                    </a:cubicBezTo>
                    <a:cubicBezTo>
                      <a:pt x="46" y="777"/>
                      <a:pt x="47" y="776"/>
                      <a:pt x="48" y="776"/>
                    </a:cubicBezTo>
                    <a:cubicBezTo>
                      <a:pt x="48" y="776"/>
                      <a:pt x="48" y="776"/>
                      <a:pt x="48" y="776"/>
                    </a:cubicBezTo>
                    <a:cubicBezTo>
                      <a:pt x="49" y="776"/>
                      <a:pt x="49" y="778"/>
                      <a:pt x="50" y="780"/>
                    </a:cubicBezTo>
                    <a:cubicBezTo>
                      <a:pt x="48" y="780"/>
                      <a:pt x="47" y="781"/>
                      <a:pt x="46" y="781"/>
                    </a:cubicBezTo>
                    <a:moveTo>
                      <a:pt x="28" y="785"/>
                    </a:moveTo>
                    <a:cubicBezTo>
                      <a:pt x="27" y="785"/>
                      <a:pt x="26" y="780"/>
                      <a:pt x="25" y="778"/>
                    </a:cubicBezTo>
                    <a:cubicBezTo>
                      <a:pt x="26" y="777"/>
                      <a:pt x="28" y="775"/>
                      <a:pt x="29" y="774"/>
                    </a:cubicBezTo>
                    <a:cubicBezTo>
                      <a:pt x="31" y="776"/>
                      <a:pt x="32" y="777"/>
                      <a:pt x="33" y="778"/>
                    </a:cubicBezTo>
                    <a:cubicBezTo>
                      <a:pt x="31" y="780"/>
                      <a:pt x="30" y="784"/>
                      <a:pt x="28" y="785"/>
                    </a:cubicBezTo>
                    <a:cubicBezTo>
                      <a:pt x="28" y="785"/>
                      <a:pt x="28" y="785"/>
                      <a:pt x="28" y="785"/>
                    </a:cubicBezTo>
                    <a:cubicBezTo>
                      <a:pt x="28" y="785"/>
                      <a:pt x="28" y="785"/>
                      <a:pt x="28" y="785"/>
                    </a:cubicBezTo>
                    <a:moveTo>
                      <a:pt x="9" y="784"/>
                    </a:moveTo>
                    <a:cubicBezTo>
                      <a:pt x="8" y="784"/>
                      <a:pt x="8" y="784"/>
                      <a:pt x="8" y="783"/>
                    </a:cubicBezTo>
                    <a:cubicBezTo>
                      <a:pt x="9" y="779"/>
                      <a:pt x="10" y="774"/>
                      <a:pt x="12" y="768"/>
                    </a:cubicBezTo>
                    <a:cubicBezTo>
                      <a:pt x="10" y="775"/>
                      <a:pt x="9" y="780"/>
                      <a:pt x="9" y="784"/>
                    </a:cubicBezTo>
                    <a:moveTo>
                      <a:pt x="40" y="764"/>
                    </a:moveTo>
                    <a:cubicBezTo>
                      <a:pt x="39" y="764"/>
                      <a:pt x="38" y="763"/>
                      <a:pt x="36" y="762"/>
                    </a:cubicBezTo>
                    <a:cubicBezTo>
                      <a:pt x="37" y="761"/>
                      <a:pt x="37" y="759"/>
                      <a:pt x="38" y="759"/>
                    </a:cubicBezTo>
                    <a:cubicBezTo>
                      <a:pt x="38" y="759"/>
                      <a:pt x="38" y="759"/>
                      <a:pt x="38" y="759"/>
                    </a:cubicBezTo>
                    <a:cubicBezTo>
                      <a:pt x="39" y="759"/>
                      <a:pt x="40" y="759"/>
                      <a:pt x="42" y="760"/>
                    </a:cubicBezTo>
                    <a:cubicBezTo>
                      <a:pt x="41" y="762"/>
                      <a:pt x="40" y="764"/>
                      <a:pt x="40" y="764"/>
                    </a:cubicBezTo>
                    <a:cubicBezTo>
                      <a:pt x="40" y="764"/>
                      <a:pt x="40" y="764"/>
                      <a:pt x="40" y="764"/>
                    </a:cubicBezTo>
                    <a:moveTo>
                      <a:pt x="4" y="765"/>
                    </a:moveTo>
                    <a:cubicBezTo>
                      <a:pt x="4" y="764"/>
                      <a:pt x="3" y="762"/>
                      <a:pt x="3" y="760"/>
                    </a:cubicBezTo>
                    <a:cubicBezTo>
                      <a:pt x="4" y="759"/>
                      <a:pt x="4" y="758"/>
                      <a:pt x="5" y="758"/>
                    </a:cubicBezTo>
                    <a:cubicBezTo>
                      <a:pt x="5" y="758"/>
                      <a:pt x="5" y="758"/>
                      <a:pt x="5" y="758"/>
                    </a:cubicBezTo>
                    <a:cubicBezTo>
                      <a:pt x="6" y="759"/>
                      <a:pt x="7" y="761"/>
                      <a:pt x="8" y="762"/>
                    </a:cubicBezTo>
                    <a:cubicBezTo>
                      <a:pt x="7" y="762"/>
                      <a:pt x="6" y="763"/>
                      <a:pt x="4" y="765"/>
                    </a:cubicBezTo>
                    <a:moveTo>
                      <a:pt x="21" y="764"/>
                    </a:moveTo>
                    <a:cubicBezTo>
                      <a:pt x="20" y="763"/>
                      <a:pt x="20" y="761"/>
                      <a:pt x="20" y="760"/>
                    </a:cubicBezTo>
                    <a:cubicBezTo>
                      <a:pt x="21" y="758"/>
                      <a:pt x="21" y="758"/>
                      <a:pt x="21" y="758"/>
                    </a:cubicBezTo>
                    <a:cubicBezTo>
                      <a:pt x="21" y="760"/>
                      <a:pt x="21" y="761"/>
                      <a:pt x="21" y="762"/>
                    </a:cubicBezTo>
                    <a:cubicBezTo>
                      <a:pt x="22" y="763"/>
                      <a:pt x="21" y="763"/>
                      <a:pt x="21" y="764"/>
                    </a:cubicBezTo>
                    <a:moveTo>
                      <a:pt x="74" y="764"/>
                    </a:moveTo>
                    <a:cubicBezTo>
                      <a:pt x="74" y="764"/>
                      <a:pt x="74" y="764"/>
                      <a:pt x="74" y="764"/>
                    </a:cubicBezTo>
                    <a:cubicBezTo>
                      <a:pt x="72" y="763"/>
                      <a:pt x="71" y="762"/>
                      <a:pt x="70" y="760"/>
                    </a:cubicBezTo>
                    <a:cubicBezTo>
                      <a:pt x="69" y="759"/>
                      <a:pt x="71" y="755"/>
                      <a:pt x="71" y="753"/>
                    </a:cubicBezTo>
                    <a:cubicBezTo>
                      <a:pt x="72" y="756"/>
                      <a:pt x="74" y="758"/>
                      <a:pt x="75" y="761"/>
                    </a:cubicBezTo>
                    <a:cubicBezTo>
                      <a:pt x="74" y="762"/>
                      <a:pt x="74" y="764"/>
                      <a:pt x="74" y="764"/>
                    </a:cubicBezTo>
                    <a:moveTo>
                      <a:pt x="62" y="746"/>
                    </a:moveTo>
                    <a:cubicBezTo>
                      <a:pt x="62" y="746"/>
                      <a:pt x="62" y="745"/>
                      <a:pt x="61" y="745"/>
                    </a:cubicBezTo>
                    <a:cubicBezTo>
                      <a:pt x="62" y="744"/>
                      <a:pt x="63" y="743"/>
                      <a:pt x="63" y="743"/>
                    </a:cubicBezTo>
                    <a:cubicBezTo>
                      <a:pt x="64" y="743"/>
                      <a:pt x="64" y="744"/>
                      <a:pt x="64" y="745"/>
                    </a:cubicBezTo>
                    <a:cubicBezTo>
                      <a:pt x="63" y="745"/>
                      <a:pt x="63" y="746"/>
                      <a:pt x="62" y="746"/>
                    </a:cubicBezTo>
                    <a:cubicBezTo>
                      <a:pt x="62" y="746"/>
                      <a:pt x="62" y="746"/>
                      <a:pt x="62" y="746"/>
                    </a:cubicBezTo>
                    <a:moveTo>
                      <a:pt x="46" y="747"/>
                    </a:moveTo>
                    <a:cubicBezTo>
                      <a:pt x="46" y="746"/>
                      <a:pt x="45" y="745"/>
                      <a:pt x="45" y="744"/>
                    </a:cubicBezTo>
                    <a:cubicBezTo>
                      <a:pt x="45" y="743"/>
                      <a:pt x="46" y="742"/>
                      <a:pt x="46" y="742"/>
                    </a:cubicBezTo>
                    <a:cubicBezTo>
                      <a:pt x="46" y="743"/>
                      <a:pt x="47" y="744"/>
                      <a:pt x="47" y="745"/>
                    </a:cubicBezTo>
                    <a:cubicBezTo>
                      <a:pt x="47" y="746"/>
                      <a:pt x="46" y="747"/>
                      <a:pt x="46" y="747"/>
                    </a:cubicBezTo>
                    <a:moveTo>
                      <a:pt x="15" y="747"/>
                    </a:moveTo>
                    <a:cubicBezTo>
                      <a:pt x="14" y="747"/>
                      <a:pt x="13" y="746"/>
                      <a:pt x="11" y="745"/>
                    </a:cubicBezTo>
                    <a:cubicBezTo>
                      <a:pt x="12" y="744"/>
                      <a:pt x="12" y="742"/>
                      <a:pt x="12" y="742"/>
                    </a:cubicBezTo>
                    <a:cubicBezTo>
                      <a:pt x="13" y="742"/>
                      <a:pt x="13" y="742"/>
                      <a:pt x="13" y="742"/>
                    </a:cubicBezTo>
                    <a:cubicBezTo>
                      <a:pt x="14" y="742"/>
                      <a:pt x="15" y="742"/>
                      <a:pt x="16" y="743"/>
                    </a:cubicBezTo>
                    <a:cubicBezTo>
                      <a:pt x="16" y="745"/>
                      <a:pt x="15" y="747"/>
                      <a:pt x="15" y="747"/>
                    </a:cubicBezTo>
                    <a:cubicBezTo>
                      <a:pt x="15" y="747"/>
                      <a:pt x="15" y="747"/>
                      <a:pt x="15" y="747"/>
                    </a:cubicBezTo>
                    <a:moveTo>
                      <a:pt x="21" y="730"/>
                    </a:moveTo>
                    <a:cubicBezTo>
                      <a:pt x="21" y="729"/>
                      <a:pt x="20" y="728"/>
                      <a:pt x="20" y="727"/>
                    </a:cubicBezTo>
                    <a:cubicBezTo>
                      <a:pt x="20" y="726"/>
                      <a:pt x="21" y="725"/>
                      <a:pt x="21" y="725"/>
                    </a:cubicBezTo>
                    <a:cubicBezTo>
                      <a:pt x="21" y="726"/>
                      <a:pt x="22" y="727"/>
                      <a:pt x="22" y="728"/>
                    </a:cubicBezTo>
                    <a:cubicBezTo>
                      <a:pt x="21" y="729"/>
                      <a:pt x="21" y="730"/>
                      <a:pt x="21" y="730"/>
                    </a:cubicBezTo>
                    <a:moveTo>
                      <a:pt x="56" y="730"/>
                    </a:moveTo>
                    <a:cubicBezTo>
                      <a:pt x="56" y="730"/>
                      <a:pt x="56" y="730"/>
                      <a:pt x="56" y="730"/>
                    </a:cubicBezTo>
                    <a:cubicBezTo>
                      <a:pt x="54" y="729"/>
                      <a:pt x="54" y="726"/>
                      <a:pt x="53" y="723"/>
                    </a:cubicBezTo>
                    <a:cubicBezTo>
                      <a:pt x="54" y="722"/>
                      <a:pt x="56" y="721"/>
                      <a:pt x="57" y="720"/>
                    </a:cubicBezTo>
                    <a:cubicBezTo>
                      <a:pt x="57" y="729"/>
                      <a:pt x="56" y="730"/>
                      <a:pt x="56" y="730"/>
                    </a:cubicBezTo>
                    <a:moveTo>
                      <a:pt x="73" y="731"/>
                    </a:moveTo>
                    <a:cubicBezTo>
                      <a:pt x="73" y="731"/>
                      <a:pt x="73" y="731"/>
                      <a:pt x="73" y="731"/>
                    </a:cubicBezTo>
                    <a:cubicBezTo>
                      <a:pt x="71" y="730"/>
                      <a:pt x="69" y="728"/>
                      <a:pt x="67" y="727"/>
                    </a:cubicBezTo>
                    <a:cubicBezTo>
                      <a:pt x="71" y="720"/>
                      <a:pt x="71" y="720"/>
                      <a:pt x="71" y="720"/>
                    </a:cubicBezTo>
                    <a:cubicBezTo>
                      <a:pt x="72" y="722"/>
                      <a:pt x="74" y="725"/>
                      <a:pt x="75" y="728"/>
                    </a:cubicBezTo>
                    <a:cubicBezTo>
                      <a:pt x="74" y="729"/>
                      <a:pt x="74" y="731"/>
                      <a:pt x="73" y="731"/>
                    </a:cubicBezTo>
                    <a:moveTo>
                      <a:pt x="46" y="714"/>
                    </a:moveTo>
                    <a:cubicBezTo>
                      <a:pt x="46" y="712"/>
                      <a:pt x="45" y="711"/>
                      <a:pt x="45" y="710"/>
                    </a:cubicBezTo>
                    <a:cubicBezTo>
                      <a:pt x="45" y="709"/>
                      <a:pt x="46" y="709"/>
                      <a:pt x="46" y="708"/>
                    </a:cubicBezTo>
                    <a:cubicBezTo>
                      <a:pt x="47" y="709"/>
                      <a:pt x="47" y="711"/>
                      <a:pt x="47" y="712"/>
                    </a:cubicBezTo>
                    <a:cubicBezTo>
                      <a:pt x="47" y="712"/>
                      <a:pt x="46" y="713"/>
                      <a:pt x="46" y="714"/>
                    </a:cubicBezTo>
                    <a:moveTo>
                      <a:pt x="29" y="713"/>
                    </a:moveTo>
                    <a:cubicBezTo>
                      <a:pt x="29" y="712"/>
                      <a:pt x="29" y="710"/>
                      <a:pt x="29" y="710"/>
                    </a:cubicBezTo>
                    <a:cubicBezTo>
                      <a:pt x="29" y="709"/>
                      <a:pt x="30" y="709"/>
                      <a:pt x="31" y="708"/>
                    </a:cubicBezTo>
                    <a:cubicBezTo>
                      <a:pt x="31" y="709"/>
                      <a:pt x="31" y="709"/>
                      <a:pt x="31" y="709"/>
                    </a:cubicBezTo>
                    <a:cubicBezTo>
                      <a:pt x="30" y="712"/>
                      <a:pt x="29" y="712"/>
                      <a:pt x="29" y="713"/>
                    </a:cubicBezTo>
                    <a:moveTo>
                      <a:pt x="32" y="708"/>
                    </a:moveTo>
                    <a:cubicBezTo>
                      <a:pt x="32" y="708"/>
                      <a:pt x="32" y="708"/>
                      <a:pt x="32" y="707"/>
                    </a:cubicBezTo>
                    <a:cubicBezTo>
                      <a:pt x="33" y="705"/>
                      <a:pt x="33" y="704"/>
                      <a:pt x="33" y="704"/>
                    </a:cubicBezTo>
                    <a:cubicBezTo>
                      <a:pt x="33" y="704"/>
                      <a:pt x="33" y="705"/>
                      <a:pt x="33" y="705"/>
                    </a:cubicBezTo>
                    <a:cubicBezTo>
                      <a:pt x="33" y="706"/>
                      <a:pt x="33" y="707"/>
                      <a:pt x="32" y="708"/>
                    </a:cubicBezTo>
                    <a:moveTo>
                      <a:pt x="31" y="707"/>
                    </a:moveTo>
                    <a:cubicBezTo>
                      <a:pt x="31" y="706"/>
                      <a:pt x="31" y="706"/>
                      <a:pt x="31" y="705"/>
                    </a:cubicBezTo>
                    <a:cubicBezTo>
                      <a:pt x="31" y="705"/>
                      <a:pt x="32" y="704"/>
                      <a:pt x="32" y="703"/>
                    </a:cubicBezTo>
                    <a:cubicBezTo>
                      <a:pt x="32" y="704"/>
                      <a:pt x="32" y="706"/>
                      <a:pt x="31" y="707"/>
                    </a:cubicBezTo>
                    <a:moveTo>
                      <a:pt x="15" y="713"/>
                    </a:moveTo>
                    <a:cubicBezTo>
                      <a:pt x="15" y="713"/>
                      <a:pt x="15" y="713"/>
                      <a:pt x="15" y="713"/>
                    </a:cubicBezTo>
                    <a:cubicBezTo>
                      <a:pt x="14" y="712"/>
                      <a:pt x="12" y="711"/>
                      <a:pt x="11" y="709"/>
                    </a:cubicBezTo>
                    <a:cubicBezTo>
                      <a:pt x="11" y="708"/>
                      <a:pt x="12" y="705"/>
                      <a:pt x="13" y="702"/>
                    </a:cubicBezTo>
                    <a:cubicBezTo>
                      <a:pt x="16" y="710"/>
                      <a:pt x="16" y="710"/>
                      <a:pt x="16" y="710"/>
                    </a:cubicBezTo>
                    <a:cubicBezTo>
                      <a:pt x="16" y="711"/>
                      <a:pt x="15" y="713"/>
                      <a:pt x="15" y="713"/>
                    </a:cubicBezTo>
                    <a:moveTo>
                      <a:pt x="4" y="698"/>
                    </a:moveTo>
                    <a:cubicBezTo>
                      <a:pt x="4" y="697"/>
                      <a:pt x="4" y="695"/>
                      <a:pt x="3" y="693"/>
                    </a:cubicBezTo>
                    <a:cubicBezTo>
                      <a:pt x="4" y="692"/>
                      <a:pt x="5" y="691"/>
                      <a:pt x="5" y="691"/>
                    </a:cubicBezTo>
                    <a:cubicBezTo>
                      <a:pt x="6" y="691"/>
                      <a:pt x="6" y="691"/>
                      <a:pt x="6" y="691"/>
                    </a:cubicBezTo>
                    <a:cubicBezTo>
                      <a:pt x="7" y="692"/>
                      <a:pt x="7" y="693"/>
                      <a:pt x="8" y="695"/>
                    </a:cubicBezTo>
                    <a:cubicBezTo>
                      <a:pt x="7" y="695"/>
                      <a:pt x="7" y="696"/>
                      <a:pt x="4" y="698"/>
                    </a:cubicBezTo>
                    <a:moveTo>
                      <a:pt x="23" y="697"/>
                    </a:moveTo>
                    <a:cubicBezTo>
                      <a:pt x="23" y="697"/>
                      <a:pt x="23" y="697"/>
                      <a:pt x="23" y="697"/>
                    </a:cubicBezTo>
                    <a:cubicBezTo>
                      <a:pt x="22" y="695"/>
                      <a:pt x="21" y="693"/>
                      <a:pt x="20" y="691"/>
                    </a:cubicBezTo>
                    <a:cubicBezTo>
                      <a:pt x="20" y="691"/>
                      <a:pt x="21" y="688"/>
                      <a:pt x="22" y="686"/>
                    </a:cubicBezTo>
                    <a:cubicBezTo>
                      <a:pt x="23" y="689"/>
                      <a:pt x="24" y="691"/>
                      <a:pt x="26" y="694"/>
                    </a:cubicBezTo>
                    <a:cubicBezTo>
                      <a:pt x="25" y="695"/>
                      <a:pt x="24" y="697"/>
                      <a:pt x="23" y="697"/>
                    </a:cubicBezTo>
                    <a:moveTo>
                      <a:pt x="40" y="702"/>
                    </a:moveTo>
                    <a:cubicBezTo>
                      <a:pt x="40" y="702"/>
                      <a:pt x="40" y="702"/>
                      <a:pt x="39" y="702"/>
                    </a:cubicBezTo>
                    <a:cubicBezTo>
                      <a:pt x="38" y="700"/>
                      <a:pt x="36" y="696"/>
                      <a:pt x="34" y="693"/>
                    </a:cubicBezTo>
                    <a:cubicBezTo>
                      <a:pt x="36" y="691"/>
                      <a:pt x="38" y="687"/>
                      <a:pt x="39" y="686"/>
                    </a:cubicBezTo>
                    <a:cubicBezTo>
                      <a:pt x="40" y="686"/>
                      <a:pt x="40" y="686"/>
                      <a:pt x="40" y="686"/>
                    </a:cubicBezTo>
                    <a:cubicBezTo>
                      <a:pt x="40" y="686"/>
                      <a:pt x="42" y="692"/>
                      <a:pt x="43" y="696"/>
                    </a:cubicBezTo>
                    <a:cubicBezTo>
                      <a:pt x="42" y="699"/>
                      <a:pt x="40" y="702"/>
                      <a:pt x="40" y="702"/>
                    </a:cubicBezTo>
                    <a:cubicBezTo>
                      <a:pt x="40" y="702"/>
                      <a:pt x="40" y="702"/>
                      <a:pt x="40" y="702"/>
                    </a:cubicBezTo>
                    <a:moveTo>
                      <a:pt x="57" y="703"/>
                    </a:moveTo>
                    <a:cubicBezTo>
                      <a:pt x="56" y="702"/>
                      <a:pt x="56" y="702"/>
                      <a:pt x="55" y="702"/>
                    </a:cubicBezTo>
                    <a:cubicBezTo>
                      <a:pt x="52" y="701"/>
                      <a:pt x="54" y="693"/>
                      <a:pt x="54" y="688"/>
                    </a:cubicBezTo>
                    <a:cubicBezTo>
                      <a:pt x="54" y="687"/>
                      <a:pt x="55" y="687"/>
                      <a:pt x="56" y="685"/>
                    </a:cubicBezTo>
                    <a:cubicBezTo>
                      <a:pt x="57" y="692"/>
                      <a:pt x="57" y="698"/>
                      <a:pt x="57" y="703"/>
                    </a:cubicBezTo>
                    <a:moveTo>
                      <a:pt x="47" y="680"/>
                    </a:moveTo>
                    <a:cubicBezTo>
                      <a:pt x="47" y="680"/>
                      <a:pt x="47" y="680"/>
                      <a:pt x="47" y="680"/>
                    </a:cubicBezTo>
                    <a:cubicBezTo>
                      <a:pt x="46" y="680"/>
                      <a:pt x="46" y="678"/>
                      <a:pt x="45" y="676"/>
                    </a:cubicBezTo>
                    <a:cubicBezTo>
                      <a:pt x="47" y="676"/>
                      <a:pt x="48" y="675"/>
                      <a:pt x="49" y="675"/>
                    </a:cubicBezTo>
                    <a:cubicBezTo>
                      <a:pt x="49" y="675"/>
                      <a:pt x="49" y="675"/>
                      <a:pt x="49" y="675"/>
                    </a:cubicBezTo>
                    <a:cubicBezTo>
                      <a:pt x="49" y="675"/>
                      <a:pt x="50" y="677"/>
                      <a:pt x="51" y="679"/>
                    </a:cubicBezTo>
                    <a:cubicBezTo>
                      <a:pt x="49" y="679"/>
                      <a:pt x="48" y="680"/>
                      <a:pt x="47" y="680"/>
                    </a:cubicBezTo>
                    <a:moveTo>
                      <a:pt x="13" y="680"/>
                    </a:moveTo>
                    <a:cubicBezTo>
                      <a:pt x="13" y="680"/>
                      <a:pt x="13" y="680"/>
                      <a:pt x="13" y="680"/>
                    </a:cubicBezTo>
                    <a:cubicBezTo>
                      <a:pt x="13" y="680"/>
                      <a:pt x="12" y="677"/>
                      <a:pt x="12" y="676"/>
                    </a:cubicBezTo>
                    <a:cubicBezTo>
                      <a:pt x="13" y="676"/>
                      <a:pt x="14" y="675"/>
                      <a:pt x="16" y="675"/>
                    </a:cubicBezTo>
                    <a:cubicBezTo>
                      <a:pt x="16" y="675"/>
                      <a:pt x="16" y="675"/>
                      <a:pt x="16" y="675"/>
                    </a:cubicBezTo>
                    <a:cubicBezTo>
                      <a:pt x="16" y="675"/>
                      <a:pt x="16" y="677"/>
                      <a:pt x="17" y="679"/>
                    </a:cubicBezTo>
                    <a:cubicBezTo>
                      <a:pt x="16" y="679"/>
                      <a:pt x="14" y="680"/>
                      <a:pt x="13" y="680"/>
                    </a:cubicBezTo>
                    <a:moveTo>
                      <a:pt x="32" y="685"/>
                    </a:moveTo>
                    <a:cubicBezTo>
                      <a:pt x="31" y="681"/>
                      <a:pt x="30" y="677"/>
                      <a:pt x="28" y="672"/>
                    </a:cubicBezTo>
                    <a:cubicBezTo>
                      <a:pt x="28" y="672"/>
                      <a:pt x="30" y="669"/>
                      <a:pt x="31" y="669"/>
                    </a:cubicBezTo>
                    <a:cubicBezTo>
                      <a:pt x="32" y="669"/>
                      <a:pt x="32" y="669"/>
                      <a:pt x="33" y="669"/>
                    </a:cubicBezTo>
                    <a:cubicBezTo>
                      <a:pt x="35" y="669"/>
                      <a:pt x="34" y="673"/>
                      <a:pt x="34" y="676"/>
                    </a:cubicBezTo>
                    <a:cubicBezTo>
                      <a:pt x="33" y="682"/>
                      <a:pt x="33" y="684"/>
                      <a:pt x="32" y="685"/>
                    </a:cubicBezTo>
                    <a:moveTo>
                      <a:pt x="39" y="669"/>
                    </a:moveTo>
                    <a:cubicBezTo>
                      <a:pt x="38" y="669"/>
                      <a:pt x="38" y="668"/>
                      <a:pt x="37" y="668"/>
                    </a:cubicBezTo>
                    <a:cubicBezTo>
                      <a:pt x="39" y="661"/>
                      <a:pt x="40" y="659"/>
                      <a:pt x="41" y="659"/>
                    </a:cubicBezTo>
                    <a:cubicBezTo>
                      <a:pt x="41" y="659"/>
                      <a:pt x="42" y="661"/>
                      <a:pt x="42" y="662"/>
                    </a:cubicBezTo>
                    <a:cubicBezTo>
                      <a:pt x="42" y="663"/>
                      <a:pt x="41" y="668"/>
                      <a:pt x="39" y="668"/>
                    </a:cubicBezTo>
                    <a:cubicBezTo>
                      <a:pt x="39" y="669"/>
                      <a:pt x="39" y="669"/>
                      <a:pt x="39" y="669"/>
                    </a:cubicBezTo>
                    <a:moveTo>
                      <a:pt x="55" y="665"/>
                    </a:moveTo>
                    <a:cubicBezTo>
                      <a:pt x="55" y="664"/>
                      <a:pt x="54" y="662"/>
                      <a:pt x="54" y="660"/>
                    </a:cubicBezTo>
                    <a:cubicBezTo>
                      <a:pt x="55" y="659"/>
                      <a:pt x="55" y="658"/>
                      <a:pt x="56" y="658"/>
                    </a:cubicBezTo>
                    <a:cubicBezTo>
                      <a:pt x="56" y="658"/>
                      <a:pt x="56" y="658"/>
                      <a:pt x="56" y="658"/>
                    </a:cubicBezTo>
                    <a:cubicBezTo>
                      <a:pt x="57" y="658"/>
                      <a:pt x="58" y="660"/>
                      <a:pt x="59" y="661"/>
                    </a:cubicBezTo>
                    <a:cubicBezTo>
                      <a:pt x="58" y="662"/>
                      <a:pt x="57" y="663"/>
                      <a:pt x="55" y="665"/>
                    </a:cubicBezTo>
                    <a:moveTo>
                      <a:pt x="24" y="663"/>
                    </a:moveTo>
                    <a:cubicBezTo>
                      <a:pt x="24" y="663"/>
                      <a:pt x="24" y="663"/>
                      <a:pt x="24" y="663"/>
                    </a:cubicBezTo>
                    <a:cubicBezTo>
                      <a:pt x="23" y="662"/>
                      <a:pt x="21" y="661"/>
                      <a:pt x="20" y="659"/>
                    </a:cubicBezTo>
                    <a:cubicBezTo>
                      <a:pt x="20" y="658"/>
                      <a:pt x="21" y="654"/>
                      <a:pt x="21" y="652"/>
                    </a:cubicBezTo>
                    <a:cubicBezTo>
                      <a:pt x="23" y="655"/>
                      <a:pt x="24" y="657"/>
                      <a:pt x="25" y="660"/>
                    </a:cubicBezTo>
                    <a:cubicBezTo>
                      <a:pt x="25" y="661"/>
                      <a:pt x="24" y="663"/>
                      <a:pt x="24" y="663"/>
                    </a:cubicBezTo>
                    <a:moveTo>
                      <a:pt x="35" y="667"/>
                    </a:moveTo>
                    <a:cubicBezTo>
                      <a:pt x="35" y="667"/>
                      <a:pt x="34" y="666"/>
                      <a:pt x="34" y="666"/>
                    </a:cubicBezTo>
                    <a:cubicBezTo>
                      <a:pt x="35" y="661"/>
                      <a:pt x="36" y="657"/>
                      <a:pt x="38" y="650"/>
                    </a:cubicBezTo>
                    <a:cubicBezTo>
                      <a:pt x="37" y="657"/>
                      <a:pt x="36" y="663"/>
                      <a:pt x="35" y="667"/>
                    </a:cubicBezTo>
                    <a:moveTo>
                      <a:pt x="66" y="646"/>
                    </a:moveTo>
                    <a:cubicBezTo>
                      <a:pt x="66" y="646"/>
                      <a:pt x="65" y="644"/>
                      <a:pt x="65" y="644"/>
                    </a:cubicBezTo>
                    <a:cubicBezTo>
                      <a:pt x="65" y="643"/>
                      <a:pt x="66" y="643"/>
                      <a:pt x="67" y="642"/>
                    </a:cubicBezTo>
                    <a:cubicBezTo>
                      <a:pt x="67" y="643"/>
                      <a:pt x="67" y="643"/>
                      <a:pt x="68" y="644"/>
                    </a:cubicBezTo>
                    <a:cubicBezTo>
                      <a:pt x="67" y="645"/>
                      <a:pt x="66" y="645"/>
                      <a:pt x="66" y="646"/>
                    </a:cubicBezTo>
                    <a:cubicBezTo>
                      <a:pt x="66" y="646"/>
                      <a:pt x="66" y="646"/>
                      <a:pt x="66" y="646"/>
                    </a:cubicBezTo>
                    <a:moveTo>
                      <a:pt x="47" y="646"/>
                    </a:moveTo>
                    <a:cubicBezTo>
                      <a:pt x="47" y="646"/>
                      <a:pt x="47" y="646"/>
                      <a:pt x="47" y="645"/>
                    </a:cubicBezTo>
                    <a:cubicBezTo>
                      <a:pt x="47" y="645"/>
                      <a:pt x="46" y="644"/>
                      <a:pt x="45" y="644"/>
                    </a:cubicBezTo>
                    <a:cubicBezTo>
                      <a:pt x="46" y="643"/>
                      <a:pt x="46" y="642"/>
                      <a:pt x="46" y="642"/>
                    </a:cubicBezTo>
                    <a:cubicBezTo>
                      <a:pt x="47" y="642"/>
                      <a:pt x="48" y="643"/>
                      <a:pt x="48" y="644"/>
                    </a:cubicBezTo>
                    <a:cubicBezTo>
                      <a:pt x="48" y="644"/>
                      <a:pt x="47" y="646"/>
                      <a:pt x="47" y="646"/>
                    </a:cubicBezTo>
                    <a:moveTo>
                      <a:pt x="30" y="653"/>
                    </a:moveTo>
                    <a:cubicBezTo>
                      <a:pt x="28" y="649"/>
                      <a:pt x="26" y="647"/>
                      <a:pt x="26" y="644"/>
                    </a:cubicBezTo>
                    <a:cubicBezTo>
                      <a:pt x="26" y="641"/>
                      <a:pt x="28" y="639"/>
                      <a:pt x="30" y="636"/>
                    </a:cubicBezTo>
                    <a:cubicBezTo>
                      <a:pt x="31" y="639"/>
                      <a:pt x="33" y="641"/>
                      <a:pt x="33" y="645"/>
                    </a:cubicBezTo>
                    <a:cubicBezTo>
                      <a:pt x="34" y="647"/>
                      <a:pt x="31" y="650"/>
                      <a:pt x="30" y="653"/>
                    </a:cubicBezTo>
                    <a:moveTo>
                      <a:pt x="38" y="635"/>
                    </a:moveTo>
                    <a:cubicBezTo>
                      <a:pt x="38" y="633"/>
                      <a:pt x="37" y="631"/>
                      <a:pt x="37" y="630"/>
                    </a:cubicBezTo>
                    <a:cubicBezTo>
                      <a:pt x="37" y="626"/>
                      <a:pt x="38" y="623"/>
                      <a:pt x="39" y="619"/>
                    </a:cubicBezTo>
                    <a:cubicBezTo>
                      <a:pt x="43" y="627"/>
                      <a:pt x="43" y="627"/>
                      <a:pt x="43" y="627"/>
                    </a:cubicBezTo>
                    <a:cubicBezTo>
                      <a:pt x="41" y="629"/>
                      <a:pt x="40" y="632"/>
                      <a:pt x="38" y="635"/>
                    </a:cubicBezTo>
                    <a:moveTo>
                      <a:pt x="30" y="612"/>
                    </a:moveTo>
                    <a:cubicBezTo>
                      <a:pt x="29" y="612"/>
                      <a:pt x="29" y="611"/>
                      <a:pt x="29" y="610"/>
                    </a:cubicBezTo>
                    <a:cubicBezTo>
                      <a:pt x="29" y="609"/>
                      <a:pt x="30" y="609"/>
                      <a:pt x="31" y="608"/>
                    </a:cubicBezTo>
                    <a:cubicBezTo>
                      <a:pt x="31" y="608"/>
                      <a:pt x="31" y="608"/>
                      <a:pt x="31" y="608"/>
                    </a:cubicBezTo>
                    <a:cubicBezTo>
                      <a:pt x="31" y="608"/>
                      <a:pt x="31" y="609"/>
                      <a:pt x="32" y="610"/>
                    </a:cubicBezTo>
                    <a:cubicBezTo>
                      <a:pt x="31" y="611"/>
                      <a:pt x="30" y="611"/>
                      <a:pt x="30" y="612"/>
                    </a:cubicBezTo>
                    <a:cubicBezTo>
                      <a:pt x="30" y="612"/>
                      <a:pt x="30" y="612"/>
                      <a:pt x="30" y="612"/>
                    </a:cubicBezTo>
                    <a:moveTo>
                      <a:pt x="64" y="613"/>
                    </a:moveTo>
                    <a:cubicBezTo>
                      <a:pt x="64" y="613"/>
                      <a:pt x="64" y="613"/>
                      <a:pt x="64" y="613"/>
                    </a:cubicBezTo>
                    <a:cubicBezTo>
                      <a:pt x="63" y="613"/>
                      <a:pt x="63" y="611"/>
                      <a:pt x="63" y="609"/>
                    </a:cubicBezTo>
                    <a:cubicBezTo>
                      <a:pt x="64" y="609"/>
                      <a:pt x="65" y="608"/>
                      <a:pt x="66" y="608"/>
                    </a:cubicBezTo>
                    <a:cubicBezTo>
                      <a:pt x="66" y="608"/>
                      <a:pt x="66" y="608"/>
                      <a:pt x="66" y="608"/>
                    </a:cubicBezTo>
                    <a:cubicBezTo>
                      <a:pt x="67" y="608"/>
                      <a:pt x="67" y="610"/>
                      <a:pt x="68" y="612"/>
                    </a:cubicBezTo>
                    <a:cubicBezTo>
                      <a:pt x="66" y="612"/>
                      <a:pt x="65" y="613"/>
                      <a:pt x="64" y="613"/>
                    </a:cubicBezTo>
                    <a:moveTo>
                      <a:pt x="13" y="614"/>
                    </a:moveTo>
                    <a:cubicBezTo>
                      <a:pt x="13" y="613"/>
                      <a:pt x="13" y="611"/>
                      <a:pt x="12" y="609"/>
                    </a:cubicBezTo>
                    <a:cubicBezTo>
                      <a:pt x="13" y="608"/>
                      <a:pt x="14" y="607"/>
                      <a:pt x="14" y="607"/>
                    </a:cubicBezTo>
                    <a:cubicBezTo>
                      <a:pt x="15" y="607"/>
                      <a:pt x="15" y="607"/>
                      <a:pt x="15" y="607"/>
                    </a:cubicBezTo>
                    <a:cubicBezTo>
                      <a:pt x="16" y="608"/>
                      <a:pt x="16" y="610"/>
                      <a:pt x="17" y="611"/>
                    </a:cubicBezTo>
                    <a:cubicBezTo>
                      <a:pt x="16" y="611"/>
                      <a:pt x="16" y="612"/>
                      <a:pt x="13" y="614"/>
                    </a:cubicBezTo>
                    <a:moveTo>
                      <a:pt x="55" y="596"/>
                    </a:moveTo>
                    <a:cubicBezTo>
                      <a:pt x="55" y="595"/>
                      <a:pt x="55" y="594"/>
                      <a:pt x="55" y="592"/>
                    </a:cubicBezTo>
                    <a:cubicBezTo>
                      <a:pt x="55" y="592"/>
                      <a:pt x="55" y="591"/>
                      <a:pt x="55" y="591"/>
                    </a:cubicBezTo>
                    <a:cubicBezTo>
                      <a:pt x="56" y="592"/>
                      <a:pt x="56" y="593"/>
                      <a:pt x="56" y="594"/>
                    </a:cubicBezTo>
                    <a:cubicBezTo>
                      <a:pt x="55" y="596"/>
                      <a:pt x="55" y="596"/>
                      <a:pt x="55" y="596"/>
                    </a:cubicBezTo>
                    <a:moveTo>
                      <a:pt x="22" y="596"/>
                    </a:moveTo>
                    <a:cubicBezTo>
                      <a:pt x="22" y="596"/>
                      <a:pt x="22" y="596"/>
                      <a:pt x="22" y="596"/>
                    </a:cubicBezTo>
                    <a:cubicBezTo>
                      <a:pt x="22" y="596"/>
                      <a:pt x="21" y="594"/>
                      <a:pt x="21" y="592"/>
                    </a:cubicBezTo>
                    <a:cubicBezTo>
                      <a:pt x="22" y="592"/>
                      <a:pt x="23" y="591"/>
                      <a:pt x="25" y="591"/>
                    </a:cubicBezTo>
                    <a:cubicBezTo>
                      <a:pt x="25" y="591"/>
                      <a:pt x="25" y="591"/>
                      <a:pt x="25" y="591"/>
                    </a:cubicBezTo>
                    <a:cubicBezTo>
                      <a:pt x="25" y="591"/>
                      <a:pt x="25" y="593"/>
                      <a:pt x="26" y="595"/>
                    </a:cubicBezTo>
                    <a:cubicBezTo>
                      <a:pt x="25" y="595"/>
                      <a:pt x="23" y="596"/>
                      <a:pt x="22" y="596"/>
                    </a:cubicBezTo>
                    <a:moveTo>
                      <a:pt x="8" y="596"/>
                    </a:moveTo>
                    <a:cubicBezTo>
                      <a:pt x="8" y="595"/>
                      <a:pt x="7" y="593"/>
                      <a:pt x="7" y="592"/>
                    </a:cubicBezTo>
                    <a:cubicBezTo>
                      <a:pt x="7" y="592"/>
                      <a:pt x="8" y="591"/>
                      <a:pt x="8" y="590"/>
                    </a:cubicBezTo>
                    <a:cubicBezTo>
                      <a:pt x="8" y="592"/>
                      <a:pt x="9" y="593"/>
                      <a:pt x="9" y="594"/>
                    </a:cubicBezTo>
                    <a:cubicBezTo>
                      <a:pt x="8" y="596"/>
                      <a:pt x="8" y="596"/>
                      <a:pt x="8" y="596"/>
                    </a:cubicBezTo>
                    <a:moveTo>
                      <a:pt x="39" y="592"/>
                    </a:moveTo>
                    <a:cubicBezTo>
                      <a:pt x="39" y="591"/>
                      <a:pt x="38" y="589"/>
                      <a:pt x="38" y="587"/>
                    </a:cubicBezTo>
                    <a:cubicBezTo>
                      <a:pt x="38" y="586"/>
                      <a:pt x="39" y="585"/>
                      <a:pt x="40" y="585"/>
                    </a:cubicBezTo>
                    <a:cubicBezTo>
                      <a:pt x="40" y="585"/>
                      <a:pt x="40" y="585"/>
                      <a:pt x="40" y="585"/>
                    </a:cubicBezTo>
                    <a:cubicBezTo>
                      <a:pt x="41" y="586"/>
                      <a:pt x="42" y="587"/>
                      <a:pt x="42" y="589"/>
                    </a:cubicBezTo>
                    <a:cubicBezTo>
                      <a:pt x="42" y="589"/>
                      <a:pt x="41" y="590"/>
                      <a:pt x="39" y="592"/>
                    </a:cubicBezTo>
                    <a:moveTo>
                      <a:pt x="64" y="579"/>
                    </a:moveTo>
                    <a:cubicBezTo>
                      <a:pt x="64" y="579"/>
                      <a:pt x="64" y="579"/>
                      <a:pt x="64" y="579"/>
                    </a:cubicBezTo>
                    <a:cubicBezTo>
                      <a:pt x="64" y="579"/>
                      <a:pt x="63" y="577"/>
                      <a:pt x="63" y="576"/>
                    </a:cubicBezTo>
                    <a:cubicBezTo>
                      <a:pt x="64" y="575"/>
                      <a:pt x="65" y="574"/>
                      <a:pt x="67" y="574"/>
                    </a:cubicBezTo>
                    <a:cubicBezTo>
                      <a:pt x="67" y="574"/>
                      <a:pt x="67" y="574"/>
                      <a:pt x="67" y="574"/>
                    </a:cubicBezTo>
                    <a:cubicBezTo>
                      <a:pt x="67" y="574"/>
                      <a:pt x="67" y="576"/>
                      <a:pt x="68" y="578"/>
                    </a:cubicBezTo>
                    <a:cubicBezTo>
                      <a:pt x="67" y="579"/>
                      <a:pt x="66" y="579"/>
                      <a:pt x="64" y="579"/>
                    </a:cubicBezTo>
                    <a:moveTo>
                      <a:pt x="16" y="579"/>
                    </a:moveTo>
                    <a:cubicBezTo>
                      <a:pt x="15" y="579"/>
                      <a:pt x="14" y="578"/>
                      <a:pt x="13" y="577"/>
                    </a:cubicBezTo>
                    <a:cubicBezTo>
                      <a:pt x="13" y="576"/>
                      <a:pt x="13" y="574"/>
                      <a:pt x="14" y="574"/>
                    </a:cubicBezTo>
                    <a:cubicBezTo>
                      <a:pt x="14" y="574"/>
                      <a:pt x="14" y="574"/>
                      <a:pt x="14" y="574"/>
                    </a:cubicBezTo>
                    <a:cubicBezTo>
                      <a:pt x="15" y="574"/>
                      <a:pt x="16" y="574"/>
                      <a:pt x="18" y="575"/>
                    </a:cubicBezTo>
                    <a:cubicBezTo>
                      <a:pt x="17" y="577"/>
                      <a:pt x="17" y="579"/>
                      <a:pt x="16" y="579"/>
                    </a:cubicBezTo>
                    <a:cubicBezTo>
                      <a:pt x="16" y="579"/>
                      <a:pt x="16" y="579"/>
                      <a:pt x="16" y="579"/>
                    </a:cubicBezTo>
                    <a:moveTo>
                      <a:pt x="50" y="579"/>
                    </a:moveTo>
                    <a:cubicBezTo>
                      <a:pt x="50" y="579"/>
                      <a:pt x="50" y="579"/>
                      <a:pt x="50" y="579"/>
                    </a:cubicBezTo>
                    <a:cubicBezTo>
                      <a:pt x="48" y="578"/>
                      <a:pt x="47" y="577"/>
                      <a:pt x="46" y="575"/>
                    </a:cubicBezTo>
                    <a:cubicBezTo>
                      <a:pt x="46" y="574"/>
                      <a:pt x="47" y="570"/>
                      <a:pt x="47" y="568"/>
                    </a:cubicBezTo>
                    <a:cubicBezTo>
                      <a:pt x="49" y="571"/>
                      <a:pt x="50" y="573"/>
                      <a:pt x="51" y="576"/>
                    </a:cubicBezTo>
                    <a:cubicBezTo>
                      <a:pt x="51" y="577"/>
                      <a:pt x="50" y="579"/>
                      <a:pt x="50" y="579"/>
                    </a:cubicBezTo>
                    <a:moveTo>
                      <a:pt x="32" y="583"/>
                    </a:moveTo>
                    <a:cubicBezTo>
                      <a:pt x="32" y="583"/>
                      <a:pt x="32" y="583"/>
                      <a:pt x="32" y="583"/>
                    </a:cubicBezTo>
                    <a:cubicBezTo>
                      <a:pt x="31" y="581"/>
                      <a:pt x="29" y="578"/>
                      <a:pt x="30" y="576"/>
                    </a:cubicBezTo>
                    <a:cubicBezTo>
                      <a:pt x="30" y="573"/>
                      <a:pt x="32" y="571"/>
                      <a:pt x="33" y="568"/>
                    </a:cubicBezTo>
                    <a:cubicBezTo>
                      <a:pt x="34" y="571"/>
                      <a:pt x="34" y="574"/>
                      <a:pt x="35" y="579"/>
                    </a:cubicBezTo>
                    <a:cubicBezTo>
                      <a:pt x="34" y="580"/>
                      <a:pt x="33" y="583"/>
                      <a:pt x="32" y="583"/>
                    </a:cubicBezTo>
                    <a:moveTo>
                      <a:pt x="52" y="562"/>
                    </a:moveTo>
                    <a:cubicBezTo>
                      <a:pt x="52" y="562"/>
                      <a:pt x="52" y="560"/>
                      <a:pt x="52" y="560"/>
                    </a:cubicBezTo>
                    <a:cubicBezTo>
                      <a:pt x="52" y="559"/>
                      <a:pt x="53" y="558"/>
                      <a:pt x="53" y="558"/>
                    </a:cubicBezTo>
                    <a:cubicBezTo>
                      <a:pt x="54" y="559"/>
                      <a:pt x="54" y="559"/>
                      <a:pt x="54" y="560"/>
                    </a:cubicBezTo>
                    <a:cubicBezTo>
                      <a:pt x="54" y="560"/>
                      <a:pt x="53" y="561"/>
                      <a:pt x="52" y="562"/>
                    </a:cubicBezTo>
                    <a:cubicBezTo>
                      <a:pt x="52" y="562"/>
                      <a:pt x="52" y="562"/>
                      <a:pt x="52" y="562"/>
                    </a:cubicBezTo>
                    <a:moveTo>
                      <a:pt x="39" y="568"/>
                    </a:moveTo>
                    <a:cubicBezTo>
                      <a:pt x="38" y="566"/>
                      <a:pt x="37" y="564"/>
                      <a:pt x="38" y="563"/>
                    </a:cubicBezTo>
                    <a:cubicBezTo>
                      <a:pt x="38" y="559"/>
                      <a:pt x="39" y="556"/>
                      <a:pt x="39" y="552"/>
                    </a:cubicBezTo>
                    <a:cubicBezTo>
                      <a:pt x="43" y="560"/>
                      <a:pt x="43" y="560"/>
                      <a:pt x="43" y="560"/>
                    </a:cubicBezTo>
                    <a:cubicBezTo>
                      <a:pt x="42" y="562"/>
                      <a:pt x="40" y="564"/>
                      <a:pt x="39" y="568"/>
                    </a:cubicBezTo>
                    <a:moveTo>
                      <a:pt x="47" y="551"/>
                    </a:moveTo>
                    <a:cubicBezTo>
                      <a:pt x="46" y="549"/>
                      <a:pt x="46" y="549"/>
                      <a:pt x="46" y="549"/>
                    </a:cubicBezTo>
                    <a:cubicBezTo>
                      <a:pt x="47" y="548"/>
                      <a:pt x="47" y="547"/>
                      <a:pt x="47" y="546"/>
                    </a:cubicBezTo>
                    <a:cubicBezTo>
                      <a:pt x="48" y="546"/>
                      <a:pt x="48" y="547"/>
                      <a:pt x="48" y="548"/>
                    </a:cubicBezTo>
                    <a:cubicBezTo>
                      <a:pt x="48" y="549"/>
                      <a:pt x="48" y="550"/>
                      <a:pt x="47" y="551"/>
                    </a:cubicBezTo>
                    <a:moveTo>
                      <a:pt x="64" y="545"/>
                    </a:moveTo>
                    <a:cubicBezTo>
                      <a:pt x="63" y="545"/>
                      <a:pt x="63" y="544"/>
                      <a:pt x="63" y="543"/>
                    </a:cubicBezTo>
                    <a:cubicBezTo>
                      <a:pt x="63" y="542"/>
                      <a:pt x="64" y="542"/>
                      <a:pt x="65" y="541"/>
                    </a:cubicBezTo>
                    <a:cubicBezTo>
                      <a:pt x="65" y="542"/>
                      <a:pt x="65" y="542"/>
                      <a:pt x="66" y="543"/>
                    </a:cubicBezTo>
                    <a:cubicBezTo>
                      <a:pt x="65" y="544"/>
                      <a:pt x="64" y="545"/>
                      <a:pt x="64" y="545"/>
                    </a:cubicBezTo>
                    <a:cubicBezTo>
                      <a:pt x="64" y="545"/>
                      <a:pt x="64" y="545"/>
                      <a:pt x="64" y="545"/>
                    </a:cubicBezTo>
                    <a:moveTo>
                      <a:pt x="31" y="546"/>
                    </a:moveTo>
                    <a:cubicBezTo>
                      <a:pt x="30" y="545"/>
                      <a:pt x="30" y="544"/>
                      <a:pt x="30" y="544"/>
                    </a:cubicBezTo>
                    <a:cubicBezTo>
                      <a:pt x="30" y="543"/>
                      <a:pt x="30" y="541"/>
                      <a:pt x="31" y="540"/>
                    </a:cubicBezTo>
                    <a:cubicBezTo>
                      <a:pt x="32" y="542"/>
                      <a:pt x="32" y="542"/>
                      <a:pt x="32" y="542"/>
                    </a:cubicBezTo>
                    <a:cubicBezTo>
                      <a:pt x="31" y="543"/>
                      <a:pt x="31" y="544"/>
                      <a:pt x="31" y="546"/>
                    </a:cubicBezTo>
                    <a:moveTo>
                      <a:pt x="15" y="545"/>
                    </a:moveTo>
                    <a:cubicBezTo>
                      <a:pt x="15" y="545"/>
                      <a:pt x="15" y="545"/>
                      <a:pt x="15" y="545"/>
                    </a:cubicBezTo>
                    <a:cubicBezTo>
                      <a:pt x="13" y="545"/>
                      <a:pt x="12" y="543"/>
                      <a:pt x="10" y="542"/>
                    </a:cubicBezTo>
                    <a:cubicBezTo>
                      <a:pt x="14" y="534"/>
                      <a:pt x="14" y="534"/>
                      <a:pt x="14" y="534"/>
                    </a:cubicBezTo>
                    <a:cubicBezTo>
                      <a:pt x="15" y="537"/>
                      <a:pt x="16" y="540"/>
                      <a:pt x="18" y="543"/>
                    </a:cubicBezTo>
                    <a:cubicBezTo>
                      <a:pt x="17" y="544"/>
                      <a:pt x="16" y="545"/>
                      <a:pt x="15" y="545"/>
                    </a:cubicBezTo>
                    <a:moveTo>
                      <a:pt x="8" y="529"/>
                    </a:moveTo>
                    <a:cubicBezTo>
                      <a:pt x="7" y="528"/>
                      <a:pt x="6" y="527"/>
                      <a:pt x="5" y="527"/>
                    </a:cubicBezTo>
                    <a:cubicBezTo>
                      <a:pt x="5" y="526"/>
                      <a:pt x="5" y="523"/>
                      <a:pt x="6" y="523"/>
                    </a:cubicBezTo>
                    <a:cubicBezTo>
                      <a:pt x="6" y="523"/>
                      <a:pt x="6" y="523"/>
                      <a:pt x="6" y="523"/>
                    </a:cubicBezTo>
                    <a:cubicBezTo>
                      <a:pt x="7" y="523"/>
                      <a:pt x="8" y="524"/>
                      <a:pt x="10" y="524"/>
                    </a:cubicBezTo>
                    <a:cubicBezTo>
                      <a:pt x="9" y="526"/>
                      <a:pt x="9" y="529"/>
                      <a:pt x="8" y="529"/>
                    </a:cubicBezTo>
                    <a:cubicBezTo>
                      <a:pt x="8" y="529"/>
                      <a:pt x="8" y="529"/>
                      <a:pt x="8" y="529"/>
                    </a:cubicBezTo>
                    <a:moveTo>
                      <a:pt x="22" y="529"/>
                    </a:moveTo>
                    <a:cubicBezTo>
                      <a:pt x="22" y="528"/>
                      <a:pt x="22" y="526"/>
                      <a:pt x="22" y="525"/>
                    </a:cubicBezTo>
                    <a:cubicBezTo>
                      <a:pt x="21" y="525"/>
                      <a:pt x="22" y="524"/>
                      <a:pt x="22" y="523"/>
                    </a:cubicBezTo>
                    <a:cubicBezTo>
                      <a:pt x="23" y="524"/>
                      <a:pt x="23" y="526"/>
                      <a:pt x="23" y="527"/>
                    </a:cubicBezTo>
                    <a:cubicBezTo>
                      <a:pt x="23" y="528"/>
                      <a:pt x="23" y="528"/>
                      <a:pt x="22" y="529"/>
                    </a:cubicBezTo>
                    <a:moveTo>
                      <a:pt x="64" y="512"/>
                    </a:moveTo>
                    <a:cubicBezTo>
                      <a:pt x="64" y="512"/>
                      <a:pt x="64" y="511"/>
                      <a:pt x="64" y="511"/>
                    </a:cubicBezTo>
                    <a:cubicBezTo>
                      <a:pt x="64" y="509"/>
                      <a:pt x="64" y="508"/>
                      <a:pt x="64" y="507"/>
                    </a:cubicBezTo>
                    <a:cubicBezTo>
                      <a:pt x="65" y="507"/>
                      <a:pt x="65" y="508"/>
                      <a:pt x="65" y="509"/>
                    </a:cubicBezTo>
                    <a:cubicBezTo>
                      <a:pt x="65" y="510"/>
                      <a:pt x="65" y="511"/>
                      <a:pt x="64" y="512"/>
                    </a:cubicBezTo>
                    <a:moveTo>
                      <a:pt x="39" y="497"/>
                    </a:moveTo>
                    <a:cubicBezTo>
                      <a:pt x="39" y="496"/>
                      <a:pt x="39" y="494"/>
                      <a:pt x="38" y="492"/>
                    </a:cubicBezTo>
                    <a:cubicBezTo>
                      <a:pt x="39" y="491"/>
                      <a:pt x="40" y="490"/>
                      <a:pt x="40" y="490"/>
                    </a:cubicBezTo>
                    <a:cubicBezTo>
                      <a:pt x="41" y="490"/>
                      <a:pt x="41" y="490"/>
                      <a:pt x="41" y="490"/>
                    </a:cubicBezTo>
                    <a:cubicBezTo>
                      <a:pt x="42" y="490"/>
                      <a:pt x="42" y="492"/>
                      <a:pt x="43" y="493"/>
                    </a:cubicBezTo>
                    <a:cubicBezTo>
                      <a:pt x="42" y="494"/>
                      <a:pt x="42" y="495"/>
                      <a:pt x="39" y="497"/>
                    </a:cubicBezTo>
                    <a:moveTo>
                      <a:pt x="17" y="478"/>
                    </a:moveTo>
                    <a:cubicBezTo>
                      <a:pt x="14" y="477"/>
                      <a:pt x="14" y="476"/>
                      <a:pt x="13" y="475"/>
                    </a:cubicBezTo>
                    <a:cubicBezTo>
                      <a:pt x="14" y="474"/>
                      <a:pt x="15" y="473"/>
                      <a:pt x="17" y="473"/>
                    </a:cubicBezTo>
                    <a:cubicBezTo>
                      <a:pt x="17" y="473"/>
                      <a:pt x="17" y="473"/>
                      <a:pt x="17" y="473"/>
                    </a:cubicBezTo>
                    <a:cubicBezTo>
                      <a:pt x="17" y="473"/>
                      <a:pt x="18" y="475"/>
                      <a:pt x="18" y="476"/>
                    </a:cubicBezTo>
                    <a:cubicBezTo>
                      <a:pt x="18" y="477"/>
                      <a:pt x="17" y="477"/>
                      <a:pt x="17" y="478"/>
                    </a:cubicBezTo>
                    <a:moveTo>
                      <a:pt x="48" y="479"/>
                    </a:moveTo>
                    <a:cubicBezTo>
                      <a:pt x="48" y="477"/>
                      <a:pt x="47" y="476"/>
                      <a:pt x="47" y="475"/>
                    </a:cubicBezTo>
                    <a:cubicBezTo>
                      <a:pt x="47" y="474"/>
                      <a:pt x="48" y="474"/>
                      <a:pt x="48" y="473"/>
                    </a:cubicBezTo>
                    <a:cubicBezTo>
                      <a:pt x="48" y="474"/>
                      <a:pt x="48" y="475"/>
                      <a:pt x="49" y="477"/>
                    </a:cubicBezTo>
                    <a:cubicBezTo>
                      <a:pt x="48" y="479"/>
                      <a:pt x="48" y="479"/>
                      <a:pt x="48" y="479"/>
                    </a:cubicBezTo>
                    <a:moveTo>
                      <a:pt x="27" y="484"/>
                    </a:moveTo>
                    <a:cubicBezTo>
                      <a:pt x="27" y="484"/>
                      <a:pt x="27" y="483"/>
                      <a:pt x="27" y="483"/>
                    </a:cubicBezTo>
                    <a:cubicBezTo>
                      <a:pt x="27" y="483"/>
                      <a:pt x="27" y="482"/>
                      <a:pt x="27" y="481"/>
                    </a:cubicBezTo>
                    <a:cubicBezTo>
                      <a:pt x="26" y="476"/>
                      <a:pt x="28" y="473"/>
                      <a:pt x="32" y="473"/>
                    </a:cubicBezTo>
                    <a:cubicBezTo>
                      <a:pt x="32" y="474"/>
                      <a:pt x="31" y="476"/>
                      <a:pt x="31" y="477"/>
                    </a:cubicBezTo>
                    <a:cubicBezTo>
                      <a:pt x="32" y="475"/>
                      <a:pt x="33" y="474"/>
                      <a:pt x="34" y="474"/>
                    </a:cubicBezTo>
                    <a:cubicBezTo>
                      <a:pt x="34" y="474"/>
                      <a:pt x="35" y="475"/>
                      <a:pt x="35" y="475"/>
                    </a:cubicBezTo>
                    <a:cubicBezTo>
                      <a:pt x="35" y="477"/>
                      <a:pt x="32" y="482"/>
                      <a:pt x="30" y="484"/>
                    </a:cubicBezTo>
                    <a:cubicBezTo>
                      <a:pt x="27" y="497"/>
                      <a:pt x="32" y="500"/>
                      <a:pt x="33" y="506"/>
                    </a:cubicBezTo>
                    <a:cubicBezTo>
                      <a:pt x="34" y="508"/>
                      <a:pt x="34" y="511"/>
                      <a:pt x="34" y="512"/>
                    </a:cubicBezTo>
                    <a:cubicBezTo>
                      <a:pt x="32" y="514"/>
                      <a:pt x="31" y="516"/>
                      <a:pt x="29" y="517"/>
                    </a:cubicBezTo>
                    <a:cubicBezTo>
                      <a:pt x="29" y="517"/>
                      <a:pt x="29" y="517"/>
                      <a:pt x="29" y="517"/>
                    </a:cubicBezTo>
                    <a:cubicBezTo>
                      <a:pt x="28" y="517"/>
                      <a:pt x="27" y="515"/>
                      <a:pt x="27" y="513"/>
                    </a:cubicBezTo>
                    <a:cubicBezTo>
                      <a:pt x="26" y="512"/>
                      <a:pt x="27" y="511"/>
                      <a:pt x="27" y="510"/>
                    </a:cubicBezTo>
                    <a:cubicBezTo>
                      <a:pt x="26" y="507"/>
                      <a:pt x="26" y="504"/>
                      <a:pt x="25" y="501"/>
                    </a:cubicBezTo>
                    <a:cubicBezTo>
                      <a:pt x="23" y="503"/>
                      <a:pt x="21" y="504"/>
                      <a:pt x="19" y="507"/>
                    </a:cubicBezTo>
                    <a:cubicBezTo>
                      <a:pt x="17" y="514"/>
                      <a:pt x="14" y="518"/>
                      <a:pt x="11" y="518"/>
                    </a:cubicBezTo>
                    <a:cubicBezTo>
                      <a:pt x="10" y="518"/>
                      <a:pt x="9" y="517"/>
                      <a:pt x="8" y="516"/>
                    </a:cubicBezTo>
                    <a:cubicBezTo>
                      <a:pt x="8" y="516"/>
                      <a:pt x="8" y="515"/>
                      <a:pt x="9" y="514"/>
                    </a:cubicBezTo>
                    <a:cubicBezTo>
                      <a:pt x="9" y="513"/>
                      <a:pt x="9" y="511"/>
                      <a:pt x="9" y="511"/>
                    </a:cubicBezTo>
                    <a:cubicBezTo>
                      <a:pt x="9" y="506"/>
                      <a:pt x="8" y="501"/>
                      <a:pt x="7" y="497"/>
                    </a:cubicBezTo>
                    <a:cubicBezTo>
                      <a:pt x="7" y="494"/>
                      <a:pt x="8" y="492"/>
                      <a:pt x="9" y="490"/>
                    </a:cubicBezTo>
                    <a:cubicBezTo>
                      <a:pt x="9" y="491"/>
                      <a:pt x="10" y="492"/>
                      <a:pt x="11" y="494"/>
                    </a:cubicBezTo>
                    <a:cubicBezTo>
                      <a:pt x="12" y="496"/>
                      <a:pt x="13" y="498"/>
                      <a:pt x="14" y="500"/>
                    </a:cubicBezTo>
                    <a:cubicBezTo>
                      <a:pt x="16" y="497"/>
                      <a:pt x="17" y="493"/>
                      <a:pt x="18" y="489"/>
                    </a:cubicBezTo>
                    <a:cubicBezTo>
                      <a:pt x="19" y="487"/>
                      <a:pt x="19" y="483"/>
                      <a:pt x="18" y="480"/>
                    </a:cubicBezTo>
                    <a:cubicBezTo>
                      <a:pt x="22" y="481"/>
                      <a:pt x="24" y="483"/>
                      <a:pt x="27" y="484"/>
                    </a:cubicBezTo>
                    <a:moveTo>
                      <a:pt x="65" y="474"/>
                    </a:moveTo>
                    <a:cubicBezTo>
                      <a:pt x="65" y="473"/>
                      <a:pt x="64" y="471"/>
                      <a:pt x="64" y="469"/>
                    </a:cubicBezTo>
                    <a:cubicBezTo>
                      <a:pt x="64" y="469"/>
                      <a:pt x="65" y="468"/>
                      <a:pt x="66" y="468"/>
                    </a:cubicBezTo>
                    <a:cubicBezTo>
                      <a:pt x="66" y="468"/>
                      <a:pt x="66" y="468"/>
                      <a:pt x="66" y="468"/>
                    </a:cubicBezTo>
                    <a:cubicBezTo>
                      <a:pt x="67" y="468"/>
                      <a:pt x="68" y="470"/>
                      <a:pt x="68" y="471"/>
                    </a:cubicBezTo>
                    <a:cubicBezTo>
                      <a:pt x="68" y="472"/>
                      <a:pt x="67" y="473"/>
                      <a:pt x="65" y="474"/>
                    </a:cubicBezTo>
                    <a:moveTo>
                      <a:pt x="22" y="461"/>
                    </a:moveTo>
                    <a:cubicBezTo>
                      <a:pt x="22" y="460"/>
                      <a:pt x="22" y="460"/>
                      <a:pt x="21" y="459"/>
                    </a:cubicBezTo>
                    <a:cubicBezTo>
                      <a:pt x="22" y="458"/>
                      <a:pt x="23" y="457"/>
                      <a:pt x="23" y="457"/>
                    </a:cubicBezTo>
                    <a:cubicBezTo>
                      <a:pt x="23" y="457"/>
                      <a:pt x="23" y="457"/>
                      <a:pt x="23" y="457"/>
                    </a:cubicBezTo>
                    <a:cubicBezTo>
                      <a:pt x="23" y="457"/>
                      <a:pt x="24" y="458"/>
                      <a:pt x="24" y="459"/>
                    </a:cubicBezTo>
                    <a:cubicBezTo>
                      <a:pt x="24" y="460"/>
                      <a:pt x="23" y="460"/>
                      <a:pt x="22" y="461"/>
                    </a:cubicBezTo>
                    <a:moveTo>
                      <a:pt x="57" y="467"/>
                    </a:moveTo>
                    <a:cubicBezTo>
                      <a:pt x="56" y="464"/>
                      <a:pt x="55" y="462"/>
                      <a:pt x="55" y="459"/>
                    </a:cubicBezTo>
                    <a:cubicBezTo>
                      <a:pt x="55" y="457"/>
                      <a:pt x="56" y="454"/>
                      <a:pt x="57" y="452"/>
                    </a:cubicBezTo>
                    <a:cubicBezTo>
                      <a:pt x="58" y="454"/>
                      <a:pt x="59" y="457"/>
                      <a:pt x="61" y="459"/>
                    </a:cubicBezTo>
                    <a:cubicBezTo>
                      <a:pt x="59" y="462"/>
                      <a:pt x="58" y="464"/>
                      <a:pt x="57" y="467"/>
                    </a:cubicBezTo>
                    <a:moveTo>
                      <a:pt x="47" y="444"/>
                    </a:moveTo>
                    <a:cubicBezTo>
                      <a:pt x="47" y="444"/>
                      <a:pt x="47" y="443"/>
                      <a:pt x="47" y="442"/>
                    </a:cubicBezTo>
                    <a:cubicBezTo>
                      <a:pt x="47" y="442"/>
                      <a:pt x="48" y="441"/>
                      <a:pt x="48" y="440"/>
                    </a:cubicBezTo>
                    <a:cubicBezTo>
                      <a:pt x="48" y="440"/>
                      <a:pt x="48" y="440"/>
                      <a:pt x="49" y="440"/>
                    </a:cubicBezTo>
                    <a:cubicBezTo>
                      <a:pt x="49" y="440"/>
                      <a:pt x="49" y="442"/>
                      <a:pt x="49" y="442"/>
                    </a:cubicBezTo>
                    <a:cubicBezTo>
                      <a:pt x="49" y="443"/>
                      <a:pt x="48" y="444"/>
                      <a:pt x="48" y="444"/>
                    </a:cubicBezTo>
                    <a:cubicBezTo>
                      <a:pt x="47" y="444"/>
                      <a:pt x="47" y="444"/>
                      <a:pt x="47" y="444"/>
                    </a:cubicBezTo>
                    <a:moveTo>
                      <a:pt x="67" y="450"/>
                    </a:moveTo>
                    <a:cubicBezTo>
                      <a:pt x="66" y="447"/>
                      <a:pt x="64" y="445"/>
                      <a:pt x="64" y="442"/>
                    </a:cubicBezTo>
                    <a:cubicBezTo>
                      <a:pt x="64" y="440"/>
                      <a:pt x="66" y="437"/>
                      <a:pt x="67" y="435"/>
                    </a:cubicBezTo>
                    <a:cubicBezTo>
                      <a:pt x="68" y="437"/>
                      <a:pt x="69" y="439"/>
                      <a:pt x="70" y="442"/>
                    </a:cubicBezTo>
                    <a:cubicBezTo>
                      <a:pt x="69" y="445"/>
                      <a:pt x="68" y="448"/>
                      <a:pt x="67" y="450"/>
                    </a:cubicBezTo>
                    <a:moveTo>
                      <a:pt x="34" y="445"/>
                    </a:moveTo>
                    <a:cubicBezTo>
                      <a:pt x="34" y="445"/>
                      <a:pt x="34" y="445"/>
                      <a:pt x="34" y="445"/>
                    </a:cubicBezTo>
                    <a:cubicBezTo>
                      <a:pt x="33" y="444"/>
                      <a:pt x="31" y="443"/>
                      <a:pt x="30" y="441"/>
                    </a:cubicBezTo>
                    <a:cubicBezTo>
                      <a:pt x="30" y="440"/>
                      <a:pt x="31" y="436"/>
                      <a:pt x="31" y="434"/>
                    </a:cubicBezTo>
                    <a:cubicBezTo>
                      <a:pt x="32" y="436"/>
                      <a:pt x="34" y="439"/>
                      <a:pt x="35" y="442"/>
                    </a:cubicBezTo>
                    <a:cubicBezTo>
                      <a:pt x="35" y="443"/>
                      <a:pt x="34" y="445"/>
                      <a:pt x="34" y="445"/>
                    </a:cubicBezTo>
                    <a:moveTo>
                      <a:pt x="57" y="428"/>
                    </a:moveTo>
                    <a:cubicBezTo>
                      <a:pt x="56" y="427"/>
                      <a:pt x="56" y="426"/>
                      <a:pt x="55" y="425"/>
                    </a:cubicBezTo>
                    <a:cubicBezTo>
                      <a:pt x="55" y="425"/>
                      <a:pt x="56" y="424"/>
                      <a:pt x="56" y="424"/>
                    </a:cubicBezTo>
                    <a:cubicBezTo>
                      <a:pt x="56" y="424"/>
                      <a:pt x="56" y="424"/>
                      <a:pt x="56" y="424"/>
                    </a:cubicBezTo>
                    <a:cubicBezTo>
                      <a:pt x="57" y="424"/>
                      <a:pt x="57" y="425"/>
                      <a:pt x="58" y="426"/>
                    </a:cubicBezTo>
                    <a:cubicBezTo>
                      <a:pt x="58" y="426"/>
                      <a:pt x="57" y="427"/>
                      <a:pt x="57" y="428"/>
                    </a:cubicBezTo>
                    <a:moveTo>
                      <a:pt x="73" y="433"/>
                    </a:moveTo>
                    <a:cubicBezTo>
                      <a:pt x="72" y="432"/>
                      <a:pt x="72" y="430"/>
                      <a:pt x="72" y="429"/>
                    </a:cubicBezTo>
                    <a:cubicBezTo>
                      <a:pt x="72" y="427"/>
                      <a:pt x="73" y="425"/>
                      <a:pt x="74" y="424"/>
                    </a:cubicBezTo>
                    <a:cubicBezTo>
                      <a:pt x="74" y="425"/>
                      <a:pt x="74" y="427"/>
                      <a:pt x="75" y="431"/>
                    </a:cubicBezTo>
                    <a:cubicBezTo>
                      <a:pt x="75" y="431"/>
                      <a:pt x="74" y="432"/>
                      <a:pt x="73" y="433"/>
                    </a:cubicBezTo>
                    <a:moveTo>
                      <a:pt x="7" y="428"/>
                    </a:moveTo>
                    <a:cubicBezTo>
                      <a:pt x="6" y="428"/>
                      <a:pt x="6" y="428"/>
                      <a:pt x="6" y="428"/>
                    </a:cubicBezTo>
                    <a:cubicBezTo>
                      <a:pt x="6" y="428"/>
                      <a:pt x="5" y="426"/>
                      <a:pt x="5" y="424"/>
                    </a:cubicBezTo>
                    <a:cubicBezTo>
                      <a:pt x="6" y="424"/>
                      <a:pt x="8" y="423"/>
                      <a:pt x="9" y="423"/>
                    </a:cubicBezTo>
                    <a:cubicBezTo>
                      <a:pt x="9" y="423"/>
                      <a:pt x="9" y="423"/>
                      <a:pt x="9" y="423"/>
                    </a:cubicBezTo>
                    <a:cubicBezTo>
                      <a:pt x="9" y="423"/>
                      <a:pt x="10" y="425"/>
                      <a:pt x="10" y="427"/>
                    </a:cubicBezTo>
                    <a:cubicBezTo>
                      <a:pt x="9" y="427"/>
                      <a:pt x="8" y="428"/>
                      <a:pt x="7" y="428"/>
                    </a:cubicBezTo>
                    <a:moveTo>
                      <a:pt x="25" y="428"/>
                    </a:moveTo>
                    <a:cubicBezTo>
                      <a:pt x="25" y="428"/>
                      <a:pt x="25" y="428"/>
                      <a:pt x="25" y="428"/>
                    </a:cubicBezTo>
                    <a:cubicBezTo>
                      <a:pt x="24" y="428"/>
                      <a:pt x="23" y="426"/>
                      <a:pt x="21" y="425"/>
                    </a:cubicBezTo>
                    <a:cubicBezTo>
                      <a:pt x="22" y="424"/>
                      <a:pt x="23" y="423"/>
                      <a:pt x="24" y="422"/>
                    </a:cubicBezTo>
                    <a:cubicBezTo>
                      <a:pt x="25" y="423"/>
                      <a:pt x="26" y="424"/>
                      <a:pt x="27" y="425"/>
                    </a:cubicBezTo>
                    <a:cubicBezTo>
                      <a:pt x="26" y="426"/>
                      <a:pt x="26" y="428"/>
                      <a:pt x="25" y="428"/>
                    </a:cubicBezTo>
                    <a:moveTo>
                      <a:pt x="39" y="433"/>
                    </a:moveTo>
                    <a:cubicBezTo>
                      <a:pt x="39" y="432"/>
                      <a:pt x="38" y="430"/>
                      <a:pt x="38" y="428"/>
                    </a:cubicBezTo>
                    <a:cubicBezTo>
                      <a:pt x="39" y="425"/>
                      <a:pt x="39" y="421"/>
                      <a:pt x="40" y="418"/>
                    </a:cubicBezTo>
                    <a:cubicBezTo>
                      <a:pt x="41" y="420"/>
                      <a:pt x="43" y="423"/>
                      <a:pt x="44" y="425"/>
                    </a:cubicBezTo>
                    <a:cubicBezTo>
                      <a:pt x="43" y="428"/>
                      <a:pt x="41" y="430"/>
                      <a:pt x="39" y="433"/>
                    </a:cubicBezTo>
                    <a:moveTo>
                      <a:pt x="65" y="411"/>
                    </a:moveTo>
                    <a:cubicBezTo>
                      <a:pt x="65" y="410"/>
                      <a:pt x="64" y="409"/>
                      <a:pt x="64" y="409"/>
                    </a:cubicBezTo>
                    <a:cubicBezTo>
                      <a:pt x="64" y="408"/>
                      <a:pt x="64" y="407"/>
                      <a:pt x="64" y="407"/>
                    </a:cubicBezTo>
                    <a:cubicBezTo>
                      <a:pt x="64" y="407"/>
                      <a:pt x="64" y="407"/>
                      <a:pt x="64" y="407"/>
                    </a:cubicBezTo>
                    <a:cubicBezTo>
                      <a:pt x="65" y="407"/>
                      <a:pt x="66" y="408"/>
                      <a:pt x="66" y="409"/>
                    </a:cubicBezTo>
                    <a:cubicBezTo>
                      <a:pt x="65" y="411"/>
                      <a:pt x="65" y="411"/>
                      <a:pt x="65" y="411"/>
                    </a:cubicBezTo>
                    <a:moveTo>
                      <a:pt x="32" y="411"/>
                    </a:moveTo>
                    <a:cubicBezTo>
                      <a:pt x="31" y="411"/>
                      <a:pt x="31" y="409"/>
                      <a:pt x="30" y="409"/>
                    </a:cubicBezTo>
                    <a:cubicBezTo>
                      <a:pt x="31" y="407"/>
                      <a:pt x="32" y="406"/>
                      <a:pt x="33" y="405"/>
                    </a:cubicBezTo>
                    <a:cubicBezTo>
                      <a:pt x="34" y="407"/>
                      <a:pt x="35" y="408"/>
                      <a:pt x="36" y="409"/>
                    </a:cubicBezTo>
                    <a:cubicBezTo>
                      <a:pt x="34" y="410"/>
                      <a:pt x="33" y="411"/>
                      <a:pt x="32" y="411"/>
                    </a:cubicBezTo>
                    <a:cubicBezTo>
                      <a:pt x="32" y="411"/>
                      <a:pt x="32" y="411"/>
                      <a:pt x="32" y="411"/>
                    </a:cubicBezTo>
                    <a:moveTo>
                      <a:pt x="15" y="412"/>
                    </a:moveTo>
                    <a:cubicBezTo>
                      <a:pt x="14" y="410"/>
                      <a:pt x="14" y="407"/>
                      <a:pt x="13" y="405"/>
                    </a:cubicBezTo>
                    <a:cubicBezTo>
                      <a:pt x="13" y="403"/>
                      <a:pt x="14" y="402"/>
                      <a:pt x="15" y="400"/>
                    </a:cubicBezTo>
                    <a:cubicBezTo>
                      <a:pt x="16" y="403"/>
                      <a:pt x="17" y="406"/>
                      <a:pt x="18" y="409"/>
                    </a:cubicBezTo>
                    <a:cubicBezTo>
                      <a:pt x="18" y="410"/>
                      <a:pt x="17" y="411"/>
                      <a:pt x="15" y="412"/>
                    </a:cubicBezTo>
                    <a:moveTo>
                      <a:pt x="56" y="394"/>
                    </a:moveTo>
                    <a:cubicBezTo>
                      <a:pt x="56" y="394"/>
                      <a:pt x="56" y="393"/>
                      <a:pt x="55" y="392"/>
                    </a:cubicBezTo>
                    <a:cubicBezTo>
                      <a:pt x="56" y="391"/>
                      <a:pt x="56" y="391"/>
                      <a:pt x="57" y="390"/>
                    </a:cubicBezTo>
                    <a:cubicBezTo>
                      <a:pt x="58" y="392"/>
                      <a:pt x="58" y="392"/>
                      <a:pt x="58" y="392"/>
                    </a:cubicBezTo>
                    <a:cubicBezTo>
                      <a:pt x="57" y="393"/>
                      <a:pt x="57" y="393"/>
                      <a:pt x="56" y="394"/>
                    </a:cubicBezTo>
                    <a:cubicBezTo>
                      <a:pt x="56" y="394"/>
                      <a:pt x="56" y="394"/>
                      <a:pt x="56" y="394"/>
                    </a:cubicBezTo>
                    <a:moveTo>
                      <a:pt x="23" y="395"/>
                    </a:moveTo>
                    <a:cubicBezTo>
                      <a:pt x="22" y="393"/>
                      <a:pt x="22" y="393"/>
                      <a:pt x="22" y="393"/>
                    </a:cubicBezTo>
                    <a:cubicBezTo>
                      <a:pt x="22" y="391"/>
                      <a:pt x="23" y="390"/>
                      <a:pt x="23" y="389"/>
                    </a:cubicBezTo>
                    <a:cubicBezTo>
                      <a:pt x="23" y="390"/>
                      <a:pt x="24" y="390"/>
                      <a:pt x="24" y="391"/>
                    </a:cubicBezTo>
                    <a:cubicBezTo>
                      <a:pt x="24" y="392"/>
                      <a:pt x="23" y="393"/>
                      <a:pt x="23" y="395"/>
                    </a:cubicBezTo>
                    <a:moveTo>
                      <a:pt x="9" y="394"/>
                    </a:moveTo>
                    <a:cubicBezTo>
                      <a:pt x="9" y="394"/>
                      <a:pt x="8" y="393"/>
                      <a:pt x="8" y="393"/>
                    </a:cubicBezTo>
                    <a:cubicBezTo>
                      <a:pt x="8" y="391"/>
                      <a:pt x="9" y="390"/>
                      <a:pt x="9" y="389"/>
                    </a:cubicBezTo>
                    <a:cubicBezTo>
                      <a:pt x="10" y="391"/>
                      <a:pt x="10" y="391"/>
                      <a:pt x="10" y="391"/>
                    </a:cubicBezTo>
                    <a:cubicBezTo>
                      <a:pt x="10" y="392"/>
                      <a:pt x="9" y="393"/>
                      <a:pt x="9" y="394"/>
                    </a:cubicBezTo>
                    <a:moveTo>
                      <a:pt x="41" y="395"/>
                    </a:moveTo>
                    <a:cubicBezTo>
                      <a:pt x="41" y="395"/>
                      <a:pt x="41" y="394"/>
                      <a:pt x="41" y="394"/>
                    </a:cubicBezTo>
                    <a:cubicBezTo>
                      <a:pt x="40" y="392"/>
                      <a:pt x="39" y="389"/>
                      <a:pt x="39" y="386"/>
                    </a:cubicBezTo>
                    <a:cubicBezTo>
                      <a:pt x="39" y="386"/>
                      <a:pt x="40" y="385"/>
                      <a:pt x="40" y="384"/>
                    </a:cubicBezTo>
                    <a:cubicBezTo>
                      <a:pt x="41" y="387"/>
                      <a:pt x="43" y="389"/>
                      <a:pt x="44" y="392"/>
                    </a:cubicBezTo>
                    <a:cubicBezTo>
                      <a:pt x="43" y="393"/>
                      <a:pt x="42" y="395"/>
                      <a:pt x="41" y="395"/>
                    </a:cubicBezTo>
                    <a:moveTo>
                      <a:pt x="50" y="378"/>
                    </a:moveTo>
                    <a:cubicBezTo>
                      <a:pt x="50" y="378"/>
                      <a:pt x="50" y="378"/>
                      <a:pt x="50" y="378"/>
                    </a:cubicBezTo>
                    <a:cubicBezTo>
                      <a:pt x="49" y="376"/>
                      <a:pt x="48" y="374"/>
                      <a:pt x="47" y="372"/>
                    </a:cubicBezTo>
                    <a:cubicBezTo>
                      <a:pt x="47" y="372"/>
                      <a:pt x="48" y="369"/>
                      <a:pt x="49" y="368"/>
                    </a:cubicBezTo>
                    <a:cubicBezTo>
                      <a:pt x="50" y="370"/>
                      <a:pt x="51" y="372"/>
                      <a:pt x="53" y="375"/>
                    </a:cubicBezTo>
                    <a:cubicBezTo>
                      <a:pt x="52" y="376"/>
                      <a:pt x="51" y="378"/>
                      <a:pt x="50" y="378"/>
                    </a:cubicBezTo>
                    <a:moveTo>
                      <a:pt x="35" y="378"/>
                    </a:moveTo>
                    <a:cubicBezTo>
                      <a:pt x="35" y="378"/>
                      <a:pt x="35" y="378"/>
                      <a:pt x="34" y="378"/>
                    </a:cubicBezTo>
                    <a:cubicBezTo>
                      <a:pt x="34" y="377"/>
                      <a:pt x="32" y="376"/>
                      <a:pt x="31" y="374"/>
                    </a:cubicBezTo>
                    <a:cubicBezTo>
                      <a:pt x="36" y="372"/>
                      <a:pt x="30" y="357"/>
                      <a:pt x="36" y="355"/>
                    </a:cubicBezTo>
                    <a:cubicBezTo>
                      <a:pt x="37" y="355"/>
                      <a:pt x="39" y="352"/>
                      <a:pt x="41" y="352"/>
                    </a:cubicBezTo>
                    <a:cubicBezTo>
                      <a:pt x="41" y="352"/>
                      <a:pt x="41" y="352"/>
                      <a:pt x="41" y="352"/>
                    </a:cubicBezTo>
                    <a:cubicBezTo>
                      <a:pt x="42" y="353"/>
                      <a:pt x="44" y="357"/>
                      <a:pt x="44" y="360"/>
                    </a:cubicBezTo>
                    <a:cubicBezTo>
                      <a:pt x="46" y="374"/>
                      <a:pt x="44" y="378"/>
                      <a:pt x="35" y="378"/>
                    </a:cubicBezTo>
                    <a:moveTo>
                      <a:pt x="74" y="356"/>
                    </a:moveTo>
                    <a:cubicBezTo>
                      <a:pt x="73" y="354"/>
                      <a:pt x="73" y="353"/>
                      <a:pt x="73" y="352"/>
                    </a:cubicBezTo>
                    <a:cubicBezTo>
                      <a:pt x="73" y="351"/>
                      <a:pt x="73" y="351"/>
                      <a:pt x="74" y="350"/>
                    </a:cubicBezTo>
                    <a:cubicBezTo>
                      <a:pt x="74" y="351"/>
                      <a:pt x="74" y="352"/>
                      <a:pt x="74" y="354"/>
                    </a:cubicBezTo>
                    <a:cubicBezTo>
                      <a:pt x="75" y="354"/>
                      <a:pt x="74" y="355"/>
                      <a:pt x="74" y="356"/>
                    </a:cubicBezTo>
                    <a:moveTo>
                      <a:pt x="57" y="356"/>
                    </a:moveTo>
                    <a:cubicBezTo>
                      <a:pt x="57" y="354"/>
                      <a:pt x="56" y="353"/>
                      <a:pt x="56" y="352"/>
                    </a:cubicBezTo>
                    <a:cubicBezTo>
                      <a:pt x="56" y="351"/>
                      <a:pt x="57" y="351"/>
                      <a:pt x="57" y="350"/>
                    </a:cubicBezTo>
                    <a:cubicBezTo>
                      <a:pt x="57" y="351"/>
                      <a:pt x="58" y="352"/>
                      <a:pt x="58" y="354"/>
                    </a:cubicBezTo>
                    <a:cubicBezTo>
                      <a:pt x="58" y="354"/>
                      <a:pt x="57" y="355"/>
                      <a:pt x="57" y="356"/>
                    </a:cubicBezTo>
                    <a:moveTo>
                      <a:pt x="6" y="361"/>
                    </a:moveTo>
                    <a:cubicBezTo>
                      <a:pt x="6" y="359"/>
                      <a:pt x="5" y="356"/>
                      <a:pt x="5" y="354"/>
                    </a:cubicBezTo>
                    <a:cubicBezTo>
                      <a:pt x="5" y="353"/>
                      <a:pt x="6" y="351"/>
                      <a:pt x="7" y="349"/>
                    </a:cubicBezTo>
                    <a:cubicBezTo>
                      <a:pt x="7" y="352"/>
                      <a:pt x="8" y="354"/>
                      <a:pt x="8" y="357"/>
                    </a:cubicBezTo>
                    <a:cubicBezTo>
                      <a:pt x="8" y="358"/>
                      <a:pt x="7" y="359"/>
                      <a:pt x="6" y="361"/>
                    </a:cubicBezTo>
                    <a:moveTo>
                      <a:pt x="49" y="345"/>
                    </a:moveTo>
                    <a:cubicBezTo>
                      <a:pt x="48" y="345"/>
                      <a:pt x="48" y="343"/>
                      <a:pt x="48" y="341"/>
                    </a:cubicBezTo>
                    <a:cubicBezTo>
                      <a:pt x="48" y="340"/>
                      <a:pt x="49" y="339"/>
                      <a:pt x="50" y="339"/>
                    </a:cubicBezTo>
                    <a:cubicBezTo>
                      <a:pt x="50" y="339"/>
                      <a:pt x="50" y="339"/>
                      <a:pt x="50" y="339"/>
                    </a:cubicBezTo>
                    <a:cubicBezTo>
                      <a:pt x="51" y="339"/>
                      <a:pt x="51" y="341"/>
                      <a:pt x="52" y="342"/>
                    </a:cubicBezTo>
                    <a:cubicBezTo>
                      <a:pt x="51" y="343"/>
                      <a:pt x="51" y="344"/>
                      <a:pt x="49" y="345"/>
                    </a:cubicBezTo>
                    <a:moveTo>
                      <a:pt x="15" y="344"/>
                    </a:moveTo>
                    <a:cubicBezTo>
                      <a:pt x="15" y="344"/>
                      <a:pt x="15" y="344"/>
                      <a:pt x="15" y="344"/>
                    </a:cubicBezTo>
                    <a:cubicBezTo>
                      <a:pt x="15" y="344"/>
                      <a:pt x="14" y="342"/>
                      <a:pt x="14" y="340"/>
                    </a:cubicBezTo>
                    <a:cubicBezTo>
                      <a:pt x="15" y="340"/>
                      <a:pt x="16" y="339"/>
                      <a:pt x="18" y="339"/>
                    </a:cubicBezTo>
                    <a:cubicBezTo>
                      <a:pt x="18" y="339"/>
                      <a:pt x="18" y="339"/>
                      <a:pt x="18" y="339"/>
                    </a:cubicBezTo>
                    <a:cubicBezTo>
                      <a:pt x="18" y="339"/>
                      <a:pt x="18" y="341"/>
                      <a:pt x="19" y="343"/>
                    </a:cubicBezTo>
                    <a:cubicBezTo>
                      <a:pt x="18" y="343"/>
                      <a:pt x="16" y="344"/>
                      <a:pt x="15" y="344"/>
                    </a:cubicBezTo>
                    <a:moveTo>
                      <a:pt x="34" y="344"/>
                    </a:moveTo>
                    <a:cubicBezTo>
                      <a:pt x="34" y="343"/>
                      <a:pt x="34" y="342"/>
                      <a:pt x="34" y="340"/>
                    </a:cubicBezTo>
                    <a:cubicBezTo>
                      <a:pt x="34" y="340"/>
                      <a:pt x="34" y="339"/>
                      <a:pt x="35" y="339"/>
                    </a:cubicBezTo>
                    <a:cubicBezTo>
                      <a:pt x="35" y="340"/>
                      <a:pt x="35" y="341"/>
                      <a:pt x="35" y="342"/>
                    </a:cubicBezTo>
                    <a:cubicBezTo>
                      <a:pt x="34" y="344"/>
                      <a:pt x="34" y="344"/>
                      <a:pt x="34" y="344"/>
                    </a:cubicBezTo>
                    <a:moveTo>
                      <a:pt x="66" y="344"/>
                    </a:moveTo>
                    <a:cubicBezTo>
                      <a:pt x="66" y="344"/>
                      <a:pt x="66" y="344"/>
                      <a:pt x="66" y="344"/>
                    </a:cubicBezTo>
                    <a:cubicBezTo>
                      <a:pt x="65" y="342"/>
                      <a:pt x="65" y="339"/>
                      <a:pt x="64" y="336"/>
                    </a:cubicBezTo>
                    <a:cubicBezTo>
                      <a:pt x="64" y="336"/>
                      <a:pt x="65" y="335"/>
                      <a:pt x="66" y="334"/>
                    </a:cubicBezTo>
                    <a:cubicBezTo>
                      <a:pt x="67" y="337"/>
                      <a:pt x="68" y="339"/>
                      <a:pt x="69" y="342"/>
                    </a:cubicBezTo>
                    <a:cubicBezTo>
                      <a:pt x="68" y="342"/>
                      <a:pt x="67" y="344"/>
                      <a:pt x="66" y="344"/>
                    </a:cubicBezTo>
                    <a:moveTo>
                      <a:pt x="56" y="326"/>
                    </a:moveTo>
                    <a:cubicBezTo>
                      <a:pt x="56" y="326"/>
                      <a:pt x="56" y="325"/>
                      <a:pt x="56" y="325"/>
                    </a:cubicBezTo>
                    <a:cubicBezTo>
                      <a:pt x="56" y="324"/>
                      <a:pt x="57" y="323"/>
                      <a:pt x="57" y="323"/>
                    </a:cubicBezTo>
                    <a:cubicBezTo>
                      <a:pt x="58" y="325"/>
                      <a:pt x="58" y="325"/>
                      <a:pt x="58" y="325"/>
                    </a:cubicBezTo>
                    <a:cubicBezTo>
                      <a:pt x="58" y="325"/>
                      <a:pt x="57" y="326"/>
                      <a:pt x="56" y="326"/>
                    </a:cubicBezTo>
                    <a:cubicBezTo>
                      <a:pt x="56" y="326"/>
                      <a:pt x="56" y="326"/>
                      <a:pt x="56" y="326"/>
                    </a:cubicBezTo>
                    <a:moveTo>
                      <a:pt x="24" y="327"/>
                    </a:moveTo>
                    <a:cubicBezTo>
                      <a:pt x="24" y="327"/>
                      <a:pt x="24" y="327"/>
                      <a:pt x="23" y="327"/>
                    </a:cubicBezTo>
                    <a:cubicBezTo>
                      <a:pt x="23" y="327"/>
                      <a:pt x="23" y="325"/>
                      <a:pt x="22" y="324"/>
                    </a:cubicBezTo>
                    <a:cubicBezTo>
                      <a:pt x="24" y="323"/>
                      <a:pt x="25" y="322"/>
                      <a:pt x="26" y="322"/>
                    </a:cubicBezTo>
                    <a:cubicBezTo>
                      <a:pt x="26" y="322"/>
                      <a:pt x="26" y="322"/>
                      <a:pt x="26" y="322"/>
                    </a:cubicBezTo>
                    <a:cubicBezTo>
                      <a:pt x="26" y="322"/>
                      <a:pt x="27" y="324"/>
                      <a:pt x="27" y="326"/>
                    </a:cubicBezTo>
                    <a:cubicBezTo>
                      <a:pt x="26" y="327"/>
                      <a:pt x="25" y="327"/>
                      <a:pt x="24" y="327"/>
                    </a:cubicBezTo>
                    <a:moveTo>
                      <a:pt x="41" y="332"/>
                    </a:moveTo>
                    <a:cubicBezTo>
                      <a:pt x="40" y="330"/>
                      <a:pt x="39" y="327"/>
                      <a:pt x="39" y="325"/>
                    </a:cubicBezTo>
                    <a:cubicBezTo>
                      <a:pt x="39" y="322"/>
                      <a:pt x="40" y="320"/>
                      <a:pt x="41" y="317"/>
                    </a:cubicBezTo>
                    <a:cubicBezTo>
                      <a:pt x="44" y="324"/>
                      <a:pt x="44" y="324"/>
                      <a:pt x="44" y="324"/>
                    </a:cubicBezTo>
                    <a:cubicBezTo>
                      <a:pt x="41" y="332"/>
                      <a:pt x="41" y="332"/>
                      <a:pt x="41" y="332"/>
                    </a:cubicBezTo>
                    <a:moveTo>
                      <a:pt x="9" y="332"/>
                    </a:moveTo>
                    <a:cubicBezTo>
                      <a:pt x="8" y="329"/>
                      <a:pt x="5" y="326"/>
                      <a:pt x="6" y="324"/>
                    </a:cubicBezTo>
                    <a:cubicBezTo>
                      <a:pt x="6" y="321"/>
                      <a:pt x="8" y="319"/>
                      <a:pt x="9" y="316"/>
                    </a:cubicBezTo>
                    <a:cubicBezTo>
                      <a:pt x="10" y="319"/>
                      <a:pt x="11" y="321"/>
                      <a:pt x="11" y="324"/>
                    </a:cubicBezTo>
                    <a:cubicBezTo>
                      <a:pt x="10" y="329"/>
                      <a:pt x="9" y="331"/>
                      <a:pt x="9" y="332"/>
                    </a:cubicBezTo>
                    <a:moveTo>
                      <a:pt x="16" y="315"/>
                    </a:moveTo>
                    <a:cubicBezTo>
                      <a:pt x="17" y="313"/>
                      <a:pt x="18" y="312"/>
                      <a:pt x="18" y="312"/>
                    </a:cubicBezTo>
                    <a:cubicBezTo>
                      <a:pt x="18" y="312"/>
                      <a:pt x="19" y="313"/>
                      <a:pt x="19" y="313"/>
                    </a:cubicBezTo>
                    <a:cubicBezTo>
                      <a:pt x="18" y="314"/>
                      <a:pt x="17" y="314"/>
                      <a:pt x="16" y="315"/>
                    </a:cubicBezTo>
                    <a:moveTo>
                      <a:pt x="13" y="316"/>
                    </a:moveTo>
                    <a:cubicBezTo>
                      <a:pt x="13" y="316"/>
                      <a:pt x="12" y="314"/>
                      <a:pt x="11" y="313"/>
                    </a:cubicBezTo>
                    <a:cubicBezTo>
                      <a:pt x="12" y="312"/>
                      <a:pt x="14" y="311"/>
                      <a:pt x="15" y="310"/>
                    </a:cubicBezTo>
                    <a:cubicBezTo>
                      <a:pt x="15" y="312"/>
                      <a:pt x="14" y="314"/>
                      <a:pt x="14" y="316"/>
                    </a:cubicBezTo>
                    <a:cubicBezTo>
                      <a:pt x="14" y="316"/>
                      <a:pt x="14" y="316"/>
                      <a:pt x="13" y="316"/>
                    </a:cubicBezTo>
                    <a:cubicBezTo>
                      <a:pt x="13" y="316"/>
                      <a:pt x="13" y="316"/>
                      <a:pt x="13" y="316"/>
                    </a:cubicBezTo>
                    <a:moveTo>
                      <a:pt x="54" y="313"/>
                    </a:moveTo>
                    <a:cubicBezTo>
                      <a:pt x="50" y="310"/>
                      <a:pt x="48" y="310"/>
                      <a:pt x="47" y="308"/>
                    </a:cubicBezTo>
                    <a:cubicBezTo>
                      <a:pt x="47" y="307"/>
                      <a:pt x="48" y="303"/>
                      <a:pt x="48" y="301"/>
                    </a:cubicBezTo>
                    <a:cubicBezTo>
                      <a:pt x="49" y="302"/>
                      <a:pt x="50" y="303"/>
                      <a:pt x="51" y="304"/>
                    </a:cubicBezTo>
                    <a:cubicBezTo>
                      <a:pt x="52" y="305"/>
                      <a:pt x="52" y="307"/>
                      <a:pt x="54" y="313"/>
                    </a:cubicBezTo>
                    <a:moveTo>
                      <a:pt x="33" y="310"/>
                    </a:moveTo>
                    <a:cubicBezTo>
                      <a:pt x="33" y="310"/>
                      <a:pt x="33" y="310"/>
                      <a:pt x="33" y="310"/>
                    </a:cubicBezTo>
                    <a:cubicBezTo>
                      <a:pt x="32" y="309"/>
                      <a:pt x="31" y="306"/>
                      <a:pt x="30" y="303"/>
                    </a:cubicBezTo>
                    <a:cubicBezTo>
                      <a:pt x="32" y="302"/>
                      <a:pt x="33" y="300"/>
                      <a:pt x="35" y="300"/>
                    </a:cubicBezTo>
                    <a:cubicBezTo>
                      <a:pt x="35" y="300"/>
                      <a:pt x="35" y="300"/>
                      <a:pt x="35" y="300"/>
                    </a:cubicBezTo>
                    <a:cubicBezTo>
                      <a:pt x="35" y="300"/>
                      <a:pt x="36" y="301"/>
                      <a:pt x="36" y="304"/>
                    </a:cubicBezTo>
                    <a:cubicBezTo>
                      <a:pt x="34" y="309"/>
                      <a:pt x="34" y="310"/>
                      <a:pt x="33" y="310"/>
                    </a:cubicBezTo>
                    <a:moveTo>
                      <a:pt x="24" y="299"/>
                    </a:moveTo>
                    <a:cubicBezTo>
                      <a:pt x="23" y="297"/>
                      <a:pt x="22" y="294"/>
                      <a:pt x="22" y="294"/>
                    </a:cubicBezTo>
                    <a:cubicBezTo>
                      <a:pt x="23" y="292"/>
                      <a:pt x="24" y="290"/>
                      <a:pt x="26" y="288"/>
                    </a:cubicBezTo>
                    <a:cubicBezTo>
                      <a:pt x="26" y="288"/>
                      <a:pt x="26" y="288"/>
                      <a:pt x="26" y="288"/>
                    </a:cubicBezTo>
                    <a:cubicBezTo>
                      <a:pt x="26" y="288"/>
                      <a:pt x="27" y="290"/>
                      <a:pt x="28" y="291"/>
                    </a:cubicBezTo>
                    <a:cubicBezTo>
                      <a:pt x="27" y="294"/>
                      <a:pt x="25" y="296"/>
                      <a:pt x="24" y="299"/>
                    </a:cubicBezTo>
                    <a:moveTo>
                      <a:pt x="7" y="294"/>
                    </a:moveTo>
                    <a:cubicBezTo>
                      <a:pt x="6" y="293"/>
                      <a:pt x="6" y="292"/>
                      <a:pt x="6" y="292"/>
                    </a:cubicBezTo>
                    <a:cubicBezTo>
                      <a:pt x="6" y="291"/>
                      <a:pt x="6" y="289"/>
                      <a:pt x="7" y="288"/>
                    </a:cubicBezTo>
                    <a:cubicBezTo>
                      <a:pt x="7" y="289"/>
                      <a:pt x="7" y="289"/>
                      <a:pt x="8" y="290"/>
                    </a:cubicBezTo>
                    <a:cubicBezTo>
                      <a:pt x="7" y="291"/>
                      <a:pt x="7" y="293"/>
                      <a:pt x="7" y="294"/>
                    </a:cubicBezTo>
                    <a:moveTo>
                      <a:pt x="40" y="300"/>
                    </a:moveTo>
                    <a:cubicBezTo>
                      <a:pt x="40" y="300"/>
                      <a:pt x="39" y="300"/>
                      <a:pt x="39" y="300"/>
                    </a:cubicBezTo>
                    <a:cubicBezTo>
                      <a:pt x="42" y="289"/>
                      <a:pt x="43" y="287"/>
                      <a:pt x="44" y="287"/>
                    </a:cubicBezTo>
                    <a:cubicBezTo>
                      <a:pt x="44" y="287"/>
                      <a:pt x="44" y="287"/>
                      <a:pt x="44" y="288"/>
                    </a:cubicBezTo>
                    <a:cubicBezTo>
                      <a:pt x="45" y="295"/>
                      <a:pt x="43" y="300"/>
                      <a:pt x="40" y="300"/>
                    </a:cubicBezTo>
                    <a:moveTo>
                      <a:pt x="38" y="300"/>
                    </a:moveTo>
                    <a:cubicBezTo>
                      <a:pt x="38" y="299"/>
                      <a:pt x="38" y="299"/>
                      <a:pt x="37" y="299"/>
                    </a:cubicBezTo>
                    <a:cubicBezTo>
                      <a:pt x="37" y="299"/>
                      <a:pt x="36" y="298"/>
                      <a:pt x="36" y="297"/>
                    </a:cubicBezTo>
                    <a:cubicBezTo>
                      <a:pt x="36" y="291"/>
                      <a:pt x="39" y="283"/>
                      <a:pt x="43" y="283"/>
                    </a:cubicBezTo>
                    <a:cubicBezTo>
                      <a:pt x="43" y="283"/>
                      <a:pt x="43" y="283"/>
                      <a:pt x="43" y="283"/>
                    </a:cubicBezTo>
                    <a:cubicBezTo>
                      <a:pt x="41" y="290"/>
                      <a:pt x="39" y="296"/>
                      <a:pt x="38" y="300"/>
                    </a:cubicBezTo>
                    <a:moveTo>
                      <a:pt x="66" y="276"/>
                    </a:moveTo>
                    <a:cubicBezTo>
                      <a:pt x="65" y="276"/>
                      <a:pt x="65" y="275"/>
                      <a:pt x="64" y="274"/>
                    </a:cubicBezTo>
                    <a:cubicBezTo>
                      <a:pt x="65" y="274"/>
                      <a:pt x="65" y="273"/>
                      <a:pt x="65" y="273"/>
                    </a:cubicBezTo>
                    <a:cubicBezTo>
                      <a:pt x="65" y="273"/>
                      <a:pt x="65" y="273"/>
                      <a:pt x="65" y="273"/>
                    </a:cubicBezTo>
                    <a:cubicBezTo>
                      <a:pt x="66" y="273"/>
                      <a:pt x="66" y="274"/>
                      <a:pt x="67" y="274"/>
                    </a:cubicBezTo>
                    <a:cubicBezTo>
                      <a:pt x="66" y="276"/>
                      <a:pt x="66" y="276"/>
                      <a:pt x="66" y="276"/>
                    </a:cubicBezTo>
                    <a:moveTo>
                      <a:pt x="34" y="282"/>
                    </a:moveTo>
                    <a:cubicBezTo>
                      <a:pt x="33" y="279"/>
                      <a:pt x="31" y="277"/>
                      <a:pt x="31" y="274"/>
                    </a:cubicBezTo>
                    <a:cubicBezTo>
                      <a:pt x="31" y="272"/>
                      <a:pt x="33" y="269"/>
                      <a:pt x="34" y="267"/>
                    </a:cubicBezTo>
                    <a:cubicBezTo>
                      <a:pt x="35" y="269"/>
                      <a:pt x="36" y="271"/>
                      <a:pt x="37" y="274"/>
                    </a:cubicBezTo>
                    <a:cubicBezTo>
                      <a:pt x="36" y="277"/>
                      <a:pt x="35" y="280"/>
                      <a:pt x="34" y="282"/>
                    </a:cubicBezTo>
                    <a:moveTo>
                      <a:pt x="52" y="277"/>
                    </a:moveTo>
                    <a:cubicBezTo>
                      <a:pt x="52" y="277"/>
                      <a:pt x="51" y="277"/>
                      <a:pt x="51" y="277"/>
                    </a:cubicBezTo>
                    <a:cubicBezTo>
                      <a:pt x="50" y="276"/>
                      <a:pt x="48" y="275"/>
                      <a:pt x="48" y="273"/>
                    </a:cubicBezTo>
                    <a:cubicBezTo>
                      <a:pt x="47" y="272"/>
                      <a:pt x="48" y="268"/>
                      <a:pt x="49" y="266"/>
                    </a:cubicBezTo>
                    <a:cubicBezTo>
                      <a:pt x="50" y="268"/>
                      <a:pt x="51" y="271"/>
                      <a:pt x="53" y="274"/>
                    </a:cubicBezTo>
                    <a:cubicBezTo>
                      <a:pt x="52" y="275"/>
                      <a:pt x="52" y="277"/>
                      <a:pt x="52" y="277"/>
                    </a:cubicBezTo>
                    <a:moveTo>
                      <a:pt x="57" y="260"/>
                    </a:moveTo>
                    <a:cubicBezTo>
                      <a:pt x="56" y="258"/>
                      <a:pt x="56" y="258"/>
                      <a:pt x="56" y="258"/>
                    </a:cubicBezTo>
                    <a:cubicBezTo>
                      <a:pt x="57" y="257"/>
                      <a:pt x="57" y="256"/>
                      <a:pt x="57" y="255"/>
                    </a:cubicBezTo>
                    <a:cubicBezTo>
                      <a:pt x="58" y="255"/>
                      <a:pt x="58" y="256"/>
                      <a:pt x="58" y="257"/>
                    </a:cubicBezTo>
                    <a:cubicBezTo>
                      <a:pt x="58" y="258"/>
                      <a:pt x="58" y="259"/>
                      <a:pt x="57" y="260"/>
                    </a:cubicBezTo>
                    <a:moveTo>
                      <a:pt x="6" y="265"/>
                    </a:moveTo>
                    <a:cubicBezTo>
                      <a:pt x="6" y="262"/>
                      <a:pt x="6" y="260"/>
                      <a:pt x="5" y="256"/>
                    </a:cubicBezTo>
                    <a:cubicBezTo>
                      <a:pt x="6" y="254"/>
                      <a:pt x="7" y="252"/>
                      <a:pt x="7" y="250"/>
                    </a:cubicBezTo>
                    <a:cubicBezTo>
                      <a:pt x="8" y="252"/>
                      <a:pt x="8" y="255"/>
                      <a:pt x="8" y="257"/>
                    </a:cubicBezTo>
                    <a:cubicBezTo>
                      <a:pt x="8" y="260"/>
                      <a:pt x="7" y="262"/>
                      <a:pt x="6" y="265"/>
                    </a:cubicBezTo>
                    <a:moveTo>
                      <a:pt x="43" y="260"/>
                    </a:moveTo>
                    <a:cubicBezTo>
                      <a:pt x="43" y="260"/>
                      <a:pt x="43" y="260"/>
                      <a:pt x="43" y="260"/>
                    </a:cubicBezTo>
                    <a:cubicBezTo>
                      <a:pt x="42" y="259"/>
                      <a:pt x="40" y="258"/>
                      <a:pt x="39" y="256"/>
                    </a:cubicBezTo>
                    <a:cubicBezTo>
                      <a:pt x="39" y="255"/>
                      <a:pt x="40" y="252"/>
                      <a:pt x="40" y="249"/>
                    </a:cubicBezTo>
                    <a:cubicBezTo>
                      <a:pt x="42" y="252"/>
                      <a:pt x="43" y="254"/>
                      <a:pt x="44" y="257"/>
                    </a:cubicBezTo>
                    <a:cubicBezTo>
                      <a:pt x="44" y="258"/>
                      <a:pt x="43" y="260"/>
                      <a:pt x="43" y="260"/>
                    </a:cubicBezTo>
                    <a:moveTo>
                      <a:pt x="66" y="244"/>
                    </a:moveTo>
                    <a:cubicBezTo>
                      <a:pt x="65" y="242"/>
                      <a:pt x="65" y="241"/>
                      <a:pt x="65" y="240"/>
                    </a:cubicBezTo>
                    <a:cubicBezTo>
                      <a:pt x="65" y="239"/>
                      <a:pt x="65" y="239"/>
                      <a:pt x="66" y="238"/>
                    </a:cubicBezTo>
                    <a:cubicBezTo>
                      <a:pt x="66" y="239"/>
                      <a:pt x="67" y="240"/>
                      <a:pt x="67" y="242"/>
                    </a:cubicBezTo>
                    <a:cubicBezTo>
                      <a:pt x="67" y="242"/>
                      <a:pt x="66" y="243"/>
                      <a:pt x="66" y="244"/>
                    </a:cubicBezTo>
                    <a:moveTo>
                      <a:pt x="15" y="243"/>
                    </a:moveTo>
                    <a:cubicBezTo>
                      <a:pt x="15" y="242"/>
                      <a:pt x="15" y="241"/>
                      <a:pt x="15" y="240"/>
                    </a:cubicBezTo>
                    <a:cubicBezTo>
                      <a:pt x="14" y="239"/>
                      <a:pt x="15" y="238"/>
                      <a:pt x="15" y="238"/>
                    </a:cubicBezTo>
                    <a:cubicBezTo>
                      <a:pt x="16" y="239"/>
                      <a:pt x="16" y="240"/>
                      <a:pt x="16" y="241"/>
                    </a:cubicBezTo>
                    <a:cubicBezTo>
                      <a:pt x="15" y="243"/>
                      <a:pt x="15" y="243"/>
                      <a:pt x="15" y="243"/>
                    </a:cubicBezTo>
                    <a:moveTo>
                      <a:pt x="49" y="243"/>
                    </a:moveTo>
                    <a:cubicBezTo>
                      <a:pt x="49" y="241"/>
                      <a:pt x="48" y="240"/>
                      <a:pt x="48" y="238"/>
                    </a:cubicBezTo>
                    <a:cubicBezTo>
                      <a:pt x="48" y="237"/>
                      <a:pt x="48" y="235"/>
                      <a:pt x="49" y="233"/>
                    </a:cubicBezTo>
                    <a:cubicBezTo>
                      <a:pt x="50" y="234"/>
                      <a:pt x="51" y="235"/>
                      <a:pt x="51" y="235"/>
                    </a:cubicBezTo>
                    <a:cubicBezTo>
                      <a:pt x="50" y="240"/>
                      <a:pt x="50" y="241"/>
                      <a:pt x="49" y="243"/>
                    </a:cubicBezTo>
                    <a:moveTo>
                      <a:pt x="55" y="227"/>
                    </a:moveTo>
                    <a:cubicBezTo>
                      <a:pt x="54" y="226"/>
                      <a:pt x="54" y="224"/>
                      <a:pt x="54" y="223"/>
                    </a:cubicBezTo>
                    <a:cubicBezTo>
                      <a:pt x="55" y="221"/>
                      <a:pt x="55" y="221"/>
                      <a:pt x="55" y="221"/>
                    </a:cubicBezTo>
                    <a:cubicBezTo>
                      <a:pt x="55" y="222"/>
                      <a:pt x="55" y="224"/>
                      <a:pt x="56" y="225"/>
                    </a:cubicBezTo>
                    <a:cubicBezTo>
                      <a:pt x="56" y="225"/>
                      <a:pt x="55" y="226"/>
                      <a:pt x="55" y="227"/>
                    </a:cubicBezTo>
                    <a:moveTo>
                      <a:pt x="24" y="227"/>
                    </a:moveTo>
                    <a:cubicBezTo>
                      <a:pt x="24" y="225"/>
                      <a:pt x="23" y="224"/>
                      <a:pt x="23" y="223"/>
                    </a:cubicBezTo>
                    <a:cubicBezTo>
                      <a:pt x="24" y="221"/>
                      <a:pt x="24" y="221"/>
                      <a:pt x="24" y="221"/>
                    </a:cubicBezTo>
                    <a:cubicBezTo>
                      <a:pt x="24" y="222"/>
                      <a:pt x="25" y="224"/>
                      <a:pt x="25" y="225"/>
                    </a:cubicBezTo>
                    <a:cubicBezTo>
                      <a:pt x="25" y="225"/>
                      <a:pt x="24" y="226"/>
                      <a:pt x="24" y="227"/>
                    </a:cubicBezTo>
                    <a:moveTo>
                      <a:pt x="8" y="231"/>
                    </a:moveTo>
                    <a:cubicBezTo>
                      <a:pt x="8" y="231"/>
                      <a:pt x="8" y="231"/>
                      <a:pt x="8" y="230"/>
                    </a:cubicBezTo>
                    <a:cubicBezTo>
                      <a:pt x="6" y="230"/>
                      <a:pt x="5" y="226"/>
                      <a:pt x="3" y="224"/>
                    </a:cubicBezTo>
                    <a:cubicBezTo>
                      <a:pt x="4" y="221"/>
                      <a:pt x="5" y="217"/>
                      <a:pt x="7" y="216"/>
                    </a:cubicBezTo>
                    <a:cubicBezTo>
                      <a:pt x="7" y="216"/>
                      <a:pt x="7" y="216"/>
                      <a:pt x="7" y="216"/>
                    </a:cubicBezTo>
                    <a:cubicBezTo>
                      <a:pt x="8" y="216"/>
                      <a:pt x="10" y="221"/>
                      <a:pt x="13" y="226"/>
                    </a:cubicBezTo>
                    <a:cubicBezTo>
                      <a:pt x="11" y="228"/>
                      <a:pt x="9" y="231"/>
                      <a:pt x="8" y="231"/>
                    </a:cubicBezTo>
                    <a:moveTo>
                      <a:pt x="66" y="209"/>
                    </a:moveTo>
                    <a:cubicBezTo>
                      <a:pt x="66" y="209"/>
                      <a:pt x="66" y="209"/>
                      <a:pt x="66" y="209"/>
                    </a:cubicBezTo>
                    <a:cubicBezTo>
                      <a:pt x="66" y="209"/>
                      <a:pt x="65" y="208"/>
                      <a:pt x="65" y="207"/>
                    </a:cubicBezTo>
                    <a:cubicBezTo>
                      <a:pt x="66" y="205"/>
                      <a:pt x="66" y="205"/>
                      <a:pt x="66" y="205"/>
                    </a:cubicBezTo>
                    <a:cubicBezTo>
                      <a:pt x="66" y="206"/>
                      <a:pt x="67" y="207"/>
                      <a:pt x="67" y="207"/>
                    </a:cubicBezTo>
                    <a:cubicBezTo>
                      <a:pt x="67" y="208"/>
                      <a:pt x="67" y="209"/>
                      <a:pt x="66" y="209"/>
                    </a:cubicBezTo>
                    <a:moveTo>
                      <a:pt x="49" y="197"/>
                    </a:moveTo>
                    <a:cubicBezTo>
                      <a:pt x="49" y="197"/>
                      <a:pt x="49" y="197"/>
                      <a:pt x="50" y="197"/>
                    </a:cubicBezTo>
                    <a:cubicBezTo>
                      <a:pt x="51" y="196"/>
                      <a:pt x="52" y="195"/>
                      <a:pt x="52" y="193"/>
                    </a:cubicBezTo>
                    <a:cubicBezTo>
                      <a:pt x="54" y="193"/>
                      <a:pt x="55" y="193"/>
                      <a:pt x="56" y="193"/>
                    </a:cubicBezTo>
                    <a:cubicBezTo>
                      <a:pt x="59" y="192"/>
                      <a:pt x="60" y="192"/>
                      <a:pt x="61" y="192"/>
                    </a:cubicBezTo>
                    <a:cubicBezTo>
                      <a:pt x="61" y="192"/>
                      <a:pt x="61" y="192"/>
                      <a:pt x="61" y="192"/>
                    </a:cubicBezTo>
                    <a:cubicBezTo>
                      <a:pt x="57" y="193"/>
                      <a:pt x="55" y="197"/>
                      <a:pt x="56" y="205"/>
                    </a:cubicBezTo>
                    <a:cubicBezTo>
                      <a:pt x="57" y="211"/>
                      <a:pt x="56" y="216"/>
                      <a:pt x="53" y="216"/>
                    </a:cubicBezTo>
                    <a:cubicBezTo>
                      <a:pt x="52" y="216"/>
                      <a:pt x="52" y="216"/>
                      <a:pt x="51" y="216"/>
                    </a:cubicBezTo>
                    <a:cubicBezTo>
                      <a:pt x="50" y="215"/>
                      <a:pt x="50" y="215"/>
                      <a:pt x="49" y="215"/>
                    </a:cubicBezTo>
                    <a:cubicBezTo>
                      <a:pt x="46" y="215"/>
                      <a:pt x="45" y="219"/>
                      <a:pt x="44" y="227"/>
                    </a:cubicBezTo>
                    <a:cubicBezTo>
                      <a:pt x="44" y="233"/>
                      <a:pt x="38" y="238"/>
                      <a:pt x="35" y="243"/>
                    </a:cubicBezTo>
                    <a:cubicBezTo>
                      <a:pt x="34" y="242"/>
                      <a:pt x="33" y="240"/>
                      <a:pt x="34" y="239"/>
                    </a:cubicBezTo>
                    <a:cubicBezTo>
                      <a:pt x="34" y="236"/>
                      <a:pt x="36" y="233"/>
                      <a:pt x="36" y="230"/>
                    </a:cubicBezTo>
                    <a:cubicBezTo>
                      <a:pt x="38" y="222"/>
                      <a:pt x="36" y="217"/>
                      <a:pt x="32" y="216"/>
                    </a:cubicBezTo>
                    <a:cubicBezTo>
                      <a:pt x="26" y="215"/>
                      <a:pt x="29" y="207"/>
                      <a:pt x="28" y="201"/>
                    </a:cubicBezTo>
                    <a:cubicBezTo>
                      <a:pt x="28" y="201"/>
                      <a:pt x="29" y="200"/>
                      <a:pt x="29" y="199"/>
                    </a:cubicBezTo>
                    <a:cubicBezTo>
                      <a:pt x="37" y="197"/>
                      <a:pt x="42" y="196"/>
                      <a:pt x="46" y="195"/>
                    </a:cubicBezTo>
                    <a:cubicBezTo>
                      <a:pt x="47" y="196"/>
                      <a:pt x="48" y="197"/>
                      <a:pt x="49" y="197"/>
                    </a:cubicBezTo>
                    <a:moveTo>
                      <a:pt x="33" y="195"/>
                    </a:moveTo>
                    <a:cubicBezTo>
                      <a:pt x="35" y="193"/>
                      <a:pt x="38" y="190"/>
                      <a:pt x="40" y="190"/>
                    </a:cubicBezTo>
                    <a:cubicBezTo>
                      <a:pt x="40" y="190"/>
                      <a:pt x="40" y="190"/>
                      <a:pt x="40" y="190"/>
                    </a:cubicBezTo>
                    <a:cubicBezTo>
                      <a:pt x="42" y="190"/>
                      <a:pt x="43" y="191"/>
                      <a:pt x="45" y="193"/>
                    </a:cubicBezTo>
                    <a:cubicBezTo>
                      <a:pt x="45" y="193"/>
                      <a:pt x="45" y="193"/>
                      <a:pt x="45" y="193"/>
                    </a:cubicBezTo>
                    <a:cubicBezTo>
                      <a:pt x="40" y="194"/>
                      <a:pt x="36" y="195"/>
                      <a:pt x="33" y="195"/>
                    </a:cubicBezTo>
                    <a:moveTo>
                      <a:pt x="53" y="192"/>
                    </a:moveTo>
                    <a:cubicBezTo>
                      <a:pt x="55" y="189"/>
                      <a:pt x="56" y="185"/>
                      <a:pt x="58" y="183"/>
                    </a:cubicBezTo>
                    <a:cubicBezTo>
                      <a:pt x="58" y="183"/>
                      <a:pt x="58" y="183"/>
                      <a:pt x="58" y="183"/>
                    </a:cubicBezTo>
                    <a:cubicBezTo>
                      <a:pt x="58" y="183"/>
                      <a:pt x="60" y="188"/>
                      <a:pt x="62" y="190"/>
                    </a:cubicBezTo>
                    <a:cubicBezTo>
                      <a:pt x="59" y="191"/>
                      <a:pt x="56" y="191"/>
                      <a:pt x="53" y="192"/>
                    </a:cubicBezTo>
                    <a:moveTo>
                      <a:pt x="24" y="196"/>
                    </a:moveTo>
                    <a:cubicBezTo>
                      <a:pt x="21" y="196"/>
                      <a:pt x="20" y="195"/>
                      <a:pt x="20" y="195"/>
                    </a:cubicBezTo>
                    <a:cubicBezTo>
                      <a:pt x="21" y="191"/>
                      <a:pt x="23" y="186"/>
                      <a:pt x="24" y="183"/>
                    </a:cubicBezTo>
                    <a:cubicBezTo>
                      <a:pt x="24" y="183"/>
                      <a:pt x="24" y="183"/>
                      <a:pt x="24" y="183"/>
                    </a:cubicBezTo>
                    <a:cubicBezTo>
                      <a:pt x="25" y="183"/>
                      <a:pt x="29" y="193"/>
                      <a:pt x="28" y="196"/>
                    </a:cubicBezTo>
                    <a:cubicBezTo>
                      <a:pt x="27" y="196"/>
                      <a:pt x="27" y="196"/>
                      <a:pt x="26" y="196"/>
                    </a:cubicBezTo>
                    <a:cubicBezTo>
                      <a:pt x="26" y="196"/>
                      <a:pt x="25" y="196"/>
                      <a:pt x="24" y="196"/>
                    </a:cubicBezTo>
                    <a:moveTo>
                      <a:pt x="7" y="193"/>
                    </a:moveTo>
                    <a:cubicBezTo>
                      <a:pt x="7" y="191"/>
                      <a:pt x="6" y="188"/>
                      <a:pt x="6" y="186"/>
                    </a:cubicBezTo>
                    <a:cubicBezTo>
                      <a:pt x="6" y="185"/>
                      <a:pt x="7" y="183"/>
                      <a:pt x="7" y="182"/>
                    </a:cubicBezTo>
                    <a:cubicBezTo>
                      <a:pt x="8" y="184"/>
                      <a:pt x="8" y="186"/>
                      <a:pt x="9" y="188"/>
                    </a:cubicBezTo>
                    <a:cubicBezTo>
                      <a:pt x="8" y="190"/>
                      <a:pt x="8" y="192"/>
                      <a:pt x="7" y="193"/>
                    </a:cubicBezTo>
                    <a:moveTo>
                      <a:pt x="33" y="176"/>
                    </a:moveTo>
                    <a:cubicBezTo>
                      <a:pt x="33" y="176"/>
                      <a:pt x="33" y="176"/>
                      <a:pt x="32" y="176"/>
                    </a:cubicBezTo>
                    <a:cubicBezTo>
                      <a:pt x="32" y="176"/>
                      <a:pt x="32" y="174"/>
                      <a:pt x="31" y="173"/>
                    </a:cubicBezTo>
                    <a:cubicBezTo>
                      <a:pt x="33" y="172"/>
                      <a:pt x="34" y="171"/>
                      <a:pt x="35" y="171"/>
                    </a:cubicBezTo>
                    <a:cubicBezTo>
                      <a:pt x="35" y="171"/>
                      <a:pt x="35" y="171"/>
                      <a:pt x="35" y="171"/>
                    </a:cubicBezTo>
                    <a:cubicBezTo>
                      <a:pt x="35" y="171"/>
                      <a:pt x="36" y="173"/>
                      <a:pt x="36" y="175"/>
                    </a:cubicBezTo>
                    <a:cubicBezTo>
                      <a:pt x="35" y="176"/>
                      <a:pt x="34" y="176"/>
                      <a:pt x="33" y="176"/>
                    </a:cubicBezTo>
                    <a:moveTo>
                      <a:pt x="49" y="181"/>
                    </a:moveTo>
                    <a:cubicBezTo>
                      <a:pt x="48" y="181"/>
                      <a:pt x="47" y="177"/>
                      <a:pt x="45" y="174"/>
                    </a:cubicBezTo>
                    <a:cubicBezTo>
                      <a:pt x="47" y="172"/>
                      <a:pt x="48" y="167"/>
                      <a:pt x="50" y="167"/>
                    </a:cubicBezTo>
                    <a:cubicBezTo>
                      <a:pt x="50" y="167"/>
                      <a:pt x="50" y="167"/>
                      <a:pt x="50" y="167"/>
                    </a:cubicBezTo>
                    <a:cubicBezTo>
                      <a:pt x="51" y="167"/>
                      <a:pt x="52" y="171"/>
                      <a:pt x="54" y="173"/>
                    </a:cubicBezTo>
                    <a:cubicBezTo>
                      <a:pt x="52" y="177"/>
                      <a:pt x="51" y="181"/>
                      <a:pt x="49" y="181"/>
                    </a:cubicBezTo>
                    <a:cubicBezTo>
                      <a:pt x="49" y="181"/>
                      <a:pt x="49" y="181"/>
                      <a:pt x="49" y="181"/>
                    </a:cubicBezTo>
                    <a:moveTo>
                      <a:pt x="16" y="170"/>
                    </a:moveTo>
                    <a:cubicBezTo>
                      <a:pt x="15" y="169"/>
                      <a:pt x="15" y="169"/>
                      <a:pt x="14" y="168"/>
                    </a:cubicBezTo>
                    <a:cubicBezTo>
                      <a:pt x="14" y="167"/>
                      <a:pt x="15" y="166"/>
                      <a:pt x="15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6" y="166"/>
                      <a:pt x="16" y="167"/>
                      <a:pt x="17" y="168"/>
                    </a:cubicBezTo>
                    <a:cubicBezTo>
                      <a:pt x="16" y="170"/>
                      <a:pt x="16" y="170"/>
                      <a:pt x="16" y="170"/>
                    </a:cubicBezTo>
                    <a:moveTo>
                      <a:pt x="42" y="159"/>
                    </a:moveTo>
                    <a:cubicBezTo>
                      <a:pt x="41" y="159"/>
                      <a:pt x="41" y="158"/>
                      <a:pt x="40" y="158"/>
                    </a:cubicBezTo>
                    <a:cubicBezTo>
                      <a:pt x="40" y="156"/>
                      <a:pt x="41" y="154"/>
                      <a:pt x="41" y="153"/>
                    </a:cubicBezTo>
                    <a:cubicBezTo>
                      <a:pt x="43" y="155"/>
                      <a:pt x="44" y="155"/>
                      <a:pt x="45" y="156"/>
                    </a:cubicBezTo>
                    <a:cubicBezTo>
                      <a:pt x="44" y="157"/>
                      <a:pt x="43" y="159"/>
                      <a:pt x="42" y="159"/>
                    </a:cubicBezTo>
                    <a:cubicBezTo>
                      <a:pt x="42" y="159"/>
                      <a:pt x="42" y="159"/>
                      <a:pt x="42" y="159"/>
                    </a:cubicBezTo>
                    <a:moveTo>
                      <a:pt x="24" y="160"/>
                    </a:moveTo>
                    <a:cubicBezTo>
                      <a:pt x="24" y="158"/>
                      <a:pt x="23" y="156"/>
                      <a:pt x="23" y="153"/>
                    </a:cubicBezTo>
                    <a:cubicBezTo>
                      <a:pt x="23" y="152"/>
                      <a:pt x="23" y="150"/>
                      <a:pt x="24" y="149"/>
                    </a:cubicBezTo>
                    <a:cubicBezTo>
                      <a:pt x="25" y="152"/>
                      <a:pt x="26" y="155"/>
                      <a:pt x="28" y="158"/>
                    </a:cubicBezTo>
                    <a:cubicBezTo>
                      <a:pt x="27" y="158"/>
                      <a:pt x="26" y="159"/>
                      <a:pt x="24" y="160"/>
                    </a:cubicBezTo>
                    <a:moveTo>
                      <a:pt x="44" y="148"/>
                    </a:moveTo>
                    <a:cubicBezTo>
                      <a:pt x="43" y="148"/>
                      <a:pt x="43" y="147"/>
                      <a:pt x="43" y="147"/>
                    </a:cubicBezTo>
                    <a:cubicBezTo>
                      <a:pt x="43" y="145"/>
                      <a:pt x="43" y="144"/>
                      <a:pt x="44" y="143"/>
                    </a:cubicBezTo>
                    <a:cubicBezTo>
                      <a:pt x="44" y="143"/>
                      <a:pt x="44" y="144"/>
                      <a:pt x="45" y="145"/>
                    </a:cubicBezTo>
                    <a:cubicBezTo>
                      <a:pt x="44" y="146"/>
                      <a:pt x="44" y="147"/>
                      <a:pt x="44" y="148"/>
                    </a:cubicBezTo>
                    <a:moveTo>
                      <a:pt x="52" y="143"/>
                    </a:moveTo>
                    <a:cubicBezTo>
                      <a:pt x="51" y="142"/>
                      <a:pt x="49" y="142"/>
                      <a:pt x="48" y="141"/>
                    </a:cubicBezTo>
                    <a:cubicBezTo>
                      <a:pt x="49" y="140"/>
                      <a:pt x="49" y="137"/>
                      <a:pt x="49" y="137"/>
                    </a:cubicBezTo>
                    <a:cubicBezTo>
                      <a:pt x="49" y="137"/>
                      <a:pt x="50" y="137"/>
                      <a:pt x="50" y="137"/>
                    </a:cubicBezTo>
                    <a:cubicBezTo>
                      <a:pt x="51" y="137"/>
                      <a:pt x="52" y="138"/>
                      <a:pt x="53" y="138"/>
                    </a:cubicBezTo>
                    <a:cubicBezTo>
                      <a:pt x="53" y="140"/>
                      <a:pt x="52" y="143"/>
                      <a:pt x="52" y="143"/>
                    </a:cubicBezTo>
                    <a:cubicBezTo>
                      <a:pt x="52" y="143"/>
                      <a:pt x="52" y="143"/>
                      <a:pt x="52" y="143"/>
                    </a:cubicBezTo>
                    <a:moveTo>
                      <a:pt x="17" y="143"/>
                    </a:moveTo>
                    <a:cubicBezTo>
                      <a:pt x="16" y="143"/>
                      <a:pt x="15" y="141"/>
                      <a:pt x="15" y="141"/>
                    </a:cubicBezTo>
                    <a:cubicBezTo>
                      <a:pt x="15" y="139"/>
                      <a:pt x="16" y="137"/>
                      <a:pt x="16" y="136"/>
                    </a:cubicBezTo>
                    <a:cubicBezTo>
                      <a:pt x="18" y="138"/>
                      <a:pt x="19" y="138"/>
                      <a:pt x="19" y="139"/>
                    </a:cubicBezTo>
                    <a:cubicBezTo>
                      <a:pt x="19" y="140"/>
                      <a:pt x="18" y="142"/>
                      <a:pt x="17" y="143"/>
                    </a:cubicBezTo>
                    <a:cubicBezTo>
                      <a:pt x="17" y="143"/>
                      <a:pt x="17" y="143"/>
                      <a:pt x="17" y="143"/>
                    </a:cubicBezTo>
                    <a:moveTo>
                      <a:pt x="50" y="109"/>
                    </a:moveTo>
                    <a:cubicBezTo>
                      <a:pt x="49" y="109"/>
                      <a:pt x="49" y="107"/>
                      <a:pt x="48" y="106"/>
                    </a:cubicBezTo>
                    <a:cubicBezTo>
                      <a:pt x="49" y="105"/>
                      <a:pt x="50" y="104"/>
                      <a:pt x="51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2" y="104"/>
                      <a:pt x="53" y="106"/>
                      <a:pt x="54" y="107"/>
                    </a:cubicBezTo>
                    <a:cubicBezTo>
                      <a:pt x="52" y="108"/>
                      <a:pt x="51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moveTo>
                      <a:pt x="8" y="32"/>
                    </a:moveTo>
                    <a:cubicBezTo>
                      <a:pt x="6" y="28"/>
                      <a:pt x="4" y="25"/>
                      <a:pt x="4" y="23"/>
                    </a:cubicBezTo>
                    <a:cubicBezTo>
                      <a:pt x="4" y="20"/>
                      <a:pt x="6" y="17"/>
                      <a:pt x="7" y="15"/>
                    </a:cubicBezTo>
                    <a:cubicBezTo>
                      <a:pt x="8" y="18"/>
                      <a:pt x="11" y="20"/>
                      <a:pt x="11" y="23"/>
                    </a:cubicBezTo>
                    <a:cubicBezTo>
                      <a:pt x="11" y="26"/>
                      <a:pt x="9" y="29"/>
                      <a:pt x="8" y="32"/>
                    </a:cubicBezTo>
                    <a:moveTo>
                      <a:pt x="7" y="0"/>
                    </a:moveTo>
                    <a:cubicBezTo>
                      <a:pt x="7" y="0"/>
                      <a:pt x="6" y="0"/>
                      <a:pt x="6" y="1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7"/>
                      <a:pt x="3" y="40"/>
                      <a:pt x="0" y="45"/>
                    </a:cubicBezTo>
                    <a:cubicBezTo>
                      <a:pt x="0" y="45"/>
                      <a:pt x="0" y="46"/>
                      <a:pt x="0" y="4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7"/>
                      <a:pt x="1" y="68"/>
                      <a:pt x="1" y="68"/>
                    </a:cubicBezTo>
                    <a:cubicBezTo>
                      <a:pt x="4" y="74"/>
                      <a:pt x="7" y="80"/>
                      <a:pt x="10" y="86"/>
                    </a:cubicBezTo>
                    <a:cubicBezTo>
                      <a:pt x="12" y="89"/>
                      <a:pt x="11" y="91"/>
                      <a:pt x="10" y="94"/>
                    </a:cubicBezTo>
                    <a:cubicBezTo>
                      <a:pt x="8" y="95"/>
                      <a:pt x="8" y="98"/>
                      <a:pt x="7" y="99"/>
                    </a:cubicBezTo>
                    <a:cubicBezTo>
                      <a:pt x="3" y="104"/>
                      <a:pt x="3" y="109"/>
                      <a:pt x="7" y="113"/>
                    </a:cubicBezTo>
                    <a:cubicBezTo>
                      <a:pt x="7" y="114"/>
                      <a:pt x="8" y="116"/>
                      <a:pt x="8" y="117"/>
                    </a:cubicBezTo>
                    <a:cubicBezTo>
                      <a:pt x="8" y="122"/>
                      <a:pt x="8" y="126"/>
                      <a:pt x="8" y="130"/>
                    </a:cubicBezTo>
                    <a:cubicBezTo>
                      <a:pt x="6" y="128"/>
                      <a:pt x="5" y="126"/>
                      <a:pt x="3" y="123"/>
                    </a:cubicBezTo>
                    <a:cubicBezTo>
                      <a:pt x="2" y="120"/>
                      <a:pt x="2" y="117"/>
                      <a:pt x="1" y="115"/>
                    </a:cubicBezTo>
                    <a:cubicBezTo>
                      <a:pt x="1" y="115"/>
                      <a:pt x="0" y="115"/>
                      <a:pt x="0" y="11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1" y="135"/>
                      <a:pt x="1" y="135"/>
                    </a:cubicBezTo>
                    <a:cubicBezTo>
                      <a:pt x="2" y="135"/>
                      <a:pt x="2" y="137"/>
                      <a:pt x="2" y="139"/>
                    </a:cubicBezTo>
                    <a:cubicBezTo>
                      <a:pt x="2" y="141"/>
                      <a:pt x="1" y="143"/>
                      <a:pt x="0" y="145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1" y="165"/>
                      <a:pt x="1" y="165"/>
                      <a:pt x="1" y="165"/>
                    </a:cubicBezTo>
                    <a:cubicBezTo>
                      <a:pt x="1" y="165"/>
                      <a:pt x="2" y="164"/>
                      <a:pt x="3" y="161"/>
                    </a:cubicBezTo>
                    <a:cubicBezTo>
                      <a:pt x="3" y="161"/>
                      <a:pt x="3" y="160"/>
                      <a:pt x="3" y="160"/>
                    </a:cubicBezTo>
                    <a:cubicBezTo>
                      <a:pt x="4" y="157"/>
                      <a:pt x="5" y="154"/>
                      <a:pt x="5" y="154"/>
                    </a:cubicBezTo>
                    <a:cubicBezTo>
                      <a:pt x="5" y="154"/>
                      <a:pt x="5" y="155"/>
                      <a:pt x="5" y="156"/>
                    </a:cubicBezTo>
                    <a:cubicBezTo>
                      <a:pt x="7" y="155"/>
                      <a:pt x="8" y="154"/>
                      <a:pt x="9" y="154"/>
                    </a:cubicBezTo>
                    <a:cubicBezTo>
                      <a:pt x="10" y="154"/>
                      <a:pt x="10" y="156"/>
                      <a:pt x="11" y="157"/>
                    </a:cubicBezTo>
                    <a:cubicBezTo>
                      <a:pt x="9" y="160"/>
                      <a:pt x="7" y="163"/>
                      <a:pt x="4" y="165"/>
                    </a:cubicBezTo>
                    <a:cubicBezTo>
                      <a:pt x="4" y="164"/>
                      <a:pt x="4" y="164"/>
                      <a:pt x="4" y="163"/>
                    </a:cubicBezTo>
                    <a:cubicBezTo>
                      <a:pt x="2" y="170"/>
                      <a:pt x="2" y="174"/>
                      <a:pt x="1" y="176"/>
                    </a:cubicBezTo>
                    <a:cubicBezTo>
                      <a:pt x="1" y="177"/>
                      <a:pt x="1" y="177"/>
                      <a:pt x="0" y="177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1" y="237"/>
                      <a:pt x="1" y="237"/>
                    </a:cubicBezTo>
                    <a:cubicBezTo>
                      <a:pt x="2" y="238"/>
                      <a:pt x="2" y="240"/>
                      <a:pt x="4" y="246"/>
                    </a:cubicBezTo>
                    <a:cubicBezTo>
                      <a:pt x="3" y="245"/>
                      <a:pt x="1" y="244"/>
                      <a:pt x="0" y="243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1" y="338"/>
                      <a:pt x="1" y="339"/>
                      <a:pt x="2" y="341"/>
                    </a:cubicBezTo>
                    <a:cubicBezTo>
                      <a:pt x="2" y="342"/>
                      <a:pt x="1" y="344"/>
                      <a:pt x="1" y="344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1" y="344"/>
                      <a:pt x="0" y="344"/>
                      <a:pt x="0" y="344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372"/>
                      <a:pt x="1" y="372"/>
                      <a:pt x="1" y="372"/>
                    </a:cubicBezTo>
                    <a:cubicBezTo>
                      <a:pt x="1" y="372"/>
                      <a:pt x="1" y="372"/>
                      <a:pt x="1" y="372"/>
                    </a:cubicBezTo>
                    <a:cubicBezTo>
                      <a:pt x="1" y="372"/>
                      <a:pt x="1" y="374"/>
                      <a:pt x="2" y="377"/>
                    </a:cubicBezTo>
                    <a:cubicBezTo>
                      <a:pt x="1" y="377"/>
                      <a:pt x="1" y="377"/>
                      <a:pt x="0" y="377"/>
                    </a:cubicBezTo>
                    <a:cubicBezTo>
                      <a:pt x="0" y="408"/>
                      <a:pt x="0" y="408"/>
                      <a:pt x="0" y="408"/>
                    </a:cubicBezTo>
                    <a:cubicBezTo>
                      <a:pt x="0" y="407"/>
                      <a:pt x="1" y="407"/>
                      <a:pt x="1" y="407"/>
                    </a:cubicBezTo>
                    <a:cubicBezTo>
                      <a:pt x="1" y="407"/>
                      <a:pt x="1" y="408"/>
                      <a:pt x="2" y="408"/>
                    </a:cubicBezTo>
                    <a:cubicBezTo>
                      <a:pt x="0" y="410"/>
                      <a:pt x="0" y="410"/>
                      <a:pt x="0" y="410"/>
                    </a:cubicBezTo>
                    <a:cubicBezTo>
                      <a:pt x="0" y="507"/>
                      <a:pt x="0" y="507"/>
                      <a:pt x="0" y="507"/>
                    </a:cubicBezTo>
                    <a:cubicBezTo>
                      <a:pt x="1" y="508"/>
                      <a:pt x="1" y="509"/>
                      <a:pt x="1" y="509"/>
                    </a:cubicBezTo>
                    <a:cubicBezTo>
                      <a:pt x="1" y="510"/>
                      <a:pt x="1" y="510"/>
                      <a:pt x="0" y="510"/>
                    </a:cubicBezTo>
                    <a:cubicBezTo>
                      <a:pt x="0" y="541"/>
                      <a:pt x="0" y="541"/>
                      <a:pt x="0" y="541"/>
                    </a:cubicBezTo>
                    <a:cubicBezTo>
                      <a:pt x="1" y="542"/>
                      <a:pt x="1" y="542"/>
                      <a:pt x="1" y="543"/>
                    </a:cubicBezTo>
                    <a:cubicBezTo>
                      <a:pt x="1" y="543"/>
                      <a:pt x="1" y="543"/>
                      <a:pt x="0" y="544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1" y="713"/>
                      <a:pt x="1" y="714"/>
                      <a:pt x="1" y="714"/>
                    </a:cubicBezTo>
                    <a:cubicBezTo>
                      <a:pt x="1" y="715"/>
                      <a:pt x="1" y="715"/>
                      <a:pt x="0" y="716"/>
                    </a:cubicBezTo>
                    <a:cubicBezTo>
                      <a:pt x="0" y="727"/>
                      <a:pt x="0" y="727"/>
                      <a:pt x="0" y="727"/>
                    </a:cubicBezTo>
                    <a:cubicBezTo>
                      <a:pt x="1" y="725"/>
                      <a:pt x="3" y="722"/>
                      <a:pt x="4" y="720"/>
                    </a:cubicBezTo>
                    <a:cubicBezTo>
                      <a:pt x="4" y="722"/>
                      <a:pt x="5" y="724"/>
                      <a:pt x="6" y="727"/>
                    </a:cubicBezTo>
                    <a:cubicBezTo>
                      <a:pt x="5" y="730"/>
                      <a:pt x="4" y="733"/>
                      <a:pt x="4" y="735"/>
                    </a:cubicBezTo>
                    <a:cubicBezTo>
                      <a:pt x="3" y="733"/>
                      <a:pt x="1" y="730"/>
                      <a:pt x="0" y="728"/>
                    </a:cubicBezTo>
                    <a:cubicBezTo>
                      <a:pt x="0" y="990"/>
                      <a:pt x="0" y="990"/>
                      <a:pt x="0" y="990"/>
                    </a:cubicBezTo>
                    <a:cubicBezTo>
                      <a:pt x="1" y="989"/>
                      <a:pt x="1" y="988"/>
                      <a:pt x="2" y="988"/>
                    </a:cubicBezTo>
                    <a:cubicBezTo>
                      <a:pt x="2" y="991"/>
                      <a:pt x="3" y="994"/>
                      <a:pt x="4" y="997"/>
                    </a:cubicBezTo>
                    <a:cubicBezTo>
                      <a:pt x="3" y="1000"/>
                      <a:pt x="2" y="1002"/>
                      <a:pt x="2" y="1004"/>
                    </a:cubicBezTo>
                    <a:cubicBezTo>
                      <a:pt x="1" y="1003"/>
                      <a:pt x="1" y="1002"/>
                      <a:pt x="0" y="1001"/>
                    </a:cubicBezTo>
                    <a:cubicBezTo>
                      <a:pt x="0" y="1026"/>
                      <a:pt x="0" y="1026"/>
                      <a:pt x="0" y="1026"/>
                    </a:cubicBezTo>
                    <a:cubicBezTo>
                      <a:pt x="0" y="1025"/>
                      <a:pt x="1" y="1023"/>
                      <a:pt x="1" y="1022"/>
                    </a:cubicBezTo>
                    <a:cubicBezTo>
                      <a:pt x="2" y="1024"/>
                      <a:pt x="3" y="1027"/>
                      <a:pt x="3" y="1029"/>
                    </a:cubicBezTo>
                    <a:cubicBezTo>
                      <a:pt x="3" y="1032"/>
                      <a:pt x="2" y="1035"/>
                      <a:pt x="2" y="1037"/>
                    </a:cubicBezTo>
                    <a:cubicBezTo>
                      <a:pt x="1" y="1035"/>
                      <a:pt x="1" y="1033"/>
                      <a:pt x="0" y="1031"/>
                    </a:cubicBezTo>
                    <a:cubicBezTo>
                      <a:pt x="0" y="1060"/>
                      <a:pt x="0" y="1060"/>
                      <a:pt x="0" y="1060"/>
                    </a:cubicBezTo>
                    <a:cubicBezTo>
                      <a:pt x="1" y="1059"/>
                      <a:pt x="1" y="1057"/>
                      <a:pt x="2" y="1056"/>
                    </a:cubicBezTo>
                    <a:cubicBezTo>
                      <a:pt x="2" y="1058"/>
                      <a:pt x="2" y="1060"/>
                      <a:pt x="3" y="1064"/>
                    </a:cubicBezTo>
                    <a:cubicBezTo>
                      <a:pt x="2" y="1066"/>
                      <a:pt x="1" y="1068"/>
                      <a:pt x="0" y="1071"/>
                    </a:cubicBezTo>
                    <a:cubicBezTo>
                      <a:pt x="0" y="1070"/>
                      <a:pt x="0" y="1069"/>
                      <a:pt x="0" y="1069"/>
                    </a:cubicBezTo>
                    <a:cubicBezTo>
                      <a:pt x="0" y="1082"/>
                      <a:pt x="0" y="1082"/>
                      <a:pt x="0" y="1082"/>
                    </a:cubicBezTo>
                    <a:cubicBezTo>
                      <a:pt x="1" y="1084"/>
                      <a:pt x="2" y="1087"/>
                      <a:pt x="2" y="1089"/>
                    </a:cubicBezTo>
                    <a:cubicBezTo>
                      <a:pt x="4" y="1097"/>
                      <a:pt x="4" y="1103"/>
                      <a:pt x="0" y="1104"/>
                    </a:cubicBezTo>
                    <a:cubicBezTo>
                      <a:pt x="0" y="1129"/>
                      <a:pt x="0" y="1129"/>
                      <a:pt x="0" y="1129"/>
                    </a:cubicBezTo>
                    <a:cubicBezTo>
                      <a:pt x="1" y="1129"/>
                      <a:pt x="1" y="1128"/>
                      <a:pt x="2" y="1128"/>
                    </a:cubicBezTo>
                    <a:cubicBezTo>
                      <a:pt x="2" y="1128"/>
                      <a:pt x="2" y="1128"/>
                      <a:pt x="2" y="1128"/>
                    </a:cubicBezTo>
                    <a:cubicBezTo>
                      <a:pt x="3" y="1128"/>
                      <a:pt x="4" y="1131"/>
                      <a:pt x="6" y="1134"/>
                    </a:cubicBezTo>
                    <a:cubicBezTo>
                      <a:pt x="4" y="1136"/>
                      <a:pt x="3" y="1138"/>
                      <a:pt x="2" y="1138"/>
                    </a:cubicBezTo>
                    <a:cubicBezTo>
                      <a:pt x="2" y="1138"/>
                      <a:pt x="2" y="1138"/>
                      <a:pt x="2" y="1138"/>
                    </a:cubicBezTo>
                    <a:cubicBezTo>
                      <a:pt x="1" y="1138"/>
                      <a:pt x="1" y="1137"/>
                      <a:pt x="0" y="1135"/>
                    </a:cubicBezTo>
                    <a:cubicBezTo>
                      <a:pt x="0" y="1196"/>
                      <a:pt x="0" y="1196"/>
                      <a:pt x="0" y="1196"/>
                    </a:cubicBezTo>
                    <a:cubicBezTo>
                      <a:pt x="1" y="1195"/>
                      <a:pt x="1" y="1195"/>
                      <a:pt x="1" y="1195"/>
                    </a:cubicBezTo>
                    <a:cubicBezTo>
                      <a:pt x="2" y="1195"/>
                      <a:pt x="2" y="1196"/>
                      <a:pt x="3" y="1196"/>
                    </a:cubicBezTo>
                    <a:cubicBezTo>
                      <a:pt x="3" y="1196"/>
                      <a:pt x="3" y="1198"/>
                      <a:pt x="3" y="1200"/>
                    </a:cubicBezTo>
                    <a:cubicBezTo>
                      <a:pt x="2" y="1200"/>
                      <a:pt x="1" y="1200"/>
                      <a:pt x="0" y="1199"/>
                    </a:cubicBezTo>
                    <a:cubicBezTo>
                      <a:pt x="0" y="1230"/>
                      <a:pt x="0" y="1230"/>
                      <a:pt x="0" y="1230"/>
                    </a:cubicBezTo>
                    <a:cubicBezTo>
                      <a:pt x="48" y="1230"/>
                      <a:pt x="48" y="1230"/>
                      <a:pt x="48" y="1230"/>
                    </a:cubicBezTo>
                    <a:cubicBezTo>
                      <a:pt x="48" y="1227"/>
                      <a:pt x="49" y="1224"/>
                      <a:pt x="52" y="1220"/>
                    </a:cubicBezTo>
                    <a:cubicBezTo>
                      <a:pt x="56" y="1214"/>
                      <a:pt x="58" y="1212"/>
                      <a:pt x="63" y="1206"/>
                    </a:cubicBezTo>
                    <a:cubicBezTo>
                      <a:pt x="63" y="1206"/>
                      <a:pt x="63" y="1205"/>
                      <a:pt x="64" y="1204"/>
                    </a:cubicBezTo>
                    <a:cubicBezTo>
                      <a:pt x="63" y="1204"/>
                      <a:pt x="63" y="1204"/>
                      <a:pt x="63" y="1204"/>
                    </a:cubicBezTo>
                    <a:cubicBezTo>
                      <a:pt x="64" y="1199"/>
                      <a:pt x="65" y="1194"/>
                      <a:pt x="66" y="1188"/>
                    </a:cubicBezTo>
                    <a:cubicBezTo>
                      <a:pt x="65" y="1194"/>
                      <a:pt x="65" y="1199"/>
                      <a:pt x="64" y="1203"/>
                    </a:cubicBezTo>
                    <a:cubicBezTo>
                      <a:pt x="66" y="1198"/>
                      <a:pt x="68" y="1196"/>
                      <a:pt x="69" y="1196"/>
                    </a:cubicBezTo>
                    <a:cubicBezTo>
                      <a:pt x="70" y="1196"/>
                      <a:pt x="70" y="1198"/>
                      <a:pt x="71" y="1200"/>
                    </a:cubicBezTo>
                    <a:cubicBezTo>
                      <a:pt x="71" y="1201"/>
                      <a:pt x="69" y="1206"/>
                      <a:pt x="68" y="1206"/>
                    </a:cubicBezTo>
                    <a:cubicBezTo>
                      <a:pt x="68" y="1206"/>
                      <a:pt x="68" y="1206"/>
                      <a:pt x="68" y="1206"/>
                    </a:cubicBezTo>
                    <a:cubicBezTo>
                      <a:pt x="66" y="1206"/>
                      <a:pt x="65" y="1205"/>
                      <a:pt x="64" y="1204"/>
                    </a:cubicBezTo>
                    <a:cubicBezTo>
                      <a:pt x="62" y="1215"/>
                      <a:pt x="62" y="1219"/>
                      <a:pt x="62" y="1223"/>
                    </a:cubicBezTo>
                    <a:cubicBezTo>
                      <a:pt x="63" y="1223"/>
                      <a:pt x="63" y="1223"/>
                      <a:pt x="63" y="1223"/>
                    </a:cubicBezTo>
                    <a:cubicBezTo>
                      <a:pt x="64" y="1223"/>
                      <a:pt x="65" y="1223"/>
                      <a:pt x="66" y="1223"/>
                    </a:cubicBezTo>
                    <a:cubicBezTo>
                      <a:pt x="66" y="1224"/>
                      <a:pt x="67" y="1224"/>
                      <a:pt x="68" y="1224"/>
                    </a:cubicBezTo>
                    <a:cubicBezTo>
                      <a:pt x="69" y="1224"/>
                      <a:pt x="70" y="1223"/>
                      <a:pt x="71" y="1219"/>
                    </a:cubicBezTo>
                    <a:cubicBezTo>
                      <a:pt x="72" y="1212"/>
                      <a:pt x="73" y="1208"/>
                      <a:pt x="75" y="1208"/>
                    </a:cubicBezTo>
                    <a:cubicBezTo>
                      <a:pt x="75" y="1208"/>
                      <a:pt x="76" y="1209"/>
                      <a:pt x="76" y="1209"/>
                    </a:cubicBezTo>
                    <a:cubicBezTo>
                      <a:pt x="76" y="1183"/>
                      <a:pt x="76" y="1183"/>
                      <a:pt x="76" y="1183"/>
                    </a:cubicBezTo>
                    <a:cubicBezTo>
                      <a:pt x="75" y="1181"/>
                      <a:pt x="75" y="1179"/>
                      <a:pt x="74" y="1177"/>
                    </a:cubicBezTo>
                    <a:cubicBezTo>
                      <a:pt x="74" y="1176"/>
                      <a:pt x="75" y="1174"/>
                      <a:pt x="76" y="1173"/>
                    </a:cubicBezTo>
                    <a:cubicBezTo>
                      <a:pt x="76" y="1173"/>
                      <a:pt x="76" y="1174"/>
                      <a:pt x="76" y="1175"/>
                    </a:cubicBezTo>
                    <a:cubicBezTo>
                      <a:pt x="76" y="1155"/>
                      <a:pt x="76" y="1155"/>
                      <a:pt x="76" y="1155"/>
                    </a:cubicBezTo>
                    <a:cubicBezTo>
                      <a:pt x="76" y="1155"/>
                      <a:pt x="76" y="1156"/>
                      <a:pt x="76" y="1156"/>
                    </a:cubicBezTo>
                    <a:cubicBezTo>
                      <a:pt x="76" y="1156"/>
                      <a:pt x="76" y="1156"/>
                      <a:pt x="76" y="1156"/>
                    </a:cubicBezTo>
                    <a:cubicBezTo>
                      <a:pt x="74" y="1155"/>
                      <a:pt x="73" y="1151"/>
                      <a:pt x="72" y="1148"/>
                    </a:cubicBezTo>
                    <a:cubicBezTo>
                      <a:pt x="73" y="1146"/>
                      <a:pt x="75" y="1142"/>
                      <a:pt x="76" y="1141"/>
                    </a:cubicBezTo>
                    <a:cubicBezTo>
                      <a:pt x="76" y="1122"/>
                      <a:pt x="76" y="1122"/>
                      <a:pt x="76" y="1122"/>
                    </a:cubicBezTo>
                    <a:cubicBezTo>
                      <a:pt x="76" y="1122"/>
                      <a:pt x="76" y="1122"/>
                      <a:pt x="76" y="1122"/>
                    </a:cubicBezTo>
                    <a:cubicBezTo>
                      <a:pt x="76" y="1122"/>
                      <a:pt x="76" y="1122"/>
                      <a:pt x="76" y="1122"/>
                    </a:cubicBezTo>
                    <a:cubicBezTo>
                      <a:pt x="75" y="1122"/>
                      <a:pt x="73" y="1118"/>
                      <a:pt x="72" y="1115"/>
                    </a:cubicBezTo>
                    <a:cubicBezTo>
                      <a:pt x="71" y="1106"/>
                      <a:pt x="70" y="1106"/>
                      <a:pt x="68" y="1106"/>
                    </a:cubicBezTo>
                    <a:cubicBezTo>
                      <a:pt x="67" y="1106"/>
                      <a:pt x="67" y="1106"/>
                      <a:pt x="67" y="1106"/>
                    </a:cubicBezTo>
                    <a:cubicBezTo>
                      <a:pt x="63" y="1106"/>
                      <a:pt x="64" y="1111"/>
                      <a:pt x="63" y="1116"/>
                    </a:cubicBezTo>
                    <a:cubicBezTo>
                      <a:pt x="63" y="1118"/>
                      <a:pt x="62" y="1120"/>
                      <a:pt x="62" y="1122"/>
                    </a:cubicBezTo>
                    <a:cubicBezTo>
                      <a:pt x="61" y="1121"/>
                      <a:pt x="60" y="1119"/>
                      <a:pt x="60" y="1118"/>
                    </a:cubicBezTo>
                    <a:cubicBezTo>
                      <a:pt x="58" y="1115"/>
                      <a:pt x="56" y="1110"/>
                      <a:pt x="59" y="1107"/>
                    </a:cubicBezTo>
                    <a:cubicBezTo>
                      <a:pt x="64" y="1100"/>
                      <a:pt x="62" y="1093"/>
                      <a:pt x="60" y="1085"/>
                    </a:cubicBezTo>
                    <a:cubicBezTo>
                      <a:pt x="60" y="1083"/>
                      <a:pt x="58" y="1082"/>
                      <a:pt x="60" y="1077"/>
                    </a:cubicBezTo>
                    <a:cubicBezTo>
                      <a:pt x="63" y="1063"/>
                      <a:pt x="63" y="1063"/>
                      <a:pt x="60" y="1050"/>
                    </a:cubicBezTo>
                    <a:cubicBezTo>
                      <a:pt x="60" y="1050"/>
                      <a:pt x="59" y="1049"/>
                      <a:pt x="59" y="1049"/>
                    </a:cubicBezTo>
                    <a:cubicBezTo>
                      <a:pt x="61" y="1042"/>
                      <a:pt x="63" y="1036"/>
                      <a:pt x="64" y="1029"/>
                    </a:cubicBezTo>
                    <a:cubicBezTo>
                      <a:pt x="64" y="1023"/>
                      <a:pt x="61" y="1018"/>
                      <a:pt x="60" y="1012"/>
                    </a:cubicBezTo>
                    <a:cubicBezTo>
                      <a:pt x="61" y="1011"/>
                      <a:pt x="62" y="1006"/>
                      <a:pt x="63" y="1006"/>
                    </a:cubicBezTo>
                    <a:cubicBezTo>
                      <a:pt x="63" y="1006"/>
                      <a:pt x="64" y="1006"/>
                      <a:pt x="65" y="1008"/>
                    </a:cubicBezTo>
                    <a:cubicBezTo>
                      <a:pt x="66" y="1012"/>
                      <a:pt x="67" y="1013"/>
                      <a:pt x="69" y="1013"/>
                    </a:cubicBezTo>
                    <a:cubicBezTo>
                      <a:pt x="70" y="1013"/>
                      <a:pt x="71" y="1012"/>
                      <a:pt x="73" y="1011"/>
                    </a:cubicBezTo>
                    <a:cubicBezTo>
                      <a:pt x="74" y="1011"/>
                      <a:pt x="75" y="1010"/>
                      <a:pt x="76" y="1010"/>
                    </a:cubicBezTo>
                    <a:cubicBezTo>
                      <a:pt x="76" y="986"/>
                      <a:pt x="76" y="986"/>
                      <a:pt x="76" y="986"/>
                    </a:cubicBezTo>
                    <a:cubicBezTo>
                      <a:pt x="76" y="984"/>
                      <a:pt x="75" y="983"/>
                      <a:pt x="74" y="981"/>
                    </a:cubicBezTo>
                    <a:cubicBezTo>
                      <a:pt x="75" y="979"/>
                      <a:pt x="75" y="977"/>
                      <a:pt x="76" y="976"/>
                    </a:cubicBezTo>
                    <a:cubicBezTo>
                      <a:pt x="76" y="717"/>
                      <a:pt x="76" y="717"/>
                      <a:pt x="76" y="717"/>
                    </a:cubicBezTo>
                    <a:cubicBezTo>
                      <a:pt x="75" y="715"/>
                      <a:pt x="75" y="712"/>
                      <a:pt x="74" y="709"/>
                    </a:cubicBezTo>
                    <a:cubicBezTo>
                      <a:pt x="74" y="709"/>
                      <a:pt x="73" y="709"/>
                      <a:pt x="72" y="709"/>
                    </a:cubicBezTo>
                    <a:cubicBezTo>
                      <a:pt x="71" y="709"/>
                      <a:pt x="69" y="709"/>
                      <a:pt x="68" y="710"/>
                    </a:cubicBezTo>
                    <a:cubicBezTo>
                      <a:pt x="66" y="712"/>
                      <a:pt x="65" y="717"/>
                      <a:pt x="63" y="719"/>
                    </a:cubicBezTo>
                    <a:cubicBezTo>
                      <a:pt x="62" y="720"/>
                      <a:pt x="61" y="720"/>
                      <a:pt x="60" y="720"/>
                    </a:cubicBezTo>
                    <a:cubicBezTo>
                      <a:pt x="60" y="720"/>
                      <a:pt x="60" y="720"/>
                      <a:pt x="59" y="720"/>
                    </a:cubicBezTo>
                    <a:cubicBezTo>
                      <a:pt x="59" y="717"/>
                      <a:pt x="59" y="714"/>
                      <a:pt x="59" y="712"/>
                    </a:cubicBezTo>
                    <a:cubicBezTo>
                      <a:pt x="59" y="709"/>
                      <a:pt x="59" y="707"/>
                      <a:pt x="58" y="705"/>
                    </a:cubicBezTo>
                    <a:cubicBezTo>
                      <a:pt x="58" y="692"/>
                      <a:pt x="58" y="689"/>
                      <a:pt x="58" y="689"/>
                    </a:cubicBezTo>
                    <a:cubicBezTo>
                      <a:pt x="59" y="689"/>
                      <a:pt x="59" y="689"/>
                      <a:pt x="59" y="690"/>
                    </a:cubicBezTo>
                    <a:cubicBezTo>
                      <a:pt x="60" y="692"/>
                      <a:pt x="60" y="696"/>
                      <a:pt x="61" y="699"/>
                    </a:cubicBezTo>
                    <a:cubicBezTo>
                      <a:pt x="62" y="700"/>
                      <a:pt x="63" y="701"/>
                      <a:pt x="64" y="701"/>
                    </a:cubicBezTo>
                    <a:cubicBezTo>
                      <a:pt x="64" y="701"/>
                      <a:pt x="64" y="700"/>
                      <a:pt x="64" y="700"/>
                    </a:cubicBezTo>
                    <a:cubicBezTo>
                      <a:pt x="65" y="698"/>
                      <a:pt x="66" y="695"/>
                      <a:pt x="66" y="693"/>
                    </a:cubicBezTo>
                    <a:cubicBezTo>
                      <a:pt x="66" y="689"/>
                      <a:pt x="65" y="684"/>
                      <a:pt x="64" y="681"/>
                    </a:cubicBezTo>
                    <a:cubicBezTo>
                      <a:pt x="60" y="675"/>
                      <a:pt x="64" y="673"/>
                      <a:pt x="65" y="671"/>
                    </a:cubicBezTo>
                    <a:cubicBezTo>
                      <a:pt x="66" y="671"/>
                      <a:pt x="66" y="670"/>
                      <a:pt x="67" y="670"/>
                    </a:cubicBezTo>
                    <a:cubicBezTo>
                      <a:pt x="68" y="670"/>
                      <a:pt x="67" y="674"/>
                      <a:pt x="67" y="676"/>
                    </a:cubicBezTo>
                    <a:cubicBezTo>
                      <a:pt x="67" y="682"/>
                      <a:pt x="68" y="686"/>
                      <a:pt x="71" y="686"/>
                    </a:cubicBezTo>
                    <a:cubicBezTo>
                      <a:pt x="71" y="686"/>
                      <a:pt x="72" y="686"/>
                      <a:pt x="72" y="686"/>
                    </a:cubicBezTo>
                    <a:cubicBezTo>
                      <a:pt x="73" y="686"/>
                      <a:pt x="75" y="686"/>
                      <a:pt x="76" y="686"/>
                    </a:cubicBezTo>
                    <a:cubicBezTo>
                      <a:pt x="76" y="665"/>
                      <a:pt x="76" y="665"/>
                      <a:pt x="76" y="665"/>
                    </a:cubicBezTo>
                    <a:cubicBezTo>
                      <a:pt x="75" y="667"/>
                      <a:pt x="74" y="669"/>
                      <a:pt x="73" y="669"/>
                    </a:cubicBezTo>
                    <a:cubicBezTo>
                      <a:pt x="73" y="669"/>
                      <a:pt x="73" y="669"/>
                      <a:pt x="73" y="669"/>
                    </a:cubicBezTo>
                    <a:cubicBezTo>
                      <a:pt x="71" y="666"/>
                      <a:pt x="70" y="663"/>
                      <a:pt x="68" y="660"/>
                    </a:cubicBezTo>
                    <a:cubicBezTo>
                      <a:pt x="69" y="659"/>
                      <a:pt x="71" y="658"/>
                      <a:pt x="72" y="658"/>
                    </a:cubicBezTo>
                    <a:cubicBezTo>
                      <a:pt x="73" y="658"/>
                      <a:pt x="73" y="658"/>
                      <a:pt x="73" y="658"/>
                    </a:cubicBezTo>
                    <a:cubicBezTo>
                      <a:pt x="74" y="658"/>
                      <a:pt x="75" y="660"/>
                      <a:pt x="76" y="663"/>
                    </a:cubicBezTo>
                    <a:cubicBezTo>
                      <a:pt x="76" y="644"/>
                      <a:pt x="76" y="644"/>
                      <a:pt x="76" y="644"/>
                    </a:cubicBezTo>
                    <a:cubicBezTo>
                      <a:pt x="76" y="644"/>
                      <a:pt x="76" y="644"/>
                      <a:pt x="76" y="644"/>
                    </a:cubicBezTo>
                    <a:cubicBezTo>
                      <a:pt x="76" y="644"/>
                      <a:pt x="76" y="644"/>
                      <a:pt x="76" y="644"/>
                    </a:cubicBezTo>
                    <a:cubicBezTo>
                      <a:pt x="76" y="594"/>
                      <a:pt x="76" y="594"/>
                      <a:pt x="76" y="594"/>
                    </a:cubicBezTo>
                    <a:cubicBezTo>
                      <a:pt x="76" y="595"/>
                      <a:pt x="75" y="596"/>
                      <a:pt x="74" y="596"/>
                    </a:cubicBezTo>
                    <a:cubicBezTo>
                      <a:pt x="74" y="596"/>
                      <a:pt x="74" y="596"/>
                      <a:pt x="74" y="596"/>
                    </a:cubicBezTo>
                    <a:cubicBezTo>
                      <a:pt x="73" y="595"/>
                      <a:pt x="72" y="593"/>
                      <a:pt x="71" y="591"/>
                    </a:cubicBezTo>
                    <a:cubicBezTo>
                      <a:pt x="71" y="590"/>
                      <a:pt x="72" y="588"/>
                      <a:pt x="72" y="586"/>
                    </a:cubicBezTo>
                    <a:cubicBezTo>
                      <a:pt x="73" y="588"/>
                      <a:pt x="75" y="591"/>
                      <a:pt x="76" y="593"/>
                    </a:cubicBezTo>
                    <a:cubicBezTo>
                      <a:pt x="76" y="467"/>
                      <a:pt x="76" y="467"/>
                      <a:pt x="76" y="467"/>
                    </a:cubicBezTo>
                    <a:cubicBezTo>
                      <a:pt x="76" y="468"/>
                      <a:pt x="76" y="470"/>
                      <a:pt x="76" y="471"/>
                    </a:cubicBezTo>
                    <a:cubicBezTo>
                      <a:pt x="73" y="466"/>
                      <a:pt x="71" y="462"/>
                      <a:pt x="69" y="459"/>
                    </a:cubicBezTo>
                    <a:cubicBezTo>
                      <a:pt x="71" y="456"/>
                      <a:pt x="72" y="453"/>
                      <a:pt x="74" y="451"/>
                    </a:cubicBezTo>
                    <a:cubicBezTo>
                      <a:pt x="74" y="451"/>
                      <a:pt x="74" y="451"/>
                      <a:pt x="74" y="451"/>
                    </a:cubicBezTo>
                    <a:cubicBezTo>
                      <a:pt x="75" y="451"/>
                      <a:pt x="76" y="453"/>
                      <a:pt x="76" y="454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5" y="326"/>
                      <a:pt x="73" y="324"/>
                      <a:pt x="72" y="322"/>
                    </a:cubicBezTo>
                    <a:cubicBezTo>
                      <a:pt x="72" y="322"/>
                      <a:pt x="74" y="319"/>
                      <a:pt x="74" y="317"/>
                    </a:cubicBezTo>
                    <a:cubicBezTo>
                      <a:pt x="75" y="319"/>
                      <a:pt x="76" y="320"/>
                      <a:pt x="76" y="321"/>
                    </a:cubicBezTo>
                    <a:cubicBezTo>
                      <a:pt x="76" y="165"/>
                      <a:pt x="76" y="165"/>
                      <a:pt x="76" y="165"/>
                    </a:cubicBezTo>
                    <a:cubicBezTo>
                      <a:pt x="73" y="169"/>
                      <a:pt x="68" y="170"/>
                      <a:pt x="66" y="181"/>
                    </a:cubicBezTo>
                    <a:cubicBezTo>
                      <a:pt x="66" y="181"/>
                      <a:pt x="66" y="181"/>
                      <a:pt x="66" y="181"/>
                    </a:cubicBezTo>
                    <a:cubicBezTo>
                      <a:pt x="65" y="170"/>
                      <a:pt x="58" y="171"/>
                      <a:pt x="56" y="161"/>
                    </a:cubicBezTo>
                    <a:cubicBezTo>
                      <a:pt x="55" y="155"/>
                      <a:pt x="56" y="149"/>
                      <a:pt x="59" y="145"/>
                    </a:cubicBezTo>
                    <a:cubicBezTo>
                      <a:pt x="62" y="141"/>
                      <a:pt x="61" y="138"/>
                      <a:pt x="59" y="135"/>
                    </a:cubicBezTo>
                    <a:cubicBezTo>
                      <a:pt x="58" y="132"/>
                      <a:pt x="57" y="129"/>
                      <a:pt x="56" y="126"/>
                    </a:cubicBezTo>
                    <a:cubicBezTo>
                      <a:pt x="56" y="123"/>
                      <a:pt x="57" y="119"/>
                      <a:pt x="57" y="116"/>
                    </a:cubicBezTo>
                    <a:cubicBezTo>
                      <a:pt x="58" y="117"/>
                      <a:pt x="59" y="118"/>
                      <a:pt x="60" y="120"/>
                    </a:cubicBezTo>
                    <a:cubicBezTo>
                      <a:pt x="63" y="124"/>
                      <a:pt x="65" y="132"/>
                      <a:pt x="69" y="132"/>
                    </a:cubicBezTo>
                    <a:cubicBezTo>
                      <a:pt x="69" y="132"/>
                      <a:pt x="70" y="132"/>
                      <a:pt x="70" y="132"/>
                    </a:cubicBezTo>
                    <a:cubicBezTo>
                      <a:pt x="71" y="131"/>
                      <a:pt x="71" y="130"/>
                      <a:pt x="71" y="130"/>
                    </a:cubicBezTo>
                    <a:cubicBezTo>
                      <a:pt x="71" y="129"/>
                      <a:pt x="71" y="128"/>
                      <a:pt x="71" y="127"/>
                    </a:cubicBezTo>
                    <a:cubicBezTo>
                      <a:pt x="72" y="123"/>
                      <a:pt x="73" y="119"/>
                      <a:pt x="75" y="114"/>
                    </a:cubicBezTo>
                    <a:cubicBezTo>
                      <a:pt x="74" y="120"/>
                      <a:pt x="73" y="124"/>
                      <a:pt x="72" y="128"/>
                    </a:cubicBezTo>
                    <a:cubicBezTo>
                      <a:pt x="74" y="125"/>
                      <a:pt x="75" y="124"/>
                      <a:pt x="76" y="124"/>
                    </a:cubicBezTo>
                    <a:cubicBezTo>
                      <a:pt x="76" y="97"/>
                      <a:pt x="76" y="97"/>
                      <a:pt x="76" y="97"/>
                    </a:cubicBezTo>
                    <a:cubicBezTo>
                      <a:pt x="76" y="97"/>
                      <a:pt x="75" y="98"/>
                      <a:pt x="74" y="98"/>
                    </a:cubicBezTo>
                    <a:cubicBezTo>
                      <a:pt x="74" y="98"/>
                      <a:pt x="73" y="98"/>
                      <a:pt x="73" y="98"/>
                    </a:cubicBezTo>
                    <a:cubicBezTo>
                      <a:pt x="71" y="98"/>
                      <a:pt x="70" y="95"/>
                      <a:pt x="70" y="90"/>
                    </a:cubicBezTo>
                    <a:cubicBezTo>
                      <a:pt x="71" y="85"/>
                      <a:pt x="70" y="81"/>
                      <a:pt x="68" y="81"/>
                    </a:cubicBezTo>
                    <a:cubicBezTo>
                      <a:pt x="68" y="81"/>
                      <a:pt x="67" y="81"/>
                      <a:pt x="67" y="82"/>
                    </a:cubicBezTo>
                    <a:cubicBezTo>
                      <a:pt x="66" y="82"/>
                      <a:pt x="65" y="87"/>
                      <a:pt x="65" y="90"/>
                    </a:cubicBezTo>
                    <a:cubicBezTo>
                      <a:pt x="64" y="92"/>
                      <a:pt x="65" y="94"/>
                      <a:pt x="67" y="99"/>
                    </a:cubicBezTo>
                    <a:cubicBezTo>
                      <a:pt x="68" y="101"/>
                      <a:pt x="69" y="102"/>
                      <a:pt x="68" y="102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9" y="108"/>
                      <a:pt x="68" y="109"/>
                      <a:pt x="68" y="109"/>
                    </a:cubicBezTo>
                    <a:cubicBezTo>
                      <a:pt x="68" y="109"/>
                      <a:pt x="67" y="109"/>
                      <a:pt x="67" y="109"/>
                    </a:cubicBezTo>
                    <a:cubicBezTo>
                      <a:pt x="64" y="109"/>
                      <a:pt x="65" y="105"/>
                      <a:pt x="65" y="101"/>
                    </a:cubicBezTo>
                    <a:cubicBezTo>
                      <a:pt x="65" y="101"/>
                      <a:pt x="65" y="100"/>
                      <a:pt x="65" y="100"/>
                    </a:cubicBezTo>
                    <a:cubicBezTo>
                      <a:pt x="60" y="98"/>
                      <a:pt x="57" y="98"/>
                      <a:pt x="53" y="98"/>
                    </a:cubicBezTo>
                    <a:cubicBezTo>
                      <a:pt x="53" y="98"/>
                      <a:pt x="53" y="98"/>
                      <a:pt x="52" y="98"/>
                    </a:cubicBezTo>
                    <a:cubicBezTo>
                      <a:pt x="45" y="98"/>
                      <a:pt x="44" y="98"/>
                      <a:pt x="45" y="111"/>
                    </a:cubicBezTo>
                    <a:cubicBezTo>
                      <a:pt x="46" y="124"/>
                      <a:pt x="43" y="131"/>
                      <a:pt x="38" y="138"/>
                    </a:cubicBezTo>
                    <a:cubicBezTo>
                      <a:pt x="37" y="139"/>
                      <a:pt x="38" y="144"/>
                      <a:pt x="39" y="147"/>
                    </a:cubicBezTo>
                    <a:cubicBezTo>
                      <a:pt x="37" y="147"/>
                      <a:pt x="35" y="148"/>
                      <a:pt x="33" y="148"/>
                    </a:cubicBezTo>
                    <a:cubicBezTo>
                      <a:pt x="32" y="148"/>
                      <a:pt x="30" y="148"/>
                      <a:pt x="29" y="147"/>
                    </a:cubicBezTo>
                    <a:cubicBezTo>
                      <a:pt x="28" y="146"/>
                      <a:pt x="29" y="137"/>
                      <a:pt x="28" y="132"/>
                    </a:cubicBezTo>
                    <a:cubicBezTo>
                      <a:pt x="28" y="132"/>
                      <a:pt x="28" y="132"/>
                      <a:pt x="28" y="132"/>
                    </a:cubicBezTo>
                    <a:cubicBezTo>
                      <a:pt x="28" y="132"/>
                      <a:pt x="28" y="132"/>
                      <a:pt x="27" y="132"/>
                    </a:cubicBezTo>
                    <a:cubicBezTo>
                      <a:pt x="27" y="132"/>
                      <a:pt x="27" y="132"/>
                      <a:pt x="27" y="132"/>
                    </a:cubicBezTo>
                    <a:cubicBezTo>
                      <a:pt x="26" y="132"/>
                      <a:pt x="26" y="132"/>
                      <a:pt x="25" y="132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1"/>
                      <a:pt x="24" y="132"/>
                      <a:pt x="24" y="132"/>
                    </a:cubicBezTo>
                    <a:cubicBezTo>
                      <a:pt x="23" y="132"/>
                      <a:pt x="23" y="132"/>
                      <a:pt x="22" y="132"/>
                    </a:cubicBezTo>
                    <a:cubicBezTo>
                      <a:pt x="21" y="132"/>
                      <a:pt x="20" y="131"/>
                      <a:pt x="20" y="127"/>
                    </a:cubicBezTo>
                    <a:cubicBezTo>
                      <a:pt x="20" y="121"/>
                      <a:pt x="21" y="115"/>
                      <a:pt x="21" y="109"/>
                    </a:cubicBezTo>
                    <a:cubicBezTo>
                      <a:pt x="22" y="112"/>
                      <a:pt x="23" y="114"/>
                      <a:pt x="24" y="114"/>
                    </a:cubicBezTo>
                    <a:cubicBezTo>
                      <a:pt x="25" y="114"/>
                      <a:pt x="26" y="113"/>
                      <a:pt x="26" y="110"/>
                    </a:cubicBezTo>
                    <a:cubicBezTo>
                      <a:pt x="27" y="106"/>
                      <a:pt x="28" y="102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6" y="98"/>
                      <a:pt x="24" y="98"/>
                      <a:pt x="23" y="99"/>
                    </a:cubicBezTo>
                    <a:cubicBezTo>
                      <a:pt x="22" y="101"/>
                      <a:pt x="22" y="102"/>
                      <a:pt x="21" y="103"/>
                    </a:cubicBezTo>
                    <a:cubicBezTo>
                      <a:pt x="21" y="102"/>
                      <a:pt x="20" y="100"/>
                      <a:pt x="21" y="100"/>
                    </a:cubicBezTo>
                    <a:cubicBezTo>
                      <a:pt x="21" y="99"/>
                      <a:pt x="22" y="99"/>
                      <a:pt x="23" y="98"/>
                    </a:cubicBezTo>
                    <a:cubicBezTo>
                      <a:pt x="22" y="93"/>
                      <a:pt x="18" y="88"/>
                      <a:pt x="23" y="84"/>
                    </a:cubicBezTo>
                    <a:cubicBezTo>
                      <a:pt x="24" y="82"/>
                      <a:pt x="25" y="81"/>
                      <a:pt x="26" y="81"/>
                    </a:cubicBezTo>
                    <a:cubicBezTo>
                      <a:pt x="27" y="81"/>
                      <a:pt x="28" y="84"/>
                      <a:pt x="28" y="90"/>
                    </a:cubicBezTo>
                    <a:cubicBezTo>
                      <a:pt x="28" y="93"/>
                      <a:pt x="28" y="95"/>
                      <a:pt x="28" y="98"/>
                    </a:cubicBezTo>
                    <a:cubicBezTo>
                      <a:pt x="29" y="98"/>
                      <a:pt x="30" y="98"/>
                      <a:pt x="30" y="98"/>
                    </a:cubicBezTo>
                    <a:cubicBezTo>
                      <a:pt x="33" y="98"/>
                      <a:pt x="35" y="96"/>
                      <a:pt x="34" y="89"/>
                    </a:cubicBezTo>
                    <a:cubicBezTo>
                      <a:pt x="32" y="80"/>
                      <a:pt x="30" y="70"/>
                      <a:pt x="27" y="65"/>
                    </a:cubicBezTo>
                    <a:cubicBezTo>
                      <a:pt x="26" y="64"/>
                      <a:pt x="26" y="64"/>
                      <a:pt x="25" y="64"/>
                    </a:cubicBezTo>
                    <a:cubicBezTo>
                      <a:pt x="23" y="64"/>
                      <a:pt x="21" y="73"/>
                      <a:pt x="18" y="76"/>
                    </a:cubicBezTo>
                    <a:cubicBezTo>
                      <a:pt x="18" y="77"/>
                      <a:pt x="18" y="77"/>
                      <a:pt x="17" y="78"/>
                    </a:cubicBezTo>
                    <a:cubicBezTo>
                      <a:pt x="17" y="80"/>
                      <a:pt x="16" y="80"/>
                      <a:pt x="16" y="80"/>
                    </a:cubicBezTo>
                    <a:cubicBezTo>
                      <a:pt x="15" y="80"/>
                      <a:pt x="14" y="78"/>
                      <a:pt x="14" y="76"/>
                    </a:cubicBezTo>
                    <a:cubicBezTo>
                      <a:pt x="13" y="73"/>
                      <a:pt x="12" y="68"/>
                      <a:pt x="10" y="66"/>
                    </a:cubicBezTo>
                    <a:cubicBezTo>
                      <a:pt x="7" y="61"/>
                      <a:pt x="6" y="57"/>
                      <a:pt x="6" y="53"/>
                    </a:cubicBezTo>
                    <a:cubicBezTo>
                      <a:pt x="6" y="52"/>
                      <a:pt x="7" y="50"/>
                      <a:pt x="8" y="49"/>
                    </a:cubicBezTo>
                    <a:cubicBezTo>
                      <a:pt x="9" y="53"/>
                      <a:pt x="10" y="57"/>
                      <a:pt x="11" y="62"/>
                    </a:cubicBezTo>
                    <a:cubicBezTo>
                      <a:pt x="12" y="62"/>
                      <a:pt x="10" y="64"/>
                      <a:pt x="10" y="66"/>
                    </a:cubicBezTo>
                    <a:cubicBezTo>
                      <a:pt x="14" y="64"/>
                      <a:pt x="19" y="65"/>
                      <a:pt x="19" y="62"/>
                    </a:cubicBezTo>
                    <a:cubicBezTo>
                      <a:pt x="20" y="57"/>
                      <a:pt x="20" y="50"/>
                      <a:pt x="19" y="44"/>
                    </a:cubicBezTo>
                    <a:cubicBezTo>
                      <a:pt x="19" y="42"/>
                      <a:pt x="16" y="42"/>
                      <a:pt x="15" y="40"/>
                    </a:cubicBezTo>
                    <a:cubicBezTo>
                      <a:pt x="14" y="38"/>
                      <a:pt x="16" y="34"/>
                      <a:pt x="16" y="31"/>
                    </a:cubicBezTo>
                    <a:cubicBezTo>
                      <a:pt x="17" y="32"/>
                      <a:pt x="18" y="36"/>
                      <a:pt x="19" y="36"/>
                    </a:cubicBezTo>
                    <a:cubicBezTo>
                      <a:pt x="19" y="36"/>
                      <a:pt x="20" y="35"/>
                      <a:pt x="20" y="31"/>
                    </a:cubicBezTo>
                    <a:cubicBezTo>
                      <a:pt x="20" y="25"/>
                      <a:pt x="20" y="20"/>
                      <a:pt x="20" y="14"/>
                    </a:cubicBezTo>
                    <a:cubicBezTo>
                      <a:pt x="20" y="12"/>
                      <a:pt x="18" y="10"/>
                      <a:pt x="17" y="9"/>
                    </a:cubicBezTo>
                    <a:cubicBezTo>
                      <a:pt x="16" y="8"/>
                      <a:pt x="16" y="8"/>
                      <a:pt x="15" y="8"/>
                    </a:cubicBezTo>
                    <a:cubicBezTo>
                      <a:pt x="15" y="8"/>
                      <a:pt x="14" y="8"/>
                      <a:pt x="13" y="8"/>
                    </a:cubicBezTo>
                    <a:cubicBezTo>
                      <a:pt x="13" y="8"/>
                      <a:pt x="12" y="9"/>
                      <a:pt x="12" y="9"/>
                    </a:cubicBezTo>
                    <a:cubicBezTo>
                      <a:pt x="10" y="9"/>
                      <a:pt x="9" y="7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49" name="Freeform 3706">
                <a:extLst>
                  <a:ext uri="{FF2B5EF4-FFF2-40B4-BE49-F238E27FC236}">
                    <a16:creationId xmlns:a16="http://schemas.microsoft.com/office/drawing/2014/main" id="{996A09A1-A054-445B-B8A0-91C78D0A8B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52" y="1206"/>
                <a:ext cx="192" cy="1050"/>
              </a:xfrm>
              <a:custGeom>
                <a:avLst/>
                <a:gdLst>
                  <a:gd name="T0" fmla="*/ 69 w 225"/>
                  <a:gd name="T1" fmla="*/ 1168 h 1234"/>
                  <a:gd name="T2" fmla="*/ 45 w 225"/>
                  <a:gd name="T3" fmla="*/ 1078 h 1234"/>
                  <a:gd name="T4" fmla="*/ 44 w 225"/>
                  <a:gd name="T5" fmla="*/ 1039 h 1234"/>
                  <a:gd name="T6" fmla="*/ 50 w 225"/>
                  <a:gd name="T7" fmla="*/ 972 h 1234"/>
                  <a:gd name="T8" fmla="*/ 55 w 225"/>
                  <a:gd name="T9" fmla="*/ 889 h 1234"/>
                  <a:gd name="T10" fmla="*/ 62 w 225"/>
                  <a:gd name="T11" fmla="*/ 801 h 1234"/>
                  <a:gd name="T12" fmla="*/ 68 w 225"/>
                  <a:gd name="T13" fmla="*/ 709 h 1234"/>
                  <a:gd name="T14" fmla="*/ 42 w 225"/>
                  <a:gd name="T15" fmla="*/ 630 h 1234"/>
                  <a:gd name="T16" fmla="*/ 43 w 225"/>
                  <a:gd name="T17" fmla="*/ 596 h 1234"/>
                  <a:gd name="T18" fmla="*/ 49 w 225"/>
                  <a:gd name="T19" fmla="*/ 679 h 1234"/>
                  <a:gd name="T20" fmla="*/ 34 w 225"/>
                  <a:gd name="T21" fmla="*/ 828 h 1234"/>
                  <a:gd name="T22" fmla="*/ 48 w 225"/>
                  <a:gd name="T23" fmla="*/ 938 h 1234"/>
                  <a:gd name="T24" fmla="*/ 36 w 225"/>
                  <a:gd name="T25" fmla="*/ 1084 h 1234"/>
                  <a:gd name="T26" fmla="*/ 34 w 225"/>
                  <a:gd name="T27" fmla="*/ 1201 h 1234"/>
                  <a:gd name="T28" fmla="*/ 75 w 225"/>
                  <a:gd name="T29" fmla="*/ 1107 h 1234"/>
                  <a:gd name="T30" fmla="*/ 62 w 225"/>
                  <a:gd name="T31" fmla="*/ 870 h 1234"/>
                  <a:gd name="T32" fmla="*/ 76 w 225"/>
                  <a:gd name="T33" fmla="*/ 660 h 1234"/>
                  <a:gd name="T34" fmla="*/ 61 w 225"/>
                  <a:gd name="T35" fmla="*/ 415 h 1234"/>
                  <a:gd name="T36" fmla="*/ 63 w 225"/>
                  <a:gd name="T37" fmla="*/ 294 h 1234"/>
                  <a:gd name="T38" fmla="*/ 39 w 225"/>
                  <a:gd name="T39" fmla="*/ 204 h 1234"/>
                  <a:gd name="T40" fmla="*/ 60 w 225"/>
                  <a:gd name="T41" fmla="*/ 138 h 1234"/>
                  <a:gd name="T42" fmla="*/ 53 w 225"/>
                  <a:gd name="T43" fmla="*/ 80 h 1234"/>
                  <a:gd name="T44" fmla="*/ 53 w 225"/>
                  <a:gd name="T45" fmla="*/ 30 h 1234"/>
                  <a:gd name="T46" fmla="*/ 37 w 225"/>
                  <a:gd name="T47" fmla="*/ 244 h 1234"/>
                  <a:gd name="T48" fmla="*/ 34 w 225"/>
                  <a:gd name="T49" fmla="*/ 320 h 1234"/>
                  <a:gd name="T50" fmla="*/ 44 w 225"/>
                  <a:gd name="T51" fmla="*/ 429 h 1234"/>
                  <a:gd name="T52" fmla="*/ 28 w 225"/>
                  <a:gd name="T53" fmla="*/ 497 h 1234"/>
                  <a:gd name="T54" fmla="*/ 76 w 225"/>
                  <a:gd name="T55" fmla="*/ 352 h 1234"/>
                  <a:gd name="T56" fmla="*/ 76 w 225"/>
                  <a:gd name="T57" fmla="*/ 251 h 1234"/>
                  <a:gd name="T58" fmla="*/ 170 w 225"/>
                  <a:gd name="T59" fmla="*/ 1135 h 1234"/>
                  <a:gd name="T60" fmla="*/ 171 w 225"/>
                  <a:gd name="T61" fmla="*/ 1026 h 1234"/>
                  <a:gd name="T62" fmla="*/ 174 w 225"/>
                  <a:gd name="T63" fmla="*/ 996 h 1234"/>
                  <a:gd name="T64" fmla="*/ 168 w 225"/>
                  <a:gd name="T65" fmla="*/ 912 h 1234"/>
                  <a:gd name="T66" fmla="*/ 200 w 225"/>
                  <a:gd name="T67" fmla="*/ 835 h 1234"/>
                  <a:gd name="T68" fmla="*/ 173 w 225"/>
                  <a:gd name="T69" fmla="*/ 812 h 1234"/>
                  <a:gd name="T70" fmla="*/ 158 w 225"/>
                  <a:gd name="T71" fmla="*/ 726 h 1234"/>
                  <a:gd name="T72" fmla="*/ 167 w 225"/>
                  <a:gd name="T73" fmla="*/ 675 h 1234"/>
                  <a:gd name="T74" fmla="*/ 185 w 225"/>
                  <a:gd name="T75" fmla="*/ 580 h 1234"/>
                  <a:gd name="T76" fmla="*/ 170 w 225"/>
                  <a:gd name="T77" fmla="*/ 498 h 1234"/>
                  <a:gd name="T78" fmla="*/ 163 w 225"/>
                  <a:gd name="T79" fmla="*/ 453 h 1234"/>
                  <a:gd name="T80" fmla="*/ 187 w 225"/>
                  <a:gd name="T81" fmla="*/ 408 h 1234"/>
                  <a:gd name="T82" fmla="*/ 205 w 225"/>
                  <a:gd name="T83" fmla="*/ 341 h 1234"/>
                  <a:gd name="T84" fmla="*/ 164 w 225"/>
                  <a:gd name="T85" fmla="*/ 330 h 1234"/>
                  <a:gd name="T86" fmla="*/ 176 w 225"/>
                  <a:gd name="T87" fmla="*/ 273 h 1234"/>
                  <a:gd name="T88" fmla="*/ 178 w 225"/>
                  <a:gd name="T89" fmla="*/ 205 h 1234"/>
                  <a:gd name="T90" fmla="*/ 170 w 225"/>
                  <a:gd name="T91" fmla="*/ 167 h 1234"/>
                  <a:gd name="T92" fmla="*/ 194 w 225"/>
                  <a:gd name="T93" fmla="*/ 303 h 1234"/>
                  <a:gd name="T94" fmla="*/ 173 w 225"/>
                  <a:gd name="T95" fmla="*/ 129 h 1234"/>
                  <a:gd name="T96" fmla="*/ 168 w 225"/>
                  <a:gd name="T97" fmla="*/ 89 h 1234"/>
                  <a:gd name="T98" fmla="*/ 179 w 225"/>
                  <a:gd name="T99" fmla="*/ 5 h 1234"/>
                  <a:gd name="T100" fmla="*/ 152 w 225"/>
                  <a:gd name="T101" fmla="*/ 135 h 1234"/>
                  <a:gd name="T102" fmla="*/ 152 w 225"/>
                  <a:gd name="T103" fmla="*/ 640 h 1234"/>
                  <a:gd name="T104" fmla="*/ 196 w 225"/>
                  <a:gd name="T105" fmla="*/ 1170 h 1234"/>
                  <a:gd name="T106" fmla="*/ 171 w 225"/>
                  <a:gd name="T107" fmla="*/ 1169 h 1234"/>
                  <a:gd name="T108" fmla="*/ 193 w 225"/>
                  <a:gd name="T109" fmla="*/ 1044 h 1234"/>
                  <a:gd name="T110" fmla="*/ 200 w 225"/>
                  <a:gd name="T111" fmla="*/ 902 h 1234"/>
                  <a:gd name="T112" fmla="*/ 196 w 225"/>
                  <a:gd name="T113" fmla="*/ 813 h 1234"/>
                  <a:gd name="T114" fmla="*/ 184 w 225"/>
                  <a:gd name="T115" fmla="*/ 667 h 1234"/>
                  <a:gd name="T116" fmla="*/ 198 w 225"/>
                  <a:gd name="T117" fmla="*/ 609 h 1234"/>
                  <a:gd name="T118" fmla="*/ 198 w 225"/>
                  <a:gd name="T119" fmla="*/ 386 h 1234"/>
                  <a:gd name="T120" fmla="*/ 216 w 225"/>
                  <a:gd name="T121" fmla="*/ 114 h 1234"/>
                  <a:gd name="T122" fmla="*/ 197 w 225"/>
                  <a:gd name="T123" fmla="*/ 44 h 1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5" h="1234">
                    <a:moveTo>
                      <a:pt x="60" y="1219"/>
                    </a:moveTo>
                    <a:cubicBezTo>
                      <a:pt x="59" y="1219"/>
                      <a:pt x="58" y="1222"/>
                      <a:pt x="58" y="1223"/>
                    </a:cubicBezTo>
                    <a:cubicBezTo>
                      <a:pt x="57" y="1224"/>
                      <a:pt x="56" y="1226"/>
                      <a:pt x="56" y="1227"/>
                    </a:cubicBezTo>
                    <a:cubicBezTo>
                      <a:pt x="56" y="1230"/>
                      <a:pt x="56" y="1232"/>
                      <a:pt x="55" y="1234"/>
                    </a:cubicBezTo>
                    <a:cubicBezTo>
                      <a:pt x="60" y="1234"/>
                      <a:pt x="60" y="1234"/>
                      <a:pt x="60" y="1234"/>
                    </a:cubicBezTo>
                    <a:cubicBezTo>
                      <a:pt x="60" y="1233"/>
                      <a:pt x="61" y="1232"/>
                      <a:pt x="62" y="1231"/>
                    </a:cubicBezTo>
                    <a:cubicBezTo>
                      <a:pt x="65" y="1228"/>
                      <a:pt x="63" y="1225"/>
                      <a:pt x="62" y="1221"/>
                    </a:cubicBezTo>
                    <a:cubicBezTo>
                      <a:pt x="61" y="1220"/>
                      <a:pt x="60" y="1219"/>
                      <a:pt x="60" y="1219"/>
                    </a:cubicBezTo>
                    <a:moveTo>
                      <a:pt x="73" y="1213"/>
                    </a:moveTo>
                    <a:cubicBezTo>
                      <a:pt x="73" y="1218"/>
                      <a:pt x="74" y="1225"/>
                      <a:pt x="72" y="1229"/>
                    </a:cubicBezTo>
                    <a:cubicBezTo>
                      <a:pt x="72" y="1231"/>
                      <a:pt x="71" y="1232"/>
                      <a:pt x="70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17"/>
                      <a:pt x="76" y="1217"/>
                      <a:pt x="76" y="1217"/>
                    </a:cubicBezTo>
                    <a:cubicBezTo>
                      <a:pt x="76" y="1217"/>
                      <a:pt x="75" y="1216"/>
                      <a:pt x="75" y="1215"/>
                    </a:cubicBezTo>
                    <a:cubicBezTo>
                      <a:pt x="75" y="1214"/>
                      <a:pt x="73" y="1213"/>
                      <a:pt x="73" y="1213"/>
                    </a:cubicBezTo>
                    <a:moveTo>
                      <a:pt x="187" y="1020"/>
                    </a:moveTo>
                    <a:cubicBezTo>
                      <a:pt x="187" y="1020"/>
                      <a:pt x="187" y="1020"/>
                      <a:pt x="187" y="1020"/>
                    </a:cubicBezTo>
                    <a:cubicBezTo>
                      <a:pt x="187" y="1020"/>
                      <a:pt x="187" y="1020"/>
                      <a:pt x="187" y="1020"/>
                    </a:cubicBezTo>
                    <a:cubicBezTo>
                      <a:pt x="187" y="1020"/>
                      <a:pt x="187" y="1020"/>
                      <a:pt x="187" y="1020"/>
                    </a:cubicBezTo>
                    <a:moveTo>
                      <a:pt x="36" y="1229"/>
                    </a:moveTo>
                    <a:cubicBezTo>
                      <a:pt x="36" y="1229"/>
                      <a:pt x="36" y="1229"/>
                      <a:pt x="36" y="1229"/>
                    </a:cubicBezTo>
                    <a:cubicBezTo>
                      <a:pt x="35" y="1227"/>
                      <a:pt x="34" y="1225"/>
                      <a:pt x="34" y="1222"/>
                    </a:cubicBezTo>
                    <a:cubicBezTo>
                      <a:pt x="33" y="1221"/>
                      <a:pt x="34" y="1219"/>
                      <a:pt x="35" y="1218"/>
                    </a:cubicBezTo>
                    <a:cubicBezTo>
                      <a:pt x="36" y="1220"/>
                      <a:pt x="37" y="1223"/>
                      <a:pt x="39" y="1226"/>
                    </a:cubicBezTo>
                    <a:cubicBezTo>
                      <a:pt x="38" y="1227"/>
                      <a:pt x="36" y="1229"/>
                      <a:pt x="36" y="1229"/>
                    </a:cubicBezTo>
                    <a:moveTo>
                      <a:pt x="43" y="1212"/>
                    </a:moveTo>
                    <a:cubicBezTo>
                      <a:pt x="43" y="1211"/>
                      <a:pt x="43" y="1210"/>
                      <a:pt x="43" y="1209"/>
                    </a:cubicBezTo>
                    <a:cubicBezTo>
                      <a:pt x="42" y="1208"/>
                      <a:pt x="43" y="1207"/>
                      <a:pt x="43" y="1207"/>
                    </a:cubicBezTo>
                    <a:cubicBezTo>
                      <a:pt x="44" y="1208"/>
                      <a:pt x="44" y="1209"/>
                      <a:pt x="44" y="1210"/>
                    </a:cubicBezTo>
                    <a:cubicBezTo>
                      <a:pt x="44" y="1211"/>
                      <a:pt x="44" y="1212"/>
                      <a:pt x="43" y="1212"/>
                    </a:cubicBezTo>
                    <a:moveTo>
                      <a:pt x="69" y="1168"/>
                    </a:moveTo>
                    <a:cubicBezTo>
                      <a:pt x="65" y="1159"/>
                      <a:pt x="65" y="1159"/>
                      <a:pt x="65" y="1159"/>
                    </a:cubicBezTo>
                    <a:cubicBezTo>
                      <a:pt x="66" y="1159"/>
                      <a:pt x="67" y="1157"/>
                      <a:pt x="68" y="1157"/>
                    </a:cubicBezTo>
                    <a:cubicBezTo>
                      <a:pt x="68" y="1157"/>
                      <a:pt x="68" y="1157"/>
                      <a:pt x="68" y="1157"/>
                    </a:cubicBezTo>
                    <a:cubicBezTo>
                      <a:pt x="70" y="1158"/>
                      <a:pt x="71" y="1159"/>
                      <a:pt x="73" y="1160"/>
                    </a:cubicBezTo>
                    <a:cubicBezTo>
                      <a:pt x="72" y="1163"/>
                      <a:pt x="70" y="1166"/>
                      <a:pt x="69" y="1168"/>
                    </a:cubicBezTo>
                    <a:moveTo>
                      <a:pt x="36" y="1165"/>
                    </a:moveTo>
                    <a:cubicBezTo>
                      <a:pt x="35" y="1160"/>
                      <a:pt x="34" y="1158"/>
                      <a:pt x="34" y="1155"/>
                    </a:cubicBezTo>
                    <a:cubicBezTo>
                      <a:pt x="34" y="1154"/>
                      <a:pt x="36" y="1151"/>
                      <a:pt x="37" y="1151"/>
                    </a:cubicBezTo>
                    <a:cubicBezTo>
                      <a:pt x="37" y="1151"/>
                      <a:pt x="37" y="1151"/>
                      <a:pt x="37" y="1151"/>
                    </a:cubicBezTo>
                    <a:cubicBezTo>
                      <a:pt x="38" y="1153"/>
                      <a:pt x="39" y="1155"/>
                      <a:pt x="40" y="1158"/>
                    </a:cubicBezTo>
                    <a:cubicBezTo>
                      <a:pt x="40" y="1159"/>
                      <a:pt x="38" y="1161"/>
                      <a:pt x="36" y="1165"/>
                    </a:cubicBezTo>
                    <a:moveTo>
                      <a:pt x="60" y="1144"/>
                    </a:moveTo>
                    <a:cubicBezTo>
                      <a:pt x="60" y="1144"/>
                      <a:pt x="60" y="1143"/>
                      <a:pt x="60" y="1143"/>
                    </a:cubicBezTo>
                    <a:cubicBezTo>
                      <a:pt x="60" y="1142"/>
                      <a:pt x="61" y="1141"/>
                      <a:pt x="62" y="1141"/>
                    </a:cubicBezTo>
                    <a:cubicBezTo>
                      <a:pt x="62" y="1141"/>
                      <a:pt x="62" y="1141"/>
                      <a:pt x="62" y="1141"/>
                    </a:cubicBezTo>
                    <a:cubicBezTo>
                      <a:pt x="62" y="1141"/>
                      <a:pt x="62" y="1142"/>
                      <a:pt x="62" y="1143"/>
                    </a:cubicBezTo>
                    <a:cubicBezTo>
                      <a:pt x="62" y="1143"/>
                      <a:pt x="61" y="1144"/>
                      <a:pt x="60" y="1144"/>
                    </a:cubicBezTo>
                    <a:cubicBezTo>
                      <a:pt x="60" y="1144"/>
                      <a:pt x="60" y="1144"/>
                      <a:pt x="60" y="1144"/>
                    </a:cubicBezTo>
                    <a:moveTo>
                      <a:pt x="45" y="1146"/>
                    </a:moveTo>
                    <a:cubicBezTo>
                      <a:pt x="44" y="1144"/>
                      <a:pt x="43" y="1141"/>
                      <a:pt x="43" y="1139"/>
                    </a:cubicBezTo>
                    <a:cubicBezTo>
                      <a:pt x="43" y="1137"/>
                      <a:pt x="44" y="1136"/>
                      <a:pt x="44" y="1134"/>
                    </a:cubicBezTo>
                    <a:cubicBezTo>
                      <a:pt x="48" y="1143"/>
                      <a:pt x="48" y="1143"/>
                      <a:pt x="48" y="1143"/>
                    </a:cubicBezTo>
                    <a:cubicBezTo>
                      <a:pt x="47" y="1144"/>
                      <a:pt x="46" y="1145"/>
                      <a:pt x="45" y="1146"/>
                    </a:cubicBezTo>
                    <a:moveTo>
                      <a:pt x="71" y="1129"/>
                    </a:moveTo>
                    <a:cubicBezTo>
                      <a:pt x="70" y="1128"/>
                      <a:pt x="69" y="1127"/>
                      <a:pt x="68" y="1126"/>
                    </a:cubicBezTo>
                    <a:cubicBezTo>
                      <a:pt x="69" y="1125"/>
                      <a:pt x="71" y="1124"/>
                      <a:pt x="72" y="1123"/>
                    </a:cubicBezTo>
                    <a:cubicBezTo>
                      <a:pt x="72" y="1123"/>
                      <a:pt x="72" y="1123"/>
                      <a:pt x="72" y="1123"/>
                    </a:cubicBezTo>
                    <a:cubicBezTo>
                      <a:pt x="72" y="1123"/>
                      <a:pt x="73" y="1125"/>
                      <a:pt x="74" y="1126"/>
                    </a:cubicBezTo>
                    <a:cubicBezTo>
                      <a:pt x="73" y="1127"/>
                      <a:pt x="72" y="1128"/>
                      <a:pt x="71" y="1129"/>
                    </a:cubicBezTo>
                    <a:moveTo>
                      <a:pt x="53" y="1128"/>
                    </a:moveTo>
                    <a:cubicBezTo>
                      <a:pt x="53" y="1128"/>
                      <a:pt x="53" y="1128"/>
                      <a:pt x="53" y="1128"/>
                    </a:cubicBezTo>
                    <a:cubicBezTo>
                      <a:pt x="51" y="1128"/>
                      <a:pt x="50" y="1126"/>
                      <a:pt x="49" y="1125"/>
                    </a:cubicBezTo>
                    <a:cubicBezTo>
                      <a:pt x="50" y="1122"/>
                      <a:pt x="52" y="1118"/>
                      <a:pt x="53" y="1118"/>
                    </a:cubicBezTo>
                    <a:cubicBezTo>
                      <a:pt x="53" y="1118"/>
                      <a:pt x="53" y="1118"/>
                      <a:pt x="53" y="1118"/>
                    </a:cubicBezTo>
                    <a:cubicBezTo>
                      <a:pt x="54" y="1118"/>
                      <a:pt x="55" y="1123"/>
                      <a:pt x="57" y="1127"/>
                    </a:cubicBezTo>
                    <a:cubicBezTo>
                      <a:pt x="56" y="1127"/>
                      <a:pt x="54" y="1128"/>
                      <a:pt x="53" y="1128"/>
                    </a:cubicBezTo>
                    <a:moveTo>
                      <a:pt x="45" y="1078"/>
                    </a:moveTo>
                    <a:cubicBezTo>
                      <a:pt x="45" y="1077"/>
                      <a:pt x="44" y="1076"/>
                      <a:pt x="44" y="1074"/>
                    </a:cubicBezTo>
                    <a:cubicBezTo>
                      <a:pt x="44" y="1074"/>
                      <a:pt x="45" y="1073"/>
                      <a:pt x="45" y="1072"/>
                    </a:cubicBezTo>
                    <a:cubicBezTo>
                      <a:pt x="45" y="1074"/>
                      <a:pt x="46" y="1075"/>
                      <a:pt x="46" y="1076"/>
                    </a:cubicBezTo>
                    <a:cubicBezTo>
                      <a:pt x="46" y="1077"/>
                      <a:pt x="45" y="1078"/>
                      <a:pt x="45" y="1078"/>
                    </a:cubicBezTo>
                    <a:moveTo>
                      <a:pt x="66" y="1067"/>
                    </a:moveTo>
                    <a:cubicBezTo>
                      <a:pt x="68" y="1067"/>
                      <a:pt x="67" y="1066"/>
                      <a:pt x="66" y="1064"/>
                    </a:cubicBezTo>
                    <a:cubicBezTo>
                      <a:pt x="68" y="1062"/>
                      <a:pt x="69" y="1058"/>
                      <a:pt x="70" y="1057"/>
                    </a:cubicBezTo>
                    <a:cubicBezTo>
                      <a:pt x="70" y="1057"/>
                      <a:pt x="70" y="1057"/>
                      <a:pt x="70" y="1057"/>
                    </a:cubicBezTo>
                    <a:cubicBezTo>
                      <a:pt x="71" y="1057"/>
                      <a:pt x="73" y="1061"/>
                      <a:pt x="74" y="1063"/>
                    </a:cubicBezTo>
                    <a:cubicBezTo>
                      <a:pt x="73" y="1065"/>
                      <a:pt x="73" y="1066"/>
                      <a:pt x="72" y="1067"/>
                    </a:cubicBezTo>
                    <a:cubicBezTo>
                      <a:pt x="71" y="1067"/>
                      <a:pt x="71" y="1067"/>
                      <a:pt x="71" y="1067"/>
                    </a:cubicBezTo>
                    <a:cubicBezTo>
                      <a:pt x="70" y="1067"/>
                      <a:pt x="69" y="1067"/>
                      <a:pt x="68" y="1067"/>
                    </a:cubicBezTo>
                    <a:cubicBezTo>
                      <a:pt x="67" y="1073"/>
                      <a:pt x="63" y="1084"/>
                      <a:pt x="70" y="1084"/>
                    </a:cubicBezTo>
                    <a:cubicBezTo>
                      <a:pt x="70" y="1084"/>
                      <a:pt x="70" y="1084"/>
                      <a:pt x="71" y="1084"/>
                    </a:cubicBezTo>
                    <a:cubicBezTo>
                      <a:pt x="71" y="1084"/>
                      <a:pt x="71" y="1084"/>
                      <a:pt x="72" y="1084"/>
                    </a:cubicBezTo>
                    <a:cubicBezTo>
                      <a:pt x="74" y="1084"/>
                      <a:pt x="74" y="1088"/>
                      <a:pt x="74" y="1093"/>
                    </a:cubicBezTo>
                    <a:cubicBezTo>
                      <a:pt x="74" y="1097"/>
                      <a:pt x="74" y="1102"/>
                      <a:pt x="74" y="1106"/>
                    </a:cubicBezTo>
                    <a:cubicBezTo>
                      <a:pt x="74" y="1106"/>
                      <a:pt x="74" y="1106"/>
                      <a:pt x="74" y="1106"/>
                    </a:cubicBezTo>
                    <a:cubicBezTo>
                      <a:pt x="73" y="1106"/>
                      <a:pt x="73" y="1106"/>
                      <a:pt x="73" y="1106"/>
                    </a:cubicBezTo>
                    <a:cubicBezTo>
                      <a:pt x="71" y="1106"/>
                      <a:pt x="71" y="1106"/>
                      <a:pt x="70" y="1107"/>
                    </a:cubicBezTo>
                    <a:cubicBezTo>
                      <a:pt x="67" y="1108"/>
                      <a:pt x="65" y="1112"/>
                      <a:pt x="62" y="1112"/>
                    </a:cubicBezTo>
                    <a:cubicBezTo>
                      <a:pt x="62" y="1112"/>
                      <a:pt x="62" y="1111"/>
                      <a:pt x="62" y="1111"/>
                    </a:cubicBezTo>
                    <a:cubicBezTo>
                      <a:pt x="58" y="1110"/>
                      <a:pt x="58" y="1100"/>
                      <a:pt x="53" y="1100"/>
                    </a:cubicBezTo>
                    <a:cubicBezTo>
                      <a:pt x="53" y="1100"/>
                      <a:pt x="53" y="1100"/>
                      <a:pt x="53" y="1100"/>
                    </a:cubicBezTo>
                    <a:cubicBezTo>
                      <a:pt x="53" y="1100"/>
                      <a:pt x="53" y="1100"/>
                      <a:pt x="53" y="1100"/>
                    </a:cubicBezTo>
                    <a:cubicBezTo>
                      <a:pt x="53" y="1100"/>
                      <a:pt x="52" y="1092"/>
                      <a:pt x="52" y="1088"/>
                    </a:cubicBezTo>
                    <a:cubicBezTo>
                      <a:pt x="52" y="1084"/>
                      <a:pt x="53" y="1084"/>
                      <a:pt x="54" y="1084"/>
                    </a:cubicBezTo>
                    <a:cubicBezTo>
                      <a:pt x="55" y="1084"/>
                      <a:pt x="55" y="1084"/>
                      <a:pt x="56" y="1084"/>
                    </a:cubicBezTo>
                    <a:cubicBezTo>
                      <a:pt x="56" y="1084"/>
                      <a:pt x="56" y="1084"/>
                      <a:pt x="57" y="1084"/>
                    </a:cubicBezTo>
                    <a:cubicBezTo>
                      <a:pt x="57" y="1084"/>
                      <a:pt x="57" y="1084"/>
                      <a:pt x="58" y="1084"/>
                    </a:cubicBezTo>
                    <a:cubicBezTo>
                      <a:pt x="58" y="1068"/>
                      <a:pt x="58" y="1068"/>
                      <a:pt x="58" y="1068"/>
                    </a:cubicBezTo>
                    <a:cubicBezTo>
                      <a:pt x="61" y="1067"/>
                      <a:pt x="63" y="1067"/>
                      <a:pt x="65" y="1067"/>
                    </a:cubicBezTo>
                    <a:cubicBezTo>
                      <a:pt x="66" y="1067"/>
                      <a:pt x="66" y="1067"/>
                      <a:pt x="66" y="1067"/>
                    </a:cubicBezTo>
                    <a:moveTo>
                      <a:pt x="57" y="1066"/>
                    </a:moveTo>
                    <a:cubicBezTo>
                      <a:pt x="53" y="1063"/>
                      <a:pt x="53" y="1059"/>
                      <a:pt x="52" y="1055"/>
                    </a:cubicBezTo>
                    <a:cubicBezTo>
                      <a:pt x="52" y="1054"/>
                      <a:pt x="54" y="1053"/>
                      <a:pt x="54" y="1051"/>
                    </a:cubicBezTo>
                    <a:cubicBezTo>
                      <a:pt x="56" y="1056"/>
                      <a:pt x="57" y="1060"/>
                      <a:pt x="58" y="1065"/>
                    </a:cubicBezTo>
                    <a:cubicBezTo>
                      <a:pt x="58" y="1065"/>
                      <a:pt x="57" y="1065"/>
                      <a:pt x="57" y="1066"/>
                    </a:cubicBezTo>
                    <a:moveTo>
                      <a:pt x="47" y="1047"/>
                    </a:moveTo>
                    <a:cubicBezTo>
                      <a:pt x="46" y="1043"/>
                      <a:pt x="45" y="1041"/>
                      <a:pt x="44" y="1039"/>
                    </a:cubicBezTo>
                    <a:cubicBezTo>
                      <a:pt x="44" y="1037"/>
                      <a:pt x="46" y="1035"/>
                      <a:pt x="46" y="1033"/>
                    </a:cubicBezTo>
                    <a:cubicBezTo>
                      <a:pt x="48" y="1035"/>
                      <a:pt x="49" y="1037"/>
                      <a:pt x="50" y="1039"/>
                    </a:cubicBezTo>
                    <a:cubicBezTo>
                      <a:pt x="50" y="1040"/>
                      <a:pt x="49" y="1043"/>
                      <a:pt x="47" y="1047"/>
                    </a:cubicBezTo>
                    <a:moveTo>
                      <a:pt x="40" y="1028"/>
                    </a:moveTo>
                    <a:cubicBezTo>
                      <a:pt x="40" y="1028"/>
                      <a:pt x="40" y="1027"/>
                      <a:pt x="40" y="1027"/>
                    </a:cubicBezTo>
                    <a:cubicBezTo>
                      <a:pt x="39" y="1026"/>
                      <a:pt x="37" y="1025"/>
                      <a:pt x="36" y="1023"/>
                    </a:cubicBezTo>
                    <a:cubicBezTo>
                      <a:pt x="36" y="1022"/>
                      <a:pt x="37" y="1019"/>
                      <a:pt x="37" y="1016"/>
                    </a:cubicBezTo>
                    <a:cubicBezTo>
                      <a:pt x="39" y="1019"/>
                      <a:pt x="40" y="1022"/>
                      <a:pt x="41" y="1024"/>
                    </a:cubicBezTo>
                    <a:cubicBezTo>
                      <a:pt x="41" y="1025"/>
                      <a:pt x="40" y="1028"/>
                      <a:pt x="40" y="1028"/>
                    </a:cubicBezTo>
                    <a:moveTo>
                      <a:pt x="29" y="1016"/>
                    </a:moveTo>
                    <a:cubicBezTo>
                      <a:pt x="29" y="1014"/>
                      <a:pt x="28" y="1012"/>
                      <a:pt x="28" y="1011"/>
                    </a:cubicBezTo>
                    <a:cubicBezTo>
                      <a:pt x="28" y="1007"/>
                      <a:pt x="29" y="1004"/>
                      <a:pt x="30" y="1000"/>
                    </a:cubicBezTo>
                    <a:cubicBezTo>
                      <a:pt x="31" y="1003"/>
                      <a:pt x="33" y="1005"/>
                      <a:pt x="33" y="1008"/>
                    </a:cubicBezTo>
                    <a:cubicBezTo>
                      <a:pt x="33" y="1011"/>
                      <a:pt x="31" y="1013"/>
                      <a:pt x="29" y="1016"/>
                    </a:cubicBezTo>
                    <a:moveTo>
                      <a:pt x="46" y="1017"/>
                    </a:moveTo>
                    <a:cubicBezTo>
                      <a:pt x="44" y="1013"/>
                      <a:pt x="43" y="1011"/>
                      <a:pt x="42" y="1008"/>
                    </a:cubicBezTo>
                    <a:cubicBezTo>
                      <a:pt x="44" y="1005"/>
                      <a:pt x="46" y="1002"/>
                      <a:pt x="48" y="1000"/>
                    </a:cubicBezTo>
                    <a:cubicBezTo>
                      <a:pt x="48" y="1000"/>
                      <a:pt x="48" y="1000"/>
                      <a:pt x="48" y="1000"/>
                    </a:cubicBezTo>
                    <a:cubicBezTo>
                      <a:pt x="48" y="1000"/>
                      <a:pt x="50" y="1004"/>
                      <a:pt x="50" y="1005"/>
                    </a:cubicBezTo>
                    <a:cubicBezTo>
                      <a:pt x="49" y="1009"/>
                      <a:pt x="47" y="1013"/>
                      <a:pt x="46" y="1017"/>
                    </a:cubicBezTo>
                    <a:moveTo>
                      <a:pt x="38" y="1000"/>
                    </a:moveTo>
                    <a:cubicBezTo>
                      <a:pt x="34" y="992"/>
                      <a:pt x="34" y="992"/>
                      <a:pt x="34" y="992"/>
                    </a:cubicBezTo>
                    <a:cubicBezTo>
                      <a:pt x="36" y="989"/>
                      <a:pt x="38" y="986"/>
                      <a:pt x="40" y="983"/>
                    </a:cubicBezTo>
                    <a:cubicBezTo>
                      <a:pt x="40" y="983"/>
                      <a:pt x="40" y="983"/>
                      <a:pt x="40" y="983"/>
                    </a:cubicBezTo>
                    <a:cubicBezTo>
                      <a:pt x="40" y="983"/>
                      <a:pt x="42" y="987"/>
                      <a:pt x="42" y="987"/>
                    </a:cubicBezTo>
                    <a:cubicBezTo>
                      <a:pt x="41" y="992"/>
                      <a:pt x="39" y="996"/>
                      <a:pt x="38" y="1000"/>
                    </a:cubicBezTo>
                    <a:moveTo>
                      <a:pt x="57" y="1000"/>
                    </a:moveTo>
                    <a:cubicBezTo>
                      <a:pt x="57" y="1000"/>
                      <a:pt x="57" y="1000"/>
                      <a:pt x="57" y="1000"/>
                    </a:cubicBezTo>
                    <a:cubicBezTo>
                      <a:pt x="54" y="997"/>
                      <a:pt x="52" y="994"/>
                      <a:pt x="50" y="991"/>
                    </a:cubicBezTo>
                    <a:cubicBezTo>
                      <a:pt x="52" y="989"/>
                      <a:pt x="53" y="986"/>
                      <a:pt x="55" y="983"/>
                    </a:cubicBezTo>
                    <a:cubicBezTo>
                      <a:pt x="56" y="987"/>
                      <a:pt x="58" y="991"/>
                      <a:pt x="59" y="995"/>
                    </a:cubicBezTo>
                    <a:cubicBezTo>
                      <a:pt x="59" y="995"/>
                      <a:pt x="57" y="1000"/>
                      <a:pt x="57" y="1000"/>
                    </a:cubicBezTo>
                    <a:moveTo>
                      <a:pt x="46" y="982"/>
                    </a:moveTo>
                    <a:cubicBezTo>
                      <a:pt x="45" y="980"/>
                      <a:pt x="43" y="977"/>
                      <a:pt x="42" y="974"/>
                    </a:cubicBezTo>
                    <a:cubicBezTo>
                      <a:pt x="44" y="971"/>
                      <a:pt x="46" y="968"/>
                      <a:pt x="49" y="964"/>
                    </a:cubicBezTo>
                    <a:cubicBezTo>
                      <a:pt x="50" y="968"/>
                      <a:pt x="51" y="971"/>
                      <a:pt x="50" y="972"/>
                    </a:cubicBezTo>
                    <a:cubicBezTo>
                      <a:pt x="49" y="975"/>
                      <a:pt x="47" y="979"/>
                      <a:pt x="46" y="982"/>
                    </a:cubicBezTo>
                    <a:moveTo>
                      <a:pt x="55" y="961"/>
                    </a:moveTo>
                    <a:cubicBezTo>
                      <a:pt x="53" y="961"/>
                      <a:pt x="52" y="959"/>
                      <a:pt x="51" y="959"/>
                    </a:cubicBezTo>
                    <a:cubicBezTo>
                      <a:pt x="52" y="957"/>
                      <a:pt x="54" y="955"/>
                      <a:pt x="55" y="954"/>
                    </a:cubicBezTo>
                    <a:cubicBezTo>
                      <a:pt x="56" y="955"/>
                      <a:pt x="58" y="956"/>
                      <a:pt x="59" y="957"/>
                    </a:cubicBezTo>
                    <a:cubicBezTo>
                      <a:pt x="57" y="958"/>
                      <a:pt x="56" y="960"/>
                      <a:pt x="55" y="960"/>
                    </a:cubicBezTo>
                    <a:cubicBezTo>
                      <a:pt x="55" y="961"/>
                      <a:pt x="55" y="961"/>
                      <a:pt x="55" y="961"/>
                    </a:cubicBezTo>
                    <a:moveTo>
                      <a:pt x="66" y="950"/>
                    </a:moveTo>
                    <a:cubicBezTo>
                      <a:pt x="66" y="949"/>
                      <a:pt x="65" y="948"/>
                      <a:pt x="65" y="948"/>
                    </a:cubicBezTo>
                    <a:cubicBezTo>
                      <a:pt x="66" y="946"/>
                      <a:pt x="66" y="945"/>
                      <a:pt x="66" y="944"/>
                    </a:cubicBezTo>
                    <a:cubicBezTo>
                      <a:pt x="67" y="946"/>
                      <a:pt x="67" y="946"/>
                      <a:pt x="67" y="946"/>
                    </a:cubicBezTo>
                    <a:cubicBezTo>
                      <a:pt x="67" y="947"/>
                      <a:pt x="67" y="948"/>
                      <a:pt x="66" y="950"/>
                    </a:cubicBezTo>
                    <a:moveTo>
                      <a:pt x="72" y="926"/>
                    </a:moveTo>
                    <a:cubicBezTo>
                      <a:pt x="71" y="926"/>
                      <a:pt x="71" y="925"/>
                      <a:pt x="71" y="925"/>
                    </a:cubicBezTo>
                    <a:cubicBezTo>
                      <a:pt x="71" y="924"/>
                      <a:pt x="72" y="923"/>
                      <a:pt x="73" y="923"/>
                    </a:cubicBezTo>
                    <a:cubicBezTo>
                      <a:pt x="73" y="923"/>
                      <a:pt x="73" y="923"/>
                      <a:pt x="73" y="923"/>
                    </a:cubicBezTo>
                    <a:cubicBezTo>
                      <a:pt x="73" y="923"/>
                      <a:pt x="73" y="924"/>
                      <a:pt x="74" y="925"/>
                    </a:cubicBezTo>
                    <a:cubicBezTo>
                      <a:pt x="73" y="925"/>
                      <a:pt x="72" y="926"/>
                      <a:pt x="72" y="926"/>
                    </a:cubicBezTo>
                    <a:cubicBezTo>
                      <a:pt x="72" y="926"/>
                      <a:pt x="72" y="926"/>
                      <a:pt x="72" y="926"/>
                    </a:cubicBezTo>
                    <a:moveTo>
                      <a:pt x="53" y="928"/>
                    </a:moveTo>
                    <a:cubicBezTo>
                      <a:pt x="52" y="927"/>
                      <a:pt x="52" y="925"/>
                      <a:pt x="52" y="923"/>
                    </a:cubicBezTo>
                    <a:cubicBezTo>
                      <a:pt x="52" y="923"/>
                      <a:pt x="53" y="922"/>
                      <a:pt x="54" y="922"/>
                    </a:cubicBezTo>
                    <a:cubicBezTo>
                      <a:pt x="54" y="922"/>
                      <a:pt x="54" y="922"/>
                      <a:pt x="54" y="922"/>
                    </a:cubicBezTo>
                    <a:cubicBezTo>
                      <a:pt x="55" y="922"/>
                      <a:pt x="56" y="924"/>
                      <a:pt x="56" y="925"/>
                    </a:cubicBezTo>
                    <a:cubicBezTo>
                      <a:pt x="56" y="926"/>
                      <a:pt x="55" y="926"/>
                      <a:pt x="53" y="928"/>
                    </a:cubicBezTo>
                    <a:moveTo>
                      <a:pt x="64" y="909"/>
                    </a:moveTo>
                    <a:cubicBezTo>
                      <a:pt x="63" y="909"/>
                      <a:pt x="63" y="908"/>
                      <a:pt x="63" y="908"/>
                    </a:cubicBezTo>
                    <a:cubicBezTo>
                      <a:pt x="63" y="907"/>
                      <a:pt x="64" y="906"/>
                      <a:pt x="65" y="906"/>
                    </a:cubicBezTo>
                    <a:cubicBezTo>
                      <a:pt x="65" y="906"/>
                      <a:pt x="65" y="906"/>
                      <a:pt x="65" y="906"/>
                    </a:cubicBezTo>
                    <a:cubicBezTo>
                      <a:pt x="65" y="906"/>
                      <a:pt x="65" y="907"/>
                      <a:pt x="65" y="908"/>
                    </a:cubicBezTo>
                    <a:cubicBezTo>
                      <a:pt x="65" y="908"/>
                      <a:pt x="64" y="909"/>
                      <a:pt x="64" y="909"/>
                    </a:cubicBezTo>
                    <a:cubicBezTo>
                      <a:pt x="64" y="909"/>
                      <a:pt x="64" y="909"/>
                      <a:pt x="64" y="909"/>
                    </a:cubicBezTo>
                    <a:cubicBezTo>
                      <a:pt x="64" y="909"/>
                      <a:pt x="64" y="909"/>
                      <a:pt x="64" y="909"/>
                    </a:cubicBezTo>
                    <a:moveTo>
                      <a:pt x="56" y="893"/>
                    </a:moveTo>
                    <a:cubicBezTo>
                      <a:pt x="56" y="892"/>
                      <a:pt x="55" y="891"/>
                      <a:pt x="54" y="891"/>
                    </a:cubicBezTo>
                    <a:cubicBezTo>
                      <a:pt x="55" y="890"/>
                      <a:pt x="55" y="889"/>
                      <a:pt x="55" y="889"/>
                    </a:cubicBezTo>
                    <a:cubicBezTo>
                      <a:pt x="55" y="889"/>
                      <a:pt x="55" y="889"/>
                      <a:pt x="55" y="889"/>
                    </a:cubicBezTo>
                    <a:cubicBezTo>
                      <a:pt x="56" y="889"/>
                      <a:pt x="57" y="890"/>
                      <a:pt x="57" y="891"/>
                    </a:cubicBezTo>
                    <a:cubicBezTo>
                      <a:pt x="57" y="891"/>
                      <a:pt x="57" y="892"/>
                      <a:pt x="56" y="893"/>
                    </a:cubicBezTo>
                    <a:moveTo>
                      <a:pt x="57" y="865"/>
                    </a:moveTo>
                    <a:cubicBezTo>
                      <a:pt x="56" y="862"/>
                      <a:pt x="55" y="860"/>
                      <a:pt x="55" y="857"/>
                    </a:cubicBezTo>
                    <a:cubicBezTo>
                      <a:pt x="55" y="855"/>
                      <a:pt x="56" y="852"/>
                      <a:pt x="57" y="850"/>
                    </a:cubicBezTo>
                    <a:cubicBezTo>
                      <a:pt x="58" y="852"/>
                      <a:pt x="59" y="855"/>
                      <a:pt x="61" y="857"/>
                    </a:cubicBezTo>
                    <a:cubicBezTo>
                      <a:pt x="59" y="860"/>
                      <a:pt x="58" y="862"/>
                      <a:pt x="57" y="865"/>
                    </a:cubicBezTo>
                    <a:moveTo>
                      <a:pt x="67" y="849"/>
                    </a:moveTo>
                    <a:cubicBezTo>
                      <a:pt x="67" y="849"/>
                      <a:pt x="67" y="849"/>
                      <a:pt x="67" y="849"/>
                    </a:cubicBezTo>
                    <a:cubicBezTo>
                      <a:pt x="65" y="846"/>
                      <a:pt x="63" y="843"/>
                      <a:pt x="61" y="840"/>
                    </a:cubicBezTo>
                    <a:cubicBezTo>
                      <a:pt x="63" y="837"/>
                      <a:pt x="65" y="834"/>
                      <a:pt x="66" y="833"/>
                    </a:cubicBezTo>
                    <a:cubicBezTo>
                      <a:pt x="66" y="833"/>
                      <a:pt x="67" y="833"/>
                      <a:pt x="67" y="833"/>
                    </a:cubicBezTo>
                    <a:cubicBezTo>
                      <a:pt x="67" y="833"/>
                      <a:pt x="69" y="838"/>
                      <a:pt x="70" y="842"/>
                    </a:cubicBezTo>
                    <a:cubicBezTo>
                      <a:pt x="69" y="845"/>
                      <a:pt x="67" y="849"/>
                      <a:pt x="67" y="849"/>
                    </a:cubicBezTo>
                    <a:moveTo>
                      <a:pt x="48" y="849"/>
                    </a:moveTo>
                    <a:cubicBezTo>
                      <a:pt x="48" y="846"/>
                      <a:pt x="47" y="844"/>
                      <a:pt x="47" y="842"/>
                    </a:cubicBezTo>
                    <a:cubicBezTo>
                      <a:pt x="47" y="838"/>
                      <a:pt x="47" y="835"/>
                      <a:pt x="47" y="831"/>
                    </a:cubicBezTo>
                    <a:cubicBezTo>
                      <a:pt x="49" y="834"/>
                      <a:pt x="50" y="835"/>
                      <a:pt x="51" y="837"/>
                    </a:cubicBezTo>
                    <a:cubicBezTo>
                      <a:pt x="51" y="839"/>
                      <a:pt x="51" y="842"/>
                      <a:pt x="51" y="843"/>
                    </a:cubicBezTo>
                    <a:cubicBezTo>
                      <a:pt x="50" y="845"/>
                      <a:pt x="49" y="847"/>
                      <a:pt x="48" y="849"/>
                    </a:cubicBezTo>
                    <a:moveTo>
                      <a:pt x="57" y="831"/>
                    </a:moveTo>
                    <a:cubicBezTo>
                      <a:pt x="56" y="829"/>
                      <a:pt x="55" y="827"/>
                      <a:pt x="55" y="826"/>
                    </a:cubicBezTo>
                    <a:cubicBezTo>
                      <a:pt x="56" y="824"/>
                      <a:pt x="58" y="822"/>
                      <a:pt x="59" y="821"/>
                    </a:cubicBezTo>
                    <a:cubicBezTo>
                      <a:pt x="59" y="821"/>
                      <a:pt x="59" y="821"/>
                      <a:pt x="59" y="821"/>
                    </a:cubicBezTo>
                    <a:cubicBezTo>
                      <a:pt x="59" y="821"/>
                      <a:pt x="60" y="823"/>
                      <a:pt x="61" y="824"/>
                    </a:cubicBezTo>
                    <a:cubicBezTo>
                      <a:pt x="60" y="826"/>
                      <a:pt x="58" y="829"/>
                      <a:pt x="57" y="831"/>
                    </a:cubicBezTo>
                    <a:moveTo>
                      <a:pt x="49" y="811"/>
                    </a:moveTo>
                    <a:cubicBezTo>
                      <a:pt x="48" y="810"/>
                      <a:pt x="48" y="808"/>
                      <a:pt x="48" y="806"/>
                    </a:cubicBezTo>
                    <a:cubicBezTo>
                      <a:pt x="48" y="805"/>
                      <a:pt x="49" y="804"/>
                      <a:pt x="50" y="804"/>
                    </a:cubicBezTo>
                    <a:cubicBezTo>
                      <a:pt x="50" y="804"/>
                      <a:pt x="50" y="804"/>
                      <a:pt x="50" y="804"/>
                    </a:cubicBezTo>
                    <a:cubicBezTo>
                      <a:pt x="51" y="805"/>
                      <a:pt x="52" y="806"/>
                      <a:pt x="52" y="808"/>
                    </a:cubicBezTo>
                    <a:cubicBezTo>
                      <a:pt x="52" y="808"/>
                      <a:pt x="51" y="809"/>
                      <a:pt x="49" y="811"/>
                    </a:cubicBezTo>
                    <a:moveTo>
                      <a:pt x="67" y="810"/>
                    </a:moveTo>
                    <a:cubicBezTo>
                      <a:pt x="66" y="810"/>
                      <a:pt x="65" y="810"/>
                      <a:pt x="65" y="809"/>
                    </a:cubicBezTo>
                    <a:cubicBezTo>
                      <a:pt x="64" y="807"/>
                      <a:pt x="63" y="804"/>
                      <a:pt x="62" y="801"/>
                    </a:cubicBezTo>
                    <a:cubicBezTo>
                      <a:pt x="57" y="798"/>
                      <a:pt x="55" y="796"/>
                      <a:pt x="56" y="789"/>
                    </a:cubicBezTo>
                    <a:cubicBezTo>
                      <a:pt x="56" y="782"/>
                      <a:pt x="57" y="782"/>
                      <a:pt x="59" y="782"/>
                    </a:cubicBezTo>
                    <a:cubicBezTo>
                      <a:pt x="59" y="782"/>
                      <a:pt x="60" y="782"/>
                      <a:pt x="60" y="782"/>
                    </a:cubicBezTo>
                    <a:cubicBezTo>
                      <a:pt x="60" y="782"/>
                      <a:pt x="60" y="782"/>
                      <a:pt x="61" y="782"/>
                    </a:cubicBezTo>
                    <a:cubicBezTo>
                      <a:pt x="61" y="792"/>
                      <a:pt x="61" y="795"/>
                      <a:pt x="61" y="798"/>
                    </a:cubicBezTo>
                    <a:cubicBezTo>
                      <a:pt x="61" y="798"/>
                      <a:pt x="61" y="798"/>
                      <a:pt x="61" y="798"/>
                    </a:cubicBezTo>
                    <a:cubicBezTo>
                      <a:pt x="61" y="798"/>
                      <a:pt x="62" y="798"/>
                      <a:pt x="62" y="798"/>
                    </a:cubicBezTo>
                    <a:cubicBezTo>
                      <a:pt x="62" y="798"/>
                      <a:pt x="62" y="798"/>
                      <a:pt x="62" y="798"/>
                    </a:cubicBezTo>
                    <a:cubicBezTo>
                      <a:pt x="62" y="798"/>
                      <a:pt x="63" y="798"/>
                      <a:pt x="63" y="798"/>
                    </a:cubicBezTo>
                    <a:cubicBezTo>
                      <a:pt x="65" y="801"/>
                      <a:pt x="67" y="803"/>
                      <a:pt x="70" y="805"/>
                    </a:cubicBezTo>
                    <a:cubicBezTo>
                      <a:pt x="68" y="804"/>
                      <a:pt x="66" y="804"/>
                      <a:pt x="65" y="803"/>
                    </a:cubicBezTo>
                    <a:cubicBezTo>
                      <a:pt x="69" y="808"/>
                      <a:pt x="68" y="809"/>
                      <a:pt x="68" y="810"/>
                    </a:cubicBezTo>
                    <a:cubicBezTo>
                      <a:pt x="67" y="810"/>
                      <a:pt x="67" y="810"/>
                      <a:pt x="67" y="810"/>
                    </a:cubicBezTo>
                    <a:moveTo>
                      <a:pt x="49" y="780"/>
                    </a:moveTo>
                    <a:cubicBezTo>
                      <a:pt x="49" y="778"/>
                      <a:pt x="48" y="776"/>
                      <a:pt x="48" y="773"/>
                    </a:cubicBezTo>
                    <a:cubicBezTo>
                      <a:pt x="48" y="771"/>
                      <a:pt x="48" y="768"/>
                      <a:pt x="49" y="764"/>
                    </a:cubicBezTo>
                    <a:cubicBezTo>
                      <a:pt x="51" y="768"/>
                      <a:pt x="53" y="770"/>
                      <a:pt x="53" y="773"/>
                    </a:cubicBezTo>
                    <a:cubicBezTo>
                      <a:pt x="53" y="775"/>
                      <a:pt x="51" y="778"/>
                      <a:pt x="49" y="780"/>
                    </a:cubicBezTo>
                    <a:moveTo>
                      <a:pt x="64" y="782"/>
                    </a:moveTo>
                    <a:cubicBezTo>
                      <a:pt x="63" y="782"/>
                      <a:pt x="62" y="779"/>
                      <a:pt x="62" y="779"/>
                    </a:cubicBezTo>
                    <a:cubicBezTo>
                      <a:pt x="63" y="773"/>
                      <a:pt x="62" y="769"/>
                      <a:pt x="60" y="767"/>
                    </a:cubicBezTo>
                    <a:cubicBezTo>
                      <a:pt x="59" y="754"/>
                      <a:pt x="59" y="752"/>
                      <a:pt x="59" y="752"/>
                    </a:cubicBezTo>
                    <a:cubicBezTo>
                      <a:pt x="59" y="752"/>
                      <a:pt x="60" y="752"/>
                      <a:pt x="60" y="752"/>
                    </a:cubicBezTo>
                    <a:cubicBezTo>
                      <a:pt x="62" y="757"/>
                      <a:pt x="65" y="763"/>
                      <a:pt x="67" y="768"/>
                    </a:cubicBezTo>
                    <a:cubicBezTo>
                      <a:pt x="70" y="774"/>
                      <a:pt x="69" y="780"/>
                      <a:pt x="64" y="782"/>
                    </a:cubicBezTo>
                    <a:cubicBezTo>
                      <a:pt x="64" y="782"/>
                      <a:pt x="64" y="782"/>
                      <a:pt x="64" y="782"/>
                    </a:cubicBezTo>
                    <a:moveTo>
                      <a:pt x="59" y="766"/>
                    </a:moveTo>
                    <a:cubicBezTo>
                      <a:pt x="58" y="764"/>
                      <a:pt x="56" y="762"/>
                      <a:pt x="55" y="760"/>
                    </a:cubicBezTo>
                    <a:cubicBezTo>
                      <a:pt x="55" y="758"/>
                      <a:pt x="55" y="756"/>
                      <a:pt x="55" y="754"/>
                    </a:cubicBezTo>
                    <a:cubicBezTo>
                      <a:pt x="55" y="752"/>
                      <a:pt x="56" y="751"/>
                      <a:pt x="57" y="749"/>
                    </a:cubicBezTo>
                    <a:cubicBezTo>
                      <a:pt x="58" y="755"/>
                      <a:pt x="59" y="761"/>
                      <a:pt x="59" y="766"/>
                    </a:cubicBezTo>
                    <a:moveTo>
                      <a:pt x="68" y="709"/>
                    </a:moveTo>
                    <a:cubicBezTo>
                      <a:pt x="67" y="709"/>
                      <a:pt x="66" y="708"/>
                      <a:pt x="66" y="707"/>
                    </a:cubicBezTo>
                    <a:cubicBezTo>
                      <a:pt x="66" y="705"/>
                      <a:pt x="67" y="703"/>
                      <a:pt x="67" y="702"/>
                    </a:cubicBezTo>
                    <a:cubicBezTo>
                      <a:pt x="69" y="704"/>
                      <a:pt x="70" y="705"/>
                      <a:pt x="70" y="705"/>
                    </a:cubicBezTo>
                    <a:cubicBezTo>
                      <a:pt x="70" y="706"/>
                      <a:pt x="69" y="708"/>
                      <a:pt x="68" y="709"/>
                    </a:cubicBezTo>
                    <a:cubicBezTo>
                      <a:pt x="68" y="709"/>
                      <a:pt x="68" y="709"/>
                      <a:pt x="68" y="709"/>
                    </a:cubicBezTo>
                    <a:moveTo>
                      <a:pt x="67" y="675"/>
                    </a:moveTo>
                    <a:cubicBezTo>
                      <a:pt x="66" y="673"/>
                      <a:pt x="66" y="673"/>
                      <a:pt x="66" y="673"/>
                    </a:cubicBezTo>
                    <a:cubicBezTo>
                      <a:pt x="66" y="672"/>
                      <a:pt x="67" y="671"/>
                      <a:pt x="67" y="670"/>
                    </a:cubicBezTo>
                    <a:cubicBezTo>
                      <a:pt x="67" y="670"/>
                      <a:pt x="68" y="671"/>
                      <a:pt x="68" y="672"/>
                    </a:cubicBezTo>
                    <a:cubicBezTo>
                      <a:pt x="68" y="673"/>
                      <a:pt x="67" y="674"/>
                      <a:pt x="67" y="675"/>
                    </a:cubicBezTo>
                    <a:moveTo>
                      <a:pt x="70" y="642"/>
                    </a:moveTo>
                    <a:cubicBezTo>
                      <a:pt x="70" y="641"/>
                      <a:pt x="70" y="639"/>
                      <a:pt x="69" y="638"/>
                    </a:cubicBezTo>
                    <a:cubicBezTo>
                      <a:pt x="69" y="638"/>
                      <a:pt x="70" y="637"/>
                      <a:pt x="70" y="636"/>
                    </a:cubicBezTo>
                    <a:cubicBezTo>
                      <a:pt x="71" y="637"/>
                      <a:pt x="71" y="639"/>
                      <a:pt x="71" y="640"/>
                    </a:cubicBezTo>
                    <a:cubicBezTo>
                      <a:pt x="71" y="640"/>
                      <a:pt x="71" y="641"/>
                      <a:pt x="70" y="642"/>
                    </a:cubicBezTo>
                    <a:moveTo>
                      <a:pt x="51" y="641"/>
                    </a:moveTo>
                    <a:cubicBezTo>
                      <a:pt x="50" y="641"/>
                      <a:pt x="49" y="640"/>
                      <a:pt x="47" y="640"/>
                    </a:cubicBezTo>
                    <a:cubicBezTo>
                      <a:pt x="49" y="637"/>
                      <a:pt x="50" y="633"/>
                      <a:pt x="52" y="631"/>
                    </a:cubicBezTo>
                    <a:cubicBezTo>
                      <a:pt x="52" y="631"/>
                      <a:pt x="52" y="631"/>
                      <a:pt x="53" y="631"/>
                    </a:cubicBezTo>
                    <a:cubicBezTo>
                      <a:pt x="53" y="631"/>
                      <a:pt x="54" y="633"/>
                      <a:pt x="56" y="635"/>
                    </a:cubicBezTo>
                    <a:cubicBezTo>
                      <a:pt x="54" y="638"/>
                      <a:pt x="53" y="641"/>
                      <a:pt x="52" y="641"/>
                    </a:cubicBezTo>
                    <a:cubicBezTo>
                      <a:pt x="52" y="641"/>
                      <a:pt x="52" y="641"/>
                      <a:pt x="51" y="641"/>
                    </a:cubicBezTo>
                    <a:moveTo>
                      <a:pt x="34" y="647"/>
                    </a:moveTo>
                    <a:cubicBezTo>
                      <a:pt x="33" y="644"/>
                      <a:pt x="31" y="641"/>
                      <a:pt x="31" y="637"/>
                    </a:cubicBezTo>
                    <a:cubicBezTo>
                      <a:pt x="30" y="635"/>
                      <a:pt x="32" y="631"/>
                      <a:pt x="33" y="628"/>
                    </a:cubicBezTo>
                    <a:cubicBezTo>
                      <a:pt x="36" y="633"/>
                      <a:pt x="38" y="636"/>
                      <a:pt x="38" y="639"/>
                    </a:cubicBezTo>
                    <a:cubicBezTo>
                      <a:pt x="38" y="642"/>
                      <a:pt x="35" y="644"/>
                      <a:pt x="34" y="647"/>
                    </a:cubicBezTo>
                    <a:moveTo>
                      <a:pt x="57" y="625"/>
                    </a:moveTo>
                    <a:cubicBezTo>
                      <a:pt x="57" y="625"/>
                      <a:pt x="57" y="625"/>
                      <a:pt x="57" y="625"/>
                    </a:cubicBezTo>
                    <a:cubicBezTo>
                      <a:pt x="56" y="625"/>
                      <a:pt x="56" y="622"/>
                      <a:pt x="56" y="621"/>
                    </a:cubicBezTo>
                    <a:cubicBezTo>
                      <a:pt x="57" y="621"/>
                      <a:pt x="58" y="620"/>
                      <a:pt x="59" y="619"/>
                    </a:cubicBezTo>
                    <a:cubicBezTo>
                      <a:pt x="59" y="619"/>
                      <a:pt x="59" y="619"/>
                      <a:pt x="59" y="619"/>
                    </a:cubicBezTo>
                    <a:cubicBezTo>
                      <a:pt x="60" y="619"/>
                      <a:pt x="60" y="622"/>
                      <a:pt x="61" y="624"/>
                    </a:cubicBezTo>
                    <a:cubicBezTo>
                      <a:pt x="59" y="624"/>
                      <a:pt x="58" y="625"/>
                      <a:pt x="57" y="625"/>
                    </a:cubicBezTo>
                    <a:moveTo>
                      <a:pt x="42" y="630"/>
                    </a:moveTo>
                    <a:cubicBezTo>
                      <a:pt x="41" y="627"/>
                      <a:pt x="40" y="624"/>
                      <a:pt x="38" y="622"/>
                    </a:cubicBezTo>
                    <a:cubicBezTo>
                      <a:pt x="41" y="619"/>
                      <a:pt x="43" y="616"/>
                      <a:pt x="45" y="614"/>
                    </a:cubicBezTo>
                    <a:cubicBezTo>
                      <a:pt x="45" y="614"/>
                      <a:pt x="45" y="614"/>
                      <a:pt x="45" y="614"/>
                    </a:cubicBezTo>
                    <a:cubicBezTo>
                      <a:pt x="45" y="614"/>
                      <a:pt x="47" y="618"/>
                      <a:pt x="47" y="619"/>
                    </a:cubicBezTo>
                    <a:cubicBezTo>
                      <a:pt x="46" y="623"/>
                      <a:pt x="44" y="627"/>
                      <a:pt x="42" y="630"/>
                    </a:cubicBezTo>
                    <a:moveTo>
                      <a:pt x="51" y="613"/>
                    </a:moveTo>
                    <a:cubicBezTo>
                      <a:pt x="51" y="610"/>
                      <a:pt x="50" y="608"/>
                      <a:pt x="50" y="605"/>
                    </a:cubicBezTo>
                    <a:cubicBezTo>
                      <a:pt x="50" y="603"/>
                      <a:pt x="51" y="600"/>
                      <a:pt x="52" y="598"/>
                    </a:cubicBezTo>
                    <a:cubicBezTo>
                      <a:pt x="53" y="600"/>
                      <a:pt x="54" y="602"/>
                      <a:pt x="56" y="605"/>
                    </a:cubicBezTo>
                    <a:cubicBezTo>
                      <a:pt x="54" y="608"/>
                      <a:pt x="53" y="610"/>
                      <a:pt x="51" y="613"/>
                    </a:cubicBezTo>
                    <a:moveTo>
                      <a:pt x="71" y="614"/>
                    </a:moveTo>
                    <a:cubicBezTo>
                      <a:pt x="69" y="611"/>
                      <a:pt x="68" y="608"/>
                      <a:pt x="67" y="604"/>
                    </a:cubicBezTo>
                    <a:cubicBezTo>
                      <a:pt x="67" y="602"/>
                      <a:pt x="70" y="600"/>
                      <a:pt x="71" y="597"/>
                    </a:cubicBezTo>
                    <a:cubicBezTo>
                      <a:pt x="72" y="600"/>
                      <a:pt x="72" y="604"/>
                      <a:pt x="73" y="607"/>
                    </a:cubicBezTo>
                    <a:cubicBezTo>
                      <a:pt x="72" y="609"/>
                      <a:pt x="71" y="612"/>
                      <a:pt x="71" y="614"/>
                    </a:cubicBezTo>
                    <a:moveTo>
                      <a:pt x="62" y="591"/>
                    </a:moveTo>
                    <a:cubicBezTo>
                      <a:pt x="61" y="591"/>
                      <a:pt x="60" y="590"/>
                      <a:pt x="59" y="589"/>
                    </a:cubicBezTo>
                    <a:cubicBezTo>
                      <a:pt x="59" y="588"/>
                      <a:pt x="60" y="586"/>
                      <a:pt x="60" y="586"/>
                    </a:cubicBezTo>
                    <a:cubicBezTo>
                      <a:pt x="60" y="586"/>
                      <a:pt x="60" y="586"/>
                      <a:pt x="60" y="586"/>
                    </a:cubicBezTo>
                    <a:cubicBezTo>
                      <a:pt x="61" y="586"/>
                      <a:pt x="63" y="586"/>
                      <a:pt x="64" y="587"/>
                    </a:cubicBezTo>
                    <a:cubicBezTo>
                      <a:pt x="63" y="589"/>
                      <a:pt x="63" y="591"/>
                      <a:pt x="62" y="591"/>
                    </a:cubicBezTo>
                    <a:cubicBezTo>
                      <a:pt x="62" y="591"/>
                      <a:pt x="62" y="591"/>
                      <a:pt x="62" y="591"/>
                    </a:cubicBezTo>
                    <a:moveTo>
                      <a:pt x="68" y="575"/>
                    </a:moveTo>
                    <a:cubicBezTo>
                      <a:pt x="68" y="573"/>
                      <a:pt x="67" y="572"/>
                      <a:pt x="67" y="570"/>
                    </a:cubicBezTo>
                    <a:cubicBezTo>
                      <a:pt x="67" y="568"/>
                      <a:pt x="68" y="566"/>
                      <a:pt x="69" y="563"/>
                    </a:cubicBezTo>
                    <a:cubicBezTo>
                      <a:pt x="69" y="565"/>
                      <a:pt x="69" y="566"/>
                      <a:pt x="70" y="568"/>
                    </a:cubicBezTo>
                    <a:cubicBezTo>
                      <a:pt x="70" y="570"/>
                      <a:pt x="69" y="572"/>
                      <a:pt x="68" y="575"/>
                    </a:cubicBezTo>
                    <a:moveTo>
                      <a:pt x="76" y="532"/>
                    </a:moveTo>
                    <a:cubicBezTo>
                      <a:pt x="76" y="533"/>
                      <a:pt x="76" y="534"/>
                      <a:pt x="76" y="538"/>
                    </a:cubicBezTo>
                    <a:cubicBezTo>
                      <a:pt x="76" y="545"/>
                      <a:pt x="75" y="547"/>
                      <a:pt x="72" y="547"/>
                    </a:cubicBezTo>
                    <a:cubicBezTo>
                      <a:pt x="71" y="547"/>
                      <a:pt x="71" y="547"/>
                      <a:pt x="71" y="547"/>
                    </a:cubicBezTo>
                    <a:cubicBezTo>
                      <a:pt x="71" y="547"/>
                      <a:pt x="71" y="547"/>
                      <a:pt x="71" y="547"/>
                    </a:cubicBezTo>
                    <a:cubicBezTo>
                      <a:pt x="68" y="547"/>
                      <a:pt x="65" y="548"/>
                      <a:pt x="62" y="549"/>
                    </a:cubicBezTo>
                    <a:cubicBezTo>
                      <a:pt x="67" y="558"/>
                      <a:pt x="61" y="560"/>
                      <a:pt x="59" y="565"/>
                    </a:cubicBezTo>
                    <a:cubicBezTo>
                      <a:pt x="57" y="570"/>
                      <a:pt x="54" y="577"/>
                      <a:pt x="51" y="579"/>
                    </a:cubicBezTo>
                    <a:cubicBezTo>
                      <a:pt x="51" y="579"/>
                      <a:pt x="51" y="579"/>
                      <a:pt x="51" y="579"/>
                    </a:cubicBezTo>
                    <a:cubicBezTo>
                      <a:pt x="49" y="579"/>
                      <a:pt x="47" y="570"/>
                      <a:pt x="45" y="566"/>
                    </a:cubicBezTo>
                    <a:cubicBezTo>
                      <a:pt x="44" y="565"/>
                      <a:pt x="43" y="565"/>
                      <a:pt x="43" y="564"/>
                    </a:cubicBezTo>
                    <a:cubicBezTo>
                      <a:pt x="42" y="566"/>
                      <a:pt x="42" y="568"/>
                      <a:pt x="42" y="569"/>
                    </a:cubicBezTo>
                    <a:cubicBezTo>
                      <a:pt x="42" y="575"/>
                      <a:pt x="42" y="578"/>
                      <a:pt x="46" y="581"/>
                    </a:cubicBezTo>
                    <a:cubicBezTo>
                      <a:pt x="49" y="584"/>
                      <a:pt x="48" y="596"/>
                      <a:pt x="43" y="596"/>
                    </a:cubicBezTo>
                    <a:cubicBezTo>
                      <a:pt x="39" y="597"/>
                      <a:pt x="39" y="600"/>
                      <a:pt x="39" y="607"/>
                    </a:cubicBezTo>
                    <a:cubicBezTo>
                      <a:pt x="38" y="611"/>
                      <a:pt x="38" y="614"/>
                      <a:pt x="36" y="614"/>
                    </a:cubicBezTo>
                    <a:cubicBezTo>
                      <a:pt x="35" y="614"/>
                      <a:pt x="34" y="613"/>
                      <a:pt x="33" y="611"/>
                    </a:cubicBezTo>
                    <a:cubicBezTo>
                      <a:pt x="29" y="606"/>
                      <a:pt x="33" y="601"/>
                      <a:pt x="33" y="597"/>
                    </a:cubicBezTo>
                    <a:cubicBezTo>
                      <a:pt x="33" y="597"/>
                      <a:pt x="33" y="596"/>
                      <a:pt x="32" y="596"/>
                    </a:cubicBezTo>
                    <a:cubicBezTo>
                      <a:pt x="32" y="596"/>
                      <a:pt x="32" y="596"/>
                      <a:pt x="32" y="597"/>
                    </a:cubicBezTo>
                    <a:cubicBezTo>
                      <a:pt x="31" y="597"/>
                      <a:pt x="31" y="597"/>
                      <a:pt x="31" y="597"/>
                    </a:cubicBezTo>
                    <a:cubicBezTo>
                      <a:pt x="30" y="597"/>
                      <a:pt x="30" y="597"/>
                      <a:pt x="29" y="596"/>
                    </a:cubicBezTo>
                    <a:cubicBezTo>
                      <a:pt x="29" y="596"/>
                      <a:pt x="28" y="596"/>
                      <a:pt x="27" y="596"/>
                    </a:cubicBezTo>
                    <a:cubicBezTo>
                      <a:pt x="26" y="596"/>
                      <a:pt x="25" y="597"/>
                      <a:pt x="25" y="601"/>
                    </a:cubicBezTo>
                    <a:cubicBezTo>
                      <a:pt x="24" y="606"/>
                      <a:pt x="23" y="613"/>
                      <a:pt x="29" y="614"/>
                    </a:cubicBezTo>
                    <a:cubicBezTo>
                      <a:pt x="30" y="615"/>
                      <a:pt x="32" y="625"/>
                      <a:pt x="27" y="630"/>
                    </a:cubicBezTo>
                    <a:cubicBezTo>
                      <a:pt x="23" y="636"/>
                      <a:pt x="23" y="640"/>
                      <a:pt x="27" y="647"/>
                    </a:cubicBezTo>
                    <a:cubicBezTo>
                      <a:pt x="31" y="654"/>
                      <a:pt x="31" y="659"/>
                      <a:pt x="26" y="663"/>
                    </a:cubicBezTo>
                    <a:cubicBezTo>
                      <a:pt x="23" y="667"/>
                      <a:pt x="24" y="672"/>
                      <a:pt x="24" y="676"/>
                    </a:cubicBezTo>
                    <a:cubicBezTo>
                      <a:pt x="24" y="680"/>
                      <a:pt x="25" y="681"/>
                      <a:pt x="26" y="681"/>
                    </a:cubicBezTo>
                    <a:cubicBezTo>
                      <a:pt x="27" y="681"/>
                      <a:pt x="27" y="681"/>
                      <a:pt x="27" y="680"/>
                    </a:cubicBezTo>
                    <a:cubicBezTo>
                      <a:pt x="28" y="680"/>
                      <a:pt x="28" y="680"/>
                      <a:pt x="28" y="680"/>
                    </a:cubicBezTo>
                    <a:cubicBezTo>
                      <a:pt x="29" y="680"/>
                      <a:pt x="29" y="680"/>
                      <a:pt x="29" y="680"/>
                    </a:cubicBezTo>
                    <a:cubicBezTo>
                      <a:pt x="30" y="666"/>
                      <a:pt x="31" y="664"/>
                      <a:pt x="39" y="656"/>
                    </a:cubicBezTo>
                    <a:cubicBezTo>
                      <a:pt x="39" y="654"/>
                      <a:pt x="40" y="652"/>
                      <a:pt x="41" y="652"/>
                    </a:cubicBezTo>
                    <a:cubicBezTo>
                      <a:pt x="41" y="652"/>
                      <a:pt x="41" y="653"/>
                      <a:pt x="42" y="654"/>
                    </a:cubicBezTo>
                    <a:cubicBezTo>
                      <a:pt x="43" y="652"/>
                      <a:pt x="43" y="651"/>
                      <a:pt x="44" y="651"/>
                    </a:cubicBezTo>
                    <a:cubicBezTo>
                      <a:pt x="45" y="651"/>
                      <a:pt x="46" y="653"/>
                      <a:pt x="46" y="654"/>
                    </a:cubicBezTo>
                    <a:cubicBezTo>
                      <a:pt x="45" y="658"/>
                      <a:pt x="43" y="661"/>
                      <a:pt x="42" y="664"/>
                    </a:cubicBezTo>
                    <a:cubicBezTo>
                      <a:pt x="42" y="663"/>
                      <a:pt x="41" y="663"/>
                      <a:pt x="41" y="662"/>
                    </a:cubicBezTo>
                    <a:cubicBezTo>
                      <a:pt x="40" y="669"/>
                      <a:pt x="37" y="671"/>
                      <a:pt x="40" y="677"/>
                    </a:cubicBezTo>
                    <a:cubicBezTo>
                      <a:pt x="40" y="679"/>
                      <a:pt x="41" y="679"/>
                      <a:pt x="42" y="679"/>
                    </a:cubicBezTo>
                    <a:cubicBezTo>
                      <a:pt x="43" y="679"/>
                      <a:pt x="44" y="676"/>
                      <a:pt x="46" y="672"/>
                    </a:cubicBezTo>
                    <a:cubicBezTo>
                      <a:pt x="46" y="672"/>
                      <a:pt x="46" y="672"/>
                      <a:pt x="46" y="672"/>
                    </a:cubicBezTo>
                    <a:cubicBezTo>
                      <a:pt x="48" y="670"/>
                      <a:pt x="49" y="668"/>
                      <a:pt x="49" y="668"/>
                    </a:cubicBezTo>
                    <a:cubicBezTo>
                      <a:pt x="49" y="668"/>
                      <a:pt x="49" y="668"/>
                      <a:pt x="49" y="669"/>
                    </a:cubicBezTo>
                    <a:cubicBezTo>
                      <a:pt x="51" y="667"/>
                      <a:pt x="53" y="666"/>
                      <a:pt x="53" y="666"/>
                    </a:cubicBezTo>
                    <a:cubicBezTo>
                      <a:pt x="54" y="666"/>
                      <a:pt x="54" y="667"/>
                      <a:pt x="55" y="667"/>
                    </a:cubicBezTo>
                    <a:cubicBezTo>
                      <a:pt x="55" y="672"/>
                      <a:pt x="52" y="679"/>
                      <a:pt x="50" y="679"/>
                    </a:cubicBezTo>
                    <a:cubicBezTo>
                      <a:pt x="50" y="679"/>
                      <a:pt x="50" y="679"/>
                      <a:pt x="49" y="679"/>
                    </a:cubicBezTo>
                    <a:cubicBezTo>
                      <a:pt x="48" y="678"/>
                      <a:pt x="48" y="676"/>
                      <a:pt x="47" y="674"/>
                    </a:cubicBezTo>
                    <a:cubicBezTo>
                      <a:pt x="46" y="677"/>
                      <a:pt x="46" y="677"/>
                      <a:pt x="46" y="678"/>
                    </a:cubicBezTo>
                    <a:cubicBezTo>
                      <a:pt x="46" y="689"/>
                      <a:pt x="47" y="694"/>
                      <a:pt x="49" y="694"/>
                    </a:cubicBezTo>
                    <a:cubicBezTo>
                      <a:pt x="50" y="694"/>
                      <a:pt x="52" y="692"/>
                      <a:pt x="55" y="688"/>
                    </a:cubicBezTo>
                    <a:cubicBezTo>
                      <a:pt x="56" y="687"/>
                      <a:pt x="58" y="687"/>
                      <a:pt x="60" y="687"/>
                    </a:cubicBezTo>
                    <a:cubicBezTo>
                      <a:pt x="60" y="687"/>
                      <a:pt x="60" y="687"/>
                      <a:pt x="60" y="687"/>
                    </a:cubicBezTo>
                    <a:cubicBezTo>
                      <a:pt x="61" y="687"/>
                      <a:pt x="62" y="688"/>
                      <a:pt x="62" y="688"/>
                    </a:cubicBezTo>
                    <a:cubicBezTo>
                      <a:pt x="62" y="690"/>
                      <a:pt x="61" y="692"/>
                      <a:pt x="61" y="692"/>
                    </a:cubicBezTo>
                    <a:cubicBezTo>
                      <a:pt x="61" y="692"/>
                      <a:pt x="61" y="692"/>
                      <a:pt x="61" y="692"/>
                    </a:cubicBezTo>
                    <a:cubicBezTo>
                      <a:pt x="61" y="692"/>
                      <a:pt x="60" y="692"/>
                      <a:pt x="60" y="692"/>
                    </a:cubicBezTo>
                    <a:cubicBezTo>
                      <a:pt x="56" y="692"/>
                      <a:pt x="58" y="702"/>
                      <a:pt x="55" y="704"/>
                    </a:cubicBezTo>
                    <a:cubicBezTo>
                      <a:pt x="53" y="708"/>
                      <a:pt x="52" y="710"/>
                      <a:pt x="50" y="714"/>
                    </a:cubicBezTo>
                    <a:cubicBezTo>
                      <a:pt x="50" y="714"/>
                      <a:pt x="49" y="714"/>
                      <a:pt x="49" y="714"/>
                    </a:cubicBezTo>
                    <a:cubicBezTo>
                      <a:pt x="46" y="714"/>
                      <a:pt x="45" y="717"/>
                      <a:pt x="45" y="723"/>
                    </a:cubicBezTo>
                    <a:cubicBezTo>
                      <a:pt x="46" y="725"/>
                      <a:pt x="48" y="730"/>
                      <a:pt x="50" y="733"/>
                    </a:cubicBezTo>
                    <a:cubicBezTo>
                      <a:pt x="52" y="734"/>
                      <a:pt x="53" y="738"/>
                      <a:pt x="53" y="739"/>
                    </a:cubicBezTo>
                    <a:cubicBezTo>
                      <a:pt x="53" y="742"/>
                      <a:pt x="51" y="746"/>
                      <a:pt x="50" y="746"/>
                    </a:cubicBezTo>
                    <a:cubicBezTo>
                      <a:pt x="50" y="746"/>
                      <a:pt x="50" y="746"/>
                      <a:pt x="50" y="746"/>
                    </a:cubicBezTo>
                    <a:cubicBezTo>
                      <a:pt x="49" y="746"/>
                      <a:pt x="48" y="746"/>
                      <a:pt x="48" y="745"/>
                    </a:cubicBezTo>
                    <a:cubicBezTo>
                      <a:pt x="47" y="745"/>
                      <a:pt x="47" y="744"/>
                      <a:pt x="46" y="744"/>
                    </a:cubicBezTo>
                    <a:cubicBezTo>
                      <a:pt x="45" y="744"/>
                      <a:pt x="45" y="746"/>
                      <a:pt x="45" y="751"/>
                    </a:cubicBezTo>
                    <a:cubicBezTo>
                      <a:pt x="45" y="759"/>
                      <a:pt x="47" y="770"/>
                      <a:pt x="40" y="771"/>
                    </a:cubicBezTo>
                    <a:cubicBezTo>
                      <a:pt x="41" y="773"/>
                      <a:pt x="41" y="774"/>
                      <a:pt x="42" y="776"/>
                    </a:cubicBezTo>
                    <a:cubicBezTo>
                      <a:pt x="43" y="782"/>
                      <a:pt x="43" y="785"/>
                      <a:pt x="44" y="791"/>
                    </a:cubicBezTo>
                    <a:cubicBezTo>
                      <a:pt x="43" y="793"/>
                      <a:pt x="41" y="797"/>
                      <a:pt x="40" y="797"/>
                    </a:cubicBezTo>
                    <a:cubicBezTo>
                      <a:pt x="40" y="797"/>
                      <a:pt x="40" y="797"/>
                      <a:pt x="40" y="797"/>
                    </a:cubicBezTo>
                    <a:cubicBezTo>
                      <a:pt x="38" y="796"/>
                      <a:pt x="37" y="792"/>
                      <a:pt x="37" y="789"/>
                    </a:cubicBezTo>
                    <a:cubicBezTo>
                      <a:pt x="36" y="787"/>
                      <a:pt x="42" y="784"/>
                      <a:pt x="36" y="781"/>
                    </a:cubicBezTo>
                    <a:cubicBezTo>
                      <a:pt x="36" y="781"/>
                      <a:pt x="36" y="781"/>
                      <a:pt x="36" y="781"/>
                    </a:cubicBezTo>
                    <a:cubicBezTo>
                      <a:pt x="34" y="781"/>
                      <a:pt x="33" y="783"/>
                      <a:pt x="31" y="783"/>
                    </a:cubicBezTo>
                    <a:cubicBezTo>
                      <a:pt x="31" y="786"/>
                      <a:pt x="32" y="789"/>
                      <a:pt x="32" y="793"/>
                    </a:cubicBezTo>
                    <a:cubicBezTo>
                      <a:pt x="32" y="795"/>
                      <a:pt x="33" y="798"/>
                      <a:pt x="33" y="800"/>
                    </a:cubicBezTo>
                    <a:cubicBezTo>
                      <a:pt x="35" y="804"/>
                      <a:pt x="37" y="808"/>
                      <a:pt x="33" y="812"/>
                    </a:cubicBezTo>
                    <a:cubicBezTo>
                      <a:pt x="32" y="814"/>
                      <a:pt x="30" y="817"/>
                      <a:pt x="29" y="820"/>
                    </a:cubicBezTo>
                    <a:cubicBezTo>
                      <a:pt x="26" y="828"/>
                      <a:pt x="30" y="825"/>
                      <a:pt x="31" y="826"/>
                    </a:cubicBezTo>
                    <a:cubicBezTo>
                      <a:pt x="32" y="827"/>
                      <a:pt x="33" y="828"/>
                      <a:pt x="34" y="828"/>
                    </a:cubicBezTo>
                    <a:cubicBezTo>
                      <a:pt x="35" y="828"/>
                      <a:pt x="36" y="827"/>
                      <a:pt x="38" y="823"/>
                    </a:cubicBezTo>
                    <a:cubicBezTo>
                      <a:pt x="38" y="822"/>
                      <a:pt x="38" y="821"/>
                      <a:pt x="38" y="821"/>
                    </a:cubicBezTo>
                    <a:cubicBezTo>
                      <a:pt x="38" y="821"/>
                      <a:pt x="38" y="822"/>
                      <a:pt x="38" y="823"/>
                    </a:cubicBezTo>
                    <a:cubicBezTo>
                      <a:pt x="39" y="822"/>
                      <a:pt x="40" y="822"/>
                      <a:pt x="41" y="822"/>
                    </a:cubicBezTo>
                    <a:cubicBezTo>
                      <a:pt x="43" y="822"/>
                      <a:pt x="44" y="825"/>
                      <a:pt x="44" y="827"/>
                    </a:cubicBezTo>
                    <a:cubicBezTo>
                      <a:pt x="44" y="831"/>
                      <a:pt x="43" y="832"/>
                      <a:pt x="41" y="832"/>
                    </a:cubicBezTo>
                    <a:cubicBezTo>
                      <a:pt x="41" y="832"/>
                      <a:pt x="40" y="832"/>
                      <a:pt x="40" y="832"/>
                    </a:cubicBezTo>
                    <a:cubicBezTo>
                      <a:pt x="39" y="832"/>
                      <a:pt x="39" y="831"/>
                      <a:pt x="38" y="831"/>
                    </a:cubicBezTo>
                    <a:cubicBezTo>
                      <a:pt x="38" y="831"/>
                      <a:pt x="37" y="831"/>
                      <a:pt x="37" y="832"/>
                    </a:cubicBezTo>
                    <a:cubicBezTo>
                      <a:pt x="37" y="831"/>
                      <a:pt x="37" y="831"/>
                      <a:pt x="37" y="830"/>
                    </a:cubicBezTo>
                    <a:cubicBezTo>
                      <a:pt x="36" y="838"/>
                      <a:pt x="36" y="843"/>
                      <a:pt x="38" y="849"/>
                    </a:cubicBezTo>
                    <a:cubicBezTo>
                      <a:pt x="38" y="849"/>
                      <a:pt x="38" y="849"/>
                      <a:pt x="38" y="849"/>
                    </a:cubicBezTo>
                    <a:cubicBezTo>
                      <a:pt x="39" y="849"/>
                      <a:pt x="40" y="849"/>
                      <a:pt x="40" y="849"/>
                    </a:cubicBezTo>
                    <a:cubicBezTo>
                      <a:pt x="44" y="849"/>
                      <a:pt x="43" y="849"/>
                      <a:pt x="40" y="854"/>
                    </a:cubicBezTo>
                    <a:cubicBezTo>
                      <a:pt x="43" y="861"/>
                      <a:pt x="42" y="865"/>
                      <a:pt x="41" y="865"/>
                    </a:cubicBezTo>
                    <a:cubicBezTo>
                      <a:pt x="41" y="865"/>
                      <a:pt x="41" y="865"/>
                      <a:pt x="41" y="865"/>
                    </a:cubicBezTo>
                    <a:cubicBezTo>
                      <a:pt x="38" y="865"/>
                      <a:pt x="35" y="857"/>
                      <a:pt x="36" y="851"/>
                    </a:cubicBezTo>
                    <a:cubicBezTo>
                      <a:pt x="36" y="851"/>
                      <a:pt x="36" y="851"/>
                      <a:pt x="36" y="851"/>
                    </a:cubicBezTo>
                    <a:cubicBezTo>
                      <a:pt x="35" y="850"/>
                      <a:pt x="34" y="850"/>
                      <a:pt x="34" y="850"/>
                    </a:cubicBezTo>
                    <a:cubicBezTo>
                      <a:pt x="33" y="850"/>
                      <a:pt x="33" y="850"/>
                      <a:pt x="33" y="850"/>
                    </a:cubicBezTo>
                    <a:cubicBezTo>
                      <a:pt x="31" y="863"/>
                      <a:pt x="34" y="873"/>
                      <a:pt x="39" y="881"/>
                    </a:cubicBezTo>
                    <a:cubicBezTo>
                      <a:pt x="43" y="888"/>
                      <a:pt x="44" y="891"/>
                      <a:pt x="43" y="893"/>
                    </a:cubicBezTo>
                    <a:cubicBezTo>
                      <a:pt x="42" y="897"/>
                      <a:pt x="39" y="899"/>
                      <a:pt x="38" y="902"/>
                    </a:cubicBezTo>
                    <a:cubicBezTo>
                      <a:pt x="37" y="904"/>
                      <a:pt x="36" y="907"/>
                      <a:pt x="36" y="909"/>
                    </a:cubicBezTo>
                    <a:cubicBezTo>
                      <a:pt x="36" y="912"/>
                      <a:pt x="38" y="915"/>
                      <a:pt x="39" y="915"/>
                    </a:cubicBezTo>
                    <a:cubicBezTo>
                      <a:pt x="39" y="915"/>
                      <a:pt x="39" y="915"/>
                      <a:pt x="39" y="915"/>
                    </a:cubicBezTo>
                    <a:cubicBezTo>
                      <a:pt x="40" y="915"/>
                      <a:pt x="42" y="912"/>
                      <a:pt x="46" y="903"/>
                    </a:cubicBezTo>
                    <a:cubicBezTo>
                      <a:pt x="47" y="902"/>
                      <a:pt x="48" y="902"/>
                      <a:pt x="49" y="902"/>
                    </a:cubicBezTo>
                    <a:cubicBezTo>
                      <a:pt x="51" y="902"/>
                      <a:pt x="51" y="904"/>
                      <a:pt x="51" y="905"/>
                    </a:cubicBezTo>
                    <a:cubicBezTo>
                      <a:pt x="51" y="909"/>
                      <a:pt x="52" y="916"/>
                      <a:pt x="49" y="916"/>
                    </a:cubicBezTo>
                    <a:cubicBezTo>
                      <a:pt x="49" y="916"/>
                      <a:pt x="49" y="916"/>
                      <a:pt x="49" y="916"/>
                    </a:cubicBezTo>
                    <a:cubicBezTo>
                      <a:pt x="47" y="915"/>
                      <a:pt x="46" y="913"/>
                      <a:pt x="44" y="912"/>
                    </a:cubicBezTo>
                    <a:cubicBezTo>
                      <a:pt x="43" y="922"/>
                      <a:pt x="44" y="929"/>
                      <a:pt x="46" y="935"/>
                    </a:cubicBezTo>
                    <a:cubicBezTo>
                      <a:pt x="47" y="935"/>
                      <a:pt x="48" y="934"/>
                      <a:pt x="49" y="933"/>
                    </a:cubicBezTo>
                    <a:cubicBezTo>
                      <a:pt x="49" y="933"/>
                      <a:pt x="49" y="933"/>
                      <a:pt x="49" y="933"/>
                    </a:cubicBezTo>
                    <a:cubicBezTo>
                      <a:pt x="49" y="933"/>
                      <a:pt x="50" y="935"/>
                      <a:pt x="48" y="938"/>
                    </a:cubicBezTo>
                    <a:cubicBezTo>
                      <a:pt x="50" y="942"/>
                      <a:pt x="48" y="946"/>
                      <a:pt x="46" y="948"/>
                    </a:cubicBezTo>
                    <a:cubicBezTo>
                      <a:pt x="46" y="948"/>
                      <a:pt x="46" y="948"/>
                      <a:pt x="46" y="948"/>
                    </a:cubicBezTo>
                    <a:cubicBezTo>
                      <a:pt x="46" y="948"/>
                      <a:pt x="44" y="943"/>
                      <a:pt x="43" y="941"/>
                    </a:cubicBezTo>
                    <a:cubicBezTo>
                      <a:pt x="43" y="940"/>
                      <a:pt x="44" y="938"/>
                      <a:pt x="45" y="937"/>
                    </a:cubicBezTo>
                    <a:cubicBezTo>
                      <a:pt x="41" y="936"/>
                      <a:pt x="40" y="934"/>
                      <a:pt x="38" y="933"/>
                    </a:cubicBezTo>
                    <a:cubicBezTo>
                      <a:pt x="38" y="936"/>
                      <a:pt x="37" y="939"/>
                      <a:pt x="37" y="942"/>
                    </a:cubicBezTo>
                    <a:cubicBezTo>
                      <a:pt x="37" y="945"/>
                      <a:pt x="39" y="949"/>
                      <a:pt x="40" y="949"/>
                    </a:cubicBezTo>
                    <a:cubicBezTo>
                      <a:pt x="44" y="951"/>
                      <a:pt x="42" y="958"/>
                      <a:pt x="42" y="962"/>
                    </a:cubicBezTo>
                    <a:cubicBezTo>
                      <a:pt x="42" y="964"/>
                      <a:pt x="39" y="965"/>
                      <a:pt x="37" y="966"/>
                    </a:cubicBezTo>
                    <a:cubicBezTo>
                      <a:pt x="36" y="966"/>
                      <a:pt x="36" y="966"/>
                      <a:pt x="36" y="966"/>
                    </a:cubicBezTo>
                    <a:cubicBezTo>
                      <a:pt x="35" y="966"/>
                      <a:pt x="34" y="966"/>
                      <a:pt x="34" y="966"/>
                    </a:cubicBezTo>
                    <a:cubicBezTo>
                      <a:pt x="34" y="966"/>
                      <a:pt x="34" y="966"/>
                      <a:pt x="34" y="966"/>
                    </a:cubicBezTo>
                    <a:cubicBezTo>
                      <a:pt x="34" y="966"/>
                      <a:pt x="34" y="966"/>
                      <a:pt x="34" y="966"/>
                    </a:cubicBezTo>
                    <a:cubicBezTo>
                      <a:pt x="34" y="969"/>
                      <a:pt x="34" y="973"/>
                      <a:pt x="33" y="976"/>
                    </a:cubicBezTo>
                    <a:cubicBezTo>
                      <a:pt x="32" y="979"/>
                      <a:pt x="30" y="980"/>
                      <a:pt x="29" y="982"/>
                    </a:cubicBezTo>
                    <a:cubicBezTo>
                      <a:pt x="29" y="979"/>
                      <a:pt x="28" y="977"/>
                      <a:pt x="28" y="974"/>
                    </a:cubicBezTo>
                    <a:cubicBezTo>
                      <a:pt x="28" y="971"/>
                      <a:pt x="28" y="969"/>
                      <a:pt x="28" y="966"/>
                    </a:cubicBezTo>
                    <a:cubicBezTo>
                      <a:pt x="28" y="966"/>
                      <a:pt x="28" y="966"/>
                      <a:pt x="28" y="966"/>
                    </a:cubicBezTo>
                    <a:cubicBezTo>
                      <a:pt x="28" y="966"/>
                      <a:pt x="28" y="966"/>
                      <a:pt x="28" y="966"/>
                    </a:cubicBezTo>
                    <a:cubicBezTo>
                      <a:pt x="20" y="966"/>
                      <a:pt x="17" y="972"/>
                      <a:pt x="21" y="983"/>
                    </a:cubicBezTo>
                    <a:cubicBezTo>
                      <a:pt x="24" y="989"/>
                      <a:pt x="26" y="992"/>
                      <a:pt x="21" y="999"/>
                    </a:cubicBezTo>
                    <a:cubicBezTo>
                      <a:pt x="18" y="1005"/>
                      <a:pt x="18" y="1007"/>
                      <a:pt x="23" y="1016"/>
                    </a:cubicBezTo>
                    <a:cubicBezTo>
                      <a:pt x="26" y="1022"/>
                      <a:pt x="26" y="1024"/>
                      <a:pt x="21" y="1033"/>
                    </a:cubicBezTo>
                    <a:cubicBezTo>
                      <a:pt x="20" y="1035"/>
                      <a:pt x="20" y="1039"/>
                      <a:pt x="19" y="1042"/>
                    </a:cubicBezTo>
                    <a:cubicBezTo>
                      <a:pt x="20" y="1042"/>
                      <a:pt x="22" y="1043"/>
                      <a:pt x="23" y="1043"/>
                    </a:cubicBezTo>
                    <a:cubicBezTo>
                      <a:pt x="23" y="1043"/>
                      <a:pt x="24" y="1043"/>
                      <a:pt x="24" y="1042"/>
                    </a:cubicBezTo>
                    <a:cubicBezTo>
                      <a:pt x="27" y="1039"/>
                      <a:pt x="28" y="1037"/>
                      <a:pt x="29" y="1037"/>
                    </a:cubicBezTo>
                    <a:cubicBezTo>
                      <a:pt x="31" y="1037"/>
                      <a:pt x="32" y="1039"/>
                      <a:pt x="34" y="1044"/>
                    </a:cubicBezTo>
                    <a:cubicBezTo>
                      <a:pt x="35" y="1046"/>
                      <a:pt x="36" y="1047"/>
                      <a:pt x="37" y="1047"/>
                    </a:cubicBezTo>
                    <a:cubicBezTo>
                      <a:pt x="38" y="1047"/>
                      <a:pt x="38" y="1047"/>
                      <a:pt x="39" y="1047"/>
                    </a:cubicBezTo>
                    <a:cubicBezTo>
                      <a:pt x="39" y="1046"/>
                      <a:pt x="40" y="1046"/>
                      <a:pt x="40" y="1046"/>
                    </a:cubicBezTo>
                    <a:cubicBezTo>
                      <a:pt x="40" y="1046"/>
                      <a:pt x="40" y="1046"/>
                      <a:pt x="40" y="1046"/>
                    </a:cubicBezTo>
                    <a:cubicBezTo>
                      <a:pt x="41" y="1052"/>
                      <a:pt x="41" y="1060"/>
                      <a:pt x="40" y="1065"/>
                    </a:cubicBezTo>
                    <a:cubicBezTo>
                      <a:pt x="40" y="1067"/>
                      <a:pt x="35" y="1066"/>
                      <a:pt x="33" y="1067"/>
                    </a:cubicBezTo>
                    <a:cubicBezTo>
                      <a:pt x="33" y="1071"/>
                      <a:pt x="34" y="1076"/>
                      <a:pt x="36" y="1084"/>
                    </a:cubicBezTo>
                    <a:cubicBezTo>
                      <a:pt x="36" y="1084"/>
                      <a:pt x="36" y="1084"/>
                      <a:pt x="36" y="1084"/>
                    </a:cubicBezTo>
                    <a:cubicBezTo>
                      <a:pt x="38" y="1086"/>
                      <a:pt x="39" y="1088"/>
                      <a:pt x="38" y="1088"/>
                    </a:cubicBezTo>
                    <a:cubicBezTo>
                      <a:pt x="38" y="1088"/>
                      <a:pt x="38" y="1088"/>
                      <a:pt x="38" y="1088"/>
                    </a:cubicBezTo>
                    <a:cubicBezTo>
                      <a:pt x="40" y="1093"/>
                      <a:pt x="39" y="1095"/>
                      <a:pt x="38" y="1095"/>
                    </a:cubicBezTo>
                    <a:cubicBezTo>
                      <a:pt x="38" y="1095"/>
                      <a:pt x="38" y="1095"/>
                      <a:pt x="38" y="1095"/>
                    </a:cubicBezTo>
                    <a:cubicBezTo>
                      <a:pt x="35" y="1095"/>
                      <a:pt x="35" y="1091"/>
                      <a:pt x="35" y="1086"/>
                    </a:cubicBezTo>
                    <a:cubicBezTo>
                      <a:pt x="30" y="1084"/>
                      <a:pt x="27" y="1083"/>
                      <a:pt x="24" y="1083"/>
                    </a:cubicBezTo>
                    <a:cubicBezTo>
                      <a:pt x="24" y="1085"/>
                      <a:pt x="24" y="1086"/>
                      <a:pt x="24" y="1088"/>
                    </a:cubicBezTo>
                    <a:cubicBezTo>
                      <a:pt x="24" y="1088"/>
                      <a:pt x="24" y="1087"/>
                      <a:pt x="24" y="1087"/>
                    </a:cubicBezTo>
                    <a:cubicBezTo>
                      <a:pt x="24" y="1093"/>
                      <a:pt x="26" y="1100"/>
                      <a:pt x="20" y="1101"/>
                    </a:cubicBezTo>
                    <a:cubicBezTo>
                      <a:pt x="19" y="1101"/>
                      <a:pt x="19" y="1106"/>
                      <a:pt x="18" y="1109"/>
                    </a:cubicBezTo>
                    <a:cubicBezTo>
                      <a:pt x="19" y="1109"/>
                      <a:pt x="21" y="1110"/>
                      <a:pt x="22" y="1110"/>
                    </a:cubicBezTo>
                    <a:cubicBezTo>
                      <a:pt x="22" y="1110"/>
                      <a:pt x="23" y="1110"/>
                      <a:pt x="23" y="1110"/>
                    </a:cubicBezTo>
                    <a:cubicBezTo>
                      <a:pt x="25" y="1108"/>
                      <a:pt x="28" y="1103"/>
                      <a:pt x="29" y="1103"/>
                    </a:cubicBezTo>
                    <a:cubicBezTo>
                      <a:pt x="29" y="1103"/>
                      <a:pt x="29" y="1103"/>
                      <a:pt x="29" y="1103"/>
                    </a:cubicBezTo>
                    <a:cubicBezTo>
                      <a:pt x="31" y="1107"/>
                      <a:pt x="33" y="1108"/>
                      <a:pt x="35" y="1108"/>
                    </a:cubicBezTo>
                    <a:cubicBezTo>
                      <a:pt x="37" y="1108"/>
                      <a:pt x="38" y="1108"/>
                      <a:pt x="40" y="1107"/>
                    </a:cubicBezTo>
                    <a:cubicBezTo>
                      <a:pt x="41" y="1107"/>
                      <a:pt x="43" y="1106"/>
                      <a:pt x="44" y="1106"/>
                    </a:cubicBezTo>
                    <a:cubicBezTo>
                      <a:pt x="45" y="1106"/>
                      <a:pt x="45" y="1106"/>
                      <a:pt x="46" y="1106"/>
                    </a:cubicBezTo>
                    <a:cubicBezTo>
                      <a:pt x="47" y="1106"/>
                      <a:pt x="48" y="1108"/>
                      <a:pt x="49" y="1109"/>
                    </a:cubicBezTo>
                    <a:cubicBezTo>
                      <a:pt x="48" y="1111"/>
                      <a:pt x="47" y="1114"/>
                      <a:pt x="46" y="1115"/>
                    </a:cubicBezTo>
                    <a:cubicBezTo>
                      <a:pt x="43" y="1119"/>
                      <a:pt x="40" y="1123"/>
                      <a:pt x="40" y="1125"/>
                    </a:cubicBezTo>
                    <a:cubicBezTo>
                      <a:pt x="40" y="1129"/>
                      <a:pt x="40" y="1133"/>
                      <a:pt x="37" y="1134"/>
                    </a:cubicBezTo>
                    <a:cubicBezTo>
                      <a:pt x="29" y="1138"/>
                      <a:pt x="26" y="1162"/>
                      <a:pt x="30" y="1174"/>
                    </a:cubicBezTo>
                    <a:cubicBezTo>
                      <a:pt x="32" y="1178"/>
                      <a:pt x="33" y="1183"/>
                      <a:pt x="35" y="1184"/>
                    </a:cubicBezTo>
                    <a:cubicBezTo>
                      <a:pt x="35" y="1184"/>
                      <a:pt x="36" y="1184"/>
                      <a:pt x="36" y="1184"/>
                    </a:cubicBezTo>
                    <a:cubicBezTo>
                      <a:pt x="37" y="1184"/>
                      <a:pt x="39" y="1180"/>
                      <a:pt x="41" y="1179"/>
                    </a:cubicBezTo>
                    <a:cubicBezTo>
                      <a:pt x="41" y="1178"/>
                      <a:pt x="42" y="1177"/>
                      <a:pt x="42" y="1177"/>
                    </a:cubicBezTo>
                    <a:cubicBezTo>
                      <a:pt x="43" y="1175"/>
                      <a:pt x="44" y="1174"/>
                      <a:pt x="44" y="1174"/>
                    </a:cubicBezTo>
                    <a:cubicBezTo>
                      <a:pt x="46" y="1174"/>
                      <a:pt x="46" y="1178"/>
                      <a:pt x="47" y="1180"/>
                    </a:cubicBezTo>
                    <a:cubicBezTo>
                      <a:pt x="48" y="1184"/>
                      <a:pt x="47" y="1185"/>
                      <a:pt x="46" y="1185"/>
                    </a:cubicBezTo>
                    <a:cubicBezTo>
                      <a:pt x="46" y="1185"/>
                      <a:pt x="45" y="1184"/>
                      <a:pt x="45" y="1184"/>
                    </a:cubicBezTo>
                    <a:cubicBezTo>
                      <a:pt x="45" y="1184"/>
                      <a:pt x="45" y="1184"/>
                      <a:pt x="44" y="1184"/>
                    </a:cubicBezTo>
                    <a:cubicBezTo>
                      <a:pt x="44" y="1184"/>
                      <a:pt x="44" y="1184"/>
                      <a:pt x="44" y="1184"/>
                    </a:cubicBezTo>
                    <a:cubicBezTo>
                      <a:pt x="42" y="1185"/>
                      <a:pt x="39" y="1183"/>
                      <a:pt x="39" y="1191"/>
                    </a:cubicBezTo>
                    <a:cubicBezTo>
                      <a:pt x="40" y="1198"/>
                      <a:pt x="39" y="1201"/>
                      <a:pt x="35" y="1201"/>
                    </a:cubicBezTo>
                    <a:cubicBezTo>
                      <a:pt x="35" y="1201"/>
                      <a:pt x="34" y="1201"/>
                      <a:pt x="34" y="1201"/>
                    </a:cubicBezTo>
                    <a:cubicBezTo>
                      <a:pt x="34" y="1201"/>
                      <a:pt x="33" y="1201"/>
                      <a:pt x="33" y="1201"/>
                    </a:cubicBezTo>
                    <a:cubicBezTo>
                      <a:pt x="32" y="1201"/>
                      <a:pt x="32" y="1203"/>
                      <a:pt x="30" y="1211"/>
                    </a:cubicBezTo>
                    <a:cubicBezTo>
                      <a:pt x="28" y="1221"/>
                      <a:pt x="24" y="1227"/>
                      <a:pt x="18" y="1227"/>
                    </a:cubicBezTo>
                    <a:cubicBezTo>
                      <a:pt x="17" y="1227"/>
                      <a:pt x="15" y="1227"/>
                      <a:pt x="14" y="1226"/>
                    </a:cubicBezTo>
                    <a:cubicBezTo>
                      <a:pt x="12" y="1225"/>
                      <a:pt x="10" y="1224"/>
                      <a:pt x="8" y="1224"/>
                    </a:cubicBezTo>
                    <a:cubicBezTo>
                      <a:pt x="5" y="1224"/>
                      <a:pt x="4" y="1227"/>
                      <a:pt x="3" y="1234"/>
                    </a:cubicBezTo>
                    <a:cubicBezTo>
                      <a:pt x="51" y="1234"/>
                      <a:pt x="51" y="1234"/>
                      <a:pt x="51" y="1234"/>
                    </a:cubicBezTo>
                    <a:cubicBezTo>
                      <a:pt x="51" y="1233"/>
                      <a:pt x="50" y="1232"/>
                      <a:pt x="50" y="1232"/>
                    </a:cubicBezTo>
                    <a:cubicBezTo>
                      <a:pt x="51" y="1227"/>
                      <a:pt x="49" y="1222"/>
                      <a:pt x="53" y="1218"/>
                    </a:cubicBezTo>
                    <a:cubicBezTo>
                      <a:pt x="57" y="1212"/>
                      <a:pt x="57" y="1207"/>
                      <a:pt x="53" y="1201"/>
                    </a:cubicBezTo>
                    <a:cubicBezTo>
                      <a:pt x="52" y="1198"/>
                      <a:pt x="50" y="1195"/>
                      <a:pt x="48" y="1192"/>
                    </a:cubicBezTo>
                    <a:cubicBezTo>
                      <a:pt x="52" y="1191"/>
                      <a:pt x="49" y="1180"/>
                      <a:pt x="54" y="1178"/>
                    </a:cubicBezTo>
                    <a:cubicBezTo>
                      <a:pt x="57" y="1177"/>
                      <a:pt x="57" y="1174"/>
                      <a:pt x="53" y="1168"/>
                    </a:cubicBezTo>
                    <a:cubicBezTo>
                      <a:pt x="52" y="1166"/>
                      <a:pt x="51" y="1161"/>
                      <a:pt x="51" y="1160"/>
                    </a:cubicBezTo>
                    <a:cubicBezTo>
                      <a:pt x="52" y="1157"/>
                      <a:pt x="53" y="1156"/>
                      <a:pt x="54" y="1156"/>
                    </a:cubicBezTo>
                    <a:cubicBezTo>
                      <a:pt x="55" y="1156"/>
                      <a:pt x="56" y="1158"/>
                      <a:pt x="57" y="1160"/>
                    </a:cubicBezTo>
                    <a:cubicBezTo>
                      <a:pt x="57" y="1160"/>
                      <a:pt x="57" y="1161"/>
                      <a:pt x="58" y="1162"/>
                    </a:cubicBezTo>
                    <a:cubicBezTo>
                      <a:pt x="64" y="1173"/>
                      <a:pt x="64" y="1173"/>
                      <a:pt x="62" y="1192"/>
                    </a:cubicBezTo>
                    <a:cubicBezTo>
                      <a:pt x="62" y="1195"/>
                      <a:pt x="62" y="1197"/>
                      <a:pt x="62" y="1200"/>
                    </a:cubicBezTo>
                    <a:cubicBezTo>
                      <a:pt x="63" y="1198"/>
                      <a:pt x="64" y="1196"/>
                      <a:pt x="65" y="1194"/>
                    </a:cubicBezTo>
                    <a:cubicBezTo>
                      <a:pt x="66" y="1191"/>
                      <a:pt x="67" y="1188"/>
                      <a:pt x="68" y="1186"/>
                    </a:cubicBezTo>
                    <a:cubicBezTo>
                      <a:pt x="69" y="1185"/>
                      <a:pt x="70" y="1185"/>
                      <a:pt x="70" y="1185"/>
                    </a:cubicBezTo>
                    <a:cubicBezTo>
                      <a:pt x="72" y="1185"/>
                      <a:pt x="73" y="1187"/>
                      <a:pt x="73" y="1191"/>
                    </a:cubicBezTo>
                    <a:cubicBezTo>
                      <a:pt x="73" y="1196"/>
                      <a:pt x="73" y="1202"/>
                      <a:pt x="73" y="1207"/>
                    </a:cubicBezTo>
                    <a:cubicBezTo>
                      <a:pt x="73" y="1207"/>
                      <a:pt x="73" y="1207"/>
                      <a:pt x="73" y="1207"/>
                    </a:cubicBezTo>
                    <a:cubicBezTo>
                      <a:pt x="74" y="1207"/>
                      <a:pt x="75" y="1206"/>
                      <a:pt x="75" y="1205"/>
                    </a:cubicBezTo>
                    <a:cubicBezTo>
                      <a:pt x="76" y="1205"/>
                      <a:pt x="76" y="1204"/>
                      <a:pt x="76" y="1204"/>
                    </a:cubicBezTo>
                    <a:cubicBezTo>
                      <a:pt x="76" y="1180"/>
                      <a:pt x="76" y="1180"/>
                      <a:pt x="76" y="1180"/>
                    </a:cubicBezTo>
                    <a:cubicBezTo>
                      <a:pt x="76" y="1178"/>
                      <a:pt x="76" y="1177"/>
                      <a:pt x="76" y="1175"/>
                    </a:cubicBezTo>
                    <a:cubicBezTo>
                      <a:pt x="76" y="1174"/>
                      <a:pt x="76" y="1173"/>
                      <a:pt x="76" y="1172"/>
                    </a:cubicBezTo>
                    <a:cubicBezTo>
                      <a:pt x="76" y="1153"/>
                      <a:pt x="76" y="1153"/>
                      <a:pt x="76" y="1153"/>
                    </a:cubicBezTo>
                    <a:cubicBezTo>
                      <a:pt x="74" y="1149"/>
                      <a:pt x="73" y="1147"/>
                      <a:pt x="73" y="1142"/>
                    </a:cubicBezTo>
                    <a:cubicBezTo>
                      <a:pt x="74" y="1137"/>
                      <a:pt x="74" y="1135"/>
                      <a:pt x="76" y="1135"/>
                    </a:cubicBezTo>
                    <a:cubicBezTo>
                      <a:pt x="76" y="1114"/>
                      <a:pt x="76" y="1114"/>
                      <a:pt x="76" y="1114"/>
                    </a:cubicBezTo>
                    <a:cubicBezTo>
                      <a:pt x="76" y="1113"/>
                      <a:pt x="75" y="1111"/>
                      <a:pt x="74" y="1109"/>
                    </a:cubicBezTo>
                    <a:cubicBezTo>
                      <a:pt x="74" y="1109"/>
                      <a:pt x="75" y="1108"/>
                      <a:pt x="75" y="1107"/>
                    </a:cubicBezTo>
                    <a:cubicBezTo>
                      <a:pt x="76" y="1107"/>
                      <a:pt x="76" y="1108"/>
                      <a:pt x="76" y="1108"/>
                    </a:cubicBezTo>
                    <a:cubicBezTo>
                      <a:pt x="76" y="1106"/>
                      <a:pt x="76" y="1106"/>
                      <a:pt x="76" y="1106"/>
                    </a:cubicBezTo>
                    <a:cubicBezTo>
                      <a:pt x="76" y="1106"/>
                      <a:pt x="76" y="1106"/>
                      <a:pt x="76" y="1106"/>
                    </a:cubicBezTo>
                    <a:cubicBezTo>
                      <a:pt x="76" y="1106"/>
                      <a:pt x="76" y="1106"/>
                      <a:pt x="76" y="1106"/>
                    </a:cubicBezTo>
                    <a:cubicBezTo>
                      <a:pt x="76" y="1018"/>
                      <a:pt x="76" y="1018"/>
                      <a:pt x="76" y="1018"/>
                    </a:cubicBezTo>
                    <a:cubicBezTo>
                      <a:pt x="75" y="1020"/>
                      <a:pt x="75" y="1022"/>
                      <a:pt x="75" y="1027"/>
                    </a:cubicBezTo>
                    <a:cubicBezTo>
                      <a:pt x="75" y="1029"/>
                      <a:pt x="73" y="1031"/>
                      <a:pt x="72" y="1034"/>
                    </a:cubicBezTo>
                    <a:cubicBezTo>
                      <a:pt x="71" y="1030"/>
                      <a:pt x="69" y="1027"/>
                      <a:pt x="68" y="1023"/>
                    </a:cubicBezTo>
                    <a:cubicBezTo>
                      <a:pt x="68" y="1022"/>
                      <a:pt x="71" y="1018"/>
                      <a:pt x="67" y="1017"/>
                    </a:cubicBezTo>
                    <a:cubicBezTo>
                      <a:pt x="67" y="1017"/>
                      <a:pt x="67" y="1017"/>
                      <a:pt x="67" y="1017"/>
                    </a:cubicBezTo>
                    <a:cubicBezTo>
                      <a:pt x="66" y="1017"/>
                      <a:pt x="64" y="1021"/>
                      <a:pt x="64" y="1023"/>
                    </a:cubicBezTo>
                    <a:cubicBezTo>
                      <a:pt x="64" y="1026"/>
                      <a:pt x="64" y="1030"/>
                      <a:pt x="65" y="1033"/>
                    </a:cubicBezTo>
                    <a:cubicBezTo>
                      <a:pt x="68" y="1040"/>
                      <a:pt x="62" y="1043"/>
                      <a:pt x="63" y="1049"/>
                    </a:cubicBezTo>
                    <a:cubicBezTo>
                      <a:pt x="62" y="1048"/>
                      <a:pt x="61" y="1047"/>
                      <a:pt x="61" y="1046"/>
                    </a:cubicBezTo>
                    <a:cubicBezTo>
                      <a:pt x="61" y="1040"/>
                      <a:pt x="60" y="1039"/>
                      <a:pt x="58" y="1039"/>
                    </a:cubicBezTo>
                    <a:cubicBezTo>
                      <a:pt x="58" y="1039"/>
                      <a:pt x="57" y="1039"/>
                      <a:pt x="56" y="1039"/>
                    </a:cubicBezTo>
                    <a:cubicBezTo>
                      <a:pt x="56" y="1039"/>
                      <a:pt x="56" y="1039"/>
                      <a:pt x="55" y="1039"/>
                    </a:cubicBezTo>
                    <a:cubicBezTo>
                      <a:pt x="51" y="1039"/>
                      <a:pt x="54" y="1029"/>
                      <a:pt x="51" y="1027"/>
                    </a:cubicBezTo>
                    <a:cubicBezTo>
                      <a:pt x="52" y="1024"/>
                      <a:pt x="53" y="1018"/>
                      <a:pt x="54" y="1018"/>
                    </a:cubicBezTo>
                    <a:cubicBezTo>
                      <a:pt x="60" y="1016"/>
                      <a:pt x="60" y="1003"/>
                      <a:pt x="64" y="997"/>
                    </a:cubicBezTo>
                    <a:cubicBezTo>
                      <a:pt x="65" y="996"/>
                      <a:pt x="63" y="988"/>
                      <a:pt x="63" y="983"/>
                    </a:cubicBezTo>
                    <a:cubicBezTo>
                      <a:pt x="61" y="971"/>
                      <a:pt x="61" y="970"/>
                      <a:pt x="68" y="967"/>
                    </a:cubicBezTo>
                    <a:cubicBezTo>
                      <a:pt x="71" y="965"/>
                      <a:pt x="68" y="961"/>
                      <a:pt x="69" y="960"/>
                    </a:cubicBezTo>
                    <a:cubicBezTo>
                      <a:pt x="70" y="956"/>
                      <a:pt x="71" y="953"/>
                      <a:pt x="73" y="950"/>
                    </a:cubicBezTo>
                    <a:cubicBezTo>
                      <a:pt x="73" y="950"/>
                      <a:pt x="73" y="950"/>
                      <a:pt x="73" y="950"/>
                    </a:cubicBezTo>
                    <a:cubicBezTo>
                      <a:pt x="74" y="950"/>
                      <a:pt x="76" y="953"/>
                      <a:pt x="76" y="954"/>
                    </a:cubicBezTo>
                    <a:cubicBezTo>
                      <a:pt x="75" y="959"/>
                      <a:pt x="76" y="962"/>
                      <a:pt x="76" y="964"/>
                    </a:cubicBezTo>
                    <a:cubicBezTo>
                      <a:pt x="76" y="941"/>
                      <a:pt x="76" y="941"/>
                      <a:pt x="76" y="941"/>
                    </a:cubicBezTo>
                    <a:cubicBezTo>
                      <a:pt x="76" y="941"/>
                      <a:pt x="76" y="941"/>
                      <a:pt x="76" y="941"/>
                    </a:cubicBezTo>
                    <a:cubicBezTo>
                      <a:pt x="76" y="941"/>
                      <a:pt x="76" y="941"/>
                      <a:pt x="76" y="941"/>
                    </a:cubicBezTo>
                    <a:cubicBezTo>
                      <a:pt x="76" y="896"/>
                      <a:pt x="76" y="896"/>
                      <a:pt x="76" y="896"/>
                    </a:cubicBezTo>
                    <a:cubicBezTo>
                      <a:pt x="76" y="899"/>
                      <a:pt x="75" y="899"/>
                      <a:pt x="71" y="899"/>
                    </a:cubicBezTo>
                    <a:cubicBezTo>
                      <a:pt x="71" y="899"/>
                      <a:pt x="71" y="899"/>
                      <a:pt x="71" y="899"/>
                    </a:cubicBezTo>
                    <a:cubicBezTo>
                      <a:pt x="70" y="899"/>
                      <a:pt x="69" y="896"/>
                      <a:pt x="68" y="889"/>
                    </a:cubicBezTo>
                    <a:cubicBezTo>
                      <a:pt x="67" y="885"/>
                      <a:pt x="66" y="879"/>
                      <a:pt x="64" y="877"/>
                    </a:cubicBezTo>
                    <a:cubicBezTo>
                      <a:pt x="61" y="875"/>
                      <a:pt x="59" y="876"/>
                      <a:pt x="62" y="870"/>
                    </a:cubicBezTo>
                    <a:cubicBezTo>
                      <a:pt x="67" y="863"/>
                      <a:pt x="68" y="851"/>
                      <a:pt x="75" y="849"/>
                    </a:cubicBezTo>
                    <a:cubicBezTo>
                      <a:pt x="75" y="848"/>
                      <a:pt x="76" y="848"/>
                      <a:pt x="76" y="847"/>
                    </a:cubicBezTo>
                    <a:cubicBezTo>
                      <a:pt x="76" y="833"/>
                      <a:pt x="76" y="833"/>
                      <a:pt x="76" y="833"/>
                    </a:cubicBezTo>
                    <a:cubicBezTo>
                      <a:pt x="76" y="833"/>
                      <a:pt x="76" y="833"/>
                      <a:pt x="76" y="832"/>
                    </a:cubicBezTo>
                    <a:cubicBezTo>
                      <a:pt x="74" y="830"/>
                      <a:pt x="72" y="828"/>
                      <a:pt x="70" y="825"/>
                    </a:cubicBezTo>
                    <a:cubicBezTo>
                      <a:pt x="70" y="825"/>
                      <a:pt x="71" y="821"/>
                      <a:pt x="71" y="820"/>
                    </a:cubicBezTo>
                    <a:cubicBezTo>
                      <a:pt x="72" y="819"/>
                      <a:pt x="74" y="817"/>
                      <a:pt x="74" y="817"/>
                    </a:cubicBezTo>
                    <a:cubicBezTo>
                      <a:pt x="74" y="817"/>
                      <a:pt x="74" y="817"/>
                      <a:pt x="74" y="817"/>
                    </a:cubicBezTo>
                    <a:cubicBezTo>
                      <a:pt x="75" y="818"/>
                      <a:pt x="76" y="819"/>
                      <a:pt x="76" y="821"/>
                    </a:cubicBezTo>
                    <a:cubicBezTo>
                      <a:pt x="76" y="792"/>
                      <a:pt x="76" y="792"/>
                      <a:pt x="76" y="792"/>
                    </a:cubicBezTo>
                    <a:cubicBezTo>
                      <a:pt x="76" y="793"/>
                      <a:pt x="75" y="793"/>
                      <a:pt x="75" y="793"/>
                    </a:cubicBezTo>
                    <a:cubicBezTo>
                      <a:pt x="74" y="792"/>
                      <a:pt x="73" y="791"/>
                      <a:pt x="73" y="790"/>
                    </a:cubicBezTo>
                    <a:cubicBezTo>
                      <a:pt x="74" y="789"/>
                      <a:pt x="75" y="788"/>
                      <a:pt x="76" y="788"/>
                    </a:cubicBezTo>
                    <a:cubicBezTo>
                      <a:pt x="76" y="788"/>
                      <a:pt x="76" y="788"/>
                      <a:pt x="76" y="788"/>
                    </a:cubicBezTo>
                    <a:cubicBezTo>
                      <a:pt x="76" y="788"/>
                      <a:pt x="76" y="788"/>
                      <a:pt x="76" y="788"/>
                    </a:cubicBezTo>
                    <a:cubicBezTo>
                      <a:pt x="76" y="761"/>
                      <a:pt x="76" y="761"/>
                      <a:pt x="76" y="761"/>
                    </a:cubicBezTo>
                    <a:cubicBezTo>
                      <a:pt x="76" y="762"/>
                      <a:pt x="75" y="763"/>
                      <a:pt x="75" y="765"/>
                    </a:cubicBezTo>
                    <a:cubicBezTo>
                      <a:pt x="74" y="764"/>
                      <a:pt x="73" y="763"/>
                      <a:pt x="73" y="762"/>
                    </a:cubicBezTo>
                    <a:cubicBezTo>
                      <a:pt x="70" y="757"/>
                      <a:pt x="70" y="746"/>
                      <a:pt x="65" y="746"/>
                    </a:cubicBezTo>
                    <a:cubicBezTo>
                      <a:pt x="65" y="746"/>
                      <a:pt x="65" y="746"/>
                      <a:pt x="65" y="746"/>
                    </a:cubicBezTo>
                    <a:cubicBezTo>
                      <a:pt x="65" y="744"/>
                      <a:pt x="65" y="740"/>
                      <a:pt x="66" y="739"/>
                    </a:cubicBezTo>
                    <a:cubicBezTo>
                      <a:pt x="66" y="738"/>
                      <a:pt x="67" y="737"/>
                      <a:pt x="68" y="737"/>
                    </a:cubicBezTo>
                    <a:cubicBezTo>
                      <a:pt x="69" y="737"/>
                      <a:pt x="69" y="737"/>
                      <a:pt x="69" y="737"/>
                    </a:cubicBezTo>
                    <a:cubicBezTo>
                      <a:pt x="72" y="740"/>
                      <a:pt x="74" y="743"/>
                      <a:pt x="76" y="747"/>
                    </a:cubicBezTo>
                    <a:cubicBezTo>
                      <a:pt x="76" y="726"/>
                      <a:pt x="76" y="726"/>
                      <a:pt x="76" y="726"/>
                    </a:cubicBezTo>
                    <a:cubicBezTo>
                      <a:pt x="76" y="726"/>
                      <a:pt x="76" y="726"/>
                      <a:pt x="75" y="726"/>
                    </a:cubicBezTo>
                    <a:cubicBezTo>
                      <a:pt x="75" y="726"/>
                      <a:pt x="75" y="726"/>
                      <a:pt x="75" y="726"/>
                    </a:cubicBezTo>
                    <a:cubicBezTo>
                      <a:pt x="75" y="726"/>
                      <a:pt x="74" y="723"/>
                      <a:pt x="74" y="722"/>
                    </a:cubicBezTo>
                    <a:cubicBezTo>
                      <a:pt x="75" y="722"/>
                      <a:pt x="75" y="721"/>
                      <a:pt x="76" y="721"/>
                    </a:cubicBezTo>
                    <a:cubicBezTo>
                      <a:pt x="76" y="692"/>
                      <a:pt x="76" y="692"/>
                      <a:pt x="76" y="692"/>
                    </a:cubicBezTo>
                    <a:cubicBezTo>
                      <a:pt x="76" y="692"/>
                      <a:pt x="76" y="692"/>
                      <a:pt x="76" y="692"/>
                    </a:cubicBezTo>
                    <a:cubicBezTo>
                      <a:pt x="76" y="692"/>
                      <a:pt x="76" y="692"/>
                      <a:pt x="76" y="692"/>
                    </a:cubicBezTo>
                    <a:cubicBezTo>
                      <a:pt x="75" y="692"/>
                      <a:pt x="75" y="690"/>
                      <a:pt x="74" y="689"/>
                    </a:cubicBezTo>
                    <a:cubicBezTo>
                      <a:pt x="75" y="689"/>
                      <a:pt x="75" y="688"/>
                      <a:pt x="76" y="687"/>
                    </a:cubicBezTo>
                    <a:cubicBezTo>
                      <a:pt x="76" y="659"/>
                      <a:pt x="76" y="659"/>
                      <a:pt x="76" y="659"/>
                    </a:cubicBezTo>
                    <a:cubicBezTo>
                      <a:pt x="76" y="660"/>
                      <a:pt x="76" y="660"/>
                      <a:pt x="76" y="660"/>
                    </a:cubicBezTo>
                    <a:cubicBezTo>
                      <a:pt x="76" y="659"/>
                      <a:pt x="75" y="657"/>
                      <a:pt x="75" y="655"/>
                    </a:cubicBezTo>
                    <a:cubicBezTo>
                      <a:pt x="75" y="655"/>
                      <a:pt x="76" y="654"/>
                      <a:pt x="76" y="653"/>
                    </a:cubicBezTo>
                    <a:cubicBezTo>
                      <a:pt x="76" y="625"/>
                      <a:pt x="76" y="625"/>
                      <a:pt x="76" y="625"/>
                    </a:cubicBezTo>
                    <a:cubicBezTo>
                      <a:pt x="76" y="624"/>
                      <a:pt x="76" y="624"/>
                      <a:pt x="76" y="624"/>
                    </a:cubicBezTo>
                    <a:cubicBezTo>
                      <a:pt x="75" y="623"/>
                      <a:pt x="75" y="621"/>
                      <a:pt x="75" y="619"/>
                    </a:cubicBezTo>
                    <a:cubicBezTo>
                      <a:pt x="75" y="618"/>
                      <a:pt x="75" y="617"/>
                      <a:pt x="75" y="617"/>
                    </a:cubicBezTo>
                    <a:cubicBezTo>
                      <a:pt x="75" y="616"/>
                      <a:pt x="76" y="616"/>
                      <a:pt x="76" y="616"/>
                    </a:cubicBezTo>
                    <a:cubicBezTo>
                      <a:pt x="76" y="589"/>
                      <a:pt x="76" y="589"/>
                      <a:pt x="76" y="589"/>
                    </a:cubicBezTo>
                    <a:cubicBezTo>
                      <a:pt x="76" y="588"/>
                      <a:pt x="76" y="588"/>
                      <a:pt x="76" y="588"/>
                    </a:cubicBezTo>
                    <a:cubicBezTo>
                      <a:pt x="76" y="588"/>
                      <a:pt x="76" y="587"/>
                      <a:pt x="76" y="587"/>
                    </a:cubicBezTo>
                    <a:cubicBezTo>
                      <a:pt x="76" y="557"/>
                      <a:pt x="76" y="557"/>
                      <a:pt x="76" y="557"/>
                    </a:cubicBezTo>
                    <a:cubicBezTo>
                      <a:pt x="76" y="556"/>
                      <a:pt x="76" y="556"/>
                      <a:pt x="76" y="556"/>
                    </a:cubicBezTo>
                    <a:cubicBezTo>
                      <a:pt x="76" y="556"/>
                      <a:pt x="76" y="556"/>
                      <a:pt x="76" y="555"/>
                    </a:cubicBezTo>
                    <a:cubicBezTo>
                      <a:pt x="76" y="532"/>
                      <a:pt x="76" y="532"/>
                      <a:pt x="76" y="532"/>
                    </a:cubicBezTo>
                    <a:moveTo>
                      <a:pt x="173" y="128"/>
                    </a:moveTo>
                    <a:cubicBezTo>
                      <a:pt x="173" y="128"/>
                      <a:pt x="173" y="128"/>
                      <a:pt x="173" y="128"/>
                    </a:cubicBezTo>
                    <a:cubicBezTo>
                      <a:pt x="173" y="128"/>
                      <a:pt x="173" y="128"/>
                      <a:pt x="173" y="128"/>
                    </a:cubicBezTo>
                    <a:moveTo>
                      <a:pt x="44" y="524"/>
                    </a:moveTo>
                    <a:cubicBezTo>
                      <a:pt x="44" y="523"/>
                      <a:pt x="43" y="521"/>
                      <a:pt x="43" y="520"/>
                    </a:cubicBezTo>
                    <a:cubicBezTo>
                      <a:pt x="43" y="520"/>
                      <a:pt x="44" y="519"/>
                      <a:pt x="44" y="518"/>
                    </a:cubicBezTo>
                    <a:cubicBezTo>
                      <a:pt x="44" y="520"/>
                      <a:pt x="45" y="521"/>
                      <a:pt x="45" y="522"/>
                    </a:cubicBezTo>
                    <a:cubicBezTo>
                      <a:pt x="44" y="524"/>
                      <a:pt x="44" y="524"/>
                      <a:pt x="44" y="524"/>
                    </a:cubicBezTo>
                    <a:moveTo>
                      <a:pt x="52" y="507"/>
                    </a:moveTo>
                    <a:cubicBezTo>
                      <a:pt x="52" y="506"/>
                      <a:pt x="52" y="505"/>
                      <a:pt x="52" y="503"/>
                    </a:cubicBezTo>
                    <a:cubicBezTo>
                      <a:pt x="52" y="503"/>
                      <a:pt x="52" y="502"/>
                      <a:pt x="53" y="502"/>
                    </a:cubicBezTo>
                    <a:cubicBezTo>
                      <a:pt x="53" y="503"/>
                      <a:pt x="53" y="504"/>
                      <a:pt x="53" y="505"/>
                    </a:cubicBezTo>
                    <a:cubicBezTo>
                      <a:pt x="53" y="506"/>
                      <a:pt x="53" y="507"/>
                      <a:pt x="52" y="507"/>
                    </a:cubicBezTo>
                    <a:moveTo>
                      <a:pt x="70" y="473"/>
                    </a:moveTo>
                    <a:cubicBezTo>
                      <a:pt x="69" y="472"/>
                      <a:pt x="69" y="472"/>
                      <a:pt x="68" y="471"/>
                    </a:cubicBezTo>
                    <a:cubicBezTo>
                      <a:pt x="69" y="470"/>
                      <a:pt x="69" y="469"/>
                      <a:pt x="69" y="469"/>
                    </a:cubicBezTo>
                    <a:cubicBezTo>
                      <a:pt x="69" y="469"/>
                      <a:pt x="69" y="469"/>
                      <a:pt x="69" y="469"/>
                    </a:cubicBezTo>
                    <a:cubicBezTo>
                      <a:pt x="70" y="470"/>
                      <a:pt x="70" y="470"/>
                      <a:pt x="71" y="471"/>
                    </a:cubicBezTo>
                    <a:cubicBezTo>
                      <a:pt x="71" y="472"/>
                      <a:pt x="70" y="472"/>
                      <a:pt x="70" y="473"/>
                    </a:cubicBezTo>
                    <a:moveTo>
                      <a:pt x="63" y="429"/>
                    </a:moveTo>
                    <a:cubicBezTo>
                      <a:pt x="63" y="429"/>
                      <a:pt x="63" y="429"/>
                      <a:pt x="63" y="429"/>
                    </a:cubicBezTo>
                    <a:cubicBezTo>
                      <a:pt x="59" y="427"/>
                      <a:pt x="61" y="420"/>
                      <a:pt x="61" y="415"/>
                    </a:cubicBezTo>
                    <a:cubicBezTo>
                      <a:pt x="61" y="414"/>
                      <a:pt x="63" y="413"/>
                      <a:pt x="65" y="410"/>
                    </a:cubicBezTo>
                    <a:cubicBezTo>
                      <a:pt x="65" y="417"/>
                      <a:pt x="66" y="421"/>
                      <a:pt x="66" y="426"/>
                    </a:cubicBezTo>
                    <a:cubicBezTo>
                      <a:pt x="66" y="427"/>
                      <a:pt x="64" y="429"/>
                      <a:pt x="63" y="429"/>
                    </a:cubicBezTo>
                    <a:moveTo>
                      <a:pt x="54" y="407"/>
                    </a:moveTo>
                    <a:cubicBezTo>
                      <a:pt x="54" y="405"/>
                      <a:pt x="53" y="402"/>
                      <a:pt x="52" y="400"/>
                    </a:cubicBezTo>
                    <a:cubicBezTo>
                      <a:pt x="52" y="399"/>
                      <a:pt x="53" y="397"/>
                      <a:pt x="54" y="395"/>
                    </a:cubicBezTo>
                    <a:cubicBezTo>
                      <a:pt x="55" y="399"/>
                      <a:pt x="56" y="402"/>
                      <a:pt x="57" y="405"/>
                    </a:cubicBezTo>
                    <a:cubicBezTo>
                      <a:pt x="57" y="405"/>
                      <a:pt x="56" y="406"/>
                      <a:pt x="54" y="407"/>
                    </a:cubicBezTo>
                    <a:moveTo>
                      <a:pt x="54" y="344"/>
                    </a:moveTo>
                    <a:cubicBezTo>
                      <a:pt x="54" y="344"/>
                      <a:pt x="53" y="343"/>
                      <a:pt x="53" y="342"/>
                    </a:cubicBezTo>
                    <a:cubicBezTo>
                      <a:pt x="54" y="341"/>
                      <a:pt x="54" y="341"/>
                      <a:pt x="55" y="340"/>
                    </a:cubicBezTo>
                    <a:cubicBezTo>
                      <a:pt x="56" y="342"/>
                      <a:pt x="56" y="342"/>
                      <a:pt x="56" y="342"/>
                    </a:cubicBezTo>
                    <a:cubicBezTo>
                      <a:pt x="55" y="343"/>
                      <a:pt x="55" y="344"/>
                      <a:pt x="54" y="344"/>
                    </a:cubicBezTo>
                    <a:cubicBezTo>
                      <a:pt x="54" y="344"/>
                      <a:pt x="54" y="344"/>
                      <a:pt x="54" y="344"/>
                    </a:cubicBezTo>
                    <a:moveTo>
                      <a:pt x="47" y="322"/>
                    </a:moveTo>
                    <a:cubicBezTo>
                      <a:pt x="46" y="322"/>
                      <a:pt x="46" y="321"/>
                      <a:pt x="45" y="320"/>
                    </a:cubicBezTo>
                    <a:cubicBezTo>
                      <a:pt x="46" y="319"/>
                      <a:pt x="47" y="317"/>
                      <a:pt x="48" y="316"/>
                    </a:cubicBezTo>
                    <a:cubicBezTo>
                      <a:pt x="49" y="318"/>
                      <a:pt x="50" y="319"/>
                      <a:pt x="51" y="320"/>
                    </a:cubicBezTo>
                    <a:cubicBezTo>
                      <a:pt x="49" y="321"/>
                      <a:pt x="48" y="322"/>
                      <a:pt x="47" y="322"/>
                    </a:cubicBezTo>
                    <a:cubicBezTo>
                      <a:pt x="47" y="322"/>
                      <a:pt x="47" y="322"/>
                      <a:pt x="47" y="322"/>
                    </a:cubicBezTo>
                    <a:moveTo>
                      <a:pt x="39" y="305"/>
                    </a:moveTo>
                    <a:cubicBezTo>
                      <a:pt x="38" y="305"/>
                      <a:pt x="37" y="304"/>
                      <a:pt x="37" y="303"/>
                    </a:cubicBezTo>
                    <a:cubicBezTo>
                      <a:pt x="38" y="302"/>
                      <a:pt x="39" y="300"/>
                      <a:pt x="40" y="300"/>
                    </a:cubicBezTo>
                    <a:cubicBezTo>
                      <a:pt x="41" y="301"/>
                      <a:pt x="42" y="302"/>
                      <a:pt x="42" y="303"/>
                    </a:cubicBezTo>
                    <a:cubicBezTo>
                      <a:pt x="41" y="304"/>
                      <a:pt x="40" y="305"/>
                      <a:pt x="39" y="305"/>
                    </a:cubicBezTo>
                    <a:cubicBezTo>
                      <a:pt x="39" y="305"/>
                      <a:pt x="39" y="305"/>
                      <a:pt x="39" y="305"/>
                    </a:cubicBezTo>
                    <a:moveTo>
                      <a:pt x="47" y="289"/>
                    </a:moveTo>
                    <a:cubicBezTo>
                      <a:pt x="46" y="288"/>
                      <a:pt x="46" y="286"/>
                      <a:pt x="46" y="285"/>
                    </a:cubicBezTo>
                    <a:cubicBezTo>
                      <a:pt x="46" y="285"/>
                      <a:pt x="46" y="284"/>
                      <a:pt x="47" y="283"/>
                    </a:cubicBezTo>
                    <a:cubicBezTo>
                      <a:pt x="47" y="285"/>
                      <a:pt x="48" y="286"/>
                      <a:pt x="48" y="287"/>
                    </a:cubicBezTo>
                    <a:cubicBezTo>
                      <a:pt x="48" y="288"/>
                      <a:pt x="47" y="288"/>
                      <a:pt x="47" y="289"/>
                    </a:cubicBezTo>
                    <a:moveTo>
                      <a:pt x="63" y="294"/>
                    </a:moveTo>
                    <a:cubicBezTo>
                      <a:pt x="63" y="291"/>
                      <a:pt x="62" y="288"/>
                      <a:pt x="62" y="285"/>
                    </a:cubicBezTo>
                    <a:cubicBezTo>
                      <a:pt x="62" y="282"/>
                      <a:pt x="63" y="280"/>
                      <a:pt x="64" y="278"/>
                    </a:cubicBezTo>
                    <a:cubicBezTo>
                      <a:pt x="65" y="281"/>
                      <a:pt x="67" y="284"/>
                      <a:pt x="67" y="287"/>
                    </a:cubicBezTo>
                    <a:cubicBezTo>
                      <a:pt x="67" y="289"/>
                      <a:pt x="65" y="292"/>
                      <a:pt x="63" y="294"/>
                    </a:cubicBezTo>
                    <a:moveTo>
                      <a:pt x="58" y="272"/>
                    </a:moveTo>
                    <a:cubicBezTo>
                      <a:pt x="57" y="272"/>
                      <a:pt x="56" y="271"/>
                      <a:pt x="54" y="270"/>
                    </a:cubicBezTo>
                    <a:cubicBezTo>
                      <a:pt x="55" y="269"/>
                      <a:pt x="55" y="267"/>
                      <a:pt x="56" y="267"/>
                    </a:cubicBezTo>
                    <a:cubicBezTo>
                      <a:pt x="56" y="267"/>
                      <a:pt x="56" y="267"/>
                      <a:pt x="56" y="267"/>
                    </a:cubicBezTo>
                    <a:cubicBezTo>
                      <a:pt x="57" y="267"/>
                      <a:pt x="58" y="267"/>
                      <a:pt x="59" y="268"/>
                    </a:cubicBezTo>
                    <a:cubicBezTo>
                      <a:pt x="59" y="270"/>
                      <a:pt x="58" y="272"/>
                      <a:pt x="58" y="272"/>
                    </a:cubicBezTo>
                    <a:cubicBezTo>
                      <a:pt x="58" y="272"/>
                      <a:pt x="58" y="272"/>
                      <a:pt x="58" y="272"/>
                    </a:cubicBezTo>
                    <a:moveTo>
                      <a:pt x="39" y="272"/>
                    </a:moveTo>
                    <a:cubicBezTo>
                      <a:pt x="38" y="271"/>
                      <a:pt x="37" y="269"/>
                      <a:pt x="37" y="268"/>
                    </a:cubicBezTo>
                    <a:cubicBezTo>
                      <a:pt x="37" y="265"/>
                      <a:pt x="38" y="263"/>
                      <a:pt x="39" y="261"/>
                    </a:cubicBezTo>
                    <a:cubicBezTo>
                      <a:pt x="39" y="262"/>
                      <a:pt x="40" y="264"/>
                      <a:pt x="40" y="266"/>
                    </a:cubicBezTo>
                    <a:cubicBezTo>
                      <a:pt x="40" y="268"/>
                      <a:pt x="39" y="270"/>
                      <a:pt x="39" y="272"/>
                    </a:cubicBezTo>
                    <a:moveTo>
                      <a:pt x="48" y="255"/>
                    </a:moveTo>
                    <a:cubicBezTo>
                      <a:pt x="48" y="255"/>
                      <a:pt x="47" y="254"/>
                      <a:pt x="46" y="253"/>
                    </a:cubicBezTo>
                    <a:cubicBezTo>
                      <a:pt x="47" y="251"/>
                      <a:pt x="47" y="249"/>
                      <a:pt x="47" y="249"/>
                    </a:cubicBezTo>
                    <a:cubicBezTo>
                      <a:pt x="49" y="250"/>
                      <a:pt x="50" y="251"/>
                      <a:pt x="51" y="252"/>
                    </a:cubicBezTo>
                    <a:cubicBezTo>
                      <a:pt x="50" y="253"/>
                      <a:pt x="49" y="255"/>
                      <a:pt x="48" y="255"/>
                    </a:cubicBezTo>
                    <a:cubicBezTo>
                      <a:pt x="48" y="255"/>
                      <a:pt x="48" y="255"/>
                      <a:pt x="48" y="255"/>
                    </a:cubicBezTo>
                    <a:moveTo>
                      <a:pt x="74" y="282"/>
                    </a:moveTo>
                    <a:cubicBezTo>
                      <a:pt x="72" y="276"/>
                      <a:pt x="70" y="270"/>
                      <a:pt x="67" y="268"/>
                    </a:cubicBezTo>
                    <a:cubicBezTo>
                      <a:pt x="63" y="265"/>
                      <a:pt x="62" y="262"/>
                      <a:pt x="62" y="255"/>
                    </a:cubicBezTo>
                    <a:cubicBezTo>
                      <a:pt x="62" y="248"/>
                      <a:pt x="63" y="244"/>
                      <a:pt x="66" y="244"/>
                    </a:cubicBezTo>
                    <a:cubicBezTo>
                      <a:pt x="67" y="244"/>
                      <a:pt x="67" y="244"/>
                      <a:pt x="68" y="244"/>
                    </a:cubicBezTo>
                    <a:cubicBezTo>
                      <a:pt x="70" y="245"/>
                      <a:pt x="71" y="244"/>
                      <a:pt x="74" y="282"/>
                    </a:cubicBezTo>
                    <a:moveTo>
                      <a:pt x="75" y="239"/>
                    </a:moveTo>
                    <a:cubicBezTo>
                      <a:pt x="75" y="239"/>
                      <a:pt x="75" y="239"/>
                      <a:pt x="75" y="239"/>
                    </a:cubicBezTo>
                    <a:cubicBezTo>
                      <a:pt x="74" y="238"/>
                      <a:pt x="72" y="237"/>
                      <a:pt x="71" y="234"/>
                    </a:cubicBezTo>
                    <a:cubicBezTo>
                      <a:pt x="71" y="234"/>
                      <a:pt x="72" y="230"/>
                      <a:pt x="73" y="228"/>
                    </a:cubicBezTo>
                    <a:cubicBezTo>
                      <a:pt x="74" y="230"/>
                      <a:pt x="75" y="233"/>
                      <a:pt x="76" y="236"/>
                    </a:cubicBezTo>
                    <a:cubicBezTo>
                      <a:pt x="76" y="236"/>
                      <a:pt x="75" y="239"/>
                      <a:pt x="75" y="239"/>
                    </a:cubicBezTo>
                    <a:moveTo>
                      <a:pt x="39" y="204"/>
                    </a:moveTo>
                    <a:cubicBezTo>
                      <a:pt x="39" y="204"/>
                      <a:pt x="38" y="203"/>
                      <a:pt x="38" y="202"/>
                    </a:cubicBezTo>
                    <a:cubicBezTo>
                      <a:pt x="39" y="201"/>
                      <a:pt x="39" y="201"/>
                      <a:pt x="40" y="200"/>
                    </a:cubicBezTo>
                    <a:cubicBezTo>
                      <a:pt x="40" y="200"/>
                      <a:pt x="40" y="200"/>
                      <a:pt x="40" y="200"/>
                    </a:cubicBezTo>
                    <a:cubicBezTo>
                      <a:pt x="40" y="200"/>
                      <a:pt x="41" y="201"/>
                      <a:pt x="41" y="202"/>
                    </a:cubicBezTo>
                    <a:cubicBezTo>
                      <a:pt x="40" y="203"/>
                      <a:pt x="40" y="203"/>
                      <a:pt x="39" y="204"/>
                    </a:cubicBezTo>
                    <a:cubicBezTo>
                      <a:pt x="39" y="204"/>
                      <a:pt x="39" y="204"/>
                      <a:pt x="39" y="204"/>
                    </a:cubicBezTo>
                    <a:moveTo>
                      <a:pt x="56" y="206"/>
                    </a:moveTo>
                    <a:cubicBezTo>
                      <a:pt x="56" y="205"/>
                      <a:pt x="56" y="203"/>
                      <a:pt x="55" y="201"/>
                    </a:cubicBezTo>
                    <a:cubicBezTo>
                      <a:pt x="56" y="201"/>
                      <a:pt x="57" y="200"/>
                      <a:pt x="57" y="200"/>
                    </a:cubicBezTo>
                    <a:cubicBezTo>
                      <a:pt x="57" y="200"/>
                      <a:pt x="57" y="200"/>
                      <a:pt x="58" y="200"/>
                    </a:cubicBezTo>
                    <a:cubicBezTo>
                      <a:pt x="58" y="200"/>
                      <a:pt x="59" y="202"/>
                      <a:pt x="60" y="203"/>
                    </a:cubicBezTo>
                    <a:cubicBezTo>
                      <a:pt x="59" y="204"/>
                      <a:pt x="58" y="204"/>
                      <a:pt x="56" y="206"/>
                    </a:cubicBezTo>
                    <a:moveTo>
                      <a:pt x="62" y="174"/>
                    </a:moveTo>
                    <a:cubicBezTo>
                      <a:pt x="58" y="171"/>
                      <a:pt x="56" y="170"/>
                      <a:pt x="55" y="168"/>
                    </a:cubicBezTo>
                    <a:cubicBezTo>
                      <a:pt x="55" y="168"/>
                      <a:pt x="56" y="164"/>
                      <a:pt x="56" y="161"/>
                    </a:cubicBezTo>
                    <a:cubicBezTo>
                      <a:pt x="57" y="163"/>
                      <a:pt x="58" y="163"/>
                      <a:pt x="59" y="165"/>
                    </a:cubicBezTo>
                    <a:cubicBezTo>
                      <a:pt x="60" y="166"/>
                      <a:pt x="60" y="168"/>
                      <a:pt x="62" y="174"/>
                    </a:cubicBezTo>
                    <a:moveTo>
                      <a:pt x="39" y="176"/>
                    </a:moveTo>
                    <a:cubicBezTo>
                      <a:pt x="39" y="173"/>
                      <a:pt x="38" y="169"/>
                      <a:pt x="39" y="166"/>
                    </a:cubicBezTo>
                    <a:cubicBezTo>
                      <a:pt x="39" y="164"/>
                      <a:pt x="40" y="163"/>
                      <a:pt x="40" y="161"/>
                    </a:cubicBezTo>
                    <a:cubicBezTo>
                      <a:pt x="41" y="164"/>
                      <a:pt x="41" y="168"/>
                      <a:pt x="42" y="174"/>
                    </a:cubicBezTo>
                    <a:cubicBezTo>
                      <a:pt x="41" y="174"/>
                      <a:pt x="40" y="175"/>
                      <a:pt x="39" y="176"/>
                    </a:cubicBezTo>
                    <a:moveTo>
                      <a:pt x="49" y="154"/>
                    </a:moveTo>
                    <a:cubicBezTo>
                      <a:pt x="48" y="153"/>
                      <a:pt x="48" y="152"/>
                      <a:pt x="47" y="152"/>
                    </a:cubicBezTo>
                    <a:cubicBezTo>
                      <a:pt x="47" y="151"/>
                      <a:pt x="48" y="150"/>
                      <a:pt x="48" y="150"/>
                    </a:cubicBezTo>
                    <a:cubicBezTo>
                      <a:pt x="48" y="150"/>
                      <a:pt x="48" y="150"/>
                      <a:pt x="48" y="150"/>
                    </a:cubicBezTo>
                    <a:cubicBezTo>
                      <a:pt x="49" y="150"/>
                      <a:pt x="49" y="151"/>
                      <a:pt x="50" y="152"/>
                    </a:cubicBezTo>
                    <a:cubicBezTo>
                      <a:pt x="49" y="154"/>
                      <a:pt x="49" y="154"/>
                      <a:pt x="49" y="154"/>
                    </a:cubicBezTo>
                    <a:moveTo>
                      <a:pt x="65" y="160"/>
                    </a:moveTo>
                    <a:cubicBezTo>
                      <a:pt x="65" y="159"/>
                      <a:pt x="64" y="158"/>
                      <a:pt x="63" y="154"/>
                    </a:cubicBezTo>
                    <a:cubicBezTo>
                      <a:pt x="64" y="153"/>
                      <a:pt x="65" y="151"/>
                      <a:pt x="67" y="149"/>
                    </a:cubicBezTo>
                    <a:cubicBezTo>
                      <a:pt x="67" y="149"/>
                      <a:pt x="67" y="149"/>
                      <a:pt x="67" y="149"/>
                    </a:cubicBezTo>
                    <a:cubicBezTo>
                      <a:pt x="67" y="149"/>
                      <a:pt x="68" y="150"/>
                      <a:pt x="69" y="151"/>
                    </a:cubicBezTo>
                    <a:cubicBezTo>
                      <a:pt x="68" y="154"/>
                      <a:pt x="66" y="157"/>
                      <a:pt x="65" y="160"/>
                    </a:cubicBezTo>
                    <a:moveTo>
                      <a:pt x="75" y="138"/>
                    </a:moveTo>
                    <a:cubicBezTo>
                      <a:pt x="75" y="138"/>
                      <a:pt x="75" y="138"/>
                      <a:pt x="75" y="138"/>
                    </a:cubicBezTo>
                    <a:cubicBezTo>
                      <a:pt x="74" y="136"/>
                      <a:pt x="73" y="133"/>
                      <a:pt x="73" y="131"/>
                    </a:cubicBezTo>
                    <a:cubicBezTo>
                      <a:pt x="72" y="130"/>
                      <a:pt x="73" y="128"/>
                      <a:pt x="74" y="127"/>
                    </a:cubicBezTo>
                    <a:cubicBezTo>
                      <a:pt x="75" y="128"/>
                      <a:pt x="75" y="129"/>
                      <a:pt x="76" y="131"/>
                    </a:cubicBezTo>
                    <a:cubicBezTo>
                      <a:pt x="76" y="136"/>
                      <a:pt x="76" y="138"/>
                      <a:pt x="75" y="138"/>
                    </a:cubicBezTo>
                    <a:moveTo>
                      <a:pt x="60" y="138"/>
                    </a:moveTo>
                    <a:cubicBezTo>
                      <a:pt x="60" y="138"/>
                      <a:pt x="60" y="138"/>
                      <a:pt x="60" y="138"/>
                    </a:cubicBezTo>
                    <a:cubicBezTo>
                      <a:pt x="58" y="137"/>
                      <a:pt x="57" y="135"/>
                      <a:pt x="56" y="133"/>
                    </a:cubicBezTo>
                    <a:cubicBezTo>
                      <a:pt x="55" y="132"/>
                      <a:pt x="57" y="129"/>
                      <a:pt x="57" y="127"/>
                    </a:cubicBezTo>
                    <a:cubicBezTo>
                      <a:pt x="58" y="129"/>
                      <a:pt x="60" y="132"/>
                      <a:pt x="61" y="134"/>
                    </a:cubicBezTo>
                    <a:cubicBezTo>
                      <a:pt x="60" y="136"/>
                      <a:pt x="60" y="138"/>
                      <a:pt x="60" y="138"/>
                    </a:cubicBezTo>
                    <a:moveTo>
                      <a:pt x="66" y="121"/>
                    </a:moveTo>
                    <a:cubicBezTo>
                      <a:pt x="65" y="120"/>
                      <a:pt x="65" y="119"/>
                      <a:pt x="65" y="117"/>
                    </a:cubicBezTo>
                    <a:cubicBezTo>
                      <a:pt x="65" y="117"/>
                      <a:pt x="65" y="116"/>
                      <a:pt x="66" y="116"/>
                    </a:cubicBezTo>
                    <a:cubicBezTo>
                      <a:pt x="66" y="117"/>
                      <a:pt x="66" y="118"/>
                      <a:pt x="67" y="119"/>
                    </a:cubicBezTo>
                    <a:cubicBezTo>
                      <a:pt x="66" y="120"/>
                      <a:pt x="66" y="121"/>
                      <a:pt x="66" y="121"/>
                    </a:cubicBezTo>
                    <a:moveTo>
                      <a:pt x="75" y="105"/>
                    </a:moveTo>
                    <a:cubicBezTo>
                      <a:pt x="74" y="105"/>
                      <a:pt x="74" y="105"/>
                      <a:pt x="74" y="105"/>
                    </a:cubicBezTo>
                    <a:cubicBezTo>
                      <a:pt x="74" y="104"/>
                      <a:pt x="75" y="104"/>
                      <a:pt x="75" y="104"/>
                    </a:cubicBezTo>
                    <a:cubicBezTo>
                      <a:pt x="75" y="104"/>
                      <a:pt x="75" y="104"/>
                      <a:pt x="75" y="105"/>
                    </a:cubicBezTo>
                    <a:moveTo>
                      <a:pt x="76" y="105"/>
                    </a:moveTo>
                    <a:cubicBezTo>
                      <a:pt x="74" y="103"/>
                      <a:pt x="73" y="102"/>
                      <a:pt x="73" y="101"/>
                    </a:cubicBezTo>
                    <a:cubicBezTo>
                      <a:pt x="73" y="101"/>
                      <a:pt x="74" y="100"/>
                      <a:pt x="75" y="100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75" y="101"/>
                      <a:pt x="75" y="103"/>
                      <a:pt x="76" y="105"/>
                    </a:cubicBezTo>
                    <a:moveTo>
                      <a:pt x="57" y="105"/>
                    </a:moveTo>
                    <a:cubicBezTo>
                      <a:pt x="57" y="105"/>
                      <a:pt x="57" y="103"/>
                      <a:pt x="56" y="101"/>
                    </a:cubicBezTo>
                    <a:cubicBezTo>
                      <a:pt x="57" y="100"/>
                      <a:pt x="58" y="99"/>
                      <a:pt x="58" y="99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60" y="99"/>
                      <a:pt x="60" y="101"/>
                      <a:pt x="61" y="102"/>
                    </a:cubicBezTo>
                    <a:cubicBezTo>
                      <a:pt x="60" y="103"/>
                      <a:pt x="60" y="104"/>
                      <a:pt x="57" y="105"/>
                    </a:cubicBezTo>
                    <a:moveTo>
                      <a:pt x="66" y="89"/>
                    </a:moveTo>
                    <a:cubicBezTo>
                      <a:pt x="66" y="88"/>
                      <a:pt x="65" y="86"/>
                      <a:pt x="65" y="84"/>
                    </a:cubicBezTo>
                    <a:cubicBezTo>
                      <a:pt x="66" y="83"/>
                      <a:pt x="66" y="82"/>
                      <a:pt x="67" y="82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8" y="83"/>
                      <a:pt x="69" y="85"/>
                      <a:pt x="70" y="86"/>
                    </a:cubicBezTo>
                    <a:cubicBezTo>
                      <a:pt x="69" y="86"/>
                      <a:pt x="68" y="87"/>
                      <a:pt x="66" y="89"/>
                    </a:cubicBezTo>
                    <a:moveTo>
                      <a:pt x="49" y="93"/>
                    </a:moveTo>
                    <a:cubicBezTo>
                      <a:pt x="48" y="90"/>
                      <a:pt x="47" y="88"/>
                      <a:pt x="45" y="84"/>
                    </a:cubicBezTo>
                    <a:cubicBezTo>
                      <a:pt x="47" y="82"/>
                      <a:pt x="49" y="79"/>
                      <a:pt x="51" y="77"/>
                    </a:cubicBezTo>
                    <a:cubicBezTo>
                      <a:pt x="51" y="77"/>
                      <a:pt x="51" y="76"/>
                      <a:pt x="51" y="76"/>
                    </a:cubicBezTo>
                    <a:cubicBezTo>
                      <a:pt x="51" y="76"/>
                      <a:pt x="53" y="80"/>
                      <a:pt x="53" y="80"/>
                    </a:cubicBezTo>
                    <a:cubicBezTo>
                      <a:pt x="52" y="85"/>
                      <a:pt x="50" y="89"/>
                      <a:pt x="49" y="93"/>
                    </a:cubicBezTo>
                    <a:moveTo>
                      <a:pt x="74" y="71"/>
                    </a:moveTo>
                    <a:cubicBezTo>
                      <a:pt x="74" y="70"/>
                      <a:pt x="74" y="68"/>
                      <a:pt x="74" y="67"/>
                    </a:cubicBezTo>
                    <a:cubicBezTo>
                      <a:pt x="74" y="67"/>
                      <a:pt x="74" y="66"/>
                      <a:pt x="75" y="65"/>
                    </a:cubicBezTo>
                    <a:cubicBezTo>
                      <a:pt x="75" y="67"/>
                      <a:pt x="75" y="68"/>
                      <a:pt x="75" y="69"/>
                    </a:cubicBezTo>
                    <a:cubicBezTo>
                      <a:pt x="75" y="70"/>
                      <a:pt x="75" y="70"/>
                      <a:pt x="74" y="71"/>
                    </a:cubicBezTo>
                    <a:moveTo>
                      <a:pt x="58" y="71"/>
                    </a:moveTo>
                    <a:cubicBezTo>
                      <a:pt x="57" y="70"/>
                      <a:pt x="57" y="69"/>
                      <a:pt x="57" y="69"/>
                    </a:cubicBezTo>
                    <a:cubicBezTo>
                      <a:pt x="57" y="68"/>
                      <a:pt x="57" y="66"/>
                      <a:pt x="58" y="65"/>
                    </a:cubicBezTo>
                    <a:cubicBezTo>
                      <a:pt x="58" y="66"/>
                      <a:pt x="59" y="67"/>
                      <a:pt x="59" y="67"/>
                    </a:cubicBezTo>
                    <a:cubicBezTo>
                      <a:pt x="58" y="68"/>
                      <a:pt x="58" y="69"/>
                      <a:pt x="58" y="71"/>
                    </a:cubicBezTo>
                    <a:moveTo>
                      <a:pt x="66" y="60"/>
                    </a:moveTo>
                    <a:cubicBezTo>
                      <a:pt x="65" y="56"/>
                      <a:pt x="63" y="54"/>
                      <a:pt x="62" y="51"/>
                    </a:cubicBezTo>
                    <a:cubicBezTo>
                      <a:pt x="64" y="48"/>
                      <a:pt x="66" y="46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71" y="48"/>
                      <a:pt x="70" y="48"/>
                    </a:cubicBezTo>
                    <a:cubicBezTo>
                      <a:pt x="69" y="52"/>
                      <a:pt x="68" y="56"/>
                      <a:pt x="66" y="60"/>
                    </a:cubicBezTo>
                    <a:moveTo>
                      <a:pt x="75" y="42"/>
                    </a:moveTo>
                    <a:cubicBezTo>
                      <a:pt x="75" y="41"/>
                      <a:pt x="74" y="41"/>
                      <a:pt x="73" y="40"/>
                    </a:cubicBezTo>
                    <a:cubicBezTo>
                      <a:pt x="74" y="40"/>
                      <a:pt x="74" y="38"/>
                      <a:pt x="74" y="38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5" y="39"/>
                      <a:pt x="76" y="40"/>
                      <a:pt x="76" y="40"/>
                    </a:cubicBezTo>
                    <a:cubicBezTo>
                      <a:pt x="76" y="41"/>
                      <a:pt x="76" y="41"/>
                      <a:pt x="75" y="42"/>
                    </a:cubicBezTo>
                    <a:moveTo>
                      <a:pt x="58" y="43"/>
                    </a:moveTo>
                    <a:cubicBezTo>
                      <a:pt x="58" y="42"/>
                      <a:pt x="57" y="42"/>
                      <a:pt x="57" y="41"/>
                    </a:cubicBezTo>
                    <a:cubicBezTo>
                      <a:pt x="57" y="40"/>
                      <a:pt x="58" y="38"/>
                      <a:pt x="58" y="37"/>
                    </a:cubicBezTo>
                    <a:cubicBezTo>
                      <a:pt x="58" y="38"/>
                      <a:pt x="59" y="39"/>
                      <a:pt x="59" y="39"/>
                    </a:cubicBezTo>
                    <a:cubicBezTo>
                      <a:pt x="59" y="40"/>
                      <a:pt x="58" y="42"/>
                      <a:pt x="58" y="43"/>
                    </a:cubicBezTo>
                    <a:moveTo>
                      <a:pt x="7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3"/>
                      <a:pt x="46" y="6"/>
                      <a:pt x="46" y="9"/>
                    </a:cubicBezTo>
                    <a:cubicBezTo>
                      <a:pt x="48" y="10"/>
                      <a:pt x="53" y="9"/>
                      <a:pt x="53" y="11"/>
                    </a:cubicBezTo>
                    <a:cubicBezTo>
                      <a:pt x="54" y="17"/>
                      <a:pt x="54" y="24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2" y="30"/>
                      <a:pt x="52" y="30"/>
                      <a:pt x="52" y="29"/>
                    </a:cubicBezTo>
                    <a:cubicBezTo>
                      <a:pt x="51" y="27"/>
                      <a:pt x="50" y="27"/>
                      <a:pt x="50" y="27"/>
                    </a:cubicBezTo>
                    <a:cubicBezTo>
                      <a:pt x="48" y="27"/>
                      <a:pt x="48" y="31"/>
                      <a:pt x="47" y="32"/>
                    </a:cubicBezTo>
                    <a:cubicBezTo>
                      <a:pt x="47" y="35"/>
                      <a:pt x="47" y="38"/>
                      <a:pt x="48" y="40"/>
                    </a:cubicBezTo>
                    <a:cubicBezTo>
                      <a:pt x="49" y="42"/>
                      <a:pt x="51" y="41"/>
                      <a:pt x="52" y="43"/>
                    </a:cubicBezTo>
                    <a:cubicBezTo>
                      <a:pt x="53" y="46"/>
                      <a:pt x="54" y="51"/>
                      <a:pt x="53" y="55"/>
                    </a:cubicBezTo>
                    <a:cubicBezTo>
                      <a:pt x="53" y="56"/>
                      <a:pt x="51" y="59"/>
                      <a:pt x="50" y="59"/>
                    </a:cubicBezTo>
                    <a:cubicBezTo>
                      <a:pt x="47" y="60"/>
                      <a:pt x="45" y="59"/>
                      <a:pt x="45" y="66"/>
                    </a:cubicBezTo>
                    <a:cubicBezTo>
                      <a:pt x="45" y="71"/>
                      <a:pt x="43" y="75"/>
                      <a:pt x="42" y="80"/>
                    </a:cubicBezTo>
                    <a:cubicBezTo>
                      <a:pt x="41" y="82"/>
                      <a:pt x="40" y="82"/>
                      <a:pt x="40" y="84"/>
                    </a:cubicBezTo>
                    <a:cubicBezTo>
                      <a:pt x="39" y="90"/>
                      <a:pt x="46" y="105"/>
                      <a:pt x="51" y="106"/>
                    </a:cubicBezTo>
                    <a:cubicBezTo>
                      <a:pt x="51" y="106"/>
                      <a:pt x="51" y="106"/>
                      <a:pt x="51" y="106"/>
                    </a:cubicBezTo>
                    <a:cubicBezTo>
                      <a:pt x="52" y="106"/>
                      <a:pt x="52" y="106"/>
                      <a:pt x="53" y="106"/>
                    </a:cubicBezTo>
                    <a:cubicBezTo>
                      <a:pt x="53" y="112"/>
                      <a:pt x="53" y="119"/>
                      <a:pt x="52" y="125"/>
                    </a:cubicBezTo>
                    <a:cubicBezTo>
                      <a:pt x="52" y="126"/>
                      <a:pt x="48" y="126"/>
                      <a:pt x="46" y="127"/>
                    </a:cubicBezTo>
                    <a:cubicBezTo>
                      <a:pt x="45" y="127"/>
                      <a:pt x="45" y="127"/>
                      <a:pt x="44" y="127"/>
                    </a:cubicBezTo>
                    <a:cubicBezTo>
                      <a:pt x="44" y="127"/>
                      <a:pt x="43" y="127"/>
                      <a:pt x="42" y="127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42" y="129"/>
                      <a:pt x="42" y="132"/>
                      <a:pt x="42" y="135"/>
                    </a:cubicBezTo>
                    <a:cubicBezTo>
                      <a:pt x="41" y="137"/>
                      <a:pt x="41" y="140"/>
                      <a:pt x="41" y="142"/>
                    </a:cubicBezTo>
                    <a:cubicBezTo>
                      <a:pt x="40" y="141"/>
                      <a:pt x="39" y="140"/>
                      <a:pt x="38" y="139"/>
                    </a:cubicBezTo>
                    <a:cubicBezTo>
                      <a:pt x="36" y="136"/>
                      <a:pt x="36" y="134"/>
                      <a:pt x="38" y="131"/>
                    </a:cubicBezTo>
                    <a:cubicBezTo>
                      <a:pt x="38" y="130"/>
                      <a:pt x="39" y="128"/>
                      <a:pt x="39" y="126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8"/>
                      <a:pt x="31" y="130"/>
                      <a:pt x="30" y="132"/>
                    </a:cubicBezTo>
                    <a:cubicBezTo>
                      <a:pt x="29" y="141"/>
                      <a:pt x="34" y="144"/>
                      <a:pt x="35" y="150"/>
                    </a:cubicBezTo>
                    <a:cubicBezTo>
                      <a:pt x="36" y="158"/>
                      <a:pt x="28" y="160"/>
                      <a:pt x="30" y="170"/>
                    </a:cubicBezTo>
                    <a:cubicBezTo>
                      <a:pt x="31" y="174"/>
                      <a:pt x="31" y="178"/>
                      <a:pt x="31" y="183"/>
                    </a:cubicBezTo>
                    <a:cubicBezTo>
                      <a:pt x="31" y="187"/>
                      <a:pt x="30" y="192"/>
                      <a:pt x="30" y="196"/>
                    </a:cubicBezTo>
                    <a:cubicBezTo>
                      <a:pt x="30" y="205"/>
                      <a:pt x="28" y="216"/>
                      <a:pt x="35" y="219"/>
                    </a:cubicBezTo>
                    <a:cubicBezTo>
                      <a:pt x="35" y="219"/>
                      <a:pt x="35" y="224"/>
                      <a:pt x="35" y="227"/>
                    </a:cubicBezTo>
                    <a:cubicBezTo>
                      <a:pt x="36" y="227"/>
                      <a:pt x="36" y="227"/>
                      <a:pt x="37" y="227"/>
                    </a:cubicBezTo>
                    <a:cubicBezTo>
                      <a:pt x="39" y="227"/>
                      <a:pt x="41" y="229"/>
                      <a:pt x="41" y="237"/>
                    </a:cubicBezTo>
                    <a:cubicBezTo>
                      <a:pt x="40" y="243"/>
                      <a:pt x="39" y="244"/>
                      <a:pt x="37" y="244"/>
                    </a:cubicBezTo>
                    <a:cubicBezTo>
                      <a:pt x="37" y="244"/>
                      <a:pt x="37" y="244"/>
                      <a:pt x="36" y="244"/>
                    </a:cubicBezTo>
                    <a:cubicBezTo>
                      <a:pt x="36" y="244"/>
                      <a:pt x="36" y="244"/>
                      <a:pt x="35" y="244"/>
                    </a:cubicBezTo>
                    <a:cubicBezTo>
                      <a:pt x="35" y="244"/>
                      <a:pt x="35" y="244"/>
                      <a:pt x="35" y="244"/>
                    </a:cubicBezTo>
                    <a:cubicBezTo>
                      <a:pt x="33" y="249"/>
                      <a:pt x="38" y="258"/>
                      <a:pt x="31" y="261"/>
                    </a:cubicBezTo>
                    <a:cubicBezTo>
                      <a:pt x="28" y="263"/>
                      <a:pt x="28" y="278"/>
                      <a:pt x="31" y="283"/>
                    </a:cubicBezTo>
                    <a:cubicBezTo>
                      <a:pt x="31" y="284"/>
                      <a:pt x="32" y="284"/>
                      <a:pt x="33" y="284"/>
                    </a:cubicBezTo>
                    <a:cubicBezTo>
                      <a:pt x="33" y="286"/>
                      <a:pt x="32" y="288"/>
                      <a:pt x="32" y="289"/>
                    </a:cubicBezTo>
                    <a:cubicBezTo>
                      <a:pt x="30" y="291"/>
                      <a:pt x="27" y="298"/>
                      <a:pt x="24" y="305"/>
                    </a:cubicBezTo>
                    <a:cubicBezTo>
                      <a:pt x="23" y="307"/>
                      <a:pt x="22" y="309"/>
                      <a:pt x="21" y="311"/>
                    </a:cubicBezTo>
                    <a:cubicBezTo>
                      <a:pt x="21" y="308"/>
                      <a:pt x="20" y="306"/>
                      <a:pt x="20" y="303"/>
                    </a:cubicBezTo>
                    <a:cubicBezTo>
                      <a:pt x="20" y="299"/>
                      <a:pt x="20" y="295"/>
                      <a:pt x="17" y="294"/>
                    </a:cubicBezTo>
                    <a:cubicBezTo>
                      <a:pt x="17" y="294"/>
                      <a:pt x="16" y="294"/>
                      <a:pt x="16" y="294"/>
                    </a:cubicBezTo>
                    <a:cubicBezTo>
                      <a:pt x="13" y="294"/>
                      <a:pt x="11" y="296"/>
                      <a:pt x="10" y="300"/>
                    </a:cubicBezTo>
                    <a:cubicBezTo>
                      <a:pt x="10" y="303"/>
                      <a:pt x="12" y="307"/>
                      <a:pt x="13" y="310"/>
                    </a:cubicBezTo>
                    <a:cubicBezTo>
                      <a:pt x="13" y="312"/>
                      <a:pt x="14" y="314"/>
                      <a:pt x="15" y="316"/>
                    </a:cubicBezTo>
                    <a:cubicBezTo>
                      <a:pt x="18" y="320"/>
                      <a:pt x="16" y="322"/>
                      <a:pt x="15" y="324"/>
                    </a:cubicBezTo>
                    <a:cubicBezTo>
                      <a:pt x="13" y="326"/>
                      <a:pt x="11" y="326"/>
                      <a:pt x="8" y="328"/>
                    </a:cubicBezTo>
                    <a:cubicBezTo>
                      <a:pt x="8" y="331"/>
                      <a:pt x="8" y="336"/>
                      <a:pt x="7" y="338"/>
                    </a:cubicBezTo>
                    <a:cubicBezTo>
                      <a:pt x="2" y="347"/>
                      <a:pt x="0" y="357"/>
                      <a:pt x="7" y="367"/>
                    </a:cubicBezTo>
                    <a:cubicBezTo>
                      <a:pt x="7" y="368"/>
                      <a:pt x="6" y="372"/>
                      <a:pt x="5" y="375"/>
                    </a:cubicBezTo>
                    <a:cubicBezTo>
                      <a:pt x="5" y="377"/>
                      <a:pt x="4" y="380"/>
                      <a:pt x="3" y="383"/>
                    </a:cubicBezTo>
                    <a:cubicBezTo>
                      <a:pt x="4" y="383"/>
                      <a:pt x="6" y="384"/>
                      <a:pt x="7" y="384"/>
                    </a:cubicBezTo>
                    <a:cubicBezTo>
                      <a:pt x="8" y="384"/>
                      <a:pt x="8" y="384"/>
                      <a:pt x="8" y="383"/>
                    </a:cubicBezTo>
                    <a:cubicBezTo>
                      <a:pt x="10" y="382"/>
                      <a:pt x="12" y="378"/>
                      <a:pt x="14" y="375"/>
                    </a:cubicBezTo>
                    <a:cubicBezTo>
                      <a:pt x="17" y="369"/>
                      <a:pt x="19" y="364"/>
                      <a:pt x="12" y="361"/>
                    </a:cubicBezTo>
                    <a:cubicBezTo>
                      <a:pt x="8" y="358"/>
                      <a:pt x="8" y="349"/>
                      <a:pt x="12" y="346"/>
                    </a:cubicBezTo>
                    <a:cubicBezTo>
                      <a:pt x="16" y="344"/>
                      <a:pt x="16" y="339"/>
                      <a:pt x="18" y="334"/>
                    </a:cubicBezTo>
                    <a:cubicBezTo>
                      <a:pt x="19" y="330"/>
                      <a:pt x="20" y="328"/>
                      <a:pt x="21" y="328"/>
                    </a:cubicBezTo>
                    <a:cubicBezTo>
                      <a:pt x="22" y="328"/>
                      <a:pt x="24" y="331"/>
                      <a:pt x="26" y="337"/>
                    </a:cubicBezTo>
                    <a:cubicBezTo>
                      <a:pt x="27" y="340"/>
                      <a:pt x="28" y="344"/>
                      <a:pt x="29" y="344"/>
                    </a:cubicBezTo>
                    <a:cubicBezTo>
                      <a:pt x="29" y="344"/>
                      <a:pt x="29" y="344"/>
                      <a:pt x="29" y="344"/>
                    </a:cubicBezTo>
                    <a:cubicBezTo>
                      <a:pt x="31" y="344"/>
                      <a:pt x="33" y="340"/>
                      <a:pt x="33" y="336"/>
                    </a:cubicBezTo>
                    <a:cubicBezTo>
                      <a:pt x="34" y="332"/>
                      <a:pt x="33" y="329"/>
                      <a:pt x="30" y="327"/>
                    </a:cubicBezTo>
                    <a:cubicBezTo>
                      <a:pt x="28" y="327"/>
                      <a:pt x="25" y="324"/>
                      <a:pt x="27" y="318"/>
                    </a:cubicBezTo>
                    <a:cubicBezTo>
                      <a:pt x="27" y="317"/>
                      <a:pt x="27" y="317"/>
                      <a:pt x="28" y="317"/>
                    </a:cubicBezTo>
                    <a:cubicBezTo>
                      <a:pt x="29" y="317"/>
                      <a:pt x="32" y="319"/>
                      <a:pt x="34" y="320"/>
                    </a:cubicBezTo>
                    <a:cubicBezTo>
                      <a:pt x="36" y="323"/>
                      <a:pt x="38" y="328"/>
                      <a:pt x="40" y="332"/>
                    </a:cubicBezTo>
                    <a:cubicBezTo>
                      <a:pt x="41" y="335"/>
                      <a:pt x="43" y="337"/>
                      <a:pt x="40" y="340"/>
                    </a:cubicBezTo>
                    <a:cubicBezTo>
                      <a:pt x="39" y="342"/>
                      <a:pt x="37" y="345"/>
                      <a:pt x="36" y="348"/>
                    </a:cubicBezTo>
                    <a:cubicBezTo>
                      <a:pt x="34" y="352"/>
                      <a:pt x="35" y="360"/>
                      <a:pt x="38" y="361"/>
                    </a:cubicBezTo>
                    <a:cubicBezTo>
                      <a:pt x="38" y="362"/>
                      <a:pt x="39" y="362"/>
                      <a:pt x="40" y="362"/>
                    </a:cubicBezTo>
                    <a:cubicBezTo>
                      <a:pt x="41" y="362"/>
                      <a:pt x="42" y="362"/>
                      <a:pt x="42" y="362"/>
                    </a:cubicBezTo>
                    <a:cubicBezTo>
                      <a:pt x="43" y="362"/>
                      <a:pt x="44" y="362"/>
                      <a:pt x="44" y="362"/>
                    </a:cubicBezTo>
                    <a:cubicBezTo>
                      <a:pt x="44" y="362"/>
                      <a:pt x="44" y="362"/>
                      <a:pt x="44" y="362"/>
                    </a:cubicBezTo>
                    <a:cubicBezTo>
                      <a:pt x="45" y="357"/>
                      <a:pt x="39" y="352"/>
                      <a:pt x="45" y="348"/>
                    </a:cubicBezTo>
                    <a:cubicBezTo>
                      <a:pt x="45" y="348"/>
                      <a:pt x="45" y="348"/>
                      <a:pt x="45" y="348"/>
                    </a:cubicBezTo>
                    <a:cubicBezTo>
                      <a:pt x="46" y="348"/>
                      <a:pt x="47" y="349"/>
                      <a:pt x="48" y="350"/>
                    </a:cubicBezTo>
                    <a:cubicBezTo>
                      <a:pt x="50" y="352"/>
                      <a:pt x="50" y="354"/>
                      <a:pt x="48" y="357"/>
                    </a:cubicBezTo>
                    <a:cubicBezTo>
                      <a:pt x="48" y="358"/>
                      <a:pt x="48" y="360"/>
                      <a:pt x="47" y="362"/>
                    </a:cubicBezTo>
                    <a:cubicBezTo>
                      <a:pt x="47" y="362"/>
                      <a:pt x="47" y="362"/>
                      <a:pt x="47" y="362"/>
                    </a:cubicBezTo>
                    <a:cubicBezTo>
                      <a:pt x="48" y="362"/>
                      <a:pt x="49" y="362"/>
                      <a:pt x="50" y="361"/>
                    </a:cubicBezTo>
                    <a:cubicBezTo>
                      <a:pt x="51" y="361"/>
                      <a:pt x="52" y="361"/>
                      <a:pt x="53" y="361"/>
                    </a:cubicBezTo>
                    <a:cubicBezTo>
                      <a:pt x="54" y="361"/>
                      <a:pt x="56" y="361"/>
                      <a:pt x="57" y="362"/>
                    </a:cubicBezTo>
                    <a:cubicBezTo>
                      <a:pt x="59" y="364"/>
                      <a:pt x="59" y="371"/>
                      <a:pt x="61" y="375"/>
                    </a:cubicBezTo>
                    <a:cubicBezTo>
                      <a:pt x="62" y="377"/>
                      <a:pt x="65" y="377"/>
                      <a:pt x="67" y="379"/>
                    </a:cubicBezTo>
                    <a:cubicBezTo>
                      <a:pt x="67" y="384"/>
                      <a:pt x="67" y="390"/>
                      <a:pt x="64" y="390"/>
                    </a:cubicBezTo>
                    <a:cubicBezTo>
                      <a:pt x="64" y="390"/>
                      <a:pt x="63" y="390"/>
                      <a:pt x="62" y="389"/>
                    </a:cubicBezTo>
                    <a:cubicBezTo>
                      <a:pt x="61" y="388"/>
                      <a:pt x="61" y="386"/>
                      <a:pt x="60" y="385"/>
                    </a:cubicBezTo>
                    <a:cubicBezTo>
                      <a:pt x="57" y="381"/>
                      <a:pt x="56" y="378"/>
                      <a:pt x="54" y="378"/>
                    </a:cubicBezTo>
                    <a:cubicBezTo>
                      <a:pt x="53" y="378"/>
                      <a:pt x="51" y="382"/>
                      <a:pt x="49" y="389"/>
                    </a:cubicBezTo>
                    <a:cubicBezTo>
                      <a:pt x="47" y="392"/>
                      <a:pt x="46" y="394"/>
                      <a:pt x="45" y="394"/>
                    </a:cubicBezTo>
                    <a:cubicBezTo>
                      <a:pt x="44" y="394"/>
                      <a:pt x="44" y="393"/>
                      <a:pt x="43" y="390"/>
                    </a:cubicBezTo>
                    <a:cubicBezTo>
                      <a:pt x="42" y="387"/>
                      <a:pt x="40" y="384"/>
                      <a:pt x="39" y="382"/>
                    </a:cubicBezTo>
                    <a:cubicBezTo>
                      <a:pt x="38" y="381"/>
                      <a:pt x="37" y="381"/>
                      <a:pt x="36" y="381"/>
                    </a:cubicBezTo>
                    <a:cubicBezTo>
                      <a:pt x="36" y="383"/>
                      <a:pt x="36" y="387"/>
                      <a:pt x="37" y="388"/>
                    </a:cubicBezTo>
                    <a:cubicBezTo>
                      <a:pt x="41" y="394"/>
                      <a:pt x="42" y="402"/>
                      <a:pt x="41" y="412"/>
                    </a:cubicBezTo>
                    <a:cubicBezTo>
                      <a:pt x="41" y="412"/>
                      <a:pt x="42" y="412"/>
                      <a:pt x="42" y="412"/>
                    </a:cubicBezTo>
                    <a:cubicBezTo>
                      <a:pt x="43" y="412"/>
                      <a:pt x="44" y="412"/>
                      <a:pt x="44" y="412"/>
                    </a:cubicBezTo>
                    <a:cubicBezTo>
                      <a:pt x="45" y="412"/>
                      <a:pt x="46" y="411"/>
                      <a:pt x="46" y="411"/>
                    </a:cubicBezTo>
                    <a:cubicBezTo>
                      <a:pt x="48" y="411"/>
                      <a:pt x="49" y="413"/>
                      <a:pt x="49" y="419"/>
                    </a:cubicBezTo>
                    <a:cubicBezTo>
                      <a:pt x="50" y="428"/>
                      <a:pt x="48" y="429"/>
                      <a:pt x="46" y="429"/>
                    </a:cubicBezTo>
                    <a:cubicBezTo>
                      <a:pt x="45" y="429"/>
                      <a:pt x="45" y="429"/>
                      <a:pt x="44" y="429"/>
                    </a:cubicBezTo>
                    <a:cubicBezTo>
                      <a:pt x="43" y="429"/>
                      <a:pt x="43" y="428"/>
                      <a:pt x="42" y="428"/>
                    </a:cubicBezTo>
                    <a:cubicBezTo>
                      <a:pt x="42" y="428"/>
                      <a:pt x="41" y="429"/>
                      <a:pt x="41" y="429"/>
                    </a:cubicBezTo>
                    <a:cubicBezTo>
                      <a:pt x="42" y="431"/>
                      <a:pt x="42" y="434"/>
                      <a:pt x="43" y="434"/>
                    </a:cubicBezTo>
                    <a:cubicBezTo>
                      <a:pt x="45" y="434"/>
                      <a:pt x="47" y="434"/>
                      <a:pt x="49" y="434"/>
                    </a:cubicBezTo>
                    <a:cubicBezTo>
                      <a:pt x="49" y="434"/>
                      <a:pt x="49" y="434"/>
                      <a:pt x="49" y="434"/>
                    </a:cubicBezTo>
                    <a:cubicBezTo>
                      <a:pt x="49" y="434"/>
                      <a:pt x="49" y="434"/>
                      <a:pt x="49" y="434"/>
                    </a:cubicBezTo>
                    <a:cubicBezTo>
                      <a:pt x="51" y="434"/>
                      <a:pt x="53" y="434"/>
                      <a:pt x="54" y="435"/>
                    </a:cubicBezTo>
                    <a:cubicBezTo>
                      <a:pt x="54" y="435"/>
                      <a:pt x="54" y="435"/>
                      <a:pt x="54" y="435"/>
                    </a:cubicBezTo>
                    <a:cubicBezTo>
                      <a:pt x="54" y="435"/>
                      <a:pt x="55" y="435"/>
                      <a:pt x="55" y="435"/>
                    </a:cubicBezTo>
                    <a:cubicBezTo>
                      <a:pt x="55" y="435"/>
                      <a:pt x="55" y="435"/>
                      <a:pt x="55" y="435"/>
                    </a:cubicBezTo>
                    <a:cubicBezTo>
                      <a:pt x="57" y="435"/>
                      <a:pt x="58" y="435"/>
                      <a:pt x="56" y="439"/>
                    </a:cubicBezTo>
                    <a:cubicBezTo>
                      <a:pt x="56" y="442"/>
                      <a:pt x="54" y="443"/>
                      <a:pt x="52" y="444"/>
                    </a:cubicBezTo>
                    <a:cubicBezTo>
                      <a:pt x="52" y="444"/>
                      <a:pt x="52" y="444"/>
                      <a:pt x="52" y="444"/>
                    </a:cubicBezTo>
                    <a:cubicBezTo>
                      <a:pt x="52" y="444"/>
                      <a:pt x="51" y="441"/>
                      <a:pt x="51" y="440"/>
                    </a:cubicBezTo>
                    <a:cubicBezTo>
                      <a:pt x="50" y="444"/>
                      <a:pt x="49" y="449"/>
                      <a:pt x="49" y="453"/>
                    </a:cubicBezTo>
                    <a:cubicBezTo>
                      <a:pt x="49" y="454"/>
                      <a:pt x="52" y="457"/>
                      <a:pt x="53" y="457"/>
                    </a:cubicBezTo>
                    <a:cubicBezTo>
                      <a:pt x="53" y="457"/>
                      <a:pt x="53" y="457"/>
                      <a:pt x="53" y="457"/>
                    </a:cubicBezTo>
                    <a:cubicBezTo>
                      <a:pt x="57" y="456"/>
                      <a:pt x="60" y="453"/>
                      <a:pt x="63" y="452"/>
                    </a:cubicBezTo>
                    <a:cubicBezTo>
                      <a:pt x="63" y="452"/>
                      <a:pt x="63" y="452"/>
                      <a:pt x="63" y="452"/>
                    </a:cubicBezTo>
                    <a:cubicBezTo>
                      <a:pt x="64" y="452"/>
                      <a:pt x="65" y="453"/>
                      <a:pt x="65" y="454"/>
                    </a:cubicBezTo>
                    <a:cubicBezTo>
                      <a:pt x="65" y="455"/>
                      <a:pt x="64" y="457"/>
                      <a:pt x="64" y="457"/>
                    </a:cubicBezTo>
                    <a:cubicBezTo>
                      <a:pt x="64" y="457"/>
                      <a:pt x="64" y="457"/>
                      <a:pt x="64" y="457"/>
                    </a:cubicBezTo>
                    <a:cubicBezTo>
                      <a:pt x="64" y="457"/>
                      <a:pt x="63" y="457"/>
                      <a:pt x="63" y="457"/>
                    </a:cubicBezTo>
                    <a:cubicBezTo>
                      <a:pt x="59" y="457"/>
                      <a:pt x="60" y="463"/>
                      <a:pt x="60" y="468"/>
                    </a:cubicBezTo>
                    <a:cubicBezTo>
                      <a:pt x="61" y="477"/>
                      <a:pt x="59" y="480"/>
                      <a:pt x="56" y="480"/>
                    </a:cubicBezTo>
                    <a:cubicBezTo>
                      <a:pt x="55" y="480"/>
                      <a:pt x="54" y="480"/>
                      <a:pt x="54" y="479"/>
                    </a:cubicBezTo>
                    <a:cubicBezTo>
                      <a:pt x="53" y="479"/>
                      <a:pt x="53" y="479"/>
                      <a:pt x="52" y="479"/>
                    </a:cubicBezTo>
                    <a:cubicBezTo>
                      <a:pt x="49" y="479"/>
                      <a:pt x="48" y="483"/>
                      <a:pt x="48" y="490"/>
                    </a:cubicBezTo>
                    <a:cubicBezTo>
                      <a:pt x="48" y="492"/>
                      <a:pt x="47" y="495"/>
                      <a:pt x="46" y="496"/>
                    </a:cubicBezTo>
                    <a:cubicBezTo>
                      <a:pt x="44" y="498"/>
                      <a:pt x="42" y="501"/>
                      <a:pt x="40" y="501"/>
                    </a:cubicBezTo>
                    <a:cubicBezTo>
                      <a:pt x="40" y="501"/>
                      <a:pt x="39" y="501"/>
                      <a:pt x="39" y="501"/>
                    </a:cubicBezTo>
                    <a:cubicBezTo>
                      <a:pt x="39" y="501"/>
                      <a:pt x="39" y="501"/>
                      <a:pt x="38" y="501"/>
                    </a:cubicBezTo>
                    <a:cubicBezTo>
                      <a:pt x="37" y="501"/>
                      <a:pt x="37" y="503"/>
                      <a:pt x="37" y="506"/>
                    </a:cubicBezTo>
                    <a:cubicBezTo>
                      <a:pt x="37" y="509"/>
                      <a:pt x="37" y="511"/>
                      <a:pt x="36" y="511"/>
                    </a:cubicBezTo>
                    <a:cubicBezTo>
                      <a:pt x="36" y="511"/>
                      <a:pt x="35" y="511"/>
                      <a:pt x="34" y="509"/>
                    </a:cubicBezTo>
                    <a:cubicBezTo>
                      <a:pt x="32" y="506"/>
                      <a:pt x="30" y="501"/>
                      <a:pt x="28" y="497"/>
                    </a:cubicBezTo>
                    <a:cubicBezTo>
                      <a:pt x="28" y="497"/>
                      <a:pt x="28" y="497"/>
                      <a:pt x="28" y="497"/>
                    </a:cubicBezTo>
                    <a:cubicBezTo>
                      <a:pt x="27" y="497"/>
                      <a:pt x="26" y="499"/>
                      <a:pt x="25" y="500"/>
                    </a:cubicBezTo>
                    <a:cubicBezTo>
                      <a:pt x="25" y="502"/>
                      <a:pt x="24" y="505"/>
                      <a:pt x="24" y="506"/>
                    </a:cubicBezTo>
                    <a:cubicBezTo>
                      <a:pt x="28" y="515"/>
                      <a:pt x="33" y="525"/>
                      <a:pt x="38" y="533"/>
                    </a:cubicBezTo>
                    <a:cubicBezTo>
                      <a:pt x="42" y="540"/>
                      <a:pt x="35" y="542"/>
                      <a:pt x="37" y="546"/>
                    </a:cubicBezTo>
                    <a:cubicBezTo>
                      <a:pt x="51" y="546"/>
                      <a:pt x="51" y="546"/>
                      <a:pt x="51" y="546"/>
                    </a:cubicBezTo>
                    <a:cubicBezTo>
                      <a:pt x="48" y="540"/>
                      <a:pt x="47" y="534"/>
                      <a:pt x="52" y="531"/>
                    </a:cubicBezTo>
                    <a:cubicBezTo>
                      <a:pt x="52" y="530"/>
                      <a:pt x="53" y="530"/>
                      <a:pt x="53" y="530"/>
                    </a:cubicBezTo>
                    <a:cubicBezTo>
                      <a:pt x="54" y="530"/>
                      <a:pt x="55" y="530"/>
                      <a:pt x="55" y="531"/>
                    </a:cubicBezTo>
                    <a:cubicBezTo>
                      <a:pt x="56" y="534"/>
                      <a:pt x="56" y="537"/>
                      <a:pt x="55" y="540"/>
                    </a:cubicBezTo>
                    <a:cubicBezTo>
                      <a:pt x="55" y="542"/>
                      <a:pt x="54" y="544"/>
                      <a:pt x="53" y="546"/>
                    </a:cubicBezTo>
                    <a:cubicBezTo>
                      <a:pt x="60" y="543"/>
                      <a:pt x="60" y="543"/>
                      <a:pt x="59" y="531"/>
                    </a:cubicBezTo>
                    <a:cubicBezTo>
                      <a:pt x="59" y="527"/>
                      <a:pt x="59" y="523"/>
                      <a:pt x="59" y="520"/>
                    </a:cubicBezTo>
                    <a:cubicBezTo>
                      <a:pt x="59" y="514"/>
                      <a:pt x="61" y="513"/>
                      <a:pt x="62" y="513"/>
                    </a:cubicBezTo>
                    <a:cubicBezTo>
                      <a:pt x="63" y="513"/>
                      <a:pt x="63" y="513"/>
                      <a:pt x="63" y="513"/>
                    </a:cubicBezTo>
                    <a:cubicBezTo>
                      <a:pt x="64" y="513"/>
                      <a:pt x="64" y="513"/>
                      <a:pt x="64" y="513"/>
                    </a:cubicBezTo>
                    <a:cubicBezTo>
                      <a:pt x="65" y="513"/>
                      <a:pt x="65" y="513"/>
                      <a:pt x="65" y="513"/>
                    </a:cubicBezTo>
                    <a:cubicBezTo>
                      <a:pt x="65" y="510"/>
                      <a:pt x="65" y="504"/>
                      <a:pt x="66" y="503"/>
                    </a:cubicBezTo>
                    <a:cubicBezTo>
                      <a:pt x="67" y="503"/>
                      <a:pt x="67" y="502"/>
                      <a:pt x="68" y="502"/>
                    </a:cubicBezTo>
                    <a:cubicBezTo>
                      <a:pt x="70" y="502"/>
                      <a:pt x="74" y="505"/>
                      <a:pt x="76" y="509"/>
                    </a:cubicBezTo>
                    <a:cubicBezTo>
                      <a:pt x="76" y="456"/>
                      <a:pt x="76" y="456"/>
                      <a:pt x="76" y="456"/>
                    </a:cubicBezTo>
                    <a:cubicBezTo>
                      <a:pt x="76" y="456"/>
                      <a:pt x="75" y="456"/>
                      <a:pt x="75" y="455"/>
                    </a:cubicBezTo>
                    <a:cubicBezTo>
                      <a:pt x="75" y="454"/>
                      <a:pt x="76" y="453"/>
                      <a:pt x="76" y="452"/>
                    </a:cubicBezTo>
                    <a:cubicBezTo>
                      <a:pt x="76" y="433"/>
                      <a:pt x="76" y="433"/>
                      <a:pt x="76" y="433"/>
                    </a:cubicBezTo>
                    <a:cubicBezTo>
                      <a:pt x="76" y="434"/>
                      <a:pt x="75" y="434"/>
                      <a:pt x="75" y="435"/>
                    </a:cubicBezTo>
                    <a:cubicBezTo>
                      <a:pt x="74" y="437"/>
                      <a:pt x="72" y="439"/>
                      <a:pt x="71" y="439"/>
                    </a:cubicBezTo>
                    <a:cubicBezTo>
                      <a:pt x="70" y="439"/>
                      <a:pt x="70" y="439"/>
                      <a:pt x="70" y="439"/>
                    </a:cubicBezTo>
                    <a:cubicBezTo>
                      <a:pt x="67" y="435"/>
                      <a:pt x="69" y="431"/>
                      <a:pt x="71" y="428"/>
                    </a:cubicBezTo>
                    <a:cubicBezTo>
                      <a:pt x="74" y="424"/>
                      <a:pt x="75" y="420"/>
                      <a:pt x="71" y="414"/>
                    </a:cubicBezTo>
                    <a:cubicBezTo>
                      <a:pt x="70" y="412"/>
                      <a:pt x="69" y="405"/>
                      <a:pt x="70" y="403"/>
                    </a:cubicBezTo>
                    <a:cubicBezTo>
                      <a:pt x="70" y="401"/>
                      <a:pt x="71" y="401"/>
                      <a:pt x="72" y="401"/>
                    </a:cubicBezTo>
                    <a:cubicBezTo>
                      <a:pt x="73" y="401"/>
                      <a:pt x="74" y="403"/>
                      <a:pt x="75" y="405"/>
                    </a:cubicBezTo>
                    <a:cubicBezTo>
                      <a:pt x="76" y="406"/>
                      <a:pt x="76" y="406"/>
                      <a:pt x="76" y="407"/>
                    </a:cubicBezTo>
                    <a:cubicBezTo>
                      <a:pt x="76" y="355"/>
                      <a:pt x="76" y="355"/>
                      <a:pt x="76" y="355"/>
                    </a:cubicBezTo>
                    <a:cubicBezTo>
                      <a:pt x="76" y="355"/>
                      <a:pt x="76" y="354"/>
                      <a:pt x="75" y="353"/>
                    </a:cubicBezTo>
                    <a:cubicBezTo>
                      <a:pt x="76" y="353"/>
                      <a:pt x="76" y="353"/>
                      <a:pt x="76" y="352"/>
                    </a:cubicBezTo>
                    <a:cubicBezTo>
                      <a:pt x="76" y="326"/>
                      <a:pt x="76" y="326"/>
                      <a:pt x="76" y="326"/>
                    </a:cubicBezTo>
                    <a:cubicBezTo>
                      <a:pt x="76" y="326"/>
                      <a:pt x="76" y="326"/>
                      <a:pt x="76" y="325"/>
                    </a:cubicBezTo>
                    <a:cubicBezTo>
                      <a:pt x="76" y="324"/>
                      <a:pt x="75" y="323"/>
                      <a:pt x="75" y="322"/>
                    </a:cubicBezTo>
                    <a:cubicBezTo>
                      <a:pt x="74" y="341"/>
                      <a:pt x="72" y="345"/>
                      <a:pt x="70" y="347"/>
                    </a:cubicBezTo>
                    <a:cubicBezTo>
                      <a:pt x="65" y="353"/>
                      <a:pt x="70" y="357"/>
                      <a:pt x="70" y="362"/>
                    </a:cubicBezTo>
                    <a:cubicBezTo>
                      <a:pt x="71" y="365"/>
                      <a:pt x="75" y="370"/>
                      <a:pt x="74" y="371"/>
                    </a:cubicBezTo>
                    <a:cubicBezTo>
                      <a:pt x="73" y="376"/>
                      <a:pt x="71" y="379"/>
                      <a:pt x="68" y="379"/>
                    </a:cubicBezTo>
                    <a:cubicBezTo>
                      <a:pt x="68" y="379"/>
                      <a:pt x="67" y="379"/>
                      <a:pt x="67" y="379"/>
                    </a:cubicBezTo>
                    <a:cubicBezTo>
                      <a:pt x="68" y="373"/>
                      <a:pt x="69" y="367"/>
                      <a:pt x="70" y="362"/>
                    </a:cubicBezTo>
                    <a:cubicBezTo>
                      <a:pt x="69" y="362"/>
                      <a:pt x="69" y="362"/>
                      <a:pt x="68" y="362"/>
                    </a:cubicBezTo>
                    <a:cubicBezTo>
                      <a:pt x="68" y="362"/>
                      <a:pt x="67" y="362"/>
                      <a:pt x="67" y="362"/>
                    </a:cubicBezTo>
                    <a:cubicBezTo>
                      <a:pt x="66" y="362"/>
                      <a:pt x="66" y="362"/>
                      <a:pt x="65" y="362"/>
                    </a:cubicBezTo>
                    <a:cubicBezTo>
                      <a:pt x="64" y="362"/>
                      <a:pt x="62" y="361"/>
                      <a:pt x="61" y="358"/>
                    </a:cubicBezTo>
                    <a:cubicBezTo>
                      <a:pt x="60" y="356"/>
                      <a:pt x="59" y="352"/>
                      <a:pt x="59" y="352"/>
                    </a:cubicBezTo>
                    <a:cubicBezTo>
                      <a:pt x="63" y="347"/>
                      <a:pt x="65" y="339"/>
                      <a:pt x="68" y="323"/>
                    </a:cubicBezTo>
                    <a:cubicBezTo>
                      <a:pt x="67" y="326"/>
                      <a:pt x="66" y="328"/>
                      <a:pt x="65" y="328"/>
                    </a:cubicBezTo>
                    <a:cubicBezTo>
                      <a:pt x="65" y="328"/>
                      <a:pt x="65" y="328"/>
                      <a:pt x="65" y="328"/>
                    </a:cubicBezTo>
                    <a:cubicBezTo>
                      <a:pt x="64" y="327"/>
                      <a:pt x="63" y="325"/>
                      <a:pt x="62" y="322"/>
                    </a:cubicBezTo>
                    <a:cubicBezTo>
                      <a:pt x="62" y="322"/>
                      <a:pt x="63" y="317"/>
                      <a:pt x="64" y="317"/>
                    </a:cubicBezTo>
                    <a:cubicBezTo>
                      <a:pt x="64" y="317"/>
                      <a:pt x="64" y="317"/>
                      <a:pt x="64" y="317"/>
                    </a:cubicBezTo>
                    <a:cubicBezTo>
                      <a:pt x="65" y="317"/>
                      <a:pt x="66" y="319"/>
                      <a:pt x="68" y="321"/>
                    </a:cubicBezTo>
                    <a:cubicBezTo>
                      <a:pt x="69" y="316"/>
                      <a:pt x="70" y="310"/>
                      <a:pt x="72" y="303"/>
                    </a:cubicBezTo>
                    <a:cubicBezTo>
                      <a:pt x="72" y="302"/>
                      <a:pt x="72" y="301"/>
                      <a:pt x="72" y="301"/>
                    </a:cubicBezTo>
                    <a:cubicBezTo>
                      <a:pt x="72" y="300"/>
                      <a:pt x="72" y="298"/>
                      <a:pt x="73" y="297"/>
                    </a:cubicBezTo>
                    <a:cubicBezTo>
                      <a:pt x="73" y="294"/>
                      <a:pt x="74" y="290"/>
                      <a:pt x="75" y="286"/>
                    </a:cubicBezTo>
                    <a:cubicBezTo>
                      <a:pt x="75" y="288"/>
                      <a:pt x="75" y="289"/>
                      <a:pt x="75" y="291"/>
                    </a:cubicBezTo>
                    <a:cubicBezTo>
                      <a:pt x="75" y="289"/>
                      <a:pt x="76" y="287"/>
                      <a:pt x="75" y="286"/>
                    </a:cubicBezTo>
                    <a:cubicBezTo>
                      <a:pt x="75" y="285"/>
                      <a:pt x="75" y="284"/>
                      <a:pt x="75" y="283"/>
                    </a:cubicBezTo>
                    <a:cubicBezTo>
                      <a:pt x="75" y="269"/>
                      <a:pt x="76" y="260"/>
                      <a:pt x="76" y="254"/>
                    </a:cubicBezTo>
                    <a:cubicBezTo>
                      <a:pt x="76" y="252"/>
                      <a:pt x="76" y="252"/>
                      <a:pt x="76" y="252"/>
                    </a:cubicBezTo>
                    <a:cubicBezTo>
                      <a:pt x="76" y="254"/>
                      <a:pt x="75" y="255"/>
                      <a:pt x="75" y="255"/>
                    </a:cubicBezTo>
                    <a:cubicBezTo>
                      <a:pt x="75" y="255"/>
                      <a:pt x="75" y="255"/>
                      <a:pt x="75" y="255"/>
                    </a:cubicBezTo>
                    <a:cubicBezTo>
                      <a:pt x="74" y="255"/>
                      <a:pt x="73" y="254"/>
                      <a:pt x="71" y="254"/>
                    </a:cubicBezTo>
                    <a:cubicBezTo>
                      <a:pt x="72" y="252"/>
                      <a:pt x="72" y="250"/>
                      <a:pt x="73" y="250"/>
                    </a:cubicBezTo>
                    <a:cubicBezTo>
                      <a:pt x="73" y="250"/>
                      <a:pt x="73" y="250"/>
                      <a:pt x="73" y="250"/>
                    </a:cubicBezTo>
                    <a:cubicBezTo>
                      <a:pt x="74" y="250"/>
                      <a:pt x="75" y="251"/>
                      <a:pt x="76" y="251"/>
                    </a:cubicBezTo>
                    <a:cubicBezTo>
                      <a:pt x="76" y="219"/>
                      <a:pt x="76" y="219"/>
                      <a:pt x="76" y="219"/>
                    </a:cubicBezTo>
                    <a:cubicBezTo>
                      <a:pt x="76" y="218"/>
                      <a:pt x="76" y="218"/>
                      <a:pt x="76" y="218"/>
                    </a:cubicBezTo>
                    <a:cubicBezTo>
                      <a:pt x="76" y="218"/>
                      <a:pt x="76" y="217"/>
                      <a:pt x="75" y="217"/>
                    </a:cubicBezTo>
                    <a:cubicBezTo>
                      <a:pt x="74" y="217"/>
                      <a:pt x="71" y="221"/>
                      <a:pt x="69" y="222"/>
                    </a:cubicBezTo>
                    <a:cubicBezTo>
                      <a:pt x="69" y="222"/>
                      <a:pt x="69" y="222"/>
                      <a:pt x="68" y="222"/>
                    </a:cubicBezTo>
                    <a:cubicBezTo>
                      <a:pt x="67" y="222"/>
                      <a:pt x="64" y="221"/>
                      <a:pt x="63" y="218"/>
                    </a:cubicBezTo>
                    <a:cubicBezTo>
                      <a:pt x="62" y="217"/>
                      <a:pt x="63" y="210"/>
                      <a:pt x="63" y="208"/>
                    </a:cubicBezTo>
                    <a:cubicBezTo>
                      <a:pt x="64" y="205"/>
                      <a:pt x="67" y="204"/>
                      <a:pt x="69" y="202"/>
                    </a:cubicBezTo>
                    <a:cubicBezTo>
                      <a:pt x="67" y="199"/>
                      <a:pt x="66" y="197"/>
                      <a:pt x="65" y="194"/>
                    </a:cubicBezTo>
                    <a:cubicBezTo>
                      <a:pt x="61" y="183"/>
                      <a:pt x="63" y="178"/>
                      <a:pt x="72" y="177"/>
                    </a:cubicBezTo>
                    <a:cubicBezTo>
                      <a:pt x="73" y="173"/>
                      <a:pt x="67" y="170"/>
                      <a:pt x="71" y="165"/>
                    </a:cubicBezTo>
                    <a:cubicBezTo>
                      <a:pt x="72" y="164"/>
                      <a:pt x="73" y="163"/>
                      <a:pt x="74" y="162"/>
                    </a:cubicBezTo>
                    <a:cubicBezTo>
                      <a:pt x="74" y="163"/>
                      <a:pt x="75" y="165"/>
                      <a:pt x="75" y="166"/>
                    </a:cubicBezTo>
                    <a:cubicBezTo>
                      <a:pt x="75" y="170"/>
                      <a:pt x="75" y="174"/>
                      <a:pt x="75" y="177"/>
                    </a:cubicBezTo>
                    <a:cubicBezTo>
                      <a:pt x="75" y="177"/>
                      <a:pt x="76" y="177"/>
                      <a:pt x="76" y="177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6" y="106"/>
                      <a:pt x="76" y="105"/>
                      <a:pt x="76" y="105"/>
                    </a:cubicBezTo>
                    <a:cubicBezTo>
                      <a:pt x="76" y="105"/>
                      <a:pt x="76" y="105"/>
                      <a:pt x="76" y="105"/>
                    </a:cubicBezTo>
                    <a:cubicBezTo>
                      <a:pt x="76" y="0"/>
                      <a:pt x="76" y="0"/>
                      <a:pt x="76" y="0"/>
                    </a:cubicBezTo>
                    <a:moveTo>
                      <a:pt x="161" y="1219"/>
                    </a:moveTo>
                    <a:cubicBezTo>
                      <a:pt x="161" y="1216"/>
                      <a:pt x="160" y="1214"/>
                      <a:pt x="160" y="1211"/>
                    </a:cubicBezTo>
                    <a:cubicBezTo>
                      <a:pt x="159" y="1209"/>
                      <a:pt x="160" y="1206"/>
                      <a:pt x="161" y="1202"/>
                    </a:cubicBezTo>
                    <a:cubicBezTo>
                      <a:pt x="163" y="1206"/>
                      <a:pt x="165" y="1208"/>
                      <a:pt x="165" y="1211"/>
                    </a:cubicBezTo>
                    <a:cubicBezTo>
                      <a:pt x="165" y="1213"/>
                      <a:pt x="163" y="1216"/>
                      <a:pt x="161" y="1219"/>
                    </a:cubicBezTo>
                    <a:moveTo>
                      <a:pt x="186" y="1197"/>
                    </a:moveTo>
                    <a:cubicBezTo>
                      <a:pt x="186" y="1196"/>
                      <a:pt x="186" y="1195"/>
                      <a:pt x="185" y="1194"/>
                    </a:cubicBezTo>
                    <a:cubicBezTo>
                      <a:pt x="185" y="1193"/>
                      <a:pt x="186" y="1193"/>
                      <a:pt x="186" y="1192"/>
                    </a:cubicBezTo>
                    <a:cubicBezTo>
                      <a:pt x="187" y="1193"/>
                      <a:pt x="187" y="1194"/>
                      <a:pt x="187" y="1196"/>
                    </a:cubicBezTo>
                    <a:cubicBezTo>
                      <a:pt x="187" y="1196"/>
                      <a:pt x="187" y="1197"/>
                      <a:pt x="186" y="1197"/>
                    </a:cubicBezTo>
                    <a:moveTo>
                      <a:pt x="161" y="1185"/>
                    </a:moveTo>
                    <a:cubicBezTo>
                      <a:pt x="161" y="1184"/>
                      <a:pt x="160" y="1182"/>
                      <a:pt x="160" y="1180"/>
                    </a:cubicBezTo>
                    <a:cubicBezTo>
                      <a:pt x="160" y="1177"/>
                      <a:pt x="161" y="1173"/>
                      <a:pt x="162" y="1170"/>
                    </a:cubicBezTo>
                    <a:cubicBezTo>
                      <a:pt x="165" y="1178"/>
                      <a:pt x="165" y="1178"/>
                      <a:pt x="165" y="1178"/>
                    </a:cubicBezTo>
                    <a:cubicBezTo>
                      <a:pt x="164" y="1180"/>
                      <a:pt x="163" y="1182"/>
                      <a:pt x="161" y="1185"/>
                    </a:cubicBezTo>
                    <a:moveTo>
                      <a:pt x="171" y="1135"/>
                    </a:moveTo>
                    <a:cubicBezTo>
                      <a:pt x="170" y="1135"/>
                      <a:pt x="170" y="1135"/>
                      <a:pt x="170" y="1135"/>
                    </a:cubicBezTo>
                    <a:cubicBezTo>
                      <a:pt x="170" y="1130"/>
                      <a:pt x="169" y="1126"/>
                      <a:pt x="169" y="1122"/>
                    </a:cubicBezTo>
                    <a:cubicBezTo>
                      <a:pt x="169" y="1121"/>
                      <a:pt x="171" y="1119"/>
                      <a:pt x="172" y="1119"/>
                    </a:cubicBezTo>
                    <a:cubicBezTo>
                      <a:pt x="172" y="1119"/>
                      <a:pt x="172" y="1119"/>
                      <a:pt x="172" y="1119"/>
                    </a:cubicBezTo>
                    <a:cubicBezTo>
                      <a:pt x="173" y="1119"/>
                      <a:pt x="174" y="1122"/>
                      <a:pt x="176" y="1125"/>
                    </a:cubicBezTo>
                    <a:cubicBezTo>
                      <a:pt x="174" y="1129"/>
                      <a:pt x="172" y="1132"/>
                      <a:pt x="171" y="1135"/>
                    </a:cubicBezTo>
                    <a:moveTo>
                      <a:pt x="165" y="1113"/>
                    </a:moveTo>
                    <a:cubicBezTo>
                      <a:pt x="165" y="1113"/>
                      <a:pt x="165" y="1113"/>
                      <a:pt x="165" y="1113"/>
                    </a:cubicBezTo>
                    <a:cubicBezTo>
                      <a:pt x="163" y="1112"/>
                      <a:pt x="162" y="1111"/>
                      <a:pt x="161" y="1109"/>
                    </a:cubicBezTo>
                    <a:cubicBezTo>
                      <a:pt x="161" y="1108"/>
                      <a:pt x="162" y="1104"/>
                      <a:pt x="162" y="1102"/>
                    </a:cubicBezTo>
                    <a:cubicBezTo>
                      <a:pt x="164" y="1105"/>
                      <a:pt x="165" y="1107"/>
                      <a:pt x="166" y="1110"/>
                    </a:cubicBezTo>
                    <a:cubicBezTo>
                      <a:pt x="166" y="1111"/>
                      <a:pt x="165" y="1113"/>
                      <a:pt x="165" y="1113"/>
                    </a:cubicBezTo>
                    <a:moveTo>
                      <a:pt x="163" y="1080"/>
                    </a:moveTo>
                    <a:cubicBezTo>
                      <a:pt x="162" y="1079"/>
                      <a:pt x="162" y="1078"/>
                      <a:pt x="162" y="1078"/>
                    </a:cubicBezTo>
                    <a:cubicBezTo>
                      <a:pt x="162" y="1076"/>
                      <a:pt x="162" y="1075"/>
                      <a:pt x="163" y="1074"/>
                    </a:cubicBezTo>
                    <a:cubicBezTo>
                      <a:pt x="163" y="1075"/>
                      <a:pt x="163" y="1075"/>
                      <a:pt x="164" y="1076"/>
                    </a:cubicBezTo>
                    <a:cubicBezTo>
                      <a:pt x="163" y="1077"/>
                      <a:pt x="163" y="1078"/>
                      <a:pt x="163" y="1080"/>
                    </a:cubicBezTo>
                    <a:moveTo>
                      <a:pt x="155" y="1063"/>
                    </a:moveTo>
                    <a:cubicBezTo>
                      <a:pt x="155" y="1063"/>
                      <a:pt x="155" y="1063"/>
                      <a:pt x="155" y="1063"/>
                    </a:cubicBezTo>
                    <a:cubicBezTo>
                      <a:pt x="154" y="1063"/>
                      <a:pt x="154" y="1060"/>
                      <a:pt x="154" y="1059"/>
                    </a:cubicBezTo>
                    <a:cubicBezTo>
                      <a:pt x="155" y="1058"/>
                      <a:pt x="156" y="1058"/>
                      <a:pt x="157" y="1057"/>
                    </a:cubicBezTo>
                    <a:cubicBezTo>
                      <a:pt x="157" y="1057"/>
                      <a:pt x="157" y="1057"/>
                      <a:pt x="157" y="1057"/>
                    </a:cubicBezTo>
                    <a:cubicBezTo>
                      <a:pt x="158" y="1057"/>
                      <a:pt x="158" y="1060"/>
                      <a:pt x="159" y="1062"/>
                    </a:cubicBezTo>
                    <a:cubicBezTo>
                      <a:pt x="157" y="1062"/>
                      <a:pt x="156" y="1063"/>
                      <a:pt x="155" y="1063"/>
                    </a:cubicBezTo>
                    <a:moveTo>
                      <a:pt x="170" y="1067"/>
                    </a:moveTo>
                    <a:cubicBezTo>
                      <a:pt x="170" y="1064"/>
                      <a:pt x="166" y="1063"/>
                      <a:pt x="169" y="1057"/>
                    </a:cubicBezTo>
                    <a:cubicBezTo>
                      <a:pt x="169" y="1056"/>
                      <a:pt x="171" y="1054"/>
                      <a:pt x="172" y="1054"/>
                    </a:cubicBezTo>
                    <a:cubicBezTo>
                      <a:pt x="172" y="1054"/>
                      <a:pt x="172" y="1054"/>
                      <a:pt x="173" y="1055"/>
                    </a:cubicBezTo>
                    <a:cubicBezTo>
                      <a:pt x="174" y="1055"/>
                      <a:pt x="175" y="1058"/>
                      <a:pt x="176" y="1062"/>
                    </a:cubicBezTo>
                    <a:cubicBezTo>
                      <a:pt x="173" y="1064"/>
                      <a:pt x="172" y="1066"/>
                      <a:pt x="170" y="1067"/>
                    </a:cubicBezTo>
                    <a:moveTo>
                      <a:pt x="163" y="1051"/>
                    </a:moveTo>
                    <a:cubicBezTo>
                      <a:pt x="161" y="1048"/>
                      <a:pt x="160" y="1046"/>
                      <a:pt x="159" y="1043"/>
                    </a:cubicBezTo>
                    <a:cubicBezTo>
                      <a:pt x="160" y="1041"/>
                      <a:pt x="162" y="1038"/>
                      <a:pt x="164" y="1033"/>
                    </a:cubicBezTo>
                    <a:cubicBezTo>
                      <a:pt x="165" y="1036"/>
                      <a:pt x="167" y="1040"/>
                      <a:pt x="167" y="1042"/>
                    </a:cubicBezTo>
                    <a:cubicBezTo>
                      <a:pt x="166" y="1046"/>
                      <a:pt x="164" y="1048"/>
                      <a:pt x="163" y="1051"/>
                    </a:cubicBezTo>
                    <a:moveTo>
                      <a:pt x="172" y="1029"/>
                    </a:moveTo>
                    <a:cubicBezTo>
                      <a:pt x="171" y="1028"/>
                      <a:pt x="171" y="1027"/>
                      <a:pt x="171" y="1026"/>
                    </a:cubicBezTo>
                    <a:cubicBezTo>
                      <a:pt x="171" y="1025"/>
                      <a:pt x="171" y="1024"/>
                      <a:pt x="172" y="1024"/>
                    </a:cubicBezTo>
                    <a:cubicBezTo>
                      <a:pt x="172" y="1025"/>
                      <a:pt x="172" y="1026"/>
                      <a:pt x="173" y="1028"/>
                    </a:cubicBezTo>
                    <a:cubicBezTo>
                      <a:pt x="173" y="1028"/>
                      <a:pt x="172" y="1029"/>
                      <a:pt x="172" y="1029"/>
                    </a:cubicBezTo>
                    <a:moveTo>
                      <a:pt x="155" y="1030"/>
                    </a:moveTo>
                    <a:cubicBezTo>
                      <a:pt x="155" y="1029"/>
                      <a:pt x="154" y="1027"/>
                      <a:pt x="154" y="1025"/>
                    </a:cubicBezTo>
                    <a:cubicBezTo>
                      <a:pt x="155" y="1025"/>
                      <a:pt x="155" y="1024"/>
                      <a:pt x="156" y="1024"/>
                    </a:cubicBezTo>
                    <a:cubicBezTo>
                      <a:pt x="156" y="1024"/>
                      <a:pt x="156" y="1024"/>
                      <a:pt x="156" y="1024"/>
                    </a:cubicBezTo>
                    <a:cubicBezTo>
                      <a:pt x="157" y="1024"/>
                      <a:pt x="158" y="1026"/>
                      <a:pt x="159" y="1027"/>
                    </a:cubicBezTo>
                    <a:cubicBezTo>
                      <a:pt x="158" y="1028"/>
                      <a:pt x="157" y="1029"/>
                      <a:pt x="155" y="1030"/>
                    </a:cubicBezTo>
                    <a:moveTo>
                      <a:pt x="163" y="1018"/>
                    </a:moveTo>
                    <a:cubicBezTo>
                      <a:pt x="163" y="1015"/>
                      <a:pt x="162" y="1012"/>
                      <a:pt x="162" y="1008"/>
                    </a:cubicBezTo>
                    <a:cubicBezTo>
                      <a:pt x="162" y="1006"/>
                      <a:pt x="163" y="1003"/>
                      <a:pt x="164" y="1001"/>
                    </a:cubicBezTo>
                    <a:cubicBezTo>
                      <a:pt x="165" y="1004"/>
                      <a:pt x="167" y="1007"/>
                      <a:pt x="167" y="1011"/>
                    </a:cubicBezTo>
                    <a:cubicBezTo>
                      <a:pt x="167" y="1013"/>
                      <a:pt x="165" y="1015"/>
                      <a:pt x="163" y="1018"/>
                    </a:cubicBezTo>
                    <a:moveTo>
                      <a:pt x="155" y="997"/>
                    </a:moveTo>
                    <a:cubicBezTo>
                      <a:pt x="155" y="996"/>
                      <a:pt x="155" y="994"/>
                      <a:pt x="154" y="992"/>
                    </a:cubicBezTo>
                    <a:cubicBezTo>
                      <a:pt x="155" y="991"/>
                      <a:pt x="156" y="990"/>
                      <a:pt x="156" y="990"/>
                    </a:cubicBezTo>
                    <a:cubicBezTo>
                      <a:pt x="157" y="990"/>
                      <a:pt x="157" y="990"/>
                      <a:pt x="157" y="990"/>
                    </a:cubicBezTo>
                    <a:cubicBezTo>
                      <a:pt x="158" y="991"/>
                      <a:pt x="158" y="992"/>
                      <a:pt x="159" y="994"/>
                    </a:cubicBezTo>
                    <a:cubicBezTo>
                      <a:pt x="158" y="994"/>
                      <a:pt x="158" y="995"/>
                      <a:pt x="155" y="997"/>
                    </a:cubicBezTo>
                    <a:moveTo>
                      <a:pt x="174" y="996"/>
                    </a:moveTo>
                    <a:cubicBezTo>
                      <a:pt x="174" y="996"/>
                      <a:pt x="174" y="996"/>
                      <a:pt x="174" y="996"/>
                    </a:cubicBezTo>
                    <a:cubicBezTo>
                      <a:pt x="172" y="995"/>
                      <a:pt x="170" y="994"/>
                      <a:pt x="168" y="992"/>
                    </a:cubicBezTo>
                    <a:cubicBezTo>
                      <a:pt x="168" y="992"/>
                      <a:pt x="168" y="990"/>
                      <a:pt x="168" y="989"/>
                    </a:cubicBezTo>
                    <a:cubicBezTo>
                      <a:pt x="161" y="984"/>
                      <a:pt x="159" y="983"/>
                      <a:pt x="160" y="975"/>
                    </a:cubicBezTo>
                    <a:cubicBezTo>
                      <a:pt x="160" y="970"/>
                      <a:pt x="161" y="968"/>
                      <a:pt x="164" y="968"/>
                    </a:cubicBezTo>
                    <a:cubicBezTo>
                      <a:pt x="164" y="968"/>
                      <a:pt x="164" y="968"/>
                      <a:pt x="164" y="968"/>
                    </a:cubicBezTo>
                    <a:cubicBezTo>
                      <a:pt x="167" y="968"/>
                      <a:pt x="169" y="969"/>
                      <a:pt x="168" y="976"/>
                    </a:cubicBezTo>
                    <a:cubicBezTo>
                      <a:pt x="168" y="979"/>
                      <a:pt x="167" y="982"/>
                      <a:pt x="167" y="984"/>
                    </a:cubicBezTo>
                    <a:cubicBezTo>
                      <a:pt x="167" y="985"/>
                      <a:pt x="168" y="986"/>
                      <a:pt x="168" y="986"/>
                    </a:cubicBezTo>
                    <a:cubicBezTo>
                      <a:pt x="169" y="985"/>
                      <a:pt x="169" y="985"/>
                      <a:pt x="169" y="985"/>
                    </a:cubicBezTo>
                    <a:cubicBezTo>
                      <a:pt x="169" y="985"/>
                      <a:pt x="169" y="985"/>
                      <a:pt x="169" y="985"/>
                    </a:cubicBezTo>
                    <a:cubicBezTo>
                      <a:pt x="171" y="986"/>
                      <a:pt x="173" y="988"/>
                      <a:pt x="175" y="990"/>
                    </a:cubicBezTo>
                    <a:cubicBezTo>
                      <a:pt x="175" y="991"/>
                      <a:pt x="176" y="993"/>
                      <a:pt x="176" y="994"/>
                    </a:cubicBezTo>
                    <a:cubicBezTo>
                      <a:pt x="175" y="993"/>
                      <a:pt x="173" y="992"/>
                      <a:pt x="172" y="991"/>
                    </a:cubicBezTo>
                    <a:cubicBezTo>
                      <a:pt x="174" y="995"/>
                      <a:pt x="174" y="996"/>
                      <a:pt x="174" y="996"/>
                    </a:cubicBezTo>
                    <a:moveTo>
                      <a:pt x="173" y="963"/>
                    </a:moveTo>
                    <a:cubicBezTo>
                      <a:pt x="172" y="962"/>
                      <a:pt x="172" y="960"/>
                      <a:pt x="172" y="959"/>
                    </a:cubicBezTo>
                    <a:cubicBezTo>
                      <a:pt x="172" y="958"/>
                      <a:pt x="173" y="957"/>
                      <a:pt x="174" y="957"/>
                    </a:cubicBezTo>
                    <a:cubicBezTo>
                      <a:pt x="174" y="957"/>
                      <a:pt x="174" y="957"/>
                      <a:pt x="174" y="957"/>
                    </a:cubicBezTo>
                    <a:cubicBezTo>
                      <a:pt x="175" y="957"/>
                      <a:pt x="175" y="959"/>
                      <a:pt x="176" y="960"/>
                    </a:cubicBezTo>
                    <a:cubicBezTo>
                      <a:pt x="175" y="961"/>
                      <a:pt x="175" y="962"/>
                      <a:pt x="173" y="963"/>
                    </a:cubicBezTo>
                    <a:moveTo>
                      <a:pt x="156" y="962"/>
                    </a:moveTo>
                    <a:cubicBezTo>
                      <a:pt x="156" y="962"/>
                      <a:pt x="156" y="962"/>
                      <a:pt x="156" y="962"/>
                    </a:cubicBezTo>
                    <a:cubicBezTo>
                      <a:pt x="155" y="962"/>
                      <a:pt x="155" y="960"/>
                      <a:pt x="155" y="958"/>
                    </a:cubicBezTo>
                    <a:cubicBezTo>
                      <a:pt x="156" y="958"/>
                      <a:pt x="157" y="957"/>
                      <a:pt x="158" y="957"/>
                    </a:cubicBezTo>
                    <a:cubicBezTo>
                      <a:pt x="158" y="957"/>
                      <a:pt x="158" y="957"/>
                      <a:pt x="158" y="957"/>
                    </a:cubicBezTo>
                    <a:cubicBezTo>
                      <a:pt x="159" y="957"/>
                      <a:pt x="159" y="959"/>
                      <a:pt x="160" y="961"/>
                    </a:cubicBezTo>
                    <a:cubicBezTo>
                      <a:pt x="158" y="961"/>
                      <a:pt x="157" y="962"/>
                      <a:pt x="156" y="962"/>
                    </a:cubicBezTo>
                    <a:moveTo>
                      <a:pt x="164" y="951"/>
                    </a:moveTo>
                    <a:cubicBezTo>
                      <a:pt x="164" y="950"/>
                      <a:pt x="164" y="948"/>
                      <a:pt x="163" y="947"/>
                    </a:cubicBezTo>
                    <a:cubicBezTo>
                      <a:pt x="163" y="947"/>
                      <a:pt x="164" y="946"/>
                      <a:pt x="164" y="945"/>
                    </a:cubicBezTo>
                    <a:cubicBezTo>
                      <a:pt x="165" y="947"/>
                      <a:pt x="165" y="948"/>
                      <a:pt x="165" y="949"/>
                    </a:cubicBezTo>
                    <a:cubicBezTo>
                      <a:pt x="165" y="950"/>
                      <a:pt x="165" y="950"/>
                      <a:pt x="164" y="951"/>
                    </a:cubicBezTo>
                    <a:moveTo>
                      <a:pt x="157" y="928"/>
                    </a:moveTo>
                    <a:cubicBezTo>
                      <a:pt x="156" y="928"/>
                      <a:pt x="156" y="928"/>
                      <a:pt x="156" y="928"/>
                    </a:cubicBezTo>
                    <a:cubicBezTo>
                      <a:pt x="156" y="928"/>
                      <a:pt x="156" y="926"/>
                      <a:pt x="155" y="925"/>
                    </a:cubicBezTo>
                    <a:cubicBezTo>
                      <a:pt x="156" y="924"/>
                      <a:pt x="158" y="923"/>
                      <a:pt x="159" y="923"/>
                    </a:cubicBezTo>
                    <a:cubicBezTo>
                      <a:pt x="159" y="923"/>
                      <a:pt x="159" y="923"/>
                      <a:pt x="159" y="923"/>
                    </a:cubicBezTo>
                    <a:cubicBezTo>
                      <a:pt x="159" y="923"/>
                      <a:pt x="160" y="925"/>
                      <a:pt x="160" y="927"/>
                    </a:cubicBezTo>
                    <a:cubicBezTo>
                      <a:pt x="159" y="928"/>
                      <a:pt x="158" y="928"/>
                      <a:pt x="157" y="928"/>
                    </a:cubicBezTo>
                    <a:moveTo>
                      <a:pt x="172" y="936"/>
                    </a:moveTo>
                    <a:cubicBezTo>
                      <a:pt x="172" y="931"/>
                      <a:pt x="171" y="927"/>
                      <a:pt x="172" y="924"/>
                    </a:cubicBezTo>
                    <a:cubicBezTo>
                      <a:pt x="172" y="922"/>
                      <a:pt x="174" y="920"/>
                      <a:pt x="174" y="917"/>
                    </a:cubicBezTo>
                    <a:cubicBezTo>
                      <a:pt x="175" y="920"/>
                      <a:pt x="177" y="923"/>
                      <a:pt x="177" y="924"/>
                    </a:cubicBezTo>
                    <a:cubicBezTo>
                      <a:pt x="176" y="928"/>
                      <a:pt x="174" y="931"/>
                      <a:pt x="172" y="936"/>
                    </a:cubicBezTo>
                    <a:moveTo>
                      <a:pt x="168" y="912"/>
                    </a:moveTo>
                    <a:cubicBezTo>
                      <a:pt x="168" y="912"/>
                      <a:pt x="168" y="912"/>
                      <a:pt x="168" y="912"/>
                    </a:cubicBezTo>
                    <a:cubicBezTo>
                      <a:pt x="166" y="910"/>
                      <a:pt x="165" y="909"/>
                      <a:pt x="164" y="907"/>
                    </a:cubicBezTo>
                    <a:cubicBezTo>
                      <a:pt x="163" y="907"/>
                      <a:pt x="164" y="903"/>
                      <a:pt x="165" y="901"/>
                    </a:cubicBezTo>
                    <a:cubicBezTo>
                      <a:pt x="166" y="903"/>
                      <a:pt x="167" y="906"/>
                      <a:pt x="168" y="909"/>
                    </a:cubicBezTo>
                    <a:cubicBezTo>
                      <a:pt x="168" y="909"/>
                      <a:pt x="168" y="912"/>
                      <a:pt x="168" y="912"/>
                    </a:cubicBezTo>
                    <a:moveTo>
                      <a:pt x="172" y="901"/>
                    </a:moveTo>
                    <a:cubicBezTo>
                      <a:pt x="168" y="901"/>
                      <a:pt x="169" y="896"/>
                      <a:pt x="169" y="891"/>
                    </a:cubicBezTo>
                    <a:cubicBezTo>
                      <a:pt x="176" y="900"/>
                      <a:pt x="175" y="901"/>
                      <a:pt x="173" y="901"/>
                    </a:cubicBezTo>
                    <a:cubicBezTo>
                      <a:pt x="173" y="901"/>
                      <a:pt x="173" y="901"/>
                      <a:pt x="173" y="901"/>
                    </a:cubicBezTo>
                    <a:cubicBezTo>
                      <a:pt x="173" y="901"/>
                      <a:pt x="173" y="901"/>
                      <a:pt x="172" y="901"/>
                    </a:cubicBezTo>
                    <a:cubicBezTo>
                      <a:pt x="172" y="901"/>
                      <a:pt x="172" y="901"/>
                      <a:pt x="172" y="901"/>
                    </a:cubicBezTo>
                    <a:cubicBezTo>
                      <a:pt x="172" y="901"/>
                      <a:pt x="172" y="901"/>
                      <a:pt x="172" y="901"/>
                    </a:cubicBezTo>
                    <a:moveTo>
                      <a:pt x="158" y="895"/>
                    </a:moveTo>
                    <a:cubicBezTo>
                      <a:pt x="157" y="895"/>
                      <a:pt x="156" y="893"/>
                      <a:pt x="156" y="893"/>
                    </a:cubicBezTo>
                    <a:cubicBezTo>
                      <a:pt x="156" y="891"/>
                      <a:pt x="157" y="889"/>
                      <a:pt x="157" y="888"/>
                    </a:cubicBezTo>
                    <a:cubicBezTo>
                      <a:pt x="159" y="890"/>
                      <a:pt x="160" y="891"/>
                      <a:pt x="160" y="891"/>
                    </a:cubicBezTo>
                    <a:cubicBezTo>
                      <a:pt x="160" y="892"/>
                      <a:pt x="159" y="894"/>
                      <a:pt x="158" y="895"/>
                    </a:cubicBezTo>
                    <a:cubicBezTo>
                      <a:pt x="158" y="895"/>
                      <a:pt x="158" y="895"/>
                      <a:pt x="158" y="895"/>
                    </a:cubicBezTo>
                    <a:moveTo>
                      <a:pt x="178" y="893"/>
                    </a:moveTo>
                    <a:cubicBezTo>
                      <a:pt x="174" y="891"/>
                      <a:pt x="171" y="889"/>
                      <a:pt x="169" y="887"/>
                    </a:cubicBezTo>
                    <a:cubicBezTo>
                      <a:pt x="169" y="884"/>
                      <a:pt x="170" y="884"/>
                      <a:pt x="171" y="884"/>
                    </a:cubicBezTo>
                    <a:cubicBezTo>
                      <a:pt x="171" y="884"/>
                      <a:pt x="171" y="884"/>
                      <a:pt x="172" y="884"/>
                    </a:cubicBezTo>
                    <a:cubicBezTo>
                      <a:pt x="172" y="884"/>
                      <a:pt x="173" y="884"/>
                      <a:pt x="173" y="884"/>
                    </a:cubicBezTo>
                    <a:cubicBezTo>
                      <a:pt x="173" y="884"/>
                      <a:pt x="173" y="884"/>
                      <a:pt x="173" y="884"/>
                    </a:cubicBezTo>
                    <a:cubicBezTo>
                      <a:pt x="174" y="884"/>
                      <a:pt x="174" y="884"/>
                      <a:pt x="175" y="884"/>
                    </a:cubicBezTo>
                    <a:cubicBezTo>
                      <a:pt x="177" y="884"/>
                      <a:pt x="178" y="887"/>
                      <a:pt x="178" y="893"/>
                    </a:cubicBezTo>
                    <a:moveTo>
                      <a:pt x="166" y="884"/>
                    </a:moveTo>
                    <a:cubicBezTo>
                      <a:pt x="162" y="881"/>
                      <a:pt x="162" y="880"/>
                      <a:pt x="162" y="880"/>
                    </a:cubicBezTo>
                    <a:cubicBezTo>
                      <a:pt x="163" y="876"/>
                      <a:pt x="164" y="871"/>
                      <a:pt x="166" y="868"/>
                    </a:cubicBezTo>
                    <a:cubicBezTo>
                      <a:pt x="166" y="868"/>
                      <a:pt x="166" y="868"/>
                      <a:pt x="166" y="868"/>
                    </a:cubicBezTo>
                    <a:cubicBezTo>
                      <a:pt x="167" y="868"/>
                      <a:pt x="170" y="879"/>
                      <a:pt x="169" y="881"/>
                    </a:cubicBezTo>
                    <a:cubicBezTo>
                      <a:pt x="169" y="883"/>
                      <a:pt x="167" y="883"/>
                      <a:pt x="166" y="884"/>
                    </a:cubicBezTo>
                    <a:moveTo>
                      <a:pt x="157" y="867"/>
                    </a:moveTo>
                    <a:cubicBezTo>
                      <a:pt x="157" y="865"/>
                      <a:pt x="156" y="864"/>
                      <a:pt x="155" y="861"/>
                    </a:cubicBezTo>
                    <a:cubicBezTo>
                      <a:pt x="156" y="859"/>
                      <a:pt x="157" y="857"/>
                      <a:pt x="158" y="856"/>
                    </a:cubicBezTo>
                    <a:cubicBezTo>
                      <a:pt x="159" y="856"/>
                      <a:pt x="159" y="856"/>
                      <a:pt x="159" y="856"/>
                    </a:cubicBezTo>
                    <a:cubicBezTo>
                      <a:pt x="159" y="856"/>
                      <a:pt x="160" y="857"/>
                      <a:pt x="161" y="857"/>
                    </a:cubicBezTo>
                    <a:cubicBezTo>
                      <a:pt x="159" y="861"/>
                      <a:pt x="158" y="864"/>
                      <a:pt x="157" y="867"/>
                    </a:cubicBezTo>
                    <a:moveTo>
                      <a:pt x="199" y="852"/>
                    </a:moveTo>
                    <a:cubicBezTo>
                      <a:pt x="198" y="848"/>
                      <a:pt x="197" y="846"/>
                      <a:pt x="195" y="843"/>
                    </a:cubicBezTo>
                    <a:cubicBezTo>
                      <a:pt x="197" y="840"/>
                      <a:pt x="199" y="837"/>
                      <a:pt x="200" y="835"/>
                    </a:cubicBezTo>
                    <a:cubicBezTo>
                      <a:pt x="200" y="835"/>
                      <a:pt x="200" y="835"/>
                      <a:pt x="200" y="835"/>
                    </a:cubicBezTo>
                    <a:cubicBezTo>
                      <a:pt x="201" y="835"/>
                      <a:pt x="202" y="838"/>
                      <a:pt x="202" y="839"/>
                    </a:cubicBezTo>
                    <a:cubicBezTo>
                      <a:pt x="201" y="843"/>
                      <a:pt x="200" y="847"/>
                      <a:pt x="199" y="852"/>
                    </a:cubicBezTo>
                    <a:moveTo>
                      <a:pt x="166" y="850"/>
                    </a:moveTo>
                    <a:cubicBezTo>
                      <a:pt x="165" y="850"/>
                      <a:pt x="164" y="850"/>
                      <a:pt x="164" y="850"/>
                    </a:cubicBezTo>
                    <a:cubicBezTo>
                      <a:pt x="163" y="849"/>
                      <a:pt x="161" y="845"/>
                      <a:pt x="162" y="845"/>
                    </a:cubicBezTo>
                    <a:cubicBezTo>
                      <a:pt x="164" y="841"/>
                      <a:pt x="166" y="837"/>
                      <a:pt x="168" y="833"/>
                    </a:cubicBezTo>
                    <a:cubicBezTo>
                      <a:pt x="169" y="836"/>
                      <a:pt x="170" y="839"/>
                      <a:pt x="170" y="842"/>
                    </a:cubicBezTo>
                    <a:cubicBezTo>
                      <a:pt x="170" y="849"/>
                      <a:pt x="169" y="850"/>
                      <a:pt x="166" y="850"/>
                    </a:cubicBezTo>
                    <a:moveTo>
                      <a:pt x="189" y="830"/>
                    </a:moveTo>
                    <a:cubicBezTo>
                      <a:pt x="191" y="830"/>
                      <a:pt x="192" y="829"/>
                      <a:pt x="193" y="829"/>
                    </a:cubicBezTo>
                    <a:cubicBezTo>
                      <a:pt x="194" y="829"/>
                      <a:pt x="194" y="830"/>
                      <a:pt x="195" y="831"/>
                    </a:cubicBezTo>
                    <a:cubicBezTo>
                      <a:pt x="193" y="832"/>
                      <a:pt x="191" y="833"/>
                      <a:pt x="189" y="833"/>
                    </a:cubicBezTo>
                    <a:cubicBezTo>
                      <a:pt x="189" y="833"/>
                      <a:pt x="189" y="833"/>
                      <a:pt x="189" y="833"/>
                    </a:cubicBezTo>
                    <a:cubicBezTo>
                      <a:pt x="189" y="833"/>
                      <a:pt x="189" y="833"/>
                      <a:pt x="189" y="833"/>
                    </a:cubicBezTo>
                    <a:cubicBezTo>
                      <a:pt x="186" y="850"/>
                      <a:pt x="186" y="850"/>
                      <a:pt x="178" y="850"/>
                    </a:cubicBezTo>
                    <a:cubicBezTo>
                      <a:pt x="179" y="839"/>
                      <a:pt x="180" y="835"/>
                      <a:pt x="187" y="831"/>
                    </a:cubicBezTo>
                    <a:cubicBezTo>
                      <a:pt x="187" y="831"/>
                      <a:pt x="187" y="831"/>
                      <a:pt x="187" y="831"/>
                    </a:cubicBezTo>
                    <a:cubicBezTo>
                      <a:pt x="188" y="830"/>
                      <a:pt x="189" y="829"/>
                      <a:pt x="189" y="829"/>
                    </a:cubicBezTo>
                    <a:cubicBezTo>
                      <a:pt x="189" y="829"/>
                      <a:pt x="189" y="830"/>
                      <a:pt x="189" y="830"/>
                    </a:cubicBezTo>
                    <a:moveTo>
                      <a:pt x="157" y="827"/>
                    </a:moveTo>
                    <a:cubicBezTo>
                      <a:pt x="157" y="827"/>
                      <a:pt x="156" y="825"/>
                      <a:pt x="156" y="825"/>
                    </a:cubicBezTo>
                    <a:cubicBezTo>
                      <a:pt x="157" y="824"/>
                      <a:pt x="157" y="823"/>
                      <a:pt x="158" y="823"/>
                    </a:cubicBezTo>
                    <a:cubicBezTo>
                      <a:pt x="158" y="823"/>
                      <a:pt x="158" y="823"/>
                      <a:pt x="158" y="823"/>
                    </a:cubicBezTo>
                    <a:cubicBezTo>
                      <a:pt x="158" y="823"/>
                      <a:pt x="159" y="824"/>
                      <a:pt x="159" y="825"/>
                    </a:cubicBezTo>
                    <a:cubicBezTo>
                      <a:pt x="158" y="826"/>
                      <a:pt x="158" y="826"/>
                      <a:pt x="157" y="827"/>
                    </a:cubicBezTo>
                    <a:cubicBezTo>
                      <a:pt x="157" y="827"/>
                      <a:pt x="157" y="827"/>
                      <a:pt x="157" y="827"/>
                    </a:cubicBezTo>
                    <a:moveTo>
                      <a:pt x="182" y="816"/>
                    </a:moveTo>
                    <a:cubicBezTo>
                      <a:pt x="182" y="813"/>
                      <a:pt x="182" y="809"/>
                      <a:pt x="182" y="806"/>
                    </a:cubicBezTo>
                    <a:cubicBezTo>
                      <a:pt x="182" y="804"/>
                      <a:pt x="183" y="803"/>
                      <a:pt x="183" y="801"/>
                    </a:cubicBezTo>
                    <a:cubicBezTo>
                      <a:pt x="184" y="804"/>
                      <a:pt x="184" y="808"/>
                      <a:pt x="185" y="814"/>
                    </a:cubicBezTo>
                    <a:cubicBezTo>
                      <a:pt x="184" y="814"/>
                      <a:pt x="183" y="815"/>
                      <a:pt x="182" y="816"/>
                    </a:cubicBezTo>
                    <a:moveTo>
                      <a:pt x="163" y="827"/>
                    </a:moveTo>
                    <a:cubicBezTo>
                      <a:pt x="163" y="824"/>
                      <a:pt x="162" y="822"/>
                      <a:pt x="162" y="819"/>
                    </a:cubicBezTo>
                    <a:cubicBezTo>
                      <a:pt x="161" y="811"/>
                      <a:pt x="163" y="805"/>
                      <a:pt x="166" y="800"/>
                    </a:cubicBezTo>
                    <a:cubicBezTo>
                      <a:pt x="167" y="807"/>
                      <a:pt x="173" y="801"/>
                      <a:pt x="173" y="812"/>
                    </a:cubicBezTo>
                    <a:cubicBezTo>
                      <a:pt x="173" y="817"/>
                      <a:pt x="177" y="820"/>
                      <a:pt x="178" y="825"/>
                    </a:cubicBezTo>
                    <a:cubicBezTo>
                      <a:pt x="179" y="826"/>
                      <a:pt x="178" y="830"/>
                      <a:pt x="178" y="832"/>
                    </a:cubicBezTo>
                    <a:cubicBezTo>
                      <a:pt x="177" y="833"/>
                      <a:pt x="176" y="833"/>
                      <a:pt x="175" y="833"/>
                    </a:cubicBezTo>
                    <a:cubicBezTo>
                      <a:pt x="175" y="833"/>
                      <a:pt x="174" y="833"/>
                      <a:pt x="174" y="833"/>
                    </a:cubicBezTo>
                    <a:cubicBezTo>
                      <a:pt x="172" y="829"/>
                      <a:pt x="170" y="824"/>
                      <a:pt x="167" y="820"/>
                    </a:cubicBezTo>
                    <a:cubicBezTo>
                      <a:pt x="167" y="819"/>
                      <a:pt x="167" y="819"/>
                      <a:pt x="166" y="819"/>
                    </a:cubicBezTo>
                    <a:cubicBezTo>
                      <a:pt x="166" y="819"/>
                      <a:pt x="165" y="819"/>
                      <a:pt x="165" y="820"/>
                    </a:cubicBezTo>
                    <a:cubicBezTo>
                      <a:pt x="164" y="822"/>
                      <a:pt x="164" y="825"/>
                      <a:pt x="163" y="827"/>
                    </a:cubicBezTo>
                    <a:moveTo>
                      <a:pt x="191" y="794"/>
                    </a:moveTo>
                    <a:cubicBezTo>
                      <a:pt x="191" y="794"/>
                      <a:pt x="191" y="793"/>
                      <a:pt x="191" y="793"/>
                    </a:cubicBezTo>
                    <a:cubicBezTo>
                      <a:pt x="191" y="791"/>
                      <a:pt x="191" y="790"/>
                      <a:pt x="192" y="789"/>
                    </a:cubicBezTo>
                    <a:cubicBezTo>
                      <a:pt x="193" y="791"/>
                      <a:pt x="193" y="791"/>
                      <a:pt x="193" y="791"/>
                    </a:cubicBezTo>
                    <a:cubicBezTo>
                      <a:pt x="192" y="792"/>
                      <a:pt x="192" y="793"/>
                      <a:pt x="191" y="794"/>
                    </a:cubicBezTo>
                    <a:moveTo>
                      <a:pt x="175" y="800"/>
                    </a:moveTo>
                    <a:cubicBezTo>
                      <a:pt x="174" y="797"/>
                      <a:pt x="173" y="795"/>
                      <a:pt x="173" y="793"/>
                    </a:cubicBezTo>
                    <a:cubicBezTo>
                      <a:pt x="173" y="789"/>
                      <a:pt x="173" y="783"/>
                      <a:pt x="176" y="783"/>
                    </a:cubicBezTo>
                    <a:cubicBezTo>
                      <a:pt x="176" y="783"/>
                      <a:pt x="176" y="783"/>
                      <a:pt x="176" y="783"/>
                    </a:cubicBezTo>
                    <a:cubicBezTo>
                      <a:pt x="177" y="783"/>
                      <a:pt x="178" y="785"/>
                      <a:pt x="180" y="787"/>
                    </a:cubicBezTo>
                    <a:cubicBezTo>
                      <a:pt x="178" y="792"/>
                      <a:pt x="176" y="796"/>
                      <a:pt x="175" y="800"/>
                    </a:cubicBezTo>
                    <a:moveTo>
                      <a:pt x="167" y="777"/>
                    </a:moveTo>
                    <a:cubicBezTo>
                      <a:pt x="166" y="776"/>
                      <a:pt x="166" y="775"/>
                      <a:pt x="166" y="774"/>
                    </a:cubicBezTo>
                    <a:cubicBezTo>
                      <a:pt x="166" y="773"/>
                      <a:pt x="166" y="772"/>
                      <a:pt x="167" y="772"/>
                    </a:cubicBezTo>
                    <a:cubicBezTo>
                      <a:pt x="167" y="773"/>
                      <a:pt x="167" y="774"/>
                      <a:pt x="167" y="776"/>
                    </a:cubicBezTo>
                    <a:cubicBezTo>
                      <a:pt x="167" y="776"/>
                      <a:pt x="167" y="777"/>
                      <a:pt x="167" y="777"/>
                    </a:cubicBezTo>
                    <a:moveTo>
                      <a:pt x="158" y="760"/>
                    </a:moveTo>
                    <a:cubicBezTo>
                      <a:pt x="158" y="759"/>
                      <a:pt x="158" y="758"/>
                      <a:pt x="157" y="757"/>
                    </a:cubicBezTo>
                    <a:cubicBezTo>
                      <a:pt x="158" y="756"/>
                      <a:pt x="158" y="756"/>
                      <a:pt x="158" y="755"/>
                    </a:cubicBezTo>
                    <a:cubicBezTo>
                      <a:pt x="159" y="756"/>
                      <a:pt x="159" y="757"/>
                      <a:pt x="159" y="759"/>
                    </a:cubicBezTo>
                    <a:cubicBezTo>
                      <a:pt x="159" y="759"/>
                      <a:pt x="159" y="760"/>
                      <a:pt x="158" y="760"/>
                    </a:cubicBezTo>
                    <a:moveTo>
                      <a:pt x="178" y="761"/>
                    </a:moveTo>
                    <a:cubicBezTo>
                      <a:pt x="178" y="761"/>
                      <a:pt x="178" y="761"/>
                      <a:pt x="178" y="761"/>
                    </a:cubicBezTo>
                    <a:cubicBezTo>
                      <a:pt x="176" y="759"/>
                      <a:pt x="175" y="758"/>
                      <a:pt x="174" y="756"/>
                    </a:cubicBezTo>
                    <a:cubicBezTo>
                      <a:pt x="174" y="756"/>
                      <a:pt x="175" y="752"/>
                      <a:pt x="175" y="750"/>
                    </a:cubicBezTo>
                    <a:cubicBezTo>
                      <a:pt x="176" y="752"/>
                      <a:pt x="178" y="755"/>
                      <a:pt x="179" y="758"/>
                    </a:cubicBezTo>
                    <a:cubicBezTo>
                      <a:pt x="179" y="758"/>
                      <a:pt x="178" y="761"/>
                      <a:pt x="178" y="761"/>
                    </a:cubicBezTo>
                    <a:moveTo>
                      <a:pt x="158" y="726"/>
                    </a:moveTo>
                    <a:cubicBezTo>
                      <a:pt x="158" y="725"/>
                      <a:pt x="158" y="725"/>
                      <a:pt x="157" y="724"/>
                    </a:cubicBezTo>
                    <a:cubicBezTo>
                      <a:pt x="158" y="723"/>
                      <a:pt x="159" y="723"/>
                      <a:pt x="159" y="722"/>
                    </a:cubicBezTo>
                    <a:cubicBezTo>
                      <a:pt x="159" y="722"/>
                      <a:pt x="159" y="722"/>
                      <a:pt x="159" y="722"/>
                    </a:cubicBezTo>
                    <a:cubicBezTo>
                      <a:pt x="160" y="722"/>
                      <a:pt x="160" y="724"/>
                      <a:pt x="160" y="724"/>
                    </a:cubicBezTo>
                    <a:cubicBezTo>
                      <a:pt x="160" y="725"/>
                      <a:pt x="159" y="725"/>
                      <a:pt x="158" y="726"/>
                    </a:cubicBezTo>
                    <a:moveTo>
                      <a:pt x="176" y="727"/>
                    </a:moveTo>
                    <a:cubicBezTo>
                      <a:pt x="176" y="727"/>
                      <a:pt x="176" y="727"/>
                      <a:pt x="176" y="727"/>
                    </a:cubicBezTo>
                    <a:cubicBezTo>
                      <a:pt x="175" y="727"/>
                      <a:pt x="175" y="725"/>
                      <a:pt x="175" y="723"/>
                    </a:cubicBezTo>
                    <a:cubicBezTo>
                      <a:pt x="176" y="723"/>
                      <a:pt x="177" y="722"/>
                      <a:pt x="178" y="722"/>
                    </a:cubicBezTo>
                    <a:cubicBezTo>
                      <a:pt x="178" y="722"/>
                      <a:pt x="178" y="722"/>
                      <a:pt x="178" y="722"/>
                    </a:cubicBezTo>
                    <a:cubicBezTo>
                      <a:pt x="179" y="722"/>
                      <a:pt x="179" y="724"/>
                      <a:pt x="180" y="726"/>
                    </a:cubicBezTo>
                    <a:cubicBezTo>
                      <a:pt x="178" y="726"/>
                      <a:pt x="177" y="727"/>
                      <a:pt x="176" y="727"/>
                    </a:cubicBezTo>
                    <a:moveTo>
                      <a:pt x="167" y="716"/>
                    </a:moveTo>
                    <a:cubicBezTo>
                      <a:pt x="167" y="714"/>
                      <a:pt x="166" y="711"/>
                      <a:pt x="166" y="709"/>
                    </a:cubicBezTo>
                    <a:cubicBezTo>
                      <a:pt x="166" y="706"/>
                      <a:pt x="166" y="702"/>
                      <a:pt x="167" y="698"/>
                    </a:cubicBezTo>
                    <a:cubicBezTo>
                      <a:pt x="168" y="701"/>
                      <a:pt x="169" y="702"/>
                      <a:pt x="170" y="705"/>
                    </a:cubicBezTo>
                    <a:cubicBezTo>
                      <a:pt x="171" y="706"/>
                      <a:pt x="171" y="709"/>
                      <a:pt x="170" y="710"/>
                    </a:cubicBezTo>
                    <a:cubicBezTo>
                      <a:pt x="169" y="712"/>
                      <a:pt x="168" y="714"/>
                      <a:pt x="167" y="716"/>
                    </a:cubicBezTo>
                    <a:moveTo>
                      <a:pt x="160" y="693"/>
                    </a:moveTo>
                    <a:cubicBezTo>
                      <a:pt x="160" y="693"/>
                      <a:pt x="159" y="693"/>
                      <a:pt x="159" y="693"/>
                    </a:cubicBezTo>
                    <a:cubicBezTo>
                      <a:pt x="159" y="693"/>
                      <a:pt x="159" y="691"/>
                      <a:pt x="158" y="690"/>
                    </a:cubicBezTo>
                    <a:cubicBezTo>
                      <a:pt x="160" y="689"/>
                      <a:pt x="161" y="688"/>
                      <a:pt x="162" y="688"/>
                    </a:cubicBezTo>
                    <a:cubicBezTo>
                      <a:pt x="162" y="688"/>
                      <a:pt x="162" y="688"/>
                      <a:pt x="162" y="688"/>
                    </a:cubicBezTo>
                    <a:cubicBezTo>
                      <a:pt x="162" y="688"/>
                      <a:pt x="163" y="690"/>
                      <a:pt x="163" y="692"/>
                    </a:cubicBezTo>
                    <a:cubicBezTo>
                      <a:pt x="162" y="693"/>
                      <a:pt x="161" y="693"/>
                      <a:pt x="160" y="693"/>
                    </a:cubicBezTo>
                    <a:moveTo>
                      <a:pt x="176" y="698"/>
                    </a:moveTo>
                    <a:cubicBezTo>
                      <a:pt x="176" y="698"/>
                      <a:pt x="175" y="697"/>
                      <a:pt x="175" y="696"/>
                    </a:cubicBezTo>
                    <a:cubicBezTo>
                      <a:pt x="174" y="692"/>
                      <a:pt x="175" y="689"/>
                      <a:pt x="175" y="685"/>
                    </a:cubicBezTo>
                    <a:cubicBezTo>
                      <a:pt x="175" y="684"/>
                      <a:pt x="175" y="684"/>
                      <a:pt x="176" y="683"/>
                    </a:cubicBezTo>
                    <a:cubicBezTo>
                      <a:pt x="176" y="683"/>
                      <a:pt x="177" y="682"/>
                      <a:pt x="178" y="682"/>
                    </a:cubicBezTo>
                    <a:cubicBezTo>
                      <a:pt x="178" y="682"/>
                      <a:pt x="178" y="682"/>
                      <a:pt x="178" y="682"/>
                    </a:cubicBezTo>
                    <a:cubicBezTo>
                      <a:pt x="179" y="683"/>
                      <a:pt x="181" y="684"/>
                      <a:pt x="181" y="685"/>
                    </a:cubicBezTo>
                    <a:cubicBezTo>
                      <a:pt x="179" y="691"/>
                      <a:pt x="178" y="695"/>
                      <a:pt x="176" y="698"/>
                    </a:cubicBezTo>
                    <a:cubicBezTo>
                      <a:pt x="176" y="698"/>
                      <a:pt x="176" y="698"/>
                      <a:pt x="176" y="698"/>
                    </a:cubicBezTo>
                    <a:moveTo>
                      <a:pt x="169" y="677"/>
                    </a:moveTo>
                    <a:cubicBezTo>
                      <a:pt x="168" y="677"/>
                      <a:pt x="168" y="675"/>
                      <a:pt x="167" y="675"/>
                    </a:cubicBezTo>
                    <a:cubicBezTo>
                      <a:pt x="167" y="673"/>
                      <a:pt x="168" y="671"/>
                      <a:pt x="168" y="670"/>
                    </a:cubicBezTo>
                    <a:cubicBezTo>
                      <a:pt x="170" y="672"/>
                      <a:pt x="171" y="672"/>
                      <a:pt x="172" y="673"/>
                    </a:cubicBezTo>
                    <a:cubicBezTo>
                      <a:pt x="171" y="674"/>
                      <a:pt x="170" y="676"/>
                      <a:pt x="169" y="676"/>
                    </a:cubicBezTo>
                    <a:cubicBezTo>
                      <a:pt x="169" y="676"/>
                      <a:pt x="169" y="677"/>
                      <a:pt x="169" y="677"/>
                    </a:cubicBezTo>
                    <a:moveTo>
                      <a:pt x="160" y="660"/>
                    </a:moveTo>
                    <a:cubicBezTo>
                      <a:pt x="159" y="659"/>
                      <a:pt x="159" y="657"/>
                      <a:pt x="159" y="656"/>
                    </a:cubicBezTo>
                    <a:cubicBezTo>
                      <a:pt x="160" y="654"/>
                      <a:pt x="160" y="654"/>
                      <a:pt x="160" y="654"/>
                    </a:cubicBezTo>
                    <a:cubicBezTo>
                      <a:pt x="160" y="655"/>
                      <a:pt x="160" y="657"/>
                      <a:pt x="161" y="658"/>
                    </a:cubicBezTo>
                    <a:cubicBezTo>
                      <a:pt x="161" y="658"/>
                      <a:pt x="160" y="659"/>
                      <a:pt x="160" y="660"/>
                    </a:cubicBezTo>
                    <a:moveTo>
                      <a:pt x="169" y="614"/>
                    </a:moveTo>
                    <a:cubicBezTo>
                      <a:pt x="169" y="612"/>
                      <a:pt x="168" y="609"/>
                      <a:pt x="167" y="607"/>
                    </a:cubicBezTo>
                    <a:cubicBezTo>
                      <a:pt x="167" y="604"/>
                      <a:pt x="168" y="601"/>
                      <a:pt x="168" y="597"/>
                    </a:cubicBezTo>
                    <a:cubicBezTo>
                      <a:pt x="170" y="601"/>
                      <a:pt x="172" y="604"/>
                      <a:pt x="173" y="607"/>
                    </a:cubicBezTo>
                    <a:cubicBezTo>
                      <a:pt x="173" y="609"/>
                      <a:pt x="170" y="612"/>
                      <a:pt x="169" y="614"/>
                    </a:cubicBezTo>
                    <a:moveTo>
                      <a:pt x="194" y="594"/>
                    </a:moveTo>
                    <a:cubicBezTo>
                      <a:pt x="194" y="591"/>
                      <a:pt x="193" y="589"/>
                      <a:pt x="193" y="586"/>
                    </a:cubicBezTo>
                    <a:cubicBezTo>
                      <a:pt x="193" y="585"/>
                      <a:pt x="194" y="583"/>
                      <a:pt x="194" y="582"/>
                    </a:cubicBezTo>
                    <a:cubicBezTo>
                      <a:pt x="195" y="585"/>
                      <a:pt x="197" y="588"/>
                      <a:pt x="198" y="591"/>
                    </a:cubicBezTo>
                    <a:cubicBezTo>
                      <a:pt x="197" y="592"/>
                      <a:pt x="196" y="592"/>
                      <a:pt x="194" y="594"/>
                    </a:cubicBezTo>
                    <a:moveTo>
                      <a:pt x="179" y="598"/>
                    </a:moveTo>
                    <a:cubicBezTo>
                      <a:pt x="178" y="596"/>
                      <a:pt x="176" y="594"/>
                      <a:pt x="176" y="591"/>
                    </a:cubicBezTo>
                    <a:cubicBezTo>
                      <a:pt x="176" y="588"/>
                      <a:pt x="175" y="582"/>
                      <a:pt x="178" y="582"/>
                    </a:cubicBezTo>
                    <a:cubicBezTo>
                      <a:pt x="178" y="582"/>
                      <a:pt x="179" y="582"/>
                      <a:pt x="179" y="582"/>
                    </a:cubicBezTo>
                    <a:cubicBezTo>
                      <a:pt x="180" y="582"/>
                      <a:pt x="181" y="585"/>
                      <a:pt x="183" y="588"/>
                    </a:cubicBezTo>
                    <a:cubicBezTo>
                      <a:pt x="181" y="593"/>
                      <a:pt x="180" y="596"/>
                      <a:pt x="179" y="598"/>
                    </a:cubicBezTo>
                    <a:moveTo>
                      <a:pt x="175" y="579"/>
                    </a:moveTo>
                    <a:cubicBezTo>
                      <a:pt x="171" y="575"/>
                      <a:pt x="169" y="575"/>
                      <a:pt x="168" y="573"/>
                    </a:cubicBezTo>
                    <a:cubicBezTo>
                      <a:pt x="167" y="572"/>
                      <a:pt x="168" y="568"/>
                      <a:pt x="169" y="566"/>
                    </a:cubicBezTo>
                    <a:cubicBezTo>
                      <a:pt x="170" y="567"/>
                      <a:pt x="171" y="568"/>
                      <a:pt x="171" y="569"/>
                    </a:cubicBezTo>
                    <a:cubicBezTo>
                      <a:pt x="172" y="571"/>
                      <a:pt x="173" y="572"/>
                      <a:pt x="175" y="579"/>
                    </a:cubicBezTo>
                    <a:moveTo>
                      <a:pt x="185" y="581"/>
                    </a:moveTo>
                    <a:cubicBezTo>
                      <a:pt x="185" y="581"/>
                      <a:pt x="183" y="576"/>
                      <a:pt x="182" y="573"/>
                    </a:cubicBezTo>
                    <a:cubicBezTo>
                      <a:pt x="184" y="571"/>
                      <a:pt x="186" y="567"/>
                      <a:pt x="188" y="565"/>
                    </a:cubicBezTo>
                    <a:cubicBezTo>
                      <a:pt x="188" y="565"/>
                      <a:pt x="188" y="565"/>
                      <a:pt x="188" y="565"/>
                    </a:cubicBezTo>
                    <a:cubicBezTo>
                      <a:pt x="189" y="565"/>
                      <a:pt x="190" y="568"/>
                      <a:pt x="191" y="571"/>
                    </a:cubicBezTo>
                    <a:cubicBezTo>
                      <a:pt x="189" y="575"/>
                      <a:pt x="187" y="579"/>
                      <a:pt x="185" y="580"/>
                    </a:cubicBezTo>
                    <a:cubicBezTo>
                      <a:pt x="185" y="580"/>
                      <a:pt x="185" y="581"/>
                      <a:pt x="185" y="581"/>
                    </a:cubicBezTo>
                    <a:moveTo>
                      <a:pt x="161" y="558"/>
                    </a:moveTo>
                    <a:cubicBezTo>
                      <a:pt x="161" y="558"/>
                      <a:pt x="160" y="557"/>
                      <a:pt x="160" y="556"/>
                    </a:cubicBezTo>
                    <a:cubicBezTo>
                      <a:pt x="160" y="556"/>
                      <a:pt x="160" y="554"/>
                      <a:pt x="160" y="554"/>
                    </a:cubicBezTo>
                    <a:cubicBezTo>
                      <a:pt x="161" y="554"/>
                      <a:pt x="161" y="554"/>
                      <a:pt x="161" y="554"/>
                    </a:cubicBezTo>
                    <a:cubicBezTo>
                      <a:pt x="161" y="555"/>
                      <a:pt x="162" y="556"/>
                      <a:pt x="162" y="556"/>
                    </a:cubicBezTo>
                    <a:cubicBezTo>
                      <a:pt x="161" y="558"/>
                      <a:pt x="161" y="558"/>
                      <a:pt x="161" y="558"/>
                    </a:cubicBezTo>
                    <a:moveTo>
                      <a:pt x="179" y="565"/>
                    </a:moveTo>
                    <a:cubicBezTo>
                      <a:pt x="176" y="565"/>
                      <a:pt x="176" y="561"/>
                      <a:pt x="176" y="556"/>
                    </a:cubicBezTo>
                    <a:cubicBezTo>
                      <a:pt x="177" y="553"/>
                      <a:pt x="178" y="551"/>
                      <a:pt x="179" y="548"/>
                    </a:cubicBezTo>
                    <a:cubicBezTo>
                      <a:pt x="180" y="550"/>
                      <a:pt x="181" y="553"/>
                      <a:pt x="183" y="556"/>
                    </a:cubicBezTo>
                    <a:cubicBezTo>
                      <a:pt x="182" y="560"/>
                      <a:pt x="181" y="564"/>
                      <a:pt x="180" y="565"/>
                    </a:cubicBezTo>
                    <a:cubicBezTo>
                      <a:pt x="179" y="565"/>
                      <a:pt x="179" y="565"/>
                      <a:pt x="179" y="565"/>
                    </a:cubicBezTo>
                    <a:moveTo>
                      <a:pt x="189" y="543"/>
                    </a:moveTo>
                    <a:cubicBezTo>
                      <a:pt x="189" y="542"/>
                      <a:pt x="189" y="541"/>
                      <a:pt x="188" y="541"/>
                    </a:cubicBezTo>
                    <a:cubicBezTo>
                      <a:pt x="189" y="539"/>
                      <a:pt x="189" y="538"/>
                      <a:pt x="189" y="537"/>
                    </a:cubicBezTo>
                    <a:cubicBezTo>
                      <a:pt x="190" y="538"/>
                      <a:pt x="190" y="538"/>
                      <a:pt x="190" y="539"/>
                    </a:cubicBezTo>
                    <a:cubicBezTo>
                      <a:pt x="190" y="540"/>
                      <a:pt x="189" y="541"/>
                      <a:pt x="189" y="543"/>
                    </a:cubicBezTo>
                    <a:moveTo>
                      <a:pt x="178" y="526"/>
                    </a:moveTo>
                    <a:cubicBezTo>
                      <a:pt x="178" y="525"/>
                      <a:pt x="178" y="524"/>
                      <a:pt x="177" y="524"/>
                    </a:cubicBezTo>
                    <a:cubicBezTo>
                      <a:pt x="178" y="522"/>
                      <a:pt x="178" y="521"/>
                      <a:pt x="178" y="520"/>
                    </a:cubicBezTo>
                    <a:cubicBezTo>
                      <a:pt x="179" y="521"/>
                      <a:pt x="179" y="521"/>
                      <a:pt x="179" y="522"/>
                    </a:cubicBezTo>
                    <a:cubicBezTo>
                      <a:pt x="179" y="523"/>
                      <a:pt x="178" y="524"/>
                      <a:pt x="178" y="526"/>
                    </a:cubicBezTo>
                    <a:moveTo>
                      <a:pt x="164" y="525"/>
                    </a:moveTo>
                    <a:cubicBezTo>
                      <a:pt x="164" y="525"/>
                      <a:pt x="164" y="525"/>
                      <a:pt x="164" y="525"/>
                    </a:cubicBezTo>
                    <a:cubicBezTo>
                      <a:pt x="163" y="524"/>
                      <a:pt x="161" y="523"/>
                      <a:pt x="160" y="521"/>
                    </a:cubicBezTo>
                    <a:cubicBezTo>
                      <a:pt x="160" y="520"/>
                      <a:pt x="161" y="517"/>
                      <a:pt x="162" y="514"/>
                    </a:cubicBezTo>
                    <a:cubicBezTo>
                      <a:pt x="163" y="517"/>
                      <a:pt x="164" y="519"/>
                      <a:pt x="165" y="522"/>
                    </a:cubicBezTo>
                    <a:cubicBezTo>
                      <a:pt x="165" y="523"/>
                      <a:pt x="164" y="525"/>
                      <a:pt x="164" y="525"/>
                    </a:cubicBezTo>
                    <a:moveTo>
                      <a:pt x="153" y="511"/>
                    </a:moveTo>
                    <a:cubicBezTo>
                      <a:pt x="154" y="506"/>
                      <a:pt x="155" y="505"/>
                      <a:pt x="156" y="505"/>
                    </a:cubicBezTo>
                    <a:cubicBezTo>
                      <a:pt x="156" y="505"/>
                      <a:pt x="157" y="506"/>
                      <a:pt x="157" y="506"/>
                    </a:cubicBezTo>
                    <a:cubicBezTo>
                      <a:pt x="156" y="508"/>
                      <a:pt x="154" y="510"/>
                      <a:pt x="153" y="511"/>
                    </a:cubicBezTo>
                    <a:moveTo>
                      <a:pt x="170" y="503"/>
                    </a:moveTo>
                    <a:cubicBezTo>
                      <a:pt x="170" y="502"/>
                      <a:pt x="169" y="502"/>
                      <a:pt x="169" y="501"/>
                    </a:cubicBezTo>
                    <a:cubicBezTo>
                      <a:pt x="169" y="500"/>
                      <a:pt x="170" y="499"/>
                      <a:pt x="170" y="498"/>
                    </a:cubicBezTo>
                    <a:cubicBezTo>
                      <a:pt x="170" y="498"/>
                      <a:pt x="171" y="499"/>
                      <a:pt x="171" y="500"/>
                    </a:cubicBezTo>
                    <a:cubicBezTo>
                      <a:pt x="171" y="501"/>
                      <a:pt x="170" y="502"/>
                      <a:pt x="170" y="503"/>
                    </a:cubicBezTo>
                    <a:moveTo>
                      <a:pt x="163" y="492"/>
                    </a:moveTo>
                    <a:cubicBezTo>
                      <a:pt x="163" y="492"/>
                      <a:pt x="163" y="492"/>
                      <a:pt x="163" y="492"/>
                    </a:cubicBezTo>
                    <a:cubicBezTo>
                      <a:pt x="162" y="490"/>
                      <a:pt x="161" y="486"/>
                      <a:pt x="161" y="484"/>
                    </a:cubicBezTo>
                    <a:cubicBezTo>
                      <a:pt x="161" y="483"/>
                      <a:pt x="162" y="482"/>
                      <a:pt x="162" y="482"/>
                    </a:cubicBezTo>
                    <a:cubicBezTo>
                      <a:pt x="163" y="484"/>
                      <a:pt x="165" y="487"/>
                      <a:pt x="166" y="489"/>
                    </a:cubicBezTo>
                    <a:cubicBezTo>
                      <a:pt x="165" y="490"/>
                      <a:pt x="164" y="492"/>
                      <a:pt x="163" y="492"/>
                    </a:cubicBezTo>
                    <a:moveTo>
                      <a:pt x="155" y="475"/>
                    </a:moveTo>
                    <a:cubicBezTo>
                      <a:pt x="155" y="475"/>
                      <a:pt x="154" y="475"/>
                      <a:pt x="154" y="475"/>
                    </a:cubicBezTo>
                    <a:cubicBezTo>
                      <a:pt x="153" y="473"/>
                      <a:pt x="153" y="469"/>
                      <a:pt x="152" y="467"/>
                    </a:cubicBezTo>
                    <a:cubicBezTo>
                      <a:pt x="152" y="466"/>
                      <a:pt x="154" y="465"/>
                      <a:pt x="154" y="465"/>
                    </a:cubicBezTo>
                    <a:cubicBezTo>
                      <a:pt x="155" y="467"/>
                      <a:pt x="157" y="470"/>
                      <a:pt x="158" y="472"/>
                    </a:cubicBezTo>
                    <a:cubicBezTo>
                      <a:pt x="157" y="473"/>
                      <a:pt x="155" y="475"/>
                      <a:pt x="155" y="475"/>
                    </a:cubicBezTo>
                    <a:moveTo>
                      <a:pt x="175" y="468"/>
                    </a:moveTo>
                    <a:cubicBezTo>
                      <a:pt x="176" y="466"/>
                      <a:pt x="176" y="465"/>
                      <a:pt x="177" y="463"/>
                    </a:cubicBezTo>
                    <a:cubicBezTo>
                      <a:pt x="175" y="475"/>
                      <a:pt x="175" y="481"/>
                      <a:pt x="172" y="481"/>
                    </a:cubicBezTo>
                    <a:cubicBezTo>
                      <a:pt x="171" y="481"/>
                      <a:pt x="171" y="481"/>
                      <a:pt x="170" y="481"/>
                    </a:cubicBezTo>
                    <a:cubicBezTo>
                      <a:pt x="169" y="480"/>
                      <a:pt x="167" y="478"/>
                      <a:pt x="166" y="476"/>
                    </a:cubicBezTo>
                    <a:cubicBezTo>
                      <a:pt x="166" y="471"/>
                      <a:pt x="170" y="464"/>
                      <a:pt x="173" y="464"/>
                    </a:cubicBezTo>
                    <a:cubicBezTo>
                      <a:pt x="173" y="464"/>
                      <a:pt x="173" y="464"/>
                      <a:pt x="173" y="464"/>
                    </a:cubicBezTo>
                    <a:cubicBezTo>
                      <a:pt x="174" y="465"/>
                      <a:pt x="175" y="467"/>
                      <a:pt x="175" y="468"/>
                    </a:cubicBezTo>
                    <a:moveTo>
                      <a:pt x="177" y="463"/>
                    </a:moveTo>
                    <a:cubicBezTo>
                      <a:pt x="178" y="461"/>
                      <a:pt x="179" y="460"/>
                      <a:pt x="179" y="460"/>
                    </a:cubicBezTo>
                    <a:cubicBezTo>
                      <a:pt x="180" y="460"/>
                      <a:pt x="180" y="461"/>
                      <a:pt x="180" y="461"/>
                    </a:cubicBezTo>
                    <a:cubicBezTo>
                      <a:pt x="179" y="462"/>
                      <a:pt x="178" y="463"/>
                      <a:pt x="177" y="463"/>
                    </a:cubicBezTo>
                    <a:moveTo>
                      <a:pt x="176" y="464"/>
                    </a:moveTo>
                    <a:cubicBezTo>
                      <a:pt x="176" y="464"/>
                      <a:pt x="175" y="462"/>
                      <a:pt x="175" y="461"/>
                    </a:cubicBezTo>
                    <a:cubicBezTo>
                      <a:pt x="176" y="460"/>
                      <a:pt x="177" y="459"/>
                      <a:pt x="178" y="458"/>
                    </a:cubicBezTo>
                    <a:cubicBezTo>
                      <a:pt x="177" y="460"/>
                      <a:pt x="177" y="462"/>
                      <a:pt x="177" y="463"/>
                    </a:cubicBezTo>
                    <a:cubicBezTo>
                      <a:pt x="177" y="464"/>
                      <a:pt x="176" y="464"/>
                      <a:pt x="176" y="464"/>
                    </a:cubicBezTo>
                    <a:cubicBezTo>
                      <a:pt x="176" y="464"/>
                      <a:pt x="176" y="464"/>
                      <a:pt x="176" y="464"/>
                    </a:cubicBezTo>
                    <a:moveTo>
                      <a:pt x="165" y="458"/>
                    </a:moveTo>
                    <a:cubicBezTo>
                      <a:pt x="164" y="458"/>
                      <a:pt x="162" y="457"/>
                      <a:pt x="161" y="456"/>
                    </a:cubicBezTo>
                    <a:cubicBezTo>
                      <a:pt x="162" y="455"/>
                      <a:pt x="162" y="453"/>
                      <a:pt x="162" y="453"/>
                    </a:cubicBezTo>
                    <a:cubicBezTo>
                      <a:pt x="162" y="453"/>
                      <a:pt x="163" y="453"/>
                      <a:pt x="163" y="453"/>
                    </a:cubicBezTo>
                    <a:cubicBezTo>
                      <a:pt x="164" y="453"/>
                      <a:pt x="165" y="453"/>
                      <a:pt x="166" y="454"/>
                    </a:cubicBezTo>
                    <a:cubicBezTo>
                      <a:pt x="166" y="456"/>
                      <a:pt x="165" y="458"/>
                      <a:pt x="165" y="458"/>
                    </a:cubicBezTo>
                    <a:cubicBezTo>
                      <a:pt x="165" y="458"/>
                      <a:pt x="165" y="458"/>
                      <a:pt x="165" y="458"/>
                    </a:cubicBezTo>
                    <a:moveTo>
                      <a:pt x="190" y="442"/>
                    </a:moveTo>
                    <a:cubicBezTo>
                      <a:pt x="190" y="441"/>
                      <a:pt x="190" y="441"/>
                      <a:pt x="189" y="440"/>
                    </a:cubicBezTo>
                    <a:cubicBezTo>
                      <a:pt x="190" y="439"/>
                      <a:pt x="190" y="437"/>
                      <a:pt x="190" y="436"/>
                    </a:cubicBezTo>
                    <a:cubicBezTo>
                      <a:pt x="191" y="437"/>
                      <a:pt x="191" y="438"/>
                      <a:pt x="191" y="438"/>
                    </a:cubicBezTo>
                    <a:cubicBezTo>
                      <a:pt x="191" y="439"/>
                      <a:pt x="191" y="441"/>
                      <a:pt x="190" y="442"/>
                    </a:cubicBezTo>
                    <a:moveTo>
                      <a:pt x="154" y="441"/>
                    </a:moveTo>
                    <a:cubicBezTo>
                      <a:pt x="154" y="441"/>
                      <a:pt x="153" y="440"/>
                      <a:pt x="153" y="440"/>
                    </a:cubicBezTo>
                    <a:cubicBezTo>
                      <a:pt x="153" y="438"/>
                      <a:pt x="154" y="437"/>
                      <a:pt x="154" y="436"/>
                    </a:cubicBezTo>
                    <a:cubicBezTo>
                      <a:pt x="155" y="438"/>
                      <a:pt x="155" y="438"/>
                      <a:pt x="155" y="438"/>
                    </a:cubicBezTo>
                    <a:cubicBezTo>
                      <a:pt x="155" y="439"/>
                      <a:pt x="154" y="440"/>
                      <a:pt x="154" y="441"/>
                    </a:cubicBezTo>
                    <a:moveTo>
                      <a:pt x="171" y="436"/>
                    </a:moveTo>
                    <a:cubicBezTo>
                      <a:pt x="171" y="435"/>
                      <a:pt x="170" y="433"/>
                      <a:pt x="170" y="432"/>
                    </a:cubicBezTo>
                    <a:cubicBezTo>
                      <a:pt x="170" y="432"/>
                      <a:pt x="171" y="431"/>
                      <a:pt x="171" y="430"/>
                    </a:cubicBezTo>
                    <a:cubicBezTo>
                      <a:pt x="171" y="432"/>
                      <a:pt x="172" y="433"/>
                      <a:pt x="172" y="434"/>
                    </a:cubicBezTo>
                    <a:cubicBezTo>
                      <a:pt x="172" y="435"/>
                      <a:pt x="171" y="435"/>
                      <a:pt x="171" y="436"/>
                    </a:cubicBezTo>
                    <a:moveTo>
                      <a:pt x="180" y="425"/>
                    </a:moveTo>
                    <a:cubicBezTo>
                      <a:pt x="180" y="425"/>
                      <a:pt x="180" y="425"/>
                      <a:pt x="180" y="425"/>
                    </a:cubicBezTo>
                    <a:cubicBezTo>
                      <a:pt x="179" y="425"/>
                      <a:pt x="179" y="422"/>
                      <a:pt x="179" y="421"/>
                    </a:cubicBezTo>
                    <a:cubicBezTo>
                      <a:pt x="180" y="421"/>
                      <a:pt x="181" y="420"/>
                      <a:pt x="182" y="419"/>
                    </a:cubicBezTo>
                    <a:cubicBezTo>
                      <a:pt x="183" y="419"/>
                      <a:pt x="183" y="422"/>
                      <a:pt x="184" y="424"/>
                    </a:cubicBezTo>
                    <a:cubicBezTo>
                      <a:pt x="182" y="424"/>
                      <a:pt x="181" y="425"/>
                      <a:pt x="180" y="425"/>
                    </a:cubicBezTo>
                    <a:moveTo>
                      <a:pt x="155" y="407"/>
                    </a:moveTo>
                    <a:cubicBezTo>
                      <a:pt x="154" y="406"/>
                      <a:pt x="154" y="406"/>
                      <a:pt x="153" y="405"/>
                    </a:cubicBezTo>
                    <a:cubicBezTo>
                      <a:pt x="153" y="404"/>
                      <a:pt x="154" y="403"/>
                      <a:pt x="154" y="403"/>
                    </a:cubicBezTo>
                    <a:cubicBezTo>
                      <a:pt x="154" y="403"/>
                      <a:pt x="154" y="403"/>
                      <a:pt x="154" y="403"/>
                    </a:cubicBezTo>
                    <a:cubicBezTo>
                      <a:pt x="155" y="403"/>
                      <a:pt x="155" y="404"/>
                      <a:pt x="156" y="405"/>
                    </a:cubicBezTo>
                    <a:cubicBezTo>
                      <a:pt x="156" y="406"/>
                      <a:pt x="155" y="406"/>
                      <a:pt x="155" y="407"/>
                    </a:cubicBezTo>
                    <a:moveTo>
                      <a:pt x="177" y="411"/>
                    </a:moveTo>
                    <a:cubicBezTo>
                      <a:pt x="173" y="407"/>
                      <a:pt x="171" y="407"/>
                      <a:pt x="170" y="405"/>
                    </a:cubicBezTo>
                    <a:cubicBezTo>
                      <a:pt x="170" y="404"/>
                      <a:pt x="170" y="400"/>
                      <a:pt x="171" y="398"/>
                    </a:cubicBezTo>
                    <a:cubicBezTo>
                      <a:pt x="172" y="399"/>
                      <a:pt x="173" y="400"/>
                      <a:pt x="174" y="401"/>
                    </a:cubicBezTo>
                    <a:cubicBezTo>
                      <a:pt x="174" y="403"/>
                      <a:pt x="175" y="404"/>
                      <a:pt x="177" y="411"/>
                    </a:cubicBezTo>
                    <a:moveTo>
                      <a:pt x="187" y="408"/>
                    </a:moveTo>
                    <a:cubicBezTo>
                      <a:pt x="186" y="408"/>
                      <a:pt x="185" y="406"/>
                      <a:pt x="184" y="405"/>
                    </a:cubicBezTo>
                    <a:cubicBezTo>
                      <a:pt x="186" y="403"/>
                      <a:pt x="188" y="399"/>
                      <a:pt x="190" y="397"/>
                    </a:cubicBezTo>
                    <a:cubicBezTo>
                      <a:pt x="190" y="397"/>
                      <a:pt x="191" y="397"/>
                      <a:pt x="191" y="397"/>
                    </a:cubicBezTo>
                    <a:cubicBezTo>
                      <a:pt x="191" y="397"/>
                      <a:pt x="193" y="399"/>
                      <a:pt x="194" y="400"/>
                    </a:cubicBezTo>
                    <a:cubicBezTo>
                      <a:pt x="193" y="402"/>
                      <a:pt x="193" y="403"/>
                      <a:pt x="193" y="405"/>
                    </a:cubicBezTo>
                    <a:cubicBezTo>
                      <a:pt x="191" y="406"/>
                      <a:pt x="189" y="408"/>
                      <a:pt x="187" y="408"/>
                    </a:cubicBezTo>
                    <a:cubicBezTo>
                      <a:pt x="187" y="408"/>
                      <a:pt x="187" y="408"/>
                      <a:pt x="187" y="408"/>
                    </a:cubicBezTo>
                    <a:moveTo>
                      <a:pt x="163" y="390"/>
                    </a:moveTo>
                    <a:cubicBezTo>
                      <a:pt x="163" y="390"/>
                      <a:pt x="162" y="389"/>
                      <a:pt x="162" y="388"/>
                    </a:cubicBezTo>
                    <a:cubicBezTo>
                      <a:pt x="162" y="388"/>
                      <a:pt x="162" y="386"/>
                      <a:pt x="163" y="386"/>
                    </a:cubicBezTo>
                    <a:cubicBezTo>
                      <a:pt x="163" y="386"/>
                      <a:pt x="163" y="386"/>
                      <a:pt x="163" y="386"/>
                    </a:cubicBezTo>
                    <a:cubicBezTo>
                      <a:pt x="163" y="387"/>
                      <a:pt x="164" y="388"/>
                      <a:pt x="164" y="388"/>
                    </a:cubicBezTo>
                    <a:cubicBezTo>
                      <a:pt x="164" y="389"/>
                      <a:pt x="164" y="390"/>
                      <a:pt x="163" y="390"/>
                    </a:cubicBezTo>
                    <a:moveTo>
                      <a:pt x="172" y="375"/>
                    </a:moveTo>
                    <a:cubicBezTo>
                      <a:pt x="171" y="373"/>
                      <a:pt x="171" y="370"/>
                      <a:pt x="170" y="368"/>
                    </a:cubicBezTo>
                    <a:cubicBezTo>
                      <a:pt x="170" y="366"/>
                      <a:pt x="171" y="365"/>
                      <a:pt x="172" y="363"/>
                    </a:cubicBezTo>
                    <a:cubicBezTo>
                      <a:pt x="173" y="366"/>
                      <a:pt x="174" y="369"/>
                      <a:pt x="175" y="373"/>
                    </a:cubicBezTo>
                    <a:cubicBezTo>
                      <a:pt x="175" y="373"/>
                      <a:pt x="174" y="374"/>
                      <a:pt x="172" y="375"/>
                    </a:cubicBezTo>
                    <a:moveTo>
                      <a:pt x="205" y="380"/>
                    </a:moveTo>
                    <a:cubicBezTo>
                      <a:pt x="205" y="377"/>
                      <a:pt x="204" y="375"/>
                      <a:pt x="204" y="372"/>
                    </a:cubicBezTo>
                    <a:cubicBezTo>
                      <a:pt x="204" y="370"/>
                      <a:pt x="204" y="367"/>
                      <a:pt x="205" y="363"/>
                    </a:cubicBezTo>
                    <a:cubicBezTo>
                      <a:pt x="207" y="367"/>
                      <a:pt x="208" y="370"/>
                      <a:pt x="208" y="373"/>
                    </a:cubicBezTo>
                    <a:cubicBezTo>
                      <a:pt x="208" y="375"/>
                      <a:pt x="206" y="377"/>
                      <a:pt x="205" y="380"/>
                    </a:cubicBezTo>
                    <a:moveTo>
                      <a:pt x="196" y="362"/>
                    </a:moveTo>
                    <a:cubicBezTo>
                      <a:pt x="196" y="358"/>
                      <a:pt x="196" y="354"/>
                      <a:pt x="196" y="350"/>
                    </a:cubicBezTo>
                    <a:cubicBezTo>
                      <a:pt x="196" y="350"/>
                      <a:pt x="197" y="349"/>
                      <a:pt x="198" y="349"/>
                    </a:cubicBezTo>
                    <a:cubicBezTo>
                      <a:pt x="198" y="349"/>
                      <a:pt x="198" y="349"/>
                      <a:pt x="198" y="350"/>
                    </a:cubicBezTo>
                    <a:cubicBezTo>
                      <a:pt x="200" y="351"/>
                      <a:pt x="200" y="353"/>
                      <a:pt x="202" y="356"/>
                    </a:cubicBezTo>
                    <a:cubicBezTo>
                      <a:pt x="199" y="359"/>
                      <a:pt x="198" y="361"/>
                      <a:pt x="196" y="362"/>
                    </a:cubicBezTo>
                    <a:moveTo>
                      <a:pt x="163" y="363"/>
                    </a:moveTo>
                    <a:cubicBezTo>
                      <a:pt x="162" y="360"/>
                      <a:pt x="161" y="357"/>
                      <a:pt x="159" y="354"/>
                    </a:cubicBezTo>
                    <a:cubicBezTo>
                      <a:pt x="162" y="352"/>
                      <a:pt x="164" y="349"/>
                      <a:pt x="166" y="347"/>
                    </a:cubicBezTo>
                    <a:cubicBezTo>
                      <a:pt x="166" y="347"/>
                      <a:pt x="166" y="347"/>
                      <a:pt x="166" y="347"/>
                    </a:cubicBezTo>
                    <a:cubicBezTo>
                      <a:pt x="166" y="347"/>
                      <a:pt x="168" y="351"/>
                      <a:pt x="168" y="352"/>
                    </a:cubicBezTo>
                    <a:cubicBezTo>
                      <a:pt x="167" y="356"/>
                      <a:pt x="165" y="359"/>
                      <a:pt x="163" y="363"/>
                    </a:cubicBezTo>
                    <a:moveTo>
                      <a:pt x="205" y="341"/>
                    </a:moveTo>
                    <a:cubicBezTo>
                      <a:pt x="205" y="341"/>
                      <a:pt x="205" y="340"/>
                      <a:pt x="204" y="339"/>
                    </a:cubicBezTo>
                    <a:cubicBezTo>
                      <a:pt x="205" y="338"/>
                      <a:pt x="205" y="337"/>
                      <a:pt x="205" y="336"/>
                    </a:cubicBezTo>
                    <a:cubicBezTo>
                      <a:pt x="206" y="336"/>
                      <a:pt x="206" y="337"/>
                      <a:pt x="206" y="338"/>
                    </a:cubicBezTo>
                    <a:cubicBezTo>
                      <a:pt x="206" y="339"/>
                      <a:pt x="206" y="340"/>
                      <a:pt x="205" y="341"/>
                    </a:cubicBezTo>
                    <a:moveTo>
                      <a:pt x="172" y="341"/>
                    </a:moveTo>
                    <a:cubicBezTo>
                      <a:pt x="172" y="340"/>
                      <a:pt x="171" y="339"/>
                      <a:pt x="171" y="339"/>
                    </a:cubicBezTo>
                    <a:cubicBezTo>
                      <a:pt x="171" y="338"/>
                      <a:pt x="172" y="336"/>
                      <a:pt x="172" y="335"/>
                    </a:cubicBezTo>
                    <a:cubicBezTo>
                      <a:pt x="172" y="336"/>
                      <a:pt x="173" y="336"/>
                      <a:pt x="173" y="337"/>
                    </a:cubicBezTo>
                    <a:cubicBezTo>
                      <a:pt x="173" y="338"/>
                      <a:pt x="172" y="340"/>
                      <a:pt x="172" y="341"/>
                    </a:cubicBezTo>
                    <a:moveTo>
                      <a:pt x="180" y="397"/>
                    </a:moveTo>
                    <a:cubicBezTo>
                      <a:pt x="180" y="394"/>
                      <a:pt x="179" y="391"/>
                      <a:pt x="178" y="388"/>
                    </a:cubicBezTo>
                    <a:cubicBezTo>
                      <a:pt x="178" y="387"/>
                      <a:pt x="178" y="386"/>
                      <a:pt x="179" y="383"/>
                    </a:cubicBezTo>
                    <a:cubicBezTo>
                      <a:pt x="179" y="381"/>
                      <a:pt x="180" y="376"/>
                      <a:pt x="181" y="375"/>
                    </a:cubicBezTo>
                    <a:cubicBezTo>
                      <a:pt x="184" y="373"/>
                      <a:pt x="185" y="374"/>
                      <a:pt x="182" y="367"/>
                    </a:cubicBezTo>
                    <a:cubicBezTo>
                      <a:pt x="177" y="353"/>
                      <a:pt x="177" y="352"/>
                      <a:pt x="185" y="341"/>
                    </a:cubicBezTo>
                    <a:cubicBezTo>
                      <a:pt x="185" y="340"/>
                      <a:pt x="186" y="340"/>
                      <a:pt x="187" y="339"/>
                    </a:cubicBezTo>
                    <a:cubicBezTo>
                      <a:pt x="188" y="338"/>
                      <a:pt x="187" y="330"/>
                      <a:pt x="188" y="330"/>
                    </a:cubicBezTo>
                    <a:cubicBezTo>
                      <a:pt x="189" y="330"/>
                      <a:pt x="190" y="331"/>
                      <a:pt x="191" y="334"/>
                    </a:cubicBezTo>
                    <a:cubicBezTo>
                      <a:pt x="195" y="341"/>
                      <a:pt x="190" y="343"/>
                      <a:pt x="189" y="345"/>
                    </a:cubicBezTo>
                    <a:cubicBezTo>
                      <a:pt x="185" y="355"/>
                      <a:pt x="185" y="355"/>
                      <a:pt x="190" y="365"/>
                    </a:cubicBezTo>
                    <a:cubicBezTo>
                      <a:pt x="193" y="371"/>
                      <a:pt x="192" y="374"/>
                      <a:pt x="189" y="379"/>
                    </a:cubicBezTo>
                    <a:cubicBezTo>
                      <a:pt x="187" y="382"/>
                      <a:pt x="186" y="387"/>
                      <a:pt x="184" y="391"/>
                    </a:cubicBezTo>
                    <a:cubicBezTo>
                      <a:pt x="183" y="393"/>
                      <a:pt x="182" y="395"/>
                      <a:pt x="180" y="397"/>
                    </a:cubicBezTo>
                    <a:moveTo>
                      <a:pt x="156" y="345"/>
                    </a:moveTo>
                    <a:cubicBezTo>
                      <a:pt x="155" y="343"/>
                      <a:pt x="154" y="341"/>
                      <a:pt x="154" y="338"/>
                    </a:cubicBezTo>
                    <a:cubicBezTo>
                      <a:pt x="154" y="334"/>
                      <a:pt x="154" y="329"/>
                      <a:pt x="157" y="329"/>
                    </a:cubicBezTo>
                    <a:cubicBezTo>
                      <a:pt x="157" y="329"/>
                      <a:pt x="157" y="329"/>
                      <a:pt x="157" y="329"/>
                    </a:cubicBezTo>
                    <a:cubicBezTo>
                      <a:pt x="158" y="330"/>
                      <a:pt x="159" y="330"/>
                      <a:pt x="161" y="331"/>
                    </a:cubicBezTo>
                    <a:cubicBezTo>
                      <a:pt x="159" y="337"/>
                      <a:pt x="157" y="341"/>
                      <a:pt x="156" y="345"/>
                    </a:cubicBezTo>
                    <a:moveTo>
                      <a:pt x="161" y="330"/>
                    </a:moveTo>
                    <a:cubicBezTo>
                      <a:pt x="161" y="328"/>
                      <a:pt x="160" y="326"/>
                      <a:pt x="160" y="324"/>
                    </a:cubicBezTo>
                    <a:cubicBezTo>
                      <a:pt x="160" y="319"/>
                      <a:pt x="161" y="318"/>
                      <a:pt x="162" y="318"/>
                    </a:cubicBezTo>
                    <a:cubicBezTo>
                      <a:pt x="163" y="318"/>
                      <a:pt x="164" y="318"/>
                      <a:pt x="164" y="319"/>
                    </a:cubicBezTo>
                    <a:cubicBezTo>
                      <a:pt x="166" y="319"/>
                      <a:pt x="168" y="321"/>
                      <a:pt x="168" y="323"/>
                    </a:cubicBezTo>
                    <a:cubicBezTo>
                      <a:pt x="168" y="329"/>
                      <a:pt x="167" y="330"/>
                      <a:pt x="165" y="330"/>
                    </a:cubicBezTo>
                    <a:cubicBezTo>
                      <a:pt x="165" y="330"/>
                      <a:pt x="164" y="330"/>
                      <a:pt x="164" y="330"/>
                    </a:cubicBezTo>
                    <a:cubicBezTo>
                      <a:pt x="164" y="330"/>
                      <a:pt x="163" y="330"/>
                      <a:pt x="163" y="330"/>
                    </a:cubicBezTo>
                    <a:cubicBezTo>
                      <a:pt x="162" y="330"/>
                      <a:pt x="162" y="330"/>
                      <a:pt x="161" y="330"/>
                    </a:cubicBezTo>
                    <a:cubicBezTo>
                      <a:pt x="161" y="330"/>
                      <a:pt x="161" y="330"/>
                      <a:pt x="161" y="330"/>
                    </a:cubicBezTo>
                    <a:moveTo>
                      <a:pt x="200" y="324"/>
                    </a:moveTo>
                    <a:cubicBezTo>
                      <a:pt x="200" y="324"/>
                      <a:pt x="200" y="324"/>
                      <a:pt x="200" y="324"/>
                    </a:cubicBezTo>
                    <a:cubicBezTo>
                      <a:pt x="198" y="323"/>
                      <a:pt x="197" y="321"/>
                      <a:pt x="196" y="318"/>
                    </a:cubicBezTo>
                    <a:cubicBezTo>
                      <a:pt x="196" y="318"/>
                      <a:pt x="198" y="313"/>
                      <a:pt x="198" y="313"/>
                    </a:cubicBezTo>
                    <a:cubicBezTo>
                      <a:pt x="198" y="313"/>
                      <a:pt x="198" y="313"/>
                      <a:pt x="198" y="313"/>
                    </a:cubicBezTo>
                    <a:cubicBezTo>
                      <a:pt x="200" y="313"/>
                      <a:pt x="201" y="315"/>
                      <a:pt x="203" y="318"/>
                    </a:cubicBezTo>
                    <a:cubicBezTo>
                      <a:pt x="201" y="321"/>
                      <a:pt x="200" y="324"/>
                      <a:pt x="200" y="324"/>
                    </a:cubicBezTo>
                    <a:moveTo>
                      <a:pt x="182" y="324"/>
                    </a:moveTo>
                    <a:cubicBezTo>
                      <a:pt x="182" y="324"/>
                      <a:pt x="182" y="324"/>
                      <a:pt x="182" y="324"/>
                    </a:cubicBezTo>
                    <a:cubicBezTo>
                      <a:pt x="181" y="323"/>
                      <a:pt x="180" y="319"/>
                      <a:pt x="179" y="317"/>
                    </a:cubicBezTo>
                    <a:cubicBezTo>
                      <a:pt x="181" y="315"/>
                      <a:pt x="182" y="314"/>
                      <a:pt x="184" y="313"/>
                    </a:cubicBezTo>
                    <a:cubicBezTo>
                      <a:pt x="184" y="313"/>
                      <a:pt x="184" y="313"/>
                      <a:pt x="184" y="313"/>
                    </a:cubicBezTo>
                    <a:cubicBezTo>
                      <a:pt x="184" y="313"/>
                      <a:pt x="184" y="314"/>
                      <a:pt x="185" y="316"/>
                    </a:cubicBezTo>
                    <a:cubicBezTo>
                      <a:pt x="184" y="321"/>
                      <a:pt x="183" y="324"/>
                      <a:pt x="182" y="324"/>
                    </a:cubicBezTo>
                    <a:moveTo>
                      <a:pt x="206" y="313"/>
                    </a:moveTo>
                    <a:cubicBezTo>
                      <a:pt x="205" y="311"/>
                      <a:pt x="202" y="307"/>
                      <a:pt x="203" y="306"/>
                    </a:cubicBezTo>
                    <a:cubicBezTo>
                      <a:pt x="203" y="302"/>
                      <a:pt x="205" y="299"/>
                      <a:pt x="208" y="291"/>
                    </a:cubicBezTo>
                    <a:cubicBezTo>
                      <a:pt x="209" y="296"/>
                      <a:pt x="210" y="300"/>
                      <a:pt x="209" y="301"/>
                    </a:cubicBezTo>
                    <a:cubicBezTo>
                      <a:pt x="209" y="305"/>
                      <a:pt x="207" y="309"/>
                      <a:pt x="206" y="313"/>
                    </a:cubicBezTo>
                    <a:moveTo>
                      <a:pt x="182" y="296"/>
                    </a:moveTo>
                    <a:cubicBezTo>
                      <a:pt x="179" y="296"/>
                      <a:pt x="180" y="290"/>
                      <a:pt x="180" y="286"/>
                    </a:cubicBezTo>
                    <a:cubicBezTo>
                      <a:pt x="180" y="283"/>
                      <a:pt x="182" y="280"/>
                      <a:pt x="183" y="280"/>
                    </a:cubicBezTo>
                    <a:cubicBezTo>
                      <a:pt x="183" y="279"/>
                      <a:pt x="184" y="279"/>
                      <a:pt x="184" y="279"/>
                    </a:cubicBezTo>
                    <a:cubicBezTo>
                      <a:pt x="185" y="279"/>
                      <a:pt x="185" y="280"/>
                      <a:pt x="185" y="280"/>
                    </a:cubicBezTo>
                    <a:cubicBezTo>
                      <a:pt x="185" y="292"/>
                      <a:pt x="183" y="296"/>
                      <a:pt x="182" y="296"/>
                    </a:cubicBezTo>
                    <a:cubicBezTo>
                      <a:pt x="182" y="296"/>
                      <a:pt x="182" y="296"/>
                      <a:pt x="182" y="296"/>
                    </a:cubicBezTo>
                    <a:moveTo>
                      <a:pt x="206" y="280"/>
                    </a:moveTo>
                    <a:cubicBezTo>
                      <a:pt x="206" y="276"/>
                      <a:pt x="205" y="273"/>
                      <a:pt x="205" y="270"/>
                    </a:cubicBezTo>
                    <a:cubicBezTo>
                      <a:pt x="205" y="267"/>
                      <a:pt x="206" y="265"/>
                      <a:pt x="206" y="263"/>
                    </a:cubicBezTo>
                    <a:cubicBezTo>
                      <a:pt x="207" y="266"/>
                      <a:pt x="209" y="269"/>
                      <a:pt x="209" y="273"/>
                    </a:cubicBezTo>
                    <a:cubicBezTo>
                      <a:pt x="209" y="275"/>
                      <a:pt x="207" y="277"/>
                      <a:pt x="206" y="280"/>
                    </a:cubicBezTo>
                    <a:moveTo>
                      <a:pt x="176" y="273"/>
                    </a:moveTo>
                    <a:cubicBezTo>
                      <a:pt x="176" y="273"/>
                      <a:pt x="176" y="273"/>
                      <a:pt x="176" y="273"/>
                    </a:cubicBezTo>
                    <a:cubicBezTo>
                      <a:pt x="174" y="272"/>
                      <a:pt x="173" y="271"/>
                      <a:pt x="172" y="269"/>
                    </a:cubicBezTo>
                    <a:cubicBezTo>
                      <a:pt x="171" y="268"/>
                      <a:pt x="173" y="265"/>
                      <a:pt x="173" y="262"/>
                    </a:cubicBezTo>
                    <a:cubicBezTo>
                      <a:pt x="174" y="265"/>
                      <a:pt x="176" y="267"/>
                      <a:pt x="177" y="270"/>
                    </a:cubicBezTo>
                    <a:cubicBezTo>
                      <a:pt x="176" y="271"/>
                      <a:pt x="176" y="273"/>
                      <a:pt x="176" y="273"/>
                    </a:cubicBezTo>
                    <a:moveTo>
                      <a:pt x="166" y="257"/>
                    </a:moveTo>
                    <a:cubicBezTo>
                      <a:pt x="166" y="257"/>
                      <a:pt x="166" y="257"/>
                      <a:pt x="166" y="256"/>
                    </a:cubicBezTo>
                    <a:cubicBezTo>
                      <a:pt x="164" y="255"/>
                      <a:pt x="164" y="251"/>
                      <a:pt x="163" y="248"/>
                    </a:cubicBezTo>
                    <a:cubicBezTo>
                      <a:pt x="163" y="248"/>
                      <a:pt x="165" y="247"/>
                      <a:pt x="165" y="246"/>
                    </a:cubicBezTo>
                    <a:cubicBezTo>
                      <a:pt x="166" y="249"/>
                      <a:pt x="168" y="252"/>
                      <a:pt x="169" y="254"/>
                    </a:cubicBezTo>
                    <a:cubicBezTo>
                      <a:pt x="168" y="255"/>
                      <a:pt x="166" y="257"/>
                      <a:pt x="166" y="257"/>
                    </a:cubicBezTo>
                    <a:moveTo>
                      <a:pt x="198" y="262"/>
                    </a:moveTo>
                    <a:cubicBezTo>
                      <a:pt x="197" y="259"/>
                      <a:pt x="195" y="256"/>
                      <a:pt x="195" y="253"/>
                    </a:cubicBezTo>
                    <a:cubicBezTo>
                      <a:pt x="195" y="250"/>
                      <a:pt x="197" y="247"/>
                      <a:pt x="198" y="244"/>
                    </a:cubicBezTo>
                    <a:cubicBezTo>
                      <a:pt x="200" y="249"/>
                      <a:pt x="202" y="252"/>
                      <a:pt x="202" y="254"/>
                    </a:cubicBezTo>
                    <a:cubicBezTo>
                      <a:pt x="202" y="257"/>
                      <a:pt x="200" y="260"/>
                      <a:pt x="198" y="262"/>
                    </a:cubicBezTo>
                    <a:moveTo>
                      <a:pt x="208" y="241"/>
                    </a:moveTo>
                    <a:cubicBezTo>
                      <a:pt x="208" y="241"/>
                      <a:pt x="207" y="241"/>
                      <a:pt x="207" y="240"/>
                    </a:cubicBezTo>
                    <a:cubicBezTo>
                      <a:pt x="206" y="238"/>
                      <a:pt x="206" y="235"/>
                      <a:pt x="206" y="232"/>
                    </a:cubicBezTo>
                    <a:cubicBezTo>
                      <a:pt x="205" y="232"/>
                      <a:pt x="207" y="231"/>
                      <a:pt x="207" y="230"/>
                    </a:cubicBezTo>
                    <a:cubicBezTo>
                      <a:pt x="208" y="233"/>
                      <a:pt x="209" y="236"/>
                      <a:pt x="210" y="238"/>
                    </a:cubicBezTo>
                    <a:cubicBezTo>
                      <a:pt x="210" y="239"/>
                      <a:pt x="208" y="241"/>
                      <a:pt x="208" y="241"/>
                    </a:cubicBezTo>
                    <a:moveTo>
                      <a:pt x="201" y="223"/>
                    </a:moveTo>
                    <a:cubicBezTo>
                      <a:pt x="201" y="223"/>
                      <a:pt x="201" y="223"/>
                      <a:pt x="201" y="223"/>
                    </a:cubicBezTo>
                    <a:cubicBezTo>
                      <a:pt x="200" y="222"/>
                      <a:pt x="198" y="221"/>
                      <a:pt x="197" y="219"/>
                    </a:cubicBezTo>
                    <a:cubicBezTo>
                      <a:pt x="197" y="218"/>
                      <a:pt x="198" y="215"/>
                      <a:pt x="199" y="212"/>
                    </a:cubicBezTo>
                    <a:cubicBezTo>
                      <a:pt x="200" y="215"/>
                      <a:pt x="201" y="217"/>
                      <a:pt x="203" y="220"/>
                    </a:cubicBezTo>
                    <a:cubicBezTo>
                      <a:pt x="202" y="221"/>
                      <a:pt x="202" y="223"/>
                      <a:pt x="201" y="223"/>
                    </a:cubicBezTo>
                    <a:moveTo>
                      <a:pt x="207" y="207"/>
                    </a:moveTo>
                    <a:cubicBezTo>
                      <a:pt x="207" y="206"/>
                      <a:pt x="206" y="205"/>
                      <a:pt x="206" y="203"/>
                    </a:cubicBezTo>
                    <a:cubicBezTo>
                      <a:pt x="206" y="203"/>
                      <a:pt x="207" y="202"/>
                      <a:pt x="207" y="201"/>
                    </a:cubicBezTo>
                    <a:cubicBezTo>
                      <a:pt x="207" y="203"/>
                      <a:pt x="208" y="204"/>
                      <a:pt x="208" y="205"/>
                    </a:cubicBezTo>
                    <a:cubicBezTo>
                      <a:pt x="208" y="206"/>
                      <a:pt x="207" y="206"/>
                      <a:pt x="207" y="207"/>
                    </a:cubicBezTo>
                    <a:moveTo>
                      <a:pt x="174" y="212"/>
                    </a:moveTo>
                    <a:cubicBezTo>
                      <a:pt x="173" y="212"/>
                      <a:pt x="171" y="210"/>
                      <a:pt x="168" y="209"/>
                    </a:cubicBezTo>
                    <a:cubicBezTo>
                      <a:pt x="171" y="203"/>
                      <a:pt x="172" y="199"/>
                      <a:pt x="174" y="195"/>
                    </a:cubicBezTo>
                    <a:cubicBezTo>
                      <a:pt x="175" y="199"/>
                      <a:pt x="177" y="202"/>
                      <a:pt x="178" y="205"/>
                    </a:cubicBezTo>
                    <a:cubicBezTo>
                      <a:pt x="178" y="207"/>
                      <a:pt x="176" y="211"/>
                      <a:pt x="175" y="212"/>
                    </a:cubicBezTo>
                    <a:cubicBezTo>
                      <a:pt x="175" y="212"/>
                      <a:pt x="174" y="212"/>
                      <a:pt x="174" y="212"/>
                    </a:cubicBezTo>
                    <a:moveTo>
                      <a:pt x="166" y="190"/>
                    </a:moveTo>
                    <a:cubicBezTo>
                      <a:pt x="165" y="188"/>
                      <a:pt x="165" y="187"/>
                      <a:pt x="165" y="186"/>
                    </a:cubicBezTo>
                    <a:cubicBezTo>
                      <a:pt x="165" y="185"/>
                      <a:pt x="165" y="185"/>
                      <a:pt x="166" y="184"/>
                    </a:cubicBezTo>
                    <a:cubicBezTo>
                      <a:pt x="166" y="185"/>
                      <a:pt x="166" y="186"/>
                      <a:pt x="166" y="188"/>
                    </a:cubicBezTo>
                    <a:cubicBezTo>
                      <a:pt x="166" y="188"/>
                      <a:pt x="166" y="189"/>
                      <a:pt x="166" y="190"/>
                    </a:cubicBezTo>
                    <a:moveTo>
                      <a:pt x="207" y="179"/>
                    </a:moveTo>
                    <a:cubicBezTo>
                      <a:pt x="207" y="176"/>
                      <a:pt x="206" y="173"/>
                      <a:pt x="206" y="169"/>
                    </a:cubicBezTo>
                    <a:cubicBezTo>
                      <a:pt x="206" y="167"/>
                      <a:pt x="207" y="164"/>
                      <a:pt x="208" y="162"/>
                    </a:cubicBezTo>
                    <a:cubicBezTo>
                      <a:pt x="209" y="166"/>
                      <a:pt x="210" y="169"/>
                      <a:pt x="211" y="172"/>
                    </a:cubicBezTo>
                    <a:cubicBezTo>
                      <a:pt x="211" y="174"/>
                      <a:pt x="208" y="177"/>
                      <a:pt x="207" y="179"/>
                    </a:cubicBezTo>
                    <a:moveTo>
                      <a:pt x="160" y="173"/>
                    </a:moveTo>
                    <a:cubicBezTo>
                      <a:pt x="160" y="173"/>
                      <a:pt x="160" y="173"/>
                      <a:pt x="160" y="173"/>
                    </a:cubicBezTo>
                    <a:cubicBezTo>
                      <a:pt x="159" y="171"/>
                      <a:pt x="157" y="170"/>
                      <a:pt x="156" y="168"/>
                    </a:cubicBezTo>
                    <a:cubicBezTo>
                      <a:pt x="156" y="167"/>
                      <a:pt x="157" y="164"/>
                      <a:pt x="157" y="161"/>
                    </a:cubicBezTo>
                    <a:cubicBezTo>
                      <a:pt x="159" y="164"/>
                      <a:pt x="160" y="167"/>
                      <a:pt x="161" y="169"/>
                    </a:cubicBezTo>
                    <a:cubicBezTo>
                      <a:pt x="161" y="170"/>
                      <a:pt x="160" y="173"/>
                      <a:pt x="160" y="173"/>
                    </a:cubicBezTo>
                    <a:moveTo>
                      <a:pt x="174" y="161"/>
                    </a:moveTo>
                    <a:cubicBezTo>
                      <a:pt x="175" y="161"/>
                      <a:pt x="176" y="160"/>
                      <a:pt x="176" y="158"/>
                    </a:cubicBezTo>
                    <a:cubicBezTo>
                      <a:pt x="178" y="154"/>
                      <a:pt x="181" y="152"/>
                      <a:pt x="183" y="151"/>
                    </a:cubicBezTo>
                    <a:cubicBezTo>
                      <a:pt x="183" y="151"/>
                      <a:pt x="183" y="151"/>
                      <a:pt x="184" y="151"/>
                    </a:cubicBezTo>
                    <a:cubicBezTo>
                      <a:pt x="184" y="151"/>
                      <a:pt x="186" y="152"/>
                      <a:pt x="187" y="153"/>
                    </a:cubicBezTo>
                    <a:cubicBezTo>
                      <a:pt x="186" y="154"/>
                      <a:pt x="185" y="155"/>
                      <a:pt x="184" y="156"/>
                    </a:cubicBezTo>
                    <a:cubicBezTo>
                      <a:pt x="180" y="162"/>
                      <a:pt x="179" y="170"/>
                      <a:pt x="181" y="179"/>
                    </a:cubicBezTo>
                    <a:cubicBezTo>
                      <a:pt x="181" y="179"/>
                      <a:pt x="181" y="180"/>
                      <a:pt x="182" y="180"/>
                    </a:cubicBezTo>
                    <a:cubicBezTo>
                      <a:pt x="182" y="180"/>
                      <a:pt x="183" y="179"/>
                      <a:pt x="184" y="179"/>
                    </a:cubicBezTo>
                    <a:cubicBezTo>
                      <a:pt x="184" y="179"/>
                      <a:pt x="184" y="179"/>
                      <a:pt x="184" y="179"/>
                    </a:cubicBezTo>
                    <a:cubicBezTo>
                      <a:pt x="187" y="179"/>
                      <a:pt x="187" y="184"/>
                      <a:pt x="186" y="188"/>
                    </a:cubicBezTo>
                    <a:cubicBezTo>
                      <a:pt x="186" y="191"/>
                      <a:pt x="185" y="195"/>
                      <a:pt x="184" y="195"/>
                    </a:cubicBezTo>
                    <a:cubicBezTo>
                      <a:pt x="184" y="195"/>
                      <a:pt x="184" y="195"/>
                      <a:pt x="183" y="195"/>
                    </a:cubicBezTo>
                    <a:cubicBezTo>
                      <a:pt x="180" y="195"/>
                      <a:pt x="181" y="188"/>
                      <a:pt x="181" y="181"/>
                    </a:cubicBezTo>
                    <a:cubicBezTo>
                      <a:pt x="180" y="179"/>
                      <a:pt x="178" y="178"/>
                      <a:pt x="177" y="178"/>
                    </a:cubicBezTo>
                    <a:cubicBezTo>
                      <a:pt x="176" y="178"/>
                      <a:pt x="176" y="178"/>
                      <a:pt x="176" y="179"/>
                    </a:cubicBezTo>
                    <a:cubicBezTo>
                      <a:pt x="175" y="179"/>
                      <a:pt x="174" y="179"/>
                      <a:pt x="174" y="179"/>
                    </a:cubicBezTo>
                    <a:cubicBezTo>
                      <a:pt x="170" y="179"/>
                      <a:pt x="169" y="175"/>
                      <a:pt x="170" y="167"/>
                    </a:cubicBezTo>
                    <a:cubicBezTo>
                      <a:pt x="170" y="163"/>
                      <a:pt x="170" y="160"/>
                      <a:pt x="170" y="157"/>
                    </a:cubicBezTo>
                    <a:cubicBezTo>
                      <a:pt x="171" y="157"/>
                      <a:pt x="172" y="158"/>
                      <a:pt x="172" y="159"/>
                    </a:cubicBezTo>
                    <a:cubicBezTo>
                      <a:pt x="173" y="160"/>
                      <a:pt x="174" y="161"/>
                      <a:pt x="174" y="161"/>
                    </a:cubicBezTo>
                    <a:moveTo>
                      <a:pt x="169" y="156"/>
                    </a:moveTo>
                    <a:cubicBezTo>
                      <a:pt x="166" y="155"/>
                      <a:pt x="165" y="154"/>
                      <a:pt x="165" y="153"/>
                    </a:cubicBezTo>
                    <a:cubicBezTo>
                      <a:pt x="166" y="152"/>
                      <a:pt x="167" y="151"/>
                      <a:pt x="168" y="151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69" y="151"/>
                      <a:pt x="169" y="152"/>
                      <a:pt x="170" y="153"/>
                    </a:cubicBezTo>
                    <a:cubicBezTo>
                      <a:pt x="170" y="154"/>
                      <a:pt x="169" y="155"/>
                      <a:pt x="169" y="156"/>
                    </a:cubicBezTo>
                    <a:moveTo>
                      <a:pt x="195" y="162"/>
                    </a:moveTo>
                    <a:cubicBezTo>
                      <a:pt x="195" y="162"/>
                      <a:pt x="195" y="162"/>
                      <a:pt x="195" y="162"/>
                    </a:cubicBezTo>
                    <a:cubicBezTo>
                      <a:pt x="196" y="161"/>
                      <a:pt x="196" y="161"/>
                      <a:pt x="196" y="160"/>
                    </a:cubicBezTo>
                    <a:cubicBezTo>
                      <a:pt x="196" y="159"/>
                      <a:pt x="196" y="158"/>
                      <a:pt x="196" y="157"/>
                    </a:cubicBezTo>
                    <a:cubicBezTo>
                      <a:pt x="198" y="155"/>
                      <a:pt x="199" y="152"/>
                      <a:pt x="201" y="150"/>
                    </a:cubicBezTo>
                    <a:cubicBezTo>
                      <a:pt x="200" y="152"/>
                      <a:pt x="200" y="155"/>
                      <a:pt x="199" y="157"/>
                    </a:cubicBezTo>
                    <a:cubicBezTo>
                      <a:pt x="201" y="154"/>
                      <a:pt x="203" y="153"/>
                      <a:pt x="203" y="153"/>
                    </a:cubicBezTo>
                    <a:cubicBezTo>
                      <a:pt x="203" y="153"/>
                      <a:pt x="203" y="153"/>
                      <a:pt x="203" y="153"/>
                    </a:cubicBezTo>
                    <a:cubicBezTo>
                      <a:pt x="204" y="156"/>
                      <a:pt x="203" y="160"/>
                      <a:pt x="203" y="160"/>
                    </a:cubicBezTo>
                    <a:cubicBezTo>
                      <a:pt x="201" y="161"/>
                      <a:pt x="199" y="161"/>
                      <a:pt x="198" y="162"/>
                    </a:cubicBezTo>
                    <a:cubicBezTo>
                      <a:pt x="195" y="172"/>
                      <a:pt x="194" y="179"/>
                      <a:pt x="199" y="179"/>
                    </a:cubicBezTo>
                    <a:cubicBezTo>
                      <a:pt x="199" y="179"/>
                      <a:pt x="199" y="179"/>
                      <a:pt x="200" y="179"/>
                    </a:cubicBezTo>
                    <a:cubicBezTo>
                      <a:pt x="200" y="179"/>
                      <a:pt x="200" y="179"/>
                      <a:pt x="201" y="179"/>
                    </a:cubicBezTo>
                    <a:cubicBezTo>
                      <a:pt x="203" y="179"/>
                      <a:pt x="203" y="183"/>
                      <a:pt x="203" y="188"/>
                    </a:cubicBezTo>
                    <a:cubicBezTo>
                      <a:pt x="203" y="192"/>
                      <a:pt x="203" y="191"/>
                      <a:pt x="199" y="196"/>
                    </a:cubicBezTo>
                    <a:cubicBezTo>
                      <a:pt x="196" y="201"/>
                      <a:pt x="192" y="208"/>
                      <a:pt x="189" y="215"/>
                    </a:cubicBezTo>
                    <a:cubicBezTo>
                      <a:pt x="188" y="219"/>
                      <a:pt x="190" y="227"/>
                      <a:pt x="192" y="232"/>
                    </a:cubicBezTo>
                    <a:cubicBezTo>
                      <a:pt x="193" y="235"/>
                      <a:pt x="195" y="238"/>
                      <a:pt x="192" y="242"/>
                    </a:cubicBezTo>
                    <a:cubicBezTo>
                      <a:pt x="187" y="248"/>
                      <a:pt x="188" y="255"/>
                      <a:pt x="191" y="262"/>
                    </a:cubicBezTo>
                    <a:cubicBezTo>
                      <a:pt x="193" y="266"/>
                      <a:pt x="194" y="270"/>
                      <a:pt x="196" y="275"/>
                    </a:cubicBezTo>
                    <a:cubicBezTo>
                      <a:pt x="196" y="277"/>
                      <a:pt x="197" y="278"/>
                      <a:pt x="198" y="278"/>
                    </a:cubicBezTo>
                    <a:cubicBezTo>
                      <a:pt x="199" y="278"/>
                      <a:pt x="200" y="277"/>
                      <a:pt x="201" y="274"/>
                    </a:cubicBezTo>
                    <a:cubicBezTo>
                      <a:pt x="201" y="279"/>
                      <a:pt x="202" y="284"/>
                      <a:pt x="202" y="289"/>
                    </a:cubicBezTo>
                    <a:cubicBezTo>
                      <a:pt x="202" y="294"/>
                      <a:pt x="201" y="296"/>
                      <a:pt x="199" y="296"/>
                    </a:cubicBezTo>
                    <a:cubicBezTo>
                      <a:pt x="199" y="296"/>
                      <a:pt x="198" y="296"/>
                      <a:pt x="198" y="296"/>
                    </a:cubicBezTo>
                    <a:cubicBezTo>
                      <a:pt x="198" y="296"/>
                      <a:pt x="197" y="296"/>
                      <a:pt x="197" y="296"/>
                    </a:cubicBezTo>
                    <a:cubicBezTo>
                      <a:pt x="195" y="296"/>
                      <a:pt x="193" y="298"/>
                      <a:pt x="194" y="303"/>
                    </a:cubicBezTo>
                    <a:cubicBezTo>
                      <a:pt x="194" y="312"/>
                      <a:pt x="192" y="313"/>
                      <a:pt x="190" y="313"/>
                    </a:cubicBezTo>
                    <a:cubicBezTo>
                      <a:pt x="190" y="313"/>
                      <a:pt x="189" y="313"/>
                      <a:pt x="188" y="313"/>
                    </a:cubicBezTo>
                    <a:cubicBezTo>
                      <a:pt x="188" y="313"/>
                      <a:pt x="187" y="313"/>
                      <a:pt x="186" y="313"/>
                    </a:cubicBezTo>
                    <a:cubicBezTo>
                      <a:pt x="186" y="313"/>
                      <a:pt x="186" y="313"/>
                      <a:pt x="185" y="313"/>
                    </a:cubicBezTo>
                    <a:cubicBezTo>
                      <a:pt x="185" y="303"/>
                      <a:pt x="188" y="299"/>
                      <a:pt x="190" y="295"/>
                    </a:cubicBezTo>
                    <a:cubicBezTo>
                      <a:pt x="194" y="286"/>
                      <a:pt x="194" y="285"/>
                      <a:pt x="187" y="279"/>
                    </a:cubicBezTo>
                    <a:cubicBezTo>
                      <a:pt x="187" y="279"/>
                      <a:pt x="186" y="279"/>
                      <a:pt x="186" y="279"/>
                    </a:cubicBezTo>
                    <a:cubicBezTo>
                      <a:pt x="186" y="279"/>
                      <a:pt x="186" y="279"/>
                      <a:pt x="186" y="279"/>
                    </a:cubicBezTo>
                    <a:cubicBezTo>
                      <a:pt x="186" y="279"/>
                      <a:pt x="186" y="279"/>
                      <a:pt x="186" y="279"/>
                    </a:cubicBezTo>
                    <a:cubicBezTo>
                      <a:pt x="185" y="271"/>
                      <a:pt x="184" y="268"/>
                      <a:pt x="183" y="265"/>
                    </a:cubicBezTo>
                    <a:cubicBezTo>
                      <a:pt x="181" y="261"/>
                      <a:pt x="176" y="257"/>
                      <a:pt x="180" y="248"/>
                    </a:cubicBezTo>
                    <a:cubicBezTo>
                      <a:pt x="178" y="247"/>
                      <a:pt x="177" y="246"/>
                      <a:pt x="175" y="246"/>
                    </a:cubicBezTo>
                    <a:cubicBezTo>
                      <a:pt x="175" y="246"/>
                      <a:pt x="175" y="246"/>
                      <a:pt x="175" y="246"/>
                    </a:cubicBezTo>
                    <a:cubicBezTo>
                      <a:pt x="174" y="246"/>
                      <a:pt x="174" y="246"/>
                      <a:pt x="173" y="246"/>
                    </a:cubicBezTo>
                    <a:cubicBezTo>
                      <a:pt x="171" y="246"/>
                      <a:pt x="169" y="244"/>
                      <a:pt x="169" y="236"/>
                    </a:cubicBezTo>
                    <a:cubicBezTo>
                      <a:pt x="169" y="229"/>
                      <a:pt x="169" y="227"/>
                      <a:pt x="171" y="227"/>
                    </a:cubicBezTo>
                    <a:cubicBezTo>
                      <a:pt x="172" y="227"/>
                      <a:pt x="174" y="228"/>
                      <a:pt x="176" y="229"/>
                    </a:cubicBezTo>
                    <a:cubicBezTo>
                      <a:pt x="176" y="229"/>
                      <a:pt x="177" y="229"/>
                      <a:pt x="177" y="229"/>
                    </a:cubicBezTo>
                    <a:cubicBezTo>
                      <a:pt x="177" y="229"/>
                      <a:pt x="177" y="229"/>
                      <a:pt x="177" y="229"/>
                    </a:cubicBezTo>
                    <a:cubicBezTo>
                      <a:pt x="177" y="229"/>
                      <a:pt x="177" y="229"/>
                      <a:pt x="178" y="229"/>
                    </a:cubicBezTo>
                    <a:cubicBezTo>
                      <a:pt x="178" y="218"/>
                      <a:pt x="180" y="210"/>
                      <a:pt x="185" y="205"/>
                    </a:cubicBezTo>
                    <a:cubicBezTo>
                      <a:pt x="188" y="203"/>
                      <a:pt x="189" y="198"/>
                      <a:pt x="191" y="194"/>
                    </a:cubicBezTo>
                    <a:cubicBezTo>
                      <a:pt x="194" y="189"/>
                      <a:pt x="195" y="186"/>
                      <a:pt x="192" y="180"/>
                    </a:cubicBezTo>
                    <a:cubicBezTo>
                      <a:pt x="190" y="178"/>
                      <a:pt x="190" y="173"/>
                      <a:pt x="190" y="169"/>
                    </a:cubicBezTo>
                    <a:cubicBezTo>
                      <a:pt x="189" y="163"/>
                      <a:pt x="191" y="162"/>
                      <a:pt x="192" y="162"/>
                    </a:cubicBezTo>
                    <a:cubicBezTo>
                      <a:pt x="193" y="162"/>
                      <a:pt x="193" y="162"/>
                      <a:pt x="194" y="162"/>
                    </a:cubicBezTo>
                    <a:cubicBezTo>
                      <a:pt x="194" y="162"/>
                      <a:pt x="194" y="162"/>
                      <a:pt x="195" y="162"/>
                    </a:cubicBezTo>
                    <a:moveTo>
                      <a:pt x="191" y="139"/>
                    </a:moveTo>
                    <a:cubicBezTo>
                      <a:pt x="191" y="139"/>
                      <a:pt x="190" y="138"/>
                      <a:pt x="190" y="138"/>
                    </a:cubicBezTo>
                    <a:cubicBezTo>
                      <a:pt x="191" y="136"/>
                      <a:pt x="191" y="135"/>
                      <a:pt x="191" y="134"/>
                    </a:cubicBezTo>
                    <a:cubicBezTo>
                      <a:pt x="192" y="136"/>
                      <a:pt x="192" y="136"/>
                      <a:pt x="192" y="136"/>
                    </a:cubicBezTo>
                    <a:cubicBezTo>
                      <a:pt x="192" y="137"/>
                      <a:pt x="192" y="138"/>
                      <a:pt x="191" y="139"/>
                    </a:cubicBezTo>
                    <a:moveTo>
                      <a:pt x="175" y="143"/>
                    </a:moveTo>
                    <a:cubicBezTo>
                      <a:pt x="175" y="143"/>
                      <a:pt x="175" y="143"/>
                      <a:pt x="175" y="143"/>
                    </a:cubicBezTo>
                    <a:cubicBezTo>
                      <a:pt x="173" y="142"/>
                      <a:pt x="172" y="139"/>
                      <a:pt x="171" y="136"/>
                    </a:cubicBezTo>
                    <a:cubicBezTo>
                      <a:pt x="170" y="135"/>
                      <a:pt x="172" y="132"/>
                      <a:pt x="173" y="129"/>
                    </a:cubicBezTo>
                    <a:cubicBezTo>
                      <a:pt x="178" y="140"/>
                      <a:pt x="177" y="143"/>
                      <a:pt x="175" y="143"/>
                    </a:cubicBezTo>
                    <a:moveTo>
                      <a:pt x="173" y="128"/>
                    </a:moveTo>
                    <a:cubicBezTo>
                      <a:pt x="173" y="128"/>
                      <a:pt x="173" y="128"/>
                      <a:pt x="173" y="128"/>
                    </a:cubicBezTo>
                    <a:cubicBezTo>
                      <a:pt x="171" y="126"/>
                      <a:pt x="171" y="125"/>
                      <a:pt x="171" y="125"/>
                    </a:cubicBezTo>
                    <a:cubicBezTo>
                      <a:pt x="171" y="124"/>
                      <a:pt x="172" y="124"/>
                      <a:pt x="172" y="124"/>
                    </a:cubicBezTo>
                    <a:cubicBezTo>
                      <a:pt x="172" y="124"/>
                      <a:pt x="172" y="124"/>
                      <a:pt x="172" y="124"/>
                    </a:cubicBezTo>
                    <a:cubicBezTo>
                      <a:pt x="173" y="125"/>
                      <a:pt x="173" y="127"/>
                      <a:pt x="173" y="128"/>
                    </a:cubicBezTo>
                    <a:cubicBezTo>
                      <a:pt x="173" y="128"/>
                      <a:pt x="173" y="128"/>
                      <a:pt x="173" y="128"/>
                    </a:cubicBezTo>
                    <a:cubicBezTo>
                      <a:pt x="175" y="130"/>
                      <a:pt x="177" y="133"/>
                      <a:pt x="180" y="138"/>
                    </a:cubicBezTo>
                    <a:cubicBezTo>
                      <a:pt x="177" y="133"/>
                      <a:pt x="174" y="130"/>
                      <a:pt x="173" y="128"/>
                    </a:cubicBezTo>
                    <a:cubicBezTo>
                      <a:pt x="173" y="128"/>
                      <a:pt x="173" y="128"/>
                      <a:pt x="173" y="128"/>
                    </a:cubicBezTo>
                    <a:moveTo>
                      <a:pt x="200" y="123"/>
                    </a:moveTo>
                    <a:cubicBezTo>
                      <a:pt x="200" y="122"/>
                      <a:pt x="199" y="120"/>
                      <a:pt x="199" y="119"/>
                    </a:cubicBezTo>
                    <a:cubicBezTo>
                      <a:pt x="200" y="117"/>
                      <a:pt x="200" y="117"/>
                      <a:pt x="200" y="117"/>
                    </a:cubicBezTo>
                    <a:cubicBezTo>
                      <a:pt x="200" y="118"/>
                      <a:pt x="201" y="120"/>
                      <a:pt x="201" y="121"/>
                    </a:cubicBezTo>
                    <a:cubicBezTo>
                      <a:pt x="201" y="121"/>
                      <a:pt x="200" y="122"/>
                      <a:pt x="200" y="123"/>
                    </a:cubicBezTo>
                    <a:moveTo>
                      <a:pt x="166" y="122"/>
                    </a:moveTo>
                    <a:cubicBezTo>
                      <a:pt x="166" y="122"/>
                      <a:pt x="165" y="121"/>
                      <a:pt x="165" y="121"/>
                    </a:cubicBezTo>
                    <a:cubicBezTo>
                      <a:pt x="166" y="119"/>
                      <a:pt x="166" y="118"/>
                      <a:pt x="166" y="117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20"/>
                      <a:pt x="167" y="121"/>
                      <a:pt x="166" y="122"/>
                    </a:cubicBezTo>
                    <a:moveTo>
                      <a:pt x="180" y="127"/>
                    </a:moveTo>
                    <a:cubicBezTo>
                      <a:pt x="179" y="127"/>
                      <a:pt x="179" y="125"/>
                      <a:pt x="179" y="121"/>
                    </a:cubicBezTo>
                    <a:cubicBezTo>
                      <a:pt x="179" y="117"/>
                      <a:pt x="180" y="112"/>
                      <a:pt x="176" y="111"/>
                    </a:cubicBezTo>
                    <a:cubicBezTo>
                      <a:pt x="175" y="111"/>
                      <a:pt x="173" y="110"/>
                      <a:pt x="171" y="109"/>
                    </a:cubicBezTo>
                    <a:cubicBezTo>
                      <a:pt x="172" y="106"/>
                      <a:pt x="173" y="102"/>
                      <a:pt x="174" y="98"/>
                    </a:cubicBezTo>
                    <a:cubicBezTo>
                      <a:pt x="174" y="98"/>
                      <a:pt x="175" y="97"/>
                      <a:pt x="176" y="97"/>
                    </a:cubicBezTo>
                    <a:cubicBezTo>
                      <a:pt x="176" y="97"/>
                      <a:pt x="176" y="97"/>
                      <a:pt x="176" y="97"/>
                    </a:cubicBezTo>
                    <a:cubicBezTo>
                      <a:pt x="179" y="104"/>
                      <a:pt x="182" y="112"/>
                      <a:pt x="185" y="120"/>
                    </a:cubicBezTo>
                    <a:cubicBezTo>
                      <a:pt x="183" y="122"/>
                      <a:pt x="182" y="124"/>
                      <a:pt x="181" y="126"/>
                    </a:cubicBezTo>
                    <a:cubicBezTo>
                      <a:pt x="181" y="126"/>
                      <a:pt x="180" y="127"/>
                      <a:pt x="180" y="127"/>
                    </a:cubicBezTo>
                    <a:moveTo>
                      <a:pt x="168" y="89"/>
                    </a:moveTo>
                    <a:cubicBezTo>
                      <a:pt x="167" y="89"/>
                      <a:pt x="166" y="87"/>
                      <a:pt x="166" y="87"/>
                    </a:cubicBezTo>
                    <a:cubicBezTo>
                      <a:pt x="166" y="85"/>
                      <a:pt x="167" y="83"/>
                      <a:pt x="167" y="82"/>
                    </a:cubicBezTo>
                    <a:cubicBezTo>
                      <a:pt x="169" y="84"/>
                      <a:pt x="170" y="84"/>
                      <a:pt x="170" y="85"/>
                    </a:cubicBezTo>
                    <a:cubicBezTo>
                      <a:pt x="170" y="86"/>
                      <a:pt x="169" y="88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moveTo>
                      <a:pt x="179" y="72"/>
                    </a:moveTo>
                    <a:cubicBezTo>
                      <a:pt x="177" y="72"/>
                      <a:pt x="176" y="71"/>
                      <a:pt x="175" y="71"/>
                    </a:cubicBezTo>
                    <a:cubicBezTo>
                      <a:pt x="175" y="71"/>
                      <a:pt x="175" y="70"/>
                      <a:pt x="175" y="69"/>
                    </a:cubicBezTo>
                    <a:cubicBezTo>
                      <a:pt x="175" y="68"/>
                      <a:pt x="175" y="68"/>
                      <a:pt x="175" y="68"/>
                    </a:cubicBezTo>
                    <a:cubicBezTo>
                      <a:pt x="175" y="67"/>
                      <a:pt x="176" y="67"/>
                      <a:pt x="177" y="67"/>
                    </a:cubicBezTo>
                    <a:cubicBezTo>
                      <a:pt x="177" y="67"/>
                      <a:pt x="178" y="67"/>
                      <a:pt x="179" y="68"/>
                    </a:cubicBezTo>
                    <a:cubicBezTo>
                      <a:pt x="179" y="68"/>
                      <a:pt x="179" y="70"/>
                      <a:pt x="179" y="72"/>
                    </a:cubicBezTo>
                    <a:moveTo>
                      <a:pt x="187" y="22"/>
                    </a:moveTo>
                    <a:cubicBezTo>
                      <a:pt x="186" y="21"/>
                      <a:pt x="184" y="21"/>
                      <a:pt x="183" y="20"/>
                    </a:cubicBezTo>
                    <a:cubicBezTo>
                      <a:pt x="184" y="19"/>
                      <a:pt x="184" y="16"/>
                      <a:pt x="184" y="16"/>
                    </a:cubicBezTo>
                    <a:cubicBezTo>
                      <a:pt x="184" y="16"/>
                      <a:pt x="185" y="16"/>
                      <a:pt x="185" y="16"/>
                    </a:cubicBezTo>
                    <a:cubicBezTo>
                      <a:pt x="186" y="16"/>
                      <a:pt x="187" y="17"/>
                      <a:pt x="188" y="17"/>
                    </a:cubicBezTo>
                    <a:cubicBezTo>
                      <a:pt x="188" y="19"/>
                      <a:pt x="187" y="22"/>
                      <a:pt x="187" y="22"/>
                    </a:cubicBezTo>
                    <a:cubicBezTo>
                      <a:pt x="187" y="22"/>
                      <a:pt x="187" y="22"/>
                      <a:pt x="187" y="22"/>
                    </a:cubicBezTo>
                    <a:moveTo>
                      <a:pt x="201" y="27"/>
                    </a:moveTo>
                    <a:cubicBezTo>
                      <a:pt x="200" y="27"/>
                      <a:pt x="198" y="22"/>
                      <a:pt x="197" y="20"/>
                    </a:cubicBezTo>
                    <a:cubicBezTo>
                      <a:pt x="198" y="18"/>
                      <a:pt x="199" y="17"/>
                      <a:pt x="201" y="15"/>
                    </a:cubicBezTo>
                    <a:cubicBezTo>
                      <a:pt x="203" y="17"/>
                      <a:pt x="204" y="18"/>
                      <a:pt x="205" y="20"/>
                    </a:cubicBezTo>
                    <a:cubicBezTo>
                      <a:pt x="204" y="22"/>
                      <a:pt x="202" y="27"/>
                      <a:pt x="201" y="27"/>
                    </a:cubicBezTo>
                    <a:cubicBezTo>
                      <a:pt x="201" y="27"/>
                      <a:pt x="201" y="27"/>
                      <a:pt x="201" y="27"/>
                    </a:cubicBezTo>
                    <a:moveTo>
                      <a:pt x="216" y="0"/>
                    </a:moveTo>
                    <a:cubicBezTo>
                      <a:pt x="214" y="0"/>
                      <a:pt x="214" y="0"/>
                      <a:pt x="214" y="0"/>
                    </a:cubicBezTo>
                    <a:cubicBezTo>
                      <a:pt x="212" y="4"/>
                      <a:pt x="211" y="7"/>
                      <a:pt x="209" y="11"/>
                    </a:cubicBezTo>
                    <a:cubicBezTo>
                      <a:pt x="208" y="8"/>
                      <a:pt x="207" y="6"/>
                      <a:pt x="206" y="3"/>
                    </a:cubicBezTo>
                    <a:cubicBezTo>
                      <a:pt x="207" y="2"/>
                      <a:pt x="207" y="1"/>
                      <a:pt x="208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1"/>
                      <a:pt x="196" y="1"/>
                      <a:pt x="197" y="1"/>
                    </a:cubicBezTo>
                    <a:cubicBezTo>
                      <a:pt x="196" y="3"/>
                      <a:pt x="195" y="4"/>
                      <a:pt x="194" y="5"/>
                    </a:cubicBezTo>
                    <a:cubicBezTo>
                      <a:pt x="194" y="5"/>
                      <a:pt x="194" y="5"/>
                      <a:pt x="194" y="5"/>
                    </a:cubicBezTo>
                    <a:cubicBezTo>
                      <a:pt x="194" y="5"/>
                      <a:pt x="194" y="5"/>
                      <a:pt x="194" y="5"/>
                    </a:cubicBezTo>
                    <a:cubicBezTo>
                      <a:pt x="193" y="5"/>
                      <a:pt x="193" y="4"/>
                      <a:pt x="192" y="3"/>
                    </a:cubicBezTo>
                    <a:cubicBezTo>
                      <a:pt x="192" y="2"/>
                      <a:pt x="192" y="1"/>
                      <a:pt x="193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9" y="1"/>
                      <a:pt x="179" y="1"/>
                      <a:pt x="180" y="2"/>
                    </a:cubicBezTo>
                    <a:cubicBezTo>
                      <a:pt x="179" y="3"/>
                      <a:pt x="179" y="5"/>
                      <a:pt x="179" y="5"/>
                    </a:cubicBezTo>
                    <a:cubicBezTo>
                      <a:pt x="179" y="5"/>
                      <a:pt x="179" y="5"/>
                      <a:pt x="179" y="5"/>
                    </a:cubicBezTo>
                    <a:cubicBezTo>
                      <a:pt x="177" y="4"/>
                      <a:pt x="176" y="3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5"/>
                      <a:pt x="172" y="10"/>
                      <a:pt x="172" y="15"/>
                    </a:cubicBezTo>
                    <a:cubicBezTo>
                      <a:pt x="172" y="20"/>
                      <a:pt x="170" y="22"/>
                      <a:pt x="169" y="22"/>
                    </a:cubicBezTo>
                    <a:cubicBezTo>
                      <a:pt x="168" y="22"/>
                      <a:pt x="168" y="22"/>
                      <a:pt x="167" y="21"/>
                    </a:cubicBezTo>
                    <a:cubicBezTo>
                      <a:pt x="165" y="17"/>
                      <a:pt x="163" y="16"/>
                      <a:pt x="161" y="16"/>
                    </a:cubicBezTo>
                    <a:cubicBezTo>
                      <a:pt x="160" y="16"/>
                      <a:pt x="158" y="16"/>
                      <a:pt x="157" y="16"/>
                    </a:cubicBezTo>
                    <a:cubicBezTo>
                      <a:pt x="154" y="16"/>
                      <a:pt x="155" y="23"/>
                      <a:pt x="155" y="27"/>
                    </a:cubicBezTo>
                    <a:cubicBezTo>
                      <a:pt x="157" y="28"/>
                      <a:pt x="159" y="29"/>
                      <a:pt x="161" y="31"/>
                    </a:cubicBezTo>
                    <a:cubicBezTo>
                      <a:pt x="162" y="32"/>
                      <a:pt x="162" y="34"/>
                      <a:pt x="164" y="38"/>
                    </a:cubicBezTo>
                    <a:cubicBezTo>
                      <a:pt x="162" y="36"/>
                      <a:pt x="159" y="35"/>
                      <a:pt x="158" y="33"/>
                    </a:cubicBezTo>
                    <a:cubicBezTo>
                      <a:pt x="159" y="37"/>
                      <a:pt x="159" y="38"/>
                      <a:pt x="158" y="38"/>
                    </a:cubicBezTo>
                    <a:cubicBezTo>
                      <a:pt x="157" y="38"/>
                      <a:pt x="157" y="38"/>
                      <a:pt x="157" y="38"/>
                    </a:cubicBezTo>
                    <a:cubicBezTo>
                      <a:pt x="156" y="37"/>
                      <a:pt x="155" y="34"/>
                      <a:pt x="155" y="31"/>
                    </a:cubicBezTo>
                    <a:cubicBezTo>
                      <a:pt x="154" y="30"/>
                      <a:pt x="153" y="30"/>
                      <a:pt x="152" y="29"/>
                    </a:cubicBezTo>
                    <a:cubicBezTo>
                      <a:pt x="152" y="50"/>
                      <a:pt x="152" y="50"/>
                      <a:pt x="152" y="50"/>
                    </a:cubicBezTo>
                    <a:cubicBezTo>
                      <a:pt x="153" y="51"/>
                      <a:pt x="153" y="52"/>
                      <a:pt x="154" y="53"/>
                    </a:cubicBezTo>
                    <a:cubicBezTo>
                      <a:pt x="154" y="53"/>
                      <a:pt x="153" y="54"/>
                      <a:pt x="152" y="54"/>
                    </a:cubicBezTo>
                    <a:cubicBezTo>
                      <a:pt x="152" y="67"/>
                      <a:pt x="152" y="67"/>
                      <a:pt x="152" y="67"/>
                    </a:cubicBezTo>
                    <a:cubicBezTo>
                      <a:pt x="153" y="68"/>
                      <a:pt x="153" y="69"/>
                      <a:pt x="154" y="70"/>
                    </a:cubicBezTo>
                    <a:cubicBezTo>
                      <a:pt x="153" y="70"/>
                      <a:pt x="153" y="71"/>
                      <a:pt x="152" y="71"/>
                    </a:cubicBezTo>
                    <a:cubicBezTo>
                      <a:pt x="152" y="82"/>
                      <a:pt x="152" y="82"/>
                      <a:pt x="152" y="82"/>
                    </a:cubicBezTo>
                    <a:cubicBezTo>
                      <a:pt x="155" y="72"/>
                      <a:pt x="156" y="68"/>
                      <a:pt x="157" y="68"/>
                    </a:cubicBezTo>
                    <a:cubicBezTo>
                      <a:pt x="158" y="68"/>
                      <a:pt x="157" y="72"/>
                      <a:pt x="157" y="77"/>
                    </a:cubicBezTo>
                    <a:cubicBezTo>
                      <a:pt x="157" y="85"/>
                      <a:pt x="156" y="93"/>
                      <a:pt x="160" y="99"/>
                    </a:cubicBezTo>
                    <a:cubicBezTo>
                      <a:pt x="161" y="100"/>
                      <a:pt x="161" y="103"/>
                      <a:pt x="161" y="105"/>
                    </a:cubicBezTo>
                    <a:cubicBezTo>
                      <a:pt x="160" y="105"/>
                      <a:pt x="160" y="105"/>
                      <a:pt x="159" y="105"/>
                    </a:cubicBezTo>
                    <a:cubicBezTo>
                      <a:pt x="158" y="106"/>
                      <a:pt x="158" y="106"/>
                      <a:pt x="158" y="106"/>
                    </a:cubicBezTo>
                    <a:cubicBezTo>
                      <a:pt x="158" y="106"/>
                      <a:pt x="157" y="106"/>
                      <a:pt x="157" y="105"/>
                    </a:cubicBezTo>
                    <a:cubicBezTo>
                      <a:pt x="156" y="103"/>
                      <a:pt x="154" y="101"/>
                      <a:pt x="152" y="98"/>
                    </a:cubicBezTo>
                    <a:cubicBezTo>
                      <a:pt x="152" y="113"/>
                      <a:pt x="152" y="113"/>
                      <a:pt x="152" y="113"/>
                    </a:cubicBezTo>
                    <a:cubicBezTo>
                      <a:pt x="153" y="113"/>
                      <a:pt x="153" y="113"/>
                      <a:pt x="153" y="112"/>
                    </a:cubicBezTo>
                    <a:cubicBezTo>
                      <a:pt x="153" y="114"/>
                      <a:pt x="153" y="116"/>
                      <a:pt x="152" y="118"/>
                    </a:cubicBezTo>
                    <a:cubicBezTo>
                      <a:pt x="152" y="135"/>
                      <a:pt x="152" y="135"/>
                      <a:pt x="152" y="135"/>
                    </a:cubicBezTo>
                    <a:cubicBezTo>
                      <a:pt x="153" y="134"/>
                      <a:pt x="153" y="133"/>
                      <a:pt x="154" y="132"/>
                    </a:cubicBezTo>
                    <a:cubicBezTo>
                      <a:pt x="154" y="131"/>
                      <a:pt x="155" y="130"/>
                      <a:pt x="155" y="130"/>
                    </a:cubicBezTo>
                    <a:cubicBezTo>
                      <a:pt x="156" y="130"/>
                      <a:pt x="156" y="130"/>
                      <a:pt x="156" y="130"/>
                    </a:cubicBezTo>
                    <a:cubicBezTo>
                      <a:pt x="157" y="132"/>
                      <a:pt x="158" y="134"/>
                      <a:pt x="159" y="137"/>
                    </a:cubicBezTo>
                    <a:cubicBezTo>
                      <a:pt x="159" y="137"/>
                      <a:pt x="159" y="137"/>
                      <a:pt x="159" y="137"/>
                    </a:cubicBezTo>
                    <a:cubicBezTo>
                      <a:pt x="157" y="137"/>
                      <a:pt x="154" y="137"/>
                      <a:pt x="152" y="137"/>
                    </a:cubicBezTo>
                    <a:cubicBezTo>
                      <a:pt x="152" y="144"/>
                      <a:pt x="152" y="144"/>
                      <a:pt x="152" y="144"/>
                    </a:cubicBezTo>
                    <a:cubicBezTo>
                      <a:pt x="154" y="146"/>
                      <a:pt x="154" y="150"/>
                      <a:pt x="152" y="152"/>
                    </a:cubicBezTo>
                    <a:cubicBezTo>
                      <a:pt x="152" y="220"/>
                      <a:pt x="152" y="220"/>
                      <a:pt x="152" y="220"/>
                    </a:cubicBezTo>
                    <a:cubicBezTo>
                      <a:pt x="153" y="221"/>
                      <a:pt x="154" y="223"/>
                      <a:pt x="155" y="225"/>
                    </a:cubicBezTo>
                    <a:cubicBezTo>
                      <a:pt x="161" y="237"/>
                      <a:pt x="161" y="237"/>
                      <a:pt x="161" y="237"/>
                    </a:cubicBezTo>
                    <a:cubicBezTo>
                      <a:pt x="158" y="239"/>
                      <a:pt x="156" y="242"/>
                      <a:pt x="154" y="244"/>
                    </a:cubicBezTo>
                    <a:cubicBezTo>
                      <a:pt x="153" y="246"/>
                      <a:pt x="153" y="247"/>
                      <a:pt x="152" y="249"/>
                    </a:cubicBezTo>
                    <a:cubicBezTo>
                      <a:pt x="152" y="262"/>
                      <a:pt x="152" y="262"/>
                      <a:pt x="152" y="262"/>
                    </a:cubicBezTo>
                    <a:cubicBezTo>
                      <a:pt x="153" y="262"/>
                      <a:pt x="153" y="262"/>
                      <a:pt x="153" y="262"/>
                    </a:cubicBezTo>
                    <a:cubicBezTo>
                      <a:pt x="153" y="262"/>
                      <a:pt x="153" y="262"/>
                      <a:pt x="154" y="262"/>
                    </a:cubicBezTo>
                    <a:cubicBezTo>
                      <a:pt x="154" y="262"/>
                      <a:pt x="154" y="262"/>
                      <a:pt x="155" y="262"/>
                    </a:cubicBezTo>
                    <a:cubicBezTo>
                      <a:pt x="156" y="263"/>
                      <a:pt x="157" y="264"/>
                      <a:pt x="159" y="266"/>
                    </a:cubicBezTo>
                    <a:cubicBezTo>
                      <a:pt x="156" y="264"/>
                      <a:pt x="154" y="263"/>
                      <a:pt x="153" y="263"/>
                    </a:cubicBezTo>
                    <a:cubicBezTo>
                      <a:pt x="156" y="266"/>
                      <a:pt x="155" y="268"/>
                      <a:pt x="154" y="268"/>
                    </a:cubicBezTo>
                    <a:cubicBezTo>
                      <a:pt x="154" y="268"/>
                      <a:pt x="154" y="268"/>
                      <a:pt x="154" y="268"/>
                    </a:cubicBezTo>
                    <a:cubicBezTo>
                      <a:pt x="153" y="267"/>
                      <a:pt x="153" y="265"/>
                      <a:pt x="152" y="263"/>
                    </a:cubicBezTo>
                    <a:cubicBezTo>
                      <a:pt x="152" y="300"/>
                      <a:pt x="152" y="300"/>
                      <a:pt x="152" y="300"/>
                    </a:cubicBezTo>
                    <a:cubicBezTo>
                      <a:pt x="153" y="299"/>
                      <a:pt x="153" y="297"/>
                      <a:pt x="153" y="29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2" y="306"/>
                    </a:cubicBezTo>
                    <a:cubicBezTo>
                      <a:pt x="152" y="499"/>
                      <a:pt x="152" y="499"/>
                      <a:pt x="152" y="499"/>
                    </a:cubicBezTo>
                    <a:cubicBezTo>
                      <a:pt x="153" y="499"/>
                      <a:pt x="153" y="498"/>
                      <a:pt x="153" y="497"/>
                    </a:cubicBezTo>
                    <a:cubicBezTo>
                      <a:pt x="153" y="498"/>
                      <a:pt x="153" y="500"/>
                      <a:pt x="152" y="501"/>
                    </a:cubicBezTo>
                    <a:cubicBezTo>
                      <a:pt x="152" y="537"/>
                      <a:pt x="152" y="537"/>
                      <a:pt x="152" y="537"/>
                    </a:cubicBezTo>
                    <a:cubicBezTo>
                      <a:pt x="152" y="537"/>
                      <a:pt x="152" y="537"/>
                      <a:pt x="152" y="537"/>
                    </a:cubicBezTo>
                    <a:cubicBezTo>
                      <a:pt x="153" y="538"/>
                      <a:pt x="154" y="539"/>
                      <a:pt x="154" y="539"/>
                    </a:cubicBezTo>
                    <a:cubicBezTo>
                      <a:pt x="154" y="540"/>
                      <a:pt x="154" y="541"/>
                      <a:pt x="153" y="541"/>
                    </a:cubicBezTo>
                    <a:cubicBezTo>
                      <a:pt x="153" y="541"/>
                      <a:pt x="153" y="541"/>
                      <a:pt x="153" y="541"/>
                    </a:cubicBezTo>
                    <a:cubicBezTo>
                      <a:pt x="153" y="541"/>
                      <a:pt x="153" y="541"/>
                      <a:pt x="152" y="540"/>
                    </a:cubicBezTo>
                    <a:cubicBezTo>
                      <a:pt x="152" y="640"/>
                      <a:pt x="152" y="640"/>
                      <a:pt x="152" y="640"/>
                    </a:cubicBezTo>
                    <a:cubicBezTo>
                      <a:pt x="153" y="640"/>
                      <a:pt x="153" y="640"/>
                      <a:pt x="153" y="640"/>
                    </a:cubicBezTo>
                    <a:cubicBezTo>
                      <a:pt x="153" y="640"/>
                      <a:pt x="153" y="640"/>
                      <a:pt x="152" y="641"/>
                    </a:cubicBezTo>
                    <a:cubicBezTo>
                      <a:pt x="152" y="874"/>
                      <a:pt x="152" y="874"/>
                      <a:pt x="152" y="874"/>
                    </a:cubicBezTo>
                    <a:cubicBezTo>
                      <a:pt x="153" y="875"/>
                      <a:pt x="153" y="875"/>
                      <a:pt x="153" y="875"/>
                    </a:cubicBezTo>
                    <a:cubicBezTo>
                      <a:pt x="153" y="875"/>
                      <a:pt x="153" y="875"/>
                      <a:pt x="152" y="876"/>
                    </a:cubicBezTo>
                    <a:cubicBezTo>
                      <a:pt x="152" y="1122"/>
                      <a:pt x="152" y="1122"/>
                      <a:pt x="152" y="1122"/>
                    </a:cubicBezTo>
                    <a:cubicBezTo>
                      <a:pt x="153" y="1121"/>
                      <a:pt x="154" y="1120"/>
                      <a:pt x="154" y="1120"/>
                    </a:cubicBezTo>
                    <a:cubicBezTo>
                      <a:pt x="154" y="1120"/>
                      <a:pt x="154" y="1120"/>
                      <a:pt x="154" y="1120"/>
                    </a:cubicBezTo>
                    <a:cubicBezTo>
                      <a:pt x="155" y="1120"/>
                      <a:pt x="157" y="1124"/>
                      <a:pt x="158" y="1126"/>
                    </a:cubicBezTo>
                    <a:cubicBezTo>
                      <a:pt x="156" y="1130"/>
                      <a:pt x="155" y="1135"/>
                      <a:pt x="154" y="1135"/>
                    </a:cubicBezTo>
                    <a:cubicBezTo>
                      <a:pt x="154" y="1135"/>
                      <a:pt x="153" y="1135"/>
                      <a:pt x="153" y="1135"/>
                    </a:cubicBezTo>
                    <a:cubicBezTo>
                      <a:pt x="153" y="1135"/>
                      <a:pt x="153" y="1135"/>
                      <a:pt x="153" y="1135"/>
                    </a:cubicBezTo>
                    <a:cubicBezTo>
                      <a:pt x="153" y="1135"/>
                      <a:pt x="153" y="1134"/>
                      <a:pt x="152" y="1134"/>
                    </a:cubicBezTo>
                    <a:cubicBezTo>
                      <a:pt x="152" y="1154"/>
                      <a:pt x="152" y="1154"/>
                      <a:pt x="152" y="1154"/>
                    </a:cubicBezTo>
                    <a:cubicBezTo>
                      <a:pt x="153" y="1154"/>
                      <a:pt x="153" y="1153"/>
                      <a:pt x="153" y="1152"/>
                    </a:cubicBezTo>
                    <a:cubicBezTo>
                      <a:pt x="154" y="1156"/>
                      <a:pt x="156" y="1159"/>
                      <a:pt x="157" y="1162"/>
                    </a:cubicBezTo>
                    <a:cubicBezTo>
                      <a:pt x="156" y="1162"/>
                      <a:pt x="155" y="1163"/>
                      <a:pt x="153" y="1164"/>
                    </a:cubicBezTo>
                    <a:cubicBezTo>
                      <a:pt x="153" y="1163"/>
                      <a:pt x="153" y="1161"/>
                      <a:pt x="152" y="1160"/>
                    </a:cubicBezTo>
                    <a:cubicBezTo>
                      <a:pt x="152" y="1193"/>
                      <a:pt x="152" y="1193"/>
                      <a:pt x="152" y="1193"/>
                    </a:cubicBezTo>
                    <a:cubicBezTo>
                      <a:pt x="153" y="1193"/>
                      <a:pt x="153" y="1193"/>
                      <a:pt x="153" y="1192"/>
                    </a:cubicBezTo>
                    <a:cubicBezTo>
                      <a:pt x="154" y="1193"/>
                      <a:pt x="154" y="1194"/>
                      <a:pt x="154" y="1194"/>
                    </a:cubicBezTo>
                    <a:cubicBezTo>
                      <a:pt x="154" y="1195"/>
                      <a:pt x="153" y="1196"/>
                      <a:pt x="152" y="1196"/>
                    </a:cubicBezTo>
                    <a:cubicBezTo>
                      <a:pt x="152" y="1223"/>
                      <a:pt x="152" y="1223"/>
                      <a:pt x="152" y="1223"/>
                    </a:cubicBezTo>
                    <a:cubicBezTo>
                      <a:pt x="153" y="1223"/>
                      <a:pt x="153" y="1223"/>
                      <a:pt x="153" y="1223"/>
                    </a:cubicBezTo>
                    <a:cubicBezTo>
                      <a:pt x="154" y="1226"/>
                      <a:pt x="155" y="1229"/>
                      <a:pt x="156" y="1232"/>
                    </a:cubicBezTo>
                    <a:cubicBezTo>
                      <a:pt x="156" y="1232"/>
                      <a:pt x="156" y="1233"/>
                      <a:pt x="155" y="1234"/>
                    </a:cubicBezTo>
                    <a:cubicBezTo>
                      <a:pt x="179" y="1234"/>
                      <a:pt x="179" y="1234"/>
                      <a:pt x="179" y="1234"/>
                    </a:cubicBezTo>
                    <a:cubicBezTo>
                      <a:pt x="180" y="1229"/>
                      <a:pt x="182" y="1224"/>
                      <a:pt x="185" y="1221"/>
                    </a:cubicBezTo>
                    <a:cubicBezTo>
                      <a:pt x="189" y="1219"/>
                      <a:pt x="191" y="1217"/>
                      <a:pt x="190" y="1209"/>
                    </a:cubicBezTo>
                    <a:cubicBezTo>
                      <a:pt x="190" y="1207"/>
                      <a:pt x="192" y="1204"/>
                      <a:pt x="192" y="1204"/>
                    </a:cubicBezTo>
                    <a:cubicBezTo>
                      <a:pt x="192" y="1204"/>
                      <a:pt x="192" y="1204"/>
                      <a:pt x="192" y="1204"/>
                    </a:cubicBezTo>
                    <a:cubicBezTo>
                      <a:pt x="193" y="1204"/>
                      <a:pt x="194" y="1204"/>
                      <a:pt x="195" y="1204"/>
                    </a:cubicBezTo>
                    <a:cubicBezTo>
                      <a:pt x="199" y="1204"/>
                      <a:pt x="198" y="1195"/>
                      <a:pt x="197" y="1188"/>
                    </a:cubicBezTo>
                    <a:cubicBezTo>
                      <a:pt x="194" y="1186"/>
                      <a:pt x="192" y="1185"/>
                      <a:pt x="191" y="1183"/>
                    </a:cubicBezTo>
                    <a:cubicBezTo>
                      <a:pt x="190" y="1180"/>
                      <a:pt x="193" y="1170"/>
                      <a:pt x="196" y="1170"/>
                    </a:cubicBezTo>
                    <a:cubicBezTo>
                      <a:pt x="196" y="1170"/>
                      <a:pt x="196" y="1170"/>
                      <a:pt x="196" y="1170"/>
                    </a:cubicBezTo>
                    <a:cubicBezTo>
                      <a:pt x="198" y="1170"/>
                      <a:pt x="198" y="1175"/>
                      <a:pt x="198" y="1179"/>
                    </a:cubicBezTo>
                    <a:cubicBezTo>
                      <a:pt x="198" y="1182"/>
                      <a:pt x="197" y="1185"/>
                      <a:pt x="197" y="1188"/>
                    </a:cubicBezTo>
                    <a:cubicBezTo>
                      <a:pt x="198" y="1188"/>
                      <a:pt x="198" y="1188"/>
                      <a:pt x="199" y="1188"/>
                    </a:cubicBezTo>
                    <a:cubicBezTo>
                      <a:pt x="199" y="1188"/>
                      <a:pt x="199" y="1188"/>
                      <a:pt x="199" y="1188"/>
                    </a:cubicBezTo>
                    <a:cubicBezTo>
                      <a:pt x="199" y="1188"/>
                      <a:pt x="199" y="1188"/>
                      <a:pt x="199" y="1188"/>
                    </a:cubicBezTo>
                    <a:cubicBezTo>
                      <a:pt x="202" y="1188"/>
                      <a:pt x="205" y="1189"/>
                      <a:pt x="204" y="1202"/>
                    </a:cubicBezTo>
                    <a:cubicBezTo>
                      <a:pt x="204" y="1203"/>
                      <a:pt x="205" y="1207"/>
                      <a:pt x="205" y="1207"/>
                    </a:cubicBezTo>
                    <a:cubicBezTo>
                      <a:pt x="205" y="1207"/>
                      <a:pt x="205" y="1207"/>
                      <a:pt x="205" y="1207"/>
                    </a:cubicBezTo>
                    <a:cubicBezTo>
                      <a:pt x="207" y="1206"/>
                      <a:pt x="207" y="1205"/>
                      <a:pt x="208" y="1203"/>
                    </a:cubicBezTo>
                    <a:cubicBezTo>
                      <a:pt x="209" y="1202"/>
                      <a:pt x="209" y="1199"/>
                      <a:pt x="208" y="1198"/>
                    </a:cubicBezTo>
                    <a:cubicBezTo>
                      <a:pt x="208" y="1193"/>
                      <a:pt x="206" y="1188"/>
                      <a:pt x="206" y="1183"/>
                    </a:cubicBezTo>
                    <a:cubicBezTo>
                      <a:pt x="206" y="1177"/>
                      <a:pt x="206" y="1174"/>
                      <a:pt x="208" y="1174"/>
                    </a:cubicBezTo>
                    <a:cubicBezTo>
                      <a:pt x="208" y="1174"/>
                      <a:pt x="209" y="1175"/>
                      <a:pt x="210" y="1176"/>
                    </a:cubicBezTo>
                    <a:cubicBezTo>
                      <a:pt x="209" y="1167"/>
                      <a:pt x="208" y="1162"/>
                      <a:pt x="207" y="1162"/>
                    </a:cubicBezTo>
                    <a:cubicBezTo>
                      <a:pt x="206" y="1162"/>
                      <a:pt x="205" y="1163"/>
                      <a:pt x="204" y="1165"/>
                    </a:cubicBezTo>
                    <a:cubicBezTo>
                      <a:pt x="203" y="1168"/>
                      <a:pt x="202" y="1169"/>
                      <a:pt x="201" y="1169"/>
                    </a:cubicBezTo>
                    <a:cubicBezTo>
                      <a:pt x="200" y="1169"/>
                      <a:pt x="199" y="1167"/>
                      <a:pt x="198" y="1161"/>
                    </a:cubicBezTo>
                    <a:cubicBezTo>
                      <a:pt x="197" y="1155"/>
                      <a:pt x="196" y="1152"/>
                      <a:pt x="194" y="1152"/>
                    </a:cubicBezTo>
                    <a:cubicBezTo>
                      <a:pt x="193" y="1152"/>
                      <a:pt x="192" y="1154"/>
                      <a:pt x="191" y="1158"/>
                    </a:cubicBezTo>
                    <a:cubicBezTo>
                      <a:pt x="190" y="1162"/>
                      <a:pt x="189" y="1164"/>
                      <a:pt x="188" y="1164"/>
                    </a:cubicBezTo>
                    <a:cubicBezTo>
                      <a:pt x="188" y="1164"/>
                      <a:pt x="187" y="1164"/>
                      <a:pt x="186" y="1163"/>
                    </a:cubicBezTo>
                    <a:cubicBezTo>
                      <a:pt x="184" y="1162"/>
                      <a:pt x="182" y="1160"/>
                      <a:pt x="181" y="1157"/>
                    </a:cubicBezTo>
                    <a:cubicBezTo>
                      <a:pt x="180" y="1155"/>
                      <a:pt x="179" y="1154"/>
                      <a:pt x="179" y="1154"/>
                    </a:cubicBezTo>
                    <a:cubicBezTo>
                      <a:pt x="178" y="1154"/>
                      <a:pt x="177" y="1156"/>
                      <a:pt x="176" y="1158"/>
                    </a:cubicBezTo>
                    <a:cubicBezTo>
                      <a:pt x="173" y="1162"/>
                      <a:pt x="176" y="1163"/>
                      <a:pt x="176" y="1166"/>
                    </a:cubicBezTo>
                    <a:cubicBezTo>
                      <a:pt x="178" y="1169"/>
                      <a:pt x="179" y="1173"/>
                      <a:pt x="179" y="1177"/>
                    </a:cubicBezTo>
                    <a:cubicBezTo>
                      <a:pt x="179" y="1183"/>
                      <a:pt x="176" y="1189"/>
                      <a:pt x="177" y="1194"/>
                    </a:cubicBezTo>
                    <a:cubicBezTo>
                      <a:pt x="177" y="1200"/>
                      <a:pt x="180" y="1204"/>
                      <a:pt x="182" y="1209"/>
                    </a:cubicBezTo>
                    <a:cubicBezTo>
                      <a:pt x="182" y="1212"/>
                      <a:pt x="182" y="1217"/>
                      <a:pt x="181" y="1219"/>
                    </a:cubicBezTo>
                    <a:cubicBezTo>
                      <a:pt x="178" y="1224"/>
                      <a:pt x="175" y="1227"/>
                      <a:pt x="172" y="1231"/>
                    </a:cubicBezTo>
                    <a:cubicBezTo>
                      <a:pt x="172" y="1231"/>
                      <a:pt x="171" y="1231"/>
                      <a:pt x="171" y="1231"/>
                    </a:cubicBezTo>
                    <a:cubicBezTo>
                      <a:pt x="170" y="1231"/>
                      <a:pt x="169" y="1230"/>
                      <a:pt x="168" y="1229"/>
                    </a:cubicBezTo>
                    <a:cubicBezTo>
                      <a:pt x="168" y="1228"/>
                      <a:pt x="167" y="1225"/>
                      <a:pt x="168" y="1224"/>
                    </a:cubicBezTo>
                    <a:cubicBezTo>
                      <a:pt x="172" y="1208"/>
                      <a:pt x="171" y="1209"/>
                      <a:pt x="167" y="1198"/>
                    </a:cubicBezTo>
                    <a:cubicBezTo>
                      <a:pt x="165" y="1191"/>
                      <a:pt x="168" y="1185"/>
                      <a:pt x="171" y="1180"/>
                    </a:cubicBezTo>
                    <a:cubicBezTo>
                      <a:pt x="174" y="1175"/>
                      <a:pt x="174" y="1175"/>
                      <a:pt x="171" y="1169"/>
                    </a:cubicBezTo>
                    <a:cubicBezTo>
                      <a:pt x="168" y="1164"/>
                      <a:pt x="167" y="1156"/>
                      <a:pt x="171" y="1153"/>
                    </a:cubicBezTo>
                    <a:cubicBezTo>
                      <a:pt x="173" y="1151"/>
                      <a:pt x="175" y="1150"/>
                      <a:pt x="174" y="1145"/>
                    </a:cubicBezTo>
                    <a:cubicBezTo>
                      <a:pt x="174" y="1137"/>
                      <a:pt x="176" y="1136"/>
                      <a:pt x="179" y="1136"/>
                    </a:cubicBezTo>
                    <a:cubicBezTo>
                      <a:pt x="179" y="1136"/>
                      <a:pt x="179" y="1136"/>
                      <a:pt x="179" y="1136"/>
                    </a:cubicBezTo>
                    <a:cubicBezTo>
                      <a:pt x="179" y="1136"/>
                      <a:pt x="179" y="1136"/>
                      <a:pt x="179" y="1136"/>
                    </a:cubicBezTo>
                    <a:cubicBezTo>
                      <a:pt x="181" y="1136"/>
                      <a:pt x="184" y="1134"/>
                      <a:pt x="186" y="1133"/>
                    </a:cubicBezTo>
                    <a:cubicBezTo>
                      <a:pt x="184" y="1130"/>
                      <a:pt x="182" y="1127"/>
                      <a:pt x="185" y="1123"/>
                    </a:cubicBezTo>
                    <a:cubicBezTo>
                      <a:pt x="187" y="1121"/>
                      <a:pt x="189" y="1120"/>
                      <a:pt x="191" y="1117"/>
                    </a:cubicBezTo>
                    <a:cubicBezTo>
                      <a:pt x="193" y="1113"/>
                      <a:pt x="191" y="1103"/>
                      <a:pt x="187" y="1102"/>
                    </a:cubicBezTo>
                    <a:cubicBezTo>
                      <a:pt x="187" y="1102"/>
                      <a:pt x="187" y="1102"/>
                      <a:pt x="187" y="1102"/>
                    </a:cubicBezTo>
                    <a:cubicBezTo>
                      <a:pt x="185" y="1102"/>
                      <a:pt x="184" y="1103"/>
                      <a:pt x="183" y="1105"/>
                    </a:cubicBezTo>
                    <a:cubicBezTo>
                      <a:pt x="183" y="1109"/>
                      <a:pt x="182" y="1113"/>
                      <a:pt x="180" y="1116"/>
                    </a:cubicBezTo>
                    <a:cubicBezTo>
                      <a:pt x="180" y="1116"/>
                      <a:pt x="180" y="1116"/>
                      <a:pt x="180" y="1116"/>
                    </a:cubicBezTo>
                    <a:cubicBezTo>
                      <a:pt x="179" y="1116"/>
                      <a:pt x="177" y="1115"/>
                      <a:pt x="176" y="1114"/>
                    </a:cubicBezTo>
                    <a:cubicBezTo>
                      <a:pt x="174" y="1112"/>
                      <a:pt x="176" y="1102"/>
                      <a:pt x="172" y="1102"/>
                    </a:cubicBezTo>
                    <a:cubicBezTo>
                      <a:pt x="172" y="1102"/>
                      <a:pt x="171" y="1102"/>
                      <a:pt x="171" y="1102"/>
                    </a:cubicBezTo>
                    <a:cubicBezTo>
                      <a:pt x="171" y="1097"/>
                      <a:pt x="170" y="1092"/>
                      <a:pt x="170" y="1088"/>
                    </a:cubicBezTo>
                    <a:cubicBezTo>
                      <a:pt x="170" y="1087"/>
                      <a:pt x="172" y="1085"/>
                      <a:pt x="173" y="1085"/>
                    </a:cubicBezTo>
                    <a:cubicBezTo>
                      <a:pt x="173" y="1085"/>
                      <a:pt x="173" y="1085"/>
                      <a:pt x="173" y="1086"/>
                    </a:cubicBezTo>
                    <a:cubicBezTo>
                      <a:pt x="175" y="1093"/>
                      <a:pt x="177" y="1102"/>
                      <a:pt x="182" y="1102"/>
                    </a:cubicBezTo>
                    <a:cubicBezTo>
                      <a:pt x="182" y="1102"/>
                      <a:pt x="183" y="1102"/>
                      <a:pt x="183" y="1102"/>
                    </a:cubicBezTo>
                    <a:cubicBezTo>
                      <a:pt x="183" y="1105"/>
                      <a:pt x="183" y="1105"/>
                      <a:pt x="183" y="1105"/>
                    </a:cubicBezTo>
                    <a:cubicBezTo>
                      <a:pt x="183" y="1105"/>
                      <a:pt x="183" y="1099"/>
                      <a:pt x="183" y="1097"/>
                    </a:cubicBezTo>
                    <a:cubicBezTo>
                      <a:pt x="184" y="1093"/>
                      <a:pt x="188" y="1085"/>
                      <a:pt x="183" y="1085"/>
                    </a:cubicBezTo>
                    <a:cubicBezTo>
                      <a:pt x="182" y="1085"/>
                      <a:pt x="182" y="1085"/>
                      <a:pt x="181" y="1085"/>
                    </a:cubicBezTo>
                    <a:cubicBezTo>
                      <a:pt x="181" y="1085"/>
                      <a:pt x="181" y="1085"/>
                      <a:pt x="180" y="1085"/>
                    </a:cubicBezTo>
                    <a:cubicBezTo>
                      <a:pt x="177" y="1085"/>
                      <a:pt x="178" y="1078"/>
                      <a:pt x="178" y="1074"/>
                    </a:cubicBezTo>
                    <a:cubicBezTo>
                      <a:pt x="179" y="1069"/>
                      <a:pt x="182" y="1066"/>
                      <a:pt x="183" y="1061"/>
                    </a:cubicBezTo>
                    <a:cubicBezTo>
                      <a:pt x="184" y="1059"/>
                      <a:pt x="183" y="1052"/>
                      <a:pt x="182" y="1052"/>
                    </a:cubicBezTo>
                    <a:cubicBezTo>
                      <a:pt x="182" y="1052"/>
                      <a:pt x="182" y="1052"/>
                      <a:pt x="182" y="1052"/>
                    </a:cubicBezTo>
                    <a:cubicBezTo>
                      <a:pt x="179" y="1052"/>
                      <a:pt x="177" y="1049"/>
                      <a:pt x="179" y="1043"/>
                    </a:cubicBezTo>
                    <a:cubicBezTo>
                      <a:pt x="180" y="1041"/>
                      <a:pt x="180" y="1040"/>
                      <a:pt x="181" y="1040"/>
                    </a:cubicBezTo>
                    <a:cubicBezTo>
                      <a:pt x="182" y="1040"/>
                      <a:pt x="184" y="1043"/>
                      <a:pt x="185" y="1045"/>
                    </a:cubicBezTo>
                    <a:cubicBezTo>
                      <a:pt x="185" y="1046"/>
                      <a:pt x="186" y="1048"/>
                      <a:pt x="187" y="1049"/>
                    </a:cubicBezTo>
                    <a:cubicBezTo>
                      <a:pt x="188" y="1051"/>
                      <a:pt x="189" y="1052"/>
                      <a:pt x="190" y="1052"/>
                    </a:cubicBezTo>
                    <a:cubicBezTo>
                      <a:pt x="191" y="1052"/>
                      <a:pt x="192" y="1050"/>
                      <a:pt x="193" y="1044"/>
                    </a:cubicBezTo>
                    <a:cubicBezTo>
                      <a:pt x="193" y="1041"/>
                      <a:pt x="194" y="1037"/>
                      <a:pt x="196" y="1037"/>
                    </a:cubicBezTo>
                    <a:cubicBezTo>
                      <a:pt x="197" y="1037"/>
                      <a:pt x="198" y="1039"/>
                      <a:pt x="199" y="1043"/>
                    </a:cubicBezTo>
                    <a:cubicBezTo>
                      <a:pt x="200" y="1046"/>
                      <a:pt x="202" y="1047"/>
                      <a:pt x="204" y="1049"/>
                    </a:cubicBezTo>
                    <a:cubicBezTo>
                      <a:pt x="204" y="1049"/>
                      <a:pt x="204" y="1049"/>
                      <a:pt x="204" y="1049"/>
                    </a:cubicBezTo>
                    <a:cubicBezTo>
                      <a:pt x="205" y="1049"/>
                      <a:pt x="205" y="1048"/>
                      <a:pt x="205" y="1048"/>
                    </a:cubicBezTo>
                    <a:cubicBezTo>
                      <a:pt x="205" y="1046"/>
                      <a:pt x="204" y="1044"/>
                      <a:pt x="204" y="1043"/>
                    </a:cubicBezTo>
                    <a:cubicBezTo>
                      <a:pt x="201" y="1042"/>
                      <a:pt x="202" y="1036"/>
                      <a:pt x="202" y="1033"/>
                    </a:cubicBezTo>
                    <a:cubicBezTo>
                      <a:pt x="202" y="1025"/>
                      <a:pt x="202" y="1019"/>
                      <a:pt x="199" y="1019"/>
                    </a:cubicBezTo>
                    <a:cubicBezTo>
                      <a:pt x="199" y="1019"/>
                      <a:pt x="198" y="1019"/>
                      <a:pt x="198" y="1019"/>
                    </a:cubicBezTo>
                    <a:cubicBezTo>
                      <a:pt x="197" y="1019"/>
                      <a:pt x="197" y="1019"/>
                      <a:pt x="196" y="1019"/>
                    </a:cubicBezTo>
                    <a:cubicBezTo>
                      <a:pt x="194" y="1019"/>
                      <a:pt x="192" y="1016"/>
                      <a:pt x="193" y="1008"/>
                    </a:cubicBezTo>
                    <a:cubicBezTo>
                      <a:pt x="193" y="1003"/>
                      <a:pt x="192" y="1002"/>
                      <a:pt x="191" y="1002"/>
                    </a:cubicBezTo>
                    <a:cubicBezTo>
                      <a:pt x="190" y="1002"/>
                      <a:pt x="189" y="1002"/>
                      <a:pt x="188" y="1004"/>
                    </a:cubicBezTo>
                    <a:cubicBezTo>
                      <a:pt x="183" y="1009"/>
                      <a:pt x="187" y="1014"/>
                      <a:pt x="187" y="1020"/>
                    </a:cubicBezTo>
                    <a:cubicBezTo>
                      <a:pt x="187" y="1020"/>
                      <a:pt x="187" y="1020"/>
                      <a:pt x="187" y="1020"/>
                    </a:cubicBezTo>
                    <a:cubicBezTo>
                      <a:pt x="187" y="1021"/>
                      <a:pt x="187" y="1021"/>
                      <a:pt x="187" y="1021"/>
                    </a:cubicBezTo>
                    <a:cubicBezTo>
                      <a:pt x="188" y="1021"/>
                      <a:pt x="188" y="1020"/>
                      <a:pt x="189" y="1018"/>
                    </a:cubicBezTo>
                    <a:cubicBezTo>
                      <a:pt x="190" y="1021"/>
                      <a:pt x="192" y="1023"/>
                      <a:pt x="192" y="1026"/>
                    </a:cubicBezTo>
                    <a:cubicBezTo>
                      <a:pt x="192" y="1028"/>
                      <a:pt x="190" y="1032"/>
                      <a:pt x="189" y="1034"/>
                    </a:cubicBezTo>
                    <a:cubicBezTo>
                      <a:pt x="188" y="1033"/>
                      <a:pt x="187" y="1031"/>
                      <a:pt x="187" y="1029"/>
                    </a:cubicBezTo>
                    <a:cubicBezTo>
                      <a:pt x="187" y="1028"/>
                      <a:pt x="187" y="1026"/>
                      <a:pt x="187" y="1020"/>
                    </a:cubicBezTo>
                    <a:cubicBezTo>
                      <a:pt x="179" y="1014"/>
                      <a:pt x="179" y="1014"/>
                      <a:pt x="182" y="1002"/>
                    </a:cubicBezTo>
                    <a:cubicBezTo>
                      <a:pt x="183" y="998"/>
                      <a:pt x="184" y="993"/>
                      <a:pt x="184" y="991"/>
                    </a:cubicBezTo>
                    <a:cubicBezTo>
                      <a:pt x="180" y="981"/>
                      <a:pt x="180" y="972"/>
                      <a:pt x="184" y="962"/>
                    </a:cubicBezTo>
                    <a:cubicBezTo>
                      <a:pt x="184" y="960"/>
                      <a:pt x="183" y="955"/>
                      <a:pt x="182" y="952"/>
                    </a:cubicBezTo>
                    <a:cubicBezTo>
                      <a:pt x="182" y="945"/>
                      <a:pt x="177" y="939"/>
                      <a:pt x="183" y="931"/>
                    </a:cubicBezTo>
                    <a:cubicBezTo>
                      <a:pt x="183" y="930"/>
                      <a:pt x="182" y="921"/>
                      <a:pt x="181" y="917"/>
                    </a:cubicBezTo>
                    <a:cubicBezTo>
                      <a:pt x="178" y="907"/>
                      <a:pt x="178" y="904"/>
                      <a:pt x="183" y="901"/>
                    </a:cubicBezTo>
                    <a:cubicBezTo>
                      <a:pt x="185" y="900"/>
                      <a:pt x="187" y="900"/>
                      <a:pt x="188" y="899"/>
                    </a:cubicBezTo>
                    <a:cubicBezTo>
                      <a:pt x="188" y="896"/>
                      <a:pt x="186" y="892"/>
                      <a:pt x="187" y="891"/>
                    </a:cubicBezTo>
                    <a:cubicBezTo>
                      <a:pt x="188" y="888"/>
                      <a:pt x="190" y="886"/>
                      <a:pt x="192" y="884"/>
                    </a:cubicBezTo>
                    <a:cubicBezTo>
                      <a:pt x="193" y="887"/>
                      <a:pt x="194" y="890"/>
                      <a:pt x="194" y="892"/>
                    </a:cubicBezTo>
                    <a:cubicBezTo>
                      <a:pt x="194" y="898"/>
                      <a:pt x="195" y="901"/>
                      <a:pt x="197" y="901"/>
                    </a:cubicBezTo>
                    <a:cubicBezTo>
                      <a:pt x="197" y="901"/>
                      <a:pt x="197" y="901"/>
                      <a:pt x="198" y="901"/>
                    </a:cubicBezTo>
                    <a:cubicBezTo>
                      <a:pt x="198" y="901"/>
                      <a:pt x="198" y="901"/>
                      <a:pt x="198" y="901"/>
                    </a:cubicBezTo>
                    <a:cubicBezTo>
                      <a:pt x="198" y="901"/>
                      <a:pt x="199" y="901"/>
                      <a:pt x="200" y="902"/>
                    </a:cubicBezTo>
                    <a:cubicBezTo>
                      <a:pt x="200" y="902"/>
                      <a:pt x="201" y="902"/>
                      <a:pt x="202" y="902"/>
                    </a:cubicBezTo>
                    <a:cubicBezTo>
                      <a:pt x="202" y="902"/>
                      <a:pt x="202" y="902"/>
                      <a:pt x="202" y="902"/>
                    </a:cubicBezTo>
                    <a:cubicBezTo>
                      <a:pt x="202" y="902"/>
                      <a:pt x="203" y="899"/>
                      <a:pt x="203" y="898"/>
                    </a:cubicBezTo>
                    <a:cubicBezTo>
                      <a:pt x="202" y="889"/>
                      <a:pt x="204" y="885"/>
                      <a:pt x="206" y="881"/>
                    </a:cubicBezTo>
                    <a:cubicBezTo>
                      <a:pt x="207" y="879"/>
                      <a:pt x="207" y="877"/>
                      <a:pt x="208" y="875"/>
                    </a:cubicBezTo>
                    <a:cubicBezTo>
                      <a:pt x="207" y="873"/>
                      <a:pt x="206" y="871"/>
                      <a:pt x="205" y="869"/>
                    </a:cubicBezTo>
                    <a:cubicBezTo>
                      <a:pt x="204" y="868"/>
                      <a:pt x="203" y="869"/>
                      <a:pt x="202" y="868"/>
                    </a:cubicBezTo>
                    <a:cubicBezTo>
                      <a:pt x="202" y="869"/>
                      <a:pt x="202" y="870"/>
                      <a:pt x="202" y="871"/>
                    </a:cubicBezTo>
                    <a:cubicBezTo>
                      <a:pt x="201" y="875"/>
                      <a:pt x="200" y="879"/>
                      <a:pt x="199" y="884"/>
                    </a:cubicBezTo>
                    <a:cubicBezTo>
                      <a:pt x="197" y="880"/>
                      <a:pt x="196" y="876"/>
                      <a:pt x="195" y="873"/>
                    </a:cubicBezTo>
                    <a:cubicBezTo>
                      <a:pt x="194" y="874"/>
                      <a:pt x="194" y="874"/>
                      <a:pt x="194" y="874"/>
                    </a:cubicBezTo>
                    <a:cubicBezTo>
                      <a:pt x="194" y="874"/>
                      <a:pt x="193" y="872"/>
                      <a:pt x="192" y="871"/>
                    </a:cubicBezTo>
                    <a:cubicBezTo>
                      <a:pt x="192" y="869"/>
                      <a:pt x="191" y="867"/>
                      <a:pt x="190" y="867"/>
                    </a:cubicBezTo>
                    <a:cubicBezTo>
                      <a:pt x="190" y="867"/>
                      <a:pt x="189" y="869"/>
                      <a:pt x="189" y="875"/>
                    </a:cubicBezTo>
                    <a:cubicBezTo>
                      <a:pt x="189" y="878"/>
                      <a:pt x="185" y="883"/>
                      <a:pt x="183" y="883"/>
                    </a:cubicBezTo>
                    <a:cubicBezTo>
                      <a:pt x="183" y="883"/>
                      <a:pt x="183" y="883"/>
                      <a:pt x="183" y="883"/>
                    </a:cubicBezTo>
                    <a:cubicBezTo>
                      <a:pt x="179" y="882"/>
                      <a:pt x="177" y="876"/>
                      <a:pt x="178" y="867"/>
                    </a:cubicBezTo>
                    <a:cubicBezTo>
                      <a:pt x="177" y="867"/>
                      <a:pt x="177" y="867"/>
                      <a:pt x="176" y="867"/>
                    </a:cubicBezTo>
                    <a:cubicBezTo>
                      <a:pt x="174" y="867"/>
                      <a:pt x="172" y="865"/>
                      <a:pt x="172" y="857"/>
                    </a:cubicBezTo>
                    <a:cubicBezTo>
                      <a:pt x="173" y="851"/>
                      <a:pt x="174" y="850"/>
                      <a:pt x="176" y="850"/>
                    </a:cubicBezTo>
                    <a:cubicBezTo>
                      <a:pt x="176" y="850"/>
                      <a:pt x="176" y="850"/>
                      <a:pt x="177" y="850"/>
                    </a:cubicBezTo>
                    <a:cubicBezTo>
                      <a:pt x="177" y="850"/>
                      <a:pt x="177" y="850"/>
                      <a:pt x="178" y="850"/>
                    </a:cubicBezTo>
                    <a:cubicBezTo>
                      <a:pt x="178" y="850"/>
                      <a:pt x="178" y="850"/>
                      <a:pt x="178" y="850"/>
                    </a:cubicBezTo>
                    <a:cubicBezTo>
                      <a:pt x="178" y="867"/>
                      <a:pt x="178" y="867"/>
                      <a:pt x="178" y="867"/>
                    </a:cubicBezTo>
                    <a:cubicBezTo>
                      <a:pt x="179" y="867"/>
                      <a:pt x="179" y="867"/>
                      <a:pt x="180" y="867"/>
                    </a:cubicBezTo>
                    <a:cubicBezTo>
                      <a:pt x="184" y="867"/>
                      <a:pt x="186" y="858"/>
                      <a:pt x="189" y="854"/>
                    </a:cubicBezTo>
                    <a:cubicBezTo>
                      <a:pt x="190" y="852"/>
                      <a:pt x="192" y="852"/>
                      <a:pt x="193" y="852"/>
                    </a:cubicBezTo>
                    <a:cubicBezTo>
                      <a:pt x="193" y="852"/>
                      <a:pt x="194" y="852"/>
                      <a:pt x="194" y="852"/>
                    </a:cubicBezTo>
                    <a:cubicBezTo>
                      <a:pt x="194" y="852"/>
                      <a:pt x="195" y="856"/>
                      <a:pt x="195" y="859"/>
                    </a:cubicBezTo>
                    <a:cubicBezTo>
                      <a:pt x="195" y="864"/>
                      <a:pt x="195" y="868"/>
                      <a:pt x="195" y="873"/>
                    </a:cubicBezTo>
                    <a:cubicBezTo>
                      <a:pt x="197" y="871"/>
                      <a:pt x="200" y="870"/>
                      <a:pt x="202" y="868"/>
                    </a:cubicBezTo>
                    <a:cubicBezTo>
                      <a:pt x="203" y="857"/>
                      <a:pt x="204" y="854"/>
                      <a:pt x="207" y="854"/>
                    </a:cubicBezTo>
                    <a:cubicBezTo>
                      <a:pt x="208" y="854"/>
                      <a:pt x="208" y="854"/>
                      <a:pt x="208" y="854"/>
                    </a:cubicBezTo>
                    <a:cubicBezTo>
                      <a:pt x="209" y="837"/>
                      <a:pt x="209" y="837"/>
                      <a:pt x="209" y="837"/>
                    </a:cubicBezTo>
                    <a:cubicBezTo>
                      <a:pt x="204" y="834"/>
                      <a:pt x="203" y="831"/>
                      <a:pt x="202" y="819"/>
                    </a:cubicBezTo>
                    <a:cubicBezTo>
                      <a:pt x="199" y="817"/>
                      <a:pt x="197" y="816"/>
                      <a:pt x="196" y="813"/>
                    </a:cubicBezTo>
                    <a:cubicBezTo>
                      <a:pt x="194" y="810"/>
                      <a:pt x="198" y="801"/>
                      <a:pt x="200" y="801"/>
                    </a:cubicBezTo>
                    <a:cubicBezTo>
                      <a:pt x="200" y="801"/>
                      <a:pt x="201" y="801"/>
                      <a:pt x="201" y="801"/>
                    </a:cubicBezTo>
                    <a:cubicBezTo>
                      <a:pt x="203" y="801"/>
                      <a:pt x="203" y="806"/>
                      <a:pt x="203" y="810"/>
                    </a:cubicBezTo>
                    <a:cubicBezTo>
                      <a:pt x="203" y="813"/>
                      <a:pt x="202" y="816"/>
                      <a:pt x="202" y="819"/>
                    </a:cubicBezTo>
                    <a:cubicBezTo>
                      <a:pt x="202" y="819"/>
                      <a:pt x="202" y="819"/>
                      <a:pt x="202" y="819"/>
                    </a:cubicBezTo>
                    <a:cubicBezTo>
                      <a:pt x="210" y="819"/>
                      <a:pt x="211" y="804"/>
                      <a:pt x="214" y="798"/>
                    </a:cubicBezTo>
                    <a:cubicBezTo>
                      <a:pt x="214" y="798"/>
                      <a:pt x="214" y="794"/>
                      <a:pt x="213" y="792"/>
                    </a:cubicBezTo>
                    <a:cubicBezTo>
                      <a:pt x="212" y="790"/>
                      <a:pt x="211" y="789"/>
                      <a:pt x="210" y="789"/>
                    </a:cubicBezTo>
                    <a:cubicBezTo>
                      <a:pt x="210" y="789"/>
                      <a:pt x="210" y="789"/>
                      <a:pt x="210" y="789"/>
                    </a:cubicBezTo>
                    <a:cubicBezTo>
                      <a:pt x="209" y="796"/>
                      <a:pt x="208" y="799"/>
                      <a:pt x="208" y="803"/>
                    </a:cubicBezTo>
                    <a:cubicBezTo>
                      <a:pt x="206" y="799"/>
                      <a:pt x="205" y="796"/>
                      <a:pt x="203" y="792"/>
                    </a:cubicBezTo>
                    <a:cubicBezTo>
                      <a:pt x="205" y="790"/>
                      <a:pt x="206" y="787"/>
                      <a:pt x="207" y="786"/>
                    </a:cubicBezTo>
                    <a:cubicBezTo>
                      <a:pt x="208" y="786"/>
                      <a:pt x="208" y="786"/>
                      <a:pt x="208" y="786"/>
                    </a:cubicBezTo>
                    <a:cubicBezTo>
                      <a:pt x="208" y="786"/>
                      <a:pt x="209" y="788"/>
                      <a:pt x="210" y="789"/>
                    </a:cubicBezTo>
                    <a:cubicBezTo>
                      <a:pt x="210" y="770"/>
                      <a:pt x="210" y="769"/>
                      <a:pt x="203" y="768"/>
                    </a:cubicBezTo>
                    <a:cubicBezTo>
                      <a:pt x="203" y="768"/>
                      <a:pt x="203" y="769"/>
                      <a:pt x="203" y="769"/>
                    </a:cubicBezTo>
                    <a:cubicBezTo>
                      <a:pt x="203" y="772"/>
                      <a:pt x="204" y="776"/>
                      <a:pt x="203" y="778"/>
                    </a:cubicBezTo>
                    <a:cubicBezTo>
                      <a:pt x="203" y="781"/>
                      <a:pt x="201" y="783"/>
                      <a:pt x="200" y="784"/>
                    </a:cubicBezTo>
                    <a:cubicBezTo>
                      <a:pt x="200" y="784"/>
                      <a:pt x="199" y="784"/>
                      <a:pt x="198" y="784"/>
                    </a:cubicBezTo>
                    <a:cubicBezTo>
                      <a:pt x="197" y="784"/>
                      <a:pt x="196" y="783"/>
                      <a:pt x="196" y="779"/>
                    </a:cubicBezTo>
                    <a:cubicBezTo>
                      <a:pt x="197" y="770"/>
                      <a:pt x="195" y="767"/>
                      <a:pt x="193" y="767"/>
                    </a:cubicBezTo>
                    <a:cubicBezTo>
                      <a:pt x="192" y="767"/>
                      <a:pt x="190" y="769"/>
                      <a:pt x="188" y="771"/>
                    </a:cubicBezTo>
                    <a:cubicBezTo>
                      <a:pt x="187" y="778"/>
                      <a:pt x="187" y="780"/>
                      <a:pt x="186" y="783"/>
                    </a:cubicBezTo>
                    <a:cubicBezTo>
                      <a:pt x="185" y="779"/>
                      <a:pt x="183" y="774"/>
                      <a:pt x="182" y="770"/>
                    </a:cubicBezTo>
                    <a:cubicBezTo>
                      <a:pt x="182" y="770"/>
                      <a:pt x="184" y="767"/>
                      <a:pt x="185" y="767"/>
                    </a:cubicBezTo>
                    <a:cubicBezTo>
                      <a:pt x="186" y="766"/>
                      <a:pt x="186" y="766"/>
                      <a:pt x="186" y="766"/>
                    </a:cubicBezTo>
                    <a:cubicBezTo>
                      <a:pt x="187" y="766"/>
                      <a:pt x="188" y="767"/>
                      <a:pt x="188" y="768"/>
                    </a:cubicBezTo>
                    <a:cubicBezTo>
                      <a:pt x="188" y="765"/>
                      <a:pt x="188" y="764"/>
                      <a:pt x="188" y="764"/>
                    </a:cubicBezTo>
                    <a:cubicBezTo>
                      <a:pt x="187" y="760"/>
                      <a:pt x="186" y="756"/>
                      <a:pt x="185" y="752"/>
                    </a:cubicBezTo>
                    <a:cubicBezTo>
                      <a:pt x="184" y="749"/>
                      <a:pt x="182" y="747"/>
                      <a:pt x="181" y="744"/>
                    </a:cubicBezTo>
                    <a:cubicBezTo>
                      <a:pt x="178" y="736"/>
                      <a:pt x="183" y="740"/>
                      <a:pt x="184" y="738"/>
                    </a:cubicBezTo>
                    <a:cubicBezTo>
                      <a:pt x="185" y="735"/>
                      <a:pt x="186" y="731"/>
                      <a:pt x="187" y="727"/>
                    </a:cubicBezTo>
                    <a:cubicBezTo>
                      <a:pt x="189" y="719"/>
                      <a:pt x="184" y="718"/>
                      <a:pt x="183" y="714"/>
                    </a:cubicBezTo>
                    <a:cubicBezTo>
                      <a:pt x="181" y="709"/>
                      <a:pt x="179" y="707"/>
                      <a:pt x="183" y="702"/>
                    </a:cubicBezTo>
                    <a:cubicBezTo>
                      <a:pt x="187" y="695"/>
                      <a:pt x="187" y="686"/>
                      <a:pt x="183" y="679"/>
                    </a:cubicBezTo>
                    <a:cubicBezTo>
                      <a:pt x="179" y="674"/>
                      <a:pt x="182" y="672"/>
                      <a:pt x="184" y="667"/>
                    </a:cubicBezTo>
                    <a:cubicBezTo>
                      <a:pt x="185" y="664"/>
                      <a:pt x="186" y="660"/>
                      <a:pt x="186" y="656"/>
                    </a:cubicBezTo>
                    <a:cubicBezTo>
                      <a:pt x="187" y="651"/>
                      <a:pt x="186" y="649"/>
                      <a:pt x="184" y="649"/>
                    </a:cubicBezTo>
                    <a:cubicBezTo>
                      <a:pt x="183" y="649"/>
                      <a:pt x="182" y="650"/>
                      <a:pt x="181" y="651"/>
                    </a:cubicBezTo>
                    <a:cubicBezTo>
                      <a:pt x="180" y="659"/>
                      <a:pt x="179" y="662"/>
                      <a:pt x="178" y="666"/>
                    </a:cubicBezTo>
                    <a:cubicBezTo>
                      <a:pt x="176" y="663"/>
                      <a:pt x="174" y="660"/>
                      <a:pt x="173" y="657"/>
                    </a:cubicBezTo>
                    <a:cubicBezTo>
                      <a:pt x="174" y="654"/>
                      <a:pt x="176" y="651"/>
                      <a:pt x="178" y="649"/>
                    </a:cubicBezTo>
                    <a:cubicBezTo>
                      <a:pt x="178" y="649"/>
                      <a:pt x="178" y="649"/>
                      <a:pt x="178" y="649"/>
                    </a:cubicBezTo>
                    <a:cubicBezTo>
                      <a:pt x="179" y="649"/>
                      <a:pt x="179" y="649"/>
                      <a:pt x="180" y="650"/>
                    </a:cubicBezTo>
                    <a:cubicBezTo>
                      <a:pt x="180" y="650"/>
                      <a:pt x="181" y="651"/>
                      <a:pt x="181" y="651"/>
                    </a:cubicBezTo>
                    <a:cubicBezTo>
                      <a:pt x="181" y="651"/>
                      <a:pt x="181" y="651"/>
                      <a:pt x="181" y="651"/>
                    </a:cubicBezTo>
                    <a:cubicBezTo>
                      <a:pt x="181" y="632"/>
                      <a:pt x="181" y="632"/>
                      <a:pt x="173" y="632"/>
                    </a:cubicBezTo>
                    <a:cubicBezTo>
                      <a:pt x="173" y="633"/>
                      <a:pt x="173" y="634"/>
                      <a:pt x="173" y="635"/>
                    </a:cubicBezTo>
                    <a:cubicBezTo>
                      <a:pt x="173" y="642"/>
                      <a:pt x="171" y="647"/>
                      <a:pt x="168" y="647"/>
                    </a:cubicBezTo>
                    <a:cubicBezTo>
                      <a:pt x="168" y="647"/>
                      <a:pt x="168" y="647"/>
                      <a:pt x="168" y="647"/>
                    </a:cubicBezTo>
                    <a:cubicBezTo>
                      <a:pt x="166" y="647"/>
                      <a:pt x="165" y="639"/>
                      <a:pt x="164" y="634"/>
                    </a:cubicBezTo>
                    <a:cubicBezTo>
                      <a:pt x="164" y="632"/>
                      <a:pt x="164" y="629"/>
                      <a:pt x="163" y="627"/>
                    </a:cubicBezTo>
                    <a:cubicBezTo>
                      <a:pt x="161" y="625"/>
                      <a:pt x="160" y="624"/>
                      <a:pt x="159" y="623"/>
                    </a:cubicBezTo>
                    <a:cubicBezTo>
                      <a:pt x="160" y="622"/>
                      <a:pt x="161" y="621"/>
                      <a:pt x="162" y="621"/>
                    </a:cubicBezTo>
                    <a:cubicBezTo>
                      <a:pt x="162" y="621"/>
                      <a:pt x="162" y="621"/>
                      <a:pt x="162" y="621"/>
                    </a:cubicBezTo>
                    <a:cubicBezTo>
                      <a:pt x="163" y="621"/>
                      <a:pt x="164" y="623"/>
                      <a:pt x="164" y="624"/>
                    </a:cubicBezTo>
                    <a:cubicBezTo>
                      <a:pt x="164" y="625"/>
                      <a:pt x="163" y="626"/>
                      <a:pt x="163" y="627"/>
                    </a:cubicBezTo>
                    <a:cubicBezTo>
                      <a:pt x="167" y="628"/>
                      <a:pt x="170" y="630"/>
                      <a:pt x="173" y="632"/>
                    </a:cubicBezTo>
                    <a:cubicBezTo>
                      <a:pt x="174" y="622"/>
                      <a:pt x="175" y="617"/>
                      <a:pt x="176" y="617"/>
                    </a:cubicBezTo>
                    <a:cubicBezTo>
                      <a:pt x="178" y="617"/>
                      <a:pt x="179" y="620"/>
                      <a:pt x="182" y="625"/>
                    </a:cubicBezTo>
                    <a:cubicBezTo>
                      <a:pt x="182" y="626"/>
                      <a:pt x="183" y="627"/>
                      <a:pt x="183" y="629"/>
                    </a:cubicBezTo>
                    <a:cubicBezTo>
                      <a:pt x="184" y="631"/>
                      <a:pt x="185" y="631"/>
                      <a:pt x="185" y="631"/>
                    </a:cubicBezTo>
                    <a:cubicBezTo>
                      <a:pt x="187" y="631"/>
                      <a:pt x="187" y="627"/>
                      <a:pt x="188" y="626"/>
                    </a:cubicBezTo>
                    <a:cubicBezTo>
                      <a:pt x="190" y="622"/>
                      <a:pt x="191" y="616"/>
                      <a:pt x="187" y="616"/>
                    </a:cubicBezTo>
                    <a:cubicBezTo>
                      <a:pt x="183" y="615"/>
                      <a:pt x="184" y="609"/>
                      <a:pt x="184" y="604"/>
                    </a:cubicBezTo>
                    <a:cubicBezTo>
                      <a:pt x="184" y="602"/>
                      <a:pt x="186" y="599"/>
                      <a:pt x="186" y="599"/>
                    </a:cubicBezTo>
                    <a:cubicBezTo>
                      <a:pt x="187" y="599"/>
                      <a:pt x="187" y="599"/>
                      <a:pt x="187" y="599"/>
                    </a:cubicBezTo>
                    <a:cubicBezTo>
                      <a:pt x="190" y="599"/>
                      <a:pt x="190" y="603"/>
                      <a:pt x="190" y="607"/>
                    </a:cubicBezTo>
                    <a:cubicBezTo>
                      <a:pt x="190" y="609"/>
                      <a:pt x="191" y="610"/>
                      <a:pt x="192" y="611"/>
                    </a:cubicBezTo>
                    <a:cubicBezTo>
                      <a:pt x="193" y="613"/>
                      <a:pt x="195" y="614"/>
                      <a:pt x="196" y="615"/>
                    </a:cubicBezTo>
                    <a:cubicBezTo>
                      <a:pt x="197" y="615"/>
                      <a:pt x="197" y="615"/>
                      <a:pt x="197" y="615"/>
                    </a:cubicBezTo>
                    <a:cubicBezTo>
                      <a:pt x="197" y="615"/>
                      <a:pt x="198" y="611"/>
                      <a:pt x="198" y="609"/>
                    </a:cubicBezTo>
                    <a:cubicBezTo>
                      <a:pt x="198" y="601"/>
                      <a:pt x="199" y="599"/>
                      <a:pt x="201" y="599"/>
                    </a:cubicBezTo>
                    <a:cubicBezTo>
                      <a:pt x="202" y="599"/>
                      <a:pt x="203" y="599"/>
                      <a:pt x="203" y="599"/>
                    </a:cubicBezTo>
                    <a:cubicBezTo>
                      <a:pt x="205" y="600"/>
                      <a:pt x="206" y="600"/>
                      <a:pt x="208" y="600"/>
                    </a:cubicBezTo>
                    <a:cubicBezTo>
                      <a:pt x="206" y="588"/>
                      <a:pt x="207" y="585"/>
                      <a:pt x="212" y="585"/>
                    </a:cubicBezTo>
                    <a:cubicBezTo>
                      <a:pt x="212" y="576"/>
                      <a:pt x="212" y="572"/>
                      <a:pt x="211" y="572"/>
                    </a:cubicBezTo>
                    <a:cubicBezTo>
                      <a:pt x="210" y="572"/>
                      <a:pt x="209" y="573"/>
                      <a:pt x="208" y="575"/>
                    </a:cubicBezTo>
                    <a:cubicBezTo>
                      <a:pt x="207" y="577"/>
                      <a:pt x="206" y="581"/>
                      <a:pt x="205" y="582"/>
                    </a:cubicBezTo>
                    <a:cubicBezTo>
                      <a:pt x="204" y="583"/>
                      <a:pt x="204" y="583"/>
                      <a:pt x="203" y="583"/>
                    </a:cubicBezTo>
                    <a:cubicBezTo>
                      <a:pt x="201" y="583"/>
                      <a:pt x="199" y="579"/>
                      <a:pt x="199" y="573"/>
                    </a:cubicBezTo>
                    <a:cubicBezTo>
                      <a:pt x="198" y="571"/>
                      <a:pt x="196" y="567"/>
                      <a:pt x="194" y="563"/>
                    </a:cubicBezTo>
                    <a:cubicBezTo>
                      <a:pt x="192" y="561"/>
                      <a:pt x="189" y="559"/>
                      <a:pt x="192" y="553"/>
                    </a:cubicBezTo>
                    <a:cubicBezTo>
                      <a:pt x="193" y="552"/>
                      <a:pt x="194" y="549"/>
                      <a:pt x="195" y="548"/>
                    </a:cubicBezTo>
                    <a:cubicBezTo>
                      <a:pt x="202" y="547"/>
                      <a:pt x="199" y="537"/>
                      <a:pt x="199" y="532"/>
                    </a:cubicBezTo>
                    <a:cubicBezTo>
                      <a:pt x="199" y="528"/>
                      <a:pt x="199" y="526"/>
                      <a:pt x="198" y="526"/>
                    </a:cubicBezTo>
                    <a:cubicBezTo>
                      <a:pt x="198" y="526"/>
                      <a:pt x="197" y="527"/>
                      <a:pt x="197" y="528"/>
                    </a:cubicBezTo>
                    <a:cubicBezTo>
                      <a:pt x="196" y="530"/>
                      <a:pt x="195" y="531"/>
                      <a:pt x="195" y="531"/>
                    </a:cubicBezTo>
                    <a:cubicBezTo>
                      <a:pt x="194" y="531"/>
                      <a:pt x="194" y="531"/>
                      <a:pt x="194" y="530"/>
                    </a:cubicBezTo>
                    <a:cubicBezTo>
                      <a:pt x="191" y="526"/>
                      <a:pt x="190" y="523"/>
                      <a:pt x="193" y="518"/>
                    </a:cubicBezTo>
                    <a:cubicBezTo>
                      <a:pt x="194" y="517"/>
                      <a:pt x="195" y="515"/>
                      <a:pt x="197" y="515"/>
                    </a:cubicBezTo>
                    <a:cubicBezTo>
                      <a:pt x="201" y="512"/>
                      <a:pt x="200" y="508"/>
                      <a:pt x="198" y="503"/>
                    </a:cubicBezTo>
                    <a:cubicBezTo>
                      <a:pt x="197" y="501"/>
                      <a:pt x="196" y="499"/>
                      <a:pt x="195" y="499"/>
                    </a:cubicBezTo>
                    <a:cubicBezTo>
                      <a:pt x="195" y="499"/>
                      <a:pt x="194" y="500"/>
                      <a:pt x="193" y="502"/>
                    </a:cubicBezTo>
                    <a:cubicBezTo>
                      <a:pt x="191" y="506"/>
                      <a:pt x="190" y="509"/>
                      <a:pt x="188" y="509"/>
                    </a:cubicBezTo>
                    <a:cubicBezTo>
                      <a:pt x="187" y="509"/>
                      <a:pt x="186" y="507"/>
                      <a:pt x="184" y="504"/>
                    </a:cubicBezTo>
                    <a:cubicBezTo>
                      <a:pt x="183" y="501"/>
                      <a:pt x="180" y="500"/>
                      <a:pt x="179" y="497"/>
                    </a:cubicBezTo>
                    <a:cubicBezTo>
                      <a:pt x="178" y="494"/>
                      <a:pt x="177" y="489"/>
                      <a:pt x="178" y="485"/>
                    </a:cubicBezTo>
                    <a:cubicBezTo>
                      <a:pt x="178" y="483"/>
                      <a:pt x="180" y="482"/>
                      <a:pt x="182" y="481"/>
                    </a:cubicBezTo>
                    <a:cubicBezTo>
                      <a:pt x="182" y="481"/>
                      <a:pt x="183" y="481"/>
                      <a:pt x="183" y="481"/>
                    </a:cubicBezTo>
                    <a:cubicBezTo>
                      <a:pt x="184" y="481"/>
                      <a:pt x="185" y="481"/>
                      <a:pt x="186" y="481"/>
                    </a:cubicBezTo>
                    <a:cubicBezTo>
                      <a:pt x="184" y="465"/>
                      <a:pt x="190" y="455"/>
                      <a:pt x="195" y="450"/>
                    </a:cubicBezTo>
                    <a:cubicBezTo>
                      <a:pt x="201" y="445"/>
                      <a:pt x="200" y="437"/>
                      <a:pt x="200" y="429"/>
                    </a:cubicBezTo>
                    <a:cubicBezTo>
                      <a:pt x="200" y="427"/>
                      <a:pt x="197" y="425"/>
                      <a:pt x="195" y="423"/>
                    </a:cubicBezTo>
                    <a:cubicBezTo>
                      <a:pt x="197" y="421"/>
                      <a:pt x="200" y="418"/>
                      <a:pt x="200" y="417"/>
                    </a:cubicBezTo>
                    <a:cubicBezTo>
                      <a:pt x="200" y="409"/>
                      <a:pt x="204" y="398"/>
                      <a:pt x="196" y="396"/>
                    </a:cubicBezTo>
                    <a:cubicBezTo>
                      <a:pt x="195" y="395"/>
                      <a:pt x="194" y="391"/>
                      <a:pt x="193" y="388"/>
                    </a:cubicBezTo>
                    <a:cubicBezTo>
                      <a:pt x="194" y="387"/>
                      <a:pt x="196" y="386"/>
                      <a:pt x="198" y="386"/>
                    </a:cubicBezTo>
                    <a:cubicBezTo>
                      <a:pt x="198" y="386"/>
                      <a:pt x="199" y="386"/>
                      <a:pt x="199" y="386"/>
                    </a:cubicBezTo>
                    <a:cubicBezTo>
                      <a:pt x="200" y="386"/>
                      <a:pt x="201" y="386"/>
                      <a:pt x="202" y="386"/>
                    </a:cubicBezTo>
                    <a:cubicBezTo>
                      <a:pt x="203" y="386"/>
                      <a:pt x="204" y="386"/>
                      <a:pt x="205" y="386"/>
                    </a:cubicBezTo>
                    <a:cubicBezTo>
                      <a:pt x="206" y="386"/>
                      <a:pt x="207" y="386"/>
                      <a:pt x="207" y="386"/>
                    </a:cubicBezTo>
                    <a:cubicBezTo>
                      <a:pt x="210" y="386"/>
                      <a:pt x="213" y="384"/>
                      <a:pt x="215" y="383"/>
                    </a:cubicBezTo>
                    <a:cubicBezTo>
                      <a:pt x="214" y="377"/>
                      <a:pt x="218" y="369"/>
                      <a:pt x="213" y="364"/>
                    </a:cubicBezTo>
                    <a:cubicBezTo>
                      <a:pt x="210" y="361"/>
                      <a:pt x="211" y="351"/>
                      <a:pt x="214" y="343"/>
                    </a:cubicBezTo>
                    <a:cubicBezTo>
                      <a:pt x="215" y="342"/>
                      <a:pt x="215" y="340"/>
                      <a:pt x="215" y="338"/>
                    </a:cubicBezTo>
                    <a:cubicBezTo>
                      <a:pt x="215" y="338"/>
                      <a:pt x="215" y="338"/>
                      <a:pt x="215" y="338"/>
                    </a:cubicBezTo>
                    <a:cubicBezTo>
                      <a:pt x="211" y="338"/>
                      <a:pt x="212" y="330"/>
                      <a:pt x="212" y="324"/>
                    </a:cubicBezTo>
                    <a:cubicBezTo>
                      <a:pt x="212" y="317"/>
                      <a:pt x="211" y="308"/>
                      <a:pt x="215" y="308"/>
                    </a:cubicBezTo>
                    <a:cubicBezTo>
                      <a:pt x="215" y="308"/>
                      <a:pt x="216" y="308"/>
                      <a:pt x="216" y="308"/>
                    </a:cubicBezTo>
                    <a:cubicBezTo>
                      <a:pt x="214" y="303"/>
                      <a:pt x="211" y="299"/>
                      <a:pt x="211" y="291"/>
                    </a:cubicBezTo>
                    <a:cubicBezTo>
                      <a:pt x="211" y="289"/>
                      <a:pt x="212" y="286"/>
                      <a:pt x="212" y="283"/>
                    </a:cubicBezTo>
                    <a:cubicBezTo>
                      <a:pt x="212" y="277"/>
                      <a:pt x="215" y="273"/>
                      <a:pt x="213" y="265"/>
                    </a:cubicBezTo>
                    <a:cubicBezTo>
                      <a:pt x="211" y="262"/>
                      <a:pt x="213" y="254"/>
                      <a:pt x="212" y="249"/>
                    </a:cubicBezTo>
                    <a:cubicBezTo>
                      <a:pt x="212" y="239"/>
                      <a:pt x="215" y="244"/>
                      <a:pt x="217" y="241"/>
                    </a:cubicBezTo>
                    <a:cubicBezTo>
                      <a:pt x="215" y="238"/>
                      <a:pt x="213" y="235"/>
                      <a:pt x="213" y="231"/>
                    </a:cubicBezTo>
                    <a:cubicBezTo>
                      <a:pt x="212" y="226"/>
                      <a:pt x="213" y="220"/>
                      <a:pt x="213" y="215"/>
                    </a:cubicBezTo>
                    <a:cubicBezTo>
                      <a:pt x="213" y="212"/>
                      <a:pt x="214" y="210"/>
                      <a:pt x="214" y="208"/>
                    </a:cubicBezTo>
                    <a:cubicBezTo>
                      <a:pt x="215" y="206"/>
                      <a:pt x="217" y="205"/>
                      <a:pt x="218" y="204"/>
                    </a:cubicBezTo>
                    <a:cubicBezTo>
                      <a:pt x="217" y="202"/>
                      <a:pt x="216" y="199"/>
                      <a:pt x="215" y="197"/>
                    </a:cubicBezTo>
                    <a:cubicBezTo>
                      <a:pt x="213" y="191"/>
                      <a:pt x="213" y="180"/>
                      <a:pt x="215" y="175"/>
                    </a:cubicBezTo>
                    <a:cubicBezTo>
                      <a:pt x="216" y="173"/>
                      <a:pt x="217" y="173"/>
                      <a:pt x="218" y="172"/>
                    </a:cubicBezTo>
                    <a:cubicBezTo>
                      <a:pt x="217" y="171"/>
                      <a:pt x="216" y="171"/>
                      <a:pt x="215" y="169"/>
                    </a:cubicBezTo>
                    <a:cubicBezTo>
                      <a:pt x="214" y="164"/>
                      <a:pt x="212" y="159"/>
                      <a:pt x="212" y="153"/>
                    </a:cubicBezTo>
                    <a:cubicBezTo>
                      <a:pt x="211" y="148"/>
                      <a:pt x="210" y="145"/>
                      <a:pt x="208" y="145"/>
                    </a:cubicBezTo>
                    <a:cubicBezTo>
                      <a:pt x="208" y="145"/>
                      <a:pt x="208" y="145"/>
                      <a:pt x="208" y="145"/>
                    </a:cubicBezTo>
                    <a:cubicBezTo>
                      <a:pt x="208" y="145"/>
                      <a:pt x="207" y="145"/>
                      <a:pt x="207" y="145"/>
                    </a:cubicBezTo>
                    <a:cubicBezTo>
                      <a:pt x="205" y="145"/>
                      <a:pt x="203" y="144"/>
                      <a:pt x="204" y="138"/>
                    </a:cubicBezTo>
                    <a:cubicBezTo>
                      <a:pt x="204" y="135"/>
                      <a:pt x="205" y="129"/>
                      <a:pt x="206" y="129"/>
                    </a:cubicBezTo>
                    <a:cubicBezTo>
                      <a:pt x="206" y="129"/>
                      <a:pt x="206" y="129"/>
                      <a:pt x="207" y="129"/>
                    </a:cubicBezTo>
                    <a:cubicBezTo>
                      <a:pt x="208" y="129"/>
                      <a:pt x="210" y="130"/>
                      <a:pt x="211" y="132"/>
                    </a:cubicBezTo>
                    <a:cubicBezTo>
                      <a:pt x="212" y="133"/>
                      <a:pt x="212" y="137"/>
                      <a:pt x="213" y="140"/>
                    </a:cubicBezTo>
                    <a:cubicBezTo>
                      <a:pt x="213" y="137"/>
                      <a:pt x="214" y="133"/>
                      <a:pt x="214" y="130"/>
                    </a:cubicBezTo>
                    <a:cubicBezTo>
                      <a:pt x="215" y="124"/>
                      <a:pt x="212" y="114"/>
                      <a:pt x="216" y="114"/>
                    </a:cubicBezTo>
                    <a:cubicBezTo>
                      <a:pt x="221" y="113"/>
                      <a:pt x="220" y="96"/>
                      <a:pt x="224" y="93"/>
                    </a:cubicBezTo>
                    <a:cubicBezTo>
                      <a:pt x="224" y="93"/>
                      <a:pt x="225" y="91"/>
                      <a:pt x="225" y="89"/>
                    </a:cubicBezTo>
                    <a:cubicBezTo>
                      <a:pt x="224" y="89"/>
                      <a:pt x="224" y="88"/>
                      <a:pt x="223" y="87"/>
                    </a:cubicBezTo>
                    <a:cubicBezTo>
                      <a:pt x="222" y="86"/>
                      <a:pt x="222" y="86"/>
                      <a:pt x="221" y="86"/>
                    </a:cubicBezTo>
                    <a:cubicBezTo>
                      <a:pt x="220" y="86"/>
                      <a:pt x="219" y="88"/>
                      <a:pt x="218" y="91"/>
                    </a:cubicBezTo>
                    <a:cubicBezTo>
                      <a:pt x="217" y="93"/>
                      <a:pt x="216" y="94"/>
                      <a:pt x="215" y="95"/>
                    </a:cubicBezTo>
                    <a:cubicBezTo>
                      <a:pt x="215" y="93"/>
                      <a:pt x="215" y="90"/>
                      <a:pt x="215" y="88"/>
                    </a:cubicBezTo>
                    <a:cubicBezTo>
                      <a:pt x="214" y="83"/>
                      <a:pt x="215" y="78"/>
                      <a:pt x="215" y="74"/>
                    </a:cubicBezTo>
                    <a:cubicBezTo>
                      <a:pt x="214" y="70"/>
                      <a:pt x="216" y="65"/>
                      <a:pt x="213" y="63"/>
                    </a:cubicBezTo>
                    <a:cubicBezTo>
                      <a:pt x="213" y="66"/>
                      <a:pt x="213" y="70"/>
                      <a:pt x="212" y="73"/>
                    </a:cubicBezTo>
                    <a:cubicBezTo>
                      <a:pt x="212" y="75"/>
                      <a:pt x="211" y="78"/>
                      <a:pt x="210" y="78"/>
                    </a:cubicBezTo>
                    <a:cubicBezTo>
                      <a:pt x="210" y="78"/>
                      <a:pt x="210" y="78"/>
                      <a:pt x="210" y="78"/>
                    </a:cubicBezTo>
                    <a:cubicBezTo>
                      <a:pt x="209" y="78"/>
                      <a:pt x="209" y="77"/>
                      <a:pt x="208" y="77"/>
                    </a:cubicBezTo>
                    <a:cubicBezTo>
                      <a:pt x="205" y="77"/>
                      <a:pt x="205" y="83"/>
                      <a:pt x="203" y="89"/>
                    </a:cubicBezTo>
                    <a:cubicBezTo>
                      <a:pt x="203" y="90"/>
                      <a:pt x="202" y="95"/>
                      <a:pt x="200" y="95"/>
                    </a:cubicBezTo>
                    <a:cubicBezTo>
                      <a:pt x="200" y="95"/>
                      <a:pt x="199" y="93"/>
                      <a:pt x="199" y="88"/>
                    </a:cubicBezTo>
                    <a:cubicBezTo>
                      <a:pt x="198" y="84"/>
                      <a:pt x="194" y="79"/>
                      <a:pt x="192" y="79"/>
                    </a:cubicBezTo>
                    <a:cubicBezTo>
                      <a:pt x="192" y="79"/>
                      <a:pt x="192" y="79"/>
                      <a:pt x="192" y="79"/>
                    </a:cubicBezTo>
                    <a:cubicBezTo>
                      <a:pt x="189" y="80"/>
                      <a:pt x="187" y="86"/>
                      <a:pt x="191" y="96"/>
                    </a:cubicBezTo>
                    <a:cubicBezTo>
                      <a:pt x="192" y="97"/>
                      <a:pt x="193" y="97"/>
                      <a:pt x="193" y="98"/>
                    </a:cubicBezTo>
                    <a:cubicBezTo>
                      <a:pt x="194" y="99"/>
                      <a:pt x="195" y="101"/>
                      <a:pt x="194" y="101"/>
                    </a:cubicBezTo>
                    <a:cubicBezTo>
                      <a:pt x="193" y="101"/>
                      <a:pt x="193" y="101"/>
                      <a:pt x="192" y="100"/>
                    </a:cubicBezTo>
                    <a:cubicBezTo>
                      <a:pt x="193" y="104"/>
                      <a:pt x="192" y="106"/>
                      <a:pt x="191" y="106"/>
                    </a:cubicBezTo>
                    <a:cubicBezTo>
                      <a:pt x="190" y="106"/>
                      <a:pt x="190" y="106"/>
                      <a:pt x="189" y="105"/>
                    </a:cubicBezTo>
                    <a:cubicBezTo>
                      <a:pt x="188" y="105"/>
                      <a:pt x="188" y="101"/>
                      <a:pt x="188" y="98"/>
                    </a:cubicBezTo>
                    <a:cubicBezTo>
                      <a:pt x="183" y="95"/>
                      <a:pt x="180" y="91"/>
                      <a:pt x="180" y="86"/>
                    </a:cubicBezTo>
                    <a:cubicBezTo>
                      <a:pt x="179" y="83"/>
                      <a:pt x="182" y="75"/>
                      <a:pt x="184" y="73"/>
                    </a:cubicBezTo>
                    <a:cubicBezTo>
                      <a:pt x="187" y="70"/>
                      <a:pt x="189" y="71"/>
                      <a:pt x="186" y="65"/>
                    </a:cubicBezTo>
                    <a:cubicBezTo>
                      <a:pt x="184" y="61"/>
                      <a:pt x="183" y="56"/>
                      <a:pt x="183" y="51"/>
                    </a:cubicBezTo>
                    <a:cubicBezTo>
                      <a:pt x="182" y="45"/>
                      <a:pt x="184" y="44"/>
                      <a:pt x="185" y="44"/>
                    </a:cubicBezTo>
                    <a:cubicBezTo>
                      <a:pt x="186" y="44"/>
                      <a:pt x="186" y="44"/>
                      <a:pt x="187" y="44"/>
                    </a:cubicBezTo>
                    <a:cubicBezTo>
                      <a:pt x="187" y="44"/>
                      <a:pt x="187" y="44"/>
                      <a:pt x="188" y="44"/>
                    </a:cubicBezTo>
                    <a:cubicBezTo>
                      <a:pt x="188" y="44"/>
                      <a:pt x="188" y="44"/>
                      <a:pt x="188" y="44"/>
                    </a:cubicBezTo>
                    <a:cubicBezTo>
                      <a:pt x="189" y="42"/>
                      <a:pt x="189" y="39"/>
                      <a:pt x="190" y="38"/>
                    </a:cubicBezTo>
                    <a:cubicBezTo>
                      <a:pt x="192" y="36"/>
                      <a:pt x="194" y="35"/>
                      <a:pt x="196" y="34"/>
                    </a:cubicBezTo>
                    <a:cubicBezTo>
                      <a:pt x="196" y="38"/>
                      <a:pt x="196" y="41"/>
                      <a:pt x="197" y="44"/>
                    </a:cubicBezTo>
                    <a:cubicBezTo>
                      <a:pt x="197" y="44"/>
                      <a:pt x="197" y="44"/>
                      <a:pt x="198" y="44"/>
                    </a:cubicBezTo>
                    <a:cubicBezTo>
                      <a:pt x="198" y="44"/>
                      <a:pt x="199" y="44"/>
                      <a:pt x="199" y="44"/>
                    </a:cubicBezTo>
                    <a:cubicBezTo>
                      <a:pt x="200" y="44"/>
                      <a:pt x="200" y="44"/>
                      <a:pt x="201" y="44"/>
                    </a:cubicBezTo>
                    <a:cubicBezTo>
                      <a:pt x="203" y="44"/>
                      <a:pt x="205" y="43"/>
                      <a:pt x="206" y="35"/>
                    </a:cubicBezTo>
                    <a:cubicBezTo>
                      <a:pt x="206" y="32"/>
                      <a:pt x="209" y="30"/>
                      <a:pt x="211" y="28"/>
                    </a:cubicBezTo>
                    <a:cubicBezTo>
                      <a:pt x="212" y="31"/>
                      <a:pt x="212" y="35"/>
                      <a:pt x="213" y="38"/>
                    </a:cubicBezTo>
                    <a:cubicBezTo>
                      <a:pt x="214" y="40"/>
                      <a:pt x="215" y="39"/>
                      <a:pt x="216" y="40"/>
                    </a:cubicBezTo>
                    <a:cubicBezTo>
                      <a:pt x="216" y="38"/>
                      <a:pt x="216" y="36"/>
                      <a:pt x="216" y="34"/>
                    </a:cubicBezTo>
                    <a:cubicBezTo>
                      <a:pt x="215" y="26"/>
                      <a:pt x="212" y="20"/>
                      <a:pt x="215" y="11"/>
                    </a:cubicBezTo>
                    <a:cubicBezTo>
                      <a:pt x="216" y="9"/>
                      <a:pt x="216" y="4"/>
                      <a:pt x="21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50" name="Freeform 3707">
                <a:extLst>
                  <a:ext uri="{FF2B5EF4-FFF2-40B4-BE49-F238E27FC236}">
                    <a16:creationId xmlns:a16="http://schemas.microsoft.com/office/drawing/2014/main" id="{2FBF0527-D773-4AF9-8A23-D21E824AF5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17" y="2256"/>
                <a:ext cx="65" cy="926"/>
              </a:xfrm>
              <a:custGeom>
                <a:avLst/>
                <a:gdLst>
                  <a:gd name="T0" fmla="*/ 69 w 76"/>
                  <a:gd name="T1" fmla="*/ 1034 h 1088"/>
                  <a:gd name="T2" fmla="*/ 48 w 76"/>
                  <a:gd name="T3" fmla="*/ 1000 h 1088"/>
                  <a:gd name="T4" fmla="*/ 53 w 76"/>
                  <a:gd name="T5" fmla="*/ 966 h 1088"/>
                  <a:gd name="T6" fmla="*/ 63 w 76"/>
                  <a:gd name="T7" fmla="*/ 899 h 1088"/>
                  <a:gd name="T8" fmla="*/ 45 w 76"/>
                  <a:gd name="T9" fmla="*/ 850 h 1088"/>
                  <a:gd name="T10" fmla="*/ 42 w 76"/>
                  <a:gd name="T11" fmla="*/ 791 h 1088"/>
                  <a:gd name="T12" fmla="*/ 54 w 76"/>
                  <a:gd name="T13" fmla="*/ 696 h 1088"/>
                  <a:gd name="T14" fmla="*/ 10 w 76"/>
                  <a:gd name="T15" fmla="*/ 641 h 1088"/>
                  <a:gd name="T16" fmla="*/ 38 w 76"/>
                  <a:gd name="T17" fmla="*/ 668 h 1088"/>
                  <a:gd name="T18" fmla="*/ 10 w 76"/>
                  <a:gd name="T19" fmla="*/ 607 h 1088"/>
                  <a:gd name="T20" fmla="*/ 11 w 76"/>
                  <a:gd name="T21" fmla="*/ 578 h 1088"/>
                  <a:gd name="T22" fmla="*/ 68 w 76"/>
                  <a:gd name="T23" fmla="*/ 565 h 1088"/>
                  <a:gd name="T24" fmla="*/ 60 w 76"/>
                  <a:gd name="T25" fmla="*/ 544 h 1088"/>
                  <a:gd name="T26" fmla="*/ 49 w 76"/>
                  <a:gd name="T27" fmla="*/ 514 h 1088"/>
                  <a:gd name="T28" fmla="*/ 21 w 76"/>
                  <a:gd name="T29" fmla="*/ 522 h 1088"/>
                  <a:gd name="T30" fmla="*/ 37 w 76"/>
                  <a:gd name="T31" fmla="*/ 489 h 1088"/>
                  <a:gd name="T32" fmla="*/ 41 w 76"/>
                  <a:gd name="T33" fmla="*/ 458 h 1088"/>
                  <a:gd name="T34" fmla="*/ 43 w 76"/>
                  <a:gd name="T35" fmla="*/ 456 h 1088"/>
                  <a:gd name="T36" fmla="*/ 55 w 76"/>
                  <a:gd name="T37" fmla="*/ 437 h 1088"/>
                  <a:gd name="T38" fmla="*/ 56 w 76"/>
                  <a:gd name="T39" fmla="*/ 396 h 1088"/>
                  <a:gd name="T40" fmla="*/ 30 w 76"/>
                  <a:gd name="T41" fmla="*/ 453 h 1088"/>
                  <a:gd name="T42" fmla="*/ 65 w 76"/>
                  <a:gd name="T43" fmla="*/ 372 h 1088"/>
                  <a:gd name="T44" fmla="*/ 54 w 76"/>
                  <a:gd name="T45" fmla="*/ 362 h 1088"/>
                  <a:gd name="T46" fmla="*/ 68 w 76"/>
                  <a:gd name="T47" fmla="*/ 348 h 1088"/>
                  <a:gd name="T48" fmla="*/ 31 w 76"/>
                  <a:gd name="T49" fmla="*/ 320 h 1088"/>
                  <a:gd name="T50" fmla="*/ 58 w 76"/>
                  <a:gd name="T51" fmla="*/ 308 h 1088"/>
                  <a:gd name="T52" fmla="*/ 18 w 76"/>
                  <a:gd name="T53" fmla="*/ 279 h 1088"/>
                  <a:gd name="T54" fmla="*/ 57 w 76"/>
                  <a:gd name="T55" fmla="*/ 232 h 1088"/>
                  <a:gd name="T56" fmla="*/ 61 w 76"/>
                  <a:gd name="T57" fmla="*/ 197 h 1088"/>
                  <a:gd name="T58" fmla="*/ 57 w 76"/>
                  <a:gd name="T59" fmla="*/ 159 h 1088"/>
                  <a:gd name="T60" fmla="*/ 46 w 76"/>
                  <a:gd name="T61" fmla="*/ 117 h 1088"/>
                  <a:gd name="T62" fmla="*/ 48 w 76"/>
                  <a:gd name="T63" fmla="*/ 204 h 1088"/>
                  <a:gd name="T64" fmla="*/ 27 w 76"/>
                  <a:gd name="T65" fmla="*/ 225 h 1088"/>
                  <a:gd name="T66" fmla="*/ 24 w 76"/>
                  <a:gd name="T67" fmla="*/ 119 h 1088"/>
                  <a:gd name="T68" fmla="*/ 41 w 76"/>
                  <a:gd name="T69" fmla="*/ 98 h 1088"/>
                  <a:gd name="T70" fmla="*/ 46 w 76"/>
                  <a:gd name="T71" fmla="*/ 59 h 1088"/>
                  <a:gd name="T72" fmla="*/ 33 w 76"/>
                  <a:gd name="T73" fmla="*/ 43 h 1088"/>
                  <a:gd name="T74" fmla="*/ 8 w 76"/>
                  <a:gd name="T75" fmla="*/ 34 h 1088"/>
                  <a:gd name="T76" fmla="*/ 69 w 76"/>
                  <a:gd name="T77" fmla="*/ 2 h 1088"/>
                  <a:gd name="T78" fmla="*/ 1 w 76"/>
                  <a:gd name="T79" fmla="*/ 52 h 1088"/>
                  <a:gd name="T80" fmla="*/ 0 w 76"/>
                  <a:gd name="T81" fmla="*/ 174 h 1088"/>
                  <a:gd name="T82" fmla="*/ 8 w 76"/>
                  <a:gd name="T83" fmla="*/ 298 h 1088"/>
                  <a:gd name="T84" fmla="*/ 0 w 76"/>
                  <a:gd name="T85" fmla="*/ 435 h 1088"/>
                  <a:gd name="T86" fmla="*/ 4 w 76"/>
                  <a:gd name="T87" fmla="*/ 667 h 1088"/>
                  <a:gd name="T88" fmla="*/ 7 w 76"/>
                  <a:gd name="T89" fmla="*/ 728 h 1088"/>
                  <a:gd name="T90" fmla="*/ 44 w 76"/>
                  <a:gd name="T91" fmla="*/ 741 h 1088"/>
                  <a:gd name="T92" fmla="*/ 59 w 76"/>
                  <a:gd name="T93" fmla="*/ 716 h 1088"/>
                  <a:gd name="T94" fmla="*/ 20 w 76"/>
                  <a:gd name="T95" fmla="*/ 801 h 1088"/>
                  <a:gd name="T96" fmla="*/ 30 w 76"/>
                  <a:gd name="T97" fmla="*/ 881 h 1088"/>
                  <a:gd name="T98" fmla="*/ 41 w 76"/>
                  <a:gd name="T99" fmla="*/ 941 h 1088"/>
                  <a:gd name="T100" fmla="*/ 40 w 76"/>
                  <a:gd name="T101" fmla="*/ 1060 h 1088"/>
                  <a:gd name="T102" fmla="*/ 69 w 76"/>
                  <a:gd name="T103" fmla="*/ 1088 h 1088"/>
                  <a:gd name="T104" fmla="*/ 73 w 76"/>
                  <a:gd name="T105" fmla="*/ 959 h 1088"/>
                  <a:gd name="T106" fmla="*/ 76 w 76"/>
                  <a:gd name="T107" fmla="*/ 850 h 1088"/>
                  <a:gd name="T108" fmla="*/ 53 w 76"/>
                  <a:gd name="T109" fmla="*/ 668 h 1088"/>
                  <a:gd name="T110" fmla="*/ 59 w 76"/>
                  <a:gd name="T111" fmla="*/ 632 h 1088"/>
                  <a:gd name="T112" fmla="*/ 74 w 76"/>
                  <a:gd name="T113" fmla="*/ 549 h 1088"/>
                  <a:gd name="T114" fmla="*/ 72 w 76"/>
                  <a:gd name="T115" fmla="*/ 459 h 1088"/>
                  <a:gd name="T116" fmla="*/ 73 w 76"/>
                  <a:gd name="T117" fmla="*/ 371 h 1088"/>
                  <a:gd name="T118" fmla="*/ 64 w 76"/>
                  <a:gd name="T119" fmla="*/ 297 h 1088"/>
                  <a:gd name="T120" fmla="*/ 65 w 76"/>
                  <a:gd name="T121" fmla="*/ 105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6" h="1088">
                    <a:moveTo>
                      <a:pt x="56" y="1015"/>
                    </a:moveTo>
                    <a:cubicBezTo>
                      <a:pt x="56" y="1015"/>
                      <a:pt x="56" y="1015"/>
                      <a:pt x="56" y="1015"/>
                    </a:cubicBezTo>
                    <a:cubicBezTo>
                      <a:pt x="56" y="1016"/>
                      <a:pt x="56" y="1016"/>
                      <a:pt x="56" y="1017"/>
                    </a:cubicBezTo>
                    <a:cubicBezTo>
                      <a:pt x="56" y="1017"/>
                      <a:pt x="56" y="1017"/>
                      <a:pt x="56" y="1017"/>
                    </a:cubicBezTo>
                    <a:cubicBezTo>
                      <a:pt x="56" y="1016"/>
                      <a:pt x="56" y="1016"/>
                      <a:pt x="56" y="1015"/>
                    </a:cubicBezTo>
                    <a:cubicBezTo>
                      <a:pt x="56" y="1015"/>
                      <a:pt x="56" y="1015"/>
                      <a:pt x="56" y="1015"/>
                    </a:cubicBezTo>
                    <a:moveTo>
                      <a:pt x="48" y="1072"/>
                    </a:moveTo>
                    <a:cubicBezTo>
                      <a:pt x="48" y="1071"/>
                      <a:pt x="48" y="1069"/>
                      <a:pt x="47" y="1067"/>
                    </a:cubicBezTo>
                    <a:cubicBezTo>
                      <a:pt x="48" y="1067"/>
                      <a:pt x="49" y="1066"/>
                      <a:pt x="49" y="1066"/>
                    </a:cubicBezTo>
                    <a:cubicBezTo>
                      <a:pt x="49" y="1066"/>
                      <a:pt x="49" y="1066"/>
                      <a:pt x="50" y="1066"/>
                    </a:cubicBezTo>
                    <a:cubicBezTo>
                      <a:pt x="50" y="1066"/>
                      <a:pt x="51" y="1068"/>
                      <a:pt x="52" y="1069"/>
                    </a:cubicBezTo>
                    <a:cubicBezTo>
                      <a:pt x="51" y="1070"/>
                      <a:pt x="50" y="1070"/>
                      <a:pt x="48" y="1072"/>
                    </a:cubicBezTo>
                    <a:moveTo>
                      <a:pt x="57" y="1055"/>
                    </a:moveTo>
                    <a:cubicBezTo>
                      <a:pt x="57" y="1053"/>
                      <a:pt x="56" y="1050"/>
                      <a:pt x="55" y="1048"/>
                    </a:cubicBezTo>
                    <a:cubicBezTo>
                      <a:pt x="55" y="1046"/>
                      <a:pt x="56" y="1045"/>
                      <a:pt x="57" y="1043"/>
                    </a:cubicBezTo>
                    <a:cubicBezTo>
                      <a:pt x="58" y="1046"/>
                      <a:pt x="59" y="1049"/>
                      <a:pt x="60" y="1052"/>
                    </a:cubicBezTo>
                    <a:cubicBezTo>
                      <a:pt x="60" y="1053"/>
                      <a:pt x="59" y="1054"/>
                      <a:pt x="57" y="1055"/>
                    </a:cubicBezTo>
                    <a:moveTo>
                      <a:pt x="66" y="1037"/>
                    </a:moveTo>
                    <a:cubicBezTo>
                      <a:pt x="66" y="1037"/>
                      <a:pt x="65" y="1036"/>
                      <a:pt x="64" y="1036"/>
                    </a:cubicBezTo>
                    <a:cubicBezTo>
                      <a:pt x="65" y="1034"/>
                      <a:pt x="65" y="1032"/>
                      <a:pt x="65" y="1031"/>
                    </a:cubicBezTo>
                    <a:cubicBezTo>
                      <a:pt x="67" y="1033"/>
                      <a:pt x="68" y="1033"/>
                      <a:pt x="69" y="1034"/>
                    </a:cubicBezTo>
                    <a:cubicBezTo>
                      <a:pt x="68" y="1035"/>
                      <a:pt x="67" y="1037"/>
                      <a:pt x="67" y="1037"/>
                    </a:cubicBezTo>
                    <a:cubicBezTo>
                      <a:pt x="66" y="1037"/>
                      <a:pt x="66" y="1037"/>
                      <a:pt x="66" y="1037"/>
                    </a:cubicBezTo>
                    <a:moveTo>
                      <a:pt x="56" y="1017"/>
                    </a:moveTo>
                    <a:cubicBezTo>
                      <a:pt x="56" y="1016"/>
                      <a:pt x="56" y="1016"/>
                      <a:pt x="56" y="1015"/>
                    </a:cubicBezTo>
                    <a:cubicBezTo>
                      <a:pt x="56" y="1014"/>
                      <a:pt x="56" y="1013"/>
                      <a:pt x="56" y="1013"/>
                    </a:cubicBezTo>
                    <a:cubicBezTo>
                      <a:pt x="56" y="1013"/>
                      <a:pt x="56" y="1014"/>
                      <a:pt x="56" y="1015"/>
                    </a:cubicBezTo>
                    <a:cubicBezTo>
                      <a:pt x="57" y="1014"/>
                      <a:pt x="58" y="1014"/>
                      <a:pt x="58" y="1014"/>
                    </a:cubicBezTo>
                    <a:cubicBezTo>
                      <a:pt x="59" y="1014"/>
                      <a:pt x="60" y="1016"/>
                      <a:pt x="61" y="1017"/>
                    </a:cubicBezTo>
                    <a:cubicBezTo>
                      <a:pt x="60" y="1018"/>
                      <a:pt x="58" y="1020"/>
                      <a:pt x="57" y="1020"/>
                    </a:cubicBezTo>
                    <a:cubicBezTo>
                      <a:pt x="57" y="1020"/>
                      <a:pt x="57" y="1020"/>
                      <a:pt x="57" y="1020"/>
                    </a:cubicBezTo>
                    <a:cubicBezTo>
                      <a:pt x="57" y="1020"/>
                      <a:pt x="56" y="1019"/>
                      <a:pt x="56" y="1017"/>
                    </a:cubicBezTo>
                    <a:cubicBezTo>
                      <a:pt x="56" y="1017"/>
                      <a:pt x="56" y="1017"/>
                      <a:pt x="56" y="1017"/>
                    </a:cubicBezTo>
                    <a:moveTo>
                      <a:pt x="65" y="1009"/>
                    </a:moveTo>
                    <a:cubicBezTo>
                      <a:pt x="64" y="1009"/>
                      <a:pt x="63" y="1004"/>
                      <a:pt x="62" y="1002"/>
                    </a:cubicBezTo>
                    <a:cubicBezTo>
                      <a:pt x="63" y="1001"/>
                      <a:pt x="65" y="999"/>
                      <a:pt x="67" y="999"/>
                    </a:cubicBezTo>
                    <a:cubicBezTo>
                      <a:pt x="67" y="999"/>
                      <a:pt x="67" y="999"/>
                      <a:pt x="67" y="999"/>
                    </a:cubicBezTo>
                    <a:cubicBezTo>
                      <a:pt x="68" y="999"/>
                      <a:pt x="69" y="1000"/>
                      <a:pt x="70" y="1001"/>
                    </a:cubicBezTo>
                    <a:cubicBezTo>
                      <a:pt x="68" y="1005"/>
                      <a:pt x="67" y="1009"/>
                      <a:pt x="65" y="1009"/>
                    </a:cubicBezTo>
                    <a:cubicBezTo>
                      <a:pt x="65" y="1009"/>
                      <a:pt x="65" y="1009"/>
                      <a:pt x="65" y="1009"/>
                    </a:cubicBezTo>
                    <a:moveTo>
                      <a:pt x="49" y="1005"/>
                    </a:moveTo>
                    <a:cubicBezTo>
                      <a:pt x="49" y="1004"/>
                      <a:pt x="48" y="1002"/>
                      <a:pt x="48" y="1000"/>
                    </a:cubicBezTo>
                    <a:cubicBezTo>
                      <a:pt x="48" y="1000"/>
                      <a:pt x="49" y="998"/>
                      <a:pt x="50" y="998"/>
                    </a:cubicBezTo>
                    <a:cubicBezTo>
                      <a:pt x="50" y="998"/>
                      <a:pt x="50" y="998"/>
                      <a:pt x="50" y="998"/>
                    </a:cubicBezTo>
                    <a:cubicBezTo>
                      <a:pt x="51" y="999"/>
                      <a:pt x="52" y="1001"/>
                      <a:pt x="52" y="1002"/>
                    </a:cubicBezTo>
                    <a:cubicBezTo>
                      <a:pt x="52" y="1003"/>
                      <a:pt x="51" y="1003"/>
                      <a:pt x="49" y="1005"/>
                    </a:cubicBezTo>
                    <a:moveTo>
                      <a:pt x="57" y="988"/>
                    </a:moveTo>
                    <a:cubicBezTo>
                      <a:pt x="57" y="987"/>
                      <a:pt x="57" y="985"/>
                      <a:pt x="56" y="983"/>
                    </a:cubicBezTo>
                    <a:cubicBezTo>
                      <a:pt x="57" y="983"/>
                      <a:pt x="58" y="982"/>
                      <a:pt x="58" y="982"/>
                    </a:cubicBezTo>
                    <a:cubicBezTo>
                      <a:pt x="58" y="982"/>
                      <a:pt x="59" y="982"/>
                      <a:pt x="59" y="982"/>
                    </a:cubicBezTo>
                    <a:cubicBezTo>
                      <a:pt x="60" y="982"/>
                      <a:pt x="60" y="984"/>
                      <a:pt x="61" y="985"/>
                    </a:cubicBezTo>
                    <a:cubicBezTo>
                      <a:pt x="60" y="986"/>
                      <a:pt x="59" y="986"/>
                      <a:pt x="57" y="988"/>
                    </a:cubicBezTo>
                    <a:moveTo>
                      <a:pt x="66" y="970"/>
                    </a:moveTo>
                    <a:cubicBezTo>
                      <a:pt x="66" y="969"/>
                      <a:pt x="65" y="968"/>
                      <a:pt x="64" y="968"/>
                    </a:cubicBezTo>
                    <a:cubicBezTo>
                      <a:pt x="65" y="967"/>
                      <a:pt x="65" y="966"/>
                      <a:pt x="65" y="966"/>
                    </a:cubicBezTo>
                    <a:cubicBezTo>
                      <a:pt x="65" y="966"/>
                      <a:pt x="65" y="966"/>
                      <a:pt x="65" y="966"/>
                    </a:cubicBezTo>
                    <a:cubicBezTo>
                      <a:pt x="66" y="966"/>
                      <a:pt x="67" y="967"/>
                      <a:pt x="67" y="968"/>
                    </a:cubicBezTo>
                    <a:cubicBezTo>
                      <a:pt x="67" y="968"/>
                      <a:pt x="67" y="969"/>
                      <a:pt x="66" y="970"/>
                    </a:cubicBezTo>
                    <a:moveTo>
                      <a:pt x="52" y="970"/>
                    </a:moveTo>
                    <a:cubicBezTo>
                      <a:pt x="50" y="970"/>
                      <a:pt x="49" y="969"/>
                      <a:pt x="48" y="968"/>
                    </a:cubicBezTo>
                    <a:cubicBezTo>
                      <a:pt x="48" y="967"/>
                      <a:pt x="49" y="965"/>
                      <a:pt x="49" y="965"/>
                    </a:cubicBezTo>
                    <a:cubicBezTo>
                      <a:pt x="49" y="965"/>
                      <a:pt x="49" y="965"/>
                      <a:pt x="49" y="965"/>
                    </a:cubicBezTo>
                    <a:cubicBezTo>
                      <a:pt x="51" y="965"/>
                      <a:pt x="52" y="965"/>
                      <a:pt x="53" y="966"/>
                    </a:cubicBezTo>
                    <a:cubicBezTo>
                      <a:pt x="52" y="968"/>
                      <a:pt x="52" y="970"/>
                      <a:pt x="52" y="970"/>
                    </a:cubicBezTo>
                    <a:cubicBezTo>
                      <a:pt x="52" y="970"/>
                      <a:pt x="52" y="970"/>
                      <a:pt x="52" y="970"/>
                    </a:cubicBezTo>
                    <a:moveTo>
                      <a:pt x="57" y="952"/>
                    </a:moveTo>
                    <a:cubicBezTo>
                      <a:pt x="57" y="952"/>
                      <a:pt x="56" y="951"/>
                      <a:pt x="56" y="951"/>
                    </a:cubicBezTo>
                    <a:cubicBezTo>
                      <a:pt x="57" y="950"/>
                      <a:pt x="57" y="949"/>
                      <a:pt x="58" y="949"/>
                    </a:cubicBezTo>
                    <a:cubicBezTo>
                      <a:pt x="59" y="951"/>
                      <a:pt x="59" y="951"/>
                      <a:pt x="59" y="951"/>
                    </a:cubicBezTo>
                    <a:cubicBezTo>
                      <a:pt x="58" y="951"/>
                      <a:pt x="58" y="952"/>
                      <a:pt x="57" y="952"/>
                    </a:cubicBezTo>
                    <a:cubicBezTo>
                      <a:pt x="57" y="952"/>
                      <a:pt x="57" y="952"/>
                      <a:pt x="57" y="952"/>
                    </a:cubicBezTo>
                    <a:moveTo>
                      <a:pt x="52" y="937"/>
                    </a:moveTo>
                    <a:cubicBezTo>
                      <a:pt x="52" y="937"/>
                      <a:pt x="52" y="937"/>
                      <a:pt x="52" y="937"/>
                    </a:cubicBezTo>
                    <a:cubicBezTo>
                      <a:pt x="51" y="935"/>
                      <a:pt x="49" y="934"/>
                      <a:pt x="48" y="932"/>
                    </a:cubicBezTo>
                    <a:cubicBezTo>
                      <a:pt x="48" y="931"/>
                      <a:pt x="49" y="928"/>
                      <a:pt x="49" y="925"/>
                    </a:cubicBezTo>
                    <a:cubicBezTo>
                      <a:pt x="51" y="928"/>
                      <a:pt x="52" y="931"/>
                      <a:pt x="53" y="933"/>
                    </a:cubicBezTo>
                    <a:cubicBezTo>
                      <a:pt x="53" y="934"/>
                      <a:pt x="52" y="937"/>
                      <a:pt x="52" y="937"/>
                    </a:cubicBezTo>
                    <a:moveTo>
                      <a:pt x="55" y="922"/>
                    </a:moveTo>
                    <a:cubicBezTo>
                      <a:pt x="55" y="920"/>
                      <a:pt x="54" y="918"/>
                      <a:pt x="54" y="916"/>
                    </a:cubicBezTo>
                    <a:cubicBezTo>
                      <a:pt x="55" y="913"/>
                      <a:pt x="57" y="911"/>
                      <a:pt x="58" y="909"/>
                    </a:cubicBezTo>
                    <a:cubicBezTo>
                      <a:pt x="59" y="911"/>
                      <a:pt x="60" y="914"/>
                      <a:pt x="62" y="916"/>
                    </a:cubicBezTo>
                    <a:cubicBezTo>
                      <a:pt x="60" y="918"/>
                      <a:pt x="58" y="919"/>
                      <a:pt x="55" y="922"/>
                    </a:cubicBezTo>
                    <a:moveTo>
                      <a:pt x="64" y="903"/>
                    </a:moveTo>
                    <a:cubicBezTo>
                      <a:pt x="64" y="902"/>
                      <a:pt x="63" y="901"/>
                      <a:pt x="63" y="899"/>
                    </a:cubicBezTo>
                    <a:cubicBezTo>
                      <a:pt x="64" y="897"/>
                      <a:pt x="66" y="894"/>
                      <a:pt x="68" y="892"/>
                    </a:cubicBezTo>
                    <a:cubicBezTo>
                      <a:pt x="68" y="892"/>
                      <a:pt x="68" y="892"/>
                      <a:pt x="68" y="892"/>
                    </a:cubicBezTo>
                    <a:cubicBezTo>
                      <a:pt x="69" y="892"/>
                      <a:pt x="70" y="895"/>
                      <a:pt x="70" y="896"/>
                    </a:cubicBezTo>
                    <a:cubicBezTo>
                      <a:pt x="71" y="903"/>
                      <a:pt x="69" y="903"/>
                      <a:pt x="68" y="903"/>
                    </a:cubicBezTo>
                    <a:cubicBezTo>
                      <a:pt x="67" y="903"/>
                      <a:pt x="67" y="903"/>
                      <a:pt x="66" y="903"/>
                    </a:cubicBezTo>
                    <a:cubicBezTo>
                      <a:pt x="66" y="903"/>
                      <a:pt x="66" y="903"/>
                      <a:pt x="65" y="903"/>
                    </a:cubicBezTo>
                    <a:cubicBezTo>
                      <a:pt x="65" y="903"/>
                      <a:pt x="65" y="903"/>
                      <a:pt x="64" y="903"/>
                    </a:cubicBezTo>
                    <a:moveTo>
                      <a:pt x="50" y="875"/>
                    </a:moveTo>
                    <a:cubicBezTo>
                      <a:pt x="48" y="872"/>
                      <a:pt x="46" y="869"/>
                      <a:pt x="46" y="867"/>
                    </a:cubicBezTo>
                    <a:cubicBezTo>
                      <a:pt x="46" y="864"/>
                      <a:pt x="48" y="861"/>
                      <a:pt x="51" y="857"/>
                    </a:cubicBezTo>
                    <a:cubicBezTo>
                      <a:pt x="52" y="860"/>
                      <a:pt x="54" y="863"/>
                      <a:pt x="53" y="866"/>
                    </a:cubicBezTo>
                    <a:cubicBezTo>
                      <a:pt x="53" y="869"/>
                      <a:pt x="51" y="872"/>
                      <a:pt x="50" y="875"/>
                    </a:cubicBezTo>
                    <a:moveTo>
                      <a:pt x="58" y="853"/>
                    </a:moveTo>
                    <a:cubicBezTo>
                      <a:pt x="58" y="852"/>
                      <a:pt x="57" y="851"/>
                      <a:pt x="57" y="851"/>
                    </a:cubicBezTo>
                    <a:cubicBezTo>
                      <a:pt x="58" y="850"/>
                      <a:pt x="58" y="848"/>
                      <a:pt x="58" y="847"/>
                    </a:cubicBezTo>
                    <a:cubicBezTo>
                      <a:pt x="59" y="848"/>
                      <a:pt x="59" y="848"/>
                      <a:pt x="59" y="849"/>
                    </a:cubicBezTo>
                    <a:cubicBezTo>
                      <a:pt x="59" y="850"/>
                      <a:pt x="59" y="852"/>
                      <a:pt x="58" y="853"/>
                    </a:cubicBezTo>
                    <a:moveTo>
                      <a:pt x="42" y="857"/>
                    </a:moveTo>
                    <a:cubicBezTo>
                      <a:pt x="41" y="855"/>
                      <a:pt x="40" y="853"/>
                      <a:pt x="40" y="850"/>
                    </a:cubicBezTo>
                    <a:cubicBezTo>
                      <a:pt x="40" y="847"/>
                      <a:pt x="41" y="844"/>
                      <a:pt x="41" y="841"/>
                    </a:cubicBezTo>
                    <a:cubicBezTo>
                      <a:pt x="43" y="845"/>
                      <a:pt x="45" y="847"/>
                      <a:pt x="45" y="850"/>
                    </a:cubicBezTo>
                    <a:cubicBezTo>
                      <a:pt x="45" y="852"/>
                      <a:pt x="43" y="855"/>
                      <a:pt x="42" y="857"/>
                    </a:cubicBezTo>
                    <a:moveTo>
                      <a:pt x="67" y="836"/>
                    </a:moveTo>
                    <a:cubicBezTo>
                      <a:pt x="67" y="836"/>
                      <a:pt x="67" y="836"/>
                      <a:pt x="67" y="836"/>
                    </a:cubicBezTo>
                    <a:cubicBezTo>
                      <a:pt x="67" y="836"/>
                      <a:pt x="66" y="834"/>
                      <a:pt x="66" y="832"/>
                    </a:cubicBezTo>
                    <a:cubicBezTo>
                      <a:pt x="67" y="832"/>
                      <a:pt x="68" y="831"/>
                      <a:pt x="70" y="831"/>
                    </a:cubicBezTo>
                    <a:cubicBezTo>
                      <a:pt x="70" y="831"/>
                      <a:pt x="70" y="831"/>
                      <a:pt x="70" y="831"/>
                    </a:cubicBezTo>
                    <a:cubicBezTo>
                      <a:pt x="70" y="831"/>
                      <a:pt x="70" y="833"/>
                      <a:pt x="71" y="835"/>
                    </a:cubicBezTo>
                    <a:cubicBezTo>
                      <a:pt x="70" y="835"/>
                      <a:pt x="68" y="836"/>
                      <a:pt x="67" y="836"/>
                    </a:cubicBezTo>
                    <a:moveTo>
                      <a:pt x="50" y="802"/>
                    </a:moveTo>
                    <a:cubicBezTo>
                      <a:pt x="49" y="800"/>
                      <a:pt x="49" y="800"/>
                      <a:pt x="49" y="800"/>
                    </a:cubicBezTo>
                    <a:cubicBezTo>
                      <a:pt x="50" y="799"/>
                      <a:pt x="50" y="798"/>
                      <a:pt x="50" y="797"/>
                    </a:cubicBezTo>
                    <a:cubicBezTo>
                      <a:pt x="51" y="797"/>
                      <a:pt x="51" y="798"/>
                      <a:pt x="51" y="799"/>
                    </a:cubicBezTo>
                    <a:cubicBezTo>
                      <a:pt x="51" y="800"/>
                      <a:pt x="51" y="801"/>
                      <a:pt x="50" y="802"/>
                    </a:cubicBezTo>
                    <a:moveTo>
                      <a:pt x="35" y="808"/>
                    </a:moveTo>
                    <a:cubicBezTo>
                      <a:pt x="35" y="808"/>
                      <a:pt x="35" y="808"/>
                      <a:pt x="35" y="807"/>
                    </a:cubicBezTo>
                    <a:cubicBezTo>
                      <a:pt x="33" y="805"/>
                      <a:pt x="32" y="802"/>
                      <a:pt x="30" y="798"/>
                    </a:cubicBezTo>
                    <a:cubicBezTo>
                      <a:pt x="32" y="796"/>
                      <a:pt x="33" y="792"/>
                      <a:pt x="35" y="792"/>
                    </a:cubicBezTo>
                    <a:cubicBezTo>
                      <a:pt x="35" y="792"/>
                      <a:pt x="35" y="792"/>
                      <a:pt x="35" y="792"/>
                    </a:cubicBezTo>
                    <a:cubicBezTo>
                      <a:pt x="36" y="792"/>
                      <a:pt x="37" y="797"/>
                      <a:pt x="39" y="801"/>
                    </a:cubicBezTo>
                    <a:cubicBezTo>
                      <a:pt x="37" y="804"/>
                      <a:pt x="36" y="808"/>
                      <a:pt x="35" y="808"/>
                    </a:cubicBezTo>
                    <a:moveTo>
                      <a:pt x="42" y="791"/>
                    </a:moveTo>
                    <a:cubicBezTo>
                      <a:pt x="40" y="788"/>
                      <a:pt x="39" y="785"/>
                      <a:pt x="38" y="782"/>
                    </a:cubicBezTo>
                    <a:cubicBezTo>
                      <a:pt x="40" y="780"/>
                      <a:pt x="42" y="777"/>
                      <a:pt x="45" y="775"/>
                    </a:cubicBezTo>
                    <a:cubicBezTo>
                      <a:pt x="45" y="775"/>
                      <a:pt x="45" y="775"/>
                      <a:pt x="45" y="775"/>
                    </a:cubicBezTo>
                    <a:cubicBezTo>
                      <a:pt x="45" y="775"/>
                      <a:pt x="47" y="779"/>
                      <a:pt x="46" y="780"/>
                    </a:cubicBezTo>
                    <a:cubicBezTo>
                      <a:pt x="45" y="784"/>
                      <a:pt x="44" y="787"/>
                      <a:pt x="42" y="791"/>
                    </a:cubicBezTo>
                    <a:moveTo>
                      <a:pt x="69" y="735"/>
                    </a:moveTo>
                    <a:cubicBezTo>
                      <a:pt x="69" y="735"/>
                      <a:pt x="69" y="735"/>
                      <a:pt x="69" y="735"/>
                    </a:cubicBezTo>
                    <a:cubicBezTo>
                      <a:pt x="68" y="733"/>
                      <a:pt x="67" y="730"/>
                      <a:pt x="67" y="727"/>
                    </a:cubicBezTo>
                    <a:cubicBezTo>
                      <a:pt x="67" y="727"/>
                      <a:pt x="68" y="726"/>
                      <a:pt x="68" y="725"/>
                    </a:cubicBezTo>
                    <a:cubicBezTo>
                      <a:pt x="70" y="728"/>
                      <a:pt x="71" y="730"/>
                      <a:pt x="72" y="733"/>
                    </a:cubicBezTo>
                    <a:cubicBezTo>
                      <a:pt x="71" y="733"/>
                      <a:pt x="70" y="735"/>
                      <a:pt x="69" y="735"/>
                    </a:cubicBezTo>
                    <a:moveTo>
                      <a:pt x="68" y="703"/>
                    </a:moveTo>
                    <a:cubicBezTo>
                      <a:pt x="68" y="702"/>
                      <a:pt x="68" y="700"/>
                      <a:pt x="67" y="698"/>
                    </a:cubicBezTo>
                    <a:cubicBezTo>
                      <a:pt x="68" y="698"/>
                      <a:pt x="69" y="696"/>
                      <a:pt x="69" y="696"/>
                    </a:cubicBezTo>
                    <a:cubicBezTo>
                      <a:pt x="69" y="696"/>
                      <a:pt x="69" y="696"/>
                      <a:pt x="70" y="696"/>
                    </a:cubicBezTo>
                    <a:cubicBezTo>
                      <a:pt x="70" y="697"/>
                      <a:pt x="71" y="699"/>
                      <a:pt x="72" y="700"/>
                    </a:cubicBezTo>
                    <a:cubicBezTo>
                      <a:pt x="71" y="701"/>
                      <a:pt x="70" y="701"/>
                      <a:pt x="68" y="703"/>
                    </a:cubicBezTo>
                    <a:moveTo>
                      <a:pt x="52" y="701"/>
                    </a:moveTo>
                    <a:cubicBezTo>
                      <a:pt x="52" y="701"/>
                      <a:pt x="52" y="701"/>
                      <a:pt x="51" y="701"/>
                    </a:cubicBezTo>
                    <a:cubicBezTo>
                      <a:pt x="51" y="701"/>
                      <a:pt x="51" y="699"/>
                      <a:pt x="50" y="698"/>
                    </a:cubicBezTo>
                    <a:cubicBezTo>
                      <a:pt x="52" y="697"/>
                      <a:pt x="53" y="696"/>
                      <a:pt x="54" y="696"/>
                    </a:cubicBezTo>
                    <a:cubicBezTo>
                      <a:pt x="54" y="696"/>
                      <a:pt x="54" y="696"/>
                      <a:pt x="54" y="696"/>
                    </a:cubicBezTo>
                    <a:cubicBezTo>
                      <a:pt x="54" y="696"/>
                      <a:pt x="55" y="698"/>
                      <a:pt x="55" y="700"/>
                    </a:cubicBezTo>
                    <a:cubicBezTo>
                      <a:pt x="54" y="701"/>
                      <a:pt x="53" y="701"/>
                      <a:pt x="52" y="701"/>
                    </a:cubicBezTo>
                    <a:moveTo>
                      <a:pt x="37" y="706"/>
                    </a:moveTo>
                    <a:cubicBezTo>
                      <a:pt x="36" y="704"/>
                      <a:pt x="34" y="701"/>
                      <a:pt x="33" y="699"/>
                    </a:cubicBezTo>
                    <a:cubicBezTo>
                      <a:pt x="38" y="690"/>
                      <a:pt x="38" y="690"/>
                      <a:pt x="38" y="690"/>
                    </a:cubicBezTo>
                    <a:cubicBezTo>
                      <a:pt x="38" y="692"/>
                      <a:pt x="39" y="694"/>
                      <a:pt x="39" y="696"/>
                    </a:cubicBezTo>
                    <a:cubicBezTo>
                      <a:pt x="38" y="699"/>
                      <a:pt x="38" y="703"/>
                      <a:pt x="37" y="706"/>
                    </a:cubicBezTo>
                    <a:moveTo>
                      <a:pt x="60" y="690"/>
                    </a:moveTo>
                    <a:cubicBezTo>
                      <a:pt x="60" y="686"/>
                      <a:pt x="59" y="683"/>
                      <a:pt x="59" y="679"/>
                    </a:cubicBezTo>
                    <a:cubicBezTo>
                      <a:pt x="59" y="678"/>
                      <a:pt x="59" y="676"/>
                      <a:pt x="60" y="674"/>
                    </a:cubicBezTo>
                    <a:cubicBezTo>
                      <a:pt x="62" y="677"/>
                      <a:pt x="63" y="680"/>
                      <a:pt x="64" y="682"/>
                    </a:cubicBezTo>
                    <a:cubicBezTo>
                      <a:pt x="63" y="685"/>
                      <a:pt x="62" y="687"/>
                      <a:pt x="60" y="690"/>
                    </a:cubicBezTo>
                    <a:moveTo>
                      <a:pt x="43" y="690"/>
                    </a:moveTo>
                    <a:cubicBezTo>
                      <a:pt x="42" y="687"/>
                      <a:pt x="42" y="684"/>
                      <a:pt x="41" y="681"/>
                    </a:cubicBezTo>
                    <a:cubicBezTo>
                      <a:pt x="42" y="678"/>
                      <a:pt x="43" y="676"/>
                      <a:pt x="43" y="674"/>
                    </a:cubicBezTo>
                    <a:cubicBezTo>
                      <a:pt x="44" y="677"/>
                      <a:pt x="46" y="680"/>
                      <a:pt x="47" y="683"/>
                    </a:cubicBezTo>
                    <a:cubicBezTo>
                      <a:pt x="47" y="685"/>
                      <a:pt x="44" y="688"/>
                      <a:pt x="43" y="690"/>
                    </a:cubicBezTo>
                    <a:moveTo>
                      <a:pt x="9" y="650"/>
                    </a:moveTo>
                    <a:cubicBezTo>
                      <a:pt x="9" y="648"/>
                      <a:pt x="8" y="647"/>
                      <a:pt x="9" y="645"/>
                    </a:cubicBezTo>
                    <a:cubicBezTo>
                      <a:pt x="9" y="644"/>
                      <a:pt x="10" y="642"/>
                      <a:pt x="10" y="641"/>
                    </a:cubicBezTo>
                    <a:cubicBezTo>
                      <a:pt x="11" y="642"/>
                      <a:pt x="11" y="644"/>
                      <a:pt x="12" y="648"/>
                    </a:cubicBezTo>
                    <a:cubicBezTo>
                      <a:pt x="11" y="648"/>
                      <a:pt x="10" y="649"/>
                      <a:pt x="9" y="650"/>
                    </a:cubicBezTo>
                    <a:moveTo>
                      <a:pt x="4" y="634"/>
                    </a:moveTo>
                    <a:cubicBezTo>
                      <a:pt x="3" y="634"/>
                      <a:pt x="2" y="633"/>
                      <a:pt x="1" y="632"/>
                    </a:cubicBezTo>
                    <a:cubicBezTo>
                      <a:pt x="1" y="631"/>
                      <a:pt x="1" y="629"/>
                      <a:pt x="2" y="629"/>
                    </a:cubicBezTo>
                    <a:cubicBezTo>
                      <a:pt x="2" y="629"/>
                      <a:pt x="2" y="629"/>
                      <a:pt x="2" y="629"/>
                    </a:cubicBezTo>
                    <a:cubicBezTo>
                      <a:pt x="3" y="629"/>
                      <a:pt x="4" y="629"/>
                      <a:pt x="6" y="630"/>
                    </a:cubicBezTo>
                    <a:cubicBezTo>
                      <a:pt x="5" y="632"/>
                      <a:pt x="5" y="634"/>
                      <a:pt x="4" y="634"/>
                    </a:cubicBezTo>
                    <a:cubicBezTo>
                      <a:pt x="4" y="634"/>
                      <a:pt x="4" y="634"/>
                      <a:pt x="4" y="634"/>
                    </a:cubicBezTo>
                    <a:moveTo>
                      <a:pt x="69" y="636"/>
                    </a:moveTo>
                    <a:cubicBezTo>
                      <a:pt x="69" y="633"/>
                      <a:pt x="68" y="631"/>
                      <a:pt x="68" y="628"/>
                    </a:cubicBezTo>
                    <a:cubicBezTo>
                      <a:pt x="68" y="627"/>
                      <a:pt x="68" y="625"/>
                      <a:pt x="69" y="624"/>
                    </a:cubicBezTo>
                    <a:cubicBezTo>
                      <a:pt x="70" y="627"/>
                      <a:pt x="71" y="630"/>
                      <a:pt x="73" y="633"/>
                    </a:cubicBezTo>
                    <a:cubicBezTo>
                      <a:pt x="72" y="633"/>
                      <a:pt x="71" y="634"/>
                      <a:pt x="69" y="636"/>
                    </a:cubicBezTo>
                    <a:moveTo>
                      <a:pt x="18" y="641"/>
                    </a:moveTo>
                    <a:cubicBezTo>
                      <a:pt x="15" y="631"/>
                      <a:pt x="15" y="624"/>
                      <a:pt x="16" y="624"/>
                    </a:cubicBezTo>
                    <a:cubicBezTo>
                      <a:pt x="16" y="623"/>
                      <a:pt x="17" y="623"/>
                      <a:pt x="18" y="623"/>
                    </a:cubicBezTo>
                    <a:cubicBezTo>
                      <a:pt x="20" y="623"/>
                      <a:pt x="23" y="624"/>
                      <a:pt x="25" y="625"/>
                    </a:cubicBezTo>
                    <a:cubicBezTo>
                      <a:pt x="20" y="640"/>
                      <a:pt x="30" y="637"/>
                      <a:pt x="31" y="645"/>
                    </a:cubicBezTo>
                    <a:cubicBezTo>
                      <a:pt x="32" y="651"/>
                      <a:pt x="35" y="656"/>
                      <a:pt x="37" y="662"/>
                    </a:cubicBezTo>
                    <a:cubicBezTo>
                      <a:pt x="38" y="663"/>
                      <a:pt x="38" y="666"/>
                      <a:pt x="38" y="668"/>
                    </a:cubicBezTo>
                    <a:cubicBezTo>
                      <a:pt x="37" y="668"/>
                      <a:pt x="37" y="668"/>
                      <a:pt x="36" y="668"/>
                    </a:cubicBezTo>
                    <a:cubicBezTo>
                      <a:pt x="36" y="668"/>
                      <a:pt x="35" y="668"/>
                      <a:pt x="35" y="668"/>
                    </a:cubicBezTo>
                    <a:cubicBezTo>
                      <a:pt x="34" y="667"/>
                      <a:pt x="31" y="665"/>
                      <a:pt x="31" y="664"/>
                    </a:cubicBezTo>
                    <a:cubicBezTo>
                      <a:pt x="31" y="658"/>
                      <a:pt x="30" y="656"/>
                      <a:pt x="28" y="656"/>
                    </a:cubicBezTo>
                    <a:cubicBezTo>
                      <a:pt x="27" y="656"/>
                      <a:pt x="27" y="656"/>
                      <a:pt x="27" y="657"/>
                    </a:cubicBezTo>
                    <a:cubicBezTo>
                      <a:pt x="26" y="657"/>
                      <a:pt x="26" y="657"/>
                      <a:pt x="25" y="657"/>
                    </a:cubicBezTo>
                    <a:cubicBezTo>
                      <a:pt x="23" y="657"/>
                      <a:pt x="22" y="654"/>
                      <a:pt x="23" y="648"/>
                    </a:cubicBezTo>
                    <a:cubicBezTo>
                      <a:pt x="23" y="644"/>
                      <a:pt x="22" y="640"/>
                      <a:pt x="20" y="640"/>
                    </a:cubicBezTo>
                    <a:cubicBezTo>
                      <a:pt x="20" y="640"/>
                      <a:pt x="20" y="640"/>
                      <a:pt x="19" y="640"/>
                    </a:cubicBezTo>
                    <a:cubicBezTo>
                      <a:pt x="19" y="640"/>
                      <a:pt x="18" y="641"/>
                      <a:pt x="18" y="641"/>
                    </a:cubicBezTo>
                    <a:moveTo>
                      <a:pt x="30" y="617"/>
                    </a:moveTo>
                    <a:cubicBezTo>
                      <a:pt x="29" y="617"/>
                      <a:pt x="27" y="616"/>
                      <a:pt x="26" y="615"/>
                    </a:cubicBezTo>
                    <a:cubicBezTo>
                      <a:pt x="26" y="614"/>
                      <a:pt x="27" y="612"/>
                      <a:pt x="27" y="612"/>
                    </a:cubicBezTo>
                    <a:cubicBezTo>
                      <a:pt x="27" y="612"/>
                      <a:pt x="27" y="612"/>
                      <a:pt x="28" y="612"/>
                    </a:cubicBezTo>
                    <a:cubicBezTo>
                      <a:pt x="29" y="612"/>
                      <a:pt x="30" y="613"/>
                      <a:pt x="31" y="613"/>
                    </a:cubicBezTo>
                    <a:cubicBezTo>
                      <a:pt x="31" y="615"/>
                      <a:pt x="30" y="617"/>
                      <a:pt x="30" y="617"/>
                    </a:cubicBezTo>
                    <a:cubicBezTo>
                      <a:pt x="30" y="617"/>
                      <a:pt x="30" y="617"/>
                      <a:pt x="30" y="617"/>
                    </a:cubicBezTo>
                    <a:moveTo>
                      <a:pt x="12" y="617"/>
                    </a:moveTo>
                    <a:cubicBezTo>
                      <a:pt x="12" y="617"/>
                      <a:pt x="12" y="617"/>
                      <a:pt x="12" y="617"/>
                    </a:cubicBezTo>
                    <a:cubicBezTo>
                      <a:pt x="11" y="616"/>
                      <a:pt x="10" y="614"/>
                      <a:pt x="9" y="611"/>
                    </a:cubicBezTo>
                    <a:cubicBezTo>
                      <a:pt x="9" y="611"/>
                      <a:pt x="10" y="608"/>
                      <a:pt x="10" y="607"/>
                    </a:cubicBezTo>
                    <a:cubicBezTo>
                      <a:pt x="11" y="609"/>
                      <a:pt x="13" y="612"/>
                      <a:pt x="15" y="614"/>
                    </a:cubicBezTo>
                    <a:cubicBezTo>
                      <a:pt x="14" y="615"/>
                      <a:pt x="13" y="617"/>
                      <a:pt x="12" y="617"/>
                    </a:cubicBezTo>
                    <a:moveTo>
                      <a:pt x="19" y="605"/>
                    </a:moveTo>
                    <a:cubicBezTo>
                      <a:pt x="19" y="604"/>
                      <a:pt x="18" y="602"/>
                      <a:pt x="18" y="600"/>
                    </a:cubicBezTo>
                    <a:cubicBezTo>
                      <a:pt x="17" y="599"/>
                      <a:pt x="18" y="597"/>
                      <a:pt x="18" y="596"/>
                    </a:cubicBezTo>
                    <a:cubicBezTo>
                      <a:pt x="19" y="597"/>
                      <a:pt x="20" y="598"/>
                      <a:pt x="21" y="598"/>
                    </a:cubicBezTo>
                    <a:cubicBezTo>
                      <a:pt x="20" y="602"/>
                      <a:pt x="20" y="604"/>
                      <a:pt x="19" y="605"/>
                    </a:cubicBezTo>
                    <a:moveTo>
                      <a:pt x="52" y="606"/>
                    </a:moveTo>
                    <a:cubicBezTo>
                      <a:pt x="52" y="604"/>
                      <a:pt x="51" y="602"/>
                      <a:pt x="51" y="600"/>
                    </a:cubicBezTo>
                    <a:cubicBezTo>
                      <a:pt x="51" y="598"/>
                      <a:pt x="52" y="597"/>
                      <a:pt x="53" y="595"/>
                    </a:cubicBezTo>
                    <a:cubicBezTo>
                      <a:pt x="53" y="597"/>
                      <a:pt x="54" y="600"/>
                      <a:pt x="54" y="602"/>
                    </a:cubicBezTo>
                    <a:cubicBezTo>
                      <a:pt x="54" y="604"/>
                      <a:pt x="53" y="605"/>
                      <a:pt x="52" y="606"/>
                    </a:cubicBezTo>
                    <a:moveTo>
                      <a:pt x="61" y="585"/>
                    </a:moveTo>
                    <a:cubicBezTo>
                      <a:pt x="61" y="584"/>
                      <a:pt x="60" y="582"/>
                      <a:pt x="60" y="580"/>
                    </a:cubicBezTo>
                    <a:cubicBezTo>
                      <a:pt x="61" y="580"/>
                      <a:pt x="62" y="579"/>
                      <a:pt x="62" y="579"/>
                    </a:cubicBezTo>
                    <a:cubicBezTo>
                      <a:pt x="62" y="579"/>
                      <a:pt x="62" y="579"/>
                      <a:pt x="62" y="579"/>
                    </a:cubicBezTo>
                    <a:cubicBezTo>
                      <a:pt x="63" y="579"/>
                      <a:pt x="64" y="581"/>
                      <a:pt x="65" y="582"/>
                    </a:cubicBezTo>
                    <a:cubicBezTo>
                      <a:pt x="64" y="583"/>
                      <a:pt x="63" y="584"/>
                      <a:pt x="61" y="585"/>
                    </a:cubicBezTo>
                    <a:moveTo>
                      <a:pt x="11" y="584"/>
                    </a:moveTo>
                    <a:cubicBezTo>
                      <a:pt x="10" y="582"/>
                      <a:pt x="10" y="581"/>
                      <a:pt x="10" y="580"/>
                    </a:cubicBezTo>
                    <a:cubicBezTo>
                      <a:pt x="10" y="579"/>
                      <a:pt x="10" y="579"/>
                      <a:pt x="11" y="578"/>
                    </a:cubicBezTo>
                    <a:cubicBezTo>
                      <a:pt x="11" y="579"/>
                      <a:pt x="11" y="580"/>
                      <a:pt x="12" y="582"/>
                    </a:cubicBezTo>
                    <a:cubicBezTo>
                      <a:pt x="11" y="582"/>
                      <a:pt x="11" y="583"/>
                      <a:pt x="11" y="584"/>
                    </a:cubicBezTo>
                    <a:moveTo>
                      <a:pt x="44" y="583"/>
                    </a:moveTo>
                    <a:cubicBezTo>
                      <a:pt x="43" y="581"/>
                      <a:pt x="43" y="578"/>
                      <a:pt x="43" y="576"/>
                    </a:cubicBezTo>
                    <a:cubicBezTo>
                      <a:pt x="43" y="575"/>
                      <a:pt x="44" y="574"/>
                      <a:pt x="45" y="573"/>
                    </a:cubicBezTo>
                    <a:cubicBezTo>
                      <a:pt x="45" y="576"/>
                      <a:pt x="46" y="579"/>
                      <a:pt x="46" y="581"/>
                    </a:cubicBezTo>
                    <a:cubicBezTo>
                      <a:pt x="45" y="582"/>
                      <a:pt x="44" y="582"/>
                      <a:pt x="44" y="583"/>
                    </a:cubicBezTo>
                    <a:moveTo>
                      <a:pt x="27" y="589"/>
                    </a:moveTo>
                    <a:cubicBezTo>
                      <a:pt x="27" y="586"/>
                      <a:pt x="26" y="583"/>
                      <a:pt x="26" y="580"/>
                    </a:cubicBezTo>
                    <a:cubicBezTo>
                      <a:pt x="26" y="577"/>
                      <a:pt x="27" y="575"/>
                      <a:pt x="28" y="573"/>
                    </a:cubicBezTo>
                    <a:cubicBezTo>
                      <a:pt x="29" y="576"/>
                      <a:pt x="30" y="579"/>
                      <a:pt x="31" y="582"/>
                    </a:cubicBezTo>
                    <a:cubicBezTo>
                      <a:pt x="31" y="584"/>
                      <a:pt x="28" y="587"/>
                      <a:pt x="27" y="589"/>
                    </a:cubicBezTo>
                    <a:moveTo>
                      <a:pt x="53" y="568"/>
                    </a:moveTo>
                    <a:cubicBezTo>
                      <a:pt x="53" y="568"/>
                      <a:pt x="52" y="566"/>
                      <a:pt x="52" y="564"/>
                    </a:cubicBezTo>
                    <a:cubicBezTo>
                      <a:pt x="53" y="563"/>
                      <a:pt x="53" y="562"/>
                      <a:pt x="54" y="562"/>
                    </a:cubicBezTo>
                    <a:cubicBezTo>
                      <a:pt x="54" y="562"/>
                      <a:pt x="54" y="562"/>
                      <a:pt x="54" y="562"/>
                    </a:cubicBezTo>
                    <a:cubicBezTo>
                      <a:pt x="55" y="562"/>
                      <a:pt x="56" y="564"/>
                      <a:pt x="57" y="565"/>
                    </a:cubicBezTo>
                    <a:cubicBezTo>
                      <a:pt x="56" y="566"/>
                      <a:pt x="55" y="567"/>
                      <a:pt x="53" y="568"/>
                    </a:cubicBezTo>
                    <a:moveTo>
                      <a:pt x="72" y="567"/>
                    </a:moveTo>
                    <a:cubicBezTo>
                      <a:pt x="72" y="567"/>
                      <a:pt x="72" y="567"/>
                      <a:pt x="72" y="567"/>
                    </a:cubicBezTo>
                    <a:cubicBezTo>
                      <a:pt x="70" y="567"/>
                      <a:pt x="69" y="566"/>
                      <a:pt x="68" y="565"/>
                    </a:cubicBezTo>
                    <a:cubicBezTo>
                      <a:pt x="69" y="564"/>
                      <a:pt x="70" y="563"/>
                      <a:pt x="71" y="561"/>
                    </a:cubicBezTo>
                    <a:cubicBezTo>
                      <a:pt x="72" y="562"/>
                      <a:pt x="73" y="564"/>
                      <a:pt x="74" y="565"/>
                    </a:cubicBezTo>
                    <a:cubicBezTo>
                      <a:pt x="73" y="566"/>
                      <a:pt x="72" y="567"/>
                      <a:pt x="72" y="567"/>
                    </a:cubicBezTo>
                    <a:moveTo>
                      <a:pt x="39" y="567"/>
                    </a:moveTo>
                    <a:cubicBezTo>
                      <a:pt x="39" y="567"/>
                      <a:pt x="39" y="567"/>
                      <a:pt x="39" y="567"/>
                    </a:cubicBezTo>
                    <a:cubicBezTo>
                      <a:pt x="37" y="566"/>
                      <a:pt x="36" y="565"/>
                      <a:pt x="35" y="563"/>
                    </a:cubicBezTo>
                    <a:cubicBezTo>
                      <a:pt x="34" y="562"/>
                      <a:pt x="36" y="558"/>
                      <a:pt x="36" y="556"/>
                    </a:cubicBezTo>
                    <a:cubicBezTo>
                      <a:pt x="37" y="559"/>
                      <a:pt x="38" y="561"/>
                      <a:pt x="40" y="564"/>
                    </a:cubicBezTo>
                    <a:cubicBezTo>
                      <a:pt x="39" y="565"/>
                      <a:pt x="39" y="567"/>
                      <a:pt x="39" y="567"/>
                    </a:cubicBezTo>
                    <a:moveTo>
                      <a:pt x="2" y="572"/>
                    </a:moveTo>
                    <a:cubicBezTo>
                      <a:pt x="2" y="569"/>
                      <a:pt x="1" y="566"/>
                      <a:pt x="1" y="563"/>
                    </a:cubicBezTo>
                    <a:cubicBezTo>
                      <a:pt x="1" y="560"/>
                      <a:pt x="2" y="558"/>
                      <a:pt x="2" y="556"/>
                    </a:cubicBezTo>
                    <a:cubicBezTo>
                      <a:pt x="3" y="559"/>
                      <a:pt x="4" y="562"/>
                      <a:pt x="4" y="565"/>
                    </a:cubicBezTo>
                    <a:cubicBezTo>
                      <a:pt x="3" y="568"/>
                      <a:pt x="3" y="570"/>
                      <a:pt x="2" y="572"/>
                    </a:cubicBezTo>
                    <a:moveTo>
                      <a:pt x="45" y="555"/>
                    </a:moveTo>
                    <a:cubicBezTo>
                      <a:pt x="44" y="553"/>
                      <a:pt x="43" y="550"/>
                      <a:pt x="43" y="547"/>
                    </a:cubicBezTo>
                    <a:cubicBezTo>
                      <a:pt x="43" y="545"/>
                      <a:pt x="44" y="543"/>
                      <a:pt x="45" y="540"/>
                    </a:cubicBezTo>
                    <a:cubicBezTo>
                      <a:pt x="46" y="543"/>
                      <a:pt x="48" y="545"/>
                      <a:pt x="49" y="547"/>
                    </a:cubicBezTo>
                    <a:cubicBezTo>
                      <a:pt x="47" y="550"/>
                      <a:pt x="46" y="553"/>
                      <a:pt x="45" y="555"/>
                    </a:cubicBezTo>
                    <a:moveTo>
                      <a:pt x="62" y="552"/>
                    </a:moveTo>
                    <a:cubicBezTo>
                      <a:pt x="61" y="549"/>
                      <a:pt x="60" y="547"/>
                      <a:pt x="60" y="544"/>
                    </a:cubicBezTo>
                    <a:cubicBezTo>
                      <a:pt x="60" y="543"/>
                      <a:pt x="61" y="541"/>
                      <a:pt x="61" y="540"/>
                    </a:cubicBezTo>
                    <a:cubicBezTo>
                      <a:pt x="65" y="549"/>
                      <a:pt x="65" y="549"/>
                      <a:pt x="65" y="549"/>
                    </a:cubicBezTo>
                    <a:cubicBezTo>
                      <a:pt x="64" y="549"/>
                      <a:pt x="64" y="550"/>
                      <a:pt x="62" y="552"/>
                    </a:cubicBezTo>
                    <a:moveTo>
                      <a:pt x="29" y="550"/>
                    </a:moveTo>
                    <a:cubicBezTo>
                      <a:pt x="29" y="550"/>
                      <a:pt x="29" y="550"/>
                      <a:pt x="29" y="550"/>
                    </a:cubicBezTo>
                    <a:cubicBezTo>
                      <a:pt x="28" y="549"/>
                      <a:pt x="27" y="546"/>
                      <a:pt x="26" y="543"/>
                    </a:cubicBezTo>
                    <a:cubicBezTo>
                      <a:pt x="27" y="542"/>
                      <a:pt x="28" y="539"/>
                      <a:pt x="29" y="539"/>
                    </a:cubicBezTo>
                    <a:cubicBezTo>
                      <a:pt x="29" y="539"/>
                      <a:pt x="29" y="539"/>
                      <a:pt x="29" y="539"/>
                    </a:cubicBezTo>
                    <a:cubicBezTo>
                      <a:pt x="30" y="540"/>
                      <a:pt x="31" y="543"/>
                      <a:pt x="33" y="546"/>
                    </a:cubicBezTo>
                    <a:cubicBezTo>
                      <a:pt x="31" y="548"/>
                      <a:pt x="30" y="550"/>
                      <a:pt x="29" y="550"/>
                    </a:cubicBezTo>
                    <a:moveTo>
                      <a:pt x="10" y="550"/>
                    </a:moveTo>
                    <a:cubicBezTo>
                      <a:pt x="9" y="550"/>
                      <a:pt x="8" y="548"/>
                      <a:pt x="7" y="547"/>
                    </a:cubicBezTo>
                    <a:cubicBezTo>
                      <a:pt x="9" y="545"/>
                      <a:pt x="11" y="541"/>
                      <a:pt x="13" y="539"/>
                    </a:cubicBezTo>
                    <a:cubicBezTo>
                      <a:pt x="13" y="539"/>
                      <a:pt x="13" y="539"/>
                      <a:pt x="13" y="539"/>
                    </a:cubicBezTo>
                    <a:cubicBezTo>
                      <a:pt x="14" y="539"/>
                      <a:pt x="15" y="542"/>
                      <a:pt x="17" y="546"/>
                    </a:cubicBezTo>
                    <a:cubicBezTo>
                      <a:pt x="14" y="548"/>
                      <a:pt x="12" y="550"/>
                      <a:pt x="10" y="550"/>
                    </a:cubicBezTo>
                    <a:cubicBezTo>
                      <a:pt x="10" y="550"/>
                      <a:pt x="10" y="550"/>
                      <a:pt x="10" y="550"/>
                    </a:cubicBezTo>
                    <a:moveTo>
                      <a:pt x="45" y="522"/>
                    </a:moveTo>
                    <a:cubicBezTo>
                      <a:pt x="45" y="519"/>
                      <a:pt x="44" y="516"/>
                      <a:pt x="44" y="514"/>
                    </a:cubicBezTo>
                    <a:cubicBezTo>
                      <a:pt x="44" y="511"/>
                      <a:pt x="45" y="509"/>
                      <a:pt x="45" y="507"/>
                    </a:cubicBezTo>
                    <a:cubicBezTo>
                      <a:pt x="47" y="509"/>
                      <a:pt x="48" y="511"/>
                      <a:pt x="49" y="514"/>
                    </a:cubicBezTo>
                    <a:cubicBezTo>
                      <a:pt x="48" y="517"/>
                      <a:pt x="46" y="519"/>
                      <a:pt x="45" y="522"/>
                    </a:cubicBezTo>
                    <a:moveTo>
                      <a:pt x="21" y="522"/>
                    </a:moveTo>
                    <a:cubicBezTo>
                      <a:pt x="21" y="522"/>
                      <a:pt x="23" y="520"/>
                      <a:pt x="24" y="518"/>
                    </a:cubicBezTo>
                    <a:cubicBezTo>
                      <a:pt x="26" y="509"/>
                      <a:pt x="28" y="505"/>
                      <a:pt x="31" y="505"/>
                    </a:cubicBezTo>
                    <a:cubicBezTo>
                      <a:pt x="32" y="505"/>
                      <a:pt x="33" y="505"/>
                      <a:pt x="34" y="506"/>
                    </a:cubicBezTo>
                    <a:cubicBezTo>
                      <a:pt x="34" y="506"/>
                      <a:pt x="35" y="508"/>
                      <a:pt x="35" y="509"/>
                    </a:cubicBezTo>
                    <a:cubicBezTo>
                      <a:pt x="32" y="518"/>
                      <a:pt x="36" y="519"/>
                      <a:pt x="36" y="522"/>
                    </a:cubicBezTo>
                    <a:cubicBezTo>
                      <a:pt x="37" y="527"/>
                      <a:pt x="42" y="526"/>
                      <a:pt x="39" y="534"/>
                    </a:cubicBezTo>
                    <a:cubicBezTo>
                      <a:pt x="38" y="537"/>
                      <a:pt x="37" y="538"/>
                      <a:pt x="36" y="538"/>
                    </a:cubicBezTo>
                    <a:cubicBezTo>
                      <a:pt x="34" y="538"/>
                      <a:pt x="33" y="532"/>
                      <a:pt x="32" y="530"/>
                    </a:cubicBezTo>
                    <a:cubicBezTo>
                      <a:pt x="31" y="526"/>
                      <a:pt x="29" y="524"/>
                      <a:pt x="28" y="524"/>
                    </a:cubicBezTo>
                    <a:cubicBezTo>
                      <a:pt x="27" y="524"/>
                      <a:pt x="25" y="526"/>
                      <a:pt x="24" y="530"/>
                    </a:cubicBezTo>
                    <a:cubicBezTo>
                      <a:pt x="23" y="533"/>
                      <a:pt x="21" y="535"/>
                      <a:pt x="19" y="538"/>
                    </a:cubicBezTo>
                    <a:cubicBezTo>
                      <a:pt x="18" y="534"/>
                      <a:pt x="17" y="530"/>
                      <a:pt x="15" y="527"/>
                    </a:cubicBezTo>
                    <a:cubicBezTo>
                      <a:pt x="14" y="524"/>
                      <a:pt x="12" y="523"/>
                      <a:pt x="10" y="520"/>
                    </a:cubicBezTo>
                    <a:cubicBezTo>
                      <a:pt x="9" y="518"/>
                      <a:pt x="8" y="514"/>
                      <a:pt x="8" y="513"/>
                    </a:cubicBezTo>
                    <a:cubicBezTo>
                      <a:pt x="8" y="510"/>
                      <a:pt x="10" y="506"/>
                      <a:pt x="12" y="506"/>
                    </a:cubicBezTo>
                    <a:cubicBezTo>
                      <a:pt x="12" y="506"/>
                      <a:pt x="12" y="506"/>
                      <a:pt x="13" y="506"/>
                    </a:cubicBezTo>
                    <a:cubicBezTo>
                      <a:pt x="14" y="506"/>
                      <a:pt x="16" y="507"/>
                      <a:pt x="18" y="508"/>
                    </a:cubicBezTo>
                    <a:cubicBezTo>
                      <a:pt x="18" y="509"/>
                      <a:pt x="16" y="511"/>
                      <a:pt x="17" y="512"/>
                    </a:cubicBezTo>
                    <a:cubicBezTo>
                      <a:pt x="18" y="515"/>
                      <a:pt x="19" y="519"/>
                      <a:pt x="21" y="522"/>
                    </a:cubicBezTo>
                    <a:cubicBezTo>
                      <a:pt x="21" y="522"/>
                      <a:pt x="21" y="522"/>
                      <a:pt x="21" y="522"/>
                    </a:cubicBezTo>
                    <a:moveTo>
                      <a:pt x="37" y="506"/>
                    </a:moveTo>
                    <a:cubicBezTo>
                      <a:pt x="36" y="505"/>
                      <a:pt x="36" y="505"/>
                      <a:pt x="36" y="505"/>
                    </a:cubicBezTo>
                    <a:cubicBezTo>
                      <a:pt x="37" y="504"/>
                      <a:pt x="37" y="504"/>
                      <a:pt x="37" y="504"/>
                    </a:cubicBezTo>
                    <a:cubicBezTo>
                      <a:pt x="37" y="504"/>
                      <a:pt x="37" y="505"/>
                      <a:pt x="37" y="506"/>
                    </a:cubicBezTo>
                    <a:moveTo>
                      <a:pt x="20" y="501"/>
                    </a:moveTo>
                    <a:cubicBezTo>
                      <a:pt x="20" y="500"/>
                      <a:pt x="19" y="498"/>
                      <a:pt x="19" y="496"/>
                    </a:cubicBezTo>
                    <a:cubicBezTo>
                      <a:pt x="20" y="496"/>
                      <a:pt x="20" y="494"/>
                      <a:pt x="21" y="494"/>
                    </a:cubicBezTo>
                    <a:cubicBezTo>
                      <a:pt x="21" y="494"/>
                      <a:pt x="21" y="494"/>
                      <a:pt x="21" y="494"/>
                    </a:cubicBezTo>
                    <a:cubicBezTo>
                      <a:pt x="22" y="495"/>
                      <a:pt x="23" y="497"/>
                      <a:pt x="24" y="498"/>
                    </a:cubicBezTo>
                    <a:cubicBezTo>
                      <a:pt x="23" y="499"/>
                      <a:pt x="22" y="499"/>
                      <a:pt x="20" y="501"/>
                    </a:cubicBezTo>
                    <a:moveTo>
                      <a:pt x="55" y="500"/>
                    </a:moveTo>
                    <a:cubicBezTo>
                      <a:pt x="54" y="500"/>
                      <a:pt x="53" y="499"/>
                      <a:pt x="53" y="498"/>
                    </a:cubicBezTo>
                    <a:cubicBezTo>
                      <a:pt x="53" y="496"/>
                      <a:pt x="53" y="494"/>
                      <a:pt x="54" y="493"/>
                    </a:cubicBezTo>
                    <a:cubicBezTo>
                      <a:pt x="56" y="495"/>
                      <a:pt x="56" y="496"/>
                      <a:pt x="57" y="496"/>
                    </a:cubicBezTo>
                    <a:cubicBezTo>
                      <a:pt x="56" y="498"/>
                      <a:pt x="56" y="500"/>
                      <a:pt x="55" y="500"/>
                    </a:cubicBezTo>
                    <a:cubicBezTo>
                      <a:pt x="55" y="500"/>
                      <a:pt x="55" y="500"/>
                      <a:pt x="55" y="500"/>
                    </a:cubicBezTo>
                    <a:cubicBezTo>
                      <a:pt x="55" y="500"/>
                      <a:pt x="55" y="500"/>
                      <a:pt x="55" y="500"/>
                    </a:cubicBezTo>
                    <a:moveTo>
                      <a:pt x="36" y="504"/>
                    </a:moveTo>
                    <a:cubicBezTo>
                      <a:pt x="36" y="501"/>
                      <a:pt x="35" y="498"/>
                      <a:pt x="35" y="495"/>
                    </a:cubicBezTo>
                    <a:cubicBezTo>
                      <a:pt x="35" y="493"/>
                      <a:pt x="36" y="491"/>
                      <a:pt x="37" y="489"/>
                    </a:cubicBezTo>
                    <a:cubicBezTo>
                      <a:pt x="37" y="492"/>
                      <a:pt x="38" y="496"/>
                      <a:pt x="38" y="499"/>
                    </a:cubicBezTo>
                    <a:cubicBezTo>
                      <a:pt x="38" y="501"/>
                      <a:pt x="37" y="502"/>
                      <a:pt x="36" y="504"/>
                    </a:cubicBezTo>
                    <a:moveTo>
                      <a:pt x="28" y="488"/>
                    </a:moveTo>
                    <a:cubicBezTo>
                      <a:pt x="28" y="487"/>
                      <a:pt x="27" y="485"/>
                      <a:pt x="27" y="483"/>
                    </a:cubicBezTo>
                    <a:cubicBezTo>
                      <a:pt x="27" y="480"/>
                      <a:pt x="28" y="476"/>
                      <a:pt x="29" y="473"/>
                    </a:cubicBezTo>
                    <a:cubicBezTo>
                      <a:pt x="30" y="475"/>
                      <a:pt x="31" y="478"/>
                      <a:pt x="33" y="480"/>
                    </a:cubicBezTo>
                    <a:cubicBezTo>
                      <a:pt x="31" y="483"/>
                      <a:pt x="30" y="485"/>
                      <a:pt x="28" y="488"/>
                    </a:cubicBezTo>
                    <a:moveTo>
                      <a:pt x="54" y="466"/>
                    </a:moveTo>
                    <a:cubicBezTo>
                      <a:pt x="54" y="466"/>
                      <a:pt x="53" y="465"/>
                      <a:pt x="52" y="464"/>
                    </a:cubicBezTo>
                    <a:cubicBezTo>
                      <a:pt x="54" y="463"/>
                      <a:pt x="55" y="462"/>
                      <a:pt x="56" y="461"/>
                    </a:cubicBezTo>
                    <a:cubicBezTo>
                      <a:pt x="57" y="462"/>
                      <a:pt x="57" y="463"/>
                      <a:pt x="58" y="464"/>
                    </a:cubicBezTo>
                    <a:cubicBezTo>
                      <a:pt x="57" y="465"/>
                      <a:pt x="56" y="466"/>
                      <a:pt x="55" y="466"/>
                    </a:cubicBezTo>
                    <a:cubicBezTo>
                      <a:pt x="55" y="466"/>
                      <a:pt x="55" y="466"/>
                      <a:pt x="54" y="466"/>
                    </a:cubicBezTo>
                    <a:moveTo>
                      <a:pt x="48" y="482"/>
                    </a:moveTo>
                    <a:cubicBezTo>
                      <a:pt x="48" y="482"/>
                      <a:pt x="48" y="482"/>
                      <a:pt x="48" y="482"/>
                    </a:cubicBezTo>
                    <a:cubicBezTo>
                      <a:pt x="46" y="482"/>
                      <a:pt x="43" y="481"/>
                      <a:pt x="41" y="480"/>
                    </a:cubicBezTo>
                    <a:cubicBezTo>
                      <a:pt x="43" y="469"/>
                      <a:pt x="36" y="474"/>
                      <a:pt x="35" y="469"/>
                    </a:cubicBezTo>
                    <a:cubicBezTo>
                      <a:pt x="35" y="466"/>
                      <a:pt x="34" y="462"/>
                      <a:pt x="34" y="461"/>
                    </a:cubicBezTo>
                    <a:cubicBezTo>
                      <a:pt x="36" y="459"/>
                      <a:pt x="38" y="457"/>
                      <a:pt x="40" y="455"/>
                    </a:cubicBezTo>
                    <a:cubicBezTo>
                      <a:pt x="40" y="455"/>
                      <a:pt x="40" y="455"/>
                      <a:pt x="40" y="455"/>
                    </a:cubicBezTo>
                    <a:cubicBezTo>
                      <a:pt x="40" y="455"/>
                      <a:pt x="41" y="457"/>
                      <a:pt x="41" y="458"/>
                    </a:cubicBezTo>
                    <a:cubicBezTo>
                      <a:pt x="41" y="467"/>
                      <a:pt x="44" y="470"/>
                      <a:pt x="48" y="472"/>
                    </a:cubicBezTo>
                    <a:cubicBezTo>
                      <a:pt x="48" y="472"/>
                      <a:pt x="48" y="473"/>
                      <a:pt x="48" y="473"/>
                    </a:cubicBezTo>
                    <a:cubicBezTo>
                      <a:pt x="48" y="474"/>
                      <a:pt x="48" y="475"/>
                      <a:pt x="48" y="476"/>
                    </a:cubicBezTo>
                    <a:cubicBezTo>
                      <a:pt x="49" y="482"/>
                      <a:pt x="49" y="482"/>
                      <a:pt x="48" y="482"/>
                    </a:cubicBezTo>
                    <a:moveTo>
                      <a:pt x="4" y="465"/>
                    </a:moveTo>
                    <a:cubicBezTo>
                      <a:pt x="3" y="464"/>
                      <a:pt x="2" y="461"/>
                      <a:pt x="2" y="460"/>
                    </a:cubicBezTo>
                    <a:cubicBezTo>
                      <a:pt x="3" y="458"/>
                      <a:pt x="4" y="456"/>
                      <a:pt x="6" y="455"/>
                    </a:cubicBezTo>
                    <a:cubicBezTo>
                      <a:pt x="6" y="455"/>
                      <a:pt x="6" y="455"/>
                      <a:pt x="6" y="455"/>
                    </a:cubicBezTo>
                    <a:cubicBezTo>
                      <a:pt x="6" y="455"/>
                      <a:pt x="7" y="457"/>
                      <a:pt x="8" y="458"/>
                    </a:cubicBezTo>
                    <a:cubicBezTo>
                      <a:pt x="7" y="460"/>
                      <a:pt x="5" y="463"/>
                      <a:pt x="4" y="465"/>
                    </a:cubicBezTo>
                    <a:moveTo>
                      <a:pt x="21" y="466"/>
                    </a:moveTo>
                    <a:cubicBezTo>
                      <a:pt x="20" y="464"/>
                      <a:pt x="19" y="462"/>
                      <a:pt x="19" y="461"/>
                    </a:cubicBezTo>
                    <a:cubicBezTo>
                      <a:pt x="19" y="458"/>
                      <a:pt x="21" y="456"/>
                      <a:pt x="22" y="452"/>
                    </a:cubicBezTo>
                    <a:cubicBezTo>
                      <a:pt x="23" y="457"/>
                      <a:pt x="25" y="459"/>
                      <a:pt x="24" y="460"/>
                    </a:cubicBezTo>
                    <a:cubicBezTo>
                      <a:pt x="24" y="463"/>
                      <a:pt x="22" y="464"/>
                      <a:pt x="21" y="466"/>
                    </a:cubicBezTo>
                    <a:moveTo>
                      <a:pt x="62" y="456"/>
                    </a:moveTo>
                    <a:cubicBezTo>
                      <a:pt x="62" y="453"/>
                      <a:pt x="61" y="451"/>
                      <a:pt x="61" y="450"/>
                    </a:cubicBezTo>
                    <a:cubicBezTo>
                      <a:pt x="61" y="446"/>
                      <a:pt x="62" y="443"/>
                      <a:pt x="63" y="440"/>
                    </a:cubicBezTo>
                    <a:cubicBezTo>
                      <a:pt x="64" y="442"/>
                      <a:pt x="65" y="445"/>
                      <a:pt x="67" y="447"/>
                    </a:cubicBezTo>
                    <a:cubicBezTo>
                      <a:pt x="65" y="450"/>
                      <a:pt x="64" y="452"/>
                      <a:pt x="62" y="456"/>
                    </a:cubicBezTo>
                    <a:moveTo>
                      <a:pt x="43" y="456"/>
                    </a:moveTo>
                    <a:cubicBezTo>
                      <a:pt x="40" y="456"/>
                      <a:pt x="42" y="450"/>
                      <a:pt x="41" y="447"/>
                    </a:cubicBezTo>
                    <a:cubicBezTo>
                      <a:pt x="41" y="441"/>
                      <a:pt x="42" y="438"/>
                      <a:pt x="44" y="438"/>
                    </a:cubicBezTo>
                    <a:cubicBezTo>
                      <a:pt x="45" y="438"/>
                      <a:pt x="45" y="438"/>
                      <a:pt x="46" y="439"/>
                    </a:cubicBezTo>
                    <a:cubicBezTo>
                      <a:pt x="46" y="445"/>
                      <a:pt x="47" y="451"/>
                      <a:pt x="47" y="455"/>
                    </a:cubicBezTo>
                    <a:cubicBezTo>
                      <a:pt x="47" y="455"/>
                      <a:pt x="46" y="455"/>
                      <a:pt x="46" y="455"/>
                    </a:cubicBezTo>
                    <a:cubicBezTo>
                      <a:pt x="46" y="455"/>
                      <a:pt x="45" y="455"/>
                      <a:pt x="45" y="455"/>
                    </a:cubicBezTo>
                    <a:cubicBezTo>
                      <a:pt x="45" y="455"/>
                      <a:pt x="44" y="455"/>
                      <a:pt x="44" y="455"/>
                    </a:cubicBezTo>
                    <a:cubicBezTo>
                      <a:pt x="44" y="455"/>
                      <a:pt x="43" y="456"/>
                      <a:pt x="43" y="456"/>
                    </a:cubicBezTo>
                    <a:moveTo>
                      <a:pt x="12" y="454"/>
                    </a:moveTo>
                    <a:cubicBezTo>
                      <a:pt x="8" y="448"/>
                      <a:pt x="8" y="448"/>
                      <a:pt x="8" y="448"/>
                    </a:cubicBezTo>
                    <a:cubicBezTo>
                      <a:pt x="10" y="445"/>
                      <a:pt x="12" y="441"/>
                      <a:pt x="14" y="438"/>
                    </a:cubicBezTo>
                    <a:cubicBezTo>
                      <a:pt x="14" y="438"/>
                      <a:pt x="14" y="438"/>
                      <a:pt x="14" y="438"/>
                    </a:cubicBezTo>
                    <a:cubicBezTo>
                      <a:pt x="15" y="438"/>
                      <a:pt x="15" y="438"/>
                      <a:pt x="16" y="439"/>
                    </a:cubicBezTo>
                    <a:cubicBezTo>
                      <a:pt x="15" y="446"/>
                      <a:pt x="14" y="450"/>
                      <a:pt x="12" y="454"/>
                    </a:cubicBezTo>
                    <a:moveTo>
                      <a:pt x="55" y="437"/>
                    </a:moveTo>
                    <a:cubicBezTo>
                      <a:pt x="55" y="437"/>
                      <a:pt x="55" y="437"/>
                      <a:pt x="55" y="437"/>
                    </a:cubicBezTo>
                    <a:cubicBezTo>
                      <a:pt x="53" y="436"/>
                      <a:pt x="52" y="432"/>
                      <a:pt x="50" y="430"/>
                    </a:cubicBezTo>
                    <a:cubicBezTo>
                      <a:pt x="51" y="427"/>
                      <a:pt x="53" y="423"/>
                      <a:pt x="54" y="423"/>
                    </a:cubicBezTo>
                    <a:cubicBezTo>
                      <a:pt x="54" y="423"/>
                      <a:pt x="54" y="423"/>
                      <a:pt x="54" y="423"/>
                    </a:cubicBezTo>
                    <a:cubicBezTo>
                      <a:pt x="55" y="423"/>
                      <a:pt x="57" y="427"/>
                      <a:pt x="60" y="432"/>
                    </a:cubicBezTo>
                    <a:cubicBezTo>
                      <a:pt x="58" y="434"/>
                      <a:pt x="56" y="437"/>
                      <a:pt x="55" y="437"/>
                    </a:cubicBezTo>
                    <a:moveTo>
                      <a:pt x="37" y="438"/>
                    </a:moveTo>
                    <a:cubicBezTo>
                      <a:pt x="36" y="435"/>
                      <a:pt x="34" y="433"/>
                      <a:pt x="34" y="430"/>
                    </a:cubicBezTo>
                    <a:cubicBezTo>
                      <a:pt x="34" y="428"/>
                      <a:pt x="36" y="425"/>
                      <a:pt x="37" y="422"/>
                    </a:cubicBezTo>
                    <a:cubicBezTo>
                      <a:pt x="38" y="425"/>
                      <a:pt x="39" y="427"/>
                      <a:pt x="40" y="430"/>
                    </a:cubicBezTo>
                    <a:cubicBezTo>
                      <a:pt x="39" y="433"/>
                      <a:pt x="38" y="435"/>
                      <a:pt x="37" y="438"/>
                    </a:cubicBezTo>
                    <a:moveTo>
                      <a:pt x="13" y="415"/>
                    </a:moveTo>
                    <a:cubicBezTo>
                      <a:pt x="12" y="414"/>
                      <a:pt x="12" y="414"/>
                      <a:pt x="11" y="413"/>
                    </a:cubicBezTo>
                    <a:cubicBezTo>
                      <a:pt x="11" y="412"/>
                      <a:pt x="12" y="411"/>
                      <a:pt x="12" y="411"/>
                    </a:cubicBezTo>
                    <a:cubicBezTo>
                      <a:pt x="12" y="411"/>
                      <a:pt x="12" y="411"/>
                      <a:pt x="12" y="411"/>
                    </a:cubicBezTo>
                    <a:cubicBezTo>
                      <a:pt x="13" y="411"/>
                      <a:pt x="13" y="412"/>
                      <a:pt x="14" y="413"/>
                    </a:cubicBezTo>
                    <a:cubicBezTo>
                      <a:pt x="14" y="414"/>
                      <a:pt x="13" y="414"/>
                      <a:pt x="13" y="415"/>
                    </a:cubicBezTo>
                    <a:moveTo>
                      <a:pt x="63" y="422"/>
                    </a:moveTo>
                    <a:cubicBezTo>
                      <a:pt x="62" y="419"/>
                      <a:pt x="62" y="417"/>
                      <a:pt x="62" y="415"/>
                    </a:cubicBezTo>
                    <a:cubicBezTo>
                      <a:pt x="61" y="411"/>
                      <a:pt x="61" y="405"/>
                      <a:pt x="64" y="405"/>
                    </a:cubicBezTo>
                    <a:cubicBezTo>
                      <a:pt x="64" y="405"/>
                      <a:pt x="64" y="405"/>
                      <a:pt x="64" y="405"/>
                    </a:cubicBezTo>
                    <a:cubicBezTo>
                      <a:pt x="65" y="405"/>
                      <a:pt x="66" y="407"/>
                      <a:pt x="68" y="410"/>
                    </a:cubicBezTo>
                    <a:cubicBezTo>
                      <a:pt x="66" y="414"/>
                      <a:pt x="64" y="418"/>
                      <a:pt x="63" y="422"/>
                    </a:cubicBezTo>
                    <a:moveTo>
                      <a:pt x="55" y="399"/>
                    </a:moveTo>
                    <a:cubicBezTo>
                      <a:pt x="54" y="397"/>
                      <a:pt x="54" y="397"/>
                      <a:pt x="54" y="397"/>
                    </a:cubicBezTo>
                    <a:cubicBezTo>
                      <a:pt x="54" y="396"/>
                      <a:pt x="54" y="395"/>
                      <a:pt x="55" y="394"/>
                    </a:cubicBezTo>
                    <a:cubicBezTo>
                      <a:pt x="55" y="394"/>
                      <a:pt x="56" y="395"/>
                      <a:pt x="56" y="396"/>
                    </a:cubicBezTo>
                    <a:cubicBezTo>
                      <a:pt x="55" y="397"/>
                      <a:pt x="55" y="398"/>
                      <a:pt x="55" y="399"/>
                    </a:cubicBezTo>
                    <a:moveTo>
                      <a:pt x="24" y="404"/>
                    </a:moveTo>
                    <a:cubicBezTo>
                      <a:pt x="20" y="404"/>
                      <a:pt x="18" y="403"/>
                      <a:pt x="17" y="401"/>
                    </a:cubicBezTo>
                    <a:cubicBezTo>
                      <a:pt x="16" y="398"/>
                      <a:pt x="19" y="389"/>
                      <a:pt x="22" y="388"/>
                    </a:cubicBezTo>
                    <a:cubicBezTo>
                      <a:pt x="22" y="388"/>
                      <a:pt x="23" y="388"/>
                      <a:pt x="23" y="388"/>
                    </a:cubicBezTo>
                    <a:cubicBezTo>
                      <a:pt x="26" y="388"/>
                      <a:pt x="26" y="392"/>
                      <a:pt x="25" y="397"/>
                    </a:cubicBezTo>
                    <a:cubicBezTo>
                      <a:pt x="25" y="399"/>
                      <a:pt x="24" y="401"/>
                      <a:pt x="24" y="404"/>
                    </a:cubicBezTo>
                    <a:moveTo>
                      <a:pt x="34" y="405"/>
                    </a:moveTo>
                    <a:cubicBezTo>
                      <a:pt x="34" y="401"/>
                      <a:pt x="35" y="397"/>
                      <a:pt x="35" y="393"/>
                    </a:cubicBezTo>
                    <a:cubicBezTo>
                      <a:pt x="36" y="391"/>
                      <a:pt x="37" y="390"/>
                      <a:pt x="39" y="386"/>
                    </a:cubicBezTo>
                    <a:cubicBezTo>
                      <a:pt x="38" y="392"/>
                      <a:pt x="36" y="397"/>
                      <a:pt x="35" y="401"/>
                    </a:cubicBezTo>
                    <a:cubicBezTo>
                      <a:pt x="37" y="398"/>
                      <a:pt x="38" y="397"/>
                      <a:pt x="39" y="397"/>
                    </a:cubicBezTo>
                    <a:cubicBezTo>
                      <a:pt x="39" y="397"/>
                      <a:pt x="39" y="399"/>
                      <a:pt x="39" y="401"/>
                    </a:cubicBezTo>
                    <a:cubicBezTo>
                      <a:pt x="39" y="403"/>
                      <a:pt x="36" y="404"/>
                      <a:pt x="35" y="405"/>
                    </a:cubicBezTo>
                    <a:cubicBezTo>
                      <a:pt x="35" y="405"/>
                      <a:pt x="35" y="405"/>
                      <a:pt x="34" y="405"/>
                    </a:cubicBezTo>
                    <a:cubicBezTo>
                      <a:pt x="33" y="413"/>
                      <a:pt x="32" y="415"/>
                      <a:pt x="31" y="417"/>
                    </a:cubicBezTo>
                    <a:cubicBezTo>
                      <a:pt x="27" y="422"/>
                      <a:pt x="28" y="430"/>
                      <a:pt x="28" y="438"/>
                    </a:cubicBezTo>
                    <a:cubicBezTo>
                      <a:pt x="29" y="441"/>
                      <a:pt x="31" y="443"/>
                      <a:pt x="35" y="448"/>
                    </a:cubicBezTo>
                    <a:cubicBezTo>
                      <a:pt x="33" y="446"/>
                      <a:pt x="31" y="445"/>
                      <a:pt x="30" y="444"/>
                    </a:cubicBezTo>
                    <a:cubicBezTo>
                      <a:pt x="32" y="451"/>
                      <a:pt x="31" y="453"/>
                      <a:pt x="30" y="453"/>
                    </a:cubicBezTo>
                    <a:cubicBezTo>
                      <a:pt x="30" y="453"/>
                      <a:pt x="30" y="453"/>
                      <a:pt x="30" y="453"/>
                    </a:cubicBezTo>
                    <a:cubicBezTo>
                      <a:pt x="28" y="453"/>
                      <a:pt x="26" y="450"/>
                      <a:pt x="25" y="447"/>
                    </a:cubicBezTo>
                    <a:cubicBezTo>
                      <a:pt x="25" y="446"/>
                      <a:pt x="26" y="444"/>
                      <a:pt x="26" y="441"/>
                    </a:cubicBezTo>
                    <a:cubicBezTo>
                      <a:pt x="22" y="439"/>
                      <a:pt x="20" y="438"/>
                      <a:pt x="18" y="438"/>
                    </a:cubicBezTo>
                    <a:cubicBezTo>
                      <a:pt x="16" y="431"/>
                      <a:pt x="17" y="425"/>
                      <a:pt x="17" y="419"/>
                    </a:cubicBezTo>
                    <a:cubicBezTo>
                      <a:pt x="16" y="413"/>
                      <a:pt x="17" y="411"/>
                      <a:pt x="18" y="411"/>
                    </a:cubicBezTo>
                    <a:cubicBezTo>
                      <a:pt x="19" y="411"/>
                      <a:pt x="20" y="415"/>
                      <a:pt x="22" y="416"/>
                    </a:cubicBezTo>
                    <a:cubicBezTo>
                      <a:pt x="22" y="416"/>
                      <a:pt x="22" y="416"/>
                      <a:pt x="22" y="416"/>
                    </a:cubicBezTo>
                    <a:cubicBezTo>
                      <a:pt x="26" y="416"/>
                      <a:pt x="25" y="410"/>
                      <a:pt x="25" y="406"/>
                    </a:cubicBezTo>
                    <a:cubicBezTo>
                      <a:pt x="28" y="405"/>
                      <a:pt x="30" y="405"/>
                      <a:pt x="32" y="405"/>
                    </a:cubicBezTo>
                    <a:cubicBezTo>
                      <a:pt x="33" y="405"/>
                      <a:pt x="33" y="405"/>
                      <a:pt x="34" y="405"/>
                    </a:cubicBezTo>
                    <a:moveTo>
                      <a:pt x="13" y="382"/>
                    </a:moveTo>
                    <a:cubicBezTo>
                      <a:pt x="13" y="382"/>
                      <a:pt x="13" y="382"/>
                      <a:pt x="13" y="382"/>
                    </a:cubicBezTo>
                    <a:cubicBezTo>
                      <a:pt x="13" y="382"/>
                      <a:pt x="12" y="380"/>
                      <a:pt x="12" y="378"/>
                    </a:cubicBezTo>
                    <a:cubicBezTo>
                      <a:pt x="13" y="378"/>
                      <a:pt x="14" y="377"/>
                      <a:pt x="16" y="377"/>
                    </a:cubicBezTo>
                    <a:cubicBezTo>
                      <a:pt x="16" y="377"/>
                      <a:pt x="16" y="377"/>
                      <a:pt x="16" y="377"/>
                    </a:cubicBezTo>
                    <a:cubicBezTo>
                      <a:pt x="16" y="377"/>
                      <a:pt x="16" y="379"/>
                      <a:pt x="17" y="381"/>
                    </a:cubicBezTo>
                    <a:cubicBezTo>
                      <a:pt x="16" y="381"/>
                      <a:pt x="14" y="382"/>
                      <a:pt x="13" y="382"/>
                    </a:cubicBezTo>
                    <a:moveTo>
                      <a:pt x="63" y="390"/>
                    </a:moveTo>
                    <a:cubicBezTo>
                      <a:pt x="62" y="384"/>
                      <a:pt x="62" y="379"/>
                      <a:pt x="62" y="374"/>
                    </a:cubicBezTo>
                    <a:cubicBezTo>
                      <a:pt x="62" y="374"/>
                      <a:pt x="64" y="372"/>
                      <a:pt x="65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9" y="374"/>
                      <a:pt x="67" y="381"/>
                      <a:pt x="67" y="385"/>
                    </a:cubicBezTo>
                    <a:cubicBezTo>
                      <a:pt x="67" y="386"/>
                      <a:pt x="65" y="388"/>
                      <a:pt x="63" y="390"/>
                    </a:cubicBezTo>
                    <a:moveTo>
                      <a:pt x="30" y="387"/>
                    </a:moveTo>
                    <a:cubicBezTo>
                      <a:pt x="29" y="387"/>
                      <a:pt x="29" y="387"/>
                      <a:pt x="29" y="387"/>
                    </a:cubicBezTo>
                    <a:cubicBezTo>
                      <a:pt x="29" y="383"/>
                      <a:pt x="28" y="378"/>
                      <a:pt x="28" y="374"/>
                    </a:cubicBezTo>
                    <a:cubicBezTo>
                      <a:pt x="29" y="373"/>
                      <a:pt x="30" y="371"/>
                      <a:pt x="32" y="371"/>
                    </a:cubicBezTo>
                    <a:cubicBezTo>
                      <a:pt x="32" y="371"/>
                      <a:pt x="32" y="371"/>
                      <a:pt x="32" y="371"/>
                    </a:cubicBezTo>
                    <a:cubicBezTo>
                      <a:pt x="33" y="372"/>
                      <a:pt x="33" y="374"/>
                      <a:pt x="35" y="377"/>
                    </a:cubicBezTo>
                    <a:cubicBezTo>
                      <a:pt x="33" y="381"/>
                      <a:pt x="32" y="384"/>
                      <a:pt x="30" y="387"/>
                    </a:cubicBezTo>
                    <a:moveTo>
                      <a:pt x="47" y="387"/>
                    </a:moveTo>
                    <a:cubicBezTo>
                      <a:pt x="46" y="385"/>
                      <a:pt x="45" y="382"/>
                      <a:pt x="45" y="380"/>
                    </a:cubicBezTo>
                    <a:cubicBezTo>
                      <a:pt x="45" y="377"/>
                      <a:pt x="46" y="374"/>
                      <a:pt x="46" y="371"/>
                    </a:cubicBezTo>
                    <a:cubicBezTo>
                      <a:pt x="48" y="375"/>
                      <a:pt x="50" y="377"/>
                      <a:pt x="50" y="380"/>
                    </a:cubicBezTo>
                    <a:cubicBezTo>
                      <a:pt x="50" y="382"/>
                      <a:pt x="48" y="385"/>
                      <a:pt x="47" y="387"/>
                    </a:cubicBezTo>
                    <a:moveTo>
                      <a:pt x="38" y="371"/>
                    </a:moveTo>
                    <a:cubicBezTo>
                      <a:pt x="37" y="369"/>
                      <a:pt x="37" y="369"/>
                      <a:pt x="37" y="369"/>
                    </a:cubicBezTo>
                    <a:cubicBezTo>
                      <a:pt x="38" y="368"/>
                      <a:pt x="38" y="367"/>
                      <a:pt x="38" y="366"/>
                    </a:cubicBezTo>
                    <a:cubicBezTo>
                      <a:pt x="38" y="366"/>
                      <a:pt x="39" y="367"/>
                      <a:pt x="39" y="367"/>
                    </a:cubicBezTo>
                    <a:cubicBezTo>
                      <a:pt x="39" y="369"/>
                      <a:pt x="38" y="370"/>
                      <a:pt x="38" y="371"/>
                    </a:cubicBezTo>
                    <a:moveTo>
                      <a:pt x="55" y="366"/>
                    </a:moveTo>
                    <a:cubicBezTo>
                      <a:pt x="55" y="365"/>
                      <a:pt x="54" y="363"/>
                      <a:pt x="54" y="362"/>
                    </a:cubicBezTo>
                    <a:cubicBezTo>
                      <a:pt x="54" y="361"/>
                      <a:pt x="55" y="361"/>
                      <a:pt x="55" y="360"/>
                    </a:cubicBezTo>
                    <a:cubicBezTo>
                      <a:pt x="55" y="361"/>
                      <a:pt x="56" y="363"/>
                      <a:pt x="56" y="364"/>
                    </a:cubicBezTo>
                    <a:cubicBezTo>
                      <a:pt x="56" y="364"/>
                      <a:pt x="55" y="365"/>
                      <a:pt x="55" y="366"/>
                    </a:cubicBezTo>
                    <a:moveTo>
                      <a:pt x="24" y="365"/>
                    </a:moveTo>
                    <a:cubicBezTo>
                      <a:pt x="23" y="365"/>
                      <a:pt x="22" y="364"/>
                      <a:pt x="20" y="364"/>
                    </a:cubicBezTo>
                    <a:cubicBezTo>
                      <a:pt x="21" y="362"/>
                      <a:pt x="21" y="360"/>
                      <a:pt x="22" y="360"/>
                    </a:cubicBezTo>
                    <a:cubicBezTo>
                      <a:pt x="22" y="360"/>
                      <a:pt x="22" y="360"/>
                      <a:pt x="22" y="360"/>
                    </a:cubicBezTo>
                    <a:cubicBezTo>
                      <a:pt x="23" y="360"/>
                      <a:pt x="24" y="361"/>
                      <a:pt x="26" y="361"/>
                    </a:cubicBezTo>
                    <a:cubicBezTo>
                      <a:pt x="25" y="363"/>
                      <a:pt x="24" y="365"/>
                      <a:pt x="24" y="365"/>
                    </a:cubicBezTo>
                    <a:cubicBezTo>
                      <a:pt x="24" y="365"/>
                      <a:pt x="24" y="365"/>
                      <a:pt x="24" y="365"/>
                    </a:cubicBezTo>
                    <a:moveTo>
                      <a:pt x="5" y="371"/>
                    </a:moveTo>
                    <a:cubicBezTo>
                      <a:pt x="4" y="368"/>
                      <a:pt x="3" y="364"/>
                      <a:pt x="3" y="361"/>
                    </a:cubicBezTo>
                    <a:cubicBezTo>
                      <a:pt x="3" y="359"/>
                      <a:pt x="4" y="356"/>
                      <a:pt x="5" y="354"/>
                    </a:cubicBezTo>
                    <a:cubicBezTo>
                      <a:pt x="5" y="357"/>
                      <a:pt x="6" y="360"/>
                      <a:pt x="7" y="364"/>
                    </a:cubicBezTo>
                    <a:cubicBezTo>
                      <a:pt x="6" y="366"/>
                      <a:pt x="5" y="369"/>
                      <a:pt x="5" y="371"/>
                    </a:cubicBezTo>
                    <a:moveTo>
                      <a:pt x="64" y="349"/>
                    </a:moveTo>
                    <a:cubicBezTo>
                      <a:pt x="64" y="349"/>
                      <a:pt x="64" y="349"/>
                      <a:pt x="64" y="349"/>
                    </a:cubicBezTo>
                    <a:cubicBezTo>
                      <a:pt x="63" y="349"/>
                      <a:pt x="63" y="347"/>
                      <a:pt x="63" y="345"/>
                    </a:cubicBezTo>
                    <a:cubicBezTo>
                      <a:pt x="64" y="345"/>
                      <a:pt x="65" y="344"/>
                      <a:pt x="66" y="344"/>
                    </a:cubicBezTo>
                    <a:cubicBezTo>
                      <a:pt x="66" y="344"/>
                      <a:pt x="66" y="344"/>
                      <a:pt x="66" y="344"/>
                    </a:cubicBezTo>
                    <a:cubicBezTo>
                      <a:pt x="67" y="344"/>
                      <a:pt x="67" y="346"/>
                      <a:pt x="68" y="348"/>
                    </a:cubicBezTo>
                    <a:cubicBezTo>
                      <a:pt x="66" y="348"/>
                      <a:pt x="65" y="349"/>
                      <a:pt x="64" y="349"/>
                    </a:cubicBezTo>
                    <a:moveTo>
                      <a:pt x="48" y="343"/>
                    </a:moveTo>
                    <a:cubicBezTo>
                      <a:pt x="47" y="343"/>
                      <a:pt x="46" y="341"/>
                      <a:pt x="45" y="341"/>
                    </a:cubicBezTo>
                    <a:cubicBezTo>
                      <a:pt x="47" y="339"/>
                      <a:pt x="48" y="338"/>
                      <a:pt x="49" y="337"/>
                    </a:cubicBezTo>
                    <a:cubicBezTo>
                      <a:pt x="50" y="339"/>
                      <a:pt x="50" y="340"/>
                      <a:pt x="51" y="341"/>
                    </a:cubicBezTo>
                    <a:cubicBezTo>
                      <a:pt x="50" y="341"/>
                      <a:pt x="49" y="343"/>
                      <a:pt x="48" y="343"/>
                    </a:cubicBezTo>
                    <a:cubicBezTo>
                      <a:pt x="48" y="343"/>
                      <a:pt x="48" y="343"/>
                      <a:pt x="48" y="343"/>
                    </a:cubicBezTo>
                    <a:moveTo>
                      <a:pt x="41" y="337"/>
                    </a:moveTo>
                    <a:cubicBezTo>
                      <a:pt x="40" y="334"/>
                      <a:pt x="38" y="331"/>
                      <a:pt x="38" y="329"/>
                    </a:cubicBezTo>
                    <a:cubicBezTo>
                      <a:pt x="38" y="326"/>
                      <a:pt x="40" y="324"/>
                      <a:pt x="41" y="322"/>
                    </a:cubicBezTo>
                    <a:cubicBezTo>
                      <a:pt x="42" y="334"/>
                      <a:pt x="41" y="335"/>
                      <a:pt x="41" y="337"/>
                    </a:cubicBezTo>
                    <a:moveTo>
                      <a:pt x="22" y="333"/>
                    </a:moveTo>
                    <a:cubicBezTo>
                      <a:pt x="22" y="330"/>
                      <a:pt x="21" y="328"/>
                      <a:pt x="21" y="325"/>
                    </a:cubicBezTo>
                    <a:cubicBezTo>
                      <a:pt x="20" y="324"/>
                      <a:pt x="21" y="322"/>
                      <a:pt x="22" y="321"/>
                    </a:cubicBezTo>
                    <a:cubicBezTo>
                      <a:pt x="23" y="324"/>
                      <a:pt x="24" y="327"/>
                      <a:pt x="26" y="330"/>
                    </a:cubicBezTo>
                    <a:cubicBezTo>
                      <a:pt x="25" y="331"/>
                      <a:pt x="24" y="331"/>
                      <a:pt x="22" y="333"/>
                    </a:cubicBezTo>
                    <a:moveTo>
                      <a:pt x="31" y="320"/>
                    </a:moveTo>
                    <a:cubicBezTo>
                      <a:pt x="30" y="317"/>
                      <a:pt x="29" y="315"/>
                      <a:pt x="29" y="312"/>
                    </a:cubicBezTo>
                    <a:cubicBezTo>
                      <a:pt x="29" y="310"/>
                      <a:pt x="30" y="307"/>
                      <a:pt x="31" y="305"/>
                    </a:cubicBezTo>
                    <a:cubicBezTo>
                      <a:pt x="32" y="307"/>
                      <a:pt x="34" y="310"/>
                      <a:pt x="35" y="312"/>
                    </a:cubicBezTo>
                    <a:cubicBezTo>
                      <a:pt x="33" y="315"/>
                      <a:pt x="32" y="318"/>
                      <a:pt x="31" y="320"/>
                    </a:cubicBezTo>
                    <a:moveTo>
                      <a:pt x="13" y="320"/>
                    </a:moveTo>
                    <a:cubicBezTo>
                      <a:pt x="13" y="317"/>
                      <a:pt x="12" y="314"/>
                      <a:pt x="12" y="311"/>
                    </a:cubicBezTo>
                    <a:cubicBezTo>
                      <a:pt x="13" y="308"/>
                      <a:pt x="13" y="306"/>
                      <a:pt x="14" y="304"/>
                    </a:cubicBezTo>
                    <a:cubicBezTo>
                      <a:pt x="15" y="307"/>
                      <a:pt x="17" y="310"/>
                      <a:pt x="17" y="313"/>
                    </a:cubicBezTo>
                    <a:cubicBezTo>
                      <a:pt x="17" y="315"/>
                      <a:pt x="15" y="318"/>
                      <a:pt x="13" y="320"/>
                    </a:cubicBezTo>
                    <a:moveTo>
                      <a:pt x="46" y="321"/>
                    </a:moveTo>
                    <a:cubicBezTo>
                      <a:pt x="45" y="321"/>
                      <a:pt x="44" y="320"/>
                      <a:pt x="44" y="319"/>
                    </a:cubicBezTo>
                    <a:cubicBezTo>
                      <a:pt x="44" y="307"/>
                      <a:pt x="45" y="303"/>
                      <a:pt x="47" y="303"/>
                    </a:cubicBezTo>
                    <a:cubicBezTo>
                      <a:pt x="48" y="303"/>
                      <a:pt x="50" y="305"/>
                      <a:pt x="51" y="306"/>
                    </a:cubicBezTo>
                    <a:cubicBezTo>
                      <a:pt x="52" y="307"/>
                      <a:pt x="52" y="313"/>
                      <a:pt x="51" y="317"/>
                    </a:cubicBezTo>
                    <a:cubicBezTo>
                      <a:pt x="51" y="320"/>
                      <a:pt x="50" y="321"/>
                      <a:pt x="49" y="321"/>
                    </a:cubicBezTo>
                    <a:cubicBezTo>
                      <a:pt x="48" y="321"/>
                      <a:pt x="48" y="321"/>
                      <a:pt x="47" y="321"/>
                    </a:cubicBezTo>
                    <a:cubicBezTo>
                      <a:pt x="47" y="321"/>
                      <a:pt x="46" y="321"/>
                      <a:pt x="46" y="321"/>
                    </a:cubicBezTo>
                    <a:cubicBezTo>
                      <a:pt x="46" y="321"/>
                      <a:pt x="46" y="321"/>
                      <a:pt x="46" y="321"/>
                    </a:cubicBezTo>
                    <a:cubicBezTo>
                      <a:pt x="46" y="321"/>
                      <a:pt x="46" y="321"/>
                      <a:pt x="46" y="321"/>
                    </a:cubicBezTo>
                    <a:moveTo>
                      <a:pt x="39" y="302"/>
                    </a:moveTo>
                    <a:cubicBezTo>
                      <a:pt x="39" y="302"/>
                      <a:pt x="38" y="301"/>
                      <a:pt x="38" y="301"/>
                    </a:cubicBezTo>
                    <a:cubicBezTo>
                      <a:pt x="37" y="301"/>
                      <a:pt x="38" y="297"/>
                      <a:pt x="38" y="295"/>
                    </a:cubicBezTo>
                    <a:cubicBezTo>
                      <a:pt x="38" y="295"/>
                      <a:pt x="38" y="294"/>
                      <a:pt x="38" y="294"/>
                    </a:cubicBezTo>
                    <a:cubicBezTo>
                      <a:pt x="39" y="297"/>
                      <a:pt x="39" y="300"/>
                      <a:pt x="39" y="302"/>
                    </a:cubicBezTo>
                    <a:moveTo>
                      <a:pt x="58" y="308"/>
                    </a:moveTo>
                    <a:cubicBezTo>
                      <a:pt x="55" y="302"/>
                      <a:pt x="53" y="299"/>
                      <a:pt x="52" y="296"/>
                    </a:cubicBezTo>
                    <a:cubicBezTo>
                      <a:pt x="53" y="293"/>
                      <a:pt x="55" y="290"/>
                      <a:pt x="57" y="288"/>
                    </a:cubicBezTo>
                    <a:cubicBezTo>
                      <a:pt x="57" y="288"/>
                      <a:pt x="57" y="288"/>
                      <a:pt x="57" y="288"/>
                    </a:cubicBezTo>
                    <a:cubicBezTo>
                      <a:pt x="58" y="288"/>
                      <a:pt x="60" y="291"/>
                      <a:pt x="60" y="293"/>
                    </a:cubicBezTo>
                    <a:cubicBezTo>
                      <a:pt x="60" y="297"/>
                      <a:pt x="59" y="301"/>
                      <a:pt x="58" y="308"/>
                    </a:cubicBezTo>
                    <a:moveTo>
                      <a:pt x="24" y="298"/>
                    </a:moveTo>
                    <a:cubicBezTo>
                      <a:pt x="24" y="298"/>
                      <a:pt x="24" y="298"/>
                      <a:pt x="24" y="298"/>
                    </a:cubicBezTo>
                    <a:cubicBezTo>
                      <a:pt x="23" y="296"/>
                      <a:pt x="22" y="294"/>
                      <a:pt x="21" y="291"/>
                    </a:cubicBezTo>
                    <a:cubicBezTo>
                      <a:pt x="21" y="290"/>
                      <a:pt x="22" y="289"/>
                      <a:pt x="22" y="287"/>
                    </a:cubicBezTo>
                    <a:cubicBezTo>
                      <a:pt x="24" y="290"/>
                      <a:pt x="25" y="292"/>
                      <a:pt x="26" y="295"/>
                    </a:cubicBezTo>
                    <a:cubicBezTo>
                      <a:pt x="25" y="296"/>
                      <a:pt x="24" y="298"/>
                      <a:pt x="24" y="298"/>
                    </a:cubicBezTo>
                    <a:moveTo>
                      <a:pt x="31" y="282"/>
                    </a:moveTo>
                    <a:cubicBezTo>
                      <a:pt x="30" y="280"/>
                      <a:pt x="30" y="279"/>
                      <a:pt x="30" y="278"/>
                    </a:cubicBezTo>
                    <a:cubicBezTo>
                      <a:pt x="30" y="277"/>
                      <a:pt x="31" y="277"/>
                      <a:pt x="31" y="276"/>
                    </a:cubicBezTo>
                    <a:cubicBezTo>
                      <a:pt x="31" y="277"/>
                      <a:pt x="31" y="278"/>
                      <a:pt x="32" y="280"/>
                    </a:cubicBezTo>
                    <a:cubicBezTo>
                      <a:pt x="31" y="280"/>
                      <a:pt x="31" y="281"/>
                      <a:pt x="31" y="282"/>
                    </a:cubicBezTo>
                    <a:moveTo>
                      <a:pt x="16" y="281"/>
                    </a:moveTo>
                    <a:cubicBezTo>
                      <a:pt x="16" y="281"/>
                      <a:pt x="16" y="281"/>
                      <a:pt x="16" y="281"/>
                    </a:cubicBezTo>
                    <a:cubicBezTo>
                      <a:pt x="15" y="280"/>
                      <a:pt x="14" y="278"/>
                      <a:pt x="13" y="276"/>
                    </a:cubicBezTo>
                    <a:cubicBezTo>
                      <a:pt x="13" y="275"/>
                      <a:pt x="13" y="273"/>
                      <a:pt x="14" y="271"/>
                    </a:cubicBezTo>
                    <a:cubicBezTo>
                      <a:pt x="15" y="274"/>
                      <a:pt x="17" y="276"/>
                      <a:pt x="18" y="279"/>
                    </a:cubicBezTo>
                    <a:cubicBezTo>
                      <a:pt x="17" y="280"/>
                      <a:pt x="17" y="281"/>
                      <a:pt x="16" y="281"/>
                    </a:cubicBezTo>
                    <a:moveTo>
                      <a:pt x="22" y="264"/>
                    </a:moveTo>
                    <a:cubicBezTo>
                      <a:pt x="22" y="264"/>
                      <a:pt x="21" y="262"/>
                      <a:pt x="21" y="262"/>
                    </a:cubicBezTo>
                    <a:cubicBezTo>
                      <a:pt x="22" y="261"/>
                      <a:pt x="22" y="260"/>
                      <a:pt x="23" y="260"/>
                    </a:cubicBezTo>
                    <a:cubicBezTo>
                      <a:pt x="23" y="260"/>
                      <a:pt x="23" y="260"/>
                      <a:pt x="23" y="260"/>
                    </a:cubicBezTo>
                    <a:cubicBezTo>
                      <a:pt x="23" y="260"/>
                      <a:pt x="24" y="261"/>
                      <a:pt x="24" y="262"/>
                    </a:cubicBezTo>
                    <a:cubicBezTo>
                      <a:pt x="23" y="263"/>
                      <a:pt x="23" y="263"/>
                      <a:pt x="22" y="264"/>
                    </a:cubicBezTo>
                    <a:cubicBezTo>
                      <a:pt x="22" y="264"/>
                      <a:pt x="22" y="264"/>
                      <a:pt x="22" y="264"/>
                    </a:cubicBezTo>
                    <a:moveTo>
                      <a:pt x="5" y="263"/>
                    </a:moveTo>
                    <a:cubicBezTo>
                      <a:pt x="5" y="263"/>
                      <a:pt x="5" y="262"/>
                      <a:pt x="4" y="262"/>
                    </a:cubicBezTo>
                    <a:cubicBezTo>
                      <a:pt x="5" y="261"/>
                      <a:pt x="6" y="260"/>
                      <a:pt x="6" y="260"/>
                    </a:cubicBezTo>
                    <a:cubicBezTo>
                      <a:pt x="6" y="260"/>
                      <a:pt x="6" y="260"/>
                      <a:pt x="6" y="260"/>
                    </a:cubicBezTo>
                    <a:cubicBezTo>
                      <a:pt x="7" y="260"/>
                      <a:pt x="7" y="261"/>
                      <a:pt x="7" y="262"/>
                    </a:cubicBezTo>
                    <a:cubicBezTo>
                      <a:pt x="7" y="262"/>
                      <a:pt x="6" y="263"/>
                      <a:pt x="5" y="263"/>
                    </a:cubicBezTo>
                    <a:cubicBezTo>
                      <a:pt x="5" y="263"/>
                      <a:pt x="5" y="263"/>
                      <a:pt x="5" y="263"/>
                    </a:cubicBezTo>
                    <a:moveTo>
                      <a:pt x="6" y="231"/>
                    </a:moveTo>
                    <a:cubicBezTo>
                      <a:pt x="6" y="229"/>
                      <a:pt x="5" y="226"/>
                      <a:pt x="5" y="224"/>
                    </a:cubicBezTo>
                    <a:cubicBezTo>
                      <a:pt x="5" y="223"/>
                      <a:pt x="6" y="221"/>
                      <a:pt x="6" y="220"/>
                    </a:cubicBezTo>
                    <a:cubicBezTo>
                      <a:pt x="7" y="222"/>
                      <a:pt x="7" y="224"/>
                      <a:pt x="8" y="226"/>
                    </a:cubicBezTo>
                    <a:cubicBezTo>
                      <a:pt x="7" y="228"/>
                      <a:pt x="7" y="229"/>
                      <a:pt x="6" y="231"/>
                    </a:cubicBezTo>
                    <a:moveTo>
                      <a:pt x="57" y="232"/>
                    </a:moveTo>
                    <a:cubicBezTo>
                      <a:pt x="57" y="230"/>
                      <a:pt x="55" y="227"/>
                      <a:pt x="55" y="226"/>
                    </a:cubicBezTo>
                    <a:cubicBezTo>
                      <a:pt x="56" y="223"/>
                      <a:pt x="57" y="221"/>
                      <a:pt x="59" y="217"/>
                    </a:cubicBezTo>
                    <a:cubicBezTo>
                      <a:pt x="60" y="222"/>
                      <a:pt x="61" y="225"/>
                      <a:pt x="61" y="226"/>
                    </a:cubicBezTo>
                    <a:cubicBezTo>
                      <a:pt x="60" y="228"/>
                      <a:pt x="58" y="230"/>
                      <a:pt x="57" y="232"/>
                    </a:cubicBezTo>
                    <a:moveTo>
                      <a:pt x="15" y="214"/>
                    </a:moveTo>
                    <a:cubicBezTo>
                      <a:pt x="14" y="213"/>
                      <a:pt x="14" y="212"/>
                      <a:pt x="14" y="210"/>
                    </a:cubicBezTo>
                    <a:cubicBezTo>
                      <a:pt x="14" y="210"/>
                      <a:pt x="15" y="209"/>
                      <a:pt x="15" y="209"/>
                    </a:cubicBezTo>
                    <a:cubicBezTo>
                      <a:pt x="15" y="210"/>
                      <a:pt x="15" y="211"/>
                      <a:pt x="16" y="212"/>
                    </a:cubicBezTo>
                    <a:cubicBezTo>
                      <a:pt x="15" y="213"/>
                      <a:pt x="15" y="214"/>
                      <a:pt x="15" y="214"/>
                    </a:cubicBezTo>
                    <a:moveTo>
                      <a:pt x="64" y="219"/>
                    </a:moveTo>
                    <a:cubicBezTo>
                      <a:pt x="64" y="215"/>
                      <a:pt x="59" y="215"/>
                      <a:pt x="63" y="209"/>
                    </a:cubicBezTo>
                    <a:cubicBezTo>
                      <a:pt x="63" y="208"/>
                      <a:pt x="65" y="206"/>
                      <a:pt x="66" y="206"/>
                    </a:cubicBezTo>
                    <a:cubicBezTo>
                      <a:pt x="66" y="206"/>
                      <a:pt x="66" y="206"/>
                      <a:pt x="66" y="206"/>
                    </a:cubicBezTo>
                    <a:cubicBezTo>
                      <a:pt x="68" y="207"/>
                      <a:pt x="68" y="210"/>
                      <a:pt x="70" y="213"/>
                    </a:cubicBezTo>
                    <a:cubicBezTo>
                      <a:pt x="67" y="216"/>
                      <a:pt x="66" y="218"/>
                      <a:pt x="64" y="219"/>
                    </a:cubicBezTo>
                    <a:moveTo>
                      <a:pt x="57" y="198"/>
                    </a:moveTo>
                    <a:cubicBezTo>
                      <a:pt x="57" y="198"/>
                      <a:pt x="57" y="198"/>
                      <a:pt x="57" y="198"/>
                    </a:cubicBezTo>
                    <a:cubicBezTo>
                      <a:pt x="57" y="198"/>
                      <a:pt x="56" y="195"/>
                      <a:pt x="56" y="194"/>
                    </a:cubicBezTo>
                    <a:cubicBezTo>
                      <a:pt x="57" y="194"/>
                      <a:pt x="58" y="193"/>
                      <a:pt x="60" y="193"/>
                    </a:cubicBezTo>
                    <a:cubicBezTo>
                      <a:pt x="60" y="193"/>
                      <a:pt x="60" y="193"/>
                      <a:pt x="60" y="193"/>
                    </a:cubicBezTo>
                    <a:cubicBezTo>
                      <a:pt x="60" y="193"/>
                      <a:pt x="60" y="195"/>
                      <a:pt x="61" y="197"/>
                    </a:cubicBezTo>
                    <a:cubicBezTo>
                      <a:pt x="60" y="197"/>
                      <a:pt x="59" y="198"/>
                      <a:pt x="57" y="198"/>
                    </a:cubicBezTo>
                    <a:moveTo>
                      <a:pt x="12" y="200"/>
                    </a:moveTo>
                    <a:cubicBezTo>
                      <a:pt x="8" y="197"/>
                      <a:pt x="6" y="196"/>
                      <a:pt x="5" y="194"/>
                    </a:cubicBezTo>
                    <a:cubicBezTo>
                      <a:pt x="5" y="193"/>
                      <a:pt x="6" y="190"/>
                      <a:pt x="6" y="187"/>
                    </a:cubicBezTo>
                    <a:cubicBezTo>
                      <a:pt x="7" y="188"/>
                      <a:pt x="8" y="189"/>
                      <a:pt x="9" y="191"/>
                    </a:cubicBezTo>
                    <a:cubicBezTo>
                      <a:pt x="10" y="192"/>
                      <a:pt x="10" y="194"/>
                      <a:pt x="12" y="200"/>
                    </a:cubicBezTo>
                    <a:moveTo>
                      <a:pt x="23" y="202"/>
                    </a:moveTo>
                    <a:cubicBezTo>
                      <a:pt x="22" y="202"/>
                      <a:pt x="20" y="197"/>
                      <a:pt x="19" y="195"/>
                    </a:cubicBezTo>
                    <a:cubicBezTo>
                      <a:pt x="21" y="192"/>
                      <a:pt x="23" y="189"/>
                      <a:pt x="26" y="187"/>
                    </a:cubicBezTo>
                    <a:cubicBezTo>
                      <a:pt x="26" y="187"/>
                      <a:pt x="26" y="187"/>
                      <a:pt x="26" y="187"/>
                    </a:cubicBezTo>
                    <a:cubicBezTo>
                      <a:pt x="26" y="187"/>
                      <a:pt x="27" y="190"/>
                      <a:pt x="29" y="193"/>
                    </a:cubicBezTo>
                    <a:cubicBezTo>
                      <a:pt x="26" y="196"/>
                      <a:pt x="25" y="200"/>
                      <a:pt x="23" y="202"/>
                    </a:cubicBezTo>
                    <a:cubicBezTo>
                      <a:pt x="23" y="202"/>
                      <a:pt x="23" y="202"/>
                      <a:pt x="23" y="202"/>
                    </a:cubicBezTo>
                    <a:moveTo>
                      <a:pt x="49" y="186"/>
                    </a:moveTo>
                    <a:cubicBezTo>
                      <a:pt x="48" y="183"/>
                      <a:pt x="47" y="181"/>
                      <a:pt x="48" y="178"/>
                    </a:cubicBezTo>
                    <a:cubicBezTo>
                      <a:pt x="48" y="176"/>
                      <a:pt x="49" y="173"/>
                      <a:pt x="49" y="171"/>
                    </a:cubicBezTo>
                    <a:cubicBezTo>
                      <a:pt x="51" y="173"/>
                      <a:pt x="52" y="175"/>
                      <a:pt x="53" y="178"/>
                    </a:cubicBezTo>
                    <a:cubicBezTo>
                      <a:pt x="52" y="181"/>
                      <a:pt x="50" y="183"/>
                      <a:pt x="49" y="186"/>
                    </a:cubicBezTo>
                    <a:moveTo>
                      <a:pt x="57" y="164"/>
                    </a:moveTo>
                    <a:cubicBezTo>
                      <a:pt x="57" y="164"/>
                      <a:pt x="57" y="163"/>
                      <a:pt x="56" y="162"/>
                    </a:cubicBezTo>
                    <a:cubicBezTo>
                      <a:pt x="57" y="161"/>
                      <a:pt x="57" y="160"/>
                      <a:pt x="57" y="159"/>
                    </a:cubicBezTo>
                    <a:cubicBezTo>
                      <a:pt x="58" y="159"/>
                      <a:pt x="58" y="160"/>
                      <a:pt x="58" y="161"/>
                    </a:cubicBezTo>
                    <a:cubicBezTo>
                      <a:pt x="58" y="162"/>
                      <a:pt x="58" y="163"/>
                      <a:pt x="57" y="164"/>
                    </a:cubicBezTo>
                    <a:moveTo>
                      <a:pt x="66" y="148"/>
                    </a:moveTo>
                    <a:cubicBezTo>
                      <a:pt x="66" y="146"/>
                      <a:pt x="65" y="145"/>
                      <a:pt x="65" y="144"/>
                    </a:cubicBezTo>
                    <a:cubicBezTo>
                      <a:pt x="65" y="143"/>
                      <a:pt x="66" y="143"/>
                      <a:pt x="66" y="142"/>
                    </a:cubicBezTo>
                    <a:cubicBezTo>
                      <a:pt x="66" y="143"/>
                      <a:pt x="67" y="145"/>
                      <a:pt x="67" y="146"/>
                    </a:cubicBezTo>
                    <a:cubicBezTo>
                      <a:pt x="67" y="146"/>
                      <a:pt x="66" y="147"/>
                      <a:pt x="66" y="148"/>
                    </a:cubicBezTo>
                    <a:moveTo>
                      <a:pt x="58" y="132"/>
                    </a:moveTo>
                    <a:cubicBezTo>
                      <a:pt x="58" y="129"/>
                      <a:pt x="57" y="127"/>
                      <a:pt x="57" y="124"/>
                    </a:cubicBezTo>
                    <a:cubicBezTo>
                      <a:pt x="56" y="123"/>
                      <a:pt x="57" y="121"/>
                      <a:pt x="58" y="120"/>
                    </a:cubicBezTo>
                    <a:cubicBezTo>
                      <a:pt x="59" y="123"/>
                      <a:pt x="60" y="126"/>
                      <a:pt x="62" y="129"/>
                    </a:cubicBezTo>
                    <a:cubicBezTo>
                      <a:pt x="61" y="130"/>
                      <a:pt x="60" y="130"/>
                      <a:pt x="58" y="132"/>
                    </a:cubicBezTo>
                    <a:moveTo>
                      <a:pt x="16" y="118"/>
                    </a:moveTo>
                    <a:cubicBezTo>
                      <a:pt x="15" y="118"/>
                      <a:pt x="14" y="114"/>
                      <a:pt x="12" y="112"/>
                    </a:cubicBezTo>
                    <a:cubicBezTo>
                      <a:pt x="13" y="110"/>
                      <a:pt x="14" y="108"/>
                      <a:pt x="16" y="106"/>
                    </a:cubicBezTo>
                    <a:cubicBezTo>
                      <a:pt x="18" y="108"/>
                      <a:pt x="19" y="110"/>
                      <a:pt x="20" y="111"/>
                    </a:cubicBezTo>
                    <a:cubicBezTo>
                      <a:pt x="19" y="114"/>
                      <a:pt x="17" y="118"/>
                      <a:pt x="16" y="118"/>
                    </a:cubicBezTo>
                    <a:cubicBezTo>
                      <a:pt x="16" y="118"/>
                      <a:pt x="16" y="118"/>
                      <a:pt x="16" y="118"/>
                    </a:cubicBezTo>
                    <a:moveTo>
                      <a:pt x="44" y="120"/>
                    </a:moveTo>
                    <a:cubicBezTo>
                      <a:pt x="44" y="120"/>
                      <a:pt x="45" y="120"/>
                      <a:pt x="45" y="119"/>
                    </a:cubicBezTo>
                    <a:cubicBezTo>
                      <a:pt x="46" y="119"/>
                      <a:pt x="46" y="118"/>
                      <a:pt x="46" y="117"/>
                    </a:cubicBezTo>
                    <a:cubicBezTo>
                      <a:pt x="46" y="117"/>
                      <a:pt x="46" y="117"/>
                      <a:pt x="45" y="117"/>
                    </a:cubicBezTo>
                    <a:cubicBezTo>
                      <a:pt x="47" y="112"/>
                      <a:pt x="48" y="107"/>
                      <a:pt x="49" y="101"/>
                    </a:cubicBezTo>
                    <a:cubicBezTo>
                      <a:pt x="48" y="107"/>
                      <a:pt x="47" y="112"/>
                      <a:pt x="47" y="116"/>
                    </a:cubicBezTo>
                    <a:cubicBezTo>
                      <a:pt x="49" y="111"/>
                      <a:pt x="51" y="109"/>
                      <a:pt x="52" y="109"/>
                    </a:cubicBezTo>
                    <a:cubicBezTo>
                      <a:pt x="53" y="109"/>
                      <a:pt x="53" y="111"/>
                      <a:pt x="54" y="113"/>
                    </a:cubicBezTo>
                    <a:cubicBezTo>
                      <a:pt x="54" y="114"/>
                      <a:pt x="52" y="119"/>
                      <a:pt x="51" y="119"/>
                    </a:cubicBezTo>
                    <a:cubicBezTo>
                      <a:pt x="51" y="119"/>
                      <a:pt x="51" y="119"/>
                      <a:pt x="50" y="119"/>
                    </a:cubicBezTo>
                    <a:cubicBezTo>
                      <a:pt x="49" y="119"/>
                      <a:pt x="48" y="118"/>
                      <a:pt x="47" y="118"/>
                    </a:cubicBezTo>
                    <a:cubicBezTo>
                      <a:pt x="46" y="131"/>
                      <a:pt x="47" y="135"/>
                      <a:pt x="50" y="136"/>
                    </a:cubicBezTo>
                    <a:cubicBezTo>
                      <a:pt x="56" y="137"/>
                      <a:pt x="53" y="144"/>
                      <a:pt x="53" y="149"/>
                    </a:cubicBezTo>
                    <a:cubicBezTo>
                      <a:pt x="53" y="151"/>
                      <a:pt x="50" y="152"/>
                      <a:pt x="48" y="153"/>
                    </a:cubicBezTo>
                    <a:cubicBezTo>
                      <a:pt x="47" y="153"/>
                      <a:pt x="47" y="153"/>
                      <a:pt x="47" y="153"/>
                    </a:cubicBezTo>
                    <a:cubicBezTo>
                      <a:pt x="46" y="153"/>
                      <a:pt x="45" y="153"/>
                      <a:pt x="45" y="153"/>
                    </a:cubicBezTo>
                    <a:cubicBezTo>
                      <a:pt x="44" y="166"/>
                      <a:pt x="43" y="169"/>
                      <a:pt x="36" y="170"/>
                    </a:cubicBezTo>
                    <a:cubicBezTo>
                      <a:pt x="36" y="172"/>
                      <a:pt x="36" y="177"/>
                      <a:pt x="36" y="178"/>
                    </a:cubicBezTo>
                    <a:cubicBezTo>
                      <a:pt x="42" y="188"/>
                      <a:pt x="47" y="197"/>
                      <a:pt x="39" y="211"/>
                    </a:cubicBezTo>
                    <a:cubicBezTo>
                      <a:pt x="39" y="211"/>
                      <a:pt x="39" y="213"/>
                      <a:pt x="40" y="214"/>
                    </a:cubicBezTo>
                    <a:cubicBezTo>
                      <a:pt x="41" y="216"/>
                      <a:pt x="42" y="218"/>
                      <a:pt x="42" y="219"/>
                    </a:cubicBezTo>
                    <a:cubicBezTo>
                      <a:pt x="43" y="218"/>
                      <a:pt x="44" y="216"/>
                      <a:pt x="44" y="214"/>
                    </a:cubicBezTo>
                    <a:cubicBezTo>
                      <a:pt x="44" y="213"/>
                      <a:pt x="44" y="210"/>
                      <a:pt x="44" y="209"/>
                    </a:cubicBezTo>
                    <a:cubicBezTo>
                      <a:pt x="45" y="207"/>
                      <a:pt x="47" y="204"/>
                      <a:pt x="48" y="204"/>
                    </a:cubicBezTo>
                    <a:cubicBezTo>
                      <a:pt x="48" y="204"/>
                      <a:pt x="48" y="204"/>
                      <a:pt x="48" y="204"/>
                    </a:cubicBezTo>
                    <a:cubicBezTo>
                      <a:pt x="50" y="204"/>
                      <a:pt x="52" y="205"/>
                      <a:pt x="52" y="207"/>
                    </a:cubicBezTo>
                    <a:cubicBezTo>
                      <a:pt x="53" y="210"/>
                      <a:pt x="53" y="214"/>
                      <a:pt x="52" y="218"/>
                    </a:cubicBezTo>
                    <a:cubicBezTo>
                      <a:pt x="52" y="218"/>
                      <a:pt x="52" y="219"/>
                      <a:pt x="51" y="220"/>
                    </a:cubicBezTo>
                    <a:cubicBezTo>
                      <a:pt x="49" y="223"/>
                      <a:pt x="47" y="226"/>
                      <a:pt x="44" y="229"/>
                    </a:cubicBezTo>
                    <a:cubicBezTo>
                      <a:pt x="47" y="232"/>
                      <a:pt x="49" y="234"/>
                      <a:pt x="51" y="237"/>
                    </a:cubicBezTo>
                    <a:cubicBezTo>
                      <a:pt x="52" y="239"/>
                      <a:pt x="52" y="244"/>
                      <a:pt x="51" y="247"/>
                    </a:cubicBezTo>
                    <a:cubicBezTo>
                      <a:pt x="51" y="250"/>
                      <a:pt x="49" y="252"/>
                      <a:pt x="48" y="252"/>
                    </a:cubicBezTo>
                    <a:cubicBezTo>
                      <a:pt x="47" y="252"/>
                      <a:pt x="46" y="251"/>
                      <a:pt x="45" y="247"/>
                    </a:cubicBezTo>
                    <a:cubicBezTo>
                      <a:pt x="44" y="246"/>
                      <a:pt x="44" y="246"/>
                      <a:pt x="44" y="245"/>
                    </a:cubicBezTo>
                    <a:cubicBezTo>
                      <a:pt x="43" y="243"/>
                      <a:pt x="44" y="238"/>
                      <a:pt x="43" y="238"/>
                    </a:cubicBezTo>
                    <a:cubicBezTo>
                      <a:pt x="43" y="238"/>
                      <a:pt x="42" y="239"/>
                      <a:pt x="41" y="240"/>
                    </a:cubicBezTo>
                    <a:cubicBezTo>
                      <a:pt x="40" y="243"/>
                      <a:pt x="39" y="248"/>
                      <a:pt x="39" y="252"/>
                    </a:cubicBezTo>
                    <a:cubicBezTo>
                      <a:pt x="38" y="252"/>
                      <a:pt x="39" y="253"/>
                      <a:pt x="39" y="254"/>
                    </a:cubicBezTo>
                    <a:cubicBezTo>
                      <a:pt x="40" y="258"/>
                      <a:pt x="45" y="259"/>
                      <a:pt x="42" y="265"/>
                    </a:cubicBezTo>
                    <a:cubicBezTo>
                      <a:pt x="40" y="268"/>
                      <a:pt x="37" y="269"/>
                      <a:pt x="35" y="270"/>
                    </a:cubicBezTo>
                    <a:cubicBezTo>
                      <a:pt x="33" y="266"/>
                      <a:pt x="33" y="266"/>
                      <a:pt x="33" y="266"/>
                    </a:cubicBezTo>
                    <a:cubicBezTo>
                      <a:pt x="38" y="256"/>
                      <a:pt x="34" y="256"/>
                      <a:pt x="31" y="252"/>
                    </a:cubicBezTo>
                    <a:cubicBezTo>
                      <a:pt x="29" y="249"/>
                      <a:pt x="29" y="238"/>
                      <a:pt x="30" y="234"/>
                    </a:cubicBezTo>
                    <a:cubicBezTo>
                      <a:pt x="35" y="223"/>
                      <a:pt x="30" y="223"/>
                      <a:pt x="27" y="220"/>
                    </a:cubicBezTo>
                    <a:cubicBezTo>
                      <a:pt x="26" y="221"/>
                      <a:pt x="27" y="224"/>
                      <a:pt x="27" y="225"/>
                    </a:cubicBezTo>
                    <a:cubicBezTo>
                      <a:pt x="27" y="227"/>
                      <a:pt x="25" y="231"/>
                      <a:pt x="24" y="231"/>
                    </a:cubicBezTo>
                    <a:cubicBezTo>
                      <a:pt x="24" y="231"/>
                      <a:pt x="24" y="231"/>
                      <a:pt x="24" y="231"/>
                    </a:cubicBezTo>
                    <a:cubicBezTo>
                      <a:pt x="22" y="229"/>
                      <a:pt x="21" y="226"/>
                      <a:pt x="19" y="223"/>
                    </a:cubicBezTo>
                    <a:cubicBezTo>
                      <a:pt x="21" y="222"/>
                      <a:pt x="23" y="220"/>
                      <a:pt x="26" y="218"/>
                    </a:cubicBezTo>
                    <a:cubicBezTo>
                      <a:pt x="28" y="214"/>
                      <a:pt x="25" y="203"/>
                      <a:pt x="32" y="203"/>
                    </a:cubicBezTo>
                    <a:cubicBezTo>
                      <a:pt x="32" y="203"/>
                      <a:pt x="32" y="203"/>
                      <a:pt x="32" y="203"/>
                    </a:cubicBezTo>
                    <a:cubicBezTo>
                      <a:pt x="32" y="203"/>
                      <a:pt x="33" y="203"/>
                      <a:pt x="33" y="203"/>
                    </a:cubicBezTo>
                    <a:cubicBezTo>
                      <a:pt x="36" y="203"/>
                      <a:pt x="37" y="192"/>
                      <a:pt x="35" y="187"/>
                    </a:cubicBezTo>
                    <a:cubicBezTo>
                      <a:pt x="34" y="186"/>
                      <a:pt x="32" y="187"/>
                      <a:pt x="31" y="185"/>
                    </a:cubicBezTo>
                    <a:cubicBezTo>
                      <a:pt x="28" y="180"/>
                      <a:pt x="28" y="174"/>
                      <a:pt x="32" y="170"/>
                    </a:cubicBezTo>
                    <a:cubicBezTo>
                      <a:pt x="33" y="169"/>
                      <a:pt x="33" y="169"/>
                      <a:pt x="34" y="169"/>
                    </a:cubicBezTo>
                    <a:cubicBezTo>
                      <a:pt x="34" y="169"/>
                      <a:pt x="35" y="170"/>
                      <a:pt x="36" y="170"/>
                    </a:cubicBezTo>
                    <a:cubicBezTo>
                      <a:pt x="36" y="165"/>
                      <a:pt x="37" y="158"/>
                      <a:pt x="34" y="158"/>
                    </a:cubicBezTo>
                    <a:cubicBezTo>
                      <a:pt x="34" y="158"/>
                      <a:pt x="33" y="159"/>
                      <a:pt x="33" y="159"/>
                    </a:cubicBezTo>
                    <a:cubicBezTo>
                      <a:pt x="31" y="159"/>
                      <a:pt x="28" y="161"/>
                      <a:pt x="27" y="164"/>
                    </a:cubicBezTo>
                    <a:cubicBezTo>
                      <a:pt x="26" y="167"/>
                      <a:pt x="25" y="168"/>
                      <a:pt x="24" y="168"/>
                    </a:cubicBezTo>
                    <a:cubicBezTo>
                      <a:pt x="22" y="168"/>
                      <a:pt x="21" y="165"/>
                      <a:pt x="20" y="162"/>
                    </a:cubicBezTo>
                    <a:cubicBezTo>
                      <a:pt x="19" y="159"/>
                      <a:pt x="19" y="155"/>
                      <a:pt x="17" y="152"/>
                    </a:cubicBezTo>
                    <a:cubicBezTo>
                      <a:pt x="10" y="145"/>
                      <a:pt x="11" y="144"/>
                      <a:pt x="17" y="136"/>
                    </a:cubicBezTo>
                    <a:cubicBezTo>
                      <a:pt x="19" y="133"/>
                      <a:pt x="22" y="130"/>
                      <a:pt x="23" y="126"/>
                    </a:cubicBezTo>
                    <a:cubicBezTo>
                      <a:pt x="23" y="121"/>
                      <a:pt x="24" y="119"/>
                      <a:pt x="24" y="119"/>
                    </a:cubicBezTo>
                    <a:cubicBezTo>
                      <a:pt x="25" y="119"/>
                      <a:pt x="26" y="124"/>
                      <a:pt x="27" y="125"/>
                    </a:cubicBezTo>
                    <a:cubicBezTo>
                      <a:pt x="28" y="127"/>
                      <a:pt x="29" y="130"/>
                      <a:pt x="30" y="130"/>
                    </a:cubicBezTo>
                    <a:cubicBezTo>
                      <a:pt x="31" y="130"/>
                      <a:pt x="31" y="130"/>
                      <a:pt x="31" y="130"/>
                    </a:cubicBezTo>
                    <a:cubicBezTo>
                      <a:pt x="33" y="130"/>
                      <a:pt x="36" y="130"/>
                      <a:pt x="37" y="128"/>
                    </a:cubicBezTo>
                    <a:cubicBezTo>
                      <a:pt x="38" y="123"/>
                      <a:pt x="37" y="119"/>
                      <a:pt x="33" y="119"/>
                    </a:cubicBezTo>
                    <a:cubicBezTo>
                      <a:pt x="33" y="119"/>
                      <a:pt x="32" y="114"/>
                      <a:pt x="32" y="111"/>
                    </a:cubicBezTo>
                    <a:cubicBezTo>
                      <a:pt x="33" y="110"/>
                      <a:pt x="34" y="109"/>
                      <a:pt x="35" y="109"/>
                    </a:cubicBezTo>
                    <a:cubicBezTo>
                      <a:pt x="36" y="109"/>
                      <a:pt x="36" y="109"/>
                      <a:pt x="36" y="110"/>
                    </a:cubicBezTo>
                    <a:cubicBezTo>
                      <a:pt x="39" y="113"/>
                      <a:pt x="40" y="120"/>
                      <a:pt x="44" y="120"/>
                    </a:cubicBezTo>
                    <a:moveTo>
                      <a:pt x="24" y="96"/>
                    </a:moveTo>
                    <a:cubicBezTo>
                      <a:pt x="24" y="96"/>
                      <a:pt x="24" y="95"/>
                      <a:pt x="23" y="94"/>
                    </a:cubicBezTo>
                    <a:cubicBezTo>
                      <a:pt x="24" y="93"/>
                      <a:pt x="24" y="93"/>
                      <a:pt x="25" y="92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5" y="95"/>
                      <a:pt x="25" y="95"/>
                      <a:pt x="24" y="96"/>
                    </a:cubicBezTo>
                    <a:cubicBezTo>
                      <a:pt x="24" y="96"/>
                      <a:pt x="24" y="96"/>
                      <a:pt x="24" y="96"/>
                    </a:cubicBezTo>
                    <a:moveTo>
                      <a:pt x="41" y="98"/>
                    </a:moveTo>
                    <a:cubicBezTo>
                      <a:pt x="41" y="97"/>
                      <a:pt x="41" y="95"/>
                      <a:pt x="41" y="93"/>
                    </a:cubicBezTo>
                    <a:cubicBezTo>
                      <a:pt x="41" y="93"/>
                      <a:pt x="42" y="92"/>
                      <a:pt x="43" y="92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4" y="92"/>
                      <a:pt x="44" y="94"/>
                      <a:pt x="45" y="95"/>
                    </a:cubicBezTo>
                    <a:cubicBezTo>
                      <a:pt x="44" y="96"/>
                      <a:pt x="44" y="96"/>
                      <a:pt x="41" y="98"/>
                    </a:cubicBezTo>
                    <a:moveTo>
                      <a:pt x="8" y="97"/>
                    </a:moveTo>
                    <a:cubicBezTo>
                      <a:pt x="8" y="95"/>
                      <a:pt x="7" y="94"/>
                      <a:pt x="7" y="93"/>
                    </a:cubicBezTo>
                    <a:cubicBezTo>
                      <a:pt x="7" y="92"/>
                      <a:pt x="8" y="92"/>
                      <a:pt x="8" y="91"/>
                    </a:cubicBezTo>
                    <a:cubicBezTo>
                      <a:pt x="8" y="92"/>
                      <a:pt x="9" y="93"/>
                      <a:pt x="9" y="95"/>
                    </a:cubicBezTo>
                    <a:cubicBezTo>
                      <a:pt x="8" y="95"/>
                      <a:pt x="8" y="96"/>
                      <a:pt x="8" y="97"/>
                    </a:cubicBezTo>
                    <a:moveTo>
                      <a:pt x="59" y="102"/>
                    </a:moveTo>
                    <a:cubicBezTo>
                      <a:pt x="58" y="99"/>
                      <a:pt x="57" y="97"/>
                      <a:pt x="57" y="94"/>
                    </a:cubicBezTo>
                    <a:cubicBezTo>
                      <a:pt x="57" y="92"/>
                      <a:pt x="58" y="89"/>
                      <a:pt x="59" y="87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61" y="97"/>
                      <a:pt x="60" y="99"/>
                      <a:pt x="59" y="102"/>
                    </a:cubicBezTo>
                    <a:moveTo>
                      <a:pt x="34" y="79"/>
                    </a:moveTo>
                    <a:cubicBezTo>
                      <a:pt x="34" y="79"/>
                      <a:pt x="34" y="79"/>
                      <a:pt x="34" y="79"/>
                    </a:cubicBezTo>
                    <a:cubicBezTo>
                      <a:pt x="33" y="79"/>
                      <a:pt x="32" y="78"/>
                      <a:pt x="32" y="77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4" y="78"/>
                      <a:pt x="34" y="79"/>
                      <a:pt x="34" y="79"/>
                    </a:cubicBezTo>
                    <a:moveTo>
                      <a:pt x="45" y="63"/>
                    </a:moveTo>
                    <a:cubicBezTo>
                      <a:pt x="43" y="63"/>
                      <a:pt x="42" y="62"/>
                      <a:pt x="41" y="61"/>
                    </a:cubicBezTo>
                    <a:cubicBezTo>
                      <a:pt x="41" y="60"/>
                      <a:pt x="42" y="58"/>
                      <a:pt x="42" y="58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43" y="58"/>
                      <a:pt x="45" y="59"/>
                      <a:pt x="46" y="59"/>
                    </a:cubicBezTo>
                    <a:cubicBezTo>
                      <a:pt x="45" y="61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moveTo>
                      <a:pt x="61" y="63"/>
                    </a:moveTo>
                    <a:cubicBezTo>
                      <a:pt x="61" y="63"/>
                      <a:pt x="61" y="63"/>
                      <a:pt x="61" y="63"/>
                    </a:cubicBezTo>
                    <a:cubicBezTo>
                      <a:pt x="60" y="62"/>
                      <a:pt x="58" y="61"/>
                      <a:pt x="57" y="59"/>
                    </a:cubicBezTo>
                    <a:cubicBezTo>
                      <a:pt x="57" y="58"/>
                      <a:pt x="58" y="55"/>
                      <a:pt x="59" y="52"/>
                    </a:cubicBezTo>
                    <a:cubicBezTo>
                      <a:pt x="60" y="55"/>
                      <a:pt x="61" y="57"/>
                      <a:pt x="63" y="60"/>
                    </a:cubicBezTo>
                    <a:cubicBezTo>
                      <a:pt x="62" y="61"/>
                      <a:pt x="61" y="63"/>
                      <a:pt x="61" y="63"/>
                    </a:cubicBezTo>
                    <a:moveTo>
                      <a:pt x="27" y="63"/>
                    </a:moveTo>
                    <a:cubicBezTo>
                      <a:pt x="27" y="63"/>
                      <a:pt x="26" y="63"/>
                      <a:pt x="26" y="63"/>
                    </a:cubicBezTo>
                    <a:cubicBezTo>
                      <a:pt x="25" y="62"/>
                      <a:pt x="23" y="61"/>
                      <a:pt x="21" y="60"/>
                    </a:cubicBezTo>
                    <a:cubicBezTo>
                      <a:pt x="23" y="57"/>
                      <a:pt x="24" y="55"/>
                      <a:pt x="25" y="52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8" y="61"/>
                      <a:pt x="27" y="63"/>
                      <a:pt x="27" y="63"/>
                    </a:cubicBezTo>
                    <a:moveTo>
                      <a:pt x="50" y="47"/>
                    </a:moveTo>
                    <a:cubicBezTo>
                      <a:pt x="50" y="45"/>
                      <a:pt x="50" y="44"/>
                      <a:pt x="50" y="43"/>
                    </a:cubicBezTo>
                    <a:cubicBezTo>
                      <a:pt x="50" y="42"/>
                      <a:pt x="50" y="42"/>
                      <a:pt x="51" y="41"/>
                    </a:cubicBezTo>
                    <a:cubicBezTo>
                      <a:pt x="51" y="42"/>
                      <a:pt x="51" y="44"/>
                      <a:pt x="51" y="45"/>
                    </a:cubicBezTo>
                    <a:cubicBezTo>
                      <a:pt x="51" y="45"/>
                      <a:pt x="51" y="46"/>
                      <a:pt x="50" y="47"/>
                    </a:cubicBezTo>
                    <a:moveTo>
                      <a:pt x="34" y="46"/>
                    </a:moveTo>
                    <a:cubicBezTo>
                      <a:pt x="33" y="45"/>
                      <a:pt x="33" y="44"/>
                      <a:pt x="33" y="43"/>
                    </a:cubicBezTo>
                    <a:cubicBezTo>
                      <a:pt x="33" y="42"/>
                      <a:pt x="33" y="42"/>
                      <a:pt x="34" y="41"/>
                    </a:cubicBezTo>
                    <a:cubicBezTo>
                      <a:pt x="34" y="42"/>
                      <a:pt x="34" y="43"/>
                      <a:pt x="35" y="45"/>
                    </a:cubicBezTo>
                    <a:cubicBezTo>
                      <a:pt x="35" y="45"/>
                      <a:pt x="34" y="46"/>
                      <a:pt x="34" y="46"/>
                    </a:cubicBezTo>
                    <a:moveTo>
                      <a:pt x="17" y="46"/>
                    </a:moveTo>
                    <a:cubicBezTo>
                      <a:pt x="17" y="46"/>
                      <a:pt x="16" y="45"/>
                      <a:pt x="16" y="44"/>
                    </a:cubicBezTo>
                    <a:cubicBezTo>
                      <a:pt x="16" y="43"/>
                      <a:pt x="17" y="42"/>
                      <a:pt x="17" y="41"/>
                    </a:cubicBezTo>
                    <a:cubicBezTo>
                      <a:pt x="17" y="41"/>
                      <a:pt x="18" y="42"/>
                      <a:pt x="18" y="43"/>
                    </a:cubicBezTo>
                    <a:cubicBezTo>
                      <a:pt x="18" y="44"/>
                      <a:pt x="17" y="45"/>
                      <a:pt x="17" y="46"/>
                    </a:cubicBezTo>
                    <a:moveTo>
                      <a:pt x="68" y="47"/>
                    </a:moveTo>
                    <a:cubicBezTo>
                      <a:pt x="68" y="47"/>
                      <a:pt x="68" y="47"/>
                      <a:pt x="68" y="47"/>
                    </a:cubicBezTo>
                    <a:cubicBezTo>
                      <a:pt x="67" y="45"/>
                      <a:pt x="67" y="41"/>
                      <a:pt x="66" y="39"/>
                    </a:cubicBezTo>
                    <a:cubicBezTo>
                      <a:pt x="66" y="38"/>
                      <a:pt x="67" y="37"/>
                      <a:pt x="68" y="37"/>
                    </a:cubicBezTo>
                    <a:cubicBezTo>
                      <a:pt x="69" y="39"/>
                      <a:pt x="70" y="42"/>
                      <a:pt x="71" y="44"/>
                    </a:cubicBezTo>
                    <a:cubicBezTo>
                      <a:pt x="70" y="45"/>
                      <a:pt x="69" y="47"/>
                      <a:pt x="68" y="47"/>
                    </a:cubicBezTo>
                    <a:moveTo>
                      <a:pt x="45" y="30"/>
                    </a:moveTo>
                    <a:cubicBezTo>
                      <a:pt x="45" y="29"/>
                      <a:pt x="44" y="27"/>
                      <a:pt x="44" y="26"/>
                    </a:cubicBezTo>
                    <a:cubicBezTo>
                      <a:pt x="44" y="26"/>
                      <a:pt x="45" y="25"/>
                      <a:pt x="45" y="24"/>
                    </a:cubicBezTo>
                    <a:cubicBezTo>
                      <a:pt x="45" y="25"/>
                      <a:pt x="46" y="27"/>
                      <a:pt x="46" y="28"/>
                    </a:cubicBezTo>
                    <a:cubicBezTo>
                      <a:pt x="45" y="30"/>
                      <a:pt x="45" y="30"/>
                      <a:pt x="45" y="30"/>
                    </a:cubicBezTo>
                    <a:moveTo>
                      <a:pt x="9" y="34"/>
                    </a:moveTo>
                    <a:cubicBezTo>
                      <a:pt x="9" y="34"/>
                      <a:pt x="8" y="34"/>
                      <a:pt x="8" y="34"/>
                    </a:cubicBezTo>
                    <a:cubicBezTo>
                      <a:pt x="7" y="33"/>
                      <a:pt x="6" y="29"/>
                      <a:pt x="5" y="27"/>
                    </a:cubicBezTo>
                    <a:cubicBezTo>
                      <a:pt x="6" y="24"/>
                      <a:pt x="8" y="21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3" y="22"/>
                      <a:pt x="15" y="24"/>
                    </a:cubicBezTo>
                    <a:cubicBezTo>
                      <a:pt x="11" y="30"/>
                      <a:pt x="10" y="34"/>
                      <a:pt x="9" y="34"/>
                    </a:cubicBezTo>
                    <a:moveTo>
                      <a:pt x="61" y="30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60" y="28"/>
                      <a:pt x="59" y="26"/>
                      <a:pt x="58" y="24"/>
                    </a:cubicBezTo>
                    <a:cubicBezTo>
                      <a:pt x="58" y="24"/>
                      <a:pt x="58" y="21"/>
                      <a:pt x="59" y="20"/>
                    </a:cubicBezTo>
                    <a:cubicBezTo>
                      <a:pt x="60" y="22"/>
                      <a:pt x="62" y="25"/>
                      <a:pt x="63" y="27"/>
                    </a:cubicBezTo>
                    <a:cubicBezTo>
                      <a:pt x="63" y="28"/>
                      <a:pt x="62" y="30"/>
                      <a:pt x="61" y="30"/>
                    </a:cubicBezTo>
                    <a:moveTo>
                      <a:pt x="25" y="35"/>
                    </a:moveTo>
                    <a:cubicBezTo>
                      <a:pt x="25" y="32"/>
                      <a:pt x="24" y="29"/>
                      <a:pt x="24" y="25"/>
                    </a:cubicBezTo>
                    <a:cubicBezTo>
                      <a:pt x="24" y="23"/>
                      <a:pt x="25" y="21"/>
                      <a:pt x="26" y="18"/>
                    </a:cubicBezTo>
                    <a:cubicBezTo>
                      <a:pt x="27" y="22"/>
                      <a:pt x="29" y="24"/>
                      <a:pt x="29" y="28"/>
                    </a:cubicBezTo>
                    <a:cubicBezTo>
                      <a:pt x="29" y="30"/>
                      <a:pt x="27" y="33"/>
                      <a:pt x="25" y="35"/>
                    </a:cubicBezTo>
                    <a:moveTo>
                      <a:pt x="68" y="18"/>
                    </a:moveTo>
                    <a:cubicBezTo>
                      <a:pt x="68" y="18"/>
                      <a:pt x="66" y="17"/>
                      <a:pt x="66" y="16"/>
                    </a:cubicBezTo>
                    <a:cubicBezTo>
                      <a:pt x="66" y="12"/>
                      <a:pt x="66" y="9"/>
                      <a:pt x="66" y="5"/>
                    </a:cubicBezTo>
                    <a:cubicBezTo>
                      <a:pt x="66" y="4"/>
                      <a:pt x="67" y="3"/>
                      <a:pt x="67" y="3"/>
                    </a:cubicBezTo>
                    <a:cubicBezTo>
                      <a:pt x="68" y="3"/>
                      <a:pt x="69" y="2"/>
                      <a:pt x="69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1" y="3"/>
                      <a:pt x="72" y="4"/>
                      <a:pt x="73" y="5"/>
                    </a:cubicBezTo>
                    <a:cubicBezTo>
                      <a:pt x="71" y="11"/>
                      <a:pt x="69" y="15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moveTo>
                      <a:pt x="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2" y="5"/>
                      <a:pt x="4" y="7"/>
                      <a:pt x="5" y="9"/>
                    </a:cubicBezTo>
                    <a:cubicBezTo>
                      <a:pt x="3" y="12"/>
                      <a:pt x="2" y="15"/>
                      <a:pt x="1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" y="35"/>
                      <a:pt x="2" y="34"/>
                      <a:pt x="2" y="34"/>
                    </a:cubicBezTo>
                    <a:cubicBezTo>
                      <a:pt x="3" y="34"/>
                      <a:pt x="4" y="37"/>
                      <a:pt x="5" y="43"/>
                    </a:cubicBezTo>
                    <a:cubicBezTo>
                      <a:pt x="5" y="48"/>
                      <a:pt x="9" y="53"/>
                      <a:pt x="11" y="57"/>
                    </a:cubicBezTo>
                    <a:cubicBezTo>
                      <a:pt x="13" y="61"/>
                      <a:pt x="11" y="63"/>
                      <a:pt x="10" y="65"/>
                    </a:cubicBezTo>
                    <a:cubicBezTo>
                      <a:pt x="9" y="67"/>
                      <a:pt x="9" y="68"/>
                      <a:pt x="8" y="68"/>
                    </a:cubicBezTo>
                    <a:cubicBezTo>
                      <a:pt x="7" y="68"/>
                      <a:pt x="7" y="66"/>
                      <a:pt x="6" y="64"/>
                    </a:cubicBezTo>
                    <a:cubicBezTo>
                      <a:pt x="6" y="64"/>
                      <a:pt x="5" y="63"/>
                      <a:pt x="5" y="62"/>
                    </a:cubicBezTo>
                    <a:cubicBezTo>
                      <a:pt x="3" y="60"/>
                      <a:pt x="5" y="51"/>
                      <a:pt x="2" y="51"/>
                    </a:cubicBezTo>
                    <a:cubicBezTo>
                      <a:pt x="2" y="51"/>
                      <a:pt x="1" y="52"/>
                      <a:pt x="1" y="52"/>
                    </a:cubicBezTo>
                    <a:cubicBezTo>
                      <a:pt x="1" y="52"/>
                      <a:pt x="0" y="52"/>
                      <a:pt x="0" y="52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" y="70"/>
                      <a:pt x="1" y="70"/>
                      <a:pt x="2" y="70"/>
                    </a:cubicBezTo>
                    <a:cubicBezTo>
                      <a:pt x="2" y="70"/>
                      <a:pt x="3" y="70"/>
                      <a:pt x="3" y="70"/>
                    </a:cubicBezTo>
                    <a:cubicBezTo>
                      <a:pt x="3" y="70"/>
                      <a:pt x="4" y="70"/>
                      <a:pt x="4" y="70"/>
                    </a:cubicBezTo>
                    <a:cubicBezTo>
                      <a:pt x="3" y="75"/>
                      <a:pt x="3" y="79"/>
                      <a:pt x="3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4" y="113"/>
                      <a:pt x="7" y="115"/>
                      <a:pt x="10" y="119"/>
                    </a:cubicBezTo>
                    <a:cubicBezTo>
                      <a:pt x="13" y="123"/>
                      <a:pt x="12" y="131"/>
                      <a:pt x="9" y="136"/>
                    </a:cubicBezTo>
                    <a:cubicBezTo>
                      <a:pt x="3" y="144"/>
                      <a:pt x="3" y="144"/>
                      <a:pt x="9" y="153"/>
                    </a:cubicBezTo>
                    <a:cubicBezTo>
                      <a:pt x="10" y="154"/>
                      <a:pt x="10" y="156"/>
                      <a:pt x="10" y="157"/>
                    </a:cubicBezTo>
                    <a:cubicBezTo>
                      <a:pt x="9" y="161"/>
                      <a:pt x="8" y="165"/>
                      <a:pt x="7" y="169"/>
                    </a:cubicBezTo>
                    <a:cubicBezTo>
                      <a:pt x="7" y="168"/>
                      <a:pt x="6" y="166"/>
                      <a:pt x="6" y="166"/>
                    </a:cubicBezTo>
                    <a:cubicBezTo>
                      <a:pt x="7" y="156"/>
                      <a:pt x="2" y="160"/>
                      <a:pt x="1" y="156"/>
                    </a:cubicBezTo>
                    <a:cubicBezTo>
                      <a:pt x="1" y="156"/>
                      <a:pt x="0" y="156"/>
                      <a:pt x="0" y="155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5"/>
                      <a:pt x="2" y="176"/>
                      <a:pt x="3" y="178"/>
                    </a:cubicBezTo>
                    <a:cubicBezTo>
                      <a:pt x="2" y="179"/>
                      <a:pt x="1" y="180"/>
                      <a:pt x="0" y="180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1" y="208"/>
                      <a:pt x="2" y="209"/>
                      <a:pt x="2" y="211"/>
                    </a:cubicBezTo>
                    <a:cubicBezTo>
                      <a:pt x="2" y="212"/>
                      <a:pt x="1" y="214"/>
                      <a:pt x="0" y="215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1" y="242"/>
                      <a:pt x="1" y="244"/>
                      <a:pt x="2" y="245"/>
                    </a:cubicBezTo>
                    <a:cubicBezTo>
                      <a:pt x="1" y="245"/>
                      <a:pt x="1" y="246"/>
                      <a:pt x="0" y="247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1" y="277"/>
                      <a:pt x="1" y="277"/>
                      <a:pt x="2" y="278"/>
                    </a:cubicBezTo>
                    <a:cubicBezTo>
                      <a:pt x="1" y="279"/>
                      <a:pt x="1" y="280"/>
                      <a:pt x="0" y="280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1" y="300"/>
                      <a:pt x="2" y="298"/>
                      <a:pt x="3" y="296"/>
                    </a:cubicBezTo>
                    <a:cubicBezTo>
                      <a:pt x="3" y="295"/>
                      <a:pt x="4" y="293"/>
                      <a:pt x="4" y="292"/>
                    </a:cubicBezTo>
                    <a:cubicBezTo>
                      <a:pt x="4" y="291"/>
                      <a:pt x="4" y="291"/>
                      <a:pt x="5" y="291"/>
                    </a:cubicBezTo>
                    <a:cubicBezTo>
                      <a:pt x="5" y="291"/>
                      <a:pt x="4" y="292"/>
                      <a:pt x="3" y="295"/>
                    </a:cubicBezTo>
                    <a:cubicBezTo>
                      <a:pt x="5" y="292"/>
                      <a:pt x="6" y="291"/>
                      <a:pt x="7" y="291"/>
                    </a:cubicBezTo>
                    <a:cubicBezTo>
                      <a:pt x="8" y="291"/>
                      <a:pt x="8" y="291"/>
                      <a:pt x="8" y="292"/>
                    </a:cubicBezTo>
                    <a:cubicBezTo>
                      <a:pt x="8" y="294"/>
                      <a:pt x="9" y="297"/>
                      <a:pt x="8" y="298"/>
                    </a:cubicBezTo>
                    <a:cubicBezTo>
                      <a:pt x="7" y="300"/>
                      <a:pt x="5" y="302"/>
                      <a:pt x="4" y="304"/>
                    </a:cubicBezTo>
                    <a:cubicBezTo>
                      <a:pt x="4" y="304"/>
                      <a:pt x="3" y="304"/>
                      <a:pt x="3" y="304"/>
                    </a:cubicBezTo>
                    <a:cubicBezTo>
                      <a:pt x="3" y="304"/>
                      <a:pt x="2" y="304"/>
                      <a:pt x="2" y="304"/>
                    </a:cubicBezTo>
                    <a:cubicBezTo>
                      <a:pt x="1" y="312"/>
                      <a:pt x="1" y="317"/>
                      <a:pt x="2" y="319"/>
                    </a:cubicBezTo>
                    <a:cubicBezTo>
                      <a:pt x="8" y="332"/>
                      <a:pt x="8" y="331"/>
                      <a:pt x="3" y="341"/>
                    </a:cubicBezTo>
                    <a:cubicBezTo>
                      <a:pt x="2" y="343"/>
                      <a:pt x="1" y="345"/>
                      <a:pt x="0" y="346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395"/>
                      <a:pt x="0" y="395"/>
                      <a:pt x="1" y="394"/>
                    </a:cubicBezTo>
                    <a:cubicBezTo>
                      <a:pt x="1" y="394"/>
                      <a:pt x="1" y="394"/>
                      <a:pt x="1" y="394"/>
                    </a:cubicBezTo>
                    <a:cubicBezTo>
                      <a:pt x="1" y="394"/>
                      <a:pt x="1" y="394"/>
                      <a:pt x="1" y="394"/>
                    </a:cubicBezTo>
                    <a:cubicBezTo>
                      <a:pt x="2" y="392"/>
                      <a:pt x="3" y="391"/>
                      <a:pt x="4" y="391"/>
                    </a:cubicBezTo>
                    <a:cubicBezTo>
                      <a:pt x="6" y="391"/>
                      <a:pt x="7" y="393"/>
                      <a:pt x="8" y="395"/>
                    </a:cubicBezTo>
                    <a:cubicBezTo>
                      <a:pt x="6" y="398"/>
                      <a:pt x="5" y="401"/>
                      <a:pt x="3" y="404"/>
                    </a:cubicBezTo>
                    <a:cubicBezTo>
                      <a:pt x="3" y="404"/>
                      <a:pt x="3" y="404"/>
                      <a:pt x="2" y="404"/>
                    </a:cubicBezTo>
                    <a:cubicBezTo>
                      <a:pt x="2" y="404"/>
                      <a:pt x="1" y="403"/>
                      <a:pt x="0" y="402"/>
                    </a:cubicBezTo>
                    <a:cubicBezTo>
                      <a:pt x="0" y="431"/>
                      <a:pt x="0" y="431"/>
                      <a:pt x="0" y="431"/>
                    </a:cubicBezTo>
                    <a:cubicBezTo>
                      <a:pt x="2" y="428"/>
                      <a:pt x="3" y="425"/>
                      <a:pt x="4" y="422"/>
                    </a:cubicBezTo>
                    <a:cubicBezTo>
                      <a:pt x="6" y="425"/>
                      <a:pt x="7" y="427"/>
                      <a:pt x="9" y="430"/>
                    </a:cubicBezTo>
                    <a:cubicBezTo>
                      <a:pt x="6" y="433"/>
                      <a:pt x="4" y="436"/>
                      <a:pt x="2" y="438"/>
                    </a:cubicBezTo>
                    <a:cubicBezTo>
                      <a:pt x="2" y="438"/>
                      <a:pt x="2" y="438"/>
                      <a:pt x="2" y="438"/>
                    </a:cubicBezTo>
                    <a:cubicBezTo>
                      <a:pt x="1" y="438"/>
                      <a:pt x="1" y="436"/>
                      <a:pt x="0" y="435"/>
                    </a:cubicBezTo>
                    <a:cubicBezTo>
                      <a:pt x="0" y="493"/>
                      <a:pt x="0" y="493"/>
                      <a:pt x="0" y="493"/>
                    </a:cubicBezTo>
                    <a:cubicBezTo>
                      <a:pt x="1" y="492"/>
                      <a:pt x="2" y="491"/>
                      <a:pt x="3" y="489"/>
                    </a:cubicBezTo>
                    <a:cubicBezTo>
                      <a:pt x="3" y="493"/>
                      <a:pt x="4" y="496"/>
                      <a:pt x="4" y="500"/>
                    </a:cubicBezTo>
                    <a:cubicBezTo>
                      <a:pt x="4" y="501"/>
                      <a:pt x="4" y="503"/>
                      <a:pt x="3" y="505"/>
                    </a:cubicBezTo>
                    <a:cubicBezTo>
                      <a:pt x="2" y="503"/>
                      <a:pt x="1" y="502"/>
                      <a:pt x="0" y="500"/>
                    </a:cubicBezTo>
                    <a:cubicBezTo>
                      <a:pt x="0" y="527"/>
                      <a:pt x="0" y="527"/>
                      <a:pt x="0" y="527"/>
                    </a:cubicBezTo>
                    <a:cubicBezTo>
                      <a:pt x="1" y="524"/>
                      <a:pt x="3" y="521"/>
                      <a:pt x="4" y="521"/>
                    </a:cubicBezTo>
                    <a:cubicBezTo>
                      <a:pt x="4" y="521"/>
                      <a:pt x="5" y="522"/>
                      <a:pt x="6" y="523"/>
                    </a:cubicBezTo>
                    <a:cubicBezTo>
                      <a:pt x="10" y="531"/>
                      <a:pt x="4" y="534"/>
                      <a:pt x="2" y="540"/>
                    </a:cubicBezTo>
                    <a:cubicBezTo>
                      <a:pt x="1" y="543"/>
                      <a:pt x="1" y="547"/>
                      <a:pt x="0" y="549"/>
                    </a:cubicBezTo>
                    <a:cubicBezTo>
                      <a:pt x="0" y="590"/>
                      <a:pt x="0" y="590"/>
                      <a:pt x="0" y="590"/>
                    </a:cubicBezTo>
                    <a:cubicBezTo>
                      <a:pt x="6" y="593"/>
                      <a:pt x="6" y="595"/>
                      <a:pt x="3" y="605"/>
                    </a:cubicBezTo>
                    <a:cubicBezTo>
                      <a:pt x="3" y="608"/>
                      <a:pt x="2" y="610"/>
                      <a:pt x="2" y="612"/>
                    </a:cubicBezTo>
                    <a:cubicBezTo>
                      <a:pt x="1" y="614"/>
                      <a:pt x="1" y="615"/>
                      <a:pt x="0" y="616"/>
                    </a:cubicBezTo>
                    <a:cubicBezTo>
                      <a:pt x="0" y="666"/>
                      <a:pt x="0" y="666"/>
                      <a:pt x="0" y="666"/>
                    </a:cubicBezTo>
                    <a:cubicBezTo>
                      <a:pt x="0" y="666"/>
                      <a:pt x="0" y="666"/>
                      <a:pt x="0" y="666"/>
                    </a:cubicBezTo>
                    <a:cubicBezTo>
                      <a:pt x="0" y="666"/>
                      <a:pt x="0" y="666"/>
                      <a:pt x="0" y="666"/>
                    </a:cubicBezTo>
                    <a:cubicBezTo>
                      <a:pt x="0" y="667"/>
                      <a:pt x="0" y="667"/>
                      <a:pt x="0" y="667"/>
                    </a:cubicBezTo>
                    <a:cubicBezTo>
                      <a:pt x="3" y="664"/>
                      <a:pt x="4" y="663"/>
                      <a:pt x="5" y="663"/>
                    </a:cubicBezTo>
                    <a:cubicBezTo>
                      <a:pt x="5" y="663"/>
                      <a:pt x="5" y="663"/>
                      <a:pt x="5" y="663"/>
                    </a:cubicBezTo>
                    <a:cubicBezTo>
                      <a:pt x="5" y="665"/>
                      <a:pt x="5" y="666"/>
                      <a:pt x="4" y="667"/>
                    </a:cubicBezTo>
                    <a:cubicBezTo>
                      <a:pt x="3" y="669"/>
                      <a:pt x="2" y="671"/>
                      <a:pt x="0" y="673"/>
                    </a:cubicBezTo>
                    <a:cubicBezTo>
                      <a:pt x="0" y="688"/>
                      <a:pt x="0" y="688"/>
                      <a:pt x="0" y="688"/>
                    </a:cubicBezTo>
                    <a:cubicBezTo>
                      <a:pt x="5" y="689"/>
                      <a:pt x="6" y="701"/>
                      <a:pt x="9" y="706"/>
                    </a:cubicBezTo>
                    <a:cubicBezTo>
                      <a:pt x="9" y="707"/>
                      <a:pt x="10" y="707"/>
                      <a:pt x="11" y="707"/>
                    </a:cubicBezTo>
                    <a:cubicBezTo>
                      <a:pt x="12" y="707"/>
                      <a:pt x="13" y="705"/>
                      <a:pt x="14" y="701"/>
                    </a:cubicBezTo>
                    <a:cubicBezTo>
                      <a:pt x="14" y="695"/>
                      <a:pt x="14" y="690"/>
                      <a:pt x="14" y="684"/>
                    </a:cubicBezTo>
                    <a:cubicBezTo>
                      <a:pt x="12" y="683"/>
                      <a:pt x="10" y="682"/>
                      <a:pt x="8" y="680"/>
                    </a:cubicBezTo>
                    <a:cubicBezTo>
                      <a:pt x="8" y="680"/>
                      <a:pt x="9" y="677"/>
                      <a:pt x="9" y="675"/>
                    </a:cubicBezTo>
                    <a:cubicBezTo>
                      <a:pt x="10" y="676"/>
                      <a:pt x="11" y="676"/>
                      <a:pt x="12" y="677"/>
                    </a:cubicBezTo>
                    <a:cubicBezTo>
                      <a:pt x="12" y="678"/>
                      <a:pt x="13" y="678"/>
                      <a:pt x="14" y="679"/>
                    </a:cubicBezTo>
                    <a:cubicBezTo>
                      <a:pt x="14" y="657"/>
                      <a:pt x="14" y="657"/>
                      <a:pt x="18" y="644"/>
                    </a:cubicBezTo>
                    <a:cubicBezTo>
                      <a:pt x="21" y="666"/>
                      <a:pt x="25" y="671"/>
                      <a:pt x="26" y="678"/>
                    </a:cubicBezTo>
                    <a:cubicBezTo>
                      <a:pt x="28" y="686"/>
                      <a:pt x="23" y="692"/>
                      <a:pt x="25" y="700"/>
                    </a:cubicBezTo>
                    <a:cubicBezTo>
                      <a:pt x="25" y="702"/>
                      <a:pt x="26" y="705"/>
                      <a:pt x="26" y="707"/>
                    </a:cubicBezTo>
                    <a:cubicBezTo>
                      <a:pt x="27" y="711"/>
                      <a:pt x="32" y="714"/>
                      <a:pt x="27" y="721"/>
                    </a:cubicBezTo>
                    <a:cubicBezTo>
                      <a:pt x="27" y="722"/>
                      <a:pt x="26" y="722"/>
                      <a:pt x="26" y="722"/>
                    </a:cubicBezTo>
                    <a:cubicBezTo>
                      <a:pt x="24" y="722"/>
                      <a:pt x="23" y="716"/>
                      <a:pt x="22" y="715"/>
                    </a:cubicBezTo>
                    <a:cubicBezTo>
                      <a:pt x="20" y="713"/>
                      <a:pt x="20" y="711"/>
                      <a:pt x="19" y="709"/>
                    </a:cubicBezTo>
                    <a:cubicBezTo>
                      <a:pt x="19" y="709"/>
                      <a:pt x="18" y="709"/>
                      <a:pt x="18" y="709"/>
                    </a:cubicBezTo>
                    <a:cubicBezTo>
                      <a:pt x="17" y="709"/>
                      <a:pt x="17" y="709"/>
                      <a:pt x="17" y="709"/>
                    </a:cubicBezTo>
                    <a:cubicBezTo>
                      <a:pt x="17" y="722"/>
                      <a:pt x="10" y="722"/>
                      <a:pt x="7" y="728"/>
                    </a:cubicBezTo>
                    <a:cubicBezTo>
                      <a:pt x="5" y="732"/>
                      <a:pt x="5" y="733"/>
                      <a:pt x="7" y="736"/>
                    </a:cubicBezTo>
                    <a:cubicBezTo>
                      <a:pt x="8" y="738"/>
                      <a:pt x="8" y="739"/>
                      <a:pt x="9" y="739"/>
                    </a:cubicBezTo>
                    <a:cubicBezTo>
                      <a:pt x="10" y="739"/>
                      <a:pt x="10" y="739"/>
                      <a:pt x="11" y="737"/>
                    </a:cubicBezTo>
                    <a:cubicBezTo>
                      <a:pt x="11" y="736"/>
                      <a:pt x="12" y="735"/>
                      <a:pt x="13" y="735"/>
                    </a:cubicBezTo>
                    <a:cubicBezTo>
                      <a:pt x="14" y="733"/>
                      <a:pt x="14" y="730"/>
                      <a:pt x="15" y="728"/>
                    </a:cubicBezTo>
                    <a:cubicBezTo>
                      <a:pt x="17" y="725"/>
                      <a:pt x="18" y="723"/>
                      <a:pt x="19" y="723"/>
                    </a:cubicBezTo>
                    <a:cubicBezTo>
                      <a:pt x="20" y="723"/>
                      <a:pt x="21" y="726"/>
                      <a:pt x="22" y="733"/>
                    </a:cubicBezTo>
                    <a:cubicBezTo>
                      <a:pt x="22" y="738"/>
                      <a:pt x="23" y="741"/>
                      <a:pt x="25" y="741"/>
                    </a:cubicBezTo>
                    <a:cubicBezTo>
                      <a:pt x="25" y="741"/>
                      <a:pt x="25" y="741"/>
                      <a:pt x="26" y="741"/>
                    </a:cubicBezTo>
                    <a:cubicBezTo>
                      <a:pt x="26" y="741"/>
                      <a:pt x="26" y="741"/>
                      <a:pt x="26" y="741"/>
                    </a:cubicBezTo>
                    <a:cubicBezTo>
                      <a:pt x="27" y="741"/>
                      <a:pt x="27" y="741"/>
                      <a:pt x="27" y="741"/>
                    </a:cubicBezTo>
                    <a:cubicBezTo>
                      <a:pt x="27" y="741"/>
                      <a:pt x="27" y="741"/>
                      <a:pt x="28" y="741"/>
                    </a:cubicBezTo>
                    <a:cubicBezTo>
                      <a:pt x="31" y="741"/>
                      <a:pt x="34" y="740"/>
                      <a:pt x="33" y="729"/>
                    </a:cubicBezTo>
                    <a:cubicBezTo>
                      <a:pt x="33" y="727"/>
                      <a:pt x="36" y="725"/>
                      <a:pt x="37" y="724"/>
                    </a:cubicBezTo>
                    <a:cubicBezTo>
                      <a:pt x="37" y="727"/>
                      <a:pt x="38" y="731"/>
                      <a:pt x="38" y="733"/>
                    </a:cubicBezTo>
                    <a:cubicBezTo>
                      <a:pt x="37" y="738"/>
                      <a:pt x="34" y="743"/>
                      <a:pt x="33" y="749"/>
                    </a:cubicBezTo>
                    <a:cubicBezTo>
                      <a:pt x="33" y="750"/>
                      <a:pt x="35" y="754"/>
                      <a:pt x="36" y="756"/>
                    </a:cubicBezTo>
                    <a:cubicBezTo>
                      <a:pt x="37" y="755"/>
                      <a:pt x="38" y="753"/>
                      <a:pt x="38" y="752"/>
                    </a:cubicBezTo>
                    <a:cubicBezTo>
                      <a:pt x="38" y="745"/>
                      <a:pt x="38" y="740"/>
                      <a:pt x="42" y="740"/>
                    </a:cubicBezTo>
                    <a:cubicBezTo>
                      <a:pt x="42" y="740"/>
                      <a:pt x="43" y="740"/>
                      <a:pt x="43" y="741"/>
                    </a:cubicBezTo>
                    <a:cubicBezTo>
                      <a:pt x="44" y="741"/>
                      <a:pt x="44" y="741"/>
                      <a:pt x="44" y="741"/>
                    </a:cubicBezTo>
                    <a:cubicBezTo>
                      <a:pt x="47" y="741"/>
                      <a:pt x="47" y="737"/>
                      <a:pt x="47" y="732"/>
                    </a:cubicBezTo>
                    <a:cubicBezTo>
                      <a:pt x="47" y="728"/>
                      <a:pt x="47" y="723"/>
                      <a:pt x="45" y="721"/>
                    </a:cubicBezTo>
                    <a:cubicBezTo>
                      <a:pt x="45" y="721"/>
                      <a:pt x="45" y="721"/>
                      <a:pt x="45" y="721"/>
                    </a:cubicBezTo>
                    <a:cubicBezTo>
                      <a:pt x="41" y="721"/>
                      <a:pt x="40" y="718"/>
                      <a:pt x="39" y="716"/>
                    </a:cubicBezTo>
                    <a:cubicBezTo>
                      <a:pt x="41" y="713"/>
                      <a:pt x="43" y="710"/>
                      <a:pt x="45" y="707"/>
                    </a:cubicBezTo>
                    <a:cubicBezTo>
                      <a:pt x="45" y="707"/>
                      <a:pt x="45" y="707"/>
                      <a:pt x="45" y="707"/>
                    </a:cubicBezTo>
                    <a:cubicBezTo>
                      <a:pt x="45" y="707"/>
                      <a:pt x="47" y="711"/>
                      <a:pt x="47" y="713"/>
                    </a:cubicBezTo>
                    <a:cubicBezTo>
                      <a:pt x="48" y="720"/>
                      <a:pt x="44" y="720"/>
                      <a:pt x="45" y="721"/>
                    </a:cubicBezTo>
                    <a:cubicBezTo>
                      <a:pt x="45" y="721"/>
                      <a:pt x="46" y="721"/>
                      <a:pt x="47" y="721"/>
                    </a:cubicBezTo>
                    <a:cubicBezTo>
                      <a:pt x="48" y="721"/>
                      <a:pt x="49" y="721"/>
                      <a:pt x="49" y="722"/>
                    </a:cubicBezTo>
                    <a:cubicBezTo>
                      <a:pt x="50" y="722"/>
                      <a:pt x="51" y="723"/>
                      <a:pt x="52" y="723"/>
                    </a:cubicBezTo>
                    <a:cubicBezTo>
                      <a:pt x="52" y="723"/>
                      <a:pt x="53" y="722"/>
                      <a:pt x="54" y="719"/>
                    </a:cubicBezTo>
                    <a:cubicBezTo>
                      <a:pt x="55" y="718"/>
                      <a:pt x="57" y="718"/>
                      <a:pt x="58" y="714"/>
                    </a:cubicBezTo>
                    <a:cubicBezTo>
                      <a:pt x="58" y="714"/>
                      <a:pt x="58" y="713"/>
                      <a:pt x="58" y="713"/>
                    </a:cubicBezTo>
                    <a:cubicBezTo>
                      <a:pt x="58" y="712"/>
                      <a:pt x="59" y="711"/>
                      <a:pt x="59" y="711"/>
                    </a:cubicBezTo>
                    <a:cubicBezTo>
                      <a:pt x="59" y="711"/>
                      <a:pt x="59" y="711"/>
                      <a:pt x="59" y="713"/>
                    </a:cubicBezTo>
                    <a:cubicBezTo>
                      <a:pt x="60" y="712"/>
                      <a:pt x="60" y="712"/>
                      <a:pt x="61" y="712"/>
                    </a:cubicBezTo>
                    <a:cubicBezTo>
                      <a:pt x="62" y="712"/>
                      <a:pt x="63" y="713"/>
                      <a:pt x="64" y="715"/>
                    </a:cubicBezTo>
                    <a:cubicBezTo>
                      <a:pt x="62" y="716"/>
                      <a:pt x="61" y="718"/>
                      <a:pt x="59" y="718"/>
                    </a:cubicBezTo>
                    <a:cubicBezTo>
                      <a:pt x="59" y="718"/>
                      <a:pt x="59" y="718"/>
                      <a:pt x="59" y="718"/>
                    </a:cubicBezTo>
                    <a:cubicBezTo>
                      <a:pt x="59" y="718"/>
                      <a:pt x="59" y="717"/>
                      <a:pt x="59" y="716"/>
                    </a:cubicBezTo>
                    <a:cubicBezTo>
                      <a:pt x="58" y="733"/>
                      <a:pt x="58" y="745"/>
                      <a:pt x="58" y="757"/>
                    </a:cubicBezTo>
                    <a:cubicBezTo>
                      <a:pt x="57" y="764"/>
                      <a:pt x="55" y="767"/>
                      <a:pt x="53" y="767"/>
                    </a:cubicBezTo>
                    <a:cubicBezTo>
                      <a:pt x="51" y="767"/>
                      <a:pt x="50" y="766"/>
                      <a:pt x="48" y="764"/>
                    </a:cubicBezTo>
                    <a:cubicBezTo>
                      <a:pt x="46" y="760"/>
                      <a:pt x="44" y="758"/>
                      <a:pt x="42" y="758"/>
                    </a:cubicBezTo>
                    <a:cubicBezTo>
                      <a:pt x="41" y="758"/>
                      <a:pt x="40" y="760"/>
                      <a:pt x="39" y="765"/>
                    </a:cubicBezTo>
                    <a:cubicBezTo>
                      <a:pt x="38" y="773"/>
                      <a:pt x="36" y="774"/>
                      <a:pt x="33" y="774"/>
                    </a:cubicBezTo>
                    <a:cubicBezTo>
                      <a:pt x="33" y="774"/>
                      <a:pt x="33" y="774"/>
                      <a:pt x="32" y="774"/>
                    </a:cubicBezTo>
                    <a:cubicBezTo>
                      <a:pt x="32" y="774"/>
                      <a:pt x="31" y="774"/>
                      <a:pt x="31" y="774"/>
                    </a:cubicBezTo>
                    <a:cubicBezTo>
                      <a:pt x="30" y="774"/>
                      <a:pt x="30" y="774"/>
                      <a:pt x="30" y="774"/>
                    </a:cubicBezTo>
                    <a:cubicBezTo>
                      <a:pt x="31" y="782"/>
                      <a:pt x="28" y="787"/>
                      <a:pt x="26" y="790"/>
                    </a:cubicBezTo>
                    <a:cubicBezTo>
                      <a:pt x="25" y="790"/>
                      <a:pt x="25" y="790"/>
                      <a:pt x="25" y="790"/>
                    </a:cubicBezTo>
                    <a:cubicBezTo>
                      <a:pt x="25" y="790"/>
                      <a:pt x="22" y="785"/>
                      <a:pt x="21" y="781"/>
                    </a:cubicBezTo>
                    <a:cubicBezTo>
                      <a:pt x="20" y="777"/>
                      <a:pt x="18" y="774"/>
                      <a:pt x="17" y="774"/>
                    </a:cubicBezTo>
                    <a:cubicBezTo>
                      <a:pt x="16" y="774"/>
                      <a:pt x="15" y="776"/>
                      <a:pt x="15" y="780"/>
                    </a:cubicBezTo>
                    <a:cubicBezTo>
                      <a:pt x="13" y="788"/>
                      <a:pt x="10" y="791"/>
                      <a:pt x="7" y="791"/>
                    </a:cubicBezTo>
                    <a:cubicBezTo>
                      <a:pt x="6" y="791"/>
                      <a:pt x="5" y="791"/>
                      <a:pt x="4" y="791"/>
                    </a:cubicBezTo>
                    <a:cubicBezTo>
                      <a:pt x="4" y="805"/>
                      <a:pt x="4" y="808"/>
                      <a:pt x="9" y="808"/>
                    </a:cubicBezTo>
                    <a:cubicBezTo>
                      <a:pt x="10" y="808"/>
                      <a:pt x="11" y="808"/>
                      <a:pt x="12" y="808"/>
                    </a:cubicBezTo>
                    <a:cubicBezTo>
                      <a:pt x="18" y="807"/>
                      <a:pt x="13" y="801"/>
                      <a:pt x="13" y="799"/>
                    </a:cubicBezTo>
                    <a:cubicBezTo>
                      <a:pt x="14" y="796"/>
                      <a:pt x="16" y="793"/>
                      <a:pt x="17" y="791"/>
                    </a:cubicBezTo>
                    <a:cubicBezTo>
                      <a:pt x="18" y="794"/>
                      <a:pt x="20" y="797"/>
                      <a:pt x="20" y="801"/>
                    </a:cubicBezTo>
                    <a:cubicBezTo>
                      <a:pt x="20" y="802"/>
                      <a:pt x="17" y="806"/>
                      <a:pt x="20" y="808"/>
                    </a:cubicBezTo>
                    <a:cubicBezTo>
                      <a:pt x="21" y="808"/>
                      <a:pt x="21" y="808"/>
                      <a:pt x="22" y="808"/>
                    </a:cubicBezTo>
                    <a:cubicBezTo>
                      <a:pt x="22" y="808"/>
                      <a:pt x="23" y="808"/>
                      <a:pt x="23" y="808"/>
                    </a:cubicBezTo>
                    <a:cubicBezTo>
                      <a:pt x="23" y="808"/>
                      <a:pt x="24" y="808"/>
                      <a:pt x="24" y="808"/>
                    </a:cubicBezTo>
                    <a:cubicBezTo>
                      <a:pt x="25" y="808"/>
                      <a:pt x="25" y="808"/>
                      <a:pt x="26" y="808"/>
                    </a:cubicBezTo>
                    <a:cubicBezTo>
                      <a:pt x="27" y="809"/>
                      <a:pt x="29" y="811"/>
                      <a:pt x="29" y="813"/>
                    </a:cubicBezTo>
                    <a:cubicBezTo>
                      <a:pt x="29" y="817"/>
                      <a:pt x="29" y="821"/>
                      <a:pt x="28" y="824"/>
                    </a:cubicBezTo>
                    <a:cubicBezTo>
                      <a:pt x="28" y="825"/>
                      <a:pt x="25" y="824"/>
                      <a:pt x="25" y="826"/>
                    </a:cubicBezTo>
                    <a:cubicBezTo>
                      <a:pt x="24" y="827"/>
                      <a:pt x="24" y="831"/>
                      <a:pt x="24" y="833"/>
                    </a:cubicBezTo>
                    <a:cubicBezTo>
                      <a:pt x="25" y="833"/>
                      <a:pt x="26" y="833"/>
                      <a:pt x="27" y="832"/>
                    </a:cubicBezTo>
                    <a:cubicBezTo>
                      <a:pt x="30" y="831"/>
                      <a:pt x="32" y="825"/>
                      <a:pt x="38" y="819"/>
                    </a:cubicBezTo>
                    <a:cubicBezTo>
                      <a:pt x="38" y="816"/>
                      <a:pt x="39" y="813"/>
                      <a:pt x="40" y="813"/>
                    </a:cubicBezTo>
                    <a:cubicBezTo>
                      <a:pt x="40" y="813"/>
                      <a:pt x="41" y="814"/>
                      <a:pt x="41" y="816"/>
                    </a:cubicBezTo>
                    <a:cubicBezTo>
                      <a:pt x="43" y="812"/>
                      <a:pt x="44" y="811"/>
                      <a:pt x="45" y="811"/>
                    </a:cubicBezTo>
                    <a:cubicBezTo>
                      <a:pt x="46" y="811"/>
                      <a:pt x="46" y="812"/>
                      <a:pt x="46" y="813"/>
                    </a:cubicBezTo>
                    <a:cubicBezTo>
                      <a:pt x="47" y="821"/>
                      <a:pt x="45" y="825"/>
                      <a:pt x="41" y="825"/>
                    </a:cubicBezTo>
                    <a:cubicBezTo>
                      <a:pt x="41" y="825"/>
                      <a:pt x="40" y="825"/>
                      <a:pt x="39" y="825"/>
                    </a:cubicBezTo>
                    <a:cubicBezTo>
                      <a:pt x="37" y="832"/>
                      <a:pt x="36" y="835"/>
                      <a:pt x="35" y="839"/>
                    </a:cubicBezTo>
                    <a:cubicBezTo>
                      <a:pt x="34" y="844"/>
                      <a:pt x="30" y="852"/>
                      <a:pt x="36" y="858"/>
                    </a:cubicBezTo>
                    <a:cubicBezTo>
                      <a:pt x="38" y="860"/>
                      <a:pt x="38" y="865"/>
                      <a:pt x="36" y="869"/>
                    </a:cubicBezTo>
                    <a:cubicBezTo>
                      <a:pt x="34" y="873"/>
                      <a:pt x="32" y="877"/>
                      <a:pt x="30" y="881"/>
                    </a:cubicBezTo>
                    <a:cubicBezTo>
                      <a:pt x="30" y="882"/>
                      <a:pt x="31" y="887"/>
                      <a:pt x="31" y="889"/>
                    </a:cubicBezTo>
                    <a:cubicBezTo>
                      <a:pt x="32" y="890"/>
                      <a:pt x="32" y="891"/>
                      <a:pt x="33" y="891"/>
                    </a:cubicBezTo>
                    <a:cubicBezTo>
                      <a:pt x="33" y="891"/>
                      <a:pt x="34" y="889"/>
                      <a:pt x="34" y="886"/>
                    </a:cubicBezTo>
                    <a:cubicBezTo>
                      <a:pt x="36" y="881"/>
                      <a:pt x="39" y="878"/>
                      <a:pt x="41" y="878"/>
                    </a:cubicBezTo>
                    <a:cubicBezTo>
                      <a:pt x="42" y="878"/>
                      <a:pt x="44" y="879"/>
                      <a:pt x="45" y="881"/>
                    </a:cubicBezTo>
                    <a:cubicBezTo>
                      <a:pt x="46" y="883"/>
                      <a:pt x="48" y="884"/>
                      <a:pt x="49" y="884"/>
                    </a:cubicBezTo>
                    <a:cubicBezTo>
                      <a:pt x="51" y="884"/>
                      <a:pt x="53" y="882"/>
                      <a:pt x="55" y="880"/>
                    </a:cubicBezTo>
                    <a:cubicBezTo>
                      <a:pt x="57" y="878"/>
                      <a:pt x="59" y="876"/>
                      <a:pt x="62" y="871"/>
                    </a:cubicBezTo>
                    <a:cubicBezTo>
                      <a:pt x="62" y="867"/>
                      <a:pt x="64" y="863"/>
                      <a:pt x="65" y="863"/>
                    </a:cubicBezTo>
                    <a:cubicBezTo>
                      <a:pt x="65" y="863"/>
                      <a:pt x="66" y="864"/>
                      <a:pt x="66" y="867"/>
                    </a:cubicBezTo>
                    <a:cubicBezTo>
                      <a:pt x="68" y="863"/>
                      <a:pt x="69" y="862"/>
                      <a:pt x="70" y="862"/>
                    </a:cubicBezTo>
                    <a:cubicBezTo>
                      <a:pt x="70" y="862"/>
                      <a:pt x="71" y="863"/>
                      <a:pt x="71" y="864"/>
                    </a:cubicBezTo>
                    <a:cubicBezTo>
                      <a:pt x="72" y="871"/>
                      <a:pt x="70" y="876"/>
                      <a:pt x="66" y="876"/>
                    </a:cubicBezTo>
                    <a:cubicBezTo>
                      <a:pt x="65" y="876"/>
                      <a:pt x="65" y="876"/>
                      <a:pt x="64" y="875"/>
                    </a:cubicBezTo>
                    <a:cubicBezTo>
                      <a:pt x="62" y="882"/>
                      <a:pt x="62" y="886"/>
                      <a:pt x="62" y="889"/>
                    </a:cubicBezTo>
                    <a:cubicBezTo>
                      <a:pt x="62" y="889"/>
                      <a:pt x="62" y="889"/>
                      <a:pt x="62" y="889"/>
                    </a:cubicBezTo>
                    <a:cubicBezTo>
                      <a:pt x="57" y="889"/>
                      <a:pt x="57" y="902"/>
                      <a:pt x="52" y="905"/>
                    </a:cubicBezTo>
                    <a:cubicBezTo>
                      <a:pt x="46" y="908"/>
                      <a:pt x="46" y="910"/>
                      <a:pt x="45" y="918"/>
                    </a:cubicBezTo>
                    <a:cubicBezTo>
                      <a:pt x="45" y="924"/>
                      <a:pt x="44" y="925"/>
                      <a:pt x="41" y="926"/>
                    </a:cubicBezTo>
                    <a:cubicBezTo>
                      <a:pt x="40" y="926"/>
                      <a:pt x="39" y="932"/>
                      <a:pt x="37" y="935"/>
                    </a:cubicBezTo>
                    <a:cubicBezTo>
                      <a:pt x="39" y="936"/>
                      <a:pt x="39" y="941"/>
                      <a:pt x="41" y="941"/>
                    </a:cubicBezTo>
                    <a:cubicBezTo>
                      <a:pt x="41" y="941"/>
                      <a:pt x="42" y="940"/>
                      <a:pt x="43" y="938"/>
                    </a:cubicBezTo>
                    <a:cubicBezTo>
                      <a:pt x="44" y="937"/>
                      <a:pt x="44" y="937"/>
                      <a:pt x="44" y="937"/>
                    </a:cubicBezTo>
                    <a:cubicBezTo>
                      <a:pt x="44" y="945"/>
                      <a:pt x="45" y="952"/>
                      <a:pt x="45" y="959"/>
                    </a:cubicBezTo>
                    <a:cubicBezTo>
                      <a:pt x="45" y="961"/>
                      <a:pt x="43" y="963"/>
                      <a:pt x="41" y="965"/>
                    </a:cubicBezTo>
                    <a:cubicBezTo>
                      <a:pt x="38" y="969"/>
                      <a:pt x="38" y="971"/>
                      <a:pt x="41" y="976"/>
                    </a:cubicBezTo>
                    <a:cubicBezTo>
                      <a:pt x="46" y="982"/>
                      <a:pt x="46" y="987"/>
                      <a:pt x="42" y="993"/>
                    </a:cubicBezTo>
                    <a:cubicBezTo>
                      <a:pt x="39" y="997"/>
                      <a:pt x="36" y="1003"/>
                      <a:pt x="33" y="1007"/>
                    </a:cubicBezTo>
                    <a:cubicBezTo>
                      <a:pt x="31" y="1009"/>
                      <a:pt x="29" y="1009"/>
                      <a:pt x="28" y="1009"/>
                    </a:cubicBezTo>
                    <a:cubicBezTo>
                      <a:pt x="28" y="1013"/>
                      <a:pt x="29" y="1018"/>
                      <a:pt x="30" y="1022"/>
                    </a:cubicBezTo>
                    <a:cubicBezTo>
                      <a:pt x="30" y="1023"/>
                      <a:pt x="32" y="1024"/>
                      <a:pt x="32" y="1024"/>
                    </a:cubicBezTo>
                    <a:cubicBezTo>
                      <a:pt x="33" y="1024"/>
                      <a:pt x="33" y="1024"/>
                      <a:pt x="33" y="1024"/>
                    </a:cubicBezTo>
                    <a:cubicBezTo>
                      <a:pt x="33" y="1024"/>
                      <a:pt x="34" y="1022"/>
                      <a:pt x="35" y="1021"/>
                    </a:cubicBezTo>
                    <a:cubicBezTo>
                      <a:pt x="37" y="1019"/>
                      <a:pt x="37" y="1011"/>
                      <a:pt x="40" y="1011"/>
                    </a:cubicBezTo>
                    <a:cubicBezTo>
                      <a:pt x="40" y="1011"/>
                      <a:pt x="41" y="1011"/>
                      <a:pt x="41" y="1012"/>
                    </a:cubicBezTo>
                    <a:cubicBezTo>
                      <a:pt x="46" y="1016"/>
                      <a:pt x="44" y="1025"/>
                      <a:pt x="44" y="1032"/>
                    </a:cubicBezTo>
                    <a:cubicBezTo>
                      <a:pt x="53" y="1026"/>
                      <a:pt x="53" y="1026"/>
                      <a:pt x="53" y="1026"/>
                    </a:cubicBezTo>
                    <a:cubicBezTo>
                      <a:pt x="52" y="1034"/>
                      <a:pt x="54" y="1044"/>
                      <a:pt x="49" y="1044"/>
                    </a:cubicBezTo>
                    <a:cubicBezTo>
                      <a:pt x="48" y="1044"/>
                      <a:pt x="47" y="1043"/>
                      <a:pt x="47" y="1043"/>
                    </a:cubicBezTo>
                    <a:cubicBezTo>
                      <a:pt x="47" y="1043"/>
                      <a:pt x="47" y="1043"/>
                      <a:pt x="47" y="1043"/>
                    </a:cubicBezTo>
                    <a:cubicBezTo>
                      <a:pt x="46" y="1043"/>
                      <a:pt x="44" y="1047"/>
                      <a:pt x="44" y="1048"/>
                    </a:cubicBezTo>
                    <a:cubicBezTo>
                      <a:pt x="45" y="1058"/>
                      <a:pt x="43" y="1060"/>
                      <a:pt x="40" y="1060"/>
                    </a:cubicBezTo>
                    <a:cubicBezTo>
                      <a:pt x="39" y="1060"/>
                      <a:pt x="39" y="1060"/>
                      <a:pt x="38" y="1060"/>
                    </a:cubicBezTo>
                    <a:cubicBezTo>
                      <a:pt x="37" y="1060"/>
                      <a:pt x="37" y="1060"/>
                      <a:pt x="36" y="1060"/>
                    </a:cubicBezTo>
                    <a:cubicBezTo>
                      <a:pt x="36" y="1060"/>
                      <a:pt x="36" y="1060"/>
                      <a:pt x="36" y="1060"/>
                    </a:cubicBezTo>
                    <a:cubicBezTo>
                      <a:pt x="37" y="1063"/>
                      <a:pt x="37" y="1067"/>
                      <a:pt x="39" y="1068"/>
                    </a:cubicBezTo>
                    <a:cubicBezTo>
                      <a:pt x="45" y="1070"/>
                      <a:pt x="44" y="1079"/>
                      <a:pt x="44" y="1088"/>
                    </a:cubicBezTo>
                    <a:cubicBezTo>
                      <a:pt x="45" y="1088"/>
                      <a:pt x="46" y="1088"/>
                      <a:pt x="48" y="1088"/>
                    </a:cubicBezTo>
                    <a:cubicBezTo>
                      <a:pt x="48" y="1088"/>
                      <a:pt x="49" y="1088"/>
                      <a:pt x="49" y="1088"/>
                    </a:cubicBezTo>
                    <a:cubicBezTo>
                      <a:pt x="50" y="1088"/>
                      <a:pt x="50" y="1088"/>
                      <a:pt x="50" y="1088"/>
                    </a:cubicBezTo>
                    <a:cubicBezTo>
                      <a:pt x="50" y="1088"/>
                      <a:pt x="51" y="1088"/>
                      <a:pt x="51" y="1088"/>
                    </a:cubicBezTo>
                    <a:cubicBezTo>
                      <a:pt x="51" y="1088"/>
                      <a:pt x="52" y="1088"/>
                      <a:pt x="52" y="1088"/>
                    </a:cubicBezTo>
                    <a:cubicBezTo>
                      <a:pt x="54" y="1088"/>
                      <a:pt x="55" y="1087"/>
                      <a:pt x="55" y="1081"/>
                    </a:cubicBezTo>
                    <a:cubicBezTo>
                      <a:pt x="56" y="1076"/>
                      <a:pt x="59" y="1072"/>
                      <a:pt x="61" y="1069"/>
                    </a:cubicBezTo>
                    <a:cubicBezTo>
                      <a:pt x="62" y="1066"/>
                      <a:pt x="64" y="1061"/>
                      <a:pt x="65" y="1061"/>
                    </a:cubicBezTo>
                    <a:cubicBezTo>
                      <a:pt x="65" y="1061"/>
                      <a:pt x="65" y="1061"/>
                      <a:pt x="65" y="1062"/>
                    </a:cubicBezTo>
                    <a:cubicBezTo>
                      <a:pt x="68" y="1064"/>
                      <a:pt x="70" y="1070"/>
                      <a:pt x="69" y="1077"/>
                    </a:cubicBezTo>
                    <a:cubicBezTo>
                      <a:pt x="69" y="1079"/>
                      <a:pt x="67" y="1080"/>
                      <a:pt x="67" y="1080"/>
                    </a:cubicBezTo>
                    <a:cubicBezTo>
                      <a:pt x="67" y="1080"/>
                      <a:pt x="67" y="1080"/>
                      <a:pt x="67" y="1080"/>
                    </a:cubicBezTo>
                    <a:cubicBezTo>
                      <a:pt x="66" y="1079"/>
                      <a:pt x="65" y="1077"/>
                      <a:pt x="65" y="1077"/>
                    </a:cubicBezTo>
                    <a:cubicBezTo>
                      <a:pt x="64" y="1077"/>
                      <a:pt x="64" y="1078"/>
                      <a:pt x="64" y="1081"/>
                    </a:cubicBezTo>
                    <a:cubicBezTo>
                      <a:pt x="64" y="1083"/>
                      <a:pt x="65" y="1087"/>
                      <a:pt x="66" y="1088"/>
                    </a:cubicBezTo>
                    <a:cubicBezTo>
                      <a:pt x="67" y="1088"/>
                      <a:pt x="68" y="1088"/>
                      <a:pt x="69" y="1088"/>
                    </a:cubicBezTo>
                    <a:cubicBezTo>
                      <a:pt x="70" y="1088"/>
                      <a:pt x="71" y="1087"/>
                      <a:pt x="72" y="1083"/>
                    </a:cubicBezTo>
                    <a:cubicBezTo>
                      <a:pt x="72" y="1081"/>
                      <a:pt x="72" y="1078"/>
                      <a:pt x="73" y="1078"/>
                    </a:cubicBezTo>
                    <a:cubicBezTo>
                      <a:pt x="73" y="1078"/>
                      <a:pt x="74" y="1078"/>
                      <a:pt x="75" y="1079"/>
                    </a:cubicBezTo>
                    <a:cubicBezTo>
                      <a:pt x="75" y="1080"/>
                      <a:pt x="76" y="1082"/>
                      <a:pt x="76" y="1083"/>
                    </a:cubicBezTo>
                    <a:cubicBezTo>
                      <a:pt x="76" y="1055"/>
                      <a:pt x="76" y="1055"/>
                      <a:pt x="76" y="1055"/>
                    </a:cubicBezTo>
                    <a:cubicBezTo>
                      <a:pt x="76" y="1056"/>
                      <a:pt x="74" y="1058"/>
                      <a:pt x="73" y="1060"/>
                    </a:cubicBezTo>
                    <a:cubicBezTo>
                      <a:pt x="73" y="1057"/>
                      <a:pt x="72" y="1053"/>
                      <a:pt x="72" y="1050"/>
                    </a:cubicBezTo>
                    <a:cubicBezTo>
                      <a:pt x="72" y="1048"/>
                      <a:pt x="73" y="1045"/>
                      <a:pt x="74" y="1043"/>
                    </a:cubicBezTo>
                    <a:cubicBezTo>
                      <a:pt x="74" y="1046"/>
                      <a:pt x="76" y="1048"/>
                      <a:pt x="76" y="1050"/>
                    </a:cubicBezTo>
                    <a:cubicBezTo>
                      <a:pt x="76" y="1021"/>
                      <a:pt x="76" y="1021"/>
                      <a:pt x="76" y="1021"/>
                    </a:cubicBezTo>
                    <a:cubicBezTo>
                      <a:pt x="75" y="1019"/>
                      <a:pt x="73" y="1018"/>
                      <a:pt x="73" y="1016"/>
                    </a:cubicBezTo>
                    <a:cubicBezTo>
                      <a:pt x="72" y="1015"/>
                      <a:pt x="73" y="1012"/>
                      <a:pt x="74" y="1010"/>
                    </a:cubicBezTo>
                    <a:cubicBezTo>
                      <a:pt x="75" y="1011"/>
                      <a:pt x="76" y="1013"/>
                      <a:pt x="76" y="1015"/>
                    </a:cubicBezTo>
                    <a:cubicBezTo>
                      <a:pt x="76" y="987"/>
                      <a:pt x="76" y="987"/>
                      <a:pt x="76" y="987"/>
                    </a:cubicBezTo>
                    <a:cubicBezTo>
                      <a:pt x="75" y="987"/>
                      <a:pt x="74" y="986"/>
                      <a:pt x="73" y="985"/>
                    </a:cubicBezTo>
                    <a:cubicBezTo>
                      <a:pt x="73" y="984"/>
                      <a:pt x="74" y="982"/>
                      <a:pt x="74" y="982"/>
                    </a:cubicBezTo>
                    <a:cubicBezTo>
                      <a:pt x="74" y="982"/>
                      <a:pt x="74" y="982"/>
                      <a:pt x="74" y="982"/>
                    </a:cubicBezTo>
                    <a:cubicBezTo>
                      <a:pt x="75" y="982"/>
                      <a:pt x="76" y="982"/>
                      <a:pt x="76" y="982"/>
                    </a:cubicBezTo>
                    <a:cubicBezTo>
                      <a:pt x="76" y="958"/>
                      <a:pt x="76" y="958"/>
                      <a:pt x="76" y="958"/>
                    </a:cubicBezTo>
                    <a:cubicBezTo>
                      <a:pt x="75" y="959"/>
                      <a:pt x="75" y="959"/>
                      <a:pt x="74" y="959"/>
                    </a:cubicBezTo>
                    <a:cubicBezTo>
                      <a:pt x="74" y="959"/>
                      <a:pt x="73" y="959"/>
                      <a:pt x="73" y="959"/>
                    </a:cubicBezTo>
                    <a:cubicBezTo>
                      <a:pt x="72" y="959"/>
                      <a:pt x="70" y="954"/>
                      <a:pt x="70" y="953"/>
                    </a:cubicBezTo>
                    <a:cubicBezTo>
                      <a:pt x="71" y="949"/>
                      <a:pt x="73" y="946"/>
                      <a:pt x="74" y="942"/>
                    </a:cubicBezTo>
                    <a:cubicBezTo>
                      <a:pt x="75" y="944"/>
                      <a:pt x="76" y="946"/>
                      <a:pt x="76" y="947"/>
                    </a:cubicBezTo>
                    <a:cubicBezTo>
                      <a:pt x="76" y="922"/>
                      <a:pt x="76" y="922"/>
                      <a:pt x="76" y="922"/>
                    </a:cubicBezTo>
                    <a:cubicBezTo>
                      <a:pt x="76" y="923"/>
                      <a:pt x="75" y="925"/>
                      <a:pt x="74" y="926"/>
                    </a:cubicBezTo>
                    <a:cubicBezTo>
                      <a:pt x="74" y="922"/>
                      <a:pt x="73" y="919"/>
                      <a:pt x="73" y="916"/>
                    </a:cubicBezTo>
                    <a:cubicBezTo>
                      <a:pt x="73" y="913"/>
                      <a:pt x="74" y="911"/>
                      <a:pt x="75" y="909"/>
                    </a:cubicBezTo>
                    <a:cubicBezTo>
                      <a:pt x="75" y="910"/>
                      <a:pt x="76" y="912"/>
                      <a:pt x="76" y="913"/>
                    </a:cubicBezTo>
                    <a:cubicBezTo>
                      <a:pt x="76" y="886"/>
                      <a:pt x="76" y="886"/>
                      <a:pt x="76" y="886"/>
                    </a:cubicBezTo>
                    <a:cubicBezTo>
                      <a:pt x="76" y="886"/>
                      <a:pt x="76" y="886"/>
                      <a:pt x="76" y="886"/>
                    </a:cubicBezTo>
                    <a:cubicBezTo>
                      <a:pt x="76" y="886"/>
                      <a:pt x="76" y="886"/>
                      <a:pt x="76" y="886"/>
                    </a:cubicBezTo>
                    <a:cubicBezTo>
                      <a:pt x="75" y="884"/>
                      <a:pt x="74" y="881"/>
                      <a:pt x="74" y="878"/>
                    </a:cubicBezTo>
                    <a:cubicBezTo>
                      <a:pt x="74" y="878"/>
                      <a:pt x="75" y="877"/>
                      <a:pt x="75" y="876"/>
                    </a:cubicBezTo>
                    <a:cubicBezTo>
                      <a:pt x="76" y="877"/>
                      <a:pt x="76" y="878"/>
                      <a:pt x="76" y="879"/>
                    </a:cubicBezTo>
                    <a:cubicBezTo>
                      <a:pt x="76" y="850"/>
                      <a:pt x="76" y="850"/>
                      <a:pt x="76" y="850"/>
                    </a:cubicBezTo>
                    <a:cubicBezTo>
                      <a:pt x="76" y="851"/>
                      <a:pt x="75" y="852"/>
                      <a:pt x="75" y="852"/>
                    </a:cubicBezTo>
                    <a:cubicBezTo>
                      <a:pt x="75" y="852"/>
                      <a:pt x="75" y="852"/>
                      <a:pt x="75" y="852"/>
                    </a:cubicBezTo>
                    <a:cubicBezTo>
                      <a:pt x="74" y="852"/>
                      <a:pt x="74" y="851"/>
                      <a:pt x="74" y="850"/>
                    </a:cubicBezTo>
                    <a:cubicBezTo>
                      <a:pt x="74" y="850"/>
                      <a:pt x="75" y="849"/>
                      <a:pt x="76" y="848"/>
                    </a:cubicBezTo>
                    <a:cubicBezTo>
                      <a:pt x="76" y="848"/>
                      <a:pt x="76" y="848"/>
                      <a:pt x="76" y="848"/>
                    </a:cubicBezTo>
                    <a:cubicBezTo>
                      <a:pt x="76" y="848"/>
                      <a:pt x="76" y="849"/>
                      <a:pt x="76" y="850"/>
                    </a:cubicBezTo>
                    <a:cubicBezTo>
                      <a:pt x="76" y="789"/>
                      <a:pt x="76" y="789"/>
                      <a:pt x="76" y="789"/>
                    </a:cubicBezTo>
                    <a:cubicBezTo>
                      <a:pt x="75" y="787"/>
                      <a:pt x="73" y="785"/>
                      <a:pt x="72" y="783"/>
                    </a:cubicBezTo>
                    <a:cubicBezTo>
                      <a:pt x="73" y="780"/>
                      <a:pt x="74" y="778"/>
                      <a:pt x="76" y="774"/>
                    </a:cubicBezTo>
                    <a:cubicBezTo>
                      <a:pt x="76" y="775"/>
                      <a:pt x="76" y="775"/>
                      <a:pt x="76" y="776"/>
                    </a:cubicBezTo>
                    <a:cubicBezTo>
                      <a:pt x="76" y="718"/>
                      <a:pt x="76" y="718"/>
                      <a:pt x="76" y="718"/>
                    </a:cubicBezTo>
                    <a:cubicBezTo>
                      <a:pt x="76" y="718"/>
                      <a:pt x="76" y="718"/>
                      <a:pt x="76" y="718"/>
                    </a:cubicBezTo>
                    <a:cubicBezTo>
                      <a:pt x="76" y="718"/>
                      <a:pt x="76" y="718"/>
                      <a:pt x="76" y="718"/>
                    </a:cubicBezTo>
                    <a:cubicBezTo>
                      <a:pt x="75" y="718"/>
                      <a:pt x="73" y="717"/>
                      <a:pt x="72" y="716"/>
                    </a:cubicBezTo>
                    <a:cubicBezTo>
                      <a:pt x="74" y="714"/>
                      <a:pt x="75" y="712"/>
                      <a:pt x="76" y="710"/>
                    </a:cubicBezTo>
                    <a:cubicBezTo>
                      <a:pt x="76" y="691"/>
                      <a:pt x="76" y="691"/>
                      <a:pt x="76" y="691"/>
                    </a:cubicBezTo>
                    <a:cubicBezTo>
                      <a:pt x="72" y="691"/>
                      <a:pt x="72" y="685"/>
                      <a:pt x="73" y="677"/>
                    </a:cubicBezTo>
                    <a:cubicBezTo>
                      <a:pt x="73" y="674"/>
                      <a:pt x="73" y="671"/>
                      <a:pt x="73" y="666"/>
                    </a:cubicBezTo>
                    <a:cubicBezTo>
                      <a:pt x="72" y="667"/>
                      <a:pt x="71" y="670"/>
                      <a:pt x="69" y="672"/>
                    </a:cubicBezTo>
                    <a:cubicBezTo>
                      <a:pt x="69" y="672"/>
                      <a:pt x="69" y="672"/>
                      <a:pt x="69" y="672"/>
                    </a:cubicBezTo>
                    <a:cubicBezTo>
                      <a:pt x="68" y="672"/>
                      <a:pt x="67" y="671"/>
                      <a:pt x="66" y="669"/>
                    </a:cubicBezTo>
                    <a:cubicBezTo>
                      <a:pt x="65" y="666"/>
                      <a:pt x="63" y="663"/>
                      <a:pt x="62" y="660"/>
                    </a:cubicBezTo>
                    <a:cubicBezTo>
                      <a:pt x="61" y="660"/>
                      <a:pt x="61" y="660"/>
                      <a:pt x="61" y="660"/>
                    </a:cubicBezTo>
                    <a:cubicBezTo>
                      <a:pt x="60" y="660"/>
                      <a:pt x="59" y="660"/>
                      <a:pt x="59" y="660"/>
                    </a:cubicBezTo>
                    <a:cubicBezTo>
                      <a:pt x="59" y="667"/>
                      <a:pt x="58" y="668"/>
                      <a:pt x="56" y="668"/>
                    </a:cubicBezTo>
                    <a:cubicBezTo>
                      <a:pt x="55" y="668"/>
                      <a:pt x="55" y="668"/>
                      <a:pt x="54" y="668"/>
                    </a:cubicBezTo>
                    <a:cubicBezTo>
                      <a:pt x="54" y="668"/>
                      <a:pt x="53" y="668"/>
                      <a:pt x="53" y="668"/>
                    </a:cubicBezTo>
                    <a:cubicBezTo>
                      <a:pt x="53" y="668"/>
                      <a:pt x="52" y="668"/>
                      <a:pt x="52" y="668"/>
                    </a:cubicBezTo>
                    <a:cubicBezTo>
                      <a:pt x="52" y="668"/>
                      <a:pt x="51" y="668"/>
                      <a:pt x="51" y="668"/>
                    </a:cubicBezTo>
                    <a:cubicBezTo>
                      <a:pt x="48" y="668"/>
                      <a:pt x="47" y="665"/>
                      <a:pt x="48" y="659"/>
                    </a:cubicBezTo>
                    <a:cubicBezTo>
                      <a:pt x="48" y="655"/>
                      <a:pt x="47" y="650"/>
                      <a:pt x="47" y="646"/>
                    </a:cubicBezTo>
                    <a:cubicBezTo>
                      <a:pt x="45" y="647"/>
                      <a:pt x="45" y="650"/>
                      <a:pt x="43" y="650"/>
                    </a:cubicBezTo>
                    <a:cubicBezTo>
                      <a:pt x="43" y="650"/>
                      <a:pt x="42" y="650"/>
                      <a:pt x="42" y="647"/>
                    </a:cubicBezTo>
                    <a:cubicBezTo>
                      <a:pt x="41" y="645"/>
                      <a:pt x="38" y="645"/>
                      <a:pt x="37" y="643"/>
                    </a:cubicBezTo>
                    <a:cubicBezTo>
                      <a:pt x="35" y="640"/>
                      <a:pt x="33" y="636"/>
                      <a:pt x="31" y="631"/>
                    </a:cubicBezTo>
                    <a:cubicBezTo>
                      <a:pt x="31" y="630"/>
                      <a:pt x="34" y="625"/>
                      <a:pt x="36" y="622"/>
                    </a:cubicBezTo>
                    <a:cubicBezTo>
                      <a:pt x="40" y="615"/>
                      <a:pt x="39" y="609"/>
                      <a:pt x="34" y="601"/>
                    </a:cubicBezTo>
                    <a:cubicBezTo>
                      <a:pt x="32" y="598"/>
                      <a:pt x="31" y="598"/>
                      <a:pt x="33" y="595"/>
                    </a:cubicBezTo>
                    <a:cubicBezTo>
                      <a:pt x="34" y="594"/>
                      <a:pt x="35" y="592"/>
                      <a:pt x="36" y="592"/>
                    </a:cubicBezTo>
                    <a:cubicBezTo>
                      <a:pt x="37" y="592"/>
                      <a:pt x="37" y="592"/>
                      <a:pt x="37" y="593"/>
                    </a:cubicBezTo>
                    <a:cubicBezTo>
                      <a:pt x="39" y="594"/>
                      <a:pt x="40" y="600"/>
                      <a:pt x="42" y="600"/>
                    </a:cubicBezTo>
                    <a:cubicBezTo>
                      <a:pt x="42" y="600"/>
                      <a:pt x="42" y="600"/>
                      <a:pt x="42" y="600"/>
                    </a:cubicBezTo>
                    <a:cubicBezTo>
                      <a:pt x="43" y="600"/>
                      <a:pt x="43" y="600"/>
                      <a:pt x="43" y="600"/>
                    </a:cubicBezTo>
                    <a:cubicBezTo>
                      <a:pt x="47" y="600"/>
                      <a:pt x="49" y="603"/>
                      <a:pt x="48" y="613"/>
                    </a:cubicBezTo>
                    <a:cubicBezTo>
                      <a:pt x="47" y="620"/>
                      <a:pt x="49" y="624"/>
                      <a:pt x="52" y="624"/>
                    </a:cubicBezTo>
                    <a:cubicBezTo>
                      <a:pt x="52" y="624"/>
                      <a:pt x="53" y="623"/>
                      <a:pt x="53" y="623"/>
                    </a:cubicBezTo>
                    <a:cubicBezTo>
                      <a:pt x="54" y="623"/>
                      <a:pt x="55" y="623"/>
                      <a:pt x="55" y="623"/>
                    </a:cubicBezTo>
                    <a:cubicBezTo>
                      <a:pt x="58" y="623"/>
                      <a:pt x="59" y="625"/>
                      <a:pt x="59" y="632"/>
                    </a:cubicBezTo>
                    <a:cubicBezTo>
                      <a:pt x="60" y="644"/>
                      <a:pt x="62" y="646"/>
                      <a:pt x="71" y="653"/>
                    </a:cubicBezTo>
                    <a:cubicBezTo>
                      <a:pt x="72" y="654"/>
                      <a:pt x="73" y="659"/>
                      <a:pt x="73" y="666"/>
                    </a:cubicBezTo>
                    <a:cubicBezTo>
                      <a:pt x="74" y="667"/>
                      <a:pt x="75" y="667"/>
                      <a:pt x="76" y="668"/>
                    </a:cubicBezTo>
                    <a:cubicBezTo>
                      <a:pt x="76" y="646"/>
                      <a:pt x="76" y="646"/>
                      <a:pt x="76" y="646"/>
                    </a:cubicBezTo>
                    <a:cubicBezTo>
                      <a:pt x="76" y="646"/>
                      <a:pt x="76" y="645"/>
                      <a:pt x="76" y="645"/>
                    </a:cubicBezTo>
                    <a:cubicBezTo>
                      <a:pt x="76" y="644"/>
                      <a:pt x="76" y="644"/>
                      <a:pt x="76" y="644"/>
                    </a:cubicBezTo>
                    <a:cubicBezTo>
                      <a:pt x="76" y="624"/>
                      <a:pt x="76" y="624"/>
                      <a:pt x="76" y="624"/>
                    </a:cubicBezTo>
                    <a:cubicBezTo>
                      <a:pt x="74" y="623"/>
                      <a:pt x="73" y="619"/>
                      <a:pt x="73" y="612"/>
                    </a:cubicBezTo>
                    <a:cubicBezTo>
                      <a:pt x="74" y="608"/>
                      <a:pt x="73" y="605"/>
                      <a:pt x="72" y="602"/>
                    </a:cubicBezTo>
                    <a:cubicBezTo>
                      <a:pt x="70" y="600"/>
                      <a:pt x="69" y="599"/>
                      <a:pt x="68" y="598"/>
                    </a:cubicBezTo>
                    <a:cubicBezTo>
                      <a:pt x="69" y="597"/>
                      <a:pt x="70" y="596"/>
                      <a:pt x="72" y="596"/>
                    </a:cubicBezTo>
                    <a:cubicBezTo>
                      <a:pt x="72" y="596"/>
                      <a:pt x="72" y="596"/>
                      <a:pt x="72" y="596"/>
                    </a:cubicBezTo>
                    <a:cubicBezTo>
                      <a:pt x="72" y="596"/>
                      <a:pt x="73" y="597"/>
                      <a:pt x="73" y="598"/>
                    </a:cubicBezTo>
                    <a:cubicBezTo>
                      <a:pt x="73" y="600"/>
                      <a:pt x="72" y="601"/>
                      <a:pt x="72" y="602"/>
                    </a:cubicBezTo>
                    <a:cubicBezTo>
                      <a:pt x="74" y="602"/>
                      <a:pt x="75" y="601"/>
                      <a:pt x="76" y="601"/>
                    </a:cubicBezTo>
                    <a:cubicBezTo>
                      <a:pt x="76" y="590"/>
                      <a:pt x="76" y="590"/>
                      <a:pt x="76" y="590"/>
                    </a:cubicBezTo>
                    <a:cubicBezTo>
                      <a:pt x="76" y="590"/>
                      <a:pt x="76" y="590"/>
                      <a:pt x="76" y="590"/>
                    </a:cubicBezTo>
                    <a:cubicBezTo>
                      <a:pt x="75" y="590"/>
                      <a:pt x="74" y="589"/>
                      <a:pt x="74" y="584"/>
                    </a:cubicBezTo>
                    <a:cubicBezTo>
                      <a:pt x="74" y="582"/>
                      <a:pt x="75" y="579"/>
                      <a:pt x="76" y="576"/>
                    </a:cubicBezTo>
                    <a:cubicBezTo>
                      <a:pt x="76" y="553"/>
                      <a:pt x="76" y="553"/>
                      <a:pt x="76" y="553"/>
                    </a:cubicBezTo>
                    <a:cubicBezTo>
                      <a:pt x="74" y="549"/>
                      <a:pt x="74" y="549"/>
                      <a:pt x="74" y="549"/>
                    </a:cubicBezTo>
                    <a:cubicBezTo>
                      <a:pt x="75" y="548"/>
                      <a:pt x="76" y="547"/>
                      <a:pt x="76" y="545"/>
                    </a:cubicBezTo>
                    <a:cubicBezTo>
                      <a:pt x="76" y="529"/>
                      <a:pt x="76" y="529"/>
                      <a:pt x="76" y="529"/>
                    </a:cubicBezTo>
                    <a:cubicBezTo>
                      <a:pt x="75" y="529"/>
                      <a:pt x="75" y="530"/>
                      <a:pt x="74" y="532"/>
                    </a:cubicBezTo>
                    <a:cubicBezTo>
                      <a:pt x="73" y="533"/>
                      <a:pt x="72" y="533"/>
                      <a:pt x="71" y="533"/>
                    </a:cubicBezTo>
                    <a:cubicBezTo>
                      <a:pt x="70" y="533"/>
                      <a:pt x="69" y="532"/>
                      <a:pt x="69" y="532"/>
                    </a:cubicBezTo>
                    <a:cubicBezTo>
                      <a:pt x="68" y="528"/>
                      <a:pt x="68" y="523"/>
                      <a:pt x="71" y="523"/>
                    </a:cubicBezTo>
                    <a:cubicBezTo>
                      <a:pt x="76" y="522"/>
                      <a:pt x="74" y="514"/>
                      <a:pt x="74" y="510"/>
                    </a:cubicBezTo>
                    <a:cubicBezTo>
                      <a:pt x="74" y="509"/>
                      <a:pt x="72" y="507"/>
                      <a:pt x="70" y="506"/>
                    </a:cubicBezTo>
                    <a:cubicBezTo>
                      <a:pt x="69" y="506"/>
                      <a:pt x="69" y="506"/>
                      <a:pt x="68" y="506"/>
                    </a:cubicBezTo>
                    <a:cubicBezTo>
                      <a:pt x="67" y="506"/>
                      <a:pt x="66" y="506"/>
                      <a:pt x="64" y="507"/>
                    </a:cubicBezTo>
                    <a:cubicBezTo>
                      <a:pt x="65" y="510"/>
                      <a:pt x="66" y="512"/>
                      <a:pt x="65" y="514"/>
                    </a:cubicBezTo>
                    <a:cubicBezTo>
                      <a:pt x="65" y="518"/>
                      <a:pt x="63" y="520"/>
                      <a:pt x="62" y="522"/>
                    </a:cubicBezTo>
                    <a:cubicBezTo>
                      <a:pt x="61" y="519"/>
                      <a:pt x="60" y="516"/>
                      <a:pt x="61" y="509"/>
                    </a:cubicBezTo>
                    <a:cubicBezTo>
                      <a:pt x="61" y="509"/>
                      <a:pt x="61" y="509"/>
                      <a:pt x="61" y="509"/>
                    </a:cubicBezTo>
                    <a:cubicBezTo>
                      <a:pt x="61" y="509"/>
                      <a:pt x="61" y="509"/>
                      <a:pt x="61" y="509"/>
                    </a:cubicBezTo>
                    <a:cubicBezTo>
                      <a:pt x="62" y="500"/>
                      <a:pt x="72" y="493"/>
                      <a:pt x="63" y="489"/>
                    </a:cubicBezTo>
                    <a:cubicBezTo>
                      <a:pt x="62" y="488"/>
                      <a:pt x="61" y="485"/>
                      <a:pt x="61" y="483"/>
                    </a:cubicBezTo>
                    <a:cubicBezTo>
                      <a:pt x="60" y="479"/>
                      <a:pt x="60" y="472"/>
                      <a:pt x="61" y="470"/>
                    </a:cubicBezTo>
                    <a:cubicBezTo>
                      <a:pt x="64" y="464"/>
                      <a:pt x="67" y="460"/>
                      <a:pt x="71" y="456"/>
                    </a:cubicBezTo>
                    <a:cubicBezTo>
                      <a:pt x="71" y="456"/>
                      <a:pt x="71" y="456"/>
                      <a:pt x="71" y="456"/>
                    </a:cubicBezTo>
                    <a:cubicBezTo>
                      <a:pt x="71" y="456"/>
                      <a:pt x="72" y="458"/>
                      <a:pt x="72" y="459"/>
                    </a:cubicBezTo>
                    <a:cubicBezTo>
                      <a:pt x="74" y="460"/>
                      <a:pt x="75" y="461"/>
                      <a:pt x="76" y="462"/>
                    </a:cubicBezTo>
                    <a:cubicBezTo>
                      <a:pt x="76" y="450"/>
                      <a:pt x="76" y="450"/>
                      <a:pt x="76" y="450"/>
                    </a:cubicBezTo>
                    <a:cubicBezTo>
                      <a:pt x="76" y="449"/>
                      <a:pt x="76" y="449"/>
                      <a:pt x="75" y="448"/>
                    </a:cubicBezTo>
                    <a:cubicBezTo>
                      <a:pt x="76" y="448"/>
                      <a:pt x="76" y="447"/>
                      <a:pt x="76" y="446"/>
                    </a:cubicBezTo>
                    <a:cubicBezTo>
                      <a:pt x="76" y="433"/>
                      <a:pt x="76" y="433"/>
                      <a:pt x="76" y="433"/>
                    </a:cubicBezTo>
                    <a:cubicBezTo>
                      <a:pt x="75" y="434"/>
                      <a:pt x="73" y="437"/>
                      <a:pt x="72" y="437"/>
                    </a:cubicBezTo>
                    <a:cubicBezTo>
                      <a:pt x="72" y="437"/>
                      <a:pt x="72" y="437"/>
                      <a:pt x="72" y="437"/>
                    </a:cubicBezTo>
                    <a:cubicBezTo>
                      <a:pt x="70" y="436"/>
                      <a:pt x="68" y="433"/>
                      <a:pt x="67" y="430"/>
                    </a:cubicBezTo>
                    <a:cubicBezTo>
                      <a:pt x="68" y="428"/>
                      <a:pt x="70" y="423"/>
                      <a:pt x="71" y="423"/>
                    </a:cubicBezTo>
                    <a:cubicBezTo>
                      <a:pt x="71" y="423"/>
                      <a:pt x="71" y="423"/>
                      <a:pt x="71" y="423"/>
                    </a:cubicBezTo>
                    <a:cubicBezTo>
                      <a:pt x="72" y="423"/>
                      <a:pt x="74" y="427"/>
                      <a:pt x="76" y="432"/>
                    </a:cubicBezTo>
                    <a:cubicBezTo>
                      <a:pt x="76" y="395"/>
                      <a:pt x="76" y="395"/>
                      <a:pt x="76" y="395"/>
                    </a:cubicBezTo>
                    <a:cubicBezTo>
                      <a:pt x="74" y="399"/>
                      <a:pt x="73" y="402"/>
                      <a:pt x="71" y="404"/>
                    </a:cubicBezTo>
                    <a:cubicBezTo>
                      <a:pt x="71" y="404"/>
                      <a:pt x="71" y="404"/>
                      <a:pt x="71" y="404"/>
                    </a:cubicBezTo>
                    <a:cubicBezTo>
                      <a:pt x="70" y="404"/>
                      <a:pt x="68" y="399"/>
                      <a:pt x="67" y="397"/>
                    </a:cubicBezTo>
                    <a:cubicBezTo>
                      <a:pt x="69" y="394"/>
                      <a:pt x="71" y="391"/>
                      <a:pt x="74" y="389"/>
                    </a:cubicBezTo>
                    <a:cubicBezTo>
                      <a:pt x="74" y="389"/>
                      <a:pt x="74" y="389"/>
                      <a:pt x="74" y="389"/>
                    </a:cubicBezTo>
                    <a:cubicBezTo>
                      <a:pt x="74" y="389"/>
                      <a:pt x="75" y="391"/>
                      <a:pt x="76" y="394"/>
                    </a:cubicBezTo>
                    <a:cubicBezTo>
                      <a:pt x="76" y="367"/>
                      <a:pt x="76" y="367"/>
                      <a:pt x="76" y="367"/>
                    </a:cubicBezTo>
                    <a:cubicBezTo>
                      <a:pt x="75" y="369"/>
                      <a:pt x="74" y="371"/>
                      <a:pt x="73" y="371"/>
                    </a:cubicBezTo>
                    <a:cubicBezTo>
                      <a:pt x="73" y="371"/>
                      <a:pt x="73" y="371"/>
                      <a:pt x="73" y="371"/>
                    </a:cubicBezTo>
                    <a:cubicBezTo>
                      <a:pt x="72" y="371"/>
                      <a:pt x="71" y="369"/>
                      <a:pt x="70" y="367"/>
                    </a:cubicBezTo>
                    <a:cubicBezTo>
                      <a:pt x="71" y="365"/>
                      <a:pt x="72" y="362"/>
                      <a:pt x="73" y="361"/>
                    </a:cubicBezTo>
                    <a:cubicBezTo>
                      <a:pt x="73" y="361"/>
                      <a:pt x="73" y="361"/>
                      <a:pt x="74" y="361"/>
                    </a:cubicBezTo>
                    <a:cubicBezTo>
                      <a:pt x="74" y="361"/>
                      <a:pt x="75" y="362"/>
                      <a:pt x="76" y="364"/>
                    </a:cubicBezTo>
                    <a:cubicBezTo>
                      <a:pt x="76" y="351"/>
                      <a:pt x="76" y="351"/>
                      <a:pt x="76" y="351"/>
                    </a:cubicBezTo>
                    <a:cubicBezTo>
                      <a:pt x="76" y="350"/>
                      <a:pt x="76" y="348"/>
                      <a:pt x="76" y="345"/>
                    </a:cubicBezTo>
                    <a:cubicBezTo>
                      <a:pt x="76" y="344"/>
                      <a:pt x="76" y="343"/>
                      <a:pt x="76" y="341"/>
                    </a:cubicBezTo>
                    <a:cubicBezTo>
                      <a:pt x="76" y="336"/>
                      <a:pt x="76" y="336"/>
                      <a:pt x="76" y="336"/>
                    </a:cubicBezTo>
                    <a:cubicBezTo>
                      <a:pt x="76" y="334"/>
                      <a:pt x="75" y="332"/>
                      <a:pt x="73" y="332"/>
                    </a:cubicBezTo>
                    <a:cubicBezTo>
                      <a:pt x="73" y="332"/>
                      <a:pt x="72" y="332"/>
                      <a:pt x="72" y="332"/>
                    </a:cubicBezTo>
                    <a:cubicBezTo>
                      <a:pt x="72" y="332"/>
                      <a:pt x="72" y="332"/>
                      <a:pt x="72" y="332"/>
                    </a:cubicBezTo>
                    <a:cubicBezTo>
                      <a:pt x="72" y="332"/>
                      <a:pt x="71" y="331"/>
                      <a:pt x="71" y="330"/>
                    </a:cubicBezTo>
                    <a:cubicBezTo>
                      <a:pt x="73" y="328"/>
                      <a:pt x="75" y="326"/>
                      <a:pt x="76" y="324"/>
                    </a:cubicBezTo>
                    <a:cubicBezTo>
                      <a:pt x="76" y="300"/>
                      <a:pt x="76" y="300"/>
                      <a:pt x="76" y="300"/>
                    </a:cubicBezTo>
                    <a:cubicBezTo>
                      <a:pt x="76" y="303"/>
                      <a:pt x="74" y="305"/>
                      <a:pt x="72" y="306"/>
                    </a:cubicBezTo>
                    <a:cubicBezTo>
                      <a:pt x="70" y="307"/>
                      <a:pt x="67" y="310"/>
                      <a:pt x="70" y="318"/>
                    </a:cubicBezTo>
                    <a:cubicBezTo>
                      <a:pt x="71" y="320"/>
                      <a:pt x="69" y="321"/>
                      <a:pt x="67" y="321"/>
                    </a:cubicBezTo>
                    <a:cubicBezTo>
                      <a:pt x="66" y="321"/>
                      <a:pt x="65" y="321"/>
                      <a:pt x="64" y="320"/>
                    </a:cubicBezTo>
                    <a:cubicBezTo>
                      <a:pt x="62" y="320"/>
                      <a:pt x="61" y="316"/>
                      <a:pt x="60" y="313"/>
                    </a:cubicBezTo>
                    <a:cubicBezTo>
                      <a:pt x="60" y="312"/>
                      <a:pt x="62" y="309"/>
                      <a:pt x="63" y="307"/>
                    </a:cubicBezTo>
                    <a:cubicBezTo>
                      <a:pt x="64" y="304"/>
                      <a:pt x="64" y="302"/>
                      <a:pt x="64" y="297"/>
                    </a:cubicBezTo>
                    <a:cubicBezTo>
                      <a:pt x="62" y="292"/>
                      <a:pt x="61" y="286"/>
                      <a:pt x="61" y="280"/>
                    </a:cubicBezTo>
                    <a:cubicBezTo>
                      <a:pt x="61" y="277"/>
                      <a:pt x="63" y="273"/>
                      <a:pt x="65" y="271"/>
                    </a:cubicBezTo>
                    <a:cubicBezTo>
                      <a:pt x="67" y="269"/>
                      <a:pt x="69" y="269"/>
                      <a:pt x="71" y="269"/>
                    </a:cubicBezTo>
                    <a:cubicBezTo>
                      <a:pt x="71" y="266"/>
                      <a:pt x="69" y="262"/>
                      <a:pt x="70" y="261"/>
                    </a:cubicBezTo>
                    <a:cubicBezTo>
                      <a:pt x="71" y="258"/>
                      <a:pt x="74" y="257"/>
                      <a:pt x="75" y="254"/>
                    </a:cubicBezTo>
                    <a:cubicBezTo>
                      <a:pt x="76" y="253"/>
                      <a:pt x="76" y="251"/>
                      <a:pt x="76" y="250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76" y="238"/>
                      <a:pt x="75" y="238"/>
                      <a:pt x="75" y="238"/>
                    </a:cubicBezTo>
                    <a:cubicBezTo>
                      <a:pt x="74" y="238"/>
                      <a:pt x="73" y="238"/>
                      <a:pt x="73" y="239"/>
                    </a:cubicBezTo>
                    <a:cubicBezTo>
                      <a:pt x="71" y="242"/>
                      <a:pt x="70" y="246"/>
                      <a:pt x="69" y="249"/>
                    </a:cubicBezTo>
                    <a:cubicBezTo>
                      <a:pt x="68" y="252"/>
                      <a:pt x="66" y="253"/>
                      <a:pt x="65" y="254"/>
                    </a:cubicBezTo>
                    <a:cubicBezTo>
                      <a:pt x="64" y="252"/>
                      <a:pt x="63" y="249"/>
                      <a:pt x="63" y="247"/>
                    </a:cubicBezTo>
                    <a:cubicBezTo>
                      <a:pt x="63" y="242"/>
                      <a:pt x="71" y="222"/>
                      <a:pt x="73" y="222"/>
                    </a:cubicBezTo>
                    <a:cubicBezTo>
                      <a:pt x="73" y="222"/>
                      <a:pt x="73" y="222"/>
                      <a:pt x="73" y="222"/>
                    </a:cubicBezTo>
                    <a:cubicBezTo>
                      <a:pt x="74" y="222"/>
                      <a:pt x="75" y="224"/>
                      <a:pt x="76" y="226"/>
                    </a:cubicBezTo>
                    <a:cubicBezTo>
                      <a:pt x="76" y="226"/>
                      <a:pt x="76" y="226"/>
                      <a:pt x="76" y="226"/>
                    </a:cubicBezTo>
                    <a:cubicBezTo>
                      <a:pt x="76" y="131"/>
                      <a:pt x="76" y="131"/>
                      <a:pt x="76" y="131"/>
                    </a:cubicBezTo>
                    <a:cubicBezTo>
                      <a:pt x="76" y="132"/>
                      <a:pt x="76" y="133"/>
                      <a:pt x="75" y="134"/>
                    </a:cubicBezTo>
                    <a:cubicBezTo>
                      <a:pt x="71" y="127"/>
                      <a:pt x="68" y="122"/>
                      <a:pt x="65" y="116"/>
                    </a:cubicBezTo>
                    <a:cubicBezTo>
                      <a:pt x="64" y="114"/>
                      <a:pt x="65" y="109"/>
                      <a:pt x="65" y="105"/>
                    </a:cubicBezTo>
                    <a:cubicBezTo>
                      <a:pt x="67" y="106"/>
                      <a:pt x="68" y="107"/>
                      <a:pt x="69" y="109"/>
                    </a:cubicBezTo>
                    <a:cubicBezTo>
                      <a:pt x="71" y="111"/>
                      <a:pt x="72" y="118"/>
                      <a:pt x="75" y="118"/>
                    </a:cubicBezTo>
                    <a:cubicBezTo>
                      <a:pt x="75" y="118"/>
                      <a:pt x="76" y="117"/>
                      <a:pt x="76" y="117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75" y="95"/>
                      <a:pt x="74" y="94"/>
                      <a:pt x="74" y="93"/>
                    </a:cubicBezTo>
                    <a:cubicBezTo>
                      <a:pt x="73" y="92"/>
                      <a:pt x="75" y="89"/>
                      <a:pt x="75" y="86"/>
                    </a:cubicBezTo>
                    <a:cubicBezTo>
                      <a:pt x="76" y="87"/>
                      <a:pt x="76" y="88"/>
                      <a:pt x="76" y="89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3"/>
                      <a:pt x="75" y="62"/>
                      <a:pt x="74" y="62"/>
                    </a:cubicBezTo>
                    <a:cubicBezTo>
                      <a:pt x="75" y="61"/>
                      <a:pt x="75" y="58"/>
                      <a:pt x="76" y="58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6" y="34"/>
                      <a:pt x="76" y="34"/>
                      <a:pt x="76" y="34"/>
                    </a:cubicBezTo>
                    <a:cubicBezTo>
                      <a:pt x="76" y="35"/>
                      <a:pt x="76" y="35"/>
                      <a:pt x="76" y="36"/>
                    </a:cubicBezTo>
                    <a:cubicBezTo>
                      <a:pt x="75" y="32"/>
                      <a:pt x="75" y="29"/>
                      <a:pt x="74" y="26"/>
                    </a:cubicBezTo>
                    <a:cubicBezTo>
                      <a:pt x="75" y="23"/>
                      <a:pt x="75" y="21"/>
                      <a:pt x="76" y="19"/>
                    </a:cubicBezTo>
                    <a:cubicBezTo>
                      <a:pt x="76" y="19"/>
                      <a:pt x="76" y="20"/>
                      <a:pt x="76" y="2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51" name="Freeform 3708">
                <a:extLst>
                  <a:ext uri="{FF2B5EF4-FFF2-40B4-BE49-F238E27FC236}">
                    <a16:creationId xmlns:a16="http://schemas.microsoft.com/office/drawing/2014/main" id="{2A255D33-C894-42CA-8FA2-B62C48AD6E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77" y="243"/>
                <a:ext cx="145" cy="2962"/>
              </a:xfrm>
              <a:custGeom>
                <a:avLst/>
                <a:gdLst>
                  <a:gd name="T0" fmla="*/ 153 w 170"/>
                  <a:gd name="T1" fmla="*/ 3292 h 3481"/>
                  <a:gd name="T2" fmla="*/ 111 w 170"/>
                  <a:gd name="T3" fmla="*/ 3241 h 3481"/>
                  <a:gd name="T4" fmla="*/ 86 w 170"/>
                  <a:gd name="T5" fmla="*/ 3191 h 3481"/>
                  <a:gd name="T6" fmla="*/ 106 w 170"/>
                  <a:gd name="T7" fmla="*/ 3079 h 3481"/>
                  <a:gd name="T8" fmla="*/ 47 w 170"/>
                  <a:gd name="T9" fmla="*/ 3033 h 3481"/>
                  <a:gd name="T10" fmla="*/ 110 w 170"/>
                  <a:gd name="T11" fmla="*/ 2872 h 3481"/>
                  <a:gd name="T12" fmla="*/ 110 w 170"/>
                  <a:gd name="T13" fmla="*/ 2872 h 3481"/>
                  <a:gd name="T14" fmla="*/ 139 w 170"/>
                  <a:gd name="T15" fmla="*/ 2853 h 3481"/>
                  <a:gd name="T16" fmla="*/ 134 w 170"/>
                  <a:gd name="T17" fmla="*/ 2826 h 3481"/>
                  <a:gd name="T18" fmla="*/ 75 w 170"/>
                  <a:gd name="T19" fmla="*/ 2804 h 3481"/>
                  <a:gd name="T20" fmla="*/ 82 w 170"/>
                  <a:gd name="T21" fmla="*/ 2767 h 3481"/>
                  <a:gd name="T22" fmla="*/ 50 w 170"/>
                  <a:gd name="T23" fmla="*/ 2661 h 3481"/>
                  <a:gd name="T24" fmla="*/ 159 w 170"/>
                  <a:gd name="T25" fmla="*/ 2580 h 3481"/>
                  <a:gd name="T26" fmla="*/ 0 w 170"/>
                  <a:gd name="T27" fmla="*/ 2489 h 3481"/>
                  <a:gd name="T28" fmla="*/ 144 w 170"/>
                  <a:gd name="T29" fmla="*/ 2484 h 3481"/>
                  <a:gd name="T30" fmla="*/ 163 w 170"/>
                  <a:gd name="T31" fmla="*/ 2406 h 3481"/>
                  <a:gd name="T32" fmla="*/ 55 w 170"/>
                  <a:gd name="T33" fmla="*/ 2291 h 3481"/>
                  <a:gd name="T34" fmla="*/ 113 w 170"/>
                  <a:gd name="T35" fmla="*/ 2250 h 3481"/>
                  <a:gd name="T36" fmla="*/ 154 w 170"/>
                  <a:gd name="T37" fmla="*/ 2237 h 3481"/>
                  <a:gd name="T38" fmla="*/ 154 w 170"/>
                  <a:gd name="T39" fmla="*/ 2237 h 3481"/>
                  <a:gd name="T40" fmla="*/ 7 w 170"/>
                  <a:gd name="T41" fmla="*/ 2216 h 3481"/>
                  <a:gd name="T42" fmla="*/ 139 w 170"/>
                  <a:gd name="T43" fmla="*/ 2119 h 3481"/>
                  <a:gd name="T44" fmla="*/ 19 w 170"/>
                  <a:gd name="T45" fmla="*/ 2070 h 3481"/>
                  <a:gd name="T46" fmla="*/ 9 w 170"/>
                  <a:gd name="T47" fmla="*/ 1981 h 3481"/>
                  <a:gd name="T48" fmla="*/ 160 w 170"/>
                  <a:gd name="T49" fmla="*/ 1965 h 3481"/>
                  <a:gd name="T50" fmla="*/ 9 w 170"/>
                  <a:gd name="T51" fmla="*/ 1955 h 3481"/>
                  <a:gd name="T52" fmla="*/ 159 w 170"/>
                  <a:gd name="T53" fmla="*/ 1903 h 3481"/>
                  <a:gd name="T54" fmla="*/ 159 w 170"/>
                  <a:gd name="T55" fmla="*/ 1900 h 3481"/>
                  <a:gd name="T56" fmla="*/ 17 w 170"/>
                  <a:gd name="T57" fmla="*/ 1804 h 3481"/>
                  <a:gd name="T58" fmla="*/ 10 w 170"/>
                  <a:gd name="T59" fmla="*/ 1789 h 3481"/>
                  <a:gd name="T60" fmla="*/ 39 w 170"/>
                  <a:gd name="T61" fmla="*/ 1453 h 3481"/>
                  <a:gd name="T62" fmla="*/ 46 w 170"/>
                  <a:gd name="T63" fmla="*/ 1423 h 3481"/>
                  <a:gd name="T64" fmla="*/ 108 w 170"/>
                  <a:gd name="T65" fmla="*/ 1341 h 3481"/>
                  <a:gd name="T66" fmla="*/ 169 w 170"/>
                  <a:gd name="T67" fmla="*/ 1294 h 3481"/>
                  <a:gd name="T68" fmla="*/ 116 w 170"/>
                  <a:gd name="T69" fmla="*/ 1271 h 3481"/>
                  <a:gd name="T70" fmla="*/ 163 w 170"/>
                  <a:gd name="T71" fmla="*/ 1232 h 3481"/>
                  <a:gd name="T72" fmla="*/ 129 w 170"/>
                  <a:gd name="T73" fmla="*/ 1165 h 3481"/>
                  <a:gd name="T74" fmla="*/ 19 w 170"/>
                  <a:gd name="T75" fmla="*/ 1124 h 3481"/>
                  <a:gd name="T76" fmla="*/ 11 w 170"/>
                  <a:gd name="T77" fmla="*/ 1090 h 3481"/>
                  <a:gd name="T78" fmla="*/ 21 w 170"/>
                  <a:gd name="T79" fmla="*/ 1049 h 3481"/>
                  <a:gd name="T80" fmla="*/ 136 w 170"/>
                  <a:gd name="T81" fmla="*/ 977 h 3481"/>
                  <a:gd name="T82" fmla="*/ 138 w 170"/>
                  <a:gd name="T83" fmla="*/ 924 h 3481"/>
                  <a:gd name="T84" fmla="*/ 100 w 170"/>
                  <a:gd name="T85" fmla="*/ 793 h 3481"/>
                  <a:gd name="T86" fmla="*/ 166 w 170"/>
                  <a:gd name="T87" fmla="*/ 703 h 3481"/>
                  <a:gd name="T88" fmla="*/ 16 w 170"/>
                  <a:gd name="T89" fmla="*/ 657 h 3481"/>
                  <a:gd name="T90" fmla="*/ 149 w 170"/>
                  <a:gd name="T91" fmla="*/ 652 h 3481"/>
                  <a:gd name="T92" fmla="*/ 32 w 170"/>
                  <a:gd name="T93" fmla="*/ 625 h 3481"/>
                  <a:gd name="T94" fmla="*/ 78 w 170"/>
                  <a:gd name="T95" fmla="*/ 379 h 3481"/>
                  <a:gd name="T96" fmla="*/ 27 w 170"/>
                  <a:gd name="T97" fmla="*/ 377 h 3481"/>
                  <a:gd name="T98" fmla="*/ 145 w 170"/>
                  <a:gd name="T99" fmla="*/ 170 h 3481"/>
                  <a:gd name="T100" fmla="*/ 144 w 170"/>
                  <a:gd name="T101" fmla="*/ 146 h 3481"/>
                  <a:gd name="T102" fmla="*/ 52 w 170"/>
                  <a:gd name="T103" fmla="*/ 58 h 3481"/>
                  <a:gd name="T104" fmla="*/ 44 w 170"/>
                  <a:gd name="T105" fmla="*/ 47 h 3481"/>
                  <a:gd name="T106" fmla="*/ 119 w 170"/>
                  <a:gd name="T107" fmla="*/ 30 h 3481"/>
                  <a:gd name="T108" fmla="*/ 115 w 170"/>
                  <a:gd name="T109" fmla="*/ 4 h 3481"/>
                  <a:gd name="T110" fmla="*/ 70 w 170"/>
                  <a:gd name="T111" fmla="*/ 1 h 3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" h="3481">
                    <a:moveTo>
                      <a:pt x="135" y="3476"/>
                    </a:moveTo>
                    <a:cubicBezTo>
                      <a:pt x="135" y="3477"/>
                      <a:pt x="135" y="3477"/>
                      <a:pt x="135" y="3477"/>
                    </a:cubicBezTo>
                    <a:cubicBezTo>
                      <a:pt x="136" y="3478"/>
                      <a:pt x="137" y="3479"/>
                      <a:pt x="139" y="3481"/>
                    </a:cubicBezTo>
                    <a:cubicBezTo>
                      <a:pt x="139" y="3481"/>
                      <a:pt x="137" y="3479"/>
                      <a:pt x="135" y="3476"/>
                    </a:cubicBezTo>
                    <a:moveTo>
                      <a:pt x="154" y="3292"/>
                    </a:moveTo>
                    <a:cubicBezTo>
                      <a:pt x="153" y="3292"/>
                      <a:pt x="153" y="3292"/>
                      <a:pt x="153" y="3292"/>
                    </a:cubicBezTo>
                    <a:cubicBezTo>
                      <a:pt x="153" y="3293"/>
                      <a:pt x="153" y="3293"/>
                      <a:pt x="154" y="3293"/>
                    </a:cubicBezTo>
                    <a:cubicBezTo>
                      <a:pt x="154" y="3292"/>
                      <a:pt x="154" y="3292"/>
                      <a:pt x="154" y="3292"/>
                    </a:cubicBezTo>
                    <a:moveTo>
                      <a:pt x="113" y="3233"/>
                    </a:moveTo>
                    <a:cubicBezTo>
                      <a:pt x="111" y="3234"/>
                      <a:pt x="110" y="3236"/>
                      <a:pt x="109" y="3237"/>
                    </a:cubicBezTo>
                    <a:cubicBezTo>
                      <a:pt x="109" y="3238"/>
                      <a:pt x="109" y="3238"/>
                      <a:pt x="109" y="3239"/>
                    </a:cubicBezTo>
                    <a:cubicBezTo>
                      <a:pt x="110" y="3240"/>
                      <a:pt x="110" y="3241"/>
                      <a:pt x="111" y="3241"/>
                    </a:cubicBezTo>
                    <a:cubicBezTo>
                      <a:pt x="111" y="3241"/>
                      <a:pt x="111" y="3241"/>
                      <a:pt x="111" y="3241"/>
                    </a:cubicBezTo>
                    <a:cubicBezTo>
                      <a:pt x="111" y="3239"/>
                      <a:pt x="112" y="3236"/>
                      <a:pt x="113" y="3233"/>
                    </a:cubicBezTo>
                    <a:moveTo>
                      <a:pt x="88" y="3182"/>
                    </a:moveTo>
                    <a:cubicBezTo>
                      <a:pt x="87" y="3183"/>
                      <a:pt x="86" y="3184"/>
                      <a:pt x="85" y="3185"/>
                    </a:cubicBezTo>
                    <a:cubicBezTo>
                      <a:pt x="85" y="3186"/>
                      <a:pt x="85" y="3187"/>
                      <a:pt x="85" y="3188"/>
                    </a:cubicBezTo>
                    <a:cubicBezTo>
                      <a:pt x="85" y="3189"/>
                      <a:pt x="85" y="3190"/>
                      <a:pt x="86" y="3191"/>
                    </a:cubicBezTo>
                    <a:cubicBezTo>
                      <a:pt x="86" y="3191"/>
                      <a:pt x="86" y="3191"/>
                      <a:pt x="86" y="3191"/>
                    </a:cubicBezTo>
                    <a:cubicBezTo>
                      <a:pt x="87" y="3188"/>
                      <a:pt x="87" y="3186"/>
                      <a:pt x="88" y="3182"/>
                    </a:cubicBezTo>
                    <a:moveTo>
                      <a:pt x="106" y="3079"/>
                    </a:moveTo>
                    <a:cubicBezTo>
                      <a:pt x="106" y="3079"/>
                      <a:pt x="106" y="3080"/>
                      <a:pt x="105" y="3080"/>
                    </a:cubicBezTo>
                    <a:cubicBezTo>
                      <a:pt x="105" y="3081"/>
                      <a:pt x="106" y="3082"/>
                      <a:pt x="106" y="3082"/>
                    </a:cubicBezTo>
                    <a:cubicBezTo>
                      <a:pt x="106" y="3081"/>
                      <a:pt x="106" y="3080"/>
                      <a:pt x="106" y="3079"/>
                    </a:cubicBezTo>
                    <a:moveTo>
                      <a:pt x="47" y="3033"/>
                    </a:moveTo>
                    <a:cubicBezTo>
                      <a:pt x="47" y="3033"/>
                      <a:pt x="46" y="3034"/>
                      <a:pt x="46" y="3034"/>
                    </a:cubicBezTo>
                    <a:cubicBezTo>
                      <a:pt x="45" y="3035"/>
                      <a:pt x="45" y="3036"/>
                      <a:pt x="44" y="3036"/>
                    </a:cubicBezTo>
                    <a:cubicBezTo>
                      <a:pt x="44" y="3037"/>
                      <a:pt x="44" y="3039"/>
                      <a:pt x="44" y="3039"/>
                    </a:cubicBezTo>
                    <a:cubicBezTo>
                      <a:pt x="45" y="3039"/>
                      <a:pt x="45" y="3039"/>
                      <a:pt x="46" y="3039"/>
                    </a:cubicBezTo>
                    <a:cubicBezTo>
                      <a:pt x="46" y="3037"/>
                      <a:pt x="47" y="3035"/>
                      <a:pt x="47" y="3033"/>
                    </a:cubicBezTo>
                    <a:moveTo>
                      <a:pt x="5" y="2943"/>
                    </a:moveTo>
                    <a:cubicBezTo>
                      <a:pt x="5" y="2944"/>
                      <a:pt x="4" y="2944"/>
                      <a:pt x="4" y="2945"/>
                    </a:cubicBezTo>
                    <a:cubicBezTo>
                      <a:pt x="4" y="2945"/>
                      <a:pt x="3" y="2946"/>
                      <a:pt x="3" y="2946"/>
                    </a:cubicBezTo>
                    <a:cubicBezTo>
                      <a:pt x="4" y="2947"/>
                      <a:pt x="4" y="2948"/>
                      <a:pt x="5" y="2949"/>
                    </a:cubicBezTo>
                    <a:cubicBezTo>
                      <a:pt x="5" y="2947"/>
                      <a:pt x="5" y="2945"/>
                      <a:pt x="5" y="2943"/>
                    </a:cubicBezTo>
                    <a:moveTo>
                      <a:pt x="110" y="2872"/>
                    </a:moveTo>
                    <a:cubicBezTo>
                      <a:pt x="109" y="2873"/>
                      <a:pt x="109" y="2874"/>
                      <a:pt x="108" y="2875"/>
                    </a:cubicBezTo>
                    <a:cubicBezTo>
                      <a:pt x="108" y="2875"/>
                      <a:pt x="108" y="2875"/>
                      <a:pt x="108" y="2875"/>
                    </a:cubicBezTo>
                    <a:cubicBezTo>
                      <a:pt x="108" y="2875"/>
                      <a:pt x="108" y="2875"/>
                      <a:pt x="108" y="2875"/>
                    </a:cubicBezTo>
                    <a:cubicBezTo>
                      <a:pt x="108" y="2875"/>
                      <a:pt x="108" y="2875"/>
                      <a:pt x="108" y="2875"/>
                    </a:cubicBezTo>
                    <a:cubicBezTo>
                      <a:pt x="109" y="2874"/>
                      <a:pt x="110" y="2874"/>
                      <a:pt x="111" y="2873"/>
                    </a:cubicBezTo>
                    <a:cubicBezTo>
                      <a:pt x="110" y="2873"/>
                      <a:pt x="110" y="2872"/>
                      <a:pt x="110" y="2872"/>
                    </a:cubicBezTo>
                    <a:moveTo>
                      <a:pt x="156" y="2867"/>
                    </a:moveTo>
                    <a:cubicBezTo>
                      <a:pt x="156" y="2868"/>
                      <a:pt x="156" y="2868"/>
                      <a:pt x="156" y="2868"/>
                    </a:cubicBezTo>
                    <a:cubicBezTo>
                      <a:pt x="156" y="2868"/>
                      <a:pt x="156" y="2868"/>
                      <a:pt x="156" y="2868"/>
                    </a:cubicBezTo>
                    <a:cubicBezTo>
                      <a:pt x="156" y="2868"/>
                      <a:pt x="156" y="2868"/>
                      <a:pt x="156" y="2867"/>
                    </a:cubicBezTo>
                    <a:moveTo>
                      <a:pt x="140" y="2852"/>
                    </a:moveTo>
                    <a:cubicBezTo>
                      <a:pt x="139" y="2853"/>
                      <a:pt x="139" y="2853"/>
                      <a:pt x="139" y="2853"/>
                    </a:cubicBezTo>
                    <a:cubicBezTo>
                      <a:pt x="139" y="2854"/>
                      <a:pt x="139" y="2855"/>
                      <a:pt x="140" y="2855"/>
                    </a:cubicBezTo>
                    <a:cubicBezTo>
                      <a:pt x="140" y="2855"/>
                      <a:pt x="140" y="2855"/>
                      <a:pt x="140" y="2855"/>
                    </a:cubicBezTo>
                    <a:cubicBezTo>
                      <a:pt x="140" y="2854"/>
                      <a:pt x="140" y="2853"/>
                      <a:pt x="140" y="2852"/>
                    </a:cubicBezTo>
                    <a:moveTo>
                      <a:pt x="134" y="2825"/>
                    </a:moveTo>
                    <a:cubicBezTo>
                      <a:pt x="134" y="2825"/>
                      <a:pt x="133" y="2825"/>
                      <a:pt x="133" y="2825"/>
                    </a:cubicBezTo>
                    <a:cubicBezTo>
                      <a:pt x="133" y="2826"/>
                      <a:pt x="134" y="2826"/>
                      <a:pt x="134" y="2826"/>
                    </a:cubicBezTo>
                    <a:cubicBezTo>
                      <a:pt x="134" y="2826"/>
                      <a:pt x="134" y="2825"/>
                      <a:pt x="134" y="2825"/>
                    </a:cubicBezTo>
                    <a:moveTo>
                      <a:pt x="75" y="2804"/>
                    </a:moveTo>
                    <a:cubicBezTo>
                      <a:pt x="74" y="2805"/>
                      <a:pt x="74" y="2806"/>
                      <a:pt x="73" y="2807"/>
                    </a:cubicBezTo>
                    <a:cubicBezTo>
                      <a:pt x="74" y="2808"/>
                      <a:pt x="75" y="2809"/>
                      <a:pt x="77" y="2810"/>
                    </a:cubicBezTo>
                    <a:cubicBezTo>
                      <a:pt x="76" y="2808"/>
                      <a:pt x="75" y="2806"/>
                      <a:pt x="75" y="2804"/>
                    </a:cubicBezTo>
                    <a:cubicBezTo>
                      <a:pt x="75" y="2804"/>
                      <a:pt x="75" y="2804"/>
                      <a:pt x="75" y="2804"/>
                    </a:cubicBezTo>
                    <a:cubicBezTo>
                      <a:pt x="75" y="2804"/>
                      <a:pt x="75" y="2804"/>
                      <a:pt x="75" y="2804"/>
                    </a:cubicBezTo>
                    <a:moveTo>
                      <a:pt x="82" y="2767"/>
                    </a:moveTo>
                    <a:cubicBezTo>
                      <a:pt x="82" y="2768"/>
                      <a:pt x="81" y="2769"/>
                      <a:pt x="81" y="2771"/>
                    </a:cubicBezTo>
                    <a:cubicBezTo>
                      <a:pt x="81" y="2771"/>
                      <a:pt x="81" y="2771"/>
                      <a:pt x="81" y="2771"/>
                    </a:cubicBezTo>
                    <a:cubicBezTo>
                      <a:pt x="81" y="2771"/>
                      <a:pt x="81" y="2771"/>
                      <a:pt x="81" y="2771"/>
                    </a:cubicBezTo>
                    <a:cubicBezTo>
                      <a:pt x="82" y="2770"/>
                      <a:pt x="82" y="2769"/>
                      <a:pt x="82" y="2767"/>
                    </a:cubicBezTo>
                    <a:moveTo>
                      <a:pt x="48" y="2760"/>
                    </a:moveTo>
                    <a:cubicBezTo>
                      <a:pt x="48" y="2760"/>
                      <a:pt x="48" y="2760"/>
                      <a:pt x="48" y="2760"/>
                    </a:cubicBezTo>
                    <a:cubicBezTo>
                      <a:pt x="47" y="2762"/>
                      <a:pt x="47" y="2765"/>
                      <a:pt x="47" y="2768"/>
                    </a:cubicBezTo>
                    <a:cubicBezTo>
                      <a:pt x="47" y="2768"/>
                      <a:pt x="47" y="2768"/>
                      <a:pt x="47" y="2768"/>
                    </a:cubicBezTo>
                    <a:cubicBezTo>
                      <a:pt x="47" y="2766"/>
                      <a:pt x="48" y="2763"/>
                      <a:pt x="48" y="2760"/>
                    </a:cubicBezTo>
                    <a:moveTo>
                      <a:pt x="50" y="2661"/>
                    </a:moveTo>
                    <a:cubicBezTo>
                      <a:pt x="50" y="2661"/>
                      <a:pt x="50" y="2662"/>
                      <a:pt x="50" y="2662"/>
                    </a:cubicBezTo>
                    <a:cubicBezTo>
                      <a:pt x="49" y="2664"/>
                      <a:pt x="49" y="2667"/>
                      <a:pt x="48" y="2670"/>
                    </a:cubicBezTo>
                    <a:cubicBezTo>
                      <a:pt x="48" y="2670"/>
                      <a:pt x="49" y="2670"/>
                      <a:pt x="49" y="2670"/>
                    </a:cubicBezTo>
                    <a:cubicBezTo>
                      <a:pt x="50" y="2667"/>
                      <a:pt x="50" y="2664"/>
                      <a:pt x="50" y="2661"/>
                    </a:cubicBezTo>
                    <a:moveTo>
                      <a:pt x="162" y="2577"/>
                    </a:moveTo>
                    <a:cubicBezTo>
                      <a:pt x="161" y="2578"/>
                      <a:pt x="160" y="2579"/>
                      <a:pt x="159" y="2580"/>
                    </a:cubicBezTo>
                    <a:cubicBezTo>
                      <a:pt x="159" y="2581"/>
                      <a:pt x="160" y="2582"/>
                      <a:pt x="160" y="2583"/>
                    </a:cubicBezTo>
                    <a:cubicBezTo>
                      <a:pt x="160" y="2581"/>
                      <a:pt x="161" y="2579"/>
                      <a:pt x="162" y="2577"/>
                    </a:cubicBezTo>
                    <a:moveTo>
                      <a:pt x="3" y="2484"/>
                    </a:moveTo>
                    <a:cubicBezTo>
                      <a:pt x="3" y="2484"/>
                      <a:pt x="3" y="2484"/>
                      <a:pt x="3" y="2484"/>
                    </a:cubicBezTo>
                    <a:cubicBezTo>
                      <a:pt x="2" y="2484"/>
                      <a:pt x="0" y="2486"/>
                      <a:pt x="0" y="2487"/>
                    </a:cubicBezTo>
                    <a:cubicBezTo>
                      <a:pt x="0" y="2488"/>
                      <a:pt x="0" y="2488"/>
                      <a:pt x="0" y="2489"/>
                    </a:cubicBezTo>
                    <a:cubicBezTo>
                      <a:pt x="0" y="2489"/>
                      <a:pt x="0" y="2489"/>
                      <a:pt x="0" y="2489"/>
                    </a:cubicBezTo>
                    <a:cubicBezTo>
                      <a:pt x="1" y="2489"/>
                      <a:pt x="2" y="2490"/>
                      <a:pt x="4" y="2490"/>
                    </a:cubicBezTo>
                    <a:cubicBezTo>
                      <a:pt x="4" y="2488"/>
                      <a:pt x="3" y="2486"/>
                      <a:pt x="3" y="2484"/>
                    </a:cubicBezTo>
                    <a:moveTo>
                      <a:pt x="144" y="2482"/>
                    </a:moveTo>
                    <a:cubicBezTo>
                      <a:pt x="144" y="2483"/>
                      <a:pt x="144" y="2483"/>
                      <a:pt x="144" y="2484"/>
                    </a:cubicBezTo>
                    <a:cubicBezTo>
                      <a:pt x="144" y="2484"/>
                      <a:pt x="144" y="2484"/>
                      <a:pt x="144" y="2484"/>
                    </a:cubicBezTo>
                    <a:cubicBezTo>
                      <a:pt x="144" y="2484"/>
                      <a:pt x="144" y="2483"/>
                      <a:pt x="144" y="2482"/>
                    </a:cubicBezTo>
                    <a:moveTo>
                      <a:pt x="94" y="2482"/>
                    </a:moveTo>
                    <a:cubicBezTo>
                      <a:pt x="94" y="2482"/>
                      <a:pt x="94" y="2483"/>
                      <a:pt x="93" y="2483"/>
                    </a:cubicBezTo>
                    <a:cubicBezTo>
                      <a:pt x="93" y="2483"/>
                      <a:pt x="94" y="2483"/>
                      <a:pt x="94" y="2484"/>
                    </a:cubicBezTo>
                    <a:cubicBezTo>
                      <a:pt x="94" y="2483"/>
                      <a:pt x="94" y="2482"/>
                      <a:pt x="94" y="2482"/>
                    </a:cubicBezTo>
                    <a:moveTo>
                      <a:pt x="163" y="2406"/>
                    </a:moveTo>
                    <a:cubicBezTo>
                      <a:pt x="162" y="2407"/>
                      <a:pt x="162" y="2408"/>
                      <a:pt x="161" y="2408"/>
                    </a:cubicBezTo>
                    <a:cubicBezTo>
                      <a:pt x="161" y="2408"/>
                      <a:pt x="161" y="2408"/>
                      <a:pt x="160" y="2408"/>
                    </a:cubicBezTo>
                    <a:cubicBezTo>
                      <a:pt x="160" y="2408"/>
                      <a:pt x="160" y="2408"/>
                      <a:pt x="160" y="2408"/>
                    </a:cubicBezTo>
                    <a:cubicBezTo>
                      <a:pt x="162" y="2411"/>
                      <a:pt x="165" y="2414"/>
                      <a:pt x="168" y="2418"/>
                    </a:cubicBezTo>
                    <a:cubicBezTo>
                      <a:pt x="165" y="2413"/>
                      <a:pt x="164" y="2409"/>
                      <a:pt x="163" y="2406"/>
                    </a:cubicBezTo>
                    <a:moveTo>
                      <a:pt x="55" y="2291"/>
                    </a:moveTo>
                    <a:cubicBezTo>
                      <a:pt x="55" y="2291"/>
                      <a:pt x="55" y="2292"/>
                      <a:pt x="56" y="2292"/>
                    </a:cubicBezTo>
                    <a:cubicBezTo>
                      <a:pt x="56" y="2293"/>
                      <a:pt x="56" y="2293"/>
                      <a:pt x="56" y="2294"/>
                    </a:cubicBezTo>
                    <a:cubicBezTo>
                      <a:pt x="56" y="2295"/>
                      <a:pt x="57" y="2295"/>
                      <a:pt x="57" y="2295"/>
                    </a:cubicBezTo>
                    <a:cubicBezTo>
                      <a:pt x="57" y="2294"/>
                      <a:pt x="56" y="2292"/>
                      <a:pt x="55" y="2291"/>
                    </a:cubicBezTo>
                    <a:moveTo>
                      <a:pt x="117" y="2243"/>
                    </a:moveTo>
                    <a:cubicBezTo>
                      <a:pt x="116" y="2244"/>
                      <a:pt x="115" y="2246"/>
                      <a:pt x="113" y="2250"/>
                    </a:cubicBezTo>
                    <a:cubicBezTo>
                      <a:pt x="113" y="2250"/>
                      <a:pt x="113" y="2250"/>
                      <a:pt x="113" y="2250"/>
                    </a:cubicBezTo>
                    <a:cubicBezTo>
                      <a:pt x="114" y="2250"/>
                      <a:pt x="114" y="2250"/>
                      <a:pt x="114" y="2250"/>
                    </a:cubicBezTo>
                    <a:cubicBezTo>
                      <a:pt x="114" y="2250"/>
                      <a:pt x="115" y="2250"/>
                      <a:pt x="116" y="2250"/>
                    </a:cubicBezTo>
                    <a:cubicBezTo>
                      <a:pt x="116" y="2248"/>
                      <a:pt x="117" y="2245"/>
                      <a:pt x="117" y="2243"/>
                    </a:cubicBezTo>
                    <a:moveTo>
                      <a:pt x="154" y="2237"/>
                    </a:moveTo>
                    <a:cubicBezTo>
                      <a:pt x="154" y="2237"/>
                      <a:pt x="154" y="2237"/>
                      <a:pt x="154" y="2237"/>
                    </a:cubicBezTo>
                    <a:cubicBezTo>
                      <a:pt x="154" y="2237"/>
                      <a:pt x="154" y="2237"/>
                      <a:pt x="154" y="2237"/>
                    </a:cubicBezTo>
                    <a:moveTo>
                      <a:pt x="154" y="2237"/>
                    </a:moveTo>
                    <a:cubicBezTo>
                      <a:pt x="154" y="2237"/>
                      <a:pt x="154" y="2237"/>
                      <a:pt x="154" y="2237"/>
                    </a:cubicBezTo>
                    <a:cubicBezTo>
                      <a:pt x="154" y="2237"/>
                      <a:pt x="154" y="2237"/>
                      <a:pt x="154" y="2237"/>
                    </a:cubicBezTo>
                    <a:moveTo>
                      <a:pt x="154" y="2237"/>
                    </a:moveTo>
                    <a:cubicBezTo>
                      <a:pt x="154" y="2237"/>
                      <a:pt x="154" y="2237"/>
                      <a:pt x="154" y="2237"/>
                    </a:cubicBezTo>
                    <a:cubicBezTo>
                      <a:pt x="154" y="2237"/>
                      <a:pt x="154" y="2237"/>
                      <a:pt x="154" y="2237"/>
                    </a:cubicBezTo>
                    <a:moveTo>
                      <a:pt x="7" y="2216"/>
                    </a:moveTo>
                    <a:cubicBezTo>
                      <a:pt x="7" y="2217"/>
                      <a:pt x="6" y="2217"/>
                      <a:pt x="6" y="2218"/>
                    </a:cubicBezTo>
                    <a:cubicBezTo>
                      <a:pt x="6" y="2218"/>
                      <a:pt x="6" y="2218"/>
                      <a:pt x="6" y="2218"/>
                    </a:cubicBezTo>
                    <a:cubicBezTo>
                      <a:pt x="7" y="2219"/>
                      <a:pt x="8" y="2219"/>
                      <a:pt x="9" y="2220"/>
                    </a:cubicBezTo>
                    <a:cubicBezTo>
                      <a:pt x="8" y="2219"/>
                      <a:pt x="8" y="2217"/>
                      <a:pt x="7" y="2216"/>
                    </a:cubicBezTo>
                    <a:moveTo>
                      <a:pt x="58" y="2150"/>
                    </a:moveTo>
                    <a:cubicBezTo>
                      <a:pt x="57" y="2151"/>
                      <a:pt x="57" y="2152"/>
                      <a:pt x="57" y="2153"/>
                    </a:cubicBezTo>
                    <a:cubicBezTo>
                      <a:pt x="58" y="2155"/>
                      <a:pt x="61" y="2159"/>
                      <a:pt x="65" y="2165"/>
                    </a:cubicBezTo>
                    <a:cubicBezTo>
                      <a:pt x="63" y="2161"/>
                      <a:pt x="61" y="2157"/>
                      <a:pt x="58" y="2150"/>
                    </a:cubicBezTo>
                    <a:moveTo>
                      <a:pt x="139" y="2118"/>
                    </a:moveTo>
                    <a:cubicBezTo>
                      <a:pt x="139" y="2119"/>
                      <a:pt x="139" y="2119"/>
                      <a:pt x="139" y="2119"/>
                    </a:cubicBezTo>
                    <a:cubicBezTo>
                      <a:pt x="139" y="2120"/>
                      <a:pt x="139" y="2120"/>
                      <a:pt x="139" y="2121"/>
                    </a:cubicBezTo>
                    <a:cubicBezTo>
                      <a:pt x="140" y="2122"/>
                      <a:pt x="142" y="2122"/>
                      <a:pt x="143" y="2123"/>
                    </a:cubicBezTo>
                    <a:cubicBezTo>
                      <a:pt x="142" y="2122"/>
                      <a:pt x="141" y="2120"/>
                      <a:pt x="139" y="2118"/>
                    </a:cubicBezTo>
                    <a:moveTo>
                      <a:pt x="17" y="2067"/>
                    </a:moveTo>
                    <a:cubicBezTo>
                      <a:pt x="17" y="2068"/>
                      <a:pt x="17" y="2069"/>
                      <a:pt x="16" y="2069"/>
                    </a:cubicBezTo>
                    <a:cubicBezTo>
                      <a:pt x="17" y="2069"/>
                      <a:pt x="18" y="2070"/>
                      <a:pt x="19" y="2070"/>
                    </a:cubicBezTo>
                    <a:cubicBezTo>
                      <a:pt x="18" y="2069"/>
                      <a:pt x="18" y="2068"/>
                      <a:pt x="17" y="2067"/>
                    </a:cubicBezTo>
                    <a:moveTo>
                      <a:pt x="17" y="2035"/>
                    </a:moveTo>
                    <a:cubicBezTo>
                      <a:pt x="17" y="2035"/>
                      <a:pt x="16" y="2038"/>
                      <a:pt x="14" y="2042"/>
                    </a:cubicBezTo>
                    <a:cubicBezTo>
                      <a:pt x="15" y="2043"/>
                      <a:pt x="15" y="2043"/>
                      <a:pt x="15" y="2044"/>
                    </a:cubicBezTo>
                    <a:cubicBezTo>
                      <a:pt x="16" y="2041"/>
                      <a:pt x="16" y="2038"/>
                      <a:pt x="17" y="2035"/>
                    </a:cubicBezTo>
                    <a:moveTo>
                      <a:pt x="9" y="1981"/>
                    </a:moveTo>
                    <a:cubicBezTo>
                      <a:pt x="8" y="1981"/>
                      <a:pt x="7" y="1982"/>
                      <a:pt x="7" y="1983"/>
                    </a:cubicBezTo>
                    <a:cubicBezTo>
                      <a:pt x="8" y="1983"/>
                      <a:pt x="9" y="1985"/>
                      <a:pt x="11" y="1986"/>
                    </a:cubicBezTo>
                    <a:cubicBezTo>
                      <a:pt x="10" y="1984"/>
                      <a:pt x="9" y="1982"/>
                      <a:pt x="9" y="1981"/>
                    </a:cubicBezTo>
                    <a:moveTo>
                      <a:pt x="160" y="1962"/>
                    </a:moveTo>
                    <a:cubicBezTo>
                      <a:pt x="159" y="1963"/>
                      <a:pt x="159" y="1963"/>
                      <a:pt x="158" y="1963"/>
                    </a:cubicBezTo>
                    <a:cubicBezTo>
                      <a:pt x="159" y="1964"/>
                      <a:pt x="159" y="1965"/>
                      <a:pt x="160" y="1965"/>
                    </a:cubicBezTo>
                    <a:cubicBezTo>
                      <a:pt x="160" y="1964"/>
                      <a:pt x="160" y="1963"/>
                      <a:pt x="160" y="1962"/>
                    </a:cubicBezTo>
                    <a:moveTo>
                      <a:pt x="9" y="1955"/>
                    </a:moveTo>
                    <a:cubicBezTo>
                      <a:pt x="9" y="1955"/>
                      <a:pt x="9" y="1955"/>
                      <a:pt x="9" y="1955"/>
                    </a:cubicBezTo>
                    <a:cubicBezTo>
                      <a:pt x="8" y="1956"/>
                      <a:pt x="8" y="1958"/>
                      <a:pt x="8" y="1959"/>
                    </a:cubicBezTo>
                    <a:cubicBezTo>
                      <a:pt x="8" y="1960"/>
                      <a:pt x="8" y="1961"/>
                      <a:pt x="8" y="1962"/>
                    </a:cubicBezTo>
                    <a:cubicBezTo>
                      <a:pt x="8" y="1960"/>
                      <a:pt x="9" y="1958"/>
                      <a:pt x="9" y="1955"/>
                    </a:cubicBezTo>
                    <a:moveTo>
                      <a:pt x="32" y="1930"/>
                    </a:moveTo>
                    <a:cubicBezTo>
                      <a:pt x="33" y="1931"/>
                      <a:pt x="33" y="1932"/>
                      <a:pt x="33" y="1933"/>
                    </a:cubicBezTo>
                    <a:cubicBezTo>
                      <a:pt x="34" y="1934"/>
                      <a:pt x="35" y="1934"/>
                      <a:pt x="36" y="1935"/>
                    </a:cubicBezTo>
                    <a:cubicBezTo>
                      <a:pt x="35" y="1934"/>
                      <a:pt x="34" y="1932"/>
                      <a:pt x="32" y="1930"/>
                    </a:cubicBezTo>
                    <a:moveTo>
                      <a:pt x="159" y="1901"/>
                    </a:moveTo>
                    <a:cubicBezTo>
                      <a:pt x="159" y="1902"/>
                      <a:pt x="158" y="1903"/>
                      <a:pt x="159" y="1903"/>
                    </a:cubicBezTo>
                    <a:cubicBezTo>
                      <a:pt x="159" y="1903"/>
                      <a:pt x="159" y="1903"/>
                      <a:pt x="159" y="1903"/>
                    </a:cubicBezTo>
                    <a:cubicBezTo>
                      <a:pt x="159" y="1902"/>
                      <a:pt x="159" y="1902"/>
                      <a:pt x="159" y="1901"/>
                    </a:cubicBezTo>
                    <a:moveTo>
                      <a:pt x="159" y="1900"/>
                    </a:moveTo>
                    <a:cubicBezTo>
                      <a:pt x="159" y="1900"/>
                      <a:pt x="159" y="1901"/>
                      <a:pt x="159" y="1901"/>
                    </a:cubicBezTo>
                    <a:cubicBezTo>
                      <a:pt x="159" y="1901"/>
                      <a:pt x="159" y="1901"/>
                      <a:pt x="159" y="1901"/>
                    </a:cubicBezTo>
                    <a:cubicBezTo>
                      <a:pt x="159" y="1900"/>
                      <a:pt x="159" y="1900"/>
                      <a:pt x="159" y="1900"/>
                    </a:cubicBezTo>
                    <a:moveTo>
                      <a:pt x="107" y="1849"/>
                    </a:moveTo>
                    <a:cubicBezTo>
                      <a:pt x="107" y="1849"/>
                      <a:pt x="107" y="1849"/>
                      <a:pt x="107" y="1849"/>
                    </a:cubicBezTo>
                    <a:cubicBezTo>
                      <a:pt x="107" y="1849"/>
                      <a:pt x="107" y="1849"/>
                      <a:pt x="107" y="1849"/>
                    </a:cubicBezTo>
                    <a:cubicBezTo>
                      <a:pt x="107" y="1849"/>
                      <a:pt x="107" y="1849"/>
                      <a:pt x="107" y="1849"/>
                    </a:cubicBezTo>
                    <a:moveTo>
                      <a:pt x="20" y="1801"/>
                    </a:moveTo>
                    <a:cubicBezTo>
                      <a:pt x="19" y="1802"/>
                      <a:pt x="18" y="1803"/>
                      <a:pt x="17" y="1804"/>
                    </a:cubicBezTo>
                    <a:cubicBezTo>
                      <a:pt x="17" y="1805"/>
                      <a:pt x="18" y="1806"/>
                      <a:pt x="18" y="1806"/>
                    </a:cubicBezTo>
                    <a:cubicBezTo>
                      <a:pt x="18" y="1805"/>
                      <a:pt x="19" y="1803"/>
                      <a:pt x="20" y="1801"/>
                    </a:cubicBezTo>
                    <a:moveTo>
                      <a:pt x="13" y="1786"/>
                    </a:moveTo>
                    <a:cubicBezTo>
                      <a:pt x="13" y="1786"/>
                      <a:pt x="13" y="1786"/>
                      <a:pt x="13" y="1786"/>
                    </a:cubicBezTo>
                    <a:cubicBezTo>
                      <a:pt x="12" y="1787"/>
                      <a:pt x="11" y="1788"/>
                      <a:pt x="10" y="1788"/>
                    </a:cubicBezTo>
                    <a:cubicBezTo>
                      <a:pt x="10" y="1789"/>
                      <a:pt x="10" y="1789"/>
                      <a:pt x="10" y="1789"/>
                    </a:cubicBezTo>
                    <a:cubicBezTo>
                      <a:pt x="10" y="1791"/>
                      <a:pt x="11" y="1792"/>
                      <a:pt x="12" y="1794"/>
                    </a:cubicBezTo>
                    <a:cubicBezTo>
                      <a:pt x="12" y="1792"/>
                      <a:pt x="13" y="1789"/>
                      <a:pt x="13" y="1786"/>
                    </a:cubicBezTo>
                    <a:moveTo>
                      <a:pt x="39" y="1453"/>
                    </a:moveTo>
                    <a:cubicBezTo>
                      <a:pt x="39" y="1454"/>
                      <a:pt x="39" y="1454"/>
                      <a:pt x="39" y="1455"/>
                    </a:cubicBezTo>
                    <a:cubicBezTo>
                      <a:pt x="39" y="1454"/>
                      <a:pt x="40" y="1454"/>
                      <a:pt x="40" y="1454"/>
                    </a:cubicBezTo>
                    <a:cubicBezTo>
                      <a:pt x="40" y="1453"/>
                      <a:pt x="40" y="1453"/>
                      <a:pt x="39" y="1453"/>
                    </a:cubicBezTo>
                    <a:moveTo>
                      <a:pt x="46" y="1423"/>
                    </a:moveTo>
                    <a:cubicBezTo>
                      <a:pt x="45" y="1425"/>
                      <a:pt x="44" y="1427"/>
                      <a:pt x="44" y="1429"/>
                    </a:cubicBezTo>
                    <a:cubicBezTo>
                      <a:pt x="43" y="1431"/>
                      <a:pt x="43" y="1433"/>
                      <a:pt x="43" y="1435"/>
                    </a:cubicBezTo>
                    <a:cubicBezTo>
                      <a:pt x="43" y="1436"/>
                      <a:pt x="43" y="1438"/>
                      <a:pt x="43" y="1439"/>
                    </a:cubicBezTo>
                    <a:cubicBezTo>
                      <a:pt x="44" y="1444"/>
                      <a:pt x="45" y="1449"/>
                      <a:pt x="46" y="1454"/>
                    </a:cubicBezTo>
                    <a:cubicBezTo>
                      <a:pt x="46" y="1446"/>
                      <a:pt x="46" y="1436"/>
                      <a:pt x="46" y="1423"/>
                    </a:cubicBezTo>
                    <a:moveTo>
                      <a:pt x="123" y="1394"/>
                    </a:moveTo>
                    <a:cubicBezTo>
                      <a:pt x="123" y="1394"/>
                      <a:pt x="123" y="1394"/>
                      <a:pt x="123" y="1395"/>
                    </a:cubicBezTo>
                    <a:cubicBezTo>
                      <a:pt x="123" y="1395"/>
                      <a:pt x="123" y="1395"/>
                      <a:pt x="124" y="1395"/>
                    </a:cubicBezTo>
                    <a:cubicBezTo>
                      <a:pt x="123" y="1395"/>
                      <a:pt x="123" y="1394"/>
                      <a:pt x="123" y="1394"/>
                    </a:cubicBezTo>
                    <a:moveTo>
                      <a:pt x="108" y="1340"/>
                    </a:moveTo>
                    <a:cubicBezTo>
                      <a:pt x="108" y="1341"/>
                      <a:pt x="108" y="1341"/>
                      <a:pt x="108" y="1341"/>
                    </a:cubicBezTo>
                    <a:cubicBezTo>
                      <a:pt x="108" y="1341"/>
                      <a:pt x="108" y="1341"/>
                      <a:pt x="108" y="1342"/>
                    </a:cubicBezTo>
                    <a:cubicBezTo>
                      <a:pt x="108" y="1341"/>
                      <a:pt x="108" y="1341"/>
                      <a:pt x="108" y="1340"/>
                    </a:cubicBezTo>
                    <a:moveTo>
                      <a:pt x="170" y="1289"/>
                    </a:moveTo>
                    <a:cubicBezTo>
                      <a:pt x="169" y="1290"/>
                      <a:pt x="168" y="1291"/>
                      <a:pt x="167" y="1292"/>
                    </a:cubicBezTo>
                    <a:cubicBezTo>
                      <a:pt x="167" y="1293"/>
                      <a:pt x="167" y="1294"/>
                      <a:pt x="168" y="1294"/>
                    </a:cubicBezTo>
                    <a:cubicBezTo>
                      <a:pt x="168" y="1294"/>
                      <a:pt x="168" y="1294"/>
                      <a:pt x="169" y="1294"/>
                    </a:cubicBezTo>
                    <a:cubicBezTo>
                      <a:pt x="169" y="1292"/>
                      <a:pt x="169" y="1290"/>
                      <a:pt x="170" y="1289"/>
                    </a:cubicBezTo>
                    <a:moveTo>
                      <a:pt x="116" y="1271"/>
                    </a:moveTo>
                    <a:cubicBezTo>
                      <a:pt x="116" y="1271"/>
                      <a:pt x="116" y="1272"/>
                      <a:pt x="116" y="1273"/>
                    </a:cubicBezTo>
                    <a:cubicBezTo>
                      <a:pt x="116" y="1272"/>
                      <a:pt x="117" y="1272"/>
                      <a:pt x="117" y="1272"/>
                    </a:cubicBezTo>
                    <a:cubicBezTo>
                      <a:pt x="117" y="1272"/>
                      <a:pt x="116" y="1271"/>
                      <a:pt x="116" y="1271"/>
                    </a:cubicBezTo>
                    <a:cubicBezTo>
                      <a:pt x="116" y="1271"/>
                      <a:pt x="116" y="1271"/>
                      <a:pt x="116" y="1271"/>
                    </a:cubicBezTo>
                    <a:cubicBezTo>
                      <a:pt x="116" y="1271"/>
                      <a:pt x="116" y="1271"/>
                      <a:pt x="116" y="1271"/>
                    </a:cubicBezTo>
                    <a:cubicBezTo>
                      <a:pt x="116" y="1271"/>
                      <a:pt x="116" y="1271"/>
                      <a:pt x="116" y="1271"/>
                    </a:cubicBezTo>
                    <a:moveTo>
                      <a:pt x="159" y="1227"/>
                    </a:moveTo>
                    <a:cubicBezTo>
                      <a:pt x="159" y="1227"/>
                      <a:pt x="158" y="1228"/>
                      <a:pt x="159" y="1229"/>
                    </a:cubicBezTo>
                    <a:cubicBezTo>
                      <a:pt x="159" y="1229"/>
                      <a:pt x="159" y="1230"/>
                      <a:pt x="159" y="1230"/>
                    </a:cubicBezTo>
                    <a:cubicBezTo>
                      <a:pt x="160" y="1231"/>
                      <a:pt x="161" y="1232"/>
                      <a:pt x="163" y="1232"/>
                    </a:cubicBezTo>
                    <a:cubicBezTo>
                      <a:pt x="163" y="1231"/>
                      <a:pt x="162" y="1230"/>
                      <a:pt x="162" y="1228"/>
                    </a:cubicBezTo>
                    <a:cubicBezTo>
                      <a:pt x="161" y="1228"/>
                      <a:pt x="160" y="1227"/>
                      <a:pt x="159" y="1227"/>
                    </a:cubicBezTo>
                    <a:moveTo>
                      <a:pt x="126" y="1159"/>
                    </a:moveTo>
                    <a:cubicBezTo>
                      <a:pt x="126" y="1160"/>
                      <a:pt x="126" y="1161"/>
                      <a:pt x="126" y="1162"/>
                    </a:cubicBezTo>
                    <a:cubicBezTo>
                      <a:pt x="126" y="1162"/>
                      <a:pt x="126" y="1163"/>
                      <a:pt x="126" y="1163"/>
                    </a:cubicBezTo>
                    <a:cubicBezTo>
                      <a:pt x="127" y="1164"/>
                      <a:pt x="128" y="1164"/>
                      <a:pt x="129" y="1165"/>
                    </a:cubicBezTo>
                    <a:cubicBezTo>
                      <a:pt x="128" y="1164"/>
                      <a:pt x="127" y="1162"/>
                      <a:pt x="126" y="1159"/>
                    </a:cubicBezTo>
                    <a:cubicBezTo>
                      <a:pt x="126" y="1159"/>
                      <a:pt x="126" y="1159"/>
                      <a:pt x="126" y="1159"/>
                    </a:cubicBezTo>
                    <a:cubicBezTo>
                      <a:pt x="126" y="1159"/>
                      <a:pt x="126" y="1159"/>
                      <a:pt x="126" y="1159"/>
                    </a:cubicBezTo>
                    <a:moveTo>
                      <a:pt x="19" y="1121"/>
                    </a:moveTo>
                    <a:cubicBezTo>
                      <a:pt x="18" y="1121"/>
                      <a:pt x="18" y="1122"/>
                      <a:pt x="17" y="1122"/>
                    </a:cubicBezTo>
                    <a:cubicBezTo>
                      <a:pt x="18" y="1122"/>
                      <a:pt x="18" y="1123"/>
                      <a:pt x="19" y="1124"/>
                    </a:cubicBezTo>
                    <a:cubicBezTo>
                      <a:pt x="19" y="1123"/>
                      <a:pt x="19" y="1122"/>
                      <a:pt x="19" y="1121"/>
                    </a:cubicBezTo>
                    <a:moveTo>
                      <a:pt x="111" y="1105"/>
                    </a:moveTo>
                    <a:cubicBezTo>
                      <a:pt x="111" y="1105"/>
                      <a:pt x="111" y="1106"/>
                      <a:pt x="111" y="1106"/>
                    </a:cubicBezTo>
                    <a:cubicBezTo>
                      <a:pt x="111" y="1106"/>
                      <a:pt x="111" y="1106"/>
                      <a:pt x="111" y="1106"/>
                    </a:cubicBezTo>
                    <a:cubicBezTo>
                      <a:pt x="111" y="1106"/>
                      <a:pt x="111" y="1106"/>
                      <a:pt x="111" y="1105"/>
                    </a:cubicBezTo>
                    <a:moveTo>
                      <a:pt x="11" y="1090"/>
                    </a:moveTo>
                    <a:cubicBezTo>
                      <a:pt x="11" y="1090"/>
                      <a:pt x="11" y="1091"/>
                      <a:pt x="10" y="1091"/>
                    </a:cubicBezTo>
                    <a:cubicBezTo>
                      <a:pt x="10" y="1091"/>
                      <a:pt x="9" y="1092"/>
                      <a:pt x="9" y="1093"/>
                    </a:cubicBezTo>
                    <a:cubicBezTo>
                      <a:pt x="9" y="1093"/>
                      <a:pt x="9" y="1093"/>
                      <a:pt x="9" y="1093"/>
                    </a:cubicBezTo>
                    <a:cubicBezTo>
                      <a:pt x="10" y="1094"/>
                      <a:pt x="11" y="1095"/>
                      <a:pt x="12" y="1096"/>
                    </a:cubicBezTo>
                    <a:cubicBezTo>
                      <a:pt x="12" y="1094"/>
                      <a:pt x="11" y="1092"/>
                      <a:pt x="11" y="1090"/>
                    </a:cubicBezTo>
                    <a:moveTo>
                      <a:pt x="21" y="1049"/>
                    </a:moveTo>
                    <a:cubicBezTo>
                      <a:pt x="20" y="1049"/>
                      <a:pt x="19" y="1050"/>
                      <a:pt x="18" y="1050"/>
                    </a:cubicBezTo>
                    <a:cubicBezTo>
                      <a:pt x="18" y="1051"/>
                      <a:pt x="18" y="1053"/>
                      <a:pt x="18" y="1054"/>
                    </a:cubicBezTo>
                    <a:cubicBezTo>
                      <a:pt x="18" y="1055"/>
                      <a:pt x="18" y="1056"/>
                      <a:pt x="19" y="1057"/>
                    </a:cubicBezTo>
                    <a:cubicBezTo>
                      <a:pt x="19" y="1055"/>
                      <a:pt x="20" y="1052"/>
                      <a:pt x="21" y="1049"/>
                    </a:cubicBezTo>
                    <a:moveTo>
                      <a:pt x="137" y="976"/>
                    </a:moveTo>
                    <a:cubicBezTo>
                      <a:pt x="137" y="976"/>
                      <a:pt x="136" y="977"/>
                      <a:pt x="136" y="977"/>
                    </a:cubicBezTo>
                    <a:cubicBezTo>
                      <a:pt x="136" y="978"/>
                      <a:pt x="136" y="978"/>
                      <a:pt x="136" y="978"/>
                    </a:cubicBezTo>
                    <a:cubicBezTo>
                      <a:pt x="137" y="980"/>
                      <a:pt x="139" y="981"/>
                      <a:pt x="141" y="983"/>
                    </a:cubicBezTo>
                    <a:cubicBezTo>
                      <a:pt x="140" y="981"/>
                      <a:pt x="139" y="979"/>
                      <a:pt x="137" y="976"/>
                    </a:cubicBezTo>
                    <a:moveTo>
                      <a:pt x="142" y="914"/>
                    </a:moveTo>
                    <a:cubicBezTo>
                      <a:pt x="141" y="916"/>
                      <a:pt x="139" y="918"/>
                      <a:pt x="137" y="923"/>
                    </a:cubicBezTo>
                    <a:cubicBezTo>
                      <a:pt x="137" y="923"/>
                      <a:pt x="138" y="924"/>
                      <a:pt x="138" y="924"/>
                    </a:cubicBezTo>
                    <a:cubicBezTo>
                      <a:pt x="138" y="924"/>
                      <a:pt x="139" y="924"/>
                      <a:pt x="139" y="924"/>
                    </a:cubicBezTo>
                    <a:cubicBezTo>
                      <a:pt x="140" y="921"/>
                      <a:pt x="141" y="918"/>
                      <a:pt x="142" y="914"/>
                    </a:cubicBezTo>
                    <a:moveTo>
                      <a:pt x="100" y="793"/>
                    </a:moveTo>
                    <a:cubicBezTo>
                      <a:pt x="100" y="793"/>
                      <a:pt x="99" y="793"/>
                      <a:pt x="99" y="794"/>
                    </a:cubicBezTo>
                    <a:cubicBezTo>
                      <a:pt x="100" y="794"/>
                      <a:pt x="100" y="794"/>
                      <a:pt x="100" y="794"/>
                    </a:cubicBezTo>
                    <a:cubicBezTo>
                      <a:pt x="100" y="794"/>
                      <a:pt x="100" y="793"/>
                      <a:pt x="100" y="793"/>
                    </a:cubicBezTo>
                    <a:moveTo>
                      <a:pt x="165" y="724"/>
                    </a:moveTo>
                    <a:cubicBezTo>
                      <a:pt x="164" y="725"/>
                      <a:pt x="164" y="725"/>
                      <a:pt x="164" y="725"/>
                    </a:cubicBezTo>
                    <a:cubicBezTo>
                      <a:pt x="164" y="726"/>
                      <a:pt x="164" y="726"/>
                      <a:pt x="164" y="726"/>
                    </a:cubicBezTo>
                    <a:cubicBezTo>
                      <a:pt x="164" y="726"/>
                      <a:pt x="165" y="727"/>
                      <a:pt x="166" y="727"/>
                    </a:cubicBezTo>
                    <a:cubicBezTo>
                      <a:pt x="166" y="726"/>
                      <a:pt x="165" y="725"/>
                      <a:pt x="165" y="724"/>
                    </a:cubicBezTo>
                    <a:moveTo>
                      <a:pt x="166" y="703"/>
                    </a:moveTo>
                    <a:cubicBezTo>
                      <a:pt x="165" y="703"/>
                      <a:pt x="165" y="704"/>
                      <a:pt x="164" y="705"/>
                    </a:cubicBezTo>
                    <a:cubicBezTo>
                      <a:pt x="165" y="705"/>
                      <a:pt x="165" y="706"/>
                      <a:pt x="165" y="706"/>
                    </a:cubicBezTo>
                    <a:cubicBezTo>
                      <a:pt x="165" y="706"/>
                      <a:pt x="165" y="706"/>
                      <a:pt x="165" y="706"/>
                    </a:cubicBezTo>
                    <a:cubicBezTo>
                      <a:pt x="165" y="705"/>
                      <a:pt x="166" y="704"/>
                      <a:pt x="166" y="703"/>
                    </a:cubicBezTo>
                    <a:moveTo>
                      <a:pt x="17" y="655"/>
                    </a:moveTo>
                    <a:cubicBezTo>
                      <a:pt x="17" y="656"/>
                      <a:pt x="17" y="656"/>
                      <a:pt x="16" y="657"/>
                    </a:cubicBezTo>
                    <a:cubicBezTo>
                      <a:pt x="17" y="657"/>
                      <a:pt x="17" y="658"/>
                      <a:pt x="18" y="659"/>
                    </a:cubicBezTo>
                    <a:cubicBezTo>
                      <a:pt x="17" y="657"/>
                      <a:pt x="17" y="656"/>
                      <a:pt x="17" y="655"/>
                    </a:cubicBezTo>
                    <a:moveTo>
                      <a:pt x="148" y="651"/>
                    </a:moveTo>
                    <a:cubicBezTo>
                      <a:pt x="148" y="651"/>
                      <a:pt x="148" y="652"/>
                      <a:pt x="148" y="652"/>
                    </a:cubicBezTo>
                    <a:cubicBezTo>
                      <a:pt x="148" y="652"/>
                      <a:pt x="148" y="652"/>
                      <a:pt x="148" y="652"/>
                    </a:cubicBezTo>
                    <a:cubicBezTo>
                      <a:pt x="148" y="652"/>
                      <a:pt x="148" y="652"/>
                      <a:pt x="149" y="652"/>
                    </a:cubicBezTo>
                    <a:cubicBezTo>
                      <a:pt x="149" y="652"/>
                      <a:pt x="148" y="651"/>
                      <a:pt x="148" y="651"/>
                    </a:cubicBezTo>
                    <a:moveTo>
                      <a:pt x="32" y="625"/>
                    </a:moveTo>
                    <a:cubicBezTo>
                      <a:pt x="32" y="625"/>
                      <a:pt x="31" y="626"/>
                      <a:pt x="30" y="626"/>
                    </a:cubicBezTo>
                    <a:cubicBezTo>
                      <a:pt x="31" y="627"/>
                      <a:pt x="32" y="628"/>
                      <a:pt x="34" y="628"/>
                    </a:cubicBezTo>
                    <a:cubicBezTo>
                      <a:pt x="34" y="628"/>
                      <a:pt x="35" y="628"/>
                      <a:pt x="35" y="628"/>
                    </a:cubicBezTo>
                    <a:cubicBezTo>
                      <a:pt x="34" y="627"/>
                      <a:pt x="33" y="626"/>
                      <a:pt x="32" y="625"/>
                    </a:cubicBezTo>
                    <a:moveTo>
                      <a:pt x="78" y="379"/>
                    </a:moveTo>
                    <a:cubicBezTo>
                      <a:pt x="77" y="380"/>
                      <a:pt x="76" y="382"/>
                      <a:pt x="74" y="385"/>
                    </a:cubicBezTo>
                    <a:cubicBezTo>
                      <a:pt x="75" y="386"/>
                      <a:pt x="75" y="386"/>
                      <a:pt x="75" y="386"/>
                    </a:cubicBezTo>
                    <a:cubicBezTo>
                      <a:pt x="75" y="386"/>
                      <a:pt x="75" y="386"/>
                      <a:pt x="75" y="386"/>
                    </a:cubicBezTo>
                    <a:cubicBezTo>
                      <a:pt x="76" y="386"/>
                      <a:pt x="76" y="386"/>
                      <a:pt x="77" y="386"/>
                    </a:cubicBezTo>
                    <a:cubicBezTo>
                      <a:pt x="77" y="384"/>
                      <a:pt x="77" y="381"/>
                      <a:pt x="78" y="379"/>
                    </a:cubicBezTo>
                    <a:moveTo>
                      <a:pt x="27" y="377"/>
                    </a:moveTo>
                    <a:cubicBezTo>
                      <a:pt x="26" y="380"/>
                      <a:pt x="24" y="381"/>
                      <a:pt x="23" y="383"/>
                    </a:cubicBezTo>
                    <a:cubicBezTo>
                      <a:pt x="23" y="383"/>
                      <a:pt x="23" y="383"/>
                      <a:pt x="23" y="383"/>
                    </a:cubicBezTo>
                    <a:cubicBezTo>
                      <a:pt x="24" y="384"/>
                      <a:pt x="24" y="385"/>
                      <a:pt x="25" y="386"/>
                    </a:cubicBezTo>
                    <a:cubicBezTo>
                      <a:pt x="25" y="386"/>
                      <a:pt x="25" y="386"/>
                      <a:pt x="25" y="386"/>
                    </a:cubicBezTo>
                    <a:cubicBezTo>
                      <a:pt x="26" y="383"/>
                      <a:pt x="26" y="381"/>
                      <a:pt x="27" y="377"/>
                    </a:cubicBezTo>
                    <a:moveTo>
                      <a:pt x="42" y="176"/>
                    </a:moveTo>
                    <a:cubicBezTo>
                      <a:pt x="42" y="176"/>
                      <a:pt x="42" y="177"/>
                      <a:pt x="42" y="177"/>
                    </a:cubicBezTo>
                    <a:cubicBezTo>
                      <a:pt x="42" y="178"/>
                      <a:pt x="42" y="178"/>
                      <a:pt x="42" y="179"/>
                    </a:cubicBezTo>
                    <a:cubicBezTo>
                      <a:pt x="42" y="178"/>
                      <a:pt x="42" y="177"/>
                      <a:pt x="42" y="176"/>
                    </a:cubicBezTo>
                    <a:moveTo>
                      <a:pt x="145" y="169"/>
                    </a:moveTo>
                    <a:cubicBezTo>
                      <a:pt x="145" y="170"/>
                      <a:pt x="145" y="170"/>
                      <a:pt x="145" y="170"/>
                    </a:cubicBezTo>
                    <a:cubicBezTo>
                      <a:pt x="145" y="170"/>
                      <a:pt x="146" y="171"/>
                      <a:pt x="146" y="171"/>
                    </a:cubicBezTo>
                    <a:cubicBezTo>
                      <a:pt x="146" y="170"/>
                      <a:pt x="146" y="170"/>
                      <a:pt x="145" y="169"/>
                    </a:cubicBezTo>
                    <a:moveTo>
                      <a:pt x="144" y="146"/>
                    </a:moveTo>
                    <a:cubicBezTo>
                      <a:pt x="144" y="147"/>
                      <a:pt x="144" y="148"/>
                      <a:pt x="143" y="149"/>
                    </a:cubicBezTo>
                    <a:cubicBezTo>
                      <a:pt x="143" y="149"/>
                      <a:pt x="144" y="150"/>
                      <a:pt x="144" y="150"/>
                    </a:cubicBezTo>
                    <a:cubicBezTo>
                      <a:pt x="144" y="149"/>
                      <a:pt x="144" y="147"/>
                      <a:pt x="144" y="146"/>
                    </a:cubicBezTo>
                    <a:moveTo>
                      <a:pt x="20" y="125"/>
                    </a:moveTo>
                    <a:cubicBezTo>
                      <a:pt x="18" y="126"/>
                      <a:pt x="17" y="128"/>
                      <a:pt x="17" y="129"/>
                    </a:cubicBezTo>
                    <a:cubicBezTo>
                      <a:pt x="16" y="131"/>
                      <a:pt x="16" y="132"/>
                      <a:pt x="16" y="134"/>
                    </a:cubicBezTo>
                    <a:cubicBezTo>
                      <a:pt x="17" y="134"/>
                      <a:pt x="17" y="134"/>
                      <a:pt x="17" y="134"/>
                    </a:cubicBezTo>
                    <a:cubicBezTo>
                      <a:pt x="18" y="131"/>
                      <a:pt x="19" y="128"/>
                      <a:pt x="20" y="125"/>
                    </a:cubicBezTo>
                    <a:moveTo>
                      <a:pt x="52" y="58"/>
                    </a:moveTo>
                    <a:cubicBezTo>
                      <a:pt x="51" y="61"/>
                      <a:pt x="51" y="62"/>
                      <a:pt x="50" y="63"/>
                    </a:cubicBezTo>
                    <a:cubicBezTo>
                      <a:pt x="50" y="64"/>
                      <a:pt x="51" y="64"/>
                      <a:pt x="51" y="65"/>
                    </a:cubicBezTo>
                    <a:cubicBezTo>
                      <a:pt x="51" y="63"/>
                      <a:pt x="52" y="61"/>
                      <a:pt x="52" y="58"/>
                    </a:cubicBezTo>
                    <a:moveTo>
                      <a:pt x="45" y="40"/>
                    </a:moveTo>
                    <a:cubicBezTo>
                      <a:pt x="45" y="43"/>
                      <a:pt x="44" y="44"/>
                      <a:pt x="43" y="46"/>
                    </a:cubicBezTo>
                    <a:cubicBezTo>
                      <a:pt x="43" y="46"/>
                      <a:pt x="44" y="47"/>
                      <a:pt x="44" y="47"/>
                    </a:cubicBezTo>
                    <a:cubicBezTo>
                      <a:pt x="44" y="45"/>
                      <a:pt x="45" y="43"/>
                      <a:pt x="45" y="40"/>
                    </a:cubicBezTo>
                    <a:moveTo>
                      <a:pt x="119" y="30"/>
                    </a:moveTo>
                    <a:cubicBezTo>
                      <a:pt x="119" y="31"/>
                      <a:pt x="119" y="31"/>
                      <a:pt x="118" y="32"/>
                    </a:cubicBezTo>
                    <a:cubicBezTo>
                      <a:pt x="118" y="32"/>
                      <a:pt x="119" y="33"/>
                      <a:pt x="119" y="34"/>
                    </a:cubicBezTo>
                    <a:cubicBezTo>
                      <a:pt x="119" y="34"/>
                      <a:pt x="119" y="34"/>
                      <a:pt x="119" y="34"/>
                    </a:cubicBezTo>
                    <a:cubicBezTo>
                      <a:pt x="119" y="33"/>
                      <a:pt x="119" y="31"/>
                      <a:pt x="119" y="30"/>
                    </a:cubicBezTo>
                    <a:moveTo>
                      <a:pt x="70" y="1"/>
                    </a:moveTo>
                    <a:cubicBezTo>
                      <a:pt x="70" y="1"/>
                      <a:pt x="70" y="1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moveTo>
                      <a:pt x="113" y="0"/>
                    </a:moveTo>
                    <a:cubicBezTo>
                      <a:pt x="113" y="0"/>
                      <a:pt x="112" y="1"/>
                      <a:pt x="112" y="2"/>
                    </a:cubicBezTo>
                    <a:cubicBezTo>
                      <a:pt x="113" y="3"/>
                      <a:pt x="114" y="3"/>
                      <a:pt x="115" y="4"/>
                    </a:cubicBezTo>
                    <a:cubicBezTo>
                      <a:pt x="115" y="3"/>
                      <a:pt x="114" y="2"/>
                      <a:pt x="114" y="1"/>
                    </a:cubicBezTo>
                    <a:cubicBezTo>
                      <a:pt x="114" y="1"/>
                      <a:pt x="113" y="1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moveTo>
                      <a:pt x="7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1"/>
                      <a:pt x="70" y="1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52" name="Freeform 3709">
                <a:extLst>
                  <a:ext uri="{FF2B5EF4-FFF2-40B4-BE49-F238E27FC236}">
                    <a16:creationId xmlns:a16="http://schemas.microsoft.com/office/drawing/2014/main" id="{85B47B42-9B35-4F58-AEF4-40CE3C3179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25" y="3275"/>
                <a:ext cx="93" cy="307"/>
              </a:xfrm>
              <a:custGeom>
                <a:avLst/>
                <a:gdLst>
                  <a:gd name="T0" fmla="*/ 12 w 109"/>
                  <a:gd name="T1" fmla="*/ 50 h 361"/>
                  <a:gd name="T2" fmla="*/ 23 w 109"/>
                  <a:gd name="T3" fmla="*/ 33 h 361"/>
                  <a:gd name="T4" fmla="*/ 94 w 109"/>
                  <a:gd name="T5" fmla="*/ 313 h 361"/>
                  <a:gd name="T6" fmla="*/ 41 w 109"/>
                  <a:gd name="T7" fmla="*/ 309 h 361"/>
                  <a:gd name="T8" fmla="*/ 102 w 109"/>
                  <a:gd name="T9" fmla="*/ 300 h 361"/>
                  <a:gd name="T10" fmla="*/ 63 w 109"/>
                  <a:gd name="T11" fmla="*/ 290 h 361"/>
                  <a:gd name="T12" fmla="*/ 91 w 109"/>
                  <a:gd name="T13" fmla="*/ 272 h 361"/>
                  <a:gd name="T14" fmla="*/ 59 w 109"/>
                  <a:gd name="T15" fmla="*/ 272 h 361"/>
                  <a:gd name="T16" fmla="*/ 74 w 109"/>
                  <a:gd name="T17" fmla="*/ 277 h 361"/>
                  <a:gd name="T18" fmla="*/ 56 w 109"/>
                  <a:gd name="T19" fmla="*/ 210 h 361"/>
                  <a:gd name="T20" fmla="*/ 64 w 109"/>
                  <a:gd name="T21" fmla="*/ 193 h 361"/>
                  <a:gd name="T22" fmla="*/ 78 w 109"/>
                  <a:gd name="T23" fmla="*/ 174 h 361"/>
                  <a:gd name="T24" fmla="*/ 60 w 109"/>
                  <a:gd name="T25" fmla="*/ 175 h 361"/>
                  <a:gd name="T26" fmla="*/ 65 w 109"/>
                  <a:gd name="T27" fmla="*/ 158 h 361"/>
                  <a:gd name="T28" fmla="*/ 25 w 109"/>
                  <a:gd name="T29" fmla="*/ 156 h 361"/>
                  <a:gd name="T30" fmla="*/ 80 w 109"/>
                  <a:gd name="T31" fmla="*/ 146 h 361"/>
                  <a:gd name="T32" fmla="*/ 77 w 109"/>
                  <a:gd name="T33" fmla="*/ 132 h 361"/>
                  <a:gd name="T34" fmla="*/ 39 w 109"/>
                  <a:gd name="T35" fmla="*/ 142 h 361"/>
                  <a:gd name="T36" fmla="*/ 84 w 109"/>
                  <a:gd name="T37" fmla="*/ 119 h 361"/>
                  <a:gd name="T38" fmla="*/ 29 w 109"/>
                  <a:gd name="T39" fmla="*/ 119 h 361"/>
                  <a:gd name="T40" fmla="*/ 81 w 109"/>
                  <a:gd name="T41" fmla="*/ 115 h 361"/>
                  <a:gd name="T42" fmla="*/ 46 w 109"/>
                  <a:gd name="T43" fmla="*/ 131 h 361"/>
                  <a:gd name="T44" fmla="*/ 29 w 109"/>
                  <a:gd name="T45" fmla="*/ 98 h 361"/>
                  <a:gd name="T46" fmla="*/ 24 w 109"/>
                  <a:gd name="T47" fmla="*/ 71 h 361"/>
                  <a:gd name="T48" fmla="*/ 40 w 109"/>
                  <a:gd name="T49" fmla="*/ 65 h 361"/>
                  <a:gd name="T50" fmla="*/ 30 w 109"/>
                  <a:gd name="T51" fmla="*/ 48 h 361"/>
                  <a:gd name="T52" fmla="*/ 38 w 109"/>
                  <a:gd name="T53" fmla="*/ 42 h 361"/>
                  <a:gd name="T54" fmla="*/ 29 w 109"/>
                  <a:gd name="T55" fmla="*/ 0 h 361"/>
                  <a:gd name="T56" fmla="*/ 23 w 109"/>
                  <a:gd name="T57" fmla="*/ 42 h 361"/>
                  <a:gd name="T58" fmla="*/ 5 w 109"/>
                  <a:gd name="T59" fmla="*/ 46 h 361"/>
                  <a:gd name="T60" fmla="*/ 12 w 109"/>
                  <a:gd name="T61" fmla="*/ 50 h 361"/>
                  <a:gd name="T62" fmla="*/ 13 w 109"/>
                  <a:gd name="T63" fmla="*/ 53 h 361"/>
                  <a:gd name="T64" fmla="*/ 2 w 109"/>
                  <a:gd name="T65" fmla="*/ 115 h 361"/>
                  <a:gd name="T66" fmla="*/ 15 w 109"/>
                  <a:gd name="T67" fmla="*/ 119 h 361"/>
                  <a:gd name="T68" fmla="*/ 37 w 109"/>
                  <a:gd name="T69" fmla="*/ 167 h 361"/>
                  <a:gd name="T70" fmla="*/ 56 w 109"/>
                  <a:gd name="T71" fmla="*/ 221 h 361"/>
                  <a:gd name="T72" fmla="*/ 66 w 109"/>
                  <a:gd name="T73" fmla="*/ 266 h 361"/>
                  <a:gd name="T74" fmla="*/ 65 w 109"/>
                  <a:gd name="T75" fmla="*/ 233 h 361"/>
                  <a:gd name="T76" fmla="*/ 49 w 109"/>
                  <a:gd name="T77" fmla="*/ 249 h 361"/>
                  <a:gd name="T78" fmla="*/ 47 w 109"/>
                  <a:gd name="T79" fmla="*/ 293 h 361"/>
                  <a:gd name="T80" fmla="*/ 33 w 109"/>
                  <a:gd name="T81" fmla="*/ 333 h 361"/>
                  <a:gd name="T82" fmla="*/ 48 w 109"/>
                  <a:gd name="T83" fmla="*/ 318 h 361"/>
                  <a:gd name="T84" fmla="*/ 58 w 109"/>
                  <a:gd name="T85" fmla="*/ 314 h 361"/>
                  <a:gd name="T86" fmla="*/ 61 w 109"/>
                  <a:gd name="T87" fmla="*/ 312 h 361"/>
                  <a:gd name="T88" fmla="*/ 82 w 109"/>
                  <a:gd name="T89" fmla="*/ 333 h 361"/>
                  <a:gd name="T90" fmla="*/ 73 w 109"/>
                  <a:gd name="T91" fmla="*/ 337 h 361"/>
                  <a:gd name="T92" fmla="*/ 78 w 109"/>
                  <a:gd name="T93" fmla="*/ 361 h 361"/>
                  <a:gd name="T94" fmla="*/ 97 w 109"/>
                  <a:gd name="T95" fmla="*/ 361 h 361"/>
                  <a:gd name="T96" fmla="*/ 101 w 109"/>
                  <a:gd name="T97" fmla="*/ 316 h 361"/>
                  <a:gd name="T98" fmla="*/ 105 w 109"/>
                  <a:gd name="T99" fmla="*/ 275 h 361"/>
                  <a:gd name="T100" fmla="*/ 94 w 109"/>
                  <a:gd name="T101" fmla="*/ 222 h 361"/>
                  <a:gd name="T102" fmla="*/ 71 w 109"/>
                  <a:gd name="T103" fmla="*/ 202 h 361"/>
                  <a:gd name="T104" fmla="*/ 92 w 109"/>
                  <a:gd name="T105" fmla="*/ 144 h 361"/>
                  <a:gd name="T106" fmla="*/ 104 w 109"/>
                  <a:gd name="T107" fmla="*/ 119 h 361"/>
                  <a:gd name="T108" fmla="*/ 91 w 109"/>
                  <a:gd name="T109" fmla="*/ 98 h 361"/>
                  <a:gd name="T110" fmla="*/ 76 w 109"/>
                  <a:gd name="T111" fmla="*/ 81 h 361"/>
                  <a:gd name="T112" fmla="*/ 60 w 109"/>
                  <a:gd name="T113" fmla="*/ 132 h 361"/>
                  <a:gd name="T114" fmla="*/ 48 w 109"/>
                  <a:gd name="T115" fmla="*/ 98 h 361"/>
                  <a:gd name="T116" fmla="*/ 39 w 109"/>
                  <a:gd name="T117" fmla="*/ 1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9" h="361">
                    <a:moveTo>
                      <a:pt x="47" y="288"/>
                    </a:moveTo>
                    <a:cubicBezTo>
                      <a:pt x="47" y="288"/>
                      <a:pt x="46" y="288"/>
                      <a:pt x="46" y="288"/>
                    </a:cubicBezTo>
                    <a:cubicBezTo>
                      <a:pt x="47" y="289"/>
                      <a:pt x="48" y="289"/>
                      <a:pt x="49" y="290"/>
                    </a:cubicBezTo>
                    <a:cubicBezTo>
                      <a:pt x="49" y="289"/>
                      <a:pt x="48" y="289"/>
                      <a:pt x="48" y="288"/>
                    </a:cubicBezTo>
                    <a:cubicBezTo>
                      <a:pt x="48" y="288"/>
                      <a:pt x="48" y="288"/>
                      <a:pt x="48" y="288"/>
                    </a:cubicBezTo>
                    <a:cubicBezTo>
                      <a:pt x="47" y="288"/>
                      <a:pt x="47" y="288"/>
                      <a:pt x="47" y="288"/>
                    </a:cubicBezTo>
                    <a:moveTo>
                      <a:pt x="12" y="50"/>
                    </a:moveTo>
                    <a:cubicBezTo>
                      <a:pt x="12" y="51"/>
                      <a:pt x="12" y="51"/>
                      <a:pt x="12" y="51"/>
                    </a:cubicBezTo>
                    <a:cubicBezTo>
                      <a:pt x="12" y="51"/>
                      <a:pt x="12" y="52"/>
                      <a:pt x="12" y="52"/>
                    </a:cubicBezTo>
                    <a:cubicBezTo>
                      <a:pt x="12" y="51"/>
                      <a:pt x="12" y="51"/>
                      <a:pt x="12" y="50"/>
                    </a:cubicBezTo>
                    <a:moveTo>
                      <a:pt x="21" y="31"/>
                    </a:moveTo>
                    <a:cubicBezTo>
                      <a:pt x="21" y="31"/>
                      <a:pt x="21" y="32"/>
                      <a:pt x="20" y="32"/>
                    </a:cubicBezTo>
                    <a:cubicBezTo>
                      <a:pt x="21" y="33"/>
                      <a:pt x="22" y="33"/>
                      <a:pt x="23" y="34"/>
                    </a:cubicBezTo>
                    <a:cubicBezTo>
                      <a:pt x="23" y="34"/>
                      <a:pt x="23" y="33"/>
                      <a:pt x="23" y="33"/>
                    </a:cubicBezTo>
                    <a:cubicBezTo>
                      <a:pt x="23" y="32"/>
                      <a:pt x="22" y="32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moveTo>
                      <a:pt x="92" y="315"/>
                    </a:moveTo>
                    <a:cubicBezTo>
                      <a:pt x="92" y="315"/>
                      <a:pt x="92" y="314"/>
                      <a:pt x="91" y="313"/>
                    </a:cubicBezTo>
                    <a:cubicBezTo>
                      <a:pt x="92" y="313"/>
                      <a:pt x="92" y="312"/>
                      <a:pt x="93" y="312"/>
                    </a:cubicBezTo>
                    <a:cubicBezTo>
                      <a:pt x="93" y="312"/>
                      <a:pt x="93" y="312"/>
                      <a:pt x="93" y="312"/>
                    </a:cubicBezTo>
                    <a:cubicBezTo>
                      <a:pt x="93" y="312"/>
                      <a:pt x="94" y="313"/>
                      <a:pt x="94" y="313"/>
                    </a:cubicBezTo>
                    <a:cubicBezTo>
                      <a:pt x="93" y="314"/>
                      <a:pt x="93" y="315"/>
                      <a:pt x="92" y="315"/>
                    </a:cubicBezTo>
                    <a:cubicBezTo>
                      <a:pt x="92" y="315"/>
                      <a:pt x="92" y="315"/>
                      <a:pt x="92" y="315"/>
                    </a:cubicBezTo>
                    <a:moveTo>
                      <a:pt x="37" y="312"/>
                    </a:moveTo>
                    <a:cubicBezTo>
                      <a:pt x="37" y="311"/>
                      <a:pt x="37" y="309"/>
                      <a:pt x="36" y="307"/>
                    </a:cubicBezTo>
                    <a:cubicBezTo>
                      <a:pt x="37" y="306"/>
                      <a:pt x="38" y="305"/>
                      <a:pt x="39" y="305"/>
                    </a:cubicBezTo>
                    <a:cubicBezTo>
                      <a:pt x="39" y="305"/>
                      <a:pt x="39" y="305"/>
                      <a:pt x="39" y="305"/>
                    </a:cubicBezTo>
                    <a:cubicBezTo>
                      <a:pt x="40" y="306"/>
                      <a:pt x="41" y="307"/>
                      <a:pt x="41" y="309"/>
                    </a:cubicBezTo>
                    <a:cubicBezTo>
                      <a:pt x="41" y="309"/>
                      <a:pt x="40" y="310"/>
                      <a:pt x="37" y="312"/>
                    </a:cubicBezTo>
                    <a:moveTo>
                      <a:pt x="102" y="300"/>
                    </a:moveTo>
                    <a:cubicBezTo>
                      <a:pt x="101" y="300"/>
                      <a:pt x="101" y="300"/>
                      <a:pt x="100" y="300"/>
                    </a:cubicBezTo>
                    <a:cubicBezTo>
                      <a:pt x="99" y="299"/>
                      <a:pt x="98" y="297"/>
                      <a:pt x="96" y="295"/>
                    </a:cubicBezTo>
                    <a:cubicBezTo>
                      <a:pt x="97" y="293"/>
                      <a:pt x="99" y="290"/>
                      <a:pt x="100" y="286"/>
                    </a:cubicBezTo>
                    <a:cubicBezTo>
                      <a:pt x="102" y="289"/>
                      <a:pt x="103" y="291"/>
                      <a:pt x="104" y="294"/>
                    </a:cubicBezTo>
                    <a:cubicBezTo>
                      <a:pt x="104" y="298"/>
                      <a:pt x="103" y="300"/>
                      <a:pt x="102" y="300"/>
                    </a:cubicBezTo>
                    <a:moveTo>
                      <a:pt x="83" y="299"/>
                    </a:moveTo>
                    <a:cubicBezTo>
                      <a:pt x="82" y="296"/>
                      <a:pt x="80" y="294"/>
                      <a:pt x="80" y="291"/>
                    </a:cubicBezTo>
                    <a:cubicBezTo>
                      <a:pt x="79" y="289"/>
                      <a:pt x="82" y="286"/>
                      <a:pt x="83" y="284"/>
                    </a:cubicBezTo>
                    <a:cubicBezTo>
                      <a:pt x="84" y="286"/>
                      <a:pt x="85" y="288"/>
                      <a:pt x="86" y="291"/>
                    </a:cubicBezTo>
                    <a:cubicBezTo>
                      <a:pt x="85" y="294"/>
                      <a:pt x="84" y="296"/>
                      <a:pt x="83" y="299"/>
                    </a:cubicBezTo>
                    <a:moveTo>
                      <a:pt x="65" y="299"/>
                    </a:moveTo>
                    <a:cubicBezTo>
                      <a:pt x="65" y="296"/>
                      <a:pt x="64" y="293"/>
                      <a:pt x="63" y="290"/>
                    </a:cubicBezTo>
                    <a:cubicBezTo>
                      <a:pt x="64" y="287"/>
                      <a:pt x="65" y="285"/>
                      <a:pt x="65" y="283"/>
                    </a:cubicBezTo>
                    <a:cubicBezTo>
                      <a:pt x="67" y="286"/>
                      <a:pt x="69" y="289"/>
                      <a:pt x="69" y="292"/>
                    </a:cubicBezTo>
                    <a:cubicBezTo>
                      <a:pt x="69" y="294"/>
                      <a:pt x="67" y="297"/>
                      <a:pt x="65" y="299"/>
                    </a:cubicBezTo>
                    <a:moveTo>
                      <a:pt x="92" y="276"/>
                    </a:moveTo>
                    <a:cubicBezTo>
                      <a:pt x="92" y="276"/>
                      <a:pt x="92" y="276"/>
                      <a:pt x="92" y="276"/>
                    </a:cubicBezTo>
                    <a:cubicBezTo>
                      <a:pt x="92" y="276"/>
                      <a:pt x="91" y="275"/>
                      <a:pt x="90" y="274"/>
                    </a:cubicBezTo>
                    <a:cubicBezTo>
                      <a:pt x="91" y="274"/>
                      <a:pt x="91" y="273"/>
                      <a:pt x="91" y="272"/>
                    </a:cubicBezTo>
                    <a:cubicBezTo>
                      <a:pt x="92" y="273"/>
                      <a:pt x="93" y="274"/>
                      <a:pt x="93" y="274"/>
                    </a:cubicBezTo>
                    <a:cubicBezTo>
                      <a:pt x="93" y="275"/>
                      <a:pt x="93" y="276"/>
                      <a:pt x="92" y="276"/>
                    </a:cubicBezTo>
                    <a:moveTo>
                      <a:pt x="56" y="277"/>
                    </a:moveTo>
                    <a:cubicBezTo>
                      <a:pt x="56" y="277"/>
                      <a:pt x="56" y="277"/>
                      <a:pt x="56" y="277"/>
                    </a:cubicBezTo>
                    <a:cubicBezTo>
                      <a:pt x="55" y="277"/>
                      <a:pt x="55" y="275"/>
                      <a:pt x="55" y="273"/>
                    </a:cubicBezTo>
                    <a:cubicBezTo>
                      <a:pt x="56" y="273"/>
                      <a:pt x="57" y="272"/>
                      <a:pt x="59" y="272"/>
                    </a:cubicBezTo>
                    <a:cubicBezTo>
                      <a:pt x="59" y="272"/>
                      <a:pt x="59" y="272"/>
                      <a:pt x="59" y="272"/>
                    </a:cubicBezTo>
                    <a:cubicBezTo>
                      <a:pt x="59" y="272"/>
                      <a:pt x="60" y="274"/>
                      <a:pt x="60" y="276"/>
                    </a:cubicBezTo>
                    <a:cubicBezTo>
                      <a:pt x="59" y="276"/>
                      <a:pt x="58" y="277"/>
                      <a:pt x="56" y="277"/>
                    </a:cubicBezTo>
                    <a:moveTo>
                      <a:pt x="74" y="277"/>
                    </a:moveTo>
                    <a:cubicBezTo>
                      <a:pt x="73" y="277"/>
                      <a:pt x="72" y="275"/>
                      <a:pt x="70" y="273"/>
                    </a:cubicBezTo>
                    <a:cubicBezTo>
                      <a:pt x="74" y="265"/>
                      <a:pt x="74" y="265"/>
                      <a:pt x="74" y="265"/>
                    </a:cubicBezTo>
                    <a:cubicBezTo>
                      <a:pt x="76" y="269"/>
                      <a:pt x="77" y="271"/>
                      <a:pt x="78" y="274"/>
                    </a:cubicBezTo>
                    <a:cubicBezTo>
                      <a:pt x="77" y="275"/>
                      <a:pt x="76" y="277"/>
                      <a:pt x="74" y="277"/>
                    </a:cubicBezTo>
                    <a:moveTo>
                      <a:pt x="83" y="259"/>
                    </a:moveTo>
                    <a:cubicBezTo>
                      <a:pt x="83" y="258"/>
                      <a:pt x="82" y="256"/>
                      <a:pt x="82" y="255"/>
                    </a:cubicBezTo>
                    <a:cubicBezTo>
                      <a:pt x="81" y="253"/>
                      <a:pt x="82" y="252"/>
                      <a:pt x="82" y="250"/>
                    </a:cubicBezTo>
                    <a:cubicBezTo>
                      <a:pt x="83" y="251"/>
                      <a:pt x="85" y="252"/>
                      <a:pt x="85" y="252"/>
                    </a:cubicBezTo>
                    <a:cubicBezTo>
                      <a:pt x="84" y="256"/>
                      <a:pt x="84" y="258"/>
                      <a:pt x="83" y="259"/>
                    </a:cubicBezTo>
                    <a:moveTo>
                      <a:pt x="57" y="210"/>
                    </a:moveTo>
                    <a:cubicBezTo>
                      <a:pt x="56" y="210"/>
                      <a:pt x="56" y="210"/>
                      <a:pt x="56" y="210"/>
                    </a:cubicBezTo>
                    <a:cubicBezTo>
                      <a:pt x="55" y="208"/>
                      <a:pt x="55" y="204"/>
                      <a:pt x="54" y="202"/>
                    </a:cubicBezTo>
                    <a:cubicBezTo>
                      <a:pt x="54" y="201"/>
                      <a:pt x="55" y="200"/>
                      <a:pt x="56" y="200"/>
                    </a:cubicBezTo>
                    <a:cubicBezTo>
                      <a:pt x="57" y="202"/>
                      <a:pt x="58" y="205"/>
                      <a:pt x="60" y="207"/>
                    </a:cubicBezTo>
                    <a:cubicBezTo>
                      <a:pt x="59" y="208"/>
                      <a:pt x="57" y="210"/>
                      <a:pt x="57" y="210"/>
                    </a:cubicBezTo>
                    <a:moveTo>
                      <a:pt x="64" y="199"/>
                    </a:moveTo>
                    <a:cubicBezTo>
                      <a:pt x="64" y="198"/>
                      <a:pt x="63" y="197"/>
                      <a:pt x="63" y="197"/>
                    </a:cubicBezTo>
                    <a:cubicBezTo>
                      <a:pt x="64" y="196"/>
                      <a:pt x="64" y="194"/>
                      <a:pt x="64" y="193"/>
                    </a:cubicBezTo>
                    <a:cubicBezTo>
                      <a:pt x="65" y="194"/>
                      <a:pt x="65" y="194"/>
                      <a:pt x="65" y="195"/>
                    </a:cubicBezTo>
                    <a:cubicBezTo>
                      <a:pt x="65" y="196"/>
                      <a:pt x="65" y="197"/>
                      <a:pt x="64" y="199"/>
                    </a:cubicBezTo>
                    <a:moveTo>
                      <a:pt x="74" y="181"/>
                    </a:moveTo>
                    <a:cubicBezTo>
                      <a:pt x="73" y="180"/>
                      <a:pt x="72" y="179"/>
                      <a:pt x="72" y="179"/>
                    </a:cubicBezTo>
                    <a:cubicBezTo>
                      <a:pt x="72" y="176"/>
                      <a:pt x="73" y="173"/>
                      <a:pt x="74" y="171"/>
                    </a:cubicBezTo>
                    <a:cubicBezTo>
                      <a:pt x="74" y="171"/>
                      <a:pt x="74" y="171"/>
                      <a:pt x="74" y="171"/>
                    </a:cubicBezTo>
                    <a:cubicBezTo>
                      <a:pt x="75" y="171"/>
                      <a:pt x="76" y="173"/>
                      <a:pt x="78" y="174"/>
                    </a:cubicBezTo>
                    <a:cubicBezTo>
                      <a:pt x="76" y="176"/>
                      <a:pt x="75" y="179"/>
                      <a:pt x="74" y="181"/>
                    </a:cubicBezTo>
                    <a:moveTo>
                      <a:pt x="56" y="176"/>
                    </a:moveTo>
                    <a:cubicBezTo>
                      <a:pt x="56" y="176"/>
                      <a:pt x="56" y="176"/>
                      <a:pt x="55" y="176"/>
                    </a:cubicBezTo>
                    <a:cubicBezTo>
                      <a:pt x="55" y="176"/>
                      <a:pt x="55" y="174"/>
                      <a:pt x="54" y="173"/>
                    </a:cubicBezTo>
                    <a:cubicBezTo>
                      <a:pt x="56" y="172"/>
                      <a:pt x="57" y="171"/>
                      <a:pt x="58" y="171"/>
                    </a:cubicBezTo>
                    <a:cubicBezTo>
                      <a:pt x="58" y="171"/>
                      <a:pt x="58" y="171"/>
                      <a:pt x="58" y="171"/>
                    </a:cubicBezTo>
                    <a:cubicBezTo>
                      <a:pt x="58" y="171"/>
                      <a:pt x="59" y="173"/>
                      <a:pt x="60" y="175"/>
                    </a:cubicBezTo>
                    <a:cubicBezTo>
                      <a:pt x="58" y="176"/>
                      <a:pt x="57" y="176"/>
                      <a:pt x="56" y="176"/>
                    </a:cubicBezTo>
                    <a:moveTo>
                      <a:pt x="65" y="158"/>
                    </a:moveTo>
                    <a:cubicBezTo>
                      <a:pt x="65" y="158"/>
                      <a:pt x="65" y="158"/>
                      <a:pt x="65" y="158"/>
                    </a:cubicBezTo>
                    <a:cubicBezTo>
                      <a:pt x="64" y="158"/>
                      <a:pt x="63" y="157"/>
                      <a:pt x="63" y="157"/>
                    </a:cubicBezTo>
                    <a:cubicBezTo>
                      <a:pt x="63" y="156"/>
                      <a:pt x="63" y="155"/>
                      <a:pt x="64" y="155"/>
                    </a:cubicBezTo>
                    <a:cubicBezTo>
                      <a:pt x="64" y="155"/>
                      <a:pt x="65" y="156"/>
                      <a:pt x="66" y="157"/>
                    </a:cubicBezTo>
                    <a:cubicBezTo>
                      <a:pt x="65" y="157"/>
                      <a:pt x="65" y="158"/>
                      <a:pt x="65" y="158"/>
                    </a:cubicBezTo>
                    <a:moveTo>
                      <a:pt x="46" y="159"/>
                    </a:moveTo>
                    <a:cubicBezTo>
                      <a:pt x="46" y="159"/>
                      <a:pt x="45" y="158"/>
                      <a:pt x="45" y="158"/>
                    </a:cubicBezTo>
                    <a:cubicBezTo>
                      <a:pt x="46" y="156"/>
                      <a:pt x="46" y="155"/>
                      <a:pt x="46" y="154"/>
                    </a:cubicBezTo>
                    <a:cubicBezTo>
                      <a:pt x="47" y="154"/>
                      <a:pt x="47" y="155"/>
                      <a:pt x="47" y="156"/>
                    </a:cubicBezTo>
                    <a:cubicBezTo>
                      <a:pt x="47" y="157"/>
                      <a:pt x="47" y="158"/>
                      <a:pt x="46" y="159"/>
                    </a:cubicBezTo>
                    <a:moveTo>
                      <a:pt x="29" y="165"/>
                    </a:moveTo>
                    <a:cubicBezTo>
                      <a:pt x="27" y="161"/>
                      <a:pt x="26" y="159"/>
                      <a:pt x="25" y="156"/>
                    </a:cubicBezTo>
                    <a:cubicBezTo>
                      <a:pt x="27" y="154"/>
                      <a:pt x="29" y="151"/>
                      <a:pt x="31" y="148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31" y="148"/>
                      <a:pt x="33" y="153"/>
                      <a:pt x="33" y="154"/>
                    </a:cubicBezTo>
                    <a:cubicBezTo>
                      <a:pt x="32" y="158"/>
                      <a:pt x="30" y="161"/>
                      <a:pt x="29" y="165"/>
                    </a:cubicBezTo>
                    <a:moveTo>
                      <a:pt x="76" y="148"/>
                    </a:moveTo>
                    <a:cubicBezTo>
                      <a:pt x="77" y="146"/>
                      <a:pt x="77" y="143"/>
                      <a:pt x="78" y="141"/>
                    </a:cubicBezTo>
                    <a:cubicBezTo>
                      <a:pt x="78" y="143"/>
                      <a:pt x="79" y="144"/>
                      <a:pt x="80" y="146"/>
                    </a:cubicBezTo>
                    <a:cubicBezTo>
                      <a:pt x="78" y="147"/>
                      <a:pt x="77" y="148"/>
                      <a:pt x="76" y="148"/>
                    </a:cubicBezTo>
                    <a:moveTo>
                      <a:pt x="71" y="148"/>
                    </a:moveTo>
                    <a:cubicBezTo>
                      <a:pt x="71" y="148"/>
                      <a:pt x="71" y="148"/>
                      <a:pt x="71" y="148"/>
                    </a:cubicBezTo>
                    <a:cubicBezTo>
                      <a:pt x="69" y="146"/>
                      <a:pt x="69" y="142"/>
                      <a:pt x="69" y="139"/>
                    </a:cubicBezTo>
                    <a:cubicBezTo>
                      <a:pt x="69" y="138"/>
                      <a:pt x="70" y="136"/>
                      <a:pt x="71" y="136"/>
                    </a:cubicBezTo>
                    <a:cubicBezTo>
                      <a:pt x="73" y="134"/>
                      <a:pt x="75" y="133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3" y="146"/>
                      <a:pt x="72" y="148"/>
                      <a:pt x="71" y="148"/>
                    </a:cubicBezTo>
                    <a:moveTo>
                      <a:pt x="39" y="142"/>
                    </a:moveTo>
                    <a:cubicBezTo>
                      <a:pt x="39" y="142"/>
                      <a:pt x="39" y="142"/>
                      <a:pt x="39" y="142"/>
                    </a:cubicBezTo>
                    <a:cubicBezTo>
                      <a:pt x="38" y="141"/>
                      <a:pt x="37" y="138"/>
                      <a:pt x="36" y="136"/>
                    </a:cubicBezTo>
                    <a:cubicBezTo>
                      <a:pt x="36" y="135"/>
                      <a:pt x="37" y="133"/>
                      <a:pt x="38" y="131"/>
                    </a:cubicBezTo>
                    <a:cubicBezTo>
                      <a:pt x="39" y="134"/>
                      <a:pt x="40" y="136"/>
                      <a:pt x="42" y="139"/>
                    </a:cubicBezTo>
                    <a:cubicBezTo>
                      <a:pt x="41" y="140"/>
                      <a:pt x="39" y="142"/>
                      <a:pt x="39" y="142"/>
                    </a:cubicBezTo>
                    <a:moveTo>
                      <a:pt x="21" y="147"/>
                    </a:moveTo>
                    <a:cubicBezTo>
                      <a:pt x="21" y="145"/>
                      <a:pt x="20" y="142"/>
                      <a:pt x="20" y="140"/>
                    </a:cubicBezTo>
                    <a:cubicBezTo>
                      <a:pt x="19" y="137"/>
                      <a:pt x="20" y="134"/>
                      <a:pt x="20" y="131"/>
                    </a:cubicBezTo>
                    <a:cubicBezTo>
                      <a:pt x="22" y="135"/>
                      <a:pt x="24" y="137"/>
                      <a:pt x="25" y="140"/>
                    </a:cubicBezTo>
                    <a:cubicBezTo>
                      <a:pt x="25" y="142"/>
                      <a:pt x="22" y="145"/>
                      <a:pt x="21" y="147"/>
                    </a:cubicBezTo>
                    <a:moveTo>
                      <a:pt x="80" y="132"/>
                    </a:moveTo>
                    <a:cubicBezTo>
                      <a:pt x="82" y="122"/>
                      <a:pt x="83" y="119"/>
                      <a:pt x="84" y="119"/>
                    </a:cubicBezTo>
                    <a:cubicBezTo>
                      <a:pt x="84" y="119"/>
                      <a:pt x="84" y="120"/>
                      <a:pt x="84" y="120"/>
                    </a:cubicBezTo>
                    <a:cubicBezTo>
                      <a:pt x="84" y="122"/>
                      <a:pt x="85" y="125"/>
                      <a:pt x="84" y="126"/>
                    </a:cubicBezTo>
                    <a:cubicBezTo>
                      <a:pt x="83" y="128"/>
                      <a:pt x="81" y="130"/>
                      <a:pt x="80" y="132"/>
                    </a:cubicBezTo>
                    <a:cubicBezTo>
                      <a:pt x="80" y="132"/>
                      <a:pt x="80" y="132"/>
                      <a:pt x="80" y="132"/>
                    </a:cubicBezTo>
                    <a:moveTo>
                      <a:pt x="30" y="126"/>
                    </a:moveTo>
                    <a:cubicBezTo>
                      <a:pt x="30" y="126"/>
                      <a:pt x="29" y="124"/>
                      <a:pt x="28" y="124"/>
                    </a:cubicBezTo>
                    <a:cubicBezTo>
                      <a:pt x="29" y="122"/>
                      <a:pt x="29" y="120"/>
                      <a:pt x="29" y="119"/>
                    </a:cubicBezTo>
                    <a:cubicBezTo>
                      <a:pt x="31" y="121"/>
                      <a:pt x="32" y="121"/>
                      <a:pt x="33" y="122"/>
                    </a:cubicBezTo>
                    <a:cubicBezTo>
                      <a:pt x="32" y="123"/>
                      <a:pt x="31" y="125"/>
                      <a:pt x="30" y="126"/>
                    </a:cubicBezTo>
                    <a:cubicBezTo>
                      <a:pt x="30" y="126"/>
                      <a:pt x="30" y="126"/>
                      <a:pt x="30" y="126"/>
                    </a:cubicBezTo>
                    <a:moveTo>
                      <a:pt x="77" y="132"/>
                    </a:move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28"/>
                      <a:pt x="79" y="124"/>
                      <a:pt x="80" y="120"/>
                    </a:cubicBezTo>
                    <a:cubicBezTo>
                      <a:pt x="80" y="118"/>
                      <a:pt x="81" y="117"/>
                      <a:pt x="81" y="115"/>
                    </a:cubicBezTo>
                    <a:cubicBezTo>
                      <a:pt x="80" y="122"/>
                      <a:pt x="78" y="127"/>
                      <a:pt x="77" y="132"/>
                    </a:cubicBezTo>
                    <a:moveTo>
                      <a:pt x="46" y="131"/>
                    </a:moveTo>
                    <a:cubicBezTo>
                      <a:pt x="46" y="129"/>
                      <a:pt x="45" y="127"/>
                      <a:pt x="45" y="124"/>
                    </a:cubicBezTo>
                    <a:cubicBezTo>
                      <a:pt x="45" y="121"/>
                      <a:pt x="44" y="115"/>
                      <a:pt x="47" y="115"/>
                    </a:cubicBezTo>
                    <a:cubicBezTo>
                      <a:pt x="48" y="115"/>
                      <a:pt x="48" y="115"/>
                      <a:pt x="48" y="115"/>
                    </a:cubicBezTo>
                    <a:cubicBezTo>
                      <a:pt x="49" y="115"/>
                      <a:pt x="50" y="117"/>
                      <a:pt x="52" y="119"/>
                    </a:cubicBezTo>
                    <a:cubicBezTo>
                      <a:pt x="50" y="124"/>
                      <a:pt x="48" y="128"/>
                      <a:pt x="46" y="131"/>
                    </a:cubicBezTo>
                    <a:moveTo>
                      <a:pt x="24" y="109"/>
                    </a:moveTo>
                    <a:cubicBezTo>
                      <a:pt x="24" y="109"/>
                      <a:pt x="24" y="109"/>
                      <a:pt x="24" y="109"/>
                    </a:cubicBezTo>
                    <a:cubicBezTo>
                      <a:pt x="22" y="108"/>
                      <a:pt x="21" y="107"/>
                      <a:pt x="20" y="105"/>
                    </a:cubicBezTo>
                    <a:cubicBezTo>
                      <a:pt x="19" y="104"/>
                      <a:pt x="21" y="100"/>
                      <a:pt x="21" y="98"/>
                    </a:cubicBezTo>
                    <a:cubicBezTo>
                      <a:pt x="22" y="100"/>
                      <a:pt x="23" y="103"/>
                      <a:pt x="25" y="106"/>
                    </a:cubicBezTo>
                    <a:cubicBezTo>
                      <a:pt x="24" y="107"/>
                      <a:pt x="24" y="109"/>
                      <a:pt x="24" y="109"/>
                    </a:cubicBezTo>
                    <a:moveTo>
                      <a:pt x="29" y="98"/>
                    </a:moveTo>
                    <a:cubicBezTo>
                      <a:pt x="29" y="94"/>
                      <a:pt x="28" y="91"/>
                      <a:pt x="28" y="88"/>
                    </a:cubicBezTo>
                    <a:cubicBezTo>
                      <a:pt x="28" y="85"/>
                      <a:pt x="29" y="83"/>
                      <a:pt x="29" y="81"/>
                    </a:cubicBezTo>
                    <a:cubicBezTo>
                      <a:pt x="31" y="84"/>
                      <a:pt x="32" y="87"/>
                      <a:pt x="33" y="91"/>
                    </a:cubicBezTo>
                    <a:cubicBezTo>
                      <a:pt x="33" y="92"/>
                      <a:pt x="30" y="95"/>
                      <a:pt x="29" y="98"/>
                    </a:cubicBezTo>
                    <a:moveTo>
                      <a:pt x="23" y="74"/>
                    </a:moveTo>
                    <a:cubicBezTo>
                      <a:pt x="23" y="74"/>
                      <a:pt x="23" y="73"/>
                      <a:pt x="23" y="73"/>
                    </a:cubicBezTo>
                    <a:cubicBezTo>
                      <a:pt x="23" y="72"/>
                      <a:pt x="24" y="71"/>
                      <a:pt x="24" y="71"/>
                    </a:cubicBezTo>
                    <a:cubicBezTo>
                      <a:pt x="25" y="71"/>
                      <a:pt x="25" y="72"/>
                      <a:pt x="25" y="73"/>
                    </a:cubicBezTo>
                    <a:cubicBezTo>
                      <a:pt x="25" y="73"/>
                      <a:pt x="24" y="74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moveTo>
                      <a:pt x="37" y="80"/>
                    </a:moveTo>
                    <a:cubicBezTo>
                      <a:pt x="37" y="80"/>
                      <a:pt x="35" y="75"/>
                      <a:pt x="34" y="73"/>
                    </a:cubicBezTo>
                    <a:cubicBezTo>
                      <a:pt x="36" y="70"/>
                      <a:pt x="38" y="67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1" y="65"/>
                      <a:pt x="42" y="67"/>
                      <a:pt x="43" y="70"/>
                    </a:cubicBezTo>
                    <a:cubicBezTo>
                      <a:pt x="41" y="74"/>
                      <a:pt x="39" y="78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moveTo>
                      <a:pt x="32" y="58"/>
                    </a:moveTo>
                    <a:cubicBezTo>
                      <a:pt x="32" y="58"/>
                      <a:pt x="32" y="58"/>
                      <a:pt x="32" y="58"/>
                    </a:cubicBezTo>
                    <a:cubicBezTo>
                      <a:pt x="30" y="57"/>
                      <a:pt x="29" y="55"/>
                      <a:pt x="28" y="53"/>
                    </a:cubicBezTo>
                    <a:cubicBezTo>
                      <a:pt x="28" y="53"/>
                      <a:pt x="29" y="50"/>
                      <a:pt x="30" y="48"/>
                    </a:cubicBezTo>
                    <a:cubicBezTo>
                      <a:pt x="31" y="51"/>
                      <a:pt x="33" y="53"/>
                      <a:pt x="34" y="56"/>
                    </a:cubicBezTo>
                    <a:cubicBezTo>
                      <a:pt x="33" y="57"/>
                      <a:pt x="32" y="58"/>
                      <a:pt x="32" y="58"/>
                    </a:cubicBezTo>
                    <a:moveTo>
                      <a:pt x="38" y="42"/>
                    </a:moveTo>
                    <a:cubicBezTo>
                      <a:pt x="38" y="41"/>
                      <a:pt x="37" y="39"/>
                      <a:pt x="37" y="38"/>
                    </a:cubicBezTo>
                    <a:cubicBezTo>
                      <a:pt x="37" y="38"/>
                      <a:pt x="38" y="37"/>
                      <a:pt x="38" y="36"/>
                    </a:cubicBezTo>
                    <a:cubicBezTo>
                      <a:pt x="38" y="38"/>
                      <a:pt x="39" y="39"/>
                      <a:pt x="39" y="40"/>
                    </a:cubicBezTo>
                    <a:cubicBezTo>
                      <a:pt x="39" y="41"/>
                      <a:pt x="38" y="41"/>
                      <a:pt x="38" y="42"/>
                    </a:cubicBezTo>
                    <a:moveTo>
                      <a:pt x="32" y="25"/>
                    </a:moveTo>
                    <a:cubicBezTo>
                      <a:pt x="32" y="25"/>
                      <a:pt x="32" y="25"/>
                      <a:pt x="32" y="25"/>
                    </a:cubicBezTo>
                    <a:cubicBezTo>
                      <a:pt x="31" y="24"/>
                      <a:pt x="29" y="21"/>
                      <a:pt x="28" y="19"/>
                    </a:cubicBezTo>
                    <a:cubicBezTo>
                      <a:pt x="28" y="19"/>
                      <a:pt x="30" y="16"/>
                      <a:pt x="30" y="15"/>
                    </a:cubicBezTo>
                    <a:cubicBezTo>
                      <a:pt x="32" y="17"/>
                      <a:pt x="33" y="20"/>
                      <a:pt x="34" y="22"/>
                    </a:cubicBezTo>
                    <a:cubicBezTo>
                      <a:pt x="33" y="23"/>
                      <a:pt x="32" y="25"/>
                      <a:pt x="32" y="25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5" y="8"/>
                      <a:pt x="18" y="15"/>
                      <a:pt x="23" y="33"/>
                    </a:cubicBezTo>
                    <a:cubicBezTo>
                      <a:pt x="24" y="34"/>
                      <a:pt x="24" y="35"/>
                      <a:pt x="24" y="35"/>
                    </a:cubicBezTo>
                    <a:cubicBezTo>
                      <a:pt x="24" y="35"/>
                      <a:pt x="24" y="35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40"/>
                      <a:pt x="24" y="42"/>
                      <a:pt x="23" y="4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0" y="42"/>
                      <a:pt x="20" y="37"/>
                      <a:pt x="20" y="33"/>
                    </a:cubicBezTo>
                    <a:cubicBezTo>
                      <a:pt x="20" y="33"/>
                      <a:pt x="20" y="33"/>
                      <a:pt x="20" y="32"/>
                    </a:cubicBezTo>
                    <a:cubicBezTo>
                      <a:pt x="17" y="31"/>
                      <a:pt x="16" y="31"/>
                      <a:pt x="15" y="31"/>
                    </a:cubicBezTo>
                    <a:cubicBezTo>
                      <a:pt x="14" y="30"/>
                      <a:pt x="14" y="30"/>
                      <a:pt x="13" y="30"/>
                    </a:cubicBezTo>
                    <a:cubicBezTo>
                      <a:pt x="11" y="30"/>
                      <a:pt x="9" y="32"/>
                      <a:pt x="8" y="39"/>
                    </a:cubicBezTo>
                    <a:cubicBezTo>
                      <a:pt x="8" y="44"/>
                      <a:pt x="7" y="46"/>
                      <a:pt x="5" y="46"/>
                    </a:cubicBezTo>
                    <a:cubicBezTo>
                      <a:pt x="4" y="46"/>
                      <a:pt x="2" y="44"/>
                      <a:pt x="0" y="42"/>
                    </a:cubicBezTo>
                    <a:cubicBezTo>
                      <a:pt x="0" y="47"/>
                      <a:pt x="0" y="53"/>
                      <a:pt x="0" y="58"/>
                    </a:cubicBezTo>
                    <a:cubicBezTo>
                      <a:pt x="1" y="59"/>
                      <a:pt x="2" y="59"/>
                      <a:pt x="3" y="60"/>
                    </a:cubicBezTo>
                    <a:cubicBezTo>
                      <a:pt x="4" y="63"/>
                      <a:pt x="5" y="65"/>
                      <a:pt x="6" y="65"/>
                    </a:cubicBezTo>
                    <a:cubicBezTo>
                      <a:pt x="7" y="65"/>
                      <a:pt x="8" y="63"/>
                      <a:pt x="9" y="57"/>
                    </a:cubicBezTo>
                    <a:cubicBezTo>
                      <a:pt x="9" y="56"/>
                      <a:pt x="10" y="54"/>
                      <a:pt x="12" y="51"/>
                    </a:cubicBezTo>
                    <a:cubicBezTo>
                      <a:pt x="12" y="51"/>
                      <a:pt x="12" y="51"/>
                      <a:pt x="12" y="50"/>
                    </a:cubicBezTo>
                    <a:cubicBezTo>
                      <a:pt x="12" y="50"/>
                      <a:pt x="12" y="49"/>
                      <a:pt x="12" y="49"/>
                    </a:cubicBezTo>
                    <a:cubicBezTo>
                      <a:pt x="12" y="49"/>
                      <a:pt x="12" y="50"/>
                      <a:pt x="12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3" y="49"/>
                      <a:pt x="13" y="49"/>
                      <a:pt x="14" y="49"/>
                    </a:cubicBezTo>
                    <a:cubicBezTo>
                      <a:pt x="14" y="49"/>
                      <a:pt x="14" y="49"/>
                      <a:pt x="14" y="50"/>
                    </a:cubicBezTo>
                    <a:cubicBezTo>
                      <a:pt x="14" y="51"/>
                      <a:pt x="13" y="52"/>
                      <a:pt x="13" y="53"/>
                    </a:cubicBezTo>
                    <a:cubicBezTo>
                      <a:pt x="13" y="53"/>
                      <a:pt x="12" y="52"/>
                      <a:pt x="12" y="52"/>
                    </a:cubicBezTo>
                    <a:cubicBezTo>
                      <a:pt x="12" y="57"/>
                      <a:pt x="12" y="61"/>
                      <a:pt x="11" y="64"/>
                    </a:cubicBezTo>
                    <a:cubicBezTo>
                      <a:pt x="9" y="71"/>
                      <a:pt x="9" y="76"/>
                      <a:pt x="13" y="81"/>
                    </a:cubicBezTo>
                    <a:cubicBezTo>
                      <a:pt x="18" y="87"/>
                      <a:pt x="16" y="93"/>
                      <a:pt x="12" y="98"/>
                    </a:cubicBezTo>
                    <a:cubicBezTo>
                      <a:pt x="9" y="102"/>
                      <a:pt x="9" y="115"/>
                      <a:pt x="4" y="115"/>
                    </a:cubicBezTo>
                    <a:cubicBezTo>
                      <a:pt x="3" y="115"/>
                      <a:pt x="2" y="115"/>
                      <a:pt x="2" y="115"/>
                    </a:cubicBezTo>
                    <a:cubicBezTo>
                      <a:pt x="2" y="115"/>
                      <a:pt x="2" y="115"/>
                      <a:pt x="2" y="115"/>
                    </a:cubicBezTo>
                    <a:cubicBezTo>
                      <a:pt x="1" y="115"/>
                      <a:pt x="0" y="119"/>
                      <a:pt x="0" y="121"/>
                    </a:cubicBezTo>
                    <a:cubicBezTo>
                      <a:pt x="0" y="124"/>
                      <a:pt x="2" y="127"/>
                      <a:pt x="3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4" y="129"/>
                      <a:pt x="5" y="128"/>
                      <a:pt x="6" y="127"/>
                    </a:cubicBezTo>
                    <a:cubicBezTo>
                      <a:pt x="7" y="125"/>
                      <a:pt x="9" y="122"/>
                      <a:pt x="10" y="119"/>
                    </a:cubicBezTo>
                    <a:cubicBezTo>
                      <a:pt x="11" y="117"/>
                      <a:pt x="12" y="116"/>
                      <a:pt x="12" y="116"/>
                    </a:cubicBezTo>
                    <a:cubicBezTo>
                      <a:pt x="13" y="116"/>
                      <a:pt x="14" y="117"/>
                      <a:pt x="15" y="119"/>
                    </a:cubicBezTo>
                    <a:cubicBezTo>
                      <a:pt x="17" y="123"/>
                      <a:pt x="16" y="125"/>
                      <a:pt x="14" y="127"/>
                    </a:cubicBezTo>
                    <a:cubicBezTo>
                      <a:pt x="11" y="132"/>
                      <a:pt x="9" y="143"/>
                      <a:pt x="12" y="145"/>
                    </a:cubicBezTo>
                    <a:cubicBezTo>
                      <a:pt x="16" y="149"/>
                      <a:pt x="16" y="158"/>
                      <a:pt x="19" y="162"/>
                    </a:cubicBezTo>
                    <a:cubicBezTo>
                      <a:pt x="22" y="167"/>
                      <a:pt x="25" y="172"/>
                      <a:pt x="29" y="175"/>
                    </a:cubicBezTo>
                    <a:cubicBezTo>
                      <a:pt x="29" y="176"/>
                      <a:pt x="29" y="176"/>
                      <a:pt x="30" y="176"/>
                    </a:cubicBezTo>
                    <a:cubicBezTo>
                      <a:pt x="31" y="176"/>
                      <a:pt x="33" y="174"/>
                      <a:pt x="33" y="172"/>
                    </a:cubicBezTo>
                    <a:cubicBezTo>
                      <a:pt x="35" y="168"/>
                      <a:pt x="36" y="167"/>
                      <a:pt x="37" y="167"/>
                    </a:cubicBezTo>
                    <a:cubicBezTo>
                      <a:pt x="39" y="167"/>
                      <a:pt x="40" y="169"/>
                      <a:pt x="42" y="173"/>
                    </a:cubicBezTo>
                    <a:cubicBezTo>
                      <a:pt x="44" y="177"/>
                      <a:pt x="46" y="181"/>
                      <a:pt x="48" y="185"/>
                    </a:cubicBezTo>
                    <a:cubicBezTo>
                      <a:pt x="51" y="190"/>
                      <a:pt x="51" y="193"/>
                      <a:pt x="47" y="193"/>
                    </a:cubicBezTo>
                    <a:cubicBezTo>
                      <a:pt x="47" y="193"/>
                      <a:pt x="47" y="193"/>
                      <a:pt x="46" y="193"/>
                    </a:cubicBezTo>
                    <a:cubicBezTo>
                      <a:pt x="46" y="200"/>
                      <a:pt x="45" y="207"/>
                      <a:pt x="46" y="213"/>
                    </a:cubicBezTo>
                    <a:cubicBezTo>
                      <a:pt x="46" y="217"/>
                      <a:pt x="50" y="220"/>
                      <a:pt x="53" y="221"/>
                    </a:cubicBezTo>
                    <a:cubicBezTo>
                      <a:pt x="54" y="221"/>
                      <a:pt x="55" y="221"/>
                      <a:pt x="56" y="221"/>
                    </a:cubicBezTo>
                    <a:cubicBezTo>
                      <a:pt x="58" y="221"/>
                      <a:pt x="60" y="221"/>
                      <a:pt x="62" y="221"/>
                    </a:cubicBezTo>
                    <a:cubicBezTo>
                      <a:pt x="63" y="220"/>
                      <a:pt x="64" y="220"/>
                      <a:pt x="65" y="220"/>
                    </a:cubicBezTo>
                    <a:cubicBezTo>
                      <a:pt x="68" y="220"/>
                      <a:pt x="70" y="222"/>
                      <a:pt x="72" y="227"/>
                    </a:cubicBezTo>
                    <a:cubicBezTo>
                      <a:pt x="73" y="229"/>
                      <a:pt x="74" y="231"/>
                      <a:pt x="75" y="232"/>
                    </a:cubicBezTo>
                    <a:cubicBezTo>
                      <a:pt x="79" y="239"/>
                      <a:pt x="79" y="238"/>
                      <a:pt x="74" y="244"/>
                    </a:cubicBezTo>
                    <a:cubicBezTo>
                      <a:pt x="73" y="245"/>
                      <a:pt x="71" y="247"/>
                      <a:pt x="69" y="251"/>
                    </a:cubicBezTo>
                    <a:cubicBezTo>
                      <a:pt x="70" y="259"/>
                      <a:pt x="70" y="266"/>
                      <a:pt x="66" y="266"/>
                    </a:cubicBezTo>
                    <a:cubicBezTo>
                      <a:pt x="66" y="266"/>
                      <a:pt x="65" y="266"/>
                      <a:pt x="65" y="266"/>
                    </a:cubicBezTo>
                    <a:cubicBezTo>
                      <a:pt x="63" y="265"/>
                      <a:pt x="61" y="263"/>
                      <a:pt x="60" y="261"/>
                    </a:cubicBezTo>
                    <a:cubicBezTo>
                      <a:pt x="60" y="256"/>
                      <a:pt x="64" y="249"/>
                      <a:pt x="67" y="249"/>
                    </a:cubicBezTo>
                    <a:cubicBezTo>
                      <a:pt x="67" y="249"/>
                      <a:pt x="68" y="249"/>
                      <a:pt x="68" y="249"/>
                    </a:cubicBezTo>
                    <a:cubicBezTo>
                      <a:pt x="69" y="250"/>
                      <a:pt x="69" y="251"/>
                      <a:pt x="69" y="251"/>
                    </a:cubicBezTo>
                    <a:cubicBezTo>
                      <a:pt x="69" y="251"/>
                      <a:pt x="69" y="251"/>
                      <a:pt x="69" y="251"/>
                    </a:cubicBezTo>
                    <a:cubicBezTo>
                      <a:pt x="70" y="242"/>
                      <a:pt x="68" y="237"/>
                      <a:pt x="65" y="233"/>
                    </a:cubicBezTo>
                    <a:cubicBezTo>
                      <a:pt x="64" y="236"/>
                      <a:pt x="63" y="240"/>
                      <a:pt x="62" y="243"/>
                    </a:cubicBezTo>
                    <a:cubicBezTo>
                      <a:pt x="60" y="246"/>
                      <a:pt x="59" y="249"/>
                      <a:pt x="57" y="249"/>
                    </a:cubicBezTo>
                    <a:cubicBezTo>
                      <a:pt x="56" y="249"/>
                      <a:pt x="55" y="248"/>
                      <a:pt x="54" y="246"/>
                    </a:cubicBezTo>
                    <a:cubicBezTo>
                      <a:pt x="53" y="244"/>
                      <a:pt x="51" y="244"/>
                      <a:pt x="49" y="244"/>
                    </a:cubicBezTo>
                    <a:cubicBezTo>
                      <a:pt x="49" y="244"/>
                      <a:pt x="49" y="244"/>
                      <a:pt x="49" y="244"/>
                    </a:cubicBezTo>
                    <a:cubicBezTo>
                      <a:pt x="48" y="244"/>
                      <a:pt x="47" y="245"/>
                      <a:pt x="45" y="245"/>
                    </a:cubicBezTo>
                    <a:cubicBezTo>
                      <a:pt x="47" y="246"/>
                      <a:pt x="48" y="247"/>
                      <a:pt x="49" y="249"/>
                    </a:cubicBezTo>
                    <a:cubicBezTo>
                      <a:pt x="53" y="254"/>
                      <a:pt x="50" y="258"/>
                      <a:pt x="48" y="262"/>
                    </a:cubicBezTo>
                    <a:cubicBezTo>
                      <a:pt x="43" y="272"/>
                      <a:pt x="43" y="273"/>
                      <a:pt x="48" y="288"/>
                    </a:cubicBezTo>
                    <a:cubicBezTo>
                      <a:pt x="49" y="289"/>
                      <a:pt x="50" y="290"/>
                      <a:pt x="49" y="290"/>
                    </a:cubicBezTo>
                    <a:cubicBezTo>
                      <a:pt x="49" y="290"/>
                      <a:pt x="49" y="290"/>
                      <a:pt x="49" y="290"/>
                    </a:cubicBezTo>
                    <a:cubicBezTo>
                      <a:pt x="49" y="290"/>
                      <a:pt x="49" y="290"/>
                      <a:pt x="49" y="290"/>
                    </a:cubicBezTo>
                    <a:cubicBezTo>
                      <a:pt x="50" y="292"/>
                      <a:pt x="49" y="294"/>
                      <a:pt x="48" y="294"/>
                    </a:cubicBezTo>
                    <a:cubicBezTo>
                      <a:pt x="48" y="294"/>
                      <a:pt x="47" y="294"/>
                      <a:pt x="47" y="293"/>
                    </a:cubicBezTo>
                    <a:cubicBezTo>
                      <a:pt x="46" y="293"/>
                      <a:pt x="46" y="290"/>
                      <a:pt x="45" y="288"/>
                    </a:cubicBezTo>
                    <a:cubicBezTo>
                      <a:pt x="45" y="288"/>
                      <a:pt x="45" y="288"/>
                      <a:pt x="45" y="288"/>
                    </a:cubicBezTo>
                    <a:cubicBezTo>
                      <a:pt x="45" y="288"/>
                      <a:pt x="46" y="288"/>
                      <a:pt x="46" y="288"/>
                    </a:cubicBezTo>
                    <a:cubicBezTo>
                      <a:pt x="46" y="288"/>
                      <a:pt x="46" y="288"/>
                      <a:pt x="46" y="288"/>
                    </a:cubicBezTo>
                    <a:cubicBezTo>
                      <a:pt x="43" y="286"/>
                      <a:pt x="40" y="284"/>
                      <a:pt x="38" y="284"/>
                    </a:cubicBezTo>
                    <a:cubicBezTo>
                      <a:pt x="35" y="284"/>
                      <a:pt x="33" y="289"/>
                      <a:pt x="33" y="298"/>
                    </a:cubicBezTo>
                    <a:cubicBezTo>
                      <a:pt x="33" y="309"/>
                      <a:pt x="33" y="321"/>
                      <a:pt x="33" y="333"/>
                    </a:cubicBezTo>
                    <a:cubicBezTo>
                      <a:pt x="33" y="333"/>
                      <a:pt x="33" y="333"/>
                      <a:pt x="33" y="333"/>
                    </a:cubicBezTo>
                    <a:cubicBezTo>
                      <a:pt x="34" y="333"/>
                      <a:pt x="34" y="333"/>
                      <a:pt x="35" y="333"/>
                    </a:cubicBezTo>
                    <a:cubicBezTo>
                      <a:pt x="36" y="333"/>
                      <a:pt x="37" y="333"/>
                      <a:pt x="37" y="333"/>
                    </a:cubicBezTo>
                    <a:cubicBezTo>
                      <a:pt x="38" y="333"/>
                      <a:pt x="39" y="333"/>
                      <a:pt x="40" y="333"/>
                    </a:cubicBezTo>
                    <a:cubicBezTo>
                      <a:pt x="41" y="333"/>
                      <a:pt x="41" y="333"/>
                      <a:pt x="41" y="333"/>
                    </a:cubicBezTo>
                    <a:cubicBezTo>
                      <a:pt x="45" y="333"/>
                      <a:pt x="45" y="330"/>
                      <a:pt x="45" y="324"/>
                    </a:cubicBezTo>
                    <a:cubicBezTo>
                      <a:pt x="45" y="322"/>
                      <a:pt x="47" y="320"/>
                      <a:pt x="48" y="318"/>
                    </a:cubicBezTo>
                    <a:cubicBezTo>
                      <a:pt x="49" y="320"/>
                      <a:pt x="51" y="324"/>
                      <a:pt x="51" y="325"/>
                    </a:cubicBezTo>
                    <a:cubicBezTo>
                      <a:pt x="50" y="329"/>
                      <a:pt x="46" y="332"/>
                      <a:pt x="52" y="333"/>
                    </a:cubicBezTo>
                    <a:cubicBezTo>
                      <a:pt x="53" y="333"/>
                      <a:pt x="54" y="333"/>
                      <a:pt x="55" y="333"/>
                    </a:cubicBezTo>
                    <a:cubicBezTo>
                      <a:pt x="56" y="333"/>
                      <a:pt x="57" y="333"/>
                      <a:pt x="58" y="333"/>
                    </a:cubicBezTo>
                    <a:cubicBezTo>
                      <a:pt x="59" y="333"/>
                      <a:pt x="60" y="333"/>
                      <a:pt x="61" y="333"/>
                    </a:cubicBezTo>
                    <a:cubicBezTo>
                      <a:pt x="61" y="333"/>
                      <a:pt x="61" y="333"/>
                      <a:pt x="61" y="333"/>
                    </a:cubicBezTo>
                    <a:cubicBezTo>
                      <a:pt x="61" y="325"/>
                      <a:pt x="61" y="318"/>
                      <a:pt x="58" y="314"/>
                    </a:cubicBezTo>
                    <a:cubicBezTo>
                      <a:pt x="58" y="314"/>
                      <a:pt x="58" y="314"/>
                      <a:pt x="58" y="314"/>
                    </a:cubicBezTo>
                    <a:cubicBezTo>
                      <a:pt x="55" y="314"/>
                      <a:pt x="54" y="311"/>
                      <a:pt x="55" y="310"/>
                    </a:cubicBezTo>
                    <a:cubicBezTo>
                      <a:pt x="55" y="308"/>
                      <a:pt x="57" y="306"/>
                      <a:pt x="59" y="305"/>
                    </a:cubicBezTo>
                    <a:cubicBezTo>
                      <a:pt x="59" y="305"/>
                      <a:pt x="59" y="305"/>
                      <a:pt x="59" y="305"/>
                    </a:cubicBezTo>
                    <a:cubicBezTo>
                      <a:pt x="59" y="305"/>
                      <a:pt x="60" y="307"/>
                      <a:pt x="61" y="308"/>
                    </a:cubicBezTo>
                    <a:cubicBezTo>
                      <a:pt x="59" y="311"/>
                      <a:pt x="58" y="313"/>
                      <a:pt x="58" y="314"/>
                    </a:cubicBezTo>
                    <a:cubicBezTo>
                      <a:pt x="59" y="312"/>
                      <a:pt x="60" y="312"/>
                      <a:pt x="61" y="312"/>
                    </a:cubicBezTo>
                    <a:cubicBezTo>
                      <a:pt x="62" y="312"/>
                      <a:pt x="63" y="313"/>
                      <a:pt x="63" y="314"/>
                    </a:cubicBezTo>
                    <a:cubicBezTo>
                      <a:pt x="64" y="314"/>
                      <a:pt x="65" y="315"/>
                      <a:pt x="66" y="315"/>
                    </a:cubicBezTo>
                    <a:cubicBezTo>
                      <a:pt x="66" y="315"/>
                      <a:pt x="67" y="314"/>
                      <a:pt x="68" y="313"/>
                    </a:cubicBezTo>
                    <a:cubicBezTo>
                      <a:pt x="71" y="309"/>
                      <a:pt x="73" y="305"/>
                      <a:pt x="75" y="300"/>
                    </a:cubicBezTo>
                    <a:cubicBezTo>
                      <a:pt x="79" y="308"/>
                      <a:pt x="84" y="316"/>
                      <a:pt x="88" y="324"/>
                    </a:cubicBezTo>
                    <a:cubicBezTo>
                      <a:pt x="88" y="324"/>
                      <a:pt x="87" y="327"/>
                      <a:pt x="86" y="329"/>
                    </a:cubicBezTo>
                    <a:cubicBezTo>
                      <a:pt x="85" y="333"/>
                      <a:pt x="83" y="333"/>
                      <a:pt x="82" y="333"/>
                    </a:cubicBezTo>
                    <a:cubicBezTo>
                      <a:pt x="81" y="333"/>
                      <a:pt x="81" y="333"/>
                      <a:pt x="80" y="333"/>
                    </a:cubicBezTo>
                    <a:cubicBezTo>
                      <a:pt x="79" y="333"/>
                      <a:pt x="79" y="333"/>
                      <a:pt x="78" y="333"/>
                    </a:cubicBezTo>
                    <a:cubicBezTo>
                      <a:pt x="78" y="333"/>
                      <a:pt x="77" y="333"/>
                      <a:pt x="77" y="333"/>
                    </a:cubicBezTo>
                    <a:cubicBezTo>
                      <a:pt x="77" y="338"/>
                      <a:pt x="83" y="343"/>
                      <a:pt x="77" y="347"/>
                    </a:cubicBezTo>
                    <a:cubicBezTo>
                      <a:pt x="77" y="347"/>
                      <a:pt x="77" y="347"/>
                      <a:pt x="76" y="347"/>
                    </a:cubicBezTo>
                    <a:cubicBezTo>
                      <a:pt x="75" y="347"/>
                      <a:pt x="74" y="346"/>
                      <a:pt x="73" y="345"/>
                    </a:cubicBezTo>
                    <a:cubicBezTo>
                      <a:pt x="70" y="343"/>
                      <a:pt x="71" y="340"/>
                      <a:pt x="73" y="337"/>
                    </a:cubicBezTo>
                    <a:cubicBezTo>
                      <a:pt x="73" y="337"/>
                      <a:pt x="73" y="335"/>
                      <a:pt x="74" y="333"/>
                    </a:cubicBezTo>
                    <a:cubicBezTo>
                      <a:pt x="74" y="333"/>
                      <a:pt x="74" y="333"/>
                      <a:pt x="74" y="333"/>
                    </a:cubicBezTo>
                    <a:cubicBezTo>
                      <a:pt x="74" y="333"/>
                      <a:pt x="74" y="333"/>
                      <a:pt x="74" y="333"/>
                    </a:cubicBezTo>
                    <a:cubicBezTo>
                      <a:pt x="61" y="333"/>
                      <a:pt x="61" y="333"/>
                      <a:pt x="61" y="333"/>
                    </a:cubicBezTo>
                    <a:cubicBezTo>
                      <a:pt x="61" y="345"/>
                      <a:pt x="61" y="345"/>
                      <a:pt x="69" y="350"/>
                    </a:cubicBezTo>
                    <a:cubicBezTo>
                      <a:pt x="70" y="351"/>
                      <a:pt x="70" y="354"/>
                      <a:pt x="71" y="356"/>
                    </a:cubicBezTo>
                    <a:cubicBezTo>
                      <a:pt x="73" y="359"/>
                      <a:pt x="75" y="361"/>
                      <a:pt x="78" y="361"/>
                    </a:cubicBezTo>
                    <a:cubicBezTo>
                      <a:pt x="80" y="361"/>
                      <a:pt x="82" y="360"/>
                      <a:pt x="83" y="357"/>
                    </a:cubicBezTo>
                    <a:cubicBezTo>
                      <a:pt x="84" y="355"/>
                      <a:pt x="85" y="352"/>
                      <a:pt x="86" y="350"/>
                    </a:cubicBezTo>
                    <a:cubicBezTo>
                      <a:pt x="87" y="352"/>
                      <a:pt x="89" y="354"/>
                      <a:pt x="89" y="357"/>
                    </a:cubicBezTo>
                    <a:cubicBezTo>
                      <a:pt x="90" y="360"/>
                      <a:pt x="91" y="361"/>
                      <a:pt x="93" y="361"/>
                    </a:cubicBezTo>
                    <a:cubicBezTo>
                      <a:pt x="93" y="361"/>
                      <a:pt x="94" y="361"/>
                      <a:pt x="94" y="361"/>
                    </a:cubicBezTo>
                    <a:cubicBezTo>
                      <a:pt x="95" y="361"/>
                      <a:pt x="96" y="361"/>
                      <a:pt x="96" y="361"/>
                    </a:cubicBezTo>
                    <a:cubicBezTo>
                      <a:pt x="96" y="361"/>
                      <a:pt x="96" y="361"/>
                      <a:pt x="97" y="361"/>
                    </a:cubicBezTo>
                    <a:cubicBezTo>
                      <a:pt x="97" y="361"/>
                      <a:pt x="97" y="361"/>
                      <a:pt x="97" y="361"/>
                    </a:cubicBezTo>
                    <a:cubicBezTo>
                      <a:pt x="97" y="361"/>
                      <a:pt x="98" y="357"/>
                      <a:pt x="98" y="356"/>
                    </a:cubicBezTo>
                    <a:cubicBezTo>
                      <a:pt x="97" y="354"/>
                      <a:pt x="96" y="352"/>
                      <a:pt x="95" y="350"/>
                    </a:cubicBezTo>
                    <a:cubicBezTo>
                      <a:pt x="88" y="342"/>
                      <a:pt x="88" y="340"/>
                      <a:pt x="94" y="334"/>
                    </a:cubicBezTo>
                    <a:cubicBezTo>
                      <a:pt x="99" y="329"/>
                      <a:pt x="97" y="323"/>
                      <a:pt x="97" y="318"/>
                    </a:cubicBezTo>
                    <a:cubicBezTo>
                      <a:pt x="97" y="313"/>
                      <a:pt x="97" y="311"/>
                      <a:pt x="98" y="311"/>
                    </a:cubicBezTo>
                    <a:cubicBezTo>
                      <a:pt x="99" y="311"/>
                      <a:pt x="100" y="315"/>
                      <a:pt x="101" y="316"/>
                    </a:cubicBezTo>
                    <a:cubicBezTo>
                      <a:pt x="101" y="317"/>
                      <a:pt x="102" y="317"/>
                      <a:pt x="102" y="317"/>
                    </a:cubicBezTo>
                    <a:cubicBezTo>
                      <a:pt x="103" y="317"/>
                      <a:pt x="103" y="317"/>
                      <a:pt x="103" y="317"/>
                    </a:cubicBezTo>
                    <a:cubicBezTo>
                      <a:pt x="103" y="317"/>
                      <a:pt x="104" y="317"/>
                      <a:pt x="104" y="317"/>
                    </a:cubicBezTo>
                    <a:cubicBezTo>
                      <a:pt x="104" y="317"/>
                      <a:pt x="104" y="317"/>
                      <a:pt x="104" y="317"/>
                    </a:cubicBezTo>
                    <a:cubicBezTo>
                      <a:pt x="104" y="308"/>
                      <a:pt x="105" y="299"/>
                      <a:pt x="109" y="296"/>
                    </a:cubicBezTo>
                    <a:cubicBezTo>
                      <a:pt x="109" y="296"/>
                      <a:pt x="109" y="293"/>
                      <a:pt x="109" y="291"/>
                    </a:cubicBezTo>
                    <a:cubicBezTo>
                      <a:pt x="104" y="290"/>
                      <a:pt x="106" y="280"/>
                      <a:pt x="105" y="275"/>
                    </a:cubicBezTo>
                    <a:cubicBezTo>
                      <a:pt x="105" y="272"/>
                      <a:pt x="104" y="267"/>
                      <a:pt x="103" y="267"/>
                    </a:cubicBezTo>
                    <a:cubicBezTo>
                      <a:pt x="103" y="267"/>
                      <a:pt x="103" y="267"/>
                      <a:pt x="103" y="267"/>
                    </a:cubicBezTo>
                    <a:cubicBezTo>
                      <a:pt x="103" y="267"/>
                      <a:pt x="103" y="267"/>
                      <a:pt x="102" y="267"/>
                    </a:cubicBezTo>
                    <a:cubicBezTo>
                      <a:pt x="98" y="267"/>
                      <a:pt x="94" y="265"/>
                      <a:pt x="95" y="250"/>
                    </a:cubicBezTo>
                    <a:cubicBezTo>
                      <a:pt x="96" y="244"/>
                      <a:pt x="93" y="244"/>
                      <a:pt x="91" y="243"/>
                    </a:cubicBezTo>
                    <a:cubicBezTo>
                      <a:pt x="91" y="243"/>
                      <a:pt x="90" y="236"/>
                      <a:pt x="91" y="234"/>
                    </a:cubicBezTo>
                    <a:cubicBezTo>
                      <a:pt x="95" y="224"/>
                      <a:pt x="95" y="224"/>
                      <a:pt x="94" y="222"/>
                    </a:cubicBezTo>
                    <a:cubicBezTo>
                      <a:pt x="93" y="221"/>
                      <a:pt x="92" y="216"/>
                      <a:pt x="91" y="216"/>
                    </a:cubicBezTo>
                    <a:cubicBezTo>
                      <a:pt x="91" y="216"/>
                      <a:pt x="90" y="217"/>
                      <a:pt x="89" y="219"/>
                    </a:cubicBezTo>
                    <a:cubicBezTo>
                      <a:pt x="87" y="223"/>
                      <a:pt x="85" y="231"/>
                      <a:pt x="83" y="231"/>
                    </a:cubicBezTo>
                    <a:cubicBezTo>
                      <a:pt x="82" y="231"/>
                      <a:pt x="82" y="231"/>
                      <a:pt x="82" y="231"/>
                    </a:cubicBezTo>
                    <a:cubicBezTo>
                      <a:pt x="80" y="230"/>
                      <a:pt x="77" y="223"/>
                      <a:pt x="75" y="218"/>
                    </a:cubicBezTo>
                    <a:cubicBezTo>
                      <a:pt x="74" y="216"/>
                      <a:pt x="73" y="214"/>
                      <a:pt x="72" y="212"/>
                    </a:cubicBezTo>
                    <a:cubicBezTo>
                      <a:pt x="69" y="209"/>
                      <a:pt x="69" y="206"/>
                      <a:pt x="71" y="202"/>
                    </a:cubicBezTo>
                    <a:cubicBezTo>
                      <a:pt x="73" y="200"/>
                      <a:pt x="74" y="196"/>
                      <a:pt x="76" y="195"/>
                    </a:cubicBezTo>
                    <a:cubicBezTo>
                      <a:pt x="83" y="188"/>
                      <a:pt x="84" y="176"/>
                      <a:pt x="83" y="162"/>
                    </a:cubicBezTo>
                    <a:cubicBezTo>
                      <a:pt x="82" y="152"/>
                      <a:pt x="82" y="152"/>
                      <a:pt x="89" y="148"/>
                    </a:cubicBezTo>
                    <a:cubicBezTo>
                      <a:pt x="89" y="146"/>
                      <a:pt x="88" y="143"/>
                      <a:pt x="89" y="140"/>
                    </a:cubicBezTo>
                    <a:cubicBezTo>
                      <a:pt x="89" y="138"/>
                      <a:pt x="89" y="135"/>
                      <a:pt x="89" y="133"/>
                    </a:cubicBezTo>
                    <a:cubicBezTo>
                      <a:pt x="90" y="134"/>
                      <a:pt x="91" y="135"/>
                      <a:pt x="92" y="136"/>
                    </a:cubicBezTo>
                    <a:cubicBezTo>
                      <a:pt x="94" y="139"/>
                      <a:pt x="94" y="141"/>
                      <a:pt x="92" y="144"/>
                    </a:cubicBezTo>
                    <a:cubicBezTo>
                      <a:pt x="92" y="145"/>
                      <a:pt x="92" y="147"/>
                      <a:pt x="91" y="148"/>
                    </a:cubicBezTo>
                    <a:cubicBezTo>
                      <a:pt x="91" y="148"/>
                      <a:pt x="91" y="148"/>
                      <a:pt x="91" y="148"/>
                    </a:cubicBezTo>
                    <a:cubicBezTo>
                      <a:pt x="92" y="148"/>
                      <a:pt x="92" y="148"/>
                      <a:pt x="93" y="148"/>
                    </a:cubicBezTo>
                    <a:cubicBezTo>
                      <a:pt x="99" y="148"/>
                      <a:pt x="99" y="148"/>
                      <a:pt x="103" y="132"/>
                    </a:cubicBezTo>
                    <a:cubicBezTo>
                      <a:pt x="104" y="130"/>
                      <a:pt x="106" y="130"/>
                      <a:pt x="106" y="128"/>
                    </a:cubicBezTo>
                    <a:cubicBezTo>
                      <a:pt x="107" y="126"/>
                      <a:pt x="107" y="122"/>
                      <a:pt x="107" y="119"/>
                    </a:cubicBezTo>
                    <a:cubicBezTo>
                      <a:pt x="106" y="119"/>
                      <a:pt x="105" y="119"/>
                      <a:pt x="104" y="119"/>
                    </a:cubicBezTo>
                    <a:cubicBezTo>
                      <a:pt x="104" y="119"/>
                      <a:pt x="104" y="119"/>
                      <a:pt x="104" y="119"/>
                    </a:cubicBezTo>
                    <a:cubicBezTo>
                      <a:pt x="102" y="121"/>
                      <a:pt x="101" y="125"/>
                      <a:pt x="100" y="127"/>
                    </a:cubicBezTo>
                    <a:cubicBezTo>
                      <a:pt x="99" y="129"/>
                      <a:pt x="98" y="129"/>
                      <a:pt x="98" y="129"/>
                    </a:cubicBezTo>
                    <a:cubicBezTo>
                      <a:pt x="96" y="129"/>
                      <a:pt x="94" y="127"/>
                      <a:pt x="94" y="123"/>
                    </a:cubicBezTo>
                    <a:cubicBezTo>
                      <a:pt x="93" y="119"/>
                      <a:pt x="94" y="114"/>
                      <a:pt x="94" y="109"/>
                    </a:cubicBezTo>
                    <a:cubicBezTo>
                      <a:pt x="92" y="109"/>
                      <a:pt x="90" y="109"/>
                      <a:pt x="89" y="107"/>
                    </a:cubicBezTo>
                    <a:cubicBezTo>
                      <a:pt x="87" y="103"/>
                      <a:pt x="88" y="99"/>
                      <a:pt x="91" y="98"/>
                    </a:cubicBezTo>
                    <a:cubicBezTo>
                      <a:pt x="95" y="97"/>
                      <a:pt x="93" y="90"/>
                      <a:pt x="93" y="85"/>
                    </a:cubicBezTo>
                    <a:cubicBezTo>
                      <a:pt x="93" y="84"/>
                      <a:pt x="90" y="82"/>
                      <a:pt x="88" y="8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4" y="82"/>
                      <a:pt x="86" y="88"/>
                      <a:pt x="85" y="91"/>
                    </a:cubicBezTo>
                    <a:cubicBezTo>
                      <a:pt x="85" y="94"/>
                      <a:pt x="83" y="96"/>
                      <a:pt x="82" y="98"/>
                    </a:cubicBezTo>
                    <a:cubicBezTo>
                      <a:pt x="81" y="96"/>
                      <a:pt x="80" y="93"/>
                      <a:pt x="80" y="90"/>
                    </a:cubicBezTo>
                    <a:cubicBezTo>
                      <a:pt x="79" y="86"/>
                      <a:pt x="80" y="82"/>
                      <a:pt x="76" y="81"/>
                    </a:cubicBezTo>
                    <a:cubicBezTo>
                      <a:pt x="76" y="81"/>
                      <a:pt x="76" y="81"/>
                      <a:pt x="75" y="81"/>
                    </a:cubicBezTo>
                    <a:cubicBezTo>
                      <a:pt x="73" y="81"/>
                      <a:pt x="71" y="83"/>
                      <a:pt x="70" y="88"/>
                    </a:cubicBezTo>
                    <a:cubicBezTo>
                      <a:pt x="69" y="90"/>
                      <a:pt x="71" y="94"/>
                      <a:pt x="72" y="97"/>
                    </a:cubicBezTo>
                    <a:cubicBezTo>
                      <a:pt x="73" y="100"/>
                      <a:pt x="75" y="102"/>
                      <a:pt x="76" y="105"/>
                    </a:cubicBezTo>
                    <a:cubicBezTo>
                      <a:pt x="76" y="105"/>
                      <a:pt x="75" y="108"/>
                      <a:pt x="74" y="109"/>
                    </a:cubicBezTo>
                    <a:cubicBezTo>
                      <a:pt x="73" y="111"/>
                      <a:pt x="71" y="114"/>
                      <a:pt x="71" y="116"/>
                    </a:cubicBezTo>
                    <a:cubicBezTo>
                      <a:pt x="72" y="133"/>
                      <a:pt x="66" y="132"/>
                      <a:pt x="60" y="132"/>
                    </a:cubicBezTo>
                    <a:cubicBezTo>
                      <a:pt x="59" y="139"/>
                      <a:pt x="57" y="144"/>
                      <a:pt x="56" y="148"/>
                    </a:cubicBezTo>
                    <a:cubicBezTo>
                      <a:pt x="54" y="145"/>
                      <a:pt x="53" y="143"/>
                      <a:pt x="51" y="141"/>
                    </a:cubicBezTo>
                    <a:cubicBezTo>
                      <a:pt x="53" y="138"/>
                      <a:pt x="55" y="134"/>
                      <a:pt x="57" y="132"/>
                    </a:cubicBezTo>
                    <a:cubicBezTo>
                      <a:pt x="57" y="131"/>
                      <a:pt x="57" y="131"/>
                      <a:pt x="57" y="131"/>
                    </a:cubicBezTo>
                    <a:cubicBezTo>
                      <a:pt x="58" y="131"/>
                      <a:pt x="59" y="132"/>
                      <a:pt x="60" y="132"/>
                    </a:cubicBezTo>
                    <a:cubicBezTo>
                      <a:pt x="59" y="122"/>
                      <a:pt x="60" y="122"/>
                      <a:pt x="53" y="112"/>
                    </a:cubicBezTo>
                    <a:cubicBezTo>
                      <a:pt x="51" y="108"/>
                      <a:pt x="52" y="98"/>
                      <a:pt x="48" y="98"/>
                    </a:cubicBezTo>
                    <a:cubicBezTo>
                      <a:pt x="48" y="98"/>
                      <a:pt x="47" y="98"/>
                      <a:pt x="47" y="98"/>
                    </a:cubicBezTo>
                    <a:cubicBezTo>
                      <a:pt x="46" y="91"/>
                      <a:pt x="45" y="84"/>
                      <a:pt x="45" y="77"/>
                    </a:cubicBezTo>
                    <a:cubicBezTo>
                      <a:pt x="45" y="72"/>
                      <a:pt x="46" y="66"/>
                      <a:pt x="45" y="61"/>
                    </a:cubicBezTo>
                    <a:cubicBezTo>
                      <a:pt x="43" y="57"/>
                      <a:pt x="42" y="55"/>
                      <a:pt x="45" y="51"/>
                    </a:cubicBezTo>
                    <a:cubicBezTo>
                      <a:pt x="50" y="44"/>
                      <a:pt x="51" y="37"/>
                      <a:pt x="45" y="27"/>
                    </a:cubicBezTo>
                    <a:cubicBezTo>
                      <a:pt x="44" y="24"/>
                      <a:pt x="45" y="15"/>
                      <a:pt x="45" y="8"/>
                    </a:cubicBezTo>
                    <a:cubicBezTo>
                      <a:pt x="42" y="9"/>
                      <a:pt x="41" y="10"/>
                      <a:pt x="39" y="10"/>
                    </a:cubicBezTo>
                    <a:cubicBezTo>
                      <a:pt x="37" y="10"/>
                      <a:pt x="36" y="8"/>
                      <a:pt x="32" y="2"/>
                    </a:cubicBezTo>
                    <a:cubicBezTo>
                      <a:pt x="32" y="1"/>
                      <a:pt x="30" y="0"/>
                      <a:pt x="29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53" name="Freeform 3710">
                <a:extLst>
                  <a:ext uri="{FF2B5EF4-FFF2-40B4-BE49-F238E27FC236}">
                    <a16:creationId xmlns:a16="http://schemas.microsoft.com/office/drawing/2014/main" id="{F4FC0C95-EA10-4759-8CD2-493822113C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7" y="3144"/>
                <a:ext cx="87" cy="157"/>
              </a:xfrm>
              <a:custGeom>
                <a:avLst/>
                <a:gdLst>
                  <a:gd name="T0" fmla="*/ 44 w 102"/>
                  <a:gd name="T1" fmla="*/ 83 h 185"/>
                  <a:gd name="T2" fmla="*/ 30 w 102"/>
                  <a:gd name="T3" fmla="*/ 140 h 185"/>
                  <a:gd name="T4" fmla="*/ 91 w 102"/>
                  <a:gd name="T5" fmla="*/ 129 h 185"/>
                  <a:gd name="T6" fmla="*/ 93 w 102"/>
                  <a:gd name="T7" fmla="*/ 126 h 185"/>
                  <a:gd name="T8" fmla="*/ 55 w 102"/>
                  <a:gd name="T9" fmla="*/ 116 h 185"/>
                  <a:gd name="T10" fmla="*/ 76 w 102"/>
                  <a:gd name="T11" fmla="*/ 108 h 185"/>
                  <a:gd name="T12" fmla="*/ 79 w 102"/>
                  <a:gd name="T13" fmla="*/ 113 h 185"/>
                  <a:gd name="T14" fmla="*/ 63 w 102"/>
                  <a:gd name="T15" fmla="*/ 100 h 185"/>
                  <a:gd name="T16" fmla="*/ 54 w 102"/>
                  <a:gd name="T17" fmla="*/ 92 h 185"/>
                  <a:gd name="T18" fmla="*/ 63 w 102"/>
                  <a:gd name="T19" fmla="*/ 77 h 185"/>
                  <a:gd name="T20" fmla="*/ 65 w 102"/>
                  <a:gd name="T21" fmla="*/ 76 h 185"/>
                  <a:gd name="T22" fmla="*/ 47 w 102"/>
                  <a:gd name="T23" fmla="*/ 66 h 185"/>
                  <a:gd name="T24" fmla="*/ 44 w 102"/>
                  <a:gd name="T25" fmla="*/ 83 h 185"/>
                  <a:gd name="T26" fmla="*/ 39 w 102"/>
                  <a:gd name="T27" fmla="*/ 134 h 185"/>
                  <a:gd name="T28" fmla="*/ 31 w 102"/>
                  <a:gd name="T29" fmla="*/ 114 h 185"/>
                  <a:gd name="T30" fmla="*/ 38 w 102"/>
                  <a:gd name="T31" fmla="*/ 84 h 185"/>
                  <a:gd name="T32" fmla="*/ 56 w 102"/>
                  <a:gd name="T33" fmla="*/ 66 h 185"/>
                  <a:gd name="T34" fmla="*/ 55 w 102"/>
                  <a:gd name="T35" fmla="*/ 51 h 185"/>
                  <a:gd name="T36" fmla="*/ 34 w 102"/>
                  <a:gd name="T37" fmla="*/ 59 h 185"/>
                  <a:gd name="T38" fmla="*/ 38 w 102"/>
                  <a:gd name="T39" fmla="*/ 66 h 185"/>
                  <a:gd name="T40" fmla="*/ 39 w 102"/>
                  <a:gd name="T41" fmla="*/ 21 h 185"/>
                  <a:gd name="T42" fmla="*/ 35 w 102"/>
                  <a:gd name="T43" fmla="*/ 0 h 185"/>
                  <a:gd name="T44" fmla="*/ 34 w 102"/>
                  <a:gd name="T45" fmla="*/ 39 h 185"/>
                  <a:gd name="T46" fmla="*/ 24 w 102"/>
                  <a:gd name="T47" fmla="*/ 35 h 185"/>
                  <a:gd name="T48" fmla="*/ 19 w 102"/>
                  <a:gd name="T49" fmla="*/ 67 h 185"/>
                  <a:gd name="T50" fmla="*/ 13 w 102"/>
                  <a:gd name="T51" fmla="*/ 84 h 185"/>
                  <a:gd name="T52" fmla="*/ 13 w 102"/>
                  <a:gd name="T53" fmla="*/ 96 h 185"/>
                  <a:gd name="T54" fmla="*/ 22 w 102"/>
                  <a:gd name="T55" fmla="*/ 88 h 185"/>
                  <a:gd name="T56" fmla="*/ 20 w 102"/>
                  <a:gd name="T57" fmla="*/ 134 h 185"/>
                  <a:gd name="T58" fmla="*/ 12 w 102"/>
                  <a:gd name="T59" fmla="*/ 149 h 185"/>
                  <a:gd name="T60" fmla="*/ 1 w 102"/>
                  <a:gd name="T61" fmla="*/ 134 h 185"/>
                  <a:gd name="T62" fmla="*/ 10 w 102"/>
                  <a:gd name="T63" fmla="*/ 162 h 185"/>
                  <a:gd name="T64" fmla="*/ 21 w 102"/>
                  <a:gd name="T65" fmla="*/ 153 h 185"/>
                  <a:gd name="T66" fmla="*/ 17 w 102"/>
                  <a:gd name="T67" fmla="*/ 177 h 185"/>
                  <a:gd name="T68" fmla="*/ 28 w 102"/>
                  <a:gd name="T69" fmla="*/ 184 h 185"/>
                  <a:gd name="T70" fmla="*/ 28 w 102"/>
                  <a:gd name="T71" fmla="*/ 170 h 185"/>
                  <a:gd name="T72" fmla="*/ 38 w 102"/>
                  <a:gd name="T73" fmla="*/ 149 h 185"/>
                  <a:gd name="T74" fmla="*/ 55 w 102"/>
                  <a:gd name="T75" fmla="*/ 149 h 185"/>
                  <a:gd name="T76" fmla="*/ 67 w 102"/>
                  <a:gd name="T77" fmla="*/ 127 h 185"/>
                  <a:gd name="T78" fmla="*/ 84 w 102"/>
                  <a:gd name="T79" fmla="*/ 151 h 185"/>
                  <a:gd name="T80" fmla="*/ 90 w 102"/>
                  <a:gd name="T81" fmla="*/ 152 h 185"/>
                  <a:gd name="T82" fmla="*/ 101 w 102"/>
                  <a:gd name="T83" fmla="*/ 135 h 185"/>
                  <a:gd name="T84" fmla="*/ 101 w 102"/>
                  <a:gd name="T85" fmla="*/ 118 h 185"/>
                  <a:gd name="T86" fmla="*/ 93 w 102"/>
                  <a:gd name="T87" fmla="*/ 111 h 185"/>
                  <a:gd name="T88" fmla="*/ 101 w 102"/>
                  <a:gd name="T89" fmla="*/ 101 h 185"/>
                  <a:gd name="T90" fmla="*/ 96 w 102"/>
                  <a:gd name="T91" fmla="*/ 91 h 185"/>
                  <a:gd name="T92" fmla="*/ 88 w 102"/>
                  <a:gd name="T93" fmla="*/ 85 h 185"/>
                  <a:gd name="T94" fmla="*/ 91 w 102"/>
                  <a:gd name="T95" fmla="*/ 68 h 185"/>
                  <a:gd name="T96" fmla="*/ 78 w 102"/>
                  <a:gd name="T97" fmla="*/ 94 h 185"/>
                  <a:gd name="T98" fmla="*/ 68 w 102"/>
                  <a:gd name="T99" fmla="*/ 45 h 185"/>
                  <a:gd name="T100" fmla="*/ 64 w 102"/>
                  <a:gd name="T101" fmla="*/ 45 h 185"/>
                  <a:gd name="T102" fmla="*/ 45 w 102"/>
                  <a:gd name="T103" fmla="*/ 45 h 185"/>
                  <a:gd name="T104" fmla="*/ 35 w 102"/>
                  <a:gd name="T10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2" h="185">
                    <a:moveTo>
                      <a:pt x="45" y="79"/>
                    </a:moveTo>
                    <a:cubicBezTo>
                      <a:pt x="44" y="80"/>
                      <a:pt x="44" y="81"/>
                      <a:pt x="43" y="82"/>
                    </a:cubicBezTo>
                    <a:cubicBezTo>
                      <a:pt x="43" y="83"/>
                      <a:pt x="44" y="83"/>
                      <a:pt x="44" y="84"/>
                    </a:cubicBezTo>
                    <a:cubicBezTo>
                      <a:pt x="44" y="84"/>
                      <a:pt x="44" y="83"/>
                      <a:pt x="44" y="83"/>
                    </a:cubicBezTo>
                    <a:cubicBezTo>
                      <a:pt x="44" y="82"/>
                      <a:pt x="44" y="81"/>
                      <a:pt x="45" y="79"/>
                    </a:cubicBezTo>
                    <a:moveTo>
                      <a:pt x="29" y="144"/>
                    </a:moveTo>
                    <a:cubicBezTo>
                      <a:pt x="29" y="144"/>
                      <a:pt x="28" y="143"/>
                      <a:pt x="28" y="142"/>
                    </a:cubicBezTo>
                    <a:cubicBezTo>
                      <a:pt x="29" y="142"/>
                      <a:pt x="29" y="141"/>
                      <a:pt x="30" y="140"/>
                    </a:cubicBezTo>
                    <a:cubicBezTo>
                      <a:pt x="30" y="141"/>
                      <a:pt x="31" y="142"/>
                      <a:pt x="31" y="142"/>
                    </a:cubicBezTo>
                    <a:cubicBezTo>
                      <a:pt x="30" y="143"/>
                      <a:pt x="30" y="144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moveTo>
                      <a:pt x="91" y="129"/>
                    </a:moveTo>
                    <a:cubicBezTo>
                      <a:pt x="90" y="129"/>
                      <a:pt x="90" y="129"/>
                      <a:pt x="90" y="129"/>
                    </a:cubicBezTo>
                    <a:cubicBezTo>
                      <a:pt x="89" y="127"/>
                      <a:pt x="88" y="125"/>
                      <a:pt x="87" y="123"/>
                    </a:cubicBezTo>
                    <a:cubicBezTo>
                      <a:pt x="87" y="123"/>
                      <a:pt x="88" y="120"/>
                      <a:pt x="89" y="119"/>
                    </a:cubicBezTo>
                    <a:cubicBezTo>
                      <a:pt x="90" y="121"/>
                      <a:pt x="91" y="123"/>
                      <a:pt x="93" y="126"/>
                    </a:cubicBezTo>
                    <a:cubicBezTo>
                      <a:pt x="92" y="127"/>
                      <a:pt x="91" y="129"/>
                      <a:pt x="91" y="129"/>
                    </a:cubicBezTo>
                    <a:moveTo>
                      <a:pt x="54" y="134"/>
                    </a:moveTo>
                    <a:cubicBezTo>
                      <a:pt x="53" y="131"/>
                      <a:pt x="51" y="128"/>
                      <a:pt x="51" y="126"/>
                    </a:cubicBezTo>
                    <a:cubicBezTo>
                      <a:pt x="51" y="123"/>
                      <a:pt x="53" y="121"/>
                      <a:pt x="55" y="116"/>
                    </a:cubicBezTo>
                    <a:cubicBezTo>
                      <a:pt x="56" y="119"/>
                      <a:pt x="58" y="122"/>
                      <a:pt x="58" y="125"/>
                    </a:cubicBezTo>
                    <a:cubicBezTo>
                      <a:pt x="58" y="128"/>
                      <a:pt x="56" y="131"/>
                      <a:pt x="54" y="134"/>
                    </a:cubicBezTo>
                    <a:moveTo>
                      <a:pt x="79" y="113"/>
                    </a:moveTo>
                    <a:cubicBezTo>
                      <a:pt x="78" y="112"/>
                      <a:pt x="77" y="110"/>
                      <a:pt x="76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0" y="107"/>
                      <a:pt x="80" y="107"/>
                      <a:pt x="80" y="107"/>
                    </a:cubicBezTo>
                    <a:cubicBezTo>
                      <a:pt x="81" y="107"/>
                      <a:pt x="82" y="109"/>
                      <a:pt x="84" y="110"/>
                    </a:cubicBezTo>
                    <a:cubicBezTo>
                      <a:pt x="82" y="111"/>
                      <a:pt x="81" y="112"/>
                      <a:pt x="79" y="113"/>
                    </a:cubicBezTo>
                    <a:moveTo>
                      <a:pt x="65" y="112"/>
                    </a:moveTo>
                    <a:cubicBezTo>
                      <a:pt x="65" y="112"/>
                      <a:pt x="65" y="112"/>
                      <a:pt x="65" y="112"/>
                    </a:cubicBezTo>
                    <a:cubicBezTo>
                      <a:pt x="64" y="110"/>
                      <a:pt x="63" y="107"/>
                      <a:pt x="62" y="105"/>
                    </a:cubicBezTo>
                    <a:cubicBezTo>
                      <a:pt x="62" y="104"/>
                      <a:pt x="63" y="102"/>
                      <a:pt x="63" y="100"/>
                    </a:cubicBezTo>
                    <a:cubicBezTo>
                      <a:pt x="65" y="103"/>
                      <a:pt x="66" y="106"/>
                      <a:pt x="67" y="108"/>
                    </a:cubicBezTo>
                    <a:cubicBezTo>
                      <a:pt x="66" y="109"/>
                      <a:pt x="65" y="112"/>
                      <a:pt x="65" y="112"/>
                    </a:cubicBezTo>
                    <a:moveTo>
                      <a:pt x="61" y="98"/>
                    </a:moveTo>
                    <a:cubicBezTo>
                      <a:pt x="56" y="95"/>
                      <a:pt x="55" y="94"/>
                      <a:pt x="54" y="92"/>
                    </a:cubicBezTo>
                    <a:cubicBezTo>
                      <a:pt x="53" y="91"/>
                      <a:pt x="54" y="87"/>
                      <a:pt x="54" y="85"/>
                    </a:cubicBezTo>
                    <a:cubicBezTo>
                      <a:pt x="55" y="86"/>
                      <a:pt x="56" y="87"/>
                      <a:pt x="57" y="89"/>
                    </a:cubicBezTo>
                    <a:cubicBezTo>
                      <a:pt x="58" y="90"/>
                      <a:pt x="58" y="92"/>
                      <a:pt x="61" y="98"/>
                    </a:cubicBezTo>
                    <a:moveTo>
                      <a:pt x="63" y="77"/>
                    </a:moveTo>
                    <a:cubicBezTo>
                      <a:pt x="63" y="77"/>
                      <a:pt x="62" y="76"/>
                      <a:pt x="62" y="75"/>
                    </a:cubicBezTo>
                    <a:cubicBezTo>
                      <a:pt x="63" y="75"/>
                      <a:pt x="63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5" y="75"/>
                      <a:pt x="65" y="76"/>
                    </a:cubicBezTo>
                    <a:cubicBezTo>
                      <a:pt x="64" y="76"/>
                      <a:pt x="64" y="77"/>
                      <a:pt x="63" y="77"/>
                    </a:cubicBezTo>
                    <a:moveTo>
                      <a:pt x="43" y="82"/>
                    </a:moveTo>
                    <a:cubicBezTo>
                      <a:pt x="43" y="81"/>
                      <a:pt x="42" y="79"/>
                      <a:pt x="42" y="78"/>
                    </a:cubicBezTo>
                    <a:cubicBezTo>
                      <a:pt x="44" y="74"/>
                      <a:pt x="45" y="71"/>
                      <a:pt x="47" y="66"/>
                    </a:cubicBezTo>
                    <a:cubicBezTo>
                      <a:pt x="46" y="71"/>
                      <a:pt x="45" y="76"/>
                      <a:pt x="45" y="79"/>
                    </a:cubicBezTo>
                    <a:cubicBezTo>
                      <a:pt x="47" y="75"/>
                      <a:pt x="48" y="74"/>
                      <a:pt x="49" y="74"/>
                    </a:cubicBezTo>
                    <a:cubicBezTo>
                      <a:pt x="50" y="74"/>
                      <a:pt x="50" y="75"/>
                      <a:pt x="50" y="76"/>
                    </a:cubicBezTo>
                    <a:cubicBezTo>
                      <a:pt x="48" y="78"/>
                      <a:pt x="46" y="81"/>
                      <a:pt x="44" y="83"/>
                    </a:cubicBezTo>
                    <a:cubicBezTo>
                      <a:pt x="43" y="96"/>
                      <a:pt x="46" y="100"/>
                      <a:pt x="48" y="104"/>
                    </a:cubicBezTo>
                    <a:cubicBezTo>
                      <a:pt x="52" y="110"/>
                      <a:pt x="49" y="113"/>
                      <a:pt x="47" y="115"/>
                    </a:cubicBezTo>
                    <a:cubicBezTo>
                      <a:pt x="45" y="118"/>
                      <a:pt x="41" y="118"/>
                      <a:pt x="42" y="128"/>
                    </a:cubicBezTo>
                    <a:cubicBezTo>
                      <a:pt x="42" y="129"/>
                      <a:pt x="40" y="132"/>
                      <a:pt x="39" y="134"/>
                    </a:cubicBezTo>
                    <a:cubicBezTo>
                      <a:pt x="38" y="131"/>
                      <a:pt x="36" y="128"/>
                      <a:pt x="35" y="124"/>
                    </a:cubicBezTo>
                    <a:cubicBezTo>
                      <a:pt x="34" y="123"/>
                      <a:pt x="36" y="120"/>
                      <a:pt x="37" y="117"/>
                    </a:cubicBezTo>
                    <a:cubicBezTo>
                      <a:pt x="36" y="115"/>
                      <a:pt x="35" y="114"/>
                      <a:pt x="34" y="112"/>
                    </a:cubicBezTo>
                    <a:cubicBezTo>
                      <a:pt x="33" y="112"/>
                      <a:pt x="32" y="113"/>
                      <a:pt x="31" y="114"/>
                    </a:cubicBezTo>
                    <a:cubicBezTo>
                      <a:pt x="31" y="116"/>
                      <a:pt x="30" y="116"/>
                      <a:pt x="30" y="116"/>
                    </a:cubicBezTo>
                    <a:cubicBezTo>
                      <a:pt x="29" y="116"/>
                      <a:pt x="28" y="115"/>
                      <a:pt x="27" y="113"/>
                    </a:cubicBezTo>
                    <a:cubicBezTo>
                      <a:pt x="27" y="111"/>
                      <a:pt x="26" y="107"/>
                      <a:pt x="26" y="107"/>
                    </a:cubicBezTo>
                    <a:cubicBezTo>
                      <a:pt x="31" y="101"/>
                      <a:pt x="35" y="92"/>
                      <a:pt x="38" y="84"/>
                    </a:cubicBezTo>
                    <a:cubicBezTo>
                      <a:pt x="38" y="83"/>
                      <a:pt x="39" y="83"/>
                      <a:pt x="39" y="83"/>
                    </a:cubicBezTo>
                    <a:cubicBezTo>
                      <a:pt x="40" y="83"/>
                      <a:pt x="41" y="84"/>
                      <a:pt x="42" y="84"/>
                    </a:cubicBezTo>
                    <a:cubicBezTo>
                      <a:pt x="43" y="83"/>
                      <a:pt x="43" y="83"/>
                      <a:pt x="43" y="82"/>
                    </a:cubicBezTo>
                    <a:moveTo>
                      <a:pt x="56" y="66"/>
                    </a:moveTo>
                    <a:cubicBezTo>
                      <a:pt x="56" y="66"/>
                      <a:pt x="56" y="66"/>
                      <a:pt x="55" y="66"/>
                    </a:cubicBezTo>
                    <a:cubicBezTo>
                      <a:pt x="54" y="65"/>
                      <a:pt x="53" y="61"/>
                      <a:pt x="51" y="58"/>
                    </a:cubicBezTo>
                    <a:cubicBezTo>
                      <a:pt x="53" y="55"/>
                      <a:pt x="54" y="51"/>
                      <a:pt x="55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7" y="52"/>
                      <a:pt x="58" y="56"/>
                      <a:pt x="60" y="59"/>
                    </a:cubicBezTo>
                    <a:cubicBezTo>
                      <a:pt x="58" y="61"/>
                      <a:pt x="57" y="66"/>
                      <a:pt x="56" y="66"/>
                    </a:cubicBezTo>
                    <a:moveTo>
                      <a:pt x="38" y="66"/>
                    </a:moveTo>
                    <a:cubicBezTo>
                      <a:pt x="37" y="66"/>
                      <a:pt x="35" y="61"/>
                      <a:pt x="34" y="59"/>
                    </a:cubicBezTo>
                    <a:cubicBezTo>
                      <a:pt x="36" y="56"/>
                      <a:pt x="38" y="53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2" y="53"/>
                      <a:pt x="44" y="56"/>
                    </a:cubicBezTo>
                    <a:cubicBezTo>
                      <a:pt x="41" y="60"/>
                      <a:pt x="40" y="64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moveTo>
                      <a:pt x="40" y="28"/>
                    </a:moveTo>
                    <a:cubicBezTo>
                      <a:pt x="39" y="28"/>
                      <a:pt x="38" y="26"/>
                      <a:pt x="38" y="26"/>
                    </a:cubicBezTo>
                    <a:cubicBezTo>
                      <a:pt x="38" y="24"/>
                      <a:pt x="39" y="22"/>
                      <a:pt x="39" y="21"/>
                    </a:cubicBezTo>
                    <a:cubicBezTo>
                      <a:pt x="41" y="23"/>
                      <a:pt x="42" y="23"/>
                      <a:pt x="42" y="24"/>
                    </a:cubicBezTo>
                    <a:cubicBezTo>
                      <a:pt x="42" y="25"/>
                      <a:pt x="41" y="27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moveTo>
                      <a:pt x="35" y="0"/>
                    </a:moveTo>
                    <a:cubicBezTo>
                      <a:pt x="35" y="9"/>
                      <a:pt x="35" y="16"/>
                      <a:pt x="29" y="20"/>
                    </a:cubicBezTo>
                    <a:cubicBezTo>
                      <a:pt x="25" y="22"/>
                      <a:pt x="26" y="27"/>
                      <a:pt x="29" y="31"/>
                    </a:cubicBezTo>
                    <a:cubicBezTo>
                      <a:pt x="30" y="32"/>
                      <a:pt x="32" y="32"/>
                      <a:pt x="33" y="33"/>
                    </a:cubicBezTo>
                    <a:cubicBezTo>
                      <a:pt x="33" y="35"/>
                      <a:pt x="34" y="39"/>
                      <a:pt x="34" y="39"/>
                    </a:cubicBezTo>
                    <a:cubicBezTo>
                      <a:pt x="33" y="42"/>
                      <a:pt x="32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7" y="42"/>
                      <a:pt x="26" y="41"/>
                    </a:cubicBezTo>
                    <a:cubicBezTo>
                      <a:pt x="25" y="39"/>
                      <a:pt x="24" y="37"/>
                      <a:pt x="24" y="35"/>
                    </a:cubicBezTo>
                    <a:cubicBezTo>
                      <a:pt x="23" y="38"/>
                      <a:pt x="21" y="42"/>
                      <a:pt x="20" y="46"/>
                    </a:cubicBezTo>
                    <a:cubicBezTo>
                      <a:pt x="20" y="50"/>
                      <a:pt x="23" y="55"/>
                      <a:pt x="23" y="60"/>
                    </a:cubicBezTo>
                    <a:cubicBezTo>
                      <a:pt x="23" y="66"/>
                      <a:pt x="22" y="67"/>
                      <a:pt x="20" y="67"/>
                    </a:cubicBezTo>
                    <a:cubicBezTo>
                      <a:pt x="20" y="67"/>
                      <a:pt x="19" y="67"/>
                      <a:pt x="19" y="67"/>
                    </a:cubicBezTo>
                    <a:cubicBezTo>
                      <a:pt x="19" y="67"/>
                      <a:pt x="18" y="67"/>
                      <a:pt x="18" y="67"/>
                    </a:cubicBezTo>
                    <a:cubicBezTo>
                      <a:pt x="18" y="67"/>
                      <a:pt x="18" y="67"/>
                      <a:pt x="17" y="67"/>
                    </a:cubicBezTo>
                    <a:cubicBezTo>
                      <a:pt x="16" y="72"/>
                      <a:pt x="21" y="83"/>
                      <a:pt x="14" y="84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3" y="84"/>
                      <a:pt x="13" y="84"/>
                      <a:pt x="12" y="84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0" y="84"/>
                      <a:pt x="9" y="84"/>
                      <a:pt x="9" y="89"/>
                    </a:cubicBezTo>
                    <a:cubicBezTo>
                      <a:pt x="9" y="93"/>
                      <a:pt x="11" y="96"/>
                      <a:pt x="13" y="96"/>
                    </a:cubicBezTo>
                    <a:cubicBezTo>
                      <a:pt x="14" y="96"/>
                      <a:pt x="15" y="95"/>
                      <a:pt x="15" y="95"/>
                    </a:cubicBezTo>
                    <a:cubicBezTo>
                      <a:pt x="17" y="93"/>
                      <a:pt x="18" y="90"/>
                      <a:pt x="19" y="87"/>
                    </a:cubicBezTo>
                    <a:cubicBezTo>
                      <a:pt x="20" y="86"/>
                      <a:pt x="21" y="84"/>
                      <a:pt x="22" y="84"/>
                    </a:cubicBezTo>
                    <a:cubicBezTo>
                      <a:pt x="22" y="84"/>
                      <a:pt x="23" y="85"/>
                      <a:pt x="22" y="88"/>
                    </a:cubicBezTo>
                    <a:cubicBezTo>
                      <a:pt x="22" y="93"/>
                      <a:pt x="27" y="94"/>
                      <a:pt x="24" y="101"/>
                    </a:cubicBezTo>
                    <a:cubicBezTo>
                      <a:pt x="19" y="109"/>
                      <a:pt x="18" y="111"/>
                      <a:pt x="23" y="120"/>
                    </a:cubicBezTo>
                    <a:cubicBezTo>
                      <a:pt x="27" y="128"/>
                      <a:pt x="23" y="130"/>
                      <a:pt x="21" y="134"/>
                    </a:cubicBezTo>
                    <a:cubicBezTo>
                      <a:pt x="21" y="134"/>
                      <a:pt x="20" y="134"/>
                      <a:pt x="20" y="134"/>
                    </a:cubicBezTo>
                    <a:cubicBezTo>
                      <a:pt x="19" y="134"/>
                      <a:pt x="18" y="134"/>
                      <a:pt x="17" y="134"/>
                    </a:cubicBezTo>
                    <a:cubicBezTo>
                      <a:pt x="17" y="134"/>
                      <a:pt x="17" y="135"/>
                      <a:pt x="17" y="135"/>
                    </a:cubicBezTo>
                    <a:cubicBezTo>
                      <a:pt x="17" y="137"/>
                      <a:pt x="17" y="140"/>
                      <a:pt x="17" y="142"/>
                    </a:cubicBezTo>
                    <a:cubicBezTo>
                      <a:pt x="15" y="147"/>
                      <a:pt x="14" y="149"/>
                      <a:pt x="12" y="149"/>
                    </a:cubicBezTo>
                    <a:cubicBezTo>
                      <a:pt x="11" y="149"/>
                      <a:pt x="10" y="147"/>
                      <a:pt x="9" y="143"/>
                    </a:cubicBezTo>
                    <a:cubicBezTo>
                      <a:pt x="8" y="135"/>
                      <a:pt x="6" y="134"/>
                      <a:pt x="4" y="134"/>
                    </a:cubicBezTo>
                    <a:cubicBezTo>
                      <a:pt x="3" y="134"/>
                      <a:pt x="3" y="134"/>
                      <a:pt x="2" y="134"/>
                    </a:cubicBezTo>
                    <a:cubicBezTo>
                      <a:pt x="2" y="134"/>
                      <a:pt x="1" y="134"/>
                      <a:pt x="1" y="13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" y="150"/>
                      <a:pt x="2" y="150"/>
                      <a:pt x="3" y="150"/>
                    </a:cubicBezTo>
                    <a:cubicBezTo>
                      <a:pt x="6" y="150"/>
                      <a:pt x="9" y="153"/>
                      <a:pt x="10" y="162"/>
                    </a:cubicBezTo>
                    <a:cubicBezTo>
                      <a:pt x="10" y="164"/>
                      <a:pt x="11" y="167"/>
                      <a:pt x="12" y="167"/>
                    </a:cubicBezTo>
                    <a:cubicBezTo>
                      <a:pt x="13" y="167"/>
                      <a:pt x="14" y="166"/>
                      <a:pt x="14" y="163"/>
                    </a:cubicBezTo>
                    <a:cubicBezTo>
                      <a:pt x="16" y="160"/>
                      <a:pt x="18" y="157"/>
                      <a:pt x="19" y="154"/>
                    </a:cubicBezTo>
                    <a:cubicBezTo>
                      <a:pt x="20" y="153"/>
                      <a:pt x="20" y="153"/>
                      <a:pt x="21" y="153"/>
                    </a:cubicBezTo>
                    <a:cubicBezTo>
                      <a:pt x="21" y="153"/>
                      <a:pt x="22" y="153"/>
                      <a:pt x="22" y="154"/>
                    </a:cubicBezTo>
                    <a:cubicBezTo>
                      <a:pt x="23" y="157"/>
                      <a:pt x="24" y="161"/>
                      <a:pt x="25" y="165"/>
                    </a:cubicBezTo>
                    <a:cubicBezTo>
                      <a:pt x="24" y="166"/>
                      <a:pt x="22" y="166"/>
                      <a:pt x="21" y="168"/>
                    </a:cubicBezTo>
                    <a:cubicBezTo>
                      <a:pt x="20" y="170"/>
                      <a:pt x="18" y="174"/>
                      <a:pt x="17" y="177"/>
                    </a:cubicBezTo>
                    <a:cubicBezTo>
                      <a:pt x="19" y="179"/>
                      <a:pt x="20" y="183"/>
                      <a:pt x="22" y="184"/>
                    </a:cubicBezTo>
                    <a:cubicBezTo>
                      <a:pt x="23" y="185"/>
                      <a:pt x="24" y="185"/>
                      <a:pt x="24" y="185"/>
                    </a:cubicBezTo>
                    <a:cubicBezTo>
                      <a:pt x="25" y="185"/>
                      <a:pt x="25" y="185"/>
                      <a:pt x="26" y="185"/>
                    </a:cubicBezTo>
                    <a:cubicBezTo>
                      <a:pt x="27" y="185"/>
                      <a:pt x="27" y="184"/>
                      <a:pt x="28" y="184"/>
                    </a:cubicBezTo>
                    <a:cubicBezTo>
                      <a:pt x="28" y="184"/>
                      <a:pt x="28" y="184"/>
                      <a:pt x="28" y="184"/>
                    </a:cubicBezTo>
                    <a:cubicBezTo>
                      <a:pt x="28" y="184"/>
                      <a:pt x="28" y="184"/>
                      <a:pt x="28" y="184"/>
                    </a:cubicBezTo>
                    <a:cubicBezTo>
                      <a:pt x="28" y="184"/>
                      <a:pt x="28" y="184"/>
                      <a:pt x="28" y="184"/>
                    </a:cubicBezTo>
                    <a:cubicBezTo>
                      <a:pt x="28" y="180"/>
                      <a:pt x="23" y="175"/>
                      <a:pt x="28" y="170"/>
                    </a:cubicBezTo>
                    <a:cubicBezTo>
                      <a:pt x="30" y="167"/>
                      <a:pt x="34" y="170"/>
                      <a:pt x="34" y="161"/>
                    </a:cubicBezTo>
                    <a:cubicBezTo>
                      <a:pt x="34" y="157"/>
                      <a:pt x="32" y="148"/>
                      <a:pt x="35" y="148"/>
                    </a:cubicBezTo>
                    <a:cubicBezTo>
                      <a:pt x="35" y="148"/>
                      <a:pt x="35" y="148"/>
                      <a:pt x="36" y="148"/>
                    </a:cubicBezTo>
                    <a:cubicBezTo>
                      <a:pt x="37" y="149"/>
                      <a:pt x="37" y="149"/>
                      <a:pt x="38" y="149"/>
                    </a:cubicBezTo>
                    <a:cubicBezTo>
                      <a:pt x="40" y="149"/>
                      <a:pt x="41" y="145"/>
                      <a:pt x="42" y="143"/>
                    </a:cubicBezTo>
                    <a:cubicBezTo>
                      <a:pt x="44" y="139"/>
                      <a:pt x="46" y="137"/>
                      <a:pt x="47" y="137"/>
                    </a:cubicBezTo>
                    <a:cubicBezTo>
                      <a:pt x="49" y="137"/>
                      <a:pt x="51" y="140"/>
                      <a:pt x="53" y="146"/>
                    </a:cubicBezTo>
                    <a:cubicBezTo>
                      <a:pt x="54" y="147"/>
                      <a:pt x="55" y="149"/>
                      <a:pt x="55" y="149"/>
                    </a:cubicBezTo>
                    <a:cubicBezTo>
                      <a:pt x="55" y="149"/>
                      <a:pt x="55" y="149"/>
                      <a:pt x="55" y="149"/>
                    </a:cubicBezTo>
                    <a:cubicBezTo>
                      <a:pt x="58" y="148"/>
                      <a:pt x="59" y="136"/>
                      <a:pt x="62" y="136"/>
                    </a:cubicBezTo>
                    <a:cubicBezTo>
                      <a:pt x="63" y="136"/>
                      <a:pt x="64" y="137"/>
                      <a:pt x="66" y="139"/>
                    </a:cubicBezTo>
                    <a:cubicBezTo>
                      <a:pt x="66" y="135"/>
                      <a:pt x="67" y="131"/>
                      <a:pt x="67" y="127"/>
                    </a:cubicBezTo>
                    <a:cubicBezTo>
                      <a:pt x="68" y="123"/>
                      <a:pt x="68" y="118"/>
                      <a:pt x="69" y="118"/>
                    </a:cubicBezTo>
                    <a:cubicBezTo>
                      <a:pt x="69" y="118"/>
                      <a:pt x="69" y="118"/>
                      <a:pt x="70" y="118"/>
                    </a:cubicBezTo>
                    <a:cubicBezTo>
                      <a:pt x="72" y="118"/>
                      <a:pt x="75" y="119"/>
                      <a:pt x="78" y="120"/>
                    </a:cubicBezTo>
                    <a:cubicBezTo>
                      <a:pt x="76" y="134"/>
                      <a:pt x="86" y="138"/>
                      <a:pt x="84" y="151"/>
                    </a:cubicBezTo>
                    <a:cubicBezTo>
                      <a:pt x="84" y="151"/>
                      <a:pt x="84" y="151"/>
                      <a:pt x="84" y="151"/>
                    </a:cubicBezTo>
                    <a:cubicBezTo>
                      <a:pt x="84" y="151"/>
                      <a:pt x="85" y="151"/>
                      <a:pt x="85" y="151"/>
                    </a:cubicBezTo>
                    <a:cubicBezTo>
                      <a:pt x="86" y="151"/>
                      <a:pt x="87" y="151"/>
                      <a:pt x="88" y="151"/>
                    </a:cubicBezTo>
                    <a:cubicBezTo>
                      <a:pt x="88" y="151"/>
                      <a:pt x="89" y="152"/>
                      <a:pt x="90" y="152"/>
                    </a:cubicBezTo>
                    <a:cubicBezTo>
                      <a:pt x="91" y="152"/>
                      <a:pt x="92" y="151"/>
                      <a:pt x="92" y="147"/>
                    </a:cubicBezTo>
                    <a:cubicBezTo>
                      <a:pt x="92" y="136"/>
                      <a:pt x="94" y="134"/>
                      <a:pt x="97" y="134"/>
                    </a:cubicBezTo>
                    <a:cubicBezTo>
                      <a:pt x="98" y="134"/>
                      <a:pt x="98" y="134"/>
                      <a:pt x="99" y="134"/>
                    </a:cubicBezTo>
                    <a:cubicBezTo>
                      <a:pt x="100" y="134"/>
                      <a:pt x="100" y="135"/>
                      <a:pt x="101" y="135"/>
                    </a:cubicBezTo>
                    <a:cubicBezTo>
                      <a:pt x="101" y="135"/>
                      <a:pt x="101" y="135"/>
                      <a:pt x="101" y="135"/>
                    </a:cubicBezTo>
                    <a:cubicBezTo>
                      <a:pt x="101" y="135"/>
                      <a:pt x="101" y="135"/>
                      <a:pt x="101" y="135"/>
                    </a:cubicBezTo>
                    <a:cubicBezTo>
                      <a:pt x="101" y="135"/>
                      <a:pt x="101" y="135"/>
                      <a:pt x="101" y="135"/>
                    </a:cubicBezTo>
                    <a:cubicBezTo>
                      <a:pt x="101" y="118"/>
                      <a:pt x="101" y="118"/>
                      <a:pt x="101" y="118"/>
                    </a:cubicBezTo>
                    <a:cubicBezTo>
                      <a:pt x="101" y="117"/>
                      <a:pt x="100" y="117"/>
                      <a:pt x="100" y="117"/>
                    </a:cubicBezTo>
                    <a:cubicBezTo>
                      <a:pt x="99" y="117"/>
                      <a:pt x="98" y="118"/>
                      <a:pt x="98" y="118"/>
                    </a:cubicBezTo>
                    <a:cubicBezTo>
                      <a:pt x="97" y="118"/>
                      <a:pt x="96" y="118"/>
                      <a:pt x="96" y="118"/>
                    </a:cubicBezTo>
                    <a:cubicBezTo>
                      <a:pt x="94" y="118"/>
                      <a:pt x="93" y="117"/>
                      <a:pt x="93" y="111"/>
                    </a:cubicBezTo>
                    <a:cubicBezTo>
                      <a:pt x="92" y="102"/>
                      <a:pt x="94" y="100"/>
                      <a:pt x="96" y="100"/>
                    </a:cubicBezTo>
                    <a:cubicBezTo>
                      <a:pt x="96" y="100"/>
                      <a:pt x="97" y="101"/>
                      <a:pt x="98" y="101"/>
                    </a:cubicBezTo>
                    <a:cubicBezTo>
                      <a:pt x="99" y="101"/>
                      <a:pt x="99" y="101"/>
                      <a:pt x="100" y="101"/>
                    </a:cubicBezTo>
                    <a:cubicBezTo>
                      <a:pt x="100" y="101"/>
                      <a:pt x="101" y="101"/>
                      <a:pt x="101" y="101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1" y="96"/>
                      <a:pt x="102" y="90"/>
                      <a:pt x="99" y="90"/>
                    </a:cubicBezTo>
                    <a:cubicBezTo>
                      <a:pt x="98" y="90"/>
                      <a:pt x="97" y="90"/>
                      <a:pt x="96" y="91"/>
                    </a:cubicBezTo>
                    <a:cubicBezTo>
                      <a:pt x="94" y="92"/>
                      <a:pt x="92" y="94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8" y="95"/>
                      <a:pt x="87" y="91"/>
                      <a:pt x="87" y="89"/>
                    </a:cubicBezTo>
                    <a:cubicBezTo>
                      <a:pt x="87" y="86"/>
                      <a:pt x="88" y="85"/>
                      <a:pt x="88" y="85"/>
                    </a:cubicBezTo>
                    <a:cubicBezTo>
                      <a:pt x="89" y="85"/>
                      <a:pt x="89" y="86"/>
                      <a:pt x="90" y="87"/>
                    </a:cubicBezTo>
                    <a:cubicBezTo>
                      <a:pt x="91" y="88"/>
                      <a:pt x="91" y="88"/>
                      <a:pt x="92" y="88"/>
                    </a:cubicBezTo>
                    <a:cubicBezTo>
                      <a:pt x="92" y="85"/>
                      <a:pt x="93" y="83"/>
                      <a:pt x="93" y="80"/>
                    </a:cubicBezTo>
                    <a:cubicBezTo>
                      <a:pt x="92" y="76"/>
                      <a:pt x="92" y="68"/>
                      <a:pt x="91" y="68"/>
                    </a:cubicBezTo>
                    <a:cubicBezTo>
                      <a:pt x="91" y="68"/>
                      <a:pt x="90" y="68"/>
                      <a:pt x="89" y="68"/>
                    </a:cubicBezTo>
                    <a:cubicBezTo>
                      <a:pt x="87" y="68"/>
                      <a:pt x="85" y="69"/>
                      <a:pt x="82" y="69"/>
                    </a:cubicBezTo>
                    <a:cubicBezTo>
                      <a:pt x="86" y="77"/>
                      <a:pt x="82" y="80"/>
                      <a:pt x="80" y="85"/>
                    </a:cubicBezTo>
                    <a:cubicBezTo>
                      <a:pt x="79" y="87"/>
                      <a:pt x="79" y="92"/>
                      <a:pt x="78" y="94"/>
                    </a:cubicBezTo>
                    <a:cubicBezTo>
                      <a:pt x="76" y="96"/>
                      <a:pt x="74" y="100"/>
                      <a:pt x="73" y="100"/>
                    </a:cubicBezTo>
                    <a:cubicBezTo>
                      <a:pt x="73" y="100"/>
                      <a:pt x="73" y="100"/>
                      <a:pt x="72" y="100"/>
                    </a:cubicBezTo>
                    <a:cubicBezTo>
                      <a:pt x="70" y="98"/>
                      <a:pt x="68" y="93"/>
                      <a:pt x="68" y="89"/>
                    </a:cubicBezTo>
                    <a:cubicBezTo>
                      <a:pt x="67" y="74"/>
                      <a:pt x="68" y="59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6" y="45"/>
                      <a:pt x="66" y="45"/>
                      <a:pt x="65" y="45"/>
                    </a:cubicBezTo>
                    <a:cubicBezTo>
                      <a:pt x="65" y="45"/>
                      <a:pt x="64" y="45"/>
                      <a:pt x="64" y="45"/>
                    </a:cubicBezTo>
                    <a:cubicBezTo>
                      <a:pt x="60" y="43"/>
                      <a:pt x="58" y="42"/>
                      <a:pt x="56" y="42"/>
                    </a:cubicBezTo>
                    <a:cubicBezTo>
                      <a:pt x="54" y="42"/>
                      <a:pt x="52" y="44"/>
                      <a:pt x="49" y="47"/>
                    </a:cubicBezTo>
                    <a:cubicBezTo>
                      <a:pt x="48" y="48"/>
                      <a:pt x="47" y="49"/>
                      <a:pt x="46" y="49"/>
                    </a:cubicBezTo>
                    <a:cubicBezTo>
                      <a:pt x="46" y="49"/>
                      <a:pt x="46" y="48"/>
                      <a:pt x="45" y="45"/>
                    </a:cubicBezTo>
                    <a:cubicBezTo>
                      <a:pt x="45" y="44"/>
                      <a:pt x="45" y="43"/>
                      <a:pt x="45" y="42"/>
                    </a:cubicBezTo>
                    <a:cubicBezTo>
                      <a:pt x="46" y="35"/>
                      <a:pt x="49" y="25"/>
                      <a:pt x="48" y="20"/>
                    </a:cubicBezTo>
                    <a:cubicBezTo>
                      <a:pt x="46" y="13"/>
                      <a:pt x="46" y="7"/>
                      <a:pt x="46" y="0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54" name="Freeform 3711">
                <a:extLst>
                  <a:ext uri="{FF2B5EF4-FFF2-40B4-BE49-F238E27FC236}">
                    <a16:creationId xmlns:a16="http://schemas.microsoft.com/office/drawing/2014/main" id="{7D471454-E0CB-4664-92C1-5D93CCD17D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31" y="3715"/>
                <a:ext cx="87" cy="214"/>
              </a:xfrm>
              <a:custGeom>
                <a:avLst/>
                <a:gdLst>
                  <a:gd name="T0" fmla="*/ 37 w 102"/>
                  <a:gd name="T1" fmla="*/ 176 h 252"/>
                  <a:gd name="T2" fmla="*/ 48 w 102"/>
                  <a:gd name="T3" fmla="*/ 177 h 252"/>
                  <a:gd name="T4" fmla="*/ 32 w 102"/>
                  <a:gd name="T5" fmla="*/ 163 h 252"/>
                  <a:gd name="T6" fmla="*/ 35 w 102"/>
                  <a:gd name="T7" fmla="*/ 157 h 252"/>
                  <a:gd name="T8" fmla="*/ 71 w 102"/>
                  <a:gd name="T9" fmla="*/ 115 h 252"/>
                  <a:gd name="T10" fmla="*/ 66 w 102"/>
                  <a:gd name="T11" fmla="*/ 106 h 252"/>
                  <a:gd name="T12" fmla="*/ 71 w 102"/>
                  <a:gd name="T13" fmla="*/ 65 h 252"/>
                  <a:gd name="T14" fmla="*/ 75 w 102"/>
                  <a:gd name="T15" fmla="*/ 52 h 252"/>
                  <a:gd name="T16" fmla="*/ 74 w 102"/>
                  <a:gd name="T17" fmla="*/ 67 h 252"/>
                  <a:gd name="T18" fmla="*/ 68 w 102"/>
                  <a:gd name="T19" fmla="*/ 8 h 252"/>
                  <a:gd name="T20" fmla="*/ 58 w 102"/>
                  <a:gd name="T21" fmla="*/ 17 h 252"/>
                  <a:gd name="T22" fmla="*/ 54 w 102"/>
                  <a:gd name="T23" fmla="*/ 39 h 252"/>
                  <a:gd name="T24" fmla="*/ 57 w 102"/>
                  <a:gd name="T25" fmla="*/ 73 h 252"/>
                  <a:gd name="T26" fmla="*/ 58 w 102"/>
                  <a:gd name="T27" fmla="*/ 73 h 252"/>
                  <a:gd name="T28" fmla="*/ 66 w 102"/>
                  <a:gd name="T29" fmla="*/ 73 h 252"/>
                  <a:gd name="T30" fmla="*/ 60 w 102"/>
                  <a:gd name="T31" fmla="*/ 81 h 252"/>
                  <a:gd name="T32" fmla="*/ 58 w 102"/>
                  <a:gd name="T33" fmla="*/ 84 h 252"/>
                  <a:gd name="T34" fmla="*/ 44 w 102"/>
                  <a:gd name="T35" fmla="*/ 92 h 252"/>
                  <a:gd name="T36" fmla="*/ 40 w 102"/>
                  <a:gd name="T37" fmla="*/ 92 h 252"/>
                  <a:gd name="T38" fmla="*/ 34 w 102"/>
                  <a:gd name="T39" fmla="*/ 131 h 252"/>
                  <a:gd name="T40" fmla="*/ 27 w 102"/>
                  <a:gd name="T41" fmla="*/ 129 h 252"/>
                  <a:gd name="T42" fmla="*/ 22 w 102"/>
                  <a:gd name="T43" fmla="*/ 150 h 252"/>
                  <a:gd name="T44" fmla="*/ 14 w 102"/>
                  <a:gd name="T45" fmla="*/ 134 h 252"/>
                  <a:gd name="T46" fmla="*/ 6 w 102"/>
                  <a:gd name="T47" fmla="*/ 171 h 252"/>
                  <a:gd name="T48" fmla="*/ 3 w 102"/>
                  <a:gd name="T49" fmla="*/ 195 h 252"/>
                  <a:gd name="T50" fmla="*/ 16 w 102"/>
                  <a:gd name="T51" fmla="*/ 178 h 252"/>
                  <a:gd name="T52" fmla="*/ 12 w 102"/>
                  <a:gd name="T53" fmla="*/ 153 h 252"/>
                  <a:gd name="T54" fmla="*/ 21 w 102"/>
                  <a:gd name="T55" fmla="*/ 169 h 252"/>
                  <a:gd name="T56" fmla="*/ 26 w 102"/>
                  <a:gd name="T57" fmla="*/ 171 h 252"/>
                  <a:gd name="T58" fmla="*/ 36 w 102"/>
                  <a:gd name="T59" fmla="*/ 187 h 252"/>
                  <a:gd name="T60" fmla="*/ 51 w 102"/>
                  <a:gd name="T61" fmla="*/ 188 h 252"/>
                  <a:gd name="T62" fmla="*/ 59 w 102"/>
                  <a:gd name="T63" fmla="*/ 208 h 252"/>
                  <a:gd name="T64" fmla="*/ 70 w 102"/>
                  <a:gd name="T65" fmla="*/ 204 h 252"/>
                  <a:gd name="T66" fmla="*/ 65 w 102"/>
                  <a:gd name="T67" fmla="*/ 218 h 252"/>
                  <a:gd name="T68" fmla="*/ 72 w 102"/>
                  <a:gd name="T69" fmla="*/ 252 h 252"/>
                  <a:gd name="T70" fmla="*/ 97 w 102"/>
                  <a:gd name="T71" fmla="*/ 252 h 252"/>
                  <a:gd name="T72" fmla="*/ 92 w 102"/>
                  <a:gd name="T73" fmla="*/ 230 h 252"/>
                  <a:gd name="T74" fmla="*/ 98 w 102"/>
                  <a:gd name="T75" fmla="*/ 213 h 252"/>
                  <a:gd name="T76" fmla="*/ 92 w 102"/>
                  <a:gd name="T77" fmla="*/ 244 h 252"/>
                  <a:gd name="T78" fmla="*/ 87 w 102"/>
                  <a:gd name="T79" fmla="*/ 249 h 252"/>
                  <a:gd name="T80" fmla="*/ 77 w 102"/>
                  <a:gd name="T81" fmla="*/ 235 h 252"/>
                  <a:gd name="T82" fmla="*/ 75 w 102"/>
                  <a:gd name="T83" fmla="*/ 201 h 252"/>
                  <a:gd name="T84" fmla="*/ 79 w 102"/>
                  <a:gd name="T85" fmla="*/ 168 h 252"/>
                  <a:gd name="T86" fmla="*/ 76 w 102"/>
                  <a:gd name="T87" fmla="*/ 168 h 252"/>
                  <a:gd name="T88" fmla="*/ 63 w 102"/>
                  <a:gd name="T89" fmla="*/ 177 h 252"/>
                  <a:gd name="T90" fmla="*/ 56 w 102"/>
                  <a:gd name="T91" fmla="*/ 168 h 252"/>
                  <a:gd name="T92" fmla="*/ 55 w 102"/>
                  <a:gd name="T93" fmla="*/ 152 h 252"/>
                  <a:gd name="T94" fmla="*/ 53 w 102"/>
                  <a:gd name="T95" fmla="*/ 135 h 252"/>
                  <a:gd name="T96" fmla="*/ 50 w 102"/>
                  <a:gd name="T97" fmla="*/ 135 h 252"/>
                  <a:gd name="T98" fmla="*/ 37 w 102"/>
                  <a:gd name="T99" fmla="*/ 143 h 252"/>
                  <a:gd name="T100" fmla="*/ 46 w 102"/>
                  <a:gd name="T101" fmla="*/ 136 h 252"/>
                  <a:gd name="T102" fmla="*/ 54 w 102"/>
                  <a:gd name="T103" fmla="*/ 120 h 252"/>
                  <a:gd name="T104" fmla="*/ 65 w 102"/>
                  <a:gd name="T105" fmla="*/ 133 h 252"/>
                  <a:gd name="T106" fmla="*/ 74 w 102"/>
                  <a:gd name="T107" fmla="*/ 120 h 252"/>
                  <a:gd name="T108" fmla="*/ 85 w 102"/>
                  <a:gd name="T109" fmla="*/ 134 h 252"/>
                  <a:gd name="T110" fmla="*/ 86 w 102"/>
                  <a:gd name="T111" fmla="*/ 98 h 252"/>
                  <a:gd name="T112" fmla="*/ 81 w 102"/>
                  <a:gd name="T113" fmla="*/ 90 h 252"/>
                  <a:gd name="T114" fmla="*/ 75 w 102"/>
                  <a:gd name="T115" fmla="*/ 82 h 252"/>
                  <a:gd name="T116" fmla="*/ 87 w 102"/>
                  <a:gd name="T117" fmla="*/ 34 h 252"/>
                  <a:gd name="T118" fmla="*/ 70 w 102"/>
                  <a:gd name="T119" fmla="*/ 28 h 252"/>
                  <a:gd name="T120" fmla="*/ 75 w 102"/>
                  <a:gd name="T121" fmla="*/ 18 h 252"/>
                  <a:gd name="T122" fmla="*/ 77 w 102"/>
                  <a:gd name="T123" fmla="*/ 1 h 252"/>
                  <a:gd name="T124" fmla="*/ 74 w 102"/>
                  <a:gd name="T12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" h="252">
                    <a:moveTo>
                      <a:pt x="43" y="184"/>
                    </a:moveTo>
                    <a:cubicBezTo>
                      <a:pt x="43" y="184"/>
                      <a:pt x="43" y="184"/>
                      <a:pt x="43" y="184"/>
                    </a:cubicBezTo>
                    <a:cubicBezTo>
                      <a:pt x="41" y="183"/>
                      <a:pt x="39" y="179"/>
                      <a:pt x="37" y="176"/>
                    </a:cubicBezTo>
                    <a:cubicBezTo>
                      <a:pt x="39" y="174"/>
                      <a:pt x="41" y="169"/>
                      <a:pt x="42" y="169"/>
                    </a:cubicBezTo>
                    <a:cubicBezTo>
                      <a:pt x="42" y="169"/>
                      <a:pt x="42" y="169"/>
                      <a:pt x="42" y="169"/>
                    </a:cubicBezTo>
                    <a:cubicBezTo>
                      <a:pt x="44" y="170"/>
                      <a:pt x="46" y="174"/>
                      <a:pt x="48" y="177"/>
                    </a:cubicBezTo>
                    <a:cubicBezTo>
                      <a:pt x="46" y="180"/>
                      <a:pt x="44" y="184"/>
                      <a:pt x="43" y="184"/>
                    </a:cubicBezTo>
                    <a:moveTo>
                      <a:pt x="32" y="163"/>
                    </a:moveTo>
                    <a:cubicBezTo>
                      <a:pt x="32" y="163"/>
                      <a:pt x="32" y="163"/>
                      <a:pt x="32" y="163"/>
                    </a:cubicBezTo>
                    <a:cubicBezTo>
                      <a:pt x="31" y="163"/>
                      <a:pt x="31" y="160"/>
                      <a:pt x="30" y="159"/>
                    </a:cubicBezTo>
                    <a:cubicBezTo>
                      <a:pt x="32" y="159"/>
                      <a:pt x="33" y="158"/>
                      <a:pt x="35" y="157"/>
                    </a:cubicBezTo>
                    <a:cubicBezTo>
                      <a:pt x="35" y="157"/>
                      <a:pt x="35" y="157"/>
                      <a:pt x="35" y="157"/>
                    </a:cubicBezTo>
                    <a:cubicBezTo>
                      <a:pt x="35" y="157"/>
                      <a:pt x="36" y="160"/>
                      <a:pt x="37" y="162"/>
                    </a:cubicBezTo>
                    <a:cubicBezTo>
                      <a:pt x="35" y="162"/>
                      <a:pt x="33" y="163"/>
                      <a:pt x="32" y="163"/>
                    </a:cubicBezTo>
                    <a:moveTo>
                      <a:pt x="71" y="115"/>
                    </a:moveTo>
                    <a:cubicBezTo>
                      <a:pt x="65" y="112"/>
                      <a:pt x="63" y="111"/>
                      <a:pt x="62" y="109"/>
                    </a:cubicBezTo>
                    <a:cubicBezTo>
                      <a:pt x="61" y="109"/>
                      <a:pt x="62" y="105"/>
                      <a:pt x="63" y="102"/>
                    </a:cubicBezTo>
                    <a:cubicBezTo>
                      <a:pt x="64" y="104"/>
                      <a:pt x="65" y="104"/>
                      <a:pt x="66" y="106"/>
                    </a:cubicBezTo>
                    <a:cubicBezTo>
                      <a:pt x="67" y="107"/>
                      <a:pt x="68" y="109"/>
                      <a:pt x="71" y="115"/>
                    </a:cubicBezTo>
                    <a:moveTo>
                      <a:pt x="73" y="67"/>
                    </a:moveTo>
                    <a:cubicBezTo>
                      <a:pt x="73" y="67"/>
                      <a:pt x="71" y="65"/>
                      <a:pt x="71" y="65"/>
                    </a:cubicBezTo>
                    <a:cubicBezTo>
                      <a:pt x="71" y="61"/>
                      <a:pt x="71" y="57"/>
                      <a:pt x="71" y="54"/>
                    </a:cubicBezTo>
                    <a:cubicBezTo>
                      <a:pt x="71" y="53"/>
                      <a:pt x="72" y="52"/>
                      <a:pt x="72" y="52"/>
                    </a:cubicBezTo>
                    <a:cubicBezTo>
                      <a:pt x="73" y="52"/>
                      <a:pt x="74" y="52"/>
                      <a:pt x="75" y="52"/>
                    </a:cubicBezTo>
                    <a:cubicBezTo>
                      <a:pt x="75" y="52"/>
                      <a:pt x="76" y="52"/>
                      <a:pt x="77" y="52"/>
                    </a:cubicBezTo>
                    <a:cubicBezTo>
                      <a:pt x="77" y="52"/>
                      <a:pt x="78" y="55"/>
                      <a:pt x="78" y="56"/>
                    </a:cubicBezTo>
                    <a:cubicBezTo>
                      <a:pt x="77" y="60"/>
                      <a:pt x="75" y="63"/>
                      <a:pt x="74" y="67"/>
                    </a:cubicBezTo>
                    <a:cubicBezTo>
                      <a:pt x="74" y="67"/>
                      <a:pt x="74" y="67"/>
                      <a:pt x="73" y="67"/>
                    </a:cubicBezTo>
                    <a:moveTo>
                      <a:pt x="74" y="0"/>
                    </a:moveTo>
                    <a:cubicBezTo>
                      <a:pt x="71" y="0"/>
                      <a:pt x="68" y="4"/>
                      <a:pt x="68" y="8"/>
                    </a:cubicBezTo>
                    <a:cubicBezTo>
                      <a:pt x="67" y="16"/>
                      <a:pt x="65" y="18"/>
                      <a:pt x="62" y="18"/>
                    </a:cubicBezTo>
                    <a:cubicBezTo>
                      <a:pt x="62" y="18"/>
                      <a:pt x="61" y="17"/>
                      <a:pt x="60" y="17"/>
                    </a:cubicBezTo>
                    <a:cubicBezTo>
                      <a:pt x="59" y="17"/>
                      <a:pt x="59" y="17"/>
                      <a:pt x="58" y="17"/>
                    </a:cubicBezTo>
                    <a:cubicBezTo>
                      <a:pt x="57" y="17"/>
                      <a:pt x="57" y="17"/>
                      <a:pt x="56" y="17"/>
                    </a:cubicBezTo>
                    <a:cubicBezTo>
                      <a:pt x="57" y="23"/>
                      <a:pt x="57" y="28"/>
                      <a:pt x="57" y="34"/>
                    </a:cubicBezTo>
                    <a:cubicBezTo>
                      <a:pt x="57" y="36"/>
                      <a:pt x="56" y="38"/>
                      <a:pt x="54" y="39"/>
                    </a:cubicBezTo>
                    <a:cubicBezTo>
                      <a:pt x="50" y="43"/>
                      <a:pt x="50" y="42"/>
                      <a:pt x="53" y="45"/>
                    </a:cubicBezTo>
                    <a:cubicBezTo>
                      <a:pt x="54" y="47"/>
                      <a:pt x="57" y="49"/>
                      <a:pt x="57" y="51"/>
                    </a:cubicBezTo>
                    <a:cubicBezTo>
                      <a:pt x="57" y="59"/>
                      <a:pt x="57" y="66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7" y="73"/>
                      <a:pt x="58" y="73"/>
                      <a:pt x="58" y="73"/>
                    </a:cubicBezTo>
                    <a:cubicBezTo>
                      <a:pt x="59" y="73"/>
                      <a:pt x="60" y="72"/>
                      <a:pt x="60" y="71"/>
                    </a:cubicBezTo>
                    <a:cubicBezTo>
                      <a:pt x="61" y="70"/>
                      <a:pt x="62" y="69"/>
                      <a:pt x="63" y="69"/>
                    </a:cubicBezTo>
                    <a:cubicBezTo>
                      <a:pt x="64" y="69"/>
                      <a:pt x="65" y="70"/>
                      <a:pt x="66" y="73"/>
                    </a:cubicBezTo>
                    <a:cubicBezTo>
                      <a:pt x="67" y="75"/>
                      <a:pt x="66" y="79"/>
                      <a:pt x="65" y="81"/>
                    </a:cubicBezTo>
                    <a:cubicBezTo>
                      <a:pt x="65" y="83"/>
                      <a:pt x="64" y="84"/>
                      <a:pt x="63" y="84"/>
                    </a:cubicBezTo>
                    <a:cubicBezTo>
                      <a:pt x="62" y="84"/>
                      <a:pt x="61" y="83"/>
                      <a:pt x="60" y="81"/>
                    </a:cubicBezTo>
                    <a:cubicBezTo>
                      <a:pt x="60" y="80"/>
                      <a:pt x="58" y="79"/>
                      <a:pt x="57" y="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81"/>
                      <a:pt x="58" y="83"/>
                      <a:pt x="58" y="84"/>
                    </a:cubicBezTo>
                    <a:cubicBezTo>
                      <a:pt x="57" y="94"/>
                      <a:pt x="56" y="98"/>
                      <a:pt x="54" y="98"/>
                    </a:cubicBezTo>
                    <a:cubicBezTo>
                      <a:pt x="52" y="98"/>
                      <a:pt x="50" y="96"/>
                      <a:pt x="46" y="92"/>
                    </a:cubicBezTo>
                    <a:cubicBezTo>
                      <a:pt x="46" y="92"/>
                      <a:pt x="45" y="92"/>
                      <a:pt x="44" y="92"/>
                    </a:cubicBezTo>
                    <a:cubicBezTo>
                      <a:pt x="44" y="92"/>
                      <a:pt x="43" y="92"/>
                      <a:pt x="42" y="92"/>
                    </a:cubicBezTo>
                    <a:cubicBezTo>
                      <a:pt x="42" y="92"/>
                      <a:pt x="41" y="92"/>
                      <a:pt x="41" y="92"/>
                    </a:cubicBezTo>
                    <a:cubicBezTo>
                      <a:pt x="41" y="92"/>
                      <a:pt x="40" y="92"/>
                      <a:pt x="40" y="92"/>
                    </a:cubicBezTo>
                    <a:cubicBezTo>
                      <a:pt x="41" y="95"/>
                      <a:pt x="41" y="99"/>
                      <a:pt x="42" y="101"/>
                    </a:cubicBezTo>
                    <a:cubicBezTo>
                      <a:pt x="45" y="107"/>
                      <a:pt x="49" y="111"/>
                      <a:pt x="43" y="117"/>
                    </a:cubicBezTo>
                    <a:cubicBezTo>
                      <a:pt x="39" y="121"/>
                      <a:pt x="36" y="126"/>
                      <a:pt x="34" y="131"/>
                    </a:cubicBezTo>
                    <a:cubicBezTo>
                      <a:pt x="33" y="133"/>
                      <a:pt x="32" y="134"/>
                      <a:pt x="32" y="134"/>
                    </a:cubicBezTo>
                    <a:cubicBezTo>
                      <a:pt x="31" y="134"/>
                      <a:pt x="30" y="133"/>
                      <a:pt x="29" y="131"/>
                    </a:cubicBezTo>
                    <a:cubicBezTo>
                      <a:pt x="29" y="130"/>
                      <a:pt x="28" y="129"/>
                      <a:pt x="27" y="129"/>
                    </a:cubicBezTo>
                    <a:cubicBezTo>
                      <a:pt x="27" y="129"/>
                      <a:pt x="27" y="129"/>
                      <a:pt x="26" y="129"/>
                    </a:cubicBezTo>
                    <a:cubicBezTo>
                      <a:pt x="26" y="135"/>
                      <a:pt x="26" y="140"/>
                      <a:pt x="25" y="145"/>
                    </a:cubicBezTo>
                    <a:cubicBezTo>
                      <a:pt x="24" y="148"/>
                      <a:pt x="23" y="150"/>
                      <a:pt x="22" y="150"/>
                    </a:cubicBezTo>
                    <a:cubicBezTo>
                      <a:pt x="21" y="150"/>
                      <a:pt x="20" y="149"/>
                      <a:pt x="19" y="146"/>
                    </a:cubicBezTo>
                    <a:cubicBezTo>
                      <a:pt x="18" y="145"/>
                      <a:pt x="17" y="144"/>
                      <a:pt x="17" y="142"/>
                    </a:cubicBezTo>
                    <a:cubicBezTo>
                      <a:pt x="17" y="136"/>
                      <a:pt x="16" y="134"/>
                      <a:pt x="14" y="134"/>
                    </a:cubicBezTo>
                    <a:cubicBezTo>
                      <a:pt x="13" y="134"/>
                      <a:pt x="12" y="136"/>
                      <a:pt x="11" y="139"/>
                    </a:cubicBezTo>
                    <a:cubicBezTo>
                      <a:pt x="9" y="142"/>
                      <a:pt x="7" y="145"/>
                      <a:pt x="5" y="149"/>
                    </a:cubicBezTo>
                    <a:cubicBezTo>
                      <a:pt x="1" y="157"/>
                      <a:pt x="0" y="161"/>
                      <a:pt x="6" y="171"/>
                    </a:cubicBezTo>
                    <a:cubicBezTo>
                      <a:pt x="9" y="178"/>
                      <a:pt x="7" y="180"/>
                      <a:pt x="5" y="183"/>
                    </a:cubicBezTo>
                    <a:cubicBezTo>
                      <a:pt x="4" y="185"/>
                      <a:pt x="3" y="187"/>
                      <a:pt x="2" y="190"/>
                    </a:cubicBezTo>
                    <a:cubicBezTo>
                      <a:pt x="2" y="191"/>
                      <a:pt x="2" y="193"/>
                      <a:pt x="3" y="195"/>
                    </a:cubicBezTo>
                    <a:cubicBezTo>
                      <a:pt x="3" y="195"/>
                      <a:pt x="4" y="196"/>
                      <a:pt x="4" y="196"/>
                    </a:cubicBezTo>
                    <a:cubicBezTo>
                      <a:pt x="4" y="196"/>
                      <a:pt x="4" y="196"/>
                      <a:pt x="4" y="196"/>
                    </a:cubicBezTo>
                    <a:cubicBezTo>
                      <a:pt x="8" y="190"/>
                      <a:pt x="12" y="184"/>
                      <a:pt x="16" y="178"/>
                    </a:cubicBezTo>
                    <a:cubicBezTo>
                      <a:pt x="14" y="174"/>
                      <a:pt x="12" y="169"/>
                      <a:pt x="11" y="165"/>
                    </a:cubicBezTo>
                    <a:cubicBezTo>
                      <a:pt x="10" y="164"/>
                      <a:pt x="10" y="163"/>
                      <a:pt x="10" y="163"/>
                    </a:cubicBezTo>
                    <a:cubicBezTo>
                      <a:pt x="7" y="157"/>
                      <a:pt x="11" y="156"/>
                      <a:pt x="12" y="153"/>
                    </a:cubicBezTo>
                    <a:cubicBezTo>
                      <a:pt x="12" y="153"/>
                      <a:pt x="13" y="153"/>
                      <a:pt x="13" y="153"/>
                    </a:cubicBezTo>
                    <a:cubicBezTo>
                      <a:pt x="14" y="153"/>
                      <a:pt x="17" y="154"/>
                      <a:pt x="17" y="154"/>
                    </a:cubicBezTo>
                    <a:cubicBezTo>
                      <a:pt x="17" y="162"/>
                      <a:pt x="17" y="169"/>
                      <a:pt x="21" y="169"/>
                    </a:cubicBezTo>
                    <a:cubicBezTo>
                      <a:pt x="22" y="169"/>
                      <a:pt x="23" y="169"/>
                      <a:pt x="24" y="169"/>
                    </a:cubicBezTo>
                    <a:cubicBezTo>
                      <a:pt x="24" y="169"/>
                      <a:pt x="24" y="169"/>
                      <a:pt x="24" y="169"/>
                    </a:cubicBezTo>
                    <a:cubicBezTo>
                      <a:pt x="25" y="169"/>
                      <a:pt x="26" y="170"/>
                      <a:pt x="26" y="171"/>
                    </a:cubicBezTo>
                    <a:cubicBezTo>
                      <a:pt x="27" y="177"/>
                      <a:pt x="27" y="182"/>
                      <a:pt x="27" y="188"/>
                    </a:cubicBezTo>
                    <a:cubicBezTo>
                      <a:pt x="29" y="188"/>
                      <a:pt x="31" y="187"/>
                      <a:pt x="34" y="187"/>
                    </a:cubicBezTo>
                    <a:cubicBezTo>
                      <a:pt x="34" y="187"/>
                      <a:pt x="35" y="187"/>
                      <a:pt x="36" y="187"/>
                    </a:cubicBezTo>
                    <a:cubicBezTo>
                      <a:pt x="38" y="188"/>
                      <a:pt x="40" y="196"/>
                      <a:pt x="42" y="196"/>
                    </a:cubicBezTo>
                    <a:cubicBezTo>
                      <a:pt x="42" y="196"/>
                      <a:pt x="42" y="196"/>
                      <a:pt x="42" y="196"/>
                    </a:cubicBezTo>
                    <a:cubicBezTo>
                      <a:pt x="45" y="196"/>
                      <a:pt x="49" y="192"/>
                      <a:pt x="51" y="188"/>
                    </a:cubicBezTo>
                    <a:cubicBezTo>
                      <a:pt x="52" y="187"/>
                      <a:pt x="53" y="186"/>
                      <a:pt x="54" y="186"/>
                    </a:cubicBezTo>
                    <a:cubicBezTo>
                      <a:pt x="56" y="186"/>
                      <a:pt x="57" y="190"/>
                      <a:pt x="58" y="192"/>
                    </a:cubicBezTo>
                    <a:cubicBezTo>
                      <a:pt x="59" y="197"/>
                      <a:pt x="59" y="202"/>
                      <a:pt x="59" y="208"/>
                    </a:cubicBezTo>
                    <a:cubicBezTo>
                      <a:pt x="60" y="207"/>
                      <a:pt x="62" y="207"/>
                      <a:pt x="62" y="206"/>
                    </a:cubicBezTo>
                    <a:cubicBezTo>
                      <a:pt x="64" y="203"/>
                      <a:pt x="65" y="202"/>
                      <a:pt x="67" y="202"/>
                    </a:cubicBezTo>
                    <a:cubicBezTo>
                      <a:pt x="68" y="202"/>
                      <a:pt x="69" y="202"/>
                      <a:pt x="70" y="204"/>
                    </a:cubicBezTo>
                    <a:cubicBezTo>
                      <a:pt x="72" y="208"/>
                      <a:pt x="71" y="218"/>
                      <a:pt x="68" y="218"/>
                    </a:cubicBezTo>
                    <a:cubicBezTo>
                      <a:pt x="68" y="218"/>
                      <a:pt x="68" y="218"/>
                      <a:pt x="68" y="218"/>
                    </a:cubicBezTo>
                    <a:cubicBezTo>
                      <a:pt x="67" y="218"/>
                      <a:pt x="66" y="218"/>
                      <a:pt x="65" y="218"/>
                    </a:cubicBezTo>
                    <a:cubicBezTo>
                      <a:pt x="57" y="218"/>
                      <a:pt x="60" y="228"/>
                      <a:pt x="60" y="236"/>
                    </a:cubicBezTo>
                    <a:cubicBezTo>
                      <a:pt x="60" y="236"/>
                      <a:pt x="60" y="236"/>
                      <a:pt x="60" y="236"/>
                    </a:cubicBezTo>
                    <a:cubicBezTo>
                      <a:pt x="71" y="236"/>
                      <a:pt x="71" y="236"/>
                      <a:pt x="72" y="252"/>
                    </a:cubicBezTo>
                    <a:cubicBezTo>
                      <a:pt x="72" y="252"/>
                      <a:pt x="72" y="252"/>
                      <a:pt x="72" y="252"/>
                    </a:cubicBezTo>
                    <a:cubicBezTo>
                      <a:pt x="75" y="252"/>
                      <a:pt x="75" y="252"/>
                      <a:pt x="75" y="252"/>
                    </a:cubicBezTo>
                    <a:cubicBezTo>
                      <a:pt x="85" y="252"/>
                      <a:pt x="89" y="252"/>
                      <a:pt x="97" y="252"/>
                    </a:cubicBezTo>
                    <a:cubicBezTo>
                      <a:pt x="102" y="248"/>
                      <a:pt x="102" y="246"/>
                      <a:pt x="101" y="242"/>
                    </a:cubicBezTo>
                    <a:cubicBezTo>
                      <a:pt x="101" y="235"/>
                      <a:pt x="99" y="236"/>
                      <a:pt x="97" y="235"/>
                    </a:cubicBezTo>
                    <a:cubicBezTo>
                      <a:pt x="95" y="235"/>
                      <a:pt x="92" y="232"/>
                      <a:pt x="92" y="230"/>
                    </a:cubicBezTo>
                    <a:cubicBezTo>
                      <a:pt x="93" y="227"/>
                      <a:pt x="95" y="225"/>
                      <a:pt x="95" y="221"/>
                    </a:cubicBezTo>
                    <a:cubicBezTo>
                      <a:pt x="95" y="216"/>
                      <a:pt x="102" y="223"/>
                      <a:pt x="99" y="214"/>
                    </a:cubicBezTo>
                    <a:cubicBezTo>
                      <a:pt x="99" y="214"/>
                      <a:pt x="99" y="213"/>
                      <a:pt x="98" y="213"/>
                    </a:cubicBezTo>
                    <a:cubicBezTo>
                      <a:pt x="97" y="213"/>
                      <a:pt x="93" y="215"/>
                      <a:pt x="92" y="217"/>
                    </a:cubicBezTo>
                    <a:cubicBezTo>
                      <a:pt x="86" y="222"/>
                      <a:pt x="86" y="227"/>
                      <a:pt x="89" y="238"/>
                    </a:cubicBezTo>
                    <a:cubicBezTo>
                      <a:pt x="90" y="240"/>
                      <a:pt x="92" y="242"/>
                      <a:pt x="92" y="244"/>
                    </a:cubicBezTo>
                    <a:cubicBezTo>
                      <a:pt x="92" y="246"/>
                      <a:pt x="90" y="248"/>
                      <a:pt x="89" y="250"/>
                    </a:cubicBezTo>
                    <a:cubicBezTo>
                      <a:pt x="89" y="250"/>
                      <a:pt x="89" y="250"/>
                      <a:pt x="89" y="250"/>
                    </a:cubicBezTo>
                    <a:cubicBezTo>
                      <a:pt x="88" y="250"/>
                      <a:pt x="88" y="250"/>
                      <a:pt x="87" y="249"/>
                    </a:cubicBezTo>
                    <a:cubicBezTo>
                      <a:pt x="87" y="249"/>
                      <a:pt x="86" y="249"/>
                      <a:pt x="86" y="249"/>
                    </a:cubicBezTo>
                    <a:cubicBezTo>
                      <a:pt x="87" y="238"/>
                      <a:pt x="84" y="235"/>
                      <a:pt x="78" y="235"/>
                    </a:cubicBezTo>
                    <a:cubicBezTo>
                      <a:pt x="78" y="235"/>
                      <a:pt x="77" y="235"/>
                      <a:pt x="77" y="235"/>
                    </a:cubicBezTo>
                    <a:cubicBezTo>
                      <a:pt x="77" y="235"/>
                      <a:pt x="77" y="235"/>
                      <a:pt x="77" y="235"/>
                    </a:cubicBezTo>
                    <a:cubicBezTo>
                      <a:pt x="76" y="235"/>
                      <a:pt x="69" y="230"/>
                      <a:pt x="74" y="221"/>
                    </a:cubicBezTo>
                    <a:cubicBezTo>
                      <a:pt x="76" y="218"/>
                      <a:pt x="79" y="210"/>
                      <a:pt x="75" y="201"/>
                    </a:cubicBezTo>
                    <a:cubicBezTo>
                      <a:pt x="70" y="191"/>
                      <a:pt x="71" y="189"/>
                      <a:pt x="81" y="185"/>
                    </a:cubicBezTo>
                    <a:cubicBezTo>
                      <a:pt x="81" y="182"/>
                      <a:pt x="80" y="179"/>
                      <a:pt x="81" y="177"/>
                    </a:cubicBezTo>
                    <a:cubicBezTo>
                      <a:pt x="83" y="173"/>
                      <a:pt x="87" y="168"/>
                      <a:pt x="79" y="168"/>
                    </a:cubicBezTo>
                    <a:cubicBezTo>
                      <a:pt x="79" y="168"/>
                      <a:pt x="79" y="168"/>
                      <a:pt x="79" y="168"/>
                    </a:cubicBezTo>
                    <a:cubicBezTo>
                      <a:pt x="79" y="168"/>
                      <a:pt x="78" y="168"/>
                      <a:pt x="78" y="168"/>
                    </a:cubicBezTo>
                    <a:cubicBezTo>
                      <a:pt x="77" y="168"/>
                      <a:pt x="77" y="168"/>
                      <a:pt x="76" y="168"/>
                    </a:cubicBezTo>
                    <a:cubicBezTo>
                      <a:pt x="73" y="168"/>
                      <a:pt x="72" y="169"/>
                      <a:pt x="68" y="180"/>
                    </a:cubicBezTo>
                    <a:cubicBezTo>
                      <a:pt x="67" y="182"/>
                      <a:pt x="66" y="183"/>
                      <a:pt x="64" y="185"/>
                    </a:cubicBezTo>
                    <a:cubicBezTo>
                      <a:pt x="64" y="182"/>
                      <a:pt x="63" y="180"/>
                      <a:pt x="63" y="177"/>
                    </a:cubicBezTo>
                    <a:cubicBezTo>
                      <a:pt x="63" y="173"/>
                      <a:pt x="63" y="168"/>
                      <a:pt x="59" y="168"/>
                    </a:cubicBezTo>
                    <a:cubicBezTo>
                      <a:pt x="59" y="168"/>
                      <a:pt x="58" y="168"/>
                      <a:pt x="58" y="168"/>
                    </a:cubicBezTo>
                    <a:cubicBezTo>
                      <a:pt x="58" y="168"/>
                      <a:pt x="57" y="168"/>
                      <a:pt x="56" y="168"/>
                    </a:cubicBezTo>
                    <a:cubicBezTo>
                      <a:pt x="55" y="168"/>
                      <a:pt x="54" y="168"/>
                      <a:pt x="53" y="168"/>
                    </a:cubicBezTo>
                    <a:cubicBezTo>
                      <a:pt x="48" y="165"/>
                      <a:pt x="48" y="158"/>
                      <a:pt x="52" y="154"/>
                    </a:cubicBezTo>
                    <a:cubicBezTo>
                      <a:pt x="53" y="153"/>
                      <a:pt x="54" y="152"/>
                      <a:pt x="55" y="152"/>
                    </a:cubicBezTo>
                    <a:cubicBezTo>
                      <a:pt x="61" y="151"/>
                      <a:pt x="59" y="144"/>
                      <a:pt x="58" y="139"/>
                    </a:cubicBezTo>
                    <a:cubicBezTo>
                      <a:pt x="58" y="135"/>
                      <a:pt x="57" y="135"/>
                      <a:pt x="55" y="135"/>
                    </a:cubicBezTo>
                    <a:cubicBezTo>
                      <a:pt x="55" y="135"/>
                      <a:pt x="54" y="135"/>
                      <a:pt x="53" y="135"/>
                    </a:cubicBezTo>
                    <a:cubicBezTo>
                      <a:pt x="53" y="135"/>
                      <a:pt x="52" y="135"/>
                      <a:pt x="52" y="135"/>
                    </a:cubicBezTo>
                    <a:cubicBezTo>
                      <a:pt x="52" y="135"/>
                      <a:pt x="51" y="135"/>
                      <a:pt x="51" y="135"/>
                    </a:cubicBezTo>
                    <a:cubicBezTo>
                      <a:pt x="51" y="135"/>
                      <a:pt x="50" y="135"/>
                      <a:pt x="50" y="135"/>
                    </a:cubicBezTo>
                    <a:cubicBezTo>
                      <a:pt x="49" y="135"/>
                      <a:pt x="48" y="135"/>
                      <a:pt x="48" y="137"/>
                    </a:cubicBezTo>
                    <a:cubicBezTo>
                      <a:pt x="47" y="145"/>
                      <a:pt x="46" y="148"/>
                      <a:pt x="45" y="152"/>
                    </a:cubicBezTo>
                    <a:cubicBezTo>
                      <a:pt x="42" y="149"/>
                      <a:pt x="40" y="146"/>
                      <a:pt x="37" y="143"/>
                    </a:cubicBezTo>
                    <a:cubicBezTo>
                      <a:pt x="39" y="140"/>
                      <a:pt x="41" y="137"/>
                      <a:pt x="44" y="135"/>
                    </a:cubicBezTo>
                    <a:cubicBezTo>
                      <a:pt x="44" y="135"/>
                      <a:pt x="44" y="135"/>
                      <a:pt x="44" y="135"/>
                    </a:cubicBezTo>
                    <a:cubicBezTo>
                      <a:pt x="45" y="135"/>
                      <a:pt x="45" y="135"/>
                      <a:pt x="46" y="136"/>
                    </a:cubicBezTo>
                    <a:cubicBezTo>
                      <a:pt x="47" y="136"/>
                      <a:pt x="47" y="137"/>
                      <a:pt x="48" y="137"/>
                    </a:cubicBezTo>
                    <a:cubicBezTo>
                      <a:pt x="48" y="137"/>
                      <a:pt x="48" y="137"/>
                      <a:pt x="48" y="137"/>
                    </a:cubicBezTo>
                    <a:cubicBezTo>
                      <a:pt x="49" y="125"/>
                      <a:pt x="51" y="120"/>
                      <a:pt x="54" y="120"/>
                    </a:cubicBezTo>
                    <a:cubicBezTo>
                      <a:pt x="56" y="120"/>
                      <a:pt x="58" y="122"/>
                      <a:pt x="61" y="125"/>
                    </a:cubicBezTo>
                    <a:cubicBezTo>
                      <a:pt x="62" y="126"/>
                      <a:pt x="61" y="129"/>
                      <a:pt x="62" y="130"/>
                    </a:cubicBezTo>
                    <a:cubicBezTo>
                      <a:pt x="63" y="131"/>
                      <a:pt x="64" y="133"/>
                      <a:pt x="65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7" y="131"/>
                      <a:pt x="69" y="128"/>
                      <a:pt x="70" y="125"/>
                    </a:cubicBezTo>
                    <a:cubicBezTo>
                      <a:pt x="71" y="122"/>
                      <a:pt x="73" y="120"/>
                      <a:pt x="74" y="120"/>
                    </a:cubicBezTo>
                    <a:cubicBezTo>
                      <a:pt x="76" y="120"/>
                      <a:pt x="77" y="121"/>
                      <a:pt x="79" y="125"/>
                    </a:cubicBezTo>
                    <a:cubicBezTo>
                      <a:pt x="80" y="127"/>
                      <a:pt x="81" y="129"/>
                      <a:pt x="82" y="131"/>
                    </a:cubicBezTo>
                    <a:cubicBezTo>
                      <a:pt x="83" y="133"/>
                      <a:pt x="84" y="134"/>
                      <a:pt x="85" y="134"/>
                    </a:cubicBezTo>
                    <a:cubicBezTo>
                      <a:pt x="86" y="134"/>
                      <a:pt x="86" y="133"/>
                      <a:pt x="87" y="131"/>
                    </a:cubicBezTo>
                    <a:cubicBezTo>
                      <a:pt x="88" y="129"/>
                      <a:pt x="90" y="127"/>
                      <a:pt x="88" y="123"/>
                    </a:cubicBezTo>
                    <a:cubicBezTo>
                      <a:pt x="82" y="116"/>
                      <a:pt x="80" y="108"/>
                      <a:pt x="86" y="98"/>
                    </a:cubicBezTo>
                    <a:cubicBezTo>
                      <a:pt x="86" y="98"/>
                      <a:pt x="86" y="97"/>
                      <a:pt x="85" y="96"/>
                    </a:cubicBezTo>
                    <a:cubicBezTo>
                      <a:pt x="85" y="92"/>
                      <a:pt x="85" y="89"/>
                      <a:pt x="84" y="85"/>
                    </a:cubicBezTo>
                    <a:cubicBezTo>
                      <a:pt x="83" y="87"/>
                      <a:pt x="82" y="88"/>
                      <a:pt x="81" y="90"/>
                    </a:cubicBezTo>
                    <a:cubicBezTo>
                      <a:pt x="79" y="94"/>
                      <a:pt x="77" y="96"/>
                      <a:pt x="74" y="96"/>
                    </a:cubicBezTo>
                    <a:cubicBezTo>
                      <a:pt x="72" y="96"/>
                      <a:pt x="71" y="95"/>
                      <a:pt x="69" y="94"/>
                    </a:cubicBezTo>
                    <a:cubicBezTo>
                      <a:pt x="71" y="90"/>
                      <a:pt x="73" y="86"/>
                      <a:pt x="75" y="82"/>
                    </a:cubicBezTo>
                    <a:cubicBezTo>
                      <a:pt x="76" y="79"/>
                      <a:pt x="78" y="77"/>
                      <a:pt x="79" y="74"/>
                    </a:cubicBezTo>
                    <a:cubicBezTo>
                      <a:pt x="85" y="64"/>
                      <a:pt x="85" y="64"/>
                      <a:pt x="84" y="44"/>
                    </a:cubicBezTo>
                    <a:cubicBezTo>
                      <a:pt x="84" y="40"/>
                      <a:pt x="83" y="34"/>
                      <a:pt x="87" y="34"/>
                    </a:cubicBezTo>
                    <a:cubicBezTo>
                      <a:pt x="86" y="24"/>
                      <a:pt x="85" y="20"/>
                      <a:pt x="81" y="20"/>
                    </a:cubicBezTo>
                    <a:cubicBezTo>
                      <a:pt x="80" y="20"/>
                      <a:pt x="79" y="21"/>
                      <a:pt x="78" y="21"/>
                    </a:cubicBezTo>
                    <a:cubicBezTo>
                      <a:pt x="75" y="26"/>
                      <a:pt x="73" y="28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9" y="28"/>
                      <a:pt x="69" y="26"/>
                      <a:pt x="68" y="25"/>
                    </a:cubicBezTo>
                    <a:cubicBezTo>
                      <a:pt x="70" y="22"/>
                      <a:pt x="73" y="20"/>
                      <a:pt x="75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18"/>
                      <a:pt x="77" y="21"/>
                      <a:pt x="78" y="21"/>
                    </a:cubicBezTo>
                    <a:cubicBezTo>
                      <a:pt x="77" y="12"/>
                      <a:pt x="77" y="6"/>
                      <a:pt x="77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6" y="0"/>
                      <a:pt x="75" y="0"/>
                      <a:pt x="7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55" name="Freeform 3712">
                <a:extLst>
                  <a:ext uri="{FF2B5EF4-FFF2-40B4-BE49-F238E27FC236}">
                    <a16:creationId xmlns:a16="http://schemas.microsoft.com/office/drawing/2014/main" id="{91851D90-6ECC-4B22-A129-7485831489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1" y="3014"/>
                <a:ext cx="51" cy="143"/>
              </a:xfrm>
              <a:custGeom>
                <a:avLst/>
                <a:gdLst>
                  <a:gd name="T0" fmla="*/ 23 w 60"/>
                  <a:gd name="T1" fmla="*/ 129 h 168"/>
                  <a:gd name="T2" fmla="*/ 21 w 60"/>
                  <a:gd name="T3" fmla="*/ 119 h 168"/>
                  <a:gd name="T4" fmla="*/ 23 w 60"/>
                  <a:gd name="T5" fmla="*/ 129 h 168"/>
                  <a:gd name="T6" fmla="*/ 20 w 60"/>
                  <a:gd name="T7" fmla="*/ 87 h 168"/>
                  <a:gd name="T8" fmla="*/ 22 w 60"/>
                  <a:gd name="T9" fmla="*/ 87 h 168"/>
                  <a:gd name="T10" fmla="*/ 21 w 60"/>
                  <a:gd name="T11" fmla="*/ 100 h 168"/>
                  <a:gd name="T12" fmla="*/ 39 w 60"/>
                  <a:gd name="T13" fmla="*/ 95 h 168"/>
                  <a:gd name="T14" fmla="*/ 38 w 60"/>
                  <a:gd name="T15" fmla="*/ 84 h 168"/>
                  <a:gd name="T16" fmla="*/ 39 w 60"/>
                  <a:gd name="T17" fmla="*/ 96 h 168"/>
                  <a:gd name="T18" fmla="*/ 28 w 60"/>
                  <a:gd name="T19" fmla="*/ 78 h 168"/>
                  <a:gd name="T20" fmla="*/ 31 w 60"/>
                  <a:gd name="T21" fmla="*/ 68 h 168"/>
                  <a:gd name="T22" fmla="*/ 30 w 60"/>
                  <a:gd name="T23" fmla="*/ 87 h 168"/>
                  <a:gd name="T24" fmla="*/ 20 w 60"/>
                  <a:gd name="T25" fmla="*/ 59 h 168"/>
                  <a:gd name="T26" fmla="*/ 24 w 60"/>
                  <a:gd name="T27" fmla="*/ 57 h 168"/>
                  <a:gd name="T28" fmla="*/ 22 w 60"/>
                  <a:gd name="T29" fmla="*/ 62 h 168"/>
                  <a:gd name="T30" fmla="*/ 30 w 60"/>
                  <a:gd name="T31" fmla="*/ 45 h 168"/>
                  <a:gd name="T32" fmla="*/ 29 w 60"/>
                  <a:gd name="T33" fmla="*/ 42 h 168"/>
                  <a:gd name="T34" fmla="*/ 33 w 60"/>
                  <a:gd name="T35" fmla="*/ 40 h 168"/>
                  <a:gd name="T36" fmla="*/ 30 w 60"/>
                  <a:gd name="T37" fmla="*/ 45 h 168"/>
                  <a:gd name="T38" fmla="*/ 38 w 60"/>
                  <a:gd name="T39" fmla="*/ 2 h 168"/>
                  <a:gd name="T40" fmla="*/ 30 w 60"/>
                  <a:gd name="T41" fmla="*/ 15 h 168"/>
                  <a:gd name="T42" fmla="*/ 23 w 60"/>
                  <a:gd name="T43" fmla="*/ 1 h 168"/>
                  <a:gd name="T44" fmla="*/ 18 w 60"/>
                  <a:gd name="T45" fmla="*/ 18 h 168"/>
                  <a:gd name="T46" fmla="*/ 20 w 60"/>
                  <a:gd name="T47" fmla="*/ 20 h 168"/>
                  <a:gd name="T48" fmla="*/ 22 w 60"/>
                  <a:gd name="T49" fmla="*/ 18 h 168"/>
                  <a:gd name="T50" fmla="*/ 22 w 60"/>
                  <a:gd name="T51" fmla="*/ 33 h 168"/>
                  <a:gd name="T52" fmla="*/ 13 w 60"/>
                  <a:gd name="T53" fmla="*/ 57 h 168"/>
                  <a:gd name="T54" fmla="*/ 10 w 60"/>
                  <a:gd name="T55" fmla="*/ 62 h 168"/>
                  <a:gd name="T56" fmla="*/ 15 w 60"/>
                  <a:gd name="T57" fmla="*/ 84 h 168"/>
                  <a:gd name="T58" fmla="*/ 12 w 60"/>
                  <a:gd name="T59" fmla="*/ 99 h 168"/>
                  <a:gd name="T60" fmla="*/ 17 w 60"/>
                  <a:gd name="T61" fmla="*/ 113 h 168"/>
                  <a:gd name="T62" fmla="*/ 13 w 60"/>
                  <a:gd name="T63" fmla="*/ 118 h 168"/>
                  <a:gd name="T64" fmla="*/ 11 w 60"/>
                  <a:gd name="T65" fmla="*/ 118 h 168"/>
                  <a:gd name="T66" fmla="*/ 8 w 60"/>
                  <a:gd name="T67" fmla="*/ 118 h 168"/>
                  <a:gd name="T68" fmla="*/ 0 w 60"/>
                  <a:gd name="T69" fmla="*/ 135 h 168"/>
                  <a:gd name="T70" fmla="*/ 11 w 60"/>
                  <a:gd name="T71" fmla="*/ 149 h 168"/>
                  <a:gd name="T72" fmla="*/ 15 w 60"/>
                  <a:gd name="T73" fmla="*/ 135 h 168"/>
                  <a:gd name="T74" fmla="*/ 16 w 60"/>
                  <a:gd name="T75" fmla="*/ 141 h 168"/>
                  <a:gd name="T76" fmla="*/ 19 w 60"/>
                  <a:gd name="T77" fmla="*/ 151 h 168"/>
                  <a:gd name="T78" fmla="*/ 25 w 60"/>
                  <a:gd name="T79" fmla="*/ 168 h 168"/>
                  <a:gd name="T80" fmla="*/ 31 w 60"/>
                  <a:gd name="T81" fmla="*/ 139 h 168"/>
                  <a:gd name="T82" fmla="*/ 31 w 60"/>
                  <a:gd name="T83" fmla="*/ 115 h 168"/>
                  <a:gd name="T84" fmla="*/ 30 w 60"/>
                  <a:gd name="T85" fmla="*/ 103 h 168"/>
                  <a:gd name="T86" fmla="*/ 40 w 60"/>
                  <a:gd name="T87" fmla="*/ 119 h 168"/>
                  <a:gd name="T88" fmla="*/ 44 w 60"/>
                  <a:gd name="T89" fmla="*/ 106 h 168"/>
                  <a:gd name="T90" fmla="*/ 48 w 60"/>
                  <a:gd name="T91" fmla="*/ 104 h 168"/>
                  <a:gd name="T92" fmla="*/ 59 w 60"/>
                  <a:gd name="T93" fmla="*/ 118 h 168"/>
                  <a:gd name="T94" fmla="*/ 59 w 60"/>
                  <a:gd name="T95" fmla="*/ 118 h 168"/>
                  <a:gd name="T96" fmla="*/ 57 w 60"/>
                  <a:gd name="T97" fmla="*/ 102 h 168"/>
                  <a:gd name="T98" fmla="*/ 56 w 60"/>
                  <a:gd name="T99" fmla="*/ 85 h 168"/>
                  <a:gd name="T100" fmla="*/ 58 w 60"/>
                  <a:gd name="T101" fmla="*/ 85 h 168"/>
                  <a:gd name="T102" fmla="*/ 59 w 60"/>
                  <a:gd name="T103" fmla="*/ 85 h 168"/>
                  <a:gd name="T104" fmla="*/ 54 w 60"/>
                  <a:gd name="T105" fmla="*/ 74 h 168"/>
                  <a:gd name="T106" fmla="*/ 46 w 60"/>
                  <a:gd name="T107" fmla="*/ 83 h 168"/>
                  <a:gd name="T108" fmla="*/ 42 w 60"/>
                  <a:gd name="T109" fmla="*/ 64 h 168"/>
                  <a:gd name="T110" fmla="*/ 37 w 60"/>
                  <a:gd name="T111" fmla="*/ 65 h 168"/>
                  <a:gd name="T112" fmla="*/ 38 w 60"/>
                  <a:gd name="T113" fmla="*/ 52 h 168"/>
                  <a:gd name="T114" fmla="*/ 43 w 60"/>
                  <a:gd name="T115" fmla="*/ 29 h 168"/>
                  <a:gd name="T116" fmla="*/ 37 w 60"/>
                  <a:gd name="T117" fmla="*/ 19 h 168"/>
                  <a:gd name="T118" fmla="*/ 43 w 60"/>
                  <a:gd name="T119" fmla="*/ 23 h 168"/>
                  <a:gd name="T120" fmla="*/ 40 w 60"/>
                  <a:gd name="T12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0" h="168">
                    <a:moveTo>
                      <a:pt x="23" y="129"/>
                    </a:moveTo>
                    <a:cubicBezTo>
                      <a:pt x="23" y="129"/>
                      <a:pt x="23" y="129"/>
                      <a:pt x="23" y="129"/>
                    </a:cubicBezTo>
                    <a:cubicBezTo>
                      <a:pt x="22" y="128"/>
                      <a:pt x="20" y="126"/>
                      <a:pt x="20" y="123"/>
                    </a:cubicBezTo>
                    <a:cubicBezTo>
                      <a:pt x="19" y="123"/>
                      <a:pt x="21" y="120"/>
                      <a:pt x="21" y="119"/>
                    </a:cubicBezTo>
                    <a:cubicBezTo>
                      <a:pt x="23" y="121"/>
                      <a:pt x="24" y="124"/>
                      <a:pt x="25" y="126"/>
                    </a:cubicBezTo>
                    <a:cubicBezTo>
                      <a:pt x="24" y="127"/>
                      <a:pt x="23" y="129"/>
                      <a:pt x="23" y="129"/>
                    </a:cubicBezTo>
                    <a:moveTo>
                      <a:pt x="21" y="100"/>
                    </a:moveTo>
                    <a:cubicBezTo>
                      <a:pt x="20" y="87"/>
                      <a:pt x="20" y="87"/>
                      <a:pt x="20" y="87"/>
                    </a:cubicBezTo>
                    <a:cubicBezTo>
                      <a:pt x="20" y="87"/>
                      <a:pt x="21" y="87"/>
                      <a:pt x="22" y="87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24" y="89"/>
                      <a:pt x="25" y="91"/>
                      <a:pt x="26" y="94"/>
                    </a:cubicBezTo>
                    <a:cubicBezTo>
                      <a:pt x="23" y="97"/>
                      <a:pt x="22" y="98"/>
                      <a:pt x="21" y="100"/>
                    </a:cubicBezTo>
                    <a:moveTo>
                      <a:pt x="39" y="96"/>
                    </a:moveTo>
                    <a:cubicBezTo>
                      <a:pt x="39" y="96"/>
                      <a:pt x="39" y="96"/>
                      <a:pt x="39" y="95"/>
                    </a:cubicBezTo>
                    <a:cubicBezTo>
                      <a:pt x="38" y="94"/>
                      <a:pt x="37" y="91"/>
                      <a:pt x="37" y="89"/>
                    </a:cubicBezTo>
                    <a:cubicBezTo>
                      <a:pt x="36" y="88"/>
                      <a:pt x="37" y="86"/>
                      <a:pt x="38" y="84"/>
                    </a:cubicBezTo>
                    <a:cubicBezTo>
                      <a:pt x="39" y="87"/>
                      <a:pt x="40" y="90"/>
                      <a:pt x="42" y="92"/>
                    </a:cubicBezTo>
                    <a:cubicBezTo>
                      <a:pt x="41" y="93"/>
                      <a:pt x="40" y="96"/>
                      <a:pt x="39" y="96"/>
                    </a:cubicBezTo>
                    <a:moveTo>
                      <a:pt x="30" y="87"/>
                    </a:moveTo>
                    <a:cubicBezTo>
                      <a:pt x="29" y="82"/>
                      <a:pt x="28" y="80"/>
                      <a:pt x="28" y="78"/>
                    </a:cubicBezTo>
                    <a:cubicBezTo>
                      <a:pt x="28" y="75"/>
                      <a:pt x="27" y="69"/>
                      <a:pt x="3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2" y="68"/>
                      <a:pt x="33" y="70"/>
                      <a:pt x="34" y="71"/>
                    </a:cubicBezTo>
                    <a:cubicBezTo>
                      <a:pt x="33" y="75"/>
                      <a:pt x="32" y="80"/>
                      <a:pt x="30" y="87"/>
                    </a:cubicBezTo>
                    <a:moveTo>
                      <a:pt x="22" y="62"/>
                    </a:moveTo>
                    <a:cubicBezTo>
                      <a:pt x="21" y="62"/>
                      <a:pt x="21" y="60"/>
                      <a:pt x="20" y="59"/>
                    </a:cubicBezTo>
                    <a:cubicBezTo>
                      <a:pt x="21" y="58"/>
                      <a:pt x="22" y="57"/>
                      <a:pt x="23" y="57"/>
                    </a:cubicBezTo>
                    <a:cubicBezTo>
                      <a:pt x="23" y="57"/>
                      <a:pt x="24" y="57"/>
                      <a:pt x="24" y="57"/>
                    </a:cubicBezTo>
                    <a:cubicBezTo>
                      <a:pt x="24" y="57"/>
                      <a:pt x="25" y="58"/>
                      <a:pt x="26" y="60"/>
                    </a:cubicBezTo>
                    <a:cubicBezTo>
                      <a:pt x="24" y="61"/>
                      <a:pt x="23" y="62"/>
                      <a:pt x="22" y="62"/>
                    </a:cubicBezTo>
                    <a:cubicBezTo>
                      <a:pt x="22" y="62"/>
                      <a:pt x="22" y="62"/>
                      <a:pt x="22" y="62"/>
                    </a:cubicBezTo>
                    <a:moveTo>
                      <a:pt x="30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29" y="43"/>
                      <a:pt x="29" y="42"/>
                    </a:cubicBezTo>
                    <a:cubicBezTo>
                      <a:pt x="30" y="41"/>
                      <a:pt x="31" y="40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0"/>
                      <a:pt x="33" y="42"/>
                      <a:pt x="34" y="44"/>
                    </a:cubicBezTo>
                    <a:cubicBezTo>
                      <a:pt x="33" y="45"/>
                      <a:pt x="31" y="45"/>
                      <a:pt x="30" y="45"/>
                    </a:cubicBezTo>
                    <a:moveTo>
                      <a:pt x="40" y="0"/>
                    </a:moveTo>
                    <a:cubicBezTo>
                      <a:pt x="39" y="0"/>
                      <a:pt x="39" y="1"/>
                      <a:pt x="38" y="2"/>
                    </a:cubicBezTo>
                    <a:cubicBezTo>
                      <a:pt x="37" y="4"/>
                      <a:pt x="35" y="7"/>
                      <a:pt x="34" y="10"/>
                    </a:cubicBezTo>
                    <a:cubicBezTo>
                      <a:pt x="32" y="13"/>
                      <a:pt x="31" y="15"/>
                      <a:pt x="30" y="15"/>
                    </a:cubicBezTo>
                    <a:cubicBezTo>
                      <a:pt x="29" y="15"/>
                      <a:pt x="28" y="13"/>
                      <a:pt x="26" y="6"/>
                    </a:cubicBezTo>
                    <a:cubicBezTo>
                      <a:pt x="25" y="4"/>
                      <a:pt x="24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3"/>
                      <a:pt x="17" y="9"/>
                      <a:pt x="18" y="18"/>
                    </a:cubicBezTo>
                    <a:cubicBezTo>
                      <a:pt x="18" y="21"/>
                      <a:pt x="18" y="22"/>
                      <a:pt x="19" y="22"/>
                    </a:cubicBezTo>
                    <a:cubicBezTo>
                      <a:pt x="19" y="22"/>
                      <a:pt x="20" y="21"/>
                      <a:pt x="20" y="20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17"/>
                      <a:pt x="22" y="17"/>
                      <a:pt x="22" y="18"/>
                    </a:cubicBezTo>
                    <a:cubicBezTo>
                      <a:pt x="23" y="19"/>
                      <a:pt x="25" y="22"/>
                      <a:pt x="25" y="25"/>
                    </a:cubicBezTo>
                    <a:cubicBezTo>
                      <a:pt x="25" y="27"/>
                      <a:pt x="24" y="31"/>
                      <a:pt x="22" y="33"/>
                    </a:cubicBezTo>
                    <a:cubicBezTo>
                      <a:pt x="18" y="37"/>
                      <a:pt x="17" y="37"/>
                      <a:pt x="17" y="40"/>
                    </a:cubicBezTo>
                    <a:cubicBezTo>
                      <a:pt x="18" y="49"/>
                      <a:pt x="18" y="57"/>
                      <a:pt x="13" y="57"/>
                    </a:cubicBezTo>
                    <a:cubicBezTo>
                      <a:pt x="12" y="57"/>
                      <a:pt x="11" y="57"/>
                      <a:pt x="10" y="56"/>
                    </a:cubicBezTo>
                    <a:cubicBezTo>
                      <a:pt x="10" y="58"/>
                      <a:pt x="10" y="61"/>
                      <a:pt x="10" y="62"/>
                    </a:cubicBezTo>
                    <a:cubicBezTo>
                      <a:pt x="11" y="64"/>
                      <a:pt x="13" y="66"/>
                      <a:pt x="15" y="68"/>
                    </a:cubicBezTo>
                    <a:cubicBezTo>
                      <a:pt x="18" y="72"/>
                      <a:pt x="18" y="80"/>
                      <a:pt x="15" y="84"/>
                    </a:cubicBezTo>
                    <a:cubicBezTo>
                      <a:pt x="14" y="86"/>
                      <a:pt x="13" y="86"/>
                      <a:pt x="11" y="87"/>
                    </a:cubicBezTo>
                    <a:cubicBezTo>
                      <a:pt x="8" y="91"/>
                      <a:pt x="9" y="95"/>
                      <a:pt x="12" y="99"/>
                    </a:cubicBezTo>
                    <a:cubicBezTo>
                      <a:pt x="12" y="100"/>
                      <a:pt x="13" y="101"/>
                      <a:pt x="14" y="101"/>
                    </a:cubicBezTo>
                    <a:cubicBezTo>
                      <a:pt x="19" y="102"/>
                      <a:pt x="17" y="109"/>
                      <a:pt x="17" y="113"/>
                    </a:cubicBezTo>
                    <a:cubicBezTo>
                      <a:pt x="16" y="117"/>
                      <a:pt x="15" y="118"/>
                      <a:pt x="14" y="118"/>
                    </a:cubicBezTo>
                    <a:cubicBezTo>
                      <a:pt x="14" y="118"/>
                      <a:pt x="13" y="118"/>
                      <a:pt x="13" y="118"/>
                    </a:cubicBezTo>
                    <a:cubicBezTo>
                      <a:pt x="13" y="118"/>
                      <a:pt x="12" y="118"/>
                      <a:pt x="12" y="118"/>
                    </a:cubicBezTo>
                    <a:cubicBezTo>
                      <a:pt x="11" y="118"/>
                      <a:pt x="11" y="118"/>
                      <a:pt x="11" y="118"/>
                    </a:cubicBezTo>
                    <a:cubicBezTo>
                      <a:pt x="11" y="118"/>
                      <a:pt x="10" y="118"/>
                      <a:pt x="10" y="118"/>
                    </a:cubicBezTo>
                    <a:cubicBezTo>
                      <a:pt x="10" y="118"/>
                      <a:pt x="9" y="118"/>
                      <a:pt x="8" y="118"/>
                    </a:cubicBezTo>
                    <a:cubicBezTo>
                      <a:pt x="8" y="134"/>
                      <a:pt x="8" y="134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" y="150"/>
                      <a:pt x="1" y="151"/>
                      <a:pt x="11" y="151"/>
                    </a:cubicBezTo>
                    <a:cubicBezTo>
                      <a:pt x="11" y="151"/>
                      <a:pt x="11" y="150"/>
                      <a:pt x="11" y="149"/>
                    </a:cubicBezTo>
                    <a:cubicBezTo>
                      <a:pt x="10" y="146"/>
                      <a:pt x="9" y="142"/>
                      <a:pt x="9" y="141"/>
                    </a:cubicBezTo>
                    <a:cubicBezTo>
                      <a:pt x="11" y="139"/>
                      <a:pt x="13" y="137"/>
                      <a:pt x="15" y="135"/>
                    </a:cubicBezTo>
                    <a:cubicBezTo>
                      <a:pt x="15" y="135"/>
                      <a:pt x="15" y="135"/>
                      <a:pt x="15" y="135"/>
                    </a:cubicBezTo>
                    <a:cubicBezTo>
                      <a:pt x="15" y="135"/>
                      <a:pt x="16" y="139"/>
                      <a:pt x="16" y="141"/>
                    </a:cubicBezTo>
                    <a:cubicBezTo>
                      <a:pt x="17" y="145"/>
                      <a:pt x="16" y="151"/>
                      <a:pt x="18" y="151"/>
                    </a:cubicBezTo>
                    <a:cubicBezTo>
                      <a:pt x="18" y="151"/>
                      <a:pt x="19" y="151"/>
                      <a:pt x="19" y="151"/>
                    </a:cubicBezTo>
                    <a:cubicBezTo>
                      <a:pt x="19" y="151"/>
                      <a:pt x="20" y="151"/>
                      <a:pt x="20" y="151"/>
                    </a:cubicBezTo>
                    <a:cubicBezTo>
                      <a:pt x="26" y="151"/>
                      <a:pt x="25" y="161"/>
                      <a:pt x="25" y="168"/>
                    </a:cubicBezTo>
                    <a:cubicBezTo>
                      <a:pt x="34" y="168"/>
                      <a:pt x="34" y="168"/>
                      <a:pt x="32" y="152"/>
                    </a:cubicBezTo>
                    <a:cubicBezTo>
                      <a:pt x="31" y="148"/>
                      <a:pt x="31" y="143"/>
                      <a:pt x="31" y="139"/>
                    </a:cubicBezTo>
                    <a:cubicBezTo>
                      <a:pt x="31" y="138"/>
                      <a:pt x="32" y="136"/>
                      <a:pt x="33" y="135"/>
                    </a:cubicBezTo>
                    <a:cubicBezTo>
                      <a:pt x="33" y="128"/>
                      <a:pt x="34" y="121"/>
                      <a:pt x="31" y="115"/>
                    </a:cubicBezTo>
                    <a:cubicBezTo>
                      <a:pt x="29" y="113"/>
                      <a:pt x="28" y="105"/>
                      <a:pt x="28" y="104"/>
                    </a:cubicBezTo>
                    <a:cubicBezTo>
                      <a:pt x="29" y="103"/>
                      <a:pt x="30" y="103"/>
                      <a:pt x="30" y="103"/>
                    </a:cubicBezTo>
                    <a:cubicBezTo>
                      <a:pt x="32" y="103"/>
                      <a:pt x="33" y="108"/>
                      <a:pt x="34" y="111"/>
                    </a:cubicBezTo>
                    <a:cubicBezTo>
                      <a:pt x="36" y="114"/>
                      <a:pt x="38" y="119"/>
                      <a:pt x="40" y="119"/>
                    </a:cubicBezTo>
                    <a:cubicBezTo>
                      <a:pt x="41" y="119"/>
                      <a:pt x="41" y="118"/>
                      <a:pt x="42" y="118"/>
                    </a:cubicBezTo>
                    <a:cubicBezTo>
                      <a:pt x="43" y="114"/>
                      <a:pt x="43" y="110"/>
                      <a:pt x="44" y="106"/>
                    </a:cubicBezTo>
                    <a:cubicBezTo>
                      <a:pt x="44" y="104"/>
                      <a:pt x="45" y="102"/>
                      <a:pt x="46" y="102"/>
                    </a:cubicBezTo>
                    <a:cubicBezTo>
                      <a:pt x="47" y="102"/>
                      <a:pt x="47" y="103"/>
                      <a:pt x="48" y="104"/>
                    </a:cubicBezTo>
                    <a:cubicBezTo>
                      <a:pt x="51" y="110"/>
                      <a:pt x="52" y="119"/>
                      <a:pt x="57" y="119"/>
                    </a:cubicBezTo>
                    <a:cubicBezTo>
                      <a:pt x="58" y="119"/>
                      <a:pt x="58" y="118"/>
                      <a:pt x="59" y="118"/>
                    </a:cubicBezTo>
                    <a:cubicBezTo>
                      <a:pt x="59" y="118"/>
                      <a:pt x="59" y="118"/>
                      <a:pt x="59" y="118"/>
                    </a:cubicBezTo>
                    <a:cubicBezTo>
                      <a:pt x="59" y="118"/>
                      <a:pt x="59" y="118"/>
                      <a:pt x="59" y="118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8" y="102"/>
                      <a:pt x="58" y="102"/>
                      <a:pt x="57" y="102"/>
                    </a:cubicBezTo>
                    <a:cubicBezTo>
                      <a:pt x="54" y="102"/>
                      <a:pt x="53" y="99"/>
                      <a:pt x="53" y="92"/>
                    </a:cubicBezTo>
                    <a:cubicBezTo>
                      <a:pt x="53" y="85"/>
                      <a:pt x="55" y="85"/>
                      <a:pt x="56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9" y="80"/>
                      <a:pt x="60" y="73"/>
                      <a:pt x="57" y="73"/>
                    </a:cubicBezTo>
                    <a:cubicBezTo>
                      <a:pt x="56" y="73"/>
                      <a:pt x="55" y="74"/>
                      <a:pt x="54" y="74"/>
                    </a:cubicBezTo>
                    <a:cubicBezTo>
                      <a:pt x="53" y="76"/>
                      <a:pt x="51" y="77"/>
                      <a:pt x="50" y="79"/>
                    </a:cubicBezTo>
                    <a:cubicBezTo>
                      <a:pt x="48" y="82"/>
                      <a:pt x="47" y="83"/>
                      <a:pt x="46" y="83"/>
                    </a:cubicBezTo>
                    <a:cubicBezTo>
                      <a:pt x="45" y="83"/>
                      <a:pt x="43" y="79"/>
                      <a:pt x="42" y="75"/>
                    </a:cubicBezTo>
                    <a:cubicBezTo>
                      <a:pt x="42" y="72"/>
                      <a:pt x="42" y="68"/>
                      <a:pt x="42" y="64"/>
                    </a:cubicBezTo>
                    <a:cubicBezTo>
                      <a:pt x="41" y="65"/>
                      <a:pt x="39" y="66"/>
                      <a:pt x="38" y="66"/>
                    </a:cubicBezTo>
                    <a:cubicBezTo>
                      <a:pt x="38" y="66"/>
                      <a:pt x="37" y="66"/>
                      <a:pt x="37" y="65"/>
                    </a:cubicBezTo>
                    <a:cubicBezTo>
                      <a:pt x="36" y="65"/>
                      <a:pt x="34" y="61"/>
                      <a:pt x="34" y="60"/>
                    </a:cubicBezTo>
                    <a:cubicBezTo>
                      <a:pt x="35" y="57"/>
                      <a:pt x="36" y="54"/>
                      <a:pt x="38" y="52"/>
                    </a:cubicBezTo>
                    <a:cubicBezTo>
                      <a:pt x="42" y="48"/>
                      <a:pt x="42" y="48"/>
                      <a:pt x="42" y="45"/>
                    </a:cubicBezTo>
                    <a:cubicBezTo>
                      <a:pt x="43" y="40"/>
                      <a:pt x="43" y="34"/>
                      <a:pt x="43" y="29"/>
                    </a:cubicBezTo>
                    <a:cubicBezTo>
                      <a:pt x="41" y="27"/>
                      <a:pt x="39" y="26"/>
                      <a:pt x="37" y="24"/>
                    </a:cubicBezTo>
                    <a:cubicBezTo>
                      <a:pt x="37" y="24"/>
                      <a:pt x="37" y="21"/>
                      <a:pt x="37" y="19"/>
                    </a:cubicBezTo>
                    <a:cubicBezTo>
                      <a:pt x="38" y="20"/>
                      <a:pt x="39" y="20"/>
                      <a:pt x="40" y="21"/>
                    </a:cubicBezTo>
                    <a:cubicBezTo>
                      <a:pt x="41" y="22"/>
                      <a:pt x="42" y="22"/>
                      <a:pt x="43" y="23"/>
                    </a:cubicBezTo>
                    <a:cubicBezTo>
                      <a:pt x="43" y="17"/>
                      <a:pt x="43" y="12"/>
                      <a:pt x="43" y="6"/>
                    </a:cubicBezTo>
                    <a:cubicBezTo>
                      <a:pt x="43" y="3"/>
                      <a:pt x="41" y="0"/>
                      <a:pt x="4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56" name="Freeform 3713">
                <a:extLst>
                  <a:ext uri="{FF2B5EF4-FFF2-40B4-BE49-F238E27FC236}">
                    <a16:creationId xmlns:a16="http://schemas.microsoft.com/office/drawing/2014/main" id="{7BEA3251-D070-486D-88A6-1FCD9DBDF5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62" y="3621"/>
                <a:ext cx="49" cy="94"/>
              </a:xfrm>
              <a:custGeom>
                <a:avLst/>
                <a:gdLst>
                  <a:gd name="T0" fmla="*/ 46 w 57"/>
                  <a:gd name="T1" fmla="*/ 88 h 111"/>
                  <a:gd name="T2" fmla="*/ 45 w 57"/>
                  <a:gd name="T3" fmla="*/ 82 h 111"/>
                  <a:gd name="T4" fmla="*/ 46 w 57"/>
                  <a:gd name="T5" fmla="*/ 88 h 111"/>
                  <a:gd name="T6" fmla="*/ 21 w 57"/>
                  <a:gd name="T7" fmla="*/ 51 h 111"/>
                  <a:gd name="T8" fmla="*/ 28 w 57"/>
                  <a:gd name="T9" fmla="*/ 53 h 111"/>
                  <a:gd name="T10" fmla="*/ 13 w 57"/>
                  <a:gd name="T11" fmla="*/ 37 h 111"/>
                  <a:gd name="T12" fmla="*/ 14 w 57"/>
                  <a:gd name="T13" fmla="*/ 33 h 111"/>
                  <a:gd name="T14" fmla="*/ 15 w 57"/>
                  <a:gd name="T15" fmla="*/ 35 h 111"/>
                  <a:gd name="T16" fmla="*/ 34 w 57"/>
                  <a:gd name="T17" fmla="*/ 43 h 111"/>
                  <a:gd name="T18" fmla="*/ 32 w 57"/>
                  <a:gd name="T19" fmla="*/ 30 h 111"/>
                  <a:gd name="T20" fmla="*/ 35 w 57"/>
                  <a:gd name="T21" fmla="*/ 27 h 111"/>
                  <a:gd name="T22" fmla="*/ 38 w 57"/>
                  <a:gd name="T23" fmla="*/ 32 h 111"/>
                  <a:gd name="T24" fmla="*/ 34 w 57"/>
                  <a:gd name="T25" fmla="*/ 43 h 111"/>
                  <a:gd name="T26" fmla="*/ 35 w 57"/>
                  <a:gd name="T27" fmla="*/ 6 h 111"/>
                  <a:gd name="T28" fmla="*/ 28 w 57"/>
                  <a:gd name="T29" fmla="*/ 10 h 111"/>
                  <a:gd name="T30" fmla="*/ 28 w 57"/>
                  <a:gd name="T31" fmla="*/ 10 h 111"/>
                  <a:gd name="T32" fmla="*/ 25 w 57"/>
                  <a:gd name="T33" fmla="*/ 20 h 111"/>
                  <a:gd name="T34" fmla="*/ 14 w 57"/>
                  <a:gd name="T35" fmla="*/ 9 h 111"/>
                  <a:gd name="T36" fmla="*/ 9 w 57"/>
                  <a:gd name="T37" fmla="*/ 10 h 111"/>
                  <a:gd name="T38" fmla="*/ 8 w 57"/>
                  <a:gd name="T39" fmla="*/ 14 h 111"/>
                  <a:gd name="T40" fmla="*/ 7 w 57"/>
                  <a:gd name="T41" fmla="*/ 20 h 111"/>
                  <a:gd name="T42" fmla="*/ 6 w 57"/>
                  <a:gd name="T43" fmla="*/ 60 h 111"/>
                  <a:gd name="T44" fmla="*/ 7 w 57"/>
                  <a:gd name="T45" fmla="*/ 66 h 111"/>
                  <a:gd name="T46" fmla="*/ 11 w 57"/>
                  <a:gd name="T47" fmla="*/ 64 h 111"/>
                  <a:gd name="T48" fmla="*/ 19 w 57"/>
                  <a:gd name="T49" fmla="*/ 70 h 111"/>
                  <a:gd name="T50" fmla="*/ 22 w 57"/>
                  <a:gd name="T51" fmla="*/ 94 h 111"/>
                  <a:gd name="T52" fmla="*/ 22 w 57"/>
                  <a:gd name="T53" fmla="*/ 86 h 111"/>
                  <a:gd name="T54" fmla="*/ 27 w 57"/>
                  <a:gd name="T55" fmla="*/ 82 h 111"/>
                  <a:gd name="T56" fmla="*/ 26 w 57"/>
                  <a:gd name="T57" fmla="*/ 94 h 111"/>
                  <a:gd name="T58" fmla="*/ 40 w 57"/>
                  <a:gd name="T59" fmla="*/ 111 h 111"/>
                  <a:gd name="T60" fmla="*/ 49 w 57"/>
                  <a:gd name="T61" fmla="*/ 111 h 111"/>
                  <a:gd name="T62" fmla="*/ 56 w 57"/>
                  <a:gd name="T63" fmla="*/ 72 h 111"/>
                  <a:gd name="T64" fmla="*/ 47 w 57"/>
                  <a:gd name="T65" fmla="*/ 68 h 111"/>
                  <a:gd name="T66" fmla="*/ 39 w 57"/>
                  <a:gd name="T67" fmla="*/ 62 h 111"/>
                  <a:gd name="T68" fmla="*/ 31 w 57"/>
                  <a:gd name="T69" fmla="*/ 71 h 111"/>
                  <a:gd name="T70" fmla="*/ 36 w 57"/>
                  <a:gd name="T71" fmla="*/ 60 h 111"/>
                  <a:gd name="T72" fmla="*/ 39 w 57"/>
                  <a:gd name="T73" fmla="*/ 62 h 111"/>
                  <a:gd name="T74" fmla="*/ 43 w 57"/>
                  <a:gd name="T75" fmla="*/ 27 h 111"/>
                  <a:gd name="T76" fmla="*/ 41 w 57"/>
                  <a:gd name="T77" fmla="*/ 12 h 111"/>
                  <a:gd name="T78" fmla="*/ 50 w 57"/>
                  <a:gd name="T79" fmla="*/ 21 h 111"/>
                  <a:gd name="T80" fmla="*/ 55 w 57"/>
                  <a:gd name="T81" fmla="*/ 18 h 111"/>
                  <a:gd name="T82" fmla="*/ 51 w 57"/>
                  <a:gd name="T83" fmla="*/ 9 h 111"/>
                  <a:gd name="T84" fmla="*/ 42 w 57"/>
                  <a:gd name="T8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" h="111">
                    <a:moveTo>
                      <a:pt x="46" y="88"/>
                    </a:moveTo>
                    <a:cubicBezTo>
                      <a:pt x="46" y="88"/>
                      <a:pt x="46" y="88"/>
                      <a:pt x="46" y="88"/>
                    </a:cubicBezTo>
                    <a:cubicBezTo>
                      <a:pt x="45" y="88"/>
                      <a:pt x="44" y="86"/>
                      <a:pt x="42" y="85"/>
                    </a:cubicBezTo>
                    <a:cubicBezTo>
                      <a:pt x="43" y="85"/>
                      <a:pt x="44" y="84"/>
                      <a:pt x="45" y="82"/>
                    </a:cubicBezTo>
                    <a:cubicBezTo>
                      <a:pt x="46" y="83"/>
                      <a:pt x="47" y="84"/>
                      <a:pt x="48" y="85"/>
                    </a:cubicBezTo>
                    <a:cubicBezTo>
                      <a:pt x="48" y="86"/>
                      <a:pt x="47" y="88"/>
                      <a:pt x="46" y="88"/>
                    </a:cubicBezTo>
                    <a:moveTo>
                      <a:pt x="24" y="60"/>
                    </a:moveTo>
                    <a:cubicBezTo>
                      <a:pt x="23" y="57"/>
                      <a:pt x="22" y="54"/>
                      <a:pt x="21" y="51"/>
                    </a:cubicBezTo>
                    <a:cubicBezTo>
                      <a:pt x="22" y="48"/>
                      <a:pt x="23" y="46"/>
                      <a:pt x="23" y="43"/>
                    </a:cubicBezTo>
                    <a:cubicBezTo>
                      <a:pt x="25" y="47"/>
                      <a:pt x="27" y="50"/>
                      <a:pt x="28" y="53"/>
                    </a:cubicBezTo>
                    <a:cubicBezTo>
                      <a:pt x="28" y="55"/>
                      <a:pt x="25" y="58"/>
                      <a:pt x="24" y="60"/>
                    </a:cubicBezTo>
                    <a:moveTo>
                      <a:pt x="13" y="37"/>
                    </a:moveTo>
                    <a:cubicBezTo>
                      <a:pt x="12" y="36"/>
                      <a:pt x="12" y="36"/>
                      <a:pt x="12" y="35"/>
                    </a:cubicBezTo>
                    <a:cubicBezTo>
                      <a:pt x="12" y="34"/>
                      <a:pt x="13" y="34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5" y="34"/>
                      <a:pt x="15" y="35"/>
                    </a:cubicBezTo>
                    <a:cubicBezTo>
                      <a:pt x="14" y="36"/>
                      <a:pt x="14" y="36"/>
                      <a:pt x="13" y="37"/>
                    </a:cubicBezTo>
                    <a:moveTo>
                      <a:pt x="34" y="43"/>
                    </a:moveTo>
                    <a:cubicBezTo>
                      <a:pt x="34" y="43"/>
                      <a:pt x="32" y="41"/>
                      <a:pt x="32" y="40"/>
                    </a:cubicBezTo>
                    <a:cubicBezTo>
                      <a:pt x="31" y="37"/>
                      <a:pt x="32" y="33"/>
                      <a:pt x="32" y="30"/>
                    </a:cubicBezTo>
                    <a:cubicBezTo>
                      <a:pt x="32" y="29"/>
                      <a:pt x="32" y="28"/>
                      <a:pt x="33" y="28"/>
                    </a:cubicBezTo>
                    <a:cubicBezTo>
                      <a:pt x="33" y="28"/>
                      <a:pt x="34" y="27"/>
                      <a:pt x="35" y="27"/>
                    </a:cubicBezTo>
                    <a:cubicBezTo>
                      <a:pt x="36" y="27"/>
                      <a:pt x="36" y="27"/>
                      <a:pt x="37" y="28"/>
                    </a:cubicBezTo>
                    <a:cubicBezTo>
                      <a:pt x="37" y="28"/>
                      <a:pt x="38" y="31"/>
                      <a:pt x="38" y="32"/>
                    </a:cubicBezTo>
                    <a:cubicBezTo>
                      <a:pt x="37" y="36"/>
                      <a:pt x="35" y="39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moveTo>
                      <a:pt x="42" y="0"/>
                    </a:moveTo>
                    <a:cubicBezTo>
                      <a:pt x="40" y="0"/>
                      <a:pt x="38" y="2"/>
                      <a:pt x="35" y="6"/>
                    </a:cubicBezTo>
                    <a:cubicBezTo>
                      <a:pt x="33" y="8"/>
                      <a:pt x="30" y="9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3"/>
                      <a:pt x="28" y="19"/>
                      <a:pt x="27" y="19"/>
                    </a:cubicBezTo>
                    <a:cubicBezTo>
                      <a:pt x="26" y="20"/>
                      <a:pt x="25" y="20"/>
                      <a:pt x="25" y="20"/>
                    </a:cubicBezTo>
                    <a:cubicBezTo>
                      <a:pt x="22" y="20"/>
                      <a:pt x="19" y="19"/>
                      <a:pt x="19" y="19"/>
                    </a:cubicBezTo>
                    <a:cubicBezTo>
                      <a:pt x="18" y="11"/>
                      <a:pt x="17" y="9"/>
                      <a:pt x="14" y="9"/>
                    </a:cubicBezTo>
                    <a:cubicBezTo>
                      <a:pt x="13" y="9"/>
                      <a:pt x="13" y="10"/>
                      <a:pt x="12" y="10"/>
                    </a:cubicBezTo>
                    <a:cubicBezTo>
                      <a:pt x="11" y="10"/>
                      <a:pt x="10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1"/>
                      <a:pt x="8" y="13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8" y="19"/>
                      <a:pt x="7" y="20"/>
                    </a:cubicBezTo>
                    <a:cubicBezTo>
                      <a:pt x="0" y="31"/>
                      <a:pt x="0" y="34"/>
                      <a:pt x="6" y="43"/>
                    </a:cubicBezTo>
                    <a:cubicBezTo>
                      <a:pt x="9" y="49"/>
                      <a:pt x="10" y="55"/>
                      <a:pt x="6" y="60"/>
                    </a:cubicBezTo>
                    <a:cubicBezTo>
                      <a:pt x="5" y="62"/>
                      <a:pt x="3" y="62"/>
                      <a:pt x="2" y="64"/>
                    </a:cubicBezTo>
                    <a:cubicBezTo>
                      <a:pt x="4" y="64"/>
                      <a:pt x="5" y="66"/>
                      <a:pt x="7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8" y="66"/>
                      <a:pt x="10" y="65"/>
                      <a:pt x="11" y="64"/>
                    </a:cubicBezTo>
                    <a:cubicBezTo>
                      <a:pt x="14" y="63"/>
                      <a:pt x="16" y="62"/>
                      <a:pt x="17" y="62"/>
                    </a:cubicBezTo>
                    <a:cubicBezTo>
                      <a:pt x="18" y="62"/>
                      <a:pt x="18" y="64"/>
                      <a:pt x="19" y="70"/>
                    </a:cubicBezTo>
                    <a:cubicBezTo>
                      <a:pt x="20" y="78"/>
                      <a:pt x="15" y="88"/>
                      <a:pt x="22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2" y="91"/>
                      <a:pt x="22" y="88"/>
                      <a:pt x="22" y="86"/>
                    </a:cubicBezTo>
                    <a:cubicBezTo>
                      <a:pt x="23" y="83"/>
                      <a:pt x="23" y="81"/>
                      <a:pt x="23" y="78"/>
                    </a:cubicBezTo>
                    <a:cubicBezTo>
                      <a:pt x="24" y="79"/>
                      <a:pt x="26" y="80"/>
                      <a:pt x="27" y="82"/>
                    </a:cubicBezTo>
                    <a:cubicBezTo>
                      <a:pt x="29" y="84"/>
                      <a:pt x="29" y="86"/>
                      <a:pt x="27" y="89"/>
                    </a:cubicBezTo>
                    <a:cubicBezTo>
                      <a:pt x="26" y="90"/>
                      <a:pt x="26" y="92"/>
                      <a:pt x="26" y="94"/>
                    </a:cubicBezTo>
                    <a:cubicBezTo>
                      <a:pt x="39" y="94"/>
                      <a:pt x="39" y="94"/>
                      <a:pt x="40" y="111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98"/>
                      <a:pt x="51" y="95"/>
                      <a:pt x="57" y="94"/>
                    </a:cubicBezTo>
                    <a:cubicBezTo>
                      <a:pt x="57" y="87"/>
                      <a:pt x="56" y="80"/>
                      <a:pt x="56" y="72"/>
                    </a:cubicBezTo>
                    <a:cubicBezTo>
                      <a:pt x="55" y="74"/>
                      <a:pt x="54" y="75"/>
                      <a:pt x="53" y="75"/>
                    </a:cubicBezTo>
                    <a:cubicBezTo>
                      <a:pt x="51" y="75"/>
                      <a:pt x="49" y="71"/>
                      <a:pt x="47" y="68"/>
                    </a:cubicBezTo>
                    <a:cubicBezTo>
                      <a:pt x="46" y="64"/>
                      <a:pt x="44" y="61"/>
                      <a:pt x="42" y="61"/>
                    </a:cubicBezTo>
                    <a:cubicBezTo>
                      <a:pt x="41" y="61"/>
                      <a:pt x="40" y="61"/>
                      <a:pt x="39" y="62"/>
                    </a:cubicBezTo>
                    <a:cubicBezTo>
                      <a:pt x="36" y="67"/>
                      <a:pt x="34" y="69"/>
                      <a:pt x="31" y="71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1" y="71"/>
                      <a:pt x="30" y="69"/>
                      <a:pt x="29" y="68"/>
                    </a:cubicBezTo>
                    <a:cubicBezTo>
                      <a:pt x="31" y="65"/>
                      <a:pt x="33" y="60"/>
                      <a:pt x="36" y="60"/>
                    </a:cubicBezTo>
                    <a:cubicBezTo>
                      <a:pt x="36" y="60"/>
                      <a:pt x="36" y="60"/>
                      <a:pt x="37" y="60"/>
                    </a:cubicBezTo>
                    <a:cubicBezTo>
                      <a:pt x="38" y="61"/>
                      <a:pt x="38" y="62"/>
                      <a:pt x="39" y="62"/>
                    </a:cubicBezTo>
                    <a:cubicBezTo>
                      <a:pt x="40" y="55"/>
                      <a:pt x="35" y="46"/>
                      <a:pt x="42" y="43"/>
                    </a:cubicBezTo>
                    <a:cubicBezTo>
                      <a:pt x="49" y="41"/>
                      <a:pt x="47" y="33"/>
                      <a:pt x="43" y="27"/>
                    </a:cubicBezTo>
                    <a:cubicBezTo>
                      <a:pt x="41" y="25"/>
                      <a:pt x="41" y="20"/>
                      <a:pt x="41" y="17"/>
                    </a:cubicBezTo>
                    <a:cubicBezTo>
                      <a:pt x="41" y="15"/>
                      <a:pt x="41" y="13"/>
                      <a:pt x="41" y="12"/>
                    </a:cubicBezTo>
                    <a:cubicBezTo>
                      <a:pt x="42" y="12"/>
                      <a:pt x="44" y="13"/>
                      <a:pt x="45" y="14"/>
                    </a:cubicBezTo>
                    <a:cubicBezTo>
                      <a:pt x="47" y="16"/>
                      <a:pt x="48" y="20"/>
                      <a:pt x="50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3" y="21"/>
                      <a:pt x="55" y="20"/>
                      <a:pt x="55" y="18"/>
                    </a:cubicBezTo>
                    <a:cubicBezTo>
                      <a:pt x="55" y="14"/>
                      <a:pt x="55" y="10"/>
                      <a:pt x="54" y="5"/>
                    </a:cubicBezTo>
                    <a:cubicBezTo>
                      <a:pt x="53" y="6"/>
                      <a:pt x="52" y="9"/>
                      <a:pt x="51" y="9"/>
                    </a:cubicBezTo>
                    <a:cubicBezTo>
                      <a:pt x="51" y="9"/>
                      <a:pt x="51" y="9"/>
                      <a:pt x="50" y="8"/>
                    </a:cubicBezTo>
                    <a:cubicBezTo>
                      <a:pt x="46" y="3"/>
                      <a:pt x="44" y="0"/>
                      <a:pt x="4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57" name="Freeform 3714">
                <a:extLst>
                  <a:ext uri="{FF2B5EF4-FFF2-40B4-BE49-F238E27FC236}">
                    <a16:creationId xmlns:a16="http://schemas.microsoft.com/office/drawing/2014/main" id="{CE520CB9-8E78-46D7-B470-86B7275133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09" y="3615"/>
                <a:ext cx="44" cy="85"/>
              </a:xfrm>
              <a:custGeom>
                <a:avLst/>
                <a:gdLst>
                  <a:gd name="T0" fmla="*/ 28 w 51"/>
                  <a:gd name="T1" fmla="*/ 22 h 100"/>
                  <a:gd name="T2" fmla="*/ 28 w 51"/>
                  <a:gd name="T3" fmla="*/ 24 h 100"/>
                  <a:gd name="T4" fmla="*/ 28 w 51"/>
                  <a:gd name="T5" fmla="*/ 22 h 100"/>
                  <a:gd name="T6" fmla="*/ 8 w 51"/>
                  <a:gd name="T7" fmla="*/ 5 h 100"/>
                  <a:gd name="T8" fmla="*/ 1 w 51"/>
                  <a:gd name="T9" fmla="*/ 32 h 100"/>
                  <a:gd name="T10" fmla="*/ 2 w 51"/>
                  <a:gd name="T11" fmla="*/ 33 h 100"/>
                  <a:gd name="T12" fmla="*/ 19 w 51"/>
                  <a:gd name="T13" fmla="*/ 33 h 100"/>
                  <a:gd name="T14" fmla="*/ 23 w 51"/>
                  <a:gd name="T15" fmla="*/ 34 h 100"/>
                  <a:gd name="T16" fmla="*/ 28 w 51"/>
                  <a:gd name="T17" fmla="*/ 24 h 100"/>
                  <a:gd name="T18" fmla="*/ 28 w 51"/>
                  <a:gd name="T19" fmla="*/ 20 h 100"/>
                  <a:gd name="T20" fmla="*/ 30 w 51"/>
                  <a:gd name="T21" fmla="*/ 21 h 100"/>
                  <a:gd name="T22" fmla="*/ 29 w 51"/>
                  <a:gd name="T23" fmla="*/ 28 h 100"/>
                  <a:gd name="T24" fmla="*/ 28 w 51"/>
                  <a:gd name="T25" fmla="*/ 24 h 100"/>
                  <a:gd name="T26" fmla="*/ 26 w 51"/>
                  <a:gd name="T27" fmla="*/ 45 h 100"/>
                  <a:gd name="T28" fmla="*/ 21 w 51"/>
                  <a:gd name="T29" fmla="*/ 84 h 100"/>
                  <a:gd name="T30" fmla="*/ 18 w 51"/>
                  <a:gd name="T31" fmla="*/ 84 h 100"/>
                  <a:gd name="T32" fmla="*/ 16 w 51"/>
                  <a:gd name="T33" fmla="*/ 100 h 100"/>
                  <a:gd name="T34" fmla="*/ 23 w 51"/>
                  <a:gd name="T35" fmla="*/ 99 h 100"/>
                  <a:gd name="T36" fmla="*/ 32 w 51"/>
                  <a:gd name="T37" fmla="*/ 84 h 100"/>
                  <a:gd name="T38" fmla="*/ 36 w 51"/>
                  <a:gd name="T39" fmla="*/ 100 h 100"/>
                  <a:gd name="T40" fmla="*/ 42 w 51"/>
                  <a:gd name="T41" fmla="*/ 92 h 100"/>
                  <a:gd name="T42" fmla="*/ 34 w 51"/>
                  <a:gd name="T43" fmla="*/ 75 h 100"/>
                  <a:gd name="T44" fmla="*/ 41 w 51"/>
                  <a:gd name="T45" fmla="*/ 67 h 100"/>
                  <a:gd name="T46" fmla="*/ 42 w 51"/>
                  <a:gd name="T47" fmla="*/ 59 h 100"/>
                  <a:gd name="T48" fmla="*/ 45 w 51"/>
                  <a:gd name="T49" fmla="*/ 21 h 100"/>
                  <a:gd name="T50" fmla="*/ 48 w 51"/>
                  <a:gd name="T51" fmla="*/ 20 h 100"/>
                  <a:gd name="T52" fmla="*/ 51 w 51"/>
                  <a:gd name="T53" fmla="*/ 22 h 100"/>
                  <a:gd name="T54" fmla="*/ 51 w 51"/>
                  <a:gd name="T55" fmla="*/ 22 h 100"/>
                  <a:gd name="T56" fmla="*/ 50 w 51"/>
                  <a:gd name="T57" fmla="*/ 7 h 100"/>
                  <a:gd name="T58" fmla="*/ 41 w 51"/>
                  <a:gd name="T59" fmla="*/ 11 h 100"/>
                  <a:gd name="T60" fmla="*/ 35 w 51"/>
                  <a:gd name="T61" fmla="*/ 11 h 100"/>
                  <a:gd name="T62" fmla="*/ 26 w 51"/>
                  <a:gd name="T63" fmla="*/ 6 h 100"/>
                  <a:gd name="T64" fmla="*/ 17 w 51"/>
                  <a:gd name="T65" fmla="*/ 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" h="100">
                    <a:moveTo>
                      <a:pt x="28" y="22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3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3"/>
                      <a:pt x="28" y="22"/>
                    </a:cubicBezTo>
                    <a:cubicBezTo>
                      <a:pt x="28" y="22"/>
                      <a:pt x="28" y="22"/>
                      <a:pt x="28" y="22"/>
                    </a:cubicBezTo>
                    <a:moveTo>
                      <a:pt x="13" y="0"/>
                    </a:moveTo>
                    <a:cubicBezTo>
                      <a:pt x="11" y="0"/>
                      <a:pt x="10" y="2"/>
                      <a:pt x="8" y="5"/>
                    </a:cubicBezTo>
                    <a:cubicBezTo>
                      <a:pt x="5" y="12"/>
                      <a:pt x="3" y="20"/>
                      <a:pt x="0" y="27"/>
                    </a:cubicBezTo>
                    <a:cubicBezTo>
                      <a:pt x="0" y="28"/>
                      <a:pt x="0" y="30"/>
                      <a:pt x="1" y="32"/>
                    </a:cubicBezTo>
                    <a:cubicBezTo>
                      <a:pt x="1" y="32"/>
                      <a:pt x="1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5" y="28"/>
                      <a:pt x="8" y="23"/>
                      <a:pt x="11" y="17"/>
                    </a:cubicBezTo>
                    <a:cubicBezTo>
                      <a:pt x="13" y="23"/>
                      <a:pt x="16" y="29"/>
                      <a:pt x="19" y="33"/>
                    </a:cubicBezTo>
                    <a:cubicBezTo>
                      <a:pt x="19" y="34"/>
                      <a:pt x="20" y="34"/>
                      <a:pt x="21" y="34"/>
                    </a:cubicBezTo>
                    <a:cubicBezTo>
                      <a:pt x="21" y="34"/>
                      <a:pt x="22" y="34"/>
                      <a:pt x="23" y="34"/>
                    </a:cubicBezTo>
                    <a:cubicBezTo>
                      <a:pt x="23" y="34"/>
                      <a:pt x="24" y="34"/>
                      <a:pt x="25" y="34"/>
                    </a:cubicBezTo>
                    <a:cubicBezTo>
                      <a:pt x="26" y="32"/>
                      <a:pt x="26" y="30"/>
                      <a:pt x="28" y="24"/>
                    </a:cubicBezTo>
                    <a:cubicBezTo>
                      <a:pt x="28" y="24"/>
                      <a:pt x="28" y="23"/>
                      <a:pt x="28" y="23"/>
                    </a:cubicBezTo>
                    <a:cubicBezTo>
                      <a:pt x="28" y="22"/>
                      <a:pt x="28" y="20"/>
                      <a:pt x="28" y="20"/>
                    </a:cubicBezTo>
                    <a:cubicBezTo>
                      <a:pt x="28" y="20"/>
                      <a:pt x="28" y="21"/>
                      <a:pt x="28" y="22"/>
                    </a:cubicBezTo>
                    <a:cubicBezTo>
                      <a:pt x="29" y="21"/>
                      <a:pt x="30" y="21"/>
                      <a:pt x="30" y="21"/>
                    </a:cubicBezTo>
                    <a:cubicBezTo>
                      <a:pt x="31" y="21"/>
                      <a:pt x="32" y="23"/>
                      <a:pt x="33" y="25"/>
                    </a:cubicBezTo>
                    <a:cubicBezTo>
                      <a:pt x="32" y="26"/>
                      <a:pt x="31" y="27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8" y="26"/>
                      <a:pt x="28" y="24"/>
                    </a:cubicBezTo>
                    <a:cubicBezTo>
                      <a:pt x="26" y="30"/>
                      <a:pt x="26" y="32"/>
                      <a:pt x="25" y="34"/>
                    </a:cubicBezTo>
                    <a:cubicBezTo>
                      <a:pt x="25" y="37"/>
                      <a:pt x="26" y="41"/>
                      <a:pt x="26" y="45"/>
                    </a:cubicBezTo>
                    <a:cubicBezTo>
                      <a:pt x="28" y="53"/>
                      <a:pt x="29" y="61"/>
                      <a:pt x="24" y="67"/>
                    </a:cubicBezTo>
                    <a:cubicBezTo>
                      <a:pt x="24" y="73"/>
                      <a:pt x="27" y="84"/>
                      <a:pt x="21" y="84"/>
                    </a:cubicBezTo>
                    <a:cubicBezTo>
                      <a:pt x="20" y="84"/>
                      <a:pt x="19" y="84"/>
                      <a:pt x="19" y="84"/>
                    </a:cubicBezTo>
                    <a:cubicBezTo>
                      <a:pt x="19" y="84"/>
                      <a:pt x="18" y="84"/>
                      <a:pt x="18" y="84"/>
                    </a:cubicBezTo>
                    <a:cubicBezTo>
                      <a:pt x="15" y="84"/>
                      <a:pt x="15" y="88"/>
                      <a:pt x="15" y="93"/>
                    </a:cubicBezTo>
                    <a:cubicBezTo>
                      <a:pt x="15" y="95"/>
                      <a:pt x="16" y="100"/>
                      <a:pt x="16" y="100"/>
                    </a:cubicBezTo>
                    <a:cubicBezTo>
                      <a:pt x="17" y="100"/>
                      <a:pt x="18" y="100"/>
                      <a:pt x="19" y="100"/>
                    </a:cubicBezTo>
                    <a:cubicBezTo>
                      <a:pt x="21" y="100"/>
                      <a:pt x="22" y="100"/>
                      <a:pt x="23" y="99"/>
                    </a:cubicBezTo>
                    <a:cubicBezTo>
                      <a:pt x="25" y="98"/>
                      <a:pt x="25" y="92"/>
                      <a:pt x="26" y="90"/>
                    </a:cubicBezTo>
                    <a:cubicBezTo>
                      <a:pt x="28" y="87"/>
                      <a:pt x="30" y="86"/>
                      <a:pt x="32" y="84"/>
                    </a:cubicBezTo>
                    <a:cubicBezTo>
                      <a:pt x="32" y="87"/>
                      <a:pt x="33" y="91"/>
                      <a:pt x="33" y="94"/>
                    </a:cubicBezTo>
                    <a:cubicBezTo>
                      <a:pt x="34" y="96"/>
                      <a:pt x="36" y="100"/>
                      <a:pt x="36" y="100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8" y="98"/>
                      <a:pt x="40" y="96"/>
                      <a:pt x="42" y="92"/>
                    </a:cubicBezTo>
                    <a:cubicBezTo>
                      <a:pt x="42" y="91"/>
                      <a:pt x="41" y="86"/>
                      <a:pt x="40" y="84"/>
                    </a:cubicBezTo>
                    <a:cubicBezTo>
                      <a:pt x="38" y="81"/>
                      <a:pt x="36" y="78"/>
                      <a:pt x="34" y="75"/>
                    </a:cubicBezTo>
                    <a:cubicBezTo>
                      <a:pt x="36" y="72"/>
                      <a:pt x="38" y="70"/>
                      <a:pt x="40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2" y="67"/>
                      <a:pt x="42" y="67"/>
                    </a:cubicBezTo>
                    <a:cubicBezTo>
                      <a:pt x="42" y="64"/>
                      <a:pt x="42" y="62"/>
                      <a:pt x="42" y="59"/>
                    </a:cubicBezTo>
                    <a:cubicBezTo>
                      <a:pt x="41" y="52"/>
                      <a:pt x="39" y="45"/>
                      <a:pt x="39" y="39"/>
                    </a:cubicBezTo>
                    <a:cubicBezTo>
                      <a:pt x="40" y="33"/>
                      <a:pt x="43" y="28"/>
                      <a:pt x="45" y="21"/>
                    </a:cubicBezTo>
                    <a:cubicBezTo>
                      <a:pt x="46" y="19"/>
                      <a:pt x="46" y="18"/>
                      <a:pt x="47" y="18"/>
                    </a:cubicBezTo>
                    <a:cubicBezTo>
                      <a:pt x="47" y="18"/>
                      <a:pt x="48" y="19"/>
                      <a:pt x="48" y="20"/>
                    </a:cubicBezTo>
                    <a:cubicBezTo>
                      <a:pt x="49" y="22"/>
                      <a:pt x="49" y="23"/>
                      <a:pt x="50" y="23"/>
                    </a:cubicBezTo>
                    <a:cubicBezTo>
                      <a:pt x="50" y="23"/>
                      <a:pt x="51" y="23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17"/>
                      <a:pt x="51" y="9"/>
                      <a:pt x="50" y="7"/>
                    </a:cubicBezTo>
                    <a:cubicBezTo>
                      <a:pt x="49" y="6"/>
                      <a:pt x="47" y="5"/>
                      <a:pt x="46" y="5"/>
                    </a:cubicBezTo>
                    <a:cubicBezTo>
                      <a:pt x="44" y="5"/>
                      <a:pt x="42" y="7"/>
                      <a:pt x="41" y="11"/>
                    </a:cubicBezTo>
                    <a:cubicBezTo>
                      <a:pt x="40" y="13"/>
                      <a:pt x="39" y="16"/>
                      <a:pt x="38" y="16"/>
                    </a:cubicBezTo>
                    <a:cubicBezTo>
                      <a:pt x="37" y="16"/>
                      <a:pt x="36" y="14"/>
                      <a:pt x="35" y="11"/>
                    </a:cubicBezTo>
                    <a:cubicBezTo>
                      <a:pt x="34" y="7"/>
                      <a:pt x="31" y="5"/>
                      <a:pt x="29" y="5"/>
                    </a:cubicBezTo>
                    <a:cubicBezTo>
                      <a:pt x="28" y="5"/>
                      <a:pt x="27" y="5"/>
                      <a:pt x="26" y="6"/>
                    </a:cubicBezTo>
                    <a:cubicBezTo>
                      <a:pt x="24" y="9"/>
                      <a:pt x="23" y="11"/>
                      <a:pt x="22" y="11"/>
                    </a:cubicBezTo>
                    <a:cubicBezTo>
                      <a:pt x="20" y="11"/>
                      <a:pt x="18" y="9"/>
                      <a:pt x="17" y="5"/>
                    </a:cubicBezTo>
                    <a:cubicBezTo>
                      <a:pt x="15" y="1"/>
                      <a:pt x="14" y="0"/>
                      <a:pt x="1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58" name="Freeform 3715">
                <a:extLst>
                  <a:ext uri="{FF2B5EF4-FFF2-40B4-BE49-F238E27FC236}">
                    <a16:creationId xmlns:a16="http://schemas.microsoft.com/office/drawing/2014/main" id="{78475C58-2707-4047-B313-F8373482CF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46" y="3972"/>
                <a:ext cx="42" cy="100"/>
              </a:xfrm>
              <a:custGeom>
                <a:avLst/>
                <a:gdLst>
                  <a:gd name="T0" fmla="*/ 23 w 49"/>
                  <a:gd name="T1" fmla="*/ 46 h 117"/>
                  <a:gd name="T2" fmla="*/ 26 w 49"/>
                  <a:gd name="T3" fmla="*/ 39 h 117"/>
                  <a:gd name="T4" fmla="*/ 13 w 49"/>
                  <a:gd name="T5" fmla="*/ 22 h 117"/>
                  <a:gd name="T6" fmla="*/ 9 w 49"/>
                  <a:gd name="T7" fmla="*/ 25 h 117"/>
                  <a:gd name="T8" fmla="*/ 11 w 49"/>
                  <a:gd name="T9" fmla="*/ 28 h 117"/>
                  <a:gd name="T10" fmla="*/ 13 w 49"/>
                  <a:gd name="T11" fmla="*/ 22 h 117"/>
                  <a:gd name="T12" fmla="*/ 34 w 49"/>
                  <a:gd name="T13" fmla="*/ 4 h 117"/>
                  <a:gd name="T14" fmla="*/ 25 w 49"/>
                  <a:gd name="T15" fmla="*/ 15 h 117"/>
                  <a:gd name="T16" fmla="*/ 13 w 49"/>
                  <a:gd name="T17" fmla="*/ 4 h 117"/>
                  <a:gd name="T18" fmla="*/ 1 w 49"/>
                  <a:gd name="T19" fmla="*/ 22 h 117"/>
                  <a:gd name="T20" fmla="*/ 2 w 49"/>
                  <a:gd name="T21" fmla="*/ 28 h 117"/>
                  <a:gd name="T22" fmla="*/ 9 w 49"/>
                  <a:gd name="T23" fmla="*/ 25 h 117"/>
                  <a:gd name="T24" fmla="*/ 13 w 49"/>
                  <a:gd name="T25" fmla="*/ 22 h 117"/>
                  <a:gd name="T26" fmla="*/ 20 w 49"/>
                  <a:gd name="T27" fmla="*/ 20 h 117"/>
                  <a:gd name="T28" fmla="*/ 13 w 49"/>
                  <a:gd name="T29" fmla="*/ 31 h 117"/>
                  <a:gd name="T30" fmla="*/ 9 w 49"/>
                  <a:gd name="T31" fmla="*/ 38 h 117"/>
                  <a:gd name="T32" fmla="*/ 17 w 49"/>
                  <a:gd name="T33" fmla="*/ 50 h 117"/>
                  <a:gd name="T34" fmla="*/ 21 w 49"/>
                  <a:gd name="T35" fmla="*/ 43 h 117"/>
                  <a:gd name="T36" fmla="*/ 26 w 49"/>
                  <a:gd name="T37" fmla="*/ 39 h 117"/>
                  <a:gd name="T38" fmla="*/ 29 w 49"/>
                  <a:gd name="T39" fmla="*/ 37 h 117"/>
                  <a:gd name="T40" fmla="*/ 28 w 49"/>
                  <a:gd name="T41" fmla="*/ 50 h 117"/>
                  <a:gd name="T42" fmla="*/ 25 w 49"/>
                  <a:gd name="T43" fmla="*/ 50 h 117"/>
                  <a:gd name="T44" fmla="*/ 29 w 49"/>
                  <a:gd name="T45" fmla="*/ 78 h 117"/>
                  <a:gd name="T46" fmla="*/ 26 w 49"/>
                  <a:gd name="T47" fmla="*/ 99 h 117"/>
                  <a:gd name="T48" fmla="*/ 40 w 49"/>
                  <a:gd name="T49" fmla="*/ 117 h 117"/>
                  <a:gd name="T50" fmla="*/ 44 w 49"/>
                  <a:gd name="T51" fmla="*/ 114 h 117"/>
                  <a:gd name="T52" fmla="*/ 42 w 49"/>
                  <a:gd name="T53" fmla="*/ 95 h 117"/>
                  <a:gd name="T54" fmla="*/ 37 w 49"/>
                  <a:gd name="T55" fmla="*/ 91 h 117"/>
                  <a:gd name="T56" fmla="*/ 42 w 49"/>
                  <a:gd name="T57" fmla="*/ 89 h 117"/>
                  <a:gd name="T58" fmla="*/ 44 w 49"/>
                  <a:gd name="T59" fmla="*/ 89 h 117"/>
                  <a:gd name="T60" fmla="*/ 37 w 49"/>
                  <a:gd name="T61" fmla="*/ 65 h 117"/>
                  <a:gd name="T62" fmla="*/ 39 w 49"/>
                  <a:gd name="T63" fmla="*/ 33 h 117"/>
                  <a:gd name="T64" fmla="*/ 37 w 49"/>
                  <a:gd name="T65" fmla="*/ 18 h 117"/>
                  <a:gd name="T66" fmla="*/ 43 w 49"/>
                  <a:gd name="T67" fmla="*/ 11 h 117"/>
                  <a:gd name="T68" fmla="*/ 42 w 49"/>
                  <a:gd name="T69" fmla="*/ 6 h 117"/>
                  <a:gd name="T70" fmla="*/ 37 w 49"/>
                  <a:gd name="T7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" h="117">
                    <a:moveTo>
                      <a:pt x="26" y="39"/>
                    </a:moveTo>
                    <a:cubicBezTo>
                      <a:pt x="25" y="42"/>
                      <a:pt x="24" y="44"/>
                      <a:pt x="23" y="46"/>
                    </a:cubicBezTo>
                    <a:cubicBezTo>
                      <a:pt x="23" y="47"/>
                      <a:pt x="24" y="49"/>
                      <a:pt x="25" y="50"/>
                    </a:cubicBezTo>
                    <a:cubicBezTo>
                      <a:pt x="25" y="47"/>
                      <a:pt x="26" y="43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moveTo>
                      <a:pt x="13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23"/>
                      <a:pt x="10" y="24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6"/>
                      <a:pt x="10" y="27"/>
                      <a:pt x="11" y="28"/>
                    </a:cubicBezTo>
                    <a:cubicBezTo>
                      <a:pt x="11" y="26"/>
                      <a:pt x="12" y="24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moveTo>
                      <a:pt x="37" y="0"/>
                    </a:moveTo>
                    <a:cubicBezTo>
                      <a:pt x="36" y="0"/>
                      <a:pt x="35" y="1"/>
                      <a:pt x="34" y="4"/>
                    </a:cubicBezTo>
                    <a:cubicBezTo>
                      <a:pt x="33" y="7"/>
                      <a:pt x="30" y="9"/>
                      <a:pt x="29" y="12"/>
                    </a:cubicBezTo>
                    <a:cubicBezTo>
                      <a:pt x="28" y="14"/>
                      <a:pt x="27" y="15"/>
                      <a:pt x="25" y="15"/>
                    </a:cubicBezTo>
                    <a:cubicBezTo>
                      <a:pt x="24" y="15"/>
                      <a:pt x="23" y="14"/>
                      <a:pt x="22" y="12"/>
                    </a:cubicBezTo>
                    <a:cubicBezTo>
                      <a:pt x="20" y="7"/>
                      <a:pt x="16" y="4"/>
                      <a:pt x="13" y="4"/>
                    </a:cubicBezTo>
                    <a:cubicBezTo>
                      <a:pt x="12" y="4"/>
                      <a:pt x="11" y="5"/>
                      <a:pt x="10" y="7"/>
                    </a:cubicBezTo>
                    <a:cubicBezTo>
                      <a:pt x="8" y="16"/>
                      <a:pt x="3" y="16"/>
                      <a:pt x="1" y="22"/>
                    </a:cubicBezTo>
                    <a:cubicBezTo>
                      <a:pt x="0" y="23"/>
                      <a:pt x="0" y="25"/>
                      <a:pt x="0" y="26"/>
                    </a:cubicBezTo>
                    <a:cubicBezTo>
                      <a:pt x="1" y="27"/>
                      <a:pt x="1" y="28"/>
                      <a:pt x="2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5" y="28"/>
                      <a:pt x="6" y="27"/>
                      <a:pt x="9" y="25"/>
                    </a:cubicBezTo>
                    <a:cubicBezTo>
                      <a:pt x="11" y="23"/>
                      <a:pt x="13" y="20"/>
                      <a:pt x="13" y="20"/>
                    </a:cubicBezTo>
                    <a:cubicBezTo>
                      <a:pt x="13" y="20"/>
                      <a:pt x="13" y="21"/>
                      <a:pt x="13" y="22"/>
                    </a:cubicBezTo>
                    <a:cubicBezTo>
                      <a:pt x="16" y="19"/>
                      <a:pt x="17" y="19"/>
                      <a:pt x="18" y="19"/>
                    </a:cubicBezTo>
                    <a:cubicBezTo>
                      <a:pt x="19" y="19"/>
                      <a:pt x="20" y="19"/>
                      <a:pt x="20" y="20"/>
                    </a:cubicBezTo>
                    <a:cubicBezTo>
                      <a:pt x="21" y="24"/>
                      <a:pt x="17" y="32"/>
                      <a:pt x="14" y="32"/>
                    </a:cubicBezTo>
                    <a:cubicBezTo>
                      <a:pt x="14" y="32"/>
                      <a:pt x="14" y="31"/>
                      <a:pt x="13" y="31"/>
                    </a:cubicBezTo>
                    <a:cubicBezTo>
                      <a:pt x="12" y="31"/>
                      <a:pt x="11" y="29"/>
                      <a:pt x="11" y="28"/>
                    </a:cubicBezTo>
                    <a:cubicBezTo>
                      <a:pt x="9" y="33"/>
                      <a:pt x="9" y="36"/>
                      <a:pt x="9" y="38"/>
                    </a:cubicBezTo>
                    <a:cubicBezTo>
                      <a:pt x="8" y="47"/>
                      <a:pt x="10" y="51"/>
                      <a:pt x="14" y="51"/>
                    </a:cubicBezTo>
                    <a:cubicBezTo>
                      <a:pt x="15" y="51"/>
                      <a:pt x="16" y="50"/>
                      <a:pt x="17" y="50"/>
                    </a:cubicBezTo>
                    <a:cubicBezTo>
                      <a:pt x="18" y="50"/>
                      <a:pt x="20" y="50"/>
                      <a:pt x="23" y="46"/>
                    </a:cubicBezTo>
                    <a:cubicBezTo>
                      <a:pt x="22" y="45"/>
                      <a:pt x="22" y="44"/>
                      <a:pt x="21" y="43"/>
                    </a:cubicBezTo>
                    <a:cubicBezTo>
                      <a:pt x="22" y="41"/>
                      <a:pt x="23" y="38"/>
                      <a:pt x="25" y="38"/>
                    </a:cubicBezTo>
                    <a:cubicBezTo>
                      <a:pt x="25" y="38"/>
                      <a:pt x="25" y="38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7" y="38"/>
                      <a:pt x="28" y="37"/>
                      <a:pt x="29" y="37"/>
                    </a:cubicBezTo>
                    <a:cubicBezTo>
                      <a:pt x="31" y="37"/>
                      <a:pt x="31" y="38"/>
                      <a:pt x="31" y="40"/>
                    </a:cubicBezTo>
                    <a:cubicBezTo>
                      <a:pt x="32" y="44"/>
                      <a:pt x="33" y="49"/>
                      <a:pt x="28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0"/>
                      <a:pt x="25" y="50"/>
                    </a:cubicBezTo>
                    <a:cubicBezTo>
                      <a:pt x="24" y="61"/>
                      <a:pt x="23" y="67"/>
                      <a:pt x="30" y="68"/>
                    </a:cubicBezTo>
                    <a:cubicBezTo>
                      <a:pt x="33" y="69"/>
                      <a:pt x="33" y="77"/>
                      <a:pt x="29" y="78"/>
                    </a:cubicBezTo>
                    <a:cubicBezTo>
                      <a:pt x="25" y="79"/>
                      <a:pt x="24" y="81"/>
                      <a:pt x="24" y="86"/>
                    </a:cubicBezTo>
                    <a:cubicBezTo>
                      <a:pt x="25" y="91"/>
                      <a:pt x="25" y="99"/>
                      <a:pt x="26" y="99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34" y="99"/>
                      <a:pt x="32" y="116"/>
                      <a:pt x="40" y="117"/>
                    </a:cubicBezTo>
                    <a:cubicBezTo>
                      <a:pt x="40" y="117"/>
                      <a:pt x="40" y="117"/>
                      <a:pt x="40" y="117"/>
                    </a:cubicBezTo>
                    <a:cubicBezTo>
                      <a:pt x="42" y="117"/>
                      <a:pt x="44" y="115"/>
                      <a:pt x="44" y="114"/>
                    </a:cubicBezTo>
                    <a:cubicBezTo>
                      <a:pt x="45" y="108"/>
                      <a:pt x="44" y="101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1" y="95"/>
                      <a:pt x="41" y="95"/>
                      <a:pt x="40" y="95"/>
                    </a:cubicBezTo>
                    <a:cubicBezTo>
                      <a:pt x="39" y="94"/>
                      <a:pt x="38" y="92"/>
                      <a:pt x="37" y="91"/>
                    </a:cubicBezTo>
                    <a:cubicBezTo>
                      <a:pt x="38" y="90"/>
                      <a:pt x="39" y="89"/>
                      <a:pt x="40" y="89"/>
                    </a:cubicBezTo>
                    <a:cubicBezTo>
                      <a:pt x="41" y="89"/>
                      <a:pt x="41" y="89"/>
                      <a:pt x="42" y="89"/>
                    </a:cubicBezTo>
                    <a:cubicBezTo>
                      <a:pt x="42" y="89"/>
                      <a:pt x="43" y="89"/>
                      <a:pt x="43" y="89"/>
                    </a:cubicBezTo>
                    <a:cubicBezTo>
                      <a:pt x="43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2" y="81"/>
                      <a:pt x="49" y="69"/>
                      <a:pt x="37" y="65"/>
                    </a:cubicBezTo>
                    <a:cubicBezTo>
                      <a:pt x="31" y="63"/>
                      <a:pt x="32" y="56"/>
                      <a:pt x="38" y="50"/>
                    </a:cubicBezTo>
                    <a:cubicBezTo>
                      <a:pt x="45" y="42"/>
                      <a:pt x="45" y="41"/>
                      <a:pt x="39" y="33"/>
                    </a:cubicBezTo>
                    <a:cubicBezTo>
                      <a:pt x="35" y="28"/>
                      <a:pt x="35" y="17"/>
                      <a:pt x="37" y="17"/>
                    </a:cubicBezTo>
                    <a:cubicBezTo>
                      <a:pt x="37" y="17"/>
                      <a:pt x="37" y="18"/>
                      <a:pt x="37" y="18"/>
                    </a:cubicBezTo>
                    <a:cubicBezTo>
                      <a:pt x="40" y="20"/>
                      <a:pt x="41" y="21"/>
                      <a:pt x="42" y="21"/>
                    </a:cubicBezTo>
                    <a:cubicBezTo>
                      <a:pt x="45" y="21"/>
                      <a:pt x="42" y="13"/>
                      <a:pt x="43" y="11"/>
                    </a:cubicBezTo>
                    <a:cubicBezTo>
                      <a:pt x="43" y="9"/>
                      <a:pt x="43" y="7"/>
                      <a:pt x="43" y="5"/>
                    </a:cubicBezTo>
                    <a:cubicBezTo>
                      <a:pt x="43" y="5"/>
                      <a:pt x="42" y="6"/>
                      <a:pt x="42" y="6"/>
                    </a:cubicBezTo>
                    <a:cubicBezTo>
                      <a:pt x="41" y="6"/>
                      <a:pt x="40" y="4"/>
                      <a:pt x="39" y="3"/>
                    </a:cubicBezTo>
                    <a:cubicBezTo>
                      <a:pt x="39" y="2"/>
                      <a:pt x="38" y="0"/>
                      <a:pt x="3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59" name="Freeform 3716">
                <a:extLst>
                  <a:ext uri="{FF2B5EF4-FFF2-40B4-BE49-F238E27FC236}">
                    <a16:creationId xmlns:a16="http://schemas.microsoft.com/office/drawing/2014/main" id="{DC73DAC0-59D2-4A17-8106-CE15A76887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2" y="2943"/>
                <a:ext cx="36" cy="70"/>
              </a:xfrm>
              <a:custGeom>
                <a:avLst/>
                <a:gdLst>
                  <a:gd name="T0" fmla="*/ 15 w 43"/>
                  <a:gd name="T1" fmla="*/ 64 h 82"/>
                  <a:gd name="T2" fmla="*/ 15 w 43"/>
                  <a:gd name="T3" fmla="*/ 64 h 82"/>
                  <a:gd name="T4" fmla="*/ 15 w 43"/>
                  <a:gd name="T5" fmla="*/ 64 h 82"/>
                  <a:gd name="T6" fmla="*/ 25 w 43"/>
                  <a:gd name="T7" fmla="*/ 62 h 82"/>
                  <a:gd name="T8" fmla="*/ 27 w 43"/>
                  <a:gd name="T9" fmla="*/ 68 h 82"/>
                  <a:gd name="T10" fmla="*/ 27 w 43"/>
                  <a:gd name="T11" fmla="*/ 59 h 82"/>
                  <a:gd name="T12" fmla="*/ 17 w 43"/>
                  <a:gd name="T13" fmla="*/ 42 h 82"/>
                  <a:gd name="T14" fmla="*/ 23 w 43"/>
                  <a:gd name="T15" fmla="*/ 34 h 82"/>
                  <a:gd name="T16" fmla="*/ 21 w 43"/>
                  <a:gd name="T17" fmla="*/ 49 h 82"/>
                  <a:gd name="T18" fmla="*/ 28 w 43"/>
                  <a:gd name="T19" fmla="*/ 0 h 82"/>
                  <a:gd name="T20" fmla="*/ 26 w 43"/>
                  <a:gd name="T21" fmla="*/ 0 h 82"/>
                  <a:gd name="T22" fmla="*/ 22 w 43"/>
                  <a:gd name="T23" fmla="*/ 16 h 82"/>
                  <a:gd name="T24" fmla="*/ 19 w 43"/>
                  <a:gd name="T25" fmla="*/ 13 h 82"/>
                  <a:gd name="T26" fmla="*/ 9 w 43"/>
                  <a:gd name="T27" fmla="*/ 34 h 82"/>
                  <a:gd name="T28" fmla="*/ 4 w 43"/>
                  <a:gd name="T29" fmla="*/ 67 h 82"/>
                  <a:gd name="T30" fmla="*/ 15 w 43"/>
                  <a:gd name="T31" fmla="*/ 73 h 82"/>
                  <a:gd name="T32" fmla="*/ 14 w 43"/>
                  <a:gd name="T33" fmla="*/ 65 h 82"/>
                  <a:gd name="T34" fmla="*/ 14 w 43"/>
                  <a:gd name="T35" fmla="*/ 65 h 82"/>
                  <a:gd name="T36" fmla="*/ 13 w 43"/>
                  <a:gd name="T37" fmla="*/ 51 h 82"/>
                  <a:gd name="T38" fmla="*/ 15 w 43"/>
                  <a:gd name="T39" fmla="*/ 64 h 82"/>
                  <a:gd name="T40" fmla="*/ 25 w 43"/>
                  <a:gd name="T41" fmla="*/ 60 h 82"/>
                  <a:gd name="T42" fmla="*/ 27 w 43"/>
                  <a:gd name="T43" fmla="*/ 59 h 82"/>
                  <a:gd name="T44" fmla="*/ 32 w 43"/>
                  <a:gd name="T45" fmla="*/ 54 h 82"/>
                  <a:gd name="T46" fmla="*/ 31 w 43"/>
                  <a:gd name="T47" fmla="*/ 68 h 82"/>
                  <a:gd name="T48" fmla="*/ 29 w 43"/>
                  <a:gd name="T49" fmla="*/ 68 h 82"/>
                  <a:gd name="T50" fmla="*/ 27 w 43"/>
                  <a:gd name="T51" fmla="*/ 68 h 82"/>
                  <a:gd name="T52" fmla="*/ 33 w 43"/>
                  <a:gd name="T53" fmla="*/ 77 h 82"/>
                  <a:gd name="T54" fmla="*/ 40 w 43"/>
                  <a:gd name="T55" fmla="*/ 46 h 82"/>
                  <a:gd name="T56" fmla="*/ 37 w 43"/>
                  <a:gd name="T57" fmla="*/ 50 h 82"/>
                  <a:gd name="T58" fmla="*/ 38 w 43"/>
                  <a:gd name="T59" fmla="*/ 35 h 82"/>
                  <a:gd name="T60" fmla="*/ 41 w 43"/>
                  <a:gd name="T61" fmla="*/ 39 h 82"/>
                  <a:gd name="T62" fmla="*/ 42 w 43"/>
                  <a:gd name="T63" fmla="*/ 27 h 82"/>
                  <a:gd name="T64" fmla="*/ 38 w 43"/>
                  <a:gd name="T65" fmla="*/ 23 h 82"/>
                  <a:gd name="T66" fmla="*/ 30 w 43"/>
                  <a:gd name="T67" fmla="*/ 32 h 82"/>
                  <a:gd name="T68" fmla="*/ 29 w 43"/>
                  <a:gd name="T69" fmla="*/ 20 h 82"/>
                  <a:gd name="T70" fmla="*/ 28 w 43"/>
                  <a:gd name="T7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" h="82">
                    <a:moveTo>
                      <a:pt x="15" y="64"/>
                    </a:move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4"/>
                      <a:pt x="15" y="64"/>
                    </a:cubicBezTo>
                    <a:moveTo>
                      <a:pt x="27" y="59"/>
                    </a:moveTo>
                    <a:cubicBezTo>
                      <a:pt x="27" y="60"/>
                      <a:pt x="26" y="61"/>
                      <a:pt x="25" y="62"/>
                    </a:cubicBezTo>
                    <a:cubicBezTo>
                      <a:pt x="25" y="65"/>
                      <a:pt x="25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5"/>
                      <a:pt x="27" y="63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moveTo>
                      <a:pt x="21" y="50"/>
                    </a:moveTo>
                    <a:cubicBezTo>
                      <a:pt x="20" y="50"/>
                      <a:pt x="18" y="45"/>
                      <a:pt x="17" y="42"/>
                    </a:cubicBezTo>
                    <a:cubicBezTo>
                      <a:pt x="19" y="40"/>
                      <a:pt x="21" y="37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4"/>
                      <a:pt x="25" y="37"/>
                      <a:pt x="27" y="40"/>
                    </a:cubicBezTo>
                    <a:cubicBezTo>
                      <a:pt x="24" y="44"/>
                      <a:pt x="23" y="48"/>
                      <a:pt x="21" y="49"/>
                    </a:cubicBezTo>
                    <a:cubicBezTo>
                      <a:pt x="21" y="50"/>
                      <a:pt x="21" y="50"/>
                      <a:pt x="21" y="5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8"/>
                      <a:pt x="23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4"/>
                      <a:pt x="19" y="13"/>
                      <a:pt x="19" y="13"/>
                    </a:cubicBezTo>
                    <a:cubicBezTo>
                      <a:pt x="17" y="13"/>
                      <a:pt x="17" y="16"/>
                      <a:pt x="17" y="21"/>
                    </a:cubicBezTo>
                    <a:cubicBezTo>
                      <a:pt x="17" y="33"/>
                      <a:pt x="16" y="33"/>
                      <a:pt x="9" y="34"/>
                    </a:cubicBezTo>
                    <a:cubicBezTo>
                      <a:pt x="8" y="41"/>
                      <a:pt x="11" y="50"/>
                      <a:pt x="4" y="52"/>
                    </a:cubicBezTo>
                    <a:cubicBezTo>
                      <a:pt x="0" y="54"/>
                      <a:pt x="0" y="59"/>
                      <a:pt x="4" y="67"/>
                    </a:cubicBezTo>
                    <a:cubicBezTo>
                      <a:pt x="6" y="72"/>
                      <a:pt x="8" y="73"/>
                      <a:pt x="11" y="73"/>
                    </a:cubicBezTo>
                    <a:cubicBezTo>
                      <a:pt x="12" y="73"/>
                      <a:pt x="13" y="73"/>
                      <a:pt x="15" y="73"/>
                    </a:cubicBezTo>
                    <a:cubicBezTo>
                      <a:pt x="16" y="72"/>
                      <a:pt x="16" y="66"/>
                      <a:pt x="15" y="65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65"/>
                      <a:pt x="14" y="65"/>
                      <a:pt x="15" y="64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1" y="65"/>
                      <a:pt x="10" y="62"/>
                      <a:pt x="9" y="60"/>
                    </a:cubicBezTo>
                    <a:cubicBezTo>
                      <a:pt x="10" y="57"/>
                      <a:pt x="12" y="54"/>
                      <a:pt x="13" y="51"/>
                    </a:cubicBezTo>
                    <a:cubicBezTo>
                      <a:pt x="14" y="55"/>
                      <a:pt x="16" y="58"/>
                      <a:pt x="17" y="62"/>
                    </a:cubicBezTo>
                    <a:cubicBezTo>
                      <a:pt x="16" y="63"/>
                      <a:pt x="15" y="64"/>
                      <a:pt x="15" y="64"/>
                    </a:cubicBezTo>
                    <a:cubicBezTo>
                      <a:pt x="19" y="64"/>
                      <a:pt x="22" y="65"/>
                      <a:pt x="25" y="62"/>
                    </a:cubicBezTo>
                    <a:cubicBezTo>
                      <a:pt x="25" y="61"/>
                      <a:pt x="25" y="60"/>
                      <a:pt x="25" y="60"/>
                    </a:cubicBezTo>
                    <a:cubicBezTo>
                      <a:pt x="25" y="56"/>
                      <a:pt x="25" y="53"/>
                      <a:pt x="26" y="53"/>
                    </a:cubicBezTo>
                    <a:cubicBezTo>
                      <a:pt x="26" y="53"/>
                      <a:pt x="27" y="55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0" y="56"/>
                      <a:pt x="32" y="54"/>
                      <a:pt x="32" y="54"/>
                    </a:cubicBezTo>
                    <a:cubicBezTo>
                      <a:pt x="34" y="54"/>
                      <a:pt x="34" y="58"/>
                      <a:pt x="34" y="61"/>
                    </a:cubicBezTo>
                    <a:cubicBezTo>
                      <a:pt x="34" y="67"/>
                      <a:pt x="32" y="68"/>
                      <a:pt x="31" y="68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30" y="68"/>
                      <a:pt x="29" y="68"/>
                      <a:pt x="29" y="68"/>
                    </a:cubicBezTo>
                    <a:cubicBezTo>
                      <a:pt x="29" y="68"/>
                      <a:pt x="28" y="68"/>
                      <a:pt x="28" y="68"/>
                    </a:cubicBezTo>
                    <a:cubicBezTo>
                      <a:pt x="28" y="68"/>
                      <a:pt x="27" y="68"/>
                      <a:pt x="27" y="68"/>
                    </a:cubicBezTo>
                    <a:cubicBezTo>
                      <a:pt x="27" y="78"/>
                      <a:pt x="28" y="82"/>
                      <a:pt x="29" y="82"/>
                    </a:cubicBezTo>
                    <a:cubicBezTo>
                      <a:pt x="30" y="82"/>
                      <a:pt x="31" y="80"/>
                      <a:pt x="33" y="77"/>
                    </a:cubicBezTo>
                    <a:cubicBezTo>
                      <a:pt x="35" y="74"/>
                      <a:pt x="37" y="71"/>
                      <a:pt x="39" y="68"/>
                    </a:cubicBezTo>
                    <a:cubicBezTo>
                      <a:pt x="43" y="63"/>
                      <a:pt x="43" y="49"/>
                      <a:pt x="40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38" y="49"/>
                      <a:pt x="37" y="50"/>
                    </a:cubicBezTo>
                    <a:cubicBezTo>
                      <a:pt x="37" y="46"/>
                      <a:pt x="36" y="43"/>
                      <a:pt x="37" y="39"/>
                    </a:cubicBezTo>
                    <a:cubicBezTo>
                      <a:pt x="37" y="36"/>
                      <a:pt x="38" y="35"/>
                      <a:pt x="38" y="35"/>
                    </a:cubicBezTo>
                    <a:cubicBezTo>
                      <a:pt x="39" y="35"/>
                      <a:pt x="39" y="36"/>
                      <a:pt x="40" y="37"/>
                    </a:cubicBezTo>
                    <a:cubicBezTo>
                      <a:pt x="40" y="38"/>
                      <a:pt x="40" y="39"/>
                      <a:pt x="41" y="39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1" y="36"/>
                      <a:pt x="42" y="31"/>
                      <a:pt x="42" y="27"/>
                    </a:cubicBezTo>
                    <a:cubicBezTo>
                      <a:pt x="42" y="26"/>
                      <a:pt x="40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6" y="24"/>
                      <a:pt x="34" y="26"/>
                      <a:pt x="32" y="29"/>
                    </a:cubicBezTo>
                    <a:cubicBezTo>
                      <a:pt x="31" y="31"/>
                      <a:pt x="31" y="32"/>
                      <a:pt x="30" y="32"/>
                    </a:cubicBezTo>
                    <a:cubicBezTo>
                      <a:pt x="29" y="32"/>
                      <a:pt x="28" y="32"/>
                      <a:pt x="27" y="30"/>
                    </a:cubicBezTo>
                    <a:cubicBezTo>
                      <a:pt x="24" y="23"/>
                      <a:pt x="28" y="23"/>
                      <a:pt x="29" y="20"/>
                    </a:cubicBezTo>
                    <a:cubicBezTo>
                      <a:pt x="30" y="16"/>
                      <a:pt x="31" y="12"/>
                      <a:pt x="31" y="8"/>
                    </a:cubicBezTo>
                    <a:cubicBezTo>
                      <a:pt x="32" y="1"/>
                      <a:pt x="30" y="0"/>
                      <a:pt x="2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260" name="Freeform 3717">
                <a:extLst>
                  <a:ext uri="{FF2B5EF4-FFF2-40B4-BE49-F238E27FC236}">
                    <a16:creationId xmlns:a16="http://schemas.microsoft.com/office/drawing/2014/main" id="{F2F2CEA6-276C-466B-8FBF-D206D254C8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05" y="3729"/>
                <a:ext cx="28" cy="56"/>
              </a:xfrm>
              <a:custGeom>
                <a:avLst/>
                <a:gdLst>
                  <a:gd name="T0" fmla="*/ 25 w 33"/>
                  <a:gd name="T1" fmla="*/ 52 h 66"/>
                  <a:gd name="T2" fmla="*/ 20 w 33"/>
                  <a:gd name="T3" fmla="*/ 42 h 66"/>
                  <a:gd name="T4" fmla="*/ 24 w 33"/>
                  <a:gd name="T5" fmla="*/ 35 h 66"/>
                  <a:gd name="T6" fmla="*/ 28 w 33"/>
                  <a:gd name="T7" fmla="*/ 43 h 66"/>
                  <a:gd name="T8" fmla="*/ 25 w 33"/>
                  <a:gd name="T9" fmla="*/ 52 h 66"/>
                  <a:gd name="T10" fmla="*/ 15 w 33"/>
                  <a:gd name="T11" fmla="*/ 29 h 66"/>
                  <a:gd name="T12" fmla="*/ 13 w 33"/>
                  <a:gd name="T13" fmla="*/ 22 h 66"/>
                  <a:gd name="T14" fmla="*/ 15 w 33"/>
                  <a:gd name="T15" fmla="*/ 17 h 66"/>
                  <a:gd name="T16" fmla="*/ 19 w 33"/>
                  <a:gd name="T17" fmla="*/ 26 h 66"/>
                  <a:gd name="T18" fmla="*/ 15 w 33"/>
                  <a:gd name="T19" fmla="*/ 29 h 66"/>
                  <a:gd name="T20" fmla="*/ 31 w 33"/>
                  <a:gd name="T21" fmla="*/ 0 h 66"/>
                  <a:gd name="T22" fmla="*/ 28 w 33"/>
                  <a:gd name="T23" fmla="*/ 10 h 66"/>
                  <a:gd name="T24" fmla="*/ 25 w 33"/>
                  <a:gd name="T25" fmla="*/ 16 h 66"/>
                  <a:gd name="T26" fmla="*/ 22 w 33"/>
                  <a:gd name="T27" fmla="*/ 14 h 66"/>
                  <a:gd name="T28" fmla="*/ 14 w 33"/>
                  <a:gd name="T29" fmla="*/ 11 h 66"/>
                  <a:gd name="T30" fmla="*/ 10 w 33"/>
                  <a:gd name="T31" fmla="*/ 12 h 66"/>
                  <a:gd name="T32" fmla="*/ 5 w 33"/>
                  <a:gd name="T33" fmla="*/ 28 h 66"/>
                  <a:gd name="T34" fmla="*/ 5 w 33"/>
                  <a:gd name="T35" fmla="*/ 56 h 66"/>
                  <a:gd name="T36" fmla="*/ 3 w 33"/>
                  <a:gd name="T37" fmla="*/ 57 h 66"/>
                  <a:gd name="T38" fmla="*/ 3 w 33"/>
                  <a:gd name="T39" fmla="*/ 57 h 66"/>
                  <a:gd name="T40" fmla="*/ 2 w 33"/>
                  <a:gd name="T41" fmla="*/ 57 h 66"/>
                  <a:gd name="T42" fmla="*/ 2 w 33"/>
                  <a:gd name="T43" fmla="*/ 62 h 66"/>
                  <a:gd name="T44" fmla="*/ 4 w 33"/>
                  <a:gd name="T45" fmla="*/ 66 h 66"/>
                  <a:gd name="T46" fmla="*/ 7 w 33"/>
                  <a:gd name="T47" fmla="*/ 63 h 66"/>
                  <a:gd name="T48" fmla="*/ 14 w 33"/>
                  <a:gd name="T49" fmla="*/ 56 h 66"/>
                  <a:gd name="T50" fmla="*/ 22 w 33"/>
                  <a:gd name="T51" fmla="*/ 63 h 66"/>
                  <a:gd name="T52" fmla="*/ 25 w 33"/>
                  <a:gd name="T53" fmla="*/ 66 h 66"/>
                  <a:gd name="T54" fmla="*/ 25 w 33"/>
                  <a:gd name="T55" fmla="*/ 66 h 66"/>
                  <a:gd name="T56" fmla="*/ 32 w 33"/>
                  <a:gd name="T57" fmla="*/ 49 h 66"/>
                  <a:gd name="T58" fmla="*/ 32 w 33"/>
                  <a:gd name="T59" fmla="*/ 27 h 66"/>
                  <a:gd name="T60" fmla="*/ 32 w 33"/>
                  <a:gd name="T61" fmla="*/ 10 h 66"/>
                  <a:gd name="T62" fmla="*/ 31 w 33"/>
                  <a:gd name="T6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66">
                    <a:moveTo>
                      <a:pt x="25" y="52"/>
                    </a:moveTo>
                    <a:cubicBezTo>
                      <a:pt x="23" y="48"/>
                      <a:pt x="20" y="45"/>
                      <a:pt x="20" y="42"/>
                    </a:cubicBezTo>
                    <a:cubicBezTo>
                      <a:pt x="20" y="40"/>
                      <a:pt x="23" y="37"/>
                      <a:pt x="24" y="35"/>
                    </a:cubicBezTo>
                    <a:cubicBezTo>
                      <a:pt x="26" y="37"/>
                      <a:pt x="28" y="40"/>
                      <a:pt x="28" y="43"/>
                    </a:cubicBezTo>
                    <a:cubicBezTo>
                      <a:pt x="29" y="45"/>
                      <a:pt x="26" y="49"/>
                      <a:pt x="25" y="52"/>
                    </a:cubicBezTo>
                    <a:moveTo>
                      <a:pt x="15" y="29"/>
                    </a:moveTo>
                    <a:cubicBezTo>
                      <a:pt x="15" y="27"/>
                      <a:pt x="14" y="24"/>
                      <a:pt x="13" y="22"/>
                    </a:cubicBezTo>
                    <a:cubicBezTo>
                      <a:pt x="13" y="20"/>
                      <a:pt x="14" y="19"/>
                      <a:pt x="15" y="17"/>
                    </a:cubicBezTo>
                    <a:cubicBezTo>
                      <a:pt x="16" y="20"/>
                      <a:pt x="18" y="23"/>
                      <a:pt x="19" y="26"/>
                    </a:cubicBezTo>
                    <a:cubicBezTo>
                      <a:pt x="18" y="27"/>
                      <a:pt x="17" y="28"/>
                      <a:pt x="15" y="29"/>
                    </a:cubicBezTo>
                    <a:moveTo>
                      <a:pt x="31" y="0"/>
                    </a:moveTo>
                    <a:cubicBezTo>
                      <a:pt x="30" y="4"/>
                      <a:pt x="29" y="8"/>
                      <a:pt x="28" y="10"/>
                    </a:cubicBezTo>
                    <a:cubicBezTo>
                      <a:pt x="27" y="12"/>
                      <a:pt x="27" y="16"/>
                      <a:pt x="25" y="16"/>
                    </a:cubicBezTo>
                    <a:cubicBezTo>
                      <a:pt x="24" y="16"/>
                      <a:pt x="23" y="15"/>
                      <a:pt x="22" y="14"/>
                    </a:cubicBezTo>
                    <a:cubicBezTo>
                      <a:pt x="20" y="12"/>
                      <a:pt x="17" y="11"/>
                      <a:pt x="14" y="11"/>
                    </a:cubicBezTo>
                    <a:cubicBezTo>
                      <a:pt x="13" y="11"/>
                      <a:pt x="12" y="12"/>
                      <a:pt x="10" y="12"/>
                    </a:cubicBezTo>
                    <a:cubicBezTo>
                      <a:pt x="5" y="12"/>
                      <a:pt x="3" y="19"/>
                      <a:pt x="5" y="28"/>
                    </a:cubicBezTo>
                    <a:cubicBezTo>
                      <a:pt x="7" y="38"/>
                      <a:pt x="8" y="47"/>
                      <a:pt x="5" y="56"/>
                    </a:cubicBezTo>
                    <a:cubicBezTo>
                      <a:pt x="4" y="57"/>
                      <a:pt x="4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2" y="57"/>
                      <a:pt x="2" y="57"/>
                    </a:cubicBezTo>
                    <a:cubicBezTo>
                      <a:pt x="1" y="57"/>
                      <a:pt x="0" y="57"/>
                      <a:pt x="2" y="62"/>
                    </a:cubicBezTo>
                    <a:cubicBezTo>
                      <a:pt x="2" y="64"/>
                      <a:pt x="3" y="66"/>
                      <a:pt x="4" y="66"/>
                    </a:cubicBezTo>
                    <a:cubicBezTo>
                      <a:pt x="5" y="66"/>
                      <a:pt x="6" y="65"/>
                      <a:pt x="7" y="63"/>
                    </a:cubicBezTo>
                    <a:cubicBezTo>
                      <a:pt x="11" y="59"/>
                      <a:pt x="13" y="56"/>
                      <a:pt x="14" y="56"/>
                    </a:cubicBezTo>
                    <a:cubicBezTo>
                      <a:pt x="16" y="56"/>
                      <a:pt x="18" y="59"/>
                      <a:pt x="22" y="63"/>
                    </a:cubicBezTo>
                    <a:cubicBezTo>
                      <a:pt x="23" y="64"/>
                      <a:pt x="24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8" y="60"/>
                      <a:pt x="31" y="55"/>
                      <a:pt x="32" y="49"/>
                    </a:cubicBezTo>
                    <a:cubicBezTo>
                      <a:pt x="33" y="42"/>
                      <a:pt x="32" y="34"/>
                      <a:pt x="32" y="27"/>
                    </a:cubicBezTo>
                    <a:cubicBezTo>
                      <a:pt x="32" y="21"/>
                      <a:pt x="32" y="16"/>
                      <a:pt x="32" y="10"/>
                    </a:cubicBezTo>
                    <a:cubicBezTo>
                      <a:pt x="32" y="7"/>
                      <a:pt x="31" y="4"/>
                      <a:pt x="3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  <p:grpSp>
          <p:nvGrpSpPr>
            <p:cNvPr id="3545" name="Group 3919">
              <a:extLst>
                <a:ext uri="{FF2B5EF4-FFF2-40B4-BE49-F238E27FC236}">
                  <a16:creationId xmlns:a16="http://schemas.microsoft.com/office/drawing/2014/main" id="{A59ED845-38C2-4733-8760-BE08C325B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" y="87"/>
              <a:ext cx="209" cy="4128"/>
              <a:chOff x="7452" y="87"/>
              <a:chExt cx="209" cy="4128"/>
            </a:xfrm>
          </p:grpSpPr>
          <p:sp>
            <p:nvSpPr>
              <p:cNvPr id="4861" name="Freeform 3719">
                <a:extLst>
                  <a:ext uri="{FF2B5EF4-FFF2-40B4-BE49-F238E27FC236}">
                    <a16:creationId xmlns:a16="http://schemas.microsoft.com/office/drawing/2014/main" id="{6D46922C-2748-4F75-8347-F8311362D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1" y="3401"/>
                <a:ext cx="16" cy="86"/>
              </a:xfrm>
              <a:custGeom>
                <a:avLst/>
                <a:gdLst>
                  <a:gd name="T0" fmla="*/ 10 w 19"/>
                  <a:gd name="T1" fmla="*/ 0 h 101"/>
                  <a:gd name="T2" fmla="*/ 6 w 19"/>
                  <a:gd name="T3" fmla="*/ 17 h 101"/>
                  <a:gd name="T4" fmla="*/ 1 w 19"/>
                  <a:gd name="T5" fmla="*/ 20 h 101"/>
                  <a:gd name="T6" fmla="*/ 1 w 19"/>
                  <a:gd name="T7" fmla="*/ 36 h 101"/>
                  <a:gd name="T8" fmla="*/ 1 w 19"/>
                  <a:gd name="T9" fmla="*/ 36 h 101"/>
                  <a:gd name="T10" fmla="*/ 2 w 19"/>
                  <a:gd name="T11" fmla="*/ 36 h 101"/>
                  <a:gd name="T12" fmla="*/ 3 w 19"/>
                  <a:gd name="T13" fmla="*/ 36 h 101"/>
                  <a:gd name="T14" fmla="*/ 4 w 19"/>
                  <a:gd name="T15" fmla="*/ 36 h 101"/>
                  <a:gd name="T16" fmla="*/ 7 w 19"/>
                  <a:gd name="T17" fmla="*/ 33 h 101"/>
                  <a:gd name="T18" fmla="*/ 10 w 19"/>
                  <a:gd name="T19" fmla="*/ 37 h 101"/>
                  <a:gd name="T20" fmla="*/ 4 w 19"/>
                  <a:gd name="T21" fmla="*/ 48 h 101"/>
                  <a:gd name="T22" fmla="*/ 4 w 19"/>
                  <a:gd name="T23" fmla="*/ 48 h 101"/>
                  <a:gd name="T24" fmla="*/ 1 w 19"/>
                  <a:gd name="T25" fmla="*/ 47 h 101"/>
                  <a:gd name="T26" fmla="*/ 1 w 19"/>
                  <a:gd name="T27" fmla="*/ 71 h 101"/>
                  <a:gd name="T28" fmla="*/ 5 w 19"/>
                  <a:gd name="T29" fmla="*/ 70 h 101"/>
                  <a:gd name="T30" fmla="*/ 6 w 19"/>
                  <a:gd name="T31" fmla="*/ 70 h 101"/>
                  <a:gd name="T32" fmla="*/ 9 w 19"/>
                  <a:gd name="T33" fmla="*/ 75 h 101"/>
                  <a:gd name="T34" fmla="*/ 4 w 19"/>
                  <a:gd name="T35" fmla="*/ 82 h 101"/>
                  <a:gd name="T36" fmla="*/ 4 w 19"/>
                  <a:gd name="T37" fmla="*/ 82 h 101"/>
                  <a:gd name="T38" fmla="*/ 2 w 19"/>
                  <a:gd name="T39" fmla="*/ 79 h 101"/>
                  <a:gd name="T40" fmla="*/ 0 w 19"/>
                  <a:gd name="T41" fmla="*/ 85 h 101"/>
                  <a:gd name="T42" fmla="*/ 8 w 19"/>
                  <a:gd name="T43" fmla="*/ 101 h 101"/>
                  <a:gd name="T44" fmla="*/ 9 w 19"/>
                  <a:gd name="T45" fmla="*/ 101 h 101"/>
                  <a:gd name="T46" fmla="*/ 18 w 19"/>
                  <a:gd name="T47" fmla="*/ 84 h 101"/>
                  <a:gd name="T48" fmla="*/ 12 w 19"/>
                  <a:gd name="T49" fmla="*/ 64 h 101"/>
                  <a:gd name="T50" fmla="*/ 12 w 19"/>
                  <a:gd name="T51" fmla="*/ 54 h 101"/>
                  <a:gd name="T52" fmla="*/ 16 w 19"/>
                  <a:gd name="T53" fmla="*/ 46 h 101"/>
                  <a:gd name="T54" fmla="*/ 17 w 19"/>
                  <a:gd name="T55" fmla="*/ 38 h 101"/>
                  <a:gd name="T56" fmla="*/ 11 w 19"/>
                  <a:gd name="T57" fmla="*/ 29 h 101"/>
                  <a:gd name="T58" fmla="*/ 12 w 19"/>
                  <a:gd name="T59" fmla="*/ 21 h 101"/>
                  <a:gd name="T60" fmla="*/ 19 w 19"/>
                  <a:gd name="T61" fmla="*/ 17 h 101"/>
                  <a:gd name="T62" fmla="*/ 10 w 19"/>
                  <a:gd name="T6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" h="101">
                    <a:moveTo>
                      <a:pt x="10" y="0"/>
                    </a:moveTo>
                    <a:cubicBezTo>
                      <a:pt x="9" y="6"/>
                      <a:pt x="13" y="16"/>
                      <a:pt x="6" y="17"/>
                    </a:cubicBezTo>
                    <a:cubicBezTo>
                      <a:pt x="5" y="17"/>
                      <a:pt x="2" y="18"/>
                      <a:pt x="1" y="20"/>
                    </a:cubicBezTo>
                    <a:cubicBezTo>
                      <a:pt x="1" y="25"/>
                      <a:pt x="1" y="31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2" y="36"/>
                      <a:pt x="2" y="36"/>
                    </a:cubicBezTo>
                    <a:cubicBezTo>
                      <a:pt x="2" y="36"/>
                      <a:pt x="3" y="36"/>
                      <a:pt x="3" y="36"/>
                    </a:cubicBezTo>
                    <a:cubicBezTo>
                      <a:pt x="3" y="36"/>
                      <a:pt x="4" y="36"/>
                      <a:pt x="4" y="36"/>
                    </a:cubicBezTo>
                    <a:cubicBezTo>
                      <a:pt x="5" y="34"/>
                      <a:pt x="6" y="33"/>
                      <a:pt x="7" y="33"/>
                    </a:cubicBezTo>
                    <a:cubicBezTo>
                      <a:pt x="8" y="33"/>
                      <a:pt x="9" y="34"/>
                      <a:pt x="10" y="37"/>
                    </a:cubicBezTo>
                    <a:cubicBezTo>
                      <a:pt x="11" y="41"/>
                      <a:pt x="7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3" y="48"/>
                      <a:pt x="2" y="47"/>
                      <a:pt x="1" y="47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2" y="71"/>
                      <a:pt x="4" y="70"/>
                      <a:pt x="5" y="70"/>
                    </a:cubicBezTo>
                    <a:cubicBezTo>
                      <a:pt x="5" y="70"/>
                      <a:pt x="6" y="70"/>
                      <a:pt x="6" y="70"/>
                    </a:cubicBezTo>
                    <a:cubicBezTo>
                      <a:pt x="7" y="70"/>
                      <a:pt x="8" y="73"/>
                      <a:pt x="9" y="75"/>
                    </a:cubicBezTo>
                    <a:cubicBezTo>
                      <a:pt x="7" y="78"/>
                      <a:pt x="5" y="82"/>
                      <a:pt x="4" y="82"/>
                    </a:cubicBezTo>
                    <a:cubicBezTo>
                      <a:pt x="4" y="82"/>
                      <a:pt x="4" y="82"/>
                      <a:pt x="4" y="82"/>
                    </a:cubicBezTo>
                    <a:cubicBezTo>
                      <a:pt x="3" y="80"/>
                      <a:pt x="2" y="79"/>
                      <a:pt x="2" y="79"/>
                    </a:cubicBezTo>
                    <a:cubicBezTo>
                      <a:pt x="1" y="79"/>
                      <a:pt x="0" y="81"/>
                      <a:pt x="0" y="85"/>
                    </a:cubicBezTo>
                    <a:cubicBezTo>
                      <a:pt x="0" y="96"/>
                      <a:pt x="3" y="101"/>
                      <a:pt x="8" y="101"/>
                    </a:cubicBezTo>
                    <a:cubicBezTo>
                      <a:pt x="8" y="101"/>
                      <a:pt x="9" y="101"/>
                      <a:pt x="9" y="101"/>
                    </a:cubicBezTo>
                    <a:cubicBezTo>
                      <a:pt x="10" y="88"/>
                      <a:pt x="11" y="85"/>
                      <a:pt x="18" y="84"/>
                    </a:cubicBezTo>
                    <a:cubicBezTo>
                      <a:pt x="19" y="74"/>
                      <a:pt x="15" y="70"/>
                      <a:pt x="12" y="64"/>
                    </a:cubicBezTo>
                    <a:cubicBezTo>
                      <a:pt x="10" y="60"/>
                      <a:pt x="9" y="58"/>
                      <a:pt x="12" y="54"/>
                    </a:cubicBezTo>
                    <a:cubicBezTo>
                      <a:pt x="13" y="52"/>
                      <a:pt x="15" y="49"/>
                      <a:pt x="16" y="46"/>
                    </a:cubicBezTo>
                    <a:cubicBezTo>
                      <a:pt x="18" y="44"/>
                      <a:pt x="19" y="42"/>
                      <a:pt x="17" y="38"/>
                    </a:cubicBezTo>
                    <a:cubicBezTo>
                      <a:pt x="15" y="35"/>
                      <a:pt x="13" y="31"/>
                      <a:pt x="11" y="29"/>
                    </a:cubicBezTo>
                    <a:cubicBezTo>
                      <a:pt x="9" y="25"/>
                      <a:pt x="11" y="22"/>
                      <a:pt x="12" y="21"/>
                    </a:cubicBezTo>
                    <a:cubicBezTo>
                      <a:pt x="14" y="19"/>
                      <a:pt x="17" y="18"/>
                      <a:pt x="19" y="17"/>
                    </a:cubicBezTo>
                    <a:cubicBezTo>
                      <a:pt x="19" y="0"/>
                      <a:pt x="19" y="0"/>
                      <a:pt x="1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62" name="Freeform 3720">
                <a:extLst>
                  <a:ext uri="{FF2B5EF4-FFF2-40B4-BE49-F238E27FC236}">
                    <a16:creationId xmlns:a16="http://schemas.microsoft.com/office/drawing/2014/main" id="{14C79CE4-95CC-4632-96FB-5BCD100976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64" y="2958"/>
                <a:ext cx="25" cy="56"/>
              </a:xfrm>
              <a:custGeom>
                <a:avLst/>
                <a:gdLst>
                  <a:gd name="T0" fmla="*/ 13 w 29"/>
                  <a:gd name="T1" fmla="*/ 47 h 66"/>
                  <a:gd name="T2" fmla="*/ 8 w 29"/>
                  <a:gd name="T3" fmla="*/ 43 h 66"/>
                  <a:gd name="T4" fmla="*/ 9 w 29"/>
                  <a:gd name="T5" fmla="*/ 38 h 66"/>
                  <a:gd name="T6" fmla="*/ 16 w 29"/>
                  <a:gd name="T7" fmla="*/ 33 h 66"/>
                  <a:gd name="T8" fmla="*/ 16 w 29"/>
                  <a:gd name="T9" fmla="*/ 33 h 66"/>
                  <a:gd name="T10" fmla="*/ 17 w 29"/>
                  <a:gd name="T11" fmla="*/ 37 h 66"/>
                  <a:gd name="T12" fmla="*/ 14 w 29"/>
                  <a:gd name="T13" fmla="*/ 47 h 66"/>
                  <a:gd name="T14" fmla="*/ 14 w 29"/>
                  <a:gd name="T15" fmla="*/ 47 h 66"/>
                  <a:gd name="T16" fmla="*/ 14 w 29"/>
                  <a:gd name="T17" fmla="*/ 47 h 66"/>
                  <a:gd name="T18" fmla="*/ 13 w 29"/>
                  <a:gd name="T19" fmla="*/ 47 h 66"/>
                  <a:gd name="T20" fmla="*/ 22 w 29"/>
                  <a:gd name="T21" fmla="*/ 27 h 66"/>
                  <a:gd name="T22" fmla="*/ 22 w 29"/>
                  <a:gd name="T23" fmla="*/ 27 h 66"/>
                  <a:gd name="T24" fmla="*/ 18 w 29"/>
                  <a:gd name="T25" fmla="*/ 22 h 66"/>
                  <a:gd name="T26" fmla="*/ 20 w 29"/>
                  <a:gd name="T27" fmla="*/ 16 h 66"/>
                  <a:gd name="T28" fmla="*/ 23 w 29"/>
                  <a:gd name="T29" fmla="*/ 23 h 66"/>
                  <a:gd name="T30" fmla="*/ 22 w 29"/>
                  <a:gd name="T31" fmla="*/ 27 h 66"/>
                  <a:gd name="T32" fmla="*/ 22 w 29"/>
                  <a:gd name="T33" fmla="*/ 0 h 66"/>
                  <a:gd name="T34" fmla="*/ 14 w 29"/>
                  <a:gd name="T35" fmla="*/ 11 h 66"/>
                  <a:gd name="T36" fmla="*/ 11 w 29"/>
                  <a:gd name="T37" fmla="*/ 15 h 66"/>
                  <a:gd name="T38" fmla="*/ 9 w 29"/>
                  <a:gd name="T39" fmla="*/ 12 h 66"/>
                  <a:gd name="T40" fmla="*/ 6 w 29"/>
                  <a:gd name="T41" fmla="*/ 5 h 66"/>
                  <a:gd name="T42" fmla="*/ 4 w 29"/>
                  <a:gd name="T43" fmla="*/ 17 h 66"/>
                  <a:gd name="T44" fmla="*/ 4 w 29"/>
                  <a:gd name="T45" fmla="*/ 35 h 66"/>
                  <a:gd name="T46" fmla="*/ 3 w 29"/>
                  <a:gd name="T47" fmla="*/ 45 h 66"/>
                  <a:gd name="T48" fmla="*/ 7 w 29"/>
                  <a:gd name="T49" fmla="*/ 59 h 66"/>
                  <a:gd name="T50" fmla="*/ 11 w 29"/>
                  <a:gd name="T51" fmla="*/ 66 h 66"/>
                  <a:gd name="T52" fmla="*/ 15 w 29"/>
                  <a:gd name="T53" fmla="*/ 55 h 66"/>
                  <a:gd name="T54" fmla="*/ 15 w 29"/>
                  <a:gd name="T55" fmla="*/ 46 h 66"/>
                  <a:gd name="T56" fmla="*/ 15 w 29"/>
                  <a:gd name="T57" fmla="*/ 46 h 66"/>
                  <a:gd name="T58" fmla="*/ 16 w 29"/>
                  <a:gd name="T59" fmla="*/ 46 h 66"/>
                  <a:gd name="T60" fmla="*/ 18 w 29"/>
                  <a:gd name="T61" fmla="*/ 48 h 66"/>
                  <a:gd name="T62" fmla="*/ 22 w 29"/>
                  <a:gd name="T63" fmla="*/ 45 h 66"/>
                  <a:gd name="T64" fmla="*/ 21 w 29"/>
                  <a:gd name="T65" fmla="*/ 35 h 66"/>
                  <a:gd name="T66" fmla="*/ 26 w 29"/>
                  <a:gd name="T67" fmla="*/ 31 h 66"/>
                  <a:gd name="T68" fmla="*/ 28 w 29"/>
                  <a:gd name="T69" fmla="*/ 21 h 66"/>
                  <a:gd name="T70" fmla="*/ 22 w 29"/>
                  <a:gd name="T7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" h="66">
                    <a:moveTo>
                      <a:pt x="13" y="47"/>
                    </a:moveTo>
                    <a:cubicBezTo>
                      <a:pt x="10" y="47"/>
                      <a:pt x="9" y="45"/>
                      <a:pt x="8" y="43"/>
                    </a:cubicBezTo>
                    <a:cubicBezTo>
                      <a:pt x="8" y="42"/>
                      <a:pt x="8" y="38"/>
                      <a:pt x="9" y="38"/>
                    </a:cubicBezTo>
                    <a:cubicBezTo>
                      <a:pt x="11" y="35"/>
                      <a:pt x="13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7"/>
                      <a:pt x="17" y="37"/>
                    </a:cubicBezTo>
                    <a:cubicBezTo>
                      <a:pt x="15" y="41"/>
                      <a:pt x="13" y="45"/>
                      <a:pt x="14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4" y="47"/>
                      <a:pt x="13" y="47"/>
                      <a:pt x="13" y="47"/>
                    </a:cubicBezTo>
                    <a:moveTo>
                      <a:pt x="22" y="27"/>
                    </a:move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19" y="25"/>
                      <a:pt x="18" y="22"/>
                    </a:cubicBezTo>
                    <a:cubicBezTo>
                      <a:pt x="18" y="22"/>
                      <a:pt x="19" y="18"/>
                      <a:pt x="20" y="16"/>
                    </a:cubicBezTo>
                    <a:cubicBezTo>
                      <a:pt x="21" y="18"/>
                      <a:pt x="22" y="21"/>
                      <a:pt x="23" y="23"/>
                    </a:cubicBezTo>
                    <a:cubicBezTo>
                      <a:pt x="23" y="25"/>
                      <a:pt x="22" y="27"/>
                      <a:pt x="22" y="27"/>
                    </a:cubicBezTo>
                    <a:moveTo>
                      <a:pt x="22" y="0"/>
                    </a:moveTo>
                    <a:cubicBezTo>
                      <a:pt x="20" y="0"/>
                      <a:pt x="18" y="4"/>
                      <a:pt x="14" y="11"/>
                    </a:cubicBezTo>
                    <a:cubicBezTo>
                      <a:pt x="13" y="13"/>
                      <a:pt x="12" y="15"/>
                      <a:pt x="11" y="15"/>
                    </a:cubicBezTo>
                    <a:cubicBezTo>
                      <a:pt x="11" y="15"/>
                      <a:pt x="10" y="14"/>
                      <a:pt x="9" y="12"/>
                    </a:cubicBezTo>
                    <a:cubicBezTo>
                      <a:pt x="8" y="9"/>
                      <a:pt x="7" y="7"/>
                      <a:pt x="6" y="5"/>
                    </a:cubicBezTo>
                    <a:cubicBezTo>
                      <a:pt x="5" y="9"/>
                      <a:pt x="4" y="16"/>
                      <a:pt x="4" y="17"/>
                    </a:cubicBezTo>
                    <a:cubicBezTo>
                      <a:pt x="8" y="24"/>
                      <a:pt x="4" y="29"/>
                      <a:pt x="4" y="35"/>
                    </a:cubicBezTo>
                    <a:cubicBezTo>
                      <a:pt x="4" y="38"/>
                      <a:pt x="0" y="40"/>
                      <a:pt x="3" y="45"/>
                    </a:cubicBezTo>
                    <a:cubicBezTo>
                      <a:pt x="5" y="49"/>
                      <a:pt x="6" y="54"/>
                      <a:pt x="7" y="59"/>
                    </a:cubicBezTo>
                    <a:cubicBezTo>
                      <a:pt x="8" y="61"/>
                      <a:pt x="10" y="63"/>
                      <a:pt x="11" y="66"/>
                    </a:cubicBezTo>
                    <a:cubicBezTo>
                      <a:pt x="12" y="62"/>
                      <a:pt x="14" y="59"/>
                      <a:pt x="15" y="55"/>
                    </a:cubicBezTo>
                    <a:cubicBezTo>
                      <a:pt x="16" y="52"/>
                      <a:pt x="15" y="49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8" y="46"/>
                      <a:pt x="18" y="47"/>
                      <a:pt x="18" y="48"/>
                    </a:cubicBezTo>
                    <a:cubicBezTo>
                      <a:pt x="19" y="47"/>
                      <a:pt x="21" y="46"/>
                      <a:pt x="22" y="45"/>
                    </a:cubicBezTo>
                    <a:cubicBezTo>
                      <a:pt x="25" y="41"/>
                      <a:pt x="22" y="38"/>
                      <a:pt x="21" y="35"/>
                    </a:cubicBezTo>
                    <a:cubicBezTo>
                      <a:pt x="23" y="34"/>
                      <a:pt x="25" y="33"/>
                      <a:pt x="26" y="31"/>
                    </a:cubicBezTo>
                    <a:cubicBezTo>
                      <a:pt x="27" y="28"/>
                      <a:pt x="29" y="28"/>
                      <a:pt x="28" y="21"/>
                    </a:cubicBezTo>
                    <a:cubicBezTo>
                      <a:pt x="26" y="7"/>
                      <a:pt x="25" y="0"/>
                      <a:pt x="2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63" name="Freeform 3721">
                <a:extLst>
                  <a:ext uri="{FF2B5EF4-FFF2-40B4-BE49-F238E27FC236}">
                    <a16:creationId xmlns:a16="http://schemas.microsoft.com/office/drawing/2014/main" id="{1284AEB2-595E-4E74-9BFD-53CF89A4E8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08" y="2803"/>
                <a:ext cx="22" cy="43"/>
              </a:xfrm>
              <a:custGeom>
                <a:avLst/>
                <a:gdLst>
                  <a:gd name="T0" fmla="*/ 9 w 26"/>
                  <a:gd name="T1" fmla="*/ 23 h 50"/>
                  <a:gd name="T2" fmla="*/ 9 w 26"/>
                  <a:gd name="T3" fmla="*/ 24 h 50"/>
                  <a:gd name="T4" fmla="*/ 8 w 26"/>
                  <a:gd name="T5" fmla="*/ 29 h 50"/>
                  <a:gd name="T6" fmla="*/ 9 w 26"/>
                  <a:gd name="T7" fmla="*/ 31 h 50"/>
                  <a:gd name="T8" fmla="*/ 9 w 26"/>
                  <a:gd name="T9" fmla="*/ 23 h 50"/>
                  <a:gd name="T10" fmla="*/ 11 w 26"/>
                  <a:gd name="T11" fmla="*/ 0 h 50"/>
                  <a:gd name="T12" fmla="*/ 11 w 26"/>
                  <a:gd name="T13" fmla="*/ 1 h 50"/>
                  <a:gd name="T14" fmla="*/ 8 w 26"/>
                  <a:gd name="T15" fmla="*/ 7 h 50"/>
                  <a:gd name="T16" fmla="*/ 6 w 26"/>
                  <a:gd name="T17" fmla="*/ 15 h 50"/>
                  <a:gd name="T18" fmla="*/ 3 w 26"/>
                  <a:gd name="T19" fmla="*/ 12 h 50"/>
                  <a:gd name="T20" fmla="*/ 1 w 26"/>
                  <a:gd name="T21" fmla="*/ 10 h 50"/>
                  <a:gd name="T22" fmla="*/ 0 w 26"/>
                  <a:gd name="T23" fmla="*/ 15 h 50"/>
                  <a:gd name="T24" fmla="*/ 4 w 26"/>
                  <a:gd name="T25" fmla="*/ 28 h 50"/>
                  <a:gd name="T26" fmla="*/ 9 w 26"/>
                  <a:gd name="T27" fmla="*/ 24 h 50"/>
                  <a:gd name="T28" fmla="*/ 9 w 26"/>
                  <a:gd name="T29" fmla="*/ 22 h 50"/>
                  <a:gd name="T30" fmla="*/ 9 w 26"/>
                  <a:gd name="T31" fmla="*/ 23 h 50"/>
                  <a:gd name="T32" fmla="*/ 9 w 26"/>
                  <a:gd name="T33" fmla="*/ 23 h 50"/>
                  <a:gd name="T34" fmla="*/ 9 w 26"/>
                  <a:gd name="T35" fmla="*/ 23 h 50"/>
                  <a:gd name="T36" fmla="*/ 11 w 26"/>
                  <a:gd name="T37" fmla="*/ 22 h 50"/>
                  <a:gd name="T38" fmla="*/ 14 w 26"/>
                  <a:gd name="T39" fmla="*/ 27 h 50"/>
                  <a:gd name="T40" fmla="*/ 12 w 26"/>
                  <a:gd name="T41" fmla="*/ 33 h 50"/>
                  <a:gd name="T42" fmla="*/ 12 w 26"/>
                  <a:gd name="T43" fmla="*/ 33 h 50"/>
                  <a:gd name="T44" fmla="*/ 9 w 26"/>
                  <a:gd name="T45" fmla="*/ 31 h 50"/>
                  <a:gd name="T46" fmla="*/ 10 w 26"/>
                  <a:gd name="T47" fmla="*/ 50 h 50"/>
                  <a:gd name="T48" fmla="*/ 10 w 26"/>
                  <a:gd name="T49" fmla="*/ 50 h 50"/>
                  <a:gd name="T50" fmla="*/ 10 w 26"/>
                  <a:gd name="T51" fmla="*/ 50 h 50"/>
                  <a:gd name="T52" fmla="*/ 10 w 26"/>
                  <a:gd name="T53" fmla="*/ 50 h 50"/>
                  <a:gd name="T54" fmla="*/ 10 w 26"/>
                  <a:gd name="T55" fmla="*/ 50 h 50"/>
                  <a:gd name="T56" fmla="*/ 11 w 26"/>
                  <a:gd name="T57" fmla="*/ 50 h 50"/>
                  <a:gd name="T58" fmla="*/ 12 w 26"/>
                  <a:gd name="T59" fmla="*/ 50 h 50"/>
                  <a:gd name="T60" fmla="*/ 13 w 26"/>
                  <a:gd name="T61" fmla="*/ 49 h 50"/>
                  <a:gd name="T62" fmla="*/ 21 w 26"/>
                  <a:gd name="T63" fmla="*/ 24 h 50"/>
                  <a:gd name="T64" fmla="*/ 22 w 26"/>
                  <a:gd name="T65" fmla="*/ 22 h 50"/>
                  <a:gd name="T66" fmla="*/ 24 w 26"/>
                  <a:gd name="T67" fmla="*/ 30 h 50"/>
                  <a:gd name="T68" fmla="*/ 25 w 26"/>
                  <a:gd name="T69" fmla="*/ 35 h 50"/>
                  <a:gd name="T70" fmla="*/ 26 w 26"/>
                  <a:gd name="T71" fmla="*/ 32 h 50"/>
                  <a:gd name="T72" fmla="*/ 24 w 26"/>
                  <a:gd name="T73" fmla="*/ 17 h 50"/>
                  <a:gd name="T74" fmla="*/ 21 w 26"/>
                  <a:gd name="T75" fmla="*/ 10 h 50"/>
                  <a:gd name="T76" fmla="*/ 20 w 26"/>
                  <a:gd name="T77" fmla="*/ 10 h 50"/>
                  <a:gd name="T78" fmla="*/ 17 w 26"/>
                  <a:gd name="T79" fmla="*/ 17 h 50"/>
                  <a:gd name="T80" fmla="*/ 13 w 26"/>
                  <a:gd name="T81" fmla="*/ 2 h 50"/>
                  <a:gd name="T82" fmla="*/ 11 w 26"/>
                  <a:gd name="T8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" h="50">
                    <a:moveTo>
                      <a:pt x="9" y="23"/>
                    </a:moveTo>
                    <a:cubicBezTo>
                      <a:pt x="9" y="24"/>
                      <a:pt x="9" y="24"/>
                      <a:pt x="9" y="24"/>
                    </a:cubicBezTo>
                    <a:cubicBezTo>
                      <a:pt x="8" y="25"/>
                      <a:pt x="8" y="27"/>
                      <a:pt x="8" y="29"/>
                    </a:cubicBezTo>
                    <a:cubicBezTo>
                      <a:pt x="8" y="30"/>
                      <a:pt x="8" y="30"/>
                      <a:pt x="9" y="31"/>
                    </a:cubicBezTo>
                    <a:cubicBezTo>
                      <a:pt x="9" y="28"/>
                      <a:pt x="9" y="26"/>
                      <a:pt x="9" y="23"/>
                    </a:cubicBezTo>
                    <a:moveTo>
                      <a:pt x="11" y="0"/>
                    </a:moveTo>
                    <a:cubicBezTo>
                      <a:pt x="11" y="0"/>
                      <a:pt x="11" y="0"/>
                      <a:pt x="11" y="1"/>
                    </a:cubicBezTo>
                    <a:cubicBezTo>
                      <a:pt x="10" y="2"/>
                      <a:pt x="8" y="5"/>
                      <a:pt x="8" y="7"/>
                    </a:cubicBezTo>
                    <a:cubicBezTo>
                      <a:pt x="8" y="13"/>
                      <a:pt x="7" y="15"/>
                      <a:pt x="6" y="15"/>
                    </a:cubicBezTo>
                    <a:cubicBezTo>
                      <a:pt x="5" y="15"/>
                      <a:pt x="4" y="14"/>
                      <a:pt x="3" y="12"/>
                    </a:cubicBezTo>
                    <a:cubicBezTo>
                      <a:pt x="2" y="11"/>
                      <a:pt x="2" y="10"/>
                      <a:pt x="1" y="10"/>
                    </a:cubicBezTo>
                    <a:cubicBezTo>
                      <a:pt x="1" y="10"/>
                      <a:pt x="0" y="12"/>
                      <a:pt x="0" y="15"/>
                    </a:cubicBezTo>
                    <a:cubicBezTo>
                      <a:pt x="0" y="23"/>
                      <a:pt x="2" y="28"/>
                      <a:pt x="4" y="28"/>
                    </a:cubicBezTo>
                    <a:cubicBezTo>
                      <a:pt x="5" y="28"/>
                      <a:pt x="7" y="26"/>
                      <a:pt x="9" y="24"/>
                    </a:cubicBezTo>
                    <a:cubicBezTo>
                      <a:pt x="9" y="23"/>
                      <a:pt x="9" y="22"/>
                      <a:pt x="9" y="22"/>
                    </a:cubicBezTo>
                    <a:cubicBezTo>
                      <a:pt x="9" y="22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3" y="22"/>
                      <a:pt x="13" y="24"/>
                      <a:pt x="14" y="27"/>
                    </a:cubicBezTo>
                    <a:cubicBezTo>
                      <a:pt x="14" y="29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2"/>
                      <a:pt x="9" y="31"/>
                    </a:cubicBezTo>
                    <a:cubicBezTo>
                      <a:pt x="9" y="40"/>
                      <a:pt x="9" y="45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1" y="50"/>
                      <a:pt x="11" y="50"/>
                    </a:cubicBezTo>
                    <a:cubicBezTo>
                      <a:pt x="11" y="50"/>
                      <a:pt x="12" y="50"/>
                      <a:pt x="12" y="50"/>
                    </a:cubicBezTo>
                    <a:cubicBezTo>
                      <a:pt x="13" y="50"/>
                      <a:pt x="13" y="50"/>
                      <a:pt x="13" y="49"/>
                    </a:cubicBezTo>
                    <a:cubicBezTo>
                      <a:pt x="14" y="36"/>
                      <a:pt x="18" y="32"/>
                      <a:pt x="21" y="24"/>
                    </a:cubicBezTo>
                    <a:cubicBezTo>
                      <a:pt x="21" y="23"/>
                      <a:pt x="22" y="22"/>
                      <a:pt x="22" y="22"/>
                    </a:cubicBezTo>
                    <a:cubicBezTo>
                      <a:pt x="23" y="22"/>
                      <a:pt x="24" y="24"/>
                      <a:pt x="24" y="30"/>
                    </a:cubicBezTo>
                    <a:cubicBezTo>
                      <a:pt x="24" y="31"/>
                      <a:pt x="24" y="33"/>
                      <a:pt x="25" y="35"/>
                    </a:cubicBezTo>
                    <a:cubicBezTo>
                      <a:pt x="25" y="34"/>
                      <a:pt x="26" y="33"/>
                      <a:pt x="26" y="32"/>
                    </a:cubicBezTo>
                    <a:cubicBezTo>
                      <a:pt x="25" y="27"/>
                      <a:pt x="25" y="21"/>
                      <a:pt x="24" y="17"/>
                    </a:cubicBezTo>
                    <a:cubicBezTo>
                      <a:pt x="24" y="14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5"/>
                      <a:pt x="18" y="17"/>
                      <a:pt x="17" y="17"/>
                    </a:cubicBezTo>
                    <a:cubicBezTo>
                      <a:pt x="15" y="17"/>
                      <a:pt x="14" y="1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64" name="Freeform 3722">
                <a:extLst>
                  <a:ext uri="{FF2B5EF4-FFF2-40B4-BE49-F238E27FC236}">
                    <a16:creationId xmlns:a16="http://schemas.microsoft.com/office/drawing/2014/main" id="{FFB6D4A2-B07F-4900-BC91-37C25C3AD2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23" y="3520"/>
                <a:ext cx="22" cy="52"/>
              </a:xfrm>
              <a:custGeom>
                <a:avLst/>
                <a:gdLst>
                  <a:gd name="T0" fmla="*/ 7 w 26"/>
                  <a:gd name="T1" fmla="*/ 31 h 62"/>
                  <a:gd name="T2" fmla="*/ 3 w 26"/>
                  <a:gd name="T3" fmla="*/ 22 h 62"/>
                  <a:gd name="T4" fmla="*/ 4 w 26"/>
                  <a:gd name="T5" fmla="*/ 12 h 62"/>
                  <a:gd name="T6" fmla="*/ 9 w 26"/>
                  <a:gd name="T7" fmla="*/ 23 h 62"/>
                  <a:gd name="T8" fmla="*/ 7 w 26"/>
                  <a:gd name="T9" fmla="*/ 31 h 62"/>
                  <a:gd name="T10" fmla="*/ 4 w 26"/>
                  <a:gd name="T11" fmla="*/ 0 h 62"/>
                  <a:gd name="T12" fmla="*/ 0 w 26"/>
                  <a:gd name="T13" fmla="*/ 9 h 62"/>
                  <a:gd name="T14" fmla="*/ 0 w 26"/>
                  <a:gd name="T15" fmla="*/ 45 h 62"/>
                  <a:gd name="T16" fmla="*/ 9 w 26"/>
                  <a:gd name="T17" fmla="*/ 62 h 62"/>
                  <a:gd name="T18" fmla="*/ 9 w 26"/>
                  <a:gd name="T19" fmla="*/ 62 h 62"/>
                  <a:gd name="T20" fmla="*/ 9 w 26"/>
                  <a:gd name="T21" fmla="*/ 62 h 62"/>
                  <a:gd name="T22" fmla="*/ 9 w 26"/>
                  <a:gd name="T23" fmla="*/ 62 h 62"/>
                  <a:gd name="T24" fmla="*/ 18 w 26"/>
                  <a:gd name="T25" fmla="*/ 47 h 62"/>
                  <a:gd name="T26" fmla="*/ 9 w 26"/>
                  <a:gd name="T27" fmla="*/ 37 h 62"/>
                  <a:gd name="T28" fmla="*/ 14 w 26"/>
                  <a:gd name="T29" fmla="*/ 28 h 62"/>
                  <a:gd name="T30" fmla="*/ 14 w 26"/>
                  <a:gd name="T31" fmla="*/ 28 h 62"/>
                  <a:gd name="T32" fmla="*/ 18 w 26"/>
                  <a:gd name="T33" fmla="*/ 34 h 62"/>
                  <a:gd name="T34" fmla="*/ 18 w 26"/>
                  <a:gd name="T35" fmla="*/ 47 h 62"/>
                  <a:gd name="T36" fmla="*/ 26 w 26"/>
                  <a:gd name="T37" fmla="*/ 45 h 62"/>
                  <a:gd name="T38" fmla="*/ 26 w 26"/>
                  <a:gd name="T39" fmla="*/ 45 h 62"/>
                  <a:gd name="T40" fmla="*/ 26 w 26"/>
                  <a:gd name="T41" fmla="*/ 45 h 62"/>
                  <a:gd name="T42" fmla="*/ 18 w 26"/>
                  <a:gd name="T43" fmla="*/ 23 h 62"/>
                  <a:gd name="T44" fmla="*/ 12 w 26"/>
                  <a:gd name="T45" fmla="*/ 8 h 62"/>
                  <a:gd name="T46" fmla="*/ 9 w 26"/>
                  <a:gd name="T47" fmla="*/ 0 h 62"/>
                  <a:gd name="T48" fmla="*/ 8 w 26"/>
                  <a:gd name="T49" fmla="*/ 0 h 62"/>
                  <a:gd name="T50" fmla="*/ 6 w 26"/>
                  <a:gd name="T51" fmla="*/ 0 h 62"/>
                  <a:gd name="T52" fmla="*/ 5 w 26"/>
                  <a:gd name="T53" fmla="*/ 0 h 62"/>
                  <a:gd name="T54" fmla="*/ 4 w 26"/>
                  <a:gd name="T5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" h="62">
                    <a:moveTo>
                      <a:pt x="7" y="31"/>
                    </a:moveTo>
                    <a:cubicBezTo>
                      <a:pt x="5" y="27"/>
                      <a:pt x="4" y="25"/>
                      <a:pt x="3" y="22"/>
                    </a:cubicBezTo>
                    <a:cubicBezTo>
                      <a:pt x="3" y="19"/>
                      <a:pt x="4" y="16"/>
                      <a:pt x="4" y="12"/>
                    </a:cubicBezTo>
                    <a:cubicBezTo>
                      <a:pt x="6" y="16"/>
                      <a:pt x="8" y="19"/>
                      <a:pt x="9" y="23"/>
                    </a:cubicBezTo>
                    <a:cubicBezTo>
                      <a:pt x="9" y="23"/>
                      <a:pt x="8" y="26"/>
                      <a:pt x="7" y="31"/>
                    </a:cubicBezTo>
                    <a:moveTo>
                      <a:pt x="4" y="0"/>
                    </a:moveTo>
                    <a:cubicBezTo>
                      <a:pt x="1" y="0"/>
                      <a:pt x="0" y="2"/>
                      <a:pt x="0" y="9"/>
                    </a:cubicBezTo>
                    <a:cubicBezTo>
                      <a:pt x="1" y="21"/>
                      <a:pt x="0" y="33"/>
                      <a:pt x="0" y="45"/>
                    </a:cubicBezTo>
                    <a:cubicBezTo>
                      <a:pt x="9" y="45"/>
                      <a:pt x="9" y="45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6" y="60"/>
                      <a:pt x="17" y="57"/>
                      <a:pt x="18" y="47"/>
                    </a:cubicBezTo>
                    <a:cubicBezTo>
                      <a:pt x="14" y="43"/>
                      <a:pt x="12" y="40"/>
                      <a:pt x="9" y="37"/>
                    </a:cubicBezTo>
                    <a:cubicBezTo>
                      <a:pt x="11" y="34"/>
                      <a:pt x="12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5" y="28"/>
                      <a:pt x="17" y="32"/>
                      <a:pt x="18" y="34"/>
                    </a:cubicBezTo>
                    <a:cubicBezTo>
                      <a:pt x="18" y="37"/>
                      <a:pt x="18" y="41"/>
                      <a:pt x="18" y="47"/>
                    </a:cubicBezTo>
                    <a:cubicBezTo>
                      <a:pt x="20" y="45"/>
                      <a:pt x="23" y="45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29"/>
                      <a:pt x="26" y="25"/>
                      <a:pt x="18" y="23"/>
                    </a:cubicBezTo>
                    <a:cubicBezTo>
                      <a:pt x="12" y="22"/>
                      <a:pt x="12" y="17"/>
                      <a:pt x="12" y="8"/>
                    </a:cubicBezTo>
                    <a:cubicBezTo>
                      <a:pt x="13" y="1"/>
                      <a:pt x="11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65" name="Freeform 3723">
                <a:extLst>
                  <a:ext uri="{FF2B5EF4-FFF2-40B4-BE49-F238E27FC236}">
                    <a16:creationId xmlns:a16="http://schemas.microsoft.com/office/drawing/2014/main" id="{8797F132-787D-4A07-BE1D-9F340771C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2" y="2859"/>
                <a:ext cx="29" cy="41"/>
              </a:xfrm>
              <a:custGeom>
                <a:avLst/>
                <a:gdLst>
                  <a:gd name="T0" fmla="*/ 34 w 34"/>
                  <a:gd name="T1" fmla="*/ 0 h 48"/>
                  <a:gd name="T2" fmla="*/ 30 w 34"/>
                  <a:gd name="T3" fmla="*/ 3 h 48"/>
                  <a:gd name="T4" fmla="*/ 26 w 34"/>
                  <a:gd name="T5" fmla="*/ 9 h 48"/>
                  <a:gd name="T6" fmla="*/ 25 w 34"/>
                  <a:gd name="T7" fmla="*/ 9 h 48"/>
                  <a:gd name="T8" fmla="*/ 21 w 34"/>
                  <a:gd name="T9" fmla="*/ 8 h 48"/>
                  <a:gd name="T10" fmla="*/ 11 w 34"/>
                  <a:gd name="T11" fmla="*/ 11 h 48"/>
                  <a:gd name="T12" fmla="*/ 1 w 34"/>
                  <a:gd name="T13" fmla="*/ 14 h 48"/>
                  <a:gd name="T14" fmla="*/ 0 w 34"/>
                  <a:gd name="T15" fmla="*/ 14 h 48"/>
                  <a:gd name="T16" fmla="*/ 9 w 34"/>
                  <a:gd name="T17" fmla="*/ 31 h 48"/>
                  <a:gd name="T18" fmla="*/ 11 w 34"/>
                  <a:gd name="T19" fmla="*/ 31 h 48"/>
                  <a:gd name="T20" fmla="*/ 11 w 34"/>
                  <a:gd name="T21" fmla="*/ 28 h 48"/>
                  <a:gd name="T22" fmla="*/ 10 w 34"/>
                  <a:gd name="T23" fmla="*/ 21 h 48"/>
                  <a:gd name="T24" fmla="*/ 15 w 34"/>
                  <a:gd name="T25" fmla="*/ 15 h 48"/>
                  <a:gd name="T26" fmla="*/ 15 w 34"/>
                  <a:gd name="T27" fmla="*/ 15 h 48"/>
                  <a:gd name="T28" fmla="*/ 17 w 34"/>
                  <a:gd name="T29" fmla="*/ 21 h 48"/>
                  <a:gd name="T30" fmla="*/ 19 w 34"/>
                  <a:gd name="T31" fmla="*/ 31 h 48"/>
                  <a:gd name="T32" fmla="*/ 19 w 34"/>
                  <a:gd name="T33" fmla="*/ 31 h 48"/>
                  <a:gd name="T34" fmla="*/ 21 w 34"/>
                  <a:gd name="T35" fmla="*/ 31 h 48"/>
                  <a:gd name="T36" fmla="*/ 25 w 34"/>
                  <a:gd name="T37" fmla="*/ 48 h 48"/>
                  <a:gd name="T38" fmla="*/ 34 w 34"/>
                  <a:gd name="T39" fmla="*/ 48 h 48"/>
                  <a:gd name="T40" fmla="*/ 34 w 34"/>
                  <a:gd name="T41" fmla="*/ 34 h 48"/>
                  <a:gd name="T42" fmla="*/ 33 w 34"/>
                  <a:gd name="T43" fmla="*/ 7 h 48"/>
                  <a:gd name="T44" fmla="*/ 34 w 34"/>
                  <a:gd name="T4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8">
                    <a:moveTo>
                      <a:pt x="34" y="0"/>
                    </a:moveTo>
                    <a:cubicBezTo>
                      <a:pt x="32" y="1"/>
                      <a:pt x="31" y="2"/>
                      <a:pt x="30" y="3"/>
                    </a:cubicBezTo>
                    <a:cubicBezTo>
                      <a:pt x="28" y="5"/>
                      <a:pt x="27" y="9"/>
                      <a:pt x="26" y="9"/>
                    </a:cubicBezTo>
                    <a:cubicBezTo>
                      <a:pt x="26" y="9"/>
                      <a:pt x="26" y="9"/>
                      <a:pt x="25" y="9"/>
                    </a:cubicBezTo>
                    <a:cubicBezTo>
                      <a:pt x="24" y="8"/>
                      <a:pt x="23" y="8"/>
                      <a:pt x="21" y="8"/>
                    </a:cubicBezTo>
                    <a:cubicBezTo>
                      <a:pt x="18" y="8"/>
                      <a:pt x="14" y="9"/>
                      <a:pt x="11" y="11"/>
                    </a:cubicBezTo>
                    <a:cubicBezTo>
                      <a:pt x="8" y="13"/>
                      <a:pt x="4" y="14"/>
                      <a:pt x="1" y="14"/>
                    </a:cubicBezTo>
                    <a:cubicBezTo>
                      <a:pt x="1" y="14"/>
                      <a:pt x="0" y="14"/>
                      <a:pt x="0" y="14"/>
                    </a:cubicBezTo>
                    <a:cubicBezTo>
                      <a:pt x="1" y="31"/>
                      <a:pt x="1" y="31"/>
                      <a:pt x="9" y="31"/>
                    </a:cubicBezTo>
                    <a:cubicBezTo>
                      <a:pt x="10" y="31"/>
                      <a:pt x="11" y="31"/>
                      <a:pt x="11" y="31"/>
                    </a:cubicBezTo>
                    <a:cubicBezTo>
                      <a:pt x="11" y="30"/>
                      <a:pt x="12" y="29"/>
                      <a:pt x="11" y="28"/>
                    </a:cubicBezTo>
                    <a:cubicBezTo>
                      <a:pt x="11" y="26"/>
                      <a:pt x="10" y="21"/>
                      <a:pt x="10" y="21"/>
                    </a:cubicBezTo>
                    <a:cubicBezTo>
                      <a:pt x="11" y="18"/>
                      <a:pt x="13" y="16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5"/>
                      <a:pt x="17" y="18"/>
                      <a:pt x="17" y="21"/>
                    </a:cubicBezTo>
                    <a:cubicBezTo>
                      <a:pt x="18" y="24"/>
                      <a:pt x="16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1"/>
                      <a:pt x="21" y="31"/>
                      <a:pt x="21" y="31"/>
                    </a:cubicBezTo>
                    <a:cubicBezTo>
                      <a:pt x="27" y="31"/>
                      <a:pt x="25" y="41"/>
                      <a:pt x="25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4"/>
                      <a:pt x="34" y="38"/>
                      <a:pt x="34" y="34"/>
                    </a:cubicBezTo>
                    <a:cubicBezTo>
                      <a:pt x="30" y="20"/>
                      <a:pt x="30" y="20"/>
                      <a:pt x="33" y="7"/>
                    </a:cubicBezTo>
                    <a:cubicBezTo>
                      <a:pt x="34" y="5"/>
                      <a:pt x="34" y="2"/>
                      <a:pt x="3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66" name="Freeform 3724">
                <a:extLst>
                  <a:ext uri="{FF2B5EF4-FFF2-40B4-BE49-F238E27FC236}">
                    <a16:creationId xmlns:a16="http://schemas.microsoft.com/office/drawing/2014/main" id="{A29A7997-AE61-4557-9859-CA8EBEE87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" y="3557"/>
                <a:ext cx="24" cy="57"/>
              </a:xfrm>
              <a:custGeom>
                <a:avLst/>
                <a:gdLst>
                  <a:gd name="T0" fmla="*/ 23 w 28"/>
                  <a:gd name="T1" fmla="*/ 0 h 67"/>
                  <a:gd name="T2" fmla="*/ 18 w 28"/>
                  <a:gd name="T3" fmla="*/ 10 h 67"/>
                  <a:gd name="T4" fmla="*/ 4 w 28"/>
                  <a:gd name="T5" fmla="*/ 33 h 67"/>
                  <a:gd name="T6" fmla="*/ 4 w 28"/>
                  <a:gd name="T7" fmla="*/ 33 h 67"/>
                  <a:gd name="T8" fmla="*/ 1 w 28"/>
                  <a:gd name="T9" fmla="*/ 30 h 67"/>
                  <a:gd name="T10" fmla="*/ 1 w 28"/>
                  <a:gd name="T11" fmla="*/ 48 h 67"/>
                  <a:gd name="T12" fmla="*/ 7 w 28"/>
                  <a:gd name="T13" fmla="*/ 51 h 67"/>
                  <a:gd name="T14" fmla="*/ 9 w 28"/>
                  <a:gd name="T15" fmla="*/ 51 h 67"/>
                  <a:gd name="T16" fmla="*/ 10 w 28"/>
                  <a:gd name="T17" fmla="*/ 42 h 67"/>
                  <a:gd name="T18" fmla="*/ 16 w 28"/>
                  <a:gd name="T19" fmla="*/ 34 h 67"/>
                  <a:gd name="T20" fmla="*/ 17 w 28"/>
                  <a:gd name="T21" fmla="*/ 35 h 67"/>
                  <a:gd name="T22" fmla="*/ 17 w 28"/>
                  <a:gd name="T23" fmla="*/ 46 h 67"/>
                  <a:gd name="T24" fmla="*/ 16 w 28"/>
                  <a:gd name="T25" fmla="*/ 51 h 67"/>
                  <a:gd name="T26" fmla="*/ 16 w 28"/>
                  <a:gd name="T27" fmla="*/ 67 h 67"/>
                  <a:gd name="T28" fmla="*/ 19 w 28"/>
                  <a:gd name="T29" fmla="*/ 54 h 67"/>
                  <a:gd name="T30" fmla="*/ 22 w 28"/>
                  <a:gd name="T31" fmla="*/ 51 h 67"/>
                  <a:gd name="T32" fmla="*/ 22 w 28"/>
                  <a:gd name="T33" fmla="*/ 51 h 67"/>
                  <a:gd name="T34" fmla="*/ 24 w 28"/>
                  <a:gd name="T35" fmla="*/ 51 h 67"/>
                  <a:gd name="T36" fmla="*/ 28 w 28"/>
                  <a:gd name="T37" fmla="*/ 40 h 67"/>
                  <a:gd name="T38" fmla="*/ 28 w 28"/>
                  <a:gd name="T39" fmla="*/ 29 h 67"/>
                  <a:gd name="T40" fmla="*/ 24 w 28"/>
                  <a:gd name="T41" fmla="*/ 34 h 67"/>
                  <a:gd name="T42" fmla="*/ 23 w 28"/>
                  <a:gd name="T43" fmla="*/ 34 h 67"/>
                  <a:gd name="T44" fmla="*/ 19 w 28"/>
                  <a:gd name="T45" fmla="*/ 27 h 67"/>
                  <a:gd name="T46" fmla="*/ 22 w 28"/>
                  <a:gd name="T47" fmla="*/ 21 h 67"/>
                  <a:gd name="T48" fmla="*/ 28 w 28"/>
                  <a:gd name="T49" fmla="*/ 18 h 67"/>
                  <a:gd name="T50" fmla="*/ 28 w 28"/>
                  <a:gd name="T51" fmla="*/ 18 h 67"/>
                  <a:gd name="T52" fmla="*/ 28 w 28"/>
                  <a:gd name="T53" fmla="*/ 1 h 67"/>
                  <a:gd name="T54" fmla="*/ 27 w 28"/>
                  <a:gd name="T55" fmla="*/ 1 h 67"/>
                  <a:gd name="T56" fmla="*/ 25 w 28"/>
                  <a:gd name="T57" fmla="*/ 1 h 67"/>
                  <a:gd name="T58" fmla="*/ 23 w 28"/>
                  <a:gd name="T5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67">
                    <a:moveTo>
                      <a:pt x="23" y="0"/>
                    </a:moveTo>
                    <a:cubicBezTo>
                      <a:pt x="21" y="0"/>
                      <a:pt x="19" y="2"/>
                      <a:pt x="18" y="10"/>
                    </a:cubicBezTo>
                    <a:cubicBezTo>
                      <a:pt x="17" y="20"/>
                      <a:pt x="11" y="29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2" y="31"/>
                      <a:pt x="1" y="30"/>
                    </a:cubicBezTo>
                    <a:cubicBezTo>
                      <a:pt x="1" y="36"/>
                      <a:pt x="0" y="42"/>
                      <a:pt x="1" y="48"/>
                    </a:cubicBezTo>
                    <a:cubicBezTo>
                      <a:pt x="1" y="50"/>
                      <a:pt x="5" y="50"/>
                      <a:pt x="7" y="51"/>
                    </a:cubicBezTo>
                    <a:cubicBezTo>
                      <a:pt x="8" y="51"/>
                      <a:pt x="9" y="51"/>
                      <a:pt x="9" y="51"/>
                    </a:cubicBezTo>
                    <a:cubicBezTo>
                      <a:pt x="13" y="51"/>
                      <a:pt x="12" y="47"/>
                      <a:pt x="10" y="42"/>
                    </a:cubicBezTo>
                    <a:cubicBezTo>
                      <a:pt x="12" y="39"/>
                      <a:pt x="13" y="34"/>
                      <a:pt x="16" y="34"/>
                    </a:cubicBezTo>
                    <a:cubicBezTo>
                      <a:pt x="16" y="34"/>
                      <a:pt x="17" y="34"/>
                      <a:pt x="17" y="35"/>
                    </a:cubicBezTo>
                    <a:cubicBezTo>
                      <a:pt x="20" y="37"/>
                      <a:pt x="19" y="42"/>
                      <a:pt x="17" y="46"/>
                    </a:cubicBezTo>
                    <a:cubicBezTo>
                      <a:pt x="16" y="47"/>
                      <a:pt x="16" y="49"/>
                      <a:pt x="16" y="51"/>
                    </a:cubicBezTo>
                    <a:cubicBezTo>
                      <a:pt x="16" y="56"/>
                      <a:pt x="16" y="61"/>
                      <a:pt x="16" y="67"/>
                    </a:cubicBezTo>
                    <a:cubicBezTo>
                      <a:pt x="21" y="65"/>
                      <a:pt x="17" y="58"/>
                      <a:pt x="19" y="54"/>
                    </a:cubicBezTo>
                    <a:cubicBezTo>
                      <a:pt x="19" y="53"/>
                      <a:pt x="21" y="51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3" y="51"/>
                      <a:pt x="23" y="51"/>
                      <a:pt x="24" y="51"/>
                    </a:cubicBezTo>
                    <a:cubicBezTo>
                      <a:pt x="28" y="51"/>
                      <a:pt x="28" y="47"/>
                      <a:pt x="28" y="40"/>
                    </a:cubicBezTo>
                    <a:cubicBezTo>
                      <a:pt x="28" y="36"/>
                      <a:pt x="28" y="32"/>
                      <a:pt x="28" y="29"/>
                    </a:cubicBezTo>
                    <a:cubicBezTo>
                      <a:pt x="27" y="31"/>
                      <a:pt x="25" y="34"/>
                      <a:pt x="24" y="34"/>
                    </a:cubicBezTo>
                    <a:cubicBezTo>
                      <a:pt x="24" y="34"/>
                      <a:pt x="23" y="34"/>
                      <a:pt x="23" y="34"/>
                    </a:cubicBezTo>
                    <a:cubicBezTo>
                      <a:pt x="22" y="33"/>
                      <a:pt x="20" y="30"/>
                      <a:pt x="19" y="27"/>
                    </a:cubicBezTo>
                    <a:cubicBezTo>
                      <a:pt x="19" y="26"/>
                      <a:pt x="21" y="22"/>
                      <a:pt x="22" y="21"/>
                    </a:cubicBezTo>
                    <a:cubicBezTo>
                      <a:pt x="24" y="19"/>
                      <a:pt x="26" y="19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5" y="1"/>
                    </a:cubicBezTo>
                    <a:cubicBezTo>
                      <a:pt x="24" y="1"/>
                      <a:pt x="24" y="0"/>
                      <a:pt x="2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67" name="Freeform 3725">
                <a:extLst>
                  <a:ext uri="{FF2B5EF4-FFF2-40B4-BE49-F238E27FC236}">
                    <a16:creationId xmlns:a16="http://schemas.microsoft.com/office/drawing/2014/main" id="{F54A3CC3-C89F-41E3-AF6A-C753462ED5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89" y="3943"/>
                <a:ext cx="26" cy="53"/>
              </a:xfrm>
              <a:custGeom>
                <a:avLst/>
                <a:gdLst>
                  <a:gd name="T0" fmla="*/ 9 w 30"/>
                  <a:gd name="T1" fmla="*/ 38 h 62"/>
                  <a:gd name="T2" fmla="*/ 9 w 30"/>
                  <a:gd name="T3" fmla="*/ 38 h 62"/>
                  <a:gd name="T4" fmla="*/ 6 w 30"/>
                  <a:gd name="T5" fmla="*/ 45 h 62"/>
                  <a:gd name="T6" fmla="*/ 7 w 30"/>
                  <a:gd name="T7" fmla="*/ 46 h 62"/>
                  <a:gd name="T8" fmla="*/ 9 w 30"/>
                  <a:gd name="T9" fmla="*/ 38 h 62"/>
                  <a:gd name="T10" fmla="*/ 17 w 30"/>
                  <a:gd name="T11" fmla="*/ 0 h 62"/>
                  <a:gd name="T12" fmla="*/ 17 w 30"/>
                  <a:gd name="T13" fmla="*/ 0 h 62"/>
                  <a:gd name="T14" fmla="*/ 17 w 30"/>
                  <a:gd name="T15" fmla="*/ 0 h 62"/>
                  <a:gd name="T16" fmla="*/ 17 w 30"/>
                  <a:gd name="T17" fmla="*/ 0 h 62"/>
                  <a:gd name="T18" fmla="*/ 12 w 30"/>
                  <a:gd name="T19" fmla="*/ 18 h 62"/>
                  <a:gd name="T20" fmla="*/ 10 w 30"/>
                  <a:gd name="T21" fmla="*/ 17 h 62"/>
                  <a:gd name="T22" fmla="*/ 10 w 30"/>
                  <a:gd name="T23" fmla="*/ 17 h 62"/>
                  <a:gd name="T24" fmla="*/ 7 w 30"/>
                  <a:gd name="T25" fmla="*/ 25 h 62"/>
                  <a:gd name="T26" fmla="*/ 3 w 30"/>
                  <a:gd name="T27" fmla="*/ 34 h 62"/>
                  <a:gd name="T28" fmla="*/ 0 w 30"/>
                  <a:gd name="T29" fmla="*/ 41 h 62"/>
                  <a:gd name="T30" fmla="*/ 3 w 30"/>
                  <a:gd name="T31" fmla="*/ 42 h 62"/>
                  <a:gd name="T32" fmla="*/ 9 w 30"/>
                  <a:gd name="T33" fmla="*/ 38 h 62"/>
                  <a:gd name="T34" fmla="*/ 9 w 30"/>
                  <a:gd name="T35" fmla="*/ 38 h 62"/>
                  <a:gd name="T36" fmla="*/ 9 w 30"/>
                  <a:gd name="T37" fmla="*/ 38 h 62"/>
                  <a:gd name="T38" fmla="*/ 9 w 30"/>
                  <a:gd name="T39" fmla="*/ 38 h 62"/>
                  <a:gd name="T40" fmla="*/ 13 w 30"/>
                  <a:gd name="T41" fmla="*/ 37 h 62"/>
                  <a:gd name="T42" fmla="*/ 16 w 30"/>
                  <a:gd name="T43" fmla="*/ 41 h 62"/>
                  <a:gd name="T44" fmla="*/ 11 w 30"/>
                  <a:gd name="T45" fmla="*/ 50 h 62"/>
                  <a:gd name="T46" fmla="*/ 11 w 30"/>
                  <a:gd name="T47" fmla="*/ 50 h 62"/>
                  <a:gd name="T48" fmla="*/ 7 w 30"/>
                  <a:gd name="T49" fmla="*/ 46 h 62"/>
                  <a:gd name="T50" fmla="*/ 6 w 30"/>
                  <a:gd name="T51" fmla="*/ 53 h 62"/>
                  <a:gd name="T52" fmla="*/ 10 w 30"/>
                  <a:gd name="T53" fmla="*/ 62 h 62"/>
                  <a:gd name="T54" fmla="*/ 11 w 30"/>
                  <a:gd name="T55" fmla="*/ 62 h 62"/>
                  <a:gd name="T56" fmla="*/ 26 w 30"/>
                  <a:gd name="T57" fmla="*/ 43 h 62"/>
                  <a:gd name="T58" fmla="*/ 22 w 30"/>
                  <a:gd name="T59" fmla="*/ 29 h 62"/>
                  <a:gd name="T60" fmla="*/ 23 w 30"/>
                  <a:gd name="T61" fmla="*/ 15 h 62"/>
                  <a:gd name="T62" fmla="*/ 17 w 30"/>
                  <a:gd name="T6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" h="62">
                    <a:moveTo>
                      <a:pt x="9" y="38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8" y="42"/>
                      <a:pt x="6" y="45"/>
                    </a:cubicBezTo>
                    <a:cubicBezTo>
                      <a:pt x="7" y="45"/>
                      <a:pt x="7" y="46"/>
                      <a:pt x="7" y="46"/>
                    </a:cubicBezTo>
                    <a:cubicBezTo>
                      <a:pt x="8" y="44"/>
                      <a:pt x="8" y="41"/>
                      <a:pt x="9" y="38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8"/>
                      <a:pt x="19" y="18"/>
                      <a:pt x="12" y="18"/>
                    </a:cubicBezTo>
                    <a:cubicBezTo>
                      <a:pt x="11" y="18"/>
                      <a:pt x="10" y="18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7" y="22"/>
                      <a:pt x="7" y="25"/>
                    </a:cubicBezTo>
                    <a:cubicBezTo>
                      <a:pt x="6" y="29"/>
                      <a:pt x="7" y="34"/>
                      <a:pt x="3" y="34"/>
                    </a:cubicBezTo>
                    <a:cubicBezTo>
                      <a:pt x="2" y="34"/>
                      <a:pt x="1" y="39"/>
                      <a:pt x="0" y="41"/>
                    </a:cubicBezTo>
                    <a:cubicBezTo>
                      <a:pt x="1" y="42"/>
                      <a:pt x="2" y="42"/>
                      <a:pt x="3" y="42"/>
                    </a:cubicBezTo>
                    <a:cubicBezTo>
                      <a:pt x="4" y="42"/>
                      <a:pt x="6" y="41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5" y="37"/>
                      <a:pt x="16" y="39"/>
                      <a:pt x="16" y="41"/>
                    </a:cubicBezTo>
                    <a:cubicBezTo>
                      <a:pt x="15" y="44"/>
                      <a:pt x="13" y="48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9" y="48"/>
                      <a:pt x="7" y="46"/>
                    </a:cubicBezTo>
                    <a:cubicBezTo>
                      <a:pt x="6" y="50"/>
                      <a:pt x="6" y="52"/>
                      <a:pt x="6" y="53"/>
                    </a:cubicBezTo>
                    <a:cubicBezTo>
                      <a:pt x="6" y="58"/>
                      <a:pt x="6" y="62"/>
                      <a:pt x="10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19" y="62"/>
                      <a:pt x="22" y="50"/>
                      <a:pt x="26" y="43"/>
                    </a:cubicBezTo>
                    <a:cubicBezTo>
                      <a:pt x="30" y="36"/>
                      <a:pt x="24" y="33"/>
                      <a:pt x="22" y="29"/>
                    </a:cubicBezTo>
                    <a:cubicBezTo>
                      <a:pt x="19" y="23"/>
                      <a:pt x="22" y="20"/>
                      <a:pt x="23" y="15"/>
                    </a:cubicBezTo>
                    <a:cubicBezTo>
                      <a:pt x="26" y="6"/>
                      <a:pt x="24" y="2"/>
                      <a:pt x="1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68" name="Freeform 3726">
                <a:extLst>
                  <a:ext uri="{FF2B5EF4-FFF2-40B4-BE49-F238E27FC236}">
                    <a16:creationId xmlns:a16="http://schemas.microsoft.com/office/drawing/2014/main" id="{A7231BE4-AF4C-4DBB-8023-BF4880282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2" y="3434"/>
                <a:ext cx="21" cy="53"/>
              </a:xfrm>
              <a:custGeom>
                <a:avLst/>
                <a:gdLst>
                  <a:gd name="T0" fmla="*/ 15 w 25"/>
                  <a:gd name="T1" fmla="*/ 0 h 62"/>
                  <a:gd name="T2" fmla="*/ 14 w 25"/>
                  <a:gd name="T3" fmla="*/ 0 h 62"/>
                  <a:gd name="T4" fmla="*/ 8 w 25"/>
                  <a:gd name="T5" fmla="*/ 6 h 62"/>
                  <a:gd name="T6" fmla="*/ 5 w 25"/>
                  <a:gd name="T7" fmla="*/ 31 h 62"/>
                  <a:gd name="T8" fmla="*/ 5 w 25"/>
                  <a:gd name="T9" fmla="*/ 43 h 62"/>
                  <a:gd name="T10" fmla="*/ 3 w 25"/>
                  <a:gd name="T11" fmla="*/ 52 h 62"/>
                  <a:gd name="T12" fmla="*/ 5 w 25"/>
                  <a:gd name="T13" fmla="*/ 58 h 62"/>
                  <a:gd name="T14" fmla="*/ 9 w 25"/>
                  <a:gd name="T15" fmla="*/ 52 h 62"/>
                  <a:gd name="T16" fmla="*/ 12 w 25"/>
                  <a:gd name="T17" fmla="*/ 47 h 62"/>
                  <a:gd name="T18" fmla="*/ 16 w 25"/>
                  <a:gd name="T19" fmla="*/ 52 h 62"/>
                  <a:gd name="T20" fmla="*/ 21 w 25"/>
                  <a:gd name="T21" fmla="*/ 61 h 62"/>
                  <a:gd name="T22" fmla="*/ 21 w 25"/>
                  <a:gd name="T23" fmla="*/ 62 h 62"/>
                  <a:gd name="T24" fmla="*/ 24 w 25"/>
                  <a:gd name="T25" fmla="*/ 60 h 62"/>
                  <a:gd name="T26" fmla="*/ 25 w 25"/>
                  <a:gd name="T27" fmla="*/ 44 h 62"/>
                  <a:gd name="T28" fmla="*/ 21 w 25"/>
                  <a:gd name="T29" fmla="*/ 39 h 62"/>
                  <a:gd name="T30" fmla="*/ 16 w 25"/>
                  <a:gd name="T31" fmla="*/ 34 h 62"/>
                  <a:gd name="T32" fmla="*/ 14 w 25"/>
                  <a:gd name="T33" fmla="*/ 9 h 62"/>
                  <a:gd name="T34" fmla="*/ 16 w 25"/>
                  <a:gd name="T35" fmla="*/ 5 h 62"/>
                  <a:gd name="T36" fmla="*/ 15 w 25"/>
                  <a:gd name="T37" fmla="*/ 1 h 62"/>
                  <a:gd name="T38" fmla="*/ 15 w 25"/>
                  <a:gd name="T3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62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2" y="2"/>
                      <a:pt x="10" y="4"/>
                      <a:pt x="8" y="6"/>
                    </a:cubicBezTo>
                    <a:cubicBezTo>
                      <a:pt x="1" y="14"/>
                      <a:pt x="0" y="19"/>
                      <a:pt x="5" y="31"/>
                    </a:cubicBezTo>
                    <a:cubicBezTo>
                      <a:pt x="8" y="36"/>
                      <a:pt x="8" y="39"/>
                      <a:pt x="5" y="43"/>
                    </a:cubicBezTo>
                    <a:cubicBezTo>
                      <a:pt x="4" y="45"/>
                      <a:pt x="3" y="49"/>
                      <a:pt x="3" y="52"/>
                    </a:cubicBezTo>
                    <a:cubicBezTo>
                      <a:pt x="2" y="53"/>
                      <a:pt x="4" y="55"/>
                      <a:pt x="5" y="58"/>
                    </a:cubicBezTo>
                    <a:cubicBezTo>
                      <a:pt x="7" y="55"/>
                      <a:pt x="8" y="54"/>
                      <a:pt x="9" y="52"/>
                    </a:cubicBezTo>
                    <a:cubicBezTo>
                      <a:pt x="10" y="49"/>
                      <a:pt x="11" y="47"/>
                      <a:pt x="12" y="47"/>
                    </a:cubicBezTo>
                    <a:cubicBezTo>
                      <a:pt x="13" y="47"/>
                      <a:pt x="14" y="48"/>
                      <a:pt x="16" y="52"/>
                    </a:cubicBezTo>
                    <a:cubicBezTo>
                      <a:pt x="17" y="55"/>
                      <a:pt x="19" y="59"/>
                      <a:pt x="21" y="61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23" y="62"/>
                      <a:pt x="24" y="61"/>
                      <a:pt x="24" y="60"/>
                    </a:cubicBezTo>
                    <a:cubicBezTo>
                      <a:pt x="25" y="55"/>
                      <a:pt x="25" y="49"/>
                      <a:pt x="25" y="44"/>
                    </a:cubicBezTo>
                    <a:cubicBezTo>
                      <a:pt x="25" y="42"/>
                      <a:pt x="22" y="41"/>
                      <a:pt x="21" y="39"/>
                    </a:cubicBezTo>
                    <a:cubicBezTo>
                      <a:pt x="19" y="38"/>
                      <a:pt x="18" y="36"/>
                      <a:pt x="16" y="34"/>
                    </a:cubicBezTo>
                    <a:cubicBezTo>
                      <a:pt x="10" y="26"/>
                      <a:pt x="9" y="21"/>
                      <a:pt x="14" y="9"/>
                    </a:cubicBezTo>
                    <a:cubicBezTo>
                      <a:pt x="15" y="7"/>
                      <a:pt x="15" y="6"/>
                      <a:pt x="16" y="5"/>
                    </a:cubicBezTo>
                    <a:cubicBezTo>
                      <a:pt x="16" y="4"/>
                      <a:pt x="16" y="2"/>
                      <a:pt x="15" y="1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69" name="Freeform 3727">
                <a:extLst>
                  <a:ext uri="{FF2B5EF4-FFF2-40B4-BE49-F238E27FC236}">
                    <a16:creationId xmlns:a16="http://schemas.microsoft.com/office/drawing/2014/main" id="{E05DD5F4-2546-47A8-B57A-90F48AA3B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" y="1996"/>
                <a:ext cx="16" cy="50"/>
              </a:xfrm>
              <a:custGeom>
                <a:avLst/>
                <a:gdLst>
                  <a:gd name="T0" fmla="*/ 16 w 19"/>
                  <a:gd name="T1" fmla="*/ 0 h 59"/>
                  <a:gd name="T2" fmla="*/ 13 w 19"/>
                  <a:gd name="T3" fmla="*/ 4 h 59"/>
                  <a:gd name="T4" fmla="*/ 3 w 19"/>
                  <a:gd name="T5" fmla="*/ 24 h 59"/>
                  <a:gd name="T6" fmla="*/ 1 w 19"/>
                  <a:gd name="T7" fmla="*/ 23 h 59"/>
                  <a:gd name="T8" fmla="*/ 0 w 19"/>
                  <a:gd name="T9" fmla="*/ 38 h 59"/>
                  <a:gd name="T10" fmla="*/ 5 w 19"/>
                  <a:gd name="T11" fmla="*/ 41 h 59"/>
                  <a:gd name="T12" fmla="*/ 6 w 19"/>
                  <a:gd name="T13" fmla="*/ 40 h 59"/>
                  <a:gd name="T14" fmla="*/ 9 w 19"/>
                  <a:gd name="T15" fmla="*/ 28 h 59"/>
                  <a:gd name="T16" fmla="*/ 10 w 19"/>
                  <a:gd name="T17" fmla="*/ 26 h 59"/>
                  <a:gd name="T18" fmla="*/ 12 w 19"/>
                  <a:gd name="T19" fmla="*/ 31 h 59"/>
                  <a:gd name="T20" fmla="*/ 12 w 19"/>
                  <a:gd name="T21" fmla="*/ 37 h 59"/>
                  <a:gd name="T22" fmla="*/ 11 w 19"/>
                  <a:gd name="T23" fmla="*/ 37 h 59"/>
                  <a:gd name="T24" fmla="*/ 11 w 19"/>
                  <a:gd name="T25" fmla="*/ 37 h 59"/>
                  <a:gd name="T26" fmla="*/ 9 w 19"/>
                  <a:gd name="T27" fmla="*/ 50 h 59"/>
                  <a:gd name="T28" fmla="*/ 10 w 19"/>
                  <a:gd name="T29" fmla="*/ 59 h 59"/>
                  <a:gd name="T30" fmla="*/ 12 w 19"/>
                  <a:gd name="T31" fmla="*/ 52 h 59"/>
                  <a:gd name="T32" fmla="*/ 15 w 19"/>
                  <a:gd name="T33" fmla="*/ 44 h 59"/>
                  <a:gd name="T34" fmla="*/ 15 w 19"/>
                  <a:gd name="T35" fmla="*/ 44 h 59"/>
                  <a:gd name="T36" fmla="*/ 15 w 19"/>
                  <a:gd name="T37" fmla="*/ 44 h 59"/>
                  <a:gd name="T38" fmla="*/ 18 w 19"/>
                  <a:gd name="T39" fmla="*/ 35 h 59"/>
                  <a:gd name="T40" fmla="*/ 15 w 19"/>
                  <a:gd name="T41" fmla="*/ 22 h 59"/>
                  <a:gd name="T42" fmla="*/ 15 w 19"/>
                  <a:gd name="T43" fmla="*/ 14 h 59"/>
                  <a:gd name="T44" fmla="*/ 17 w 19"/>
                  <a:gd name="T45" fmla="*/ 12 h 59"/>
                  <a:gd name="T46" fmla="*/ 17 w 19"/>
                  <a:gd name="T47" fmla="*/ 12 h 59"/>
                  <a:gd name="T48" fmla="*/ 18 w 19"/>
                  <a:gd name="T49" fmla="*/ 12 h 59"/>
                  <a:gd name="T50" fmla="*/ 19 w 19"/>
                  <a:gd name="T51" fmla="*/ 7 h 59"/>
                  <a:gd name="T52" fmla="*/ 17 w 19"/>
                  <a:gd name="T53" fmla="*/ 0 h 59"/>
                  <a:gd name="T54" fmla="*/ 16 w 19"/>
                  <a:gd name="T5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" h="59">
                    <a:moveTo>
                      <a:pt x="16" y="0"/>
                    </a:moveTo>
                    <a:cubicBezTo>
                      <a:pt x="15" y="0"/>
                      <a:pt x="14" y="2"/>
                      <a:pt x="13" y="4"/>
                    </a:cubicBezTo>
                    <a:cubicBezTo>
                      <a:pt x="10" y="9"/>
                      <a:pt x="10" y="24"/>
                      <a:pt x="3" y="24"/>
                    </a:cubicBezTo>
                    <a:cubicBezTo>
                      <a:pt x="3" y="24"/>
                      <a:pt x="2" y="24"/>
                      <a:pt x="1" y="23"/>
                    </a:cubicBezTo>
                    <a:cubicBezTo>
                      <a:pt x="1" y="28"/>
                      <a:pt x="0" y="33"/>
                      <a:pt x="0" y="38"/>
                    </a:cubicBezTo>
                    <a:cubicBezTo>
                      <a:pt x="2" y="39"/>
                      <a:pt x="3" y="41"/>
                      <a:pt x="5" y="41"/>
                    </a:cubicBezTo>
                    <a:cubicBezTo>
                      <a:pt x="5" y="41"/>
                      <a:pt x="5" y="41"/>
                      <a:pt x="6" y="40"/>
                    </a:cubicBezTo>
                    <a:cubicBezTo>
                      <a:pt x="7" y="38"/>
                      <a:pt x="8" y="32"/>
                      <a:pt x="9" y="28"/>
                    </a:cubicBezTo>
                    <a:cubicBezTo>
                      <a:pt x="9" y="27"/>
                      <a:pt x="10" y="26"/>
                      <a:pt x="10" y="26"/>
                    </a:cubicBezTo>
                    <a:cubicBezTo>
                      <a:pt x="11" y="26"/>
                      <a:pt x="11" y="29"/>
                      <a:pt x="12" y="31"/>
                    </a:cubicBezTo>
                    <a:cubicBezTo>
                      <a:pt x="13" y="34"/>
                      <a:pt x="13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8" y="37"/>
                      <a:pt x="9" y="44"/>
                      <a:pt x="9" y="50"/>
                    </a:cubicBezTo>
                    <a:cubicBezTo>
                      <a:pt x="9" y="52"/>
                      <a:pt x="9" y="55"/>
                      <a:pt x="10" y="59"/>
                    </a:cubicBezTo>
                    <a:cubicBezTo>
                      <a:pt x="11" y="57"/>
                      <a:pt x="12" y="55"/>
                      <a:pt x="12" y="52"/>
                    </a:cubicBezTo>
                    <a:cubicBezTo>
                      <a:pt x="13" y="49"/>
                      <a:pt x="13" y="44"/>
                      <a:pt x="15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6" y="44"/>
                      <a:pt x="18" y="39"/>
                      <a:pt x="18" y="35"/>
                    </a:cubicBezTo>
                    <a:cubicBezTo>
                      <a:pt x="18" y="31"/>
                      <a:pt x="16" y="24"/>
                      <a:pt x="15" y="22"/>
                    </a:cubicBezTo>
                    <a:cubicBezTo>
                      <a:pt x="13" y="19"/>
                      <a:pt x="13" y="17"/>
                      <a:pt x="15" y="14"/>
                    </a:cubicBezTo>
                    <a:cubicBezTo>
                      <a:pt x="15" y="13"/>
                      <a:pt x="16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8" y="12"/>
                      <a:pt x="18" y="12"/>
                    </a:cubicBezTo>
                    <a:cubicBezTo>
                      <a:pt x="19" y="12"/>
                      <a:pt x="19" y="11"/>
                      <a:pt x="19" y="7"/>
                    </a:cubicBezTo>
                    <a:cubicBezTo>
                      <a:pt x="18" y="4"/>
                      <a:pt x="17" y="1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70" name="Freeform 3728">
                <a:extLst>
                  <a:ext uri="{FF2B5EF4-FFF2-40B4-BE49-F238E27FC236}">
                    <a16:creationId xmlns:a16="http://schemas.microsoft.com/office/drawing/2014/main" id="{11339625-F416-46C0-B9F6-3060A21258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72" y="2786"/>
                <a:ext cx="21" cy="42"/>
              </a:xfrm>
              <a:custGeom>
                <a:avLst/>
                <a:gdLst>
                  <a:gd name="T0" fmla="*/ 13 w 25"/>
                  <a:gd name="T1" fmla="*/ 33 h 49"/>
                  <a:gd name="T2" fmla="*/ 11 w 25"/>
                  <a:gd name="T3" fmla="*/ 29 h 49"/>
                  <a:gd name="T4" fmla="*/ 14 w 25"/>
                  <a:gd name="T5" fmla="*/ 22 h 49"/>
                  <a:gd name="T6" fmla="*/ 14 w 25"/>
                  <a:gd name="T7" fmla="*/ 22 h 49"/>
                  <a:gd name="T8" fmla="*/ 16 w 25"/>
                  <a:gd name="T9" fmla="*/ 25 h 49"/>
                  <a:gd name="T10" fmla="*/ 13 w 25"/>
                  <a:gd name="T11" fmla="*/ 33 h 49"/>
                  <a:gd name="T12" fmla="*/ 16 w 25"/>
                  <a:gd name="T13" fmla="*/ 0 h 49"/>
                  <a:gd name="T14" fmla="*/ 9 w 25"/>
                  <a:gd name="T15" fmla="*/ 1 h 49"/>
                  <a:gd name="T16" fmla="*/ 3 w 25"/>
                  <a:gd name="T17" fmla="*/ 17 h 49"/>
                  <a:gd name="T18" fmla="*/ 0 w 25"/>
                  <a:gd name="T19" fmla="*/ 16 h 49"/>
                  <a:gd name="T20" fmla="*/ 0 w 25"/>
                  <a:gd name="T21" fmla="*/ 21 h 49"/>
                  <a:gd name="T22" fmla="*/ 4 w 25"/>
                  <a:gd name="T23" fmla="*/ 32 h 49"/>
                  <a:gd name="T24" fmla="*/ 7 w 25"/>
                  <a:gd name="T25" fmla="*/ 29 h 49"/>
                  <a:gd name="T26" fmla="*/ 8 w 25"/>
                  <a:gd name="T27" fmla="*/ 37 h 49"/>
                  <a:gd name="T28" fmla="*/ 13 w 25"/>
                  <a:gd name="T29" fmla="*/ 49 h 49"/>
                  <a:gd name="T30" fmla="*/ 13 w 25"/>
                  <a:gd name="T31" fmla="*/ 49 h 49"/>
                  <a:gd name="T32" fmla="*/ 18 w 25"/>
                  <a:gd name="T33" fmla="*/ 43 h 49"/>
                  <a:gd name="T34" fmla="*/ 25 w 25"/>
                  <a:gd name="T35" fmla="*/ 24 h 49"/>
                  <a:gd name="T36" fmla="*/ 23 w 25"/>
                  <a:gd name="T37" fmla="*/ 20 h 49"/>
                  <a:gd name="T38" fmla="*/ 20 w 25"/>
                  <a:gd name="T39" fmla="*/ 7 h 49"/>
                  <a:gd name="T40" fmla="*/ 17 w 25"/>
                  <a:gd name="T41" fmla="*/ 0 h 49"/>
                  <a:gd name="T42" fmla="*/ 16 w 25"/>
                  <a:gd name="T4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49">
                    <a:moveTo>
                      <a:pt x="13" y="33"/>
                    </a:moveTo>
                    <a:cubicBezTo>
                      <a:pt x="12" y="31"/>
                      <a:pt x="11" y="29"/>
                      <a:pt x="11" y="29"/>
                    </a:cubicBezTo>
                    <a:cubicBezTo>
                      <a:pt x="12" y="26"/>
                      <a:pt x="13" y="24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6" y="24"/>
                      <a:pt x="16" y="25"/>
                    </a:cubicBezTo>
                    <a:cubicBezTo>
                      <a:pt x="15" y="28"/>
                      <a:pt x="14" y="31"/>
                      <a:pt x="13" y="33"/>
                    </a:cubicBezTo>
                    <a:moveTo>
                      <a:pt x="16" y="0"/>
                    </a:moveTo>
                    <a:cubicBezTo>
                      <a:pt x="13" y="0"/>
                      <a:pt x="9" y="1"/>
                      <a:pt x="9" y="1"/>
                    </a:cubicBezTo>
                    <a:cubicBezTo>
                      <a:pt x="9" y="12"/>
                      <a:pt x="7" y="17"/>
                      <a:pt x="3" y="17"/>
                    </a:cubicBezTo>
                    <a:cubicBezTo>
                      <a:pt x="2" y="17"/>
                      <a:pt x="1" y="17"/>
                      <a:pt x="0" y="16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1" y="25"/>
                      <a:pt x="3" y="29"/>
                      <a:pt x="4" y="32"/>
                    </a:cubicBezTo>
                    <a:cubicBezTo>
                      <a:pt x="5" y="30"/>
                      <a:pt x="6" y="29"/>
                      <a:pt x="7" y="29"/>
                    </a:cubicBezTo>
                    <a:cubicBezTo>
                      <a:pt x="8" y="29"/>
                      <a:pt x="8" y="31"/>
                      <a:pt x="8" y="37"/>
                    </a:cubicBezTo>
                    <a:cubicBezTo>
                      <a:pt x="9" y="41"/>
                      <a:pt x="11" y="46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9"/>
                      <a:pt x="17" y="46"/>
                      <a:pt x="18" y="43"/>
                    </a:cubicBezTo>
                    <a:cubicBezTo>
                      <a:pt x="21" y="38"/>
                      <a:pt x="22" y="30"/>
                      <a:pt x="25" y="24"/>
                    </a:cubicBezTo>
                    <a:cubicBezTo>
                      <a:pt x="24" y="23"/>
                      <a:pt x="24" y="22"/>
                      <a:pt x="23" y="20"/>
                    </a:cubicBezTo>
                    <a:cubicBezTo>
                      <a:pt x="22" y="16"/>
                      <a:pt x="21" y="11"/>
                      <a:pt x="20" y="7"/>
                    </a:cubicBezTo>
                    <a:cubicBezTo>
                      <a:pt x="19" y="4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71" name="Freeform 3729">
                <a:extLst>
                  <a:ext uri="{FF2B5EF4-FFF2-40B4-BE49-F238E27FC236}">
                    <a16:creationId xmlns:a16="http://schemas.microsoft.com/office/drawing/2014/main" id="{F20E5516-B901-4FE8-9BFF-74B97EE0B0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73" y="3001"/>
                <a:ext cx="19" cy="60"/>
              </a:xfrm>
              <a:custGeom>
                <a:avLst/>
                <a:gdLst>
                  <a:gd name="T0" fmla="*/ 9 w 23"/>
                  <a:gd name="T1" fmla="*/ 49 h 71"/>
                  <a:gd name="T2" fmla="*/ 8 w 23"/>
                  <a:gd name="T3" fmla="*/ 42 h 71"/>
                  <a:gd name="T4" fmla="*/ 9 w 23"/>
                  <a:gd name="T5" fmla="*/ 32 h 71"/>
                  <a:gd name="T6" fmla="*/ 13 w 23"/>
                  <a:gd name="T7" fmla="*/ 41 h 71"/>
                  <a:gd name="T8" fmla="*/ 9 w 23"/>
                  <a:gd name="T9" fmla="*/ 49 h 71"/>
                  <a:gd name="T10" fmla="*/ 18 w 23"/>
                  <a:gd name="T11" fmla="*/ 0 h 71"/>
                  <a:gd name="T12" fmla="*/ 13 w 23"/>
                  <a:gd name="T13" fmla="*/ 11 h 71"/>
                  <a:gd name="T14" fmla="*/ 9 w 23"/>
                  <a:gd name="T15" fmla="*/ 16 h 71"/>
                  <a:gd name="T16" fmla="*/ 5 w 23"/>
                  <a:gd name="T17" fmla="*/ 20 h 71"/>
                  <a:gd name="T18" fmla="*/ 0 w 23"/>
                  <a:gd name="T19" fmla="*/ 40 h 71"/>
                  <a:gd name="T20" fmla="*/ 1 w 23"/>
                  <a:gd name="T21" fmla="*/ 44 h 71"/>
                  <a:gd name="T22" fmla="*/ 1 w 23"/>
                  <a:gd name="T23" fmla="*/ 44 h 71"/>
                  <a:gd name="T24" fmla="*/ 2 w 23"/>
                  <a:gd name="T25" fmla="*/ 44 h 71"/>
                  <a:gd name="T26" fmla="*/ 5 w 23"/>
                  <a:gd name="T27" fmla="*/ 56 h 71"/>
                  <a:gd name="T28" fmla="*/ 5 w 23"/>
                  <a:gd name="T29" fmla="*/ 67 h 71"/>
                  <a:gd name="T30" fmla="*/ 6 w 23"/>
                  <a:gd name="T31" fmla="*/ 71 h 71"/>
                  <a:gd name="T32" fmla="*/ 8 w 23"/>
                  <a:gd name="T33" fmla="*/ 69 h 71"/>
                  <a:gd name="T34" fmla="*/ 13 w 23"/>
                  <a:gd name="T35" fmla="*/ 67 h 71"/>
                  <a:gd name="T36" fmla="*/ 16 w 23"/>
                  <a:gd name="T37" fmla="*/ 52 h 71"/>
                  <a:gd name="T38" fmla="*/ 16 w 23"/>
                  <a:gd name="T39" fmla="*/ 32 h 71"/>
                  <a:gd name="T40" fmla="*/ 22 w 23"/>
                  <a:gd name="T41" fmla="*/ 16 h 71"/>
                  <a:gd name="T42" fmla="*/ 18 w 23"/>
                  <a:gd name="T4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71">
                    <a:moveTo>
                      <a:pt x="9" y="49"/>
                    </a:moveTo>
                    <a:cubicBezTo>
                      <a:pt x="9" y="46"/>
                      <a:pt x="8" y="44"/>
                      <a:pt x="8" y="42"/>
                    </a:cubicBezTo>
                    <a:cubicBezTo>
                      <a:pt x="8" y="39"/>
                      <a:pt x="8" y="36"/>
                      <a:pt x="9" y="32"/>
                    </a:cubicBezTo>
                    <a:cubicBezTo>
                      <a:pt x="11" y="36"/>
                      <a:pt x="13" y="38"/>
                      <a:pt x="13" y="41"/>
                    </a:cubicBezTo>
                    <a:cubicBezTo>
                      <a:pt x="13" y="44"/>
                      <a:pt x="11" y="46"/>
                      <a:pt x="9" y="49"/>
                    </a:cubicBezTo>
                    <a:moveTo>
                      <a:pt x="18" y="0"/>
                    </a:moveTo>
                    <a:cubicBezTo>
                      <a:pt x="17" y="4"/>
                      <a:pt x="15" y="8"/>
                      <a:pt x="13" y="11"/>
                    </a:cubicBezTo>
                    <a:cubicBezTo>
                      <a:pt x="12" y="13"/>
                      <a:pt x="11" y="15"/>
                      <a:pt x="9" y="16"/>
                    </a:cubicBezTo>
                    <a:cubicBezTo>
                      <a:pt x="8" y="18"/>
                      <a:pt x="5" y="18"/>
                      <a:pt x="5" y="20"/>
                    </a:cubicBezTo>
                    <a:cubicBezTo>
                      <a:pt x="5" y="28"/>
                      <a:pt x="7" y="39"/>
                      <a:pt x="0" y="40"/>
                    </a:cubicBezTo>
                    <a:cubicBezTo>
                      <a:pt x="0" y="41"/>
                      <a:pt x="0" y="44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44"/>
                      <a:pt x="1" y="44"/>
                      <a:pt x="2" y="44"/>
                    </a:cubicBezTo>
                    <a:cubicBezTo>
                      <a:pt x="6" y="44"/>
                      <a:pt x="5" y="51"/>
                      <a:pt x="5" y="56"/>
                    </a:cubicBezTo>
                    <a:cubicBezTo>
                      <a:pt x="5" y="60"/>
                      <a:pt x="4" y="64"/>
                      <a:pt x="5" y="67"/>
                    </a:cubicBezTo>
                    <a:cubicBezTo>
                      <a:pt x="5" y="70"/>
                      <a:pt x="5" y="71"/>
                      <a:pt x="6" y="71"/>
                    </a:cubicBezTo>
                    <a:cubicBezTo>
                      <a:pt x="6" y="71"/>
                      <a:pt x="7" y="70"/>
                      <a:pt x="8" y="69"/>
                    </a:cubicBezTo>
                    <a:cubicBezTo>
                      <a:pt x="9" y="67"/>
                      <a:pt x="11" y="67"/>
                      <a:pt x="13" y="67"/>
                    </a:cubicBezTo>
                    <a:cubicBezTo>
                      <a:pt x="13" y="61"/>
                      <a:pt x="14" y="57"/>
                      <a:pt x="16" y="52"/>
                    </a:cubicBezTo>
                    <a:cubicBezTo>
                      <a:pt x="17" y="47"/>
                      <a:pt x="19" y="40"/>
                      <a:pt x="16" y="32"/>
                    </a:cubicBezTo>
                    <a:cubicBezTo>
                      <a:pt x="13" y="21"/>
                      <a:pt x="14" y="20"/>
                      <a:pt x="22" y="16"/>
                    </a:cubicBezTo>
                    <a:cubicBezTo>
                      <a:pt x="23" y="9"/>
                      <a:pt x="21" y="4"/>
                      <a:pt x="1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72" name="Freeform 3730">
                <a:extLst>
                  <a:ext uri="{FF2B5EF4-FFF2-40B4-BE49-F238E27FC236}">
                    <a16:creationId xmlns:a16="http://schemas.microsoft.com/office/drawing/2014/main" id="{1B9131BC-0C09-47E3-BEF9-F13CD77E99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39" y="4148"/>
                <a:ext cx="37" cy="39"/>
              </a:xfrm>
              <a:custGeom>
                <a:avLst/>
                <a:gdLst>
                  <a:gd name="T0" fmla="*/ 26 w 43"/>
                  <a:gd name="T1" fmla="*/ 29 h 46"/>
                  <a:gd name="T2" fmla="*/ 19 w 43"/>
                  <a:gd name="T3" fmla="*/ 20 h 46"/>
                  <a:gd name="T4" fmla="*/ 26 w 43"/>
                  <a:gd name="T5" fmla="*/ 12 h 46"/>
                  <a:gd name="T6" fmla="*/ 26 w 43"/>
                  <a:gd name="T7" fmla="*/ 12 h 46"/>
                  <a:gd name="T8" fmla="*/ 28 w 43"/>
                  <a:gd name="T9" fmla="*/ 13 h 46"/>
                  <a:gd name="T10" fmla="*/ 30 w 43"/>
                  <a:gd name="T11" fmla="*/ 14 h 46"/>
                  <a:gd name="T12" fmla="*/ 30 w 43"/>
                  <a:gd name="T13" fmla="*/ 14 h 46"/>
                  <a:gd name="T14" fmla="*/ 26 w 43"/>
                  <a:gd name="T15" fmla="*/ 29 h 46"/>
                  <a:gd name="T16" fmla="*/ 26 w 43"/>
                  <a:gd name="T17" fmla="*/ 0 h 46"/>
                  <a:gd name="T18" fmla="*/ 22 w 43"/>
                  <a:gd name="T19" fmla="*/ 3 h 46"/>
                  <a:gd name="T20" fmla="*/ 11 w 43"/>
                  <a:gd name="T21" fmla="*/ 12 h 46"/>
                  <a:gd name="T22" fmla="*/ 8 w 43"/>
                  <a:gd name="T23" fmla="*/ 12 h 46"/>
                  <a:gd name="T24" fmla="*/ 5 w 43"/>
                  <a:gd name="T25" fmla="*/ 32 h 46"/>
                  <a:gd name="T26" fmla="*/ 8 w 43"/>
                  <a:gd name="T27" fmla="*/ 46 h 46"/>
                  <a:gd name="T28" fmla="*/ 14 w 43"/>
                  <a:gd name="T29" fmla="*/ 29 h 46"/>
                  <a:gd name="T30" fmla="*/ 16 w 43"/>
                  <a:gd name="T31" fmla="*/ 28 h 46"/>
                  <a:gd name="T32" fmla="*/ 20 w 43"/>
                  <a:gd name="T33" fmla="*/ 39 h 46"/>
                  <a:gd name="T34" fmla="*/ 24 w 43"/>
                  <a:gd name="T35" fmla="*/ 44 h 46"/>
                  <a:gd name="T36" fmla="*/ 28 w 43"/>
                  <a:gd name="T37" fmla="*/ 41 h 46"/>
                  <a:gd name="T38" fmla="*/ 39 w 43"/>
                  <a:gd name="T39" fmla="*/ 22 h 46"/>
                  <a:gd name="T40" fmla="*/ 38 w 43"/>
                  <a:gd name="T41" fmla="*/ 17 h 46"/>
                  <a:gd name="T42" fmla="*/ 30 w 43"/>
                  <a:gd name="T43" fmla="*/ 14 h 46"/>
                  <a:gd name="T44" fmla="*/ 30 w 43"/>
                  <a:gd name="T45" fmla="*/ 14 h 46"/>
                  <a:gd name="T46" fmla="*/ 30 w 43"/>
                  <a:gd name="T47" fmla="*/ 14 h 46"/>
                  <a:gd name="T48" fmla="*/ 26 w 43"/>
                  <a:gd name="T4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46">
                    <a:moveTo>
                      <a:pt x="26" y="29"/>
                    </a:moveTo>
                    <a:cubicBezTo>
                      <a:pt x="24" y="26"/>
                      <a:pt x="21" y="23"/>
                      <a:pt x="19" y="20"/>
                    </a:cubicBezTo>
                    <a:cubicBezTo>
                      <a:pt x="21" y="17"/>
                      <a:pt x="23" y="14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3"/>
                      <a:pt x="28" y="13"/>
                    </a:cubicBezTo>
                    <a:cubicBezTo>
                      <a:pt x="29" y="13"/>
                      <a:pt x="29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9" y="22"/>
                      <a:pt x="28" y="25"/>
                      <a:pt x="26" y="29"/>
                    </a:cubicBezTo>
                    <a:moveTo>
                      <a:pt x="26" y="0"/>
                    </a:moveTo>
                    <a:cubicBezTo>
                      <a:pt x="25" y="0"/>
                      <a:pt x="24" y="1"/>
                      <a:pt x="22" y="3"/>
                    </a:cubicBezTo>
                    <a:cubicBezTo>
                      <a:pt x="19" y="9"/>
                      <a:pt x="15" y="12"/>
                      <a:pt x="11" y="12"/>
                    </a:cubicBezTo>
                    <a:cubicBezTo>
                      <a:pt x="10" y="12"/>
                      <a:pt x="9" y="12"/>
                      <a:pt x="8" y="12"/>
                    </a:cubicBezTo>
                    <a:cubicBezTo>
                      <a:pt x="8" y="19"/>
                      <a:pt x="9" y="26"/>
                      <a:pt x="5" y="32"/>
                    </a:cubicBezTo>
                    <a:cubicBezTo>
                      <a:pt x="0" y="41"/>
                      <a:pt x="5" y="43"/>
                      <a:pt x="8" y="46"/>
                    </a:cubicBezTo>
                    <a:cubicBezTo>
                      <a:pt x="8" y="37"/>
                      <a:pt x="10" y="31"/>
                      <a:pt x="14" y="29"/>
                    </a:cubicBezTo>
                    <a:cubicBezTo>
                      <a:pt x="15" y="29"/>
                      <a:pt x="15" y="28"/>
                      <a:pt x="16" y="28"/>
                    </a:cubicBezTo>
                    <a:cubicBezTo>
                      <a:pt x="19" y="28"/>
                      <a:pt x="17" y="37"/>
                      <a:pt x="20" y="39"/>
                    </a:cubicBezTo>
                    <a:cubicBezTo>
                      <a:pt x="21" y="41"/>
                      <a:pt x="22" y="44"/>
                      <a:pt x="24" y="44"/>
                    </a:cubicBezTo>
                    <a:cubicBezTo>
                      <a:pt x="25" y="44"/>
                      <a:pt x="26" y="43"/>
                      <a:pt x="28" y="41"/>
                    </a:cubicBezTo>
                    <a:cubicBezTo>
                      <a:pt x="32" y="36"/>
                      <a:pt x="31" y="24"/>
                      <a:pt x="39" y="22"/>
                    </a:cubicBezTo>
                    <a:cubicBezTo>
                      <a:pt x="43" y="22"/>
                      <a:pt x="41" y="18"/>
                      <a:pt x="38" y="17"/>
                    </a:cubicBezTo>
                    <a:cubicBezTo>
                      <a:pt x="35" y="16"/>
                      <a:pt x="32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9" y="4"/>
                      <a:pt x="27" y="0"/>
                      <a:pt x="2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73" name="Freeform 3731">
                <a:extLst>
                  <a:ext uri="{FF2B5EF4-FFF2-40B4-BE49-F238E27FC236}">
                    <a16:creationId xmlns:a16="http://schemas.microsoft.com/office/drawing/2014/main" id="{F82010AD-D74F-4643-B687-6AEFA7F00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9" y="4186"/>
                <a:ext cx="33" cy="29"/>
              </a:xfrm>
              <a:custGeom>
                <a:avLst/>
                <a:gdLst>
                  <a:gd name="T0" fmla="*/ 38 w 39"/>
                  <a:gd name="T1" fmla="*/ 0 h 34"/>
                  <a:gd name="T2" fmla="*/ 36 w 39"/>
                  <a:gd name="T3" fmla="*/ 5 h 34"/>
                  <a:gd name="T4" fmla="*/ 32 w 39"/>
                  <a:gd name="T5" fmla="*/ 11 h 34"/>
                  <a:gd name="T6" fmla="*/ 27 w 39"/>
                  <a:gd name="T7" fmla="*/ 12 h 34"/>
                  <a:gd name="T8" fmla="*/ 18 w 39"/>
                  <a:gd name="T9" fmla="*/ 6 h 34"/>
                  <a:gd name="T10" fmla="*/ 14 w 39"/>
                  <a:gd name="T11" fmla="*/ 1 h 34"/>
                  <a:gd name="T12" fmla="*/ 12 w 39"/>
                  <a:gd name="T13" fmla="*/ 8 h 34"/>
                  <a:gd name="T14" fmla="*/ 3 w 39"/>
                  <a:gd name="T15" fmla="*/ 18 h 34"/>
                  <a:gd name="T16" fmla="*/ 0 w 39"/>
                  <a:gd name="T17" fmla="*/ 29 h 34"/>
                  <a:gd name="T18" fmla="*/ 3 w 39"/>
                  <a:gd name="T19" fmla="*/ 32 h 34"/>
                  <a:gd name="T20" fmla="*/ 6 w 39"/>
                  <a:gd name="T21" fmla="*/ 29 h 34"/>
                  <a:gd name="T22" fmla="*/ 9 w 39"/>
                  <a:gd name="T23" fmla="*/ 32 h 34"/>
                  <a:gd name="T24" fmla="*/ 12 w 39"/>
                  <a:gd name="T25" fmla="*/ 34 h 34"/>
                  <a:gd name="T26" fmla="*/ 13 w 39"/>
                  <a:gd name="T27" fmla="*/ 34 h 34"/>
                  <a:gd name="T28" fmla="*/ 13 w 39"/>
                  <a:gd name="T29" fmla="*/ 26 h 34"/>
                  <a:gd name="T30" fmla="*/ 14 w 39"/>
                  <a:gd name="T31" fmla="*/ 18 h 34"/>
                  <a:gd name="T32" fmla="*/ 18 w 39"/>
                  <a:gd name="T33" fmla="*/ 22 h 34"/>
                  <a:gd name="T34" fmla="*/ 18 w 39"/>
                  <a:gd name="T35" fmla="*/ 29 h 34"/>
                  <a:gd name="T36" fmla="*/ 17 w 39"/>
                  <a:gd name="T37" fmla="*/ 34 h 34"/>
                  <a:gd name="T38" fmla="*/ 18 w 39"/>
                  <a:gd name="T39" fmla="*/ 34 h 34"/>
                  <a:gd name="T40" fmla="*/ 20 w 39"/>
                  <a:gd name="T41" fmla="*/ 34 h 34"/>
                  <a:gd name="T42" fmla="*/ 23 w 39"/>
                  <a:gd name="T43" fmla="*/ 34 h 34"/>
                  <a:gd name="T44" fmla="*/ 29 w 39"/>
                  <a:gd name="T45" fmla="*/ 34 h 34"/>
                  <a:gd name="T46" fmla="*/ 35 w 39"/>
                  <a:gd name="T47" fmla="*/ 32 h 34"/>
                  <a:gd name="T48" fmla="*/ 39 w 39"/>
                  <a:gd name="T49" fmla="*/ 4 h 34"/>
                  <a:gd name="T50" fmla="*/ 38 w 39"/>
                  <a:gd name="T5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34">
                    <a:moveTo>
                      <a:pt x="38" y="0"/>
                    </a:moveTo>
                    <a:cubicBezTo>
                      <a:pt x="37" y="2"/>
                      <a:pt x="37" y="3"/>
                      <a:pt x="36" y="5"/>
                    </a:cubicBezTo>
                    <a:cubicBezTo>
                      <a:pt x="35" y="7"/>
                      <a:pt x="33" y="11"/>
                      <a:pt x="32" y="11"/>
                    </a:cubicBezTo>
                    <a:cubicBezTo>
                      <a:pt x="30" y="11"/>
                      <a:pt x="29" y="12"/>
                      <a:pt x="27" y="12"/>
                    </a:cubicBezTo>
                    <a:cubicBezTo>
                      <a:pt x="24" y="12"/>
                      <a:pt x="21" y="10"/>
                      <a:pt x="18" y="6"/>
                    </a:cubicBezTo>
                    <a:cubicBezTo>
                      <a:pt x="17" y="3"/>
                      <a:pt x="15" y="1"/>
                      <a:pt x="14" y="1"/>
                    </a:cubicBezTo>
                    <a:cubicBezTo>
                      <a:pt x="13" y="1"/>
                      <a:pt x="12" y="3"/>
                      <a:pt x="12" y="8"/>
                    </a:cubicBezTo>
                    <a:cubicBezTo>
                      <a:pt x="12" y="11"/>
                      <a:pt x="7" y="14"/>
                      <a:pt x="3" y="18"/>
                    </a:cubicBezTo>
                    <a:cubicBezTo>
                      <a:pt x="1" y="20"/>
                      <a:pt x="1" y="25"/>
                      <a:pt x="0" y="29"/>
                    </a:cubicBezTo>
                    <a:cubicBezTo>
                      <a:pt x="0" y="30"/>
                      <a:pt x="2" y="31"/>
                      <a:pt x="3" y="32"/>
                    </a:cubicBezTo>
                    <a:cubicBezTo>
                      <a:pt x="4" y="30"/>
                      <a:pt x="5" y="29"/>
                      <a:pt x="6" y="29"/>
                    </a:cubicBezTo>
                    <a:cubicBezTo>
                      <a:pt x="7" y="29"/>
                      <a:pt x="8" y="30"/>
                      <a:pt x="9" y="32"/>
                    </a:cubicBezTo>
                    <a:cubicBezTo>
                      <a:pt x="10" y="33"/>
                      <a:pt x="11" y="34"/>
                      <a:pt x="12" y="34"/>
                    </a:cubicBezTo>
                    <a:cubicBezTo>
                      <a:pt x="12" y="34"/>
                      <a:pt x="12" y="34"/>
                      <a:pt x="13" y="34"/>
                    </a:cubicBezTo>
                    <a:cubicBezTo>
                      <a:pt x="13" y="31"/>
                      <a:pt x="12" y="28"/>
                      <a:pt x="13" y="26"/>
                    </a:cubicBezTo>
                    <a:cubicBezTo>
                      <a:pt x="13" y="23"/>
                      <a:pt x="13" y="21"/>
                      <a:pt x="14" y="18"/>
                    </a:cubicBezTo>
                    <a:cubicBezTo>
                      <a:pt x="15" y="19"/>
                      <a:pt x="16" y="20"/>
                      <a:pt x="18" y="22"/>
                    </a:cubicBezTo>
                    <a:cubicBezTo>
                      <a:pt x="21" y="24"/>
                      <a:pt x="21" y="26"/>
                      <a:pt x="18" y="29"/>
                    </a:cubicBezTo>
                    <a:cubicBezTo>
                      <a:pt x="17" y="30"/>
                      <a:pt x="17" y="32"/>
                      <a:pt x="17" y="34"/>
                    </a:cubicBezTo>
                    <a:cubicBezTo>
                      <a:pt x="17" y="34"/>
                      <a:pt x="17" y="34"/>
                      <a:pt x="18" y="34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1" y="34"/>
                      <a:pt x="22" y="34"/>
                      <a:pt x="23" y="34"/>
                    </a:cubicBezTo>
                    <a:cubicBezTo>
                      <a:pt x="25" y="34"/>
                      <a:pt x="27" y="34"/>
                      <a:pt x="29" y="34"/>
                    </a:cubicBezTo>
                    <a:cubicBezTo>
                      <a:pt x="31" y="33"/>
                      <a:pt x="35" y="33"/>
                      <a:pt x="35" y="32"/>
                    </a:cubicBezTo>
                    <a:cubicBezTo>
                      <a:pt x="37" y="23"/>
                      <a:pt x="38" y="14"/>
                      <a:pt x="39" y="4"/>
                    </a:cubicBezTo>
                    <a:cubicBezTo>
                      <a:pt x="39" y="3"/>
                      <a:pt x="38" y="2"/>
                      <a:pt x="3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74" name="Freeform 3732">
                <a:extLst>
                  <a:ext uri="{FF2B5EF4-FFF2-40B4-BE49-F238E27FC236}">
                    <a16:creationId xmlns:a16="http://schemas.microsoft.com/office/drawing/2014/main" id="{2DF44035-401B-4A63-A5FF-D48D8694D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4" y="4114"/>
                <a:ext cx="32" cy="39"/>
              </a:xfrm>
              <a:custGeom>
                <a:avLst/>
                <a:gdLst>
                  <a:gd name="T0" fmla="*/ 33 w 38"/>
                  <a:gd name="T1" fmla="*/ 0 h 45"/>
                  <a:gd name="T2" fmla="*/ 26 w 38"/>
                  <a:gd name="T3" fmla="*/ 7 h 45"/>
                  <a:gd name="T4" fmla="*/ 19 w 38"/>
                  <a:gd name="T5" fmla="*/ 18 h 45"/>
                  <a:gd name="T6" fmla="*/ 18 w 38"/>
                  <a:gd name="T7" fmla="*/ 18 h 45"/>
                  <a:gd name="T8" fmla="*/ 18 w 38"/>
                  <a:gd name="T9" fmla="*/ 18 h 45"/>
                  <a:gd name="T10" fmla="*/ 14 w 38"/>
                  <a:gd name="T11" fmla="*/ 24 h 45"/>
                  <a:gd name="T12" fmla="*/ 8 w 38"/>
                  <a:gd name="T13" fmla="*/ 34 h 45"/>
                  <a:gd name="T14" fmla="*/ 5 w 38"/>
                  <a:gd name="T15" fmla="*/ 34 h 45"/>
                  <a:gd name="T16" fmla="*/ 4 w 38"/>
                  <a:gd name="T17" fmla="*/ 34 h 45"/>
                  <a:gd name="T18" fmla="*/ 1 w 38"/>
                  <a:gd name="T19" fmla="*/ 40 h 45"/>
                  <a:gd name="T20" fmla="*/ 6 w 38"/>
                  <a:gd name="T21" fmla="*/ 45 h 45"/>
                  <a:gd name="T22" fmla="*/ 7 w 38"/>
                  <a:gd name="T23" fmla="*/ 45 h 45"/>
                  <a:gd name="T24" fmla="*/ 15 w 38"/>
                  <a:gd name="T25" fmla="*/ 40 h 45"/>
                  <a:gd name="T26" fmla="*/ 22 w 38"/>
                  <a:gd name="T27" fmla="*/ 33 h 45"/>
                  <a:gd name="T28" fmla="*/ 27 w 38"/>
                  <a:gd name="T29" fmla="*/ 43 h 45"/>
                  <a:gd name="T30" fmla="*/ 31 w 38"/>
                  <a:gd name="T31" fmla="*/ 45 h 45"/>
                  <a:gd name="T32" fmla="*/ 32 w 38"/>
                  <a:gd name="T33" fmla="*/ 45 h 45"/>
                  <a:gd name="T34" fmla="*/ 37 w 38"/>
                  <a:gd name="T35" fmla="*/ 41 h 45"/>
                  <a:gd name="T36" fmla="*/ 35 w 38"/>
                  <a:gd name="T37" fmla="*/ 34 h 45"/>
                  <a:gd name="T38" fmla="*/ 35 w 38"/>
                  <a:gd name="T39" fmla="*/ 34 h 45"/>
                  <a:gd name="T40" fmla="*/ 35 w 38"/>
                  <a:gd name="T41" fmla="*/ 34 h 45"/>
                  <a:gd name="T42" fmla="*/ 34 w 38"/>
                  <a:gd name="T43" fmla="*/ 34 h 45"/>
                  <a:gd name="T44" fmla="*/ 34 w 38"/>
                  <a:gd name="T45" fmla="*/ 34 h 45"/>
                  <a:gd name="T46" fmla="*/ 31 w 38"/>
                  <a:gd name="T47" fmla="*/ 18 h 45"/>
                  <a:gd name="T48" fmla="*/ 38 w 38"/>
                  <a:gd name="T49" fmla="*/ 7 h 45"/>
                  <a:gd name="T50" fmla="*/ 35 w 38"/>
                  <a:gd name="T51" fmla="*/ 1 h 45"/>
                  <a:gd name="T52" fmla="*/ 33 w 38"/>
                  <a:gd name="T5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5">
                    <a:moveTo>
                      <a:pt x="33" y="0"/>
                    </a:moveTo>
                    <a:cubicBezTo>
                      <a:pt x="30" y="0"/>
                      <a:pt x="25" y="3"/>
                      <a:pt x="26" y="7"/>
                    </a:cubicBezTo>
                    <a:cubicBezTo>
                      <a:pt x="26" y="15"/>
                      <a:pt x="24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4" y="22"/>
                      <a:pt x="14" y="24"/>
                    </a:cubicBezTo>
                    <a:cubicBezTo>
                      <a:pt x="14" y="32"/>
                      <a:pt x="12" y="34"/>
                      <a:pt x="8" y="34"/>
                    </a:cubicBezTo>
                    <a:cubicBezTo>
                      <a:pt x="7" y="34"/>
                      <a:pt x="6" y="34"/>
                      <a:pt x="5" y="34"/>
                    </a:cubicBezTo>
                    <a:cubicBezTo>
                      <a:pt x="5" y="34"/>
                      <a:pt x="4" y="34"/>
                      <a:pt x="4" y="34"/>
                    </a:cubicBezTo>
                    <a:cubicBezTo>
                      <a:pt x="1" y="34"/>
                      <a:pt x="0" y="36"/>
                      <a:pt x="1" y="40"/>
                    </a:cubicBezTo>
                    <a:cubicBezTo>
                      <a:pt x="2" y="42"/>
                      <a:pt x="5" y="45"/>
                      <a:pt x="6" y="45"/>
                    </a:cubicBezTo>
                    <a:cubicBezTo>
                      <a:pt x="6" y="45"/>
                      <a:pt x="7" y="45"/>
                      <a:pt x="7" y="45"/>
                    </a:cubicBezTo>
                    <a:cubicBezTo>
                      <a:pt x="10" y="44"/>
                      <a:pt x="13" y="43"/>
                      <a:pt x="15" y="40"/>
                    </a:cubicBezTo>
                    <a:cubicBezTo>
                      <a:pt x="18" y="37"/>
                      <a:pt x="20" y="33"/>
                      <a:pt x="22" y="33"/>
                    </a:cubicBezTo>
                    <a:cubicBezTo>
                      <a:pt x="24" y="33"/>
                      <a:pt x="26" y="36"/>
                      <a:pt x="27" y="43"/>
                    </a:cubicBezTo>
                    <a:cubicBezTo>
                      <a:pt x="27" y="44"/>
                      <a:pt x="29" y="45"/>
                      <a:pt x="31" y="45"/>
                    </a:cubicBezTo>
                    <a:cubicBezTo>
                      <a:pt x="31" y="45"/>
                      <a:pt x="32" y="45"/>
                      <a:pt x="32" y="45"/>
                    </a:cubicBezTo>
                    <a:cubicBezTo>
                      <a:pt x="34" y="44"/>
                      <a:pt x="36" y="43"/>
                      <a:pt x="37" y="41"/>
                    </a:cubicBezTo>
                    <a:cubicBezTo>
                      <a:pt x="38" y="40"/>
                      <a:pt x="36" y="36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26" y="27"/>
                      <a:pt x="25" y="27"/>
                      <a:pt x="31" y="18"/>
                    </a:cubicBezTo>
                    <a:cubicBezTo>
                      <a:pt x="33" y="14"/>
                      <a:pt x="36" y="10"/>
                      <a:pt x="38" y="7"/>
                    </a:cubicBezTo>
                    <a:cubicBezTo>
                      <a:pt x="36" y="4"/>
                      <a:pt x="36" y="2"/>
                      <a:pt x="35" y="1"/>
                    </a:cubicBezTo>
                    <a:cubicBezTo>
                      <a:pt x="35" y="0"/>
                      <a:pt x="34" y="0"/>
                      <a:pt x="3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75" name="Freeform 3733">
                <a:extLst>
                  <a:ext uri="{FF2B5EF4-FFF2-40B4-BE49-F238E27FC236}">
                    <a16:creationId xmlns:a16="http://schemas.microsoft.com/office/drawing/2014/main" id="{344EFC2E-6784-4A07-9E24-5EDA82468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" y="3901"/>
                <a:ext cx="19" cy="47"/>
              </a:xfrm>
              <a:custGeom>
                <a:avLst/>
                <a:gdLst>
                  <a:gd name="T0" fmla="*/ 10 w 22"/>
                  <a:gd name="T1" fmla="*/ 0 h 55"/>
                  <a:gd name="T2" fmla="*/ 0 w 22"/>
                  <a:gd name="T3" fmla="*/ 15 h 55"/>
                  <a:gd name="T4" fmla="*/ 1 w 22"/>
                  <a:gd name="T5" fmla="*/ 21 h 55"/>
                  <a:gd name="T6" fmla="*/ 3 w 22"/>
                  <a:gd name="T7" fmla="*/ 19 h 55"/>
                  <a:gd name="T8" fmla="*/ 5 w 22"/>
                  <a:gd name="T9" fmla="*/ 17 h 55"/>
                  <a:gd name="T10" fmla="*/ 5 w 22"/>
                  <a:gd name="T11" fmla="*/ 18 h 55"/>
                  <a:gd name="T12" fmla="*/ 10 w 22"/>
                  <a:gd name="T13" fmla="*/ 25 h 55"/>
                  <a:gd name="T14" fmla="*/ 6 w 22"/>
                  <a:gd name="T15" fmla="*/ 32 h 55"/>
                  <a:gd name="T16" fmla="*/ 6 w 22"/>
                  <a:gd name="T17" fmla="*/ 32 h 55"/>
                  <a:gd name="T18" fmla="*/ 1 w 22"/>
                  <a:gd name="T19" fmla="*/ 29 h 55"/>
                  <a:gd name="T20" fmla="*/ 0 w 22"/>
                  <a:gd name="T21" fmla="*/ 37 h 55"/>
                  <a:gd name="T22" fmla="*/ 0 w 22"/>
                  <a:gd name="T23" fmla="*/ 48 h 55"/>
                  <a:gd name="T24" fmla="*/ 1 w 22"/>
                  <a:gd name="T25" fmla="*/ 55 h 55"/>
                  <a:gd name="T26" fmla="*/ 5 w 22"/>
                  <a:gd name="T27" fmla="*/ 51 h 55"/>
                  <a:gd name="T28" fmla="*/ 7 w 22"/>
                  <a:gd name="T29" fmla="*/ 50 h 55"/>
                  <a:gd name="T30" fmla="*/ 8 w 22"/>
                  <a:gd name="T31" fmla="*/ 50 h 55"/>
                  <a:gd name="T32" fmla="*/ 10 w 22"/>
                  <a:gd name="T33" fmla="*/ 50 h 55"/>
                  <a:gd name="T34" fmla="*/ 10 w 22"/>
                  <a:gd name="T35" fmla="*/ 50 h 55"/>
                  <a:gd name="T36" fmla="*/ 10 w 22"/>
                  <a:gd name="T37" fmla="*/ 50 h 55"/>
                  <a:gd name="T38" fmla="*/ 10 w 22"/>
                  <a:gd name="T39" fmla="*/ 50 h 55"/>
                  <a:gd name="T40" fmla="*/ 20 w 22"/>
                  <a:gd name="T41" fmla="*/ 27 h 55"/>
                  <a:gd name="T42" fmla="*/ 18 w 22"/>
                  <a:gd name="T43" fmla="*/ 17 h 55"/>
                  <a:gd name="T44" fmla="*/ 18 w 22"/>
                  <a:gd name="T45" fmla="*/ 17 h 55"/>
                  <a:gd name="T46" fmla="*/ 16 w 22"/>
                  <a:gd name="T47" fmla="*/ 17 h 55"/>
                  <a:gd name="T48" fmla="*/ 10 w 22"/>
                  <a:gd name="T4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55">
                    <a:moveTo>
                      <a:pt x="10" y="0"/>
                    </a:moveTo>
                    <a:cubicBezTo>
                      <a:pt x="0" y="1"/>
                      <a:pt x="0" y="1"/>
                      <a:pt x="0" y="15"/>
                    </a:cubicBezTo>
                    <a:cubicBezTo>
                      <a:pt x="0" y="20"/>
                      <a:pt x="1" y="21"/>
                      <a:pt x="1" y="21"/>
                    </a:cubicBezTo>
                    <a:cubicBezTo>
                      <a:pt x="2" y="21"/>
                      <a:pt x="3" y="20"/>
                      <a:pt x="3" y="19"/>
                    </a:cubicBezTo>
                    <a:cubicBezTo>
                      <a:pt x="4" y="18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8"/>
                    </a:cubicBezTo>
                    <a:cubicBezTo>
                      <a:pt x="7" y="18"/>
                      <a:pt x="10" y="22"/>
                      <a:pt x="10" y="25"/>
                    </a:cubicBezTo>
                    <a:cubicBezTo>
                      <a:pt x="10" y="27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4" y="30"/>
                      <a:pt x="2" y="29"/>
                      <a:pt x="1" y="29"/>
                    </a:cubicBezTo>
                    <a:cubicBezTo>
                      <a:pt x="0" y="29"/>
                      <a:pt x="0" y="31"/>
                      <a:pt x="0" y="37"/>
                    </a:cubicBezTo>
                    <a:cubicBezTo>
                      <a:pt x="0" y="41"/>
                      <a:pt x="0" y="45"/>
                      <a:pt x="0" y="48"/>
                    </a:cubicBezTo>
                    <a:cubicBezTo>
                      <a:pt x="0" y="54"/>
                      <a:pt x="0" y="55"/>
                      <a:pt x="1" y="55"/>
                    </a:cubicBezTo>
                    <a:cubicBezTo>
                      <a:pt x="2" y="55"/>
                      <a:pt x="4" y="52"/>
                      <a:pt x="5" y="51"/>
                    </a:cubicBezTo>
                    <a:cubicBezTo>
                      <a:pt x="5" y="50"/>
                      <a:pt x="6" y="50"/>
                      <a:pt x="7" y="50"/>
                    </a:cubicBezTo>
                    <a:cubicBezTo>
                      <a:pt x="7" y="50"/>
                      <a:pt x="8" y="50"/>
                      <a:pt x="8" y="50"/>
                    </a:cubicBezTo>
                    <a:cubicBezTo>
                      <a:pt x="9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9" y="38"/>
                      <a:pt x="16" y="34"/>
                      <a:pt x="20" y="27"/>
                    </a:cubicBezTo>
                    <a:cubicBezTo>
                      <a:pt x="21" y="23"/>
                      <a:pt x="22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7"/>
                      <a:pt x="16" y="17"/>
                      <a:pt x="16" y="17"/>
                    </a:cubicBezTo>
                    <a:cubicBezTo>
                      <a:pt x="8" y="17"/>
                      <a:pt x="11" y="7"/>
                      <a:pt x="1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76" name="Freeform 3734">
                <a:extLst>
                  <a:ext uri="{FF2B5EF4-FFF2-40B4-BE49-F238E27FC236}">
                    <a16:creationId xmlns:a16="http://schemas.microsoft.com/office/drawing/2014/main" id="{0B15D5E4-C7E5-4753-9A17-23DCAE95A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0" y="3914"/>
                <a:ext cx="32" cy="28"/>
              </a:xfrm>
              <a:custGeom>
                <a:avLst/>
                <a:gdLst>
                  <a:gd name="T0" fmla="*/ 9 w 37"/>
                  <a:gd name="T1" fmla="*/ 0 h 32"/>
                  <a:gd name="T2" fmla="*/ 7 w 37"/>
                  <a:gd name="T3" fmla="*/ 1 h 32"/>
                  <a:gd name="T4" fmla="*/ 4 w 37"/>
                  <a:gd name="T5" fmla="*/ 16 h 32"/>
                  <a:gd name="T6" fmla="*/ 4 w 37"/>
                  <a:gd name="T7" fmla="*/ 27 h 32"/>
                  <a:gd name="T8" fmla="*/ 6 w 37"/>
                  <a:gd name="T9" fmla="*/ 28 h 32"/>
                  <a:gd name="T10" fmla="*/ 7 w 37"/>
                  <a:gd name="T11" fmla="*/ 24 h 32"/>
                  <a:gd name="T12" fmla="*/ 8 w 37"/>
                  <a:gd name="T13" fmla="*/ 18 h 32"/>
                  <a:gd name="T14" fmla="*/ 10 w 37"/>
                  <a:gd name="T15" fmla="*/ 20 h 32"/>
                  <a:gd name="T16" fmla="*/ 19 w 37"/>
                  <a:gd name="T17" fmla="*/ 32 h 32"/>
                  <a:gd name="T18" fmla="*/ 19 w 37"/>
                  <a:gd name="T19" fmla="*/ 32 h 32"/>
                  <a:gd name="T20" fmla="*/ 30 w 37"/>
                  <a:gd name="T21" fmla="*/ 19 h 32"/>
                  <a:gd name="T22" fmla="*/ 37 w 37"/>
                  <a:gd name="T23" fmla="*/ 17 h 32"/>
                  <a:gd name="T24" fmla="*/ 37 w 37"/>
                  <a:gd name="T25" fmla="*/ 1 h 32"/>
                  <a:gd name="T26" fmla="*/ 36 w 37"/>
                  <a:gd name="T27" fmla="*/ 1 h 32"/>
                  <a:gd name="T28" fmla="*/ 34 w 37"/>
                  <a:gd name="T29" fmla="*/ 0 h 32"/>
                  <a:gd name="T30" fmla="*/ 32 w 37"/>
                  <a:gd name="T31" fmla="*/ 0 h 32"/>
                  <a:gd name="T32" fmla="*/ 25 w 37"/>
                  <a:gd name="T33" fmla="*/ 13 h 32"/>
                  <a:gd name="T34" fmla="*/ 22 w 37"/>
                  <a:gd name="T35" fmla="*/ 17 h 32"/>
                  <a:gd name="T36" fmla="*/ 22 w 37"/>
                  <a:gd name="T37" fmla="*/ 17 h 32"/>
                  <a:gd name="T38" fmla="*/ 22 w 37"/>
                  <a:gd name="T39" fmla="*/ 17 h 32"/>
                  <a:gd name="T40" fmla="*/ 18 w 37"/>
                  <a:gd name="T41" fmla="*/ 13 h 32"/>
                  <a:gd name="T42" fmla="*/ 9 w 37"/>
                  <a:gd name="T4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32">
                    <a:moveTo>
                      <a:pt x="9" y="0"/>
                    </a:moveTo>
                    <a:cubicBezTo>
                      <a:pt x="9" y="0"/>
                      <a:pt x="8" y="0"/>
                      <a:pt x="7" y="1"/>
                    </a:cubicBezTo>
                    <a:cubicBezTo>
                      <a:pt x="0" y="3"/>
                      <a:pt x="5" y="11"/>
                      <a:pt x="4" y="16"/>
                    </a:cubicBezTo>
                    <a:cubicBezTo>
                      <a:pt x="3" y="19"/>
                      <a:pt x="4" y="23"/>
                      <a:pt x="4" y="27"/>
                    </a:cubicBezTo>
                    <a:cubicBezTo>
                      <a:pt x="5" y="27"/>
                      <a:pt x="5" y="28"/>
                      <a:pt x="6" y="28"/>
                    </a:cubicBezTo>
                    <a:cubicBezTo>
                      <a:pt x="6" y="27"/>
                      <a:pt x="7" y="25"/>
                      <a:pt x="7" y="24"/>
                    </a:cubicBezTo>
                    <a:cubicBezTo>
                      <a:pt x="8" y="22"/>
                      <a:pt x="7" y="18"/>
                      <a:pt x="8" y="18"/>
                    </a:cubicBezTo>
                    <a:cubicBezTo>
                      <a:pt x="9" y="18"/>
                      <a:pt x="9" y="19"/>
                      <a:pt x="10" y="20"/>
                    </a:cubicBezTo>
                    <a:cubicBezTo>
                      <a:pt x="14" y="24"/>
                      <a:pt x="17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3" y="31"/>
                      <a:pt x="26" y="23"/>
                      <a:pt x="30" y="19"/>
                    </a:cubicBezTo>
                    <a:cubicBezTo>
                      <a:pt x="32" y="18"/>
                      <a:pt x="35" y="18"/>
                      <a:pt x="37" y="17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1"/>
                      <a:pt x="36" y="1"/>
                      <a:pt x="36" y="1"/>
                    </a:cubicBezTo>
                    <a:cubicBezTo>
                      <a:pt x="35" y="1"/>
                      <a:pt x="35" y="0"/>
                      <a:pt x="34" y="0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27" y="0"/>
                      <a:pt x="24" y="2"/>
                      <a:pt x="25" y="13"/>
                    </a:cubicBezTo>
                    <a:cubicBezTo>
                      <a:pt x="26" y="14"/>
                      <a:pt x="23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7"/>
                      <a:pt x="19" y="15"/>
                      <a:pt x="18" y="13"/>
                    </a:cubicBezTo>
                    <a:cubicBezTo>
                      <a:pt x="16" y="4"/>
                      <a:pt x="13" y="0"/>
                      <a:pt x="9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77" name="Freeform 3735">
                <a:extLst>
                  <a:ext uri="{FF2B5EF4-FFF2-40B4-BE49-F238E27FC236}">
                    <a16:creationId xmlns:a16="http://schemas.microsoft.com/office/drawing/2014/main" id="{4A646033-20BB-46F3-9D42-D07202556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2" y="106"/>
                <a:ext cx="15" cy="47"/>
              </a:xfrm>
              <a:custGeom>
                <a:avLst/>
                <a:gdLst>
                  <a:gd name="T0" fmla="*/ 5 w 17"/>
                  <a:gd name="T1" fmla="*/ 0 h 56"/>
                  <a:gd name="T2" fmla="*/ 3 w 17"/>
                  <a:gd name="T3" fmla="*/ 1 h 56"/>
                  <a:gd name="T4" fmla="*/ 3 w 17"/>
                  <a:gd name="T5" fmla="*/ 10 h 56"/>
                  <a:gd name="T6" fmla="*/ 6 w 17"/>
                  <a:gd name="T7" fmla="*/ 24 h 56"/>
                  <a:gd name="T8" fmla="*/ 8 w 17"/>
                  <a:gd name="T9" fmla="*/ 50 h 56"/>
                  <a:gd name="T10" fmla="*/ 10 w 17"/>
                  <a:gd name="T11" fmla="*/ 53 h 56"/>
                  <a:gd name="T12" fmla="*/ 14 w 17"/>
                  <a:gd name="T13" fmla="*/ 56 h 56"/>
                  <a:gd name="T14" fmla="*/ 16 w 17"/>
                  <a:gd name="T15" fmla="*/ 53 h 56"/>
                  <a:gd name="T16" fmla="*/ 16 w 17"/>
                  <a:gd name="T17" fmla="*/ 39 h 56"/>
                  <a:gd name="T18" fmla="*/ 16 w 17"/>
                  <a:gd name="T19" fmla="*/ 39 h 56"/>
                  <a:gd name="T20" fmla="*/ 14 w 17"/>
                  <a:gd name="T21" fmla="*/ 41 h 56"/>
                  <a:gd name="T22" fmla="*/ 11 w 17"/>
                  <a:gd name="T23" fmla="*/ 43 h 56"/>
                  <a:gd name="T24" fmla="*/ 9 w 17"/>
                  <a:gd name="T25" fmla="*/ 39 h 56"/>
                  <a:gd name="T26" fmla="*/ 10 w 17"/>
                  <a:gd name="T27" fmla="*/ 31 h 56"/>
                  <a:gd name="T28" fmla="*/ 12 w 17"/>
                  <a:gd name="T29" fmla="*/ 29 h 56"/>
                  <a:gd name="T30" fmla="*/ 14 w 17"/>
                  <a:gd name="T31" fmla="*/ 31 h 56"/>
                  <a:gd name="T32" fmla="*/ 16 w 17"/>
                  <a:gd name="T33" fmla="*/ 33 h 56"/>
                  <a:gd name="T34" fmla="*/ 16 w 17"/>
                  <a:gd name="T35" fmla="*/ 33 h 56"/>
                  <a:gd name="T36" fmla="*/ 15 w 17"/>
                  <a:gd name="T37" fmla="*/ 12 h 56"/>
                  <a:gd name="T38" fmla="*/ 7 w 17"/>
                  <a:gd name="T39" fmla="*/ 0 h 56"/>
                  <a:gd name="T40" fmla="*/ 5 w 17"/>
                  <a:gd name="T4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56">
                    <a:moveTo>
                      <a:pt x="5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3" y="4"/>
                      <a:pt x="3" y="10"/>
                      <a:pt x="3" y="10"/>
                    </a:cubicBezTo>
                    <a:cubicBezTo>
                      <a:pt x="9" y="12"/>
                      <a:pt x="9" y="16"/>
                      <a:pt x="6" y="24"/>
                    </a:cubicBezTo>
                    <a:cubicBezTo>
                      <a:pt x="0" y="38"/>
                      <a:pt x="0" y="39"/>
                      <a:pt x="8" y="50"/>
                    </a:cubicBezTo>
                    <a:cubicBezTo>
                      <a:pt x="9" y="51"/>
                      <a:pt x="10" y="51"/>
                      <a:pt x="10" y="53"/>
                    </a:cubicBezTo>
                    <a:cubicBezTo>
                      <a:pt x="11" y="55"/>
                      <a:pt x="13" y="56"/>
                      <a:pt x="14" y="56"/>
                    </a:cubicBezTo>
                    <a:cubicBezTo>
                      <a:pt x="15" y="56"/>
                      <a:pt x="16" y="55"/>
                      <a:pt x="16" y="53"/>
                    </a:cubicBezTo>
                    <a:cubicBezTo>
                      <a:pt x="16" y="48"/>
                      <a:pt x="16" y="44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9"/>
                      <a:pt x="14" y="40"/>
                      <a:pt x="14" y="41"/>
                    </a:cubicBezTo>
                    <a:cubicBezTo>
                      <a:pt x="13" y="42"/>
                      <a:pt x="12" y="43"/>
                      <a:pt x="11" y="43"/>
                    </a:cubicBezTo>
                    <a:cubicBezTo>
                      <a:pt x="11" y="43"/>
                      <a:pt x="10" y="42"/>
                      <a:pt x="9" y="39"/>
                    </a:cubicBezTo>
                    <a:cubicBezTo>
                      <a:pt x="9" y="37"/>
                      <a:pt x="10" y="34"/>
                      <a:pt x="10" y="31"/>
                    </a:cubicBezTo>
                    <a:cubicBezTo>
                      <a:pt x="11" y="29"/>
                      <a:pt x="11" y="29"/>
                      <a:pt x="12" y="29"/>
                    </a:cubicBezTo>
                    <a:cubicBezTo>
                      <a:pt x="12" y="29"/>
                      <a:pt x="13" y="30"/>
                      <a:pt x="14" y="31"/>
                    </a:cubicBezTo>
                    <a:cubicBezTo>
                      <a:pt x="14" y="33"/>
                      <a:pt x="15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26"/>
                      <a:pt x="17" y="18"/>
                      <a:pt x="15" y="12"/>
                    </a:cubicBezTo>
                    <a:cubicBezTo>
                      <a:pt x="13" y="7"/>
                      <a:pt x="10" y="4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78" name="Freeform 3736">
                <a:extLst>
                  <a:ext uri="{FF2B5EF4-FFF2-40B4-BE49-F238E27FC236}">
                    <a16:creationId xmlns:a16="http://schemas.microsoft.com/office/drawing/2014/main" id="{162FA7F8-9ADA-42FF-9A29-F76B70F29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956"/>
                <a:ext cx="9" cy="45"/>
              </a:xfrm>
              <a:custGeom>
                <a:avLst/>
                <a:gdLst>
                  <a:gd name="T0" fmla="*/ 5 w 11"/>
                  <a:gd name="T1" fmla="*/ 0 h 52"/>
                  <a:gd name="T2" fmla="*/ 4 w 11"/>
                  <a:gd name="T3" fmla="*/ 1 h 52"/>
                  <a:gd name="T4" fmla="*/ 2 w 11"/>
                  <a:gd name="T5" fmla="*/ 12 h 52"/>
                  <a:gd name="T6" fmla="*/ 1 w 11"/>
                  <a:gd name="T7" fmla="*/ 35 h 52"/>
                  <a:gd name="T8" fmla="*/ 2 w 11"/>
                  <a:gd name="T9" fmla="*/ 49 h 52"/>
                  <a:gd name="T10" fmla="*/ 10 w 11"/>
                  <a:gd name="T11" fmla="*/ 52 h 52"/>
                  <a:gd name="T12" fmla="*/ 10 w 11"/>
                  <a:gd name="T13" fmla="*/ 52 h 52"/>
                  <a:gd name="T14" fmla="*/ 11 w 11"/>
                  <a:gd name="T15" fmla="*/ 50 h 52"/>
                  <a:gd name="T16" fmla="*/ 9 w 11"/>
                  <a:gd name="T17" fmla="*/ 47 h 52"/>
                  <a:gd name="T18" fmla="*/ 7 w 11"/>
                  <a:gd name="T19" fmla="*/ 40 h 52"/>
                  <a:gd name="T20" fmla="*/ 7 w 11"/>
                  <a:gd name="T21" fmla="*/ 35 h 52"/>
                  <a:gd name="T22" fmla="*/ 10 w 11"/>
                  <a:gd name="T23" fmla="*/ 41 h 52"/>
                  <a:gd name="T24" fmla="*/ 11 w 11"/>
                  <a:gd name="T25" fmla="*/ 29 h 52"/>
                  <a:gd name="T26" fmla="*/ 10 w 11"/>
                  <a:gd name="T27" fmla="*/ 13 h 52"/>
                  <a:gd name="T28" fmla="*/ 8 w 11"/>
                  <a:gd name="T29" fmla="*/ 18 h 52"/>
                  <a:gd name="T30" fmla="*/ 7 w 11"/>
                  <a:gd name="T31" fmla="*/ 8 h 52"/>
                  <a:gd name="T32" fmla="*/ 5 w 11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52">
                    <a:moveTo>
                      <a:pt x="5" y="0"/>
                    </a:moveTo>
                    <a:cubicBezTo>
                      <a:pt x="5" y="0"/>
                      <a:pt x="4" y="0"/>
                      <a:pt x="4" y="1"/>
                    </a:cubicBezTo>
                    <a:cubicBezTo>
                      <a:pt x="3" y="2"/>
                      <a:pt x="0" y="2"/>
                      <a:pt x="2" y="12"/>
                    </a:cubicBezTo>
                    <a:cubicBezTo>
                      <a:pt x="4" y="20"/>
                      <a:pt x="4" y="29"/>
                      <a:pt x="1" y="35"/>
                    </a:cubicBezTo>
                    <a:cubicBezTo>
                      <a:pt x="1" y="36"/>
                      <a:pt x="1" y="48"/>
                      <a:pt x="2" y="49"/>
                    </a:cubicBezTo>
                    <a:cubicBezTo>
                      <a:pt x="4" y="52"/>
                      <a:pt x="7" y="51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2"/>
                      <a:pt x="10" y="51"/>
                      <a:pt x="11" y="50"/>
                    </a:cubicBezTo>
                    <a:cubicBezTo>
                      <a:pt x="10" y="49"/>
                      <a:pt x="10" y="48"/>
                      <a:pt x="9" y="47"/>
                    </a:cubicBezTo>
                    <a:cubicBezTo>
                      <a:pt x="8" y="45"/>
                      <a:pt x="7" y="42"/>
                      <a:pt x="7" y="40"/>
                    </a:cubicBezTo>
                    <a:cubicBezTo>
                      <a:pt x="7" y="37"/>
                      <a:pt x="7" y="35"/>
                      <a:pt x="7" y="35"/>
                    </a:cubicBezTo>
                    <a:cubicBezTo>
                      <a:pt x="8" y="35"/>
                      <a:pt x="9" y="40"/>
                      <a:pt x="10" y="41"/>
                    </a:cubicBezTo>
                    <a:cubicBezTo>
                      <a:pt x="10" y="37"/>
                      <a:pt x="11" y="33"/>
                      <a:pt x="11" y="29"/>
                    </a:cubicBezTo>
                    <a:cubicBezTo>
                      <a:pt x="11" y="24"/>
                      <a:pt x="10" y="19"/>
                      <a:pt x="10" y="13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6" y="18"/>
                      <a:pt x="7" y="12"/>
                      <a:pt x="7" y="8"/>
                    </a:cubicBezTo>
                    <a:cubicBezTo>
                      <a:pt x="7" y="3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79" name="Freeform 3737">
                <a:extLst>
                  <a:ext uri="{FF2B5EF4-FFF2-40B4-BE49-F238E27FC236}">
                    <a16:creationId xmlns:a16="http://schemas.microsoft.com/office/drawing/2014/main" id="{475E4FB2-97F2-4BB6-B1F5-7F6424FA36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11" y="3316"/>
                <a:ext cx="15" cy="42"/>
              </a:xfrm>
              <a:custGeom>
                <a:avLst/>
                <a:gdLst>
                  <a:gd name="T0" fmla="*/ 16 w 17"/>
                  <a:gd name="T1" fmla="*/ 15 h 49"/>
                  <a:gd name="T2" fmla="*/ 16 w 17"/>
                  <a:gd name="T3" fmla="*/ 15 h 49"/>
                  <a:gd name="T4" fmla="*/ 16 w 17"/>
                  <a:gd name="T5" fmla="*/ 16 h 49"/>
                  <a:gd name="T6" fmla="*/ 16 w 17"/>
                  <a:gd name="T7" fmla="*/ 15 h 49"/>
                  <a:gd name="T8" fmla="*/ 7 w 17"/>
                  <a:gd name="T9" fmla="*/ 0 h 49"/>
                  <a:gd name="T10" fmla="*/ 7 w 17"/>
                  <a:gd name="T11" fmla="*/ 0 h 49"/>
                  <a:gd name="T12" fmla="*/ 0 w 17"/>
                  <a:gd name="T13" fmla="*/ 5 h 49"/>
                  <a:gd name="T14" fmla="*/ 1 w 17"/>
                  <a:gd name="T15" fmla="*/ 11 h 49"/>
                  <a:gd name="T16" fmla="*/ 2 w 17"/>
                  <a:gd name="T17" fmla="*/ 34 h 49"/>
                  <a:gd name="T18" fmla="*/ 2 w 17"/>
                  <a:gd name="T19" fmla="*/ 37 h 49"/>
                  <a:gd name="T20" fmla="*/ 4 w 17"/>
                  <a:gd name="T21" fmla="*/ 48 h 49"/>
                  <a:gd name="T22" fmla="*/ 5 w 17"/>
                  <a:gd name="T23" fmla="*/ 49 h 49"/>
                  <a:gd name="T24" fmla="*/ 7 w 17"/>
                  <a:gd name="T25" fmla="*/ 40 h 49"/>
                  <a:gd name="T26" fmla="*/ 10 w 17"/>
                  <a:gd name="T27" fmla="*/ 32 h 49"/>
                  <a:gd name="T28" fmla="*/ 11 w 17"/>
                  <a:gd name="T29" fmla="*/ 32 h 49"/>
                  <a:gd name="T30" fmla="*/ 12 w 17"/>
                  <a:gd name="T31" fmla="*/ 32 h 49"/>
                  <a:gd name="T32" fmla="*/ 16 w 17"/>
                  <a:gd name="T33" fmla="*/ 15 h 49"/>
                  <a:gd name="T34" fmla="*/ 15 w 17"/>
                  <a:gd name="T35" fmla="*/ 9 h 49"/>
                  <a:gd name="T36" fmla="*/ 12 w 17"/>
                  <a:gd name="T37" fmla="*/ 14 h 49"/>
                  <a:gd name="T38" fmla="*/ 10 w 17"/>
                  <a:gd name="T39" fmla="*/ 9 h 49"/>
                  <a:gd name="T40" fmla="*/ 9 w 17"/>
                  <a:gd name="T41" fmla="*/ 3 h 49"/>
                  <a:gd name="T42" fmla="*/ 9 w 17"/>
                  <a:gd name="T43" fmla="*/ 3 h 49"/>
                  <a:gd name="T44" fmla="*/ 9 w 17"/>
                  <a:gd name="T45" fmla="*/ 3 h 49"/>
                  <a:gd name="T46" fmla="*/ 8 w 17"/>
                  <a:gd name="T47" fmla="*/ 1 h 49"/>
                  <a:gd name="T48" fmla="*/ 7 w 17"/>
                  <a:gd name="T4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49">
                    <a:moveTo>
                      <a:pt x="16" y="15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6"/>
                      <a:pt x="16" y="16"/>
                    </a:cubicBezTo>
                    <a:cubicBezTo>
                      <a:pt x="16" y="16"/>
                      <a:pt x="16" y="15"/>
                      <a:pt x="16" y="15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1"/>
                      <a:pt x="2" y="3"/>
                      <a:pt x="0" y="5"/>
                    </a:cubicBezTo>
                    <a:cubicBezTo>
                      <a:pt x="0" y="7"/>
                      <a:pt x="1" y="9"/>
                      <a:pt x="1" y="11"/>
                    </a:cubicBezTo>
                    <a:cubicBezTo>
                      <a:pt x="5" y="18"/>
                      <a:pt x="10" y="25"/>
                      <a:pt x="2" y="34"/>
                    </a:cubicBezTo>
                    <a:cubicBezTo>
                      <a:pt x="2" y="35"/>
                      <a:pt x="2" y="36"/>
                      <a:pt x="2" y="37"/>
                    </a:cubicBezTo>
                    <a:cubicBezTo>
                      <a:pt x="2" y="41"/>
                      <a:pt x="2" y="47"/>
                      <a:pt x="4" y="48"/>
                    </a:cubicBezTo>
                    <a:cubicBezTo>
                      <a:pt x="4" y="48"/>
                      <a:pt x="5" y="49"/>
                      <a:pt x="5" y="49"/>
                    </a:cubicBezTo>
                    <a:cubicBezTo>
                      <a:pt x="7" y="49"/>
                      <a:pt x="8" y="45"/>
                      <a:pt x="7" y="40"/>
                    </a:cubicBezTo>
                    <a:cubicBezTo>
                      <a:pt x="7" y="36"/>
                      <a:pt x="8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6" y="32"/>
                      <a:pt x="17" y="27"/>
                      <a:pt x="16" y="15"/>
                    </a:cubicBezTo>
                    <a:cubicBezTo>
                      <a:pt x="16" y="14"/>
                      <a:pt x="15" y="12"/>
                      <a:pt x="15" y="9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4"/>
                      <a:pt x="11" y="12"/>
                      <a:pt x="10" y="9"/>
                    </a:cubicBezTo>
                    <a:cubicBezTo>
                      <a:pt x="10" y="6"/>
                      <a:pt x="10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2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80" name="Freeform 3738">
                <a:extLst>
                  <a:ext uri="{FF2B5EF4-FFF2-40B4-BE49-F238E27FC236}">
                    <a16:creationId xmlns:a16="http://schemas.microsoft.com/office/drawing/2014/main" id="{D6300FBF-C84A-4181-8276-8DF41657C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" y="3943"/>
                <a:ext cx="21" cy="39"/>
              </a:xfrm>
              <a:custGeom>
                <a:avLst/>
                <a:gdLst>
                  <a:gd name="T0" fmla="*/ 17 w 24"/>
                  <a:gd name="T1" fmla="*/ 0 h 45"/>
                  <a:gd name="T2" fmla="*/ 12 w 24"/>
                  <a:gd name="T3" fmla="*/ 0 h 45"/>
                  <a:gd name="T4" fmla="*/ 7 w 24"/>
                  <a:gd name="T5" fmla="*/ 17 h 45"/>
                  <a:gd name="T6" fmla="*/ 5 w 24"/>
                  <a:gd name="T7" fmla="*/ 17 h 45"/>
                  <a:gd name="T8" fmla="*/ 4 w 24"/>
                  <a:gd name="T9" fmla="*/ 17 h 45"/>
                  <a:gd name="T10" fmla="*/ 1 w 24"/>
                  <a:gd name="T11" fmla="*/ 25 h 45"/>
                  <a:gd name="T12" fmla="*/ 1 w 24"/>
                  <a:gd name="T13" fmla="*/ 39 h 45"/>
                  <a:gd name="T14" fmla="*/ 9 w 24"/>
                  <a:gd name="T15" fmla="*/ 34 h 45"/>
                  <a:gd name="T16" fmla="*/ 14 w 24"/>
                  <a:gd name="T17" fmla="*/ 43 h 45"/>
                  <a:gd name="T18" fmla="*/ 15 w 24"/>
                  <a:gd name="T19" fmla="*/ 45 h 45"/>
                  <a:gd name="T20" fmla="*/ 22 w 24"/>
                  <a:gd name="T21" fmla="*/ 39 h 45"/>
                  <a:gd name="T22" fmla="*/ 19 w 24"/>
                  <a:gd name="T23" fmla="*/ 34 h 45"/>
                  <a:gd name="T24" fmla="*/ 18 w 24"/>
                  <a:gd name="T25" fmla="*/ 17 h 45"/>
                  <a:gd name="T26" fmla="*/ 22 w 24"/>
                  <a:gd name="T27" fmla="*/ 9 h 45"/>
                  <a:gd name="T28" fmla="*/ 19 w 24"/>
                  <a:gd name="T29" fmla="*/ 0 h 45"/>
                  <a:gd name="T30" fmla="*/ 17 w 24"/>
                  <a:gd name="T3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5">
                    <a:moveTo>
                      <a:pt x="17" y="0"/>
                    </a:moveTo>
                    <a:cubicBezTo>
                      <a:pt x="15" y="0"/>
                      <a:pt x="13" y="0"/>
                      <a:pt x="12" y="0"/>
                    </a:cubicBezTo>
                    <a:cubicBezTo>
                      <a:pt x="11" y="6"/>
                      <a:pt x="16" y="17"/>
                      <a:pt x="7" y="17"/>
                    </a:cubicBezTo>
                    <a:cubicBezTo>
                      <a:pt x="7" y="17"/>
                      <a:pt x="6" y="17"/>
                      <a:pt x="5" y="17"/>
                    </a:cubicBezTo>
                    <a:cubicBezTo>
                      <a:pt x="5" y="17"/>
                      <a:pt x="5" y="17"/>
                      <a:pt x="4" y="17"/>
                    </a:cubicBezTo>
                    <a:cubicBezTo>
                      <a:pt x="1" y="17"/>
                      <a:pt x="0" y="21"/>
                      <a:pt x="1" y="25"/>
                    </a:cubicBezTo>
                    <a:cubicBezTo>
                      <a:pt x="1" y="30"/>
                      <a:pt x="1" y="35"/>
                      <a:pt x="1" y="39"/>
                    </a:cubicBezTo>
                    <a:cubicBezTo>
                      <a:pt x="4" y="38"/>
                      <a:pt x="7" y="34"/>
                      <a:pt x="9" y="34"/>
                    </a:cubicBezTo>
                    <a:cubicBezTo>
                      <a:pt x="11" y="34"/>
                      <a:pt x="13" y="36"/>
                      <a:pt x="14" y="43"/>
                    </a:cubicBezTo>
                    <a:cubicBezTo>
                      <a:pt x="14" y="44"/>
                      <a:pt x="15" y="45"/>
                      <a:pt x="15" y="45"/>
                    </a:cubicBezTo>
                    <a:cubicBezTo>
                      <a:pt x="18" y="45"/>
                      <a:pt x="21" y="42"/>
                      <a:pt x="22" y="39"/>
                    </a:cubicBezTo>
                    <a:cubicBezTo>
                      <a:pt x="24" y="32"/>
                      <a:pt x="21" y="35"/>
                      <a:pt x="19" y="34"/>
                    </a:cubicBezTo>
                    <a:cubicBezTo>
                      <a:pt x="12" y="27"/>
                      <a:pt x="12" y="27"/>
                      <a:pt x="18" y="17"/>
                    </a:cubicBezTo>
                    <a:cubicBezTo>
                      <a:pt x="19" y="14"/>
                      <a:pt x="21" y="12"/>
                      <a:pt x="22" y="9"/>
                    </a:cubicBezTo>
                    <a:cubicBezTo>
                      <a:pt x="24" y="5"/>
                      <a:pt x="24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81" name="Freeform 3739">
                <a:extLst>
                  <a:ext uri="{FF2B5EF4-FFF2-40B4-BE49-F238E27FC236}">
                    <a16:creationId xmlns:a16="http://schemas.microsoft.com/office/drawing/2014/main" id="{7221ADBB-C388-4883-B775-014751448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3" y="2716"/>
                <a:ext cx="17" cy="43"/>
              </a:xfrm>
              <a:custGeom>
                <a:avLst/>
                <a:gdLst>
                  <a:gd name="T0" fmla="*/ 17 w 20"/>
                  <a:gd name="T1" fmla="*/ 0 h 51"/>
                  <a:gd name="T2" fmla="*/ 12 w 20"/>
                  <a:gd name="T3" fmla="*/ 4 h 51"/>
                  <a:gd name="T4" fmla="*/ 7 w 20"/>
                  <a:gd name="T5" fmla="*/ 17 h 51"/>
                  <a:gd name="T6" fmla="*/ 7 w 20"/>
                  <a:gd name="T7" fmla="*/ 33 h 51"/>
                  <a:gd name="T8" fmla="*/ 12 w 20"/>
                  <a:gd name="T9" fmla="*/ 46 h 51"/>
                  <a:gd name="T10" fmla="*/ 16 w 20"/>
                  <a:gd name="T11" fmla="*/ 51 h 51"/>
                  <a:gd name="T12" fmla="*/ 18 w 20"/>
                  <a:gd name="T13" fmla="*/ 48 h 51"/>
                  <a:gd name="T14" fmla="*/ 16 w 20"/>
                  <a:gd name="T15" fmla="*/ 33 h 51"/>
                  <a:gd name="T16" fmla="*/ 10 w 20"/>
                  <a:gd name="T17" fmla="*/ 25 h 51"/>
                  <a:gd name="T18" fmla="*/ 17 w 20"/>
                  <a:gd name="T19" fmla="*/ 17 h 51"/>
                  <a:gd name="T20" fmla="*/ 18 w 20"/>
                  <a:gd name="T21" fmla="*/ 12 h 51"/>
                  <a:gd name="T22" fmla="*/ 17 w 20"/>
                  <a:gd name="T2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51">
                    <a:moveTo>
                      <a:pt x="17" y="0"/>
                    </a:moveTo>
                    <a:cubicBezTo>
                      <a:pt x="16" y="1"/>
                      <a:pt x="14" y="3"/>
                      <a:pt x="12" y="4"/>
                    </a:cubicBezTo>
                    <a:cubicBezTo>
                      <a:pt x="9" y="5"/>
                      <a:pt x="11" y="14"/>
                      <a:pt x="7" y="17"/>
                    </a:cubicBezTo>
                    <a:cubicBezTo>
                      <a:pt x="0" y="22"/>
                      <a:pt x="0" y="27"/>
                      <a:pt x="7" y="33"/>
                    </a:cubicBezTo>
                    <a:cubicBezTo>
                      <a:pt x="11" y="36"/>
                      <a:pt x="8" y="45"/>
                      <a:pt x="12" y="46"/>
                    </a:cubicBezTo>
                    <a:cubicBezTo>
                      <a:pt x="14" y="47"/>
                      <a:pt x="15" y="50"/>
                      <a:pt x="16" y="51"/>
                    </a:cubicBezTo>
                    <a:cubicBezTo>
                      <a:pt x="17" y="49"/>
                      <a:pt x="18" y="48"/>
                      <a:pt x="18" y="48"/>
                    </a:cubicBezTo>
                    <a:cubicBezTo>
                      <a:pt x="18" y="43"/>
                      <a:pt x="20" y="37"/>
                      <a:pt x="16" y="33"/>
                    </a:cubicBezTo>
                    <a:cubicBezTo>
                      <a:pt x="14" y="31"/>
                      <a:pt x="12" y="28"/>
                      <a:pt x="10" y="25"/>
                    </a:cubicBezTo>
                    <a:cubicBezTo>
                      <a:pt x="12" y="22"/>
                      <a:pt x="15" y="19"/>
                      <a:pt x="17" y="17"/>
                    </a:cubicBezTo>
                    <a:cubicBezTo>
                      <a:pt x="18" y="16"/>
                      <a:pt x="18" y="14"/>
                      <a:pt x="18" y="12"/>
                    </a:cubicBezTo>
                    <a:cubicBezTo>
                      <a:pt x="18" y="8"/>
                      <a:pt x="18" y="4"/>
                      <a:pt x="1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82" name="Freeform 3740">
                <a:extLst>
                  <a:ext uri="{FF2B5EF4-FFF2-40B4-BE49-F238E27FC236}">
                    <a16:creationId xmlns:a16="http://schemas.microsoft.com/office/drawing/2014/main" id="{EF0CBDE2-68C1-4EE4-B1F3-891972811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1" y="3958"/>
                <a:ext cx="24" cy="27"/>
              </a:xfrm>
              <a:custGeom>
                <a:avLst/>
                <a:gdLst>
                  <a:gd name="T0" fmla="*/ 13 w 28"/>
                  <a:gd name="T1" fmla="*/ 0 h 32"/>
                  <a:gd name="T2" fmla="*/ 10 w 28"/>
                  <a:gd name="T3" fmla="*/ 0 h 32"/>
                  <a:gd name="T4" fmla="*/ 10 w 28"/>
                  <a:gd name="T5" fmla="*/ 3 h 32"/>
                  <a:gd name="T6" fmla="*/ 7 w 28"/>
                  <a:gd name="T7" fmla="*/ 17 h 32"/>
                  <a:gd name="T8" fmla="*/ 0 w 28"/>
                  <a:gd name="T9" fmla="*/ 11 h 32"/>
                  <a:gd name="T10" fmla="*/ 0 w 28"/>
                  <a:gd name="T11" fmla="*/ 11 h 32"/>
                  <a:gd name="T12" fmla="*/ 5 w 28"/>
                  <a:gd name="T13" fmla="*/ 28 h 32"/>
                  <a:gd name="T14" fmla="*/ 12 w 28"/>
                  <a:gd name="T15" fmla="*/ 21 h 32"/>
                  <a:gd name="T16" fmla="*/ 13 w 28"/>
                  <a:gd name="T17" fmla="*/ 19 h 32"/>
                  <a:gd name="T18" fmla="*/ 17 w 28"/>
                  <a:gd name="T19" fmla="*/ 16 h 32"/>
                  <a:gd name="T20" fmla="*/ 19 w 28"/>
                  <a:gd name="T21" fmla="*/ 21 h 32"/>
                  <a:gd name="T22" fmla="*/ 21 w 28"/>
                  <a:gd name="T23" fmla="*/ 28 h 32"/>
                  <a:gd name="T24" fmla="*/ 24 w 28"/>
                  <a:gd name="T25" fmla="*/ 32 h 32"/>
                  <a:gd name="T26" fmla="*/ 26 w 28"/>
                  <a:gd name="T27" fmla="*/ 29 h 32"/>
                  <a:gd name="T28" fmla="*/ 26 w 28"/>
                  <a:gd name="T29" fmla="*/ 21 h 32"/>
                  <a:gd name="T30" fmla="*/ 20 w 28"/>
                  <a:gd name="T31" fmla="*/ 10 h 32"/>
                  <a:gd name="T32" fmla="*/ 15 w 28"/>
                  <a:gd name="T33" fmla="*/ 0 h 32"/>
                  <a:gd name="T34" fmla="*/ 13 w 28"/>
                  <a:gd name="T3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32">
                    <a:moveTo>
                      <a:pt x="13" y="0"/>
                    </a:moveTo>
                    <a:cubicBezTo>
                      <a:pt x="12" y="0"/>
                      <a:pt x="11" y="0"/>
                      <a:pt x="10" y="0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10" y="13"/>
                      <a:pt x="9" y="17"/>
                      <a:pt x="7" y="17"/>
                    </a:cubicBezTo>
                    <a:cubicBezTo>
                      <a:pt x="6" y="17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23"/>
                      <a:pt x="3" y="28"/>
                      <a:pt x="5" y="28"/>
                    </a:cubicBezTo>
                    <a:cubicBezTo>
                      <a:pt x="7" y="28"/>
                      <a:pt x="9" y="25"/>
                      <a:pt x="12" y="21"/>
                    </a:cubicBezTo>
                    <a:cubicBezTo>
                      <a:pt x="13" y="20"/>
                      <a:pt x="13" y="19"/>
                      <a:pt x="13" y="19"/>
                    </a:cubicBezTo>
                    <a:cubicBezTo>
                      <a:pt x="15" y="17"/>
                      <a:pt x="16" y="16"/>
                      <a:pt x="17" y="16"/>
                    </a:cubicBezTo>
                    <a:cubicBezTo>
                      <a:pt x="18" y="16"/>
                      <a:pt x="19" y="18"/>
                      <a:pt x="19" y="21"/>
                    </a:cubicBezTo>
                    <a:cubicBezTo>
                      <a:pt x="20" y="23"/>
                      <a:pt x="20" y="26"/>
                      <a:pt x="21" y="28"/>
                    </a:cubicBezTo>
                    <a:cubicBezTo>
                      <a:pt x="22" y="30"/>
                      <a:pt x="23" y="32"/>
                      <a:pt x="24" y="32"/>
                    </a:cubicBezTo>
                    <a:cubicBezTo>
                      <a:pt x="24" y="32"/>
                      <a:pt x="25" y="32"/>
                      <a:pt x="26" y="29"/>
                    </a:cubicBezTo>
                    <a:cubicBezTo>
                      <a:pt x="27" y="26"/>
                      <a:pt x="28" y="25"/>
                      <a:pt x="26" y="21"/>
                    </a:cubicBezTo>
                    <a:cubicBezTo>
                      <a:pt x="24" y="18"/>
                      <a:pt x="22" y="14"/>
                      <a:pt x="20" y="1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83" name="Freeform 3741">
                <a:extLst>
                  <a:ext uri="{FF2B5EF4-FFF2-40B4-BE49-F238E27FC236}">
                    <a16:creationId xmlns:a16="http://schemas.microsoft.com/office/drawing/2014/main" id="{55883998-EC9F-4BC8-862D-B8C4D5E42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" y="1286"/>
                <a:ext cx="19" cy="29"/>
              </a:xfrm>
              <a:custGeom>
                <a:avLst/>
                <a:gdLst>
                  <a:gd name="T0" fmla="*/ 4 w 22"/>
                  <a:gd name="T1" fmla="*/ 0 h 33"/>
                  <a:gd name="T2" fmla="*/ 0 w 22"/>
                  <a:gd name="T3" fmla="*/ 8 h 33"/>
                  <a:gd name="T4" fmla="*/ 3 w 22"/>
                  <a:gd name="T5" fmla="*/ 15 h 33"/>
                  <a:gd name="T6" fmla="*/ 5 w 22"/>
                  <a:gd name="T7" fmla="*/ 22 h 33"/>
                  <a:gd name="T8" fmla="*/ 9 w 22"/>
                  <a:gd name="T9" fmla="*/ 33 h 33"/>
                  <a:gd name="T10" fmla="*/ 10 w 22"/>
                  <a:gd name="T11" fmla="*/ 32 h 33"/>
                  <a:gd name="T12" fmla="*/ 11 w 22"/>
                  <a:gd name="T13" fmla="*/ 32 h 33"/>
                  <a:gd name="T14" fmla="*/ 13 w 22"/>
                  <a:gd name="T15" fmla="*/ 32 h 33"/>
                  <a:gd name="T16" fmla="*/ 14 w 22"/>
                  <a:gd name="T17" fmla="*/ 33 h 33"/>
                  <a:gd name="T18" fmla="*/ 14 w 22"/>
                  <a:gd name="T19" fmla="*/ 24 h 33"/>
                  <a:gd name="T20" fmla="*/ 21 w 22"/>
                  <a:gd name="T21" fmla="*/ 10 h 33"/>
                  <a:gd name="T22" fmla="*/ 22 w 22"/>
                  <a:gd name="T23" fmla="*/ 6 h 33"/>
                  <a:gd name="T24" fmla="*/ 19 w 22"/>
                  <a:gd name="T25" fmla="*/ 5 h 33"/>
                  <a:gd name="T26" fmla="*/ 19 w 22"/>
                  <a:gd name="T27" fmla="*/ 5 h 33"/>
                  <a:gd name="T28" fmla="*/ 14 w 22"/>
                  <a:gd name="T29" fmla="*/ 7 h 33"/>
                  <a:gd name="T30" fmla="*/ 12 w 22"/>
                  <a:gd name="T31" fmla="*/ 16 h 33"/>
                  <a:gd name="T32" fmla="*/ 11 w 22"/>
                  <a:gd name="T33" fmla="*/ 15 h 33"/>
                  <a:gd name="T34" fmla="*/ 6 w 22"/>
                  <a:gd name="T35" fmla="*/ 7 h 33"/>
                  <a:gd name="T36" fmla="*/ 4 w 22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33">
                    <a:moveTo>
                      <a:pt x="4" y="0"/>
                    </a:moveTo>
                    <a:cubicBezTo>
                      <a:pt x="2" y="3"/>
                      <a:pt x="1" y="5"/>
                      <a:pt x="0" y="8"/>
                    </a:cubicBezTo>
                    <a:cubicBezTo>
                      <a:pt x="0" y="10"/>
                      <a:pt x="2" y="13"/>
                      <a:pt x="3" y="15"/>
                    </a:cubicBezTo>
                    <a:cubicBezTo>
                      <a:pt x="3" y="18"/>
                      <a:pt x="5" y="20"/>
                      <a:pt x="5" y="22"/>
                    </a:cubicBezTo>
                    <a:cubicBezTo>
                      <a:pt x="5" y="30"/>
                      <a:pt x="6" y="33"/>
                      <a:pt x="9" y="33"/>
                    </a:cubicBezTo>
                    <a:cubicBezTo>
                      <a:pt x="9" y="33"/>
                      <a:pt x="10" y="33"/>
                      <a:pt x="10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2"/>
                      <a:pt x="12" y="32"/>
                      <a:pt x="13" y="32"/>
                    </a:cubicBezTo>
                    <a:cubicBezTo>
                      <a:pt x="13" y="32"/>
                      <a:pt x="14" y="33"/>
                      <a:pt x="14" y="33"/>
                    </a:cubicBezTo>
                    <a:cubicBezTo>
                      <a:pt x="16" y="33"/>
                      <a:pt x="18" y="31"/>
                      <a:pt x="14" y="24"/>
                    </a:cubicBezTo>
                    <a:cubicBezTo>
                      <a:pt x="16" y="19"/>
                      <a:pt x="19" y="15"/>
                      <a:pt x="21" y="10"/>
                    </a:cubicBezTo>
                    <a:cubicBezTo>
                      <a:pt x="21" y="9"/>
                      <a:pt x="21" y="7"/>
                      <a:pt x="22" y="6"/>
                    </a:cubicBezTo>
                    <a:cubicBezTo>
                      <a:pt x="21" y="6"/>
                      <a:pt x="20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5" y="5"/>
                      <a:pt x="14" y="7"/>
                    </a:cubicBezTo>
                    <a:cubicBezTo>
                      <a:pt x="13" y="10"/>
                      <a:pt x="14" y="16"/>
                      <a:pt x="12" y="16"/>
                    </a:cubicBezTo>
                    <a:cubicBezTo>
                      <a:pt x="11" y="16"/>
                      <a:pt x="11" y="15"/>
                      <a:pt x="11" y="15"/>
                    </a:cubicBezTo>
                    <a:cubicBezTo>
                      <a:pt x="9" y="14"/>
                      <a:pt x="7" y="10"/>
                      <a:pt x="6" y="7"/>
                    </a:cubicBezTo>
                    <a:cubicBezTo>
                      <a:pt x="5" y="5"/>
                      <a:pt x="4" y="2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84" name="Freeform 3742">
                <a:extLst>
                  <a:ext uri="{FF2B5EF4-FFF2-40B4-BE49-F238E27FC236}">
                    <a16:creationId xmlns:a16="http://schemas.microsoft.com/office/drawing/2014/main" id="{8AC6244F-EC3A-40B1-BA1E-C2BE83692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3254"/>
                <a:ext cx="7" cy="41"/>
              </a:xfrm>
              <a:custGeom>
                <a:avLst/>
                <a:gdLst>
                  <a:gd name="T0" fmla="*/ 1 w 9"/>
                  <a:gd name="T1" fmla="*/ 0 h 48"/>
                  <a:gd name="T2" fmla="*/ 1 w 9"/>
                  <a:gd name="T3" fmla="*/ 15 h 48"/>
                  <a:gd name="T4" fmla="*/ 4 w 9"/>
                  <a:gd name="T5" fmla="*/ 24 h 48"/>
                  <a:gd name="T6" fmla="*/ 2 w 9"/>
                  <a:gd name="T7" fmla="*/ 33 h 48"/>
                  <a:gd name="T8" fmla="*/ 1 w 9"/>
                  <a:gd name="T9" fmla="*/ 33 h 48"/>
                  <a:gd name="T10" fmla="*/ 1 w 9"/>
                  <a:gd name="T11" fmla="*/ 33 h 48"/>
                  <a:gd name="T12" fmla="*/ 0 w 9"/>
                  <a:gd name="T13" fmla="*/ 48 h 48"/>
                  <a:gd name="T14" fmla="*/ 2 w 9"/>
                  <a:gd name="T15" fmla="*/ 46 h 48"/>
                  <a:gd name="T16" fmla="*/ 6 w 9"/>
                  <a:gd name="T17" fmla="*/ 35 h 48"/>
                  <a:gd name="T18" fmla="*/ 6 w 9"/>
                  <a:gd name="T19" fmla="*/ 17 h 48"/>
                  <a:gd name="T20" fmla="*/ 5 w 9"/>
                  <a:gd name="T21" fmla="*/ 3 h 48"/>
                  <a:gd name="T22" fmla="*/ 1 w 9"/>
                  <a:gd name="T2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48">
                    <a:moveTo>
                      <a:pt x="1" y="0"/>
                    </a:moveTo>
                    <a:cubicBezTo>
                      <a:pt x="1" y="5"/>
                      <a:pt x="1" y="10"/>
                      <a:pt x="1" y="15"/>
                    </a:cubicBezTo>
                    <a:cubicBezTo>
                      <a:pt x="3" y="15"/>
                      <a:pt x="4" y="17"/>
                      <a:pt x="4" y="24"/>
                    </a:cubicBezTo>
                    <a:cubicBezTo>
                      <a:pt x="4" y="30"/>
                      <a:pt x="3" y="33"/>
                      <a:pt x="2" y="33"/>
                    </a:cubicBezTo>
                    <a:cubicBezTo>
                      <a:pt x="2" y="33"/>
                      <a:pt x="1" y="33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3"/>
                      <a:pt x="1" y="42"/>
                      <a:pt x="0" y="48"/>
                    </a:cubicBezTo>
                    <a:cubicBezTo>
                      <a:pt x="1" y="47"/>
                      <a:pt x="2" y="47"/>
                      <a:pt x="2" y="46"/>
                    </a:cubicBezTo>
                    <a:cubicBezTo>
                      <a:pt x="3" y="43"/>
                      <a:pt x="5" y="39"/>
                      <a:pt x="6" y="35"/>
                    </a:cubicBezTo>
                    <a:cubicBezTo>
                      <a:pt x="9" y="28"/>
                      <a:pt x="9" y="28"/>
                      <a:pt x="6" y="17"/>
                    </a:cubicBezTo>
                    <a:cubicBezTo>
                      <a:pt x="5" y="12"/>
                      <a:pt x="3" y="8"/>
                      <a:pt x="5" y="3"/>
                    </a:cubicBezTo>
                    <a:cubicBezTo>
                      <a:pt x="4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85" name="Freeform 3743">
                <a:extLst>
                  <a:ext uri="{FF2B5EF4-FFF2-40B4-BE49-F238E27FC236}">
                    <a16:creationId xmlns:a16="http://schemas.microsoft.com/office/drawing/2014/main" id="{273B86C1-B21E-46BE-BDEC-4C955FC60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7" y="3286"/>
                <a:ext cx="18" cy="34"/>
              </a:xfrm>
              <a:custGeom>
                <a:avLst/>
                <a:gdLst>
                  <a:gd name="T0" fmla="*/ 12 w 21"/>
                  <a:gd name="T1" fmla="*/ 0 h 40"/>
                  <a:gd name="T2" fmla="*/ 10 w 21"/>
                  <a:gd name="T3" fmla="*/ 6 h 40"/>
                  <a:gd name="T4" fmla="*/ 7 w 21"/>
                  <a:gd name="T5" fmla="*/ 18 h 40"/>
                  <a:gd name="T6" fmla="*/ 8 w 21"/>
                  <a:gd name="T7" fmla="*/ 34 h 40"/>
                  <a:gd name="T8" fmla="*/ 15 w 21"/>
                  <a:gd name="T9" fmla="*/ 39 h 40"/>
                  <a:gd name="T10" fmla="*/ 15 w 21"/>
                  <a:gd name="T11" fmla="*/ 40 h 40"/>
                  <a:gd name="T12" fmla="*/ 18 w 21"/>
                  <a:gd name="T13" fmla="*/ 37 h 40"/>
                  <a:gd name="T14" fmla="*/ 15 w 21"/>
                  <a:gd name="T15" fmla="*/ 34 h 40"/>
                  <a:gd name="T16" fmla="*/ 16 w 21"/>
                  <a:gd name="T17" fmla="*/ 17 h 40"/>
                  <a:gd name="T18" fmla="*/ 21 w 21"/>
                  <a:gd name="T19" fmla="*/ 7 h 40"/>
                  <a:gd name="T20" fmla="*/ 15 w 21"/>
                  <a:gd name="T21" fmla="*/ 1 h 40"/>
                  <a:gd name="T22" fmla="*/ 12 w 21"/>
                  <a:gd name="T2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0">
                    <a:moveTo>
                      <a:pt x="12" y="0"/>
                    </a:moveTo>
                    <a:cubicBezTo>
                      <a:pt x="11" y="0"/>
                      <a:pt x="10" y="1"/>
                      <a:pt x="10" y="6"/>
                    </a:cubicBezTo>
                    <a:cubicBezTo>
                      <a:pt x="11" y="11"/>
                      <a:pt x="11" y="15"/>
                      <a:pt x="7" y="18"/>
                    </a:cubicBezTo>
                    <a:cubicBezTo>
                      <a:pt x="0" y="23"/>
                      <a:pt x="1" y="27"/>
                      <a:pt x="8" y="34"/>
                    </a:cubicBezTo>
                    <a:cubicBezTo>
                      <a:pt x="10" y="36"/>
                      <a:pt x="12" y="38"/>
                      <a:pt x="15" y="39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6" y="40"/>
                      <a:pt x="17" y="38"/>
                      <a:pt x="18" y="37"/>
                    </a:cubicBezTo>
                    <a:cubicBezTo>
                      <a:pt x="17" y="36"/>
                      <a:pt x="16" y="35"/>
                      <a:pt x="15" y="34"/>
                    </a:cubicBezTo>
                    <a:cubicBezTo>
                      <a:pt x="10" y="26"/>
                      <a:pt x="8" y="26"/>
                      <a:pt x="16" y="17"/>
                    </a:cubicBezTo>
                    <a:cubicBezTo>
                      <a:pt x="17" y="15"/>
                      <a:pt x="18" y="12"/>
                      <a:pt x="21" y="7"/>
                    </a:cubicBezTo>
                    <a:cubicBezTo>
                      <a:pt x="18" y="4"/>
                      <a:pt x="16" y="1"/>
                      <a:pt x="15" y="1"/>
                    </a:cubicBezTo>
                    <a:cubicBezTo>
                      <a:pt x="14" y="1"/>
                      <a:pt x="13" y="0"/>
                      <a:pt x="1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86" name="Freeform 3744">
                <a:extLst>
                  <a:ext uri="{FF2B5EF4-FFF2-40B4-BE49-F238E27FC236}">
                    <a16:creationId xmlns:a16="http://schemas.microsoft.com/office/drawing/2014/main" id="{C5E03EAD-D176-41D2-B276-18F5C924D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0" y="1932"/>
                <a:ext cx="14" cy="32"/>
              </a:xfrm>
              <a:custGeom>
                <a:avLst/>
                <a:gdLst>
                  <a:gd name="T0" fmla="*/ 1 w 16"/>
                  <a:gd name="T1" fmla="*/ 0 h 37"/>
                  <a:gd name="T2" fmla="*/ 1 w 16"/>
                  <a:gd name="T3" fmla="*/ 1 h 37"/>
                  <a:gd name="T4" fmla="*/ 0 w 16"/>
                  <a:gd name="T5" fmla="*/ 9 h 37"/>
                  <a:gd name="T6" fmla="*/ 6 w 16"/>
                  <a:gd name="T7" fmla="*/ 27 h 37"/>
                  <a:gd name="T8" fmla="*/ 8 w 16"/>
                  <a:gd name="T9" fmla="*/ 37 h 37"/>
                  <a:gd name="T10" fmla="*/ 11 w 16"/>
                  <a:gd name="T11" fmla="*/ 31 h 37"/>
                  <a:gd name="T12" fmla="*/ 14 w 16"/>
                  <a:gd name="T13" fmla="*/ 19 h 37"/>
                  <a:gd name="T14" fmla="*/ 14 w 16"/>
                  <a:gd name="T15" fmla="*/ 20 h 37"/>
                  <a:gd name="T16" fmla="*/ 15 w 16"/>
                  <a:gd name="T17" fmla="*/ 20 h 37"/>
                  <a:gd name="T18" fmla="*/ 16 w 16"/>
                  <a:gd name="T19" fmla="*/ 18 h 37"/>
                  <a:gd name="T20" fmla="*/ 15 w 16"/>
                  <a:gd name="T21" fmla="*/ 15 h 37"/>
                  <a:gd name="T22" fmla="*/ 12 w 16"/>
                  <a:gd name="T23" fmla="*/ 14 h 37"/>
                  <a:gd name="T24" fmla="*/ 11 w 16"/>
                  <a:gd name="T25" fmla="*/ 15 h 37"/>
                  <a:gd name="T26" fmla="*/ 9 w 16"/>
                  <a:gd name="T27" fmla="*/ 20 h 37"/>
                  <a:gd name="T28" fmla="*/ 6 w 16"/>
                  <a:gd name="T29" fmla="*/ 11 h 37"/>
                  <a:gd name="T30" fmla="*/ 3 w 16"/>
                  <a:gd name="T31" fmla="*/ 2 h 37"/>
                  <a:gd name="T32" fmla="*/ 1 w 16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37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0" y="7"/>
                      <a:pt x="0" y="9"/>
                    </a:cubicBezTo>
                    <a:cubicBezTo>
                      <a:pt x="2" y="15"/>
                      <a:pt x="4" y="20"/>
                      <a:pt x="6" y="27"/>
                    </a:cubicBezTo>
                    <a:cubicBezTo>
                      <a:pt x="7" y="34"/>
                      <a:pt x="8" y="37"/>
                      <a:pt x="8" y="37"/>
                    </a:cubicBezTo>
                    <a:cubicBezTo>
                      <a:pt x="9" y="37"/>
                      <a:pt x="10" y="35"/>
                      <a:pt x="11" y="31"/>
                    </a:cubicBezTo>
                    <a:cubicBezTo>
                      <a:pt x="12" y="28"/>
                      <a:pt x="12" y="19"/>
                      <a:pt x="14" y="19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0"/>
                      <a:pt x="15" y="20"/>
                      <a:pt x="15" y="20"/>
                    </a:cubicBezTo>
                    <a:cubicBezTo>
                      <a:pt x="15" y="20"/>
                      <a:pt x="15" y="19"/>
                      <a:pt x="16" y="18"/>
                    </a:cubicBezTo>
                    <a:cubicBezTo>
                      <a:pt x="15" y="17"/>
                      <a:pt x="15" y="15"/>
                      <a:pt x="15" y="15"/>
                    </a:cubicBezTo>
                    <a:cubicBezTo>
                      <a:pt x="14" y="14"/>
                      <a:pt x="13" y="14"/>
                      <a:pt x="12" y="14"/>
                    </a:cubicBezTo>
                    <a:cubicBezTo>
                      <a:pt x="12" y="14"/>
                      <a:pt x="11" y="14"/>
                      <a:pt x="11" y="15"/>
                    </a:cubicBezTo>
                    <a:cubicBezTo>
                      <a:pt x="10" y="18"/>
                      <a:pt x="9" y="20"/>
                      <a:pt x="9" y="20"/>
                    </a:cubicBezTo>
                    <a:cubicBezTo>
                      <a:pt x="8" y="20"/>
                      <a:pt x="7" y="16"/>
                      <a:pt x="6" y="11"/>
                    </a:cubicBezTo>
                    <a:cubicBezTo>
                      <a:pt x="5" y="8"/>
                      <a:pt x="4" y="4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87" name="Freeform 3745">
                <a:extLst>
                  <a:ext uri="{FF2B5EF4-FFF2-40B4-BE49-F238E27FC236}">
                    <a16:creationId xmlns:a16="http://schemas.microsoft.com/office/drawing/2014/main" id="{257E9C58-05C9-41A0-B111-9BF7D548B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2915"/>
                <a:ext cx="16" cy="28"/>
              </a:xfrm>
              <a:custGeom>
                <a:avLst/>
                <a:gdLst>
                  <a:gd name="T0" fmla="*/ 9 w 19"/>
                  <a:gd name="T1" fmla="*/ 0 h 33"/>
                  <a:gd name="T2" fmla="*/ 5 w 19"/>
                  <a:gd name="T3" fmla="*/ 15 h 33"/>
                  <a:gd name="T4" fmla="*/ 4 w 19"/>
                  <a:gd name="T5" fmla="*/ 15 h 33"/>
                  <a:gd name="T6" fmla="*/ 3 w 19"/>
                  <a:gd name="T7" fmla="*/ 13 h 33"/>
                  <a:gd name="T8" fmla="*/ 2 w 19"/>
                  <a:gd name="T9" fmla="*/ 12 h 33"/>
                  <a:gd name="T10" fmla="*/ 1 w 19"/>
                  <a:gd name="T11" fmla="*/ 14 h 33"/>
                  <a:gd name="T12" fmla="*/ 1 w 19"/>
                  <a:gd name="T13" fmla="*/ 25 h 33"/>
                  <a:gd name="T14" fmla="*/ 3 w 19"/>
                  <a:gd name="T15" fmla="*/ 33 h 33"/>
                  <a:gd name="T16" fmla="*/ 3 w 19"/>
                  <a:gd name="T17" fmla="*/ 33 h 33"/>
                  <a:gd name="T18" fmla="*/ 12 w 19"/>
                  <a:gd name="T19" fmla="*/ 30 h 33"/>
                  <a:gd name="T20" fmla="*/ 12 w 19"/>
                  <a:gd name="T21" fmla="*/ 20 h 33"/>
                  <a:gd name="T22" fmla="*/ 18 w 19"/>
                  <a:gd name="T23" fmla="*/ 16 h 33"/>
                  <a:gd name="T24" fmla="*/ 15 w 19"/>
                  <a:gd name="T25" fmla="*/ 5 h 33"/>
                  <a:gd name="T26" fmla="*/ 9 w 19"/>
                  <a:gd name="T2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33">
                    <a:moveTo>
                      <a:pt x="9" y="0"/>
                    </a:moveTo>
                    <a:cubicBezTo>
                      <a:pt x="10" y="7"/>
                      <a:pt x="9" y="13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4"/>
                      <a:pt x="3" y="13"/>
                    </a:cubicBezTo>
                    <a:cubicBezTo>
                      <a:pt x="3" y="12"/>
                      <a:pt x="3" y="12"/>
                      <a:pt x="2" y="12"/>
                    </a:cubicBezTo>
                    <a:cubicBezTo>
                      <a:pt x="2" y="12"/>
                      <a:pt x="1" y="12"/>
                      <a:pt x="1" y="14"/>
                    </a:cubicBezTo>
                    <a:cubicBezTo>
                      <a:pt x="0" y="18"/>
                      <a:pt x="1" y="22"/>
                      <a:pt x="1" y="25"/>
                    </a:cubicBezTo>
                    <a:cubicBezTo>
                      <a:pt x="1" y="28"/>
                      <a:pt x="2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6" y="33"/>
                      <a:pt x="9" y="31"/>
                      <a:pt x="12" y="30"/>
                    </a:cubicBezTo>
                    <a:cubicBezTo>
                      <a:pt x="10" y="27"/>
                      <a:pt x="9" y="23"/>
                      <a:pt x="12" y="20"/>
                    </a:cubicBezTo>
                    <a:cubicBezTo>
                      <a:pt x="13" y="18"/>
                      <a:pt x="16" y="18"/>
                      <a:pt x="18" y="16"/>
                    </a:cubicBezTo>
                    <a:cubicBezTo>
                      <a:pt x="17" y="12"/>
                      <a:pt x="19" y="6"/>
                      <a:pt x="15" y="5"/>
                    </a:cubicBezTo>
                    <a:cubicBezTo>
                      <a:pt x="13" y="5"/>
                      <a:pt x="11" y="1"/>
                      <a:pt x="9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88" name="Freeform 3746">
                <a:extLst>
                  <a:ext uri="{FF2B5EF4-FFF2-40B4-BE49-F238E27FC236}">
                    <a16:creationId xmlns:a16="http://schemas.microsoft.com/office/drawing/2014/main" id="{8546ED9B-F922-49B6-945E-8174FADF6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7" y="2844"/>
                <a:ext cx="12" cy="32"/>
              </a:xfrm>
              <a:custGeom>
                <a:avLst/>
                <a:gdLst>
                  <a:gd name="T0" fmla="*/ 4 w 14"/>
                  <a:gd name="T1" fmla="*/ 0 h 37"/>
                  <a:gd name="T2" fmla="*/ 1 w 14"/>
                  <a:gd name="T3" fmla="*/ 12 h 37"/>
                  <a:gd name="T4" fmla="*/ 1 w 14"/>
                  <a:gd name="T5" fmla="*/ 22 h 37"/>
                  <a:gd name="T6" fmla="*/ 1 w 14"/>
                  <a:gd name="T7" fmla="*/ 22 h 37"/>
                  <a:gd name="T8" fmla="*/ 4 w 14"/>
                  <a:gd name="T9" fmla="*/ 20 h 37"/>
                  <a:gd name="T10" fmla="*/ 6 w 14"/>
                  <a:gd name="T11" fmla="*/ 17 h 37"/>
                  <a:gd name="T12" fmla="*/ 9 w 14"/>
                  <a:gd name="T13" fmla="*/ 27 h 37"/>
                  <a:gd name="T14" fmla="*/ 14 w 14"/>
                  <a:gd name="T15" fmla="*/ 37 h 37"/>
                  <a:gd name="T16" fmla="*/ 14 w 14"/>
                  <a:gd name="T17" fmla="*/ 37 h 37"/>
                  <a:gd name="T18" fmla="*/ 13 w 14"/>
                  <a:gd name="T19" fmla="*/ 25 h 37"/>
                  <a:gd name="T20" fmla="*/ 11 w 14"/>
                  <a:gd name="T21" fmla="*/ 2 h 37"/>
                  <a:gd name="T22" fmla="*/ 11 w 14"/>
                  <a:gd name="T23" fmla="*/ 2 h 37"/>
                  <a:gd name="T24" fmla="*/ 11 w 14"/>
                  <a:gd name="T25" fmla="*/ 2 h 37"/>
                  <a:gd name="T26" fmla="*/ 6 w 14"/>
                  <a:gd name="T27" fmla="*/ 0 h 37"/>
                  <a:gd name="T28" fmla="*/ 4 w 14"/>
                  <a:gd name="T2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37">
                    <a:moveTo>
                      <a:pt x="4" y="0"/>
                    </a:moveTo>
                    <a:cubicBezTo>
                      <a:pt x="2" y="0"/>
                      <a:pt x="0" y="4"/>
                      <a:pt x="1" y="12"/>
                    </a:cubicBezTo>
                    <a:cubicBezTo>
                      <a:pt x="1" y="15"/>
                      <a:pt x="1" y="19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3" y="21"/>
                      <a:pt x="4" y="20"/>
                    </a:cubicBezTo>
                    <a:cubicBezTo>
                      <a:pt x="5" y="18"/>
                      <a:pt x="6" y="17"/>
                      <a:pt x="6" y="17"/>
                    </a:cubicBezTo>
                    <a:cubicBezTo>
                      <a:pt x="7" y="17"/>
                      <a:pt x="8" y="19"/>
                      <a:pt x="9" y="27"/>
                    </a:cubicBezTo>
                    <a:cubicBezTo>
                      <a:pt x="9" y="32"/>
                      <a:pt x="11" y="37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3"/>
                      <a:pt x="14" y="28"/>
                      <a:pt x="13" y="25"/>
                    </a:cubicBezTo>
                    <a:cubicBezTo>
                      <a:pt x="10" y="16"/>
                      <a:pt x="9" y="10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1"/>
                      <a:pt x="8" y="1"/>
                      <a:pt x="6" y="0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89" name="Freeform 3747">
                <a:extLst>
                  <a:ext uri="{FF2B5EF4-FFF2-40B4-BE49-F238E27FC236}">
                    <a16:creationId xmlns:a16="http://schemas.microsoft.com/office/drawing/2014/main" id="{C005AB67-8F24-4796-9376-B1A541778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" y="2657"/>
                <a:ext cx="15" cy="29"/>
              </a:xfrm>
              <a:custGeom>
                <a:avLst/>
                <a:gdLst>
                  <a:gd name="T0" fmla="*/ 15 w 18"/>
                  <a:gd name="T1" fmla="*/ 0 h 34"/>
                  <a:gd name="T2" fmla="*/ 13 w 18"/>
                  <a:gd name="T3" fmla="*/ 3 h 34"/>
                  <a:gd name="T4" fmla="*/ 5 w 18"/>
                  <a:gd name="T5" fmla="*/ 17 h 34"/>
                  <a:gd name="T6" fmla="*/ 4 w 18"/>
                  <a:gd name="T7" fmla="*/ 17 h 34"/>
                  <a:gd name="T8" fmla="*/ 4 w 18"/>
                  <a:gd name="T9" fmla="*/ 17 h 34"/>
                  <a:gd name="T10" fmla="*/ 1 w 18"/>
                  <a:gd name="T11" fmla="*/ 27 h 34"/>
                  <a:gd name="T12" fmla="*/ 4 w 18"/>
                  <a:gd name="T13" fmla="*/ 34 h 34"/>
                  <a:gd name="T14" fmla="*/ 5 w 18"/>
                  <a:gd name="T15" fmla="*/ 34 h 34"/>
                  <a:gd name="T16" fmla="*/ 7 w 18"/>
                  <a:gd name="T17" fmla="*/ 34 h 34"/>
                  <a:gd name="T18" fmla="*/ 12 w 18"/>
                  <a:gd name="T19" fmla="*/ 34 h 34"/>
                  <a:gd name="T20" fmla="*/ 18 w 18"/>
                  <a:gd name="T21" fmla="*/ 17 h 34"/>
                  <a:gd name="T22" fmla="*/ 18 w 18"/>
                  <a:gd name="T23" fmla="*/ 17 h 34"/>
                  <a:gd name="T24" fmla="*/ 18 w 18"/>
                  <a:gd name="T25" fmla="*/ 17 h 34"/>
                  <a:gd name="T26" fmla="*/ 18 w 18"/>
                  <a:gd name="T27" fmla="*/ 9 h 34"/>
                  <a:gd name="T28" fmla="*/ 16 w 18"/>
                  <a:gd name="T29" fmla="*/ 1 h 34"/>
                  <a:gd name="T30" fmla="*/ 15 w 18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34">
                    <a:moveTo>
                      <a:pt x="15" y="0"/>
                    </a:moveTo>
                    <a:cubicBezTo>
                      <a:pt x="15" y="0"/>
                      <a:pt x="13" y="2"/>
                      <a:pt x="13" y="3"/>
                    </a:cubicBezTo>
                    <a:cubicBezTo>
                      <a:pt x="12" y="13"/>
                      <a:pt x="9" y="17"/>
                      <a:pt x="5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0" y="17"/>
                      <a:pt x="1" y="22"/>
                      <a:pt x="1" y="27"/>
                    </a:cubicBezTo>
                    <a:cubicBezTo>
                      <a:pt x="1" y="32"/>
                      <a:pt x="2" y="34"/>
                      <a:pt x="4" y="34"/>
                    </a:cubicBezTo>
                    <a:cubicBezTo>
                      <a:pt x="4" y="34"/>
                      <a:pt x="5" y="34"/>
                      <a:pt x="5" y="34"/>
                    </a:cubicBezTo>
                    <a:cubicBezTo>
                      <a:pt x="6" y="34"/>
                      <a:pt x="7" y="34"/>
                      <a:pt x="7" y="34"/>
                    </a:cubicBezTo>
                    <a:cubicBezTo>
                      <a:pt x="9" y="34"/>
                      <a:pt x="10" y="34"/>
                      <a:pt x="12" y="34"/>
                    </a:cubicBezTo>
                    <a:cubicBezTo>
                      <a:pt x="9" y="23"/>
                      <a:pt x="10" y="19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4"/>
                      <a:pt x="18" y="11"/>
                      <a:pt x="18" y="9"/>
                    </a:cubicBezTo>
                    <a:cubicBezTo>
                      <a:pt x="17" y="6"/>
                      <a:pt x="17" y="3"/>
                      <a:pt x="16" y="1"/>
                    </a:cubicBezTo>
                    <a:cubicBezTo>
                      <a:pt x="16" y="0"/>
                      <a:pt x="16" y="0"/>
                      <a:pt x="1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90" name="Freeform 3748">
                <a:extLst>
                  <a:ext uri="{FF2B5EF4-FFF2-40B4-BE49-F238E27FC236}">
                    <a16:creationId xmlns:a16="http://schemas.microsoft.com/office/drawing/2014/main" id="{806A902C-8B60-42EE-A3FC-D97A93D8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" y="3817"/>
                <a:ext cx="17" cy="27"/>
              </a:xfrm>
              <a:custGeom>
                <a:avLst/>
                <a:gdLst>
                  <a:gd name="T0" fmla="*/ 4 w 20"/>
                  <a:gd name="T1" fmla="*/ 0 h 31"/>
                  <a:gd name="T2" fmla="*/ 4 w 20"/>
                  <a:gd name="T3" fmla="*/ 0 h 31"/>
                  <a:gd name="T4" fmla="*/ 0 w 20"/>
                  <a:gd name="T5" fmla="*/ 11 h 31"/>
                  <a:gd name="T6" fmla="*/ 1 w 20"/>
                  <a:gd name="T7" fmla="*/ 18 h 31"/>
                  <a:gd name="T8" fmla="*/ 5 w 20"/>
                  <a:gd name="T9" fmla="*/ 15 h 31"/>
                  <a:gd name="T10" fmla="*/ 7 w 20"/>
                  <a:gd name="T11" fmla="*/ 13 h 31"/>
                  <a:gd name="T12" fmla="*/ 10 w 20"/>
                  <a:gd name="T13" fmla="*/ 22 h 31"/>
                  <a:gd name="T14" fmla="*/ 10 w 20"/>
                  <a:gd name="T15" fmla="*/ 31 h 31"/>
                  <a:gd name="T16" fmla="*/ 20 w 20"/>
                  <a:gd name="T17" fmla="*/ 14 h 31"/>
                  <a:gd name="T18" fmla="*/ 18 w 20"/>
                  <a:gd name="T19" fmla="*/ 14 h 31"/>
                  <a:gd name="T20" fmla="*/ 10 w 20"/>
                  <a:gd name="T21" fmla="*/ 4 h 31"/>
                  <a:gd name="T22" fmla="*/ 4 w 20"/>
                  <a:gd name="T2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3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3"/>
                      <a:pt x="1" y="7"/>
                      <a:pt x="0" y="11"/>
                    </a:cubicBezTo>
                    <a:cubicBezTo>
                      <a:pt x="0" y="15"/>
                      <a:pt x="0" y="18"/>
                      <a:pt x="1" y="18"/>
                    </a:cubicBezTo>
                    <a:cubicBezTo>
                      <a:pt x="2" y="18"/>
                      <a:pt x="3" y="17"/>
                      <a:pt x="5" y="15"/>
                    </a:cubicBezTo>
                    <a:cubicBezTo>
                      <a:pt x="6" y="14"/>
                      <a:pt x="7" y="13"/>
                      <a:pt x="7" y="13"/>
                    </a:cubicBezTo>
                    <a:cubicBezTo>
                      <a:pt x="9" y="13"/>
                      <a:pt x="11" y="17"/>
                      <a:pt x="10" y="22"/>
                    </a:cubicBezTo>
                    <a:cubicBezTo>
                      <a:pt x="10" y="25"/>
                      <a:pt x="10" y="28"/>
                      <a:pt x="10" y="31"/>
                    </a:cubicBezTo>
                    <a:cubicBezTo>
                      <a:pt x="18" y="30"/>
                      <a:pt x="19" y="26"/>
                      <a:pt x="20" y="14"/>
                    </a:cubicBezTo>
                    <a:cubicBezTo>
                      <a:pt x="20" y="14"/>
                      <a:pt x="19" y="14"/>
                      <a:pt x="18" y="14"/>
                    </a:cubicBezTo>
                    <a:cubicBezTo>
                      <a:pt x="14" y="14"/>
                      <a:pt x="12" y="8"/>
                      <a:pt x="10" y="4"/>
                    </a:cubicBezTo>
                    <a:cubicBezTo>
                      <a:pt x="8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91" name="Freeform 3749">
                <a:extLst>
                  <a:ext uri="{FF2B5EF4-FFF2-40B4-BE49-F238E27FC236}">
                    <a16:creationId xmlns:a16="http://schemas.microsoft.com/office/drawing/2014/main" id="{CE492C64-71CF-4DAF-97E5-E6D0D71EE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3184"/>
                <a:ext cx="8" cy="29"/>
              </a:xfrm>
              <a:custGeom>
                <a:avLst/>
                <a:gdLst>
                  <a:gd name="T0" fmla="*/ 8 w 10"/>
                  <a:gd name="T1" fmla="*/ 0 h 33"/>
                  <a:gd name="T2" fmla="*/ 1 w 10"/>
                  <a:gd name="T3" fmla="*/ 18 h 33"/>
                  <a:gd name="T4" fmla="*/ 3 w 10"/>
                  <a:gd name="T5" fmla="*/ 31 h 33"/>
                  <a:gd name="T6" fmla="*/ 6 w 10"/>
                  <a:gd name="T7" fmla="*/ 33 h 33"/>
                  <a:gd name="T8" fmla="*/ 10 w 10"/>
                  <a:gd name="T9" fmla="*/ 18 h 33"/>
                  <a:gd name="T10" fmla="*/ 10 w 10"/>
                  <a:gd name="T11" fmla="*/ 1 h 33"/>
                  <a:gd name="T12" fmla="*/ 8 w 10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3">
                    <a:moveTo>
                      <a:pt x="8" y="0"/>
                    </a:moveTo>
                    <a:cubicBezTo>
                      <a:pt x="4" y="0"/>
                      <a:pt x="3" y="10"/>
                      <a:pt x="1" y="18"/>
                    </a:cubicBezTo>
                    <a:cubicBezTo>
                      <a:pt x="0" y="22"/>
                      <a:pt x="1" y="29"/>
                      <a:pt x="3" y="31"/>
                    </a:cubicBezTo>
                    <a:cubicBezTo>
                      <a:pt x="4" y="32"/>
                      <a:pt x="5" y="32"/>
                      <a:pt x="6" y="33"/>
                    </a:cubicBezTo>
                    <a:cubicBezTo>
                      <a:pt x="4" y="20"/>
                      <a:pt x="4" y="18"/>
                      <a:pt x="10" y="18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92" name="Freeform 3750">
                <a:extLst>
                  <a:ext uri="{FF2B5EF4-FFF2-40B4-BE49-F238E27FC236}">
                    <a16:creationId xmlns:a16="http://schemas.microsoft.com/office/drawing/2014/main" id="{C764FB28-96CF-4EF6-A2DE-5D839A9C2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1785"/>
                <a:ext cx="11" cy="28"/>
              </a:xfrm>
              <a:custGeom>
                <a:avLst/>
                <a:gdLst>
                  <a:gd name="T0" fmla="*/ 9 w 13"/>
                  <a:gd name="T1" fmla="*/ 0 h 33"/>
                  <a:gd name="T2" fmla="*/ 2 w 13"/>
                  <a:gd name="T3" fmla="*/ 17 h 33"/>
                  <a:gd name="T4" fmla="*/ 0 w 13"/>
                  <a:gd name="T5" fmla="*/ 32 h 33"/>
                  <a:gd name="T6" fmla="*/ 6 w 13"/>
                  <a:gd name="T7" fmla="*/ 33 h 33"/>
                  <a:gd name="T8" fmla="*/ 8 w 13"/>
                  <a:gd name="T9" fmla="*/ 32 h 33"/>
                  <a:gd name="T10" fmla="*/ 13 w 13"/>
                  <a:gd name="T11" fmla="*/ 2 h 33"/>
                  <a:gd name="T12" fmla="*/ 13 w 13"/>
                  <a:gd name="T13" fmla="*/ 2 h 33"/>
                  <a:gd name="T14" fmla="*/ 12 w 13"/>
                  <a:gd name="T15" fmla="*/ 1 h 33"/>
                  <a:gd name="T16" fmla="*/ 9 w 13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33">
                    <a:moveTo>
                      <a:pt x="9" y="0"/>
                    </a:moveTo>
                    <a:cubicBezTo>
                      <a:pt x="5" y="0"/>
                      <a:pt x="6" y="14"/>
                      <a:pt x="2" y="17"/>
                    </a:cubicBezTo>
                    <a:cubicBezTo>
                      <a:pt x="1" y="18"/>
                      <a:pt x="1" y="27"/>
                      <a:pt x="0" y="32"/>
                    </a:cubicBezTo>
                    <a:cubicBezTo>
                      <a:pt x="2" y="32"/>
                      <a:pt x="5" y="33"/>
                      <a:pt x="6" y="33"/>
                    </a:cubicBezTo>
                    <a:cubicBezTo>
                      <a:pt x="7" y="33"/>
                      <a:pt x="7" y="33"/>
                      <a:pt x="8" y="32"/>
                    </a:cubicBezTo>
                    <a:cubicBezTo>
                      <a:pt x="10" y="23"/>
                      <a:pt x="11" y="13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93" name="Freeform 3751">
                <a:extLst>
                  <a:ext uri="{FF2B5EF4-FFF2-40B4-BE49-F238E27FC236}">
                    <a16:creationId xmlns:a16="http://schemas.microsoft.com/office/drawing/2014/main" id="{208E0301-0A95-465A-85C9-3A688BF57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2132"/>
                <a:ext cx="10" cy="24"/>
              </a:xfrm>
              <a:custGeom>
                <a:avLst/>
                <a:gdLst>
                  <a:gd name="T0" fmla="*/ 4 w 12"/>
                  <a:gd name="T1" fmla="*/ 0 h 28"/>
                  <a:gd name="T2" fmla="*/ 5 w 12"/>
                  <a:gd name="T3" fmla="*/ 13 h 28"/>
                  <a:gd name="T4" fmla="*/ 2 w 12"/>
                  <a:gd name="T5" fmla="*/ 19 h 28"/>
                  <a:gd name="T6" fmla="*/ 0 w 12"/>
                  <a:gd name="T7" fmla="*/ 25 h 28"/>
                  <a:gd name="T8" fmla="*/ 4 w 12"/>
                  <a:gd name="T9" fmla="*/ 28 h 28"/>
                  <a:gd name="T10" fmla="*/ 4 w 12"/>
                  <a:gd name="T11" fmla="*/ 28 h 28"/>
                  <a:gd name="T12" fmla="*/ 8 w 12"/>
                  <a:gd name="T13" fmla="*/ 22 h 28"/>
                  <a:gd name="T14" fmla="*/ 11 w 12"/>
                  <a:gd name="T15" fmla="*/ 21 h 28"/>
                  <a:gd name="T16" fmla="*/ 6 w 12"/>
                  <a:gd name="T17" fmla="*/ 1 h 28"/>
                  <a:gd name="T18" fmla="*/ 4 w 12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8">
                    <a:moveTo>
                      <a:pt x="4" y="0"/>
                    </a:moveTo>
                    <a:cubicBezTo>
                      <a:pt x="3" y="4"/>
                      <a:pt x="8" y="8"/>
                      <a:pt x="5" y="13"/>
                    </a:cubicBezTo>
                    <a:cubicBezTo>
                      <a:pt x="4" y="14"/>
                      <a:pt x="3" y="17"/>
                      <a:pt x="2" y="19"/>
                    </a:cubicBezTo>
                    <a:cubicBezTo>
                      <a:pt x="1" y="21"/>
                      <a:pt x="1" y="23"/>
                      <a:pt x="0" y="25"/>
                    </a:cubicBezTo>
                    <a:cubicBezTo>
                      <a:pt x="1" y="26"/>
                      <a:pt x="3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27"/>
                      <a:pt x="6" y="24"/>
                      <a:pt x="8" y="22"/>
                    </a:cubicBezTo>
                    <a:cubicBezTo>
                      <a:pt x="9" y="21"/>
                      <a:pt x="10" y="21"/>
                      <a:pt x="11" y="21"/>
                    </a:cubicBezTo>
                    <a:cubicBezTo>
                      <a:pt x="11" y="4"/>
                      <a:pt x="12" y="4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94" name="Freeform 3752">
                <a:extLst>
                  <a:ext uri="{FF2B5EF4-FFF2-40B4-BE49-F238E27FC236}">
                    <a16:creationId xmlns:a16="http://schemas.microsoft.com/office/drawing/2014/main" id="{47DCFF43-06F4-4C8A-9CD5-A3275092F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5" y="3243"/>
                <a:ext cx="12" cy="29"/>
              </a:xfrm>
              <a:custGeom>
                <a:avLst/>
                <a:gdLst>
                  <a:gd name="T0" fmla="*/ 6 w 14"/>
                  <a:gd name="T1" fmla="*/ 0 h 34"/>
                  <a:gd name="T2" fmla="*/ 1 w 14"/>
                  <a:gd name="T3" fmla="*/ 19 h 34"/>
                  <a:gd name="T4" fmla="*/ 1 w 14"/>
                  <a:gd name="T5" fmla="*/ 20 h 34"/>
                  <a:gd name="T6" fmla="*/ 1 w 14"/>
                  <a:gd name="T7" fmla="*/ 24 h 34"/>
                  <a:gd name="T8" fmla="*/ 1 w 14"/>
                  <a:gd name="T9" fmla="*/ 33 h 34"/>
                  <a:gd name="T10" fmla="*/ 3 w 14"/>
                  <a:gd name="T11" fmla="*/ 34 h 34"/>
                  <a:gd name="T12" fmla="*/ 6 w 14"/>
                  <a:gd name="T13" fmla="*/ 27 h 34"/>
                  <a:gd name="T14" fmla="*/ 12 w 14"/>
                  <a:gd name="T15" fmla="*/ 17 h 34"/>
                  <a:gd name="T16" fmla="*/ 14 w 14"/>
                  <a:gd name="T17" fmla="*/ 17 h 34"/>
                  <a:gd name="T18" fmla="*/ 6 w 14"/>
                  <a:gd name="T1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4">
                    <a:moveTo>
                      <a:pt x="6" y="0"/>
                    </a:moveTo>
                    <a:cubicBezTo>
                      <a:pt x="5" y="7"/>
                      <a:pt x="7" y="17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1" y="21"/>
                      <a:pt x="1" y="23"/>
                      <a:pt x="1" y="24"/>
                    </a:cubicBezTo>
                    <a:cubicBezTo>
                      <a:pt x="0" y="28"/>
                      <a:pt x="1" y="31"/>
                      <a:pt x="1" y="33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4" y="34"/>
                      <a:pt x="5" y="32"/>
                      <a:pt x="6" y="27"/>
                    </a:cubicBezTo>
                    <a:cubicBezTo>
                      <a:pt x="6" y="21"/>
                      <a:pt x="9" y="17"/>
                      <a:pt x="12" y="17"/>
                    </a:cubicBezTo>
                    <a:cubicBezTo>
                      <a:pt x="13" y="17"/>
                      <a:pt x="13" y="17"/>
                      <a:pt x="14" y="17"/>
                    </a:cubicBezTo>
                    <a:cubicBezTo>
                      <a:pt x="14" y="0"/>
                      <a:pt x="14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95" name="Freeform 3753">
                <a:extLst>
                  <a:ext uri="{FF2B5EF4-FFF2-40B4-BE49-F238E27FC236}">
                    <a16:creationId xmlns:a16="http://schemas.microsoft.com/office/drawing/2014/main" id="{48B628B4-760A-4014-B12B-7850E8D22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8" y="3558"/>
                <a:ext cx="15" cy="26"/>
              </a:xfrm>
              <a:custGeom>
                <a:avLst/>
                <a:gdLst>
                  <a:gd name="T0" fmla="*/ 8 w 17"/>
                  <a:gd name="T1" fmla="*/ 0 h 31"/>
                  <a:gd name="T2" fmla="*/ 8 w 17"/>
                  <a:gd name="T3" fmla="*/ 0 h 31"/>
                  <a:gd name="T4" fmla="*/ 8 w 17"/>
                  <a:gd name="T5" fmla="*/ 0 h 31"/>
                  <a:gd name="T6" fmla="*/ 4 w 17"/>
                  <a:gd name="T7" fmla="*/ 18 h 31"/>
                  <a:gd name="T8" fmla="*/ 0 w 17"/>
                  <a:gd name="T9" fmla="*/ 25 h 31"/>
                  <a:gd name="T10" fmla="*/ 6 w 17"/>
                  <a:gd name="T11" fmla="*/ 31 h 31"/>
                  <a:gd name="T12" fmla="*/ 6 w 17"/>
                  <a:gd name="T13" fmla="*/ 31 h 31"/>
                  <a:gd name="T14" fmla="*/ 8 w 17"/>
                  <a:gd name="T15" fmla="*/ 30 h 31"/>
                  <a:gd name="T16" fmla="*/ 15 w 17"/>
                  <a:gd name="T17" fmla="*/ 16 h 31"/>
                  <a:gd name="T18" fmla="*/ 17 w 17"/>
                  <a:gd name="T19" fmla="*/ 17 h 31"/>
                  <a:gd name="T20" fmla="*/ 17 w 17"/>
                  <a:gd name="T21" fmla="*/ 0 h 31"/>
                  <a:gd name="T22" fmla="*/ 8 w 17"/>
                  <a:gd name="T2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31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7"/>
                      <a:pt x="10" y="17"/>
                      <a:pt x="4" y="18"/>
                    </a:cubicBezTo>
                    <a:cubicBezTo>
                      <a:pt x="2" y="18"/>
                      <a:pt x="1" y="23"/>
                      <a:pt x="0" y="25"/>
                    </a:cubicBezTo>
                    <a:cubicBezTo>
                      <a:pt x="2" y="27"/>
                      <a:pt x="4" y="29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8" y="30"/>
                      <a:pt x="8" y="30"/>
                    </a:cubicBezTo>
                    <a:cubicBezTo>
                      <a:pt x="9" y="21"/>
                      <a:pt x="11" y="16"/>
                      <a:pt x="15" y="16"/>
                    </a:cubicBezTo>
                    <a:cubicBezTo>
                      <a:pt x="16" y="16"/>
                      <a:pt x="16" y="17"/>
                      <a:pt x="17" y="1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96" name="Freeform 3754">
                <a:extLst>
                  <a:ext uri="{FF2B5EF4-FFF2-40B4-BE49-F238E27FC236}">
                    <a16:creationId xmlns:a16="http://schemas.microsoft.com/office/drawing/2014/main" id="{14CE0DCC-067A-4FAF-84A6-723AE5655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8" y="2911"/>
                <a:ext cx="8" cy="29"/>
              </a:xfrm>
              <a:custGeom>
                <a:avLst/>
                <a:gdLst>
                  <a:gd name="T0" fmla="*/ 1 w 9"/>
                  <a:gd name="T1" fmla="*/ 0 h 34"/>
                  <a:gd name="T2" fmla="*/ 1 w 9"/>
                  <a:gd name="T3" fmla="*/ 3 h 34"/>
                  <a:gd name="T4" fmla="*/ 1 w 9"/>
                  <a:gd name="T5" fmla="*/ 19 h 34"/>
                  <a:gd name="T6" fmla="*/ 6 w 9"/>
                  <a:gd name="T7" fmla="*/ 34 h 34"/>
                  <a:gd name="T8" fmla="*/ 6 w 9"/>
                  <a:gd name="T9" fmla="*/ 34 h 34"/>
                  <a:gd name="T10" fmla="*/ 7 w 9"/>
                  <a:gd name="T11" fmla="*/ 33 h 34"/>
                  <a:gd name="T12" fmla="*/ 9 w 9"/>
                  <a:gd name="T13" fmla="*/ 28 h 34"/>
                  <a:gd name="T14" fmla="*/ 1 w 9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4">
                    <a:moveTo>
                      <a:pt x="1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1" y="9"/>
                      <a:pt x="0" y="15"/>
                      <a:pt x="1" y="19"/>
                    </a:cubicBezTo>
                    <a:cubicBezTo>
                      <a:pt x="2" y="25"/>
                      <a:pt x="4" y="30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7" y="33"/>
                      <a:pt x="7" y="33"/>
                    </a:cubicBezTo>
                    <a:cubicBezTo>
                      <a:pt x="8" y="31"/>
                      <a:pt x="9" y="29"/>
                      <a:pt x="9" y="28"/>
                    </a:cubicBezTo>
                    <a:cubicBezTo>
                      <a:pt x="9" y="20"/>
                      <a:pt x="4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97" name="Freeform 3755">
                <a:extLst>
                  <a:ext uri="{FF2B5EF4-FFF2-40B4-BE49-F238E27FC236}">
                    <a16:creationId xmlns:a16="http://schemas.microsoft.com/office/drawing/2014/main" id="{11E8AA78-2912-4E74-9E57-7064B12D2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2900"/>
                <a:ext cx="14" cy="29"/>
              </a:xfrm>
              <a:custGeom>
                <a:avLst/>
                <a:gdLst>
                  <a:gd name="T0" fmla="*/ 13 w 17"/>
                  <a:gd name="T1" fmla="*/ 0 h 34"/>
                  <a:gd name="T2" fmla="*/ 12 w 17"/>
                  <a:gd name="T3" fmla="*/ 0 h 34"/>
                  <a:gd name="T4" fmla="*/ 10 w 17"/>
                  <a:gd name="T5" fmla="*/ 0 h 34"/>
                  <a:gd name="T6" fmla="*/ 8 w 17"/>
                  <a:gd name="T7" fmla="*/ 0 h 34"/>
                  <a:gd name="T8" fmla="*/ 3 w 17"/>
                  <a:gd name="T9" fmla="*/ 23 h 34"/>
                  <a:gd name="T10" fmla="*/ 7 w 17"/>
                  <a:gd name="T11" fmla="*/ 34 h 34"/>
                  <a:gd name="T12" fmla="*/ 14 w 17"/>
                  <a:gd name="T13" fmla="*/ 17 h 34"/>
                  <a:gd name="T14" fmla="*/ 16 w 17"/>
                  <a:gd name="T15" fmla="*/ 7 h 34"/>
                  <a:gd name="T16" fmla="*/ 13 w 17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4">
                    <a:moveTo>
                      <a:pt x="13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10"/>
                      <a:pt x="7" y="17"/>
                      <a:pt x="3" y="23"/>
                    </a:cubicBezTo>
                    <a:cubicBezTo>
                      <a:pt x="0" y="29"/>
                      <a:pt x="1" y="32"/>
                      <a:pt x="7" y="34"/>
                    </a:cubicBezTo>
                    <a:cubicBezTo>
                      <a:pt x="7" y="24"/>
                      <a:pt x="9" y="19"/>
                      <a:pt x="14" y="17"/>
                    </a:cubicBezTo>
                    <a:cubicBezTo>
                      <a:pt x="17" y="16"/>
                      <a:pt x="16" y="10"/>
                      <a:pt x="16" y="7"/>
                    </a:cubicBezTo>
                    <a:cubicBezTo>
                      <a:pt x="16" y="1"/>
                      <a:pt x="15" y="0"/>
                      <a:pt x="1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98" name="Freeform 3756">
                <a:extLst>
                  <a:ext uri="{FF2B5EF4-FFF2-40B4-BE49-F238E27FC236}">
                    <a16:creationId xmlns:a16="http://schemas.microsoft.com/office/drawing/2014/main" id="{19C05DF3-EBB8-4240-B191-613B7854E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2" y="3717"/>
                <a:ext cx="17" cy="22"/>
              </a:xfrm>
              <a:custGeom>
                <a:avLst/>
                <a:gdLst>
                  <a:gd name="T0" fmla="*/ 16 w 21"/>
                  <a:gd name="T1" fmla="*/ 0 h 26"/>
                  <a:gd name="T2" fmla="*/ 12 w 21"/>
                  <a:gd name="T3" fmla="*/ 3 h 26"/>
                  <a:gd name="T4" fmla="*/ 2 w 21"/>
                  <a:gd name="T5" fmla="*/ 20 h 26"/>
                  <a:gd name="T6" fmla="*/ 0 w 21"/>
                  <a:gd name="T7" fmla="*/ 24 h 26"/>
                  <a:gd name="T8" fmla="*/ 4 w 21"/>
                  <a:gd name="T9" fmla="*/ 26 h 26"/>
                  <a:gd name="T10" fmla="*/ 11 w 21"/>
                  <a:gd name="T11" fmla="*/ 22 h 26"/>
                  <a:gd name="T12" fmla="*/ 17 w 21"/>
                  <a:gd name="T13" fmla="*/ 15 h 26"/>
                  <a:gd name="T14" fmla="*/ 20 w 21"/>
                  <a:gd name="T15" fmla="*/ 9 h 26"/>
                  <a:gd name="T16" fmla="*/ 17 w 21"/>
                  <a:gd name="T17" fmla="*/ 1 h 26"/>
                  <a:gd name="T18" fmla="*/ 16 w 21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6">
                    <a:moveTo>
                      <a:pt x="16" y="0"/>
                    </a:moveTo>
                    <a:cubicBezTo>
                      <a:pt x="15" y="0"/>
                      <a:pt x="13" y="1"/>
                      <a:pt x="12" y="3"/>
                    </a:cubicBezTo>
                    <a:cubicBezTo>
                      <a:pt x="8" y="8"/>
                      <a:pt x="5" y="14"/>
                      <a:pt x="2" y="20"/>
                    </a:cubicBezTo>
                    <a:cubicBezTo>
                      <a:pt x="1" y="21"/>
                      <a:pt x="1" y="22"/>
                      <a:pt x="0" y="24"/>
                    </a:cubicBezTo>
                    <a:cubicBezTo>
                      <a:pt x="1" y="24"/>
                      <a:pt x="2" y="25"/>
                      <a:pt x="4" y="26"/>
                    </a:cubicBezTo>
                    <a:cubicBezTo>
                      <a:pt x="6" y="25"/>
                      <a:pt x="8" y="24"/>
                      <a:pt x="11" y="22"/>
                    </a:cubicBezTo>
                    <a:cubicBezTo>
                      <a:pt x="13" y="20"/>
                      <a:pt x="15" y="15"/>
                      <a:pt x="17" y="15"/>
                    </a:cubicBezTo>
                    <a:cubicBezTo>
                      <a:pt x="20" y="14"/>
                      <a:pt x="21" y="13"/>
                      <a:pt x="20" y="9"/>
                    </a:cubicBezTo>
                    <a:cubicBezTo>
                      <a:pt x="20" y="6"/>
                      <a:pt x="18" y="2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99" name="Freeform 3757">
                <a:extLst>
                  <a:ext uri="{FF2B5EF4-FFF2-40B4-BE49-F238E27FC236}">
                    <a16:creationId xmlns:a16="http://schemas.microsoft.com/office/drawing/2014/main" id="{6B6EAE0C-1E04-46CE-A8B1-4C647A6B2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1" y="2566"/>
                <a:ext cx="10" cy="20"/>
              </a:xfrm>
              <a:custGeom>
                <a:avLst/>
                <a:gdLst>
                  <a:gd name="T0" fmla="*/ 4 w 12"/>
                  <a:gd name="T1" fmla="*/ 0 h 23"/>
                  <a:gd name="T2" fmla="*/ 3 w 12"/>
                  <a:gd name="T3" fmla="*/ 7 h 23"/>
                  <a:gd name="T4" fmla="*/ 3 w 12"/>
                  <a:gd name="T5" fmla="*/ 16 h 23"/>
                  <a:gd name="T6" fmla="*/ 4 w 12"/>
                  <a:gd name="T7" fmla="*/ 23 h 23"/>
                  <a:gd name="T8" fmla="*/ 8 w 12"/>
                  <a:gd name="T9" fmla="*/ 23 h 23"/>
                  <a:gd name="T10" fmla="*/ 10 w 12"/>
                  <a:gd name="T11" fmla="*/ 23 h 23"/>
                  <a:gd name="T12" fmla="*/ 12 w 12"/>
                  <a:gd name="T13" fmla="*/ 23 h 23"/>
                  <a:gd name="T14" fmla="*/ 12 w 12"/>
                  <a:gd name="T15" fmla="*/ 23 h 23"/>
                  <a:gd name="T16" fmla="*/ 12 w 12"/>
                  <a:gd name="T17" fmla="*/ 1 h 23"/>
                  <a:gd name="T18" fmla="*/ 12 w 12"/>
                  <a:gd name="T19" fmla="*/ 1 h 23"/>
                  <a:gd name="T20" fmla="*/ 10 w 12"/>
                  <a:gd name="T21" fmla="*/ 3 h 23"/>
                  <a:gd name="T22" fmla="*/ 8 w 12"/>
                  <a:gd name="T23" fmla="*/ 5 h 23"/>
                  <a:gd name="T24" fmla="*/ 5 w 12"/>
                  <a:gd name="T25" fmla="*/ 1 h 23"/>
                  <a:gd name="T26" fmla="*/ 4 w 12"/>
                  <a:gd name="T2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23">
                    <a:moveTo>
                      <a:pt x="4" y="0"/>
                    </a:moveTo>
                    <a:cubicBezTo>
                      <a:pt x="2" y="0"/>
                      <a:pt x="1" y="1"/>
                      <a:pt x="3" y="7"/>
                    </a:cubicBezTo>
                    <a:cubicBezTo>
                      <a:pt x="3" y="9"/>
                      <a:pt x="4" y="14"/>
                      <a:pt x="3" y="16"/>
                    </a:cubicBezTo>
                    <a:cubicBezTo>
                      <a:pt x="2" y="20"/>
                      <a:pt x="0" y="23"/>
                      <a:pt x="4" y="23"/>
                    </a:cubicBezTo>
                    <a:cubicBezTo>
                      <a:pt x="5" y="23"/>
                      <a:pt x="6" y="23"/>
                      <a:pt x="8" y="23"/>
                    </a:cubicBezTo>
                    <a:cubicBezTo>
                      <a:pt x="8" y="23"/>
                      <a:pt x="9" y="23"/>
                      <a:pt x="10" y="23"/>
                    </a:cubicBezTo>
                    <a:cubicBezTo>
                      <a:pt x="10" y="23"/>
                      <a:pt x="11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2"/>
                      <a:pt x="10" y="3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5"/>
                      <a:pt x="6" y="4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00" name="Freeform 3758">
                <a:extLst>
                  <a:ext uri="{FF2B5EF4-FFF2-40B4-BE49-F238E27FC236}">
                    <a16:creationId xmlns:a16="http://schemas.microsoft.com/office/drawing/2014/main" id="{40C6B3AC-75FA-4E82-B329-98F0DA09B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" y="557"/>
                <a:ext cx="9" cy="16"/>
              </a:xfrm>
              <a:custGeom>
                <a:avLst/>
                <a:gdLst>
                  <a:gd name="T0" fmla="*/ 0 w 10"/>
                  <a:gd name="T1" fmla="*/ 0 h 18"/>
                  <a:gd name="T2" fmla="*/ 5 w 10"/>
                  <a:gd name="T3" fmla="*/ 18 h 18"/>
                  <a:gd name="T4" fmla="*/ 9 w 10"/>
                  <a:gd name="T5" fmla="*/ 17 h 18"/>
                  <a:gd name="T6" fmla="*/ 9 w 10"/>
                  <a:gd name="T7" fmla="*/ 4 h 18"/>
                  <a:gd name="T8" fmla="*/ 0 w 1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0"/>
                    </a:moveTo>
                    <a:cubicBezTo>
                      <a:pt x="0" y="12"/>
                      <a:pt x="1" y="18"/>
                      <a:pt x="5" y="18"/>
                    </a:cubicBezTo>
                    <a:cubicBezTo>
                      <a:pt x="6" y="18"/>
                      <a:pt x="7" y="17"/>
                      <a:pt x="9" y="17"/>
                    </a:cubicBezTo>
                    <a:cubicBezTo>
                      <a:pt x="9" y="12"/>
                      <a:pt x="10" y="5"/>
                      <a:pt x="9" y="4"/>
                    </a:cubicBezTo>
                    <a:cubicBezTo>
                      <a:pt x="6" y="1"/>
                      <a:pt x="3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01" name="Freeform 3759">
                <a:extLst>
                  <a:ext uri="{FF2B5EF4-FFF2-40B4-BE49-F238E27FC236}">
                    <a16:creationId xmlns:a16="http://schemas.microsoft.com/office/drawing/2014/main" id="{7734296B-09D2-4721-8FD8-A11E58211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7" y="3715"/>
                <a:ext cx="14" cy="23"/>
              </a:xfrm>
              <a:custGeom>
                <a:avLst/>
                <a:gdLst>
                  <a:gd name="T0" fmla="*/ 16 w 17"/>
                  <a:gd name="T1" fmla="*/ 0 h 27"/>
                  <a:gd name="T2" fmla="*/ 13 w 17"/>
                  <a:gd name="T3" fmla="*/ 3 h 27"/>
                  <a:gd name="T4" fmla="*/ 6 w 17"/>
                  <a:gd name="T5" fmla="*/ 17 h 27"/>
                  <a:gd name="T6" fmla="*/ 4 w 17"/>
                  <a:gd name="T7" fmla="*/ 16 h 27"/>
                  <a:gd name="T8" fmla="*/ 2 w 17"/>
                  <a:gd name="T9" fmla="*/ 16 h 27"/>
                  <a:gd name="T10" fmla="*/ 1 w 17"/>
                  <a:gd name="T11" fmla="*/ 22 h 27"/>
                  <a:gd name="T12" fmla="*/ 5 w 17"/>
                  <a:gd name="T13" fmla="*/ 27 h 27"/>
                  <a:gd name="T14" fmla="*/ 5 w 17"/>
                  <a:gd name="T15" fmla="*/ 27 h 27"/>
                  <a:gd name="T16" fmla="*/ 17 w 17"/>
                  <a:gd name="T17" fmla="*/ 4 h 27"/>
                  <a:gd name="T18" fmla="*/ 16 w 17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27">
                    <a:moveTo>
                      <a:pt x="16" y="0"/>
                    </a:moveTo>
                    <a:cubicBezTo>
                      <a:pt x="15" y="1"/>
                      <a:pt x="14" y="2"/>
                      <a:pt x="13" y="3"/>
                    </a:cubicBezTo>
                    <a:cubicBezTo>
                      <a:pt x="10" y="6"/>
                      <a:pt x="11" y="17"/>
                      <a:pt x="6" y="17"/>
                    </a:cubicBezTo>
                    <a:cubicBezTo>
                      <a:pt x="6" y="17"/>
                      <a:pt x="5" y="17"/>
                      <a:pt x="4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1" y="16"/>
                      <a:pt x="0" y="18"/>
                      <a:pt x="1" y="22"/>
                    </a:cubicBezTo>
                    <a:cubicBezTo>
                      <a:pt x="1" y="24"/>
                      <a:pt x="3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11" y="27"/>
                      <a:pt x="17" y="16"/>
                      <a:pt x="17" y="4"/>
                    </a:cubicBezTo>
                    <a:cubicBezTo>
                      <a:pt x="17" y="3"/>
                      <a:pt x="16" y="1"/>
                      <a:pt x="1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02" name="Freeform 3760">
                <a:extLst>
                  <a:ext uri="{FF2B5EF4-FFF2-40B4-BE49-F238E27FC236}">
                    <a16:creationId xmlns:a16="http://schemas.microsoft.com/office/drawing/2014/main" id="{0B02F5CC-02DA-4C3A-91B0-693E02B20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" y="2814"/>
                <a:ext cx="8" cy="28"/>
              </a:xfrm>
              <a:custGeom>
                <a:avLst/>
                <a:gdLst>
                  <a:gd name="T0" fmla="*/ 1 w 9"/>
                  <a:gd name="T1" fmla="*/ 0 h 33"/>
                  <a:gd name="T2" fmla="*/ 1 w 9"/>
                  <a:gd name="T3" fmla="*/ 4 h 33"/>
                  <a:gd name="T4" fmla="*/ 4 w 9"/>
                  <a:gd name="T5" fmla="*/ 29 h 33"/>
                  <a:gd name="T6" fmla="*/ 6 w 9"/>
                  <a:gd name="T7" fmla="*/ 33 h 33"/>
                  <a:gd name="T8" fmla="*/ 8 w 9"/>
                  <a:gd name="T9" fmla="*/ 28 h 33"/>
                  <a:gd name="T10" fmla="*/ 9 w 9"/>
                  <a:gd name="T11" fmla="*/ 21 h 33"/>
                  <a:gd name="T12" fmla="*/ 8 w 9"/>
                  <a:gd name="T13" fmla="*/ 13 h 33"/>
                  <a:gd name="T14" fmla="*/ 7 w 9"/>
                  <a:gd name="T15" fmla="*/ 14 h 33"/>
                  <a:gd name="T16" fmla="*/ 6 w 9"/>
                  <a:gd name="T17" fmla="*/ 16 h 33"/>
                  <a:gd name="T18" fmla="*/ 6 w 9"/>
                  <a:gd name="T19" fmla="*/ 16 h 33"/>
                  <a:gd name="T20" fmla="*/ 2 w 9"/>
                  <a:gd name="T21" fmla="*/ 3 h 33"/>
                  <a:gd name="T22" fmla="*/ 1 w 9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3">
                    <a:moveTo>
                      <a:pt x="1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0" y="13"/>
                      <a:pt x="2" y="21"/>
                      <a:pt x="4" y="29"/>
                    </a:cubicBezTo>
                    <a:cubicBezTo>
                      <a:pt x="4" y="31"/>
                      <a:pt x="5" y="33"/>
                      <a:pt x="6" y="33"/>
                    </a:cubicBezTo>
                    <a:cubicBezTo>
                      <a:pt x="6" y="33"/>
                      <a:pt x="7" y="31"/>
                      <a:pt x="8" y="28"/>
                    </a:cubicBezTo>
                    <a:cubicBezTo>
                      <a:pt x="8" y="25"/>
                      <a:pt x="9" y="22"/>
                      <a:pt x="9" y="21"/>
                    </a:cubicBezTo>
                    <a:cubicBezTo>
                      <a:pt x="9" y="15"/>
                      <a:pt x="9" y="13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4" y="15"/>
                      <a:pt x="2" y="10"/>
                      <a:pt x="2" y="3"/>
                    </a:cubicBezTo>
                    <a:cubicBezTo>
                      <a:pt x="3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03" name="Freeform 3761">
                <a:extLst>
                  <a:ext uri="{FF2B5EF4-FFF2-40B4-BE49-F238E27FC236}">
                    <a16:creationId xmlns:a16="http://schemas.microsoft.com/office/drawing/2014/main" id="{4D394290-AA31-4169-92CA-470C23E7CA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2" y="3715"/>
                <a:ext cx="11" cy="24"/>
              </a:xfrm>
              <a:custGeom>
                <a:avLst/>
                <a:gdLst>
                  <a:gd name="T0" fmla="*/ 13 w 13"/>
                  <a:gd name="T1" fmla="*/ 5 h 28"/>
                  <a:gd name="T2" fmla="*/ 13 w 13"/>
                  <a:gd name="T3" fmla="*/ 8 h 28"/>
                  <a:gd name="T4" fmla="*/ 13 w 13"/>
                  <a:gd name="T5" fmla="*/ 9 h 28"/>
                  <a:gd name="T6" fmla="*/ 13 w 13"/>
                  <a:gd name="T7" fmla="*/ 9 h 28"/>
                  <a:gd name="T8" fmla="*/ 13 w 13"/>
                  <a:gd name="T9" fmla="*/ 5 h 28"/>
                  <a:gd name="T10" fmla="*/ 8 w 13"/>
                  <a:gd name="T11" fmla="*/ 0 h 28"/>
                  <a:gd name="T12" fmla="*/ 7 w 13"/>
                  <a:gd name="T13" fmla="*/ 8 h 28"/>
                  <a:gd name="T14" fmla="*/ 5 w 13"/>
                  <a:gd name="T15" fmla="*/ 17 h 28"/>
                  <a:gd name="T16" fmla="*/ 5 w 13"/>
                  <a:gd name="T17" fmla="*/ 17 h 28"/>
                  <a:gd name="T18" fmla="*/ 3 w 13"/>
                  <a:gd name="T19" fmla="*/ 16 h 28"/>
                  <a:gd name="T20" fmla="*/ 0 w 13"/>
                  <a:gd name="T21" fmla="*/ 22 h 28"/>
                  <a:gd name="T22" fmla="*/ 1 w 13"/>
                  <a:gd name="T23" fmla="*/ 27 h 28"/>
                  <a:gd name="T24" fmla="*/ 5 w 13"/>
                  <a:gd name="T25" fmla="*/ 28 h 28"/>
                  <a:gd name="T26" fmla="*/ 7 w 13"/>
                  <a:gd name="T27" fmla="*/ 27 h 28"/>
                  <a:gd name="T28" fmla="*/ 13 w 13"/>
                  <a:gd name="T29" fmla="*/ 8 h 28"/>
                  <a:gd name="T30" fmla="*/ 8 w 13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8">
                    <a:moveTo>
                      <a:pt x="13" y="5"/>
                    </a:moveTo>
                    <a:cubicBezTo>
                      <a:pt x="13" y="6"/>
                      <a:pt x="13" y="7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5"/>
                    </a:cubicBezTo>
                    <a:moveTo>
                      <a:pt x="8" y="0"/>
                    </a:moveTo>
                    <a:cubicBezTo>
                      <a:pt x="8" y="3"/>
                      <a:pt x="7" y="6"/>
                      <a:pt x="7" y="8"/>
                    </a:cubicBezTo>
                    <a:cubicBezTo>
                      <a:pt x="7" y="13"/>
                      <a:pt x="7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4" y="17"/>
                      <a:pt x="3" y="16"/>
                      <a:pt x="3" y="16"/>
                    </a:cubicBezTo>
                    <a:cubicBezTo>
                      <a:pt x="1" y="16"/>
                      <a:pt x="0" y="17"/>
                      <a:pt x="0" y="22"/>
                    </a:cubicBezTo>
                    <a:cubicBezTo>
                      <a:pt x="0" y="24"/>
                      <a:pt x="1" y="27"/>
                      <a:pt x="1" y="27"/>
                    </a:cubicBezTo>
                    <a:cubicBezTo>
                      <a:pt x="3" y="27"/>
                      <a:pt x="4" y="28"/>
                      <a:pt x="5" y="28"/>
                    </a:cubicBezTo>
                    <a:cubicBezTo>
                      <a:pt x="6" y="28"/>
                      <a:pt x="7" y="27"/>
                      <a:pt x="7" y="27"/>
                    </a:cubicBezTo>
                    <a:cubicBezTo>
                      <a:pt x="9" y="22"/>
                      <a:pt x="10" y="16"/>
                      <a:pt x="13" y="8"/>
                    </a:cubicBezTo>
                    <a:cubicBezTo>
                      <a:pt x="11" y="5"/>
                      <a:pt x="10" y="3"/>
                      <a:pt x="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04" name="Freeform 3762">
                <a:extLst>
                  <a:ext uri="{FF2B5EF4-FFF2-40B4-BE49-F238E27FC236}">
                    <a16:creationId xmlns:a16="http://schemas.microsoft.com/office/drawing/2014/main" id="{7957AB75-A9C6-4BD4-9A9F-B37EED7C5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1532"/>
                <a:ext cx="7" cy="23"/>
              </a:xfrm>
              <a:custGeom>
                <a:avLst/>
                <a:gdLst>
                  <a:gd name="T0" fmla="*/ 6 w 9"/>
                  <a:gd name="T1" fmla="*/ 0 h 27"/>
                  <a:gd name="T2" fmla="*/ 5 w 9"/>
                  <a:gd name="T3" fmla="*/ 5 h 27"/>
                  <a:gd name="T4" fmla="*/ 1 w 9"/>
                  <a:gd name="T5" fmla="*/ 17 h 27"/>
                  <a:gd name="T6" fmla="*/ 1 w 9"/>
                  <a:gd name="T7" fmla="*/ 24 h 27"/>
                  <a:gd name="T8" fmla="*/ 3 w 9"/>
                  <a:gd name="T9" fmla="*/ 27 h 27"/>
                  <a:gd name="T10" fmla="*/ 3 w 9"/>
                  <a:gd name="T11" fmla="*/ 27 h 27"/>
                  <a:gd name="T12" fmla="*/ 9 w 9"/>
                  <a:gd name="T13" fmla="*/ 6 h 27"/>
                  <a:gd name="T14" fmla="*/ 7 w 9"/>
                  <a:gd name="T15" fmla="*/ 1 h 27"/>
                  <a:gd name="T16" fmla="*/ 6 w 9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7">
                    <a:moveTo>
                      <a:pt x="6" y="0"/>
                    </a:moveTo>
                    <a:cubicBezTo>
                      <a:pt x="5" y="0"/>
                      <a:pt x="5" y="2"/>
                      <a:pt x="5" y="5"/>
                    </a:cubicBezTo>
                    <a:cubicBezTo>
                      <a:pt x="5" y="13"/>
                      <a:pt x="4" y="17"/>
                      <a:pt x="1" y="17"/>
                    </a:cubicBezTo>
                    <a:cubicBezTo>
                      <a:pt x="1" y="17"/>
                      <a:pt x="0" y="22"/>
                      <a:pt x="1" y="24"/>
                    </a:cubicBezTo>
                    <a:cubicBezTo>
                      <a:pt x="1" y="25"/>
                      <a:pt x="2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2"/>
                      <a:pt x="9" y="20"/>
                      <a:pt x="9" y="6"/>
                    </a:cubicBezTo>
                    <a:cubicBezTo>
                      <a:pt x="9" y="5"/>
                      <a:pt x="8" y="2"/>
                      <a:pt x="7" y="1"/>
                    </a:cubicBezTo>
                    <a:cubicBezTo>
                      <a:pt x="7" y="0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05" name="Freeform 3763">
                <a:extLst>
                  <a:ext uri="{FF2B5EF4-FFF2-40B4-BE49-F238E27FC236}">
                    <a16:creationId xmlns:a16="http://schemas.microsoft.com/office/drawing/2014/main" id="{3A12A93B-7C54-4EED-ACD4-D8D3F60E2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1" y="4076"/>
                <a:ext cx="14" cy="24"/>
              </a:xfrm>
              <a:custGeom>
                <a:avLst/>
                <a:gdLst>
                  <a:gd name="T0" fmla="*/ 11 w 16"/>
                  <a:gd name="T1" fmla="*/ 0 h 28"/>
                  <a:gd name="T2" fmla="*/ 0 w 16"/>
                  <a:gd name="T3" fmla="*/ 20 h 28"/>
                  <a:gd name="T4" fmla="*/ 1 w 16"/>
                  <a:gd name="T5" fmla="*/ 28 h 28"/>
                  <a:gd name="T6" fmla="*/ 8 w 16"/>
                  <a:gd name="T7" fmla="*/ 16 h 28"/>
                  <a:gd name="T8" fmla="*/ 15 w 16"/>
                  <a:gd name="T9" fmla="*/ 10 h 28"/>
                  <a:gd name="T10" fmla="*/ 16 w 16"/>
                  <a:gd name="T11" fmla="*/ 5 h 28"/>
                  <a:gd name="T12" fmla="*/ 14 w 16"/>
                  <a:gd name="T13" fmla="*/ 1 h 28"/>
                  <a:gd name="T14" fmla="*/ 11 w 16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8">
                    <a:moveTo>
                      <a:pt x="11" y="0"/>
                    </a:moveTo>
                    <a:cubicBezTo>
                      <a:pt x="4" y="0"/>
                      <a:pt x="5" y="16"/>
                      <a:pt x="0" y="20"/>
                    </a:cubicBezTo>
                    <a:cubicBezTo>
                      <a:pt x="0" y="21"/>
                      <a:pt x="1" y="25"/>
                      <a:pt x="1" y="28"/>
                    </a:cubicBezTo>
                    <a:cubicBezTo>
                      <a:pt x="3" y="24"/>
                      <a:pt x="5" y="20"/>
                      <a:pt x="8" y="16"/>
                    </a:cubicBezTo>
                    <a:cubicBezTo>
                      <a:pt x="10" y="14"/>
                      <a:pt x="13" y="13"/>
                      <a:pt x="15" y="10"/>
                    </a:cubicBezTo>
                    <a:cubicBezTo>
                      <a:pt x="16" y="9"/>
                      <a:pt x="15" y="7"/>
                      <a:pt x="16" y="5"/>
                    </a:cubicBezTo>
                    <a:cubicBezTo>
                      <a:pt x="15" y="4"/>
                      <a:pt x="15" y="1"/>
                      <a:pt x="14" y="1"/>
                    </a:cubicBezTo>
                    <a:cubicBezTo>
                      <a:pt x="13" y="1"/>
                      <a:pt x="12" y="0"/>
                      <a:pt x="1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06" name="Freeform 3764">
                <a:extLst>
                  <a:ext uri="{FF2B5EF4-FFF2-40B4-BE49-F238E27FC236}">
                    <a16:creationId xmlns:a16="http://schemas.microsoft.com/office/drawing/2014/main" id="{F4951C48-ED6A-47BD-B410-E9D312C3F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6" y="2987"/>
                <a:ext cx="7" cy="15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17 h 18"/>
                  <a:gd name="T4" fmla="*/ 0 w 8"/>
                  <a:gd name="T5" fmla="*/ 17 h 18"/>
                  <a:gd name="T6" fmla="*/ 0 w 8"/>
                  <a:gd name="T7" fmla="*/ 17 h 18"/>
                  <a:gd name="T8" fmla="*/ 8 w 8"/>
                  <a:gd name="T9" fmla="*/ 18 h 18"/>
                  <a:gd name="T10" fmla="*/ 0 w 8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7"/>
                      <a:pt x="5" y="17"/>
                      <a:pt x="8" y="18"/>
                    </a:cubicBezTo>
                    <a:cubicBezTo>
                      <a:pt x="8" y="1"/>
                      <a:pt x="8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07" name="Freeform 3765">
                <a:extLst>
                  <a:ext uri="{FF2B5EF4-FFF2-40B4-BE49-F238E27FC236}">
                    <a16:creationId xmlns:a16="http://schemas.microsoft.com/office/drawing/2014/main" id="{89AA9429-5549-4C78-83D3-811127423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2" y="3658"/>
                <a:ext cx="9" cy="14"/>
              </a:xfrm>
              <a:custGeom>
                <a:avLst/>
                <a:gdLst>
                  <a:gd name="T0" fmla="*/ 5 w 10"/>
                  <a:gd name="T1" fmla="*/ 0 h 17"/>
                  <a:gd name="T2" fmla="*/ 5 w 10"/>
                  <a:gd name="T3" fmla="*/ 0 h 17"/>
                  <a:gd name="T4" fmla="*/ 0 w 10"/>
                  <a:gd name="T5" fmla="*/ 8 h 17"/>
                  <a:gd name="T6" fmla="*/ 5 w 10"/>
                  <a:gd name="T7" fmla="*/ 17 h 17"/>
                  <a:gd name="T8" fmla="*/ 8 w 10"/>
                  <a:gd name="T9" fmla="*/ 17 h 17"/>
                  <a:gd name="T10" fmla="*/ 9 w 10"/>
                  <a:gd name="T11" fmla="*/ 9 h 17"/>
                  <a:gd name="T12" fmla="*/ 5 w 10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7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1" y="0"/>
                      <a:pt x="1" y="2"/>
                      <a:pt x="0" y="8"/>
                    </a:cubicBezTo>
                    <a:cubicBezTo>
                      <a:pt x="0" y="16"/>
                      <a:pt x="2" y="17"/>
                      <a:pt x="5" y="17"/>
                    </a:cubicBezTo>
                    <a:cubicBezTo>
                      <a:pt x="6" y="17"/>
                      <a:pt x="7" y="17"/>
                      <a:pt x="8" y="17"/>
                    </a:cubicBezTo>
                    <a:cubicBezTo>
                      <a:pt x="8" y="15"/>
                      <a:pt x="9" y="12"/>
                      <a:pt x="9" y="9"/>
                    </a:cubicBezTo>
                    <a:cubicBezTo>
                      <a:pt x="10" y="2"/>
                      <a:pt x="8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08" name="Freeform 3766">
                <a:extLst>
                  <a:ext uri="{FF2B5EF4-FFF2-40B4-BE49-F238E27FC236}">
                    <a16:creationId xmlns:a16="http://schemas.microsoft.com/office/drawing/2014/main" id="{519E3196-A15B-436D-BAB5-2796CFD9E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1" y="3086"/>
                <a:ext cx="8" cy="15"/>
              </a:xfrm>
              <a:custGeom>
                <a:avLst/>
                <a:gdLst>
                  <a:gd name="T0" fmla="*/ 5 w 9"/>
                  <a:gd name="T1" fmla="*/ 0 h 18"/>
                  <a:gd name="T2" fmla="*/ 3 w 9"/>
                  <a:gd name="T3" fmla="*/ 1 h 18"/>
                  <a:gd name="T4" fmla="*/ 1 w 9"/>
                  <a:gd name="T5" fmla="*/ 1 h 18"/>
                  <a:gd name="T6" fmla="*/ 0 w 9"/>
                  <a:gd name="T7" fmla="*/ 1 h 18"/>
                  <a:gd name="T8" fmla="*/ 0 w 9"/>
                  <a:gd name="T9" fmla="*/ 1 h 18"/>
                  <a:gd name="T10" fmla="*/ 0 w 9"/>
                  <a:gd name="T11" fmla="*/ 17 h 18"/>
                  <a:gd name="T12" fmla="*/ 1 w 9"/>
                  <a:gd name="T13" fmla="*/ 17 h 18"/>
                  <a:gd name="T14" fmla="*/ 3 w 9"/>
                  <a:gd name="T15" fmla="*/ 18 h 18"/>
                  <a:gd name="T16" fmla="*/ 5 w 9"/>
                  <a:gd name="T17" fmla="*/ 18 h 18"/>
                  <a:gd name="T18" fmla="*/ 8 w 9"/>
                  <a:gd name="T19" fmla="*/ 11 h 18"/>
                  <a:gd name="T20" fmla="*/ 5 w 9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8">
                    <a:moveTo>
                      <a:pt x="5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3" y="18"/>
                    </a:cubicBezTo>
                    <a:cubicBezTo>
                      <a:pt x="4" y="18"/>
                      <a:pt x="5" y="18"/>
                      <a:pt x="5" y="18"/>
                    </a:cubicBezTo>
                    <a:cubicBezTo>
                      <a:pt x="7" y="18"/>
                      <a:pt x="8" y="17"/>
                      <a:pt x="8" y="11"/>
                    </a:cubicBezTo>
                    <a:cubicBezTo>
                      <a:pt x="9" y="2"/>
                      <a:pt x="7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09" name="Freeform 3767">
                <a:extLst>
                  <a:ext uri="{FF2B5EF4-FFF2-40B4-BE49-F238E27FC236}">
                    <a16:creationId xmlns:a16="http://schemas.microsoft.com/office/drawing/2014/main" id="{57639A65-DB27-4A77-B535-4AD776B62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943"/>
                <a:ext cx="13" cy="14"/>
              </a:xfrm>
              <a:custGeom>
                <a:avLst/>
                <a:gdLst>
                  <a:gd name="T0" fmla="*/ 3 w 15"/>
                  <a:gd name="T1" fmla="*/ 0 h 17"/>
                  <a:gd name="T2" fmla="*/ 7 w 15"/>
                  <a:gd name="T3" fmla="*/ 17 h 17"/>
                  <a:gd name="T4" fmla="*/ 8 w 15"/>
                  <a:gd name="T5" fmla="*/ 17 h 17"/>
                  <a:gd name="T6" fmla="*/ 12 w 15"/>
                  <a:gd name="T7" fmla="*/ 0 h 17"/>
                  <a:gd name="T8" fmla="*/ 3 w 1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3" y="0"/>
                    </a:moveTo>
                    <a:cubicBezTo>
                      <a:pt x="4" y="6"/>
                      <a:pt x="0" y="17"/>
                      <a:pt x="7" y="17"/>
                    </a:cubicBezTo>
                    <a:cubicBezTo>
                      <a:pt x="7" y="17"/>
                      <a:pt x="8" y="17"/>
                      <a:pt x="8" y="17"/>
                    </a:cubicBezTo>
                    <a:cubicBezTo>
                      <a:pt x="15" y="16"/>
                      <a:pt x="10" y="6"/>
                      <a:pt x="12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10" name="Freeform 3768">
                <a:extLst>
                  <a:ext uri="{FF2B5EF4-FFF2-40B4-BE49-F238E27FC236}">
                    <a16:creationId xmlns:a16="http://schemas.microsoft.com/office/drawing/2014/main" id="{81BC9A22-3A5A-4152-B44A-26E99DFB8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3200"/>
                <a:ext cx="6" cy="15"/>
              </a:xfrm>
              <a:custGeom>
                <a:avLst/>
                <a:gdLst>
                  <a:gd name="T0" fmla="*/ 1 w 7"/>
                  <a:gd name="T1" fmla="*/ 0 h 18"/>
                  <a:gd name="T2" fmla="*/ 0 w 7"/>
                  <a:gd name="T3" fmla="*/ 16 h 18"/>
                  <a:gd name="T4" fmla="*/ 1 w 7"/>
                  <a:gd name="T5" fmla="*/ 16 h 18"/>
                  <a:gd name="T6" fmla="*/ 3 w 7"/>
                  <a:gd name="T7" fmla="*/ 17 h 18"/>
                  <a:gd name="T8" fmla="*/ 5 w 7"/>
                  <a:gd name="T9" fmla="*/ 18 h 18"/>
                  <a:gd name="T10" fmla="*/ 7 w 7"/>
                  <a:gd name="T11" fmla="*/ 11 h 18"/>
                  <a:gd name="T12" fmla="*/ 3 w 7"/>
                  <a:gd name="T13" fmla="*/ 0 h 18"/>
                  <a:gd name="T14" fmla="*/ 3 w 7"/>
                  <a:gd name="T15" fmla="*/ 0 h 18"/>
                  <a:gd name="T16" fmla="*/ 3 w 7"/>
                  <a:gd name="T17" fmla="*/ 0 h 18"/>
                  <a:gd name="T18" fmla="*/ 1 w 7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8">
                    <a:moveTo>
                      <a:pt x="1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6"/>
                      <a:pt x="2" y="17"/>
                      <a:pt x="3" y="17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6" y="18"/>
                      <a:pt x="7" y="17"/>
                      <a:pt x="7" y="11"/>
                    </a:cubicBezTo>
                    <a:cubicBezTo>
                      <a:pt x="7" y="1"/>
                      <a:pt x="5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11" name="Freeform 3769">
                <a:extLst>
                  <a:ext uri="{FF2B5EF4-FFF2-40B4-BE49-F238E27FC236}">
                    <a16:creationId xmlns:a16="http://schemas.microsoft.com/office/drawing/2014/main" id="{5B0278BA-D143-4EA4-8990-88587D439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0" y="1016"/>
                <a:ext cx="6" cy="19"/>
              </a:xfrm>
              <a:custGeom>
                <a:avLst/>
                <a:gdLst>
                  <a:gd name="T0" fmla="*/ 6 w 7"/>
                  <a:gd name="T1" fmla="*/ 0 h 22"/>
                  <a:gd name="T2" fmla="*/ 2 w 7"/>
                  <a:gd name="T3" fmla="*/ 4 h 22"/>
                  <a:gd name="T4" fmla="*/ 0 w 7"/>
                  <a:gd name="T5" fmla="*/ 5 h 22"/>
                  <a:gd name="T6" fmla="*/ 0 w 7"/>
                  <a:gd name="T7" fmla="*/ 22 h 22"/>
                  <a:gd name="T8" fmla="*/ 7 w 7"/>
                  <a:gd name="T9" fmla="*/ 17 h 22"/>
                  <a:gd name="T10" fmla="*/ 7 w 7"/>
                  <a:gd name="T11" fmla="*/ 9 h 22"/>
                  <a:gd name="T12" fmla="*/ 6 w 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2">
                    <a:moveTo>
                      <a:pt x="6" y="0"/>
                    </a:moveTo>
                    <a:cubicBezTo>
                      <a:pt x="5" y="0"/>
                      <a:pt x="4" y="1"/>
                      <a:pt x="2" y="4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0"/>
                      <a:pt x="5" y="19"/>
                      <a:pt x="7" y="17"/>
                    </a:cubicBezTo>
                    <a:cubicBezTo>
                      <a:pt x="7" y="15"/>
                      <a:pt x="7" y="12"/>
                      <a:pt x="7" y="9"/>
                    </a:cubicBezTo>
                    <a:cubicBezTo>
                      <a:pt x="7" y="3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12" name="Freeform 3770">
                <a:extLst>
                  <a:ext uri="{FF2B5EF4-FFF2-40B4-BE49-F238E27FC236}">
                    <a16:creationId xmlns:a16="http://schemas.microsoft.com/office/drawing/2014/main" id="{80084CE0-D59F-4E27-B025-9D692F9D1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1087"/>
                <a:ext cx="9" cy="14"/>
              </a:xfrm>
              <a:custGeom>
                <a:avLst/>
                <a:gdLst>
                  <a:gd name="T0" fmla="*/ 3 w 10"/>
                  <a:gd name="T1" fmla="*/ 0 h 17"/>
                  <a:gd name="T2" fmla="*/ 1 w 10"/>
                  <a:gd name="T3" fmla="*/ 6 h 17"/>
                  <a:gd name="T4" fmla="*/ 5 w 10"/>
                  <a:gd name="T5" fmla="*/ 17 h 17"/>
                  <a:gd name="T6" fmla="*/ 5 w 10"/>
                  <a:gd name="T7" fmla="*/ 17 h 17"/>
                  <a:gd name="T8" fmla="*/ 5 w 10"/>
                  <a:gd name="T9" fmla="*/ 17 h 17"/>
                  <a:gd name="T10" fmla="*/ 6 w 10"/>
                  <a:gd name="T11" fmla="*/ 17 h 17"/>
                  <a:gd name="T12" fmla="*/ 7 w 10"/>
                  <a:gd name="T13" fmla="*/ 17 h 17"/>
                  <a:gd name="T14" fmla="*/ 10 w 10"/>
                  <a:gd name="T15" fmla="*/ 10 h 17"/>
                  <a:gd name="T16" fmla="*/ 7 w 10"/>
                  <a:gd name="T17" fmla="*/ 0 h 17"/>
                  <a:gd name="T18" fmla="*/ 6 w 10"/>
                  <a:gd name="T19" fmla="*/ 1 h 17"/>
                  <a:gd name="T20" fmla="*/ 5 w 10"/>
                  <a:gd name="T21" fmla="*/ 1 h 17"/>
                  <a:gd name="T22" fmla="*/ 4 w 10"/>
                  <a:gd name="T23" fmla="*/ 0 h 17"/>
                  <a:gd name="T24" fmla="*/ 3 w 10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7">
                    <a:moveTo>
                      <a:pt x="3" y="0"/>
                    </a:moveTo>
                    <a:cubicBezTo>
                      <a:pt x="2" y="0"/>
                      <a:pt x="1" y="1"/>
                      <a:pt x="1" y="6"/>
                    </a:cubicBezTo>
                    <a:cubicBezTo>
                      <a:pt x="2" y="11"/>
                      <a:pt x="0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9" y="17"/>
                      <a:pt x="10" y="17"/>
                      <a:pt x="10" y="10"/>
                    </a:cubicBezTo>
                    <a:cubicBezTo>
                      <a:pt x="10" y="4"/>
                      <a:pt x="10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13" name="Freeform 3771">
                <a:extLst>
                  <a:ext uri="{FF2B5EF4-FFF2-40B4-BE49-F238E27FC236}">
                    <a16:creationId xmlns:a16="http://schemas.microsoft.com/office/drawing/2014/main" id="{57D3A5F7-7D50-4354-A87E-6897DF5EF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4" y="2587"/>
                <a:ext cx="13" cy="16"/>
              </a:xfrm>
              <a:custGeom>
                <a:avLst/>
                <a:gdLst>
                  <a:gd name="T0" fmla="*/ 10 w 15"/>
                  <a:gd name="T1" fmla="*/ 0 h 18"/>
                  <a:gd name="T2" fmla="*/ 8 w 15"/>
                  <a:gd name="T3" fmla="*/ 0 h 18"/>
                  <a:gd name="T4" fmla="*/ 7 w 15"/>
                  <a:gd name="T5" fmla="*/ 11 h 18"/>
                  <a:gd name="T6" fmla="*/ 7 w 15"/>
                  <a:gd name="T7" fmla="*/ 11 h 18"/>
                  <a:gd name="T8" fmla="*/ 7 w 15"/>
                  <a:gd name="T9" fmla="*/ 11 h 18"/>
                  <a:gd name="T10" fmla="*/ 14 w 15"/>
                  <a:gd name="T11" fmla="*/ 18 h 18"/>
                  <a:gd name="T12" fmla="*/ 10 w 1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8">
                    <a:moveTo>
                      <a:pt x="10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0" y="0"/>
                      <a:pt x="10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3"/>
                      <a:pt x="12" y="15"/>
                      <a:pt x="14" y="18"/>
                    </a:cubicBezTo>
                    <a:cubicBezTo>
                      <a:pt x="14" y="2"/>
                      <a:pt x="15" y="0"/>
                      <a:pt x="1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14" name="Freeform 3772">
                <a:extLst>
                  <a:ext uri="{FF2B5EF4-FFF2-40B4-BE49-F238E27FC236}">
                    <a16:creationId xmlns:a16="http://schemas.microsoft.com/office/drawing/2014/main" id="{643C157D-9997-47DB-93D6-F36AEB6CE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" y="2773"/>
                <a:ext cx="9" cy="14"/>
              </a:xfrm>
              <a:custGeom>
                <a:avLst/>
                <a:gdLst>
                  <a:gd name="T0" fmla="*/ 3 w 10"/>
                  <a:gd name="T1" fmla="*/ 0 h 17"/>
                  <a:gd name="T2" fmla="*/ 1 w 10"/>
                  <a:gd name="T3" fmla="*/ 5 h 17"/>
                  <a:gd name="T4" fmla="*/ 4 w 10"/>
                  <a:gd name="T5" fmla="*/ 17 h 17"/>
                  <a:gd name="T6" fmla="*/ 5 w 10"/>
                  <a:gd name="T7" fmla="*/ 17 h 17"/>
                  <a:gd name="T8" fmla="*/ 5 w 10"/>
                  <a:gd name="T9" fmla="*/ 17 h 17"/>
                  <a:gd name="T10" fmla="*/ 6 w 10"/>
                  <a:gd name="T11" fmla="*/ 17 h 17"/>
                  <a:gd name="T12" fmla="*/ 7 w 10"/>
                  <a:gd name="T13" fmla="*/ 17 h 17"/>
                  <a:gd name="T14" fmla="*/ 10 w 10"/>
                  <a:gd name="T15" fmla="*/ 9 h 17"/>
                  <a:gd name="T16" fmla="*/ 7 w 10"/>
                  <a:gd name="T17" fmla="*/ 0 h 17"/>
                  <a:gd name="T18" fmla="*/ 6 w 10"/>
                  <a:gd name="T19" fmla="*/ 0 h 17"/>
                  <a:gd name="T20" fmla="*/ 5 w 10"/>
                  <a:gd name="T21" fmla="*/ 0 h 17"/>
                  <a:gd name="T22" fmla="*/ 4 w 10"/>
                  <a:gd name="T23" fmla="*/ 0 h 17"/>
                  <a:gd name="T24" fmla="*/ 3 w 10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7">
                    <a:moveTo>
                      <a:pt x="3" y="0"/>
                    </a:moveTo>
                    <a:cubicBezTo>
                      <a:pt x="2" y="0"/>
                      <a:pt x="1" y="1"/>
                      <a:pt x="1" y="5"/>
                    </a:cubicBezTo>
                    <a:cubicBezTo>
                      <a:pt x="2" y="10"/>
                      <a:pt x="0" y="17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9" y="17"/>
                      <a:pt x="10" y="16"/>
                      <a:pt x="10" y="9"/>
                    </a:cubicBezTo>
                    <a:cubicBezTo>
                      <a:pt x="10" y="4"/>
                      <a:pt x="10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15" name="Freeform 3773">
                <a:extLst>
                  <a:ext uri="{FF2B5EF4-FFF2-40B4-BE49-F238E27FC236}">
                    <a16:creationId xmlns:a16="http://schemas.microsoft.com/office/drawing/2014/main" id="{DE8EAA31-86FE-4491-A69A-196A99B87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4" y="3743"/>
                <a:ext cx="10" cy="15"/>
              </a:xfrm>
              <a:custGeom>
                <a:avLst/>
                <a:gdLst>
                  <a:gd name="T0" fmla="*/ 2 w 11"/>
                  <a:gd name="T1" fmla="*/ 0 h 17"/>
                  <a:gd name="T2" fmla="*/ 1 w 11"/>
                  <a:gd name="T3" fmla="*/ 6 h 17"/>
                  <a:gd name="T4" fmla="*/ 5 w 11"/>
                  <a:gd name="T5" fmla="*/ 17 h 17"/>
                  <a:gd name="T6" fmla="*/ 5 w 11"/>
                  <a:gd name="T7" fmla="*/ 17 h 17"/>
                  <a:gd name="T8" fmla="*/ 5 w 11"/>
                  <a:gd name="T9" fmla="*/ 17 h 17"/>
                  <a:gd name="T10" fmla="*/ 6 w 11"/>
                  <a:gd name="T11" fmla="*/ 17 h 17"/>
                  <a:gd name="T12" fmla="*/ 7 w 11"/>
                  <a:gd name="T13" fmla="*/ 17 h 17"/>
                  <a:gd name="T14" fmla="*/ 10 w 11"/>
                  <a:gd name="T15" fmla="*/ 9 h 17"/>
                  <a:gd name="T16" fmla="*/ 7 w 11"/>
                  <a:gd name="T17" fmla="*/ 0 h 17"/>
                  <a:gd name="T18" fmla="*/ 5 w 11"/>
                  <a:gd name="T19" fmla="*/ 0 h 17"/>
                  <a:gd name="T20" fmla="*/ 5 w 11"/>
                  <a:gd name="T21" fmla="*/ 0 h 17"/>
                  <a:gd name="T22" fmla="*/ 4 w 11"/>
                  <a:gd name="T23" fmla="*/ 0 h 17"/>
                  <a:gd name="T24" fmla="*/ 2 w 11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7">
                    <a:moveTo>
                      <a:pt x="2" y="0"/>
                    </a:moveTo>
                    <a:cubicBezTo>
                      <a:pt x="1" y="0"/>
                      <a:pt x="0" y="1"/>
                      <a:pt x="1" y="6"/>
                    </a:cubicBezTo>
                    <a:cubicBezTo>
                      <a:pt x="2" y="10"/>
                      <a:pt x="0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6" y="17"/>
                      <a:pt x="7" y="17"/>
                      <a:pt x="7" y="17"/>
                    </a:cubicBezTo>
                    <a:cubicBezTo>
                      <a:pt x="9" y="17"/>
                      <a:pt x="11" y="16"/>
                      <a:pt x="10" y="9"/>
                    </a:cubicBezTo>
                    <a:cubicBezTo>
                      <a:pt x="10" y="4"/>
                      <a:pt x="9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16" name="Freeform 3774">
                <a:extLst>
                  <a:ext uri="{FF2B5EF4-FFF2-40B4-BE49-F238E27FC236}">
                    <a16:creationId xmlns:a16="http://schemas.microsoft.com/office/drawing/2014/main" id="{5BEC59C1-3B41-4F1A-A79A-73F2A125C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" y="2758"/>
                <a:ext cx="8" cy="15"/>
              </a:xfrm>
              <a:custGeom>
                <a:avLst/>
                <a:gdLst>
                  <a:gd name="T0" fmla="*/ 0 w 9"/>
                  <a:gd name="T1" fmla="*/ 0 h 17"/>
                  <a:gd name="T2" fmla="*/ 9 w 9"/>
                  <a:gd name="T3" fmla="*/ 17 h 17"/>
                  <a:gd name="T4" fmla="*/ 0 w 9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7">
                    <a:moveTo>
                      <a:pt x="0" y="0"/>
                    </a:moveTo>
                    <a:cubicBezTo>
                      <a:pt x="1" y="13"/>
                      <a:pt x="2" y="16"/>
                      <a:pt x="9" y="17"/>
                    </a:cubicBezTo>
                    <a:cubicBezTo>
                      <a:pt x="9" y="0"/>
                      <a:pt x="9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17" name="Freeform 3775">
                <a:extLst>
                  <a:ext uri="{FF2B5EF4-FFF2-40B4-BE49-F238E27FC236}">
                    <a16:creationId xmlns:a16="http://schemas.microsoft.com/office/drawing/2014/main" id="{7E27DCB8-E251-42D1-A38F-3DF244DAD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" y="2501"/>
                <a:ext cx="8" cy="16"/>
              </a:xfrm>
              <a:custGeom>
                <a:avLst/>
                <a:gdLst>
                  <a:gd name="T0" fmla="*/ 1 w 9"/>
                  <a:gd name="T1" fmla="*/ 0 h 18"/>
                  <a:gd name="T2" fmla="*/ 1 w 9"/>
                  <a:gd name="T3" fmla="*/ 0 h 18"/>
                  <a:gd name="T4" fmla="*/ 5 w 9"/>
                  <a:gd name="T5" fmla="*/ 16 h 18"/>
                  <a:gd name="T6" fmla="*/ 7 w 9"/>
                  <a:gd name="T7" fmla="*/ 18 h 18"/>
                  <a:gd name="T8" fmla="*/ 9 w 9"/>
                  <a:gd name="T9" fmla="*/ 12 h 18"/>
                  <a:gd name="T10" fmla="*/ 9 w 9"/>
                  <a:gd name="T11" fmla="*/ 1 h 18"/>
                  <a:gd name="T12" fmla="*/ 1 w 9"/>
                  <a:gd name="T13" fmla="*/ 0 h 18"/>
                  <a:gd name="T14" fmla="*/ 1 w 9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8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8"/>
                      <a:pt x="2" y="13"/>
                      <a:pt x="5" y="16"/>
                    </a:cubicBezTo>
                    <a:cubicBezTo>
                      <a:pt x="6" y="17"/>
                      <a:pt x="6" y="18"/>
                      <a:pt x="7" y="18"/>
                    </a:cubicBezTo>
                    <a:cubicBezTo>
                      <a:pt x="8" y="18"/>
                      <a:pt x="9" y="16"/>
                      <a:pt x="9" y="12"/>
                    </a:cubicBezTo>
                    <a:cubicBezTo>
                      <a:pt x="9" y="8"/>
                      <a:pt x="9" y="5"/>
                      <a:pt x="9" y="1"/>
                    </a:cubicBezTo>
                    <a:cubicBezTo>
                      <a:pt x="7" y="1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18" name="Freeform 3776">
                <a:extLst>
                  <a:ext uri="{FF2B5EF4-FFF2-40B4-BE49-F238E27FC236}">
                    <a16:creationId xmlns:a16="http://schemas.microsoft.com/office/drawing/2014/main" id="{7E40E641-6965-4FC7-8044-8704D029E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1913"/>
                <a:ext cx="12" cy="20"/>
              </a:xfrm>
              <a:custGeom>
                <a:avLst/>
                <a:gdLst>
                  <a:gd name="T0" fmla="*/ 9 w 14"/>
                  <a:gd name="T1" fmla="*/ 0 h 23"/>
                  <a:gd name="T2" fmla="*/ 0 w 14"/>
                  <a:gd name="T3" fmla="*/ 17 h 23"/>
                  <a:gd name="T4" fmla="*/ 3 w 14"/>
                  <a:gd name="T5" fmla="*/ 23 h 23"/>
                  <a:gd name="T6" fmla="*/ 4 w 14"/>
                  <a:gd name="T7" fmla="*/ 23 h 23"/>
                  <a:gd name="T8" fmla="*/ 6 w 14"/>
                  <a:gd name="T9" fmla="*/ 23 h 23"/>
                  <a:gd name="T10" fmla="*/ 7 w 14"/>
                  <a:gd name="T11" fmla="*/ 23 h 23"/>
                  <a:gd name="T12" fmla="*/ 8 w 14"/>
                  <a:gd name="T13" fmla="*/ 23 h 23"/>
                  <a:gd name="T14" fmla="*/ 14 w 14"/>
                  <a:gd name="T15" fmla="*/ 10 h 23"/>
                  <a:gd name="T16" fmla="*/ 9 w 14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3">
                    <a:moveTo>
                      <a:pt x="9" y="0"/>
                    </a:moveTo>
                    <a:cubicBezTo>
                      <a:pt x="9" y="17"/>
                      <a:pt x="9" y="17"/>
                      <a:pt x="0" y="17"/>
                    </a:cubicBezTo>
                    <a:cubicBezTo>
                      <a:pt x="0" y="22"/>
                      <a:pt x="2" y="23"/>
                      <a:pt x="3" y="23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5" y="23"/>
                      <a:pt x="5" y="23"/>
                      <a:pt x="6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12" y="23"/>
                      <a:pt x="11" y="13"/>
                      <a:pt x="14" y="10"/>
                    </a:cubicBezTo>
                    <a:cubicBezTo>
                      <a:pt x="12" y="7"/>
                      <a:pt x="10" y="4"/>
                      <a:pt x="9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19" name="Freeform 3777">
                <a:extLst>
                  <a:ext uri="{FF2B5EF4-FFF2-40B4-BE49-F238E27FC236}">
                    <a16:creationId xmlns:a16="http://schemas.microsoft.com/office/drawing/2014/main" id="{DB7D0DD6-7605-4DE2-AB1A-ABA75B6F8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1657"/>
                <a:ext cx="7" cy="14"/>
              </a:xfrm>
              <a:custGeom>
                <a:avLst/>
                <a:gdLst>
                  <a:gd name="T0" fmla="*/ 4 w 8"/>
                  <a:gd name="T1" fmla="*/ 0 h 17"/>
                  <a:gd name="T2" fmla="*/ 2 w 8"/>
                  <a:gd name="T3" fmla="*/ 0 h 17"/>
                  <a:gd name="T4" fmla="*/ 0 w 8"/>
                  <a:gd name="T5" fmla="*/ 3 h 17"/>
                  <a:gd name="T6" fmla="*/ 0 w 8"/>
                  <a:gd name="T7" fmla="*/ 4 h 17"/>
                  <a:gd name="T8" fmla="*/ 0 w 8"/>
                  <a:gd name="T9" fmla="*/ 4 h 17"/>
                  <a:gd name="T10" fmla="*/ 0 w 8"/>
                  <a:gd name="T11" fmla="*/ 4 h 17"/>
                  <a:gd name="T12" fmla="*/ 5 w 8"/>
                  <a:gd name="T13" fmla="*/ 17 h 17"/>
                  <a:gd name="T14" fmla="*/ 6 w 8"/>
                  <a:gd name="T15" fmla="*/ 17 h 17"/>
                  <a:gd name="T16" fmla="*/ 8 w 8"/>
                  <a:gd name="T17" fmla="*/ 12 h 17"/>
                  <a:gd name="T18" fmla="*/ 4 w 8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7">
                    <a:moveTo>
                      <a:pt x="4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2" y="17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7" y="16"/>
                      <a:pt x="8" y="13"/>
                      <a:pt x="8" y="12"/>
                    </a:cubicBezTo>
                    <a:cubicBezTo>
                      <a:pt x="8" y="2"/>
                      <a:pt x="8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20" name="Freeform 3778">
                <a:extLst>
                  <a:ext uri="{FF2B5EF4-FFF2-40B4-BE49-F238E27FC236}">
                    <a16:creationId xmlns:a16="http://schemas.microsoft.com/office/drawing/2014/main" id="{B7BE230A-0418-44BC-8424-17BCFE071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" y="3186"/>
                <a:ext cx="8" cy="15"/>
              </a:xfrm>
              <a:custGeom>
                <a:avLst/>
                <a:gdLst>
                  <a:gd name="T0" fmla="*/ 5 w 9"/>
                  <a:gd name="T1" fmla="*/ 0 h 17"/>
                  <a:gd name="T2" fmla="*/ 0 w 9"/>
                  <a:gd name="T3" fmla="*/ 3 h 17"/>
                  <a:gd name="T4" fmla="*/ 3 w 9"/>
                  <a:gd name="T5" fmla="*/ 14 h 17"/>
                  <a:gd name="T6" fmla="*/ 3 w 9"/>
                  <a:gd name="T7" fmla="*/ 17 h 17"/>
                  <a:gd name="T8" fmla="*/ 8 w 9"/>
                  <a:gd name="T9" fmla="*/ 17 h 17"/>
                  <a:gd name="T10" fmla="*/ 8 w 9"/>
                  <a:gd name="T11" fmla="*/ 11 h 17"/>
                  <a:gd name="T12" fmla="*/ 6 w 9"/>
                  <a:gd name="T13" fmla="*/ 1 h 17"/>
                  <a:gd name="T14" fmla="*/ 5 w 9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7">
                    <a:moveTo>
                      <a:pt x="5" y="0"/>
                    </a:moveTo>
                    <a:cubicBezTo>
                      <a:pt x="4" y="0"/>
                      <a:pt x="2" y="2"/>
                      <a:pt x="0" y="3"/>
                    </a:cubicBezTo>
                    <a:cubicBezTo>
                      <a:pt x="1" y="6"/>
                      <a:pt x="2" y="10"/>
                      <a:pt x="3" y="14"/>
                    </a:cubicBezTo>
                    <a:cubicBezTo>
                      <a:pt x="3" y="15"/>
                      <a:pt x="3" y="16"/>
                      <a:pt x="3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5"/>
                      <a:pt x="9" y="13"/>
                      <a:pt x="8" y="11"/>
                    </a:cubicBezTo>
                    <a:cubicBezTo>
                      <a:pt x="8" y="7"/>
                      <a:pt x="8" y="1"/>
                      <a:pt x="6" y="1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21" name="Freeform 3779">
                <a:extLst>
                  <a:ext uri="{FF2B5EF4-FFF2-40B4-BE49-F238E27FC236}">
                    <a16:creationId xmlns:a16="http://schemas.microsoft.com/office/drawing/2014/main" id="{47CE23EA-C970-48E4-9F28-B6C378C41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6" y="3297"/>
                <a:ext cx="13" cy="17"/>
              </a:xfrm>
              <a:custGeom>
                <a:avLst/>
                <a:gdLst>
                  <a:gd name="T0" fmla="*/ 9 w 15"/>
                  <a:gd name="T1" fmla="*/ 0 h 20"/>
                  <a:gd name="T2" fmla="*/ 7 w 15"/>
                  <a:gd name="T3" fmla="*/ 2 h 20"/>
                  <a:gd name="T4" fmla="*/ 5 w 15"/>
                  <a:gd name="T5" fmla="*/ 5 h 20"/>
                  <a:gd name="T6" fmla="*/ 5 w 15"/>
                  <a:gd name="T7" fmla="*/ 4 h 20"/>
                  <a:gd name="T8" fmla="*/ 5 w 15"/>
                  <a:gd name="T9" fmla="*/ 4 h 20"/>
                  <a:gd name="T10" fmla="*/ 5 w 15"/>
                  <a:gd name="T11" fmla="*/ 4 h 20"/>
                  <a:gd name="T12" fmla="*/ 4 w 15"/>
                  <a:gd name="T13" fmla="*/ 17 h 20"/>
                  <a:gd name="T14" fmla="*/ 6 w 15"/>
                  <a:gd name="T15" fmla="*/ 20 h 20"/>
                  <a:gd name="T16" fmla="*/ 8 w 15"/>
                  <a:gd name="T17" fmla="*/ 18 h 20"/>
                  <a:gd name="T18" fmla="*/ 10 w 15"/>
                  <a:gd name="T19" fmla="*/ 15 h 20"/>
                  <a:gd name="T20" fmla="*/ 10 w 15"/>
                  <a:gd name="T21" fmla="*/ 16 h 20"/>
                  <a:gd name="T22" fmla="*/ 11 w 15"/>
                  <a:gd name="T23" fmla="*/ 3 h 20"/>
                  <a:gd name="T24" fmla="*/ 9 w 15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20">
                    <a:moveTo>
                      <a:pt x="9" y="0"/>
                    </a:moveTo>
                    <a:cubicBezTo>
                      <a:pt x="8" y="0"/>
                      <a:pt x="8" y="1"/>
                      <a:pt x="7" y="2"/>
                    </a:cubicBezTo>
                    <a:cubicBezTo>
                      <a:pt x="7" y="4"/>
                      <a:pt x="6" y="5"/>
                      <a:pt x="5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9"/>
                      <a:pt x="0" y="10"/>
                      <a:pt x="4" y="17"/>
                    </a:cubicBezTo>
                    <a:cubicBezTo>
                      <a:pt x="5" y="19"/>
                      <a:pt x="5" y="20"/>
                      <a:pt x="6" y="20"/>
                    </a:cubicBezTo>
                    <a:cubicBezTo>
                      <a:pt x="7" y="20"/>
                      <a:pt x="7" y="19"/>
                      <a:pt x="8" y="18"/>
                    </a:cubicBezTo>
                    <a:cubicBezTo>
                      <a:pt x="8" y="16"/>
                      <a:pt x="9" y="15"/>
                      <a:pt x="10" y="15"/>
                    </a:cubicBezTo>
                    <a:cubicBezTo>
                      <a:pt x="10" y="15"/>
                      <a:pt x="10" y="15"/>
                      <a:pt x="10" y="16"/>
                    </a:cubicBezTo>
                    <a:cubicBezTo>
                      <a:pt x="9" y="11"/>
                      <a:pt x="15" y="10"/>
                      <a:pt x="11" y="3"/>
                    </a:cubicBezTo>
                    <a:cubicBezTo>
                      <a:pt x="10" y="1"/>
                      <a:pt x="10" y="0"/>
                      <a:pt x="9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22" name="Freeform 3780">
                <a:extLst>
                  <a:ext uri="{FF2B5EF4-FFF2-40B4-BE49-F238E27FC236}">
                    <a16:creationId xmlns:a16="http://schemas.microsoft.com/office/drawing/2014/main" id="{B5D26193-0485-45C4-9217-061B39375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1900"/>
                <a:ext cx="7" cy="13"/>
              </a:xfrm>
              <a:custGeom>
                <a:avLst/>
                <a:gdLst>
                  <a:gd name="T0" fmla="*/ 7 w 9"/>
                  <a:gd name="T1" fmla="*/ 0 h 16"/>
                  <a:gd name="T2" fmla="*/ 3 w 9"/>
                  <a:gd name="T3" fmla="*/ 2 h 16"/>
                  <a:gd name="T4" fmla="*/ 0 w 9"/>
                  <a:gd name="T5" fmla="*/ 16 h 16"/>
                  <a:gd name="T6" fmla="*/ 0 w 9"/>
                  <a:gd name="T7" fmla="*/ 16 h 16"/>
                  <a:gd name="T8" fmla="*/ 0 w 9"/>
                  <a:gd name="T9" fmla="*/ 16 h 16"/>
                  <a:gd name="T10" fmla="*/ 9 w 9"/>
                  <a:gd name="T11" fmla="*/ 16 h 16"/>
                  <a:gd name="T12" fmla="*/ 9 w 9"/>
                  <a:gd name="T13" fmla="*/ 8 h 16"/>
                  <a:gd name="T14" fmla="*/ 7 w 9"/>
                  <a:gd name="T15" fmla="*/ 0 h 16"/>
                  <a:gd name="T16" fmla="*/ 7 w 9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6">
                    <a:moveTo>
                      <a:pt x="7" y="0"/>
                    </a:moveTo>
                    <a:cubicBezTo>
                      <a:pt x="6" y="0"/>
                      <a:pt x="4" y="1"/>
                      <a:pt x="3" y="2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4"/>
                      <a:pt x="9" y="11"/>
                      <a:pt x="9" y="8"/>
                    </a:cubicBezTo>
                    <a:cubicBezTo>
                      <a:pt x="9" y="5"/>
                      <a:pt x="8" y="2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23" name="Freeform 3781">
                <a:extLst>
                  <a:ext uri="{FF2B5EF4-FFF2-40B4-BE49-F238E27FC236}">
                    <a16:creationId xmlns:a16="http://schemas.microsoft.com/office/drawing/2014/main" id="{7B2966BF-2C15-42AF-9980-228C7622A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2014"/>
                <a:ext cx="7" cy="14"/>
              </a:xfrm>
              <a:custGeom>
                <a:avLst/>
                <a:gdLst>
                  <a:gd name="T0" fmla="*/ 0 w 8"/>
                  <a:gd name="T1" fmla="*/ 0 h 17"/>
                  <a:gd name="T2" fmla="*/ 2 w 8"/>
                  <a:gd name="T3" fmla="*/ 17 h 17"/>
                  <a:gd name="T4" fmla="*/ 2 w 8"/>
                  <a:gd name="T5" fmla="*/ 17 h 17"/>
                  <a:gd name="T6" fmla="*/ 2 w 8"/>
                  <a:gd name="T7" fmla="*/ 17 h 17"/>
                  <a:gd name="T8" fmla="*/ 8 w 8"/>
                  <a:gd name="T9" fmla="*/ 17 h 17"/>
                  <a:gd name="T10" fmla="*/ 8 w 8"/>
                  <a:gd name="T11" fmla="*/ 17 h 17"/>
                  <a:gd name="T12" fmla="*/ 8 w 8"/>
                  <a:gd name="T13" fmla="*/ 17 h 17"/>
                  <a:gd name="T14" fmla="*/ 0 w 8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0"/>
                      <a:pt x="8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24" name="Freeform 3782">
                <a:extLst>
                  <a:ext uri="{FF2B5EF4-FFF2-40B4-BE49-F238E27FC236}">
                    <a16:creationId xmlns:a16="http://schemas.microsoft.com/office/drawing/2014/main" id="{77840FC1-3C54-4F34-A001-A473C8405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3" y="3800"/>
                <a:ext cx="9" cy="19"/>
              </a:xfrm>
              <a:custGeom>
                <a:avLst/>
                <a:gdLst>
                  <a:gd name="T0" fmla="*/ 7 w 11"/>
                  <a:gd name="T1" fmla="*/ 0 h 22"/>
                  <a:gd name="T2" fmla="*/ 5 w 11"/>
                  <a:gd name="T3" fmla="*/ 0 h 22"/>
                  <a:gd name="T4" fmla="*/ 0 w 11"/>
                  <a:gd name="T5" fmla="*/ 4 h 22"/>
                  <a:gd name="T6" fmla="*/ 7 w 11"/>
                  <a:gd name="T7" fmla="*/ 22 h 22"/>
                  <a:gd name="T8" fmla="*/ 10 w 11"/>
                  <a:gd name="T9" fmla="*/ 10 h 22"/>
                  <a:gd name="T10" fmla="*/ 7 w 11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2">
                    <a:moveTo>
                      <a:pt x="7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2" y="9"/>
                      <a:pt x="4" y="14"/>
                      <a:pt x="7" y="22"/>
                    </a:cubicBezTo>
                    <a:cubicBezTo>
                      <a:pt x="9" y="15"/>
                      <a:pt x="10" y="13"/>
                      <a:pt x="10" y="10"/>
                    </a:cubicBezTo>
                    <a:cubicBezTo>
                      <a:pt x="11" y="5"/>
                      <a:pt x="10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25" name="Freeform 3783">
                <a:extLst>
                  <a:ext uri="{FF2B5EF4-FFF2-40B4-BE49-F238E27FC236}">
                    <a16:creationId xmlns:a16="http://schemas.microsoft.com/office/drawing/2014/main" id="{2B13F029-F086-4A6E-95D6-546374C60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1" y="2586"/>
                <a:ext cx="7" cy="14"/>
              </a:xfrm>
              <a:custGeom>
                <a:avLst/>
                <a:gdLst>
                  <a:gd name="T0" fmla="*/ 0 w 8"/>
                  <a:gd name="T1" fmla="*/ 0 h 17"/>
                  <a:gd name="T2" fmla="*/ 8 w 8"/>
                  <a:gd name="T3" fmla="*/ 17 h 17"/>
                  <a:gd name="T4" fmla="*/ 0 w 8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cubicBezTo>
                      <a:pt x="1" y="13"/>
                      <a:pt x="2" y="16"/>
                      <a:pt x="8" y="17"/>
                    </a:cubicBezTo>
                    <a:cubicBezTo>
                      <a:pt x="8" y="0"/>
                      <a:pt x="8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26" name="Freeform 3784">
                <a:extLst>
                  <a:ext uri="{FF2B5EF4-FFF2-40B4-BE49-F238E27FC236}">
                    <a16:creationId xmlns:a16="http://schemas.microsoft.com/office/drawing/2014/main" id="{F1F9977A-C38D-4D2D-BF54-B5084576E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801"/>
                <a:ext cx="6" cy="14"/>
              </a:xfrm>
              <a:custGeom>
                <a:avLst/>
                <a:gdLst>
                  <a:gd name="T0" fmla="*/ 1 w 7"/>
                  <a:gd name="T1" fmla="*/ 0 h 17"/>
                  <a:gd name="T2" fmla="*/ 0 w 7"/>
                  <a:gd name="T3" fmla="*/ 5 h 17"/>
                  <a:gd name="T4" fmla="*/ 4 w 7"/>
                  <a:gd name="T5" fmla="*/ 17 h 17"/>
                  <a:gd name="T6" fmla="*/ 4 w 7"/>
                  <a:gd name="T7" fmla="*/ 17 h 17"/>
                  <a:gd name="T8" fmla="*/ 6 w 7"/>
                  <a:gd name="T9" fmla="*/ 9 h 17"/>
                  <a:gd name="T10" fmla="*/ 1 w 7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7">
                    <a:moveTo>
                      <a:pt x="1" y="0"/>
                    </a:moveTo>
                    <a:cubicBezTo>
                      <a:pt x="1" y="0"/>
                      <a:pt x="0" y="2"/>
                      <a:pt x="0" y="5"/>
                    </a:cubicBezTo>
                    <a:cubicBezTo>
                      <a:pt x="0" y="9"/>
                      <a:pt x="2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6" y="12"/>
                      <a:pt x="6" y="9"/>
                    </a:cubicBezTo>
                    <a:cubicBezTo>
                      <a:pt x="7" y="0"/>
                      <a:pt x="4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27" name="Freeform 3785">
                <a:extLst>
                  <a:ext uri="{FF2B5EF4-FFF2-40B4-BE49-F238E27FC236}">
                    <a16:creationId xmlns:a16="http://schemas.microsoft.com/office/drawing/2014/main" id="{CB582FF6-F1F2-4169-8829-25B791131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8" y="3615"/>
                <a:ext cx="8" cy="14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1 h 17"/>
                  <a:gd name="T4" fmla="*/ 10 w 10"/>
                  <a:gd name="T5" fmla="*/ 17 h 17"/>
                  <a:gd name="T6" fmla="*/ 10 w 10"/>
                  <a:gd name="T7" fmla="*/ 17 h 17"/>
                  <a:gd name="T8" fmla="*/ 10 w 10"/>
                  <a:gd name="T9" fmla="*/ 17 h 17"/>
                  <a:gd name="T10" fmla="*/ 10 w 10"/>
                  <a:gd name="T11" fmla="*/ 0 h 17"/>
                  <a:gd name="T12" fmla="*/ 0 w 10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7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3"/>
                      <a:pt x="3" y="16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28" name="Freeform 3786">
                <a:extLst>
                  <a:ext uri="{FF2B5EF4-FFF2-40B4-BE49-F238E27FC236}">
                    <a16:creationId xmlns:a16="http://schemas.microsoft.com/office/drawing/2014/main" id="{B4CC2CCB-ACA2-426F-AB90-7A6D74AE5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9" y="3128"/>
                <a:ext cx="8" cy="16"/>
              </a:xfrm>
              <a:custGeom>
                <a:avLst/>
                <a:gdLst>
                  <a:gd name="T0" fmla="*/ 5 w 9"/>
                  <a:gd name="T1" fmla="*/ 0 h 18"/>
                  <a:gd name="T2" fmla="*/ 3 w 9"/>
                  <a:gd name="T3" fmla="*/ 1 h 18"/>
                  <a:gd name="T4" fmla="*/ 0 w 9"/>
                  <a:gd name="T5" fmla="*/ 1 h 18"/>
                  <a:gd name="T6" fmla="*/ 0 w 9"/>
                  <a:gd name="T7" fmla="*/ 1 h 18"/>
                  <a:gd name="T8" fmla="*/ 9 w 9"/>
                  <a:gd name="T9" fmla="*/ 18 h 18"/>
                  <a:gd name="T10" fmla="*/ 7 w 9"/>
                  <a:gd name="T11" fmla="*/ 1 h 18"/>
                  <a:gd name="T12" fmla="*/ 5 w 9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8">
                    <a:moveTo>
                      <a:pt x="5" y="0"/>
                    </a:moveTo>
                    <a:cubicBezTo>
                      <a:pt x="4" y="0"/>
                      <a:pt x="4" y="0"/>
                      <a:pt x="3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3"/>
                      <a:pt x="2" y="17"/>
                      <a:pt x="9" y="18"/>
                    </a:cubicBezTo>
                    <a:cubicBezTo>
                      <a:pt x="8" y="12"/>
                      <a:pt x="8" y="6"/>
                      <a:pt x="7" y="1"/>
                    </a:cubicBezTo>
                    <a:cubicBezTo>
                      <a:pt x="7" y="0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29" name="Freeform 3787">
                <a:extLst>
                  <a:ext uri="{FF2B5EF4-FFF2-40B4-BE49-F238E27FC236}">
                    <a16:creationId xmlns:a16="http://schemas.microsoft.com/office/drawing/2014/main" id="{84DBB355-5D0F-475A-83A0-F506883CA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" y="3929"/>
                <a:ext cx="10" cy="14"/>
              </a:xfrm>
              <a:custGeom>
                <a:avLst/>
                <a:gdLst>
                  <a:gd name="T0" fmla="*/ 12 w 12"/>
                  <a:gd name="T1" fmla="*/ 0 h 17"/>
                  <a:gd name="T2" fmla="*/ 12 w 12"/>
                  <a:gd name="T3" fmla="*/ 0 h 17"/>
                  <a:gd name="T4" fmla="*/ 0 w 12"/>
                  <a:gd name="T5" fmla="*/ 0 h 17"/>
                  <a:gd name="T6" fmla="*/ 12 w 12"/>
                  <a:gd name="T7" fmla="*/ 17 h 17"/>
                  <a:gd name="T8" fmla="*/ 12 w 1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3"/>
                      <a:pt x="3" y="16"/>
                      <a:pt x="12" y="17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30" name="Freeform 3788">
                <a:extLst>
                  <a:ext uri="{FF2B5EF4-FFF2-40B4-BE49-F238E27FC236}">
                    <a16:creationId xmlns:a16="http://schemas.microsoft.com/office/drawing/2014/main" id="{74EFB77E-F9CA-49BD-A5F7-7C09F2228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1" y="3036"/>
                <a:ext cx="5" cy="15"/>
              </a:xfrm>
              <a:custGeom>
                <a:avLst/>
                <a:gdLst>
                  <a:gd name="T0" fmla="*/ 2 w 6"/>
                  <a:gd name="T1" fmla="*/ 0 h 18"/>
                  <a:gd name="T2" fmla="*/ 1 w 6"/>
                  <a:gd name="T3" fmla="*/ 2 h 18"/>
                  <a:gd name="T4" fmla="*/ 4 w 6"/>
                  <a:gd name="T5" fmla="*/ 18 h 18"/>
                  <a:gd name="T6" fmla="*/ 4 w 6"/>
                  <a:gd name="T7" fmla="*/ 18 h 18"/>
                  <a:gd name="T8" fmla="*/ 5 w 6"/>
                  <a:gd name="T9" fmla="*/ 14 h 18"/>
                  <a:gd name="T10" fmla="*/ 2 w 6"/>
                  <a:gd name="T11" fmla="*/ 0 h 18"/>
                  <a:gd name="T12" fmla="*/ 2 w 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8">
                    <a:moveTo>
                      <a:pt x="2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7"/>
                      <a:pt x="2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8"/>
                      <a:pt x="5" y="14"/>
                      <a:pt x="5" y="14"/>
                    </a:cubicBezTo>
                    <a:cubicBezTo>
                      <a:pt x="6" y="1"/>
                      <a:pt x="4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31" name="Freeform 3789">
                <a:extLst>
                  <a:ext uri="{FF2B5EF4-FFF2-40B4-BE49-F238E27FC236}">
                    <a16:creationId xmlns:a16="http://schemas.microsoft.com/office/drawing/2014/main" id="{23A81D8F-B2B1-4D2D-A3ED-FF59B1550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" y="3086"/>
                <a:ext cx="7" cy="14"/>
              </a:xfrm>
              <a:custGeom>
                <a:avLst/>
                <a:gdLst>
                  <a:gd name="T0" fmla="*/ 2 w 8"/>
                  <a:gd name="T1" fmla="*/ 0 h 17"/>
                  <a:gd name="T2" fmla="*/ 1 w 8"/>
                  <a:gd name="T3" fmla="*/ 2 h 17"/>
                  <a:gd name="T4" fmla="*/ 5 w 8"/>
                  <a:gd name="T5" fmla="*/ 17 h 17"/>
                  <a:gd name="T6" fmla="*/ 5 w 8"/>
                  <a:gd name="T7" fmla="*/ 17 h 17"/>
                  <a:gd name="T8" fmla="*/ 7 w 8"/>
                  <a:gd name="T9" fmla="*/ 14 h 17"/>
                  <a:gd name="T10" fmla="*/ 3 w 8"/>
                  <a:gd name="T11" fmla="*/ 0 h 17"/>
                  <a:gd name="T12" fmla="*/ 2 w 8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7">
                    <a:moveTo>
                      <a:pt x="2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8"/>
                      <a:pt x="3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7" y="14"/>
                      <a:pt x="7" y="14"/>
                    </a:cubicBezTo>
                    <a:cubicBezTo>
                      <a:pt x="8" y="0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32" name="Freeform 3790">
                <a:extLst>
                  <a:ext uri="{FF2B5EF4-FFF2-40B4-BE49-F238E27FC236}">
                    <a16:creationId xmlns:a16="http://schemas.microsoft.com/office/drawing/2014/main" id="{86B0152F-8934-49E0-B0F6-255DED93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6" y="1541"/>
                <a:ext cx="5" cy="15"/>
              </a:xfrm>
              <a:custGeom>
                <a:avLst/>
                <a:gdLst>
                  <a:gd name="T0" fmla="*/ 5 w 7"/>
                  <a:gd name="T1" fmla="*/ 0 h 18"/>
                  <a:gd name="T2" fmla="*/ 0 w 7"/>
                  <a:gd name="T3" fmla="*/ 13 h 18"/>
                  <a:gd name="T4" fmla="*/ 1 w 7"/>
                  <a:gd name="T5" fmla="*/ 16 h 18"/>
                  <a:gd name="T6" fmla="*/ 3 w 7"/>
                  <a:gd name="T7" fmla="*/ 18 h 18"/>
                  <a:gd name="T8" fmla="*/ 7 w 7"/>
                  <a:gd name="T9" fmla="*/ 6 h 18"/>
                  <a:gd name="T10" fmla="*/ 6 w 7"/>
                  <a:gd name="T11" fmla="*/ 0 h 18"/>
                  <a:gd name="T12" fmla="*/ 5 w 7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8">
                    <a:moveTo>
                      <a:pt x="5" y="0"/>
                    </a:moveTo>
                    <a:cubicBezTo>
                      <a:pt x="2" y="0"/>
                      <a:pt x="0" y="7"/>
                      <a:pt x="0" y="13"/>
                    </a:cubicBezTo>
                    <a:cubicBezTo>
                      <a:pt x="0" y="14"/>
                      <a:pt x="1" y="16"/>
                      <a:pt x="1" y="16"/>
                    </a:cubicBezTo>
                    <a:cubicBezTo>
                      <a:pt x="2" y="17"/>
                      <a:pt x="3" y="18"/>
                      <a:pt x="3" y="18"/>
                    </a:cubicBezTo>
                    <a:cubicBezTo>
                      <a:pt x="6" y="18"/>
                      <a:pt x="7" y="13"/>
                      <a:pt x="7" y="6"/>
                    </a:cubicBezTo>
                    <a:cubicBezTo>
                      <a:pt x="7" y="4"/>
                      <a:pt x="6" y="2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33" name="Freeform 3791">
                <a:extLst>
                  <a:ext uri="{FF2B5EF4-FFF2-40B4-BE49-F238E27FC236}">
                    <a16:creationId xmlns:a16="http://schemas.microsoft.com/office/drawing/2014/main" id="{DD4F6026-1ED8-4985-BBC4-D06A12C04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1" y="3701"/>
                <a:ext cx="7" cy="14"/>
              </a:xfrm>
              <a:custGeom>
                <a:avLst/>
                <a:gdLst>
                  <a:gd name="T0" fmla="*/ 0 w 8"/>
                  <a:gd name="T1" fmla="*/ 0 h 17"/>
                  <a:gd name="T2" fmla="*/ 8 w 8"/>
                  <a:gd name="T3" fmla="*/ 17 h 17"/>
                  <a:gd name="T4" fmla="*/ 0 w 8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cubicBezTo>
                      <a:pt x="1" y="12"/>
                      <a:pt x="3" y="15"/>
                      <a:pt x="8" y="17"/>
                    </a:cubicBezTo>
                    <a:cubicBezTo>
                      <a:pt x="8" y="1"/>
                      <a:pt x="8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34" name="Freeform 3792">
                <a:extLst>
                  <a:ext uri="{FF2B5EF4-FFF2-40B4-BE49-F238E27FC236}">
                    <a16:creationId xmlns:a16="http://schemas.microsoft.com/office/drawing/2014/main" id="{FC33F04E-731B-4F71-89DE-A119FF860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3" y="3658"/>
                <a:ext cx="9" cy="14"/>
              </a:xfrm>
              <a:custGeom>
                <a:avLst/>
                <a:gdLst>
                  <a:gd name="T0" fmla="*/ 5 w 10"/>
                  <a:gd name="T1" fmla="*/ 0 h 17"/>
                  <a:gd name="T2" fmla="*/ 3 w 10"/>
                  <a:gd name="T3" fmla="*/ 1 h 17"/>
                  <a:gd name="T4" fmla="*/ 0 w 10"/>
                  <a:gd name="T5" fmla="*/ 3 h 17"/>
                  <a:gd name="T6" fmla="*/ 0 w 10"/>
                  <a:gd name="T7" fmla="*/ 4 h 17"/>
                  <a:gd name="T8" fmla="*/ 0 w 10"/>
                  <a:gd name="T9" fmla="*/ 5 h 17"/>
                  <a:gd name="T10" fmla="*/ 0 w 10"/>
                  <a:gd name="T11" fmla="*/ 5 h 17"/>
                  <a:gd name="T12" fmla="*/ 6 w 10"/>
                  <a:gd name="T13" fmla="*/ 17 h 17"/>
                  <a:gd name="T14" fmla="*/ 7 w 10"/>
                  <a:gd name="T15" fmla="*/ 17 h 17"/>
                  <a:gd name="T16" fmla="*/ 9 w 10"/>
                  <a:gd name="T17" fmla="*/ 13 h 17"/>
                  <a:gd name="T18" fmla="*/ 5 w 10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7">
                    <a:moveTo>
                      <a:pt x="5" y="0"/>
                    </a:moveTo>
                    <a:cubicBezTo>
                      <a:pt x="4" y="0"/>
                      <a:pt x="4" y="0"/>
                      <a:pt x="3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0"/>
                      <a:pt x="3" y="17"/>
                      <a:pt x="6" y="17"/>
                    </a:cubicBezTo>
                    <a:cubicBezTo>
                      <a:pt x="6" y="17"/>
                      <a:pt x="7" y="17"/>
                      <a:pt x="7" y="17"/>
                    </a:cubicBezTo>
                    <a:cubicBezTo>
                      <a:pt x="8" y="17"/>
                      <a:pt x="9" y="13"/>
                      <a:pt x="9" y="13"/>
                    </a:cubicBezTo>
                    <a:cubicBezTo>
                      <a:pt x="10" y="2"/>
                      <a:pt x="8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35" name="Freeform 3793">
                <a:extLst>
                  <a:ext uri="{FF2B5EF4-FFF2-40B4-BE49-F238E27FC236}">
                    <a16:creationId xmlns:a16="http://schemas.microsoft.com/office/drawing/2014/main" id="{8FAF49A6-F3CC-47A4-9E33-0D5CE224E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2" y="3386"/>
                <a:ext cx="7" cy="15"/>
              </a:xfrm>
              <a:custGeom>
                <a:avLst/>
                <a:gdLst>
                  <a:gd name="T0" fmla="*/ 7 w 9"/>
                  <a:gd name="T1" fmla="*/ 0 h 17"/>
                  <a:gd name="T2" fmla="*/ 5 w 9"/>
                  <a:gd name="T3" fmla="*/ 0 h 17"/>
                  <a:gd name="T4" fmla="*/ 2 w 9"/>
                  <a:gd name="T5" fmla="*/ 12 h 17"/>
                  <a:gd name="T6" fmla="*/ 3 w 9"/>
                  <a:gd name="T7" fmla="*/ 17 h 17"/>
                  <a:gd name="T8" fmla="*/ 3 w 9"/>
                  <a:gd name="T9" fmla="*/ 17 h 17"/>
                  <a:gd name="T10" fmla="*/ 3 w 9"/>
                  <a:gd name="T11" fmla="*/ 17 h 17"/>
                  <a:gd name="T12" fmla="*/ 3 w 9"/>
                  <a:gd name="T13" fmla="*/ 17 h 17"/>
                  <a:gd name="T14" fmla="*/ 9 w 9"/>
                  <a:gd name="T15" fmla="*/ 17 h 17"/>
                  <a:gd name="T16" fmla="*/ 9 w 9"/>
                  <a:gd name="T17" fmla="*/ 0 h 17"/>
                  <a:gd name="T18" fmla="*/ 7 w 9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7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0" y="1"/>
                      <a:pt x="0" y="2"/>
                      <a:pt x="2" y="12"/>
                    </a:cubicBezTo>
                    <a:cubicBezTo>
                      <a:pt x="3" y="14"/>
                      <a:pt x="3" y="15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1"/>
                      <a:pt x="9" y="6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36" name="Freeform 3794">
                <a:extLst>
                  <a:ext uri="{FF2B5EF4-FFF2-40B4-BE49-F238E27FC236}">
                    <a16:creationId xmlns:a16="http://schemas.microsoft.com/office/drawing/2014/main" id="{B2E20964-1177-46B9-AA3B-607FDE77C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2" y="1244"/>
                <a:ext cx="8" cy="14"/>
              </a:xfrm>
              <a:custGeom>
                <a:avLst/>
                <a:gdLst>
                  <a:gd name="T0" fmla="*/ 1 w 10"/>
                  <a:gd name="T1" fmla="*/ 0 h 17"/>
                  <a:gd name="T2" fmla="*/ 5 w 10"/>
                  <a:gd name="T3" fmla="*/ 16 h 17"/>
                  <a:gd name="T4" fmla="*/ 7 w 10"/>
                  <a:gd name="T5" fmla="*/ 17 h 17"/>
                  <a:gd name="T6" fmla="*/ 9 w 10"/>
                  <a:gd name="T7" fmla="*/ 11 h 17"/>
                  <a:gd name="T8" fmla="*/ 10 w 10"/>
                  <a:gd name="T9" fmla="*/ 0 h 17"/>
                  <a:gd name="T10" fmla="*/ 1 w 1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7">
                    <a:moveTo>
                      <a:pt x="1" y="0"/>
                    </a:moveTo>
                    <a:cubicBezTo>
                      <a:pt x="0" y="8"/>
                      <a:pt x="2" y="13"/>
                      <a:pt x="5" y="16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8" y="17"/>
                      <a:pt x="9" y="16"/>
                      <a:pt x="9" y="11"/>
                    </a:cubicBezTo>
                    <a:cubicBezTo>
                      <a:pt x="9" y="8"/>
                      <a:pt x="9" y="4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37" name="Freeform 3795">
                <a:extLst>
                  <a:ext uri="{FF2B5EF4-FFF2-40B4-BE49-F238E27FC236}">
                    <a16:creationId xmlns:a16="http://schemas.microsoft.com/office/drawing/2014/main" id="{E2C4969B-76E2-4213-B1E7-3C6FB7520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" y="3844"/>
                <a:ext cx="9" cy="14"/>
              </a:xfrm>
              <a:custGeom>
                <a:avLst/>
                <a:gdLst>
                  <a:gd name="T0" fmla="*/ 3 w 11"/>
                  <a:gd name="T1" fmla="*/ 0 h 17"/>
                  <a:gd name="T2" fmla="*/ 0 w 11"/>
                  <a:gd name="T3" fmla="*/ 6 h 17"/>
                  <a:gd name="T4" fmla="*/ 7 w 11"/>
                  <a:gd name="T5" fmla="*/ 17 h 17"/>
                  <a:gd name="T6" fmla="*/ 8 w 11"/>
                  <a:gd name="T7" fmla="*/ 16 h 17"/>
                  <a:gd name="T8" fmla="*/ 11 w 11"/>
                  <a:gd name="T9" fmla="*/ 3 h 17"/>
                  <a:gd name="T10" fmla="*/ 5 w 11"/>
                  <a:gd name="T11" fmla="*/ 0 h 17"/>
                  <a:gd name="T12" fmla="*/ 3 w 11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7">
                    <a:moveTo>
                      <a:pt x="3" y="0"/>
                    </a:moveTo>
                    <a:cubicBezTo>
                      <a:pt x="1" y="0"/>
                      <a:pt x="0" y="1"/>
                      <a:pt x="0" y="6"/>
                    </a:cubicBezTo>
                    <a:cubicBezTo>
                      <a:pt x="0" y="11"/>
                      <a:pt x="4" y="17"/>
                      <a:pt x="7" y="17"/>
                    </a:cubicBezTo>
                    <a:cubicBezTo>
                      <a:pt x="7" y="17"/>
                      <a:pt x="7" y="17"/>
                      <a:pt x="8" y="16"/>
                    </a:cubicBezTo>
                    <a:cubicBezTo>
                      <a:pt x="9" y="14"/>
                      <a:pt x="10" y="9"/>
                      <a:pt x="11" y="3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38" name="Freeform 3796">
                <a:extLst>
                  <a:ext uri="{FF2B5EF4-FFF2-40B4-BE49-F238E27FC236}">
                    <a16:creationId xmlns:a16="http://schemas.microsoft.com/office/drawing/2014/main" id="{69E92DDD-2F2A-4A34-B4A1-B072071B5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8" y="3344"/>
                <a:ext cx="9" cy="14"/>
              </a:xfrm>
              <a:custGeom>
                <a:avLst/>
                <a:gdLst>
                  <a:gd name="T0" fmla="*/ 6 w 10"/>
                  <a:gd name="T1" fmla="*/ 0 h 16"/>
                  <a:gd name="T2" fmla="*/ 6 w 10"/>
                  <a:gd name="T3" fmla="*/ 0 h 16"/>
                  <a:gd name="T4" fmla="*/ 0 w 10"/>
                  <a:gd name="T5" fmla="*/ 7 h 16"/>
                  <a:gd name="T6" fmla="*/ 6 w 10"/>
                  <a:gd name="T7" fmla="*/ 16 h 16"/>
                  <a:gd name="T8" fmla="*/ 6 w 10"/>
                  <a:gd name="T9" fmla="*/ 16 h 16"/>
                  <a:gd name="T10" fmla="*/ 10 w 10"/>
                  <a:gd name="T11" fmla="*/ 9 h 16"/>
                  <a:gd name="T12" fmla="*/ 6 w 10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6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4"/>
                      <a:pt x="0" y="7"/>
                    </a:cubicBezTo>
                    <a:cubicBezTo>
                      <a:pt x="2" y="10"/>
                      <a:pt x="4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8" y="12"/>
                      <a:pt x="10" y="9"/>
                    </a:cubicBezTo>
                    <a:cubicBezTo>
                      <a:pt x="8" y="5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39" name="Freeform 3797">
                <a:extLst>
                  <a:ext uri="{FF2B5EF4-FFF2-40B4-BE49-F238E27FC236}">
                    <a16:creationId xmlns:a16="http://schemas.microsoft.com/office/drawing/2014/main" id="{FA3A22C5-6E4C-449C-9C2F-040F42883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" y="3243"/>
                <a:ext cx="7" cy="18"/>
              </a:xfrm>
              <a:custGeom>
                <a:avLst/>
                <a:gdLst>
                  <a:gd name="T0" fmla="*/ 5 w 8"/>
                  <a:gd name="T1" fmla="*/ 0 h 21"/>
                  <a:gd name="T2" fmla="*/ 4 w 8"/>
                  <a:gd name="T3" fmla="*/ 1 h 21"/>
                  <a:gd name="T4" fmla="*/ 0 w 8"/>
                  <a:gd name="T5" fmla="*/ 9 h 21"/>
                  <a:gd name="T6" fmla="*/ 8 w 8"/>
                  <a:gd name="T7" fmla="*/ 21 h 21"/>
                  <a:gd name="T8" fmla="*/ 8 w 8"/>
                  <a:gd name="T9" fmla="*/ 18 h 21"/>
                  <a:gd name="T10" fmla="*/ 8 w 8"/>
                  <a:gd name="T11" fmla="*/ 17 h 21"/>
                  <a:gd name="T12" fmla="*/ 8 w 8"/>
                  <a:gd name="T13" fmla="*/ 6 h 21"/>
                  <a:gd name="T14" fmla="*/ 5 w 8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1">
                    <a:moveTo>
                      <a:pt x="5" y="0"/>
                    </a:moveTo>
                    <a:cubicBezTo>
                      <a:pt x="5" y="0"/>
                      <a:pt x="4" y="0"/>
                      <a:pt x="4" y="1"/>
                    </a:cubicBezTo>
                    <a:cubicBezTo>
                      <a:pt x="3" y="3"/>
                      <a:pt x="1" y="6"/>
                      <a:pt x="0" y="9"/>
                    </a:cubicBezTo>
                    <a:cubicBezTo>
                      <a:pt x="2" y="12"/>
                      <a:pt x="4" y="15"/>
                      <a:pt x="8" y="21"/>
                    </a:cubicBezTo>
                    <a:cubicBezTo>
                      <a:pt x="8" y="20"/>
                      <a:pt x="8" y="19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2"/>
                      <a:pt x="8" y="9"/>
                      <a:pt x="8" y="6"/>
                    </a:cubicBezTo>
                    <a:cubicBezTo>
                      <a:pt x="7" y="4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40" name="Freeform 3798">
                <a:extLst>
                  <a:ext uri="{FF2B5EF4-FFF2-40B4-BE49-F238E27FC236}">
                    <a16:creationId xmlns:a16="http://schemas.microsoft.com/office/drawing/2014/main" id="{CD1F1C7B-14D3-4314-922A-E65EAAB28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1" y="3346"/>
                <a:ext cx="5" cy="18"/>
              </a:xfrm>
              <a:custGeom>
                <a:avLst/>
                <a:gdLst>
                  <a:gd name="T0" fmla="*/ 4 w 6"/>
                  <a:gd name="T1" fmla="*/ 0 h 21"/>
                  <a:gd name="T2" fmla="*/ 4 w 6"/>
                  <a:gd name="T3" fmla="*/ 0 h 21"/>
                  <a:gd name="T4" fmla="*/ 0 w 6"/>
                  <a:gd name="T5" fmla="*/ 7 h 21"/>
                  <a:gd name="T6" fmla="*/ 6 w 6"/>
                  <a:gd name="T7" fmla="*/ 21 h 21"/>
                  <a:gd name="T8" fmla="*/ 6 w 6"/>
                  <a:gd name="T9" fmla="*/ 18 h 21"/>
                  <a:gd name="T10" fmla="*/ 6 w 6"/>
                  <a:gd name="T11" fmla="*/ 17 h 21"/>
                  <a:gd name="T12" fmla="*/ 6 w 6"/>
                  <a:gd name="T13" fmla="*/ 17 h 21"/>
                  <a:gd name="T14" fmla="*/ 6 w 6"/>
                  <a:gd name="T15" fmla="*/ 6 h 21"/>
                  <a:gd name="T16" fmla="*/ 4 w 6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5"/>
                      <a:pt x="0" y="7"/>
                    </a:cubicBezTo>
                    <a:cubicBezTo>
                      <a:pt x="2" y="11"/>
                      <a:pt x="3" y="14"/>
                      <a:pt x="6" y="21"/>
                    </a:cubicBezTo>
                    <a:cubicBezTo>
                      <a:pt x="6" y="20"/>
                      <a:pt x="6" y="19"/>
                      <a:pt x="6" y="18"/>
                    </a:cubicBezTo>
                    <a:cubicBezTo>
                      <a:pt x="6" y="18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2"/>
                      <a:pt x="6" y="9"/>
                      <a:pt x="6" y="6"/>
                    </a:cubicBezTo>
                    <a:cubicBezTo>
                      <a:pt x="6" y="4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41" name="Freeform 3799">
                <a:extLst>
                  <a:ext uri="{FF2B5EF4-FFF2-40B4-BE49-F238E27FC236}">
                    <a16:creationId xmlns:a16="http://schemas.microsoft.com/office/drawing/2014/main" id="{2BD34216-9DEF-4A2C-B876-E3AAB40AA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1845"/>
                <a:ext cx="6" cy="18"/>
              </a:xfrm>
              <a:custGeom>
                <a:avLst/>
                <a:gdLst>
                  <a:gd name="T0" fmla="*/ 5 w 8"/>
                  <a:gd name="T1" fmla="*/ 0 h 21"/>
                  <a:gd name="T2" fmla="*/ 5 w 8"/>
                  <a:gd name="T3" fmla="*/ 0 h 21"/>
                  <a:gd name="T4" fmla="*/ 0 w 8"/>
                  <a:gd name="T5" fmla="*/ 8 h 21"/>
                  <a:gd name="T6" fmla="*/ 7 w 8"/>
                  <a:gd name="T7" fmla="*/ 21 h 21"/>
                  <a:gd name="T8" fmla="*/ 7 w 8"/>
                  <a:gd name="T9" fmla="*/ 18 h 21"/>
                  <a:gd name="T10" fmla="*/ 7 w 8"/>
                  <a:gd name="T11" fmla="*/ 17 h 21"/>
                  <a:gd name="T12" fmla="*/ 7 w 8"/>
                  <a:gd name="T13" fmla="*/ 6 h 21"/>
                  <a:gd name="T14" fmla="*/ 5 w 8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5"/>
                      <a:pt x="0" y="8"/>
                    </a:cubicBezTo>
                    <a:cubicBezTo>
                      <a:pt x="2" y="11"/>
                      <a:pt x="4" y="14"/>
                      <a:pt x="7" y="21"/>
                    </a:cubicBezTo>
                    <a:cubicBezTo>
                      <a:pt x="7" y="20"/>
                      <a:pt x="7" y="19"/>
                      <a:pt x="7" y="18"/>
                    </a:cubicBezTo>
                    <a:cubicBezTo>
                      <a:pt x="7" y="18"/>
                      <a:pt x="7" y="17"/>
                      <a:pt x="7" y="17"/>
                    </a:cubicBezTo>
                    <a:cubicBezTo>
                      <a:pt x="8" y="11"/>
                      <a:pt x="8" y="8"/>
                      <a:pt x="7" y="6"/>
                    </a:cubicBezTo>
                    <a:cubicBezTo>
                      <a:pt x="7" y="3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42" name="Freeform 3800">
                <a:extLst>
                  <a:ext uri="{FF2B5EF4-FFF2-40B4-BE49-F238E27FC236}">
                    <a16:creationId xmlns:a16="http://schemas.microsoft.com/office/drawing/2014/main" id="{83A380EE-731E-44C0-BCBA-7F01C261D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1" y="1128"/>
                <a:ext cx="7" cy="18"/>
              </a:xfrm>
              <a:custGeom>
                <a:avLst/>
                <a:gdLst>
                  <a:gd name="T0" fmla="*/ 5 w 8"/>
                  <a:gd name="T1" fmla="*/ 0 h 21"/>
                  <a:gd name="T2" fmla="*/ 5 w 8"/>
                  <a:gd name="T3" fmla="*/ 0 h 21"/>
                  <a:gd name="T4" fmla="*/ 0 w 8"/>
                  <a:gd name="T5" fmla="*/ 9 h 21"/>
                  <a:gd name="T6" fmla="*/ 8 w 8"/>
                  <a:gd name="T7" fmla="*/ 21 h 21"/>
                  <a:gd name="T8" fmla="*/ 8 w 8"/>
                  <a:gd name="T9" fmla="*/ 21 h 21"/>
                  <a:gd name="T10" fmla="*/ 8 w 8"/>
                  <a:gd name="T11" fmla="*/ 21 h 21"/>
                  <a:gd name="T12" fmla="*/ 8 w 8"/>
                  <a:gd name="T13" fmla="*/ 6 h 21"/>
                  <a:gd name="T14" fmla="*/ 5 w 8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1" y="6"/>
                      <a:pt x="0" y="9"/>
                    </a:cubicBezTo>
                    <a:cubicBezTo>
                      <a:pt x="2" y="12"/>
                      <a:pt x="4" y="15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3"/>
                      <a:pt x="8" y="9"/>
                      <a:pt x="8" y="6"/>
                    </a:cubicBezTo>
                    <a:cubicBezTo>
                      <a:pt x="8" y="4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43" name="Freeform 3801">
                <a:extLst>
                  <a:ext uri="{FF2B5EF4-FFF2-40B4-BE49-F238E27FC236}">
                    <a16:creationId xmlns:a16="http://schemas.microsoft.com/office/drawing/2014/main" id="{A8068283-D473-42F3-818C-3759B56A2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1229"/>
                <a:ext cx="8" cy="13"/>
              </a:xfrm>
              <a:custGeom>
                <a:avLst/>
                <a:gdLst>
                  <a:gd name="T0" fmla="*/ 5 w 9"/>
                  <a:gd name="T1" fmla="*/ 0 h 16"/>
                  <a:gd name="T2" fmla="*/ 5 w 9"/>
                  <a:gd name="T3" fmla="*/ 0 h 16"/>
                  <a:gd name="T4" fmla="*/ 0 w 9"/>
                  <a:gd name="T5" fmla="*/ 7 h 16"/>
                  <a:gd name="T6" fmla="*/ 6 w 9"/>
                  <a:gd name="T7" fmla="*/ 16 h 16"/>
                  <a:gd name="T8" fmla="*/ 6 w 9"/>
                  <a:gd name="T9" fmla="*/ 16 h 16"/>
                  <a:gd name="T10" fmla="*/ 9 w 9"/>
                  <a:gd name="T11" fmla="*/ 9 h 16"/>
                  <a:gd name="T12" fmla="*/ 5 w 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5"/>
                      <a:pt x="0" y="7"/>
                    </a:cubicBezTo>
                    <a:cubicBezTo>
                      <a:pt x="2" y="10"/>
                      <a:pt x="4" y="14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8" y="12"/>
                      <a:pt x="9" y="9"/>
                    </a:cubicBezTo>
                    <a:cubicBezTo>
                      <a:pt x="8" y="5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44" name="Freeform 3802">
                <a:extLst>
                  <a:ext uri="{FF2B5EF4-FFF2-40B4-BE49-F238E27FC236}">
                    <a16:creationId xmlns:a16="http://schemas.microsoft.com/office/drawing/2014/main" id="{BF27FF49-F509-4CB4-8E68-5F1C0BB27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8" y="2758"/>
                <a:ext cx="7" cy="14"/>
              </a:xfrm>
              <a:custGeom>
                <a:avLst/>
                <a:gdLst>
                  <a:gd name="T0" fmla="*/ 1 w 9"/>
                  <a:gd name="T1" fmla="*/ 0 h 16"/>
                  <a:gd name="T2" fmla="*/ 4 w 9"/>
                  <a:gd name="T3" fmla="*/ 16 h 16"/>
                  <a:gd name="T4" fmla="*/ 5 w 9"/>
                  <a:gd name="T5" fmla="*/ 16 h 16"/>
                  <a:gd name="T6" fmla="*/ 8 w 9"/>
                  <a:gd name="T7" fmla="*/ 1 h 16"/>
                  <a:gd name="T8" fmla="*/ 1 w 9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1" y="0"/>
                    </a:moveTo>
                    <a:cubicBezTo>
                      <a:pt x="0" y="8"/>
                      <a:pt x="2" y="15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8" y="16"/>
                      <a:pt x="9" y="9"/>
                      <a:pt x="8" y="1"/>
                    </a:cubicBezTo>
                    <a:cubicBezTo>
                      <a:pt x="6" y="1"/>
                      <a:pt x="4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45" name="Freeform 3803">
                <a:extLst>
                  <a:ext uri="{FF2B5EF4-FFF2-40B4-BE49-F238E27FC236}">
                    <a16:creationId xmlns:a16="http://schemas.microsoft.com/office/drawing/2014/main" id="{9D6F8E03-9AEF-4367-8DF1-6C7735667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688"/>
                <a:ext cx="6" cy="13"/>
              </a:xfrm>
              <a:custGeom>
                <a:avLst/>
                <a:gdLst>
                  <a:gd name="T0" fmla="*/ 4 w 7"/>
                  <a:gd name="T1" fmla="*/ 0 h 16"/>
                  <a:gd name="T2" fmla="*/ 4 w 7"/>
                  <a:gd name="T3" fmla="*/ 0 h 16"/>
                  <a:gd name="T4" fmla="*/ 0 w 7"/>
                  <a:gd name="T5" fmla="*/ 5 h 16"/>
                  <a:gd name="T6" fmla="*/ 4 w 7"/>
                  <a:gd name="T7" fmla="*/ 16 h 16"/>
                  <a:gd name="T8" fmla="*/ 4 w 7"/>
                  <a:gd name="T9" fmla="*/ 16 h 16"/>
                  <a:gd name="T10" fmla="*/ 7 w 7"/>
                  <a:gd name="T11" fmla="*/ 10 h 16"/>
                  <a:gd name="T12" fmla="*/ 4 w 7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3"/>
                      <a:pt x="0" y="5"/>
                    </a:cubicBezTo>
                    <a:cubicBezTo>
                      <a:pt x="2" y="9"/>
                      <a:pt x="3" y="13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6" y="12"/>
                      <a:pt x="7" y="10"/>
                    </a:cubicBezTo>
                    <a:cubicBezTo>
                      <a:pt x="6" y="5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46" name="Freeform 3804">
                <a:extLst>
                  <a:ext uri="{FF2B5EF4-FFF2-40B4-BE49-F238E27FC236}">
                    <a16:creationId xmlns:a16="http://schemas.microsoft.com/office/drawing/2014/main" id="{99E0E4B3-9353-4AE3-8290-242797AD6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6" y="2114"/>
                <a:ext cx="7" cy="18"/>
              </a:xfrm>
              <a:custGeom>
                <a:avLst/>
                <a:gdLst>
                  <a:gd name="T0" fmla="*/ 5 w 8"/>
                  <a:gd name="T1" fmla="*/ 0 h 21"/>
                  <a:gd name="T2" fmla="*/ 5 w 8"/>
                  <a:gd name="T3" fmla="*/ 0 h 21"/>
                  <a:gd name="T4" fmla="*/ 0 w 8"/>
                  <a:gd name="T5" fmla="*/ 9 h 21"/>
                  <a:gd name="T6" fmla="*/ 8 w 8"/>
                  <a:gd name="T7" fmla="*/ 20 h 21"/>
                  <a:gd name="T8" fmla="*/ 8 w 8"/>
                  <a:gd name="T9" fmla="*/ 21 h 21"/>
                  <a:gd name="T10" fmla="*/ 8 w 8"/>
                  <a:gd name="T11" fmla="*/ 16 h 21"/>
                  <a:gd name="T12" fmla="*/ 8 w 8"/>
                  <a:gd name="T13" fmla="*/ 5 h 21"/>
                  <a:gd name="T14" fmla="*/ 5 w 8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6"/>
                      <a:pt x="0" y="9"/>
                    </a:cubicBezTo>
                    <a:cubicBezTo>
                      <a:pt x="2" y="12"/>
                      <a:pt x="4" y="15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19"/>
                      <a:pt x="8" y="18"/>
                      <a:pt x="8" y="16"/>
                    </a:cubicBezTo>
                    <a:cubicBezTo>
                      <a:pt x="8" y="11"/>
                      <a:pt x="8" y="8"/>
                      <a:pt x="8" y="5"/>
                    </a:cubicBezTo>
                    <a:cubicBezTo>
                      <a:pt x="8" y="3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47" name="Freeform 3805">
                <a:extLst>
                  <a:ext uri="{FF2B5EF4-FFF2-40B4-BE49-F238E27FC236}">
                    <a16:creationId xmlns:a16="http://schemas.microsoft.com/office/drawing/2014/main" id="{803A0D58-0601-4ACA-873D-6A76E8733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1805"/>
                <a:ext cx="4" cy="17"/>
              </a:xfrm>
              <a:custGeom>
                <a:avLst/>
                <a:gdLst>
                  <a:gd name="T0" fmla="*/ 5 w 5"/>
                  <a:gd name="T1" fmla="*/ 0 h 19"/>
                  <a:gd name="T2" fmla="*/ 0 w 5"/>
                  <a:gd name="T3" fmla="*/ 9 h 19"/>
                  <a:gd name="T4" fmla="*/ 3 w 5"/>
                  <a:gd name="T5" fmla="*/ 19 h 19"/>
                  <a:gd name="T6" fmla="*/ 3 w 5"/>
                  <a:gd name="T7" fmla="*/ 19 h 19"/>
                  <a:gd name="T8" fmla="*/ 5 w 5"/>
                  <a:gd name="T9" fmla="*/ 15 h 19"/>
                  <a:gd name="T10" fmla="*/ 5 w 5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9">
                    <a:moveTo>
                      <a:pt x="5" y="0"/>
                    </a:moveTo>
                    <a:cubicBezTo>
                      <a:pt x="3" y="4"/>
                      <a:pt x="1" y="7"/>
                      <a:pt x="0" y="9"/>
                    </a:cubicBezTo>
                    <a:cubicBezTo>
                      <a:pt x="1" y="13"/>
                      <a:pt x="2" y="17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9"/>
                      <a:pt x="5" y="17"/>
                      <a:pt x="5" y="15"/>
                    </a:cubicBezTo>
                    <a:cubicBezTo>
                      <a:pt x="5" y="11"/>
                      <a:pt x="5" y="7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48" name="Freeform 3806">
                <a:extLst>
                  <a:ext uri="{FF2B5EF4-FFF2-40B4-BE49-F238E27FC236}">
                    <a16:creationId xmlns:a16="http://schemas.microsoft.com/office/drawing/2014/main" id="{6B4F67B9-4486-4358-9EB1-CF5B41190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" y="3958"/>
                <a:ext cx="11" cy="13"/>
              </a:xfrm>
              <a:custGeom>
                <a:avLst/>
                <a:gdLst>
                  <a:gd name="T0" fmla="*/ 13 w 13"/>
                  <a:gd name="T1" fmla="*/ 0 h 16"/>
                  <a:gd name="T2" fmla="*/ 3 w 13"/>
                  <a:gd name="T3" fmla="*/ 4 h 16"/>
                  <a:gd name="T4" fmla="*/ 0 w 13"/>
                  <a:gd name="T5" fmla="*/ 9 h 16"/>
                  <a:gd name="T6" fmla="*/ 5 w 13"/>
                  <a:gd name="T7" fmla="*/ 16 h 16"/>
                  <a:gd name="T8" fmla="*/ 5 w 13"/>
                  <a:gd name="T9" fmla="*/ 16 h 16"/>
                  <a:gd name="T10" fmla="*/ 10 w 13"/>
                  <a:gd name="T11" fmla="*/ 11 h 16"/>
                  <a:gd name="T12" fmla="*/ 10 w 13"/>
                  <a:gd name="T13" fmla="*/ 11 h 16"/>
                  <a:gd name="T14" fmla="*/ 10 w 13"/>
                  <a:gd name="T15" fmla="*/ 11 h 16"/>
                  <a:gd name="T16" fmla="*/ 13 w 13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6">
                    <a:moveTo>
                      <a:pt x="13" y="0"/>
                    </a:moveTo>
                    <a:cubicBezTo>
                      <a:pt x="10" y="1"/>
                      <a:pt x="6" y="2"/>
                      <a:pt x="3" y="4"/>
                    </a:cubicBezTo>
                    <a:cubicBezTo>
                      <a:pt x="1" y="4"/>
                      <a:pt x="0" y="8"/>
                      <a:pt x="0" y="9"/>
                    </a:cubicBezTo>
                    <a:cubicBezTo>
                      <a:pt x="1" y="12"/>
                      <a:pt x="3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6"/>
                      <a:pt x="8" y="13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8"/>
                      <a:pt x="12" y="4"/>
                      <a:pt x="1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49" name="Freeform 3807">
                <a:extLst>
                  <a:ext uri="{FF2B5EF4-FFF2-40B4-BE49-F238E27FC236}">
                    <a16:creationId xmlns:a16="http://schemas.microsoft.com/office/drawing/2014/main" id="{E0327487-D020-4BC8-A139-5B4DF39C3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0" y="3943"/>
                <a:ext cx="10" cy="15"/>
              </a:xfrm>
              <a:custGeom>
                <a:avLst/>
                <a:gdLst>
                  <a:gd name="T0" fmla="*/ 9 w 12"/>
                  <a:gd name="T1" fmla="*/ 0 h 17"/>
                  <a:gd name="T2" fmla="*/ 5 w 12"/>
                  <a:gd name="T3" fmla="*/ 3 h 17"/>
                  <a:gd name="T4" fmla="*/ 5 w 12"/>
                  <a:gd name="T5" fmla="*/ 17 h 17"/>
                  <a:gd name="T6" fmla="*/ 12 w 12"/>
                  <a:gd name="T7" fmla="*/ 17 h 17"/>
                  <a:gd name="T8" fmla="*/ 12 w 12"/>
                  <a:gd name="T9" fmla="*/ 9 h 17"/>
                  <a:gd name="T10" fmla="*/ 9 w 12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7">
                    <a:moveTo>
                      <a:pt x="9" y="0"/>
                    </a:moveTo>
                    <a:cubicBezTo>
                      <a:pt x="8" y="0"/>
                      <a:pt x="7" y="1"/>
                      <a:pt x="5" y="3"/>
                    </a:cubicBezTo>
                    <a:cubicBezTo>
                      <a:pt x="0" y="8"/>
                      <a:pt x="5" y="12"/>
                      <a:pt x="5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4"/>
                      <a:pt x="12" y="12"/>
                      <a:pt x="12" y="9"/>
                    </a:cubicBezTo>
                    <a:cubicBezTo>
                      <a:pt x="11" y="3"/>
                      <a:pt x="11" y="0"/>
                      <a:pt x="9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50" name="Freeform 3808">
                <a:extLst>
                  <a:ext uri="{FF2B5EF4-FFF2-40B4-BE49-F238E27FC236}">
                    <a16:creationId xmlns:a16="http://schemas.microsoft.com/office/drawing/2014/main" id="{BDA2083F-9E18-440B-9357-0228C85D1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4" y="3943"/>
                <a:ext cx="10" cy="15"/>
              </a:xfrm>
              <a:custGeom>
                <a:avLst/>
                <a:gdLst>
                  <a:gd name="T0" fmla="*/ 8 w 12"/>
                  <a:gd name="T1" fmla="*/ 0 h 17"/>
                  <a:gd name="T2" fmla="*/ 8 w 12"/>
                  <a:gd name="T3" fmla="*/ 1 h 17"/>
                  <a:gd name="T4" fmla="*/ 0 w 12"/>
                  <a:gd name="T5" fmla="*/ 9 h 17"/>
                  <a:gd name="T6" fmla="*/ 8 w 12"/>
                  <a:gd name="T7" fmla="*/ 17 h 17"/>
                  <a:gd name="T8" fmla="*/ 8 w 12"/>
                  <a:gd name="T9" fmla="*/ 17 h 17"/>
                  <a:gd name="T10" fmla="*/ 12 w 12"/>
                  <a:gd name="T11" fmla="*/ 9 h 17"/>
                  <a:gd name="T12" fmla="*/ 8 w 1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8" y="0"/>
                    </a:moveTo>
                    <a:cubicBezTo>
                      <a:pt x="8" y="0"/>
                      <a:pt x="8" y="0"/>
                      <a:pt x="8" y="1"/>
                    </a:cubicBezTo>
                    <a:cubicBezTo>
                      <a:pt x="5" y="3"/>
                      <a:pt x="2" y="6"/>
                      <a:pt x="0" y="9"/>
                    </a:cubicBezTo>
                    <a:cubicBezTo>
                      <a:pt x="2" y="11"/>
                      <a:pt x="5" y="14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10" y="12"/>
                      <a:pt x="12" y="9"/>
                    </a:cubicBezTo>
                    <a:cubicBezTo>
                      <a:pt x="10" y="5"/>
                      <a:pt x="8" y="0"/>
                      <a:pt x="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51" name="Freeform 3809">
                <a:extLst>
                  <a:ext uri="{FF2B5EF4-FFF2-40B4-BE49-F238E27FC236}">
                    <a16:creationId xmlns:a16="http://schemas.microsoft.com/office/drawing/2014/main" id="{3301666D-E25C-447C-AB7F-64814DADE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" y="2934"/>
                <a:ext cx="5" cy="14"/>
              </a:xfrm>
              <a:custGeom>
                <a:avLst/>
                <a:gdLst>
                  <a:gd name="T0" fmla="*/ 5 w 6"/>
                  <a:gd name="T1" fmla="*/ 0 h 16"/>
                  <a:gd name="T2" fmla="*/ 5 w 6"/>
                  <a:gd name="T3" fmla="*/ 0 h 16"/>
                  <a:gd name="T4" fmla="*/ 0 w 6"/>
                  <a:gd name="T5" fmla="*/ 6 h 16"/>
                  <a:gd name="T6" fmla="*/ 4 w 6"/>
                  <a:gd name="T7" fmla="*/ 16 h 16"/>
                  <a:gd name="T8" fmla="*/ 4 w 6"/>
                  <a:gd name="T9" fmla="*/ 16 h 16"/>
                  <a:gd name="T10" fmla="*/ 6 w 6"/>
                  <a:gd name="T11" fmla="*/ 10 h 16"/>
                  <a:gd name="T12" fmla="*/ 5 w 6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4"/>
                      <a:pt x="0" y="6"/>
                    </a:cubicBezTo>
                    <a:cubicBezTo>
                      <a:pt x="2" y="10"/>
                      <a:pt x="2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2"/>
                      <a:pt x="6" y="10"/>
                    </a:cubicBezTo>
                    <a:cubicBezTo>
                      <a:pt x="6" y="5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52" name="Freeform 3810">
                <a:extLst>
                  <a:ext uri="{FF2B5EF4-FFF2-40B4-BE49-F238E27FC236}">
                    <a16:creationId xmlns:a16="http://schemas.microsoft.com/office/drawing/2014/main" id="{CBFA4538-7DEA-4559-9AAD-26F68E56E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7" y="2936"/>
                <a:ext cx="5" cy="18"/>
              </a:xfrm>
              <a:custGeom>
                <a:avLst/>
                <a:gdLst>
                  <a:gd name="T0" fmla="*/ 3 w 5"/>
                  <a:gd name="T1" fmla="*/ 0 h 21"/>
                  <a:gd name="T2" fmla="*/ 0 w 5"/>
                  <a:gd name="T3" fmla="*/ 11 h 21"/>
                  <a:gd name="T4" fmla="*/ 3 w 5"/>
                  <a:gd name="T5" fmla="*/ 20 h 21"/>
                  <a:gd name="T6" fmla="*/ 4 w 5"/>
                  <a:gd name="T7" fmla="*/ 21 h 21"/>
                  <a:gd name="T8" fmla="*/ 5 w 5"/>
                  <a:gd name="T9" fmla="*/ 12 h 21"/>
                  <a:gd name="T10" fmla="*/ 3 w 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1">
                    <a:moveTo>
                      <a:pt x="3" y="0"/>
                    </a:moveTo>
                    <a:cubicBezTo>
                      <a:pt x="2" y="5"/>
                      <a:pt x="1" y="8"/>
                      <a:pt x="0" y="11"/>
                    </a:cubicBezTo>
                    <a:cubicBezTo>
                      <a:pt x="1" y="14"/>
                      <a:pt x="2" y="19"/>
                      <a:pt x="3" y="20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5" y="21"/>
                      <a:pt x="5" y="15"/>
                      <a:pt x="5" y="12"/>
                    </a:cubicBezTo>
                    <a:cubicBezTo>
                      <a:pt x="5" y="9"/>
                      <a:pt x="4" y="6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53" name="Freeform 3811">
                <a:extLst>
                  <a:ext uri="{FF2B5EF4-FFF2-40B4-BE49-F238E27FC236}">
                    <a16:creationId xmlns:a16="http://schemas.microsoft.com/office/drawing/2014/main" id="{AA076064-D0D6-497A-A7C4-0EFCDFF93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" y="1985"/>
                <a:ext cx="9" cy="13"/>
              </a:xfrm>
              <a:custGeom>
                <a:avLst/>
                <a:gdLst>
                  <a:gd name="T0" fmla="*/ 1 w 10"/>
                  <a:gd name="T1" fmla="*/ 0 h 15"/>
                  <a:gd name="T2" fmla="*/ 5 w 10"/>
                  <a:gd name="T3" fmla="*/ 15 h 15"/>
                  <a:gd name="T4" fmla="*/ 5 w 10"/>
                  <a:gd name="T5" fmla="*/ 15 h 15"/>
                  <a:gd name="T6" fmla="*/ 10 w 10"/>
                  <a:gd name="T7" fmla="*/ 0 h 15"/>
                  <a:gd name="T8" fmla="*/ 1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1" y="0"/>
                    </a:moveTo>
                    <a:cubicBezTo>
                      <a:pt x="0" y="8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9" y="15"/>
                      <a:pt x="10" y="8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54" name="Freeform 3812">
                <a:extLst>
                  <a:ext uri="{FF2B5EF4-FFF2-40B4-BE49-F238E27FC236}">
                    <a16:creationId xmlns:a16="http://schemas.microsoft.com/office/drawing/2014/main" id="{1B340CCA-A8A3-4CA0-AEFB-8BB05790B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3" y="3143"/>
                <a:ext cx="9" cy="13"/>
              </a:xfrm>
              <a:custGeom>
                <a:avLst/>
                <a:gdLst>
                  <a:gd name="T0" fmla="*/ 3 w 11"/>
                  <a:gd name="T1" fmla="*/ 0 h 16"/>
                  <a:gd name="T2" fmla="*/ 0 w 11"/>
                  <a:gd name="T3" fmla="*/ 6 h 16"/>
                  <a:gd name="T4" fmla="*/ 4 w 11"/>
                  <a:gd name="T5" fmla="*/ 16 h 16"/>
                  <a:gd name="T6" fmla="*/ 11 w 11"/>
                  <a:gd name="T7" fmla="*/ 5 h 16"/>
                  <a:gd name="T8" fmla="*/ 5 w 11"/>
                  <a:gd name="T9" fmla="*/ 1 h 16"/>
                  <a:gd name="T10" fmla="*/ 3 w 1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6">
                    <a:moveTo>
                      <a:pt x="3" y="0"/>
                    </a:moveTo>
                    <a:cubicBezTo>
                      <a:pt x="1" y="0"/>
                      <a:pt x="0" y="1"/>
                      <a:pt x="0" y="6"/>
                    </a:cubicBezTo>
                    <a:cubicBezTo>
                      <a:pt x="1" y="10"/>
                      <a:pt x="3" y="13"/>
                      <a:pt x="4" y="16"/>
                    </a:cubicBezTo>
                    <a:cubicBezTo>
                      <a:pt x="6" y="13"/>
                      <a:pt x="7" y="10"/>
                      <a:pt x="11" y="5"/>
                    </a:cubicBezTo>
                    <a:cubicBezTo>
                      <a:pt x="8" y="3"/>
                      <a:pt x="6" y="1"/>
                      <a:pt x="5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55" name="Freeform 3813">
                <a:extLst>
                  <a:ext uri="{FF2B5EF4-FFF2-40B4-BE49-F238E27FC236}">
                    <a16:creationId xmlns:a16="http://schemas.microsoft.com/office/drawing/2014/main" id="{7EA89584-CE14-4E21-BD62-B7B9226BE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3114"/>
                <a:ext cx="7" cy="15"/>
              </a:xfrm>
              <a:custGeom>
                <a:avLst/>
                <a:gdLst>
                  <a:gd name="T0" fmla="*/ 6 w 8"/>
                  <a:gd name="T1" fmla="*/ 0 h 18"/>
                  <a:gd name="T2" fmla="*/ 0 w 8"/>
                  <a:gd name="T3" fmla="*/ 8 h 18"/>
                  <a:gd name="T4" fmla="*/ 6 w 8"/>
                  <a:gd name="T5" fmla="*/ 18 h 18"/>
                  <a:gd name="T6" fmla="*/ 8 w 8"/>
                  <a:gd name="T7" fmla="*/ 18 h 18"/>
                  <a:gd name="T8" fmla="*/ 8 w 8"/>
                  <a:gd name="T9" fmla="*/ 18 h 18"/>
                  <a:gd name="T10" fmla="*/ 8 w 8"/>
                  <a:gd name="T11" fmla="*/ 18 h 18"/>
                  <a:gd name="T12" fmla="*/ 8 w 8"/>
                  <a:gd name="T13" fmla="*/ 1 h 18"/>
                  <a:gd name="T14" fmla="*/ 6 w 8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8">
                    <a:moveTo>
                      <a:pt x="6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5"/>
                      <a:pt x="3" y="18"/>
                      <a:pt x="6" y="18"/>
                    </a:cubicBezTo>
                    <a:cubicBezTo>
                      <a:pt x="7" y="18"/>
                      <a:pt x="7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56" name="Freeform 3814">
                <a:extLst>
                  <a:ext uri="{FF2B5EF4-FFF2-40B4-BE49-F238E27FC236}">
                    <a16:creationId xmlns:a16="http://schemas.microsoft.com/office/drawing/2014/main" id="{7AB3EE5B-A651-49FD-894D-4ACD3746E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" y="3115"/>
                <a:ext cx="7" cy="13"/>
              </a:xfrm>
              <a:custGeom>
                <a:avLst/>
                <a:gdLst>
                  <a:gd name="T0" fmla="*/ 1 w 8"/>
                  <a:gd name="T1" fmla="*/ 0 h 16"/>
                  <a:gd name="T2" fmla="*/ 0 w 8"/>
                  <a:gd name="T3" fmla="*/ 4 h 16"/>
                  <a:gd name="T4" fmla="*/ 4 w 8"/>
                  <a:gd name="T5" fmla="*/ 16 h 16"/>
                  <a:gd name="T6" fmla="*/ 8 w 8"/>
                  <a:gd name="T7" fmla="*/ 4 h 16"/>
                  <a:gd name="T8" fmla="*/ 1 w 8"/>
                  <a:gd name="T9" fmla="*/ 0 h 16"/>
                  <a:gd name="T10" fmla="*/ 1 w 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1" y="0"/>
                    </a:moveTo>
                    <a:cubicBezTo>
                      <a:pt x="1" y="0"/>
                      <a:pt x="0" y="4"/>
                      <a:pt x="0" y="4"/>
                    </a:cubicBezTo>
                    <a:cubicBezTo>
                      <a:pt x="1" y="8"/>
                      <a:pt x="3" y="12"/>
                      <a:pt x="4" y="16"/>
                    </a:cubicBezTo>
                    <a:cubicBezTo>
                      <a:pt x="5" y="13"/>
                      <a:pt x="6" y="10"/>
                      <a:pt x="8" y="4"/>
                    </a:cubicBezTo>
                    <a:cubicBezTo>
                      <a:pt x="5" y="2"/>
                      <a:pt x="3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57" name="Freeform 3815">
                <a:extLst>
                  <a:ext uri="{FF2B5EF4-FFF2-40B4-BE49-F238E27FC236}">
                    <a16:creationId xmlns:a16="http://schemas.microsoft.com/office/drawing/2014/main" id="{F909537A-3493-4606-9097-99EC0AB66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9" y="3101"/>
                <a:ext cx="9" cy="14"/>
              </a:xfrm>
              <a:custGeom>
                <a:avLst/>
                <a:gdLst>
                  <a:gd name="T0" fmla="*/ 9 w 11"/>
                  <a:gd name="T1" fmla="*/ 0 h 16"/>
                  <a:gd name="T2" fmla="*/ 2 w 11"/>
                  <a:gd name="T3" fmla="*/ 16 h 16"/>
                  <a:gd name="T4" fmla="*/ 10 w 11"/>
                  <a:gd name="T5" fmla="*/ 16 h 16"/>
                  <a:gd name="T6" fmla="*/ 10 w 11"/>
                  <a:gd name="T7" fmla="*/ 5 h 16"/>
                  <a:gd name="T8" fmla="*/ 9 w 1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9" y="0"/>
                    </a:moveTo>
                    <a:cubicBezTo>
                      <a:pt x="7" y="6"/>
                      <a:pt x="0" y="3"/>
                      <a:pt x="2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1" y="8"/>
                      <a:pt x="10" y="5"/>
                    </a:cubicBezTo>
                    <a:cubicBezTo>
                      <a:pt x="10" y="3"/>
                      <a:pt x="9" y="2"/>
                      <a:pt x="9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58" name="Freeform 3816">
                <a:extLst>
                  <a:ext uri="{FF2B5EF4-FFF2-40B4-BE49-F238E27FC236}">
                    <a16:creationId xmlns:a16="http://schemas.microsoft.com/office/drawing/2014/main" id="{E902B3F2-6752-4B56-8705-232386031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8" y="87"/>
                <a:ext cx="8" cy="13"/>
              </a:xfrm>
              <a:custGeom>
                <a:avLst/>
                <a:gdLst>
                  <a:gd name="T0" fmla="*/ 5 w 9"/>
                  <a:gd name="T1" fmla="*/ 0 h 16"/>
                  <a:gd name="T2" fmla="*/ 5 w 9"/>
                  <a:gd name="T3" fmla="*/ 0 h 16"/>
                  <a:gd name="T4" fmla="*/ 0 w 9"/>
                  <a:gd name="T5" fmla="*/ 7 h 16"/>
                  <a:gd name="T6" fmla="*/ 5 w 9"/>
                  <a:gd name="T7" fmla="*/ 16 h 16"/>
                  <a:gd name="T8" fmla="*/ 5 w 9"/>
                  <a:gd name="T9" fmla="*/ 16 h 16"/>
                  <a:gd name="T10" fmla="*/ 9 w 9"/>
                  <a:gd name="T11" fmla="*/ 9 h 16"/>
                  <a:gd name="T12" fmla="*/ 5 w 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4"/>
                      <a:pt x="0" y="7"/>
                    </a:cubicBezTo>
                    <a:cubicBezTo>
                      <a:pt x="2" y="10"/>
                      <a:pt x="3" y="13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6"/>
                      <a:pt x="7" y="12"/>
                      <a:pt x="9" y="9"/>
                    </a:cubicBezTo>
                    <a:cubicBezTo>
                      <a:pt x="7" y="5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59" name="Freeform 3817">
                <a:extLst>
                  <a:ext uri="{FF2B5EF4-FFF2-40B4-BE49-F238E27FC236}">
                    <a16:creationId xmlns:a16="http://schemas.microsoft.com/office/drawing/2014/main" id="{7B651783-84DE-46F2-9E83-7EEB4DF98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1" y="3998"/>
                <a:ext cx="9" cy="17"/>
              </a:xfrm>
              <a:custGeom>
                <a:avLst/>
                <a:gdLst>
                  <a:gd name="T0" fmla="*/ 8 w 10"/>
                  <a:gd name="T1" fmla="*/ 0 h 20"/>
                  <a:gd name="T2" fmla="*/ 0 w 10"/>
                  <a:gd name="T3" fmla="*/ 12 h 20"/>
                  <a:gd name="T4" fmla="*/ 6 w 10"/>
                  <a:gd name="T5" fmla="*/ 20 h 20"/>
                  <a:gd name="T6" fmla="*/ 6 w 10"/>
                  <a:gd name="T7" fmla="*/ 20 h 20"/>
                  <a:gd name="T8" fmla="*/ 10 w 10"/>
                  <a:gd name="T9" fmla="*/ 14 h 20"/>
                  <a:gd name="T10" fmla="*/ 8 w 10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0">
                    <a:moveTo>
                      <a:pt x="8" y="0"/>
                    </a:moveTo>
                    <a:cubicBezTo>
                      <a:pt x="4" y="5"/>
                      <a:pt x="2" y="9"/>
                      <a:pt x="0" y="12"/>
                    </a:cubicBezTo>
                    <a:cubicBezTo>
                      <a:pt x="2" y="15"/>
                      <a:pt x="4" y="18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20"/>
                      <a:pt x="9" y="17"/>
                      <a:pt x="10" y="14"/>
                    </a:cubicBezTo>
                    <a:cubicBezTo>
                      <a:pt x="10" y="11"/>
                      <a:pt x="9" y="7"/>
                      <a:pt x="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60" name="Freeform 3818">
                <a:extLst>
                  <a:ext uri="{FF2B5EF4-FFF2-40B4-BE49-F238E27FC236}">
                    <a16:creationId xmlns:a16="http://schemas.microsoft.com/office/drawing/2014/main" id="{A8ACD76A-92FC-410F-8A3F-A3C6F9AA9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4" y="4015"/>
                <a:ext cx="10" cy="18"/>
              </a:xfrm>
              <a:custGeom>
                <a:avLst/>
                <a:gdLst>
                  <a:gd name="T0" fmla="*/ 7 w 12"/>
                  <a:gd name="T1" fmla="*/ 0 h 21"/>
                  <a:gd name="T2" fmla="*/ 7 w 12"/>
                  <a:gd name="T3" fmla="*/ 0 h 21"/>
                  <a:gd name="T4" fmla="*/ 0 w 12"/>
                  <a:gd name="T5" fmla="*/ 9 h 21"/>
                  <a:gd name="T6" fmla="*/ 12 w 12"/>
                  <a:gd name="T7" fmla="*/ 21 h 21"/>
                  <a:gd name="T8" fmla="*/ 12 w 12"/>
                  <a:gd name="T9" fmla="*/ 21 h 21"/>
                  <a:gd name="T10" fmla="*/ 11 w 12"/>
                  <a:gd name="T11" fmla="*/ 6 h 21"/>
                  <a:gd name="T12" fmla="*/ 7 w 12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1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2"/>
                      <a:pt x="2" y="6"/>
                      <a:pt x="0" y="9"/>
                    </a:cubicBezTo>
                    <a:cubicBezTo>
                      <a:pt x="3" y="12"/>
                      <a:pt x="6" y="15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3"/>
                      <a:pt x="12" y="9"/>
                      <a:pt x="11" y="6"/>
                    </a:cubicBezTo>
                    <a:cubicBezTo>
                      <a:pt x="11" y="3"/>
                      <a:pt x="8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61" name="Freeform 3819">
                <a:extLst>
                  <a:ext uri="{FF2B5EF4-FFF2-40B4-BE49-F238E27FC236}">
                    <a16:creationId xmlns:a16="http://schemas.microsoft.com/office/drawing/2014/main" id="{636651EE-8D35-45E2-BB04-79E5EA801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" y="2829"/>
                <a:ext cx="8" cy="13"/>
              </a:xfrm>
              <a:custGeom>
                <a:avLst/>
                <a:gdLst>
                  <a:gd name="T0" fmla="*/ 7 w 10"/>
                  <a:gd name="T1" fmla="*/ 0 h 16"/>
                  <a:gd name="T2" fmla="*/ 7 w 10"/>
                  <a:gd name="T3" fmla="*/ 0 h 16"/>
                  <a:gd name="T4" fmla="*/ 0 w 10"/>
                  <a:gd name="T5" fmla="*/ 8 h 16"/>
                  <a:gd name="T6" fmla="*/ 6 w 10"/>
                  <a:gd name="T7" fmla="*/ 16 h 16"/>
                  <a:gd name="T8" fmla="*/ 6 w 10"/>
                  <a:gd name="T9" fmla="*/ 16 h 16"/>
                  <a:gd name="T10" fmla="*/ 10 w 10"/>
                  <a:gd name="T11" fmla="*/ 9 h 16"/>
                  <a:gd name="T12" fmla="*/ 7 w 10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6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2"/>
                      <a:pt x="3" y="5"/>
                      <a:pt x="0" y="8"/>
                    </a:cubicBezTo>
                    <a:cubicBezTo>
                      <a:pt x="2" y="11"/>
                      <a:pt x="4" y="15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8" y="12"/>
                      <a:pt x="10" y="9"/>
                    </a:cubicBezTo>
                    <a:cubicBezTo>
                      <a:pt x="9" y="5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62" name="Freeform 3820">
                <a:extLst>
                  <a:ext uri="{FF2B5EF4-FFF2-40B4-BE49-F238E27FC236}">
                    <a16:creationId xmlns:a16="http://schemas.microsoft.com/office/drawing/2014/main" id="{F6F6293B-A98E-409C-9336-E70D4BB3B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9" y="2829"/>
                <a:ext cx="8" cy="15"/>
              </a:xfrm>
              <a:custGeom>
                <a:avLst/>
                <a:gdLst>
                  <a:gd name="T0" fmla="*/ 5 w 9"/>
                  <a:gd name="T1" fmla="*/ 0 h 18"/>
                  <a:gd name="T2" fmla="*/ 1 w 9"/>
                  <a:gd name="T3" fmla="*/ 6 h 18"/>
                  <a:gd name="T4" fmla="*/ 1 w 9"/>
                  <a:gd name="T5" fmla="*/ 6 h 18"/>
                  <a:gd name="T6" fmla="*/ 0 w 9"/>
                  <a:gd name="T7" fmla="*/ 6 h 18"/>
                  <a:gd name="T8" fmla="*/ 0 w 9"/>
                  <a:gd name="T9" fmla="*/ 6 h 18"/>
                  <a:gd name="T10" fmla="*/ 0 w 9"/>
                  <a:gd name="T11" fmla="*/ 11 h 18"/>
                  <a:gd name="T12" fmla="*/ 0 w 9"/>
                  <a:gd name="T13" fmla="*/ 11 h 18"/>
                  <a:gd name="T14" fmla="*/ 0 w 9"/>
                  <a:gd name="T15" fmla="*/ 11 h 18"/>
                  <a:gd name="T16" fmla="*/ 1 w 9"/>
                  <a:gd name="T17" fmla="*/ 11 h 18"/>
                  <a:gd name="T18" fmla="*/ 1 w 9"/>
                  <a:gd name="T19" fmla="*/ 12 h 18"/>
                  <a:gd name="T20" fmla="*/ 5 w 9"/>
                  <a:gd name="T21" fmla="*/ 18 h 18"/>
                  <a:gd name="T22" fmla="*/ 8 w 9"/>
                  <a:gd name="T23" fmla="*/ 15 h 18"/>
                  <a:gd name="T24" fmla="*/ 8 w 9"/>
                  <a:gd name="T25" fmla="*/ 3 h 18"/>
                  <a:gd name="T26" fmla="*/ 5 w 9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8">
                    <a:moveTo>
                      <a:pt x="5" y="0"/>
                    </a:moveTo>
                    <a:cubicBezTo>
                      <a:pt x="4" y="0"/>
                      <a:pt x="3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2" y="14"/>
                      <a:pt x="4" y="18"/>
                      <a:pt x="5" y="18"/>
                    </a:cubicBezTo>
                    <a:cubicBezTo>
                      <a:pt x="6" y="18"/>
                      <a:pt x="7" y="17"/>
                      <a:pt x="8" y="15"/>
                    </a:cubicBezTo>
                    <a:cubicBezTo>
                      <a:pt x="9" y="12"/>
                      <a:pt x="9" y="5"/>
                      <a:pt x="8" y="3"/>
                    </a:cubicBezTo>
                    <a:cubicBezTo>
                      <a:pt x="7" y="1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63" name="Freeform 3821">
                <a:extLst>
                  <a:ext uri="{FF2B5EF4-FFF2-40B4-BE49-F238E27FC236}">
                    <a16:creationId xmlns:a16="http://schemas.microsoft.com/office/drawing/2014/main" id="{9EE62819-F257-491D-AAE4-C004B89E4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3" y="3229"/>
                <a:ext cx="7" cy="14"/>
              </a:xfrm>
              <a:custGeom>
                <a:avLst/>
                <a:gdLst>
                  <a:gd name="T0" fmla="*/ 6 w 8"/>
                  <a:gd name="T1" fmla="*/ 0 h 17"/>
                  <a:gd name="T2" fmla="*/ 0 w 8"/>
                  <a:gd name="T3" fmla="*/ 8 h 17"/>
                  <a:gd name="T4" fmla="*/ 6 w 8"/>
                  <a:gd name="T5" fmla="*/ 17 h 17"/>
                  <a:gd name="T6" fmla="*/ 8 w 8"/>
                  <a:gd name="T7" fmla="*/ 17 h 17"/>
                  <a:gd name="T8" fmla="*/ 8 w 8"/>
                  <a:gd name="T9" fmla="*/ 0 h 17"/>
                  <a:gd name="T10" fmla="*/ 6 w 8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7">
                    <a:moveTo>
                      <a:pt x="6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4"/>
                      <a:pt x="3" y="17"/>
                      <a:pt x="6" y="17"/>
                    </a:cubicBezTo>
                    <a:cubicBezTo>
                      <a:pt x="7" y="17"/>
                      <a:pt x="7" y="17"/>
                      <a:pt x="8" y="1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64" name="Freeform 3822">
                <a:extLst>
                  <a:ext uri="{FF2B5EF4-FFF2-40B4-BE49-F238E27FC236}">
                    <a16:creationId xmlns:a16="http://schemas.microsoft.com/office/drawing/2014/main" id="{49863E49-8050-435A-9536-C06C6A928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" y="2869"/>
                <a:ext cx="7" cy="17"/>
              </a:xfrm>
              <a:custGeom>
                <a:avLst/>
                <a:gdLst>
                  <a:gd name="T0" fmla="*/ 7 w 8"/>
                  <a:gd name="T1" fmla="*/ 0 h 20"/>
                  <a:gd name="T2" fmla="*/ 0 w 8"/>
                  <a:gd name="T3" fmla="*/ 11 h 20"/>
                  <a:gd name="T4" fmla="*/ 5 w 8"/>
                  <a:gd name="T5" fmla="*/ 20 h 20"/>
                  <a:gd name="T6" fmla="*/ 5 w 8"/>
                  <a:gd name="T7" fmla="*/ 20 h 20"/>
                  <a:gd name="T8" fmla="*/ 8 w 8"/>
                  <a:gd name="T9" fmla="*/ 14 h 20"/>
                  <a:gd name="T10" fmla="*/ 7 w 8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0">
                    <a:moveTo>
                      <a:pt x="7" y="0"/>
                    </a:moveTo>
                    <a:cubicBezTo>
                      <a:pt x="3" y="5"/>
                      <a:pt x="1" y="8"/>
                      <a:pt x="0" y="11"/>
                    </a:cubicBezTo>
                    <a:cubicBezTo>
                      <a:pt x="1" y="14"/>
                      <a:pt x="3" y="18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8" y="16"/>
                      <a:pt x="8" y="14"/>
                    </a:cubicBezTo>
                    <a:cubicBezTo>
                      <a:pt x="8" y="11"/>
                      <a:pt x="7" y="7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65" name="Freeform 3823">
                <a:extLst>
                  <a:ext uri="{FF2B5EF4-FFF2-40B4-BE49-F238E27FC236}">
                    <a16:creationId xmlns:a16="http://schemas.microsoft.com/office/drawing/2014/main" id="{F25032A9-FDE4-4418-BE5B-44F603AD8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9" y="2876"/>
                <a:ext cx="6" cy="14"/>
              </a:xfrm>
              <a:custGeom>
                <a:avLst/>
                <a:gdLst>
                  <a:gd name="T0" fmla="*/ 1 w 7"/>
                  <a:gd name="T1" fmla="*/ 0 h 17"/>
                  <a:gd name="T2" fmla="*/ 0 w 7"/>
                  <a:gd name="T3" fmla="*/ 5 h 17"/>
                  <a:gd name="T4" fmla="*/ 3 w 7"/>
                  <a:gd name="T5" fmla="*/ 17 h 17"/>
                  <a:gd name="T6" fmla="*/ 7 w 7"/>
                  <a:gd name="T7" fmla="*/ 6 h 17"/>
                  <a:gd name="T8" fmla="*/ 1 w 7"/>
                  <a:gd name="T9" fmla="*/ 0 h 17"/>
                  <a:gd name="T10" fmla="*/ 1 w 7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7">
                    <a:moveTo>
                      <a:pt x="1" y="0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1" y="9"/>
                      <a:pt x="2" y="13"/>
                      <a:pt x="3" y="17"/>
                    </a:cubicBezTo>
                    <a:cubicBezTo>
                      <a:pt x="4" y="14"/>
                      <a:pt x="5" y="11"/>
                      <a:pt x="7" y="6"/>
                    </a:cubicBezTo>
                    <a:cubicBezTo>
                      <a:pt x="4" y="3"/>
                      <a:pt x="3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66" name="Freeform 3824">
                <a:extLst>
                  <a:ext uri="{FF2B5EF4-FFF2-40B4-BE49-F238E27FC236}">
                    <a16:creationId xmlns:a16="http://schemas.microsoft.com/office/drawing/2014/main" id="{53BD2195-1B28-4136-A9AA-D7DAE422B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183"/>
                <a:ext cx="6" cy="18"/>
              </a:xfrm>
              <a:custGeom>
                <a:avLst/>
                <a:gdLst>
                  <a:gd name="T0" fmla="*/ 1 w 7"/>
                  <a:gd name="T1" fmla="*/ 0 h 21"/>
                  <a:gd name="T2" fmla="*/ 0 w 7"/>
                  <a:gd name="T3" fmla="*/ 18 h 21"/>
                  <a:gd name="T4" fmla="*/ 2 w 7"/>
                  <a:gd name="T5" fmla="*/ 21 h 21"/>
                  <a:gd name="T6" fmla="*/ 2 w 7"/>
                  <a:gd name="T7" fmla="*/ 21 h 21"/>
                  <a:gd name="T8" fmla="*/ 7 w 7"/>
                  <a:gd name="T9" fmla="*/ 11 h 21"/>
                  <a:gd name="T10" fmla="*/ 1 w 7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1" y="0"/>
                    </a:moveTo>
                    <a:cubicBezTo>
                      <a:pt x="0" y="8"/>
                      <a:pt x="0" y="13"/>
                      <a:pt x="0" y="18"/>
                    </a:cubicBezTo>
                    <a:cubicBezTo>
                      <a:pt x="0" y="19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4" y="18"/>
                      <a:pt x="6" y="14"/>
                      <a:pt x="7" y="11"/>
                    </a:cubicBezTo>
                    <a:cubicBezTo>
                      <a:pt x="6" y="8"/>
                      <a:pt x="4" y="5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67" name="Freeform 3825">
                <a:extLst>
                  <a:ext uri="{FF2B5EF4-FFF2-40B4-BE49-F238E27FC236}">
                    <a16:creationId xmlns:a16="http://schemas.microsoft.com/office/drawing/2014/main" id="{A0CC081D-77A9-44CE-8434-1E98EFFD0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3" y="186"/>
                <a:ext cx="8" cy="14"/>
              </a:xfrm>
              <a:custGeom>
                <a:avLst/>
                <a:gdLst>
                  <a:gd name="T0" fmla="*/ 6 w 9"/>
                  <a:gd name="T1" fmla="*/ 0 h 16"/>
                  <a:gd name="T2" fmla="*/ 6 w 9"/>
                  <a:gd name="T3" fmla="*/ 0 h 16"/>
                  <a:gd name="T4" fmla="*/ 0 w 9"/>
                  <a:gd name="T5" fmla="*/ 8 h 16"/>
                  <a:gd name="T6" fmla="*/ 5 w 9"/>
                  <a:gd name="T7" fmla="*/ 16 h 16"/>
                  <a:gd name="T8" fmla="*/ 5 w 9"/>
                  <a:gd name="T9" fmla="*/ 16 h 16"/>
                  <a:gd name="T10" fmla="*/ 9 w 9"/>
                  <a:gd name="T11" fmla="*/ 9 h 16"/>
                  <a:gd name="T12" fmla="*/ 6 w 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6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6"/>
                      <a:pt x="0" y="8"/>
                    </a:cubicBezTo>
                    <a:cubicBezTo>
                      <a:pt x="1" y="11"/>
                      <a:pt x="3" y="15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6"/>
                      <a:pt x="7" y="12"/>
                      <a:pt x="9" y="9"/>
                    </a:cubicBezTo>
                    <a:cubicBezTo>
                      <a:pt x="8" y="5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68" name="Freeform 3826">
                <a:extLst>
                  <a:ext uri="{FF2B5EF4-FFF2-40B4-BE49-F238E27FC236}">
                    <a16:creationId xmlns:a16="http://schemas.microsoft.com/office/drawing/2014/main" id="{6D03F9A7-D6FF-42AC-88E2-FA2CA783E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5" y="2929"/>
                <a:ext cx="9" cy="14"/>
              </a:xfrm>
              <a:custGeom>
                <a:avLst/>
                <a:gdLst>
                  <a:gd name="T0" fmla="*/ 8 w 10"/>
                  <a:gd name="T1" fmla="*/ 0 h 16"/>
                  <a:gd name="T2" fmla="*/ 4 w 10"/>
                  <a:gd name="T3" fmla="*/ 2 h 16"/>
                  <a:gd name="T4" fmla="*/ 4 w 10"/>
                  <a:gd name="T5" fmla="*/ 16 h 16"/>
                  <a:gd name="T6" fmla="*/ 10 w 10"/>
                  <a:gd name="T7" fmla="*/ 16 h 16"/>
                  <a:gd name="T8" fmla="*/ 10 w 10"/>
                  <a:gd name="T9" fmla="*/ 8 h 16"/>
                  <a:gd name="T10" fmla="*/ 8 w 1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6">
                    <a:moveTo>
                      <a:pt x="8" y="0"/>
                    </a:moveTo>
                    <a:cubicBezTo>
                      <a:pt x="7" y="0"/>
                      <a:pt x="6" y="0"/>
                      <a:pt x="4" y="2"/>
                    </a:cubicBezTo>
                    <a:cubicBezTo>
                      <a:pt x="0" y="7"/>
                      <a:pt x="4" y="12"/>
                      <a:pt x="4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4"/>
                      <a:pt x="10" y="11"/>
                      <a:pt x="10" y="8"/>
                    </a:cubicBezTo>
                    <a:cubicBezTo>
                      <a:pt x="10" y="2"/>
                      <a:pt x="9" y="0"/>
                      <a:pt x="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69" name="Freeform 3827">
                <a:extLst>
                  <a:ext uri="{FF2B5EF4-FFF2-40B4-BE49-F238E27FC236}">
                    <a16:creationId xmlns:a16="http://schemas.microsoft.com/office/drawing/2014/main" id="{9E44F587-BBF3-446E-86CE-4AD8E7E58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6" y="3415"/>
                <a:ext cx="10" cy="13"/>
              </a:xfrm>
              <a:custGeom>
                <a:avLst/>
                <a:gdLst>
                  <a:gd name="T0" fmla="*/ 2 w 11"/>
                  <a:gd name="T1" fmla="*/ 0 h 15"/>
                  <a:gd name="T2" fmla="*/ 1 w 11"/>
                  <a:gd name="T3" fmla="*/ 5 h 15"/>
                  <a:gd name="T4" fmla="*/ 6 w 11"/>
                  <a:gd name="T5" fmla="*/ 15 h 15"/>
                  <a:gd name="T6" fmla="*/ 11 w 11"/>
                  <a:gd name="T7" fmla="*/ 2 h 15"/>
                  <a:gd name="T8" fmla="*/ 2 w 11"/>
                  <a:gd name="T9" fmla="*/ 0 h 15"/>
                  <a:gd name="T10" fmla="*/ 2 w 1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5">
                    <a:moveTo>
                      <a:pt x="2" y="0"/>
                    </a:moveTo>
                    <a:cubicBezTo>
                      <a:pt x="2" y="0"/>
                      <a:pt x="0" y="4"/>
                      <a:pt x="1" y="5"/>
                    </a:cubicBezTo>
                    <a:cubicBezTo>
                      <a:pt x="2" y="9"/>
                      <a:pt x="4" y="12"/>
                      <a:pt x="6" y="15"/>
                    </a:cubicBezTo>
                    <a:cubicBezTo>
                      <a:pt x="7" y="12"/>
                      <a:pt x="9" y="9"/>
                      <a:pt x="11" y="2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70" name="Freeform 3828">
                <a:extLst>
                  <a:ext uri="{FF2B5EF4-FFF2-40B4-BE49-F238E27FC236}">
                    <a16:creationId xmlns:a16="http://schemas.microsoft.com/office/drawing/2014/main" id="{2479BC1A-4E3D-4C7C-A6F2-C42C1E5FF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1" y="2557"/>
                <a:ext cx="8" cy="14"/>
              </a:xfrm>
              <a:custGeom>
                <a:avLst/>
                <a:gdLst>
                  <a:gd name="T0" fmla="*/ 7 w 9"/>
                  <a:gd name="T1" fmla="*/ 0 h 17"/>
                  <a:gd name="T2" fmla="*/ 3 w 9"/>
                  <a:gd name="T3" fmla="*/ 3 h 17"/>
                  <a:gd name="T4" fmla="*/ 0 w 9"/>
                  <a:gd name="T5" fmla="*/ 12 h 17"/>
                  <a:gd name="T6" fmla="*/ 9 w 9"/>
                  <a:gd name="T7" fmla="*/ 17 h 17"/>
                  <a:gd name="T8" fmla="*/ 9 w 9"/>
                  <a:gd name="T9" fmla="*/ 9 h 17"/>
                  <a:gd name="T10" fmla="*/ 7 w 9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7" y="0"/>
                    </a:moveTo>
                    <a:cubicBezTo>
                      <a:pt x="6" y="0"/>
                      <a:pt x="5" y="1"/>
                      <a:pt x="3" y="3"/>
                    </a:cubicBezTo>
                    <a:cubicBezTo>
                      <a:pt x="2" y="5"/>
                      <a:pt x="1" y="9"/>
                      <a:pt x="0" y="12"/>
                    </a:cubicBezTo>
                    <a:cubicBezTo>
                      <a:pt x="3" y="14"/>
                      <a:pt x="6" y="16"/>
                      <a:pt x="9" y="17"/>
                    </a:cubicBezTo>
                    <a:cubicBezTo>
                      <a:pt x="9" y="15"/>
                      <a:pt x="9" y="12"/>
                      <a:pt x="9" y="9"/>
                    </a:cubicBezTo>
                    <a:cubicBezTo>
                      <a:pt x="9" y="3"/>
                      <a:pt x="8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71" name="Freeform 3829">
                <a:extLst>
                  <a:ext uri="{FF2B5EF4-FFF2-40B4-BE49-F238E27FC236}">
                    <a16:creationId xmlns:a16="http://schemas.microsoft.com/office/drawing/2014/main" id="{AF1FC5CA-B595-4BDE-B6C6-AEA95813B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2207"/>
                <a:ext cx="6" cy="14"/>
              </a:xfrm>
              <a:custGeom>
                <a:avLst/>
                <a:gdLst>
                  <a:gd name="T0" fmla="*/ 1 w 7"/>
                  <a:gd name="T1" fmla="*/ 0 h 17"/>
                  <a:gd name="T2" fmla="*/ 1 w 7"/>
                  <a:gd name="T3" fmla="*/ 5 h 17"/>
                  <a:gd name="T4" fmla="*/ 3 w 7"/>
                  <a:gd name="T5" fmla="*/ 17 h 17"/>
                  <a:gd name="T6" fmla="*/ 7 w 7"/>
                  <a:gd name="T7" fmla="*/ 6 h 17"/>
                  <a:gd name="T8" fmla="*/ 1 w 7"/>
                  <a:gd name="T9" fmla="*/ 0 h 17"/>
                  <a:gd name="T10" fmla="*/ 1 w 7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7">
                    <a:moveTo>
                      <a:pt x="1" y="0"/>
                    </a:moveTo>
                    <a:cubicBezTo>
                      <a:pt x="1" y="0"/>
                      <a:pt x="0" y="4"/>
                      <a:pt x="1" y="5"/>
                    </a:cubicBezTo>
                    <a:cubicBezTo>
                      <a:pt x="1" y="9"/>
                      <a:pt x="2" y="13"/>
                      <a:pt x="3" y="17"/>
                    </a:cubicBezTo>
                    <a:cubicBezTo>
                      <a:pt x="4" y="14"/>
                      <a:pt x="5" y="11"/>
                      <a:pt x="7" y="6"/>
                    </a:cubicBezTo>
                    <a:cubicBezTo>
                      <a:pt x="4" y="3"/>
                      <a:pt x="3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72" name="Freeform 3830">
                <a:extLst>
                  <a:ext uri="{FF2B5EF4-FFF2-40B4-BE49-F238E27FC236}">
                    <a16:creationId xmlns:a16="http://schemas.microsoft.com/office/drawing/2014/main" id="{D6F4530A-AFC2-4257-90A2-762E89B23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2545"/>
                <a:ext cx="6" cy="13"/>
              </a:xfrm>
              <a:custGeom>
                <a:avLst/>
                <a:gdLst>
                  <a:gd name="T0" fmla="*/ 4 w 7"/>
                  <a:gd name="T1" fmla="*/ 0 h 16"/>
                  <a:gd name="T2" fmla="*/ 4 w 7"/>
                  <a:gd name="T3" fmla="*/ 0 h 16"/>
                  <a:gd name="T4" fmla="*/ 0 w 7"/>
                  <a:gd name="T5" fmla="*/ 6 h 16"/>
                  <a:gd name="T6" fmla="*/ 4 w 7"/>
                  <a:gd name="T7" fmla="*/ 16 h 16"/>
                  <a:gd name="T8" fmla="*/ 4 w 7"/>
                  <a:gd name="T9" fmla="*/ 16 h 16"/>
                  <a:gd name="T10" fmla="*/ 7 w 7"/>
                  <a:gd name="T11" fmla="*/ 10 h 16"/>
                  <a:gd name="T12" fmla="*/ 4 w 7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4"/>
                      <a:pt x="0" y="6"/>
                    </a:cubicBezTo>
                    <a:cubicBezTo>
                      <a:pt x="1" y="9"/>
                      <a:pt x="3" y="13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6" y="12"/>
                      <a:pt x="7" y="10"/>
                    </a:cubicBezTo>
                    <a:cubicBezTo>
                      <a:pt x="6" y="5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73" name="Freeform 3831">
                <a:extLst>
                  <a:ext uri="{FF2B5EF4-FFF2-40B4-BE49-F238E27FC236}">
                    <a16:creationId xmlns:a16="http://schemas.microsoft.com/office/drawing/2014/main" id="{34177820-AEF9-4E30-BCED-908ED44FD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5" y="1643"/>
                <a:ext cx="7" cy="17"/>
              </a:xfrm>
              <a:custGeom>
                <a:avLst/>
                <a:gdLst>
                  <a:gd name="T0" fmla="*/ 5 w 8"/>
                  <a:gd name="T1" fmla="*/ 0 h 20"/>
                  <a:gd name="T2" fmla="*/ 5 w 8"/>
                  <a:gd name="T3" fmla="*/ 0 h 20"/>
                  <a:gd name="T4" fmla="*/ 0 w 8"/>
                  <a:gd name="T5" fmla="*/ 8 h 20"/>
                  <a:gd name="T6" fmla="*/ 8 w 8"/>
                  <a:gd name="T7" fmla="*/ 20 h 20"/>
                  <a:gd name="T8" fmla="*/ 8 w 8"/>
                  <a:gd name="T9" fmla="*/ 20 h 20"/>
                  <a:gd name="T10" fmla="*/ 8 w 8"/>
                  <a:gd name="T11" fmla="*/ 20 h 20"/>
                  <a:gd name="T12" fmla="*/ 8 w 8"/>
                  <a:gd name="T13" fmla="*/ 5 h 20"/>
                  <a:gd name="T14" fmla="*/ 5 w 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1" y="5"/>
                      <a:pt x="0" y="8"/>
                    </a:cubicBezTo>
                    <a:cubicBezTo>
                      <a:pt x="2" y="11"/>
                      <a:pt x="4" y="14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13"/>
                      <a:pt x="8" y="9"/>
                      <a:pt x="8" y="5"/>
                    </a:cubicBezTo>
                    <a:cubicBezTo>
                      <a:pt x="7" y="3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74" name="Freeform 3832">
                <a:extLst>
                  <a:ext uri="{FF2B5EF4-FFF2-40B4-BE49-F238E27FC236}">
                    <a16:creationId xmlns:a16="http://schemas.microsoft.com/office/drawing/2014/main" id="{D6FAF47C-B9A8-47F1-8F20-BF0F90308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3" y="3715"/>
                <a:ext cx="9" cy="14"/>
              </a:xfrm>
              <a:custGeom>
                <a:avLst/>
                <a:gdLst>
                  <a:gd name="T0" fmla="*/ 7 w 11"/>
                  <a:gd name="T1" fmla="*/ 0 h 16"/>
                  <a:gd name="T2" fmla="*/ 7 w 11"/>
                  <a:gd name="T3" fmla="*/ 0 h 16"/>
                  <a:gd name="T4" fmla="*/ 0 w 11"/>
                  <a:gd name="T5" fmla="*/ 8 h 16"/>
                  <a:gd name="T6" fmla="*/ 6 w 11"/>
                  <a:gd name="T7" fmla="*/ 16 h 16"/>
                  <a:gd name="T8" fmla="*/ 6 w 11"/>
                  <a:gd name="T9" fmla="*/ 16 h 16"/>
                  <a:gd name="T10" fmla="*/ 11 w 11"/>
                  <a:gd name="T11" fmla="*/ 8 h 16"/>
                  <a:gd name="T12" fmla="*/ 7 w 11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6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2"/>
                      <a:pt x="2" y="5"/>
                      <a:pt x="0" y="8"/>
                    </a:cubicBezTo>
                    <a:cubicBezTo>
                      <a:pt x="2" y="11"/>
                      <a:pt x="4" y="15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9" y="11"/>
                      <a:pt x="11" y="8"/>
                    </a:cubicBezTo>
                    <a:cubicBezTo>
                      <a:pt x="9" y="4"/>
                      <a:pt x="8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75" name="Freeform 3833">
                <a:extLst>
                  <a:ext uri="{FF2B5EF4-FFF2-40B4-BE49-F238E27FC236}">
                    <a16:creationId xmlns:a16="http://schemas.microsoft.com/office/drawing/2014/main" id="{81457FE3-F4EB-4E57-9FC2-3ABF522D3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459"/>
                <a:ext cx="9" cy="12"/>
              </a:xfrm>
              <a:custGeom>
                <a:avLst/>
                <a:gdLst>
                  <a:gd name="T0" fmla="*/ 2 w 10"/>
                  <a:gd name="T1" fmla="*/ 0 h 15"/>
                  <a:gd name="T2" fmla="*/ 0 w 10"/>
                  <a:gd name="T3" fmla="*/ 5 h 15"/>
                  <a:gd name="T4" fmla="*/ 5 w 10"/>
                  <a:gd name="T5" fmla="*/ 15 h 15"/>
                  <a:gd name="T6" fmla="*/ 10 w 10"/>
                  <a:gd name="T7" fmla="*/ 2 h 15"/>
                  <a:gd name="T8" fmla="*/ 2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2" y="0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2" y="8"/>
                      <a:pt x="3" y="11"/>
                      <a:pt x="5" y="15"/>
                    </a:cubicBezTo>
                    <a:cubicBezTo>
                      <a:pt x="6" y="11"/>
                      <a:pt x="8" y="8"/>
                      <a:pt x="10" y="2"/>
                    </a:cubicBezTo>
                    <a:cubicBezTo>
                      <a:pt x="7" y="1"/>
                      <a:pt x="4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76" name="Freeform 3834">
                <a:extLst>
                  <a:ext uri="{FF2B5EF4-FFF2-40B4-BE49-F238E27FC236}">
                    <a16:creationId xmlns:a16="http://schemas.microsoft.com/office/drawing/2014/main" id="{435AEC8E-794B-479A-9A58-D1EA111CA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" y="1500"/>
                <a:ext cx="7" cy="18"/>
              </a:xfrm>
              <a:custGeom>
                <a:avLst/>
                <a:gdLst>
                  <a:gd name="T0" fmla="*/ 6 w 9"/>
                  <a:gd name="T1" fmla="*/ 0 h 21"/>
                  <a:gd name="T2" fmla="*/ 5 w 9"/>
                  <a:gd name="T3" fmla="*/ 0 h 21"/>
                  <a:gd name="T4" fmla="*/ 0 w 9"/>
                  <a:gd name="T5" fmla="*/ 7 h 21"/>
                  <a:gd name="T6" fmla="*/ 5 w 9"/>
                  <a:gd name="T7" fmla="*/ 21 h 21"/>
                  <a:gd name="T8" fmla="*/ 8 w 9"/>
                  <a:gd name="T9" fmla="*/ 9 h 21"/>
                  <a:gd name="T10" fmla="*/ 6 w 9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1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2" y="4"/>
                      <a:pt x="0" y="7"/>
                    </a:cubicBezTo>
                    <a:cubicBezTo>
                      <a:pt x="1" y="10"/>
                      <a:pt x="3" y="14"/>
                      <a:pt x="5" y="21"/>
                    </a:cubicBezTo>
                    <a:cubicBezTo>
                      <a:pt x="7" y="15"/>
                      <a:pt x="8" y="12"/>
                      <a:pt x="8" y="9"/>
                    </a:cubicBezTo>
                    <a:cubicBezTo>
                      <a:pt x="8" y="6"/>
                      <a:pt x="9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77" name="Freeform 3835">
                <a:extLst>
                  <a:ext uri="{FF2B5EF4-FFF2-40B4-BE49-F238E27FC236}">
                    <a16:creationId xmlns:a16="http://schemas.microsoft.com/office/drawing/2014/main" id="{816271FA-9CA0-484B-AA84-12C09D14F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" y="3587"/>
                <a:ext cx="9" cy="14"/>
              </a:xfrm>
              <a:custGeom>
                <a:avLst/>
                <a:gdLst>
                  <a:gd name="T0" fmla="*/ 7 w 10"/>
                  <a:gd name="T1" fmla="*/ 0 h 16"/>
                  <a:gd name="T2" fmla="*/ 7 w 10"/>
                  <a:gd name="T3" fmla="*/ 0 h 16"/>
                  <a:gd name="T4" fmla="*/ 0 w 10"/>
                  <a:gd name="T5" fmla="*/ 8 h 16"/>
                  <a:gd name="T6" fmla="*/ 7 w 10"/>
                  <a:gd name="T7" fmla="*/ 16 h 16"/>
                  <a:gd name="T8" fmla="*/ 7 w 10"/>
                  <a:gd name="T9" fmla="*/ 16 h 16"/>
                  <a:gd name="T10" fmla="*/ 10 w 10"/>
                  <a:gd name="T11" fmla="*/ 8 h 16"/>
                  <a:gd name="T12" fmla="*/ 7 w 10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6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2"/>
                      <a:pt x="2" y="5"/>
                      <a:pt x="0" y="8"/>
                    </a:cubicBezTo>
                    <a:cubicBezTo>
                      <a:pt x="2" y="11"/>
                      <a:pt x="4" y="14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9" y="11"/>
                      <a:pt x="10" y="8"/>
                    </a:cubicBezTo>
                    <a:cubicBezTo>
                      <a:pt x="9" y="5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78" name="Freeform 3836">
                <a:extLst>
                  <a:ext uri="{FF2B5EF4-FFF2-40B4-BE49-F238E27FC236}">
                    <a16:creationId xmlns:a16="http://schemas.microsoft.com/office/drawing/2014/main" id="{2A407E45-DBBE-417D-874B-7CBBB73BD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8" y="3587"/>
                <a:ext cx="8" cy="18"/>
              </a:xfrm>
              <a:custGeom>
                <a:avLst/>
                <a:gdLst>
                  <a:gd name="T0" fmla="*/ 5 w 10"/>
                  <a:gd name="T1" fmla="*/ 0 h 21"/>
                  <a:gd name="T2" fmla="*/ 5 w 10"/>
                  <a:gd name="T3" fmla="*/ 0 h 21"/>
                  <a:gd name="T4" fmla="*/ 0 w 10"/>
                  <a:gd name="T5" fmla="*/ 8 h 21"/>
                  <a:gd name="T6" fmla="*/ 9 w 10"/>
                  <a:gd name="T7" fmla="*/ 21 h 21"/>
                  <a:gd name="T8" fmla="*/ 9 w 10"/>
                  <a:gd name="T9" fmla="*/ 16 h 21"/>
                  <a:gd name="T10" fmla="*/ 9 w 10"/>
                  <a:gd name="T11" fmla="*/ 16 h 21"/>
                  <a:gd name="T12" fmla="*/ 9 w 10"/>
                  <a:gd name="T13" fmla="*/ 5 h 21"/>
                  <a:gd name="T14" fmla="*/ 5 w 10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5"/>
                      <a:pt x="0" y="8"/>
                    </a:cubicBezTo>
                    <a:cubicBezTo>
                      <a:pt x="2" y="12"/>
                      <a:pt x="5" y="15"/>
                      <a:pt x="9" y="21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1"/>
                      <a:pt x="10" y="8"/>
                      <a:pt x="9" y="5"/>
                    </a:cubicBezTo>
                    <a:cubicBezTo>
                      <a:pt x="9" y="3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79" name="Freeform 3837">
                <a:extLst>
                  <a:ext uri="{FF2B5EF4-FFF2-40B4-BE49-F238E27FC236}">
                    <a16:creationId xmlns:a16="http://schemas.microsoft.com/office/drawing/2014/main" id="{6BDE7BD0-6B1C-4CEE-B724-A51B681E3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9" y="3601"/>
                <a:ext cx="9" cy="17"/>
              </a:xfrm>
              <a:custGeom>
                <a:avLst/>
                <a:gdLst>
                  <a:gd name="T0" fmla="*/ 6 w 10"/>
                  <a:gd name="T1" fmla="*/ 0 h 20"/>
                  <a:gd name="T2" fmla="*/ 6 w 10"/>
                  <a:gd name="T3" fmla="*/ 0 h 20"/>
                  <a:gd name="T4" fmla="*/ 0 w 10"/>
                  <a:gd name="T5" fmla="*/ 8 h 20"/>
                  <a:gd name="T6" fmla="*/ 10 w 10"/>
                  <a:gd name="T7" fmla="*/ 20 h 20"/>
                  <a:gd name="T8" fmla="*/ 10 w 10"/>
                  <a:gd name="T9" fmla="*/ 17 h 20"/>
                  <a:gd name="T10" fmla="*/ 10 w 10"/>
                  <a:gd name="T11" fmla="*/ 16 h 20"/>
                  <a:gd name="T12" fmla="*/ 10 w 10"/>
                  <a:gd name="T13" fmla="*/ 5 h 20"/>
                  <a:gd name="T14" fmla="*/ 6 w 10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5"/>
                      <a:pt x="0" y="8"/>
                    </a:cubicBezTo>
                    <a:cubicBezTo>
                      <a:pt x="3" y="11"/>
                      <a:pt x="5" y="14"/>
                      <a:pt x="10" y="20"/>
                    </a:cubicBezTo>
                    <a:cubicBezTo>
                      <a:pt x="10" y="19"/>
                      <a:pt x="10" y="18"/>
                      <a:pt x="10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1"/>
                      <a:pt x="10" y="8"/>
                      <a:pt x="10" y="5"/>
                    </a:cubicBezTo>
                    <a:cubicBezTo>
                      <a:pt x="9" y="3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80" name="Freeform 3838">
                <a:extLst>
                  <a:ext uri="{FF2B5EF4-FFF2-40B4-BE49-F238E27FC236}">
                    <a16:creationId xmlns:a16="http://schemas.microsoft.com/office/drawing/2014/main" id="{8910251C-1A3A-43EC-A6C4-730B95512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2" y="3615"/>
                <a:ext cx="7" cy="18"/>
              </a:xfrm>
              <a:custGeom>
                <a:avLst/>
                <a:gdLst>
                  <a:gd name="T0" fmla="*/ 5 w 9"/>
                  <a:gd name="T1" fmla="*/ 0 h 21"/>
                  <a:gd name="T2" fmla="*/ 5 w 9"/>
                  <a:gd name="T3" fmla="*/ 0 h 21"/>
                  <a:gd name="T4" fmla="*/ 0 w 9"/>
                  <a:gd name="T5" fmla="*/ 9 h 21"/>
                  <a:gd name="T6" fmla="*/ 9 w 9"/>
                  <a:gd name="T7" fmla="*/ 21 h 21"/>
                  <a:gd name="T8" fmla="*/ 9 w 9"/>
                  <a:gd name="T9" fmla="*/ 21 h 21"/>
                  <a:gd name="T10" fmla="*/ 9 w 9"/>
                  <a:gd name="T11" fmla="*/ 17 h 21"/>
                  <a:gd name="T12" fmla="*/ 9 w 9"/>
                  <a:gd name="T13" fmla="*/ 6 h 21"/>
                  <a:gd name="T14" fmla="*/ 5 w 9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1" y="6"/>
                      <a:pt x="0" y="9"/>
                    </a:cubicBezTo>
                    <a:cubicBezTo>
                      <a:pt x="2" y="12"/>
                      <a:pt x="4" y="15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0"/>
                      <a:pt x="9" y="18"/>
                      <a:pt x="9" y="17"/>
                    </a:cubicBezTo>
                    <a:cubicBezTo>
                      <a:pt x="9" y="12"/>
                      <a:pt x="9" y="9"/>
                      <a:pt x="9" y="6"/>
                    </a:cubicBezTo>
                    <a:cubicBezTo>
                      <a:pt x="8" y="4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81" name="Freeform 3839">
                <a:extLst>
                  <a:ext uri="{FF2B5EF4-FFF2-40B4-BE49-F238E27FC236}">
                    <a16:creationId xmlns:a16="http://schemas.microsoft.com/office/drawing/2014/main" id="{9E4E8CCC-0D81-469F-AA6B-8E2ADCE30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" y="3644"/>
                <a:ext cx="9" cy="18"/>
              </a:xfrm>
              <a:custGeom>
                <a:avLst/>
                <a:gdLst>
                  <a:gd name="T0" fmla="*/ 6 w 10"/>
                  <a:gd name="T1" fmla="*/ 0 h 21"/>
                  <a:gd name="T2" fmla="*/ 6 w 10"/>
                  <a:gd name="T3" fmla="*/ 0 h 21"/>
                  <a:gd name="T4" fmla="*/ 0 w 10"/>
                  <a:gd name="T5" fmla="*/ 8 h 21"/>
                  <a:gd name="T6" fmla="*/ 9 w 10"/>
                  <a:gd name="T7" fmla="*/ 21 h 21"/>
                  <a:gd name="T8" fmla="*/ 9 w 10"/>
                  <a:gd name="T9" fmla="*/ 20 h 21"/>
                  <a:gd name="T10" fmla="*/ 9 w 10"/>
                  <a:gd name="T11" fmla="*/ 16 h 21"/>
                  <a:gd name="T12" fmla="*/ 9 w 10"/>
                  <a:gd name="T13" fmla="*/ 16 h 21"/>
                  <a:gd name="T14" fmla="*/ 9 w 10"/>
                  <a:gd name="T15" fmla="*/ 5 h 21"/>
                  <a:gd name="T16" fmla="*/ 6 w 10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1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5"/>
                      <a:pt x="0" y="8"/>
                    </a:cubicBezTo>
                    <a:cubicBezTo>
                      <a:pt x="3" y="12"/>
                      <a:pt x="5" y="15"/>
                      <a:pt x="9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1"/>
                      <a:pt x="10" y="8"/>
                      <a:pt x="9" y="5"/>
                    </a:cubicBezTo>
                    <a:cubicBezTo>
                      <a:pt x="9" y="3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82" name="Freeform 3840">
                <a:extLst>
                  <a:ext uri="{FF2B5EF4-FFF2-40B4-BE49-F238E27FC236}">
                    <a16:creationId xmlns:a16="http://schemas.microsoft.com/office/drawing/2014/main" id="{A93EF9E9-B859-42FE-A0E8-5A8DE70B5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" y="3644"/>
                <a:ext cx="8" cy="18"/>
              </a:xfrm>
              <a:custGeom>
                <a:avLst/>
                <a:gdLst>
                  <a:gd name="T0" fmla="*/ 5 w 9"/>
                  <a:gd name="T1" fmla="*/ 0 h 21"/>
                  <a:gd name="T2" fmla="*/ 5 w 9"/>
                  <a:gd name="T3" fmla="*/ 0 h 21"/>
                  <a:gd name="T4" fmla="*/ 0 w 9"/>
                  <a:gd name="T5" fmla="*/ 9 h 21"/>
                  <a:gd name="T6" fmla="*/ 9 w 9"/>
                  <a:gd name="T7" fmla="*/ 21 h 21"/>
                  <a:gd name="T8" fmla="*/ 9 w 9"/>
                  <a:gd name="T9" fmla="*/ 21 h 21"/>
                  <a:gd name="T10" fmla="*/ 9 w 9"/>
                  <a:gd name="T11" fmla="*/ 20 h 21"/>
                  <a:gd name="T12" fmla="*/ 9 w 9"/>
                  <a:gd name="T13" fmla="*/ 5 h 21"/>
                  <a:gd name="T14" fmla="*/ 5 w 9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6"/>
                      <a:pt x="0" y="9"/>
                    </a:cubicBezTo>
                    <a:cubicBezTo>
                      <a:pt x="2" y="12"/>
                      <a:pt x="4" y="15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0"/>
                      <a:pt x="9" y="20"/>
                    </a:cubicBezTo>
                    <a:cubicBezTo>
                      <a:pt x="9" y="13"/>
                      <a:pt x="9" y="9"/>
                      <a:pt x="9" y="5"/>
                    </a:cubicBezTo>
                    <a:cubicBezTo>
                      <a:pt x="8" y="3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83" name="Freeform 3841">
                <a:extLst>
                  <a:ext uri="{FF2B5EF4-FFF2-40B4-BE49-F238E27FC236}">
                    <a16:creationId xmlns:a16="http://schemas.microsoft.com/office/drawing/2014/main" id="{00B5A4BF-981A-4F63-9BDA-5C4274D64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" y="3658"/>
                <a:ext cx="8" cy="15"/>
              </a:xfrm>
              <a:custGeom>
                <a:avLst/>
                <a:gdLst>
                  <a:gd name="T0" fmla="*/ 2 w 9"/>
                  <a:gd name="T1" fmla="*/ 0 h 18"/>
                  <a:gd name="T2" fmla="*/ 0 w 9"/>
                  <a:gd name="T3" fmla="*/ 0 h 18"/>
                  <a:gd name="T4" fmla="*/ 0 w 9"/>
                  <a:gd name="T5" fmla="*/ 0 h 18"/>
                  <a:gd name="T6" fmla="*/ 0 w 9"/>
                  <a:gd name="T7" fmla="*/ 4 h 18"/>
                  <a:gd name="T8" fmla="*/ 0 w 9"/>
                  <a:gd name="T9" fmla="*/ 17 h 18"/>
                  <a:gd name="T10" fmla="*/ 2 w 9"/>
                  <a:gd name="T11" fmla="*/ 18 h 18"/>
                  <a:gd name="T12" fmla="*/ 9 w 9"/>
                  <a:gd name="T13" fmla="*/ 10 h 18"/>
                  <a:gd name="T14" fmla="*/ 2 w 9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8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2" y="18"/>
                      <a:pt x="2" y="18"/>
                    </a:cubicBezTo>
                    <a:cubicBezTo>
                      <a:pt x="6" y="18"/>
                      <a:pt x="9" y="14"/>
                      <a:pt x="9" y="10"/>
                    </a:cubicBezTo>
                    <a:cubicBezTo>
                      <a:pt x="9" y="3"/>
                      <a:pt x="6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84" name="Freeform 3842">
                <a:extLst>
                  <a:ext uri="{FF2B5EF4-FFF2-40B4-BE49-F238E27FC236}">
                    <a16:creationId xmlns:a16="http://schemas.microsoft.com/office/drawing/2014/main" id="{B5316D19-32AF-4A9A-8DE9-9AF5363FD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" y="3672"/>
                <a:ext cx="10" cy="14"/>
              </a:xfrm>
              <a:custGeom>
                <a:avLst/>
                <a:gdLst>
                  <a:gd name="T0" fmla="*/ 1 w 11"/>
                  <a:gd name="T1" fmla="*/ 0 h 16"/>
                  <a:gd name="T2" fmla="*/ 0 w 11"/>
                  <a:gd name="T3" fmla="*/ 6 h 16"/>
                  <a:gd name="T4" fmla="*/ 5 w 11"/>
                  <a:gd name="T5" fmla="*/ 16 h 16"/>
                  <a:gd name="T6" fmla="*/ 11 w 11"/>
                  <a:gd name="T7" fmla="*/ 3 h 16"/>
                  <a:gd name="T8" fmla="*/ 1 w 11"/>
                  <a:gd name="T9" fmla="*/ 0 h 16"/>
                  <a:gd name="T10" fmla="*/ 1 w 1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6">
                    <a:moveTo>
                      <a:pt x="1" y="0"/>
                    </a:moveTo>
                    <a:cubicBezTo>
                      <a:pt x="1" y="0"/>
                      <a:pt x="0" y="5"/>
                      <a:pt x="0" y="6"/>
                    </a:cubicBezTo>
                    <a:cubicBezTo>
                      <a:pt x="1" y="9"/>
                      <a:pt x="3" y="12"/>
                      <a:pt x="5" y="16"/>
                    </a:cubicBezTo>
                    <a:cubicBezTo>
                      <a:pt x="7" y="12"/>
                      <a:pt x="8" y="9"/>
                      <a:pt x="11" y="3"/>
                    </a:cubicBezTo>
                    <a:cubicBezTo>
                      <a:pt x="6" y="2"/>
                      <a:pt x="4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85" name="Freeform 3843">
                <a:extLst>
                  <a:ext uri="{FF2B5EF4-FFF2-40B4-BE49-F238E27FC236}">
                    <a16:creationId xmlns:a16="http://schemas.microsoft.com/office/drawing/2014/main" id="{80CF6C8D-42D1-4073-B598-D37A14CA6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1" y="2619"/>
                <a:ext cx="5" cy="14"/>
              </a:xfrm>
              <a:custGeom>
                <a:avLst/>
                <a:gdLst>
                  <a:gd name="T0" fmla="*/ 1 w 6"/>
                  <a:gd name="T1" fmla="*/ 0 h 17"/>
                  <a:gd name="T2" fmla="*/ 0 w 6"/>
                  <a:gd name="T3" fmla="*/ 11 h 17"/>
                  <a:gd name="T4" fmla="*/ 2 w 6"/>
                  <a:gd name="T5" fmla="*/ 17 h 17"/>
                  <a:gd name="T6" fmla="*/ 2 w 6"/>
                  <a:gd name="T7" fmla="*/ 17 h 17"/>
                  <a:gd name="T8" fmla="*/ 6 w 6"/>
                  <a:gd name="T9" fmla="*/ 10 h 17"/>
                  <a:gd name="T10" fmla="*/ 1 w 6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1" y="0"/>
                    </a:moveTo>
                    <a:cubicBezTo>
                      <a:pt x="1" y="4"/>
                      <a:pt x="0" y="7"/>
                      <a:pt x="0" y="11"/>
                    </a:cubicBezTo>
                    <a:cubicBezTo>
                      <a:pt x="0" y="13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6"/>
                      <a:pt x="5" y="13"/>
                      <a:pt x="6" y="10"/>
                    </a:cubicBezTo>
                    <a:cubicBezTo>
                      <a:pt x="4" y="6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86" name="Freeform 3844">
                <a:extLst>
                  <a:ext uri="{FF2B5EF4-FFF2-40B4-BE49-F238E27FC236}">
                    <a16:creationId xmlns:a16="http://schemas.microsoft.com/office/drawing/2014/main" id="{2A254524-893B-4879-84DA-F60A98BB6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" y="3361"/>
                <a:ext cx="4" cy="16"/>
              </a:xfrm>
              <a:custGeom>
                <a:avLst/>
                <a:gdLst>
                  <a:gd name="T0" fmla="*/ 0 w 5"/>
                  <a:gd name="T1" fmla="*/ 0 h 19"/>
                  <a:gd name="T2" fmla="*/ 0 w 5"/>
                  <a:gd name="T3" fmla="*/ 1 h 19"/>
                  <a:gd name="T4" fmla="*/ 5 w 5"/>
                  <a:gd name="T5" fmla="*/ 19 h 19"/>
                  <a:gd name="T6" fmla="*/ 0 w 5"/>
                  <a:gd name="T7" fmla="*/ 0 h 19"/>
                  <a:gd name="T8" fmla="*/ 0 w 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9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3"/>
                      <a:pt x="2" y="16"/>
                      <a:pt x="5" y="19"/>
                    </a:cubicBezTo>
                    <a:cubicBezTo>
                      <a:pt x="5" y="7"/>
                      <a:pt x="4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87" name="Freeform 3845">
                <a:extLst>
                  <a:ext uri="{FF2B5EF4-FFF2-40B4-BE49-F238E27FC236}">
                    <a16:creationId xmlns:a16="http://schemas.microsoft.com/office/drawing/2014/main" id="{69F2F610-F569-453B-A1A3-6132FF243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2657"/>
                <a:ext cx="8" cy="13"/>
              </a:xfrm>
              <a:custGeom>
                <a:avLst/>
                <a:gdLst>
                  <a:gd name="T0" fmla="*/ 1 w 10"/>
                  <a:gd name="T1" fmla="*/ 0 h 15"/>
                  <a:gd name="T2" fmla="*/ 0 w 10"/>
                  <a:gd name="T3" fmla="*/ 5 h 15"/>
                  <a:gd name="T4" fmla="*/ 5 w 10"/>
                  <a:gd name="T5" fmla="*/ 15 h 15"/>
                  <a:gd name="T6" fmla="*/ 10 w 10"/>
                  <a:gd name="T7" fmla="*/ 3 h 15"/>
                  <a:gd name="T8" fmla="*/ 1 w 10"/>
                  <a:gd name="T9" fmla="*/ 0 h 15"/>
                  <a:gd name="T10" fmla="*/ 1 w 10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1" y="0"/>
                    </a:moveTo>
                    <a:cubicBezTo>
                      <a:pt x="1" y="0"/>
                      <a:pt x="0" y="5"/>
                      <a:pt x="0" y="5"/>
                    </a:cubicBezTo>
                    <a:cubicBezTo>
                      <a:pt x="1" y="9"/>
                      <a:pt x="3" y="12"/>
                      <a:pt x="5" y="15"/>
                    </a:cubicBezTo>
                    <a:cubicBezTo>
                      <a:pt x="6" y="12"/>
                      <a:pt x="7" y="9"/>
                      <a:pt x="10" y="3"/>
                    </a:cubicBezTo>
                    <a:cubicBezTo>
                      <a:pt x="6" y="1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88" name="Freeform 3846">
                <a:extLst>
                  <a:ext uri="{FF2B5EF4-FFF2-40B4-BE49-F238E27FC236}">
                    <a16:creationId xmlns:a16="http://schemas.microsoft.com/office/drawing/2014/main" id="{EB624E38-B258-47FD-94B4-BE7894CC0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4" y="1471"/>
                <a:ext cx="7" cy="14"/>
              </a:xfrm>
              <a:custGeom>
                <a:avLst/>
                <a:gdLst>
                  <a:gd name="T0" fmla="*/ 4 w 8"/>
                  <a:gd name="T1" fmla="*/ 0 h 16"/>
                  <a:gd name="T2" fmla="*/ 4 w 8"/>
                  <a:gd name="T3" fmla="*/ 0 h 16"/>
                  <a:gd name="T4" fmla="*/ 1 w 8"/>
                  <a:gd name="T5" fmla="*/ 7 h 16"/>
                  <a:gd name="T6" fmla="*/ 3 w 8"/>
                  <a:gd name="T7" fmla="*/ 16 h 16"/>
                  <a:gd name="T8" fmla="*/ 4 w 8"/>
                  <a:gd name="T9" fmla="*/ 16 h 16"/>
                  <a:gd name="T10" fmla="*/ 7 w 8"/>
                  <a:gd name="T11" fmla="*/ 14 h 16"/>
                  <a:gd name="T12" fmla="*/ 4 w 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5"/>
                      <a:pt x="1" y="7"/>
                    </a:cubicBezTo>
                    <a:cubicBezTo>
                      <a:pt x="1" y="11"/>
                      <a:pt x="0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6" y="14"/>
                      <a:pt x="7" y="14"/>
                    </a:cubicBezTo>
                    <a:cubicBezTo>
                      <a:pt x="6" y="7"/>
                      <a:pt x="8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89" name="Freeform 3847">
                <a:extLst>
                  <a:ext uri="{FF2B5EF4-FFF2-40B4-BE49-F238E27FC236}">
                    <a16:creationId xmlns:a16="http://schemas.microsoft.com/office/drawing/2014/main" id="{B7A709EC-40A5-4FCF-AF4A-A872FF68D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8" y="1242"/>
                <a:ext cx="6" cy="16"/>
              </a:xfrm>
              <a:custGeom>
                <a:avLst/>
                <a:gdLst>
                  <a:gd name="T0" fmla="*/ 4 w 7"/>
                  <a:gd name="T1" fmla="*/ 0 h 18"/>
                  <a:gd name="T2" fmla="*/ 0 w 7"/>
                  <a:gd name="T3" fmla="*/ 9 h 18"/>
                  <a:gd name="T4" fmla="*/ 2 w 7"/>
                  <a:gd name="T5" fmla="*/ 16 h 18"/>
                  <a:gd name="T6" fmla="*/ 3 w 7"/>
                  <a:gd name="T7" fmla="*/ 18 h 18"/>
                  <a:gd name="T8" fmla="*/ 4 w 7"/>
                  <a:gd name="T9" fmla="*/ 17 h 18"/>
                  <a:gd name="T10" fmla="*/ 6 w 7"/>
                  <a:gd name="T11" fmla="*/ 10 h 18"/>
                  <a:gd name="T12" fmla="*/ 4 w 7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8">
                    <a:moveTo>
                      <a:pt x="4" y="0"/>
                    </a:moveTo>
                    <a:cubicBezTo>
                      <a:pt x="2" y="4"/>
                      <a:pt x="1" y="6"/>
                      <a:pt x="0" y="9"/>
                    </a:cubicBezTo>
                    <a:cubicBezTo>
                      <a:pt x="0" y="11"/>
                      <a:pt x="1" y="14"/>
                      <a:pt x="2" y="16"/>
                    </a:cubicBezTo>
                    <a:cubicBezTo>
                      <a:pt x="2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4" y="17"/>
                    </a:cubicBezTo>
                    <a:cubicBezTo>
                      <a:pt x="5" y="15"/>
                      <a:pt x="6" y="13"/>
                      <a:pt x="6" y="10"/>
                    </a:cubicBezTo>
                    <a:cubicBezTo>
                      <a:pt x="7" y="7"/>
                      <a:pt x="5" y="4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90" name="Freeform 3848">
                <a:extLst>
                  <a:ext uri="{FF2B5EF4-FFF2-40B4-BE49-F238E27FC236}">
                    <a16:creationId xmlns:a16="http://schemas.microsoft.com/office/drawing/2014/main" id="{27783404-3F26-49AA-89E6-F61FDF7A2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5" y="1971"/>
                <a:ext cx="7" cy="14"/>
              </a:xfrm>
              <a:custGeom>
                <a:avLst/>
                <a:gdLst>
                  <a:gd name="T0" fmla="*/ 4 w 8"/>
                  <a:gd name="T1" fmla="*/ 0 h 16"/>
                  <a:gd name="T2" fmla="*/ 3 w 8"/>
                  <a:gd name="T3" fmla="*/ 0 h 16"/>
                  <a:gd name="T4" fmla="*/ 1 w 8"/>
                  <a:gd name="T5" fmla="*/ 7 h 16"/>
                  <a:gd name="T6" fmla="*/ 3 w 8"/>
                  <a:gd name="T7" fmla="*/ 16 h 16"/>
                  <a:gd name="T8" fmla="*/ 4 w 8"/>
                  <a:gd name="T9" fmla="*/ 16 h 16"/>
                  <a:gd name="T10" fmla="*/ 7 w 8"/>
                  <a:gd name="T11" fmla="*/ 13 h 16"/>
                  <a:gd name="T12" fmla="*/ 4 w 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1" y="4"/>
                      <a:pt x="1" y="7"/>
                    </a:cubicBezTo>
                    <a:cubicBezTo>
                      <a:pt x="1" y="11"/>
                      <a:pt x="0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6" y="14"/>
                      <a:pt x="7" y="13"/>
                    </a:cubicBezTo>
                    <a:cubicBezTo>
                      <a:pt x="6" y="7"/>
                      <a:pt x="8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91" name="Freeform 3849">
                <a:extLst>
                  <a:ext uri="{FF2B5EF4-FFF2-40B4-BE49-F238E27FC236}">
                    <a16:creationId xmlns:a16="http://schemas.microsoft.com/office/drawing/2014/main" id="{EF2422AD-98E4-437E-9A89-1BB815CDC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1243"/>
                <a:ext cx="7" cy="14"/>
              </a:xfrm>
              <a:custGeom>
                <a:avLst/>
                <a:gdLst>
                  <a:gd name="T0" fmla="*/ 6 w 8"/>
                  <a:gd name="T1" fmla="*/ 0 h 16"/>
                  <a:gd name="T2" fmla="*/ 6 w 8"/>
                  <a:gd name="T3" fmla="*/ 0 h 16"/>
                  <a:gd name="T4" fmla="*/ 0 w 8"/>
                  <a:gd name="T5" fmla="*/ 8 h 16"/>
                  <a:gd name="T6" fmla="*/ 4 w 8"/>
                  <a:gd name="T7" fmla="*/ 16 h 16"/>
                  <a:gd name="T8" fmla="*/ 8 w 8"/>
                  <a:gd name="T9" fmla="*/ 4 h 16"/>
                  <a:gd name="T10" fmla="*/ 6 w 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5"/>
                      <a:pt x="0" y="8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5" y="12"/>
                      <a:pt x="7" y="8"/>
                      <a:pt x="8" y="4"/>
                    </a:cubicBezTo>
                    <a:cubicBezTo>
                      <a:pt x="8" y="3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92" name="Freeform 3850">
                <a:extLst>
                  <a:ext uri="{FF2B5EF4-FFF2-40B4-BE49-F238E27FC236}">
                    <a16:creationId xmlns:a16="http://schemas.microsoft.com/office/drawing/2014/main" id="{FE5B54D7-46A0-4DC2-B351-396611EEF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" y="2128"/>
                <a:ext cx="8" cy="14"/>
              </a:xfrm>
              <a:custGeom>
                <a:avLst/>
                <a:gdLst>
                  <a:gd name="T0" fmla="*/ 5 w 9"/>
                  <a:gd name="T1" fmla="*/ 0 h 17"/>
                  <a:gd name="T2" fmla="*/ 5 w 9"/>
                  <a:gd name="T3" fmla="*/ 1 h 17"/>
                  <a:gd name="T4" fmla="*/ 0 w 9"/>
                  <a:gd name="T5" fmla="*/ 10 h 17"/>
                  <a:gd name="T6" fmla="*/ 3 w 9"/>
                  <a:gd name="T7" fmla="*/ 17 h 17"/>
                  <a:gd name="T8" fmla="*/ 9 w 9"/>
                  <a:gd name="T9" fmla="*/ 4 h 17"/>
                  <a:gd name="T10" fmla="*/ 5 w 9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5" y="0"/>
                    </a:moveTo>
                    <a:cubicBezTo>
                      <a:pt x="5" y="0"/>
                      <a:pt x="5" y="1"/>
                      <a:pt x="5" y="1"/>
                    </a:cubicBezTo>
                    <a:cubicBezTo>
                      <a:pt x="3" y="3"/>
                      <a:pt x="1" y="7"/>
                      <a:pt x="0" y="10"/>
                    </a:cubicBezTo>
                    <a:cubicBezTo>
                      <a:pt x="1" y="12"/>
                      <a:pt x="2" y="14"/>
                      <a:pt x="3" y="17"/>
                    </a:cubicBezTo>
                    <a:cubicBezTo>
                      <a:pt x="5" y="13"/>
                      <a:pt x="7" y="9"/>
                      <a:pt x="9" y="4"/>
                    </a:cubicBezTo>
                    <a:cubicBezTo>
                      <a:pt x="7" y="3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93" name="Freeform 3851">
                <a:extLst>
                  <a:ext uri="{FF2B5EF4-FFF2-40B4-BE49-F238E27FC236}">
                    <a16:creationId xmlns:a16="http://schemas.microsoft.com/office/drawing/2014/main" id="{59672ED4-130E-48B9-97D8-2C3CDE76D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842"/>
                <a:ext cx="6" cy="15"/>
              </a:xfrm>
              <a:custGeom>
                <a:avLst/>
                <a:gdLst>
                  <a:gd name="T0" fmla="*/ 4 w 7"/>
                  <a:gd name="T1" fmla="*/ 0 h 17"/>
                  <a:gd name="T2" fmla="*/ 1 w 7"/>
                  <a:gd name="T3" fmla="*/ 7 h 17"/>
                  <a:gd name="T4" fmla="*/ 5 w 7"/>
                  <a:gd name="T5" fmla="*/ 17 h 17"/>
                  <a:gd name="T6" fmla="*/ 6 w 7"/>
                  <a:gd name="T7" fmla="*/ 17 h 17"/>
                  <a:gd name="T8" fmla="*/ 7 w 7"/>
                  <a:gd name="T9" fmla="*/ 0 h 17"/>
                  <a:gd name="T10" fmla="*/ 6 w 7"/>
                  <a:gd name="T11" fmla="*/ 0 h 17"/>
                  <a:gd name="T12" fmla="*/ 5 w 7"/>
                  <a:gd name="T13" fmla="*/ 0 h 17"/>
                  <a:gd name="T14" fmla="*/ 4 w 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7">
                    <a:moveTo>
                      <a:pt x="4" y="0"/>
                    </a:moveTo>
                    <a:cubicBezTo>
                      <a:pt x="2" y="0"/>
                      <a:pt x="1" y="1"/>
                      <a:pt x="1" y="7"/>
                    </a:cubicBezTo>
                    <a:cubicBezTo>
                      <a:pt x="0" y="15"/>
                      <a:pt x="2" y="17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94" name="Freeform 3852">
                <a:extLst>
                  <a:ext uri="{FF2B5EF4-FFF2-40B4-BE49-F238E27FC236}">
                    <a16:creationId xmlns:a16="http://schemas.microsoft.com/office/drawing/2014/main" id="{350D8344-F7D0-4201-838F-AE55C1FBE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6" y="857"/>
                <a:ext cx="8" cy="13"/>
              </a:xfrm>
              <a:custGeom>
                <a:avLst/>
                <a:gdLst>
                  <a:gd name="T0" fmla="*/ 3 w 9"/>
                  <a:gd name="T1" fmla="*/ 0 h 16"/>
                  <a:gd name="T2" fmla="*/ 0 w 9"/>
                  <a:gd name="T3" fmla="*/ 3 h 16"/>
                  <a:gd name="T4" fmla="*/ 4 w 9"/>
                  <a:gd name="T5" fmla="*/ 16 h 16"/>
                  <a:gd name="T6" fmla="*/ 9 w 9"/>
                  <a:gd name="T7" fmla="*/ 9 h 16"/>
                  <a:gd name="T8" fmla="*/ 3 w 9"/>
                  <a:gd name="T9" fmla="*/ 0 h 16"/>
                  <a:gd name="T10" fmla="*/ 3 w 9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3" y="0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2" y="7"/>
                      <a:pt x="3" y="12"/>
                      <a:pt x="4" y="16"/>
                    </a:cubicBezTo>
                    <a:cubicBezTo>
                      <a:pt x="5" y="14"/>
                      <a:pt x="7" y="12"/>
                      <a:pt x="9" y="9"/>
                    </a:cubicBezTo>
                    <a:cubicBezTo>
                      <a:pt x="7" y="6"/>
                      <a:pt x="5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95" name="Freeform 3853">
                <a:extLst>
                  <a:ext uri="{FF2B5EF4-FFF2-40B4-BE49-F238E27FC236}">
                    <a16:creationId xmlns:a16="http://schemas.microsoft.com/office/drawing/2014/main" id="{685A2CD7-E8A3-4EEA-82D3-697E96ACD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1968"/>
                <a:ext cx="6" cy="17"/>
              </a:xfrm>
              <a:custGeom>
                <a:avLst/>
                <a:gdLst>
                  <a:gd name="T0" fmla="*/ 1 w 8"/>
                  <a:gd name="T1" fmla="*/ 0 h 20"/>
                  <a:gd name="T2" fmla="*/ 0 w 8"/>
                  <a:gd name="T3" fmla="*/ 15 h 20"/>
                  <a:gd name="T4" fmla="*/ 1 w 8"/>
                  <a:gd name="T5" fmla="*/ 20 h 20"/>
                  <a:gd name="T6" fmla="*/ 8 w 8"/>
                  <a:gd name="T7" fmla="*/ 11 h 20"/>
                  <a:gd name="T8" fmla="*/ 1 w 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0">
                    <a:moveTo>
                      <a:pt x="1" y="0"/>
                    </a:moveTo>
                    <a:cubicBezTo>
                      <a:pt x="1" y="7"/>
                      <a:pt x="0" y="11"/>
                      <a:pt x="0" y="15"/>
                    </a:cubicBezTo>
                    <a:cubicBezTo>
                      <a:pt x="0" y="17"/>
                      <a:pt x="1" y="19"/>
                      <a:pt x="1" y="20"/>
                    </a:cubicBezTo>
                    <a:cubicBezTo>
                      <a:pt x="3" y="17"/>
                      <a:pt x="5" y="14"/>
                      <a:pt x="8" y="11"/>
                    </a:cubicBezTo>
                    <a:cubicBezTo>
                      <a:pt x="6" y="8"/>
                      <a:pt x="4" y="5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96" name="Freeform 3854">
                <a:extLst>
                  <a:ext uri="{FF2B5EF4-FFF2-40B4-BE49-F238E27FC236}">
                    <a16:creationId xmlns:a16="http://schemas.microsoft.com/office/drawing/2014/main" id="{F81AD9D3-5C41-4295-830D-ACB70397C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" y="3030"/>
                <a:ext cx="7" cy="12"/>
              </a:xfrm>
              <a:custGeom>
                <a:avLst/>
                <a:gdLst>
                  <a:gd name="T0" fmla="*/ 7 w 8"/>
                  <a:gd name="T1" fmla="*/ 0 h 14"/>
                  <a:gd name="T2" fmla="*/ 7 w 8"/>
                  <a:gd name="T3" fmla="*/ 0 h 14"/>
                  <a:gd name="T4" fmla="*/ 2 w 8"/>
                  <a:gd name="T5" fmla="*/ 3 h 14"/>
                  <a:gd name="T6" fmla="*/ 0 w 8"/>
                  <a:gd name="T7" fmla="*/ 5 h 14"/>
                  <a:gd name="T8" fmla="*/ 0 w 8"/>
                  <a:gd name="T9" fmla="*/ 11 h 14"/>
                  <a:gd name="T10" fmla="*/ 3 w 8"/>
                  <a:gd name="T11" fmla="*/ 14 h 14"/>
                  <a:gd name="T12" fmla="*/ 3 w 8"/>
                  <a:gd name="T13" fmla="*/ 14 h 14"/>
                  <a:gd name="T14" fmla="*/ 8 w 8"/>
                  <a:gd name="T15" fmla="*/ 6 h 14"/>
                  <a:gd name="T16" fmla="*/ 7 w 8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4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2"/>
                      <a:pt x="2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2"/>
                      <a:pt x="2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2"/>
                      <a:pt x="6" y="9"/>
                      <a:pt x="8" y="6"/>
                    </a:cubicBezTo>
                    <a:cubicBezTo>
                      <a:pt x="8" y="5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97" name="Freeform 3855">
                <a:extLst>
                  <a:ext uri="{FF2B5EF4-FFF2-40B4-BE49-F238E27FC236}">
                    <a16:creationId xmlns:a16="http://schemas.microsoft.com/office/drawing/2014/main" id="{B06750AB-3246-4457-BC41-7BE8282A9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8" y="2686"/>
                <a:ext cx="9" cy="14"/>
              </a:xfrm>
              <a:custGeom>
                <a:avLst/>
                <a:gdLst>
                  <a:gd name="T0" fmla="*/ 2 w 10"/>
                  <a:gd name="T1" fmla="*/ 0 h 16"/>
                  <a:gd name="T2" fmla="*/ 4 w 10"/>
                  <a:gd name="T3" fmla="*/ 16 h 16"/>
                  <a:gd name="T4" fmla="*/ 5 w 10"/>
                  <a:gd name="T5" fmla="*/ 16 h 16"/>
                  <a:gd name="T6" fmla="*/ 8 w 10"/>
                  <a:gd name="T7" fmla="*/ 0 h 16"/>
                  <a:gd name="T8" fmla="*/ 2 w 1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2" y="0"/>
                    </a:moveTo>
                    <a:cubicBezTo>
                      <a:pt x="3" y="5"/>
                      <a:pt x="0" y="15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10" y="16"/>
                      <a:pt x="6" y="5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98" name="Freeform 3856">
                <a:extLst>
                  <a:ext uri="{FF2B5EF4-FFF2-40B4-BE49-F238E27FC236}">
                    <a16:creationId xmlns:a16="http://schemas.microsoft.com/office/drawing/2014/main" id="{0DDFDDC0-D52C-48FF-B9DB-4D1B16398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7" y="2858"/>
                <a:ext cx="7" cy="13"/>
              </a:xfrm>
              <a:custGeom>
                <a:avLst/>
                <a:gdLst>
                  <a:gd name="T0" fmla="*/ 4 w 8"/>
                  <a:gd name="T1" fmla="*/ 0 h 16"/>
                  <a:gd name="T2" fmla="*/ 3 w 8"/>
                  <a:gd name="T3" fmla="*/ 0 h 16"/>
                  <a:gd name="T4" fmla="*/ 1 w 8"/>
                  <a:gd name="T5" fmla="*/ 7 h 16"/>
                  <a:gd name="T6" fmla="*/ 3 w 8"/>
                  <a:gd name="T7" fmla="*/ 16 h 16"/>
                  <a:gd name="T8" fmla="*/ 4 w 8"/>
                  <a:gd name="T9" fmla="*/ 16 h 16"/>
                  <a:gd name="T10" fmla="*/ 7 w 8"/>
                  <a:gd name="T11" fmla="*/ 13 h 16"/>
                  <a:gd name="T12" fmla="*/ 4 w 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1" y="4"/>
                      <a:pt x="1" y="7"/>
                    </a:cubicBezTo>
                    <a:cubicBezTo>
                      <a:pt x="1" y="11"/>
                      <a:pt x="0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6" y="14"/>
                      <a:pt x="7" y="13"/>
                    </a:cubicBezTo>
                    <a:cubicBezTo>
                      <a:pt x="6" y="7"/>
                      <a:pt x="8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999" name="Freeform 3857">
                <a:extLst>
                  <a:ext uri="{FF2B5EF4-FFF2-40B4-BE49-F238E27FC236}">
                    <a16:creationId xmlns:a16="http://schemas.microsoft.com/office/drawing/2014/main" id="{29809E7F-5EC3-4CBD-B476-E0F19C87E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2008"/>
                <a:ext cx="6" cy="9"/>
              </a:xfrm>
              <a:custGeom>
                <a:avLst/>
                <a:gdLst>
                  <a:gd name="T0" fmla="*/ 2 w 7"/>
                  <a:gd name="T1" fmla="*/ 0 h 11"/>
                  <a:gd name="T2" fmla="*/ 1 w 7"/>
                  <a:gd name="T3" fmla="*/ 1 h 11"/>
                  <a:gd name="T4" fmla="*/ 2 w 7"/>
                  <a:gd name="T5" fmla="*/ 11 h 11"/>
                  <a:gd name="T6" fmla="*/ 3 w 7"/>
                  <a:gd name="T7" fmla="*/ 11 h 11"/>
                  <a:gd name="T8" fmla="*/ 7 w 7"/>
                  <a:gd name="T9" fmla="*/ 10 h 11"/>
                  <a:gd name="T10" fmla="*/ 4 w 7"/>
                  <a:gd name="T11" fmla="*/ 1 h 11"/>
                  <a:gd name="T12" fmla="*/ 2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1" y="10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5" y="10"/>
                      <a:pt x="7" y="10"/>
                    </a:cubicBezTo>
                    <a:cubicBezTo>
                      <a:pt x="5" y="4"/>
                      <a:pt x="5" y="1"/>
                      <a:pt x="4" y="1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00" name="Freeform 3858">
                <a:extLst>
                  <a:ext uri="{FF2B5EF4-FFF2-40B4-BE49-F238E27FC236}">
                    <a16:creationId xmlns:a16="http://schemas.microsoft.com/office/drawing/2014/main" id="{C93A7AD6-D065-4E59-BFF2-7D4DF0592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2580"/>
                <a:ext cx="5" cy="14"/>
              </a:xfrm>
              <a:custGeom>
                <a:avLst/>
                <a:gdLst>
                  <a:gd name="T0" fmla="*/ 3 w 5"/>
                  <a:gd name="T1" fmla="*/ 0 h 17"/>
                  <a:gd name="T2" fmla="*/ 2 w 5"/>
                  <a:gd name="T3" fmla="*/ 0 h 17"/>
                  <a:gd name="T4" fmla="*/ 2 w 5"/>
                  <a:gd name="T5" fmla="*/ 16 h 17"/>
                  <a:gd name="T6" fmla="*/ 3 w 5"/>
                  <a:gd name="T7" fmla="*/ 17 h 17"/>
                  <a:gd name="T8" fmla="*/ 4 w 5"/>
                  <a:gd name="T9" fmla="*/ 11 h 17"/>
                  <a:gd name="T10" fmla="*/ 4 w 5"/>
                  <a:gd name="T11" fmla="*/ 2 h 17"/>
                  <a:gd name="T12" fmla="*/ 3 w 5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7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0" y="3"/>
                      <a:pt x="0" y="9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5"/>
                      <a:pt x="4" y="13"/>
                      <a:pt x="4" y="11"/>
                    </a:cubicBezTo>
                    <a:cubicBezTo>
                      <a:pt x="5" y="8"/>
                      <a:pt x="5" y="5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01" name="Freeform 3859">
                <a:extLst>
                  <a:ext uri="{FF2B5EF4-FFF2-40B4-BE49-F238E27FC236}">
                    <a16:creationId xmlns:a16="http://schemas.microsoft.com/office/drawing/2014/main" id="{2E3358F9-7D64-4994-88F9-FCDAB6084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" y="2755"/>
                <a:ext cx="7" cy="12"/>
              </a:xfrm>
              <a:custGeom>
                <a:avLst/>
                <a:gdLst>
                  <a:gd name="T0" fmla="*/ 7 w 9"/>
                  <a:gd name="T1" fmla="*/ 2 h 14"/>
                  <a:gd name="T2" fmla="*/ 1 w 9"/>
                  <a:gd name="T3" fmla="*/ 9 h 14"/>
                  <a:gd name="T4" fmla="*/ 4 w 9"/>
                  <a:gd name="T5" fmla="*/ 14 h 14"/>
                  <a:gd name="T6" fmla="*/ 6 w 9"/>
                  <a:gd name="T7" fmla="*/ 14 h 14"/>
                  <a:gd name="T8" fmla="*/ 9 w 9"/>
                  <a:gd name="T9" fmla="*/ 8 h 14"/>
                  <a:gd name="T10" fmla="*/ 7 w 9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4">
                    <a:moveTo>
                      <a:pt x="7" y="2"/>
                    </a:moveTo>
                    <a:cubicBezTo>
                      <a:pt x="4" y="4"/>
                      <a:pt x="0" y="0"/>
                      <a:pt x="1" y="9"/>
                    </a:cubicBezTo>
                    <a:cubicBezTo>
                      <a:pt x="1" y="11"/>
                      <a:pt x="3" y="14"/>
                      <a:pt x="4" y="14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8" y="14"/>
                      <a:pt x="9" y="13"/>
                      <a:pt x="9" y="8"/>
                    </a:cubicBezTo>
                    <a:cubicBezTo>
                      <a:pt x="9" y="6"/>
                      <a:pt x="8" y="4"/>
                      <a:pt x="7" y="2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02" name="Freeform 3860">
                <a:extLst>
                  <a:ext uri="{FF2B5EF4-FFF2-40B4-BE49-F238E27FC236}">
                    <a16:creationId xmlns:a16="http://schemas.microsoft.com/office/drawing/2014/main" id="{57ED42C6-9514-4EA5-9E7A-F6A17517E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1885"/>
                <a:ext cx="8" cy="14"/>
              </a:xfrm>
              <a:custGeom>
                <a:avLst/>
                <a:gdLst>
                  <a:gd name="T0" fmla="*/ 5 w 9"/>
                  <a:gd name="T1" fmla="*/ 0 h 16"/>
                  <a:gd name="T2" fmla="*/ 0 w 9"/>
                  <a:gd name="T3" fmla="*/ 8 h 16"/>
                  <a:gd name="T4" fmla="*/ 6 w 9"/>
                  <a:gd name="T5" fmla="*/ 16 h 16"/>
                  <a:gd name="T6" fmla="*/ 6 w 9"/>
                  <a:gd name="T7" fmla="*/ 16 h 16"/>
                  <a:gd name="T8" fmla="*/ 8 w 9"/>
                  <a:gd name="T9" fmla="*/ 11 h 16"/>
                  <a:gd name="T10" fmla="*/ 5 w 9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5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1"/>
                      <a:pt x="4" y="14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9" y="12"/>
                      <a:pt x="8" y="11"/>
                    </a:cubicBezTo>
                    <a:cubicBezTo>
                      <a:pt x="7" y="7"/>
                      <a:pt x="6" y="4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03" name="Freeform 3861">
                <a:extLst>
                  <a:ext uri="{FF2B5EF4-FFF2-40B4-BE49-F238E27FC236}">
                    <a16:creationId xmlns:a16="http://schemas.microsoft.com/office/drawing/2014/main" id="{30D0C018-97E2-4218-A8AC-9D4547E13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" y="2787"/>
                <a:ext cx="7" cy="14"/>
              </a:xfrm>
              <a:custGeom>
                <a:avLst/>
                <a:gdLst>
                  <a:gd name="T0" fmla="*/ 3 w 8"/>
                  <a:gd name="T1" fmla="*/ 0 h 16"/>
                  <a:gd name="T2" fmla="*/ 0 w 8"/>
                  <a:gd name="T3" fmla="*/ 4 h 16"/>
                  <a:gd name="T4" fmla="*/ 4 w 8"/>
                  <a:gd name="T5" fmla="*/ 16 h 16"/>
                  <a:gd name="T6" fmla="*/ 8 w 8"/>
                  <a:gd name="T7" fmla="*/ 8 h 16"/>
                  <a:gd name="T8" fmla="*/ 3 w 8"/>
                  <a:gd name="T9" fmla="*/ 0 h 16"/>
                  <a:gd name="T10" fmla="*/ 3 w 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1" y="8"/>
                      <a:pt x="3" y="12"/>
                      <a:pt x="4" y="16"/>
                    </a:cubicBezTo>
                    <a:cubicBezTo>
                      <a:pt x="5" y="14"/>
                      <a:pt x="6" y="11"/>
                      <a:pt x="8" y="8"/>
                    </a:cubicBezTo>
                    <a:cubicBezTo>
                      <a:pt x="6" y="5"/>
                      <a:pt x="5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04" name="Freeform 3862">
                <a:extLst>
                  <a:ext uri="{FF2B5EF4-FFF2-40B4-BE49-F238E27FC236}">
                    <a16:creationId xmlns:a16="http://schemas.microsoft.com/office/drawing/2014/main" id="{8BB44496-CA46-4E44-8744-9AA73BE64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8" y="1717"/>
                <a:ext cx="7" cy="14"/>
              </a:xfrm>
              <a:custGeom>
                <a:avLst/>
                <a:gdLst>
                  <a:gd name="T0" fmla="*/ 2 w 8"/>
                  <a:gd name="T1" fmla="*/ 0 h 17"/>
                  <a:gd name="T2" fmla="*/ 3 w 8"/>
                  <a:gd name="T3" fmla="*/ 17 h 17"/>
                  <a:gd name="T4" fmla="*/ 4 w 8"/>
                  <a:gd name="T5" fmla="*/ 17 h 17"/>
                  <a:gd name="T6" fmla="*/ 6 w 8"/>
                  <a:gd name="T7" fmla="*/ 1 h 17"/>
                  <a:gd name="T8" fmla="*/ 2 w 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2" y="0"/>
                    </a:moveTo>
                    <a:cubicBezTo>
                      <a:pt x="2" y="6"/>
                      <a:pt x="0" y="15"/>
                      <a:pt x="3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7"/>
                      <a:pt x="5" y="6"/>
                      <a:pt x="6" y="1"/>
                    </a:cubicBezTo>
                    <a:cubicBezTo>
                      <a:pt x="5" y="1"/>
                      <a:pt x="3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05" name="Freeform 3863">
                <a:extLst>
                  <a:ext uri="{FF2B5EF4-FFF2-40B4-BE49-F238E27FC236}">
                    <a16:creationId xmlns:a16="http://schemas.microsoft.com/office/drawing/2014/main" id="{1CA2BE4F-1E54-465E-90CB-CE0B087E8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1704"/>
                <a:ext cx="4" cy="15"/>
              </a:xfrm>
              <a:custGeom>
                <a:avLst/>
                <a:gdLst>
                  <a:gd name="T0" fmla="*/ 0 w 4"/>
                  <a:gd name="T1" fmla="*/ 0 h 17"/>
                  <a:gd name="T2" fmla="*/ 0 w 4"/>
                  <a:gd name="T3" fmla="*/ 0 h 17"/>
                  <a:gd name="T4" fmla="*/ 0 w 4"/>
                  <a:gd name="T5" fmla="*/ 0 h 17"/>
                  <a:gd name="T6" fmla="*/ 0 w 4"/>
                  <a:gd name="T7" fmla="*/ 16 h 17"/>
                  <a:gd name="T8" fmla="*/ 2 w 4"/>
                  <a:gd name="T9" fmla="*/ 17 h 17"/>
                  <a:gd name="T10" fmla="*/ 4 w 4"/>
                  <a:gd name="T11" fmla="*/ 11 h 17"/>
                  <a:gd name="T12" fmla="*/ 0 w 4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2" y="17"/>
                      <a:pt x="2" y="17"/>
                    </a:cubicBezTo>
                    <a:cubicBezTo>
                      <a:pt x="3" y="17"/>
                      <a:pt x="4" y="16"/>
                      <a:pt x="4" y="11"/>
                    </a:cubicBezTo>
                    <a:cubicBezTo>
                      <a:pt x="4" y="2"/>
                      <a:pt x="3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06" name="Freeform 3864">
                <a:extLst>
                  <a:ext uri="{FF2B5EF4-FFF2-40B4-BE49-F238E27FC236}">
                    <a16:creationId xmlns:a16="http://schemas.microsoft.com/office/drawing/2014/main" id="{4D09FA74-B132-4680-954F-AB278F940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8" y="1132"/>
                <a:ext cx="7" cy="13"/>
              </a:xfrm>
              <a:custGeom>
                <a:avLst/>
                <a:gdLst>
                  <a:gd name="T0" fmla="*/ 5 w 8"/>
                  <a:gd name="T1" fmla="*/ 0 h 15"/>
                  <a:gd name="T2" fmla="*/ 0 w 8"/>
                  <a:gd name="T3" fmla="*/ 3 h 15"/>
                  <a:gd name="T4" fmla="*/ 0 w 8"/>
                  <a:gd name="T5" fmla="*/ 8 h 15"/>
                  <a:gd name="T6" fmla="*/ 8 w 8"/>
                  <a:gd name="T7" fmla="*/ 15 h 15"/>
                  <a:gd name="T8" fmla="*/ 5 w 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5" y="0"/>
                    </a:moveTo>
                    <a:cubicBezTo>
                      <a:pt x="3" y="0"/>
                      <a:pt x="2" y="1"/>
                      <a:pt x="0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10"/>
                      <a:pt x="6" y="12"/>
                      <a:pt x="8" y="15"/>
                    </a:cubicBezTo>
                    <a:cubicBezTo>
                      <a:pt x="7" y="4"/>
                      <a:pt x="7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07" name="Freeform 3865">
                <a:extLst>
                  <a:ext uri="{FF2B5EF4-FFF2-40B4-BE49-F238E27FC236}">
                    <a16:creationId xmlns:a16="http://schemas.microsoft.com/office/drawing/2014/main" id="{12BF5CC7-A4A8-4D36-9470-091D1971F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7" y="1643"/>
                <a:ext cx="10" cy="9"/>
              </a:xfrm>
              <a:custGeom>
                <a:avLst/>
                <a:gdLst>
                  <a:gd name="T0" fmla="*/ 6 w 12"/>
                  <a:gd name="T1" fmla="*/ 0 h 11"/>
                  <a:gd name="T2" fmla="*/ 1 w 12"/>
                  <a:gd name="T3" fmla="*/ 3 h 11"/>
                  <a:gd name="T4" fmla="*/ 4 w 12"/>
                  <a:gd name="T5" fmla="*/ 11 h 11"/>
                  <a:gd name="T6" fmla="*/ 4 w 12"/>
                  <a:gd name="T7" fmla="*/ 11 h 11"/>
                  <a:gd name="T8" fmla="*/ 12 w 12"/>
                  <a:gd name="T9" fmla="*/ 8 h 11"/>
                  <a:gd name="T10" fmla="*/ 6 w 12"/>
                  <a:gd name="T11" fmla="*/ 0 h 11"/>
                  <a:gd name="T12" fmla="*/ 6 w 12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cubicBezTo>
                      <a:pt x="4" y="0"/>
                      <a:pt x="2" y="1"/>
                      <a:pt x="1" y="3"/>
                    </a:cubicBezTo>
                    <a:cubicBezTo>
                      <a:pt x="0" y="7"/>
                      <a:pt x="1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" y="11"/>
                      <a:pt x="8" y="10"/>
                      <a:pt x="12" y="8"/>
                    </a:cubicBezTo>
                    <a:cubicBezTo>
                      <a:pt x="9" y="3"/>
                      <a:pt x="8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08" name="Freeform 3866">
                <a:extLst>
                  <a:ext uri="{FF2B5EF4-FFF2-40B4-BE49-F238E27FC236}">
                    <a16:creationId xmlns:a16="http://schemas.microsoft.com/office/drawing/2014/main" id="{E2960B39-4C99-4369-B6FC-3FDFFE0FC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7" y="2902"/>
                <a:ext cx="7" cy="12"/>
              </a:xfrm>
              <a:custGeom>
                <a:avLst/>
                <a:gdLst>
                  <a:gd name="T0" fmla="*/ 7 w 8"/>
                  <a:gd name="T1" fmla="*/ 0 h 14"/>
                  <a:gd name="T2" fmla="*/ 7 w 8"/>
                  <a:gd name="T3" fmla="*/ 0 h 14"/>
                  <a:gd name="T4" fmla="*/ 3 w 8"/>
                  <a:gd name="T5" fmla="*/ 3 h 14"/>
                  <a:gd name="T6" fmla="*/ 0 w 8"/>
                  <a:gd name="T7" fmla="*/ 5 h 14"/>
                  <a:gd name="T8" fmla="*/ 0 w 8"/>
                  <a:gd name="T9" fmla="*/ 5 h 14"/>
                  <a:gd name="T10" fmla="*/ 0 w 8"/>
                  <a:gd name="T11" fmla="*/ 10 h 14"/>
                  <a:gd name="T12" fmla="*/ 3 w 8"/>
                  <a:gd name="T13" fmla="*/ 14 h 14"/>
                  <a:gd name="T14" fmla="*/ 3 w 8"/>
                  <a:gd name="T15" fmla="*/ 14 h 14"/>
                  <a:gd name="T16" fmla="*/ 8 w 8"/>
                  <a:gd name="T17" fmla="*/ 7 h 14"/>
                  <a:gd name="T18" fmla="*/ 7 w 8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2"/>
                      <a:pt x="3" y="3"/>
                    </a:cubicBezTo>
                    <a:cubicBezTo>
                      <a:pt x="2" y="4"/>
                      <a:pt x="1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2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2"/>
                      <a:pt x="6" y="10"/>
                      <a:pt x="8" y="7"/>
                    </a:cubicBezTo>
                    <a:cubicBezTo>
                      <a:pt x="8" y="6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09" name="Freeform 3867">
                <a:extLst>
                  <a:ext uri="{FF2B5EF4-FFF2-40B4-BE49-F238E27FC236}">
                    <a16:creationId xmlns:a16="http://schemas.microsoft.com/office/drawing/2014/main" id="{756DAD45-8860-4DF5-BC8E-19A7C4A6C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" y="2901"/>
                <a:ext cx="7" cy="16"/>
              </a:xfrm>
              <a:custGeom>
                <a:avLst/>
                <a:gdLst>
                  <a:gd name="T0" fmla="*/ 3 w 8"/>
                  <a:gd name="T1" fmla="*/ 0 h 19"/>
                  <a:gd name="T2" fmla="*/ 0 w 8"/>
                  <a:gd name="T3" fmla="*/ 8 h 19"/>
                  <a:gd name="T4" fmla="*/ 7 w 8"/>
                  <a:gd name="T5" fmla="*/ 19 h 19"/>
                  <a:gd name="T6" fmla="*/ 7 w 8"/>
                  <a:gd name="T7" fmla="*/ 10 h 19"/>
                  <a:gd name="T8" fmla="*/ 3 w 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9">
                    <a:moveTo>
                      <a:pt x="3" y="0"/>
                    </a:moveTo>
                    <a:cubicBezTo>
                      <a:pt x="2" y="3"/>
                      <a:pt x="1" y="5"/>
                      <a:pt x="0" y="8"/>
                    </a:cubicBezTo>
                    <a:cubicBezTo>
                      <a:pt x="2" y="11"/>
                      <a:pt x="4" y="14"/>
                      <a:pt x="7" y="19"/>
                    </a:cubicBezTo>
                    <a:cubicBezTo>
                      <a:pt x="7" y="14"/>
                      <a:pt x="8" y="11"/>
                      <a:pt x="7" y="10"/>
                    </a:cubicBezTo>
                    <a:cubicBezTo>
                      <a:pt x="6" y="6"/>
                      <a:pt x="4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10" name="Freeform 3868">
                <a:extLst>
                  <a:ext uri="{FF2B5EF4-FFF2-40B4-BE49-F238E27FC236}">
                    <a16:creationId xmlns:a16="http://schemas.microsoft.com/office/drawing/2014/main" id="{325EF614-7E5E-44B6-BC54-097323F86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" y="2630"/>
                <a:ext cx="6" cy="13"/>
              </a:xfrm>
              <a:custGeom>
                <a:avLst/>
                <a:gdLst>
                  <a:gd name="T0" fmla="*/ 5 w 7"/>
                  <a:gd name="T1" fmla="*/ 0 h 15"/>
                  <a:gd name="T2" fmla="*/ 4 w 7"/>
                  <a:gd name="T3" fmla="*/ 0 h 15"/>
                  <a:gd name="T4" fmla="*/ 0 w 7"/>
                  <a:gd name="T5" fmla="*/ 7 h 15"/>
                  <a:gd name="T6" fmla="*/ 2 w 7"/>
                  <a:gd name="T7" fmla="*/ 15 h 15"/>
                  <a:gd name="T8" fmla="*/ 2 w 7"/>
                  <a:gd name="T9" fmla="*/ 15 h 15"/>
                  <a:gd name="T10" fmla="*/ 7 w 7"/>
                  <a:gd name="T11" fmla="*/ 7 h 15"/>
                  <a:gd name="T12" fmla="*/ 5 w 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5"/>
                      <a:pt x="0" y="7"/>
                    </a:cubicBezTo>
                    <a:cubicBezTo>
                      <a:pt x="1" y="10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4"/>
                      <a:pt x="5" y="10"/>
                      <a:pt x="7" y="7"/>
                    </a:cubicBezTo>
                    <a:cubicBezTo>
                      <a:pt x="6" y="4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11" name="Freeform 3869">
                <a:extLst>
                  <a:ext uri="{FF2B5EF4-FFF2-40B4-BE49-F238E27FC236}">
                    <a16:creationId xmlns:a16="http://schemas.microsoft.com/office/drawing/2014/main" id="{DEE7AFAC-FF7C-4FFC-8F97-90B70C806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7" y="2887"/>
                <a:ext cx="8" cy="12"/>
              </a:xfrm>
              <a:custGeom>
                <a:avLst/>
                <a:gdLst>
                  <a:gd name="T0" fmla="*/ 6 w 9"/>
                  <a:gd name="T1" fmla="*/ 0 h 15"/>
                  <a:gd name="T2" fmla="*/ 6 w 9"/>
                  <a:gd name="T3" fmla="*/ 0 h 15"/>
                  <a:gd name="T4" fmla="*/ 0 w 9"/>
                  <a:gd name="T5" fmla="*/ 8 h 15"/>
                  <a:gd name="T6" fmla="*/ 3 w 9"/>
                  <a:gd name="T7" fmla="*/ 15 h 15"/>
                  <a:gd name="T8" fmla="*/ 3 w 9"/>
                  <a:gd name="T9" fmla="*/ 15 h 15"/>
                  <a:gd name="T10" fmla="*/ 9 w 9"/>
                  <a:gd name="T11" fmla="*/ 6 h 15"/>
                  <a:gd name="T12" fmla="*/ 6 w 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5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5"/>
                      <a:pt x="0" y="8"/>
                    </a:cubicBezTo>
                    <a:cubicBezTo>
                      <a:pt x="1" y="11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4"/>
                      <a:pt x="7" y="10"/>
                      <a:pt x="9" y="6"/>
                    </a:cubicBezTo>
                    <a:cubicBezTo>
                      <a:pt x="8" y="3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12" name="Freeform 3870">
                <a:extLst>
                  <a:ext uri="{FF2B5EF4-FFF2-40B4-BE49-F238E27FC236}">
                    <a16:creationId xmlns:a16="http://schemas.microsoft.com/office/drawing/2014/main" id="{5A9F599F-7161-4F62-A761-34D8DAC0F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" y="1999"/>
                <a:ext cx="10" cy="10"/>
              </a:xfrm>
              <a:custGeom>
                <a:avLst/>
                <a:gdLst>
                  <a:gd name="T0" fmla="*/ 6 w 12"/>
                  <a:gd name="T1" fmla="*/ 0 h 11"/>
                  <a:gd name="T2" fmla="*/ 1 w 12"/>
                  <a:gd name="T3" fmla="*/ 3 h 11"/>
                  <a:gd name="T4" fmla="*/ 3 w 12"/>
                  <a:gd name="T5" fmla="*/ 11 h 11"/>
                  <a:gd name="T6" fmla="*/ 4 w 12"/>
                  <a:gd name="T7" fmla="*/ 11 h 11"/>
                  <a:gd name="T8" fmla="*/ 12 w 12"/>
                  <a:gd name="T9" fmla="*/ 8 h 11"/>
                  <a:gd name="T10" fmla="*/ 6 w 12"/>
                  <a:gd name="T11" fmla="*/ 0 h 11"/>
                  <a:gd name="T12" fmla="*/ 6 w 12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cubicBezTo>
                      <a:pt x="4" y="0"/>
                      <a:pt x="1" y="1"/>
                      <a:pt x="1" y="3"/>
                    </a:cubicBezTo>
                    <a:cubicBezTo>
                      <a:pt x="0" y="7"/>
                      <a:pt x="1" y="11"/>
                      <a:pt x="3" y="11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6" y="11"/>
                      <a:pt x="8" y="10"/>
                      <a:pt x="12" y="8"/>
                    </a:cubicBezTo>
                    <a:cubicBezTo>
                      <a:pt x="8" y="3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13" name="Freeform 3871">
                <a:extLst>
                  <a:ext uri="{FF2B5EF4-FFF2-40B4-BE49-F238E27FC236}">
                    <a16:creationId xmlns:a16="http://schemas.microsoft.com/office/drawing/2014/main" id="{280390FB-020F-4815-B096-569C192E4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1400"/>
                <a:ext cx="5" cy="14"/>
              </a:xfrm>
              <a:custGeom>
                <a:avLst/>
                <a:gdLst>
                  <a:gd name="T0" fmla="*/ 3 w 6"/>
                  <a:gd name="T1" fmla="*/ 0 h 17"/>
                  <a:gd name="T2" fmla="*/ 0 w 6"/>
                  <a:gd name="T3" fmla="*/ 7 h 17"/>
                  <a:gd name="T4" fmla="*/ 4 w 6"/>
                  <a:gd name="T5" fmla="*/ 17 h 17"/>
                  <a:gd name="T6" fmla="*/ 6 w 6"/>
                  <a:gd name="T7" fmla="*/ 17 h 17"/>
                  <a:gd name="T8" fmla="*/ 6 w 6"/>
                  <a:gd name="T9" fmla="*/ 0 h 17"/>
                  <a:gd name="T10" fmla="*/ 5 w 6"/>
                  <a:gd name="T11" fmla="*/ 0 h 17"/>
                  <a:gd name="T12" fmla="*/ 4 w 6"/>
                  <a:gd name="T13" fmla="*/ 0 h 17"/>
                  <a:gd name="T14" fmla="*/ 3 w 6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7">
                    <a:moveTo>
                      <a:pt x="3" y="0"/>
                    </a:moveTo>
                    <a:cubicBezTo>
                      <a:pt x="2" y="0"/>
                      <a:pt x="0" y="1"/>
                      <a:pt x="0" y="7"/>
                    </a:cubicBezTo>
                    <a:cubicBezTo>
                      <a:pt x="0" y="15"/>
                      <a:pt x="1" y="17"/>
                      <a:pt x="4" y="17"/>
                    </a:cubicBezTo>
                    <a:cubicBezTo>
                      <a:pt x="4" y="17"/>
                      <a:pt x="5" y="17"/>
                      <a:pt x="6" y="1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14" name="Freeform 3872">
                <a:extLst>
                  <a:ext uri="{FF2B5EF4-FFF2-40B4-BE49-F238E27FC236}">
                    <a16:creationId xmlns:a16="http://schemas.microsoft.com/office/drawing/2014/main" id="{EEDD65BB-C523-44AC-A567-329E54C6A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9" y="3487"/>
                <a:ext cx="7" cy="13"/>
              </a:xfrm>
              <a:custGeom>
                <a:avLst/>
                <a:gdLst>
                  <a:gd name="T0" fmla="*/ 3 w 9"/>
                  <a:gd name="T1" fmla="*/ 0 h 16"/>
                  <a:gd name="T2" fmla="*/ 0 w 9"/>
                  <a:gd name="T3" fmla="*/ 2 h 16"/>
                  <a:gd name="T4" fmla="*/ 4 w 9"/>
                  <a:gd name="T5" fmla="*/ 16 h 16"/>
                  <a:gd name="T6" fmla="*/ 9 w 9"/>
                  <a:gd name="T7" fmla="*/ 8 h 16"/>
                  <a:gd name="T8" fmla="*/ 3 w 9"/>
                  <a:gd name="T9" fmla="*/ 0 h 16"/>
                  <a:gd name="T10" fmla="*/ 3 w 9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3" y="0"/>
                    </a:moveTo>
                    <a:cubicBezTo>
                      <a:pt x="2" y="0"/>
                      <a:pt x="1" y="2"/>
                      <a:pt x="0" y="2"/>
                    </a:cubicBezTo>
                    <a:cubicBezTo>
                      <a:pt x="1" y="7"/>
                      <a:pt x="2" y="11"/>
                      <a:pt x="4" y="16"/>
                    </a:cubicBezTo>
                    <a:cubicBezTo>
                      <a:pt x="5" y="14"/>
                      <a:pt x="7" y="12"/>
                      <a:pt x="9" y="8"/>
                    </a:cubicBezTo>
                    <a:cubicBezTo>
                      <a:pt x="7" y="5"/>
                      <a:pt x="5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15" name="Freeform 3873">
                <a:extLst>
                  <a:ext uri="{FF2B5EF4-FFF2-40B4-BE49-F238E27FC236}">
                    <a16:creationId xmlns:a16="http://schemas.microsoft.com/office/drawing/2014/main" id="{6D6C235C-9985-45CA-86A3-D18CBF7C0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3201"/>
                <a:ext cx="6" cy="15"/>
              </a:xfrm>
              <a:custGeom>
                <a:avLst/>
                <a:gdLst>
                  <a:gd name="T0" fmla="*/ 4 w 7"/>
                  <a:gd name="T1" fmla="*/ 0 h 18"/>
                  <a:gd name="T2" fmla="*/ 4 w 7"/>
                  <a:gd name="T3" fmla="*/ 0 h 18"/>
                  <a:gd name="T4" fmla="*/ 2 w 7"/>
                  <a:gd name="T5" fmla="*/ 13 h 18"/>
                  <a:gd name="T6" fmla="*/ 6 w 7"/>
                  <a:gd name="T7" fmla="*/ 18 h 18"/>
                  <a:gd name="T8" fmla="*/ 7 w 7"/>
                  <a:gd name="T9" fmla="*/ 3 h 18"/>
                  <a:gd name="T10" fmla="*/ 4 w 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2"/>
                      <a:pt x="2" y="9"/>
                      <a:pt x="2" y="13"/>
                    </a:cubicBezTo>
                    <a:cubicBezTo>
                      <a:pt x="1" y="14"/>
                      <a:pt x="4" y="16"/>
                      <a:pt x="6" y="18"/>
                    </a:cubicBezTo>
                    <a:cubicBezTo>
                      <a:pt x="6" y="12"/>
                      <a:pt x="7" y="7"/>
                      <a:pt x="7" y="3"/>
                    </a:cubicBezTo>
                    <a:cubicBezTo>
                      <a:pt x="7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16" name="Freeform 3874">
                <a:extLst>
                  <a:ext uri="{FF2B5EF4-FFF2-40B4-BE49-F238E27FC236}">
                    <a16:creationId xmlns:a16="http://schemas.microsoft.com/office/drawing/2014/main" id="{C2343EB1-C378-4939-BA35-BAE9E7642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788"/>
                <a:ext cx="6" cy="12"/>
              </a:xfrm>
              <a:custGeom>
                <a:avLst/>
                <a:gdLst>
                  <a:gd name="T0" fmla="*/ 7 w 8"/>
                  <a:gd name="T1" fmla="*/ 0 h 14"/>
                  <a:gd name="T2" fmla="*/ 7 w 8"/>
                  <a:gd name="T3" fmla="*/ 0 h 14"/>
                  <a:gd name="T4" fmla="*/ 2 w 8"/>
                  <a:gd name="T5" fmla="*/ 3 h 14"/>
                  <a:gd name="T6" fmla="*/ 0 w 8"/>
                  <a:gd name="T7" fmla="*/ 4 h 14"/>
                  <a:gd name="T8" fmla="*/ 0 w 8"/>
                  <a:gd name="T9" fmla="*/ 10 h 14"/>
                  <a:gd name="T10" fmla="*/ 3 w 8"/>
                  <a:gd name="T11" fmla="*/ 14 h 14"/>
                  <a:gd name="T12" fmla="*/ 3 w 8"/>
                  <a:gd name="T13" fmla="*/ 14 h 14"/>
                  <a:gd name="T14" fmla="*/ 8 w 8"/>
                  <a:gd name="T15" fmla="*/ 6 h 14"/>
                  <a:gd name="T16" fmla="*/ 7 w 8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4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2"/>
                      <a:pt x="2" y="3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2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2"/>
                      <a:pt x="6" y="9"/>
                      <a:pt x="8" y="6"/>
                    </a:cubicBezTo>
                    <a:cubicBezTo>
                      <a:pt x="8" y="5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17" name="Freeform 3875">
                <a:extLst>
                  <a:ext uri="{FF2B5EF4-FFF2-40B4-BE49-F238E27FC236}">
                    <a16:creationId xmlns:a16="http://schemas.microsoft.com/office/drawing/2014/main" id="{1A658E55-4EED-4349-9B6F-FF9EFB3ED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3472"/>
                <a:ext cx="12" cy="9"/>
              </a:xfrm>
              <a:custGeom>
                <a:avLst/>
                <a:gdLst>
                  <a:gd name="T0" fmla="*/ 6 w 13"/>
                  <a:gd name="T1" fmla="*/ 0 h 11"/>
                  <a:gd name="T2" fmla="*/ 1 w 13"/>
                  <a:gd name="T3" fmla="*/ 3 h 11"/>
                  <a:gd name="T4" fmla="*/ 4 w 13"/>
                  <a:gd name="T5" fmla="*/ 11 h 11"/>
                  <a:gd name="T6" fmla="*/ 4 w 13"/>
                  <a:gd name="T7" fmla="*/ 11 h 11"/>
                  <a:gd name="T8" fmla="*/ 13 w 13"/>
                  <a:gd name="T9" fmla="*/ 7 h 11"/>
                  <a:gd name="T10" fmla="*/ 7 w 13"/>
                  <a:gd name="T11" fmla="*/ 0 h 11"/>
                  <a:gd name="T12" fmla="*/ 6 w 1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6" y="0"/>
                    </a:moveTo>
                    <a:cubicBezTo>
                      <a:pt x="4" y="0"/>
                      <a:pt x="2" y="1"/>
                      <a:pt x="1" y="3"/>
                    </a:cubicBezTo>
                    <a:cubicBezTo>
                      <a:pt x="0" y="7"/>
                      <a:pt x="1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" y="11"/>
                      <a:pt x="8" y="9"/>
                      <a:pt x="13" y="7"/>
                    </a:cubicBezTo>
                    <a:cubicBezTo>
                      <a:pt x="9" y="3"/>
                      <a:pt x="8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18" name="Freeform 3876">
                <a:extLst>
                  <a:ext uri="{FF2B5EF4-FFF2-40B4-BE49-F238E27FC236}">
                    <a16:creationId xmlns:a16="http://schemas.microsoft.com/office/drawing/2014/main" id="{5601F67A-DD7F-42DD-93CF-3F7A02C8F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3229"/>
                <a:ext cx="8" cy="9"/>
              </a:xfrm>
              <a:custGeom>
                <a:avLst/>
                <a:gdLst>
                  <a:gd name="T0" fmla="*/ 3 w 9"/>
                  <a:gd name="T1" fmla="*/ 0 h 11"/>
                  <a:gd name="T2" fmla="*/ 1 w 9"/>
                  <a:gd name="T3" fmla="*/ 2 h 11"/>
                  <a:gd name="T4" fmla="*/ 3 w 9"/>
                  <a:gd name="T5" fmla="*/ 11 h 11"/>
                  <a:gd name="T6" fmla="*/ 3 w 9"/>
                  <a:gd name="T7" fmla="*/ 11 h 11"/>
                  <a:gd name="T8" fmla="*/ 9 w 9"/>
                  <a:gd name="T9" fmla="*/ 9 h 11"/>
                  <a:gd name="T10" fmla="*/ 4 w 9"/>
                  <a:gd name="T11" fmla="*/ 1 h 11"/>
                  <a:gd name="T12" fmla="*/ 3 w 9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3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6"/>
                      <a:pt x="0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5" y="10"/>
                      <a:pt x="9" y="9"/>
                    </a:cubicBezTo>
                    <a:cubicBezTo>
                      <a:pt x="6" y="4"/>
                      <a:pt x="5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19" name="Freeform 3877">
                <a:extLst>
                  <a:ext uri="{FF2B5EF4-FFF2-40B4-BE49-F238E27FC236}">
                    <a16:creationId xmlns:a16="http://schemas.microsoft.com/office/drawing/2014/main" id="{1A5936F2-36F4-4977-B727-2E6E6759F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4" y="4044"/>
                <a:ext cx="10" cy="12"/>
              </a:xfrm>
              <a:custGeom>
                <a:avLst/>
                <a:gdLst>
                  <a:gd name="T0" fmla="*/ 10 w 12"/>
                  <a:gd name="T1" fmla="*/ 0 h 14"/>
                  <a:gd name="T2" fmla="*/ 10 w 12"/>
                  <a:gd name="T3" fmla="*/ 0 h 14"/>
                  <a:gd name="T4" fmla="*/ 3 w 12"/>
                  <a:gd name="T5" fmla="*/ 3 h 14"/>
                  <a:gd name="T6" fmla="*/ 0 w 12"/>
                  <a:gd name="T7" fmla="*/ 5 h 14"/>
                  <a:gd name="T8" fmla="*/ 0 w 12"/>
                  <a:gd name="T9" fmla="*/ 11 h 14"/>
                  <a:gd name="T10" fmla="*/ 5 w 12"/>
                  <a:gd name="T11" fmla="*/ 14 h 14"/>
                  <a:gd name="T12" fmla="*/ 5 w 12"/>
                  <a:gd name="T13" fmla="*/ 14 h 14"/>
                  <a:gd name="T14" fmla="*/ 12 w 12"/>
                  <a:gd name="T15" fmla="*/ 6 h 14"/>
                  <a:gd name="T16" fmla="*/ 10 w 12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4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6" y="2"/>
                      <a:pt x="3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2"/>
                      <a:pt x="4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8" y="12"/>
                      <a:pt x="10" y="9"/>
                      <a:pt x="12" y="6"/>
                    </a:cubicBezTo>
                    <a:cubicBezTo>
                      <a:pt x="12" y="5"/>
                      <a:pt x="10" y="0"/>
                      <a:pt x="1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20" name="Freeform 3878">
                <a:extLst>
                  <a:ext uri="{FF2B5EF4-FFF2-40B4-BE49-F238E27FC236}">
                    <a16:creationId xmlns:a16="http://schemas.microsoft.com/office/drawing/2014/main" id="{FB5869B2-A6A2-4AF6-8588-168767EC9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7" y="3447"/>
                <a:ext cx="5" cy="14"/>
              </a:xfrm>
              <a:custGeom>
                <a:avLst/>
                <a:gdLst>
                  <a:gd name="T0" fmla="*/ 2 w 6"/>
                  <a:gd name="T1" fmla="*/ 0 h 17"/>
                  <a:gd name="T2" fmla="*/ 0 w 6"/>
                  <a:gd name="T3" fmla="*/ 2 h 17"/>
                  <a:gd name="T4" fmla="*/ 3 w 6"/>
                  <a:gd name="T5" fmla="*/ 17 h 17"/>
                  <a:gd name="T6" fmla="*/ 6 w 6"/>
                  <a:gd name="T7" fmla="*/ 11 h 17"/>
                  <a:gd name="T8" fmla="*/ 2 w 6"/>
                  <a:gd name="T9" fmla="*/ 1 h 17"/>
                  <a:gd name="T10" fmla="*/ 2 w 6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2" y="0"/>
                    </a:moveTo>
                    <a:cubicBezTo>
                      <a:pt x="1" y="0"/>
                      <a:pt x="1" y="2"/>
                      <a:pt x="0" y="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5"/>
                      <a:pt x="4" y="13"/>
                      <a:pt x="6" y="11"/>
                    </a:cubicBezTo>
                    <a:cubicBezTo>
                      <a:pt x="4" y="7"/>
                      <a:pt x="3" y="3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21" name="Freeform 3879">
                <a:extLst>
                  <a:ext uri="{FF2B5EF4-FFF2-40B4-BE49-F238E27FC236}">
                    <a16:creationId xmlns:a16="http://schemas.microsoft.com/office/drawing/2014/main" id="{433FE6E7-37AA-492F-BE8F-4F69B9A52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3377"/>
                <a:ext cx="6" cy="12"/>
              </a:xfrm>
              <a:custGeom>
                <a:avLst/>
                <a:gdLst>
                  <a:gd name="T0" fmla="*/ 0 w 6"/>
                  <a:gd name="T1" fmla="*/ 0 h 14"/>
                  <a:gd name="T2" fmla="*/ 3 w 6"/>
                  <a:gd name="T3" fmla="*/ 13 h 14"/>
                  <a:gd name="T4" fmla="*/ 4 w 6"/>
                  <a:gd name="T5" fmla="*/ 14 h 14"/>
                  <a:gd name="T6" fmla="*/ 5 w 6"/>
                  <a:gd name="T7" fmla="*/ 3 h 14"/>
                  <a:gd name="T8" fmla="*/ 0 w 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cubicBezTo>
                      <a:pt x="1" y="5"/>
                      <a:pt x="0" y="11"/>
                      <a:pt x="3" y="13"/>
                    </a:cubicBezTo>
                    <a:cubicBezTo>
                      <a:pt x="3" y="13"/>
                      <a:pt x="3" y="14"/>
                      <a:pt x="4" y="14"/>
                    </a:cubicBezTo>
                    <a:cubicBezTo>
                      <a:pt x="5" y="14"/>
                      <a:pt x="6" y="10"/>
                      <a:pt x="5" y="3"/>
                    </a:cubicBezTo>
                    <a:cubicBezTo>
                      <a:pt x="4" y="2"/>
                      <a:pt x="2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22" name="Freeform 3880">
                <a:extLst>
                  <a:ext uri="{FF2B5EF4-FFF2-40B4-BE49-F238E27FC236}">
                    <a16:creationId xmlns:a16="http://schemas.microsoft.com/office/drawing/2014/main" id="{90F2EB3F-7F2C-40A9-84D9-B634BDAAE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7" y="3782"/>
                <a:ext cx="8" cy="18"/>
              </a:xfrm>
              <a:custGeom>
                <a:avLst/>
                <a:gdLst>
                  <a:gd name="T0" fmla="*/ 8 w 10"/>
                  <a:gd name="T1" fmla="*/ 0 h 22"/>
                  <a:gd name="T2" fmla="*/ 1 w 10"/>
                  <a:gd name="T3" fmla="*/ 15 h 22"/>
                  <a:gd name="T4" fmla="*/ 5 w 10"/>
                  <a:gd name="T5" fmla="*/ 22 h 22"/>
                  <a:gd name="T6" fmla="*/ 10 w 10"/>
                  <a:gd name="T7" fmla="*/ 10 h 22"/>
                  <a:gd name="T8" fmla="*/ 8 w 1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2">
                    <a:moveTo>
                      <a:pt x="8" y="0"/>
                    </a:moveTo>
                    <a:cubicBezTo>
                      <a:pt x="4" y="8"/>
                      <a:pt x="2" y="11"/>
                      <a:pt x="1" y="15"/>
                    </a:cubicBezTo>
                    <a:cubicBezTo>
                      <a:pt x="0" y="16"/>
                      <a:pt x="3" y="20"/>
                      <a:pt x="5" y="22"/>
                    </a:cubicBezTo>
                    <a:cubicBezTo>
                      <a:pt x="6" y="18"/>
                      <a:pt x="8" y="14"/>
                      <a:pt x="10" y="10"/>
                    </a:cubicBezTo>
                    <a:cubicBezTo>
                      <a:pt x="10" y="8"/>
                      <a:pt x="9" y="5"/>
                      <a:pt x="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23" name="Freeform 3881">
                <a:extLst>
                  <a:ext uri="{FF2B5EF4-FFF2-40B4-BE49-F238E27FC236}">
                    <a16:creationId xmlns:a16="http://schemas.microsoft.com/office/drawing/2014/main" id="{6373428A-C9CB-476D-ABA4-967B900C5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8" y="3316"/>
                <a:ext cx="7" cy="13"/>
              </a:xfrm>
              <a:custGeom>
                <a:avLst/>
                <a:gdLst>
                  <a:gd name="T0" fmla="*/ 5 w 8"/>
                  <a:gd name="T1" fmla="*/ 0 h 16"/>
                  <a:gd name="T2" fmla="*/ 5 w 8"/>
                  <a:gd name="T3" fmla="*/ 0 h 16"/>
                  <a:gd name="T4" fmla="*/ 0 w 8"/>
                  <a:gd name="T5" fmla="*/ 9 h 16"/>
                  <a:gd name="T6" fmla="*/ 3 w 8"/>
                  <a:gd name="T7" fmla="*/ 16 h 16"/>
                  <a:gd name="T8" fmla="*/ 8 w 8"/>
                  <a:gd name="T9" fmla="*/ 4 h 16"/>
                  <a:gd name="T10" fmla="*/ 5 w 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3"/>
                      <a:pt x="1" y="6"/>
                      <a:pt x="0" y="9"/>
                    </a:cubicBezTo>
                    <a:cubicBezTo>
                      <a:pt x="1" y="12"/>
                      <a:pt x="2" y="14"/>
                      <a:pt x="3" y="16"/>
                    </a:cubicBezTo>
                    <a:cubicBezTo>
                      <a:pt x="5" y="12"/>
                      <a:pt x="6" y="9"/>
                      <a:pt x="8" y="4"/>
                    </a:cubicBezTo>
                    <a:cubicBezTo>
                      <a:pt x="7" y="2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24" name="Freeform 3882">
                <a:extLst>
                  <a:ext uri="{FF2B5EF4-FFF2-40B4-BE49-F238E27FC236}">
                    <a16:creationId xmlns:a16="http://schemas.microsoft.com/office/drawing/2014/main" id="{08315BAE-476A-423C-B023-6AA62C683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5" y="243"/>
                <a:ext cx="9" cy="13"/>
              </a:xfrm>
              <a:custGeom>
                <a:avLst/>
                <a:gdLst>
                  <a:gd name="T0" fmla="*/ 7 w 10"/>
                  <a:gd name="T1" fmla="*/ 0 h 15"/>
                  <a:gd name="T2" fmla="*/ 7 w 10"/>
                  <a:gd name="T3" fmla="*/ 0 h 15"/>
                  <a:gd name="T4" fmla="*/ 0 w 10"/>
                  <a:gd name="T5" fmla="*/ 8 h 15"/>
                  <a:gd name="T6" fmla="*/ 4 w 10"/>
                  <a:gd name="T7" fmla="*/ 15 h 15"/>
                  <a:gd name="T8" fmla="*/ 4 w 10"/>
                  <a:gd name="T9" fmla="*/ 15 h 15"/>
                  <a:gd name="T10" fmla="*/ 10 w 10"/>
                  <a:gd name="T11" fmla="*/ 6 h 15"/>
                  <a:gd name="T12" fmla="*/ 7 w 10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2"/>
                      <a:pt x="2" y="5"/>
                      <a:pt x="0" y="8"/>
                    </a:cubicBezTo>
                    <a:cubicBezTo>
                      <a:pt x="1" y="11"/>
                      <a:pt x="3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14"/>
                      <a:pt x="8" y="10"/>
                      <a:pt x="10" y="6"/>
                    </a:cubicBezTo>
                    <a:cubicBezTo>
                      <a:pt x="8" y="3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25" name="Freeform 3883">
                <a:extLst>
                  <a:ext uri="{FF2B5EF4-FFF2-40B4-BE49-F238E27FC236}">
                    <a16:creationId xmlns:a16="http://schemas.microsoft.com/office/drawing/2014/main" id="{5D78FC5F-8DDF-4A0D-8EED-508D65C6A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702"/>
                <a:ext cx="7" cy="12"/>
              </a:xfrm>
              <a:custGeom>
                <a:avLst/>
                <a:gdLst>
                  <a:gd name="T0" fmla="*/ 6 w 8"/>
                  <a:gd name="T1" fmla="*/ 0 h 14"/>
                  <a:gd name="T2" fmla="*/ 6 w 8"/>
                  <a:gd name="T3" fmla="*/ 0 h 14"/>
                  <a:gd name="T4" fmla="*/ 2 w 8"/>
                  <a:gd name="T5" fmla="*/ 3 h 14"/>
                  <a:gd name="T6" fmla="*/ 0 w 8"/>
                  <a:gd name="T7" fmla="*/ 5 h 14"/>
                  <a:gd name="T8" fmla="*/ 0 w 8"/>
                  <a:gd name="T9" fmla="*/ 10 h 14"/>
                  <a:gd name="T10" fmla="*/ 3 w 8"/>
                  <a:gd name="T11" fmla="*/ 14 h 14"/>
                  <a:gd name="T12" fmla="*/ 3 w 8"/>
                  <a:gd name="T13" fmla="*/ 14 h 14"/>
                  <a:gd name="T14" fmla="*/ 7 w 8"/>
                  <a:gd name="T15" fmla="*/ 6 h 14"/>
                  <a:gd name="T16" fmla="*/ 6 w 8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4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2"/>
                      <a:pt x="2" y="3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2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2"/>
                      <a:pt x="6" y="9"/>
                      <a:pt x="7" y="6"/>
                    </a:cubicBezTo>
                    <a:cubicBezTo>
                      <a:pt x="8" y="5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26" name="Freeform 3884">
                <a:extLst>
                  <a:ext uri="{FF2B5EF4-FFF2-40B4-BE49-F238E27FC236}">
                    <a16:creationId xmlns:a16="http://schemas.microsoft.com/office/drawing/2014/main" id="{5C9EE429-38B7-4C98-B224-B8DB69A0D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3" y="3430"/>
                <a:ext cx="11" cy="9"/>
              </a:xfrm>
              <a:custGeom>
                <a:avLst/>
                <a:gdLst>
                  <a:gd name="T0" fmla="*/ 3 w 13"/>
                  <a:gd name="T1" fmla="*/ 0 h 11"/>
                  <a:gd name="T2" fmla="*/ 0 w 13"/>
                  <a:gd name="T3" fmla="*/ 5 h 11"/>
                  <a:gd name="T4" fmla="*/ 4 w 13"/>
                  <a:gd name="T5" fmla="*/ 11 h 11"/>
                  <a:gd name="T6" fmla="*/ 4 w 13"/>
                  <a:gd name="T7" fmla="*/ 11 h 11"/>
                  <a:gd name="T8" fmla="*/ 13 w 13"/>
                  <a:gd name="T9" fmla="*/ 6 h 11"/>
                  <a:gd name="T10" fmla="*/ 5 w 13"/>
                  <a:gd name="T11" fmla="*/ 0 h 11"/>
                  <a:gd name="T12" fmla="*/ 3 w 1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3" y="0"/>
                    </a:moveTo>
                    <a:cubicBezTo>
                      <a:pt x="1" y="0"/>
                      <a:pt x="0" y="1"/>
                      <a:pt x="0" y="5"/>
                    </a:cubicBezTo>
                    <a:cubicBezTo>
                      <a:pt x="0" y="7"/>
                      <a:pt x="2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" y="11"/>
                      <a:pt x="8" y="9"/>
                      <a:pt x="13" y="6"/>
                    </a:cubicBezTo>
                    <a:cubicBezTo>
                      <a:pt x="8" y="2"/>
                      <a:pt x="7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27" name="Freeform 3885">
                <a:extLst>
                  <a:ext uri="{FF2B5EF4-FFF2-40B4-BE49-F238E27FC236}">
                    <a16:creationId xmlns:a16="http://schemas.microsoft.com/office/drawing/2014/main" id="{3C7C1EAB-7F51-476A-908E-510CF6E7B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0" y="3716"/>
                <a:ext cx="8" cy="16"/>
              </a:xfrm>
              <a:custGeom>
                <a:avLst/>
                <a:gdLst>
                  <a:gd name="T0" fmla="*/ 4 w 9"/>
                  <a:gd name="T1" fmla="*/ 0 h 18"/>
                  <a:gd name="T2" fmla="*/ 0 w 9"/>
                  <a:gd name="T3" fmla="*/ 8 h 18"/>
                  <a:gd name="T4" fmla="*/ 8 w 9"/>
                  <a:gd name="T5" fmla="*/ 18 h 18"/>
                  <a:gd name="T6" fmla="*/ 9 w 9"/>
                  <a:gd name="T7" fmla="*/ 10 h 18"/>
                  <a:gd name="T8" fmla="*/ 4 w 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4" y="0"/>
                    </a:moveTo>
                    <a:cubicBezTo>
                      <a:pt x="2" y="2"/>
                      <a:pt x="1" y="5"/>
                      <a:pt x="0" y="8"/>
                    </a:cubicBezTo>
                    <a:cubicBezTo>
                      <a:pt x="2" y="11"/>
                      <a:pt x="4" y="14"/>
                      <a:pt x="8" y="18"/>
                    </a:cubicBezTo>
                    <a:cubicBezTo>
                      <a:pt x="8" y="14"/>
                      <a:pt x="9" y="11"/>
                      <a:pt x="9" y="10"/>
                    </a:cubicBezTo>
                    <a:cubicBezTo>
                      <a:pt x="7" y="6"/>
                      <a:pt x="5" y="3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28" name="Freeform 3886">
                <a:extLst>
                  <a:ext uri="{FF2B5EF4-FFF2-40B4-BE49-F238E27FC236}">
                    <a16:creationId xmlns:a16="http://schemas.microsoft.com/office/drawing/2014/main" id="{6D0C862A-975B-47B2-96B3-AE0F30F7D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629"/>
                <a:ext cx="7" cy="14"/>
              </a:xfrm>
              <a:custGeom>
                <a:avLst/>
                <a:gdLst>
                  <a:gd name="T0" fmla="*/ 4 w 8"/>
                  <a:gd name="T1" fmla="*/ 0 h 17"/>
                  <a:gd name="T2" fmla="*/ 3 w 8"/>
                  <a:gd name="T3" fmla="*/ 0 h 17"/>
                  <a:gd name="T4" fmla="*/ 1 w 8"/>
                  <a:gd name="T5" fmla="*/ 7 h 17"/>
                  <a:gd name="T6" fmla="*/ 3 w 8"/>
                  <a:gd name="T7" fmla="*/ 17 h 17"/>
                  <a:gd name="T8" fmla="*/ 4 w 8"/>
                  <a:gd name="T9" fmla="*/ 17 h 17"/>
                  <a:gd name="T10" fmla="*/ 7 w 8"/>
                  <a:gd name="T11" fmla="*/ 14 h 17"/>
                  <a:gd name="T12" fmla="*/ 4 w 8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7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1" y="5"/>
                      <a:pt x="1" y="7"/>
                    </a:cubicBezTo>
                    <a:cubicBezTo>
                      <a:pt x="1" y="11"/>
                      <a:pt x="0" y="17"/>
                      <a:pt x="3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6" y="15"/>
                      <a:pt x="7" y="14"/>
                    </a:cubicBezTo>
                    <a:cubicBezTo>
                      <a:pt x="6" y="7"/>
                      <a:pt x="8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29" name="Freeform 3887">
                <a:extLst>
                  <a:ext uri="{FF2B5EF4-FFF2-40B4-BE49-F238E27FC236}">
                    <a16:creationId xmlns:a16="http://schemas.microsoft.com/office/drawing/2014/main" id="{689443FA-B83C-4C5B-807F-B3073D19E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1" y="3301"/>
                <a:ext cx="6" cy="14"/>
              </a:xfrm>
              <a:custGeom>
                <a:avLst/>
                <a:gdLst>
                  <a:gd name="T0" fmla="*/ 3 w 8"/>
                  <a:gd name="T1" fmla="*/ 0 h 16"/>
                  <a:gd name="T2" fmla="*/ 2 w 8"/>
                  <a:gd name="T3" fmla="*/ 0 h 16"/>
                  <a:gd name="T4" fmla="*/ 0 w 8"/>
                  <a:gd name="T5" fmla="*/ 4 h 16"/>
                  <a:gd name="T6" fmla="*/ 4 w 8"/>
                  <a:gd name="T7" fmla="*/ 16 h 16"/>
                  <a:gd name="T8" fmla="*/ 8 w 8"/>
                  <a:gd name="T9" fmla="*/ 9 h 16"/>
                  <a:gd name="T10" fmla="*/ 3 w 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0" y="4"/>
                      <a:pt x="0" y="4"/>
                    </a:cubicBezTo>
                    <a:cubicBezTo>
                      <a:pt x="1" y="8"/>
                      <a:pt x="3" y="12"/>
                      <a:pt x="4" y="16"/>
                    </a:cubicBezTo>
                    <a:cubicBezTo>
                      <a:pt x="5" y="14"/>
                      <a:pt x="7" y="11"/>
                      <a:pt x="8" y="9"/>
                    </a:cubicBezTo>
                    <a:cubicBezTo>
                      <a:pt x="6" y="7"/>
                      <a:pt x="6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30" name="Freeform 3888">
                <a:extLst>
                  <a:ext uri="{FF2B5EF4-FFF2-40B4-BE49-F238E27FC236}">
                    <a16:creationId xmlns:a16="http://schemas.microsoft.com/office/drawing/2014/main" id="{E56DA630-9A6A-4FB9-B7B3-7106A635D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0" y="3214"/>
                <a:ext cx="7" cy="15"/>
              </a:xfrm>
              <a:custGeom>
                <a:avLst/>
                <a:gdLst>
                  <a:gd name="T0" fmla="*/ 4 w 8"/>
                  <a:gd name="T1" fmla="*/ 0 h 17"/>
                  <a:gd name="T2" fmla="*/ 0 w 8"/>
                  <a:gd name="T3" fmla="*/ 12 h 17"/>
                  <a:gd name="T4" fmla="*/ 1 w 8"/>
                  <a:gd name="T5" fmla="*/ 17 h 17"/>
                  <a:gd name="T6" fmla="*/ 8 w 8"/>
                  <a:gd name="T7" fmla="*/ 10 h 17"/>
                  <a:gd name="T8" fmla="*/ 4 w 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4" y="0"/>
                    </a:moveTo>
                    <a:cubicBezTo>
                      <a:pt x="3" y="4"/>
                      <a:pt x="1" y="8"/>
                      <a:pt x="0" y="12"/>
                    </a:cubicBezTo>
                    <a:cubicBezTo>
                      <a:pt x="0" y="13"/>
                      <a:pt x="1" y="15"/>
                      <a:pt x="1" y="17"/>
                    </a:cubicBezTo>
                    <a:cubicBezTo>
                      <a:pt x="3" y="15"/>
                      <a:pt x="6" y="12"/>
                      <a:pt x="8" y="10"/>
                    </a:cubicBezTo>
                    <a:cubicBezTo>
                      <a:pt x="7" y="7"/>
                      <a:pt x="6" y="4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31" name="Freeform 3889">
                <a:extLst>
                  <a:ext uri="{FF2B5EF4-FFF2-40B4-BE49-F238E27FC236}">
                    <a16:creationId xmlns:a16="http://schemas.microsoft.com/office/drawing/2014/main" id="{EB1E69E6-2BA7-4C02-9C43-EE0737511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3213"/>
                <a:ext cx="2" cy="15"/>
              </a:xfrm>
              <a:custGeom>
                <a:avLst/>
                <a:gdLst>
                  <a:gd name="T0" fmla="*/ 0 w 3"/>
                  <a:gd name="T1" fmla="*/ 0 h 18"/>
                  <a:gd name="T2" fmla="*/ 3 w 3"/>
                  <a:gd name="T3" fmla="*/ 18 h 18"/>
                  <a:gd name="T4" fmla="*/ 3 w 3"/>
                  <a:gd name="T5" fmla="*/ 1 h 18"/>
                  <a:gd name="T6" fmla="*/ 0 w 3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8">
                    <a:moveTo>
                      <a:pt x="0" y="0"/>
                    </a:moveTo>
                    <a:cubicBezTo>
                      <a:pt x="0" y="15"/>
                      <a:pt x="0" y="16"/>
                      <a:pt x="3" y="18"/>
                    </a:cubicBezTo>
                    <a:cubicBezTo>
                      <a:pt x="3" y="13"/>
                      <a:pt x="3" y="7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32" name="Freeform 3890">
                <a:extLst>
                  <a:ext uri="{FF2B5EF4-FFF2-40B4-BE49-F238E27FC236}">
                    <a16:creationId xmlns:a16="http://schemas.microsoft.com/office/drawing/2014/main" id="{51E871C0-F7FB-418C-9F6B-FAF884477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6" y="4187"/>
                <a:ext cx="12" cy="9"/>
              </a:xfrm>
              <a:custGeom>
                <a:avLst/>
                <a:gdLst>
                  <a:gd name="T0" fmla="*/ 6 w 14"/>
                  <a:gd name="T1" fmla="*/ 0 h 11"/>
                  <a:gd name="T2" fmla="*/ 1 w 14"/>
                  <a:gd name="T3" fmla="*/ 2 h 11"/>
                  <a:gd name="T4" fmla="*/ 3 w 14"/>
                  <a:gd name="T5" fmla="*/ 11 h 11"/>
                  <a:gd name="T6" fmla="*/ 4 w 14"/>
                  <a:gd name="T7" fmla="*/ 11 h 11"/>
                  <a:gd name="T8" fmla="*/ 14 w 14"/>
                  <a:gd name="T9" fmla="*/ 7 h 11"/>
                  <a:gd name="T10" fmla="*/ 7 w 14"/>
                  <a:gd name="T11" fmla="*/ 0 h 11"/>
                  <a:gd name="T12" fmla="*/ 6 w 1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1">
                    <a:moveTo>
                      <a:pt x="6" y="0"/>
                    </a:moveTo>
                    <a:cubicBezTo>
                      <a:pt x="4" y="0"/>
                      <a:pt x="1" y="1"/>
                      <a:pt x="1" y="2"/>
                    </a:cubicBezTo>
                    <a:cubicBezTo>
                      <a:pt x="0" y="6"/>
                      <a:pt x="0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" y="10"/>
                      <a:pt x="8" y="9"/>
                      <a:pt x="14" y="7"/>
                    </a:cubicBezTo>
                    <a:cubicBezTo>
                      <a:pt x="9" y="3"/>
                      <a:pt x="8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33" name="Freeform 3891">
                <a:extLst>
                  <a:ext uri="{FF2B5EF4-FFF2-40B4-BE49-F238E27FC236}">
                    <a16:creationId xmlns:a16="http://schemas.microsoft.com/office/drawing/2014/main" id="{51A6A090-D729-4B63-AB19-C2726C8A7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5" y="3358"/>
                <a:ext cx="7" cy="14"/>
              </a:xfrm>
              <a:custGeom>
                <a:avLst/>
                <a:gdLst>
                  <a:gd name="T0" fmla="*/ 5 w 8"/>
                  <a:gd name="T1" fmla="*/ 0 h 16"/>
                  <a:gd name="T2" fmla="*/ 0 w 8"/>
                  <a:gd name="T3" fmla="*/ 9 h 16"/>
                  <a:gd name="T4" fmla="*/ 3 w 8"/>
                  <a:gd name="T5" fmla="*/ 15 h 16"/>
                  <a:gd name="T6" fmla="*/ 4 w 8"/>
                  <a:gd name="T7" fmla="*/ 16 h 16"/>
                  <a:gd name="T8" fmla="*/ 7 w 8"/>
                  <a:gd name="T9" fmla="*/ 5 h 16"/>
                  <a:gd name="T10" fmla="*/ 5 w 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5" y="0"/>
                    </a:moveTo>
                    <a:cubicBezTo>
                      <a:pt x="3" y="2"/>
                      <a:pt x="2" y="5"/>
                      <a:pt x="0" y="9"/>
                    </a:cubicBezTo>
                    <a:cubicBezTo>
                      <a:pt x="1" y="11"/>
                      <a:pt x="2" y="14"/>
                      <a:pt x="3" y="15"/>
                    </a:cubicBezTo>
                    <a:cubicBezTo>
                      <a:pt x="3" y="15"/>
                      <a:pt x="3" y="16"/>
                      <a:pt x="4" y="16"/>
                    </a:cubicBezTo>
                    <a:cubicBezTo>
                      <a:pt x="5" y="16"/>
                      <a:pt x="8" y="9"/>
                      <a:pt x="7" y="5"/>
                    </a:cubicBezTo>
                    <a:cubicBezTo>
                      <a:pt x="7" y="3"/>
                      <a:pt x="6" y="2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34" name="Freeform 3892">
                <a:extLst>
                  <a:ext uri="{FF2B5EF4-FFF2-40B4-BE49-F238E27FC236}">
                    <a16:creationId xmlns:a16="http://schemas.microsoft.com/office/drawing/2014/main" id="{4B6E3ABE-A20E-493F-87E9-527D73528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" y="3176"/>
                <a:ext cx="5" cy="10"/>
              </a:xfrm>
              <a:custGeom>
                <a:avLst/>
                <a:gdLst>
                  <a:gd name="T0" fmla="*/ 1 w 6"/>
                  <a:gd name="T1" fmla="*/ 0 h 12"/>
                  <a:gd name="T2" fmla="*/ 0 w 6"/>
                  <a:gd name="T3" fmla="*/ 5 h 12"/>
                  <a:gd name="T4" fmla="*/ 1 w 6"/>
                  <a:gd name="T5" fmla="*/ 12 h 12"/>
                  <a:gd name="T6" fmla="*/ 1 w 6"/>
                  <a:gd name="T7" fmla="*/ 12 h 12"/>
                  <a:gd name="T8" fmla="*/ 3 w 6"/>
                  <a:gd name="T9" fmla="*/ 12 h 12"/>
                  <a:gd name="T10" fmla="*/ 4 w 6"/>
                  <a:gd name="T11" fmla="*/ 12 h 12"/>
                  <a:gd name="T12" fmla="*/ 6 w 6"/>
                  <a:gd name="T13" fmla="*/ 6 h 12"/>
                  <a:gd name="T14" fmla="*/ 3 w 6"/>
                  <a:gd name="T15" fmla="*/ 1 h 12"/>
                  <a:gd name="T16" fmla="*/ 1 w 6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2">
                    <a:moveTo>
                      <a:pt x="1" y="0"/>
                    </a:moveTo>
                    <a:cubicBezTo>
                      <a:pt x="0" y="0"/>
                      <a:pt x="0" y="1"/>
                      <a:pt x="0" y="5"/>
                    </a:cubicBezTo>
                    <a:cubicBezTo>
                      <a:pt x="0" y="8"/>
                      <a:pt x="0" y="10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5" y="12"/>
                      <a:pt x="6" y="11"/>
                      <a:pt x="6" y="6"/>
                    </a:cubicBezTo>
                    <a:cubicBezTo>
                      <a:pt x="6" y="5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35" name="Freeform 3893">
                <a:extLst>
                  <a:ext uri="{FF2B5EF4-FFF2-40B4-BE49-F238E27FC236}">
                    <a16:creationId xmlns:a16="http://schemas.microsoft.com/office/drawing/2014/main" id="{2008B60E-093E-4678-BFF1-E36EB5C32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5" y="3371"/>
                <a:ext cx="5" cy="11"/>
              </a:xfrm>
              <a:custGeom>
                <a:avLst/>
                <a:gdLst>
                  <a:gd name="T0" fmla="*/ 2 w 6"/>
                  <a:gd name="T1" fmla="*/ 0 h 13"/>
                  <a:gd name="T2" fmla="*/ 0 w 6"/>
                  <a:gd name="T3" fmla="*/ 10 h 13"/>
                  <a:gd name="T4" fmla="*/ 5 w 6"/>
                  <a:gd name="T5" fmla="*/ 13 h 13"/>
                  <a:gd name="T6" fmla="*/ 3 w 6"/>
                  <a:gd name="T7" fmla="*/ 1 h 13"/>
                  <a:gd name="T8" fmla="*/ 2 w 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2" y="0"/>
                    </a:moveTo>
                    <a:cubicBezTo>
                      <a:pt x="0" y="0"/>
                      <a:pt x="0" y="4"/>
                      <a:pt x="0" y="10"/>
                    </a:cubicBezTo>
                    <a:cubicBezTo>
                      <a:pt x="2" y="11"/>
                      <a:pt x="4" y="12"/>
                      <a:pt x="5" y="13"/>
                    </a:cubicBezTo>
                    <a:cubicBezTo>
                      <a:pt x="5" y="8"/>
                      <a:pt x="6" y="3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36" name="Freeform 3894">
                <a:extLst>
                  <a:ext uri="{FF2B5EF4-FFF2-40B4-BE49-F238E27FC236}">
                    <a16:creationId xmlns:a16="http://schemas.microsoft.com/office/drawing/2014/main" id="{B8F04FA2-C5FC-4D27-B6DF-A72199327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" y="3819"/>
                <a:ext cx="9" cy="13"/>
              </a:xfrm>
              <a:custGeom>
                <a:avLst/>
                <a:gdLst>
                  <a:gd name="T0" fmla="*/ 4 w 11"/>
                  <a:gd name="T1" fmla="*/ 0 h 15"/>
                  <a:gd name="T2" fmla="*/ 0 w 11"/>
                  <a:gd name="T3" fmla="*/ 7 h 15"/>
                  <a:gd name="T4" fmla="*/ 2 w 11"/>
                  <a:gd name="T5" fmla="*/ 13 h 15"/>
                  <a:gd name="T6" fmla="*/ 10 w 11"/>
                  <a:gd name="T7" fmla="*/ 6 h 15"/>
                  <a:gd name="T8" fmla="*/ 6 w 11"/>
                  <a:gd name="T9" fmla="*/ 1 h 15"/>
                  <a:gd name="T10" fmla="*/ 4 w 1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5">
                    <a:moveTo>
                      <a:pt x="4" y="0"/>
                    </a:moveTo>
                    <a:cubicBezTo>
                      <a:pt x="2" y="0"/>
                      <a:pt x="0" y="2"/>
                      <a:pt x="0" y="7"/>
                    </a:cubicBezTo>
                    <a:cubicBezTo>
                      <a:pt x="0" y="9"/>
                      <a:pt x="2" y="11"/>
                      <a:pt x="2" y="13"/>
                    </a:cubicBezTo>
                    <a:cubicBezTo>
                      <a:pt x="6" y="11"/>
                      <a:pt x="11" y="15"/>
                      <a:pt x="10" y="6"/>
                    </a:cubicBezTo>
                    <a:cubicBezTo>
                      <a:pt x="10" y="4"/>
                      <a:pt x="7" y="1"/>
                      <a:pt x="6" y="1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37" name="Freeform 3895">
                <a:extLst>
                  <a:ext uri="{FF2B5EF4-FFF2-40B4-BE49-F238E27FC236}">
                    <a16:creationId xmlns:a16="http://schemas.microsoft.com/office/drawing/2014/main" id="{62817E0B-E75D-4B80-975E-57015D5D5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4" y="3187"/>
                <a:ext cx="8" cy="15"/>
              </a:xfrm>
              <a:custGeom>
                <a:avLst/>
                <a:gdLst>
                  <a:gd name="T0" fmla="*/ 5 w 9"/>
                  <a:gd name="T1" fmla="*/ 0 h 17"/>
                  <a:gd name="T2" fmla="*/ 2 w 9"/>
                  <a:gd name="T3" fmla="*/ 5 h 17"/>
                  <a:gd name="T4" fmla="*/ 1 w 9"/>
                  <a:gd name="T5" fmla="*/ 6 h 17"/>
                  <a:gd name="T6" fmla="*/ 1 w 9"/>
                  <a:gd name="T7" fmla="*/ 5 h 17"/>
                  <a:gd name="T8" fmla="*/ 0 w 9"/>
                  <a:gd name="T9" fmla="*/ 11 h 17"/>
                  <a:gd name="T10" fmla="*/ 0 w 9"/>
                  <a:gd name="T11" fmla="*/ 11 h 17"/>
                  <a:gd name="T12" fmla="*/ 1 w 9"/>
                  <a:gd name="T13" fmla="*/ 11 h 17"/>
                  <a:gd name="T14" fmla="*/ 3 w 9"/>
                  <a:gd name="T15" fmla="*/ 16 h 17"/>
                  <a:gd name="T16" fmla="*/ 3 w 9"/>
                  <a:gd name="T17" fmla="*/ 17 h 17"/>
                  <a:gd name="T18" fmla="*/ 3 w 9"/>
                  <a:gd name="T19" fmla="*/ 17 h 17"/>
                  <a:gd name="T20" fmla="*/ 5 w 9"/>
                  <a:gd name="T21" fmla="*/ 17 h 17"/>
                  <a:gd name="T22" fmla="*/ 6 w 9"/>
                  <a:gd name="T23" fmla="*/ 15 h 17"/>
                  <a:gd name="T24" fmla="*/ 7 w 9"/>
                  <a:gd name="T25" fmla="*/ 2 h 17"/>
                  <a:gd name="T26" fmla="*/ 5 w 9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7">
                    <a:moveTo>
                      <a:pt x="5" y="0"/>
                    </a:moveTo>
                    <a:cubicBezTo>
                      <a:pt x="4" y="0"/>
                      <a:pt x="3" y="3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3"/>
                      <a:pt x="2" y="14"/>
                      <a:pt x="3" y="16"/>
                    </a:cubicBezTo>
                    <a:cubicBezTo>
                      <a:pt x="3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6" y="15"/>
                    </a:cubicBezTo>
                    <a:cubicBezTo>
                      <a:pt x="7" y="11"/>
                      <a:pt x="9" y="8"/>
                      <a:pt x="7" y="2"/>
                    </a:cubicBezTo>
                    <a:cubicBezTo>
                      <a:pt x="7" y="0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38" name="Freeform 3896">
                <a:extLst>
                  <a:ext uri="{FF2B5EF4-FFF2-40B4-BE49-F238E27FC236}">
                    <a16:creationId xmlns:a16="http://schemas.microsoft.com/office/drawing/2014/main" id="{8B856FCB-D256-4497-846A-00A0CBE90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3" y="3259"/>
                <a:ext cx="8" cy="12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3 w 9"/>
                  <a:gd name="T5" fmla="*/ 11 h 15"/>
                  <a:gd name="T6" fmla="*/ 4 w 9"/>
                  <a:gd name="T7" fmla="*/ 15 h 15"/>
                  <a:gd name="T8" fmla="*/ 6 w 9"/>
                  <a:gd name="T9" fmla="*/ 14 h 15"/>
                  <a:gd name="T10" fmla="*/ 8 w 9"/>
                  <a:gd name="T11" fmla="*/ 0 h 15"/>
                  <a:gd name="T12" fmla="*/ 0 w 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7"/>
                      <a:pt x="3" y="11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4" y="15"/>
                      <a:pt x="5" y="15"/>
                      <a:pt x="6" y="14"/>
                    </a:cubicBezTo>
                    <a:cubicBezTo>
                      <a:pt x="8" y="10"/>
                      <a:pt x="9" y="5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39" name="Freeform 3897">
                <a:extLst>
                  <a:ext uri="{FF2B5EF4-FFF2-40B4-BE49-F238E27FC236}">
                    <a16:creationId xmlns:a16="http://schemas.microsoft.com/office/drawing/2014/main" id="{1153D744-8949-4212-8019-AC6EEA40F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484"/>
                <a:ext cx="6" cy="16"/>
              </a:xfrm>
              <a:custGeom>
                <a:avLst/>
                <a:gdLst>
                  <a:gd name="T0" fmla="*/ 6 w 7"/>
                  <a:gd name="T1" fmla="*/ 0 h 19"/>
                  <a:gd name="T2" fmla="*/ 2 w 7"/>
                  <a:gd name="T3" fmla="*/ 5 h 19"/>
                  <a:gd name="T4" fmla="*/ 4 w 7"/>
                  <a:gd name="T5" fmla="*/ 19 h 19"/>
                  <a:gd name="T6" fmla="*/ 4 w 7"/>
                  <a:gd name="T7" fmla="*/ 19 h 19"/>
                  <a:gd name="T8" fmla="*/ 7 w 7"/>
                  <a:gd name="T9" fmla="*/ 16 h 19"/>
                  <a:gd name="T10" fmla="*/ 6 w 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6" y="0"/>
                    </a:moveTo>
                    <a:cubicBezTo>
                      <a:pt x="4" y="3"/>
                      <a:pt x="2" y="4"/>
                      <a:pt x="2" y="5"/>
                    </a:cubicBezTo>
                    <a:cubicBezTo>
                      <a:pt x="2" y="10"/>
                      <a:pt x="0" y="17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7" y="17"/>
                      <a:pt x="7" y="16"/>
                    </a:cubicBezTo>
                    <a:cubicBezTo>
                      <a:pt x="7" y="11"/>
                      <a:pt x="7" y="6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40" name="Freeform 3898">
                <a:extLst>
                  <a:ext uri="{FF2B5EF4-FFF2-40B4-BE49-F238E27FC236}">
                    <a16:creationId xmlns:a16="http://schemas.microsoft.com/office/drawing/2014/main" id="{D84499B5-5E0D-469B-A914-9FB5F13A8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9" y="3271"/>
                <a:ext cx="8" cy="15"/>
              </a:xfrm>
              <a:custGeom>
                <a:avLst/>
                <a:gdLst>
                  <a:gd name="T0" fmla="*/ 7 w 9"/>
                  <a:gd name="T1" fmla="*/ 0 h 17"/>
                  <a:gd name="T2" fmla="*/ 2 w 9"/>
                  <a:gd name="T3" fmla="*/ 6 h 17"/>
                  <a:gd name="T4" fmla="*/ 3 w 9"/>
                  <a:gd name="T5" fmla="*/ 12 h 17"/>
                  <a:gd name="T6" fmla="*/ 9 w 9"/>
                  <a:gd name="T7" fmla="*/ 17 h 17"/>
                  <a:gd name="T8" fmla="*/ 9 w 9"/>
                  <a:gd name="T9" fmla="*/ 1 h 17"/>
                  <a:gd name="T10" fmla="*/ 7 w 9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7" y="0"/>
                    </a:moveTo>
                    <a:cubicBezTo>
                      <a:pt x="5" y="0"/>
                      <a:pt x="3" y="2"/>
                      <a:pt x="2" y="6"/>
                    </a:cubicBezTo>
                    <a:cubicBezTo>
                      <a:pt x="0" y="11"/>
                      <a:pt x="1" y="11"/>
                      <a:pt x="3" y="12"/>
                    </a:cubicBezTo>
                    <a:cubicBezTo>
                      <a:pt x="5" y="13"/>
                      <a:pt x="7" y="16"/>
                      <a:pt x="9" y="17"/>
                    </a:cubicBezTo>
                    <a:cubicBezTo>
                      <a:pt x="9" y="12"/>
                      <a:pt x="9" y="6"/>
                      <a:pt x="9" y="1"/>
                    </a:cubicBezTo>
                    <a:cubicBezTo>
                      <a:pt x="8" y="1"/>
                      <a:pt x="8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41" name="Freeform 3899">
                <a:extLst>
                  <a:ext uri="{FF2B5EF4-FFF2-40B4-BE49-F238E27FC236}">
                    <a16:creationId xmlns:a16="http://schemas.microsoft.com/office/drawing/2014/main" id="{D01FDAE3-0366-434A-AB42-955AF69B3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2" y="3572"/>
                <a:ext cx="11" cy="10"/>
              </a:xfrm>
              <a:custGeom>
                <a:avLst/>
                <a:gdLst>
                  <a:gd name="T0" fmla="*/ 6 w 13"/>
                  <a:gd name="T1" fmla="*/ 0 h 11"/>
                  <a:gd name="T2" fmla="*/ 1 w 13"/>
                  <a:gd name="T3" fmla="*/ 3 h 11"/>
                  <a:gd name="T4" fmla="*/ 4 w 13"/>
                  <a:gd name="T5" fmla="*/ 11 h 11"/>
                  <a:gd name="T6" fmla="*/ 4 w 13"/>
                  <a:gd name="T7" fmla="*/ 11 h 11"/>
                  <a:gd name="T8" fmla="*/ 13 w 13"/>
                  <a:gd name="T9" fmla="*/ 7 h 11"/>
                  <a:gd name="T10" fmla="*/ 7 w 13"/>
                  <a:gd name="T11" fmla="*/ 0 h 11"/>
                  <a:gd name="T12" fmla="*/ 6 w 1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6" y="0"/>
                    </a:moveTo>
                    <a:cubicBezTo>
                      <a:pt x="4" y="0"/>
                      <a:pt x="2" y="1"/>
                      <a:pt x="1" y="3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" y="10"/>
                      <a:pt x="8" y="9"/>
                      <a:pt x="13" y="7"/>
                    </a:cubicBezTo>
                    <a:cubicBezTo>
                      <a:pt x="9" y="3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42" name="Freeform 3900">
                <a:extLst>
                  <a:ext uri="{FF2B5EF4-FFF2-40B4-BE49-F238E27FC236}">
                    <a16:creationId xmlns:a16="http://schemas.microsoft.com/office/drawing/2014/main" id="{741E1040-CF9C-4CF7-B33B-74FFB923C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" y="3487"/>
                <a:ext cx="5" cy="20"/>
              </a:xfrm>
              <a:custGeom>
                <a:avLst/>
                <a:gdLst>
                  <a:gd name="T0" fmla="*/ 3 w 6"/>
                  <a:gd name="T1" fmla="*/ 0 h 24"/>
                  <a:gd name="T2" fmla="*/ 1 w 6"/>
                  <a:gd name="T3" fmla="*/ 10 h 24"/>
                  <a:gd name="T4" fmla="*/ 4 w 6"/>
                  <a:gd name="T5" fmla="*/ 24 h 24"/>
                  <a:gd name="T6" fmla="*/ 6 w 6"/>
                  <a:gd name="T7" fmla="*/ 7 h 24"/>
                  <a:gd name="T8" fmla="*/ 4 w 6"/>
                  <a:gd name="T9" fmla="*/ 0 h 24"/>
                  <a:gd name="T10" fmla="*/ 3 w 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4">
                    <a:moveTo>
                      <a:pt x="3" y="0"/>
                    </a:moveTo>
                    <a:cubicBezTo>
                      <a:pt x="0" y="0"/>
                      <a:pt x="1" y="6"/>
                      <a:pt x="1" y="10"/>
                    </a:cubicBezTo>
                    <a:cubicBezTo>
                      <a:pt x="1" y="12"/>
                      <a:pt x="2" y="15"/>
                      <a:pt x="4" y="24"/>
                    </a:cubicBezTo>
                    <a:cubicBezTo>
                      <a:pt x="5" y="14"/>
                      <a:pt x="6" y="10"/>
                      <a:pt x="6" y="7"/>
                    </a:cubicBezTo>
                    <a:cubicBezTo>
                      <a:pt x="6" y="4"/>
                      <a:pt x="5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43" name="Freeform 3901">
                <a:extLst>
                  <a:ext uri="{FF2B5EF4-FFF2-40B4-BE49-F238E27FC236}">
                    <a16:creationId xmlns:a16="http://schemas.microsoft.com/office/drawing/2014/main" id="{9C800980-9376-49A0-AD5E-9A5E8D34D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3" y="3487"/>
                <a:ext cx="8" cy="14"/>
              </a:xfrm>
              <a:custGeom>
                <a:avLst/>
                <a:gdLst>
                  <a:gd name="T0" fmla="*/ 7 w 9"/>
                  <a:gd name="T1" fmla="*/ 0 h 17"/>
                  <a:gd name="T2" fmla="*/ 7 w 9"/>
                  <a:gd name="T3" fmla="*/ 0 h 17"/>
                  <a:gd name="T4" fmla="*/ 0 w 9"/>
                  <a:gd name="T5" fmla="*/ 8 h 17"/>
                  <a:gd name="T6" fmla="*/ 4 w 9"/>
                  <a:gd name="T7" fmla="*/ 17 h 17"/>
                  <a:gd name="T8" fmla="*/ 9 w 9"/>
                  <a:gd name="T9" fmla="*/ 5 h 17"/>
                  <a:gd name="T10" fmla="*/ 7 w 9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3"/>
                      <a:pt x="2" y="5"/>
                      <a:pt x="0" y="8"/>
                    </a:cubicBezTo>
                    <a:cubicBezTo>
                      <a:pt x="1" y="11"/>
                      <a:pt x="3" y="13"/>
                      <a:pt x="4" y="17"/>
                    </a:cubicBezTo>
                    <a:cubicBezTo>
                      <a:pt x="6" y="13"/>
                      <a:pt x="8" y="9"/>
                      <a:pt x="9" y="5"/>
                    </a:cubicBezTo>
                    <a:cubicBezTo>
                      <a:pt x="9" y="5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44" name="Freeform 3902">
                <a:extLst>
                  <a:ext uri="{FF2B5EF4-FFF2-40B4-BE49-F238E27FC236}">
                    <a16:creationId xmlns:a16="http://schemas.microsoft.com/office/drawing/2014/main" id="{05C457F9-00F8-4ACF-8109-C199B935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3127"/>
                <a:ext cx="7" cy="9"/>
              </a:xfrm>
              <a:custGeom>
                <a:avLst/>
                <a:gdLst>
                  <a:gd name="T0" fmla="*/ 3 w 8"/>
                  <a:gd name="T1" fmla="*/ 0 h 11"/>
                  <a:gd name="T2" fmla="*/ 1 w 8"/>
                  <a:gd name="T3" fmla="*/ 2 h 11"/>
                  <a:gd name="T4" fmla="*/ 3 w 8"/>
                  <a:gd name="T5" fmla="*/ 11 h 11"/>
                  <a:gd name="T6" fmla="*/ 3 w 8"/>
                  <a:gd name="T7" fmla="*/ 11 h 11"/>
                  <a:gd name="T8" fmla="*/ 8 w 8"/>
                  <a:gd name="T9" fmla="*/ 10 h 11"/>
                  <a:gd name="T10" fmla="*/ 4 w 8"/>
                  <a:gd name="T11" fmla="*/ 1 h 11"/>
                  <a:gd name="T12" fmla="*/ 3 w 8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1">
                    <a:moveTo>
                      <a:pt x="3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6"/>
                      <a:pt x="1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5" y="11"/>
                      <a:pt x="8" y="10"/>
                    </a:cubicBezTo>
                    <a:cubicBezTo>
                      <a:pt x="6" y="5"/>
                      <a:pt x="5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45" name="Freeform 3903">
                <a:extLst>
                  <a:ext uri="{FF2B5EF4-FFF2-40B4-BE49-F238E27FC236}">
                    <a16:creationId xmlns:a16="http://schemas.microsoft.com/office/drawing/2014/main" id="{2E57359C-EB53-42A6-9AA6-920B2CE98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3" y="3572"/>
                <a:ext cx="8" cy="10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11 h 11"/>
                  <a:gd name="T6" fmla="*/ 1 w 9"/>
                  <a:gd name="T7" fmla="*/ 11 h 11"/>
                  <a:gd name="T8" fmla="*/ 9 w 9"/>
                  <a:gd name="T9" fmla="*/ 0 h 11"/>
                  <a:gd name="T10" fmla="*/ 9 w 9"/>
                  <a:gd name="T11" fmla="*/ 0 h 11"/>
                  <a:gd name="T12" fmla="*/ 0 w 9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9" y="11"/>
                      <a:pt x="8" y="1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46" name="Freeform 3904">
                <a:extLst>
                  <a:ext uri="{FF2B5EF4-FFF2-40B4-BE49-F238E27FC236}">
                    <a16:creationId xmlns:a16="http://schemas.microsoft.com/office/drawing/2014/main" id="{DD5B7D29-9ECA-4E81-B1EF-E940BBD49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7" y="3801"/>
                <a:ext cx="8" cy="14"/>
              </a:xfrm>
              <a:custGeom>
                <a:avLst/>
                <a:gdLst>
                  <a:gd name="T0" fmla="*/ 7 w 9"/>
                  <a:gd name="T1" fmla="*/ 0 h 16"/>
                  <a:gd name="T2" fmla="*/ 7 w 9"/>
                  <a:gd name="T3" fmla="*/ 0 h 16"/>
                  <a:gd name="T4" fmla="*/ 0 w 9"/>
                  <a:gd name="T5" fmla="*/ 7 h 16"/>
                  <a:gd name="T6" fmla="*/ 5 w 9"/>
                  <a:gd name="T7" fmla="*/ 16 h 16"/>
                  <a:gd name="T8" fmla="*/ 9 w 9"/>
                  <a:gd name="T9" fmla="*/ 5 h 16"/>
                  <a:gd name="T10" fmla="*/ 7 w 9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2"/>
                      <a:pt x="2" y="5"/>
                      <a:pt x="0" y="7"/>
                    </a:cubicBezTo>
                    <a:cubicBezTo>
                      <a:pt x="1" y="10"/>
                      <a:pt x="3" y="13"/>
                      <a:pt x="5" y="16"/>
                    </a:cubicBezTo>
                    <a:cubicBezTo>
                      <a:pt x="6" y="12"/>
                      <a:pt x="8" y="9"/>
                      <a:pt x="9" y="5"/>
                    </a:cubicBezTo>
                    <a:cubicBezTo>
                      <a:pt x="9" y="4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47" name="Freeform 3905">
                <a:extLst>
                  <a:ext uri="{FF2B5EF4-FFF2-40B4-BE49-F238E27FC236}">
                    <a16:creationId xmlns:a16="http://schemas.microsoft.com/office/drawing/2014/main" id="{1184EDAC-1E91-4A41-92CD-8FCA549E4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2" y="3342"/>
                <a:ext cx="6" cy="15"/>
              </a:xfrm>
              <a:custGeom>
                <a:avLst/>
                <a:gdLst>
                  <a:gd name="T0" fmla="*/ 6 w 7"/>
                  <a:gd name="T1" fmla="*/ 0 h 18"/>
                  <a:gd name="T2" fmla="*/ 2 w 7"/>
                  <a:gd name="T3" fmla="*/ 5 h 18"/>
                  <a:gd name="T4" fmla="*/ 4 w 7"/>
                  <a:gd name="T5" fmla="*/ 18 h 18"/>
                  <a:gd name="T6" fmla="*/ 4 w 7"/>
                  <a:gd name="T7" fmla="*/ 18 h 18"/>
                  <a:gd name="T8" fmla="*/ 7 w 7"/>
                  <a:gd name="T9" fmla="*/ 15 h 18"/>
                  <a:gd name="T10" fmla="*/ 6 w 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6" y="0"/>
                    </a:moveTo>
                    <a:cubicBezTo>
                      <a:pt x="4" y="2"/>
                      <a:pt x="2" y="4"/>
                      <a:pt x="2" y="5"/>
                    </a:cubicBezTo>
                    <a:cubicBezTo>
                      <a:pt x="2" y="9"/>
                      <a:pt x="0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8"/>
                      <a:pt x="7" y="16"/>
                      <a:pt x="7" y="15"/>
                    </a:cubicBezTo>
                    <a:cubicBezTo>
                      <a:pt x="7" y="11"/>
                      <a:pt x="7" y="6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48" name="Freeform 3906">
                <a:extLst>
                  <a:ext uri="{FF2B5EF4-FFF2-40B4-BE49-F238E27FC236}">
                    <a16:creationId xmlns:a16="http://schemas.microsoft.com/office/drawing/2014/main" id="{C47AA691-28BB-4A3E-9D42-CB8F4C01B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9" y="1616"/>
                <a:ext cx="8" cy="12"/>
              </a:xfrm>
              <a:custGeom>
                <a:avLst/>
                <a:gdLst>
                  <a:gd name="T0" fmla="*/ 3 w 10"/>
                  <a:gd name="T1" fmla="*/ 0 h 15"/>
                  <a:gd name="T2" fmla="*/ 0 w 10"/>
                  <a:gd name="T3" fmla="*/ 8 h 15"/>
                  <a:gd name="T4" fmla="*/ 5 w 10"/>
                  <a:gd name="T5" fmla="*/ 15 h 15"/>
                  <a:gd name="T6" fmla="*/ 5 w 10"/>
                  <a:gd name="T7" fmla="*/ 15 h 15"/>
                  <a:gd name="T8" fmla="*/ 10 w 10"/>
                  <a:gd name="T9" fmla="*/ 10 h 15"/>
                  <a:gd name="T10" fmla="*/ 3 w 10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3" y="0"/>
                    </a:moveTo>
                    <a:cubicBezTo>
                      <a:pt x="2" y="3"/>
                      <a:pt x="0" y="7"/>
                      <a:pt x="0" y="8"/>
                    </a:cubicBezTo>
                    <a:cubicBezTo>
                      <a:pt x="1" y="11"/>
                      <a:pt x="3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5"/>
                      <a:pt x="8" y="12"/>
                      <a:pt x="10" y="10"/>
                    </a:cubicBezTo>
                    <a:cubicBezTo>
                      <a:pt x="6" y="5"/>
                      <a:pt x="5" y="2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49" name="Freeform 3907">
                <a:extLst>
                  <a:ext uri="{FF2B5EF4-FFF2-40B4-BE49-F238E27FC236}">
                    <a16:creationId xmlns:a16="http://schemas.microsoft.com/office/drawing/2014/main" id="{3764968A-A024-4798-BC64-65EF0D0A4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3" y="3330"/>
                <a:ext cx="7" cy="14"/>
              </a:xfrm>
              <a:custGeom>
                <a:avLst/>
                <a:gdLst>
                  <a:gd name="T0" fmla="*/ 3 w 8"/>
                  <a:gd name="T1" fmla="*/ 0 h 17"/>
                  <a:gd name="T2" fmla="*/ 0 w 8"/>
                  <a:gd name="T3" fmla="*/ 7 h 17"/>
                  <a:gd name="T4" fmla="*/ 4 w 8"/>
                  <a:gd name="T5" fmla="*/ 17 h 17"/>
                  <a:gd name="T6" fmla="*/ 7 w 8"/>
                  <a:gd name="T7" fmla="*/ 8 h 17"/>
                  <a:gd name="T8" fmla="*/ 3 w 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3" y="0"/>
                    </a:moveTo>
                    <a:cubicBezTo>
                      <a:pt x="2" y="2"/>
                      <a:pt x="0" y="5"/>
                      <a:pt x="0" y="7"/>
                    </a:cubicBezTo>
                    <a:cubicBezTo>
                      <a:pt x="0" y="10"/>
                      <a:pt x="2" y="13"/>
                      <a:pt x="4" y="17"/>
                    </a:cubicBezTo>
                    <a:cubicBezTo>
                      <a:pt x="5" y="14"/>
                      <a:pt x="8" y="11"/>
                      <a:pt x="7" y="8"/>
                    </a:cubicBezTo>
                    <a:cubicBezTo>
                      <a:pt x="7" y="5"/>
                      <a:pt x="5" y="2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50" name="Freeform 3908">
                <a:extLst>
                  <a:ext uri="{FF2B5EF4-FFF2-40B4-BE49-F238E27FC236}">
                    <a16:creationId xmlns:a16="http://schemas.microsoft.com/office/drawing/2014/main" id="{C6BAE033-4DA9-4687-B24E-376C6BDF8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5" y="1214"/>
                <a:ext cx="7" cy="14"/>
              </a:xfrm>
              <a:custGeom>
                <a:avLst/>
                <a:gdLst>
                  <a:gd name="T0" fmla="*/ 6 w 9"/>
                  <a:gd name="T1" fmla="*/ 0 h 16"/>
                  <a:gd name="T2" fmla="*/ 6 w 9"/>
                  <a:gd name="T3" fmla="*/ 0 h 16"/>
                  <a:gd name="T4" fmla="*/ 0 w 9"/>
                  <a:gd name="T5" fmla="*/ 10 h 16"/>
                  <a:gd name="T6" fmla="*/ 4 w 9"/>
                  <a:gd name="T7" fmla="*/ 16 h 16"/>
                  <a:gd name="T8" fmla="*/ 9 w 9"/>
                  <a:gd name="T9" fmla="*/ 4 h 16"/>
                  <a:gd name="T10" fmla="*/ 6 w 9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2" y="6"/>
                      <a:pt x="0" y="10"/>
                    </a:cubicBezTo>
                    <a:cubicBezTo>
                      <a:pt x="1" y="12"/>
                      <a:pt x="2" y="14"/>
                      <a:pt x="4" y="16"/>
                    </a:cubicBezTo>
                    <a:cubicBezTo>
                      <a:pt x="5" y="12"/>
                      <a:pt x="7" y="8"/>
                      <a:pt x="9" y="4"/>
                    </a:cubicBezTo>
                    <a:cubicBezTo>
                      <a:pt x="7" y="2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51" name="Freeform 3909">
                <a:extLst>
                  <a:ext uri="{FF2B5EF4-FFF2-40B4-BE49-F238E27FC236}">
                    <a16:creationId xmlns:a16="http://schemas.microsoft.com/office/drawing/2014/main" id="{1A8165D6-CD70-4F3F-AE6F-0038969DC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2" y="3720"/>
                <a:ext cx="8" cy="12"/>
              </a:xfrm>
              <a:custGeom>
                <a:avLst/>
                <a:gdLst>
                  <a:gd name="T0" fmla="*/ 6 w 9"/>
                  <a:gd name="T1" fmla="*/ 0 h 14"/>
                  <a:gd name="T2" fmla="*/ 4 w 9"/>
                  <a:gd name="T3" fmla="*/ 0 h 14"/>
                  <a:gd name="T4" fmla="*/ 0 w 9"/>
                  <a:gd name="T5" fmla="*/ 4 h 14"/>
                  <a:gd name="T6" fmla="*/ 8 w 9"/>
                  <a:gd name="T7" fmla="*/ 14 h 14"/>
                  <a:gd name="T8" fmla="*/ 9 w 9"/>
                  <a:gd name="T9" fmla="*/ 6 h 14"/>
                  <a:gd name="T10" fmla="*/ 6 w 9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4">
                    <a:moveTo>
                      <a:pt x="6" y="0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1"/>
                      <a:pt x="2" y="3"/>
                      <a:pt x="0" y="4"/>
                    </a:cubicBezTo>
                    <a:cubicBezTo>
                      <a:pt x="3" y="7"/>
                      <a:pt x="5" y="10"/>
                      <a:pt x="8" y="14"/>
                    </a:cubicBezTo>
                    <a:cubicBezTo>
                      <a:pt x="9" y="10"/>
                      <a:pt x="9" y="8"/>
                      <a:pt x="9" y="6"/>
                    </a:cubicBezTo>
                    <a:cubicBezTo>
                      <a:pt x="9" y="1"/>
                      <a:pt x="8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52" name="Freeform 3910">
                <a:extLst>
                  <a:ext uri="{FF2B5EF4-FFF2-40B4-BE49-F238E27FC236}">
                    <a16:creationId xmlns:a16="http://schemas.microsoft.com/office/drawing/2014/main" id="{05A03BAA-ABE4-4102-A7FB-28C3632B7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615"/>
                <a:ext cx="6" cy="10"/>
              </a:xfrm>
              <a:custGeom>
                <a:avLst/>
                <a:gdLst>
                  <a:gd name="T0" fmla="*/ 5 w 7"/>
                  <a:gd name="T1" fmla="*/ 0 h 12"/>
                  <a:gd name="T2" fmla="*/ 3 w 7"/>
                  <a:gd name="T3" fmla="*/ 3 h 12"/>
                  <a:gd name="T4" fmla="*/ 0 w 7"/>
                  <a:gd name="T5" fmla="*/ 6 h 12"/>
                  <a:gd name="T6" fmla="*/ 0 w 7"/>
                  <a:gd name="T7" fmla="*/ 6 h 12"/>
                  <a:gd name="T8" fmla="*/ 0 w 7"/>
                  <a:gd name="T9" fmla="*/ 11 h 12"/>
                  <a:gd name="T10" fmla="*/ 0 w 7"/>
                  <a:gd name="T11" fmla="*/ 11 h 12"/>
                  <a:gd name="T12" fmla="*/ 1 w 7"/>
                  <a:gd name="T13" fmla="*/ 11 h 12"/>
                  <a:gd name="T14" fmla="*/ 2 w 7"/>
                  <a:gd name="T15" fmla="*/ 11 h 12"/>
                  <a:gd name="T16" fmla="*/ 3 w 7"/>
                  <a:gd name="T17" fmla="*/ 12 h 12"/>
                  <a:gd name="T18" fmla="*/ 5 w 7"/>
                  <a:gd name="T19" fmla="*/ 12 h 12"/>
                  <a:gd name="T20" fmla="*/ 7 w 7"/>
                  <a:gd name="T21" fmla="*/ 8 h 12"/>
                  <a:gd name="T22" fmla="*/ 7 w 7"/>
                  <a:gd name="T23" fmla="*/ 3 h 12"/>
                  <a:gd name="T24" fmla="*/ 5 w 7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2">
                    <a:moveTo>
                      <a:pt x="5" y="0"/>
                    </a:moveTo>
                    <a:cubicBezTo>
                      <a:pt x="4" y="0"/>
                      <a:pt x="3" y="1"/>
                      <a:pt x="3" y="3"/>
                    </a:cubicBezTo>
                    <a:cubicBezTo>
                      <a:pt x="2" y="4"/>
                      <a:pt x="1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2" y="11"/>
                      <a:pt x="3" y="11"/>
                      <a:pt x="3" y="12"/>
                    </a:cubicBezTo>
                    <a:cubicBezTo>
                      <a:pt x="4" y="12"/>
                      <a:pt x="4" y="12"/>
                      <a:pt x="5" y="12"/>
                    </a:cubicBezTo>
                    <a:cubicBezTo>
                      <a:pt x="6" y="12"/>
                      <a:pt x="7" y="11"/>
                      <a:pt x="7" y="8"/>
                    </a:cubicBez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53" name="Freeform 3911">
                <a:extLst>
                  <a:ext uri="{FF2B5EF4-FFF2-40B4-BE49-F238E27FC236}">
                    <a16:creationId xmlns:a16="http://schemas.microsoft.com/office/drawing/2014/main" id="{9DF59B8E-405A-4D7C-891E-D14269526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" y="1098"/>
                <a:ext cx="6" cy="17"/>
              </a:xfrm>
              <a:custGeom>
                <a:avLst/>
                <a:gdLst>
                  <a:gd name="T0" fmla="*/ 2 w 7"/>
                  <a:gd name="T1" fmla="*/ 0 h 20"/>
                  <a:gd name="T2" fmla="*/ 0 w 7"/>
                  <a:gd name="T3" fmla="*/ 10 h 20"/>
                  <a:gd name="T4" fmla="*/ 3 w 7"/>
                  <a:gd name="T5" fmla="*/ 20 h 20"/>
                  <a:gd name="T6" fmla="*/ 7 w 7"/>
                  <a:gd name="T7" fmla="*/ 12 h 20"/>
                  <a:gd name="T8" fmla="*/ 2 w 7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0">
                    <a:moveTo>
                      <a:pt x="2" y="0"/>
                    </a:moveTo>
                    <a:cubicBezTo>
                      <a:pt x="1" y="4"/>
                      <a:pt x="0" y="7"/>
                      <a:pt x="0" y="10"/>
                    </a:cubicBezTo>
                    <a:cubicBezTo>
                      <a:pt x="0" y="14"/>
                      <a:pt x="2" y="17"/>
                      <a:pt x="3" y="20"/>
                    </a:cubicBezTo>
                    <a:cubicBezTo>
                      <a:pt x="4" y="17"/>
                      <a:pt x="6" y="15"/>
                      <a:pt x="7" y="12"/>
                    </a:cubicBezTo>
                    <a:cubicBezTo>
                      <a:pt x="7" y="10"/>
                      <a:pt x="5" y="7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54" name="Freeform 3912">
                <a:extLst>
                  <a:ext uri="{FF2B5EF4-FFF2-40B4-BE49-F238E27FC236}">
                    <a16:creationId xmlns:a16="http://schemas.microsoft.com/office/drawing/2014/main" id="{F7F58B6D-D090-4D0D-BEF6-BFBBB2567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3" y="2814"/>
                <a:ext cx="6" cy="16"/>
              </a:xfrm>
              <a:custGeom>
                <a:avLst/>
                <a:gdLst>
                  <a:gd name="T0" fmla="*/ 4 w 7"/>
                  <a:gd name="T1" fmla="*/ 0 h 19"/>
                  <a:gd name="T2" fmla="*/ 0 w 7"/>
                  <a:gd name="T3" fmla="*/ 14 h 19"/>
                  <a:gd name="T4" fmla="*/ 3 w 7"/>
                  <a:gd name="T5" fmla="*/ 19 h 19"/>
                  <a:gd name="T6" fmla="*/ 3 w 7"/>
                  <a:gd name="T7" fmla="*/ 19 h 19"/>
                  <a:gd name="T8" fmla="*/ 6 w 7"/>
                  <a:gd name="T9" fmla="*/ 10 h 19"/>
                  <a:gd name="T10" fmla="*/ 4 w 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4" y="0"/>
                    </a:moveTo>
                    <a:cubicBezTo>
                      <a:pt x="2" y="7"/>
                      <a:pt x="1" y="10"/>
                      <a:pt x="0" y="14"/>
                    </a:cubicBezTo>
                    <a:cubicBezTo>
                      <a:pt x="1" y="16"/>
                      <a:pt x="2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8"/>
                      <a:pt x="6" y="14"/>
                      <a:pt x="6" y="10"/>
                    </a:cubicBezTo>
                    <a:cubicBezTo>
                      <a:pt x="7" y="8"/>
                      <a:pt x="5" y="4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55" name="Freeform 3913">
                <a:extLst>
                  <a:ext uri="{FF2B5EF4-FFF2-40B4-BE49-F238E27FC236}">
                    <a16:creationId xmlns:a16="http://schemas.microsoft.com/office/drawing/2014/main" id="{B2F4DFF2-EE3E-4D63-9652-800CDE4D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9" y="2785"/>
                <a:ext cx="6" cy="17"/>
              </a:xfrm>
              <a:custGeom>
                <a:avLst/>
                <a:gdLst>
                  <a:gd name="T0" fmla="*/ 3 w 7"/>
                  <a:gd name="T1" fmla="*/ 0 h 19"/>
                  <a:gd name="T2" fmla="*/ 0 w 7"/>
                  <a:gd name="T3" fmla="*/ 9 h 19"/>
                  <a:gd name="T4" fmla="*/ 4 w 7"/>
                  <a:gd name="T5" fmla="*/ 19 h 19"/>
                  <a:gd name="T6" fmla="*/ 7 w 7"/>
                  <a:gd name="T7" fmla="*/ 11 h 19"/>
                  <a:gd name="T8" fmla="*/ 3 w 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3" y="0"/>
                    </a:moveTo>
                    <a:cubicBezTo>
                      <a:pt x="2" y="3"/>
                      <a:pt x="0" y="6"/>
                      <a:pt x="0" y="9"/>
                    </a:cubicBezTo>
                    <a:cubicBezTo>
                      <a:pt x="1" y="12"/>
                      <a:pt x="2" y="15"/>
                      <a:pt x="4" y="19"/>
                    </a:cubicBezTo>
                    <a:cubicBezTo>
                      <a:pt x="5" y="16"/>
                      <a:pt x="7" y="14"/>
                      <a:pt x="7" y="11"/>
                    </a:cubicBezTo>
                    <a:cubicBezTo>
                      <a:pt x="7" y="9"/>
                      <a:pt x="5" y="6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56" name="Freeform 3914">
                <a:extLst>
                  <a:ext uri="{FF2B5EF4-FFF2-40B4-BE49-F238E27FC236}">
                    <a16:creationId xmlns:a16="http://schemas.microsoft.com/office/drawing/2014/main" id="{0773E308-6FB9-41E7-A4C0-D58B88135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1121"/>
                <a:ext cx="5" cy="13"/>
              </a:xfrm>
              <a:custGeom>
                <a:avLst/>
                <a:gdLst>
                  <a:gd name="T0" fmla="*/ 3 w 6"/>
                  <a:gd name="T1" fmla="*/ 0 h 15"/>
                  <a:gd name="T2" fmla="*/ 2 w 6"/>
                  <a:gd name="T3" fmla="*/ 0 h 15"/>
                  <a:gd name="T4" fmla="*/ 0 w 6"/>
                  <a:gd name="T5" fmla="*/ 4 h 15"/>
                  <a:gd name="T6" fmla="*/ 5 w 6"/>
                  <a:gd name="T7" fmla="*/ 15 h 15"/>
                  <a:gd name="T8" fmla="*/ 6 w 6"/>
                  <a:gd name="T9" fmla="*/ 7 h 15"/>
                  <a:gd name="T10" fmla="*/ 3 w 6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2"/>
                      <a:pt x="0" y="4"/>
                    </a:cubicBezTo>
                    <a:cubicBezTo>
                      <a:pt x="1" y="7"/>
                      <a:pt x="3" y="10"/>
                      <a:pt x="5" y="15"/>
                    </a:cubicBezTo>
                    <a:cubicBezTo>
                      <a:pt x="6" y="11"/>
                      <a:pt x="6" y="9"/>
                      <a:pt x="6" y="7"/>
                    </a:cubicBezTo>
                    <a:cubicBezTo>
                      <a:pt x="6" y="1"/>
                      <a:pt x="5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57" name="Freeform 3915">
                <a:extLst>
                  <a:ext uri="{FF2B5EF4-FFF2-40B4-BE49-F238E27FC236}">
                    <a16:creationId xmlns:a16="http://schemas.microsoft.com/office/drawing/2014/main" id="{56B19212-FB22-4C5F-B44F-DCE9D1532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" y="2769"/>
                <a:ext cx="5" cy="18"/>
              </a:xfrm>
              <a:custGeom>
                <a:avLst/>
                <a:gdLst>
                  <a:gd name="T0" fmla="*/ 3 w 6"/>
                  <a:gd name="T1" fmla="*/ 0 h 21"/>
                  <a:gd name="T2" fmla="*/ 1 w 6"/>
                  <a:gd name="T3" fmla="*/ 15 h 21"/>
                  <a:gd name="T4" fmla="*/ 2 w 6"/>
                  <a:gd name="T5" fmla="*/ 21 h 21"/>
                  <a:gd name="T6" fmla="*/ 6 w 6"/>
                  <a:gd name="T7" fmla="*/ 8 h 21"/>
                  <a:gd name="T8" fmla="*/ 3 w 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1">
                    <a:moveTo>
                      <a:pt x="3" y="0"/>
                    </a:moveTo>
                    <a:cubicBezTo>
                      <a:pt x="2" y="7"/>
                      <a:pt x="1" y="11"/>
                      <a:pt x="1" y="15"/>
                    </a:cubicBezTo>
                    <a:cubicBezTo>
                      <a:pt x="0" y="17"/>
                      <a:pt x="1" y="19"/>
                      <a:pt x="2" y="21"/>
                    </a:cubicBezTo>
                    <a:cubicBezTo>
                      <a:pt x="3" y="17"/>
                      <a:pt x="5" y="13"/>
                      <a:pt x="6" y="8"/>
                    </a:cubicBezTo>
                    <a:cubicBezTo>
                      <a:pt x="6" y="7"/>
                      <a:pt x="5" y="5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58" name="Freeform 3916">
                <a:extLst>
                  <a:ext uri="{FF2B5EF4-FFF2-40B4-BE49-F238E27FC236}">
                    <a16:creationId xmlns:a16="http://schemas.microsoft.com/office/drawing/2014/main" id="{4FA29789-B707-4002-984B-E550CD211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" y="3816"/>
                <a:ext cx="8" cy="13"/>
              </a:xfrm>
              <a:custGeom>
                <a:avLst/>
                <a:gdLst>
                  <a:gd name="T0" fmla="*/ 5 w 9"/>
                  <a:gd name="T1" fmla="*/ 0 h 15"/>
                  <a:gd name="T2" fmla="*/ 0 w 9"/>
                  <a:gd name="T3" fmla="*/ 8 h 15"/>
                  <a:gd name="T4" fmla="*/ 4 w 9"/>
                  <a:gd name="T5" fmla="*/ 15 h 15"/>
                  <a:gd name="T6" fmla="*/ 9 w 9"/>
                  <a:gd name="T7" fmla="*/ 10 h 15"/>
                  <a:gd name="T8" fmla="*/ 5 w 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5" y="0"/>
                    </a:moveTo>
                    <a:cubicBezTo>
                      <a:pt x="3" y="3"/>
                      <a:pt x="2" y="5"/>
                      <a:pt x="0" y="8"/>
                    </a:cubicBezTo>
                    <a:cubicBezTo>
                      <a:pt x="2" y="11"/>
                      <a:pt x="3" y="13"/>
                      <a:pt x="4" y="15"/>
                    </a:cubicBezTo>
                    <a:cubicBezTo>
                      <a:pt x="6" y="14"/>
                      <a:pt x="8" y="12"/>
                      <a:pt x="9" y="10"/>
                    </a:cubicBezTo>
                    <a:cubicBezTo>
                      <a:pt x="8" y="7"/>
                      <a:pt x="6" y="3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59" name="Freeform 3917">
                <a:extLst>
                  <a:ext uri="{FF2B5EF4-FFF2-40B4-BE49-F238E27FC236}">
                    <a16:creationId xmlns:a16="http://schemas.microsoft.com/office/drawing/2014/main" id="{99D2782F-C945-447E-B846-386E7E7BC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" y="1697"/>
                <a:ext cx="6" cy="17"/>
              </a:xfrm>
              <a:custGeom>
                <a:avLst/>
                <a:gdLst>
                  <a:gd name="T0" fmla="*/ 3 w 6"/>
                  <a:gd name="T1" fmla="*/ 0 h 21"/>
                  <a:gd name="T2" fmla="*/ 0 w 6"/>
                  <a:gd name="T3" fmla="*/ 15 h 21"/>
                  <a:gd name="T4" fmla="*/ 1 w 6"/>
                  <a:gd name="T5" fmla="*/ 21 h 21"/>
                  <a:gd name="T6" fmla="*/ 6 w 6"/>
                  <a:gd name="T7" fmla="*/ 8 h 21"/>
                  <a:gd name="T8" fmla="*/ 3 w 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1">
                    <a:moveTo>
                      <a:pt x="3" y="0"/>
                    </a:moveTo>
                    <a:cubicBezTo>
                      <a:pt x="1" y="7"/>
                      <a:pt x="1" y="11"/>
                      <a:pt x="0" y="15"/>
                    </a:cubicBezTo>
                    <a:cubicBezTo>
                      <a:pt x="0" y="17"/>
                      <a:pt x="1" y="19"/>
                      <a:pt x="1" y="21"/>
                    </a:cubicBezTo>
                    <a:cubicBezTo>
                      <a:pt x="3" y="16"/>
                      <a:pt x="5" y="13"/>
                      <a:pt x="6" y="8"/>
                    </a:cubicBezTo>
                    <a:cubicBezTo>
                      <a:pt x="6" y="7"/>
                      <a:pt x="4" y="5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5060" name="Freeform 3918">
                <a:extLst>
                  <a:ext uri="{FF2B5EF4-FFF2-40B4-BE49-F238E27FC236}">
                    <a16:creationId xmlns:a16="http://schemas.microsoft.com/office/drawing/2014/main" id="{36CC2729-639D-4F6E-A2B1-CFC8D8501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" y="355"/>
                <a:ext cx="5" cy="16"/>
              </a:xfrm>
              <a:custGeom>
                <a:avLst/>
                <a:gdLst>
                  <a:gd name="T0" fmla="*/ 3 w 6"/>
                  <a:gd name="T1" fmla="*/ 0 h 19"/>
                  <a:gd name="T2" fmla="*/ 0 w 6"/>
                  <a:gd name="T3" fmla="*/ 9 h 19"/>
                  <a:gd name="T4" fmla="*/ 1 w 6"/>
                  <a:gd name="T5" fmla="*/ 19 h 19"/>
                  <a:gd name="T6" fmla="*/ 6 w 6"/>
                  <a:gd name="T7" fmla="*/ 8 h 19"/>
                  <a:gd name="T8" fmla="*/ 3 w 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3" y="0"/>
                    </a:moveTo>
                    <a:cubicBezTo>
                      <a:pt x="2" y="4"/>
                      <a:pt x="1" y="6"/>
                      <a:pt x="0" y="9"/>
                    </a:cubicBezTo>
                    <a:cubicBezTo>
                      <a:pt x="0" y="12"/>
                      <a:pt x="1" y="16"/>
                      <a:pt x="1" y="19"/>
                    </a:cubicBezTo>
                    <a:cubicBezTo>
                      <a:pt x="3" y="15"/>
                      <a:pt x="4" y="12"/>
                      <a:pt x="6" y="8"/>
                    </a:cubicBezTo>
                    <a:cubicBezTo>
                      <a:pt x="6" y="7"/>
                      <a:pt x="5" y="4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  <p:grpSp>
          <p:nvGrpSpPr>
            <p:cNvPr id="3546" name="Group 4120">
              <a:extLst>
                <a:ext uri="{FF2B5EF4-FFF2-40B4-BE49-F238E27FC236}">
                  <a16:creationId xmlns:a16="http://schemas.microsoft.com/office/drawing/2014/main" id="{CD033C53-E8AD-47FA-BB9D-C467850ED6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6" y="130"/>
              <a:ext cx="212" cy="4122"/>
              <a:chOff x="7446" y="130"/>
              <a:chExt cx="212" cy="4122"/>
            </a:xfrm>
          </p:grpSpPr>
          <p:sp>
            <p:nvSpPr>
              <p:cNvPr id="4661" name="Freeform 3920">
                <a:extLst>
                  <a:ext uri="{FF2B5EF4-FFF2-40B4-BE49-F238E27FC236}">
                    <a16:creationId xmlns:a16="http://schemas.microsoft.com/office/drawing/2014/main" id="{1C88EA13-59E8-4FC0-A0C0-A1F463CB3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2" y="2715"/>
                <a:ext cx="7" cy="10"/>
              </a:xfrm>
              <a:custGeom>
                <a:avLst/>
                <a:gdLst>
                  <a:gd name="T0" fmla="*/ 6 w 9"/>
                  <a:gd name="T1" fmla="*/ 0 h 12"/>
                  <a:gd name="T2" fmla="*/ 6 w 9"/>
                  <a:gd name="T3" fmla="*/ 0 h 12"/>
                  <a:gd name="T4" fmla="*/ 0 w 9"/>
                  <a:gd name="T5" fmla="*/ 8 h 12"/>
                  <a:gd name="T6" fmla="*/ 4 w 9"/>
                  <a:gd name="T7" fmla="*/ 12 h 12"/>
                  <a:gd name="T8" fmla="*/ 5 w 9"/>
                  <a:gd name="T9" fmla="*/ 11 h 12"/>
                  <a:gd name="T10" fmla="*/ 6 w 9"/>
                  <a:gd name="T11" fmla="*/ 11 h 12"/>
                  <a:gd name="T12" fmla="*/ 6 w 9"/>
                  <a:gd name="T13" fmla="*/ 11 h 12"/>
                  <a:gd name="T14" fmla="*/ 8 w 9"/>
                  <a:gd name="T15" fmla="*/ 6 h 12"/>
                  <a:gd name="T16" fmla="*/ 7 w 9"/>
                  <a:gd name="T17" fmla="*/ 2 h 12"/>
                  <a:gd name="T18" fmla="*/ 6 w 9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2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5"/>
                      <a:pt x="0" y="8"/>
                    </a:cubicBezTo>
                    <a:cubicBezTo>
                      <a:pt x="1" y="9"/>
                      <a:pt x="2" y="10"/>
                      <a:pt x="4" y="12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1"/>
                      <a:pt x="9" y="11"/>
                      <a:pt x="8" y="6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7" y="1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62" name="Freeform 3921">
                <a:extLst>
                  <a:ext uri="{FF2B5EF4-FFF2-40B4-BE49-F238E27FC236}">
                    <a16:creationId xmlns:a16="http://schemas.microsoft.com/office/drawing/2014/main" id="{66DF3005-B22F-4238-B8ED-66CAFE4C9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" y="2717"/>
                <a:ext cx="6" cy="11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0 h 14"/>
                  <a:gd name="T4" fmla="*/ 0 w 7"/>
                  <a:gd name="T5" fmla="*/ 0 h 14"/>
                  <a:gd name="T6" fmla="*/ 0 w 7"/>
                  <a:gd name="T7" fmla="*/ 3 h 14"/>
                  <a:gd name="T8" fmla="*/ 1 w 7"/>
                  <a:gd name="T9" fmla="*/ 11 h 14"/>
                  <a:gd name="T10" fmla="*/ 7 w 7"/>
                  <a:gd name="T11" fmla="*/ 14 h 14"/>
                  <a:gd name="T12" fmla="*/ 4 w 7"/>
                  <a:gd name="T13" fmla="*/ 5 h 14"/>
                  <a:gd name="T14" fmla="*/ 0 w 7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6"/>
                      <a:pt x="1" y="10"/>
                      <a:pt x="1" y="11"/>
                    </a:cubicBezTo>
                    <a:cubicBezTo>
                      <a:pt x="3" y="13"/>
                      <a:pt x="4" y="13"/>
                      <a:pt x="7" y="14"/>
                    </a:cubicBezTo>
                    <a:cubicBezTo>
                      <a:pt x="5" y="9"/>
                      <a:pt x="5" y="6"/>
                      <a:pt x="4" y="5"/>
                    </a:cubicBezTo>
                    <a:cubicBezTo>
                      <a:pt x="3" y="3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63" name="Freeform 3922">
                <a:extLst>
                  <a:ext uri="{FF2B5EF4-FFF2-40B4-BE49-F238E27FC236}">
                    <a16:creationId xmlns:a16="http://schemas.microsoft.com/office/drawing/2014/main" id="{2A5354B4-E590-40D3-94B4-D5353AC8E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9" y="2731"/>
                <a:ext cx="7" cy="12"/>
              </a:xfrm>
              <a:custGeom>
                <a:avLst/>
                <a:gdLst>
                  <a:gd name="T0" fmla="*/ 4 w 9"/>
                  <a:gd name="T1" fmla="*/ 0 h 14"/>
                  <a:gd name="T2" fmla="*/ 4 w 9"/>
                  <a:gd name="T3" fmla="*/ 0 h 14"/>
                  <a:gd name="T4" fmla="*/ 0 w 9"/>
                  <a:gd name="T5" fmla="*/ 7 h 14"/>
                  <a:gd name="T6" fmla="*/ 5 w 9"/>
                  <a:gd name="T7" fmla="*/ 14 h 14"/>
                  <a:gd name="T8" fmla="*/ 5 w 9"/>
                  <a:gd name="T9" fmla="*/ 14 h 14"/>
                  <a:gd name="T10" fmla="*/ 9 w 9"/>
                  <a:gd name="T11" fmla="*/ 10 h 14"/>
                  <a:gd name="T12" fmla="*/ 4 w 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4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4"/>
                      <a:pt x="0" y="7"/>
                    </a:cubicBezTo>
                    <a:cubicBezTo>
                      <a:pt x="2" y="9"/>
                      <a:pt x="3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7" y="12"/>
                      <a:pt x="9" y="10"/>
                    </a:cubicBezTo>
                    <a:cubicBezTo>
                      <a:pt x="6" y="5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64" name="Freeform 3923">
                <a:extLst>
                  <a:ext uri="{FF2B5EF4-FFF2-40B4-BE49-F238E27FC236}">
                    <a16:creationId xmlns:a16="http://schemas.microsoft.com/office/drawing/2014/main" id="{7DB6625A-DCC0-4F27-8B88-760A0356F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3300"/>
                <a:ext cx="5" cy="11"/>
              </a:xfrm>
              <a:custGeom>
                <a:avLst/>
                <a:gdLst>
                  <a:gd name="T0" fmla="*/ 3 w 6"/>
                  <a:gd name="T1" fmla="*/ 0 h 13"/>
                  <a:gd name="T2" fmla="*/ 3 w 6"/>
                  <a:gd name="T3" fmla="*/ 0 h 13"/>
                  <a:gd name="T4" fmla="*/ 0 w 6"/>
                  <a:gd name="T5" fmla="*/ 4 h 13"/>
                  <a:gd name="T6" fmla="*/ 2 w 6"/>
                  <a:gd name="T7" fmla="*/ 13 h 13"/>
                  <a:gd name="T8" fmla="*/ 2 w 6"/>
                  <a:gd name="T9" fmla="*/ 13 h 13"/>
                  <a:gd name="T10" fmla="*/ 6 w 6"/>
                  <a:gd name="T11" fmla="*/ 5 h 13"/>
                  <a:gd name="T12" fmla="*/ 3 w 6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3"/>
                      <a:pt x="0" y="4"/>
                    </a:cubicBezTo>
                    <a:cubicBezTo>
                      <a:pt x="1" y="7"/>
                      <a:pt x="1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4" y="10"/>
                      <a:pt x="6" y="5"/>
                    </a:cubicBezTo>
                    <a:cubicBezTo>
                      <a:pt x="5" y="3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65" name="Freeform 3924">
                <a:extLst>
                  <a:ext uri="{FF2B5EF4-FFF2-40B4-BE49-F238E27FC236}">
                    <a16:creationId xmlns:a16="http://schemas.microsoft.com/office/drawing/2014/main" id="{A41A0C89-EF28-4A8D-8C29-14C223326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1" y="1157"/>
                <a:ext cx="6" cy="15"/>
              </a:xfrm>
              <a:custGeom>
                <a:avLst/>
                <a:gdLst>
                  <a:gd name="T0" fmla="*/ 3 w 7"/>
                  <a:gd name="T1" fmla="*/ 0 h 17"/>
                  <a:gd name="T2" fmla="*/ 0 w 7"/>
                  <a:gd name="T3" fmla="*/ 8 h 17"/>
                  <a:gd name="T4" fmla="*/ 4 w 7"/>
                  <a:gd name="T5" fmla="*/ 17 h 17"/>
                  <a:gd name="T6" fmla="*/ 7 w 7"/>
                  <a:gd name="T7" fmla="*/ 9 h 17"/>
                  <a:gd name="T8" fmla="*/ 3 w 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3" y="0"/>
                    </a:moveTo>
                    <a:cubicBezTo>
                      <a:pt x="2" y="3"/>
                      <a:pt x="0" y="6"/>
                      <a:pt x="0" y="8"/>
                    </a:cubicBezTo>
                    <a:cubicBezTo>
                      <a:pt x="0" y="11"/>
                      <a:pt x="2" y="13"/>
                      <a:pt x="4" y="17"/>
                    </a:cubicBezTo>
                    <a:cubicBezTo>
                      <a:pt x="5" y="15"/>
                      <a:pt x="7" y="11"/>
                      <a:pt x="7" y="9"/>
                    </a:cubicBezTo>
                    <a:cubicBezTo>
                      <a:pt x="7" y="6"/>
                      <a:pt x="5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66" name="Freeform 3925">
                <a:extLst>
                  <a:ext uri="{FF2B5EF4-FFF2-40B4-BE49-F238E27FC236}">
                    <a16:creationId xmlns:a16="http://schemas.microsoft.com/office/drawing/2014/main" id="{0474264A-642A-4343-88AF-C70B578A7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5" y="3284"/>
                <a:ext cx="5" cy="17"/>
              </a:xfrm>
              <a:custGeom>
                <a:avLst/>
                <a:gdLst>
                  <a:gd name="T0" fmla="*/ 2 w 5"/>
                  <a:gd name="T1" fmla="*/ 0 h 20"/>
                  <a:gd name="T2" fmla="*/ 0 w 5"/>
                  <a:gd name="T3" fmla="*/ 16 h 20"/>
                  <a:gd name="T4" fmla="*/ 1 w 5"/>
                  <a:gd name="T5" fmla="*/ 20 h 20"/>
                  <a:gd name="T6" fmla="*/ 5 w 5"/>
                  <a:gd name="T7" fmla="*/ 7 h 20"/>
                  <a:gd name="T8" fmla="*/ 2 w 5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0">
                    <a:moveTo>
                      <a:pt x="2" y="0"/>
                    </a:moveTo>
                    <a:cubicBezTo>
                      <a:pt x="1" y="7"/>
                      <a:pt x="0" y="11"/>
                      <a:pt x="0" y="16"/>
                    </a:cubicBezTo>
                    <a:cubicBezTo>
                      <a:pt x="0" y="17"/>
                      <a:pt x="1" y="18"/>
                      <a:pt x="1" y="20"/>
                    </a:cubicBezTo>
                    <a:cubicBezTo>
                      <a:pt x="3" y="16"/>
                      <a:pt x="4" y="11"/>
                      <a:pt x="5" y="7"/>
                    </a:cubicBezTo>
                    <a:cubicBezTo>
                      <a:pt x="5" y="6"/>
                      <a:pt x="4" y="4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67" name="Freeform 3926">
                <a:extLst>
                  <a:ext uri="{FF2B5EF4-FFF2-40B4-BE49-F238E27FC236}">
                    <a16:creationId xmlns:a16="http://schemas.microsoft.com/office/drawing/2014/main" id="{3EA7EA14-1E95-4815-9BB8-E77662274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1511"/>
                <a:ext cx="6" cy="17"/>
              </a:xfrm>
              <a:custGeom>
                <a:avLst/>
                <a:gdLst>
                  <a:gd name="T0" fmla="*/ 5 w 8"/>
                  <a:gd name="T1" fmla="*/ 0 h 20"/>
                  <a:gd name="T2" fmla="*/ 0 w 8"/>
                  <a:gd name="T3" fmla="*/ 12 h 20"/>
                  <a:gd name="T4" fmla="*/ 4 w 8"/>
                  <a:gd name="T5" fmla="*/ 20 h 20"/>
                  <a:gd name="T6" fmla="*/ 7 w 8"/>
                  <a:gd name="T7" fmla="*/ 10 h 20"/>
                  <a:gd name="T8" fmla="*/ 5 w 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0">
                    <a:moveTo>
                      <a:pt x="5" y="0"/>
                    </a:moveTo>
                    <a:cubicBezTo>
                      <a:pt x="2" y="7"/>
                      <a:pt x="0" y="10"/>
                      <a:pt x="0" y="12"/>
                    </a:cubicBezTo>
                    <a:cubicBezTo>
                      <a:pt x="1" y="15"/>
                      <a:pt x="3" y="18"/>
                      <a:pt x="4" y="20"/>
                    </a:cubicBezTo>
                    <a:cubicBezTo>
                      <a:pt x="5" y="17"/>
                      <a:pt x="7" y="14"/>
                      <a:pt x="7" y="10"/>
                    </a:cubicBezTo>
                    <a:cubicBezTo>
                      <a:pt x="8" y="7"/>
                      <a:pt x="6" y="4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68" name="Freeform 3927">
                <a:extLst>
                  <a:ext uri="{FF2B5EF4-FFF2-40B4-BE49-F238E27FC236}">
                    <a16:creationId xmlns:a16="http://schemas.microsoft.com/office/drawing/2014/main" id="{B3774B68-D4D9-45A8-A728-9FC7115A8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7" y="1514"/>
                <a:ext cx="10" cy="12"/>
              </a:xfrm>
              <a:custGeom>
                <a:avLst/>
                <a:gdLst>
                  <a:gd name="T0" fmla="*/ 3 w 11"/>
                  <a:gd name="T1" fmla="*/ 0 h 14"/>
                  <a:gd name="T2" fmla="*/ 2 w 11"/>
                  <a:gd name="T3" fmla="*/ 4 h 14"/>
                  <a:gd name="T4" fmla="*/ 2 w 11"/>
                  <a:gd name="T5" fmla="*/ 12 h 14"/>
                  <a:gd name="T6" fmla="*/ 5 w 11"/>
                  <a:gd name="T7" fmla="*/ 14 h 14"/>
                  <a:gd name="T8" fmla="*/ 6 w 11"/>
                  <a:gd name="T9" fmla="*/ 13 h 14"/>
                  <a:gd name="T10" fmla="*/ 6 w 11"/>
                  <a:gd name="T11" fmla="*/ 0 h 14"/>
                  <a:gd name="T12" fmla="*/ 3 w 11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4">
                    <a:moveTo>
                      <a:pt x="3" y="0"/>
                    </a:moveTo>
                    <a:cubicBezTo>
                      <a:pt x="3" y="1"/>
                      <a:pt x="3" y="3"/>
                      <a:pt x="2" y="4"/>
                    </a:cubicBezTo>
                    <a:cubicBezTo>
                      <a:pt x="1" y="7"/>
                      <a:pt x="0" y="9"/>
                      <a:pt x="2" y="12"/>
                    </a:cubicBezTo>
                    <a:cubicBezTo>
                      <a:pt x="3" y="13"/>
                      <a:pt x="4" y="14"/>
                      <a:pt x="5" y="14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11" y="9"/>
                      <a:pt x="6" y="4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69" name="Freeform 3928">
                <a:extLst>
                  <a:ext uri="{FF2B5EF4-FFF2-40B4-BE49-F238E27FC236}">
                    <a16:creationId xmlns:a16="http://schemas.microsoft.com/office/drawing/2014/main" id="{FC49D871-765A-494B-91E6-91C801120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2573"/>
                <a:ext cx="5" cy="11"/>
              </a:xfrm>
              <a:custGeom>
                <a:avLst/>
                <a:gdLst>
                  <a:gd name="T0" fmla="*/ 4 w 6"/>
                  <a:gd name="T1" fmla="*/ 0 h 13"/>
                  <a:gd name="T2" fmla="*/ 4 w 6"/>
                  <a:gd name="T3" fmla="*/ 0 h 13"/>
                  <a:gd name="T4" fmla="*/ 0 w 6"/>
                  <a:gd name="T5" fmla="*/ 6 h 13"/>
                  <a:gd name="T6" fmla="*/ 3 w 6"/>
                  <a:gd name="T7" fmla="*/ 13 h 13"/>
                  <a:gd name="T8" fmla="*/ 6 w 6"/>
                  <a:gd name="T9" fmla="*/ 5 h 13"/>
                  <a:gd name="T10" fmla="*/ 4 w 6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1" y="8"/>
                      <a:pt x="1" y="10"/>
                      <a:pt x="3" y="13"/>
                    </a:cubicBezTo>
                    <a:cubicBezTo>
                      <a:pt x="4" y="10"/>
                      <a:pt x="5" y="7"/>
                      <a:pt x="6" y="5"/>
                    </a:cubicBezTo>
                    <a:cubicBezTo>
                      <a:pt x="5" y="3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70" name="Freeform 3929">
                <a:extLst>
                  <a:ext uri="{FF2B5EF4-FFF2-40B4-BE49-F238E27FC236}">
                    <a16:creationId xmlns:a16="http://schemas.microsoft.com/office/drawing/2014/main" id="{A0C9E4A1-C98E-4D40-9D9C-75FDCA074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8" y="3473"/>
                <a:ext cx="6" cy="14"/>
              </a:xfrm>
              <a:custGeom>
                <a:avLst/>
                <a:gdLst>
                  <a:gd name="T0" fmla="*/ 2 w 7"/>
                  <a:gd name="T1" fmla="*/ 0 h 17"/>
                  <a:gd name="T2" fmla="*/ 1 w 7"/>
                  <a:gd name="T3" fmla="*/ 7 h 17"/>
                  <a:gd name="T4" fmla="*/ 4 w 7"/>
                  <a:gd name="T5" fmla="*/ 17 h 17"/>
                  <a:gd name="T6" fmla="*/ 4 w 7"/>
                  <a:gd name="T7" fmla="*/ 17 h 17"/>
                  <a:gd name="T8" fmla="*/ 7 w 7"/>
                  <a:gd name="T9" fmla="*/ 13 h 17"/>
                  <a:gd name="T10" fmla="*/ 2 w 7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7">
                    <a:moveTo>
                      <a:pt x="2" y="0"/>
                    </a:moveTo>
                    <a:cubicBezTo>
                      <a:pt x="2" y="2"/>
                      <a:pt x="1" y="4"/>
                      <a:pt x="1" y="7"/>
                    </a:cubicBezTo>
                    <a:cubicBezTo>
                      <a:pt x="1" y="11"/>
                      <a:pt x="0" y="16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5"/>
                      <a:pt x="7" y="13"/>
                    </a:cubicBezTo>
                    <a:cubicBezTo>
                      <a:pt x="5" y="8"/>
                      <a:pt x="4" y="4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71" name="Freeform 3930">
                <a:extLst>
                  <a:ext uri="{FF2B5EF4-FFF2-40B4-BE49-F238E27FC236}">
                    <a16:creationId xmlns:a16="http://schemas.microsoft.com/office/drawing/2014/main" id="{C6957986-D27C-443E-B4E3-63C0B476D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5" y="3601"/>
                <a:ext cx="9" cy="14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5 h 17"/>
                  <a:gd name="T4" fmla="*/ 1 w 10"/>
                  <a:gd name="T5" fmla="*/ 17 h 17"/>
                  <a:gd name="T6" fmla="*/ 7 w 10"/>
                  <a:gd name="T7" fmla="*/ 12 h 17"/>
                  <a:gd name="T8" fmla="*/ 10 w 10"/>
                  <a:gd name="T9" fmla="*/ 10 h 17"/>
                  <a:gd name="T10" fmla="*/ 7 w 10"/>
                  <a:gd name="T11" fmla="*/ 6 h 17"/>
                  <a:gd name="T12" fmla="*/ 0 w 10"/>
                  <a:gd name="T13" fmla="*/ 0 h 17"/>
                  <a:gd name="T14" fmla="*/ 0 w 10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3" y="15"/>
                      <a:pt x="5" y="13"/>
                      <a:pt x="7" y="12"/>
                    </a:cubicBezTo>
                    <a:cubicBezTo>
                      <a:pt x="8" y="11"/>
                      <a:pt x="9" y="10"/>
                      <a:pt x="10" y="10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72" name="Freeform 3931">
                <a:extLst>
                  <a:ext uri="{FF2B5EF4-FFF2-40B4-BE49-F238E27FC236}">
                    <a16:creationId xmlns:a16="http://schemas.microsoft.com/office/drawing/2014/main" id="{312A8889-868B-4568-A811-52B5E1146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3460"/>
                <a:ext cx="3" cy="15"/>
              </a:xfrm>
              <a:custGeom>
                <a:avLst/>
                <a:gdLst>
                  <a:gd name="T0" fmla="*/ 2 w 4"/>
                  <a:gd name="T1" fmla="*/ 0 h 18"/>
                  <a:gd name="T2" fmla="*/ 1 w 4"/>
                  <a:gd name="T3" fmla="*/ 6 h 18"/>
                  <a:gd name="T4" fmla="*/ 1 w 4"/>
                  <a:gd name="T5" fmla="*/ 18 h 18"/>
                  <a:gd name="T6" fmla="*/ 4 w 4"/>
                  <a:gd name="T7" fmla="*/ 7 h 18"/>
                  <a:gd name="T8" fmla="*/ 2 w 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8">
                    <a:moveTo>
                      <a:pt x="2" y="0"/>
                    </a:moveTo>
                    <a:cubicBezTo>
                      <a:pt x="2" y="2"/>
                      <a:pt x="1" y="4"/>
                      <a:pt x="1" y="6"/>
                    </a:cubicBezTo>
                    <a:cubicBezTo>
                      <a:pt x="0" y="9"/>
                      <a:pt x="1" y="13"/>
                      <a:pt x="1" y="18"/>
                    </a:cubicBezTo>
                    <a:cubicBezTo>
                      <a:pt x="3" y="13"/>
                      <a:pt x="4" y="11"/>
                      <a:pt x="4" y="7"/>
                    </a:cubicBezTo>
                    <a:cubicBezTo>
                      <a:pt x="4" y="6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73" name="Freeform 3932">
                <a:extLst>
                  <a:ext uri="{FF2B5EF4-FFF2-40B4-BE49-F238E27FC236}">
                    <a16:creationId xmlns:a16="http://schemas.microsoft.com/office/drawing/2014/main" id="{500A065A-70AD-439F-8AD7-973CB22CF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3" y="3629"/>
                <a:ext cx="9" cy="10"/>
              </a:xfrm>
              <a:custGeom>
                <a:avLst/>
                <a:gdLst>
                  <a:gd name="T0" fmla="*/ 8 w 11"/>
                  <a:gd name="T1" fmla="*/ 0 h 11"/>
                  <a:gd name="T2" fmla="*/ 8 w 11"/>
                  <a:gd name="T3" fmla="*/ 0 h 11"/>
                  <a:gd name="T4" fmla="*/ 0 w 11"/>
                  <a:gd name="T5" fmla="*/ 5 h 11"/>
                  <a:gd name="T6" fmla="*/ 0 w 11"/>
                  <a:gd name="T7" fmla="*/ 5 h 11"/>
                  <a:gd name="T8" fmla="*/ 0 w 11"/>
                  <a:gd name="T9" fmla="*/ 5 h 11"/>
                  <a:gd name="T10" fmla="*/ 2 w 11"/>
                  <a:gd name="T11" fmla="*/ 11 h 11"/>
                  <a:gd name="T12" fmla="*/ 2 w 11"/>
                  <a:gd name="T13" fmla="*/ 11 h 11"/>
                  <a:gd name="T14" fmla="*/ 11 w 11"/>
                  <a:gd name="T15" fmla="*/ 8 h 11"/>
                  <a:gd name="T16" fmla="*/ 8 w 11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5" y="1"/>
                      <a:pt x="2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7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5" y="11"/>
                      <a:pt x="7" y="9"/>
                      <a:pt x="11" y="8"/>
                    </a:cubicBezTo>
                    <a:cubicBezTo>
                      <a:pt x="9" y="4"/>
                      <a:pt x="8" y="0"/>
                      <a:pt x="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74" name="Freeform 3933">
                <a:extLst>
                  <a:ext uri="{FF2B5EF4-FFF2-40B4-BE49-F238E27FC236}">
                    <a16:creationId xmlns:a16="http://schemas.microsoft.com/office/drawing/2014/main" id="{BAB32790-E2A1-488E-93FF-96750D7B0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4" y="3645"/>
                <a:ext cx="8" cy="13"/>
              </a:xfrm>
              <a:custGeom>
                <a:avLst/>
                <a:gdLst>
                  <a:gd name="T0" fmla="*/ 5 w 10"/>
                  <a:gd name="T1" fmla="*/ 0 h 15"/>
                  <a:gd name="T2" fmla="*/ 0 w 10"/>
                  <a:gd name="T3" fmla="*/ 5 h 15"/>
                  <a:gd name="T4" fmla="*/ 6 w 10"/>
                  <a:gd name="T5" fmla="*/ 15 h 15"/>
                  <a:gd name="T6" fmla="*/ 10 w 10"/>
                  <a:gd name="T7" fmla="*/ 7 h 15"/>
                  <a:gd name="T8" fmla="*/ 5 w 10"/>
                  <a:gd name="T9" fmla="*/ 0 h 15"/>
                  <a:gd name="T10" fmla="*/ 5 w 10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5" y="0"/>
                    </a:moveTo>
                    <a:cubicBezTo>
                      <a:pt x="4" y="0"/>
                      <a:pt x="2" y="4"/>
                      <a:pt x="0" y="5"/>
                    </a:cubicBezTo>
                    <a:cubicBezTo>
                      <a:pt x="3" y="10"/>
                      <a:pt x="4" y="13"/>
                      <a:pt x="6" y="1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5"/>
                      <a:pt x="7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75" name="Freeform 3934">
                <a:extLst>
                  <a:ext uri="{FF2B5EF4-FFF2-40B4-BE49-F238E27FC236}">
                    <a16:creationId xmlns:a16="http://schemas.microsoft.com/office/drawing/2014/main" id="{D737FCF3-42BA-45E5-B0CE-82E9BFA2B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" y="3670"/>
                <a:ext cx="8" cy="11"/>
              </a:xfrm>
              <a:custGeom>
                <a:avLst/>
                <a:gdLst>
                  <a:gd name="T0" fmla="*/ 7 w 9"/>
                  <a:gd name="T1" fmla="*/ 0 h 13"/>
                  <a:gd name="T2" fmla="*/ 0 w 9"/>
                  <a:gd name="T3" fmla="*/ 5 h 13"/>
                  <a:gd name="T4" fmla="*/ 6 w 9"/>
                  <a:gd name="T5" fmla="*/ 13 h 13"/>
                  <a:gd name="T6" fmla="*/ 6 w 9"/>
                  <a:gd name="T7" fmla="*/ 13 h 13"/>
                  <a:gd name="T8" fmla="*/ 9 w 9"/>
                  <a:gd name="T9" fmla="*/ 7 h 13"/>
                  <a:gd name="T10" fmla="*/ 7 w 9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7" y="0"/>
                    </a:moveTo>
                    <a:cubicBezTo>
                      <a:pt x="4" y="3"/>
                      <a:pt x="2" y="4"/>
                      <a:pt x="0" y="5"/>
                    </a:cubicBezTo>
                    <a:cubicBezTo>
                      <a:pt x="2" y="8"/>
                      <a:pt x="3" y="11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8" y="10"/>
                      <a:pt x="9" y="7"/>
                    </a:cubicBezTo>
                    <a:cubicBezTo>
                      <a:pt x="9" y="6"/>
                      <a:pt x="8" y="3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76" name="Freeform 3935">
                <a:extLst>
                  <a:ext uri="{FF2B5EF4-FFF2-40B4-BE49-F238E27FC236}">
                    <a16:creationId xmlns:a16="http://schemas.microsoft.com/office/drawing/2014/main" id="{9ECBE517-31C8-4093-AB6A-DBDC4F206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" y="2474"/>
                <a:ext cx="3" cy="17"/>
              </a:xfrm>
              <a:custGeom>
                <a:avLst/>
                <a:gdLst>
                  <a:gd name="T0" fmla="*/ 2 w 4"/>
                  <a:gd name="T1" fmla="*/ 0 h 20"/>
                  <a:gd name="T2" fmla="*/ 0 w 4"/>
                  <a:gd name="T3" fmla="*/ 12 h 20"/>
                  <a:gd name="T4" fmla="*/ 2 w 4"/>
                  <a:gd name="T5" fmla="*/ 20 h 20"/>
                  <a:gd name="T6" fmla="*/ 4 w 4"/>
                  <a:gd name="T7" fmla="*/ 11 h 20"/>
                  <a:gd name="T8" fmla="*/ 2 w 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0">
                    <a:moveTo>
                      <a:pt x="2" y="0"/>
                    </a:moveTo>
                    <a:cubicBezTo>
                      <a:pt x="1" y="6"/>
                      <a:pt x="0" y="9"/>
                      <a:pt x="0" y="12"/>
                    </a:cubicBezTo>
                    <a:cubicBezTo>
                      <a:pt x="0" y="14"/>
                      <a:pt x="1" y="17"/>
                      <a:pt x="2" y="20"/>
                    </a:cubicBezTo>
                    <a:cubicBezTo>
                      <a:pt x="3" y="17"/>
                      <a:pt x="4" y="15"/>
                      <a:pt x="4" y="11"/>
                    </a:cubicBezTo>
                    <a:cubicBezTo>
                      <a:pt x="4" y="9"/>
                      <a:pt x="3" y="5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77" name="Freeform 3936">
                <a:extLst>
                  <a:ext uri="{FF2B5EF4-FFF2-40B4-BE49-F238E27FC236}">
                    <a16:creationId xmlns:a16="http://schemas.microsoft.com/office/drawing/2014/main" id="{928B256E-3E8D-44EE-A4A1-E4FC8E8F1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2" y="500"/>
                <a:ext cx="6" cy="18"/>
              </a:xfrm>
              <a:custGeom>
                <a:avLst/>
                <a:gdLst>
                  <a:gd name="T0" fmla="*/ 3 w 7"/>
                  <a:gd name="T1" fmla="*/ 0 h 21"/>
                  <a:gd name="T2" fmla="*/ 3 w 7"/>
                  <a:gd name="T3" fmla="*/ 0 h 21"/>
                  <a:gd name="T4" fmla="*/ 0 w 7"/>
                  <a:gd name="T5" fmla="*/ 4 h 21"/>
                  <a:gd name="T6" fmla="*/ 5 w 7"/>
                  <a:gd name="T7" fmla="*/ 21 h 21"/>
                  <a:gd name="T8" fmla="*/ 6 w 7"/>
                  <a:gd name="T9" fmla="*/ 11 h 21"/>
                  <a:gd name="T10" fmla="*/ 3 w 7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4"/>
                      <a:pt x="0" y="4"/>
                    </a:cubicBezTo>
                    <a:cubicBezTo>
                      <a:pt x="1" y="9"/>
                      <a:pt x="3" y="13"/>
                      <a:pt x="5" y="21"/>
                    </a:cubicBezTo>
                    <a:cubicBezTo>
                      <a:pt x="5" y="15"/>
                      <a:pt x="6" y="13"/>
                      <a:pt x="6" y="11"/>
                    </a:cubicBezTo>
                    <a:cubicBezTo>
                      <a:pt x="5" y="7"/>
                      <a:pt x="7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78" name="Freeform 3937">
                <a:extLst>
                  <a:ext uri="{FF2B5EF4-FFF2-40B4-BE49-F238E27FC236}">
                    <a16:creationId xmlns:a16="http://schemas.microsoft.com/office/drawing/2014/main" id="{157824D1-6C6F-442A-985C-85DF13E5D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6" y="474"/>
                <a:ext cx="5" cy="13"/>
              </a:xfrm>
              <a:custGeom>
                <a:avLst/>
                <a:gdLst>
                  <a:gd name="T0" fmla="*/ 3 w 6"/>
                  <a:gd name="T1" fmla="*/ 0 h 15"/>
                  <a:gd name="T2" fmla="*/ 0 w 6"/>
                  <a:gd name="T3" fmla="*/ 6 h 15"/>
                  <a:gd name="T4" fmla="*/ 3 w 6"/>
                  <a:gd name="T5" fmla="*/ 15 h 15"/>
                  <a:gd name="T6" fmla="*/ 4 w 6"/>
                  <a:gd name="T7" fmla="*/ 15 h 15"/>
                  <a:gd name="T8" fmla="*/ 6 w 6"/>
                  <a:gd name="T9" fmla="*/ 8 h 15"/>
                  <a:gd name="T10" fmla="*/ 3 w 6"/>
                  <a:gd name="T11" fmla="*/ 0 h 15"/>
                  <a:gd name="T12" fmla="*/ 3 w 6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5">
                    <a:moveTo>
                      <a:pt x="3" y="0"/>
                    </a:moveTo>
                    <a:cubicBezTo>
                      <a:pt x="2" y="0"/>
                      <a:pt x="1" y="4"/>
                      <a:pt x="0" y="6"/>
                    </a:cubicBezTo>
                    <a:cubicBezTo>
                      <a:pt x="1" y="9"/>
                      <a:pt x="2" y="14"/>
                      <a:pt x="3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5" y="10"/>
                      <a:pt x="6" y="8"/>
                    </a:cubicBezTo>
                    <a:cubicBezTo>
                      <a:pt x="5" y="5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79" name="Freeform 3938">
                <a:extLst>
                  <a:ext uri="{FF2B5EF4-FFF2-40B4-BE49-F238E27FC236}">
                    <a16:creationId xmlns:a16="http://schemas.microsoft.com/office/drawing/2014/main" id="{22442889-B157-4079-83B5-005F48433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" y="463"/>
                <a:ext cx="5" cy="10"/>
              </a:xfrm>
              <a:custGeom>
                <a:avLst/>
                <a:gdLst>
                  <a:gd name="T0" fmla="*/ 2 w 6"/>
                  <a:gd name="T1" fmla="*/ 0 h 12"/>
                  <a:gd name="T2" fmla="*/ 1 w 6"/>
                  <a:gd name="T3" fmla="*/ 0 h 12"/>
                  <a:gd name="T4" fmla="*/ 0 w 6"/>
                  <a:gd name="T5" fmla="*/ 4 h 12"/>
                  <a:gd name="T6" fmla="*/ 4 w 6"/>
                  <a:gd name="T7" fmla="*/ 12 h 12"/>
                  <a:gd name="T8" fmla="*/ 6 w 6"/>
                  <a:gd name="T9" fmla="*/ 10 h 12"/>
                  <a:gd name="T10" fmla="*/ 6 w 6"/>
                  <a:gd name="T11" fmla="*/ 2 h 12"/>
                  <a:gd name="T12" fmla="*/ 5 w 6"/>
                  <a:gd name="T13" fmla="*/ 1 h 12"/>
                  <a:gd name="T14" fmla="*/ 2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3"/>
                      <a:pt x="0" y="4"/>
                    </a:cubicBezTo>
                    <a:cubicBezTo>
                      <a:pt x="1" y="6"/>
                      <a:pt x="2" y="9"/>
                      <a:pt x="4" y="12"/>
                    </a:cubicBezTo>
                    <a:cubicBezTo>
                      <a:pt x="4" y="11"/>
                      <a:pt x="5" y="11"/>
                      <a:pt x="6" y="10"/>
                    </a:cubicBezTo>
                    <a:cubicBezTo>
                      <a:pt x="6" y="7"/>
                      <a:pt x="6" y="5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80" name="Freeform 3939">
                <a:extLst>
                  <a:ext uri="{FF2B5EF4-FFF2-40B4-BE49-F238E27FC236}">
                    <a16:creationId xmlns:a16="http://schemas.microsoft.com/office/drawing/2014/main" id="{BD63874A-C0CC-49A7-BAEB-CFBE8BBB0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9" y="3560"/>
                <a:ext cx="6" cy="12"/>
              </a:xfrm>
              <a:custGeom>
                <a:avLst/>
                <a:gdLst>
                  <a:gd name="T0" fmla="*/ 4 w 7"/>
                  <a:gd name="T1" fmla="*/ 0 h 14"/>
                  <a:gd name="T2" fmla="*/ 4 w 7"/>
                  <a:gd name="T3" fmla="*/ 0 h 14"/>
                  <a:gd name="T4" fmla="*/ 0 w 7"/>
                  <a:gd name="T5" fmla="*/ 7 h 14"/>
                  <a:gd name="T6" fmla="*/ 4 w 7"/>
                  <a:gd name="T7" fmla="*/ 14 h 14"/>
                  <a:gd name="T8" fmla="*/ 4 w 7"/>
                  <a:gd name="T9" fmla="*/ 14 h 14"/>
                  <a:gd name="T10" fmla="*/ 7 w 7"/>
                  <a:gd name="T11" fmla="*/ 6 h 14"/>
                  <a:gd name="T12" fmla="*/ 4 w 7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4"/>
                      <a:pt x="0" y="7"/>
                    </a:cubicBezTo>
                    <a:cubicBezTo>
                      <a:pt x="1" y="10"/>
                      <a:pt x="2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6" y="10"/>
                      <a:pt x="7" y="6"/>
                    </a:cubicBezTo>
                    <a:cubicBezTo>
                      <a:pt x="6" y="4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81" name="Freeform 3940">
                <a:extLst>
                  <a:ext uri="{FF2B5EF4-FFF2-40B4-BE49-F238E27FC236}">
                    <a16:creationId xmlns:a16="http://schemas.microsoft.com/office/drawing/2014/main" id="{D441D3D3-73E8-4756-8D41-6A46236DC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1" y="574"/>
                <a:ext cx="5" cy="11"/>
              </a:xfrm>
              <a:custGeom>
                <a:avLst/>
                <a:gdLst>
                  <a:gd name="T0" fmla="*/ 4 w 6"/>
                  <a:gd name="T1" fmla="*/ 0 h 12"/>
                  <a:gd name="T2" fmla="*/ 4 w 6"/>
                  <a:gd name="T3" fmla="*/ 1 h 12"/>
                  <a:gd name="T4" fmla="*/ 0 w 6"/>
                  <a:gd name="T5" fmla="*/ 7 h 12"/>
                  <a:gd name="T6" fmla="*/ 1 w 6"/>
                  <a:gd name="T7" fmla="*/ 11 h 12"/>
                  <a:gd name="T8" fmla="*/ 2 w 6"/>
                  <a:gd name="T9" fmla="*/ 11 h 12"/>
                  <a:gd name="T10" fmla="*/ 3 w 6"/>
                  <a:gd name="T11" fmla="*/ 11 h 12"/>
                  <a:gd name="T12" fmla="*/ 4 w 6"/>
                  <a:gd name="T13" fmla="*/ 12 h 12"/>
                  <a:gd name="T14" fmla="*/ 6 w 6"/>
                  <a:gd name="T15" fmla="*/ 5 h 12"/>
                  <a:gd name="T16" fmla="*/ 4 w 6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cubicBezTo>
                      <a:pt x="4" y="0"/>
                      <a:pt x="4" y="0"/>
                      <a:pt x="4" y="1"/>
                    </a:cubicBezTo>
                    <a:cubicBezTo>
                      <a:pt x="2" y="2"/>
                      <a:pt x="1" y="5"/>
                      <a:pt x="0" y="7"/>
                    </a:cubicBezTo>
                    <a:cubicBezTo>
                      <a:pt x="0" y="9"/>
                      <a:pt x="1" y="10"/>
                      <a:pt x="1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5" y="12"/>
                      <a:pt x="6" y="11"/>
                      <a:pt x="6" y="5"/>
                    </a:cubicBezTo>
                    <a:cubicBezTo>
                      <a:pt x="6" y="3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82" name="Freeform 3941">
                <a:extLst>
                  <a:ext uri="{FF2B5EF4-FFF2-40B4-BE49-F238E27FC236}">
                    <a16:creationId xmlns:a16="http://schemas.microsoft.com/office/drawing/2014/main" id="{1ABCB4F1-388C-40AA-B683-34C6C3D8D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" y="2643"/>
                <a:ext cx="7" cy="15"/>
              </a:xfrm>
              <a:custGeom>
                <a:avLst/>
                <a:gdLst>
                  <a:gd name="T0" fmla="*/ 4 w 8"/>
                  <a:gd name="T1" fmla="*/ 0 h 17"/>
                  <a:gd name="T2" fmla="*/ 0 w 8"/>
                  <a:gd name="T3" fmla="*/ 8 h 17"/>
                  <a:gd name="T4" fmla="*/ 5 w 8"/>
                  <a:gd name="T5" fmla="*/ 17 h 17"/>
                  <a:gd name="T6" fmla="*/ 8 w 8"/>
                  <a:gd name="T7" fmla="*/ 9 h 17"/>
                  <a:gd name="T8" fmla="*/ 4 w 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4" y="0"/>
                    </a:moveTo>
                    <a:cubicBezTo>
                      <a:pt x="3" y="3"/>
                      <a:pt x="0" y="6"/>
                      <a:pt x="0" y="8"/>
                    </a:cubicBezTo>
                    <a:cubicBezTo>
                      <a:pt x="1" y="11"/>
                      <a:pt x="3" y="13"/>
                      <a:pt x="5" y="17"/>
                    </a:cubicBezTo>
                    <a:cubicBezTo>
                      <a:pt x="6" y="14"/>
                      <a:pt x="8" y="11"/>
                      <a:pt x="8" y="9"/>
                    </a:cubicBezTo>
                    <a:cubicBezTo>
                      <a:pt x="7" y="6"/>
                      <a:pt x="5" y="3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83" name="Freeform 3942">
                <a:extLst>
                  <a:ext uri="{FF2B5EF4-FFF2-40B4-BE49-F238E27FC236}">
                    <a16:creationId xmlns:a16="http://schemas.microsoft.com/office/drawing/2014/main" id="{8C0CF1E5-85E5-4302-8548-61095F94C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" y="1276"/>
                <a:ext cx="9" cy="10"/>
              </a:xfrm>
              <a:custGeom>
                <a:avLst/>
                <a:gdLst>
                  <a:gd name="T0" fmla="*/ 5 w 10"/>
                  <a:gd name="T1" fmla="*/ 0 h 11"/>
                  <a:gd name="T2" fmla="*/ 0 w 10"/>
                  <a:gd name="T3" fmla="*/ 1 h 11"/>
                  <a:gd name="T4" fmla="*/ 6 w 10"/>
                  <a:gd name="T5" fmla="*/ 11 h 11"/>
                  <a:gd name="T6" fmla="*/ 6 w 10"/>
                  <a:gd name="T7" fmla="*/ 11 h 11"/>
                  <a:gd name="T8" fmla="*/ 10 w 10"/>
                  <a:gd name="T9" fmla="*/ 6 h 11"/>
                  <a:gd name="T10" fmla="*/ 5 w 10"/>
                  <a:gd name="T11" fmla="*/ 0 h 11"/>
                  <a:gd name="T12" fmla="*/ 5 w 1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cubicBezTo>
                      <a:pt x="3" y="0"/>
                      <a:pt x="2" y="1"/>
                      <a:pt x="0" y="1"/>
                    </a:cubicBezTo>
                    <a:cubicBezTo>
                      <a:pt x="2" y="5"/>
                      <a:pt x="4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8" y="8"/>
                      <a:pt x="10" y="6"/>
                    </a:cubicBezTo>
                    <a:cubicBezTo>
                      <a:pt x="8" y="3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84" name="Freeform 3943">
                <a:extLst>
                  <a:ext uri="{FF2B5EF4-FFF2-40B4-BE49-F238E27FC236}">
                    <a16:creationId xmlns:a16="http://schemas.microsoft.com/office/drawing/2014/main" id="{3A98B83B-75B6-4DA1-81DC-4B1BECE0F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" y="1602"/>
                <a:ext cx="7" cy="13"/>
              </a:xfrm>
              <a:custGeom>
                <a:avLst/>
                <a:gdLst>
                  <a:gd name="T0" fmla="*/ 4 w 8"/>
                  <a:gd name="T1" fmla="*/ 0 h 15"/>
                  <a:gd name="T2" fmla="*/ 0 w 8"/>
                  <a:gd name="T3" fmla="*/ 7 h 15"/>
                  <a:gd name="T4" fmla="*/ 4 w 8"/>
                  <a:gd name="T5" fmla="*/ 15 h 15"/>
                  <a:gd name="T6" fmla="*/ 4 w 8"/>
                  <a:gd name="T7" fmla="*/ 15 h 15"/>
                  <a:gd name="T8" fmla="*/ 8 w 8"/>
                  <a:gd name="T9" fmla="*/ 8 h 15"/>
                  <a:gd name="T10" fmla="*/ 4 w 8"/>
                  <a:gd name="T11" fmla="*/ 0 h 15"/>
                  <a:gd name="T12" fmla="*/ 4 w 8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4" y="0"/>
                    </a:moveTo>
                    <a:cubicBezTo>
                      <a:pt x="3" y="0"/>
                      <a:pt x="1" y="4"/>
                      <a:pt x="0" y="7"/>
                    </a:cubicBezTo>
                    <a:cubicBezTo>
                      <a:pt x="1" y="10"/>
                      <a:pt x="2" y="14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7" y="10"/>
                      <a:pt x="8" y="8"/>
                    </a:cubicBezTo>
                    <a:cubicBezTo>
                      <a:pt x="6" y="5"/>
                      <a:pt x="5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85" name="Freeform 3944">
                <a:extLst>
                  <a:ext uri="{FF2B5EF4-FFF2-40B4-BE49-F238E27FC236}">
                    <a16:creationId xmlns:a16="http://schemas.microsoft.com/office/drawing/2014/main" id="{24D22398-6228-4396-85C1-48F5B2A87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1260"/>
                <a:ext cx="7" cy="11"/>
              </a:xfrm>
              <a:custGeom>
                <a:avLst/>
                <a:gdLst>
                  <a:gd name="T0" fmla="*/ 5 w 8"/>
                  <a:gd name="T1" fmla="*/ 0 h 13"/>
                  <a:gd name="T2" fmla="*/ 4 w 8"/>
                  <a:gd name="T3" fmla="*/ 0 h 13"/>
                  <a:gd name="T4" fmla="*/ 0 w 8"/>
                  <a:gd name="T5" fmla="*/ 6 h 13"/>
                  <a:gd name="T6" fmla="*/ 3 w 8"/>
                  <a:gd name="T7" fmla="*/ 13 h 13"/>
                  <a:gd name="T8" fmla="*/ 3 w 8"/>
                  <a:gd name="T9" fmla="*/ 13 h 13"/>
                  <a:gd name="T10" fmla="*/ 8 w 8"/>
                  <a:gd name="T11" fmla="*/ 7 h 13"/>
                  <a:gd name="T12" fmla="*/ 5 w 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3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1"/>
                      <a:pt x="1" y="4"/>
                      <a:pt x="0" y="6"/>
                    </a:cubicBezTo>
                    <a:cubicBezTo>
                      <a:pt x="1" y="8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3"/>
                      <a:pt x="6" y="9"/>
                      <a:pt x="8" y="7"/>
                    </a:cubicBezTo>
                    <a:cubicBezTo>
                      <a:pt x="7" y="4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86" name="Freeform 3945">
                <a:extLst>
                  <a:ext uri="{FF2B5EF4-FFF2-40B4-BE49-F238E27FC236}">
                    <a16:creationId xmlns:a16="http://schemas.microsoft.com/office/drawing/2014/main" id="{BFF1DEF2-913A-4CEE-90CF-20B428E4A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6" y="586"/>
                <a:ext cx="4" cy="16"/>
              </a:xfrm>
              <a:custGeom>
                <a:avLst/>
                <a:gdLst>
                  <a:gd name="T0" fmla="*/ 2 w 5"/>
                  <a:gd name="T1" fmla="*/ 0 h 19"/>
                  <a:gd name="T2" fmla="*/ 0 w 5"/>
                  <a:gd name="T3" fmla="*/ 9 h 19"/>
                  <a:gd name="T4" fmla="*/ 3 w 5"/>
                  <a:gd name="T5" fmla="*/ 19 h 19"/>
                  <a:gd name="T6" fmla="*/ 5 w 5"/>
                  <a:gd name="T7" fmla="*/ 11 h 19"/>
                  <a:gd name="T8" fmla="*/ 2 w 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9">
                    <a:moveTo>
                      <a:pt x="2" y="0"/>
                    </a:moveTo>
                    <a:cubicBezTo>
                      <a:pt x="1" y="3"/>
                      <a:pt x="0" y="6"/>
                      <a:pt x="0" y="9"/>
                    </a:cubicBezTo>
                    <a:cubicBezTo>
                      <a:pt x="0" y="12"/>
                      <a:pt x="2" y="15"/>
                      <a:pt x="3" y="19"/>
                    </a:cubicBezTo>
                    <a:cubicBezTo>
                      <a:pt x="4" y="16"/>
                      <a:pt x="5" y="14"/>
                      <a:pt x="5" y="11"/>
                    </a:cubicBezTo>
                    <a:cubicBezTo>
                      <a:pt x="5" y="9"/>
                      <a:pt x="4" y="5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87" name="Freeform 3946">
                <a:extLst>
                  <a:ext uri="{FF2B5EF4-FFF2-40B4-BE49-F238E27FC236}">
                    <a16:creationId xmlns:a16="http://schemas.microsoft.com/office/drawing/2014/main" id="{04DEF4AA-BA21-4ADB-A3CF-45DF74BC8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4" y="3715"/>
                <a:ext cx="10" cy="10"/>
              </a:xfrm>
              <a:custGeom>
                <a:avLst/>
                <a:gdLst>
                  <a:gd name="T0" fmla="*/ 3 w 11"/>
                  <a:gd name="T1" fmla="*/ 0 h 11"/>
                  <a:gd name="T2" fmla="*/ 0 w 11"/>
                  <a:gd name="T3" fmla="*/ 2 h 11"/>
                  <a:gd name="T4" fmla="*/ 7 w 11"/>
                  <a:gd name="T5" fmla="*/ 11 h 11"/>
                  <a:gd name="T6" fmla="*/ 7 w 11"/>
                  <a:gd name="T7" fmla="*/ 11 h 11"/>
                  <a:gd name="T8" fmla="*/ 11 w 11"/>
                  <a:gd name="T9" fmla="*/ 4 h 11"/>
                  <a:gd name="T10" fmla="*/ 3 w 11"/>
                  <a:gd name="T11" fmla="*/ 0 h 11"/>
                  <a:gd name="T12" fmla="*/ 3 w 11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2" y="5"/>
                      <a:pt x="5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9" y="8"/>
                      <a:pt x="11" y="4"/>
                    </a:cubicBezTo>
                    <a:cubicBezTo>
                      <a:pt x="7" y="2"/>
                      <a:pt x="5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88" name="Freeform 3947">
                <a:extLst>
                  <a:ext uri="{FF2B5EF4-FFF2-40B4-BE49-F238E27FC236}">
                    <a16:creationId xmlns:a16="http://schemas.microsoft.com/office/drawing/2014/main" id="{2CE53C01-C2F8-4F51-B7E9-D43A1C847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3" y="2600"/>
                <a:ext cx="7" cy="9"/>
              </a:xfrm>
              <a:custGeom>
                <a:avLst/>
                <a:gdLst>
                  <a:gd name="T0" fmla="*/ 0 w 9"/>
                  <a:gd name="T1" fmla="*/ 0 h 10"/>
                  <a:gd name="T2" fmla="*/ 2 w 9"/>
                  <a:gd name="T3" fmla="*/ 7 h 10"/>
                  <a:gd name="T4" fmla="*/ 8 w 9"/>
                  <a:gd name="T5" fmla="*/ 10 h 10"/>
                  <a:gd name="T6" fmla="*/ 9 w 9"/>
                  <a:gd name="T7" fmla="*/ 0 h 10"/>
                  <a:gd name="T8" fmla="*/ 0 w 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1" y="2"/>
                      <a:pt x="1" y="5"/>
                      <a:pt x="2" y="7"/>
                    </a:cubicBezTo>
                    <a:cubicBezTo>
                      <a:pt x="4" y="9"/>
                      <a:pt x="6" y="9"/>
                      <a:pt x="8" y="1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89" name="Freeform 3948">
                <a:extLst>
                  <a:ext uri="{FF2B5EF4-FFF2-40B4-BE49-F238E27FC236}">
                    <a16:creationId xmlns:a16="http://schemas.microsoft.com/office/drawing/2014/main" id="{9EBCE62A-1FB6-48A6-A015-AD0308051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2613"/>
                <a:ext cx="4" cy="15"/>
              </a:xfrm>
              <a:custGeom>
                <a:avLst/>
                <a:gdLst>
                  <a:gd name="T0" fmla="*/ 1 w 5"/>
                  <a:gd name="T1" fmla="*/ 0 h 18"/>
                  <a:gd name="T2" fmla="*/ 0 w 5"/>
                  <a:gd name="T3" fmla="*/ 7 h 18"/>
                  <a:gd name="T4" fmla="*/ 2 w 5"/>
                  <a:gd name="T5" fmla="*/ 18 h 18"/>
                  <a:gd name="T6" fmla="*/ 2 w 5"/>
                  <a:gd name="T7" fmla="*/ 18 h 18"/>
                  <a:gd name="T8" fmla="*/ 5 w 5"/>
                  <a:gd name="T9" fmla="*/ 15 h 18"/>
                  <a:gd name="T10" fmla="*/ 1 w 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8">
                    <a:moveTo>
                      <a:pt x="1" y="0"/>
                    </a:move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0" y="17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8"/>
                      <a:pt x="3" y="16"/>
                      <a:pt x="5" y="15"/>
                    </a:cubicBezTo>
                    <a:cubicBezTo>
                      <a:pt x="3" y="9"/>
                      <a:pt x="2" y="5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90" name="Freeform 3949">
                <a:extLst>
                  <a:ext uri="{FF2B5EF4-FFF2-40B4-BE49-F238E27FC236}">
                    <a16:creationId xmlns:a16="http://schemas.microsoft.com/office/drawing/2014/main" id="{F2A83DD7-6FC8-4622-AA3A-F8BA61E93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2" y="3701"/>
                <a:ext cx="9" cy="13"/>
              </a:xfrm>
              <a:custGeom>
                <a:avLst/>
                <a:gdLst>
                  <a:gd name="T0" fmla="*/ 5 w 11"/>
                  <a:gd name="T1" fmla="*/ 0 h 15"/>
                  <a:gd name="T2" fmla="*/ 0 w 11"/>
                  <a:gd name="T3" fmla="*/ 8 h 15"/>
                  <a:gd name="T4" fmla="*/ 5 w 11"/>
                  <a:gd name="T5" fmla="*/ 15 h 15"/>
                  <a:gd name="T6" fmla="*/ 6 w 11"/>
                  <a:gd name="T7" fmla="*/ 15 h 15"/>
                  <a:gd name="T8" fmla="*/ 11 w 11"/>
                  <a:gd name="T9" fmla="*/ 10 h 15"/>
                  <a:gd name="T10" fmla="*/ 5 w 1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5">
                    <a:moveTo>
                      <a:pt x="5" y="0"/>
                    </a:moveTo>
                    <a:cubicBezTo>
                      <a:pt x="3" y="2"/>
                      <a:pt x="1" y="5"/>
                      <a:pt x="0" y="8"/>
                    </a:cubicBezTo>
                    <a:cubicBezTo>
                      <a:pt x="2" y="10"/>
                      <a:pt x="3" y="14"/>
                      <a:pt x="5" y="15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7" y="15"/>
                      <a:pt x="9" y="11"/>
                      <a:pt x="11" y="10"/>
                    </a:cubicBezTo>
                    <a:cubicBezTo>
                      <a:pt x="8" y="5"/>
                      <a:pt x="6" y="2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91" name="Freeform 3950">
                <a:extLst>
                  <a:ext uri="{FF2B5EF4-FFF2-40B4-BE49-F238E27FC236}">
                    <a16:creationId xmlns:a16="http://schemas.microsoft.com/office/drawing/2014/main" id="{BEB950AD-9603-4834-B139-60E6AF107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1" y="3029"/>
                <a:ext cx="5" cy="14"/>
              </a:xfrm>
              <a:custGeom>
                <a:avLst/>
                <a:gdLst>
                  <a:gd name="T0" fmla="*/ 3 w 6"/>
                  <a:gd name="T1" fmla="*/ 0 h 17"/>
                  <a:gd name="T2" fmla="*/ 2 w 6"/>
                  <a:gd name="T3" fmla="*/ 1 h 17"/>
                  <a:gd name="T4" fmla="*/ 1 w 6"/>
                  <a:gd name="T5" fmla="*/ 3 h 17"/>
                  <a:gd name="T6" fmla="*/ 5 w 6"/>
                  <a:gd name="T7" fmla="*/ 17 h 17"/>
                  <a:gd name="T8" fmla="*/ 5 w 6"/>
                  <a:gd name="T9" fmla="*/ 16 h 17"/>
                  <a:gd name="T10" fmla="*/ 6 w 6"/>
                  <a:gd name="T11" fmla="*/ 12 h 17"/>
                  <a:gd name="T12" fmla="*/ 6 w 6"/>
                  <a:gd name="T13" fmla="*/ 12 h 17"/>
                  <a:gd name="T14" fmla="*/ 3 w 6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7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0" y="8"/>
                      <a:pt x="3" y="17"/>
                      <a:pt x="5" y="17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6" y="15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4"/>
                      <a:pt x="6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92" name="Freeform 3951">
                <a:extLst>
                  <a:ext uri="{FF2B5EF4-FFF2-40B4-BE49-F238E27FC236}">
                    <a16:creationId xmlns:a16="http://schemas.microsoft.com/office/drawing/2014/main" id="{0DA109D4-8046-4A98-9A32-4CE05B1FD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2" y="2928"/>
                <a:ext cx="6" cy="15"/>
              </a:xfrm>
              <a:custGeom>
                <a:avLst/>
                <a:gdLst>
                  <a:gd name="T0" fmla="*/ 3 w 7"/>
                  <a:gd name="T1" fmla="*/ 0 h 17"/>
                  <a:gd name="T2" fmla="*/ 2 w 7"/>
                  <a:gd name="T3" fmla="*/ 1 h 17"/>
                  <a:gd name="T4" fmla="*/ 1 w 7"/>
                  <a:gd name="T5" fmla="*/ 3 h 17"/>
                  <a:gd name="T6" fmla="*/ 5 w 7"/>
                  <a:gd name="T7" fmla="*/ 17 h 17"/>
                  <a:gd name="T8" fmla="*/ 5 w 7"/>
                  <a:gd name="T9" fmla="*/ 16 h 17"/>
                  <a:gd name="T10" fmla="*/ 6 w 7"/>
                  <a:gd name="T11" fmla="*/ 12 h 17"/>
                  <a:gd name="T12" fmla="*/ 6 w 7"/>
                  <a:gd name="T13" fmla="*/ 12 h 17"/>
                  <a:gd name="T14" fmla="*/ 3 w 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7">
                    <a:moveTo>
                      <a:pt x="3" y="0"/>
                    </a:moveTo>
                    <a:cubicBezTo>
                      <a:pt x="3" y="0"/>
                      <a:pt x="3" y="0"/>
                      <a:pt x="2" y="1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8"/>
                      <a:pt x="3" y="17"/>
                      <a:pt x="5" y="17"/>
                    </a:cubicBezTo>
                    <a:cubicBezTo>
                      <a:pt x="5" y="17"/>
                      <a:pt x="5" y="16"/>
                      <a:pt x="5" y="16"/>
                    </a:cubicBezTo>
                    <a:cubicBezTo>
                      <a:pt x="6" y="15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4"/>
                      <a:pt x="6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93" name="Freeform 3952">
                <a:extLst>
                  <a:ext uri="{FF2B5EF4-FFF2-40B4-BE49-F238E27FC236}">
                    <a16:creationId xmlns:a16="http://schemas.microsoft.com/office/drawing/2014/main" id="{6271ACE3-2C02-49D5-B9BF-8E50A84B5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1" y="2084"/>
                <a:ext cx="7" cy="15"/>
              </a:xfrm>
              <a:custGeom>
                <a:avLst/>
                <a:gdLst>
                  <a:gd name="T0" fmla="*/ 5 w 8"/>
                  <a:gd name="T1" fmla="*/ 0 h 18"/>
                  <a:gd name="T2" fmla="*/ 0 w 8"/>
                  <a:gd name="T3" fmla="*/ 10 h 18"/>
                  <a:gd name="T4" fmla="*/ 4 w 8"/>
                  <a:gd name="T5" fmla="*/ 18 h 18"/>
                  <a:gd name="T6" fmla="*/ 8 w 8"/>
                  <a:gd name="T7" fmla="*/ 9 h 18"/>
                  <a:gd name="T8" fmla="*/ 5 w 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5" y="0"/>
                    </a:moveTo>
                    <a:cubicBezTo>
                      <a:pt x="3" y="5"/>
                      <a:pt x="2" y="8"/>
                      <a:pt x="0" y="10"/>
                    </a:cubicBezTo>
                    <a:cubicBezTo>
                      <a:pt x="2" y="13"/>
                      <a:pt x="3" y="15"/>
                      <a:pt x="4" y="18"/>
                    </a:cubicBezTo>
                    <a:cubicBezTo>
                      <a:pt x="6" y="15"/>
                      <a:pt x="8" y="13"/>
                      <a:pt x="8" y="9"/>
                    </a:cubicBezTo>
                    <a:cubicBezTo>
                      <a:pt x="8" y="7"/>
                      <a:pt x="6" y="3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94" name="Freeform 3953">
                <a:extLst>
                  <a:ext uri="{FF2B5EF4-FFF2-40B4-BE49-F238E27FC236}">
                    <a16:creationId xmlns:a16="http://schemas.microsoft.com/office/drawing/2014/main" id="{3040AC71-DE30-41A9-B9E8-46DD30BB6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5" y="2922"/>
                <a:ext cx="3" cy="15"/>
              </a:xfrm>
              <a:custGeom>
                <a:avLst/>
                <a:gdLst>
                  <a:gd name="T0" fmla="*/ 1 w 4"/>
                  <a:gd name="T1" fmla="*/ 0 h 17"/>
                  <a:gd name="T2" fmla="*/ 0 w 4"/>
                  <a:gd name="T3" fmla="*/ 10 h 17"/>
                  <a:gd name="T4" fmla="*/ 2 w 4"/>
                  <a:gd name="T5" fmla="*/ 17 h 17"/>
                  <a:gd name="T6" fmla="*/ 2 w 4"/>
                  <a:gd name="T7" fmla="*/ 17 h 17"/>
                  <a:gd name="T8" fmla="*/ 4 w 4"/>
                  <a:gd name="T9" fmla="*/ 16 h 17"/>
                  <a:gd name="T10" fmla="*/ 1 w 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7">
                    <a:moveTo>
                      <a:pt x="1" y="0"/>
                    </a:moveTo>
                    <a:cubicBezTo>
                      <a:pt x="0" y="4"/>
                      <a:pt x="0" y="7"/>
                      <a:pt x="0" y="10"/>
                    </a:cubicBezTo>
                    <a:cubicBezTo>
                      <a:pt x="0" y="12"/>
                      <a:pt x="1" y="16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7"/>
                      <a:pt x="3" y="16"/>
                      <a:pt x="4" y="16"/>
                    </a:cubicBezTo>
                    <a:cubicBezTo>
                      <a:pt x="2" y="7"/>
                      <a:pt x="1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95" name="Freeform 3954">
                <a:extLst>
                  <a:ext uri="{FF2B5EF4-FFF2-40B4-BE49-F238E27FC236}">
                    <a16:creationId xmlns:a16="http://schemas.microsoft.com/office/drawing/2014/main" id="{A4B320B4-E2AB-4A47-B3AA-7B5E1E363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" y="977"/>
                <a:ext cx="6" cy="9"/>
              </a:xfrm>
              <a:custGeom>
                <a:avLst/>
                <a:gdLst>
                  <a:gd name="T0" fmla="*/ 4 w 7"/>
                  <a:gd name="T1" fmla="*/ 0 h 11"/>
                  <a:gd name="T2" fmla="*/ 4 w 7"/>
                  <a:gd name="T3" fmla="*/ 1 h 11"/>
                  <a:gd name="T4" fmla="*/ 0 w 7"/>
                  <a:gd name="T5" fmla="*/ 9 h 11"/>
                  <a:gd name="T6" fmla="*/ 4 w 7"/>
                  <a:gd name="T7" fmla="*/ 11 h 11"/>
                  <a:gd name="T8" fmla="*/ 4 w 7"/>
                  <a:gd name="T9" fmla="*/ 11 h 11"/>
                  <a:gd name="T10" fmla="*/ 7 w 7"/>
                  <a:gd name="T11" fmla="*/ 6 h 11"/>
                  <a:gd name="T12" fmla="*/ 4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3" y="3"/>
                      <a:pt x="2" y="6"/>
                      <a:pt x="0" y="9"/>
                    </a:cubicBezTo>
                    <a:cubicBezTo>
                      <a:pt x="1" y="10"/>
                      <a:pt x="3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6" y="8"/>
                      <a:pt x="7" y="6"/>
                    </a:cubicBezTo>
                    <a:cubicBezTo>
                      <a:pt x="5" y="3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96" name="Freeform 3955">
                <a:extLst>
                  <a:ext uri="{FF2B5EF4-FFF2-40B4-BE49-F238E27FC236}">
                    <a16:creationId xmlns:a16="http://schemas.microsoft.com/office/drawing/2014/main" id="{F275F9C4-422C-4148-925F-E14CAC673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861"/>
                <a:ext cx="5" cy="15"/>
              </a:xfrm>
              <a:custGeom>
                <a:avLst/>
                <a:gdLst>
                  <a:gd name="T0" fmla="*/ 4 w 6"/>
                  <a:gd name="T1" fmla="*/ 0 h 17"/>
                  <a:gd name="T2" fmla="*/ 0 w 6"/>
                  <a:gd name="T3" fmla="*/ 9 h 17"/>
                  <a:gd name="T4" fmla="*/ 3 w 6"/>
                  <a:gd name="T5" fmla="*/ 17 h 17"/>
                  <a:gd name="T6" fmla="*/ 6 w 6"/>
                  <a:gd name="T7" fmla="*/ 9 h 17"/>
                  <a:gd name="T8" fmla="*/ 4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4" y="0"/>
                    </a:moveTo>
                    <a:cubicBezTo>
                      <a:pt x="2" y="4"/>
                      <a:pt x="0" y="6"/>
                      <a:pt x="0" y="9"/>
                    </a:cubicBezTo>
                    <a:cubicBezTo>
                      <a:pt x="0" y="11"/>
                      <a:pt x="2" y="14"/>
                      <a:pt x="3" y="17"/>
                    </a:cubicBezTo>
                    <a:cubicBezTo>
                      <a:pt x="4" y="15"/>
                      <a:pt x="5" y="12"/>
                      <a:pt x="6" y="9"/>
                    </a:cubicBezTo>
                    <a:cubicBezTo>
                      <a:pt x="6" y="7"/>
                      <a:pt x="4" y="3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97" name="Freeform 3956">
                <a:extLst>
                  <a:ext uri="{FF2B5EF4-FFF2-40B4-BE49-F238E27FC236}">
                    <a16:creationId xmlns:a16="http://schemas.microsoft.com/office/drawing/2014/main" id="{2CBC827B-EEEA-4336-81BA-886AC1CE9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6" y="2905"/>
                <a:ext cx="7" cy="12"/>
              </a:xfrm>
              <a:custGeom>
                <a:avLst/>
                <a:gdLst>
                  <a:gd name="T0" fmla="*/ 5 w 8"/>
                  <a:gd name="T1" fmla="*/ 0 h 14"/>
                  <a:gd name="T2" fmla="*/ 3 w 8"/>
                  <a:gd name="T3" fmla="*/ 0 h 14"/>
                  <a:gd name="T4" fmla="*/ 0 w 8"/>
                  <a:gd name="T5" fmla="*/ 4 h 14"/>
                  <a:gd name="T6" fmla="*/ 7 w 8"/>
                  <a:gd name="T7" fmla="*/ 14 h 14"/>
                  <a:gd name="T8" fmla="*/ 8 w 8"/>
                  <a:gd name="T9" fmla="*/ 6 h 14"/>
                  <a:gd name="T10" fmla="*/ 5 w 8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5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1" y="3"/>
                      <a:pt x="0" y="4"/>
                    </a:cubicBezTo>
                    <a:cubicBezTo>
                      <a:pt x="2" y="7"/>
                      <a:pt x="4" y="10"/>
                      <a:pt x="7" y="14"/>
                    </a:cubicBezTo>
                    <a:cubicBezTo>
                      <a:pt x="7" y="10"/>
                      <a:pt x="8" y="8"/>
                      <a:pt x="8" y="6"/>
                    </a:cubicBezTo>
                    <a:cubicBezTo>
                      <a:pt x="8" y="1"/>
                      <a:pt x="7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98" name="Freeform 3957">
                <a:extLst>
                  <a:ext uri="{FF2B5EF4-FFF2-40B4-BE49-F238E27FC236}">
                    <a16:creationId xmlns:a16="http://schemas.microsoft.com/office/drawing/2014/main" id="{5335BA9B-A487-47CB-95DB-FEB8B7F39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" y="3202"/>
                <a:ext cx="6" cy="11"/>
              </a:xfrm>
              <a:custGeom>
                <a:avLst/>
                <a:gdLst>
                  <a:gd name="T0" fmla="*/ 5 w 8"/>
                  <a:gd name="T1" fmla="*/ 0 h 13"/>
                  <a:gd name="T2" fmla="*/ 5 w 8"/>
                  <a:gd name="T3" fmla="*/ 0 h 13"/>
                  <a:gd name="T4" fmla="*/ 0 w 8"/>
                  <a:gd name="T5" fmla="*/ 6 h 13"/>
                  <a:gd name="T6" fmla="*/ 3 w 8"/>
                  <a:gd name="T7" fmla="*/ 13 h 13"/>
                  <a:gd name="T8" fmla="*/ 3 w 8"/>
                  <a:gd name="T9" fmla="*/ 13 h 13"/>
                  <a:gd name="T10" fmla="*/ 8 w 8"/>
                  <a:gd name="T11" fmla="*/ 6 h 13"/>
                  <a:gd name="T12" fmla="*/ 5 w 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4"/>
                      <a:pt x="0" y="6"/>
                    </a:cubicBezTo>
                    <a:cubicBezTo>
                      <a:pt x="1" y="8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2"/>
                      <a:pt x="6" y="9"/>
                      <a:pt x="8" y="6"/>
                    </a:cubicBezTo>
                    <a:cubicBezTo>
                      <a:pt x="7" y="4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99" name="Freeform 3958">
                <a:extLst>
                  <a:ext uri="{FF2B5EF4-FFF2-40B4-BE49-F238E27FC236}">
                    <a16:creationId xmlns:a16="http://schemas.microsoft.com/office/drawing/2014/main" id="{CDD5D8F0-B456-4762-B72A-1C45F3A88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7" y="2100"/>
                <a:ext cx="6" cy="12"/>
              </a:xfrm>
              <a:custGeom>
                <a:avLst/>
                <a:gdLst>
                  <a:gd name="T0" fmla="*/ 4 w 7"/>
                  <a:gd name="T1" fmla="*/ 0 h 14"/>
                  <a:gd name="T2" fmla="*/ 0 w 7"/>
                  <a:gd name="T3" fmla="*/ 11 h 14"/>
                  <a:gd name="T4" fmla="*/ 3 w 7"/>
                  <a:gd name="T5" fmla="*/ 14 h 14"/>
                  <a:gd name="T6" fmla="*/ 4 w 7"/>
                  <a:gd name="T7" fmla="*/ 14 h 14"/>
                  <a:gd name="T8" fmla="*/ 6 w 7"/>
                  <a:gd name="T9" fmla="*/ 8 h 14"/>
                  <a:gd name="T10" fmla="*/ 4 w 7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4" y="0"/>
                    </a:moveTo>
                    <a:cubicBezTo>
                      <a:pt x="3" y="4"/>
                      <a:pt x="1" y="8"/>
                      <a:pt x="0" y="11"/>
                    </a:cubicBezTo>
                    <a:cubicBezTo>
                      <a:pt x="1" y="12"/>
                      <a:pt x="2" y="13"/>
                      <a:pt x="3" y="14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6" y="14"/>
                      <a:pt x="7" y="13"/>
                      <a:pt x="6" y="8"/>
                    </a:cubicBezTo>
                    <a:cubicBezTo>
                      <a:pt x="6" y="6"/>
                      <a:pt x="5" y="4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00" name="Freeform 3959">
                <a:extLst>
                  <a:ext uri="{FF2B5EF4-FFF2-40B4-BE49-F238E27FC236}">
                    <a16:creationId xmlns:a16="http://schemas.microsoft.com/office/drawing/2014/main" id="{19EB8BCB-7769-4E8B-93F8-A124F0EB8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1" y="256"/>
                <a:ext cx="5" cy="16"/>
              </a:xfrm>
              <a:custGeom>
                <a:avLst/>
                <a:gdLst>
                  <a:gd name="T0" fmla="*/ 6 w 6"/>
                  <a:gd name="T1" fmla="*/ 0 h 19"/>
                  <a:gd name="T2" fmla="*/ 2 w 6"/>
                  <a:gd name="T3" fmla="*/ 7 h 19"/>
                  <a:gd name="T4" fmla="*/ 0 w 6"/>
                  <a:gd name="T5" fmla="*/ 19 h 19"/>
                  <a:gd name="T6" fmla="*/ 0 w 6"/>
                  <a:gd name="T7" fmla="*/ 19 h 19"/>
                  <a:gd name="T8" fmla="*/ 0 w 6"/>
                  <a:gd name="T9" fmla="*/ 19 h 19"/>
                  <a:gd name="T10" fmla="*/ 1 w 6"/>
                  <a:gd name="T11" fmla="*/ 19 h 19"/>
                  <a:gd name="T12" fmla="*/ 2 w 6"/>
                  <a:gd name="T13" fmla="*/ 19 h 19"/>
                  <a:gd name="T14" fmla="*/ 6 w 6"/>
                  <a:gd name="T15" fmla="*/ 15 h 19"/>
                  <a:gd name="T16" fmla="*/ 6 w 6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9">
                    <a:moveTo>
                      <a:pt x="6" y="0"/>
                    </a:moveTo>
                    <a:cubicBezTo>
                      <a:pt x="4" y="4"/>
                      <a:pt x="3" y="5"/>
                      <a:pt x="2" y="7"/>
                    </a:cubicBezTo>
                    <a:cubicBezTo>
                      <a:pt x="1" y="11"/>
                      <a:pt x="1" y="15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2" y="19"/>
                    </a:cubicBezTo>
                    <a:cubicBezTo>
                      <a:pt x="3" y="17"/>
                      <a:pt x="5" y="17"/>
                      <a:pt x="6" y="15"/>
                    </a:cubicBezTo>
                    <a:cubicBezTo>
                      <a:pt x="6" y="11"/>
                      <a:pt x="6" y="7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01" name="Freeform 3960">
                <a:extLst>
                  <a:ext uri="{FF2B5EF4-FFF2-40B4-BE49-F238E27FC236}">
                    <a16:creationId xmlns:a16="http://schemas.microsoft.com/office/drawing/2014/main" id="{D78DB4ED-1661-40DA-AFCF-6F95205F5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916"/>
                <a:ext cx="9" cy="9"/>
              </a:xfrm>
              <a:custGeom>
                <a:avLst/>
                <a:gdLst>
                  <a:gd name="T0" fmla="*/ 3 w 11"/>
                  <a:gd name="T1" fmla="*/ 0 h 11"/>
                  <a:gd name="T2" fmla="*/ 0 w 11"/>
                  <a:gd name="T3" fmla="*/ 3 h 11"/>
                  <a:gd name="T4" fmla="*/ 7 w 11"/>
                  <a:gd name="T5" fmla="*/ 11 h 11"/>
                  <a:gd name="T6" fmla="*/ 7 w 11"/>
                  <a:gd name="T7" fmla="*/ 11 h 11"/>
                  <a:gd name="T8" fmla="*/ 11 w 11"/>
                  <a:gd name="T9" fmla="*/ 5 h 11"/>
                  <a:gd name="T10" fmla="*/ 3 w 11"/>
                  <a:gd name="T11" fmla="*/ 0 h 11"/>
                  <a:gd name="T12" fmla="*/ 3 w 11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3" y="0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2" y="5"/>
                      <a:pt x="4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8"/>
                      <a:pt x="11" y="5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02" name="Freeform 3961">
                <a:extLst>
                  <a:ext uri="{FF2B5EF4-FFF2-40B4-BE49-F238E27FC236}">
                    <a16:creationId xmlns:a16="http://schemas.microsoft.com/office/drawing/2014/main" id="{7D4AB8F7-D3A2-4E1B-A6B2-FC4586CA4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4" y="3133"/>
                <a:ext cx="8" cy="10"/>
              </a:xfrm>
              <a:custGeom>
                <a:avLst/>
                <a:gdLst>
                  <a:gd name="T0" fmla="*/ 5 w 9"/>
                  <a:gd name="T1" fmla="*/ 0 h 12"/>
                  <a:gd name="T2" fmla="*/ 3 w 9"/>
                  <a:gd name="T3" fmla="*/ 2 h 12"/>
                  <a:gd name="T4" fmla="*/ 4 w 9"/>
                  <a:gd name="T5" fmla="*/ 12 h 12"/>
                  <a:gd name="T6" fmla="*/ 9 w 9"/>
                  <a:gd name="T7" fmla="*/ 7 h 12"/>
                  <a:gd name="T8" fmla="*/ 6 w 9"/>
                  <a:gd name="T9" fmla="*/ 0 h 12"/>
                  <a:gd name="T10" fmla="*/ 5 w 9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2">
                    <a:moveTo>
                      <a:pt x="5" y="0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0" y="8"/>
                      <a:pt x="4" y="9"/>
                      <a:pt x="4" y="12"/>
                    </a:cubicBezTo>
                    <a:cubicBezTo>
                      <a:pt x="5" y="11"/>
                      <a:pt x="7" y="10"/>
                      <a:pt x="9" y="7"/>
                    </a:cubicBezTo>
                    <a:cubicBezTo>
                      <a:pt x="8" y="4"/>
                      <a:pt x="7" y="1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03" name="Freeform 3962">
                <a:extLst>
                  <a:ext uri="{FF2B5EF4-FFF2-40B4-BE49-F238E27FC236}">
                    <a16:creationId xmlns:a16="http://schemas.microsoft.com/office/drawing/2014/main" id="{DECE027E-23B8-44D6-943D-7A97D8B8A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3" y="2042"/>
                <a:ext cx="4" cy="14"/>
              </a:xfrm>
              <a:custGeom>
                <a:avLst/>
                <a:gdLst>
                  <a:gd name="T0" fmla="*/ 2 w 5"/>
                  <a:gd name="T1" fmla="*/ 0 h 17"/>
                  <a:gd name="T2" fmla="*/ 1 w 5"/>
                  <a:gd name="T3" fmla="*/ 9 h 17"/>
                  <a:gd name="T4" fmla="*/ 2 w 5"/>
                  <a:gd name="T5" fmla="*/ 17 h 17"/>
                  <a:gd name="T6" fmla="*/ 5 w 5"/>
                  <a:gd name="T7" fmla="*/ 6 h 17"/>
                  <a:gd name="T8" fmla="*/ 3 w 5"/>
                  <a:gd name="T9" fmla="*/ 0 h 17"/>
                  <a:gd name="T10" fmla="*/ 2 w 5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7">
                    <a:moveTo>
                      <a:pt x="2" y="0"/>
                    </a:moveTo>
                    <a:cubicBezTo>
                      <a:pt x="0" y="0"/>
                      <a:pt x="1" y="6"/>
                      <a:pt x="1" y="9"/>
                    </a:cubicBezTo>
                    <a:cubicBezTo>
                      <a:pt x="1" y="11"/>
                      <a:pt x="1" y="14"/>
                      <a:pt x="2" y="17"/>
                    </a:cubicBezTo>
                    <a:cubicBezTo>
                      <a:pt x="3" y="13"/>
                      <a:pt x="4" y="10"/>
                      <a:pt x="5" y="6"/>
                    </a:cubicBezTo>
                    <a:cubicBezTo>
                      <a:pt x="4" y="3"/>
                      <a:pt x="3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04" name="Freeform 3963">
                <a:extLst>
                  <a:ext uri="{FF2B5EF4-FFF2-40B4-BE49-F238E27FC236}">
                    <a16:creationId xmlns:a16="http://schemas.microsoft.com/office/drawing/2014/main" id="{732FC474-3C23-4E71-97AA-6431FF15C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5" y="4030"/>
                <a:ext cx="9" cy="13"/>
              </a:xfrm>
              <a:custGeom>
                <a:avLst/>
                <a:gdLst>
                  <a:gd name="T0" fmla="*/ 6 w 11"/>
                  <a:gd name="T1" fmla="*/ 0 h 15"/>
                  <a:gd name="T2" fmla="*/ 5 w 11"/>
                  <a:gd name="T3" fmla="*/ 0 h 15"/>
                  <a:gd name="T4" fmla="*/ 0 w 11"/>
                  <a:gd name="T5" fmla="*/ 8 h 15"/>
                  <a:gd name="T6" fmla="*/ 5 w 11"/>
                  <a:gd name="T7" fmla="*/ 15 h 15"/>
                  <a:gd name="T8" fmla="*/ 5 w 11"/>
                  <a:gd name="T9" fmla="*/ 15 h 15"/>
                  <a:gd name="T10" fmla="*/ 11 w 11"/>
                  <a:gd name="T11" fmla="*/ 6 h 15"/>
                  <a:gd name="T12" fmla="*/ 6 w 11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5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3" y="1"/>
                      <a:pt x="1" y="5"/>
                      <a:pt x="0" y="8"/>
                    </a:cubicBezTo>
                    <a:cubicBezTo>
                      <a:pt x="1" y="10"/>
                      <a:pt x="3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5"/>
                      <a:pt x="8" y="10"/>
                      <a:pt x="11" y="6"/>
                    </a:cubicBezTo>
                    <a:cubicBezTo>
                      <a:pt x="9" y="4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05" name="Freeform 3964">
                <a:extLst>
                  <a:ext uri="{FF2B5EF4-FFF2-40B4-BE49-F238E27FC236}">
                    <a16:creationId xmlns:a16="http://schemas.microsoft.com/office/drawing/2014/main" id="{2492A911-007D-4B41-80E5-56777D259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7" y="3016"/>
                <a:ext cx="4" cy="15"/>
              </a:xfrm>
              <a:custGeom>
                <a:avLst/>
                <a:gdLst>
                  <a:gd name="T0" fmla="*/ 2 w 5"/>
                  <a:gd name="T1" fmla="*/ 0 h 18"/>
                  <a:gd name="T2" fmla="*/ 0 w 5"/>
                  <a:gd name="T3" fmla="*/ 4 h 18"/>
                  <a:gd name="T4" fmla="*/ 2 w 5"/>
                  <a:gd name="T5" fmla="*/ 18 h 18"/>
                  <a:gd name="T6" fmla="*/ 5 w 5"/>
                  <a:gd name="T7" fmla="*/ 13 h 18"/>
                  <a:gd name="T8" fmla="*/ 2 w 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8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8"/>
                      <a:pt x="1" y="12"/>
                      <a:pt x="2" y="18"/>
                    </a:cubicBezTo>
                    <a:cubicBezTo>
                      <a:pt x="4" y="15"/>
                      <a:pt x="5" y="13"/>
                      <a:pt x="5" y="13"/>
                    </a:cubicBezTo>
                    <a:cubicBezTo>
                      <a:pt x="4" y="8"/>
                      <a:pt x="3" y="4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06" name="Freeform 3965">
                <a:extLst>
                  <a:ext uri="{FF2B5EF4-FFF2-40B4-BE49-F238E27FC236}">
                    <a16:creationId xmlns:a16="http://schemas.microsoft.com/office/drawing/2014/main" id="{763F73B6-F62F-4456-A029-8B31B4D28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6" y="2059"/>
                <a:ext cx="7" cy="8"/>
              </a:xfrm>
              <a:custGeom>
                <a:avLst/>
                <a:gdLst>
                  <a:gd name="T0" fmla="*/ 5 w 8"/>
                  <a:gd name="T1" fmla="*/ 0 h 10"/>
                  <a:gd name="T2" fmla="*/ 5 w 8"/>
                  <a:gd name="T3" fmla="*/ 0 h 10"/>
                  <a:gd name="T4" fmla="*/ 0 w 8"/>
                  <a:gd name="T5" fmla="*/ 7 h 10"/>
                  <a:gd name="T6" fmla="*/ 3 w 8"/>
                  <a:gd name="T7" fmla="*/ 10 h 10"/>
                  <a:gd name="T8" fmla="*/ 3 w 8"/>
                  <a:gd name="T9" fmla="*/ 10 h 10"/>
                  <a:gd name="T10" fmla="*/ 8 w 8"/>
                  <a:gd name="T11" fmla="*/ 7 h 10"/>
                  <a:gd name="T12" fmla="*/ 5 w 8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4"/>
                      <a:pt x="0" y="7"/>
                    </a:cubicBezTo>
                    <a:cubicBezTo>
                      <a:pt x="1" y="8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6" y="9"/>
                      <a:pt x="8" y="7"/>
                    </a:cubicBezTo>
                    <a:cubicBezTo>
                      <a:pt x="6" y="3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07" name="Freeform 3966">
                <a:extLst>
                  <a:ext uri="{FF2B5EF4-FFF2-40B4-BE49-F238E27FC236}">
                    <a16:creationId xmlns:a16="http://schemas.microsoft.com/office/drawing/2014/main" id="{C1D2BB18-3A01-4808-8E6A-524AB545B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226"/>
                <a:ext cx="5" cy="17"/>
              </a:xfrm>
              <a:custGeom>
                <a:avLst/>
                <a:gdLst>
                  <a:gd name="T0" fmla="*/ 1 w 5"/>
                  <a:gd name="T1" fmla="*/ 0 h 20"/>
                  <a:gd name="T2" fmla="*/ 0 w 5"/>
                  <a:gd name="T3" fmla="*/ 16 h 20"/>
                  <a:gd name="T4" fmla="*/ 1 w 5"/>
                  <a:gd name="T5" fmla="*/ 20 h 20"/>
                  <a:gd name="T6" fmla="*/ 5 w 5"/>
                  <a:gd name="T7" fmla="*/ 7 h 20"/>
                  <a:gd name="T8" fmla="*/ 1 w 5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0">
                    <a:moveTo>
                      <a:pt x="1" y="0"/>
                    </a:moveTo>
                    <a:cubicBezTo>
                      <a:pt x="0" y="7"/>
                      <a:pt x="0" y="11"/>
                      <a:pt x="0" y="16"/>
                    </a:cubicBezTo>
                    <a:cubicBezTo>
                      <a:pt x="0" y="17"/>
                      <a:pt x="0" y="19"/>
                      <a:pt x="1" y="20"/>
                    </a:cubicBezTo>
                    <a:cubicBezTo>
                      <a:pt x="2" y="16"/>
                      <a:pt x="4" y="12"/>
                      <a:pt x="5" y="7"/>
                    </a:cubicBezTo>
                    <a:cubicBezTo>
                      <a:pt x="5" y="6"/>
                      <a:pt x="3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08" name="Freeform 3967">
                <a:extLst>
                  <a:ext uri="{FF2B5EF4-FFF2-40B4-BE49-F238E27FC236}">
                    <a16:creationId xmlns:a16="http://schemas.microsoft.com/office/drawing/2014/main" id="{05FDB06E-049E-4E96-8241-9507B5370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2" y="3955"/>
                <a:ext cx="7" cy="16"/>
              </a:xfrm>
              <a:custGeom>
                <a:avLst/>
                <a:gdLst>
                  <a:gd name="T0" fmla="*/ 3 w 8"/>
                  <a:gd name="T1" fmla="*/ 0 h 18"/>
                  <a:gd name="T2" fmla="*/ 0 w 8"/>
                  <a:gd name="T3" fmla="*/ 8 h 18"/>
                  <a:gd name="T4" fmla="*/ 7 w 8"/>
                  <a:gd name="T5" fmla="*/ 18 h 18"/>
                  <a:gd name="T6" fmla="*/ 7 w 8"/>
                  <a:gd name="T7" fmla="*/ 8 h 18"/>
                  <a:gd name="T8" fmla="*/ 3 w 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3" y="0"/>
                    </a:moveTo>
                    <a:cubicBezTo>
                      <a:pt x="2" y="4"/>
                      <a:pt x="0" y="7"/>
                      <a:pt x="0" y="8"/>
                    </a:cubicBezTo>
                    <a:cubicBezTo>
                      <a:pt x="2" y="12"/>
                      <a:pt x="5" y="15"/>
                      <a:pt x="7" y="18"/>
                    </a:cubicBezTo>
                    <a:cubicBezTo>
                      <a:pt x="7" y="15"/>
                      <a:pt x="8" y="11"/>
                      <a:pt x="7" y="8"/>
                    </a:cubicBezTo>
                    <a:cubicBezTo>
                      <a:pt x="7" y="6"/>
                      <a:pt x="5" y="4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09" name="Freeform 3968">
                <a:extLst>
                  <a:ext uri="{FF2B5EF4-FFF2-40B4-BE49-F238E27FC236}">
                    <a16:creationId xmlns:a16="http://schemas.microsoft.com/office/drawing/2014/main" id="{8FF4D9CA-2803-4E5C-B286-BECC9ED5C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1904"/>
                <a:ext cx="3" cy="15"/>
              </a:xfrm>
              <a:custGeom>
                <a:avLst/>
                <a:gdLst>
                  <a:gd name="T0" fmla="*/ 4 w 4"/>
                  <a:gd name="T1" fmla="*/ 0 h 17"/>
                  <a:gd name="T2" fmla="*/ 1 w 4"/>
                  <a:gd name="T3" fmla="*/ 6 h 17"/>
                  <a:gd name="T4" fmla="*/ 0 w 4"/>
                  <a:gd name="T5" fmla="*/ 17 h 17"/>
                  <a:gd name="T6" fmla="*/ 1 w 4"/>
                  <a:gd name="T7" fmla="*/ 17 h 17"/>
                  <a:gd name="T8" fmla="*/ 3 w 4"/>
                  <a:gd name="T9" fmla="*/ 15 h 17"/>
                  <a:gd name="T10" fmla="*/ 4 w 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7">
                    <a:moveTo>
                      <a:pt x="4" y="0"/>
                    </a:moveTo>
                    <a:cubicBezTo>
                      <a:pt x="2" y="3"/>
                      <a:pt x="1" y="4"/>
                      <a:pt x="1" y="6"/>
                    </a:cubicBezTo>
                    <a:cubicBezTo>
                      <a:pt x="0" y="9"/>
                      <a:pt x="0" y="13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3" y="17"/>
                      <a:pt x="3" y="15"/>
                    </a:cubicBezTo>
                    <a:cubicBezTo>
                      <a:pt x="4" y="11"/>
                      <a:pt x="4" y="7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10" name="Freeform 3969">
                <a:extLst>
                  <a:ext uri="{FF2B5EF4-FFF2-40B4-BE49-F238E27FC236}">
                    <a16:creationId xmlns:a16="http://schemas.microsoft.com/office/drawing/2014/main" id="{2757615F-1EFA-4B2F-876A-8A1814B4A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123"/>
                <a:ext cx="5" cy="12"/>
              </a:xfrm>
              <a:custGeom>
                <a:avLst/>
                <a:gdLst>
                  <a:gd name="T0" fmla="*/ 2 w 5"/>
                  <a:gd name="T1" fmla="*/ 0 h 15"/>
                  <a:gd name="T2" fmla="*/ 0 w 5"/>
                  <a:gd name="T3" fmla="*/ 6 h 15"/>
                  <a:gd name="T4" fmla="*/ 3 w 5"/>
                  <a:gd name="T5" fmla="*/ 15 h 15"/>
                  <a:gd name="T6" fmla="*/ 3 w 5"/>
                  <a:gd name="T7" fmla="*/ 15 h 15"/>
                  <a:gd name="T8" fmla="*/ 5 w 5"/>
                  <a:gd name="T9" fmla="*/ 12 h 15"/>
                  <a:gd name="T10" fmla="*/ 2 w 5"/>
                  <a:gd name="T11" fmla="*/ 0 h 15"/>
                  <a:gd name="T12" fmla="*/ 2 w 5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2" y="0"/>
                    </a:moveTo>
                    <a:cubicBezTo>
                      <a:pt x="1" y="0"/>
                      <a:pt x="1" y="4"/>
                      <a:pt x="0" y="6"/>
                    </a:cubicBezTo>
                    <a:cubicBezTo>
                      <a:pt x="1" y="9"/>
                      <a:pt x="2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5" y="13"/>
                      <a:pt x="5" y="12"/>
                    </a:cubicBezTo>
                    <a:cubicBezTo>
                      <a:pt x="4" y="6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11" name="Freeform 3970">
                <a:extLst>
                  <a:ext uri="{FF2B5EF4-FFF2-40B4-BE49-F238E27FC236}">
                    <a16:creationId xmlns:a16="http://schemas.microsoft.com/office/drawing/2014/main" id="{9093DB45-C52A-4B55-A455-BD6FC97AF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" y="3845"/>
                <a:ext cx="10" cy="12"/>
              </a:xfrm>
              <a:custGeom>
                <a:avLst/>
                <a:gdLst>
                  <a:gd name="T0" fmla="*/ 5 w 12"/>
                  <a:gd name="T1" fmla="*/ 0 h 14"/>
                  <a:gd name="T2" fmla="*/ 5 w 12"/>
                  <a:gd name="T3" fmla="*/ 0 h 14"/>
                  <a:gd name="T4" fmla="*/ 0 w 12"/>
                  <a:gd name="T5" fmla="*/ 7 h 14"/>
                  <a:gd name="T6" fmla="*/ 6 w 12"/>
                  <a:gd name="T7" fmla="*/ 14 h 14"/>
                  <a:gd name="T8" fmla="*/ 6 w 12"/>
                  <a:gd name="T9" fmla="*/ 14 h 14"/>
                  <a:gd name="T10" fmla="*/ 12 w 12"/>
                  <a:gd name="T11" fmla="*/ 9 h 14"/>
                  <a:gd name="T12" fmla="*/ 5 w 12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4"/>
                      <a:pt x="0" y="7"/>
                    </a:cubicBezTo>
                    <a:cubicBezTo>
                      <a:pt x="2" y="9"/>
                      <a:pt x="4" y="13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4"/>
                      <a:pt x="10" y="11"/>
                      <a:pt x="12" y="9"/>
                    </a:cubicBezTo>
                    <a:cubicBezTo>
                      <a:pt x="8" y="4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12" name="Freeform 3971">
                <a:extLst>
                  <a:ext uri="{FF2B5EF4-FFF2-40B4-BE49-F238E27FC236}">
                    <a16:creationId xmlns:a16="http://schemas.microsoft.com/office/drawing/2014/main" id="{037F35C3-1743-4677-B64A-07FDE7465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8" y="4131"/>
                <a:ext cx="6" cy="15"/>
              </a:xfrm>
              <a:custGeom>
                <a:avLst/>
                <a:gdLst>
                  <a:gd name="T0" fmla="*/ 3 w 8"/>
                  <a:gd name="T1" fmla="*/ 0 h 18"/>
                  <a:gd name="T2" fmla="*/ 0 w 8"/>
                  <a:gd name="T3" fmla="*/ 3 h 18"/>
                  <a:gd name="T4" fmla="*/ 3 w 8"/>
                  <a:gd name="T5" fmla="*/ 18 h 18"/>
                  <a:gd name="T6" fmla="*/ 8 w 8"/>
                  <a:gd name="T7" fmla="*/ 13 h 18"/>
                  <a:gd name="T8" fmla="*/ 3 w 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3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1" y="8"/>
                      <a:pt x="2" y="12"/>
                      <a:pt x="3" y="18"/>
                    </a:cubicBezTo>
                    <a:cubicBezTo>
                      <a:pt x="6" y="15"/>
                      <a:pt x="8" y="13"/>
                      <a:pt x="8" y="13"/>
                    </a:cubicBezTo>
                    <a:cubicBezTo>
                      <a:pt x="7" y="8"/>
                      <a:pt x="5" y="4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13" name="Freeform 3972">
                <a:extLst>
                  <a:ext uri="{FF2B5EF4-FFF2-40B4-BE49-F238E27FC236}">
                    <a16:creationId xmlns:a16="http://schemas.microsoft.com/office/drawing/2014/main" id="{83DA58AF-953E-4414-BD21-3768027F7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6" y="158"/>
                <a:ext cx="7" cy="11"/>
              </a:xfrm>
              <a:custGeom>
                <a:avLst/>
                <a:gdLst>
                  <a:gd name="T0" fmla="*/ 6 w 8"/>
                  <a:gd name="T1" fmla="*/ 0 h 13"/>
                  <a:gd name="T2" fmla="*/ 6 w 8"/>
                  <a:gd name="T3" fmla="*/ 0 h 13"/>
                  <a:gd name="T4" fmla="*/ 0 w 8"/>
                  <a:gd name="T5" fmla="*/ 7 h 13"/>
                  <a:gd name="T6" fmla="*/ 5 w 8"/>
                  <a:gd name="T7" fmla="*/ 13 h 13"/>
                  <a:gd name="T8" fmla="*/ 8 w 8"/>
                  <a:gd name="T9" fmla="*/ 4 h 13"/>
                  <a:gd name="T10" fmla="*/ 6 w 8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4"/>
                      <a:pt x="0" y="7"/>
                    </a:cubicBezTo>
                    <a:cubicBezTo>
                      <a:pt x="2" y="9"/>
                      <a:pt x="3" y="10"/>
                      <a:pt x="5" y="13"/>
                    </a:cubicBezTo>
                    <a:cubicBezTo>
                      <a:pt x="6" y="9"/>
                      <a:pt x="7" y="6"/>
                      <a:pt x="8" y="4"/>
                    </a:cubicBezTo>
                    <a:cubicBezTo>
                      <a:pt x="8" y="2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14" name="Freeform 3973">
                <a:extLst>
                  <a:ext uri="{FF2B5EF4-FFF2-40B4-BE49-F238E27FC236}">
                    <a16:creationId xmlns:a16="http://schemas.microsoft.com/office/drawing/2014/main" id="{F452EEFF-589F-4D02-AE19-D03BCB7D8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6" y="130"/>
                <a:ext cx="6" cy="13"/>
              </a:xfrm>
              <a:custGeom>
                <a:avLst/>
                <a:gdLst>
                  <a:gd name="T0" fmla="*/ 5 w 7"/>
                  <a:gd name="T1" fmla="*/ 0 h 15"/>
                  <a:gd name="T2" fmla="*/ 3 w 7"/>
                  <a:gd name="T3" fmla="*/ 2 h 15"/>
                  <a:gd name="T4" fmla="*/ 0 w 7"/>
                  <a:gd name="T5" fmla="*/ 4 h 15"/>
                  <a:gd name="T6" fmla="*/ 0 w 7"/>
                  <a:gd name="T7" fmla="*/ 4 h 15"/>
                  <a:gd name="T8" fmla="*/ 0 w 7"/>
                  <a:gd name="T9" fmla="*/ 4 h 15"/>
                  <a:gd name="T10" fmla="*/ 0 w 7"/>
                  <a:gd name="T11" fmla="*/ 10 h 15"/>
                  <a:gd name="T12" fmla="*/ 2 w 7"/>
                  <a:gd name="T13" fmla="*/ 12 h 15"/>
                  <a:gd name="T14" fmla="*/ 4 w 7"/>
                  <a:gd name="T15" fmla="*/ 15 h 15"/>
                  <a:gd name="T16" fmla="*/ 6 w 7"/>
                  <a:gd name="T17" fmla="*/ 12 h 15"/>
                  <a:gd name="T18" fmla="*/ 7 w 7"/>
                  <a:gd name="T19" fmla="*/ 4 h 15"/>
                  <a:gd name="T20" fmla="*/ 5 w 7"/>
                  <a:gd name="T2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5">
                    <a:moveTo>
                      <a:pt x="5" y="0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2" y="11"/>
                      <a:pt x="2" y="12"/>
                    </a:cubicBezTo>
                    <a:cubicBezTo>
                      <a:pt x="3" y="14"/>
                      <a:pt x="4" y="15"/>
                      <a:pt x="4" y="15"/>
                    </a:cubicBezTo>
                    <a:cubicBezTo>
                      <a:pt x="5" y="15"/>
                      <a:pt x="6" y="14"/>
                      <a:pt x="6" y="12"/>
                    </a:cubicBezTo>
                    <a:cubicBezTo>
                      <a:pt x="7" y="10"/>
                      <a:pt x="7" y="6"/>
                      <a:pt x="7" y="4"/>
                    </a:cubicBezTo>
                    <a:cubicBezTo>
                      <a:pt x="6" y="1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15" name="Freeform 3974">
                <a:extLst>
                  <a:ext uri="{FF2B5EF4-FFF2-40B4-BE49-F238E27FC236}">
                    <a16:creationId xmlns:a16="http://schemas.microsoft.com/office/drawing/2014/main" id="{4B297E70-5D60-41AC-86A8-D673772A6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7" y="3111"/>
                <a:ext cx="3" cy="16"/>
              </a:xfrm>
              <a:custGeom>
                <a:avLst/>
                <a:gdLst>
                  <a:gd name="T0" fmla="*/ 1 w 3"/>
                  <a:gd name="T1" fmla="*/ 0 h 18"/>
                  <a:gd name="T2" fmla="*/ 0 w 3"/>
                  <a:gd name="T3" fmla="*/ 3 h 18"/>
                  <a:gd name="T4" fmla="*/ 1 w 3"/>
                  <a:gd name="T5" fmla="*/ 18 h 18"/>
                  <a:gd name="T6" fmla="*/ 3 w 3"/>
                  <a:gd name="T7" fmla="*/ 14 h 18"/>
                  <a:gd name="T8" fmla="*/ 1 w 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8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8"/>
                      <a:pt x="0" y="12"/>
                      <a:pt x="1" y="18"/>
                    </a:cubicBezTo>
                    <a:cubicBezTo>
                      <a:pt x="2" y="16"/>
                      <a:pt x="3" y="15"/>
                      <a:pt x="3" y="14"/>
                    </a:cubicBezTo>
                    <a:cubicBezTo>
                      <a:pt x="2" y="10"/>
                      <a:pt x="2" y="5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16" name="Freeform 3975">
                <a:extLst>
                  <a:ext uri="{FF2B5EF4-FFF2-40B4-BE49-F238E27FC236}">
                    <a16:creationId xmlns:a16="http://schemas.microsoft.com/office/drawing/2014/main" id="{45EF3510-0A6E-4F5E-8A68-F57E49738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" y="1986"/>
                <a:ext cx="5" cy="16"/>
              </a:xfrm>
              <a:custGeom>
                <a:avLst/>
                <a:gdLst>
                  <a:gd name="T0" fmla="*/ 2 w 6"/>
                  <a:gd name="T1" fmla="*/ 0 h 19"/>
                  <a:gd name="T2" fmla="*/ 0 w 6"/>
                  <a:gd name="T3" fmla="*/ 4 h 19"/>
                  <a:gd name="T4" fmla="*/ 2 w 6"/>
                  <a:gd name="T5" fmla="*/ 19 h 19"/>
                  <a:gd name="T6" fmla="*/ 6 w 6"/>
                  <a:gd name="T7" fmla="*/ 13 h 19"/>
                  <a:gd name="T8" fmla="*/ 2 w 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2" y="0"/>
                    </a:moveTo>
                    <a:cubicBezTo>
                      <a:pt x="2" y="2"/>
                      <a:pt x="0" y="3"/>
                      <a:pt x="0" y="4"/>
                    </a:cubicBezTo>
                    <a:cubicBezTo>
                      <a:pt x="1" y="8"/>
                      <a:pt x="1" y="12"/>
                      <a:pt x="2" y="19"/>
                    </a:cubicBezTo>
                    <a:cubicBezTo>
                      <a:pt x="4" y="16"/>
                      <a:pt x="6" y="14"/>
                      <a:pt x="6" y="13"/>
                    </a:cubicBezTo>
                    <a:cubicBezTo>
                      <a:pt x="5" y="9"/>
                      <a:pt x="4" y="5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17" name="Freeform 3976">
                <a:extLst>
                  <a:ext uri="{FF2B5EF4-FFF2-40B4-BE49-F238E27FC236}">
                    <a16:creationId xmlns:a16="http://schemas.microsoft.com/office/drawing/2014/main" id="{CDAB4571-AF25-4A29-839A-D17B16EC3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2829"/>
                <a:ext cx="7" cy="16"/>
              </a:xfrm>
              <a:custGeom>
                <a:avLst/>
                <a:gdLst>
                  <a:gd name="T0" fmla="*/ 4 w 8"/>
                  <a:gd name="T1" fmla="*/ 0 h 19"/>
                  <a:gd name="T2" fmla="*/ 0 w 8"/>
                  <a:gd name="T3" fmla="*/ 9 h 19"/>
                  <a:gd name="T4" fmla="*/ 3 w 8"/>
                  <a:gd name="T5" fmla="*/ 19 h 19"/>
                  <a:gd name="T6" fmla="*/ 8 w 8"/>
                  <a:gd name="T7" fmla="*/ 8 h 19"/>
                  <a:gd name="T8" fmla="*/ 4 w 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9">
                    <a:moveTo>
                      <a:pt x="4" y="0"/>
                    </a:moveTo>
                    <a:cubicBezTo>
                      <a:pt x="3" y="3"/>
                      <a:pt x="1" y="6"/>
                      <a:pt x="0" y="9"/>
                    </a:cubicBezTo>
                    <a:cubicBezTo>
                      <a:pt x="0" y="12"/>
                      <a:pt x="2" y="16"/>
                      <a:pt x="3" y="19"/>
                    </a:cubicBezTo>
                    <a:cubicBezTo>
                      <a:pt x="5" y="13"/>
                      <a:pt x="8" y="10"/>
                      <a:pt x="8" y="8"/>
                    </a:cubicBezTo>
                    <a:cubicBezTo>
                      <a:pt x="7" y="5"/>
                      <a:pt x="5" y="2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18" name="Freeform 3977">
                <a:extLst>
                  <a:ext uri="{FF2B5EF4-FFF2-40B4-BE49-F238E27FC236}">
                    <a16:creationId xmlns:a16="http://schemas.microsoft.com/office/drawing/2014/main" id="{DF4B2AEB-8CD5-42AD-89AA-88606B04D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3099"/>
                <a:ext cx="3" cy="18"/>
              </a:xfrm>
              <a:custGeom>
                <a:avLst/>
                <a:gdLst>
                  <a:gd name="T0" fmla="*/ 1 w 4"/>
                  <a:gd name="T1" fmla="*/ 0 h 22"/>
                  <a:gd name="T2" fmla="*/ 0 w 4"/>
                  <a:gd name="T3" fmla="*/ 4 h 22"/>
                  <a:gd name="T4" fmla="*/ 3 w 4"/>
                  <a:gd name="T5" fmla="*/ 22 h 22"/>
                  <a:gd name="T6" fmla="*/ 3 w 4"/>
                  <a:gd name="T7" fmla="*/ 13 h 22"/>
                  <a:gd name="T8" fmla="*/ 1 w 4"/>
                  <a:gd name="T9" fmla="*/ 0 h 22"/>
                  <a:gd name="T10" fmla="*/ 1 w 4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2">
                    <a:moveTo>
                      <a:pt x="1" y="0"/>
                    </a:moveTo>
                    <a:cubicBezTo>
                      <a:pt x="1" y="0"/>
                      <a:pt x="0" y="3"/>
                      <a:pt x="0" y="4"/>
                    </a:cubicBezTo>
                    <a:cubicBezTo>
                      <a:pt x="1" y="9"/>
                      <a:pt x="1" y="13"/>
                      <a:pt x="3" y="22"/>
                    </a:cubicBezTo>
                    <a:cubicBezTo>
                      <a:pt x="3" y="16"/>
                      <a:pt x="3" y="14"/>
                      <a:pt x="3" y="13"/>
                    </a:cubicBezTo>
                    <a:cubicBezTo>
                      <a:pt x="3" y="8"/>
                      <a:pt x="4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19" name="Freeform 3978">
                <a:extLst>
                  <a:ext uri="{FF2B5EF4-FFF2-40B4-BE49-F238E27FC236}">
                    <a16:creationId xmlns:a16="http://schemas.microsoft.com/office/drawing/2014/main" id="{B02AA32E-FBD1-4368-945C-D15B55181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" y="2815"/>
                <a:ext cx="4" cy="16"/>
              </a:xfrm>
              <a:custGeom>
                <a:avLst/>
                <a:gdLst>
                  <a:gd name="T0" fmla="*/ 2 w 5"/>
                  <a:gd name="T1" fmla="*/ 0 h 19"/>
                  <a:gd name="T2" fmla="*/ 0 w 5"/>
                  <a:gd name="T3" fmla="*/ 4 h 19"/>
                  <a:gd name="T4" fmla="*/ 2 w 5"/>
                  <a:gd name="T5" fmla="*/ 19 h 19"/>
                  <a:gd name="T6" fmla="*/ 5 w 5"/>
                  <a:gd name="T7" fmla="*/ 13 h 19"/>
                  <a:gd name="T8" fmla="*/ 2 w 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9">
                    <a:moveTo>
                      <a:pt x="2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8"/>
                      <a:pt x="1" y="12"/>
                      <a:pt x="2" y="19"/>
                    </a:cubicBezTo>
                    <a:cubicBezTo>
                      <a:pt x="4" y="16"/>
                      <a:pt x="5" y="14"/>
                      <a:pt x="5" y="13"/>
                    </a:cubicBezTo>
                    <a:cubicBezTo>
                      <a:pt x="4" y="9"/>
                      <a:pt x="3" y="5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20" name="Freeform 3979">
                <a:extLst>
                  <a:ext uri="{FF2B5EF4-FFF2-40B4-BE49-F238E27FC236}">
                    <a16:creationId xmlns:a16="http://schemas.microsoft.com/office/drawing/2014/main" id="{F54E15EC-BEEE-48C3-BA6D-2FB82C732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5" y="2118"/>
                <a:ext cx="3" cy="15"/>
              </a:xfrm>
              <a:custGeom>
                <a:avLst/>
                <a:gdLst>
                  <a:gd name="T0" fmla="*/ 2 w 4"/>
                  <a:gd name="T1" fmla="*/ 0 h 18"/>
                  <a:gd name="T2" fmla="*/ 0 w 4"/>
                  <a:gd name="T3" fmla="*/ 2 h 18"/>
                  <a:gd name="T4" fmla="*/ 0 w 4"/>
                  <a:gd name="T5" fmla="*/ 18 h 18"/>
                  <a:gd name="T6" fmla="*/ 3 w 4"/>
                  <a:gd name="T7" fmla="*/ 9 h 18"/>
                  <a:gd name="T8" fmla="*/ 2 w 4"/>
                  <a:gd name="T9" fmla="*/ 1 h 18"/>
                  <a:gd name="T10" fmla="*/ 2 w 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8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7"/>
                      <a:pt x="0" y="12"/>
                      <a:pt x="0" y="18"/>
                    </a:cubicBezTo>
                    <a:cubicBezTo>
                      <a:pt x="1" y="14"/>
                      <a:pt x="3" y="12"/>
                      <a:pt x="3" y="9"/>
                    </a:cubicBezTo>
                    <a:cubicBezTo>
                      <a:pt x="4" y="7"/>
                      <a:pt x="3" y="3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21" name="Freeform 3980">
                <a:extLst>
                  <a:ext uri="{FF2B5EF4-FFF2-40B4-BE49-F238E27FC236}">
                    <a16:creationId xmlns:a16="http://schemas.microsoft.com/office/drawing/2014/main" id="{1154F61A-30CC-41B7-83EB-65A69F095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" y="1468"/>
                <a:ext cx="4" cy="9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4 h 11"/>
                  <a:gd name="T4" fmla="*/ 2 w 5"/>
                  <a:gd name="T5" fmla="*/ 11 h 11"/>
                  <a:gd name="T6" fmla="*/ 2 w 5"/>
                  <a:gd name="T7" fmla="*/ 11 h 11"/>
                  <a:gd name="T8" fmla="*/ 5 w 5"/>
                  <a:gd name="T9" fmla="*/ 8 h 11"/>
                  <a:gd name="T10" fmla="*/ 2 w 5"/>
                  <a:gd name="T11" fmla="*/ 0 h 11"/>
                  <a:gd name="T12" fmla="*/ 1 w 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1" y="0"/>
                      <a:pt x="0" y="3"/>
                      <a:pt x="0" y="4"/>
                    </a:cubicBezTo>
                    <a:cubicBezTo>
                      <a:pt x="0" y="6"/>
                      <a:pt x="1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9"/>
                      <a:pt x="5" y="8"/>
                    </a:cubicBezTo>
                    <a:cubicBezTo>
                      <a:pt x="3" y="4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22" name="Freeform 3981">
                <a:extLst>
                  <a:ext uri="{FF2B5EF4-FFF2-40B4-BE49-F238E27FC236}">
                    <a16:creationId xmlns:a16="http://schemas.microsoft.com/office/drawing/2014/main" id="{E046F11B-ADC3-40BB-8458-3461FB360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" y="4215"/>
                <a:ext cx="11" cy="13"/>
              </a:xfrm>
              <a:custGeom>
                <a:avLst/>
                <a:gdLst>
                  <a:gd name="T0" fmla="*/ 5 w 13"/>
                  <a:gd name="T1" fmla="*/ 0 h 15"/>
                  <a:gd name="T2" fmla="*/ 1 w 13"/>
                  <a:gd name="T3" fmla="*/ 0 h 15"/>
                  <a:gd name="T4" fmla="*/ 1 w 13"/>
                  <a:gd name="T5" fmla="*/ 11 h 15"/>
                  <a:gd name="T6" fmla="*/ 2 w 13"/>
                  <a:gd name="T7" fmla="*/ 15 h 15"/>
                  <a:gd name="T8" fmla="*/ 6 w 13"/>
                  <a:gd name="T9" fmla="*/ 12 h 15"/>
                  <a:gd name="T10" fmla="*/ 5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7"/>
                      <a:pt x="1" y="11"/>
                    </a:cubicBezTo>
                    <a:cubicBezTo>
                      <a:pt x="1" y="12"/>
                      <a:pt x="1" y="14"/>
                      <a:pt x="2" y="15"/>
                    </a:cubicBezTo>
                    <a:cubicBezTo>
                      <a:pt x="3" y="14"/>
                      <a:pt x="5" y="13"/>
                      <a:pt x="6" y="12"/>
                    </a:cubicBezTo>
                    <a:cubicBezTo>
                      <a:pt x="13" y="7"/>
                      <a:pt x="3" y="4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23" name="Freeform 3982">
                <a:extLst>
                  <a:ext uri="{FF2B5EF4-FFF2-40B4-BE49-F238E27FC236}">
                    <a16:creationId xmlns:a16="http://schemas.microsoft.com/office/drawing/2014/main" id="{55E90F12-5FED-4F9C-8D54-028AF2F38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2004"/>
                <a:ext cx="6" cy="12"/>
              </a:xfrm>
              <a:custGeom>
                <a:avLst/>
                <a:gdLst>
                  <a:gd name="T0" fmla="*/ 1 w 8"/>
                  <a:gd name="T1" fmla="*/ 0 h 13"/>
                  <a:gd name="T2" fmla="*/ 0 w 8"/>
                  <a:gd name="T3" fmla="*/ 3 h 13"/>
                  <a:gd name="T4" fmla="*/ 6 w 8"/>
                  <a:gd name="T5" fmla="*/ 13 h 13"/>
                  <a:gd name="T6" fmla="*/ 8 w 8"/>
                  <a:gd name="T7" fmla="*/ 8 h 13"/>
                  <a:gd name="T8" fmla="*/ 1 w 8"/>
                  <a:gd name="T9" fmla="*/ 0 h 13"/>
                  <a:gd name="T10" fmla="*/ 1 w 8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1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2" y="6"/>
                      <a:pt x="4" y="9"/>
                      <a:pt x="6" y="13"/>
                    </a:cubicBezTo>
                    <a:cubicBezTo>
                      <a:pt x="7" y="10"/>
                      <a:pt x="7" y="9"/>
                      <a:pt x="8" y="8"/>
                    </a:cubicBezTo>
                    <a:cubicBezTo>
                      <a:pt x="6" y="5"/>
                      <a:pt x="3" y="3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24" name="Freeform 3983">
                <a:extLst>
                  <a:ext uri="{FF2B5EF4-FFF2-40B4-BE49-F238E27FC236}">
                    <a16:creationId xmlns:a16="http://schemas.microsoft.com/office/drawing/2014/main" id="{379AE612-DB41-4E51-BD8C-C2BA67A6C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" y="4028"/>
                <a:ext cx="6" cy="15"/>
              </a:xfrm>
              <a:custGeom>
                <a:avLst/>
                <a:gdLst>
                  <a:gd name="T0" fmla="*/ 1 w 7"/>
                  <a:gd name="T1" fmla="*/ 0 h 17"/>
                  <a:gd name="T2" fmla="*/ 0 w 7"/>
                  <a:gd name="T3" fmla="*/ 10 h 17"/>
                  <a:gd name="T4" fmla="*/ 2 w 7"/>
                  <a:gd name="T5" fmla="*/ 17 h 17"/>
                  <a:gd name="T6" fmla="*/ 7 w 7"/>
                  <a:gd name="T7" fmla="*/ 9 h 17"/>
                  <a:gd name="T8" fmla="*/ 1 w 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1" y="0"/>
                    </a:move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2" y="15"/>
                      <a:pt x="2" y="17"/>
                    </a:cubicBezTo>
                    <a:cubicBezTo>
                      <a:pt x="4" y="14"/>
                      <a:pt x="7" y="12"/>
                      <a:pt x="7" y="9"/>
                    </a:cubicBezTo>
                    <a:cubicBezTo>
                      <a:pt x="7" y="7"/>
                      <a:pt x="4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25" name="Freeform 3984">
                <a:extLst>
                  <a:ext uri="{FF2B5EF4-FFF2-40B4-BE49-F238E27FC236}">
                    <a16:creationId xmlns:a16="http://schemas.microsoft.com/office/drawing/2014/main" id="{E99E2B17-84DD-4CE9-9D6F-3F4331A94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3" y="3559"/>
                <a:ext cx="5" cy="13"/>
              </a:xfrm>
              <a:custGeom>
                <a:avLst/>
                <a:gdLst>
                  <a:gd name="T0" fmla="*/ 2 w 6"/>
                  <a:gd name="T1" fmla="*/ 0 h 15"/>
                  <a:gd name="T2" fmla="*/ 0 w 6"/>
                  <a:gd name="T3" fmla="*/ 7 h 15"/>
                  <a:gd name="T4" fmla="*/ 2 w 6"/>
                  <a:gd name="T5" fmla="*/ 15 h 15"/>
                  <a:gd name="T6" fmla="*/ 6 w 6"/>
                  <a:gd name="T7" fmla="*/ 7 h 15"/>
                  <a:gd name="T8" fmla="*/ 2 w 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2" y="0"/>
                    </a:moveTo>
                    <a:cubicBezTo>
                      <a:pt x="1" y="2"/>
                      <a:pt x="0" y="4"/>
                      <a:pt x="0" y="7"/>
                    </a:cubicBezTo>
                    <a:cubicBezTo>
                      <a:pt x="0" y="10"/>
                      <a:pt x="1" y="12"/>
                      <a:pt x="2" y="15"/>
                    </a:cubicBezTo>
                    <a:cubicBezTo>
                      <a:pt x="3" y="12"/>
                      <a:pt x="4" y="10"/>
                      <a:pt x="6" y="7"/>
                    </a:cubicBezTo>
                    <a:cubicBezTo>
                      <a:pt x="5" y="4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26" name="Freeform 3985">
                <a:extLst>
                  <a:ext uri="{FF2B5EF4-FFF2-40B4-BE49-F238E27FC236}">
                    <a16:creationId xmlns:a16="http://schemas.microsoft.com/office/drawing/2014/main" id="{1D547E70-F817-4775-BCA5-F49DB49B8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8" y="4116"/>
                <a:ext cx="7" cy="13"/>
              </a:xfrm>
              <a:custGeom>
                <a:avLst/>
                <a:gdLst>
                  <a:gd name="T0" fmla="*/ 3 w 8"/>
                  <a:gd name="T1" fmla="*/ 0 h 15"/>
                  <a:gd name="T2" fmla="*/ 0 w 8"/>
                  <a:gd name="T3" fmla="*/ 3 h 15"/>
                  <a:gd name="T4" fmla="*/ 3 w 8"/>
                  <a:gd name="T5" fmla="*/ 15 h 15"/>
                  <a:gd name="T6" fmla="*/ 8 w 8"/>
                  <a:gd name="T7" fmla="*/ 7 h 15"/>
                  <a:gd name="T8" fmla="*/ 3 w 8"/>
                  <a:gd name="T9" fmla="*/ 0 h 15"/>
                  <a:gd name="T10" fmla="*/ 3 w 8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cubicBezTo>
                      <a:pt x="3" y="0"/>
                      <a:pt x="0" y="3"/>
                      <a:pt x="0" y="3"/>
                    </a:cubicBezTo>
                    <a:cubicBezTo>
                      <a:pt x="1" y="7"/>
                      <a:pt x="2" y="11"/>
                      <a:pt x="3" y="15"/>
                    </a:cubicBezTo>
                    <a:cubicBezTo>
                      <a:pt x="5" y="12"/>
                      <a:pt x="6" y="9"/>
                      <a:pt x="8" y="7"/>
                    </a:cubicBezTo>
                    <a:cubicBezTo>
                      <a:pt x="7" y="5"/>
                      <a:pt x="5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27" name="Freeform 3986">
                <a:extLst>
                  <a:ext uri="{FF2B5EF4-FFF2-40B4-BE49-F238E27FC236}">
                    <a16:creationId xmlns:a16="http://schemas.microsoft.com/office/drawing/2014/main" id="{2A2E2AB8-5037-45E9-94D1-E42233E99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8" y="4114"/>
                <a:ext cx="6" cy="15"/>
              </a:xfrm>
              <a:custGeom>
                <a:avLst/>
                <a:gdLst>
                  <a:gd name="T0" fmla="*/ 5 w 6"/>
                  <a:gd name="T1" fmla="*/ 0 h 17"/>
                  <a:gd name="T2" fmla="*/ 0 w 6"/>
                  <a:gd name="T3" fmla="*/ 9 h 17"/>
                  <a:gd name="T4" fmla="*/ 4 w 6"/>
                  <a:gd name="T5" fmla="*/ 17 h 17"/>
                  <a:gd name="T6" fmla="*/ 6 w 6"/>
                  <a:gd name="T7" fmla="*/ 9 h 17"/>
                  <a:gd name="T8" fmla="*/ 5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5" y="0"/>
                    </a:moveTo>
                    <a:cubicBezTo>
                      <a:pt x="3" y="4"/>
                      <a:pt x="0" y="6"/>
                      <a:pt x="0" y="9"/>
                    </a:cubicBezTo>
                    <a:cubicBezTo>
                      <a:pt x="0" y="11"/>
                      <a:pt x="3" y="14"/>
                      <a:pt x="4" y="17"/>
                    </a:cubicBezTo>
                    <a:cubicBezTo>
                      <a:pt x="5" y="14"/>
                      <a:pt x="6" y="12"/>
                      <a:pt x="6" y="9"/>
                    </a:cubicBezTo>
                    <a:cubicBezTo>
                      <a:pt x="6" y="7"/>
                      <a:pt x="5" y="4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28" name="Freeform 3987">
                <a:extLst>
                  <a:ext uri="{FF2B5EF4-FFF2-40B4-BE49-F238E27FC236}">
                    <a16:creationId xmlns:a16="http://schemas.microsoft.com/office/drawing/2014/main" id="{92DD9B30-BE09-415A-8430-F51461C20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1922"/>
                <a:ext cx="3" cy="14"/>
              </a:xfrm>
              <a:custGeom>
                <a:avLst/>
                <a:gdLst>
                  <a:gd name="T0" fmla="*/ 2 w 4"/>
                  <a:gd name="T1" fmla="*/ 0 h 17"/>
                  <a:gd name="T2" fmla="*/ 0 w 4"/>
                  <a:gd name="T3" fmla="*/ 7 h 17"/>
                  <a:gd name="T4" fmla="*/ 1 w 4"/>
                  <a:gd name="T5" fmla="*/ 17 h 17"/>
                  <a:gd name="T6" fmla="*/ 4 w 4"/>
                  <a:gd name="T7" fmla="*/ 11 h 17"/>
                  <a:gd name="T8" fmla="*/ 2 w 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2" y="0"/>
                    </a:moveTo>
                    <a:cubicBezTo>
                      <a:pt x="1" y="2"/>
                      <a:pt x="1" y="4"/>
                      <a:pt x="0" y="7"/>
                    </a:cubicBezTo>
                    <a:cubicBezTo>
                      <a:pt x="1" y="10"/>
                      <a:pt x="1" y="13"/>
                      <a:pt x="1" y="17"/>
                    </a:cubicBezTo>
                    <a:cubicBezTo>
                      <a:pt x="2" y="15"/>
                      <a:pt x="4" y="13"/>
                      <a:pt x="4" y="11"/>
                    </a:cubicBezTo>
                    <a:cubicBezTo>
                      <a:pt x="3" y="7"/>
                      <a:pt x="2" y="4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29" name="Freeform 3988">
                <a:extLst>
                  <a:ext uri="{FF2B5EF4-FFF2-40B4-BE49-F238E27FC236}">
                    <a16:creationId xmlns:a16="http://schemas.microsoft.com/office/drawing/2014/main" id="{DBA8B587-B00A-4C99-BBD2-2B08DD09C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8" y="4100"/>
                <a:ext cx="5" cy="15"/>
              </a:xfrm>
              <a:custGeom>
                <a:avLst/>
                <a:gdLst>
                  <a:gd name="T0" fmla="*/ 1 w 6"/>
                  <a:gd name="T1" fmla="*/ 0 h 18"/>
                  <a:gd name="T2" fmla="*/ 0 w 6"/>
                  <a:gd name="T3" fmla="*/ 11 h 18"/>
                  <a:gd name="T4" fmla="*/ 2 w 6"/>
                  <a:gd name="T5" fmla="*/ 18 h 18"/>
                  <a:gd name="T6" fmla="*/ 6 w 6"/>
                  <a:gd name="T7" fmla="*/ 12 h 18"/>
                  <a:gd name="T8" fmla="*/ 6 w 6"/>
                  <a:gd name="T9" fmla="*/ 6 h 18"/>
                  <a:gd name="T10" fmla="*/ 1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1" y="0"/>
                    </a:moveTo>
                    <a:cubicBezTo>
                      <a:pt x="0" y="4"/>
                      <a:pt x="0" y="7"/>
                      <a:pt x="0" y="11"/>
                    </a:cubicBezTo>
                    <a:cubicBezTo>
                      <a:pt x="0" y="13"/>
                      <a:pt x="1" y="15"/>
                      <a:pt x="2" y="18"/>
                    </a:cubicBezTo>
                    <a:cubicBezTo>
                      <a:pt x="3" y="16"/>
                      <a:pt x="5" y="14"/>
                      <a:pt x="6" y="12"/>
                    </a:cubicBezTo>
                    <a:cubicBezTo>
                      <a:pt x="6" y="10"/>
                      <a:pt x="6" y="8"/>
                      <a:pt x="6" y="6"/>
                    </a:cubicBezTo>
                    <a:cubicBezTo>
                      <a:pt x="5" y="4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30" name="Freeform 3989">
                <a:extLst>
                  <a:ext uri="{FF2B5EF4-FFF2-40B4-BE49-F238E27FC236}">
                    <a16:creationId xmlns:a16="http://schemas.microsoft.com/office/drawing/2014/main" id="{1F9B79AC-5C15-4DFF-BE4A-DD0FCBBB3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8" y="186"/>
                <a:ext cx="5" cy="14"/>
              </a:xfrm>
              <a:custGeom>
                <a:avLst/>
                <a:gdLst>
                  <a:gd name="T0" fmla="*/ 2 w 6"/>
                  <a:gd name="T1" fmla="*/ 0 h 16"/>
                  <a:gd name="T2" fmla="*/ 0 w 6"/>
                  <a:gd name="T3" fmla="*/ 7 h 16"/>
                  <a:gd name="T4" fmla="*/ 2 w 6"/>
                  <a:gd name="T5" fmla="*/ 16 h 16"/>
                  <a:gd name="T6" fmla="*/ 6 w 6"/>
                  <a:gd name="T7" fmla="*/ 10 h 16"/>
                  <a:gd name="T8" fmla="*/ 2 w 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2" y="0"/>
                    </a:moveTo>
                    <a:cubicBezTo>
                      <a:pt x="2" y="2"/>
                      <a:pt x="1" y="4"/>
                      <a:pt x="0" y="7"/>
                    </a:cubicBezTo>
                    <a:cubicBezTo>
                      <a:pt x="1" y="10"/>
                      <a:pt x="1" y="13"/>
                      <a:pt x="2" y="16"/>
                    </a:cubicBezTo>
                    <a:cubicBezTo>
                      <a:pt x="3" y="14"/>
                      <a:pt x="6" y="11"/>
                      <a:pt x="6" y="10"/>
                    </a:cubicBezTo>
                    <a:cubicBezTo>
                      <a:pt x="5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31" name="Freeform 3990">
                <a:extLst>
                  <a:ext uri="{FF2B5EF4-FFF2-40B4-BE49-F238E27FC236}">
                    <a16:creationId xmlns:a16="http://schemas.microsoft.com/office/drawing/2014/main" id="{08494FB8-572D-462E-825E-CC554F330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9" y="4102"/>
                <a:ext cx="6" cy="12"/>
              </a:xfrm>
              <a:custGeom>
                <a:avLst/>
                <a:gdLst>
                  <a:gd name="T0" fmla="*/ 2 w 7"/>
                  <a:gd name="T1" fmla="*/ 0 h 14"/>
                  <a:gd name="T2" fmla="*/ 0 w 7"/>
                  <a:gd name="T3" fmla="*/ 1 h 14"/>
                  <a:gd name="T4" fmla="*/ 1 w 7"/>
                  <a:gd name="T5" fmla="*/ 14 h 14"/>
                  <a:gd name="T6" fmla="*/ 7 w 7"/>
                  <a:gd name="T7" fmla="*/ 7 h 14"/>
                  <a:gd name="T8" fmla="*/ 3 w 7"/>
                  <a:gd name="T9" fmla="*/ 1 h 14"/>
                  <a:gd name="T10" fmla="*/ 2 w 7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5"/>
                      <a:pt x="1" y="9"/>
                      <a:pt x="1" y="14"/>
                    </a:cubicBezTo>
                    <a:cubicBezTo>
                      <a:pt x="3" y="12"/>
                      <a:pt x="4" y="10"/>
                      <a:pt x="7" y="7"/>
                    </a:cubicBezTo>
                    <a:cubicBezTo>
                      <a:pt x="6" y="5"/>
                      <a:pt x="5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32" name="Freeform 3991">
                <a:extLst>
                  <a:ext uri="{FF2B5EF4-FFF2-40B4-BE49-F238E27FC236}">
                    <a16:creationId xmlns:a16="http://schemas.microsoft.com/office/drawing/2014/main" id="{4B264F22-7DB9-446F-9EA7-B60B3B718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2442"/>
                <a:ext cx="2" cy="13"/>
              </a:xfrm>
              <a:custGeom>
                <a:avLst/>
                <a:gdLst>
                  <a:gd name="T0" fmla="*/ 3 w 3"/>
                  <a:gd name="T1" fmla="*/ 0 h 16"/>
                  <a:gd name="T2" fmla="*/ 0 w 3"/>
                  <a:gd name="T3" fmla="*/ 7 h 16"/>
                  <a:gd name="T4" fmla="*/ 2 w 3"/>
                  <a:gd name="T5" fmla="*/ 16 h 16"/>
                  <a:gd name="T6" fmla="*/ 3 w 3"/>
                  <a:gd name="T7" fmla="*/ 9 h 16"/>
                  <a:gd name="T8" fmla="*/ 3 w 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3" y="0"/>
                    </a:moveTo>
                    <a:cubicBezTo>
                      <a:pt x="2" y="3"/>
                      <a:pt x="0" y="4"/>
                      <a:pt x="0" y="7"/>
                    </a:cubicBezTo>
                    <a:cubicBezTo>
                      <a:pt x="0" y="9"/>
                      <a:pt x="1" y="13"/>
                      <a:pt x="2" y="16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6"/>
                      <a:pt x="3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33" name="Freeform 3992">
                <a:extLst>
                  <a:ext uri="{FF2B5EF4-FFF2-40B4-BE49-F238E27FC236}">
                    <a16:creationId xmlns:a16="http://schemas.microsoft.com/office/drawing/2014/main" id="{DF774038-99C0-43F0-97D8-24FFA08CF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2" y="471"/>
                <a:ext cx="6" cy="14"/>
              </a:xfrm>
              <a:custGeom>
                <a:avLst/>
                <a:gdLst>
                  <a:gd name="T0" fmla="*/ 5 w 6"/>
                  <a:gd name="T1" fmla="*/ 0 h 16"/>
                  <a:gd name="T2" fmla="*/ 0 w 6"/>
                  <a:gd name="T3" fmla="*/ 12 h 16"/>
                  <a:gd name="T4" fmla="*/ 1 w 6"/>
                  <a:gd name="T5" fmla="*/ 16 h 16"/>
                  <a:gd name="T6" fmla="*/ 6 w 6"/>
                  <a:gd name="T7" fmla="*/ 6 h 16"/>
                  <a:gd name="T8" fmla="*/ 5 w 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0"/>
                    </a:moveTo>
                    <a:cubicBezTo>
                      <a:pt x="3" y="4"/>
                      <a:pt x="2" y="8"/>
                      <a:pt x="0" y="12"/>
                    </a:cubicBezTo>
                    <a:cubicBezTo>
                      <a:pt x="0" y="13"/>
                      <a:pt x="1" y="15"/>
                      <a:pt x="1" y="16"/>
                    </a:cubicBezTo>
                    <a:cubicBezTo>
                      <a:pt x="3" y="13"/>
                      <a:pt x="4" y="9"/>
                      <a:pt x="6" y="6"/>
                    </a:cubicBezTo>
                    <a:cubicBezTo>
                      <a:pt x="6" y="5"/>
                      <a:pt x="5" y="3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34" name="Freeform 3993">
                <a:extLst>
                  <a:ext uri="{FF2B5EF4-FFF2-40B4-BE49-F238E27FC236}">
                    <a16:creationId xmlns:a16="http://schemas.microsoft.com/office/drawing/2014/main" id="{C988444F-EF10-4043-B57F-B21567970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5" y="1913"/>
                <a:ext cx="6" cy="15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0 h 17"/>
                  <a:gd name="T4" fmla="*/ 7 w 7"/>
                  <a:gd name="T5" fmla="*/ 17 h 17"/>
                  <a:gd name="T6" fmla="*/ 7 w 7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7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10"/>
                      <a:pt x="0" y="8"/>
                      <a:pt x="7" y="17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35" name="Freeform 3994">
                <a:extLst>
                  <a:ext uri="{FF2B5EF4-FFF2-40B4-BE49-F238E27FC236}">
                    <a16:creationId xmlns:a16="http://schemas.microsoft.com/office/drawing/2014/main" id="{CF0D4C5C-A9B1-499A-B104-78059AF41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8" y="4087"/>
                <a:ext cx="7" cy="13"/>
              </a:xfrm>
              <a:custGeom>
                <a:avLst/>
                <a:gdLst>
                  <a:gd name="T0" fmla="*/ 2 w 8"/>
                  <a:gd name="T1" fmla="*/ 0 h 15"/>
                  <a:gd name="T2" fmla="*/ 0 w 8"/>
                  <a:gd name="T3" fmla="*/ 7 h 15"/>
                  <a:gd name="T4" fmla="*/ 2 w 8"/>
                  <a:gd name="T5" fmla="*/ 15 h 15"/>
                  <a:gd name="T6" fmla="*/ 8 w 8"/>
                  <a:gd name="T7" fmla="*/ 7 h 15"/>
                  <a:gd name="T8" fmla="*/ 2 w 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2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0" y="10"/>
                      <a:pt x="2" y="12"/>
                      <a:pt x="2" y="15"/>
                    </a:cubicBezTo>
                    <a:cubicBezTo>
                      <a:pt x="4" y="12"/>
                      <a:pt x="6" y="10"/>
                      <a:pt x="8" y="7"/>
                    </a:cubicBezTo>
                    <a:cubicBezTo>
                      <a:pt x="6" y="5"/>
                      <a:pt x="4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36" name="Freeform 3995">
                <a:extLst>
                  <a:ext uri="{FF2B5EF4-FFF2-40B4-BE49-F238E27FC236}">
                    <a16:creationId xmlns:a16="http://schemas.microsoft.com/office/drawing/2014/main" id="{45996A2A-9B2C-4CA0-8949-545F39145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7" y="4072"/>
                <a:ext cx="9" cy="9"/>
              </a:xfrm>
              <a:custGeom>
                <a:avLst/>
                <a:gdLst>
                  <a:gd name="T0" fmla="*/ 6 w 11"/>
                  <a:gd name="T1" fmla="*/ 0 h 11"/>
                  <a:gd name="T2" fmla="*/ 5 w 11"/>
                  <a:gd name="T3" fmla="*/ 0 h 11"/>
                  <a:gd name="T4" fmla="*/ 1 w 11"/>
                  <a:gd name="T5" fmla="*/ 6 h 11"/>
                  <a:gd name="T6" fmla="*/ 4 w 11"/>
                  <a:gd name="T7" fmla="*/ 11 h 11"/>
                  <a:gd name="T8" fmla="*/ 4 w 11"/>
                  <a:gd name="T9" fmla="*/ 11 h 11"/>
                  <a:gd name="T10" fmla="*/ 11 w 11"/>
                  <a:gd name="T11" fmla="*/ 7 h 11"/>
                  <a:gd name="T12" fmla="*/ 6 w 11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2" y="4"/>
                      <a:pt x="1" y="6"/>
                    </a:cubicBezTo>
                    <a:cubicBezTo>
                      <a:pt x="0" y="7"/>
                      <a:pt x="3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" y="11"/>
                      <a:pt x="7" y="9"/>
                      <a:pt x="11" y="7"/>
                    </a:cubicBezTo>
                    <a:cubicBezTo>
                      <a:pt x="8" y="3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37" name="Freeform 3996">
                <a:extLst>
                  <a:ext uri="{FF2B5EF4-FFF2-40B4-BE49-F238E27FC236}">
                    <a16:creationId xmlns:a16="http://schemas.microsoft.com/office/drawing/2014/main" id="{873F6DD4-155F-454B-B069-B0227EF7D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6" y="4129"/>
                <a:ext cx="7" cy="13"/>
              </a:xfrm>
              <a:custGeom>
                <a:avLst/>
                <a:gdLst>
                  <a:gd name="T0" fmla="*/ 5 w 8"/>
                  <a:gd name="T1" fmla="*/ 0 h 15"/>
                  <a:gd name="T2" fmla="*/ 0 w 8"/>
                  <a:gd name="T3" fmla="*/ 8 h 15"/>
                  <a:gd name="T4" fmla="*/ 4 w 8"/>
                  <a:gd name="T5" fmla="*/ 15 h 15"/>
                  <a:gd name="T6" fmla="*/ 4 w 8"/>
                  <a:gd name="T7" fmla="*/ 15 h 15"/>
                  <a:gd name="T8" fmla="*/ 8 w 8"/>
                  <a:gd name="T9" fmla="*/ 11 h 15"/>
                  <a:gd name="T10" fmla="*/ 5 w 8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">
                    <a:moveTo>
                      <a:pt x="5" y="0"/>
                    </a:moveTo>
                    <a:cubicBezTo>
                      <a:pt x="3" y="3"/>
                      <a:pt x="1" y="5"/>
                      <a:pt x="0" y="8"/>
                    </a:cubicBezTo>
                    <a:cubicBezTo>
                      <a:pt x="0" y="10"/>
                      <a:pt x="2" y="13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6" y="12"/>
                      <a:pt x="8" y="11"/>
                    </a:cubicBezTo>
                    <a:cubicBezTo>
                      <a:pt x="6" y="6"/>
                      <a:pt x="5" y="3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38" name="Freeform 3997">
                <a:extLst>
                  <a:ext uri="{FF2B5EF4-FFF2-40B4-BE49-F238E27FC236}">
                    <a16:creationId xmlns:a16="http://schemas.microsoft.com/office/drawing/2014/main" id="{04D24162-F2FD-4EBC-BF02-49BB8D71C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148"/>
                <a:ext cx="6" cy="9"/>
              </a:xfrm>
              <a:custGeom>
                <a:avLst/>
                <a:gdLst>
                  <a:gd name="T0" fmla="*/ 5 w 8"/>
                  <a:gd name="T1" fmla="*/ 0 h 11"/>
                  <a:gd name="T2" fmla="*/ 5 w 8"/>
                  <a:gd name="T3" fmla="*/ 0 h 11"/>
                  <a:gd name="T4" fmla="*/ 0 w 8"/>
                  <a:gd name="T5" fmla="*/ 4 h 11"/>
                  <a:gd name="T6" fmla="*/ 4 w 8"/>
                  <a:gd name="T7" fmla="*/ 11 h 11"/>
                  <a:gd name="T8" fmla="*/ 4 w 8"/>
                  <a:gd name="T9" fmla="*/ 11 h 11"/>
                  <a:gd name="T10" fmla="*/ 8 w 8"/>
                  <a:gd name="T11" fmla="*/ 3 h 11"/>
                  <a:gd name="T12" fmla="*/ 5 w 8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2"/>
                      <a:pt x="0" y="4"/>
                    </a:cubicBezTo>
                    <a:cubicBezTo>
                      <a:pt x="1" y="6"/>
                      <a:pt x="2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6" y="6"/>
                      <a:pt x="8" y="3"/>
                    </a:cubicBezTo>
                    <a:cubicBezTo>
                      <a:pt x="7" y="2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39" name="Freeform 3998">
                <a:extLst>
                  <a:ext uri="{FF2B5EF4-FFF2-40B4-BE49-F238E27FC236}">
                    <a16:creationId xmlns:a16="http://schemas.microsoft.com/office/drawing/2014/main" id="{3F32A886-4EC6-405B-92A7-882BCC0E9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" y="1526"/>
                <a:ext cx="3" cy="14"/>
              </a:xfrm>
              <a:custGeom>
                <a:avLst/>
                <a:gdLst>
                  <a:gd name="T0" fmla="*/ 3 w 4"/>
                  <a:gd name="T1" fmla="*/ 0 h 17"/>
                  <a:gd name="T2" fmla="*/ 0 w 4"/>
                  <a:gd name="T3" fmla="*/ 6 h 17"/>
                  <a:gd name="T4" fmla="*/ 2 w 4"/>
                  <a:gd name="T5" fmla="*/ 17 h 17"/>
                  <a:gd name="T6" fmla="*/ 4 w 4"/>
                  <a:gd name="T7" fmla="*/ 10 h 17"/>
                  <a:gd name="T8" fmla="*/ 3 w 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3" y="0"/>
                    </a:moveTo>
                    <a:cubicBezTo>
                      <a:pt x="2" y="2"/>
                      <a:pt x="0" y="5"/>
                      <a:pt x="0" y="6"/>
                    </a:cubicBezTo>
                    <a:cubicBezTo>
                      <a:pt x="0" y="10"/>
                      <a:pt x="1" y="13"/>
                      <a:pt x="2" y="17"/>
                    </a:cubicBezTo>
                    <a:cubicBezTo>
                      <a:pt x="3" y="15"/>
                      <a:pt x="3" y="13"/>
                      <a:pt x="4" y="10"/>
                    </a:cubicBezTo>
                    <a:cubicBezTo>
                      <a:pt x="3" y="7"/>
                      <a:pt x="3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40" name="Freeform 3999">
                <a:extLst>
                  <a:ext uri="{FF2B5EF4-FFF2-40B4-BE49-F238E27FC236}">
                    <a16:creationId xmlns:a16="http://schemas.microsoft.com/office/drawing/2014/main" id="{6CFBD9DF-C6E2-4EAB-A8CA-E6B1B6AED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" y="1671"/>
                <a:ext cx="8" cy="14"/>
              </a:xfrm>
              <a:custGeom>
                <a:avLst/>
                <a:gdLst>
                  <a:gd name="T0" fmla="*/ 1 w 9"/>
                  <a:gd name="T1" fmla="*/ 0 h 16"/>
                  <a:gd name="T2" fmla="*/ 0 w 9"/>
                  <a:gd name="T3" fmla="*/ 11 h 16"/>
                  <a:gd name="T4" fmla="*/ 1 w 9"/>
                  <a:gd name="T5" fmla="*/ 16 h 16"/>
                  <a:gd name="T6" fmla="*/ 4 w 9"/>
                  <a:gd name="T7" fmla="*/ 13 h 16"/>
                  <a:gd name="T8" fmla="*/ 3 w 9"/>
                  <a:gd name="T9" fmla="*/ 0 h 16"/>
                  <a:gd name="T10" fmla="*/ 1 w 9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1" y="0"/>
                    </a:moveTo>
                    <a:cubicBezTo>
                      <a:pt x="0" y="4"/>
                      <a:pt x="0" y="8"/>
                      <a:pt x="0" y="11"/>
                    </a:cubicBezTo>
                    <a:cubicBezTo>
                      <a:pt x="0" y="13"/>
                      <a:pt x="1" y="14"/>
                      <a:pt x="1" y="16"/>
                    </a:cubicBezTo>
                    <a:cubicBezTo>
                      <a:pt x="2" y="15"/>
                      <a:pt x="3" y="14"/>
                      <a:pt x="4" y="13"/>
                    </a:cubicBezTo>
                    <a:cubicBezTo>
                      <a:pt x="9" y="7"/>
                      <a:pt x="2" y="5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41" name="Freeform 4000">
                <a:extLst>
                  <a:ext uri="{FF2B5EF4-FFF2-40B4-BE49-F238E27FC236}">
                    <a16:creationId xmlns:a16="http://schemas.microsoft.com/office/drawing/2014/main" id="{16A671AF-7CFC-4CF4-B772-1D929B058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" y="3930"/>
                <a:ext cx="8" cy="11"/>
              </a:xfrm>
              <a:custGeom>
                <a:avLst/>
                <a:gdLst>
                  <a:gd name="T0" fmla="*/ 5 w 9"/>
                  <a:gd name="T1" fmla="*/ 0 h 13"/>
                  <a:gd name="T2" fmla="*/ 5 w 9"/>
                  <a:gd name="T3" fmla="*/ 0 h 13"/>
                  <a:gd name="T4" fmla="*/ 0 w 9"/>
                  <a:gd name="T5" fmla="*/ 7 h 13"/>
                  <a:gd name="T6" fmla="*/ 5 w 9"/>
                  <a:gd name="T7" fmla="*/ 13 h 13"/>
                  <a:gd name="T8" fmla="*/ 9 w 9"/>
                  <a:gd name="T9" fmla="*/ 7 h 13"/>
                  <a:gd name="T10" fmla="*/ 5 w 9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5"/>
                      <a:pt x="0" y="7"/>
                    </a:cubicBezTo>
                    <a:cubicBezTo>
                      <a:pt x="1" y="9"/>
                      <a:pt x="3" y="10"/>
                      <a:pt x="5" y="13"/>
                    </a:cubicBezTo>
                    <a:cubicBezTo>
                      <a:pt x="7" y="10"/>
                      <a:pt x="8" y="9"/>
                      <a:pt x="9" y="7"/>
                    </a:cubicBezTo>
                    <a:cubicBezTo>
                      <a:pt x="8" y="4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42" name="Freeform 4001">
                <a:extLst>
                  <a:ext uri="{FF2B5EF4-FFF2-40B4-BE49-F238E27FC236}">
                    <a16:creationId xmlns:a16="http://schemas.microsoft.com/office/drawing/2014/main" id="{5896B627-F5BA-4BC2-A2C6-6D2265AC3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5" y="1784"/>
                <a:ext cx="4" cy="15"/>
              </a:xfrm>
              <a:custGeom>
                <a:avLst/>
                <a:gdLst>
                  <a:gd name="T0" fmla="*/ 1 w 5"/>
                  <a:gd name="T1" fmla="*/ 0 h 18"/>
                  <a:gd name="T2" fmla="*/ 0 w 5"/>
                  <a:gd name="T3" fmla="*/ 11 h 18"/>
                  <a:gd name="T4" fmla="*/ 1 w 5"/>
                  <a:gd name="T5" fmla="*/ 18 h 18"/>
                  <a:gd name="T6" fmla="*/ 4 w 5"/>
                  <a:gd name="T7" fmla="*/ 12 h 18"/>
                  <a:gd name="T8" fmla="*/ 4 w 5"/>
                  <a:gd name="T9" fmla="*/ 7 h 18"/>
                  <a:gd name="T10" fmla="*/ 1 w 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8">
                    <a:moveTo>
                      <a:pt x="1" y="0"/>
                    </a:move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1" y="18"/>
                    </a:cubicBezTo>
                    <a:cubicBezTo>
                      <a:pt x="2" y="16"/>
                      <a:pt x="4" y="15"/>
                      <a:pt x="4" y="12"/>
                    </a:cubicBezTo>
                    <a:cubicBezTo>
                      <a:pt x="5" y="11"/>
                      <a:pt x="5" y="8"/>
                      <a:pt x="4" y="7"/>
                    </a:cubicBezTo>
                    <a:cubicBezTo>
                      <a:pt x="4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43" name="Freeform 4002">
                <a:extLst>
                  <a:ext uri="{FF2B5EF4-FFF2-40B4-BE49-F238E27FC236}">
                    <a16:creationId xmlns:a16="http://schemas.microsoft.com/office/drawing/2014/main" id="{7E43604E-7664-44D7-9879-AC931A26A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2261"/>
                <a:ext cx="4" cy="14"/>
              </a:xfrm>
              <a:custGeom>
                <a:avLst/>
                <a:gdLst>
                  <a:gd name="T0" fmla="*/ 1 w 4"/>
                  <a:gd name="T1" fmla="*/ 0 h 16"/>
                  <a:gd name="T2" fmla="*/ 0 w 4"/>
                  <a:gd name="T3" fmla="*/ 7 h 16"/>
                  <a:gd name="T4" fmla="*/ 0 w 4"/>
                  <a:gd name="T5" fmla="*/ 15 h 16"/>
                  <a:gd name="T6" fmla="*/ 2 w 4"/>
                  <a:gd name="T7" fmla="*/ 16 h 16"/>
                  <a:gd name="T8" fmla="*/ 3 w 4"/>
                  <a:gd name="T9" fmla="*/ 12 h 16"/>
                  <a:gd name="T10" fmla="*/ 3 w 4"/>
                  <a:gd name="T11" fmla="*/ 4 h 16"/>
                  <a:gd name="T12" fmla="*/ 1 w 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6">
                    <a:moveTo>
                      <a:pt x="1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0" y="10"/>
                      <a:pt x="0" y="12"/>
                      <a:pt x="0" y="15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3" y="14"/>
                      <a:pt x="3" y="12"/>
                      <a:pt x="3" y="12"/>
                    </a:cubicBezTo>
                    <a:cubicBezTo>
                      <a:pt x="4" y="9"/>
                      <a:pt x="4" y="7"/>
                      <a:pt x="3" y="4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44" name="Freeform 4003">
                <a:extLst>
                  <a:ext uri="{FF2B5EF4-FFF2-40B4-BE49-F238E27FC236}">
                    <a16:creationId xmlns:a16="http://schemas.microsoft.com/office/drawing/2014/main" id="{C15653A8-C812-4027-99C4-CE80F43A4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300"/>
                <a:ext cx="3" cy="15"/>
              </a:xfrm>
              <a:custGeom>
                <a:avLst/>
                <a:gdLst>
                  <a:gd name="T0" fmla="*/ 1 w 4"/>
                  <a:gd name="T1" fmla="*/ 0 h 17"/>
                  <a:gd name="T2" fmla="*/ 0 w 4"/>
                  <a:gd name="T3" fmla="*/ 8 h 17"/>
                  <a:gd name="T4" fmla="*/ 1 w 4"/>
                  <a:gd name="T5" fmla="*/ 17 h 17"/>
                  <a:gd name="T6" fmla="*/ 4 w 4"/>
                  <a:gd name="T7" fmla="*/ 10 h 17"/>
                  <a:gd name="T8" fmla="*/ 1 w 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0" y="11"/>
                      <a:pt x="1" y="14"/>
                      <a:pt x="1" y="17"/>
                    </a:cubicBezTo>
                    <a:cubicBezTo>
                      <a:pt x="2" y="15"/>
                      <a:pt x="4" y="12"/>
                      <a:pt x="4" y="10"/>
                    </a:cubicBezTo>
                    <a:cubicBezTo>
                      <a:pt x="4" y="6"/>
                      <a:pt x="2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45" name="Freeform 4004">
                <a:extLst>
                  <a:ext uri="{FF2B5EF4-FFF2-40B4-BE49-F238E27FC236}">
                    <a16:creationId xmlns:a16="http://schemas.microsoft.com/office/drawing/2014/main" id="{2A39E7DD-A766-4F9A-B604-9F3E3CA03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" y="2271"/>
                <a:ext cx="7" cy="13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11 h 16"/>
                  <a:gd name="T4" fmla="*/ 0 w 8"/>
                  <a:gd name="T5" fmla="*/ 16 h 16"/>
                  <a:gd name="T6" fmla="*/ 3 w 8"/>
                  <a:gd name="T7" fmla="*/ 13 h 16"/>
                  <a:gd name="T8" fmla="*/ 3 w 8"/>
                  <a:gd name="T9" fmla="*/ 0 h 16"/>
                  <a:gd name="T10" fmla="*/ 0 w 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0" y="4"/>
                      <a:pt x="0" y="7"/>
                      <a:pt x="0" y="11"/>
                    </a:cubicBezTo>
                    <a:cubicBezTo>
                      <a:pt x="0" y="13"/>
                      <a:pt x="0" y="14"/>
                      <a:pt x="0" y="16"/>
                    </a:cubicBezTo>
                    <a:cubicBezTo>
                      <a:pt x="1" y="15"/>
                      <a:pt x="2" y="14"/>
                      <a:pt x="3" y="13"/>
                    </a:cubicBezTo>
                    <a:cubicBezTo>
                      <a:pt x="8" y="7"/>
                      <a:pt x="1" y="5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46" name="Freeform 4005">
                <a:extLst>
                  <a:ext uri="{FF2B5EF4-FFF2-40B4-BE49-F238E27FC236}">
                    <a16:creationId xmlns:a16="http://schemas.microsoft.com/office/drawing/2014/main" id="{17D28E7C-3AAC-4A93-9243-3F9CA226E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0" y="1657"/>
                <a:ext cx="5" cy="14"/>
              </a:xfrm>
              <a:custGeom>
                <a:avLst/>
                <a:gdLst>
                  <a:gd name="T0" fmla="*/ 4 w 6"/>
                  <a:gd name="T1" fmla="*/ 0 h 17"/>
                  <a:gd name="T2" fmla="*/ 0 w 6"/>
                  <a:gd name="T3" fmla="*/ 7 h 17"/>
                  <a:gd name="T4" fmla="*/ 4 w 6"/>
                  <a:gd name="T5" fmla="*/ 17 h 17"/>
                  <a:gd name="T6" fmla="*/ 6 w 6"/>
                  <a:gd name="T7" fmla="*/ 10 h 17"/>
                  <a:gd name="T8" fmla="*/ 4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4" y="0"/>
                    </a:moveTo>
                    <a:cubicBezTo>
                      <a:pt x="3" y="3"/>
                      <a:pt x="0" y="6"/>
                      <a:pt x="0" y="7"/>
                    </a:cubicBezTo>
                    <a:cubicBezTo>
                      <a:pt x="1" y="11"/>
                      <a:pt x="3" y="14"/>
                      <a:pt x="4" y="17"/>
                    </a:cubicBezTo>
                    <a:cubicBezTo>
                      <a:pt x="4" y="15"/>
                      <a:pt x="5" y="13"/>
                      <a:pt x="6" y="10"/>
                    </a:cubicBezTo>
                    <a:cubicBezTo>
                      <a:pt x="5" y="7"/>
                      <a:pt x="5" y="3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47" name="Freeform 4006">
                <a:extLst>
                  <a:ext uri="{FF2B5EF4-FFF2-40B4-BE49-F238E27FC236}">
                    <a16:creationId xmlns:a16="http://schemas.microsoft.com/office/drawing/2014/main" id="{2033A281-04C5-4BBE-9FC1-51FAE052A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" y="2105"/>
                <a:ext cx="5" cy="11"/>
              </a:xfrm>
              <a:custGeom>
                <a:avLst/>
                <a:gdLst>
                  <a:gd name="T0" fmla="*/ 4 w 6"/>
                  <a:gd name="T1" fmla="*/ 0 h 13"/>
                  <a:gd name="T2" fmla="*/ 0 w 6"/>
                  <a:gd name="T3" fmla="*/ 4 h 13"/>
                  <a:gd name="T4" fmla="*/ 2 w 6"/>
                  <a:gd name="T5" fmla="*/ 13 h 13"/>
                  <a:gd name="T6" fmla="*/ 5 w 6"/>
                  <a:gd name="T7" fmla="*/ 8 h 13"/>
                  <a:gd name="T8" fmla="*/ 4 w 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3" y="1"/>
                      <a:pt x="1" y="2"/>
                      <a:pt x="0" y="4"/>
                    </a:cubicBezTo>
                    <a:cubicBezTo>
                      <a:pt x="0" y="6"/>
                      <a:pt x="1" y="9"/>
                      <a:pt x="2" y="13"/>
                    </a:cubicBezTo>
                    <a:cubicBezTo>
                      <a:pt x="4" y="10"/>
                      <a:pt x="6" y="9"/>
                      <a:pt x="5" y="8"/>
                    </a:cubicBezTo>
                    <a:cubicBezTo>
                      <a:pt x="5" y="5"/>
                      <a:pt x="4" y="2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48" name="Freeform 4007">
                <a:extLst>
                  <a:ext uri="{FF2B5EF4-FFF2-40B4-BE49-F238E27FC236}">
                    <a16:creationId xmlns:a16="http://schemas.microsoft.com/office/drawing/2014/main" id="{CD97BC8B-0C89-4FAA-9D8F-E575E2410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0" y="3830"/>
                <a:ext cx="9" cy="10"/>
              </a:xfrm>
              <a:custGeom>
                <a:avLst/>
                <a:gdLst>
                  <a:gd name="T0" fmla="*/ 7 w 11"/>
                  <a:gd name="T1" fmla="*/ 0 h 11"/>
                  <a:gd name="T2" fmla="*/ 6 w 11"/>
                  <a:gd name="T3" fmla="*/ 0 h 11"/>
                  <a:gd name="T4" fmla="*/ 0 w 11"/>
                  <a:gd name="T5" fmla="*/ 7 h 11"/>
                  <a:gd name="T6" fmla="*/ 5 w 11"/>
                  <a:gd name="T7" fmla="*/ 11 h 11"/>
                  <a:gd name="T8" fmla="*/ 11 w 11"/>
                  <a:gd name="T9" fmla="*/ 7 h 11"/>
                  <a:gd name="T10" fmla="*/ 7 w 11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5"/>
                      <a:pt x="0" y="7"/>
                    </a:cubicBezTo>
                    <a:cubicBezTo>
                      <a:pt x="2" y="8"/>
                      <a:pt x="3" y="9"/>
                      <a:pt x="5" y="11"/>
                    </a:cubicBezTo>
                    <a:cubicBezTo>
                      <a:pt x="7" y="10"/>
                      <a:pt x="9" y="9"/>
                      <a:pt x="11" y="7"/>
                    </a:cubicBezTo>
                    <a:cubicBezTo>
                      <a:pt x="9" y="5"/>
                      <a:pt x="8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49" name="Freeform 4008">
                <a:extLst>
                  <a:ext uri="{FF2B5EF4-FFF2-40B4-BE49-F238E27FC236}">
                    <a16:creationId xmlns:a16="http://schemas.microsoft.com/office/drawing/2014/main" id="{742EB473-95AB-4816-9403-AAA47A7F8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" y="2159"/>
                <a:ext cx="3" cy="14"/>
              </a:xfrm>
              <a:custGeom>
                <a:avLst/>
                <a:gdLst>
                  <a:gd name="T0" fmla="*/ 1 w 4"/>
                  <a:gd name="T1" fmla="*/ 0 h 16"/>
                  <a:gd name="T2" fmla="*/ 0 w 4"/>
                  <a:gd name="T3" fmla="*/ 6 h 16"/>
                  <a:gd name="T4" fmla="*/ 1 w 4"/>
                  <a:gd name="T5" fmla="*/ 16 h 16"/>
                  <a:gd name="T6" fmla="*/ 4 w 4"/>
                  <a:gd name="T7" fmla="*/ 10 h 16"/>
                  <a:gd name="T8" fmla="*/ 1 w 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6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10"/>
                      <a:pt x="0" y="13"/>
                      <a:pt x="1" y="16"/>
                    </a:cubicBezTo>
                    <a:cubicBezTo>
                      <a:pt x="2" y="14"/>
                      <a:pt x="4" y="11"/>
                      <a:pt x="4" y="10"/>
                    </a:cubicBezTo>
                    <a:cubicBezTo>
                      <a:pt x="4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50" name="Freeform 4009">
                <a:extLst>
                  <a:ext uri="{FF2B5EF4-FFF2-40B4-BE49-F238E27FC236}">
                    <a16:creationId xmlns:a16="http://schemas.microsoft.com/office/drawing/2014/main" id="{B09C7DFE-E2D6-45E3-B96D-E20489F8E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152"/>
                <a:ext cx="4" cy="7"/>
              </a:xfrm>
              <a:custGeom>
                <a:avLst/>
                <a:gdLst>
                  <a:gd name="T0" fmla="*/ 3 w 5"/>
                  <a:gd name="T1" fmla="*/ 0 h 9"/>
                  <a:gd name="T2" fmla="*/ 0 w 5"/>
                  <a:gd name="T3" fmla="*/ 0 h 9"/>
                  <a:gd name="T4" fmla="*/ 3 w 5"/>
                  <a:gd name="T5" fmla="*/ 9 h 9"/>
                  <a:gd name="T6" fmla="*/ 3 w 5"/>
                  <a:gd name="T7" fmla="*/ 9 h 9"/>
                  <a:gd name="T8" fmla="*/ 5 w 5"/>
                  <a:gd name="T9" fmla="*/ 4 h 9"/>
                  <a:gd name="T10" fmla="*/ 4 w 5"/>
                  <a:gd name="T11" fmla="*/ 0 h 9"/>
                  <a:gd name="T12" fmla="*/ 3 w 5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3"/>
                      <a:pt x="2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4" y="6"/>
                      <a:pt x="5" y="4"/>
                    </a:cubicBezTo>
                    <a:cubicBezTo>
                      <a:pt x="5" y="2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51" name="Freeform 4010">
                <a:extLst>
                  <a:ext uri="{FF2B5EF4-FFF2-40B4-BE49-F238E27FC236}">
                    <a16:creationId xmlns:a16="http://schemas.microsoft.com/office/drawing/2014/main" id="{2F2AD607-832C-4D9A-8A3C-79B0ADFBA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" y="1694"/>
                <a:ext cx="4" cy="9"/>
              </a:xfrm>
              <a:custGeom>
                <a:avLst/>
                <a:gdLst>
                  <a:gd name="T0" fmla="*/ 2 w 4"/>
                  <a:gd name="T1" fmla="*/ 0 h 11"/>
                  <a:gd name="T2" fmla="*/ 0 w 4"/>
                  <a:gd name="T3" fmla="*/ 5 h 11"/>
                  <a:gd name="T4" fmla="*/ 1 w 4"/>
                  <a:gd name="T5" fmla="*/ 11 h 11"/>
                  <a:gd name="T6" fmla="*/ 4 w 4"/>
                  <a:gd name="T7" fmla="*/ 8 h 11"/>
                  <a:gd name="T8" fmla="*/ 2 w 4"/>
                  <a:gd name="T9" fmla="*/ 0 h 11"/>
                  <a:gd name="T10" fmla="*/ 2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cubicBezTo>
                      <a:pt x="1" y="0"/>
                      <a:pt x="0" y="3"/>
                      <a:pt x="0" y="5"/>
                    </a:cubicBezTo>
                    <a:cubicBezTo>
                      <a:pt x="0" y="5"/>
                      <a:pt x="0" y="8"/>
                      <a:pt x="1" y="11"/>
                    </a:cubicBezTo>
                    <a:cubicBezTo>
                      <a:pt x="3" y="10"/>
                      <a:pt x="3" y="9"/>
                      <a:pt x="4" y="8"/>
                    </a:cubicBezTo>
                    <a:cubicBezTo>
                      <a:pt x="4" y="5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52" name="Freeform 4011">
                <a:extLst>
                  <a:ext uri="{FF2B5EF4-FFF2-40B4-BE49-F238E27FC236}">
                    <a16:creationId xmlns:a16="http://schemas.microsoft.com/office/drawing/2014/main" id="{B994AEED-9381-4B04-94D5-46AA73E45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5" y="3800"/>
                <a:ext cx="6" cy="13"/>
              </a:xfrm>
              <a:custGeom>
                <a:avLst/>
                <a:gdLst>
                  <a:gd name="T0" fmla="*/ 5 w 7"/>
                  <a:gd name="T1" fmla="*/ 0 h 15"/>
                  <a:gd name="T2" fmla="*/ 0 w 7"/>
                  <a:gd name="T3" fmla="*/ 8 h 15"/>
                  <a:gd name="T4" fmla="*/ 4 w 7"/>
                  <a:gd name="T5" fmla="*/ 15 h 15"/>
                  <a:gd name="T6" fmla="*/ 4 w 7"/>
                  <a:gd name="T7" fmla="*/ 15 h 15"/>
                  <a:gd name="T8" fmla="*/ 7 w 7"/>
                  <a:gd name="T9" fmla="*/ 11 h 15"/>
                  <a:gd name="T10" fmla="*/ 5 w 7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5" y="0"/>
                    </a:moveTo>
                    <a:cubicBezTo>
                      <a:pt x="3" y="3"/>
                      <a:pt x="1" y="5"/>
                      <a:pt x="0" y="8"/>
                    </a:cubicBezTo>
                    <a:cubicBezTo>
                      <a:pt x="0" y="10"/>
                      <a:pt x="2" y="13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6" y="13"/>
                      <a:pt x="7" y="11"/>
                    </a:cubicBezTo>
                    <a:cubicBezTo>
                      <a:pt x="6" y="6"/>
                      <a:pt x="5" y="3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53" name="Freeform 4012">
                <a:extLst>
                  <a:ext uri="{FF2B5EF4-FFF2-40B4-BE49-F238E27FC236}">
                    <a16:creationId xmlns:a16="http://schemas.microsoft.com/office/drawing/2014/main" id="{CCFBC9B3-9583-457E-8D56-2C91B58E4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" y="317"/>
                <a:ext cx="6" cy="8"/>
              </a:xfrm>
              <a:custGeom>
                <a:avLst/>
                <a:gdLst>
                  <a:gd name="T0" fmla="*/ 4 w 7"/>
                  <a:gd name="T1" fmla="*/ 0 h 10"/>
                  <a:gd name="T2" fmla="*/ 4 w 7"/>
                  <a:gd name="T3" fmla="*/ 0 h 10"/>
                  <a:gd name="T4" fmla="*/ 0 w 7"/>
                  <a:gd name="T5" fmla="*/ 7 h 10"/>
                  <a:gd name="T6" fmla="*/ 3 w 7"/>
                  <a:gd name="T7" fmla="*/ 10 h 10"/>
                  <a:gd name="T8" fmla="*/ 7 w 7"/>
                  <a:gd name="T9" fmla="*/ 7 h 10"/>
                  <a:gd name="T10" fmla="*/ 4 w 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4"/>
                      <a:pt x="0" y="7"/>
                    </a:cubicBezTo>
                    <a:cubicBezTo>
                      <a:pt x="1" y="8"/>
                      <a:pt x="2" y="9"/>
                      <a:pt x="3" y="10"/>
                    </a:cubicBezTo>
                    <a:cubicBezTo>
                      <a:pt x="4" y="9"/>
                      <a:pt x="6" y="8"/>
                      <a:pt x="7" y="7"/>
                    </a:cubicBezTo>
                    <a:cubicBezTo>
                      <a:pt x="6" y="4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54" name="Freeform 4013">
                <a:extLst>
                  <a:ext uri="{FF2B5EF4-FFF2-40B4-BE49-F238E27FC236}">
                    <a16:creationId xmlns:a16="http://schemas.microsoft.com/office/drawing/2014/main" id="{D69F3CCA-5D38-4762-8A6F-317303D1E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1685"/>
                <a:ext cx="4" cy="14"/>
              </a:xfrm>
              <a:custGeom>
                <a:avLst/>
                <a:gdLst>
                  <a:gd name="T0" fmla="*/ 1 w 5"/>
                  <a:gd name="T1" fmla="*/ 0 h 16"/>
                  <a:gd name="T2" fmla="*/ 0 w 5"/>
                  <a:gd name="T3" fmla="*/ 6 h 16"/>
                  <a:gd name="T4" fmla="*/ 2 w 5"/>
                  <a:gd name="T5" fmla="*/ 16 h 16"/>
                  <a:gd name="T6" fmla="*/ 5 w 5"/>
                  <a:gd name="T7" fmla="*/ 8 h 16"/>
                  <a:gd name="T8" fmla="*/ 1 w 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9"/>
                      <a:pt x="1" y="12"/>
                      <a:pt x="2" y="16"/>
                    </a:cubicBezTo>
                    <a:cubicBezTo>
                      <a:pt x="3" y="13"/>
                      <a:pt x="5" y="11"/>
                      <a:pt x="5" y="8"/>
                    </a:cubicBezTo>
                    <a:cubicBezTo>
                      <a:pt x="5" y="6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55" name="Freeform 4014">
                <a:extLst>
                  <a:ext uri="{FF2B5EF4-FFF2-40B4-BE49-F238E27FC236}">
                    <a16:creationId xmlns:a16="http://schemas.microsoft.com/office/drawing/2014/main" id="{08FFDB6B-58BB-4575-9517-0A03A651B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" y="3987"/>
                <a:ext cx="5" cy="12"/>
              </a:xfrm>
              <a:custGeom>
                <a:avLst/>
                <a:gdLst>
                  <a:gd name="T0" fmla="*/ 2 w 6"/>
                  <a:gd name="T1" fmla="*/ 0 h 14"/>
                  <a:gd name="T2" fmla="*/ 0 w 6"/>
                  <a:gd name="T3" fmla="*/ 5 h 14"/>
                  <a:gd name="T4" fmla="*/ 4 w 6"/>
                  <a:gd name="T5" fmla="*/ 14 h 14"/>
                  <a:gd name="T6" fmla="*/ 6 w 6"/>
                  <a:gd name="T7" fmla="*/ 5 h 14"/>
                  <a:gd name="T8" fmla="*/ 2 w 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">
                    <a:moveTo>
                      <a:pt x="2" y="0"/>
                    </a:moveTo>
                    <a:cubicBezTo>
                      <a:pt x="2" y="1"/>
                      <a:pt x="0" y="4"/>
                      <a:pt x="0" y="5"/>
                    </a:cubicBezTo>
                    <a:cubicBezTo>
                      <a:pt x="1" y="8"/>
                      <a:pt x="2" y="10"/>
                      <a:pt x="4" y="14"/>
                    </a:cubicBezTo>
                    <a:cubicBezTo>
                      <a:pt x="5" y="9"/>
                      <a:pt x="6" y="6"/>
                      <a:pt x="6" y="5"/>
                    </a:cubicBezTo>
                    <a:cubicBezTo>
                      <a:pt x="5" y="3"/>
                      <a:pt x="4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56" name="Freeform 4015">
                <a:extLst>
                  <a:ext uri="{FF2B5EF4-FFF2-40B4-BE49-F238E27FC236}">
                    <a16:creationId xmlns:a16="http://schemas.microsoft.com/office/drawing/2014/main" id="{C360BB91-0A9B-4F03-96AB-B9E4FBAEB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055"/>
                <a:ext cx="4" cy="12"/>
              </a:xfrm>
              <a:custGeom>
                <a:avLst/>
                <a:gdLst>
                  <a:gd name="T0" fmla="*/ 2 w 4"/>
                  <a:gd name="T1" fmla="*/ 0 h 15"/>
                  <a:gd name="T2" fmla="*/ 1 w 4"/>
                  <a:gd name="T3" fmla="*/ 7 h 15"/>
                  <a:gd name="T4" fmla="*/ 1 w 4"/>
                  <a:gd name="T5" fmla="*/ 15 h 15"/>
                  <a:gd name="T6" fmla="*/ 4 w 4"/>
                  <a:gd name="T7" fmla="*/ 9 h 15"/>
                  <a:gd name="T8" fmla="*/ 2 w 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2" y="0"/>
                    </a:moveTo>
                    <a:cubicBezTo>
                      <a:pt x="1" y="2"/>
                      <a:pt x="1" y="4"/>
                      <a:pt x="1" y="7"/>
                    </a:cubicBezTo>
                    <a:cubicBezTo>
                      <a:pt x="0" y="9"/>
                      <a:pt x="1" y="12"/>
                      <a:pt x="1" y="15"/>
                    </a:cubicBezTo>
                    <a:cubicBezTo>
                      <a:pt x="2" y="13"/>
                      <a:pt x="3" y="11"/>
                      <a:pt x="4" y="9"/>
                    </a:cubicBezTo>
                    <a:cubicBezTo>
                      <a:pt x="3" y="6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57" name="Freeform 4016">
                <a:extLst>
                  <a:ext uri="{FF2B5EF4-FFF2-40B4-BE49-F238E27FC236}">
                    <a16:creationId xmlns:a16="http://schemas.microsoft.com/office/drawing/2014/main" id="{FEAE041C-0FAD-4312-B72C-B07A2D01B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1857"/>
                <a:ext cx="4" cy="13"/>
              </a:xfrm>
              <a:custGeom>
                <a:avLst/>
                <a:gdLst>
                  <a:gd name="T0" fmla="*/ 1 w 5"/>
                  <a:gd name="T1" fmla="*/ 0 h 15"/>
                  <a:gd name="T2" fmla="*/ 0 w 5"/>
                  <a:gd name="T3" fmla="*/ 8 h 15"/>
                  <a:gd name="T4" fmla="*/ 1 w 5"/>
                  <a:gd name="T5" fmla="*/ 15 h 15"/>
                  <a:gd name="T6" fmla="*/ 5 w 5"/>
                  <a:gd name="T7" fmla="*/ 8 h 15"/>
                  <a:gd name="T8" fmla="*/ 1 w 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0" y="10"/>
                      <a:pt x="1" y="13"/>
                      <a:pt x="1" y="15"/>
                    </a:cubicBezTo>
                    <a:cubicBezTo>
                      <a:pt x="2" y="13"/>
                      <a:pt x="4" y="10"/>
                      <a:pt x="5" y="8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58" name="Freeform 4017">
                <a:extLst>
                  <a:ext uri="{FF2B5EF4-FFF2-40B4-BE49-F238E27FC236}">
                    <a16:creationId xmlns:a16="http://schemas.microsoft.com/office/drawing/2014/main" id="{0A5A6283-9D1D-48FF-9F8F-6932DA006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385"/>
                <a:ext cx="3" cy="15"/>
              </a:xfrm>
              <a:custGeom>
                <a:avLst/>
                <a:gdLst>
                  <a:gd name="T0" fmla="*/ 1 w 4"/>
                  <a:gd name="T1" fmla="*/ 0 h 17"/>
                  <a:gd name="T2" fmla="*/ 0 w 4"/>
                  <a:gd name="T3" fmla="*/ 10 h 17"/>
                  <a:gd name="T4" fmla="*/ 1 w 4"/>
                  <a:gd name="T5" fmla="*/ 17 h 17"/>
                  <a:gd name="T6" fmla="*/ 4 w 4"/>
                  <a:gd name="T7" fmla="*/ 10 h 17"/>
                  <a:gd name="T8" fmla="*/ 1 w 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1" y="0"/>
                    </a:moveTo>
                    <a:cubicBezTo>
                      <a:pt x="0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1" y="17"/>
                    </a:cubicBezTo>
                    <a:cubicBezTo>
                      <a:pt x="2" y="15"/>
                      <a:pt x="4" y="12"/>
                      <a:pt x="4" y="10"/>
                    </a:cubicBezTo>
                    <a:cubicBezTo>
                      <a:pt x="4" y="7"/>
                      <a:pt x="2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59" name="Freeform 4018">
                <a:extLst>
                  <a:ext uri="{FF2B5EF4-FFF2-40B4-BE49-F238E27FC236}">
                    <a16:creationId xmlns:a16="http://schemas.microsoft.com/office/drawing/2014/main" id="{5DA2006A-AD6C-4189-A92E-62560DF79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1863"/>
                <a:ext cx="2" cy="16"/>
              </a:xfrm>
              <a:custGeom>
                <a:avLst/>
                <a:gdLst>
                  <a:gd name="T0" fmla="*/ 0 w 3"/>
                  <a:gd name="T1" fmla="*/ 0 h 19"/>
                  <a:gd name="T2" fmla="*/ 0 w 3"/>
                  <a:gd name="T3" fmla="*/ 11 h 19"/>
                  <a:gd name="T4" fmla="*/ 0 w 3"/>
                  <a:gd name="T5" fmla="*/ 19 h 19"/>
                  <a:gd name="T6" fmla="*/ 2 w 3"/>
                  <a:gd name="T7" fmla="*/ 14 h 19"/>
                  <a:gd name="T8" fmla="*/ 2 w 3"/>
                  <a:gd name="T9" fmla="*/ 8 h 19"/>
                  <a:gd name="T10" fmla="*/ 0 w 3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9">
                    <a:moveTo>
                      <a:pt x="0" y="0"/>
                    </a:moveTo>
                    <a:cubicBezTo>
                      <a:pt x="0" y="5"/>
                      <a:pt x="0" y="8"/>
                      <a:pt x="0" y="11"/>
                    </a:cubicBezTo>
                    <a:cubicBezTo>
                      <a:pt x="0" y="14"/>
                      <a:pt x="0" y="16"/>
                      <a:pt x="0" y="19"/>
                    </a:cubicBezTo>
                    <a:cubicBezTo>
                      <a:pt x="1" y="17"/>
                      <a:pt x="2" y="16"/>
                      <a:pt x="2" y="14"/>
                    </a:cubicBezTo>
                    <a:cubicBezTo>
                      <a:pt x="3" y="13"/>
                      <a:pt x="3" y="10"/>
                      <a:pt x="2" y="8"/>
                    </a:cubicBezTo>
                    <a:cubicBezTo>
                      <a:pt x="2" y="6"/>
                      <a:pt x="1" y="4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60" name="Freeform 4019">
                <a:extLst>
                  <a:ext uri="{FF2B5EF4-FFF2-40B4-BE49-F238E27FC236}">
                    <a16:creationId xmlns:a16="http://schemas.microsoft.com/office/drawing/2014/main" id="{1A940BCE-9ACA-4FCC-B61D-C7A7DFD9F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1" y="1557"/>
                <a:ext cx="6" cy="14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17 h 17"/>
                  <a:gd name="T4" fmla="*/ 7 w 7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7">
                    <a:moveTo>
                      <a:pt x="7" y="0"/>
                    </a:moveTo>
                    <a:cubicBezTo>
                      <a:pt x="0" y="9"/>
                      <a:pt x="0" y="7"/>
                      <a:pt x="7" y="17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61" name="Freeform 4020">
                <a:extLst>
                  <a:ext uri="{FF2B5EF4-FFF2-40B4-BE49-F238E27FC236}">
                    <a16:creationId xmlns:a16="http://schemas.microsoft.com/office/drawing/2014/main" id="{A232BC53-61DC-4554-94A8-7E5F26538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" y="301"/>
                <a:ext cx="5" cy="13"/>
              </a:xfrm>
              <a:custGeom>
                <a:avLst/>
                <a:gdLst>
                  <a:gd name="T0" fmla="*/ 2 w 6"/>
                  <a:gd name="T1" fmla="*/ 0 h 15"/>
                  <a:gd name="T2" fmla="*/ 0 w 6"/>
                  <a:gd name="T3" fmla="*/ 7 h 15"/>
                  <a:gd name="T4" fmla="*/ 2 w 6"/>
                  <a:gd name="T5" fmla="*/ 15 h 15"/>
                  <a:gd name="T6" fmla="*/ 6 w 6"/>
                  <a:gd name="T7" fmla="*/ 7 h 15"/>
                  <a:gd name="T8" fmla="*/ 2 w 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2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0" y="10"/>
                      <a:pt x="1" y="12"/>
                      <a:pt x="2" y="15"/>
                    </a:cubicBezTo>
                    <a:cubicBezTo>
                      <a:pt x="3" y="13"/>
                      <a:pt x="4" y="10"/>
                      <a:pt x="6" y="7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62" name="Freeform 4021">
                <a:extLst>
                  <a:ext uri="{FF2B5EF4-FFF2-40B4-BE49-F238E27FC236}">
                    <a16:creationId xmlns:a16="http://schemas.microsoft.com/office/drawing/2014/main" id="{B02998C9-2F9E-4CF5-BA72-56EF406D8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5" y="3943"/>
                <a:ext cx="7" cy="15"/>
              </a:xfrm>
              <a:custGeom>
                <a:avLst/>
                <a:gdLst>
                  <a:gd name="T0" fmla="*/ 3 w 8"/>
                  <a:gd name="T1" fmla="*/ 0 h 17"/>
                  <a:gd name="T2" fmla="*/ 0 w 8"/>
                  <a:gd name="T3" fmla="*/ 7 h 17"/>
                  <a:gd name="T4" fmla="*/ 3 w 8"/>
                  <a:gd name="T5" fmla="*/ 17 h 17"/>
                  <a:gd name="T6" fmla="*/ 7 w 8"/>
                  <a:gd name="T7" fmla="*/ 10 h 17"/>
                  <a:gd name="T8" fmla="*/ 3 w 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3" y="0"/>
                    </a:moveTo>
                    <a:cubicBezTo>
                      <a:pt x="2" y="2"/>
                      <a:pt x="1" y="4"/>
                      <a:pt x="0" y="7"/>
                    </a:cubicBezTo>
                    <a:cubicBezTo>
                      <a:pt x="1" y="10"/>
                      <a:pt x="2" y="14"/>
                      <a:pt x="3" y="17"/>
                    </a:cubicBezTo>
                    <a:cubicBezTo>
                      <a:pt x="4" y="14"/>
                      <a:pt x="8" y="11"/>
                      <a:pt x="7" y="10"/>
                    </a:cubicBezTo>
                    <a:cubicBezTo>
                      <a:pt x="7" y="6"/>
                      <a:pt x="4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63" name="Freeform 4022">
                <a:extLst>
                  <a:ext uri="{FF2B5EF4-FFF2-40B4-BE49-F238E27FC236}">
                    <a16:creationId xmlns:a16="http://schemas.microsoft.com/office/drawing/2014/main" id="{BAF29FDA-9ED8-4BBA-979D-D759EC8EE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2" y="1614"/>
                <a:ext cx="6" cy="9"/>
              </a:xfrm>
              <a:custGeom>
                <a:avLst/>
                <a:gdLst>
                  <a:gd name="T0" fmla="*/ 2 w 7"/>
                  <a:gd name="T1" fmla="*/ 0 h 11"/>
                  <a:gd name="T2" fmla="*/ 0 w 7"/>
                  <a:gd name="T3" fmla="*/ 4 h 11"/>
                  <a:gd name="T4" fmla="*/ 2 w 7"/>
                  <a:gd name="T5" fmla="*/ 11 h 11"/>
                  <a:gd name="T6" fmla="*/ 3 w 7"/>
                  <a:gd name="T7" fmla="*/ 11 h 11"/>
                  <a:gd name="T8" fmla="*/ 7 w 7"/>
                  <a:gd name="T9" fmla="*/ 7 h 11"/>
                  <a:gd name="T10" fmla="*/ 2 w 7"/>
                  <a:gd name="T11" fmla="*/ 0 h 11"/>
                  <a:gd name="T12" fmla="*/ 2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cubicBezTo>
                      <a:pt x="1" y="0"/>
                      <a:pt x="0" y="3"/>
                      <a:pt x="0" y="4"/>
                    </a:cubicBezTo>
                    <a:cubicBezTo>
                      <a:pt x="0" y="7"/>
                      <a:pt x="1" y="10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5" y="9"/>
                      <a:pt x="7" y="7"/>
                    </a:cubicBezTo>
                    <a:cubicBezTo>
                      <a:pt x="5" y="4"/>
                      <a:pt x="4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64" name="Freeform 4023">
                <a:extLst>
                  <a:ext uri="{FF2B5EF4-FFF2-40B4-BE49-F238E27FC236}">
                    <a16:creationId xmlns:a16="http://schemas.microsoft.com/office/drawing/2014/main" id="{50E27E47-D0DC-4DB0-AFED-FB6DF9A2C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" y="2065"/>
                <a:ext cx="3" cy="14"/>
              </a:xfrm>
              <a:custGeom>
                <a:avLst/>
                <a:gdLst>
                  <a:gd name="T0" fmla="*/ 1 w 3"/>
                  <a:gd name="T1" fmla="*/ 0 h 17"/>
                  <a:gd name="T2" fmla="*/ 0 w 3"/>
                  <a:gd name="T3" fmla="*/ 7 h 17"/>
                  <a:gd name="T4" fmla="*/ 1 w 3"/>
                  <a:gd name="T5" fmla="*/ 17 h 17"/>
                  <a:gd name="T6" fmla="*/ 3 w 3"/>
                  <a:gd name="T7" fmla="*/ 11 h 17"/>
                  <a:gd name="T8" fmla="*/ 1 w 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7">
                    <a:moveTo>
                      <a:pt x="1" y="0"/>
                    </a:moveTo>
                    <a:cubicBezTo>
                      <a:pt x="1" y="2"/>
                      <a:pt x="1" y="4"/>
                      <a:pt x="0" y="7"/>
                    </a:cubicBezTo>
                    <a:cubicBezTo>
                      <a:pt x="0" y="10"/>
                      <a:pt x="1" y="13"/>
                      <a:pt x="1" y="17"/>
                    </a:cubicBezTo>
                    <a:cubicBezTo>
                      <a:pt x="2" y="15"/>
                      <a:pt x="3" y="13"/>
                      <a:pt x="3" y="11"/>
                    </a:cubicBezTo>
                    <a:cubicBezTo>
                      <a:pt x="3" y="8"/>
                      <a:pt x="2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65" name="Freeform 4024">
                <a:extLst>
                  <a:ext uri="{FF2B5EF4-FFF2-40B4-BE49-F238E27FC236}">
                    <a16:creationId xmlns:a16="http://schemas.microsoft.com/office/drawing/2014/main" id="{7FAFBA91-11A0-4866-8662-94BC48ECA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5" y="2723"/>
                <a:ext cx="4" cy="11"/>
              </a:xfrm>
              <a:custGeom>
                <a:avLst/>
                <a:gdLst>
                  <a:gd name="T0" fmla="*/ 3 w 5"/>
                  <a:gd name="T1" fmla="*/ 0 h 13"/>
                  <a:gd name="T2" fmla="*/ 0 w 5"/>
                  <a:gd name="T3" fmla="*/ 6 h 13"/>
                  <a:gd name="T4" fmla="*/ 3 w 5"/>
                  <a:gd name="T5" fmla="*/ 13 h 13"/>
                  <a:gd name="T6" fmla="*/ 5 w 5"/>
                  <a:gd name="T7" fmla="*/ 8 h 13"/>
                  <a:gd name="T8" fmla="*/ 3 w 5"/>
                  <a:gd name="T9" fmla="*/ 0 h 13"/>
                  <a:gd name="T10" fmla="*/ 3 w 5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3">
                    <a:moveTo>
                      <a:pt x="3" y="0"/>
                    </a:moveTo>
                    <a:cubicBezTo>
                      <a:pt x="2" y="0"/>
                      <a:pt x="1" y="4"/>
                      <a:pt x="0" y="6"/>
                    </a:cubicBezTo>
                    <a:cubicBezTo>
                      <a:pt x="1" y="8"/>
                      <a:pt x="2" y="10"/>
                      <a:pt x="3" y="13"/>
                    </a:cubicBezTo>
                    <a:cubicBezTo>
                      <a:pt x="4" y="11"/>
                      <a:pt x="4" y="10"/>
                      <a:pt x="5" y="8"/>
                    </a:cubicBezTo>
                    <a:cubicBezTo>
                      <a:pt x="4" y="5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66" name="Freeform 4025">
                <a:extLst>
                  <a:ext uri="{FF2B5EF4-FFF2-40B4-BE49-F238E27FC236}">
                    <a16:creationId xmlns:a16="http://schemas.microsoft.com/office/drawing/2014/main" id="{844267E8-CDEF-44E1-BC2F-668ADDE89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" y="1149"/>
                <a:ext cx="3" cy="13"/>
              </a:xfrm>
              <a:custGeom>
                <a:avLst/>
                <a:gdLst>
                  <a:gd name="T0" fmla="*/ 1 w 4"/>
                  <a:gd name="T1" fmla="*/ 0 h 16"/>
                  <a:gd name="T2" fmla="*/ 0 w 4"/>
                  <a:gd name="T3" fmla="*/ 5 h 16"/>
                  <a:gd name="T4" fmla="*/ 1 w 4"/>
                  <a:gd name="T5" fmla="*/ 16 h 16"/>
                  <a:gd name="T6" fmla="*/ 4 w 4"/>
                  <a:gd name="T7" fmla="*/ 9 h 16"/>
                  <a:gd name="T8" fmla="*/ 1 w 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6">
                    <a:moveTo>
                      <a:pt x="1" y="0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9"/>
                      <a:pt x="1" y="12"/>
                      <a:pt x="1" y="16"/>
                    </a:cubicBezTo>
                    <a:cubicBezTo>
                      <a:pt x="2" y="14"/>
                      <a:pt x="4" y="12"/>
                      <a:pt x="4" y="9"/>
                    </a:cubicBezTo>
                    <a:cubicBezTo>
                      <a:pt x="4" y="7"/>
                      <a:pt x="2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67" name="Freeform 4026">
                <a:extLst>
                  <a:ext uri="{FF2B5EF4-FFF2-40B4-BE49-F238E27FC236}">
                    <a16:creationId xmlns:a16="http://schemas.microsoft.com/office/drawing/2014/main" id="{45327DC7-BED0-4D46-81C0-A75914F8A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928"/>
                <a:ext cx="6" cy="10"/>
              </a:xfrm>
              <a:custGeom>
                <a:avLst/>
                <a:gdLst>
                  <a:gd name="T0" fmla="*/ 3 w 7"/>
                  <a:gd name="T1" fmla="*/ 0 h 11"/>
                  <a:gd name="T2" fmla="*/ 0 w 7"/>
                  <a:gd name="T3" fmla="*/ 4 h 11"/>
                  <a:gd name="T4" fmla="*/ 3 w 7"/>
                  <a:gd name="T5" fmla="*/ 11 h 11"/>
                  <a:gd name="T6" fmla="*/ 3 w 7"/>
                  <a:gd name="T7" fmla="*/ 11 h 11"/>
                  <a:gd name="T8" fmla="*/ 7 w 7"/>
                  <a:gd name="T9" fmla="*/ 7 h 11"/>
                  <a:gd name="T10" fmla="*/ 3 w 7"/>
                  <a:gd name="T11" fmla="*/ 0 h 11"/>
                  <a:gd name="T12" fmla="*/ 3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cubicBezTo>
                      <a:pt x="2" y="0"/>
                      <a:pt x="1" y="3"/>
                      <a:pt x="0" y="4"/>
                    </a:cubicBezTo>
                    <a:cubicBezTo>
                      <a:pt x="1" y="7"/>
                      <a:pt x="2" y="10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5" y="9"/>
                      <a:pt x="7" y="7"/>
                    </a:cubicBezTo>
                    <a:cubicBezTo>
                      <a:pt x="5" y="4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68" name="Freeform 4027">
                <a:extLst>
                  <a:ext uri="{FF2B5EF4-FFF2-40B4-BE49-F238E27FC236}">
                    <a16:creationId xmlns:a16="http://schemas.microsoft.com/office/drawing/2014/main" id="{F07E15D8-7522-4A4A-AC44-CC462E6BD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" y="1143"/>
                <a:ext cx="4" cy="13"/>
              </a:xfrm>
              <a:custGeom>
                <a:avLst/>
                <a:gdLst>
                  <a:gd name="T0" fmla="*/ 1 w 5"/>
                  <a:gd name="T1" fmla="*/ 0 h 16"/>
                  <a:gd name="T2" fmla="*/ 0 w 5"/>
                  <a:gd name="T3" fmla="*/ 4 h 16"/>
                  <a:gd name="T4" fmla="*/ 0 w 5"/>
                  <a:gd name="T5" fmla="*/ 4 h 16"/>
                  <a:gd name="T6" fmla="*/ 0 w 5"/>
                  <a:gd name="T7" fmla="*/ 4 h 16"/>
                  <a:gd name="T8" fmla="*/ 0 w 5"/>
                  <a:gd name="T9" fmla="*/ 11 h 16"/>
                  <a:gd name="T10" fmla="*/ 2 w 5"/>
                  <a:gd name="T11" fmla="*/ 16 h 16"/>
                  <a:gd name="T12" fmla="*/ 5 w 5"/>
                  <a:gd name="T13" fmla="*/ 8 h 16"/>
                  <a:gd name="T14" fmla="*/ 1 w 5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8"/>
                      <a:pt x="0" y="9"/>
                      <a:pt x="0" y="11"/>
                    </a:cubicBezTo>
                    <a:cubicBezTo>
                      <a:pt x="0" y="13"/>
                      <a:pt x="1" y="14"/>
                      <a:pt x="2" y="16"/>
                    </a:cubicBezTo>
                    <a:cubicBezTo>
                      <a:pt x="3" y="13"/>
                      <a:pt x="5" y="10"/>
                      <a:pt x="5" y="8"/>
                    </a:cubicBezTo>
                    <a:cubicBezTo>
                      <a:pt x="5" y="5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69" name="Freeform 4028">
                <a:extLst>
                  <a:ext uri="{FF2B5EF4-FFF2-40B4-BE49-F238E27FC236}">
                    <a16:creationId xmlns:a16="http://schemas.microsoft.com/office/drawing/2014/main" id="{588EA9A0-B98A-48DC-96C5-D2F2286A8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1" y="3286"/>
                <a:ext cx="3" cy="15"/>
              </a:xfrm>
              <a:custGeom>
                <a:avLst/>
                <a:gdLst>
                  <a:gd name="T0" fmla="*/ 0 w 4"/>
                  <a:gd name="T1" fmla="*/ 0 h 18"/>
                  <a:gd name="T2" fmla="*/ 0 w 4"/>
                  <a:gd name="T3" fmla="*/ 11 h 18"/>
                  <a:gd name="T4" fmla="*/ 1 w 4"/>
                  <a:gd name="T5" fmla="*/ 18 h 18"/>
                  <a:gd name="T6" fmla="*/ 4 w 4"/>
                  <a:gd name="T7" fmla="*/ 12 h 18"/>
                  <a:gd name="T8" fmla="*/ 4 w 4"/>
                  <a:gd name="T9" fmla="*/ 7 h 18"/>
                  <a:gd name="T10" fmla="*/ 0 w 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8">
                    <a:moveTo>
                      <a:pt x="0" y="0"/>
                    </a:moveTo>
                    <a:cubicBezTo>
                      <a:pt x="0" y="4"/>
                      <a:pt x="0" y="8"/>
                      <a:pt x="0" y="11"/>
                    </a:cubicBezTo>
                    <a:cubicBezTo>
                      <a:pt x="0" y="13"/>
                      <a:pt x="1" y="15"/>
                      <a:pt x="1" y="18"/>
                    </a:cubicBezTo>
                    <a:cubicBezTo>
                      <a:pt x="2" y="16"/>
                      <a:pt x="3" y="14"/>
                      <a:pt x="4" y="12"/>
                    </a:cubicBezTo>
                    <a:cubicBezTo>
                      <a:pt x="4" y="11"/>
                      <a:pt x="4" y="8"/>
                      <a:pt x="4" y="7"/>
                    </a:cubicBezTo>
                    <a:cubicBezTo>
                      <a:pt x="3" y="4"/>
                      <a:pt x="2" y="3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70" name="Freeform 4029">
                <a:extLst>
                  <a:ext uri="{FF2B5EF4-FFF2-40B4-BE49-F238E27FC236}">
                    <a16:creationId xmlns:a16="http://schemas.microsoft.com/office/drawing/2014/main" id="{313440A2-CE26-422F-A259-40DA48E26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6" y="3157"/>
                <a:ext cx="7" cy="10"/>
              </a:xfrm>
              <a:custGeom>
                <a:avLst/>
                <a:gdLst>
                  <a:gd name="T0" fmla="*/ 4 w 8"/>
                  <a:gd name="T1" fmla="*/ 0 h 11"/>
                  <a:gd name="T2" fmla="*/ 4 w 8"/>
                  <a:gd name="T3" fmla="*/ 0 h 11"/>
                  <a:gd name="T4" fmla="*/ 0 w 8"/>
                  <a:gd name="T5" fmla="*/ 4 h 11"/>
                  <a:gd name="T6" fmla="*/ 4 w 8"/>
                  <a:gd name="T7" fmla="*/ 11 h 11"/>
                  <a:gd name="T8" fmla="*/ 4 w 8"/>
                  <a:gd name="T9" fmla="*/ 11 h 11"/>
                  <a:gd name="T10" fmla="*/ 8 w 8"/>
                  <a:gd name="T11" fmla="*/ 2 h 11"/>
                  <a:gd name="T12" fmla="*/ 4 w 8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4"/>
                    </a:cubicBezTo>
                    <a:cubicBezTo>
                      <a:pt x="1" y="6"/>
                      <a:pt x="3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6"/>
                      <a:pt x="8" y="2"/>
                    </a:cubicBezTo>
                    <a:cubicBezTo>
                      <a:pt x="7" y="1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71" name="Freeform 4030">
                <a:extLst>
                  <a:ext uri="{FF2B5EF4-FFF2-40B4-BE49-F238E27FC236}">
                    <a16:creationId xmlns:a16="http://schemas.microsoft.com/office/drawing/2014/main" id="{A7B8380D-6ECA-4353-98E4-4E34DF29F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3287"/>
                <a:ext cx="5" cy="10"/>
              </a:xfrm>
              <a:custGeom>
                <a:avLst/>
                <a:gdLst>
                  <a:gd name="T0" fmla="*/ 3 w 6"/>
                  <a:gd name="T1" fmla="*/ 0 h 12"/>
                  <a:gd name="T2" fmla="*/ 0 w 6"/>
                  <a:gd name="T3" fmla="*/ 6 h 12"/>
                  <a:gd name="T4" fmla="*/ 3 w 6"/>
                  <a:gd name="T5" fmla="*/ 12 h 12"/>
                  <a:gd name="T6" fmla="*/ 6 w 6"/>
                  <a:gd name="T7" fmla="*/ 7 h 12"/>
                  <a:gd name="T8" fmla="*/ 3 w 6"/>
                  <a:gd name="T9" fmla="*/ 0 h 12"/>
                  <a:gd name="T10" fmla="*/ 3 w 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3" y="0"/>
                    </a:moveTo>
                    <a:cubicBezTo>
                      <a:pt x="2" y="0"/>
                      <a:pt x="1" y="4"/>
                      <a:pt x="0" y="6"/>
                    </a:cubicBezTo>
                    <a:cubicBezTo>
                      <a:pt x="1" y="8"/>
                      <a:pt x="2" y="10"/>
                      <a:pt x="3" y="12"/>
                    </a:cubicBezTo>
                    <a:cubicBezTo>
                      <a:pt x="4" y="10"/>
                      <a:pt x="5" y="9"/>
                      <a:pt x="6" y="7"/>
                    </a:cubicBezTo>
                    <a:cubicBezTo>
                      <a:pt x="5" y="5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72" name="Freeform 4031">
                <a:extLst>
                  <a:ext uri="{FF2B5EF4-FFF2-40B4-BE49-F238E27FC236}">
                    <a16:creationId xmlns:a16="http://schemas.microsoft.com/office/drawing/2014/main" id="{056A9F1B-3360-4A72-9C07-A2AF1D3A2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3" y="3272"/>
                <a:ext cx="6" cy="10"/>
              </a:xfrm>
              <a:custGeom>
                <a:avLst/>
                <a:gdLst>
                  <a:gd name="T0" fmla="*/ 4 w 7"/>
                  <a:gd name="T1" fmla="*/ 0 h 12"/>
                  <a:gd name="T2" fmla="*/ 0 w 7"/>
                  <a:gd name="T3" fmla="*/ 11 h 12"/>
                  <a:gd name="T4" fmla="*/ 2 w 7"/>
                  <a:gd name="T5" fmla="*/ 12 h 12"/>
                  <a:gd name="T6" fmla="*/ 6 w 7"/>
                  <a:gd name="T7" fmla="*/ 0 h 12"/>
                  <a:gd name="T8" fmla="*/ 6 w 7"/>
                  <a:gd name="T9" fmla="*/ 0 h 12"/>
                  <a:gd name="T10" fmla="*/ 6 w 7"/>
                  <a:gd name="T11" fmla="*/ 0 h 12"/>
                  <a:gd name="T12" fmla="*/ 4 w 7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4" y="0"/>
                    </a:moveTo>
                    <a:cubicBezTo>
                      <a:pt x="1" y="0"/>
                      <a:pt x="0" y="4"/>
                      <a:pt x="0" y="11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5" y="12"/>
                      <a:pt x="7" y="8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73" name="Freeform 4032">
                <a:extLst>
                  <a:ext uri="{FF2B5EF4-FFF2-40B4-BE49-F238E27FC236}">
                    <a16:creationId xmlns:a16="http://schemas.microsoft.com/office/drawing/2014/main" id="{5F04E32A-47CF-4F45-B77E-42221EF72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2" y="3014"/>
                <a:ext cx="6" cy="10"/>
              </a:xfrm>
              <a:custGeom>
                <a:avLst/>
                <a:gdLst>
                  <a:gd name="T0" fmla="*/ 2 w 7"/>
                  <a:gd name="T1" fmla="*/ 0 h 11"/>
                  <a:gd name="T2" fmla="*/ 0 w 7"/>
                  <a:gd name="T3" fmla="*/ 3 h 11"/>
                  <a:gd name="T4" fmla="*/ 2 w 7"/>
                  <a:gd name="T5" fmla="*/ 11 h 11"/>
                  <a:gd name="T6" fmla="*/ 3 w 7"/>
                  <a:gd name="T7" fmla="*/ 11 h 11"/>
                  <a:gd name="T8" fmla="*/ 7 w 7"/>
                  <a:gd name="T9" fmla="*/ 6 h 11"/>
                  <a:gd name="T10" fmla="*/ 2 w 7"/>
                  <a:gd name="T11" fmla="*/ 0 h 11"/>
                  <a:gd name="T12" fmla="*/ 2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7"/>
                      <a:pt x="0" y="11"/>
                      <a:pt x="2" y="11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4" y="11"/>
                      <a:pt x="5" y="9"/>
                      <a:pt x="7" y="6"/>
                    </a:cubicBezTo>
                    <a:cubicBezTo>
                      <a:pt x="5" y="3"/>
                      <a:pt x="4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74" name="Freeform 4033">
                <a:extLst>
                  <a:ext uri="{FF2B5EF4-FFF2-40B4-BE49-F238E27FC236}">
                    <a16:creationId xmlns:a16="http://schemas.microsoft.com/office/drawing/2014/main" id="{21E3EAA4-DE99-465A-AD22-1CBAD6770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886"/>
                <a:ext cx="5" cy="14"/>
              </a:xfrm>
              <a:custGeom>
                <a:avLst/>
                <a:gdLst>
                  <a:gd name="T0" fmla="*/ 4 w 5"/>
                  <a:gd name="T1" fmla="*/ 0 h 17"/>
                  <a:gd name="T2" fmla="*/ 0 w 5"/>
                  <a:gd name="T3" fmla="*/ 8 h 17"/>
                  <a:gd name="T4" fmla="*/ 4 w 5"/>
                  <a:gd name="T5" fmla="*/ 17 h 17"/>
                  <a:gd name="T6" fmla="*/ 5 w 5"/>
                  <a:gd name="T7" fmla="*/ 11 h 17"/>
                  <a:gd name="T8" fmla="*/ 4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2" y="3"/>
                      <a:pt x="0" y="5"/>
                      <a:pt x="0" y="8"/>
                    </a:cubicBezTo>
                    <a:cubicBezTo>
                      <a:pt x="0" y="10"/>
                      <a:pt x="2" y="13"/>
                      <a:pt x="4" y="17"/>
                    </a:cubicBezTo>
                    <a:cubicBezTo>
                      <a:pt x="4" y="14"/>
                      <a:pt x="5" y="13"/>
                      <a:pt x="5" y="11"/>
                    </a:cubicBezTo>
                    <a:cubicBezTo>
                      <a:pt x="5" y="7"/>
                      <a:pt x="4" y="4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75" name="Freeform 4034">
                <a:extLst>
                  <a:ext uri="{FF2B5EF4-FFF2-40B4-BE49-F238E27FC236}">
                    <a16:creationId xmlns:a16="http://schemas.microsoft.com/office/drawing/2014/main" id="{2D9C2A9F-C9B8-4C55-B00A-D099256B5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1241"/>
                <a:ext cx="3" cy="16"/>
              </a:xfrm>
              <a:custGeom>
                <a:avLst/>
                <a:gdLst>
                  <a:gd name="T0" fmla="*/ 1 w 4"/>
                  <a:gd name="T1" fmla="*/ 0 h 18"/>
                  <a:gd name="T2" fmla="*/ 0 w 4"/>
                  <a:gd name="T3" fmla="*/ 11 h 18"/>
                  <a:gd name="T4" fmla="*/ 1 w 4"/>
                  <a:gd name="T5" fmla="*/ 18 h 18"/>
                  <a:gd name="T6" fmla="*/ 4 w 4"/>
                  <a:gd name="T7" fmla="*/ 12 h 18"/>
                  <a:gd name="T8" fmla="*/ 4 w 4"/>
                  <a:gd name="T9" fmla="*/ 7 h 18"/>
                  <a:gd name="T10" fmla="*/ 1 w 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8">
                    <a:moveTo>
                      <a:pt x="1" y="0"/>
                    </a:moveTo>
                    <a:cubicBezTo>
                      <a:pt x="0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1" y="18"/>
                    </a:cubicBezTo>
                    <a:cubicBezTo>
                      <a:pt x="2" y="16"/>
                      <a:pt x="3" y="15"/>
                      <a:pt x="4" y="12"/>
                    </a:cubicBezTo>
                    <a:cubicBezTo>
                      <a:pt x="4" y="11"/>
                      <a:pt x="4" y="8"/>
                      <a:pt x="4" y="7"/>
                    </a:cubicBezTo>
                    <a:cubicBezTo>
                      <a:pt x="3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76" name="Freeform 4035">
                <a:extLst>
                  <a:ext uri="{FF2B5EF4-FFF2-40B4-BE49-F238E27FC236}">
                    <a16:creationId xmlns:a16="http://schemas.microsoft.com/office/drawing/2014/main" id="{01F58195-05A3-4E87-B5A6-FCFB1914C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6" y="2658"/>
                <a:ext cx="4" cy="14"/>
              </a:xfrm>
              <a:custGeom>
                <a:avLst/>
                <a:gdLst>
                  <a:gd name="T0" fmla="*/ 2 w 5"/>
                  <a:gd name="T1" fmla="*/ 0 h 17"/>
                  <a:gd name="T2" fmla="*/ 0 w 5"/>
                  <a:gd name="T3" fmla="*/ 7 h 17"/>
                  <a:gd name="T4" fmla="*/ 1 w 5"/>
                  <a:gd name="T5" fmla="*/ 17 h 17"/>
                  <a:gd name="T6" fmla="*/ 5 w 5"/>
                  <a:gd name="T7" fmla="*/ 10 h 17"/>
                  <a:gd name="T8" fmla="*/ 2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2" y="0"/>
                    </a:move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1" y="14"/>
                      <a:pt x="1" y="17"/>
                    </a:cubicBezTo>
                    <a:cubicBezTo>
                      <a:pt x="3" y="15"/>
                      <a:pt x="5" y="12"/>
                      <a:pt x="5" y="10"/>
                    </a:cubicBezTo>
                    <a:cubicBezTo>
                      <a:pt x="5" y="6"/>
                      <a:pt x="3" y="4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77" name="Freeform 4036">
                <a:extLst>
                  <a:ext uri="{FF2B5EF4-FFF2-40B4-BE49-F238E27FC236}">
                    <a16:creationId xmlns:a16="http://schemas.microsoft.com/office/drawing/2014/main" id="{63901CCC-F3AA-46F3-AB98-EBAD92080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0" y="1219"/>
                <a:ext cx="7" cy="9"/>
              </a:xfrm>
              <a:custGeom>
                <a:avLst/>
                <a:gdLst>
                  <a:gd name="T0" fmla="*/ 4 w 8"/>
                  <a:gd name="T1" fmla="*/ 0 h 10"/>
                  <a:gd name="T2" fmla="*/ 4 w 8"/>
                  <a:gd name="T3" fmla="*/ 0 h 10"/>
                  <a:gd name="T4" fmla="*/ 0 w 8"/>
                  <a:gd name="T5" fmla="*/ 3 h 10"/>
                  <a:gd name="T6" fmla="*/ 4 w 8"/>
                  <a:gd name="T7" fmla="*/ 10 h 10"/>
                  <a:gd name="T8" fmla="*/ 4 w 8"/>
                  <a:gd name="T9" fmla="*/ 10 h 10"/>
                  <a:gd name="T10" fmla="*/ 8 w 8"/>
                  <a:gd name="T11" fmla="*/ 1 h 10"/>
                  <a:gd name="T12" fmla="*/ 4 w 8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1" y="6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6" y="5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78" name="Freeform 4037">
                <a:extLst>
                  <a:ext uri="{FF2B5EF4-FFF2-40B4-BE49-F238E27FC236}">
                    <a16:creationId xmlns:a16="http://schemas.microsoft.com/office/drawing/2014/main" id="{569A08E4-7B5B-4B3D-9F8E-E926D50EC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5" y="3316"/>
                <a:ext cx="6" cy="9"/>
              </a:xfrm>
              <a:custGeom>
                <a:avLst/>
                <a:gdLst>
                  <a:gd name="T0" fmla="*/ 3 w 7"/>
                  <a:gd name="T1" fmla="*/ 0 h 11"/>
                  <a:gd name="T2" fmla="*/ 0 w 7"/>
                  <a:gd name="T3" fmla="*/ 4 h 11"/>
                  <a:gd name="T4" fmla="*/ 3 w 7"/>
                  <a:gd name="T5" fmla="*/ 11 h 11"/>
                  <a:gd name="T6" fmla="*/ 3 w 7"/>
                  <a:gd name="T7" fmla="*/ 11 h 11"/>
                  <a:gd name="T8" fmla="*/ 7 w 7"/>
                  <a:gd name="T9" fmla="*/ 6 h 11"/>
                  <a:gd name="T10" fmla="*/ 3 w 7"/>
                  <a:gd name="T11" fmla="*/ 0 h 11"/>
                  <a:gd name="T12" fmla="*/ 3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cubicBezTo>
                      <a:pt x="2" y="0"/>
                      <a:pt x="1" y="3"/>
                      <a:pt x="0" y="4"/>
                    </a:cubicBezTo>
                    <a:cubicBezTo>
                      <a:pt x="1" y="6"/>
                      <a:pt x="2" y="9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5" y="8"/>
                      <a:pt x="7" y="6"/>
                    </a:cubicBezTo>
                    <a:cubicBezTo>
                      <a:pt x="5" y="3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79" name="Freeform 4038">
                <a:extLst>
                  <a:ext uri="{FF2B5EF4-FFF2-40B4-BE49-F238E27FC236}">
                    <a16:creationId xmlns:a16="http://schemas.microsoft.com/office/drawing/2014/main" id="{21DA67B7-B5C5-4FF8-93C6-B05EFF902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" y="2843"/>
                <a:ext cx="5" cy="13"/>
              </a:xfrm>
              <a:custGeom>
                <a:avLst/>
                <a:gdLst>
                  <a:gd name="T0" fmla="*/ 4 w 6"/>
                  <a:gd name="T1" fmla="*/ 0 h 15"/>
                  <a:gd name="T2" fmla="*/ 0 w 6"/>
                  <a:gd name="T3" fmla="*/ 7 h 15"/>
                  <a:gd name="T4" fmla="*/ 3 w 6"/>
                  <a:gd name="T5" fmla="*/ 15 h 15"/>
                  <a:gd name="T6" fmla="*/ 3 w 6"/>
                  <a:gd name="T7" fmla="*/ 15 h 15"/>
                  <a:gd name="T8" fmla="*/ 6 w 6"/>
                  <a:gd name="T9" fmla="*/ 11 h 15"/>
                  <a:gd name="T10" fmla="*/ 4 w 6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4" y="0"/>
                    </a:moveTo>
                    <a:cubicBezTo>
                      <a:pt x="3" y="2"/>
                      <a:pt x="1" y="4"/>
                      <a:pt x="0" y="7"/>
                    </a:cubicBezTo>
                    <a:cubicBezTo>
                      <a:pt x="0" y="9"/>
                      <a:pt x="2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5" y="12"/>
                      <a:pt x="6" y="11"/>
                    </a:cubicBezTo>
                    <a:cubicBezTo>
                      <a:pt x="5" y="6"/>
                      <a:pt x="5" y="3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80" name="Freeform 4039">
                <a:extLst>
                  <a:ext uri="{FF2B5EF4-FFF2-40B4-BE49-F238E27FC236}">
                    <a16:creationId xmlns:a16="http://schemas.microsoft.com/office/drawing/2014/main" id="{4027B6F3-9F69-4501-A23B-5820E5447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9" y="2930"/>
                <a:ext cx="4" cy="15"/>
              </a:xfrm>
              <a:custGeom>
                <a:avLst/>
                <a:gdLst>
                  <a:gd name="T0" fmla="*/ 2 w 5"/>
                  <a:gd name="T1" fmla="*/ 0 h 17"/>
                  <a:gd name="T2" fmla="*/ 0 w 5"/>
                  <a:gd name="T3" fmla="*/ 7 h 17"/>
                  <a:gd name="T4" fmla="*/ 2 w 5"/>
                  <a:gd name="T5" fmla="*/ 17 h 17"/>
                  <a:gd name="T6" fmla="*/ 5 w 5"/>
                  <a:gd name="T7" fmla="*/ 10 h 17"/>
                  <a:gd name="T8" fmla="*/ 2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2" y="0"/>
                    </a:moveTo>
                    <a:cubicBezTo>
                      <a:pt x="1" y="2"/>
                      <a:pt x="1" y="4"/>
                      <a:pt x="0" y="7"/>
                    </a:cubicBezTo>
                    <a:cubicBezTo>
                      <a:pt x="1" y="10"/>
                      <a:pt x="1" y="13"/>
                      <a:pt x="2" y="17"/>
                    </a:cubicBezTo>
                    <a:cubicBezTo>
                      <a:pt x="3" y="14"/>
                      <a:pt x="5" y="12"/>
                      <a:pt x="5" y="10"/>
                    </a:cubicBezTo>
                    <a:cubicBezTo>
                      <a:pt x="4" y="7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81" name="Freeform 4040">
                <a:extLst>
                  <a:ext uri="{FF2B5EF4-FFF2-40B4-BE49-F238E27FC236}">
                    <a16:creationId xmlns:a16="http://schemas.microsoft.com/office/drawing/2014/main" id="{13E20BB0-D684-4ADD-B434-0F4C326D8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1" y="3176"/>
                <a:ext cx="5" cy="8"/>
              </a:xfrm>
              <a:custGeom>
                <a:avLst/>
                <a:gdLst>
                  <a:gd name="T0" fmla="*/ 4 w 6"/>
                  <a:gd name="T1" fmla="*/ 0 h 10"/>
                  <a:gd name="T2" fmla="*/ 4 w 6"/>
                  <a:gd name="T3" fmla="*/ 0 h 10"/>
                  <a:gd name="T4" fmla="*/ 0 w 6"/>
                  <a:gd name="T5" fmla="*/ 5 h 10"/>
                  <a:gd name="T6" fmla="*/ 3 w 6"/>
                  <a:gd name="T7" fmla="*/ 10 h 10"/>
                  <a:gd name="T8" fmla="*/ 6 w 6"/>
                  <a:gd name="T9" fmla="*/ 8 h 10"/>
                  <a:gd name="T10" fmla="*/ 4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3"/>
                      <a:pt x="0" y="5"/>
                    </a:cubicBezTo>
                    <a:cubicBezTo>
                      <a:pt x="1" y="7"/>
                      <a:pt x="2" y="8"/>
                      <a:pt x="3" y="10"/>
                    </a:cubicBezTo>
                    <a:cubicBezTo>
                      <a:pt x="4" y="9"/>
                      <a:pt x="5" y="8"/>
                      <a:pt x="6" y="8"/>
                    </a:cubicBezTo>
                    <a:cubicBezTo>
                      <a:pt x="5" y="5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82" name="Freeform 4041">
                <a:extLst>
                  <a:ext uri="{FF2B5EF4-FFF2-40B4-BE49-F238E27FC236}">
                    <a16:creationId xmlns:a16="http://schemas.microsoft.com/office/drawing/2014/main" id="{2BB0CF52-A952-41FB-A9D7-2C2B8E1CC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7" y="2900"/>
                <a:ext cx="7" cy="9"/>
              </a:xfrm>
              <a:custGeom>
                <a:avLst/>
                <a:gdLst>
                  <a:gd name="T0" fmla="*/ 4 w 8"/>
                  <a:gd name="T1" fmla="*/ 0 h 10"/>
                  <a:gd name="T2" fmla="*/ 3 w 8"/>
                  <a:gd name="T3" fmla="*/ 0 h 10"/>
                  <a:gd name="T4" fmla="*/ 0 w 8"/>
                  <a:gd name="T5" fmla="*/ 4 h 10"/>
                  <a:gd name="T6" fmla="*/ 4 w 8"/>
                  <a:gd name="T7" fmla="*/ 10 h 10"/>
                  <a:gd name="T8" fmla="*/ 4 w 8"/>
                  <a:gd name="T9" fmla="*/ 10 h 10"/>
                  <a:gd name="T10" fmla="*/ 8 w 8"/>
                  <a:gd name="T11" fmla="*/ 3 h 10"/>
                  <a:gd name="T12" fmla="*/ 6 w 8"/>
                  <a:gd name="T13" fmla="*/ 0 h 10"/>
                  <a:gd name="T14" fmla="*/ 4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2" y="6"/>
                      <a:pt x="3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6" y="10"/>
                      <a:pt x="7" y="5"/>
                      <a:pt x="8" y="3"/>
                    </a:cubicBezTo>
                    <a:cubicBezTo>
                      <a:pt x="7" y="2"/>
                      <a:pt x="7" y="0"/>
                      <a:pt x="6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83" name="Freeform 4042">
                <a:extLst>
                  <a:ext uri="{FF2B5EF4-FFF2-40B4-BE49-F238E27FC236}">
                    <a16:creationId xmlns:a16="http://schemas.microsoft.com/office/drawing/2014/main" id="{DCB4D7BD-F8BF-469A-91DA-00E4914B8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899"/>
                <a:ext cx="3" cy="14"/>
              </a:xfrm>
              <a:custGeom>
                <a:avLst/>
                <a:gdLst>
                  <a:gd name="T0" fmla="*/ 3 w 4"/>
                  <a:gd name="T1" fmla="*/ 0 h 17"/>
                  <a:gd name="T2" fmla="*/ 1 w 4"/>
                  <a:gd name="T3" fmla="*/ 6 h 17"/>
                  <a:gd name="T4" fmla="*/ 3 w 4"/>
                  <a:gd name="T5" fmla="*/ 17 h 17"/>
                  <a:gd name="T6" fmla="*/ 4 w 4"/>
                  <a:gd name="T7" fmla="*/ 10 h 17"/>
                  <a:gd name="T8" fmla="*/ 3 w 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3" y="0"/>
                    </a:moveTo>
                    <a:cubicBezTo>
                      <a:pt x="2" y="2"/>
                      <a:pt x="0" y="4"/>
                      <a:pt x="1" y="6"/>
                    </a:cubicBezTo>
                    <a:cubicBezTo>
                      <a:pt x="1" y="10"/>
                      <a:pt x="2" y="13"/>
                      <a:pt x="3" y="17"/>
                    </a:cubicBezTo>
                    <a:cubicBezTo>
                      <a:pt x="3" y="15"/>
                      <a:pt x="3" y="13"/>
                      <a:pt x="4" y="10"/>
                    </a:cubicBezTo>
                    <a:cubicBezTo>
                      <a:pt x="4" y="7"/>
                      <a:pt x="3" y="4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84" name="Freeform 4043">
                <a:extLst>
                  <a:ext uri="{FF2B5EF4-FFF2-40B4-BE49-F238E27FC236}">
                    <a16:creationId xmlns:a16="http://schemas.microsoft.com/office/drawing/2014/main" id="{CC5EEFE6-EBC2-4627-A35B-4F3231EE4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2890"/>
                <a:ext cx="5" cy="9"/>
              </a:xfrm>
              <a:custGeom>
                <a:avLst/>
                <a:gdLst>
                  <a:gd name="T0" fmla="*/ 4 w 6"/>
                  <a:gd name="T1" fmla="*/ 0 h 10"/>
                  <a:gd name="T2" fmla="*/ 3 w 6"/>
                  <a:gd name="T3" fmla="*/ 0 h 10"/>
                  <a:gd name="T4" fmla="*/ 0 w 6"/>
                  <a:gd name="T5" fmla="*/ 6 h 10"/>
                  <a:gd name="T6" fmla="*/ 2 w 6"/>
                  <a:gd name="T7" fmla="*/ 10 h 10"/>
                  <a:gd name="T8" fmla="*/ 6 w 6"/>
                  <a:gd name="T9" fmla="*/ 8 h 10"/>
                  <a:gd name="T10" fmla="*/ 4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4"/>
                      <a:pt x="0" y="6"/>
                    </a:cubicBezTo>
                    <a:cubicBezTo>
                      <a:pt x="1" y="7"/>
                      <a:pt x="1" y="8"/>
                      <a:pt x="2" y="10"/>
                    </a:cubicBezTo>
                    <a:cubicBezTo>
                      <a:pt x="4" y="9"/>
                      <a:pt x="5" y="9"/>
                      <a:pt x="6" y="8"/>
                    </a:cubicBezTo>
                    <a:cubicBezTo>
                      <a:pt x="5" y="5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85" name="Freeform 4044">
                <a:extLst>
                  <a:ext uri="{FF2B5EF4-FFF2-40B4-BE49-F238E27FC236}">
                    <a16:creationId xmlns:a16="http://schemas.microsoft.com/office/drawing/2014/main" id="{E3CD16E1-F484-44DD-9850-8FE95E5B5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1" y="2859"/>
                <a:ext cx="7" cy="10"/>
              </a:xfrm>
              <a:custGeom>
                <a:avLst/>
                <a:gdLst>
                  <a:gd name="T0" fmla="*/ 4 w 8"/>
                  <a:gd name="T1" fmla="*/ 0 h 12"/>
                  <a:gd name="T2" fmla="*/ 4 w 8"/>
                  <a:gd name="T3" fmla="*/ 0 h 12"/>
                  <a:gd name="T4" fmla="*/ 0 w 8"/>
                  <a:gd name="T5" fmla="*/ 8 h 12"/>
                  <a:gd name="T6" fmla="*/ 3 w 8"/>
                  <a:gd name="T7" fmla="*/ 12 h 12"/>
                  <a:gd name="T8" fmla="*/ 8 w 8"/>
                  <a:gd name="T9" fmla="*/ 5 h 12"/>
                  <a:gd name="T10" fmla="*/ 4 w 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5"/>
                      <a:pt x="0" y="8"/>
                    </a:cubicBezTo>
                    <a:cubicBezTo>
                      <a:pt x="1" y="9"/>
                      <a:pt x="2" y="10"/>
                      <a:pt x="3" y="12"/>
                    </a:cubicBezTo>
                    <a:cubicBezTo>
                      <a:pt x="5" y="10"/>
                      <a:pt x="6" y="8"/>
                      <a:pt x="8" y="5"/>
                    </a:cubicBezTo>
                    <a:cubicBezTo>
                      <a:pt x="7" y="4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86" name="Freeform 4045">
                <a:extLst>
                  <a:ext uri="{FF2B5EF4-FFF2-40B4-BE49-F238E27FC236}">
                    <a16:creationId xmlns:a16="http://schemas.microsoft.com/office/drawing/2014/main" id="{E33AC9E2-2AFD-4D47-A493-AF512922D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5" y="2871"/>
                <a:ext cx="3" cy="8"/>
              </a:xfrm>
              <a:custGeom>
                <a:avLst/>
                <a:gdLst>
                  <a:gd name="T0" fmla="*/ 2 w 4"/>
                  <a:gd name="T1" fmla="*/ 0 h 10"/>
                  <a:gd name="T2" fmla="*/ 2 w 4"/>
                  <a:gd name="T3" fmla="*/ 0 h 10"/>
                  <a:gd name="T4" fmla="*/ 0 w 4"/>
                  <a:gd name="T5" fmla="*/ 5 h 10"/>
                  <a:gd name="T6" fmla="*/ 2 w 4"/>
                  <a:gd name="T7" fmla="*/ 10 h 10"/>
                  <a:gd name="T8" fmla="*/ 2 w 4"/>
                  <a:gd name="T9" fmla="*/ 10 h 10"/>
                  <a:gd name="T10" fmla="*/ 4 w 4"/>
                  <a:gd name="T11" fmla="*/ 6 h 10"/>
                  <a:gd name="T12" fmla="*/ 2 w 4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3"/>
                      <a:pt x="0" y="5"/>
                    </a:cubicBezTo>
                    <a:cubicBezTo>
                      <a:pt x="1" y="7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8"/>
                      <a:pt x="4" y="6"/>
                    </a:cubicBezTo>
                    <a:cubicBezTo>
                      <a:pt x="3" y="3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87" name="Freeform 4046">
                <a:extLst>
                  <a:ext uri="{FF2B5EF4-FFF2-40B4-BE49-F238E27FC236}">
                    <a16:creationId xmlns:a16="http://schemas.microsoft.com/office/drawing/2014/main" id="{DCC8B9A9-2734-4877-BE15-0EE16FFD7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9" y="2872"/>
                <a:ext cx="5" cy="15"/>
              </a:xfrm>
              <a:custGeom>
                <a:avLst/>
                <a:gdLst>
                  <a:gd name="T0" fmla="*/ 1 w 5"/>
                  <a:gd name="T1" fmla="*/ 0 h 17"/>
                  <a:gd name="T2" fmla="*/ 0 w 5"/>
                  <a:gd name="T3" fmla="*/ 9 h 17"/>
                  <a:gd name="T4" fmla="*/ 2 w 5"/>
                  <a:gd name="T5" fmla="*/ 17 h 17"/>
                  <a:gd name="T6" fmla="*/ 5 w 5"/>
                  <a:gd name="T7" fmla="*/ 10 h 17"/>
                  <a:gd name="T8" fmla="*/ 1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1" y="0"/>
                    </a:moveTo>
                    <a:cubicBezTo>
                      <a:pt x="1" y="4"/>
                      <a:pt x="0" y="7"/>
                      <a:pt x="0" y="9"/>
                    </a:cubicBezTo>
                    <a:cubicBezTo>
                      <a:pt x="0" y="12"/>
                      <a:pt x="1" y="14"/>
                      <a:pt x="2" y="17"/>
                    </a:cubicBezTo>
                    <a:cubicBezTo>
                      <a:pt x="3" y="14"/>
                      <a:pt x="5" y="12"/>
                      <a:pt x="5" y="10"/>
                    </a:cubicBezTo>
                    <a:cubicBezTo>
                      <a:pt x="5" y="7"/>
                      <a:pt x="3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88" name="Freeform 4047">
                <a:extLst>
                  <a:ext uri="{FF2B5EF4-FFF2-40B4-BE49-F238E27FC236}">
                    <a16:creationId xmlns:a16="http://schemas.microsoft.com/office/drawing/2014/main" id="{73F19A85-A577-45F0-AE52-C5D0A003D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1012"/>
                <a:ext cx="6" cy="12"/>
              </a:xfrm>
              <a:custGeom>
                <a:avLst/>
                <a:gdLst>
                  <a:gd name="T0" fmla="*/ 3 w 6"/>
                  <a:gd name="T1" fmla="*/ 0 h 14"/>
                  <a:gd name="T2" fmla="*/ 0 w 6"/>
                  <a:gd name="T3" fmla="*/ 9 h 14"/>
                  <a:gd name="T4" fmla="*/ 2 w 6"/>
                  <a:gd name="T5" fmla="*/ 14 h 14"/>
                  <a:gd name="T6" fmla="*/ 5 w 6"/>
                  <a:gd name="T7" fmla="*/ 8 h 14"/>
                  <a:gd name="T8" fmla="*/ 3 w 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">
                    <a:moveTo>
                      <a:pt x="3" y="0"/>
                    </a:moveTo>
                    <a:cubicBezTo>
                      <a:pt x="2" y="4"/>
                      <a:pt x="0" y="6"/>
                      <a:pt x="0" y="9"/>
                    </a:cubicBezTo>
                    <a:cubicBezTo>
                      <a:pt x="0" y="10"/>
                      <a:pt x="1" y="12"/>
                      <a:pt x="2" y="14"/>
                    </a:cubicBezTo>
                    <a:cubicBezTo>
                      <a:pt x="3" y="12"/>
                      <a:pt x="5" y="11"/>
                      <a:pt x="5" y="8"/>
                    </a:cubicBezTo>
                    <a:cubicBezTo>
                      <a:pt x="6" y="7"/>
                      <a:pt x="4" y="4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89" name="Freeform 4048">
                <a:extLst>
                  <a:ext uri="{FF2B5EF4-FFF2-40B4-BE49-F238E27FC236}">
                    <a16:creationId xmlns:a16="http://schemas.microsoft.com/office/drawing/2014/main" id="{2A2D5CA6-3BA1-471F-9503-112FF1470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3" y="2886"/>
                <a:ext cx="5" cy="13"/>
              </a:xfrm>
              <a:custGeom>
                <a:avLst/>
                <a:gdLst>
                  <a:gd name="T0" fmla="*/ 2 w 6"/>
                  <a:gd name="T1" fmla="*/ 0 h 16"/>
                  <a:gd name="T2" fmla="*/ 0 w 6"/>
                  <a:gd name="T3" fmla="*/ 7 h 16"/>
                  <a:gd name="T4" fmla="*/ 2 w 6"/>
                  <a:gd name="T5" fmla="*/ 16 h 16"/>
                  <a:gd name="T6" fmla="*/ 6 w 6"/>
                  <a:gd name="T7" fmla="*/ 9 h 16"/>
                  <a:gd name="T8" fmla="*/ 2 w 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2" y="0"/>
                    </a:moveTo>
                    <a:cubicBezTo>
                      <a:pt x="2" y="2"/>
                      <a:pt x="1" y="4"/>
                      <a:pt x="0" y="7"/>
                    </a:cubicBezTo>
                    <a:cubicBezTo>
                      <a:pt x="1" y="10"/>
                      <a:pt x="1" y="13"/>
                      <a:pt x="2" y="16"/>
                    </a:cubicBezTo>
                    <a:cubicBezTo>
                      <a:pt x="3" y="14"/>
                      <a:pt x="6" y="11"/>
                      <a:pt x="6" y="9"/>
                    </a:cubicBezTo>
                    <a:cubicBezTo>
                      <a:pt x="5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90" name="Freeform 4049">
                <a:extLst>
                  <a:ext uri="{FF2B5EF4-FFF2-40B4-BE49-F238E27FC236}">
                    <a16:creationId xmlns:a16="http://schemas.microsoft.com/office/drawing/2014/main" id="{4C1F6B50-C468-4EE3-BAF0-EFA486C8D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" y="2887"/>
                <a:ext cx="6" cy="8"/>
              </a:xfrm>
              <a:custGeom>
                <a:avLst/>
                <a:gdLst>
                  <a:gd name="T0" fmla="*/ 4 w 8"/>
                  <a:gd name="T1" fmla="*/ 0 h 10"/>
                  <a:gd name="T2" fmla="*/ 0 w 8"/>
                  <a:gd name="T3" fmla="*/ 7 h 10"/>
                  <a:gd name="T4" fmla="*/ 5 w 8"/>
                  <a:gd name="T5" fmla="*/ 10 h 10"/>
                  <a:gd name="T6" fmla="*/ 5 w 8"/>
                  <a:gd name="T7" fmla="*/ 10 h 10"/>
                  <a:gd name="T8" fmla="*/ 8 w 8"/>
                  <a:gd name="T9" fmla="*/ 8 h 10"/>
                  <a:gd name="T10" fmla="*/ 4 w 8"/>
                  <a:gd name="T11" fmla="*/ 0 h 10"/>
                  <a:gd name="T12" fmla="*/ 4 w 8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4" y="0"/>
                    </a:moveTo>
                    <a:cubicBezTo>
                      <a:pt x="3" y="0"/>
                      <a:pt x="1" y="4"/>
                      <a:pt x="0" y="7"/>
                    </a:cubicBezTo>
                    <a:cubicBezTo>
                      <a:pt x="2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8"/>
                    </a:cubicBezTo>
                    <a:cubicBezTo>
                      <a:pt x="7" y="4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91" name="Freeform 4050">
                <a:extLst>
                  <a:ext uri="{FF2B5EF4-FFF2-40B4-BE49-F238E27FC236}">
                    <a16:creationId xmlns:a16="http://schemas.microsoft.com/office/drawing/2014/main" id="{B0C231D8-C096-4FE1-B938-458763879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2771"/>
                <a:ext cx="5" cy="14"/>
              </a:xfrm>
              <a:custGeom>
                <a:avLst/>
                <a:gdLst>
                  <a:gd name="T0" fmla="*/ 2 w 5"/>
                  <a:gd name="T1" fmla="*/ 0 h 17"/>
                  <a:gd name="T2" fmla="*/ 0 w 5"/>
                  <a:gd name="T3" fmla="*/ 8 h 17"/>
                  <a:gd name="T4" fmla="*/ 1 w 5"/>
                  <a:gd name="T5" fmla="*/ 17 h 17"/>
                  <a:gd name="T6" fmla="*/ 5 w 5"/>
                  <a:gd name="T7" fmla="*/ 10 h 17"/>
                  <a:gd name="T8" fmla="*/ 2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2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0" y="11"/>
                      <a:pt x="1" y="14"/>
                      <a:pt x="1" y="17"/>
                    </a:cubicBezTo>
                    <a:cubicBezTo>
                      <a:pt x="3" y="15"/>
                      <a:pt x="5" y="12"/>
                      <a:pt x="5" y="10"/>
                    </a:cubicBezTo>
                    <a:cubicBezTo>
                      <a:pt x="5" y="7"/>
                      <a:pt x="3" y="4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92" name="Freeform 4051">
                <a:extLst>
                  <a:ext uri="{FF2B5EF4-FFF2-40B4-BE49-F238E27FC236}">
                    <a16:creationId xmlns:a16="http://schemas.microsoft.com/office/drawing/2014/main" id="{B0E883B5-163B-45B1-A941-516CFC04F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" y="2772"/>
                <a:ext cx="7" cy="9"/>
              </a:xfrm>
              <a:custGeom>
                <a:avLst/>
                <a:gdLst>
                  <a:gd name="T0" fmla="*/ 1 w 8"/>
                  <a:gd name="T1" fmla="*/ 0 h 11"/>
                  <a:gd name="T2" fmla="*/ 0 w 8"/>
                  <a:gd name="T3" fmla="*/ 2 h 11"/>
                  <a:gd name="T4" fmla="*/ 0 w 8"/>
                  <a:gd name="T5" fmla="*/ 7 h 11"/>
                  <a:gd name="T6" fmla="*/ 6 w 8"/>
                  <a:gd name="T7" fmla="*/ 11 h 11"/>
                  <a:gd name="T8" fmla="*/ 6 w 8"/>
                  <a:gd name="T9" fmla="*/ 11 h 11"/>
                  <a:gd name="T10" fmla="*/ 8 w 8"/>
                  <a:gd name="T11" fmla="*/ 9 h 11"/>
                  <a:gd name="T12" fmla="*/ 7 w 8"/>
                  <a:gd name="T13" fmla="*/ 5 h 11"/>
                  <a:gd name="T14" fmla="*/ 1 w 8"/>
                  <a:gd name="T15" fmla="*/ 0 h 11"/>
                  <a:gd name="T16" fmla="*/ 1 w 8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2" y="9"/>
                      <a:pt x="4" y="10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7" y="9"/>
                      <a:pt x="8" y="9"/>
                    </a:cubicBezTo>
                    <a:cubicBezTo>
                      <a:pt x="8" y="8"/>
                      <a:pt x="7" y="6"/>
                      <a:pt x="7" y="5"/>
                    </a:cubicBezTo>
                    <a:cubicBezTo>
                      <a:pt x="5" y="3"/>
                      <a:pt x="3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93" name="Freeform 4052">
                <a:extLst>
                  <a:ext uri="{FF2B5EF4-FFF2-40B4-BE49-F238E27FC236}">
                    <a16:creationId xmlns:a16="http://schemas.microsoft.com/office/drawing/2014/main" id="{C4422392-7C98-4F5C-ABDD-A8B7ED8F3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943"/>
                <a:ext cx="6" cy="13"/>
              </a:xfrm>
              <a:custGeom>
                <a:avLst/>
                <a:gdLst>
                  <a:gd name="T0" fmla="*/ 4 w 7"/>
                  <a:gd name="T1" fmla="*/ 0 h 16"/>
                  <a:gd name="T2" fmla="*/ 1 w 7"/>
                  <a:gd name="T3" fmla="*/ 8 h 16"/>
                  <a:gd name="T4" fmla="*/ 4 w 7"/>
                  <a:gd name="T5" fmla="*/ 16 h 16"/>
                  <a:gd name="T6" fmla="*/ 7 w 7"/>
                  <a:gd name="T7" fmla="*/ 9 h 16"/>
                  <a:gd name="T8" fmla="*/ 4 w 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cubicBezTo>
                      <a:pt x="3" y="2"/>
                      <a:pt x="1" y="5"/>
                      <a:pt x="1" y="8"/>
                    </a:cubicBezTo>
                    <a:cubicBezTo>
                      <a:pt x="0" y="10"/>
                      <a:pt x="3" y="13"/>
                      <a:pt x="4" y="16"/>
                    </a:cubicBezTo>
                    <a:cubicBezTo>
                      <a:pt x="5" y="14"/>
                      <a:pt x="6" y="11"/>
                      <a:pt x="7" y="9"/>
                    </a:cubicBezTo>
                    <a:cubicBezTo>
                      <a:pt x="6" y="5"/>
                      <a:pt x="5" y="2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94" name="Freeform 4053">
                <a:extLst>
                  <a:ext uri="{FF2B5EF4-FFF2-40B4-BE49-F238E27FC236}">
                    <a16:creationId xmlns:a16="http://schemas.microsoft.com/office/drawing/2014/main" id="{7C39220E-1859-4D40-A287-444CFB645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5" y="3157"/>
                <a:ext cx="7" cy="10"/>
              </a:xfrm>
              <a:custGeom>
                <a:avLst/>
                <a:gdLst>
                  <a:gd name="T0" fmla="*/ 3 w 8"/>
                  <a:gd name="T1" fmla="*/ 0 h 11"/>
                  <a:gd name="T2" fmla="*/ 2 w 8"/>
                  <a:gd name="T3" fmla="*/ 0 h 11"/>
                  <a:gd name="T4" fmla="*/ 0 w 8"/>
                  <a:gd name="T5" fmla="*/ 4 h 11"/>
                  <a:gd name="T6" fmla="*/ 3 w 8"/>
                  <a:gd name="T7" fmla="*/ 11 h 11"/>
                  <a:gd name="T8" fmla="*/ 4 w 8"/>
                  <a:gd name="T9" fmla="*/ 11 h 11"/>
                  <a:gd name="T10" fmla="*/ 8 w 8"/>
                  <a:gd name="T11" fmla="*/ 3 h 11"/>
                  <a:gd name="T12" fmla="*/ 6 w 8"/>
                  <a:gd name="T13" fmla="*/ 0 h 11"/>
                  <a:gd name="T14" fmla="*/ 3 w 8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1" y="6"/>
                      <a:pt x="2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6"/>
                      <a:pt x="8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95" name="Freeform 4054">
                <a:extLst>
                  <a:ext uri="{FF2B5EF4-FFF2-40B4-BE49-F238E27FC236}">
                    <a16:creationId xmlns:a16="http://schemas.microsoft.com/office/drawing/2014/main" id="{15D9FF9F-2C53-45BE-A55B-1A6953350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2791"/>
                <a:ext cx="3" cy="14"/>
              </a:xfrm>
              <a:custGeom>
                <a:avLst/>
                <a:gdLst>
                  <a:gd name="T0" fmla="*/ 2 w 3"/>
                  <a:gd name="T1" fmla="*/ 0 h 16"/>
                  <a:gd name="T2" fmla="*/ 0 w 3"/>
                  <a:gd name="T3" fmla="*/ 5 h 16"/>
                  <a:gd name="T4" fmla="*/ 2 w 3"/>
                  <a:gd name="T5" fmla="*/ 16 h 16"/>
                  <a:gd name="T6" fmla="*/ 3 w 3"/>
                  <a:gd name="T7" fmla="*/ 10 h 16"/>
                  <a:gd name="T8" fmla="*/ 2 w 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0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9"/>
                      <a:pt x="1" y="13"/>
                      <a:pt x="2" y="16"/>
                    </a:cubicBezTo>
                    <a:cubicBezTo>
                      <a:pt x="2" y="14"/>
                      <a:pt x="2" y="12"/>
                      <a:pt x="3" y="10"/>
                    </a:cubicBezTo>
                    <a:cubicBezTo>
                      <a:pt x="3" y="6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96" name="Freeform 4055">
                <a:extLst>
                  <a:ext uri="{FF2B5EF4-FFF2-40B4-BE49-F238E27FC236}">
                    <a16:creationId xmlns:a16="http://schemas.microsoft.com/office/drawing/2014/main" id="{BDFE7353-92FB-44A0-8FC2-F9086C92C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" y="664"/>
                <a:ext cx="6" cy="8"/>
              </a:xfrm>
              <a:custGeom>
                <a:avLst/>
                <a:gdLst>
                  <a:gd name="T0" fmla="*/ 4 w 7"/>
                  <a:gd name="T1" fmla="*/ 0 h 10"/>
                  <a:gd name="T2" fmla="*/ 3 w 7"/>
                  <a:gd name="T3" fmla="*/ 0 h 10"/>
                  <a:gd name="T4" fmla="*/ 0 w 7"/>
                  <a:gd name="T5" fmla="*/ 3 h 10"/>
                  <a:gd name="T6" fmla="*/ 3 w 7"/>
                  <a:gd name="T7" fmla="*/ 10 h 10"/>
                  <a:gd name="T8" fmla="*/ 3 w 7"/>
                  <a:gd name="T9" fmla="*/ 10 h 10"/>
                  <a:gd name="T10" fmla="*/ 7 w 7"/>
                  <a:gd name="T11" fmla="*/ 3 h 10"/>
                  <a:gd name="T12" fmla="*/ 4 w 7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1" y="6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5" y="6"/>
                      <a:pt x="7" y="3"/>
                    </a:cubicBezTo>
                    <a:cubicBezTo>
                      <a:pt x="6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97" name="Freeform 4056">
                <a:extLst>
                  <a:ext uri="{FF2B5EF4-FFF2-40B4-BE49-F238E27FC236}">
                    <a16:creationId xmlns:a16="http://schemas.microsoft.com/office/drawing/2014/main" id="{C8A2211E-1B23-4744-B665-419423ED2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" y="2946"/>
                <a:ext cx="3" cy="14"/>
              </a:xfrm>
              <a:custGeom>
                <a:avLst/>
                <a:gdLst>
                  <a:gd name="T0" fmla="*/ 2 w 4"/>
                  <a:gd name="T1" fmla="*/ 0 h 16"/>
                  <a:gd name="T2" fmla="*/ 0 w 4"/>
                  <a:gd name="T3" fmla="*/ 7 h 16"/>
                  <a:gd name="T4" fmla="*/ 2 w 4"/>
                  <a:gd name="T5" fmla="*/ 16 h 16"/>
                  <a:gd name="T6" fmla="*/ 4 w 4"/>
                  <a:gd name="T7" fmla="*/ 9 h 16"/>
                  <a:gd name="T8" fmla="*/ 2 w 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6">
                    <a:moveTo>
                      <a:pt x="2" y="0"/>
                    </a:move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1" y="13"/>
                      <a:pt x="2" y="16"/>
                    </a:cubicBezTo>
                    <a:cubicBezTo>
                      <a:pt x="2" y="13"/>
                      <a:pt x="3" y="11"/>
                      <a:pt x="4" y="9"/>
                    </a:cubicBezTo>
                    <a:cubicBezTo>
                      <a:pt x="3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98" name="Freeform 4057">
                <a:extLst>
                  <a:ext uri="{FF2B5EF4-FFF2-40B4-BE49-F238E27FC236}">
                    <a16:creationId xmlns:a16="http://schemas.microsoft.com/office/drawing/2014/main" id="{52EA1734-9AB7-4494-BD93-DD62E276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3243"/>
                <a:ext cx="5" cy="14"/>
              </a:xfrm>
              <a:custGeom>
                <a:avLst/>
                <a:gdLst>
                  <a:gd name="T0" fmla="*/ 2 w 6"/>
                  <a:gd name="T1" fmla="*/ 0 h 16"/>
                  <a:gd name="T2" fmla="*/ 0 w 6"/>
                  <a:gd name="T3" fmla="*/ 7 h 16"/>
                  <a:gd name="T4" fmla="*/ 2 w 6"/>
                  <a:gd name="T5" fmla="*/ 16 h 16"/>
                  <a:gd name="T6" fmla="*/ 5 w 6"/>
                  <a:gd name="T7" fmla="*/ 10 h 16"/>
                  <a:gd name="T8" fmla="*/ 2 w 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2" y="0"/>
                    </a:moveTo>
                    <a:cubicBezTo>
                      <a:pt x="2" y="2"/>
                      <a:pt x="1" y="4"/>
                      <a:pt x="0" y="7"/>
                    </a:cubicBezTo>
                    <a:cubicBezTo>
                      <a:pt x="1" y="10"/>
                      <a:pt x="1" y="13"/>
                      <a:pt x="2" y="16"/>
                    </a:cubicBezTo>
                    <a:cubicBezTo>
                      <a:pt x="3" y="14"/>
                      <a:pt x="6" y="11"/>
                      <a:pt x="5" y="10"/>
                    </a:cubicBezTo>
                    <a:cubicBezTo>
                      <a:pt x="5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799" name="Freeform 4058">
                <a:extLst>
                  <a:ext uri="{FF2B5EF4-FFF2-40B4-BE49-F238E27FC236}">
                    <a16:creationId xmlns:a16="http://schemas.microsoft.com/office/drawing/2014/main" id="{0AD8E676-469F-4968-9374-1AF4387B1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3" y="2943"/>
                <a:ext cx="4" cy="14"/>
              </a:xfrm>
              <a:custGeom>
                <a:avLst/>
                <a:gdLst>
                  <a:gd name="T0" fmla="*/ 2 w 5"/>
                  <a:gd name="T1" fmla="*/ 0 h 17"/>
                  <a:gd name="T2" fmla="*/ 0 w 5"/>
                  <a:gd name="T3" fmla="*/ 7 h 17"/>
                  <a:gd name="T4" fmla="*/ 1 w 5"/>
                  <a:gd name="T5" fmla="*/ 17 h 17"/>
                  <a:gd name="T6" fmla="*/ 5 w 5"/>
                  <a:gd name="T7" fmla="*/ 10 h 17"/>
                  <a:gd name="T8" fmla="*/ 2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2" y="0"/>
                    </a:moveTo>
                    <a:cubicBezTo>
                      <a:pt x="1" y="2"/>
                      <a:pt x="0" y="4"/>
                      <a:pt x="0" y="7"/>
                    </a:cubicBezTo>
                    <a:cubicBezTo>
                      <a:pt x="0" y="10"/>
                      <a:pt x="1" y="13"/>
                      <a:pt x="1" y="17"/>
                    </a:cubicBezTo>
                    <a:cubicBezTo>
                      <a:pt x="3" y="14"/>
                      <a:pt x="5" y="11"/>
                      <a:pt x="5" y="10"/>
                    </a:cubicBezTo>
                    <a:cubicBezTo>
                      <a:pt x="5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00" name="Freeform 4059">
                <a:extLst>
                  <a:ext uri="{FF2B5EF4-FFF2-40B4-BE49-F238E27FC236}">
                    <a16:creationId xmlns:a16="http://schemas.microsoft.com/office/drawing/2014/main" id="{FC6476E3-6D54-42CD-922D-FEAD593BE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1" y="3232"/>
                <a:ext cx="4" cy="10"/>
              </a:xfrm>
              <a:custGeom>
                <a:avLst/>
                <a:gdLst>
                  <a:gd name="T0" fmla="*/ 3 w 5"/>
                  <a:gd name="T1" fmla="*/ 0 h 12"/>
                  <a:gd name="T2" fmla="*/ 0 w 5"/>
                  <a:gd name="T3" fmla="*/ 6 h 12"/>
                  <a:gd name="T4" fmla="*/ 3 w 5"/>
                  <a:gd name="T5" fmla="*/ 12 h 12"/>
                  <a:gd name="T6" fmla="*/ 5 w 5"/>
                  <a:gd name="T7" fmla="*/ 7 h 12"/>
                  <a:gd name="T8" fmla="*/ 3 w 5"/>
                  <a:gd name="T9" fmla="*/ 0 h 12"/>
                  <a:gd name="T10" fmla="*/ 3 w 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2">
                    <a:moveTo>
                      <a:pt x="3" y="0"/>
                    </a:moveTo>
                    <a:cubicBezTo>
                      <a:pt x="2" y="0"/>
                      <a:pt x="1" y="4"/>
                      <a:pt x="0" y="6"/>
                    </a:cubicBezTo>
                    <a:cubicBezTo>
                      <a:pt x="1" y="8"/>
                      <a:pt x="2" y="10"/>
                      <a:pt x="3" y="12"/>
                    </a:cubicBezTo>
                    <a:cubicBezTo>
                      <a:pt x="4" y="10"/>
                      <a:pt x="5" y="9"/>
                      <a:pt x="5" y="7"/>
                    </a:cubicBezTo>
                    <a:cubicBezTo>
                      <a:pt x="4" y="5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01" name="Freeform 4060">
                <a:extLst>
                  <a:ext uri="{FF2B5EF4-FFF2-40B4-BE49-F238E27FC236}">
                    <a16:creationId xmlns:a16="http://schemas.microsoft.com/office/drawing/2014/main" id="{EE1FC8D5-7F12-4E22-AD7B-DDCC8948C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2557"/>
                <a:ext cx="3" cy="12"/>
              </a:xfrm>
              <a:custGeom>
                <a:avLst/>
                <a:gdLst>
                  <a:gd name="T0" fmla="*/ 3 w 4"/>
                  <a:gd name="T1" fmla="*/ 0 h 15"/>
                  <a:gd name="T2" fmla="*/ 0 w 4"/>
                  <a:gd name="T3" fmla="*/ 7 h 15"/>
                  <a:gd name="T4" fmla="*/ 2 w 4"/>
                  <a:gd name="T5" fmla="*/ 15 h 15"/>
                  <a:gd name="T6" fmla="*/ 2 w 4"/>
                  <a:gd name="T7" fmla="*/ 15 h 15"/>
                  <a:gd name="T8" fmla="*/ 4 w 4"/>
                  <a:gd name="T9" fmla="*/ 12 h 15"/>
                  <a:gd name="T10" fmla="*/ 3 w 4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5">
                    <a:moveTo>
                      <a:pt x="3" y="0"/>
                    </a:moveTo>
                    <a:cubicBezTo>
                      <a:pt x="2" y="2"/>
                      <a:pt x="1" y="4"/>
                      <a:pt x="0" y="7"/>
                    </a:cubicBezTo>
                    <a:cubicBezTo>
                      <a:pt x="0" y="9"/>
                      <a:pt x="1" y="13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3" y="15"/>
                      <a:pt x="4" y="13"/>
                      <a:pt x="4" y="12"/>
                    </a:cubicBezTo>
                    <a:cubicBezTo>
                      <a:pt x="4" y="7"/>
                      <a:pt x="3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02" name="Freeform 4061">
                <a:extLst>
                  <a:ext uri="{FF2B5EF4-FFF2-40B4-BE49-F238E27FC236}">
                    <a16:creationId xmlns:a16="http://schemas.microsoft.com/office/drawing/2014/main" id="{483326D3-2887-4972-BAC6-91198BDC7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6" y="832"/>
                <a:ext cx="7" cy="11"/>
              </a:xfrm>
              <a:custGeom>
                <a:avLst/>
                <a:gdLst>
                  <a:gd name="T0" fmla="*/ 6 w 8"/>
                  <a:gd name="T1" fmla="*/ 0 h 13"/>
                  <a:gd name="T2" fmla="*/ 1 w 8"/>
                  <a:gd name="T3" fmla="*/ 10 h 13"/>
                  <a:gd name="T4" fmla="*/ 1 w 8"/>
                  <a:gd name="T5" fmla="*/ 12 h 13"/>
                  <a:gd name="T6" fmla="*/ 2 w 8"/>
                  <a:gd name="T7" fmla="*/ 13 h 13"/>
                  <a:gd name="T8" fmla="*/ 3 w 8"/>
                  <a:gd name="T9" fmla="*/ 12 h 13"/>
                  <a:gd name="T10" fmla="*/ 8 w 8"/>
                  <a:gd name="T11" fmla="*/ 6 h 13"/>
                  <a:gd name="T12" fmla="*/ 8 w 8"/>
                  <a:gd name="T13" fmla="*/ 3 h 13"/>
                  <a:gd name="T14" fmla="*/ 6 w 8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3">
                    <a:moveTo>
                      <a:pt x="6" y="0"/>
                    </a:moveTo>
                    <a:cubicBezTo>
                      <a:pt x="5" y="3"/>
                      <a:pt x="3" y="6"/>
                      <a:pt x="1" y="10"/>
                    </a:cubicBezTo>
                    <a:cubicBezTo>
                      <a:pt x="0" y="10"/>
                      <a:pt x="1" y="12"/>
                      <a:pt x="1" y="12"/>
                    </a:cubicBezTo>
                    <a:cubicBezTo>
                      <a:pt x="1" y="12"/>
                      <a:pt x="2" y="13"/>
                      <a:pt x="2" y="13"/>
                    </a:cubicBezTo>
                    <a:cubicBezTo>
                      <a:pt x="3" y="13"/>
                      <a:pt x="3" y="13"/>
                      <a:pt x="3" y="12"/>
                    </a:cubicBezTo>
                    <a:cubicBezTo>
                      <a:pt x="5" y="11"/>
                      <a:pt x="6" y="9"/>
                      <a:pt x="8" y="6"/>
                    </a:cubicBezTo>
                    <a:cubicBezTo>
                      <a:pt x="8" y="6"/>
                      <a:pt x="8" y="4"/>
                      <a:pt x="8" y="3"/>
                    </a:cubicBezTo>
                    <a:cubicBezTo>
                      <a:pt x="8" y="2"/>
                      <a:pt x="8" y="2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03" name="Freeform 4062">
                <a:extLst>
                  <a:ext uri="{FF2B5EF4-FFF2-40B4-BE49-F238E27FC236}">
                    <a16:creationId xmlns:a16="http://schemas.microsoft.com/office/drawing/2014/main" id="{08C3C853-9AFC-4FD5-BD49-D03F71C1E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" y="3072"/>
                <a:ext cx="4" cy="14"/>
              </a:xfrm>
              <a:custGeom>
                <a:avLst/>
                <a:gdLst>
                  <a:gd name="T0" fmla="*/ 3 w 5"/>
                  <a:gd name="T1" fmla="*/ 0 h 16"/>
                  <a:gd name="T2" fmla="*/ 0 w 5"/>
                  <a:gd name="T3" fmla="*/ 7 h 16"/>
                  <a:gd name="T4" fmla="*/ 3 w 5"/>
                  <a:gd name="T5" fmla="*/ 16 h 16"/>
                  <a:gd name="T6" fmla="*/ 5 w 5"/>
                  <a:gd name="T7" fmla="*/ 9 h 16"/>
                  <a:gd name="T8" fmla="*/ 3 w 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3" y="0"/>
                    </a:moveTo>
                    <a:cubicBezTo>
                      <a:pt x="2" y="2"/>
                      <a:pt x="0" y="5"/>
                      <a:pt x="0" y="7"/>
                    </a:cubicBezTo>
                    <a:cubicBezTo>
                      <a:pt x="0" y="10"/>
                      <a:pt x="2" y="13"/>
                      <a:pt x="3" y="16"/>
                    </a:cubicBezTo>
                    <a:cubicBezTo>
                      <a:pt x="4" y="14"/>
                      <a:pt x="4" y="12"/>
                      <a:pt x="5" y="9"/>
                    </a:cubicBezTo>
                    <a:cubicBezTo>
                      <a:pt x="5" y="6"/>
                      <a:pt x="4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04" name="Freeform 4063">
                <a:extLst>
                  <a:ext uri="{FF2B5EF4-FFF2-40B4-BE49-F238E27FC236}">
                    <a16:creationId xmlns:a16="http://schemas.microsoft.com/office/drawing/2014/main" id="{6E0A3D08-DBA1-4824-8594-AA620C233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" y="3445"/>
                <a:ext cx="4" cy="13"/>
              </a:xfrm>
              <a:custGeom>
                <a:avLst/>
                <a:gdLst>
                  <a:gd name="T0" fmla="*/ 2 w 5"/>
                  <a:gd name="T1" fmla="*/ 0 h 15"/>
                  <a:gd name="T2" fmla="*/ 0 w 5"/>
                  <a:gd name="T3" fmla="*/ 10 h 15"/>
                  <a:gd name="T4" fmla="*/ 1 w 5"/>
                  <a:gd name="T5" fmla="*/ 15 h 15"/>
                  <a:gd name="T6" fmla="*/ 5 w 5"/>
                  <a:gd name="T7" fmla="*/ 7 h 15"/>
                  <a:gd name="T8" fmla="*/ 2 w 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2" y="0"/>
                    </a:moveTo>
                    <a:cubicBezTo>
                      <a:pt x="1" y="3"/>
                      <a:pt x="0" y="6"/>
                      <a:pt x="0" y="10"/>
                    </a:cubicBezTo>
                    <a:cubicBezTo>
                      <a:pt x="0" y="12"/>
                      <a:pt x="1" y="13"/>
                      <a:pt x="1" y="15"/>
                    </a:cubicBezTo>
                    <a:cubicBezTo>
                      <a:pt x="3" y="12"/>
                      <a:pt x="4" y="9"/>
                      <a:pt x="5" y="7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05" name="Freeform 4064">
                <a:extLst>
                  <a:ext uri="{FF2B5EF4-FFF2-40B4-BE49-F238E27FC236}">
                    <a16:creationId xmlns:a16="http://schemas.microsoft.com/office/drawing/2014/main" id="{832E4403-7E1F-4220-968E-82863924B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1362"/>
                <a:ext cx="5" cy="13"/>
              </a:xfrm>
              <a:custGeom>
                <a:avLst/>
                <a:gdLst>
                  <a:gd name="T0" fmla="*/ 3 w 5"/>
                  <a:gd name="T1" fmla="*/ 0 h 15"/>
                  <a:gd name="T2" fmla="*/ 0 w 5"/>
                  <a:gd name="T3" fmla="*/ 6 h 15"/>
                  <a:gd name="T4" fmla="*/ 2 w 5"/>
                  <a:gd name="T5" fmla="*/ 15 h 15"/>
                  <a:gd name="T6" fmla="*/ 3 w 5"/>
                  <a:gd name="T7" fmla="*/ 15 h 15"/>
                  <a:gd name="T8" fmla="*/ 5 w 5"/>
                  <a:gd name="T9" fmla="*/ 13 h 15"/>
                  <a:gd name="T10" fmla="*/ 3 w 5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5">
                    <a:moveTo>
                      <a:pt x="3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9"/>
                      <a:pt x="1" y="12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4" y="14"/>
                      <a:pt x="5" y="13"/>
                    </a:cubicBezTo>
                    <a:cubicBezTo>
                      <a:pt x="4" y="7"/>
                      <a:pt x="3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06" name="Freeform 4065">
                <a:extLst>
                  <a:ext uri="{FF2B5EF4-FFF2-40B4-BE49-F238E27FC236}">
                    <a16:creationId xmlns:a16="http://schemas.microsoft.com/office/drawing/2014/main" id="{F583C110-D76E-4032-9F38-108F12B58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8" y="3443"/>
                <a:ext cx="5" cy="14"/>
              </a:xfrm>
              <a:custGeom>
                <a:avLst/>
                <a:gdLst>
                  <a:gd name="T0" fmla="*/ 1 w 6"/>
                  <a:gd name="T1" fmla="*/ 0 h 16"/>
                  <a:gd name="T2" fmla="*/ 0 w 6"/>
                  <a:gd name="T3" fmla="*/ 9 h 16"/>
                  <a:gd name="T4" fmla="*/ 2 w 6"/>
                  <a:gd name="T5" fmla="*/ 16 h 16"/>
                  <a:gd name="T6" fmla="*/ 6 w 6"/>
                  <a:gd name="T7" fmla="*/ 9 h 16"/>
                  <a:gd name="T8" fmla="*/ 1 w 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1" y="0"/>
                    </a:moveTo>
                    <a:cubicBezTo>
                      <a:pt x="1" y="4"/>
                      <a:pt x="0" y="6"/>
                      <a:pt x="0" y="9"/>
                    </a:cubicBezTo>
                    <a:cubicBezTo>
                      <a:pt x="1" y="12"/>
                      <a:pt x="2" y="14"/>
                      <a:pt x="2" y="16"/>
                    </a:cubicBezTo>
                    <a:cubicBezTo>
                      <a:pt x="3" y="14"/>
                      <a:pt x="6" y="11"/>
                      <a:pt x="6" y="9"/>
                    </a:cubicBezTo>
                    <a:cubicBezTo>
                      <a:pt x="6" y="6"/>
                      <a:pt x="3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07" name="Freeform 4066">
                <a:extLst>
                  <a:ext uri="{FF2B5EF4-FFF2-40B4-BE49-F238E27FC236}">
                    <a16:creationId xmlns:a16="http://schemas.microsoft.com/office/drawing/2014/main" id="{7F1E28A1-3162-4412-804F-89490892E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4" y="3058"/>
                <a:ext cx="5" cy="12"/>
              </a:xfrm>
              <a:custGeom>
                <a:avLst/>
                <a:gdLst>
                  <a:gd name="T0" fmla="*/ 3 w 6"/>
                  <a:gd name="T1" fmla="*/ 0 h 14"/>
                  <a:gd name="T2" fmla="*/ 0 w 6"/>
                  <a:gd name="T3" fmla="*/ 4 h 14"/>
                  <a:gd name="T4" fmla="*/ 2 w 6"/>
                  <a:gd name="T5" fmla="*/ 14 h 14"/>
                  <a:gd name="T6" fmla="*/ 5 w 6"/>
                  <a:gd name="T7" fmla="*/ 7 h 14"/>
                  <a:gd name="T8" fmla="*/ 3 w 6"/>
                  <a:gd name="T9" fmla="*/ 0 h 14"/>
                  <a:gd name="T10" fmla="*/ 3 w 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7"/>
                      <a:pt x="1" y="10"/>
                      <a:pt x="2" y="14"/>
                    </a:cubicBezTo>
                    <a:cubicBezTo>
                      <a:pt x="4" y="10"/>
                      <a:pt x="6" y="8"/>
                      <a:pt x="5" y="7"/>
                    </a:cubicBezTo>
                    <a:cubicBezTo>
                      <a:pt x="5" y="5"/>
                      <a:pt x="4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08" name="Freeform 4067">
                <a:extLst>
                  <a:ext uri="{FF2B5EF4-FFF2-40B4-BE49-F238E27FC236}">
                    <a16:creationId xmlns:a16="http://schemas.microsoft.com/office/drawing/2014/main" id="{5968BECC-4C47-48FE-BA1F-F34809D43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3434"/>
                <a:ext cx="2" cy="15"/>
              </a:xfrm>
              <a:custGeom>
                <a:avLst/>
                <a:gdLst>
                  <a:gd name="T0" fmla="*/ 0 w 2"/>
                  <a:gd name="T1" fmla="*/ 0 h 18"/>
                  <a:gd name="T2" fmla="*/ 0 w 2"/>
                  <a:gd name="T3" fmla="*/ 11 h 18"/>
                  <a:gd name="T4" fmla="*/ 1 w 2"/>
                  <a:gd name="T5" fmla="*/ 18 h 18"/>
                  <a:gd name="T6" fmla="*/ 2 w 2"/>
                  <a:gd name="T7" fmla="*/ 13 h 18"/>
                  <a:gd name="T8" fmla="*/ 2 w 2"/>
                  <a:gd name="T9" fmla="*/ 8 h 18"/>
                  <a:gd name="T10" fmla="*/ 0 w 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8">
                    <a:moveTo>
                      <a:pt x="0" y="0"/>
                    </a:moveTo>
                    <a:cubicBezTo>
                      <a:pt x="0" y="5"/>
                      <a:pt x="0" y="8"/>
                      <a:pt x="0" y="11"/>
                    </a:cubicBezTo>
                    <a:cubicBezTo>
                      <a:pt x="0" y="13"/>
                      <a:pt x="0" y="16"/>
                      <a:pt x="1" y="18"/>
                    </a:cubicBezTo>
                    <a:cubicBezTo>
                      <a:pt x="1" y="17"/>
                      <a:pt x="2" y="15"/>
                      <a:pt x="2" y="13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1" y="4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09" name="Freeform 4068">
                <a:extLst>
                  <a:ext uri="{FF2B5EF4-FFF2-40B4-BE49-F238E27FC236}">
                    <a16:creationId xmlns:a16="http://schemas.microsoft.com/office/drawing/2014/main" id="{D2357965-6D78-4ADD-AA60-8BA4BA51E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3122"/>
                <a:ext cx="3" cy="14"/>
              </a:xfrm>
              <a:custGeom>
                <a:avLst/>
                <a:gdLst>
                  <a:gd name="T0" fmla="*/ 1 w 3"/>
                  <a:gd name="T1" fmla="*/ 0 h 17"/>
                  <a:gd name="T2" fmla="*/ 0 w 3"/>
                  <a:gd name="T3" fmla="*/ 7 h 17"/>
                  <a:gd name="T4" fmla="*/ 1 w 3"/>
                  <a:gd name="T5" fmla="*/ 17 h 17"/>
                  <a:gd name="T6" fmla="*/ 3 w 3"/>
                  <a:gd name="T7" fmla="*/ 11 h 17"/>
                  <a:gd name="T8" fmla="*/ 1 w 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7">
                    <a:moveTo>
                      <a:pt x="1" y="0"/>
                    </a:moveTo>
                    <a:cubicBezTo>
                      <a:pt x="1" y="2"/>
                      <a:pt x="1" y="4"/>
                      <a:pt x="0" y="7"/>
                    </a:cubicBezTo>
                    <a:cubicBezTo>
                      <a:pt x="1" y="10"/>
                      <a:pt x="1" y="13"/>
                      <a:pt x="1" y="17"/>
                    </a:cubicBezTo>
                    <a:cubicBezTo>
                      <a:pt x="2" y="15"/>
                      <a:pt x="3" y="13"/>
                      <a:pt x="3" y="11"/>
                    </a:cubicBezTo>
                    <a:cubicBezTo>
                      <a:pt x="3" y="7"/>
                      <a:pt x="2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10" name="Freeform 4069">
                <a:extLst>
                  <a:ext uri="{FF2B5EF4-FFF2-40B4-BE49-F238E27FC236}">
                    <a16:creationId xmlns:a16="http://schemas.microsoft.com/office/drawing/2014/main" id="{E244B265-FE34-4737-86DA-BDA0AE223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3" y="2485"/>
                <a:ext cx="5" cy="15"/>
              </a:xfrm>
              <a:custGeom>
                <a:avLst/>
                <a:gdLst>
                  <a:gd name="T0" fmla="*/ 2 w 5"/>
                  <a:gd name="T1" fmla="*/ 0 h 17"/>
                  <a:gd name="T2" fmla="*/ 0 w 5"/>
                  <a:gd name="T3" fmla="*/ 7 h 17"/>
                  <a:gd name="T4" fmla="*/ 1 w 5"/>
                  <a:gd name="T5" fmla="*/ 17 h 17"/>
                  <a:gd name="T6" fmla="*/ 5 w 5"/>
                  <a:gd name="T7" fmla="*/ 10 h 17"/>
                  <a:gd name="T8" fmla="*/ 2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2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0" y="11"/>
                      <a:pt x="1" y="14"/>
                      <a:pt x="1" y="17"/>
                    </a:cubicBezTo>
                    <a:cubicBezTo>
                      <a:pt x="3" y="14"/>
                      <a:pt x="5" y="12"/>
                      <a:pt x="5" y="10"/>
                    </a:cubicBezTo>
                    <a:cubicBezTo>
                      <a:pt x="5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11" name="Freeform 4070">
                <a:extLst>
                  <a:ext uri="{FF2B5EF4-FFF2-40B4-BE49-F238E27FC236}">
                    <a16:creationId xmlns:a16="http://schemas.microsoft.com/office/drawing/2014/main" id="{A356DDC0-F26A-4D13-BF18-97EC919EA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819"/>
                <a:ext cx="6" cy="10"/>
              </a:xfrm>
              <a:custGeom>
                <a:avLst/>
                <a:gdLst>
                  <a:gd name="T0" fmla="*/ 3 w 8"/>
                  <a:gd name="T1" fmla="*/ 0 h 11"/>
                  <a:gd name="T2" fmla="*/ 0 w 8"/>
                  <a:gd name="T3" fmla="*/ 2 h 11"/>
                  <a:gd name="T4" fmla="*/ 4 w 8"/>
                  <a:gd name="T5" fmla="*/ 11 h 11"/>
                  <a:gd name="T6" fmla="*/ 8 w 8"/>
                  <a:gd name="T7" fmla="*/ 3 h 11"/>
                  <a:gd name="T8" fmla="*/ 3 w 8"/>
                  <a:gd name="T9" fmla="*/ 0 h 11"/>
                  <a:gd name="T10" fmla="*/ 3 w 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2" y="6"/>
                      <a:pt x="3" y="8"/>
                      <a:pt x="4" y="1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12" name="Freeform 4071">
                <a:extLst>
                  <a:ext uri="{FF2B5EF4-FFF2-40B4-BE49-F238E27FC236}">
                    <a16:creationId xmlns:a16="http://schemas.microsoft.com/office/drawing/2014/main" id="{20EE750E-4491-4F6E-BB27-99411DA47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0" y="2500"/>
                <a:ext cx="6" cy="9"/>
              </a:xfrm>
              <a:custGeom>
                <a:avLst/>
                <a:gdLst>
                  <a:gd name="T0" fmla="*/ 5 w 7"/>
                  <a:gd name="T1" fmla="*/ 0 h 11"/>
                  <a:gd name="T2" fmla="*/ 5 w 7"/>
                  <a:gd name="T3" fmla="*/ 0 h 11"/>
                  <a:gd name="T4" fmla="*/ 0 w 7"/>
                  <a:gd name="T5" fmla="*/ 4 h 11"/>
                  <a:gd name="T6" fmla="*/ 3 w 7"/>
                  <a:gd name="T7" fmla="*/ 11 h 11"/>
                  <a:gd name="T8" fmla="*/ 3 w 7"/>
                  <a:gd name="T9" fmla="*/ 11 h 11"/>
                  <a:gd name="T10" fmla="*/ 7 w 7"/>
                  <a:gd name="T11" fmla="*/ 7 h 11"/>
                  <a:gd name="T12" fmla="*/ 5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3"/>
                      <a:pt x="0" y="4"/>
                    </a:cubicBezTo>
                    <a:cubicBezTo>
                      <a:pt x="1" y="6"/>
                      <a:pt x="2" y="10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5" y="9"/>
                      <a:pt x="7" y="7"/>
                    </a:cubicBezTo>
                    <a:cubicBezTo>
                      <a:pt x="6" y="3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13" name="Freeform 4072">
                <a:extLst>
                  <a:ext uri="{FF2B5EF4-FFF2-40B4-BE49-F238E27FC236}">
                    <a16:creationId xmlns:a16="http://schemas.microsoft.com/office/drawing/2014/main" id="{D702EFA3-C77B-4D8D-A959-3360ACE87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8" y="3501"/>
                <a:ext cx="5" cy="14"/>
              </a:xfrm>
              <a:custGeom>
                <a:avLst/>
                <a:gdLst>
                  <a:gd name="T0" fmla="*/ 2 w 6"/>
                  <a:gd name="T1" fmla="*/ 0 h 16"/>
                  <a:gd name="T2" fmla="*/ 0 w 6"/>
                  <a:gd name="T3" fmla="*/ 11 h 16"/>
                  <a:gd name="T4" fmla="*/ 1 w 6"/>
                  <a:gd name="T5" fmla="*/ 16 h 16"/>
                  <a:gd name="T6" fmla="*/ 6 w 6"/>
                  <a:gd name="T7" fmla="*/ 8 h 16"/>
                  <a:gd name="T8" fmla="*/ 2 w 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2" y="0"/>
                    </a:moveTo>
                    <a:cubicBezTo>
                      <a:pt x="1" y="4"/>
                      <a:pt x="1" y="7"/>
                      <a:pt x="0" y="11"/>
                    </a:cubicBezTo>
                    <a:cubicBezTo>
                      <a:pt x="0" y="12"/>
                      <a:pt x="1" y="14"/>
                      <a:pt x="1" y="16"/>
                    </a:cubicBezTo>
                    <a:cubicBezTo>
                      <a:pt x="3" y="13"/>
                      <a:pt x="5" y="10"/>
                      <a:pt x="6" y="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14" name="Freeform 4073">
                <a:extLst>
                  <a:ext uri="{FF2B5EF4-FFF2-40B4-BE49-F238E27FC236}">
                    <a16:creationId xmlns:a16="http://schemas.microsoft.com/office/drawing/2014/main" id="{F7087229-705D-4655-8B45-A13C29A1D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" y="2515"/>
                <a:ext cx="4" cy="13"/>
              </a:xfrm>
              <a:custGeom>
                <a:avLst/>
                <a:gdLst>
                  <a:gd name="T0" fmla="*/ 1 w 5"/>
                  <a:gd name="T1" fmla="*/ 0 h 15"/>
                  <a:gd name="T2" fmla="*/ 0 w 5"/>
                  <a:gd name="T3" fmla="*/ 7 h 15"/>
                  <a:gd name="T4" fmla="*/ 1 w 5"/>
                  <a:gd name="T5" fmla="*/ 15 h 15"/>
                  <a:gd name="T6" fmla="*/ 5 w 5"/>
                  <a:gd name="T7" fmla="*/ 7 h 15"/>
                  <a:gd name="T8" fmla="*/ 1 w 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1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0" y="10"/>
                      <a:pt x="1" y="13"/>
                      <a:pt x="1" y="15"/>
                    </a:cubicBezTo>
                    <a:cubicBezTo>
                      <a:pt x="2" y="13"/>
                      <a:pt x="4" y="10"/>
                      <a:pt x="5" y="7"/>
                    </a:cubicBezTo>
                    <a:cubicBezTo>
                      <a:pt x="4" y="5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15" name="Freeform 4074">
                <a:extLst>
                  <a:ext uri="{FF2B5EF4-FFF2-40B4-BE49-F238E27FC236}">
                    <a16:creationId xmlns:a16="http://schemas.microsoft.com/office/drawing/2014/main" id="{8687AB96-4B12-4515-B54A-0D1204F7E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3105"/>
                <a:ext cx="7" cy="9"/>
              </a:xfrm>
              <a:custGeom>
                <a:avLst/>
                <a:gdLst>
                  <a:gd name="T0" fmla="*/ 5 w 8"/>
                  <a:gd name="T1" fmla="*/ 0 h 10"/>
                  <a:gd name="T2" fmla="*/ 5 w 8"/>
                  <a:gd name="T3" fmla="*/ 0 h 10"/>
                  <a:gd name="T4" fmla="*/ 0 w 8"/>
                  <a:gd name="T5" fmla="*/ 3 h 10"/>
                  <a:gd name="T6" fmla="*/ 3 w 8"/>
                  <a:gd name="T7" fmla="*/ 10 h 10"/>
                  <a:gd name="T8" fmla="*/ 3 w 8"/>
                  <a:gd name="T9" fmla="*/ 10 h 10"/>
                  <a:gd name="T10" fmla="*/ 8 w 8"/>
                  <a:gd name="T11" fmla="*/ 2 h 10"/>
                  <a:gd name="T12" fmla="*/ 5 w 8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2"/>
                      <a:pt x="0" y="3"/>
                    </a:cubicBezTo>
                    <a:cubicBezTo>
                      <a:pt x="1" y="6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10"/>
                      <a:pt x="6" y="6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16" name="Freeform 4075">
                <a:extLst>
                  <a:ext uri="{FF2B5EF4-FFF2-40B4-BE49-F238E27FC236}">
                    <a16:creationId xmlns:a16="http://schemas.microsoft.com/office/drawing/2014/main" id="{3EBBCE76-DE00-4C52-B4AC-86EB7619F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5" y="2528"/>
                <a:ext cx="4" cy="14"/>
              </a:xfrm>
              <a:custGeom>
                <a:avLst/>
                <a:gdLst>
                  <a:gd name="T0" fmla="*/ 1 w 5"/>
                  <a:gd name="T1" fmla="*/ 0 h 17"/>
                  <a:gd name="T2" fmla="*/ 0 w 5"/>
                  <a:gd name="T3" fmla="*/ 10 h 17"/>
                  <a:gd name="T4" fmla="*/ 1 w 5"/>
                  <a:gd name="T5" fmla="*/ 17 h 17"/>
                  <a:gd name="T6" fmla="*/ 5 w 5"/>
                  <a:gd name="T7" fmla="*/ 9 h 17"/>
                  <a:gd name="T8" fmla="*/ 1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1" y="0"/>
                    </a:moveTo>
                    <a:cubicBezTo>
                      <a:pt x="0" y="4"/>
                      <a:pt x="0" y="7"/>
                      <a:pt x="0" y="10"/>
                    </a:cubicBezTo>
                    <a:cubicBezTo>
                      <a:pt x="0" y="12"/>
                      <a:pt x="1" y="14"/>
                      <a:pt x="1" y="17"/>
                    </a:cubicBezTo>
                    <a:cubicBezTo>
                      <a:pt x="3" y="14"/>
                      <a:pt x="5" y="12"/>
                      <a:pt x="5" y="9"/>
                    </a:cubicBezTo>
                    <a:cubicBezTo>
                      <a:pt x="5" y="7"/>
                      <a:pt x="3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17" name="Freeform 4076">
                <a:extLst>
                  <a:ext uri="{FF2B5EF4-FFF2-40B4-BE49-F238E27FC236}">
                    <a16:creationId xmlns:a16="http://schemas.microsoft.com/office/drawing/2014/main" id="{EB67BEF2-FDA7-4D73-8407-4F374DCE1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8" y="3385"/>
                <a:ext cx="4" cy="15"/>
              </a:xfrm>
              <a:custGeom>
                <a:avLst/>
                <a:gdLst>
                  <a:gd name="T0" fmla="*/ 4 w 5"/>
                  <a:gd name="T1" fmla="*/ 0 h 17"/>
                  <a:gd name="T2" fmla="*/ 0 w 5"/>
                  <a:gd name="T3" fmla="*/ 9 h 17"/>
                  <a:gd name="T4" fmla="*/ 3 w 5"/>
                  <a:gd name="T5" fmla="*/ 17 h 17"/>
                  <a:gd name="T6" fmla="*/ 5 w 5"/>
                  <a:gd name="T7" fmla="*/ 10 h 17"/>
                  <a:gd name="T8" fmla="*/ 4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2" y="4"/>
                      <a:pt x="0" y="7"/>
                      <a:pt x="0" y="9"/>
                    </a:cubicBezTo>
                    <a:cubicBezTo>
                      <a:pt x="0" y="12"/>
                      <a:pt x="2" y="14"/>
                      <a:pt x="3" y="17"/>
                    </a:cubicBezTo>
                    <a:cubicBezTo>
                      <a:pt x="4" y="14"/>
                      <a:pt x="5" y="12"/>
                      <a:pt x="5" y="10"/>
                    </a:cubicBezTo>
                    <a:cubicBezTo>
                      <a:pt x="5" y="7"/>
                      <a:pt x="5" y="4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18" name="Freeform 4077">
                <a:extLst>
                  <a:ext uri="{FF2B5EF4-FFF2-40B4-BE49-F238E27FC236}">
                    <a16:creationId xmlns:a16="http://schemas.microsoft.com/office/drawing/2014/main" id="{01E23B8E-1A92-44B5-883F-D96E6DA29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" y="1304"/>
                <a:ext cx="4" cy="13"/>
              </a:xfrm>
              <a:custGeom>
                <a:avLst/>
                <a:gdLst>
                  <a:gd name="T0" fmla="*/ 3 w 4"/>
                  <a:gd name="T1" fmla="*/ 0 h 15"/>
                  <a:gd name="T2" fmla="*/ 0 w 4"/>
                  <a:gd name="T3" fmla="*/ 7 h 15"/>
                  <a:gd name="T4" fmla="*/ 2 w 4"/>
                  <a:gd name="T5" fmla="*/ 14 h 15"/>
                  <a:gd name="T6" fmla="*/ 2 w 4"/>
                  <a:gd name="T7" fmla="*/ 15 h 15"/>
                  <a:gd name="T8" fmla="*/ 4 w 4"/>
                  <a:gd name="T9" fmla="*/ 11 h 15"/>
                  <a:gd name="T10" fmla="*/ 3 w 4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5">
                    <a:moveTo>
                      <a:pt x="3" y="0"/>
                    </a:moveTo>
                    <a:cubicBezTo>
                      <a:pt x="2" y="2"/>
                      <a:pt x="0" y="4"/>
                      <a:pt x="0" y="7"/>
                    </a:cubicBezTo>
                    <a:cubicBezTo>
                      <a:pt x="0" y="8"/>
                      <a:pt x="1" y="12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3" y="12"/>
                      <a:pt x="4" y="11"/>
                    </a:cubicBezTo>
                    <a:cubicBezTo>
                      <a:pt x="4" y="6"/>
                      <a:pt x="3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19" name="Freeform 4078">
                <a:extLst>
                  <a:ext uri="{FF2B5EF4-FFF2-40B4-BE49-F238E27FC236}">
                    <a16:creationId xmlns:a16="http://schemas.microsoft.com/office/drawing/2014/main" id="{2C641A30-6B70-4D8C-86ED-743A0086A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3383"/>
                <a:ext cx="4" cy="9"/>
              </a:xfrm>
              <a:custGeom>
                <a:avLst/>
                <a:gdLst>
                  <a:gd name="T0" fmla="*/ 2 w 5"/>
                  <a:gd name="T1" fmla="*/ 0 h 11"/>
                  <a:gd name="T2" fmla="*/ 0 w 5"/>
                  <a:gd name="T3" fmla="*/ 2 h 11"/>
                  <a:gd name="T4" fmla="*/ 2 w 5"/>
                  <a:gd name="T5" fmla="*/ 11 h 11"/>
                  <a:gd name="T6" fmla="*/ 2 w 5"/>
                  <a:gd name="T7" fmla="*/ 11 h 11"/>
                  <a:gd name="T8" fmla="*/ 5 w 5"/>
                  <a:gd name="T9" fmla="*/ 7 h 11"/>
                  <a:gd name="T10" fmla="*/ 2 w 5"/>
                  <a:gd name="T11" fmla="*/ 0 h 11"/>
                  <a:gd name="T12" fmla="*/ 2 w 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9"/>
                      <a:pt x="5" y="7"/>
                    </a:cubicBezTo>
                    <a:cubicBezTo>
                      <a:pt x="3" y="4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20" name="Freeform 4079">
                <a:extLst>
                  <a:ext uri="{FF2B5EF4-FFF2-40B4-BE49-F238E27FC236}">
                    <a16:creationId xmlns:a16="http://schemas.microsoft.com/office/drawing/2014/main" id="{AF78459C-5C38-46AC-97F8-53E39CD5E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3" y="3401"/>
                <a:ext cx="4" cy="13"/>
              </a:xfrm>
              <a:custGeom>
                <a:avLst/>
                <a:gdLst>
                  <a:gd name="T0" fmla="*/ 2 w 5"/>
                  <a:gd name="T1" fmla="*/ 0 h 15"/>
                  <a:gd name="T2" fmla="*/ 0 w 5"/>
                  <a:gd name="T3" fmla="*/ 7 h 15"/>
                  <a:gd name="T4" fmla="*/ 1 w 5"/>
                  <a:gd name="T5" fmla="*/ 15 h 15"/>
                  <a:gd name="T6" fmla="*/ 5 w 5"/>
                  <a:gd name="T7" fmla="*/ 7 h 15"/>
                  <a:gd name="T8" fmla="*/ 2 w 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2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0" y="10"/>
                      <a:pt x="1" y="12"/>
                      <a:pt x="1" y="15"/>
                    </a:cubicBezTo>
                    <a:cubicBezTo>
                      <a:pt x="3" y="12"/>
                      <a:pt x="4" y="10"/>
                      <a:pt x="5" y="7"/>
                    </a:cubicBezTo>
                    <a:cubicBezTo>
                      <a:pt x="4" y="5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21" name="Freeform 4080">
                <a:extLst>
                  <a:ext uri="{FF2B5EF4-FFF2-40B4-BE49-F238E27FC236}">
                    <a16:creationId xmlns:a16="http://schemas.microsoft.com/office/drawing/2014/main" id="{04269750-E4A5-4410-B6B3-7ACA2DA51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7" y="3042"/>
                <a:ext cx="3" cy="16"/>
              </a:xfrm>
              <a:custGeom>
                <a:avLst/>
                <a:gdLst>
                  <a:gd name="T0" fmla="*/ 0 w 4"/>
                  <a:gd name="T1" fmla="*/ 0 h 18"/>
                  <a:gd name="T2" fmla="*/ 0 w 4"/>
                  <a:gd name="T3" fmla="*/ 11 h 18"/>
                  <a:gd name="T4" fmla="*/ 1 w 4"/>
                  <a:gd name="T5" fmla="*/ 18 h 18"/>
                  <a:gd name="T6" fmla="*/ 4 w 4"/>
                  <a:gd name="T7" fmla="*/ 12 h 18"/>
                  <a:gd name="T8" fmla="*/ 4 w 4"/>
                  <a:gd name="T9" fmla="*/ 7 h 18"/>
                  <a:gd name="T10" fmla="*/ 0 w 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8">
                    <a:moveTo>
                      <a:pt x="0" y="0"/>
                    </a:moveTo>
                    <a:cubicBezTo>
                      <a:pt x="0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1" y="18"/>
                    </a:cubicBezTo>
                    <a:cubicBezTo>
                      <a:pt x="2" y="16"/>
                      <a:pt x="3" y="15"/>
                      <a:pt x="4" y="12"/>
                    </a:cubicBezTo>
                    <a:cubicBezTo>
                      <a:pt x="4" y="11"/>
                      <a:pt x="4" y="8"/>
                      <a:pt x="4" y="7"/>
                    </a:cubicBezTo>
                    <a:cubicBezTo>
                      <a:pt x="3" y="5"/>
                      <a:pt x="2" y="3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22" name="Freeform 4081">
                <a:extLst>
                  <a:ext uri="{FF2B5EF4-FFF2-40B4-BE49-F238E27FC236}">
                    <a16:creationId xmlns:a16="http://schemas.microsoft.com/office/drawing/2014/main" id="{8D31DE29-D29B-4DA9-BD58-D11A535B9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871"/>
                <a:ext cx="6" cy="10"/>
              </a:xfrm>
              <a:custGeom>
                <a:avLst/>
                <a:gdLst>
                  <a:gd name="T0" fmla="*/ 3 w 7"/>
                  <a:gd name="T1" fmla="*/ 0 h 11"/>
                  <a:gd name="T2" fmla="*/ 3 w 7"/>
                  <a:gd name="T3" fmla="*/ 0 h 11"/>
                  <a:gd name="T4" fmla="*/ 0 w 7"/>
                  <a:gd name="T5" fmla="*/ 6 h 11"/>
                  <a:gd name="T6" fmla="*/ 2 w 7"/>
                  <a:gd name="T7" fmla="*/ 11 h 11"/>
                  <a:gd name="T8" fmla="*/ 7 w 7"/>
                  <a:gd name="T9" fmla="*/ 7 h 11"/>
                  <a:gd name="T10" fmla="*/ 3 w 7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0" y="6"/>
                      <a:pt x="1" y="11"/>
                      <a:pt x="2" y="11"/>
                    </a:cubicBezTo>
                    <a:cubicBezTo>
                      <a:pt x="3" y="11"/>
                      <a:pt x="4" y="9"/>
                      <a:pt x="7" y="7"/>
                    </a:cubicBezTo>
                    <a:cubicBezTo>
                      <a:pt x="5" y="3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23" name="Freeform 4082">
                <a:extLst>
                  <a:ext uri="{FF2B5EF4-FFF2-40B4-BE49-F238E27FC236}">
                    <a16:creationId xmlns:a16="http://schemas.microsoft.com/office/drawing/2014/main" id="{5FAC61AD-228D-4DA5-81E5-897FDB636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2658"/>
                <a:ext cx="4" cy="13"/>
              </a:xfrm>
              <a:custGeom>
                <a:avLst/>
                <a:gdLst>
                  <a:gd name="T0" fmla="*/ 2 w 5"/>
                  <a:gd name="T1" fmla="*/ 0 h 15"/>
                  <a:gd name="T2" fmla="*/ 1 w 5"/>
                  <a:gd name="T3" fmla="*/ 5 h 15"/>
                  <a:gd name="T4" fmla="*/ 3 w 5"/>
                  <a:gd name="T5" fmla="*/ 15 h 15"/>
                  <a:gd name="T6" fmla="*/ 5 w 5"/>
                  <a:gd name="T7" fmla="*/ 7 h 15"/>
                  <a:gd name="T8" fmla="*/ 2 w 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2" y="0"/>
                    </a:moveTo>
                    <a:cubicBezTo>
                      <a:pt x="1" y="2"/>
                      <a:pt x="0" y="4"/>
                      <a:pt x="1" y="5"/>
                    </a:cubicBezTo>
                    <a:cubicBezTo>
                      <a:pt x="1" y="8"/>
                      <a:pt x="2" y="10"/>
                      <a:pt x="3" y="15"/>
                    </a:cubicBezTo>
                    <a:cubicBezTo>
                      <a:pt x="4" y="11"/>
                      <a:pt x="5" y="8"/>
                      <a:pt x="5" y="7"/>
                    </a:cubicBezTo>
                    <a:cubicBezTo>
                      <a:pt x="4" y="4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24" name="Freeform 4083">
                <a:extLst>
                  <a:ext uri="{FF2B5EF4-FFF2-40B4-BE49-F238E27FC236}">
                    <a16:creationId xmlns:a16="http://schemas.microsoft.com/office/drawing/2014/main" id="{EF26E9EA-81E8-4470-B2F3-75A85F939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1" y="544"/>
                <a:ext cx="5" cy="13"/>
              </a:xfrm>
              <a:custGeom>
                <a:avLst/>
                <a:gdLst>
                  <a:gd name="T0" fmla="*/ 3 w 6"/>
                  <a:gd name="T1" fmla="*/ 0 h 16"/>
                  <a:gd name="T2" fmla="*/ 0 w 6"/>
                  <a:gd name="T3" fmla="*/ 8 h 16"/>
                  <a:gd name="T4" fmla="*/ 4 w 6"/>
                  <a:gd name="T5" fmla="*/ 16 h 16"/>
                  <a:gd name="T6" fmla="*/ 5 w 6"/>
                  <a:gd name="T7" fmla="*/ 12 h 16"/>
                  <a:gd name="T8" fmla="*/ 5 w 6"/>
                  <a:gd name="T9" fmla="*/ 5 h 16"/>
                  <a:gd name="T10" fmla="*/ 3 w 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6">
                    <a:moveTo>
                      <a:pt x="3" y="0"/>
                    </a:moveTo>
                    <a:cubicBezTo>
                      <a:pt x="2" y="3"/>
                      <a:pt x="0" y="6"/>
                      <a:pt x="0" y="8"/>
                    </a:cubicBezTo>
                    <a:cubicBezTo>
                      <a:pt x="1" y="11"/>
                      <a:pt x="3" y="13"/>
                      <a:pt x="4" y="16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8"/>
                      <a:pt x="6" y="6"/>
                      <a:pt x="5" y="5"/>
                    </a:cubicBezTo>
                    <a:cubicBezTo>
                      <a:pt x="5" y="3"/>
                      <a:pt x="4" y="2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25" name="Freeform 4084">
                <a:extLst>
                  <a:ext uri="{FF2B5EF4-FFF2-40B4-BE49-F238E27FC236}">
                    <a16:creationId xmlns:a16="http://schemas.microsoft.com/office/drawing/2014/main" id="{F584ED5A-317E-4EFF-864D-2BB5C4AD6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9" y="3373"/>
                <a:ext cx="6" cy="13"/>
              </a:xfrm>
              <a:custGeom>
                <a:avLst/>
                <a:gdLst>
                  <a:gd name="T0" fmla="*/ 5 w 6"/>
                  <a:gd name="T1" fmla="*/ 0 h 16"/>
                  <a:gd name="T2" fmla="*/ 3 w 6"/>
                  <a:gd name="T3" fmla="*/ 3 h 16"/>
                  <a:gd name="T4" fmla="*/ 0 w 6"/>
                  <a:gd name="T5" fmla="*/ 14 h 16"/>
                  <a:gd name="T6" fmla="*/ 2 w 6"/>
                  <a:gd name="T7" fmla="*/ 16 h 16"/>
                  <a:gd name="T8" fmla="*/ 3 w 6"/>
                  <a:gd name="T9" fmla="*/ 16 h 16"/>
                  <a:gd name="T10" fmla="*/ 4 w 6"/>
                  <a:gd name="T11" fmla="*/ 16 h 16"/>
                  <a:gd name="T12" fmla="*/ 6 w 6"/>
                  <a:gd name="T13" fmla="*/ 4 h 16"/>
                  <a:gd name="T14" fmla="*/ 5 w 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6">
                    <a:moveTo>
                      <a:pt x="5" y="0"/>
                    </a:moveTo>
                    <a:cubicBezTo>
                      <a:pt x="5" y="1"/>
                      <a:pt x="4" y="1"/>
                      <a:pt x="3" y="3"/>
                    </a:cubicBezTo>
                    <a:cubicBezTo>
                      <a:pt x="2" y="6"/>
                      <a:pt x="1" y="10"/>
                      <a:pt x="0" y="14"/>
                    </a:cubicBezTo>
                    <a:cubicBezTo>
                      <a:pt x="0" y="14"/>
                      <a:pt x="1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2"/>
                      <a:pt x="6" y="8"/>
                      <a:pt x="6" y="4"/>
                    </a:cubicBezTo>
                    <a:cubicBezTo>
                      <a:pt x="6" y="3"/>
                      <a:pt x="6" y="2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26" name="Freeform 4085">
                <a:extLst>
                  <a:ext uri="{FF2B5EF4-FFF2-40B4-BE49-F238E27FC236}">
                    <a16:creationId xmlns:a16="http://schemas.microsoft.com/office/drawing/2014/main" id="{E1C8DB58-E1F7-4DE5-8E08-C7E052D87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" y="1301"/>
                <a:ext cx="5" cy="14"/>
              </a:xfrm>
              <a:custGeom>
                <a:avLst/>
                <a:gdLst>
                  <a:gd name="T0" fmla="*/ 1 w 6"/>
                  <a:gd name="T1" fmla="*/ 0 h 16"/>
                  <a:gd name="T2" fmla="*/ 0 w 6"/>
                  <a:gd name="T3" fmla="*/ 7 h 16"/>
                  <a:gd name="T4" fmla="*/ 0 w 6"/>
                  <a:gd name="T5" fmla="*/ 15 h 16"/>
                  <a:gd name="T6" fmla="*/ 0 w 6"/>
                  <a:gd name="T7" fmla="*/ 15 h 16"/>
                  <a:gd name="T8" fmla="*/ 0 w 6"/>
                  <a:gd name="T9" fmla="*/ 15 h 16"/>
                  <a:gd name="T10" fmla="*/ 3 w 6"/>
                  <a:gd name="T11" fmla="*/ 16 h 16"/>
                  <a:gd name="T12" fmla="*/ 3 w 6"/>
                  <a:gd name="T13" fmla="*/ 16 h 16"/>
                  <a:gd name="T14" fmla="*/ 4 w 6"/>
                  <a:gd name="T15" fmla="*/ 11 h 16"/>
                  <a:gd name="T16" fmla="*/ 4 w 6"/>
                  <a:gd name="T17" fmla="*/ 3 h 16"/>
                  <a:gd name="T18" fmla="*/ 1 w 6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6">
                    <a:moveTo>
                      <a:pt x="1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0" y="10"/>
                      <a:pt x="0" y="13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6" y="8"/>
                      <a:pt x="6" y="6"/>
                      <a:pt x="4" y="3"/>
                    </a:cubicBezTo>
                    <a:cubicBezTo>
                      <a:pt x="3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27" name="Freeform 4086">
                <a:extLst>
                  <a:ext uri="{FF2B5EF4-FFF2-40B4-BE49-F238E27FC236}">
                    <a16:creationId xmlns:a16="http://schemas.microsoft.com/office/drawing/2014/main" id="{3B0AEAF9-1451-4F51-8476-315229F7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9" y="4172"/>
                <a:ext cx="6" cy="10"/>
              </a:xfrm>
              <a:custGeom>
                <a:avLst/>
                <a:gdLst>
                  <a:gd name="T0" fmla="*/ 2 w 7"/>
                  <a:gd name="T1" fmla="*/ 0 h 12"/>
                  <a:gd name="T2" fmla="*/ 0 w 7"/>
                  <a:gd name="T3" fmla="*/ 4 h 12"/>
                  <a:gd name="T4" fmla="*/ 2 w 7"/>
                  <a:gd name="T5" fmla="*/ 12 h 12"/>
                  <a:gd name="T6" fmla="*/ 7 w 7"/>
                  <a:gd name="T7" fmla="*/ 9 h 12"/>
                  <a:gd name="T8" fmla="*/ 2 w 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2" y="9"/>
                      <a:pt x="2" y="12"/>
                    </a:cubicBezTo>
                    <a:cubicBezTo>
                      <a:pt x="5" y="10"/>
                      <a:pt x="6" y="9"/>
                      <a:pt x="7" y="9"/>
                    </a:cubicBezTo>
                    <a:cubicBezTo>
                      <a:pt x="5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28" name="Freeform 4087">
                <a:extLst>
                  <a:ext uri="{FF2B5EF4-FFF2-40B4-BE49-F238E27FC236}">
                    <a16:creationId xmlns:a16="http://schemas.microsoft.com/office/drawing/2014/main" id="{6F31C704-3A94-4BAD-B521-797E51832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4" y="4028"/>
                <a:ext cx="6" cy="10"/>
              </a:xfrm>
              <a:custGeom>
                <a:avLst/>
                <a:gdLst>
                  <a:gd name="T0" fmla="*/ 3 w 7"/>
                  <a:gd name="T1" fmla="*/ 0 h 11"/>
                  <a:gd name="T2" fmla="*/ 0 w 7"/>
                  <a:gd name="T3" fmla="*/ 7 h 11"/>
                  <a:gd name="T4" fmla="*/ 1 w 7"/>
                  <a:gd name="T5" fmla="*/ 11 h 11"/>
                  <a:gd name="T6" fmla="*/ 7 w 7"/>
                  <a:gd name="T7" fmla="*/ 4 h 11"/>
                  <a:gd name="T8" fmla="*/ 3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cubicBezTo>
                      <a:pt x="2" y="2"/>
                      <a:pt x="1" y="4"/>
                      <a:pt x="0" y="7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3" y="9"/>
                      <a:pt x="5" y="6"/>
                      <a:pt x="7" y="4"/>
                    </a:cubicBezTo>
                    <a:cubicBezTo>
                      <a:pt x="6" y="3"/>
                      <a:pt x="5" y="2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29" name="Freeform 4088">
                <a:extLst>
                  <a:ext uri="{FF2B5EF4-FFF2-40B4-BE49-F238E27FC236}">
                    <a16:creationId xmlns:a16="http://schemas.microsoft.com/office/drawing/2014/main" id="{BA7DB57A-A518-428A-A1B4-6DDD56624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0" y="3144"/>
                <a:ext cx="6" cy="9"/>
              </a:xfrm>
              <a:custGeom>
                <a:avLst/>
                <a:gdLst>
                  <a:gd name="T0" fmla="*/ 1 w 7"/>
                  <a:gd name="T1" fmla="*/ 0 h 11"/>
                  <a:gd name="T2" fmla="*/ 0 w 7"/>
                  <a:gd name="T3" fmla="*/ 2 h 11"/>
                  <a:gd name="T4" fmla="*/ 2 w 7"/>
                  <a:gd name="T5" fmla="*/ 11 h 11"/>
                  <a:gd name="T6" fmla="*/ 3 w 7"/>
                  <a:gd name="T7" fmla="*/ 11 h 11"/>
                  <a:gd name="T8" fmla="*/ 7 w 7"/>
                  <a:gd name="T9" fmla="*/ 7 h 11"/>
                  <a:gd name="T10" fmla="*/ 1 w 7"/>
                  <a:gd name="T11" fmla="*/ 0 h 11"/>
                  <a:gd name="T12" fmla="*/ 1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11"/>
                      <a:pt x="2" y="11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4" y="11"/>
                      <a:pt x="4" y="9"/>
                      <a:pt x="7" y="7"/>
                    </a:cubicBezTo>
                    <a:cubicBezTo>
                      <a:pt x="4" y="4"/>
                      <a:pt x="3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30" name="Freeform 4089">
                <a:extLst>
                  <a:ext uri="{FF2B5EF4-FFF2-40B4-BE49-F238E27FC236}">
                    <a16:creationId xmlns:a16="http://schemas.microsoft.com/office/drawing/2014/main" id="{010C7707-AAF8-41E1-BE7D-7DF888144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3173"/>
                <a:ext cx="3" cy="9"/>
              </a:xfrm>
              <a:custGeom>
                <a:avLst/>
                <a:gdLst>
                  <a:gd name="T0" fmla="*/ 3 w 3"/>
                  <a:gd name="T1" fmla="*/ 0 h 10"/>
                  <a:gd name="T2" fmla="*/ 3 w 3"/>
                  <a:gd name="T3" fmla="*/ 0 h 10"/>
                  <a:gd name="T4" fmla="*/ 0 w 3"/>
                  <a:gd name="T5" fmla="*/ 2 h 10"/>
                  <a:gd name="T6" fmla="*/ 1 w 3"/>
                  <a:gd name="T7" fmla="*/ 10 h 10"/>
                  <a:gd name="T8" fmla="*/ 3 w 3"/>
                  <a:gd name="T9" fmla="*/ 3 h 10"/>
                  <a:gd name="T10" fmla="*/ 3 w 3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7"/>
                      <a:pt x="1" y="10"/>
                    </a:cubicBezTo>
                    <a:cubicBezTo>
                      <a:pt x="2" y="7"/>
                      <a:pt x="2" y="5"/>
                      <a:pt x="3" y="3"/>
                    </a:cubicBezTo>
                    <a:cubicBezTo>
                      <a:pt x="3" y="2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31" name="Freeform 4090">
                <a:extLst>
                  <a:ext uri="{FF2B5EF4-FFF2-40B4-BE49-F238E27FC236}">
                    <a16:creationId xmlns:a16="http://schemas.microsoft.com/office/drawing/2014/main" id="{19041CE9-A67A-453A-BBEF-D3DECB896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" y="3086"/>
                <a:ext cx="5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5 h 12"/>
                  <a:gd name="T4" fmla="*/ 1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7"/>
                      <a:pt x="1" y="10"/>
                      <a:pt x="1" y="12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32" name="Freeform 4091">
                <a:extLst>
                  <a:ext uri="{FF2B5EF4-FFF2-40B4-BE49-F238E27FC236}">
                    <a16:creationId xmlns:a16="http://schemas.microsoft.com/office/drawing/2014/main" id="{B47B539C-20EB-46C7-926C-B15AA0A74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2922"/>
                <a:ext cx="3" cy="9"/>
              </a:xfrm>
              <a:custGeom>
                <a:avLst/>
                <a:gdLst>
                  <a:gd name="T0" fmla="*/ 1 w 4"/>
                  <a:gd name="T1" fmla="*/ 0 h 11"/>
                  <a:gd name="T2" fmla="*/ 0 w 4"/>
                  <a:gd name="T3" fmla="*/ 2 h 11"/>
                  <a:gd name="T4" fmla="*/ 3 w 4"/>
                  <a:gd name="T5" fmla="*/ 11 h 11"/>
                  <a:gd name="T6" fmla="*/ 4 w 4"/>
                  <a:gd name="T7" fmla="*/ 4 h 11"/>
                  <a:gd name="T8" fmla="*/ 1 w 4"/>
                  <a:gd name="T9" fmla="*/ 0 h 11"/>
                  <a:gd name="T10" fmla="*/ 1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1" y="0"/>
                      <a:pt x="0" y="2"/>
                      <a:pt x="0" y="2"/>
                    </a:cubicBezTo>
                    <a:cubicBezTo>
                      <a:pt x="1" y="5"/>
                      <a:pt x="2" y="8"/>
                      <a:pt x="3" y="11"/>
                    </a:cubicBezTo>
                    <a:cubicBezTo>
                      <a:pt x="3" y="9"/>
                      <a:pt x="3" y="8"/>
                      <a:pt x="4" y="4"/>
                    </a:cubicBezTo>
                    <a:cubicBezTo>
                      <a:pt x="3" y="3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33" name="Freeform 4092">
                <a:extLst>
                  <a:ext uri="{FF2B5EF4-FFF2-40B4-BE49-F238E27FC236}">
                    <a16:creationId xmlns:a16="http://schemas.microsoft.com/office/drawing/2014/main" id="{B295F0B9-4DD2-4538-BE1B-9E59DBB33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920"/>
                <a:ext cx="3" cy="9"/>
              </a:xfrm>
              <a:custGeom>
                <a:avLst/>
                <a:gdLst>
                  <a:gd name="T0" fmla="*/ 2 w 4"/>
                  <a:gd name="T1" fmla="*/ 0 h 11"/>
                  <a:gd name="T2" fmla="*/ 2 w 4"/>
                  <a:gd name="T3" fmla="*/ 0 h 11"/>
                  <a:gd name="T4" fmla="*/ 0 w 4"/>
                  <a:gd name="T5" fmla="*/ 5 h 11"/>
                  <a:gd name="T6" fmla="*/ 1 w 4"/>
                  <a:gd name="T7" fmla="*/ 11 h 11"/>
                  <a:gd name="T8" fmla="*/ 4 w 4"/>
                  <a:gd name="T9" fmla="*/ 2 h 11"/>
                  <a:gd name="T10" fmla="*/ 2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3"/>
                      <a:pt x="0" y="5"/>
                    </a:cubicBezTo>
                    <a:cubicBezTo>
                      <a:pt x="1" y="8"/>
                      <a:pt x="1" y="9"/>
                      <a:pt x="1" y="11"/>
                    </a:cubicBezTo>
                    <a:cubicBezTo>
                      <a:pt x="2" y="8"/>
                      <a:pt x="3" y="5"/>
                      <a:pt x="4" y="2"/>
                    </a:cubicBezTo>
                    <a:cubicBezTo>
                      <a:pt x="4" y="2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34" name="Freeform 4093">
                <a:extLst>
                  <a:ext uri="{FF2B5EF4-FFF2-40B4-BE49-F238E27FC236}">
                    <a16:creationId xmlns:a16="http://schemas.microsoft.com/office/drawing/2014/main" id="{5330B963-0CBA-452C-89D0-FB5826AEF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" y="2099"/>
                <a:ext cx="5" cy="10"/>
              </a:xfrm>
              <a:custGeom>
                <a:avLst/>
                <a:gdLst>
                  <a:gd name="T0" fmla="*/ 2 w 6"/>
                  <a:gd name="T1" fmla="*/ 0 h 12"/>
                  <a:gd name="T2" fmla="*/ 1 w 6"/>
                  <a:gd name="T3" fmla="*/ 7 h 12"/>
                  <a:gd name="T4" fmla="*/ 5 w 6"/>
                  <a:gd name="T5" fmla="*/ 12 h 12"/>
                  <a:gd name="T6" fmla="*/ 5 w 6"/>
                  <a:gd name="T7" fmla="*/ 12 h 12"/>
                  <a:gd name="T8" fmla="*/ 6 w 6"/>
                  <a:gd name="T9" fmla="*/ 8 h 12"/>
                  <a:gd name="T10" fmla="*/ 2 w 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cubicBezTo>
                      <a:pt x="2" y="3"/>
                      <a:pt x="0" y="6"/>
                      <a:pt x="1" y="7"/>
                    </a:cubicBezTo>
                    <a:cubicBezTo>
                      <a:pt x="2" y="9"/>
                      <a:pt x="3" y="10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9"/>
                      <a:pt x="6" y="8"/>
                    </a:cubicBezTo>
                    <a:cubicBezTo>
                      <a:pt x="4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35" name="Freeform 4094">
                <a:extLst>
                  <a:ext uri="{FF2B5EF4-FFF2-40B4-BE49-F238E27FC236}">
                    <a16:creationId xmlns:a16="http://schemas.microsoft.com/office/drawing/2014/main" id="{E0603114-8F88-4CC3-8C75-7AE4938A4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" y="4191"/>
                <a:ext cx="6" cy="14"/>
              </a:xfrm>
              <a:custGeom>
                <a:avLst/>
                <a:gdLst>
                  <a:gd name="T0" fmla="*/ 2 w 7"/>
                  <a:gd name="T1" fmla="*/ 0 h 16"/>
                  <a:gd name="T2" fmla="*/ 0 w 7"/>
                  <a:gd name="T3" fmla="*/ 5 h 16"/>
                  <a:gd name="T4" fmla="*/ 4 w 7"/>
                  <a:gd name="T5" fmla="*/ 16 h 16"/>
                  <a:gd name="T6" fmla="*/ 7 w 7"/>
                  <a:gd name="T7" fmla="*/ 6 h 16"/>
                  <a:gd name="T8" fmla="*/ 2 w 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1" y="8"/>
                      <a:pt x="2" y="11"/>
                      <a:pt x="4" y="16"/>
                    </a:cubicBezTo>
                    <a:cubicBezTo>
                      <a:pt x="6" y="9"/>
                      <a:pt x="7" y="6"/>
                      <a:pt x="7" y="6"/>
                    </a:cubicBezTo>
                    <a:cubicBezTo>
                      <a:pt x="5" y="4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36" name="Freeform 4095">
                <a:extLst>
                  <a:ext uri="{FF2B5EF4-FFF2-40B4-BE49-F238E27FC236}">
                    <a16:creationId xmlns:a16="http://schemas.microsoft.com/office/drawing/2014/main" id="{68F8B3E7-2295-488E-AE35-4A4C68D09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" y="4029"/>
                <a:ext cx="8" cy="10"/>
              </a:xfrm>
              <a:custGeom>
                <a:avLst/>
                <a:gdLst>
                  <a:gd name="T0" fmla="*/ 1 w 9"/>
                  <a:gd name="T1" fmla="*/ 0 h 11"/>
                  <a:gd name="T2" fmla="*/ 0 w 9"/>
                  <a:gd name="T3" fmla="*/ 2 h 11"/>
                  <a:gd name="T4" fmla="*/ 0 w 9"/>
                  <a:gd name="T5" fmla="*/ 4 h 11"/>
                  <a:gd name="T6" fmla="*/ 0 w 9"/>
                  <a:gd name="T7" fmla="*/ 4 h 11"/>
                  <a:gd name="T8" fmla="*/ 3 w 9"/>
                  <a:gd name="T9" fmla="*/ 11 h 11"/>
                  <a:gd name="T10" fmla="*/ 4 w 9"/>
                  <a:gd name="T11" fmla="*/ 11 h 11"/>
                  <a:gd name="T12" fmla="*/ 9 w 9"/>
                  <a:gd name="T13" fmla="*/ 7 h 11"/>
                  <a:gd name="T14" fmla="*/ 1 w 9"/>
                  <a:gd name="T15" fmla="*/ 0 h 11"/>
                  <a:gd name="T16" fmla="*/ 1 w 9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1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8"/>
                      <a:pt x="0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6" y="9"/>
                      <a:pt x="9" y="7"/>
                    </a:cubicBezTo>
                    <a:cubicBezTo>
                      <a:pt x="6" y="4"/>
                      <a:pt x="4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37" name="Freeform 4096">
                <a:extLst>
                  <a:ext uri="{FF2B5EF4-FFF2-40B4-BE49-F238E27FC236}">
                    <a16:creationId xmlns:a16="http://schemas.microsoft.com/office/drawing/2014/main" id="{1B17D76A-FAE6-45FF-90AB-2789094A7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7" y="4044"/>
                <a:ext cx="6" cy="10"/>
              </a:xfrm>
              <a:custGeom>
                <a:avLst/>
                <a:gdLst>
                  <a:gd name="T0" fmla="*/ 2 w 7"/>
                  <a:gd name="T1" fmla="*/ 0 h 12"/>
                  <a:gd name="T2" fmla="*/ 1 w 7"/>
                  <a:gd name="T3" fmla="*/ 4 h 12"/>
                  <a:gd name="T4" fmla="*/ 3 w 7"/>
                  <a:gd name="T5" fmla="*/ 12 h 12"/>
                  <a:gd name="T6" fmla="*/ 7 w 7"/>
                  <a:gd name="T7" fmla="*/ 9 h 12"/>
                  <a:gd name="T8" fmla="*/ 2 w 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2" y="0"/>
                    </a:moveTo>
                    <a:cubicBezTo>
                      <a:pt x="2" y="2"/>
                      <a:pt x="0" y="3"/>
                      <a:pt x="1" y="4"/>
                    </a:cubicBezTo>
                    <a:cubicBezTo>
                      <a:pt x="1" y="7"/>
                      <a:pt x="2" y="10"/>
                      <a:pt x="3" y="12"/>
                    </a:cubicBezTo>
                    <a:cubicBezTo>
                      <a:pt x="5" y="10"/>
                      <a:pt x="6" y="10"/>
                      <a:pt x="7" y="9"/>
                    </a:cubicBezTo>
                    <a:cubicBezTo>
                      <a:pt x="5" y="6"/>
                      <a:pt x="4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38" name="Freeform 4097">
                <a:extLst>
                  <a:ext uri="{FF2B5EF4-FFF2-40B4-BE49-F238E27FC236}">
                    <a16:creationId xmlns:a16="http://schemas.microsoft.com/office/drawing/2014/main" id="{DA24E765-D3A7-4D3B-991D-F0C1CEAA3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" y="4243"/>
                <a:ext cx="7" cy="9"/>
              </a:xfrm>
              <a:custGeom>
                <a:avLst/>
                <a:gdLst>
                  <a:gd name="T0" fmla="*/ 3 w 8"/>
                  <a:gd name="T1" fmla="*/ 0 h 11"/>
                  <a:gd name="T2" fmla="*/ 1 w 8"/>
                  <a:gd name="T3" fmla="*/ 7 h 11"/>
                  <a:gd name="T4" fmla="*/ 7 w 8"/>
                  <a:gd name="T5" fmla="*/ 11 h 11"/>
                  <a:gd name="T6" fmla="*/ 7 w 8"/>
                  <a:gd name="T7" fmla="*/ 11 h 11"/>
                  <a:gd name="T8" fmla="*/ 8 w 8"/>
                  <a:gd name="T9" fmla="*/ 9 h 11"/>
                  <a:gd name="T10" fmla="*/ 3 w 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3" y="0"/>
                    </a:moveTo>
                    <a:cubicBezTo>
                      <a:pt x="2" y="3"/>
                      <a:pt x="0" y="6"/>
                      <a:pt x="1" y="7"/>
                    </a:cubicBezTo>
                    <a:cubicBezTo>
                      <a:pt x="2" y="9"/>
                      <a:pt x="5" y="10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9"/>
                      <a:pt x="8" y="9"/>
                    </a:cubicBezTo>
                    <a:cubicBezTo>
                      <a:pt x="6" y="6"/>
                      <a:pt x="5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39" name="Freeform 4098">
                <a:extLst>
                  <a:ext uri="{FF2B5EF4-FFF2-40B4-BE49-F238E27FC236}">
                    <a16:creationId xmlns:a16="http://schemas.microsoft.com/office/drawing/2014/main" id="{02B9FEDD-DB0D-4148-8A5E-F0460A58B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6" y="3986"/>
                <a:ext cx="6" cy="9"/>
              </a:xfrm>
              <a:custGeom>
                <a:avLst/>
                <a:gdLst>
                  <a:gd name="T0" fmla="*/ 2 w 7"/>
                  <a:gd name="T1" fmla="*/ 0 h 11"/>
                  <a:gd name="T2" fmla="*/ 0 w 7"/>
                  <a:gd name="T3" fmla="*/ 7 h 11"/>
                  <a:gd name="T4" fmla="*/ 6 w 7"/>
                  <a:gd name="T5" fmla="*/ 11 h 11"/>
                  <a:gd name="T6" fmla="*/ 6 w 7"/>
                  <a:gd name="T7" fmla="*/ 11 h 11"/>
                  <a:gd name="T8" fmla="*/ 7 w 7"/>
                  <a:gd name="T9" fmla="*/ 8 h 11"/>
                  <a:gd name="T10" fmla="*/ 2 w 7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9"/>
                      <a:pt x="4" y="10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9"/>
                      <a:pt x="7" y="8"/>
                    </a:cubicBezTo>
                    <a:cubicBezTo>
                      <a:pt x="5" y="5"/>
                      <a:pt x="4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40" name="Freeform 4099">
                <a:extLst>
                  <a:ext uri="{FF2B5EF4-FFF2-40B4-BE49-F238E27FC236}">
                    <a16:creationId xmlns:a16="http://schemas.microsoft.com/office/drawing/2014/main" id="{C4E3B919-3209-4F58-BACB-DCA4CCDC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2" y="3150"/>
                <a:ext cx="4" cy="6"/>
              </a:xfrm>
              <a:custGeom>
                <a:avLst/>
                <a:gdLst>
                  <a:gd name="T0" fmla="*/ 3 w 5"/>
                  <a:gd name="T1" fmla="*/ 0 h 6"/>
                  <a:gd name="T2" fmla="*/ 0 w 5"/>
                  <a:gd name="T3" fmla="*/ 1 h 6"/>
                  <a:gd name="T4" fmla="*/ 0 w 5"/>
                  <a:gd name="T5" fmla="*/ 6 h 6"/>
                  <a:gd name="T6" fmla="*/ 5 w 5"/>
                  <a:gd name="T7" fmla="*/ 5 h 6"/>
                  <a:gd name="T8" fmla="*/ 3 w 5"/>
                  <a:gd name="T9" fmla="*/ 0 h 6"/>
                  <a:gd name="T10" fmla="*/ 3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3" y="5"/>
                      <a:pt x="4" y="5"/>
                      <a:pt x="5" y="5"/>
                    </a:cubicBezTo>
                    <a:cubicBezTo>
                      <a:pt x="5" y="3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41" name="Freeform 4100">
                <a:extLst>
                  <a:ext uri="{FF2B5EF4-FFF2-40B4-BE49-F238E27FC236}">
                    <a16:creationId xmlns:a16="http://schemas.microsoft.com/office/drawing/2014/main" id="{54B1859D-7B3C-40A0-9382-77290D83D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3058"/>
                <a:ext cx="3" cy="9"/>
              </a:xfrm>
              <a:custGeom>
                <a:avLst/>
                <a:gdLst>
                  <a:gd name="T0" fmla="*/ 1 w 4"/>
                  <a:gd name="T1" fmla="*/ 0 h 11"/>
                  <a:gd name="T2" fmla="*/ 0 w 4"/>
                  <a:gd name="T3" fmla="*/ 6 h 11"/>
                  <a:gd name="T4" fmla="*/ 3 w 4"/>
                  <a:gd name="T5" fmla="*/ 11 h 11"/>
                  <a:gd name="T6" fmla="*/ 3 w 4"/>
                  <a:gd name="T7" fmla="*/ 11 h 11"/>
                  <a:gd name="T8" fmla="*/ 4 w 4"/>
                  <a:gd name="T9" fmla="*/ 8 h 11"/>
                  <a:gd name="T10" fmla="*/ 1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1" y="2"/>
                      <a:pt x="0" y="5"/>
                      <a:pt x="0" y="6"/>
                    </a:cubicBezTo>
                    <a:cubicBezTo>
                      <a:pt x="1" y="9"/>
                      <a:pt x="2" y="10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9"/>
                      <a:pt x="4" y="8"/>
                    </a:cubicBezTo>
                    <a:cubicBezTo>
                      <a:pt x="3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42" name="Freeform 4101">
                <a:extLst>
                  <a:ext uri="{FF2B5EF4-FFF2-40B4-BE49-F238E27FC236}">
                    <a16:creationId xmlns:a16="http://schemas.microsoft.com/office/drawing/2014/main" id="{757CC810-9013-4B5D-84C1-9B1D02F2C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" y="2031"/>
                <a:ext cx="4" cy="8"/>
              </a:xfrm>
              <a:custGeom>
                <a:avLst/>
                <a:gdLst>
                  <a:gd name="T0" fmla="*/ 1 w 5"/>
                  <a:gd name="T1" fmla="*/ 0 h 10"/>
                  <a:gd name="T2" fmla="*/ 0 w 5"/>
                  <a:gd name="T3" fmla="*/ 2 h 10"/>
                  <a:gd name="T4" fmla="*/ 2 w 5"/>
                  <a:gd name="T5" fmla="*/ 10 h 10"/>
                  <a:gd name="T6" fmla="*/ 2 w 5"/>
                  <a:gd name="T7" fmla="*/ 10 h 10"/>
                  <a:gd name="T8" fmla="*/ 5 w 5"/>
                  <a:gd name="T9" fmla="*/ 8 h 10"/>
                  <a:gd name="T10" fmla="*/ 1 w 5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5"/>
                      <a:pt x="1" y="8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4" y="8"/>
                      <a:pt x="5" y="8"/>
                    </a:cubicBezTo>
                    <a:cubicBezTo>
                      <a:pt x="4" y="5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43" name="Freeform 4102">
                <a:extLst>
                  <a:ext uri="{FF2B5EF4-FFF2-40B4-BE49-F238E27FC236}">
                    <a16:creationId xmlns:a16="http://schemas.microsoft.com/office/drawing/2014/main" id="{403CFB4B-B47B-4BA0-9CA4-BA4BFBF9F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8" y="4102"/>
                <a:ext cx="7" cy="8"/>
              </a:xfrm>
              <a:custGeom>
                <a:avLst/>
                <a:gdLst>
                  <a:gd name="T0" fmla="*/ 2 w 8"/>
                  <a:gd name="T1" fmla="*/ 0 h 10"/>
                  <a:gd name="T2" fmla="*/ 0 w 8"/>
                  <a:gd name="T3" fmla="*/ 2 h 10"/>
                  <a:gd name="T4" fmla="*/ 3 w 8"/>
                  <a:gd name="T5" fmla="*/ 10 h 10"/>
                  <a:gd name="T6" fmla="*/ 4 w 8"/>
                  <a:gd name="T7" fmla="*/ 10 h 10"/>
                  <a:gd name="T8" fmla="*/ 8 w 8"/>
                  <a:gd name="T9" fmla="*/ 7 h 10"/>
                  <a:gd name="T10" fmla="*/ 2 w 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2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4"/>
                      <a:pt x="2" y="8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7" y="8"/>
                      <a:pt x="8" y="7"/>
                    </a:cubicBezTo>
                    <a:cubicBezTo>
                      <a:pt x="6" y="5"/>
                      <a:pt x="4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44" name="Freeform 4103">
                <a:extLst>
                  <a:ext uri="{FF2B5EF4-FFF2-40B4-BE49-F238E27FC236}">
                    <a16:creationId xmlns:a16="http://schemas.microsoft.com/office/drawing/2014/main" id="{5BF682D6-53E2-49E3-B0BE-BE5DCFB7C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3" y="2987"/>
                <a:ext cx="4" cy="10"/>
              </a:xfrm>
              <a:custGeom>
                <a:avLst/>
                <a:gdLst>
                  <a:gd name="T0" fmla="*/ 2 w 5"/>
                  <a:gd name="T1" fmla="*/ 0 h 12"/>
                  <a:gd name="T2" fmla="*/ 0 w 5"/>
                  <a:gd name="T3" fmla="*/ 7 h 12"/>
                  <a:gd name="T4" fmla="*/ 4 w 5"/>
                  <a:gd name="T5" fmla="*/ 12 h 12"/>
                  <a:gd name="T6" fmla="*/ 4 w 5"/>
                  <a:gd name="T7" fmla="*/ 12 h 12"/>
                  <a:gd name="T8" fmla="*/ 5 w 5"/>
                  <a:gd name="T9" fmla="*/ 8 h 12"/>
                  <a:gd name="T10" fmla="*/ 2 w 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2">
                    <a:moveTo>
                      <a:pt x="2" y="0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9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9"/>
                      <a:pt x="5" y="8"/>
                    </a:cubicBezTo>
                    <a:cubicBezTo>
                      <a:pt x="4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45" name="Freeform 4104">
                <a:extLst>
                  <a:ext uri="{FF2B5EF4-FFF2-40B4-BE49-F238E27FC236}">
                    <a16:creationId xmlns:a16="http://schemas.microsoft.com/office/drawing/2014/main" id="{3C8C2E95-E6AF-4B1D-818C-523ADD83A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8" y="2973"/>
                <a:ext cx="4" cy="7"/>
              </a:xfrm>
              <a:custGeom>
                <a:avLst/>
                <a:gdLst>
                  <a:gd name="T0" fmla="*/ 2 w 5"/>
                  <a:gd name="T1" fmla="*/ 0 h 9"/>
                  <a:gd name="T2" fmla="*/ 2 w 5"/>
                  <a:gd name="T3" fmla="*/ 0 h 9"/>
                  <a:gd name="T4" fmla="*/ 0 w 5"/>
                  <a:gd name="T5" fmla="*/ 6 h 9"/>
                  <a:gd name="T6" fmla="*/ 1 w 5"/>
                  <a:gd name="T7" fmla="*/ 9 h 9"/>
                  <a:gd name="T8" fmla="*/ 1 w 5"/>
                  <a:gd name="T9" fmla="*/ 9 h 9"/>
                  <a:gd name="T10" fmla="*/ 5 w 5"/>
                  <a:gd name="T11" fmla="*/ 6 h 9"/>
                  <a:gd name="T12" fmla="*/ 2 w 5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7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3" y="8"/>
                      <a:pt x="5" y="6"/>
                    </a:cubicBezTo>
                    <a:cubicBezTo>
                      <a:pt x="3" y="2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46" name="Freeform 4105">
                <a:extLst>
                  <a:ext uri="{FF2B5EF4-FFF2-40B4-BE49-F238E27FC236}">
                    <a16:creationId xmlns:a16="http://schemas.microsoft.com/office/drawing/2014/main" id="{69F07122-09A5-4298-A574-C993D112E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" y="3129"/>
                <a:ext cx="4" cy="10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6 h 11"/>
                  <a:gd name="T4" fmla="*/ 4 w 5"/>
                  <a:gd name="T5" fmla="*/ 11 h 11"/>
                  <a:gd name="T6" fmla="*/ 4 w 5"/>
                  <a:gd name="T7" fmla="*/ 11 h 11"/>
                  <a:gd name="T8" fmla="*/ 5 w 5"/>
                  <a:gd name="T9" fmla="*/ 7 h 11"/>
                  <a:gd name="T10" fmla="*/ 1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1" y="2"/>
                      <a:pt x="0" y="5"/>
                      <a:pt x="0" y="6"/>
                    </a:cubicBezTo>
                    <a:cubicBezTo>
                      <a:pt x="1" y="8"/>
                      <a:pt x="2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8"/>
                      <a:pt x="5" y="7"/>
                    </a:cubicBezTo>
                    <a:cubicBezTo>
                      <a:pt x="4" y="5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47" name="Freeform 4106">
                <a:extLst>
                  <a:ext uri="{FF2B5EF4-FFF2-40B4-BE49-F238E27FC236}">
                    <a16:creationId xmlns:a16="http://schemas.microsoft.com/office/drawing/2014/main" id="{269D1C16-55E3-49F0-83CD-4BE79D986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3075"/>
                <a:ext cx="3" cy="11"/>
              </a:xfrm>
              <a:custGeom>
                <a:avLst/>
                <a:gdLst>
                  <a:gd name="T0" fmla="*/ 2 w 4"/>
                  <a:gd name="T1" fmla="*/ 0 h 13"/>
                  <a:gd name="T2" fmla="*/ 0 w 4"/>
                  <a:gd name="T3" fmla="*/ 2 h 13"/>
                  <a:gd name="T4" fmla="*/ 3 w 4"/>
                  <a:gd name="T5" fmla="*/ 13 h 13"/>
                  <a:gd name="T6" fmla="*/ 4 w 4"/>
                  <a:gd name="T7" fmla="*/ 10 h 13"/>
                  <a:gd name="T8" fmla="*/ 2 w 4"/>
                  <a:gd name="T9" fmla="*/ 0 h 13"/>
                  <a:gd name="T10" fmla="*/ 2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5"/>
                      <a:pt x="2" y="9"/>
                      <a:pt x="3" y="13"/>
                    </a:cubicBezTo>
                    <a:cubicBezTo>
                      <a:pt x="3" y="11"/>
                      <a:pt x="4" y="11"/>
                      <a:pt x="4" y="10"/>
                    </a:cubicBezTo>
                    <a:cubicBezTo>
                      <a:pt x="4" y="5"/>
                      <a:pt x="4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48" name="Freeform 4107">
                <a:extLst>
                  <a:ext uri="{FF2B5EF4-FFF2-40B4-BE49-F238E27FC236}">
                    <a16:creationId xmlns:a16="http://schemas.microsoft.com/office/drawing/2014/main" id="{C83B92E1-0DFF-4E11-B504-50D08E838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2045"/>
                <a:ext cx="4" cy="10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4 h 11"/>
                  <a:gd name="T4" fmla="*/ 3 w 5"/>
                  <a:gd name="T5" fmla="*/ 11 h 11"/>
                  <a:gd name="T6" fmla="*/ 3 w 5"/>
                  <a:gd name="T7" fmla="*/ 11 h 11"/>
                  <a:gd name="T8" fmla="*/ 5 w 5"/>
                  <a:gd name="T9" fmla="*/ 8 h 11"/>
                  <a:gd name="T10" fmla="*/ 1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0" y="2"/>
                      <a:pt x="0" y="4"/>
                      <a:pt x="0" y="4"/>
                    </a:cubicBezTo>
                    <a:cubicBezTo>
                      <a:pt x="1" y="7"/>
                      <a:pt x="2" y="9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3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49" name="Freeform 4108">
                <a:extLst>
                  <a:ext uri="{FF2B5EF4-FFF2-40B4-BE49-F238E27FC236}">
                    <a16:creationId xmlns:a16="http://schemas.microsoft.com/office/drawing/2014/main" id="{AFB623B9-38C7-4675-9C79-9D694F840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2048"/>
                <a:ext cx="3" cy="10"/>
              </a:xfrm>
              <a:custGeom>
                <a:avLst/>
                <a:gdLst>
                  <a:gd name="T0" fmla="*/ 2 w 3"/>
                  <a:gd name="T1" fmla="*/ 0 h 12"/>
                  <a:gd name="T2" fmla="*/ 0 w 3"/>
                  <a:gd name="T3" fmla="*/ 9 h 12"/>
                  <a:gd name="T4" fmla="*/ 2 w 3"/>
                  <a:gd name="T5" fmla="*/ 12 h 12"/>
                  <a:gd name="T6" fmla="*/ 3 w 3"/>
                  <a:gd name="T7" fmla="*/ 5 h 12"/>
                  <a:gd name="T8" fmla="*/ 2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cubicBezTo>
                      <a:pt x="2" y="3"/>
                      <a:pt x="1" y="6"/>
                      <a:pt x="0" y="9"/>
                    </a:cubicBezTo>
                    <a:cubicBezTo>
                      <a:pt x="0" y="10"/>
                      <a:pt x="1" y="10"/>
                      <a:pt x="2" y="12"/>
                    </a:cubicBezTo>
                    <a:cubicBezTo>
                      <a:pt x="2" y="10"/>
                      <a:pt x="3" y="8"/>
                      <a:pt x="3" y="5"/>
                    </a:cubicBezTo>
                    <a:cubicBezTo>
                      <a:pt x="3" y="4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50" name="Freeform 4109">
                <a:extLst>
                  <a:ext uri="{FF2B5EF4-FFF2-40B4-BE49-F238E27FC236}">
                    <a16:creationId xmlns:a16="http://schemas.microsoft.com/office/drawing/2014/main" id="{AC0FFE01-B43E-431F-AC78-0038F1E8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" y="2962"/>
                <a:ext cx="5" cy="10"/>
              </a:xfrm>
              <a:custGeom>
                <a:avLst/>
                <a:gdLst>
                  <a:gd name="T0" fmla="*/ 3 w 6"/>
                  <a:gd name="T1" fmla="*/ 0 h 11"/>
                  <a:gd name="T2" fmla="*/ 3 w 6"/>
                  <a:gd name="T3" fmla="*/ 0 h 11"/>
                  <a:gd name="T4" fmla="*/ 0 w 6"/>
                  <a:gd name="T5" fmla="*/ 2 h 11"/>
                  <a:gd name="T6" fmla="*/ 4 w 6"/>
                  <a:gd name="T7" fmla="*/ 11 h 11"/>
                  <a:gd name="T8" fmla="*/ 6 w 6"/>
                  <a:gd name="T9" fmla="*/ 8 h 11"/>
                  <a:gd name="T10" fmla="*/ 3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2" y="5"/>
                      <a:pt x="3" y="8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4"/>
                      <a:pt x="6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51" name="Freeform 4110">
                <a:extLst>
                  <a:ext uri="{FF2B5EF4-FFF2-40B4-BE49-F238E27FC236}">
                    <a16:creationId xmlns:a16="http://schemas.microsoft.com/office/drawing/2014/main" id="{0F58C8A0-8166-4322-AF86-8971C8B9F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9" y="2959"/>
                <a:ext cx="4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4 h 12"/>
                  <a:gd name="T4" fmla="*/ 2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7"/>
                      <a:pt x="1" y="9"/>
                      <a:pt x="2" y="12"/>
                    </a:cubicBezTo>
                    <a:cubicBezTo>
                      <a:pt x="3" y="10"/>
                      <a:pt x="4" y="10"/>
                      <a:pt x="5" y="9"/>
                    </a:cubicBezTo>
                    <a:cubicBezTo>
                      <a:pt x="4" y="6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52" name="Freeform 4111">
                <a:extLst>
                  <a:ext uri="{FF2B5EF4-FFF2-40B4-BE49-F238E27FC236}">
                    <a16:creationId xmlns:a16="http://schemas.microsoft.com/office/drawing/2014/main" id="{D0081C64-DC02-44EE-97EC-522E695A1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7" y="2987"/>
                <a:ext cx="5" cy="9"/>
              </a:xfrm>
              <a:custGeom>
                <a:avLst/>
                <a:gdLst>
                  <a:gd name="T0" fmla="*/ 2 w 6"/>
                  <a:gd name="T1" fmla="*/ 0 h 10"/>
                  <a:gd name="T2" fmla="*/ 0 w 6"/>
                  <a:gd name="T3" fmla="*/ 5 h 10"/>
                  <a:gd name="T4" fmla="*/ 4 w 6"/>
                  <a:gd name="T5" fmla="*/ 10 h 10"/>
                  <a:gd name="T6" fmla="*/ 4 w 6"/>
                  <a:gd name="T7" fmla="*/ 10 h 10"/>
                  <a:gd name="T8" fmla="*/ 6 w 6"/>
                  <a:gd name="T9" fmla="*/ 7 h 10"/>
                  <a:gd name="T10" fmla="*/ 2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cubicBezTo>
                      <a:pt x="2" y="2"/>
                      <a:pt x="0" y="4"/>
                      <a:pt x="0" y="5"/>
                    </a:cubicBezTo>
                    <a:cubicBezTo>
                      <a:pt x="1" y="7"/>
                      <a:pt x="2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8"/>
                      <a:pt x="6" y="7"/>
                    </a:cubicBezTo>
                    <a:cubicBezTo>
                      <a:pt x="5" y="5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53" name="Freeform 4112">
                <a:extLst>
                  <a:ext uri="{FF2B5EF4-FFF2-40B4-BE49-F238E27FC236}">
                    <a16:creationId xmlns:a16="http://schemas.microsoft.com/office/drawing/2014/main" id="{568DF8F1-F92F-46EB-9EE8-4F2D83573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8" y="3073"/>
                <a:ext cx="4" cy="9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6 h 11"/>
                  <a:gd name="T4" fmla="*/ 4 w 5"/>
                  <a:gd name="T5" fmla="*/ 11 h 11"/>
                  <a:gd name="T6" fmla="*/ 4 w 5"/>
                  <a:gd name="T7" fmla="*/ 11 h 11"/>
                  <a:gd name="T8" fmla="*/ 5 w 5"/>
                  <a:gd name="T9" fmla="*/ 8 h 11"/>
                  <a:gd name="T10" fmla="*/ 1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1" y="2"/>
                      <a:pt x="0" y="5"/>
                      <a:pt x="0" y="6"/>
                    </a:cubicBezTo>
                    <a:cubicBezTo>
                      <a:pt x="1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9"/>
                      <a:pt x="5" y="8"/>
                    </a:cubicBezTo>
                    <a:cubicBezTo>
                      <a:pt x="4" y="5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54" name="Freeform 4113">
                <a:extLst>
                  <a:ext uri="{FF2B5EF4-FFF2-40B4-BE49-F238E27FC236}">
                    <a16:creationId xmlns:a16="http://schemas.microsoft.com/office/drawing/2014/main" id="{0138789E-A1A9-4726-9BAC-3728BB7AF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5" y="2947"/>
                <a:ext cx="7" cy="5"/>
              </a:xfrm>
              <a:custGeom>
                <a:avLst/>
                <a:gdLst>
                  <a:gd name="T0" fmla="*/ 5 w 8"/>
                  <a:gd name="T1" fmla="*/ 0 h 6"/>
                  <a:gd name="T2" fmla="*/ 0 w 8"/>
                  <a:gd name="T3" fmla="*/ 4 h 6"/>
                  <a:gd name="T4" fmla="*/ 3 w 8"/>
                  <a:gd name="T5" fmla="*/ 6 h 6"/>
                  <a:gd name="T6" fmla="*/ 4 w 8"/>
                  <a:gd name="T7" fmla="*/ 6 h 6"/>
                  <a:gd name="T8" fmla="*/ 8 w 8"/>
                  <a:gd name="T9" fmla="*/ 4 h 6"/>
                  <a:gd name="T10" fmla="*/ 5 w 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7" y="5"/>
                      <a:pt x="8" y="4"/>
                    </a:cubicBezTo>
                    <a:cubicBezTo>
                      <a:pt x="7" y="2"/>
                      <a:pt x="6" y="1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55" name="Freeform 4114">
                <a:extLst>
                  <a:ext uri="{FF2B5EF4-FFF2-40B4-BE49-F238E27FC236}">
                    <a16:creationId xmlns:a16="http://schemas.microsoft.com/office/drawing/2014/main" id="{8ACDFD53-CF55-435F-9A98-4047CED9B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" y="2025"/>
                <a:ext cx="3" cy="10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4 h 12"/>
                  <a:gd name="T4" fmla="*/ 2 w 3"/>
                  <a:gd name="T5" fmla="*/ 12 h 12"/>
                  <a:gd name="T6" fmla="*/ 2 w 3"/>
                  <a:gd name="T7" fmla="*/ 12 h 12"/>
                  <a:gd name="T8" fmla="*/ 3 w 3"/>
                  <a:gd name="T9" fmla="*/ 9 h 12"/>
                  <a:gd name="T10" fmla="*/ 1 w 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1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3" y="10"/>
                      <a:pt x="3" y="9"/>
                    </a:cubicBezTo>
                    <a:cubicBezTo>
                      <a:pt x="2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56" name="Freeform 4115">
                <a:extLst>
                  <a:ext uri="{FF2B5EF4-FFF2-40B4-BE49-F238E27FC236}">
                    <a16:creationId xmlns:a16="http://schemas.microsoft.com/office/drawing/2014/main" id="{205D720F-070D-4901-836F-F2538CBE8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" y="3958"/>
                <a:ext cx="6" cy="10"/>
              </a:xfrm>
              <a:custGeom>
                <a:avLst/>
                <a:gdLst>
                  <a:gd name="T0" fmla="*/ 2 w 7"/>
                  <a:gd name="T1" fmla="*/ 0 h 12"/>
                  <a:gd name="T2" fmla="*/ 1 w 7"/>
                  <a:gd name="T3" fmla="*/ 4 h 12"/>
                  <a:gd name="T4" fmla="*/ 3 w 7"/>
                  <a:gd name="T5" fmla="*/ 12 h 12"/>
                  <a:gd name="T6" fmla="*/ 7 w 7"/>
                  <a:gd name="T7" fmla="*/ 9 h 12"/>
                  <a:gd name="T8" fmla="*/ 2 w 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2" y="0"/>
                    </a:moveTo>
                    <a:cubicBezTo>
                      <a:pt x="2" y="2"/>
                      <a:pt x="0" y="3"/>
                      <a:pt x="1" y="4"/>
                    </a:cubicBezTo>
                    <a:cubicBezTo>
                      <a:pt x="1" y="7"/>
                      <a:pt x="2" y="10"/>
                      <a:pt x="3" y="12"/>
                    </a:cubicBezTo>
                    <a:cubicBezTo>
                      <a:pt x="5" y="10"/>
                      <a:pt x="6" y="10"/>
                      <a:pt x="7" y="9"/>
                    </a:cubicBezTo>
                    <a:cubicBezTo>
                      <a:pt x="6" y="6"/>
                      <a:pt x="4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57" name="Freeform 4116">
                <a:extLst>
                  <a:ext uri="{FF2B5EF4-FFF2-40B4-BE49-F238E27FC236}">
                    <a16:creationId xmlns:a16="http://schemas.microsoft.com/office/drawing/2014/main" id="{600EBF3B-D87A-4E5B-8764-8EF21F323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944"/>
                <a:ext cx="3" cy="9"/>
              </a:xfrm>
              <a:custGeom>
                <a:avLst/>
                <a:gdLst>
                  <a:gd name="T0" fmla="*/ 1 w 4"/>
                  <a:gd name="T1" fmla="*/ 0 h 11"/>
                  <a:gd name="T2" fmla="*/ 0 w 4"/>
                  <a:gd name="T3" fmla="*/ 5 h 11"/>
                  <a:gd name="T4" fmla="*/ 2 w 4"/>
                  <a:gd name="T5" fmla="*/ 11 h 11"/>
                  <a:gd name="T6" fmla="*/ 3 w 4"/>
                  <a:gd name="T7" fmla="*/ 11 h 11"/>
                  <a:gd name="T8" fmla="*/ 4 w 4"/>
                  <a:gd name="T9" fmla="*/ 9 h 11"/>
                  <a:gd name="T10" fmla="*/ 1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1" y="7"/>
                      <a:pt x="1" y="9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10"/>
                      <a:pt x="4" y="9"/>
                    </a:cubicBezTo>
                    <a:cubicBezTo>
                      <a:pt x="3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58" name="Freeform 4117">
                <a:extLst>
                  <a:ext uri="{FF2B5EF4-FFF2-40B4-BE49-F238E27FC236}">
                    <a16:creationId xmlns:a16="http://schemas.microsoft.com/office/drawing/2014/main" id="{33622C58-A108-4F46-9C7C-0595E5BA8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3" y="2070"/>
                <a:ext cx="1" cy="14"/>
              </a:xfrm>
              <a:custGeom>
                <a:avLst/>
                <a:gdLst>
                  <a:gd name="T0" fmla="*/ 1 w 2"/>
                  <a:gd name="T1" fmla="*/ 0 h 17"/>
                  <a:gd name="T2" fmla="*/ 0 w 2"/>
                  <a:gd name="T3" fmla="*/ 7 h 17"/>
                  <a:gd name="T4" fmla="*/ 1 w 2"/>
                  <a:gd name="T5" fmla="*/ 17 h 17"/>
                  <a:gd name="T6" fmla="*/ 2 w 2"/>
                  <a:gd name="T7" fmla="*/ 11 h 17"/>
                  <a:gd name="T8" fmla="*/ 1 w 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7">
                    <a:moveTo>
                      <a:pt x="1" y="0"/>
                    </a:moveTo>
                    <a:cubicBezTo>
                      <a:pt x="1" y="3"/>
                      <a:pt x="1" y="5"/>
                      <a:pt x="0" y="7"/>
                    </a:cubicBezTo>
                    <a:cubicBezTo>
                      <a:pt x="0" y="11"/>
                      <a:pt x="1" y="14"/>
                      <a:pt x="1" y="17"/>
                    </a:cubicBezTo>
                    <a:cubicBezTo>
                      <a:pt x="1" y="15"/>
                      <a:pt x="2" y="13"/>
                      <a:pt x="2" y="11"/>
                    </a:cubicBezTo>
                    <a:cubicBezTo>
                      <a:pt x="2" y="7"/>
                      <a:pt x="2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59" name="Freeform 4118">
                <a:extLst>
                  <a:ext uri="{FF2B5EF4-FFF2-40B4-BE49-F238E27FC236}">
                    <a16:creationId xmlns:a16="http://schemas.microsoft.com/office/drawing/2014/main" id="{697ACA4A-3605-4085-A5ED-80FF6180F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" y="4016"/>
                <a:ext cx="5" cy="8"/>
              </a:xfrm>
              <a:custGeom>
                <a:avLst/>
                <a:gdLst>
                  <a:gd name="T0" fmla="*/ 2 w 7"/>
                  <a:gd name="T1" fmla="*/ 0 h 10"/>
                  <a:gd name="T2" fmla="*/ 0 w 7"/>
                  <a:gd name="T3" fmla="*/ 5 h 10"/>
                  <a:gd name="T4" fmla="*/ 4 w 7"/>
                  <a:gd name="T5" fmla="*/ 10 h 10"/>
                  <a:gd name="T6" fmla="*/ 4 w 7"/>
                  <a:gd name="T7" fmla="*/ 10 h 10"/>
                  <a:gd name="T8" fmla="*/ 7 w 7"/>
                  <a:gd name="T9" fmla="*/ 7 h 10"/>
                  <a:gd name="T10" fmla="*/ 2 w 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2" y="0"/>
                    </a:moveTo>
                    <a:cubicBezTo>
                      <a:pt x="1" y="2"/>
                      <a:pt x="0" y="5"/>
                      <a:pt x="0" y="5"/>
                    </a:cubicBezTo>
                    <a:cubicBezTo>
                      <a:pt x="1" y="7"/>
                      <a:pt x="2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6" y="9"/>
                      <a:pt x="7" y="7"/>
                    </a:cubicBezTo>
                    <a:cubicBezTo>
                      <a:pt x="5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860" name="Freeform 4119">
                <a:extLst>
                  <a:ext uri="{FF2B5EF4-FFF2-40B4-BE49-F238E27FC236}">
                    <a16:creationId xmlns:a16="http://schemas.microsoft.com/office/drawing/2014/main" id="{76A3B2ED-9F52-4142-8666-55D2FC72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" y="4102"/>
                <a:ext cx="5" cy="8"/>
              </a:xfrm>
              <a:custGeom>
                <a:avLst/>
                <a:gdLst>
                  <a:gd name="T0" fmla="*/ 1 w 6"/>
                  <a:gd name="T1" fmla="*/ 0 h 10"/>
                  <a:gd name="T2" fmla="*/ 0 w 6"/>
                  <a:gd name="T3" fmla="*/ 2 h 10"/>
                  <a:gd name="T4" fmla="*/ 2 w 6"/>
                  <a:gd name="T5" fmla="*/ 10 h 10"/>
                  <a:gd name="T6" fmla="*/ 2 w 6"/>
                  <a:gd name="T7" fmla="*/ 10 h 10"/>
                  <a:gd name="T8" fmla="*/ 6 w 6"/>
                  <a:gd name="T9" fmla="*/ 7 h 10"/>
                  <a:gd name="T10" fmla="*/ 1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1" y="0"/>
                    </a:moveTo>
                    <a:cubicBezTo>
                      <a:pt x="1" y="0"/>
                      <a:pt x="0" y="2"/>
                      <a:pt x="0" y="2"/>
                    </a:cubicBezTo>
                    <a:cubicBezTo>
                      <a:pt x="0" y="5"/>
                      <a:pt x="1" y="8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5" y="8"/>
                      <a:pt x="6" y="7"/>
                    </a:cubicBezTo>
                    <a:cubicBezTo>
                      <a:pt x="5" y="5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  <p:grpSp>
          <p:nvGrpSpPr>
            <p:cNvPr id="3547" name="Group 4321">
              <a:extLst>
                <a:ext uri="{FF2B5EF4-FFF2-40B4-BE49-F238E27FC236}">
                  <a16:creationId xmlns:a16="http://schemas.microsoft.com/office/drawing/2014/main" id="{8315DBA6-D49C-4942-8A3F-C154C8C49C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39" y="115"/>
              <a:ext cx="223" cy="3881"/>
              <a:chOff x="7439" y="115"/>
              <a:chExt cx="223" cy="3881"/>
            </a:xfrm>
          </p:grpSpPr>
          <p:sp>
            <p:nvSpPr>
              <p:cNvPr id="4461" name="Freeform 4121">
                <a:extLst>
                  <a:ext uri="{FF2B5EF4-FFF2-40B4-BE49-F238E27FC236}">
                    <a16:creationId xmlns:a16="http://schemas.microsoft.com/office/drawing/2014/main" id="{AC7832C6-C1FF-48C2-9136-76A1EA32B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2071"/>
                <a:ext cx="4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5 h 12"/>
                  <a:gd name="T4" fmla="*/ 1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0" y="7"/>
                      <a:pt x="1" y="10"/>
                      <a:pt x="1" y="12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4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62" name="Freeform 4122">
                <a:extLst>
                  <a:ext uri="{FF2B5EF4-FFF2-40B4-BE49-F238E27FC236}">
                    <a16:creationId xmlns:a16="http://schemas.microsoft.com/office/drawing/2014/main" id="{F8DF6B92-E9FE-4C0E-964B-18E65399A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1" y="3401"/>
                <a:ext cx="3" cy="10"/>
              </a:xfrm>
              <a:custGeom>
                <a:avLst/>
                <a:gdLst>
                  <a:gd name="T0" fmla="*/ 0 w 4"/>
                  <a:gd name="T1" fmla="*/ 0 h 12"/>
                  <a:gd name="T2" fmla="*/ 2 w 4"/>
                  <a:gd name="T3" fmla="*/ 12 h 12"/>
                  <a:gd name="T4" fmla="*/ 2 w 4"/>
                  <a:gd name="T5" fmla="*/ 12 h 12"/>
                  <a:gd name="T6" fmla="*/ 4 w 4"/>
                  <a:gd name="T7" fmla="*/ 11 h 12"/>
                  <a:gd name="T8" fmla="*/ 3 w 4"/>
                  <a:gd name="T9" fmla="*/ 5 h 12"/>
                  <a:gd name="T10" fmla="*/ 2 w 4"/>
                  <a:gd name="T11" fmla="*/ 0 h 12"/>
                  <a:gd name="T12" fmla="*/ 2 w 4"/>
                  <a:gd name="T13" fmla="*/ 0 h 12"/>
                  <a:gd name="T14" fmla="*/ 2 w 4"/>
                  <a:gd name="T15" fmla="*/ 0 h 12"/>
                  <a:gd name="T16" fmla="*/ 0 w 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2">
                    <a:moveTo>
                      <a:pt x="0" y="0"/>
                    </a:moveTo>
                    <a:cubicBezTo>
                      <a:pt x="0" y="4"/>
                      <a:pt x="1" y="8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4" y="11"/>
                      <a:pt x="4" y="11"/>
                    </a:cubicBezTo>
                    <a:cubicBezTo>
                      <a:pt x="4" y="9"/>
                      <a:pt x="4" y="7"/>
                      <a:pt x="3" y="5"/>
                    </a:cubicBezTo>
                    <a:cubicBezTo>
                      <a:pt x="3" y="4"/>
                      <a:pt x="3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63" name="Freeform 4123">
                <a:extLst>
                  <a:ext uri="{FF2B5EF4-FFF2-40B4-BE49-F238E27FC236}">
                    <a16:creationId xmlns:a16="http://schemas.microsoft.com/office/drawing/2014/main" id="{65049BDD-99E6-44D8-931F-D1F1E7218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0" y="3702"/>
                <a:ext cx="6" cy="8"/>
              </a:xfrm>
              <a:custGeom>
                <a:avLst/>
                <a:gdLst>
                  <a:gd name="T0" fmla="*/ 2 w 7"/>
                  <a:gd name="T1" fmla="*/ 0 h 10"/>
                  <a:gd name="T2" fmla="*/ 0 w 7"/>
                  <a:gd name="T3" fmla="*/ 2 h 10"/>
                  <a:gd name="T4" fmla="*/ 3 w 7"/>
                  <a:gd name="T5" fmla="*/ 10 h 10"/>
                  <a:gd name="T6" fmla="*/ 3 w 7"/>
                  <a:gd name="T7" fmla="*/ 10 h 10"/>
                  <a:gd name="T8" fmla="*/ 7 w 7"/>
                  <a:gd name="T9" fmla="*/ 7 h 10"/>
                  <a:gd name="T10" fmla="*/ 2 w 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2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4"/>
                      <a:pt x="2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5" y="8"/>
                      <a:pt x="7" y="7"/>
                    </a:cubicBezTo>
                    <a:cubicBezTo>
                      <a:pt x="5" y="5"/>
                      <a:pt x="4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64" name="Freeform 4124">
                <a:extLst>
                  <a:ext uri="{FF2B5EF4-FFF2-40B4-BE49-F238E27FC236}">
                    <a16:creationId xmlns:a16="http://schemas.microsoft.com/office/drawing/2014/main" id="{24A0D84E-BB64-402E-ABC2-82C533DF3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1" y="3701"/>
                <a:ext cx="5" cy="9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0 h 11"/>
                  <a:gd name="T4" fmla="*/ 3 w 6"/>
                  <a:gd name="T5" fmla="*/ 11 h 11"/>
                  <a:gd name="T6" fmla="*/ 4 w 6"/>
                  <a:gd name="T7" fmla="*/ 11 h 11"/>
                  <a:gd name="T8" fmla="*/ 6 w 6"/>
                  <a:gd name="T9" fmla="*/ 10 h 11"/>
                  <a:gd name="T10" fmla="*/ 5 w 6"/>
                  <a:gd name="T11" fmla="*/ 4 h 11"/>
                  <a:gd name="T12" fmla="*/ 4 w 6"/>
                  <a:gd name="T13" fmla="*/ 0 h 11"/>
                  <a:gd name="T14" fmla="*/ 1 w 6"/>
                  <a:gd name="T15" fmla="*/ 0 h 11"/>
                  <a:gd name="T16" fmla="*/ 0 w 6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7"/>
                      <a:pt x="3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4" y="11"/>
                      <a:pt x="5" y="10"/>
                      <a:pt x="6" y="10"/>
                    </a:cubicBezTo>
                    <a:cubicBezTo>
                      <a:pt x="6" y="8"/>
                      <a:pt x="5" y="6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65" name="Freeform 4125">
                <a:extLst>
                  <a:ext uri="{FF2B5EF4-FFF2-40B4-BE49-F238E27FC236}">
                    <a16:creationId xmlns:a16="http://schemas.microsoft.com/office/drawing/2014/main" id="{ACE277E7-5EBC-4FEF-9F0B-73981D06B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625"/>
                <a:ext cx="2" cy="10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7 h 12"/>
                  <a:gd name="T4" fmla="*/ 2 w 3"/>
                  <a:gd name="T5" fmla="*/ 12 h 12"/>
                  <a:gd name="T6" fmla="*/ 2 w 3"/>
                  <a:gd name="T7" fmla="*/ 12 h 12"/>
                  <a:gd name="T8" fmla="*/ 3 w 3"/>
                  <a:gd name="T9" fmla="*/ 10 h 12"/>
                  <a:gd name="T10" fmla="*/ 1 w 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1" y="2"/>
                      <a:pt x="0" y="6"/>
                      <a:pt x="0" y="7"/>
                    </a:cubicBezTo>
                    <a:cubicBezTo>
                      <a:pt x="1" y="9"/>
                      <a:pt x="2" y="11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2"/>
                      <a:pt x="3" y="10"/>
                      <a:pt x="3" y="10"/>
                    </a:cubicBezTo>
                    <a:cubicBezTo>
                      <a:pt x="2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66" name="Freeform 4126">
                <a:extLst>
                  <a:ext uri="{FF2B5EF4-FFF2-40B4-BE49-F238E27FC236}">
                    <a16:creationId xmlns:a16="http://schemas.microsoft.com/office/drawing/2014/main" id="{CEC04890-8A36-4910-97F0-A24729669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3" y="3377"/>
                <a:ext cx="4" cy="9"/>
              </a:xfrm>
              <a:custGeom>
                <a:avLst/>
                <a:gdLst>
                  <a:gd name="T0" fmla="*/ 3 w 5"/>
                  <a:gd name="T1" fmla="*/ 0 h 11"/>
                  <a:gd name="T2" fmla="*/ 3 w 5"/>
                  <a:gd name="T3" fmla="*/ 0 h 11"/>
                  <a:gd name="T4" fmla="*/ 0 w 5"/>
                  <a:gd name="T5" fmla="*/ 5 h 11"/>
                  <a:gd name="T6" fmla="*/ 2 w 5"/>
                  <a:gd name="T7" fmla="*/ 11 h 11"/>
                  <a:gd name="T8" fmla="*/ 5 w 5"/>
                  <a:gd name="T9" fmla="*/ 1 h 11"/>
                  <a:gd name="T10" fmla="*/ 3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67" name="Freeform 4127">
                <a:extLst>
                  <a:ext uri="{FF2B5EF4-FFF2-40B4-BE49-F238E27FC236}">
                    <a16:creationId xmlns:a16="http://schemas.microsoft.com/office/drawing/2014/main" id="{740F8A55-FF62-471C-8AFC-F4DF75C46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2657"/>
                <a:ext cx="4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4 h 12"/>
                  <a:gd name="T4" fmla="*/ 1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1" y="9"/>
                      <a:pt x="1" y="12"/>
                    </a:cubicBezTo>
                    <a:cubicBezTo>
                      <a:pt x="3" y="10"/>
                      <a:pt x="4" y="10"/>
                      <a:pt x="5" y="9"/>
                    </a:cubicBezTo>
                    <a:cubicBezTo>
                      <a:pt x="4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68" name="Freeform 4128">
                <a:extLst>
                  <a:ext uri="{FF2B5EF4-FFF2-40B4-BE49-F238E27FC236}">
                    <a16:creationId xmlns:a16="http://schemas.microsoft.com/office/drawing/2014/main" id="{724A76D5-6B72-44F6-8BCB-04847D28A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5" y="2342"/>
                <a:ext cx="5" cy="10"/>
              </a:xfrm>
              <a:custGeom>
                <a:avLst/>
                <a:gdLst>
                  <a:gd name="T0" fmla="*/ 4 w 6"/>
                  <a:gd name="T1" fmla="*/ 0 h 11"/>
                  <a:gd name="T2" fmla="*/ 4 w 6"/>
                  <a:gd name="T3" fmla="*/ 1 h 11"/>
                  <a:gd name="T4" fmla="*/ 0 w 6"/>
                  <a:gd name="T5" fmla="*/ 6 h 11"/>
                  <a:gd name="T6" fmla="*/ 2 w 6"/>
                  <a:gd name="T7" fmla="*/ 11 h 11"/>
                  <a:gd name="T8" fmla="*/ 6 w 6"/>
                  <a:gd name="T9" fmla="*/ 3 h 11"/>
                  <a:gd name="T10" fmla="*/ 4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1" y="9"/>
                      <a:pt x="2" y="11"/>
                    </a:cubicBezTo>
                    <a:cubicBezTo>
                      <a:pt x="3" y="8"/>
                      <a:pt x="5" y="6"/>
                      <a:pt x="6" y="3"/>
                    </a:cubicBezTo>
                    <a:cubicBezTo>
                      <a:pt x="5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69" name="Freeform 4129">
                <a:extLst>
                  <a:ext uri="{FF2B5EF4-FFF2-40B4-BE49-F238E27FC236}">
                    <a16:creationId xmlns:a16="http://schemas.microsoft.com/office/drawing/2014/main" id="{816D1A26-32C7-46D0-91C9-5DBD2401B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" y="2341"/>
                <a:ext cx="3" cy="8"/>
              </a:xfrm>
              <a:custGeom>
                <a:avLst/>
                <a:gdLst>
                  <a:gd name="T0" fmla="*/ 1 w 3"/>
                  <a:gd name="T1" fmla="*/ 0 h 10"/>
                  <a:gd name="T2" fmla="*/ 0 w 3"/>
                  <a:gd name="T3" fmla="*/ 4 h 10"/>
                  <a:gd name="T4" fmla="*/ 2 w 3"/>
                  <a:gd name="T5" fmla="*/ 10 h 10"/>
                  <a:gd name="T6" fmla="*/ 2 w 3"/>
                  <a:gd name="T7" fmla="*/ 10 h 10"/>
                  <a:gd name="T8" fmla="*/ 3 w 3"/>
                  <a:gd name="T9" fmla="*/ 8 h 10"/>
                  <a:gd name="T10" fmla="*/ 1 w 3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0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6"/>
                      <a:pt x="1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9"/>
                      <a:pt x="3" y="8"/>
                    </a:cubicBezTo>
                    <a:cubicBezTo>
                      <a:pt x="3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70" name="Freeform 4130">
                <a:extLst>
                  <a:ext uri="{FF2B5EF4-FFF2-40B4-BE49-F238E27FC236}">
                    <a16:creationId xmlns:a16="http://schemas.microsoft.com/office/drawing/2014/main" id="{D5950472-3E25-4CC1-B6B0-BBE0E3E60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5" y="3358"/>
                <a:ext cx="4" cy="9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6 h 11"/>
                  <a:gd name="T4" fmla="*/ 4 w 5"/>
                  <a:gd name="T5" fmla="*/ 11 h 11"/>
                  <a:gd name="T6" fmla="*/ 4 w 5"/>
                  <a:gd name="T7" fmla="*/ 11 h 11"/>
                  <a:gd name="T8" fmla="*/ 5 w 5"/>
                  <a:gd name="T9" fmla="*/ 8 h 11"/>
                  <a:gd name="T10" fmla="*/ 1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1" y="2"/>
                      <a:pt x="0" y="6"/>
                      <a:pt x="0" y="6"/>
                    </a:cubicBezTo>
                    <a:cubicBezTo>
                      <a:pt x="1" y="8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8"/>
                      <a:pt x="5" y="8"/>
                    </a:cubicBezTo>
                    <a:cubicBezTo>
                      <a:pt x="4" y="5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71" name="Freeform 4131">
                <a:extLst>
                  <a:ext uri="{FF2B5EF4-FFF2-40B4-BE49-F238E27FC236}">
                    <a16:creationId xmlns:a16="http://schemas.microsoft.com/office/drawing/2014/main" id="{EEC0AEF5-7176-4E35-9BF1-629DDE72F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" y="3344"/>
                <a:ext cx="5" cy="9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4 h 11"/>
                  <a:gd name="T4" fmla="*/ 3 w 5"/>
                  <a:gd name="T5" fmla="*/ 11 h 11"/>
                  <a:gd name="T6" fmla="*/ 3 w 5"/>
                  <a:gd name="T7" fmla="*/ 11 h 11"/>
                  <a:gd name="T8" fmla="*/ 5 w 5"/>
                  <a:gd name="T9" fmla="*/ 7 h 11"/>
                  <a:gd name="T10" fmla="*/ 1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7"/>
                      <a:pt x="2" y="9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9"/>
                      <a:pt x="5" y="7"/>
                    </a:cubicBezTo>
                    <a:cubicBezTo>
                      <a:pt x="4" y="5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72" name="Freeform 4132">
                <a:extLst>
                  <a:ext uri="{FF2B5EF4-FFF2-40B4-BE49-F238E27FC236}">
                    <a16:creationId xmlns:a16="http://schemas.microsoft.com/office/drawing/2014/main" id="{C0042441-FB3E-4635-AF72-A4D4AF3C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2" y="3330"/>
                <a:ext cx="5" cy="9"/>
              </a:xfrm>
              <a:custGeom>
                <a:avLst/>
                <a:gdLst>
                  <a:gd name="T0" fmla="*/ 2 w 6"/>
                  <a:gd name="T1" fmla="*/ 0 h 11"/>
                  <a:gd name="T2" fmla="*/ 1 w 6"/>
                  <a:gd name="T3" fmla="*/ 5 h 11"/>
                  <a:gd name="T4" fmla="*/ 4 w 6"/>
                  <a:gd name="T5" fmla="*/ 11 h 11"/>
                  <a:gd name="T6" fmla="*/ 4 w 6"/>
                  <a:gd name="T7" fmla="*/ 11 h 11"/>
                  <a:gd name="T8" fmla="*/ 6 w 6"/>
                  <a:gd name="T9" fmla="*/ 8 h 11"/>
                  <a:gd name="T10" fmla="*/ 2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2" y="2"/>
                      <a:pt x="0" y="5"/>
                      <a:pt x="1" y="5"/>
                    </a:cubicBezTo>
                    <a:cubicBezTo>
                      <a:pt x="2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5" y="9"/>
                      <a:pt x="6" y="8"/>
                    </a:cubicBezTo>
                    <a:cubicBezTo>
                      <a:pt x="5" y="5"/>
                      <a:pt x="4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73" name="Freeform 4133">
                <a:extLst>
                  <a:ext uri="{FF2B5EF4-FFF2-40B4-BE49-F238E27FC236}">
                    <a16:creationId xmlns:a16="http://schemas.microsoft.com/office/drawing/2014/main" id="{6BB797D2-C61C-41EF-8CA9-E87E7156A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3" y="2515"/>
                <a:ext cx="5" cy="8"/>
              </a:xfrm>
              <a:custGeom>
                <a:avLst/>
                <a:gdLst>
                  <a:gd name="T0" fmla="*/ 1 w 5"/>
                  <a:gd name="T1" fmla="*/ 0 h 10"/>
                  <a:gd name="T2" fmla="*/ 0 w 5"/>
                  <a:gd name="T3" fmla="*/ 2 h 10"/>
                  <a:gd name="T4" fmla="*/ 2 w 5"/>
                  <a:gd name="T5" fmla="*/ 10 h 10"/>
                  <a:gd name="T6" fmla="*/ 2 w 5"/>
                  <a:gd name="T7" fmla="*/ 10 h 10"/>
                  <a:gd name="T8" fmla="*/ 5 w 5"/>
                  <a:gd name="T9" fmla="*/ 7 h 10"/>
                  <a:gd name="T10" fmla="*/ 1 w 5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cubicBezTo>
                      <a:pt x="1" y="0"/>
                      <a:pt x="0" y="2"/>
                      <a:pt x="0" y="2"/>
                    </a:cubicBezTo>
                    <a:cubicBezTo>
                      <a:pt x="0" y="5"/>
                      <a:pt x="1" y="8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4" y="8"/>
                      <a:pt x="5" y="7"/>
                    </a:cubicBezTo>
                    <a:cubicBezTo>
                      <a:pt x="4" y="5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74" name="Freeform 4134">
                <a:extLst>
                  <a:ext uri="{FF2B5EF4-FFF2-40B4-BE49-F238E27FC236}">
                    <a16:creationId xmlns:a16="http://schemas.microsoft.com/office/drawing/2014/main" id="{F8B8406D-CE99-4BE4-8829-D642B6526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" y="2458"/>
                <a:ext cx="4" cy="8"/>
              </a:xfrm>
              <a:custGeom>
                <a:avLst/>
                <a:gdLst>
                  <a:gd name="T0" fmla="*/ 1 w 5"/>
                  <a:gd name="T1" fmla="*/ 0 h 10"/>
                  <a:gd name="T2" fmla="*/ 0 w 5"/>
                  <a:gd name="T3" fmla="*/ 2 h 10"/>
                  <a:gd name="T4" fmla="*/ 2 w 5"/>
                  <a:gd name="T5" fmla="*/ 10 h 10"/>
                  <a:gd name="T6" fmla="*/ 2 w 5"/>
                  <a:gd name="T7" fmla="*/ 10 h 10"/>
                  <a:gd name="T8" fmla="*/ 5 w 5"/>
                  <a:gd name="T9" fmla="*/ 7 h 10"/>
                  <a:gd name="T10" fmla="*/ 1 w 5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8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4" y="8"/>
                      <a:pt x="5" y="7"/>
                    </a:cubicBezTo>
                    <a:cubicBezTo>
                      <a:pt x="4" y="5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75" name="Freeform 4135">
                <a:extLst>
                  <a:ext uri="{FF2B5EF4-FFF2-40B4-BE49-F238E27FC236}">
                    <a16:creationId xmlns:a16="http://schemas.microsoft.com/office/drawing/2014/main" id="{F1089F9F-A7F5-4D0B-A941-CE6D13373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" y="2523"/>
                <a:ext cx="4" cy="5"/>
              </a:xfrm>
              <a:custGeom>
                <a:avLst/>
                <a:gdLst>
                  <a:gd name="T0" fmla="*/ 3 w 5"/>
                  <a:gd name="T1" fmla="*/ 0 h 6"/>
                  <a:gd name="T2" fmla="*/ 3 w 5"/>
                  <a:gd name="T3" fmla="*/ 0 h 6"/>
                  <a:gd name="T4" fmla="*/ 0 w 5"/>
                  <a:gd name="T5" fmla="*/ 2 h 6"/>
                  <a:gd name="T6" fmla="*/ 3 w 5"/>
                  <a:gd name="T7" fmla="*/ 6 h 6"/>
                  <a:gd name="T8" fmla="*/ 5 w 5"/>
                  <a:gd name="T9" fmla="*/ 2 h 6"/>
                  <a:gd name="T10" fmla="*/ 3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5"/>
                      <a:pt x="3" y="6"/>
                    </a:cubicBezTo>
                    <a:cubicBezTo>
                      <a:pt x="4" y="5"/>
                      <a:pt x="5" y="4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76" name="Freeform 4136">
                <a:extLst>
                  <a:ext uri="{FF2B5EF4-FFF2-40B4-BE49-F238E27FC236}">
                    <a16:creationId xmlns:a16="http://schemas.microsoft.com/office/drawing/2014/main" id="{2AEC782C-A5A3-4434-B4CA-F69C3FEC9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3" y="3501"/>
                <a:ext cx="5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4 h 12"/>
                  <a:gd name="T4" fmla="*/ 1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1" y="9"/>
                      <a:pt x="1" y="12"/>
                    </a:cubicBezTo>
                    <a:cubicBezTo>
                      <a:pt x="3" y="10"/>
                      <a:pt x="4" y="9"/>
                      <a:pt x="5" y="9"/>
                    </a:cubicBezTo>
                    <a:cubicBezTo>
                      <a:pt x="4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77" name="Freeform 4137">
                <a:extLst>
                  <a:ext uri="{FF2B5EF4-FFF2-40B4-BE49-F238E27FC236}">
                    <a16:creationId xmlns:a16="http://schemas.microsoft.com/office/drawing/2014/main" id="{175DE9FD-4174-42DD-8D61-1CD8E4E84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" y="3475"/>
                <a:ext cx="3" cy="10"/>
              </a:xfrm>
              <a:custGeom>
                <a:avLst/>
                <a:gdLst>
                  <a:gd name="T0" fmla="*/ 2 w 4"/>
                  <a:gd name="T1" fmla="*/ 0 h 11"/>
                  <a:gd name="T2" fmla="*/ 0 w 4"/>
                  <a:gd name="T3" fmla="*/ 9 h 11"/>
                  <a:gd name="T4" fmla="*/ 2 w 4"/>
                  <a:gd name="T5" fmla="*/ 11 h 11"/>
                  <a:gd name="T6" fmla="*/ 2 w 4"/>
                  <a:gd name="T7" fmla="*/ 11 h 11"/>
                  <a:gd name="T8" fmla="*/ 4 w 4"/>
                  <a:gd name="T9" fmla="*/ 7 h 11"/>
                  <a:gd name="T10" fmla="*/ 2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cubicBezTo>
                      <a:pt x="2" y="3"/>
                      <a:pt x="1" y="6"/>
                      <a:pt x="0" y="9"/>
                    </a:cubicBezTo>
                    <a:cubicBezTo>
                      <a:pt x="1" y="9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3" y="8"/>
                      <a:pt x="4" y="7"/>
                    </a:cubicBezTo>
                    <a:cubicBezTo>
                      <a:pt x="3" y="3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78" name="Freeform 4138">
                <a:extLst>
                  <a:ext uri="{FF2B5EF4-FFF2-40B4-BE49-F238E27FC236}">
                    <a16:creationId xmlns:a16="http://schemas.microsoft.com/office/drawing/2014/main" id="{ED9866FC-8B7D-4D89-968D-636DA7133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3582"/>
                <a:ext cx="2" cy="9"/>
              </a:xfrm>
              <a:custGeom>
                <a:avLst/>
                <a:gdLst>
                  <a:gd name="T0" fmla="*/ 1 w 3"/>
                  <a:gd name="T1" fmla="*/ 0 h 11"/>
                  <a:gd name="T2" fmla="*/ 1 w 3"/>
                  <a:gd name="T3" fmla="*/ 0 h 11"/>
                  <a:gd name="T4" fmla="*/ 0 w 3"/>
                  <a:gd name="T5" fmla="*/ 6 h 11"/>
                  <a:gd name="T6" fmla="*/ 1 w 3"/>
                  <a:gd name="T7" fmla="*/ 11 h 11"/>
                  <a:gd name="T8" fmla="*/ 3 w 3"/>
                  <a:gd name="T9" fmla="*/ 4 h 11"/>
                  <a:gd name="T10" fmla="*/ 1 w 3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7"/>
                      <a:pt x="1" y="9"/>
                      <a:pt x="1" y="11"/>
                    </a:cubicBezTo>
                    <a:cubicBezTo>
                      <a:pt x="2" y="9"/>
                      <a:pt x="2" y="7"/>
                      <a:pt x="3" y="4"/>
                    </a:cubicBezTo>
                    <a:cubicBezTo>
                      <a:pt x="2" y="3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79" name="Freeform 4139">
                <a:extLst>
                  <a:ext uri="{FF2B5EF4-FFF2-40B4-BE49-F238E27FC236}">
                    <a16:creationId xmlns:a16="http://schemas.microsoft.com/office/drawing/2014/main" id="{403FFD84-118C-491B-82A0-A8F6E0DD4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3" y="3586"/>
                <a:ext cx="5" cy="10"/>
              </a:xfrm>
              <a:custGeom>
                <a:avLst/>
                <a:gdLst>
                  <a:gd name="T0" fmla="*/ 2 w 6"/>
                  <a:gd name="T1" fmla="*/ 0 h 12"/>
                  <a:gd name="T2" fmla="*/ 0 w 6"/>
                  <a:gd name="T3" fmla="*/ 7 h 12"/>
                  <a:gd name="T4" fmla="*/ 5 w 6"/>
                  <a:gd name="T5" fmla="*/ 11 h 12"/>
                  <a:gd name="T6" fmla="*/ 5 w 6"/>
                  <a:gd name="T7" fmla="*/ 12 h 12"/>
                  <a:gd name="T8" fmla="*/ 6 w 6"/>
                  <a:gd name="T9" fmla="*/ 8 h 12"/>
                  <a:gd name="T10" fmla="*/ 2 w 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9"/>
                      <a:pt x="3" y="10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9"/>
                      <a:pt x="6" y="8"/>
                    </a:cubicBezTo>
                    <a:cubicBezTo>
                      <a:pt x="5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80" name="Freeform 4140">
                <a:extLst>
                  <a:ext uri="{FF2B5EF4-FFF2-40B4-BE49-F238E27FC236}">
                    <a16:creationId xmlns:a16="http://schemas.microsoft.com/office/drawing/2014/main" id="{E81FE5D6-C644-4170-B8B9-DC2B17EFC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3464"/>
                <a:ext cx="3" cy="10"/>
              </a:xfrm>
              <a:custGeom>
                <a:avLst/>
                <a:gdLst>
                  <a:gd name="T0" fmla="*/ 1 w 4"/>
                  <a:gd name="T1" fmla="*/ 0 h 11"/>
                  <a:gd name="T2" fmla="*/ 0 w 4"/>
                  <a:gd name="T3" fmla="*/ 4 h 11"/>
                  <a:gd name="T4" fmla="*/ 2 w 4"/>
                  <a:gd name="T5" fmla="*/ 11 h 11"/>
                  <a:gd name="T6" fmla="*/ 2 w 4"/>
                  <a:gd name="T7" fmla="*/ 11 h 11"/>
                  <a:gd name="T8" fmla="*/ 4 w 4"/>
                  <a:gd name="T9" fmla="*/ 9 h 11"/>
                  <a:gd name="T10" fmla="*/ 1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6"/>
                      <a:pt x="2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9"/>
                      <a:pt x="4" y="9"/>
                    </a:cubicBezTo>
                    <a:cubicBezTo>
                      <a:pt x="3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81" name="Freeform 4141">
                <a:extLst>
                  <a:ext uri="{FF2B5EF4-FFF2-40B4-BE49-F238E27FC236}">
                    <a16:creationId xmlns:a16="http://schemas.microsoft.com/office/drawing/2014/main" id="{129CCAE0-E181-48F9-8809-497D16223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3437"/>
                <a:ext cx="3" cy="10"/>
              </a:xfrm>
              <a:custGeom>
                <a:avLst/>
                <a:gdLst>
                  <a:gd name="T0" fmla="*/ 2 w 4"/>
                  <a:gd name="T1" fmla="*/ 0 h 11"/>
                  <a:gd name="T2" fmla="*/ 0 w 4"/>
                  <a:gd name="T3" fmla="*/ 3 h 11"/>
                  <a:gd name="T4" fmla="*/ 1 w 4"/>
                  <a:gd name="T5" fmla="*/ 10 h 11"/>
                  <a:gd name="T6" fmla="*/ 4 w 4"/>
                  <a:gd name="T7" fmla="*/ 11 h 11"/>
                  <a:gd name="T8" fmla="*/ 2 w 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6"/>
                      <a:pt x="1" y="8"/>
                      <a:pt x="1" y="10"/>
                    </a:cubicBezTo>
                    <a:cubicBezTo>
                      <a:pt x="3" y="10"/>
                      <a:pt x="4" y="10"/>
                      <a:pt x="4" y="11"/>
                    </a:cubicBezTo>
                    <a:cubicBezTo>
                      <a:pt x="3" y="7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82" name="Freeform 4142">
                <a:extLst>
                  <a:ext uri="{FF2B5EF4-FFF2-40B4-BE49-F238E27FC236}">
                    <a16:creationId xmlns:a16="http://schemas.microsoft.com/office/drawing/2014/main" id="{3446155A-4DC2-461E-8CB8-3AF563105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4" y="3415"/>
                <a:ext cx="4" cy="9"/>
              </a:xfrm>
              <a:custGeom>
                <a:avLst/>
                <a:gdLst>
                  <a:gd name="T0" fmla="*/ 4 w 5"/>
                  <a:gd name="T1" fmla="*/ 0 h 11"/>
                  <a:gd name="T2" fmla="*/ 4 w 5"/>
                  <a:gd name="T3" fmla="*/ 0 h 11"/>
                  <a:gd name="T4" fmla="*/ 0 w 5"/>
                  <a:gd name="T5" fmla="*/ 4 h 11"/>
                  <a:gd name="T6" fmla="*/ 1 w 5"/>
                  <a:gd name="T7" fmla="*/ 11 h 11"/>
                  <a:gd name="T8" fmla="*/ 5 w 5"/>
                  <a:gd name="T9" fmla="*/ 3 h 11"/>
                  <a:gd name="T10" fmla="*/ 4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4"/>
                    </a:cubicBezTo>
                    <a:cubicBezTo>
                      <a:pt x="0" y="5"/>
                      <a:pt x="1" y="9"/>
                      <a:pt x="1" y="11"/>
                    </a:cubicBezTo>
                    <a:cubicBezTo>
                      <a:pt x="2" y="8"/>
                      <a:pt x="4" y="6"/>
                      <a:pt x="5" y="3"/>
                    </a:cubicBezTo>
                    <a:cubicBezTo>
                      <a:pt x="5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83" name="Freeform 4143">
                <a:extLst>
                  <a:ext uri="{FF2B5EF4-FFF2-40B4-BE49-F238E27FC236}">
                    <a16:creationId xmlns:a16="http://schemas.microsoft.com/office/drawing/2014/main" id="{B6C5AD78-84E4-478F-9FC9-48D604A45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9" y="3686"/>
                <a:ext cx="5" cy="10"/>
              </a:xfrm>
              <a:custGeom>
                <a:avLst/>
                <a:gdLst>
                  <a:gd name="T0" fmla="*/ 2 w 6"/>
                  <a:gd name="T1" fmla="*/ 0 h 11"/>
                  <a:gd name="T2" fmla="*/ 0 w 6"/>
                  <a:gd name="T3" fmla="*/ 7 h 11"/>
                  <a:gd name="T4" fmla="*/ 5 w 6"/>
                  <a:gd name="T5" fmla="*/ 11 h 11"/>
                  <a:gd name="T6" fmla="*/ 5 w 6"/>
                  <a:gd name="T7" fmla="*/ 11 h 11"/>
                  <a:gd name="T8" fmla="*/ 6 w 6"/>
                  <a:gd name="T9" fmla="*/ 8 h 11"/>
                  <a:gd name="T10" fmla="*/ 2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1" y="2"/>
                      <a:pt x="0" y="6"/>
                      <a:pt x="0" y="7"/>
                    </a:cubicBezTo>
                    <a:cubicBezTo>
                      <a:pt x="1" y="9"/>
                      <a:pt x="3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9"/>
                      <a:pt x="6" y="8"/>
                    </a:cubicBezTo>
                    <a:cubicBezTo>
                      <a:pt x="4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84" name="Freeform 4144">
                <a:extLst>
                  <a:ext uri="{FF2B5EF4-FFF2-40B4-BE49-F238E27FC236}">
                    <a16:creationId xmlns:a16="http://schemas.microsoft.com/office/drawing/2014/main" id="{7117E05F-3AF4-423D-8EF1-6967C5F91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4" y="3829"/>
                <a:ext cx="5" cy="11"/>
              </a:xfrm>
              <a:custGeom>
                <a:avLst/>
                <a:gdLst>
                  <a:gd name="T0" fmla="*/ 2 w 6"/>
                  <a:gd name="T1" fmla="*/ 0 h 12"/>
                  <a:gd name="T2" fmla="*/ 1 w 6"/>
                  <a:gd name="T3" fmla="*/ 4 h 12"/>
                  <a:gd name="T4" fmla="*/ 3 w 6"/>
                  <a:gd name="T5" fmla="*/ 12 h 12"/>
                  <a:gd name="T6" fmla="*/ 6 w 6"/>
                  <a:gd name="T7" fmla="*/ 9 h 12"/>
                  <a:gd name="T8" fmla="*/ 2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cubicBezTo>
                      <a:pt x="2" y="1"/>
                      <a:pt x="0" y="3"/>
                      <a:pt x="1" y="4"/>
                    </a:cubicBezTo>
                    <a:cubicBezTo>
                      <a:pt x="1" y="7"/>
                      <a:pt x="2" y="10"/>
                      <a:pt x="3" y="12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6"/>
                      <a:pt x="4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85" name="Freeform 4145">
                <a:extLst>
                  <a:ext uri="{FF2B5EF4-FFF2-40B4-BE49-F238E27FC236}">
                    <a16:creationId xmlns:a16="http://schemas.microsoft.com/office/drawing/2014/main" id="{D4AB3816-9937-4841-B608-81DB0273E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3236"/>
                <a:ext cx="3" cy="11"/>
              </a:xfrm>
              <a:custGeom>
                <a:avLst/>
                <a:gdLst>
                  <a:gd name="T0" fmla="*/ 0 w 3"/>
                  <a:gd name="T1" fmla="*/ 0 h 12"/>
                  <a:gd name="T2" fmla="*/ 0 w 3"/>
                  <a:gd name="T3" fmla="*/ 4 h 12"/>
                  <a:gd name="T4" fmla="*/ 1 w 3"/>
                  <a:gd name="T5" fmla="*/ 12 h 12"/>
                  <a:gd name="T6" fmla="*/ 3 w 3"/>
                  <a:gd name="T7" fmla="*/ 10 h 12"/>
                  <a:gd name="T8" fmla="*/ 0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6"/>
                      <a:pt x="0" y="9"/>
                      <a:pt x="1" y="12"/>
                    </a:cubicBezTo>
                    <a:cubicBezTo>
                      <a:pt x="2" y="11"/>
                      <a:pt x="2" y="11"/>
                      <a:pt x="3" y="10"/>
                    </a:cubicBezTo>
                    <a:cubicBezTo>
                      <a:pt x="2" y="7"/>
                      <a:pt x="1" y="3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86" name="Freeform 4146">
                <a:extLst>
                  <a:ext uri="{FF2B5EF4-FFF2-40B4-BE49-F238E27FC236}">
                    <a16:creationId xmlns:a16="http://schemas.microsoft.com/office/drawing/2014/main" id="{9E4C32D5-A214-4EE4-B755-A0179CA8E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" y="2815"/>
                <a:ext cx="5" cy="10"/>
              </a:xfrm>
              <a:custGeom>
                <a:avLst/>
                <a:gdLst>
                  <a:gd name="T0" fmla="*/ 4 w 6"/>
                  <a:gd name="T1" fmla="*/ 0 h 11"/>
                  <a:gd name="T2" fmla="*/ 0 w 6"/>
                  <a:gd name="T3" fmla="*/ 10 h 11"/>
                  <a:gd name="T4" fmla="*/ 2 w 6"/>
                  <a:gd name="T5" fmla="*/ 11 h 11"/>
                  <a:gd name="T6" fmla="*/ 2 w 6"/>
                  <a:gd name="T7" fmla="*/ 11 h 11"/>
                  <a:gd name="T8" fmla="*/ 6 w 6"/>
                  <a:gd name="T9" fmla="*/ 6 h 11"/>
                  <a:gd name="T10" fmla="*/ 4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4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4" y="10"/>
                      <a:pt x="5" y="8"/>
                      <a:pt x="6" y="6"/>
                    </a:cubicBezTo>
                    <a:cubicBezTo>
                      <a:pt x="5" y="3"/>
                      <a:pt x="4" y="2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87" name="Freeform 4147">
                <a:extLst>
                  <a:ext uri="{FF2B5EF4-FFF2-40B4-BE49-F238E27FC236}">
                    <a16:creationId xmlns:a16="http://schemas.microsoft.com/office/drawing/2014/main" id="{0B5720A2-755B-4AD3-8441-ADCDCCFCC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" y="3829"/>
                <a:ext cx="5" cy="11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4 h 12"/>
                  <a:gd name="T4" fmla="*/ 2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1" y="9"/>
                      <a:pt x="2" y="12"/>
                    </a:cubicBezTo>
                    <a:cubicBezTo>
                      <a:pt x="4" y="10"/>
                      <a:pt x="5" y="10"/>
                      <a:pt x="5" y="9"/>
                    </a:cubicBezTo>
                    <a:cubicBezTo>
                      <a:pt x="4" y="6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88" name="Freeform 4148">
                <a:extLst>
                  <a:ext uri="{FF2B5EF4-FFF2-40B4-BE49-F238E27FC236}">
                    <a16:creationId xmlns:a16="http://schemas.microsoft.com/office/drawing/2014/main" id="{101BA87D-51D8-44EA-B11A-F0D39F55E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3" y="2143"/>
                <a:ext cx="5" cy="9"/>
              </a:xfrm>
              <a:custGeom>
                <a:avLst/>
                <a:gdLst>
                  <a:gd name="T0" fmla="*/ 5 w 6"/>
                  <a:gd name="T1" fmla="*/ 0 h 10"/>
                  <a:gd name="T2" fmla="*/ 0 w 6"/>
                  <a:gd name="T3" fmla="*/ 7 h 10"/>
                  <a:gd name="T4" fmla="*/ 2 w 6"/>
                  <a:gd name="T5" fmla="*/ 10 h 10"/>
                  <a:gd name="T6" fmla="*/ 2 w 6"/>
                  <a:gd name="T7" fmla="*/ 10 h 10"/>
                  <a:gd name="T8" fmla="*/ 6 w 6"/>
                  <a:gd name="T9" fmla="*/ 7 h 10"/>
                  <a:gd name="T10" fmla="*/ 5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5" y="0"/>
                    </a:moveTo>
                    <a:cubicBezTo>
                      <a:pt x="3" y="3"/>
                      <a:pt x="2" y="5"/>
                      <a:pt x="0" y="7"/>
                    </a:cubicBezTo>
                    <a:cubicBezTo>
                      <a:pt x="1" y="8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10"/>
                      <a:pt x="5" y="8"/>
                      <a:pt x="6" y="7"/>
                    </a:cubicBezTo>
                    <a:cubicBezTo>
                      <a:pt x="6" y="3"/>
                      <a:pt x="5" y="2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89" name="Freeform 4149">
                <a:extLst>
                  <a:ext uri="{FF2B5EF4-FFF2-40B4-BE49-F238E27FC236}">
                    <a16:creationId xmlns:a16="http://schemas.microsoft.com/office/drawing/2014/main" id="{FB247DAE-D25F-4B54-A7DC-4D502DBE2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" y="3891"/>
                <a:ext cx="6" cy="10"/>
              </a:xfrm>
              <a:custGeom>
                <a:avLst/>
                <a:gdLst>
                  <a:gd name="T0" fmla="*/ 5 w 7"/>
                  <a:gd name="T1" fmla="*/ 0 h 11"/>
                  <a:gd name="T2" fmla="*/ 0 w 7"/>
                  <a:gd name="T3" fmla="*/ 8 h 11"/>
                  <a:gd name="T4" fmla="*/ 1 w 7"/>
                  <a:gd name="T5" fmla="*/ 11 h 11"/>
                  <a:gd name="T6" fmla="*/ 3 w 7"/>
                  <a:gd name="T7" fmla="*/ 11 h 11"/>
                  <a:gd name="T8" fmla="*/ 6 w 7"/>
                  <a:gd name="T9" fmla="*/ 5 h 11"/>
                  <a:gd name="T10" fmla="*/ 5 w 7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5" y="0"/>
                    </a:moveTo>
                    <a:cubicBezTo>
                      <a:pt x="3" y="3"/>
                      <a:pt x="1" y="6"/>
                      <a:pt x="0" y="8"/>
                    </a:cubicBezTo>
                    <a:cubicBezTo>
                      <a:pt x="0" y="9"/>
                      <a:pt x="1" y="11"/>
                      <a:pt x="1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5" y="11"/>
                      <a:pt x="7" y="10"/>
                      <a:pt x="6" y="5"/>
                    </a:cubicBezTo>
                    <a:cubicBezTo>
                      <a:pt x="6" y="3"/>
                      <a:pt x="6" y="2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90" name="Freeform 4150">
                <a:extLst>
                  <a:ext uri="{FF2B5EF4-FFF2-40B4-BE49-F238E27FC236}">
                    <a16:creationId xmlns:a16="http://schemas.microsoft.com/office/drawing/2014/main" id="{B49C79C2-5555-4706-AC31-9A666C42B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" y="2844"/>
                <a:ext cx="4" cy="10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7 h 11"/>
                  <a:gd name="T4" fmla="*/ 4 w 5"/>
                  <a:gd name="T5" fmla="*/ 11 h 11"/>
                  <a:gd name="T6" fmla="*/ 4 w 5"/>
                  <a:gd name="T7" fmla="*/ 11 h 11"/>
                  <a:gd name="T8" fmla="*/ 5 w 5"/>
                  <a:gd name="T9" fmla="*/ 8 h 11"/>
                  <a:gd name="T10" fmla="*/ 1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1" y="2"/>
                      <a:pt x="0" y="6"/>
                      <a:pt x="0" y="7"/>
                    </a:cubicBezTo>
                    <a:cubicBezTo>
                      <a:pt x="1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9"/>
                      <a:pt x="5" y="8"/>
                    </a:cubicBezTo>
                    <a:cubicBezTo>
                      <a:pt x="4" y="5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91" name="Freeform 4151">
                <a:extLst>
                  <a:ext uri="{FF2B5EF4-FFF2-40B4-BE49-F238E27FC236}">
                    <a16:creationId xmlns:a16="http://schemas.microsoft.com/office/drawing/2014/main" id="{ED18652E-8202-4378-9D41-ADF14C623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3901"/>
                <a:ext cx="6" cy="10"/>
              </a:xfrm>
              <a:custGeom>
                <a:avLst/>
                <a:gdLst>
                  <a:gd name="T0" fmla="*/ 2 w 6"/>
                  <a:gd name="T1" fmla="*/ 0 h 12"/>
                  <a:gd name="T2" fmla="*/ 0 w 6"/>
                  <a:gd name="T3" fmla="*/ 4 h 12"/>
                  <a:gd name="T4" fmla="*/ 2 w 6"/>
                  <a:gd name="T5" fmla="*/ 12 h 12"/>
                  <a:gd name="T6" fmla="*/ 6 w 6"/>
                  <a:gd name="T7" fmla="*/ 9 h 12"/>
                  <a:gd name="T8" fmla="*/ 2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1" y="7"/>
                      <a:pt x="2" y="10"/>
                      <a:pt x="2" y="12"/>
                    </a:cubicBezTo>
                    <a:cubicBezTo>
                      <a:pt x="5" y="10"/>
                      <a:pt x="5" y="10"/>
                      <a:pt x="6" y="9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92" name="Freeform 4152">
                <a:extLst>
                  <a:ext uri="{FF2B5EF4-FFF2-40B4-BE49-F238E27FC236}">
                    <a16:creationId xmlns:a16="http://schemas.microsoft.com/office/drawing/2014/main" id="{13E7DA80-54AA-4E0A-87CE-9F77E2118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8" y="3901"/>
                <a:ext cx="5" cy="10"/>
              </a:xfrm>
              <a:custGeom>
                <a:avLst/>
                <a:gdLst>
                  <a:gd name="T0" fmla="*/ 2 w 6"/>
                  <a:gd name="T1" fmla="*/ 0 h 12"/>
                  <a:gd name="T2" fmla="*/ 0 w 6"/>
                  <a:gd name="T3" fmla="*/ 4 h 12"/>
                  <a:gd name="T4" fmla="*/ 2 w 6"/>
                  <a:gd name="T5" fmla="*/ 12 h 12"/>
                  <a:gd name="T6" fmla="*/ 6 w 6"/>
                  <a:gd name="T7" fmla="*/ 9 h 12"/>
                  <a:gd name="T8" fmla="*/ 2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7"/>
                      <a:pt x="2" y="9"/>
                      <a:pt x="2" y="12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93" name="Freeform 4153">
                <a:extLst>
                  <a:ext uri="{FF2B5EF4-FFF2-40B4-BE49-F238E27FC236}">
                    <a16:creationId xmlns:a16="http://schemas.microsoft.com/office/drawing/2014/main" id="{383E2FC4-2BFE-4DF4-9000-43558D090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1" y="2116"/>
                <a:ext cx="4" cy="9"/>
              </a:xfrm>
              <a:custGeom>
                <a:avLst/>
                <a:gdLst>
                  <a:gd name="T0" fmla="*/ 2 w 5"/>
                  <a:gd name="T1" fmla="*/ 0 h 11"/>
                  <a:gd name="T2" fmla="*/ 1 w 5"/>
                  <a:gd name="T3" fmla="*/ 7 h 11"/>
                  <a:gd name="T4" fmla="*/ 5 w 5"/>
                  <a:gd name="T5" fmla="*/ 11 h 11"/>
                  <a:gd name="T6" fmla="*/ 5 w 5"/>
                  <a:gd name="T7" fmla="*/ 11 h 11"/>
                  <a:gd name="T8" fmla="*/ 5 w 5"/>
                  <a:gd name="T9" fmla="*/ 8 h 11"/>
                  <a:gd name="T10" fmla="*/ 2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1" y="2"/>
                      <a:pt x="0" y="6"/>
                      <a:pt x="1" y="7"/>
                    </a:cubicBezTo>
                    <a:cubicBezTo>
                      <a:pt x="2" y="9"/>
                      <a:pt x="3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9"/>
                      <a:pt x="5" y="8"/>
                    </a:cubicBezTo>
                    <a:cubicBezTo>
                      <a:pt x="4" y="5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94" name="Freeform 4154">
                <a:extLst>
                  <a:ext uri="{FF2B5EF4-FFF2-40B4-BE49-F238E27FC236}">
                    <a16:creationId xmlns:a16="http://schemas.microsoft.com/office/drawing/2014/main" id="{958B47AC-99C8-44DE-80B2-AC692514C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3224"/>
                <a:ext cx="3" cy="10"/>
              </a:xfrm>
              <a:custGeom>
                <a:avLst/>
                <a:gdLst>
                  <a:gd name="T0" fmla="*/ 0 w 3"/>
                  <a:gd name="T1" fmla="*/ 0 h 11"/>
                  <a:gd name="T2" fmla="*/ 0 w 3"/>
                  <a:gd name="T3" fmla="*/ 4 h 11"/>
                  <a:gd name="T4" fmla="*/ 1 w 3"/>
                  <a:gd name="T5" fmla="*/ 11 h 11"/>
                  <a:gd name="T6" fmla="*/ 1 w 3"/>
                  <a:gd name="T7" fmla="*/ 11 h 11"/>
                  <a:gd name="T8" fmla="*/ 3 w 3"/>
                  <a:gd name="T9" fmla="*/ 9 h 11"/>
                  <a:gd name="T10" fmla="*/ 0 w 3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1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6"/>
                      <a:pt x="1" y="9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2" y="10"/>
                      <a:pt x="3" y="9"/>
                    </a:cubicBezTo>
                    <a:cubicBezTo>
                      <a:pt x="2" y="6"/>
                      <a:pt x="1" y="3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95" name="Freeform 4155">
                <a:extLst>
                  <a:ext uri="{FF2B5EF4-FFF2-40B4-BE49-F238E27FC236}">
                    <a16:creationId xmlns:a16="http://schemas.microsoft.com/office/drawing/2014/main" id="{F6D5700B-8DED-402C-9389-4E2B656EE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7" y="2114"/>
                <a:ext cx="2" cy="13"/>
              </a:xfrm>
              <a:custGeom>
                <a:avLst/>
                <a:gdLst>
                  <a:gd name="T0" fmla="*/ 1 w 3"/>
                  <a:gd name="T1" fmla="*/ 0 h 15"/>
                  <a:gd name="T2" fmla="*/ 0 w 3"/>
                  <a:gd name="T3" fmla="*/ 5 h 15"/>
                  <a:gd name="T4" fmla="*/ 0 w 3"/>
                  <a:gd name="T5" fmla="*/ 15 h 15"/>
                  <a:gd name="T6" fmla="*/ 3 w 3"/>
                  <a:gd name="T7" fmla="*/ 13 h 15"/>
                  <a:gd name="T8" fmla="*/ 1 w 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5">
                    <a:moveTo>
                      <a:pt x="1" y="0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9"/>
                      <a:pt x="0" y="12"/>
                      <a:pt x="0" y="15"/>
                    </a:cubicBezTo>
                    <a:cubicBezTo>
                      <a:pt x="1" y="15"/>
                      <a:pt x="2" y="14"/>
                      <a:pt x="3" y="13"/>
                    </a:cubicBezTo>
                    <a:cubicBezTo>
                      <a:pt x="2" y="7"/>
                      <a:pt x="2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96" name="Freeform 4156">
                <a:extLst>
                  <a:ext uri="{FF2B5EF4-FFF2-40B4-BE49-F238E27FC236}">
                    <a16:creationId xmlns:a16="http://schemas.microsoft.com/office/drawing/2014/main" id="{58F867AF-AE94-4454-9EBB-BC0741CA6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2" y="2886"/>
                <a:ext cx="6" cy="9"/>
              </a:xfrm>
              <a:custGeom>
                <a:avLst/>
                <a:gdLst>
                  <a:gd name="T0" fmla="*/ 2 w 7"/>
                  <a:gd name="T1" fmla="*/ 0 h 11"/>
                  <a:gd name="T2" fmla="*/ 0 w 7"/>
                  <a:gd name="T3" fmla="*/ 3 h 11"/>
                  <a:gd name="T4" fmla="*/ 3 w 7"/>
                  <a:gd name="T5" fmla="*/ 11 h 11"/>
                  <a:gd name="T6" fmla="*/ 3 w 7"/>
                  <a:gd name="T7" fmla="*/ 11 h 11"/>
                  <a:gd name="T8" fmla="*/ 7 w 7"/>
                  <a:gd name="T9" fmla="*/ 8 h 11"/>
                  <a:gd name="T10" fmla="*/ 2 w 7"/>
                  <a:gd name="T11" fmla="*/ 0 h 11"/>
                  <a:gd name="T12" fmla="*/ 2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5" y="10"/>
                      <a:pt x="7" y="8"/>
                    </a:cubicBezTo>
                    <a:cubicBezTo>
                      <a:pt x="5" y="5"/>
                      <a:pt x="3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97" name="Freeform 4157">
                <a:extLst>
                  <a:ext uri="{FF2B5EF4-FFF2-40B4-BE49-F238E27FC236}">
                    <a16:creationId xmlns:a16="http://schemas.microsoft.com/office/drawing/2014/main" id="{EAD90D1E-69D3-4A8E-B93F-8B88677E2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2694"/>
                <a:ext cx="3" cy="10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6 h 12"/>
                  <a:gd name="T4" fmla="*/ 3 w 3"/>
                  <a:gd name="T5" fmla="*/ 12 h 12"/>
                  <a:gd name="T6" fmla="*/ 3 w 3"/>
                  <a:gd name="T7" fmla="*/ 12 h 12"/>
                  <a:gd name="T8" fmla="*/ 3 w 3"/>
                  <a:gd name="T9" fmla="*/ 9 h 12"/>
                  <a:gd name="T10" fmla="*/ 1 w 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1" y="2"/>
                      <a:pt x="0" y="5"/>
                      <a:pt x="0" y="6"/>
                    </a:cubicBezTo>
                    <a:cubicBezTo>
                      <a:pt x="1" y="9"/>
                      <a:pt x="2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0"/>
                      <a:pt x="3" y="9"/>
                    </a:cubicBezTo>
                    <a:cubicBezTo>
                      <a:pt x="3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98" name="Freeform 4158">
                <a:extLst>
                  <a:ext uri="{FF2B5EF4-FFF2-40B4-BE49-F238E27FC236}">
                    <a16:creationId xmlns:a16="http://schemas.microsoft.com/office/drawing/2014/main" id="{45912DBF-FB74-4B81-97C4-4CD66C9B5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7" y="2701"/>
                <a:ext cx="5" cy="10"/>
              </a:xfrm>
              <a:custGeom>
                <a:avLst/>
                <a:gdLst>
                  <a:gd name="T0" fmla="*/ 4 w 5"/>
                  <a:gd name="T1" fmla="*/ 0 h 12"/>
                  <a:gd name="T2" fmla="*/ 0 w 5"/>
                  <a:gd name="T3" fmla="*/ 9 h 12"/>
                  <a:gd name="T4" fmla="*/ 4 w 5"/>
                  <a:gd name="T5" fmla="*/ 12 h 12"/>
                  <a:gd name="T6" fmla="*/ 5 w 5"/>
                  <a:gd name="T7" fmla="*/ 4 h 12"/>
                  <a:gd name="T8" fmla="*/ 4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4" y="0"/>
                    </a:moveTo>
                    <a:cubicBezTo>
                      <a:pt x="3" y="3"/>
                      <a:pt x="1" y="6"/>
                      <a:pt x="0" y="9"/>
                    </a:cubicBezTo>
                    <a:cubicBezTo>
                      <a:pt x="1" y="10"/>
                      <a:pt x="2" y="11"/>
                      <a:pt x="4" y="12"/>
                    </a:cubicBezTo>
                    <a:cubicBezTo>
                      <a:pt x="4" y="10"/>
                      <a:pt x="5" y="7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99" name="Freeform 4159">
                <a:extLst>
                  <a:ext uri="{FF2B5EF4-FFF2-40B4-BE49-F238E27FC236}">
                    <a16:creationId xmlns:a16="http://schemas.microsoft.com/office/drawing/2014/main" id="{4F985D77-7324-4F00-89E6-6D54D7DF2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3315"/>
                <a:ext cx="4" cy="9"/>
              </a:xfrm>
              <a:custGeom>
                <a:avLst/>
                <a:gdLst>
                  <a:gd name="T0" fmla="*/ 4 w 5"/>
                  <a:gd name="T1" fmla="*/ 0 h 11"/>
                  <a:gd name="T2" fmla="*/ 4 w 5"/>
                  <a:gd name="T3" fmla="*/ 0 h 11"/>
                  <a:gd name="T4" fmla="*/ 0 w 5"/>
                  <a:gd name="T5" fmla="*/ 4 h 11"/>
                  <a:gd name="T6" fmla="*/ 2 w 5"/>
                  <a:gd name="T7" fmla="*/ 11 h 11"/>
                  <a:gd name="T8" fmla="*/ 5 w 5"/>
                  <a:gd name="T9" fmla="*/ 3 h 11"/>
                  <a:gd name="T10" fmla="*/ 4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4"/>
                    </a:cubicBezTo>
                    <a:cubicBezTo>
                      <a:pt x="0" y="5"/>
                      <a:pt x="1" y="9"/>
                      <a:pt x="2" y="11"/>
                    </a:cubicBezTo>
                    <a:cubicBezTo>
                      <a:pt x="3" y="9"/>
                      <a:pt x="4" y="6"/>
                      <a:pt x="5" y="3"/>
                    </a:cubicBezTo>
                    <a:cubicBezTo>
                      <a:pt x="5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00" name="Freeform 4160">
                <a:extLst>
                  <a:ext uri="{FF2B5EF4-FFF2-40B4-BE49-F238E27FC236}">
                    <a16:creationId xmlns:a16="http://schemas.microsoft.com/office/drawing/2014/main" id="{4707FBE0-4A2A-47F9-B79B-77CBD2454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2252"/>
                <a:ext cx="3" cy="10"/>
              </a:xfrm>
              <a:custGeom>
                <a:avLst/>
                <a:gdLst>
                  <a:gd name="T0" fmla="*/ 2 w 3"/>
                  <a:gd name="T1" fmla="*/ 0 h 12"/>
                  <a:gd name="T2" fmla="*/ 0 w 3"/>
                  <a:gd name="T3" fmla="*/ 2 h 12"/>
                  <a:gd name="T4" fmla="*/ 2 w 3"/>
                  <a:gd name="T5" fmla="*/ 12 h 12"/>
                  <a:gd name="T6" fmla="*/ 3 w 3"/>
                  <a:gd name="T7" fmla="*/ 9 h 12"/>
                  <a:gd name="T8" fmla="*/ 2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5"/>
                      <a:pt x="1" y="9"/>
                      <a:pt x="2" y="12"/>
                    </a:cubicBezTo>
                    <a:cubicBezTo>
                      <a:pt x="2" y="11"/>
                      <a:pt x="3" y="10"/>
                      <a:pt x="3" y="9"/>
                    </a:cubicBezTo>
                    <a:cubicBezTo>
                      <a:pt x="3" y="6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01" name="Freeform 4161">
                <a:extLst>
                  <a:ext uri="{FF2B5EF4-FFF2-40B4-BE49-F238E27FC236}">
                    <a16:creationId xmlns:a16="http://schemas.microsoft.com/office/drawing/2014/main" id="{1639C102-B2D0-42C8-9B63-7FBE98B91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2743"/>
                <a:ext cx="4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4 h 12"/>
                  <a:gd name="T4" fmla="*/ 1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1" y="9"/>
                      <a:pt x="1" y="12"/>
                    </a:cubicBezTo>
                    <a:cubicBezTo>
                      <a:pt x="3" y="10"/>
                      <a:pt x="4" y="10"/>
                      <a:pt x="5" y="9"/>
                    </a:cubicBezTo>
                    <a:cubicBezTo>
                      <a:pt x="4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02" name="Freeform 4162">
                <a:extLst>
                  <a:ext uri="{FF2B5EF4-FFF2-40B4-BE49-F238E27FC236}">
                    <a16:creationId xmlns:a16="http://schemas.microsoft.com/office/drawing/2014/main" id="{7DBAD052-0918-4B55-AA4B-D1DDF41B8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" y="2228"/>
                <a:ext cx="4" cy="10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7 h 11"/>
                  <a:gd name="T4" fmla="*/ 4 w 5"/>
                  <a:gd name="T5" fmla="*/ 11 h 11"/>
                  <a:gd name="T6" fmla="*/ 4 w 5"/>
                  <a:gd name="T7" fmla="*/ 11 h 11"/>
                  <a:gd name="T8" fmla="*/ 5 w 5"/>
                  <a:gd name="T9" fmla="*/ 8 h 11"/>
                  <a:gd name="T10" fmla="*/ 1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1" y="2"/>
                      <a:pt x="0" y="6"/>
                      <a:pt x="0" y="7"/>
                    </a:cubicBezTo>
                    <a:cubicBezTo>
                      <a:pt x="1" y="9"/>
                      <a:pt x="2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9"/>
                      <a:pt x="5" y="8"/>
                    </a:cubicBezTo>
                    <a:cubicBezTo>
                      <a:pt x="4" y="5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03" name="Freeform 4163">
                <a:extLst>
                  <a:ext uri="{FF2B5EF4-FFF2-40B4-BE49-F238E27FC236}">
                    <a16:creationId xmlns:a16="http://schemas.microsoft.com/office/drawing/2014/main" id="{2F7CB60A-9CC6-4D65-B6E8-0B39ED8D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6" y="3787"/>
                <a:ext cx="5" cy="9"/>
              </a:xfrm>
              <a:custGeom>
                <a:avLst/>
                <a:gdLst>
                  <a:gd name="T0" fmla="*/ 2 w 6"/>
                  <a:gd name="T1" fmla="*/ 0 h 11"/>
                  <a:gd name="T2" fmla="*/ 0 w 6"/>
                  <a:gd name="T3" fmla="*/ 6 h 11"/>
                  <a:gd name="T4" fmla="*/ 5 w 6"/>
                  <a:gd name="T5" fmla="*/ 11 h 11"/>
                  <a:gd name="T6" fmla="*/ 5 w 6"/>
                  <a:gd name="T7" fmla="*/ 11 h 11"/>
                  <a:gd name="T8" fmla="*/ 6 w 6"/>
                  <a:gd name="T9" fmla="*/ 7 h 11"/>
                  <a:gd name="T10" fmla="*/ 2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1" y="2"/>
                      <a:pt x="0" y="5"/>
                      <a:pt x="0" y="6"/>
                    </a:cubicBezTo>
                    <a:cubicBezTo>
                      <a:pt x="1" y="8"/>
                      <a:pt x="3" y="9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8"/>
                      <a:pt x="6" y="7"/>
                    </a:cubicBezTo>
                    <a:cubicBezTo>
                      <a:pt x="4" y="5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04" name="Freeform 4164">
                <a:extLst>
                  <a:ext uri="{FF2B5EF4-FFF2-40B4-BE49-F238E27FC236}">
                    <a16:creationId xmlns:a16="http://schemas.microsoft.com/office/drawing/2014/main" id="{D2BE84BF-4C8C-4C6A-A04F-F010E4A5B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2757"/>
                <a:ext cx="5" cy="11"/>
              </a:xfrm>
              <a:custGeom>
                <a:avLst/>
                <a:gdLst>
                  <a:gd name="T0" fmla="*/ 4 w 6"/>
                  <a:gd name="T1" fmla="*/ 0 h 12"/>
                  <a:gd name="T2" fmla="*/ 0 w 6"/>
                  <a:gd name="T3" fmla="*/ 9 h 12"/>
                  <a:gd name="T4" fmla="*/ 4 w 6"/>
                  <a:gd name="T5" fmla="*/ 12 h 12"/>
                  <a:gd name="T6" fmla="*/ 5 w 6"/>
                  <a:gd name="T7" fmla="*/ 4 h 12"/>
                  <a:gd name="T8" fmla="*/ 4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cubicBezTo>
                      <a:pt x="3" y="3"/>
                      <a:pt x="2" y="6"/>
                      <a:pt x="0" y="9"/>
                    </a:cubicBezTo>
                    <a:cubicBezTo>
                      <a:pt x="1" y="10"/>
                      <a:pt x="2" y="10"/>
                      <a:pt x="4" y="12"/>
                    </a:cubicBezTo>
                    <a:cubicBezTo>
                      <a:pt x="4" y="9"/>
                      <a:pt x="5" y="7"/>
                      <a:pt x="5" y="4"/>
                    </a:cubicBezTo>
                    <a:cubicBezTo>
                      <a:pt x="6" y="3"/>
                      <a:pt x="5" y="1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05" name="Freeform 4165">
                <a:extLst>
                  <a:ext uri="{FF2B5EF4-FFF2-40B4-BE49-F238E27FC236}">
                    <a16:creationId xmlns:a16="http://schemas.microsoft.com/office/drawing/2014/main" id="{7D5D3BF2-0632-48E6-8079-00B9DDCB4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" y="2786"/>
                <a:ext cx="3" cy="14"/>
              </a:xfrm>
              <a:custGeom>
                <a:avLst/>
                <a:gdLst>
                  <a:gd name="T0" fmla="*/ 2 w 3"/>
                  <a:gd name="T1" fmla="*/ 0 h 16"/>
                  <a:gd name="T2" fmla="*/ 0 w 3"/>
                  <a:gd name="T3" fmla="*/ 7 h 16"/>
                  <a:gd name="T4" fmla="*/ 2 w 3"/>
                  <a:gd name="T5" fmla="*/ 16 h 16"/>
                  <a:gd name="T6" fmla="*/ 3 w 3"/>
                  <a:gd name="T7" fmla="*/ 11 h 16"/>
                  <a:gd name="T8" fmla="*/ 2 w 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0"/>
                    </a:moveTo>
                    <a:cubicBezTo>
                      <a:pt x="1" y="2"/>
                      <a:pt x="1" y="4"/>
                      <a:pt x="0" y="7"/>
                    </a:cubicBezTo>
                    <a:cubicBezTo>
                      <a:pt x="0" y="10"/>
                      <a:pt x="1" y="13"/>
                      <a:pt x="2" y="16"/>
                    </a:cubicBezTo>
                    <a:cubicBezTo>
                      <a:pt x="2" y="14"/>
                      <a:pt x="3" y="12"/>
                      <a:pt x="3" y="11"/>
                    </a:cubicBezTo>
                    <a:cubicBezTo>
                      <a:pt x="3" y="7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06" name="Freeform 4166">
                <a:extLst>
                  <a:ext uri="{FF2B5EF4-FFF2-40B4-BE49-F238E27FC236}">
                    <a16:creationId xmlns:a16="http://schemas.microsoft.com/office/drawing/2014/main" id="{2A0BB986-509E-4825-811E-2E3C1865D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1" y="2175"/>
                <a:ext cx="5" cy="9"/>
              </a:xfrm>
              <a:custGeom>
                <a:avLst/>
                <a:gdLst>
                  <a:gd name="T0" fmla="*/ 2 w 5"/>
                  <a:gd name="T1" fmla="*/ 0 h 11"/>
                  <a:gd name="T2" fmla="*/ 1 w 5"/>
                  <a:gd name="T3" fmla="*/ 5 h 11"/>
                  <a:gd name="T4" fmla="*/ 3 w 5"/>
                  <a:gd name="T5" fmla="*/ 11 h 11"/>
                  <a:gd name="T6" fmla="*/ 3 w 5"/>
                  <a:gd name="T7" fmla="*/ 11 h 11"/>
                  <a:gd name="T8" fmla="*/ 5 w 5"/>
                  <a:gd name="T9" fmla="*/ 9 h 11"/>
                  <a:gd name="T10" fmla="*/ 2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1" y="2"/>
                      <a:pt x="0" y="4"/>
                      <a:pt x="1" y="5"/>
                    </a:cubicBezTo>
                    <a:cubicBezTo>
                      <a:pt x="1" y="7"/>
                      <a:pt x="2" y="9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9"/>
                      <a:pt x="5" y="9"/>
                    </a:cubicBezTo>
                    <a:cubicBezTo>
                      <a:pt x="4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07" name="Freeform 4167">
                <a:extLst>
                  <a:ext uri="{FF2B5EF4-FFF2-40B4-BE49-F238E27FC236}">
                    <a16:creationId xmlns:a16="http://schemas.microsoft.com/office/drawing/2014/main" id="{B03F2F57-4EF6-4217-A10D-CFA0345F4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" y="3820"/>
                <a:ext cx="5" cy="9"/>
              </a:xfrm>
              <a:custGeom>
                <a:avLst/>
                <a:gdLst>
                  <a:gd name="T0" fmla="*/ 5 w 6"/>
                  <a:gd name="T1" fmla="*/ 0 h 11"/>
                  <a:gd name="T2" fmla="*/ 5 w 6"/>
                  <a:gd name="T3" fmla="*/ 0 h 11"/>
                  <a:gd name="T4" fmla="*/ 0 w 6"/>
                  <a:gd name="T5" fmla="*/ 4 h 11"/>
                  <a:gd name="T6" fmla="*/ 2 w 6"/>
                  <a:gd name="T7" fmla="*/ 11 h 11"/>
                  <a:gd name="T8" fmla="*/ 6 w 6"/>
                  <a:gd name="T9" fmla="*/ 3 h 11"/>
                  <a:gd name="T10" fmla="*/ 5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2"/>
                      <a:pt x="0" y="4"/>
                    </a:cubicBezTo>
                    <a:cubicBezTo>
                      <a:pt x="0" y="5"/>
                      <a:pt x="1" y="9"/>
                      <a:pt x="2" y="11"/>
                    </a:cubicBezTo>
                    <a:cubicBezTo>
                      <a:pt x="3" y="8"/>
                      <a:pt x="4" y="6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08" name="Freeform 4168">
                <a:extLst>
                  <a:ext uri="{FF2B5EF4-FFF2-40B4-BE49-F238E27FC236}">
                    <a16:creationId xmlns:a16="http://schemas.microsoft.com/office/drawing/2014/main" id="{E2BEDFA1-5B3B-4790-9954-B82B17F85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" y="1734"/>
                <a:ext cx="3" cy="9"/>
              </a:xfrm>
              <a:custGeom>
                <a:avLst/>
                <a:gdLst>
                  <a:gd name="T0" fmla="*/ 1 w 3"/>
                  <a:gd name="T1" fmla="*/ 0 h 11"/>
                  <a:gd name="T2" fmla="*/ 0 w 3"/>
                  <a:gd name="T3" fmla="*/ 6 h 11"/>
                  <a:gd name="T4" fmla="*/ 2 w 3"/>
                  <a:gd name="T5" fmla="*/ 11 h 11"/>
                  <a:gd name="T6" fmla="*/ 2 w 3"/>
                  <a:gd name="T7" fmla="*/ 11 h 11"/>
                  <a:gd name="T8" fmla="*/ 3 w 3"/>
                  <a:gd name="T9" fmla="*/ 9 h 11"/>
                  <a:gd name="T10" fmla="*/ 1 w 3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cubicBezTo>
                      <a:pt x="0" y="2"/>
                      <a:pt x="0" y="5"/>
                      <a:pt x="0" y="6"/>
                    </a:cubicBezTo>
                    <a:cubicBezTo>
                      <a:pt x="0" y="8"/>
                      <a:pt x="1" y="10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9"/>
                      <a:pt x="3" y="9"/>
                    </a:cubicBezTo>
                    <a:cubicBezTo>
                      <a:pt x="2" y="6"/>
                      <a:pt x="1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09" name="Freeform 4169">
                <a:extLst>
                  <a:ext uri="{FF2B5EF4-FFF2-40B4-BE49-F238E27FC236}">
                    <a16:creationId xmlns:a16="http://schemas.microsoft.com/office/drawing/2014/main" id="{61B8B82D-6DCF-4693-9E4E-FA7E98B30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" y="306"/>
                <a:ext cx="4" cy="9"/>
              </a:xfrm>
              <a:custGeom>
                <a:avLst/>
                <a:gdLst>
                  <a:gd name="T0" fmla="*/ 2 w 5"/>
                  <a:gd name="T1" fmla="*/ 0 h 11"/>
                  <a:gd name="T2" fmla="*/ 2 w 5"/>
                  <a:gd name="T3" fmla="*/ 0 h 11"/>
                  <a:gd name="T4" fmla="*/ 0 w 5"/>
                  <a:gd name="T5" fmla="*/ 2 h 11"/>
                  <a:gd name="T6" fmla="*/ 3 w 5"/>
                  <a:gd name="T7" fmla="*/ 11 h 11"/>
                  <a:gd name="T8" fmla="*/ 5 w 5"/>
                  <a:gd name="T9" fmla="*/ 8 h 11"/>
                  <a:gd name="T10" fmla="*/ 2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5"/>
                      <a:pt x="2" y="8"/>
                      <a:pt x="3" y="11"/>
                    </a:cubicBezTo>
                    <a:cubicBezTo>
                      <a:pt x="4" y="10"/>
                      <a:pt x="5" y="9"/>
                      <a:pt x="5" y="8"/>
                    </a:cubicBezTo>
                    <a:cubicBezTo>
                      <a:pt x="5" y="4"/>
                      <a:pt x="5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10" name="Freeform 4170">
                <a:extLst>
                  <a:ext uri="{FF2B5EF4-FFF2-40B4-BE49-F238E27FC236}">
                    <a16:creationId xmlns:a16="http://schemas.microsoft.com/office/drawing/2014/main" id="{B62C9093-BAE9-4306-8D78-376D787C5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5" y="1170"/>
                <a:ext cx="5" cy="10"/>
              </a:xfrm>
              <a:custGeom>
                <a:avLst/>
                <a:gdLst>
                  <a:gd name="T0" fmla="*/ 3 w 6"/>
                  <a:gd name="T1" fmla="*/ 0 h 12"/>
                  <a:gd name="T2" fmla="*/ 1 w 6"/>
                  <a:gd name="T3" fmla="*/ 7 h 12"/>
                  <a:gd name="T4" fmla="*/ 1 w 6"/>
                  <a:gd name="T5" fmla="*/ 12 h 12"/>
                  <a:gd name="T6" fmla="*/ 6 w 6"/>
                  <a:gd name="T7" fmla="*/ 4 h 12"/>
                  <a:gd name="T8" fmla="*/ 3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3" y="0"/>
                    </a:moveTo>
                    <a:cubicBezTo>
                      <a:pt x="2" y="2"/>
                      <a:pt x="1" y="5"/>
                      <a:pt x="1" y="7"/>
                    </a:cubicBezTo>
                    <a:cubicBezTo>
                      <a:pt x="0" y="8"/>
                      <a:pt x="1" y="10"/>
                      <a:pt x="1" y="12"/>
                    </a:cubicBezTo>
                    <a:cubicBezTo>
                      <a:pt x="3" y="9"/>
                      <a:pt x="4" y="7"/>
                      <a:pt x="6" y="4"/>
                    </a:cubicBezTo>
                    <a:cubicBezTo>
                      <a:pt x="5" y="3"/>
                      <a:pt x="5" y="2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11" name="Freeform 4171">
                <a:extLst>
                  <a:ext uri="{FF2B5EF4-FFF2-40B4-BE49-F238E27FC236}">
                    <a16:creationId xmlns:a16="http://schemas.microsoft.com/office/drawing/2014/main" id="{756DAE99-64F2-4363-B2B4-7B95F9A5F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" y="420"/>
                <a:ext cx="5" cy="10"/>
              </a:xfrm>
              <a:custGeom>
                <a:avLst/>
                <a:gdLst>
                  <a:gd name="T0" fmla="*/ 3 w 5"/>
                  <a:gd name="T1" fmla="*/ 0 h 12"/>
                  <a:gd name="T2" fmla="*/ 2 w 5"/>
                  <a:gd name="T3" fmla="*/ 0 h 12"/>
                  <a:gd name="T4" fmla="*/ 0 w 5"/>
                  <a:gd name="T5" fmla="*/ 2 h 12"/>
                  <a:gd name="T6" fmla="*/ 4 w 5"/>
                  <a:gd name="T7" fmla="*/ 12 h 12"/>
                  <a:gd name="T8" fmla="*/ 5 w 5"/>
                  <a:gd name="T9" fmla="*/ 8 h 12"/>
                  <a:gd name="T10" fmla="*/ 3 w 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2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1" y="5"/>
                      <a:pt x="3" y="8"/>
                      <a:pt x="4" y="12"/>
                    </a:cubicBezTo>
                    <a:cubicBezTo>
                      <a:pt x="4" y="10"/>
                      <a:pt x="5" y="9"/>
                      <a:pt x="5" y="8"/>
                    </a:cubicBezTo>
                    <a:cubicBezTo>
                      <a:pt x="5" y="4"/>
                      <a:pt x="5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12" name="Freeform 4172">
                <a:extLst>
                  <a:ext uri="{FF2B5EF4-FFF2-40B4-BE49-F238E27FC236}">
                    <a16:creationId xmlns:a16="http://schemas.microsoft.com/office/drawing/2014/main" id="{BAF3A961-AA07-414D-95FB-1F15384F0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" y="419"/>
                <a:ext cx="4" cy="9"/>
              </a:xfrm>
              <a:custGeom>
                <a:avLst/>
                <a:gdLst>
                  <a:gd name="T0" fmla="*/ 2 w 5"/>
                  <a:gd name="T1" fmla="*/ 0 h 11"/>
                  <a:gd name="T2" fmla="*/ 0 w 5"/>
                  <a:gd name="T3" fmla="*/ 7 h 11"/>
                  <a:gd name="T4" fmla="*/ 1 w 5"/>
                  <a:gd name="T5" fmla="*/ 11 h 11"/>
                  <a:gd name="T6" fmla="*/ 5 w 5"/>
                  <a:gd name="T7" fmla="*/ 3 h 11"/>
                  <a:gd name="T8" fmla="*/ 2 w 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2" y="2"/>
                      <a:pt x="1" y="4"/>
                      <a:pt x="0" y="7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2" y="8"/>
                      <a:pt x="4" y="6"/>
                      <a:pt x="5" y="3"/>
                    </a:cubicBezTo>
                    <a:cubicBezTo>
                      <a:pt x="5" y="2"/>
                      <a:pt x="4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13" name="Freeform 4173">
                <a:extLst>
                  <a:ext uri="{FF2B5EF4-FFF2-40B4-BE49-F238E27FC236}">
                    <a16:creationId xmlns:a16="http://schemas.microsoft.com/office/drawing/2014/main" id="{1D52BD88-502D-4A8D-B7B6-E74887783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" y="1543"/>
                <a:ext cx="5" cy="9"/>
              </a:xfrm>
              <a:custGeom>
                <a:avLst/>
                <a:gdLst>
                  <a:gd name="T0" fmla="*/ 1 w 6"/>
                  <a:gd name="T1" fmla="*/ 0 h 10"/>
                  <a:gd name="T2" fmla="*/ 0 w 6"/>
                  <a:gd name="T3" fmla="*/ 4 h 10"/>
                  <a:gd name="T4" fmla="*/ 3 w 6"/>
                  <a:gd name="T5" fmla="*/ 10 h 10"/>
                  <a:gd name="T6" fmla="*/ 4 w 6"/>
                  <a:gd name="T7" fmla="*/ 10 h 10"/>
                  <a:gd name="T8" fmla="*/ 6 w 6"/>
                  <a:gd name="T9" fmla="*/ 7 h 10"/>
                  <a:gd name="T10" fmla="*/ 1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1" y="0"/>
                    </a:moveTo>
                    <a:cubicBezTo>
                      <a:pt x="1" y="1"/>
                      <a:pt x="0" y="4"/>
                      <a:pt x="0" y="4"/>
                    </a:cubicBezTo>
                    <a:cubicBezTo>
                      <a:pt x="1" y="7"/>
                      <a:pt x="2" y="9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8"/>
                      <a:pt x="6" y="7"/>
                    </a:cubicBezTo>
                    <a:cubicBezTo>
                      <a:pt x="4" y="5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14" name="Freeform 4174">
                <a:extLst>
                  <a:ext uri="{FF2B5EF4-FFF2-40B4-BE49-F238E27FC236}">
                    <a16:creationId xmlns:a16="http://schemas.microsoft.com/office/drawing/2014/main" id="{21DC408C-86B8-4E50-A287-B6D1EDC80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" y="1483"/>
                <a:ext cx="4" cy="10"/>
              </a:xfrm>
              <a:custGeom>
                <a:avLst/>
                <a:gdLst>
                  <a:gd name="T0" fmla="*/ 2 w 5"/>
                  <a:gd name="T1" fmla="*/ 0 h 12"/>
                  <a:gd name="T2" fmla="*/ 1 w 5"/>
                  <a:gd name="T3" fmla="*/ 7 h 12"/>
                  <a:gd name="T4" fmla="*/ 4 w 5"/>
                  <a:gd name="T5" fmla="*/ 12 h 12"/>
                  <a:gd name="T6" fmla="*/ 4 w 5"/>
                  <a:gd name="T7" fmla="*/ 12 h 12"/>
                  <a:gd name="T8" fmla="*/ 5 w 5"/>
                  <a:gd name="T9" fmla="*/ 9 h 12"/>
                  <a:gd name="T10" fmla="*/ 2 w 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2">
                    <a:moveTo>
                      <a:pt x="2" y="0"/>
                    </a:moveTo>
                    <a:cubicBezTo>
                      <a:pt x="1" y="3"/>
                      <a:pt x="0" y="6"/>
                      <a:pt x="1" y="7"/>
                    </a:cubicBezTo>
                    <a:cubicBezTo>
                      <a:pt x="1" y="9"/>
                      <a:pt x="3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0"/>
                      <a:pt x="5" y="9"/>
                    </a:cubicBezTo>
                    <a:cubicBezTo>
                      <a:pt x="4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15" name="Freeform 4175">
                <a:extLst>
                  <a:ext uri="{FF2B5EF4-FFF2-40B4-BE49-F238E27FC236}">
                    <a16:creationId xmlns:a16="http://schemas.microsoft.com/office/drawing/2014/main" id="{A8BDA920-9C42-4BDA-853E-969E86E68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" y="876"/>
                <a:ext cx="5" cy="10"/>
              </a:xfrm>
              <a:custGeom>
                <a:avLst/>
                <a:gdLst>
                  <a:gd name="T0" fmla="*/ 5 w 6"/>
                  <a:gd name="T1" fmla="*/ 0 h 11"/>
                  <a:gd name="T2" fmla="*/ 5 w 6"/>
                  <a:gd name="T3" fmla="*/ 0 h 11"/>
                  <a:gd name="T4" fmla="*/ 0 w 6"/>
                  <a:gd name="T5" fmla="*/ 4 h 11"/>
                  <a:gd name="T6" fmla="*/ 2 w 6"/>
                  <a:gd name="T7" fmla="*/ 11 h 11"/>
                  <a:gd name="T8" fmla="*/ 6 w 6"/>
                  <a:gd name="T9" fmla="*/ 3 h 11"/>
                  <a:gd name="T10" fmla="*/ 5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2"/>
                      <a:pt x="0" y="4"/>
                    </a:cubicBezTo>
                    <a:cubicBezTo>
                      <a:pt x="0" y="5"/>
                      <a:pt x="1" y="8"/>
                      <a:pt x="2" y="11"/>
                    </a:cubicBezTo>
                    <a:cubicBezTo>
                      <a:pt x="3" y="8"/>
                      <a:pt x="4" y="6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16" name="Freeform 4176">
                <a:extLst>
                  <a:ext uri="{FF2B5EF4-FFF2-40B4-BE49-F238E27FC236}">
                    <a16:creationId xmlns:a16="http://schemas.microsoft.com/office/drawing/2014/main" id="{0DC6D00D-21F8-4A3C-9CA0-CE4C4114F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" y="271"/>
                <a:ext cx="3" cy="15"/>
              </a:xfrm>
              <a:custGeom>
                <a:avLst/>
                <a:gdLst>
                  <a:gd name="T0" fmla="*/ 2 w 4"/>
                  <a:gd name="T1" fmla="*/ 0 h 17"/>
                  <a:gd name="T2" fmla="*/ 0 w 4"/>
                  <a:gd name="T3" fmla="*/ 7 h 17"/>
                  <a:gd name="T4" fmla="*/ 1 w 4"/>
                  <a:gd name="T5" fmla="*/ 17 h 17"/>
                  <a:gd name="T6" fmla="*/ 4 w 4"/>
                  <a:gd name="T7" fmla="*/ 9 h 17"/>
                  <a:gd name="T8" fmla="*/ 2 w 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2" y="0"/>
                    </a:move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1" y="14"/>
                      <a:pt x="1" y="17"/>
                    </a:cubicBezTo>
                    <a:cubicBezTo>
                      <a:pt x="2" y="14"/>
                      <a:pt x="3" y="12"/>
                      <a:pt x="4" y="9"/>
                    </a:cubicBezTo>
                    <a:cubicBezTo>
                      <a:pt x="3" y="5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17" name="Freeform 4177">
                <a:extLst>
                  <a:ext uri="{FF2B5EF4-FFF2-40B4-BE49-F238E27FC236}">
                    <a16:creationId xmlns:a16="http://schemas.microsoft.com/office/drawing/2014/main" id="{AD312D64-0418-47D8-A446-D12F3CC15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" y="1763"/>
                <a:ext cx="2" cy="13"/>
              </a:xfrm>
              <a:custGeom>
                <a:avLst/>
                <a:gdLst>
                  <a:gd name="T0" fmla="*/ 1 w 2"/>
                  <a:gd name="T1" fmla="*/ 0 h 15"/>
                  <a:gd name="T2" fmla="*/ 0 w 2"/>
                  <a:gd name="T3" fmla="*/ 7 h 15"/>
                  <a:gd name="T4" fmla="*/ 1 w 2"/>
                  <a:gd name="T5" fmla="*/ 15 h 15"/>
                  <a:gd name="T6" fmla="*/ 2 w 2"/>
                  <a:gd name="T7" fmla="*/ 9 h 15"/>
                  <a:gd name="T8" fmla="*/ 1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1" y="0"/>
                    </a:moveTo>
                    <a:cubicBezTo>
                      <a:pt x="1" y="3"/>
                      <a:pt x="0" y="5"/>
                      <a:pt x="0" y="7"/>
                    </a:cubicBezTo>
                    <a:cubicBezTo>
                      <a:pt x="0" y="9"/>
                      <a:pt x="0" y="12"/>
                      <a:pt x="1" y="15"/>
                    </a:cubicBezTo>
                    <a:cubicBezTo>
                      <a:pt x="1" y="13"/>
                      <a:pt x="2" y="11"/>
                      <a:pt x="2" y="9"/>
                    </a:cubicBezTo>
                    <a:cubicBezTo>
                      <a:pt x="2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18" name="Freeform 4178">
                <a:extLst>
                  <a:ext uri="{FF2B5EF4-FFF2-40B4-BE49-F238E27FC236}">
                    <a16:creationId xmlns:a16="http://schemas.microsoft.com/office/drawing/2014/main" id="{7EC17451-8447-40BC-B3E7-1CCAB2EBA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6" y="1758"/>
                <a:ext cx="4" cy="8"/>
              </a:xfrm>
              <a:custGeom>
                <a:avLst/>
                <a:gdLst>
                  <a:gd name="T0" fmla="*/ 1 w 5"/>
                  <a:gd name="T1" fmla="*/ 0 h 10"/>
                  <a:gd name="T2" fmla="*/ 0 w 5"/>
                  <a:gd name="T3" fmla="*/ 4 h 10"/>
                  <a:gd name="T4" fmla="*/ 3 w 5"/>
                  <a:gd name="T5" fmla="*/ 10 h 10"/>
                  <a:gd name="T6" fmla="*/ 3 w 5"/>
                  <a:gd name="T7" fmla="*/ 10 h 10"/>
                  <a:gd name="T8" fmla="*/ 5 w 5"/>
                  <a:gd name="T9" fmla="*/ 7 h 10"/>
                  <a:gd name="T10" fmla="*/ 1 w 5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cubicBezTo>
                      <a:pt x="1" y="1"/>
                      <a:pt x="0" y="4"/>
                      <a:pt x="0" y="4"/>
                    </a:cubicBezTo>
                    <a:cubicBezTo>
                      <a:pt x="1" y="6"/>
                      <a:pt x="2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8"/>
                      <a:pt x="5" y="7"/>
                    </a:cubicBezTo>
                    <a:cubicBezTo>
                      <a:pt x="4" y="4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19" name="Freeform 4179">
                <a:extLst>
                  <a:ext uri="{FF2B5EF4-FFF2-40B4-BE49-F238E27FC236}">
                    <a16:creationId xmlns:a16="http://schemas.microsoft.com/office/drawing/2014/main" id="{DE03ACFC-B262-4FC3-B867-ED90E08C5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429"/>
                <a:ext cx="4" cy="10"/>
              </a:xfrm>
              <a:custGeom>
                <a:avLst/>
                <a:gdLst>
                  <a:gd name="T0" fmla="*/ 4 w 5"/>
                  <a:gd name="T1" fmla="*/ 0 h 12"/>
                  <a:gd name="T2" fmla="*/ 0 w 5"/>
                  <a:gd name="T3" fmla="*/ 9 h 12"/>
                  <a:gd name="T4" fmla="*/ 3 w 5"/>
                  <a:gd name="T5" fmla="*/ 12 h 12"/>
                  <a:gd name="T6" fmla="*/ 5 w 5"/>
                  <a:gd name="T7" fmla="*/ 4 h 12"/>
                  <a:gd name="T8" fmla="*/ 4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4" y="0"/>
                    </a:moveTo>
                    <a:cubicBezTo>
                      <a:pt x="2" y="3"/>
                      <a:pt x="1" y="6"/>
                      <a:pt x="0" y="9"/>
                    </a:cubicBezTo>
                    <a:cubicBezTo>
                      <a:pt x="1" y="10"/>
                      <a:pt x="1" y="10"/>
                      <a:pt x="3" y="12"/>
                    </a:cubicBezTo>
                    <a:cubicBezTo>
                      <a:pt x="4" y="9"/>
                      <a:pt x="5" y="7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20" name="Freeform 4180">
                <a:extLst>
                  <a:ext uri="{FF2B5EF4-FFF2-40B4-BE49-F238E27FC236}">
                    <a16:creationId xmlns:a16="http://schemas.microsoft.com/office/drawing/2014/main" id="{08FF7192-A4DD-49CC-A0FC-61AF88AD1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1751"/>
                <a:ext cx="5" cy="8"/>
              </a:xfrm>
              <a:custGeom>
                <a:avLst/>
                <a:gdLst>
                  <a:gd name="T0" fmla="*/ 3 w 6"/>
                  <a:gd name="T1" fmla="*/ 0 h 9"/>
                  <a:gd name="T2" fmla="*/ 3 w 6"/>
                  <a:gd name="T3" fmla="*/ 0 h 9"/>
                  <a:gd name="T4" fmla="*/ 0 w 6"/>
                  <a:gd name="T5" fmla="*/ 6 h 9"/>
                  <a:gd name="T6" fmla="*/ 2 w 6"/>
                  <a:gd name="T7" fmla="*/ 9 h 9"/>
                  <a:gd name="T8" fmla="*/ 2 w 6"/>
                  <a:gd name="T9" fmla="*/ 9 h 9"/>
                  <a:gd name="T10" fmla="*/ 6 w 6"/>
                  <a:gd name="T11" fmla="*/ 6 h 9"/>
                  <a:gd name="T12" fmla="*/ 3 w 6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1" y="7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4" y="7"/>
                      <a:pt x="6" y="6"/>
                    </a:cubicBezTo>
                    <a:cubicBezTo>
                      <a:pt x="4" y="2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21" name="Freeform 4181">
                <a:extLst>
                  <a:ext uri="{FF2B5EF4-FFF2-40B4-BE49-F238E27FC236}">
                    <a16:creationId xmlns:a16="http://schemas.microsoft.com/office/drawing/2014/main" id="{0573447B-922F-4174-B9EE-9BD677EEB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" y="900"/>
                <a:ext cx="5" cy="10"/>
              </a:xfrm>
              <a:custGeom>
                <a:avLst/>
                <a:gdLst>
                  <a:gd name="T0" fmla="*/ 2 w 5"/>
                  <a:gd name="T1" fmla="*/ 0 h 11"/>
                  <a:gd name="T2" fmla="*/ 0 w 5"/>
                  <a:gd name="T3" fmla="*/ 6 h 11"/>
                  <a:gd name="T4" fmla="*/ 4 w 5"/>
                  <a:gd name="T5" fmla="*/ 11 h 11"/>
                  <a:gd name="T6" fmla="*/ 4 w 5"/>
                  <a:gd name="T7" fmla="*/ 11 h 11"/>
                  <a:gd name="T8" fmla="*/ 5 w 5"/>
                  <a:gd name="T9" fmla="*/ 7 h 11"/>
                  <a:gd name="T10" fmla="*/ 2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1" y="2"/>
                      <a:pt x="0" y="5"/>
                      <a:pt x="0" y="6"/>
                    </a:cubicBezTo>
                    <a:cubicBezTo>
                      <a:pt x="1" y="8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8"/>
                      <a:pt x="5" y="7"/>
                    </a:cubicBezTo>
                    <a:cubicBezTo>
                      <a:pt x="4" y="5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22" name="Freeform 4182">
                <a:extLst>
                  <a:ext uri="{FF2B5EF4-FFF2-40B4-BE49-F238E27FC236}">
                    <a16:creationId xmlns:a16="http://schemas.microsoft.com/office/drawing/2014/main" id="{24B48D53-B1B8-4EE0-9AE7-53C557679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" y="1745"/>
                <a:ext cx="6" cy="11"/>
              </a:xfrm>
              <a:custGeom>
                <a:avLst/>
                <a:gdLst>
                  <a:gd name="T0" fmla="*/ 1 w 7"/>
                  <a:gd name="T1" fmla="*/ 0 h 13"/>
                  <a:gd name="T2" fmla="*/ 0 w 7"/>
                  <a:gd name="T3" fmla="*/ 7 h 13"/>
                  <a:gd name="T4" fmla="*/ 7 w 7"/>
                  <a:gd name="T5" fmla="*/ 13 h 13"/>
                  <a:gd name="T6" fmla="*/ 4 w 7"/>
                  <a:gd name="T7" fmla="*/ 4 h 13"/>
                  <a:gd name="T8" fmla="*/ 1 w 7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1" y="0"/>
                    </a:moveTo>
                    <a:cubicBezTo>
                      <a:pt x="1" y="3"/>
                      <a:pt x="0" y="7"/>
                      <a:pt x="0" y="7"/>
                    </a:cubicBezTo>
                    <a:cubicBezTo>
                      <a:pt x="1" y="9"/>
                      <a:pt x="3" y="10"/>
                      <a:pt x="7" y="13"/>
                    </a:cubicBezTo>
                    <a:cubicBezTo>
                      <a:pt x="5" y="7"/>
                      <a:pt x="4" y="5"/>
                      <a:pt x="4" y="4"/>
                    </a:cubicBezTo>
                    <a:cubicBezTo>
                      <a:pt x="3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23" name="Freeform 4183">
                <a:extLst>
                  <a:ext uri="{FF2B5EF4-FFF2-40B4-BE49-F238E27FC236}">
                    <a16:creationId xmlns:a16="http://schemas.microsoft.com/office/drawing/2014/main" id="{895B0754-8F4A-4D6D-9133-C3C62991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1189"/>
                <a:ext cx="4" cy="11"/>
              </a:xfrm>
              <a:custGeom>
                <a:avLst/>
                <a:gdLst>
                  <a:gd name="T0" fmla="*/ 3 w 4"/>
                  <a:gd name="T1" fmla="*/ 0 h 12"/>
                  <a:gd name="T2" fmla="*/ 0 w 4"/>
                  <a:gd name="T3" fmla="*/ 9 h 12"/>
                  <a:gd name="T4" fmla="*/ 3 w 4"/>
                  <a:gd name="T5" fmla="*/ 12 h 12"/>
                  <a:gd name="T6" fmla="*/ 4 w 4"/>
                  <a:gd name="T7" fmla="*/ 5 h 12"/>
                  <a:gd name="T8" fmla="*/ 3 w 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3" y="0"/>
                    </a:moveTo>
                    <a:cubicBezTo>
                      <a:pt x="2" y="3"/>
                      <a:pt x="1" y="6"/>
                      <a:pt x="0" y="9"/>
                    </a:cubicBezTo>
                    <a:cubicBezTo>
                      <a:pt x="1" y="10"/>
                      <a:pt x="2" y="10"/>
                      <a:pt x="3" y="12"/>
                    </a:cubicBezTo>
                    <a:cubicBezTo>
                      <a:pt x="3" y="10"/>
                      <a:pt x="4" y="7"/>
                      <a:pt x="4" y="5"/>
                    </a:cubicBezTo>
                    <a:cubicBezTo>
                      <a:pt x="4" y="4"/>
                      <a:pt x="4" y="2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24" name="Freeform 4184">
                <a:extLst>
                  <a:ext uri="{FF2B5EF4-FFF2-40B4-BE49-F238E27FC236}">
                    <a16:creationId xmlns:a16="http://schemas.microsoft.com/office/drawing/2014/main" id="{082426E0-485D-4251-B89C-CA5AF3EB5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7" y="1043"/>
                <a:ext cx="5" cy="6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5 h 7"/>
                  <a:gd name="T4" fmla="*/ 6 w 6"/>
                  <a:gd name="T5" fmla="*/ 7 h 7"/>
                  <a:gd name="T6" fmla="*/ 3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1" y="2"/>
                      <a:pt x="0" y="5"/>
                    </a:cubicBezTo>
                    <a:cubicBezTo>
                      <a:pt x="2" y="6"/>
                      <a:pt x="4" y="7"/>
                      <a:pt x="6" y="7"/>
                    </a:cubicBezTo>
                    <a:cubicBezTo>
                      <a:pt x="5" y="3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25" name="Freeform 4185">
                <a:extLst>
                  <a:ext uri="{FF2B5EF4-FFF2-40B4-BE49-F238E27FC236}">
                    <a16:creationId xmlns:a16="http://schemas.microsoft.com/office/drawing/2014/main" id="{291085D3-3CCC-42D0-A31E-C68128A2B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1144"/>
                <a:ext cx="3" cy="12"/>
              </a:xfrm>
              <a:custGeom>
                <a:avLst/>
                <a:gdLst>
                  <a:gd name="T0" fmla="*/ 2 w 3"/>
                  <a:gd name="T1" fmla="*/ 0 h 15"/>
                  <a:gd name="T2" fmla="*/ 0 w 3"/>
                  <a:gd name="T3" fmla="*/ 5 h 15"/>
                  <a:gd name="T4" fmla="*/ 1 w 3"/>
                  <a:gd name="T5" fmla="*/ 15 h 15"/>
                  <a:gd name="T6" fmla="*/ 3 w 3"/>
                  <a:gd name="T7" fmla="*/ 13 h 15"/>
                  <a:gd name="T8" fmla="*/ 2 w 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5">
                    <a:moveTo>
                      <a:pt x="2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4"/>
                      <a:pt x="3" y="13"/>
                      <a:pt x="3" y="13"/>
                    </a:cubicBezTo>
                    <a:cubicBezTo>
                      <a:pt x="2" y="6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26" name="Freeform 4186">
                <a:extLst>
                  <a:ext uri="{FF2B5EF4-FFF2-40B4-BE49-F238E27FC236}">
                    <a16:creationId xmlns:a16="http://schemas.microsoft.com/office/drawing/2014/main" id="{B043B152-EA73-4EF4-9D84-1423DE537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6" y="1627"/>
                <a:ext cx="4" cy="10"/>
              </a:xfrm>
              <a:custGeom>
                <a:avLst/>
                <a:gdLst>
                  <a:gd name="T0" fmla="*/ 2 w 5"/>
                  <a:gd name="T1" fmla="*/ 0 h 12"/>
                  <a:gd name="T2" fmla="*/ 1 w 5"/>
                  <a:gd name="T3" fmla="*/ 7 h 12"/>
                  <a:gd name="T4" fmla="*/ 4 w 5"/>
                  <a:gd name="T5" fmla="*/ 12 h 12"/>
                  <a:gd name="T6" fmla="*/ 4 w 5"/>
                  <a:gd name="T7" fmla="*/ 12 h 12"/>
                  <a:gd name="T8" fmla="*/ 5 w 5"/>
                  <a:gd name="T9" fmla="*/ 9 h 12"/>
                  <a:gd name="T10" fmla="*/ 2 w 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2">
                    <a:moveTo>
                      <a:pt x="2" y="0"/>
                    </a:moveTo>
                    <a:cubicBezTo>
                      <a:pt x="1" y="3"/>
                      <a:pt x="0" y="6"/>
                      <a:pt x="1" y="7"/>
                    </a:cubicBezTo>
                    <a:cubicBezTo>
                      <a:pt x="1" y="9"/>
                      <a:pt x="2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0"/>
                      <a:pt x="5" y="9"/>
                    </a:cubicBezTo>
                    <a:cubicBezTo>
                      <a:pt x="4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27" name="Freeform 4187">
                <a:extLst>
                  <a:ext uri="{FF2B5EF4-FFF2-40B4-BE49-F238E27FC236}">
                    <a16:creationId xmlns:a16="http://schemas.microsoft.com/office/drawing/2014/main" id="{48EA2F66-757D-42B9-BA6F-EE69D0EB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5" y="519"/>
                <a:ext cx="5" cy="9"/>
              </a:xfrm>
              <a:custGeom>
                <a:avLst/>
                <a:gdLst>
                  <a:gd name="T0" fmla="*/ 5 w 6"/>
                  <a:gd name="T1" fmla="*/ 0 h 11"/>
                  <a:gd name="T2" fmla="*/ 5 w 6"/>
                  <a:gd name="T3" fmla="*/ 0 h 11"/>
                  <a:gd name="T4" fmla="*/ 1 w 6"/>
                  <a:gd name="T5" fmla="*/ 5 h 11"/>
                  <a:gd name="T6" fmla="*/ 2 w 6"/>
                  <a:gd name="T7" fmla="*/ 11 h 11"/>
                  <a:gd name="T8" fmla="*/ 6 w 6"/>
                  <a:gd name="T9" fmla="*/ 3 h 11"/>
                  <a:gd name="T10" fmla="*/ 5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3"/>
                      <a:pt x="1" y="5"/>
                    </a:cubicBezTo>
                    <a:cubicBezTo>
                      <a:pt x="0" y="5"/>
                      <a:pt x="2" y="9"/>
                      <a:pt x="2" y="11"/>
                    </a:cubicBezTo>
                    <a:cubicBezTo>
                      <a:pt x="3" y="9"/>
                      <a:pt x="5" y="6"/>
                      <a:pt x="6" y="3"/>
                    </a:cubicBezTo>
                    <a:cubicBezTo>
                      <a:pt x="6" y="3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28" name="Freeform 4188">
                <a:extLst>
                  <a:ext uri="{FF2B5EF4-FFF2-40B4-BE49-F238E27FC236}">
                    <a16:creationId xmlns:a16="http://schemas.microsoft.com/office/drawing/2014/main" id="{F201211E-1E43-4420-8AA0-32F0A5021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1000"/>
                <a:ext cx="5" cy="9"/>
              </a:xfrm>
              <a:custGeom>
                <a:avLst/>
                <a:gdLst>
                  <a:gd name="T0" fmla="*/ 4 w 6"/>
                  <a:gd name="T1" fmla="*/ 0 h 11"/>
                  <a:gd name="T2" fmla="*/ 0 w 6"/>
                  <a:gd name="T3" fmla="*/ 9 h 11"/>
                  <a:gd name="T4" fmla="*/ 2 w 6"/>
                  <a:gd name="T5" fmla="*/ 11 h 11"/>
                  <a:gd name="T6" fmla="*/ 2 w 6"/>
                  <a:gd name="T7" fmla="*/ 11 h 11"/>
                  <a:gd name="T8" fmla="*/ 6 w 6"/>
                  <a:gd name="T9" fmla="*/ 6 h 11"/>
                  <a:gd name="T10" fmla="*/ 4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4" y="0"/>
                    </a:moveTo>
                    <a:cubicBezTo>
                      <a:pt x="3" y="3"/>
                      <a:pt x="1" y="6"/>
                      <a:pt x="0" y="9"/>
                    </a:cubicBezTo>
                    <a:cubicBezTo>
                      <a:pt x="1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4" y="10"/>
                      <a:pt x="5" y="8"/>
                      <a:pt x="6" y="6"/>
                    </a:cubicBezTo>
                    <a:cubicBezTo>
                      <a:pt x="5" y="3"/>
                      <a:pt x="4" y="1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29" name="Freeform 4189">
                <a:extLst>
                  <a:ext uri="{FF2B5EF4-FFF2-40B4-BE49-F238E27FC236}">
                    <a16:creationId xmlns:a16="http://schemas.microsoft.com/office/drawing/2014/main" id="{F63C3200-374D-4B19-86D5-5F53F0EDC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1" y="1671"/>
                <a:ext cx="5" cy="9"/>
              </a:xfrm>
              <a:custGeom>
                <a:avLst/>
                <a:gdLst>
                  <a:gd name="T0" fmla="*/ 1 w 6"/>
                  <a:gd name="T1" fmla="*/ 0 h 11"/>
                  <a:gd name="T2" fmla="*/ 0 w 6"/>
                  <a:gd name="T3" fmla="*/ 4 h 11"/>
                  <a:gd name="T4" fmla="*/ 2 w 6"/>
                  <a:gd name="T5" fmla="*/ 11 h 11"/>
                  <a:gd name="T6" fmla="*/ 2 w 6"/>
                  <a:gd name="T7" fmla="*/ 11 h 11"/>
                  <a:gd name="T8" fmla="*/ 6 w 6"/>
                  <a:gd name="T9" fmla="*/ 9 h 11"/>
                  <a:gd name="T10" fmla="*/ 1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1" y="10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4" y="10"/>
                      <a:pt x="6" y="9"/>
                    </a:cubicBezTo>
                    <a:cubicBezTo>
                      <a:pt x="4" y="6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30" name="Freeform 4190">
                <a:extLst>
                  <a:ext uri="{FF2B5EF4-FFF2-40B4-BE49-F238E27FC236}">
                    <a16:creationId xmlns:a16="http://schemas.microsoft.com/office/drawing/2014/main" id="{989E2DEF-BD5D-4911-B913-90F1B5C02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" y="1671"/>
                <a:ext cx="4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4 h 12"/>
                  <a:gd name="T4" fmla="*/ 2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7"/>
                      <a:pt x="1" y="10"/>
                      <a:pt x="2" y="12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4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31" name="Freeform 4191">
                <a:extLst>
                  <a:ext uri="{FF2B5EF4-FFF2-40B4-BE49-F238E27FC236}">
                    <a16:creationId xmlns:a16="http://schemas.microsoft.com/office/drawing/2014/main" id="{4F596739-4D8C-4029-B693-E1B6A188D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3" y="1023"/>
                <a:ext cx="3" cy="9"/>
              </a:xfrm>
              <a:custGeom>
                <a:avLst/>
                <a:gdLst>
                  <a:gd name="T0" fmla="*/ 1 w 4"/>
                  <a:gd name="T1" fmla="*/ 0 h 11"/>
                  <a:gd name="T2" fmla="*/ 0 w 4"/>
                  <a:gd name="T3" fmla="*/ 1 h 11"/>
                  <a:gd name="T4" fmla="*/ 2 w 4"/>
                  <a:gd name="T5" fmla="*/ 11 h 11"/>
                  <a:gd name="T6" fmla="*/ 4 w 4"/>
                  <a:gd name="T7" fmla="*/ 6 h 11"/>
                  <a:gd name="T8" fmla="*/ 1 w 4"/>
                  <a:gd name="T9" fmla="*/ 0 h 11"/>
                  <a:gd name="T10" fmla="*/ 1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5"/>
                      <a:pt x="1" y="8"/>
                      <a:pt x="2" y="11"/>
                    </a:cubicBezTo>
                    <a:cubicBezTo>
                      <a:pt x="3" y="10"/>
                      <a:pt x="3" y="9"/>
                      <a:pt x="4" y="6"/>
                    </a:cubicBezTo>
                    <a:cubicBezTo>
                      <a:pt x="3" y="4"/>
                      <a:pt x="2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32" name="Freeform 4192">
                <a:extLst>
                  <a:ext uri="{FF2B5EF4-FFF2-40B4-BE49-F238E27FC236}">
                    <a16:creationId xmlns:a16="http://schemas.microsoft.com/office/drawing/2014/main" id="{655EFC4F-D3E8-4EAE-80FE-793662CA0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" y="345"/>
                <a:ext cx="3" cy="10"/>
              </a:xfrm>
              <a:custGeom>
                <a:avLst/>
                <a:gdLst>
                  <a:gd name="T0" fmla="*/ 1 w 4"/>
                  <a:gd name="T1" fmla="*/ 0 h 12"/>
                  <a:gd name="T2" fmla="*/ 0 w 4"/>
                  <a:gd name="T3" fmla="*/ 4 h 12"/>
                  <a:gd name="T4" fmla="*/ 1 w 4"/>
                  <a:gd name="T5" fmla="*/ 12 h 12"/>
                  <a:gd name="T6" fmla="*/ 4 w 4"/>
                  <a:gd name="T7" fmla="*/ 9 h 12"/>
                  <a:gd name="T8" fmla="*/ 1 w 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1" y="9"/>
                      <a:pt x="1" y="12"/>
                    </a:cubicBezTo>
                    <a:cubicBezTo>
                      <a:pt x="3" y="10"/>
                      <a:pt x="3" y="10"/>
                      <a:pt x="4" y="9"/>
                    </a:cubicBezTo>
                    <a:cubicBezTo>
                      <a:pt x="3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33" name="Freeform 4193">
                <a:extLst>
                  <a:ext uri="{FF2B5EF4-FFF2-40B4-BE49-F238E27FC236}">
                    <a16:creationId xmlns:a16="http://schemas.microsoft.com/office/drawing/2014/main" id="{51E452C3-8C1F-4ECD-BA9A-3481288F1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743"/>
                <a:ext cx="4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5 h 12"/>
                  <a:gd name="T4" fmla="*/ 2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0" y="7"/>
                      <a:pt x="1" y="10"/>
                      <a:pt x="2" y="12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4" y="6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34" name="Freeform 4194">
                <a:extLst>
                  <a:ext uri="{FF2B5EF4-FFF2-40B4-BE49-F238E27FC236}">
                    <a16:creationId xmlns:a16="http://schemas.microsoft.com/office/drawing/2014/main" id="{2D4A206A-3B44-4EF6-8CA1-F86478E1E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7" y="1300"/>
                <a:ext cx="5" cy="9"/>
              </a:xfrm>
              <a:custGeom>
                <a:avLst/>
                <a:gdLst>
                  <a:gd name="T0" fmla="*/ 2 w 6"/>
                  <a:gd name="T1" fmla="*/ 0 h 10"/>
                  <a:gd name="T2" fmla="*/ 1 w 6"/>
                  <a:gd name="T3" fmla="*/ 2 h 10"/>
                  <a:gd name="T4" fmla="*/ 3 w 6"/>
                  <a:gd name="T5" fmla="*/ 10 h 10"/>
                  <a:gd name="T6" fmla="*/ 3 w 6"/>
                  <a:gd name="T7" fmla="*/ 10 h 10"/>
                  <a:gd name="T8" fmla="*/ 6 w 6"/>
                  <a:gd name="T9" fmla="*/ 8 h 10"/>
                  <a:gd name="T10" fmla="*/ 2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cubicBezTo>
                      <a:pt x="2" y="1"/>
                      <a:pt x="0" y="2"/>
                      <a:pt x="1" y="2"/>
                    </a:cubicBezTo>
                    <a:cubicBezTo>
                      <a:pt x="1" y="5"/>
                      <a:pt x="2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5" y="9"/>
                      <a:pt x="6" y="8"/>
                    </a:cubicBezTo>
                    <a:cubicBezTo>
                      <a:pt x="5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35" name="Freeform 4195">
                <a:extLst>
                  <a:ext uri="{FF2B5EF4-FFF2-40B4-BE49-F238E27FC236}">
                    <a16:creationId xmlns:a16="http://schemas.microsoft.com/office/drawing/2014/main" id="{AFB3993F-248C-4A91-BB24-2330C4F13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6" y="760"/>
                <a:ext cx="4" cy="10"/>
              </a:xfrm>
              <a:custGeom>
                <a:avLst/>
                <a:gdLst>
                  <a:gd name="T0" fmla="*/ 1 w 4"/>
                  <a:gd name="T1" fmla="*/ 0 h 12"/>
                  <a:gd name="T2" fmla="*/ 0 w 4"/>
                  <a:gd name="T3" fmla="*/ 7 h 12"/>
                  <a:gd name="T4" fmla="*/ 3 w 4"/>
                  <a:gd name="T5" fmla="*/ 12 h 12"/>
                  <a:gd name="T6" fmla="*/ 3 w 4"/>
                  <a:gd name="T7" fmla="*/ 12 h 12"/>
                  <a:gd name="T8" fmla="*/ 4 w 4"/>
                  <a:gd name="T9" fmla="*/ 9 h 12"/>
                  <a:gd name="T10" fmla="*/ 1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1" y="0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9"/>
                      <a:pt x="2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3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36" name="Freeform 4196">
                <a:extLst>
                  <a:ext uri="{FF2B5EF4-FFF2-40B4-BE49-F238E27FC236}">
                    <a16:creationId xmlns:a16="http://schemas.microsoft.com/office/drawing/2014/main" id="{65ADAB8E-317C-425A-A793-CA4C29869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6" y="1292"/>
                <a:ext cx="3" cy="10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6 h 12"/>
                  <a:gd name="T4" fmla="*/ 3 w 3"/>
                  <a:gd name="T5" fmla="*/ 12 h 12"/>
                  <a:gd name="T6" fmla="*/ 3 w 3"/>
                  <a:gd name="T7" fmla="*/ 12 h 12"/>
                  <a:gd name="T8" fmla="*/ 3 w 3"/>
                  <a:gd name="T9" fmla="*/ 9 h 12"/>
                  <a:gd name="T10" fmla="*/ 1 w 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1" y="2"/>
                      <a:pt x="0" y="6"/>
                      <a:pt x="0" y="6"/>
                    </a:cubicBezTo>
                    <a:cubicBezTo>
                      <a:pt x="1" y="9"/>
                      <a:pt x="2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0"/>
                      <a:pt x="3" y="9"/>
                    </a:cubicBezTo>
                    <a:cubicBezTo>
                      <a:pt x="2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37" name="Freeform 4197">
                <a:extLst>
                  <a:ext uri="{FF2B5EF4-FFF2-40B4-BE49-F238E27FC236}">
                    <a16:creationId xmlns:a16="http://schemas.microsoft.com/office/drawing/2014/main" id="{42C80FA7-5933-44CD-961C-C5659142C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6" y="761"/>
                <a:ext cx="5" cy="10"/>
              </a:xfrm>
              <a:custGeom>
                <a:avLst/>
                <a:gdLst>
                  <a:gd name="T0" fmla="*/ 3 w 6"/>
                  <a:gd name="T1" fmla="*/ 0 h 12"/>
                  <a:gd name="T2" fmla="*/ 0 w 6"/>
                  <a:gd name="T3" fmla="*/ 7 h 12"/>
                  <a:gd name="T4" fmla="*/ 1 w 6"/>
                  <a:gd name="T5" fmla="*/ 12 h 12"/>
                  <a:gd name="T6" fmla="*/ 6 w 6"/>
                  <a:gd name="T7" fmla="*/ 4 h 12"/>
                  <a:gd name="T8" fmla="*/ 3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3" y="0"/>
                    </a:moveTo>
                    <a:cubicBezTo>
                      <a:pt x="2" y="2"/>
                      <a:pt x="1" y="5"/>
                      <a:pt x="0" y="7"/>
                    </a:cubicBezTo>
                    <a:cubicBezTo>
                      <a:pt x="0" y="8"/>
                      <a:pt x="1" y="10"/>
                      <a:pt x="1" y="12"/>
                    </a:cubicBezTo>
                    <a:cubicBezTo>
                      <a:pt x="3" y="9"/>
                      <a:pt x="4" y="7"/>
                      <a:pt x="6" y="4"/>
                    </a:cubicBezTo>
                    <a:cubicBezTo>
                      <a:pt x="5" y="3"/>
                      <a:pt x="5" y="2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38" name="Freeform 4198">
                <a:extLst>
                  <a:ext uri="{FF2B5EF4-FFF2-40B4-BE49-F238E27FC236}">
                    <a16:creationId xmlns:a16="http://schemas.microsoft.com/office/drawing/2014/main" id="{53C891A1-5ED6-4EF3-A882-4F93E9E70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3" y="776"/>
                <a:ext cx="5" cy="9"/>
              </a:xfrm>
              <a:custGeom>
                <a:avLst/>
                <a:gdLst>
                  <a:gd name="T0" fmla="*/ 2 w 6"/>
                  <a:gd name="T1" fmla="*/ 0 h 11"/>
                  <a:gd name="T2" fmla="*/ 1 w 6"/>
                  <a:gd name="T3" fmla="*/ 7 h 11"/>
                  <a:gd name="T4" fmla="*/ 5 w 6"/>
                  <a:gd name="T5" fmla="*/ 11 h 11"/>
                  <a:gd name="T6" fmla="*/ 5 w 6"/>
                  <a:gd name="T7" fmla="*/ 11 h 11"/>
                  <a:gd name="T8" fmla="*/ 6 w 6"/>
                  <a:gd name="T9" fmla="*/ 8 h 11"/>
                  <a:gd name="T10" fmla="*/ 2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2" y="3"/>
                      <a:pt x="0" y="6"/>
                      <a:pt x="1" y="7"/>
                    </a:cubicBezTo>
                    <a:cubicBezTo>
                      <a:pt x="2" y="9"/>
                      <a:pt x="3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9"/>
                      <a:pt x="6" y="8"/>
                    </a:cubicBezTo>
                    <a:cubicBezTo>
                      <a:pt x="4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39" name="Freeform 4199">
                <a:extLst>
                  <a:ext uri="{FF2B5EF4-FFF2-40B4-BE49-F238E27FC236}">
                    <a16:creationId xmlns:a16="http://schemas.microsoft.com/office/drawing/2014/main" id="{5C59ED68-7EF3-4B7A-8477-7B4946E80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" y="172"/>
                <a:ext cx="4" cy="9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7 h 11"/>
                  <a:gd name="T4" fmla="*/ 4 w 5"/>
                  <a:gd name="T5" fmla="*/ 11 h 11"/>
                  <a:gd name="T6" fmla="*/ 4 w 5"/>
                  <a:gd name="T7" fmla="*/ 11 h 11"/>
                  <a:gd name="T8" fmla="*/ 5 w 5"/>
                  <a:gd name="T9" fmla="*/ 8 h 11"/>
                  <a:gd name="T10" fmla="*/ 1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1" y="2"/>
                      <a:pt x="0" y="6"/>
                      <a:pt x="0" y="7"/>
                    </a:cubicBezTo>
                    <a:cubicBezTo>
                      <a:pt x="1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9"/>
                      <a:pt x="5" y="8"/>
                    </a:cubicBezTo>
                    <a:cubicBezTo>
                      <a:pt x="4" y="5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40" name="Freeform 4200">
                <a:extLst>
                  <a:ext uri="{FF2B5EF4-FFF2-40B4-BE49-F238E27FC236}">
                    <a16:creationId xmlns:a16="http://schemas.microsoft.com/office/drawing/2014/main" id="{66BF20EF-8F01-428B-A385-8012C731D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686"/>
                <a:ext cx="5" cy="9"/>
              </a:xfrm>
              <a:custGeom>
                <a:avLst/>
                <a:gdLst>
                  <a:gd name="T0" fmla="*/ 2 w 6"/>
                  <a:gd name="T1" fmla="*/ 0 h 11"/>
                  <a:gd name="T2" fmla="*/ 1 w 6"/>
                  <a:gd name="T3" fmla="*/ 7 h 11"/>
                  <a:gd name="T4" fmla="*/ 5 w 6"/>
                  <a:gd name="T5" fmla="*/ 11 h 11"/>
                  <a:gd name="T6" fmla="*/ 5 w 6"/>
                  <a:gd name="T7" fmla="*/ 11 h 11"/>
                  <a:gd name="T8" fmla="*/ 6 w 6"/>
                  <a:gd name="T9" fmla="*/ 8 h 11"/>
                  <a:gd name="T10" fmla="*/ 2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1" y="2"/>
                      <a:pt x="0" y="6"/>
                      <a:pt x="1" y="7"/>
                    </a:cubicBezTo>
                    <a:cubicBezTo>
                      <a:pt x="2" y="9"/>
                      <a:pt x="3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9"/>
                      <a:pt x="6" y="8"/>
                    </a:cubicBezTo>
                    <a:cubicBezTo>
                      <a:pt x="4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41" name="Freeform 4201">
                <a:extLst>
                  <a:ext uri="{FF2B5EF4-FFF2-40B4-BE49-F238E27FC236}">
                    <a16:creationId xmlns:a16="http://schemas.microsoft.com/office/drawing/2014/main" id="{BCB36087-F564-45AF-B602-A9AE38AA5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" y="688"/>
                <a:ext cx="3" cy="9"/>
              </a:xfrm>
              <a:custGeom>
                <a:avLst/>
                <a:gdLst>
                  <a:gd name="T0" fmla="*/ 1 w 4"/>
                  <a:gd name="T1" fmla="*/ 0 h 11"/>
                  <a:gd name="T2" fmla="*/ 0 w 4"/>
                  <a:gd name="T3" fmla="*/ 7 h 11"/>
                  <a:gd name="T4" fmla="*/ 3 w 4"/>
                  <a:gd name="T5" fmla="*/ 11 h 11"/>
                  <a:gd name="T6" fmla="*/ 3 w 4"/>
                  <a:gd name="T7" fmla="*/ 11 h 11"/>
                  <a:gd name="T8" fmla="*/ 4 w 4"/>
                  <a:gd name="T9" fmla="*/ 8 h 11"/>
                  <a:gd name="T10" fmla="*/ 1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1" y="2"/>
                      <a:pt x="0" y="6"/>
                      <a:pt x="0" y="7"/>
                    </a:cubicBezTo>
                    <a:cubicBezTo>
                      <a:pt x="1" y="9"/>
                      <a:pt x="2" y="10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9"/>
                      <a:pt x="4" y="8"/>
                    </a:cubicBezTo>
                    <a:cubicBezTo>
                      <a:pt x="3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42" name="Freeform 4202">
                <a:extLst>
                  <a:ext uri="{FF2B5EF4-FFF2-40B4-BE49-F238E27FC236}">
                    <a16:creationId xmlns:a16="http://schemas.microsoft.com/office/drawing/2014/main" id="{866D44D8-2096-4F4A-89D7-3546FE379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7" y="115"/>
                <a:ext cx="4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4 h 12"/>
                  <a:gd name="T4" fmla="*/ 2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7"/>
                      <a:pt x="1" y="10"/>
                      <a:pt x="2" y="12"/>
                    </a:cubicBezTo>
                    <a:cubicBezTo>
                      <a:pt x="3" y="10"/>
                      <a:pt x="4" y="10"/>
                      <a:pt x="5" y="9"/>
                    </a:cubicBezTo>
                    <a:cubicBezTo>
                      <a:pt x="4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43" name="Freeform 4203">
                <a:extLst>
                  <a:ext uri="{FF2B5EF4-FFF2-40B4-BE49-F238E27FC236}">
                    <a16:creationId xmlns:a16="http://schemas.microsoft.com/office/drawing/2014/main" id="{1B998B12-DD7A-4DB6-A2B4-16D0DB405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" y="465"/>
                <a:ext cx="5" cy="7"/>
              </a:xfrm>
              <a:custGeom>
                <a:avLst/>
                <a:gdLst>
                  <a:gd name="T0" fmla="*/ 3 w 6"/>
                  <a:gd name="T1" fmla="*/ 0 h 9"/>
                  <a:gd name="T2" fmla="*/ 2 w 6"/>
                  <a:gd name="T3" fmla="*/ 0 h 9"/>
                  <a:gd name="T4" fmla="*/ 0 w 6"/>
                  <a:gd name="T5" fmla="*/ 6 h 9"/>
                  <a:gd name="T6" fmla="*/ 2 w 6"/>
                  <a:gd name="T7" fmla="*/ 9 h 9"/>
                  <a:gd name="T8" fmla="*/ 2 w 6"/>
                  <a:gd name="T9" fmla="*/ 9 h 9"/>
                  <a:gd name="T10" fmla="*/ 6 w 6"/>
                  <a:gd name="T11" fmla="*/ 4 h 9"/>
                  <a:gd name="T12" fmla="*/ 3 w 6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4"/>
                      <a:pt x="0" y="6"/>
                    </a:cubicBezTo>
                    <a:cubicBezTo>
                      <a:pt x="1" y="7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8"/>
                      <a:pt x="4" y="6"/>
                      <a:pt x="6" y="4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44" name="Freeform 4204">
                <a:extLst>
                  <a:ext uri="{FF2B5EF4-FFF2-40B4-BE49-F238E27FC236}">
                    <a16:creationId xmlns:a16="http://schemas.microsoft.com/office/drawing/2014/main" id="{81622998-CBED-4C33-95E5-1294F0AD8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1" y="718"/>
                <a:ext cx="4" cy="10"/>
              </a:xfrm>
              <a:custGeom>
                <a:avLst/>
                <a:gdLst>
                  <a:gd name="T0" fmla="*/ 2 w 4"/>
                  <a:gd name="T1" fmla="*/ 0 h 12"/>
                  <a:gd name="T2" fmla="*/ 1 w 4"/>
                  <a:gd name="T3" fmla="*/ 7 h 12"/>
                  <a:gd name="T4" fmla="*/ 3 w 4"/>
                  <a:gd name="T5" fmla="*/ 12 h 12"/>
                  <a:gd name="T6" fmla="*/ 3 w 4"/>
                  <a:gd name="T7" fmla="*/ 12 h 12"/>
                  <a:gd name="T8" fmla="*/ 4 w 4"/>
                  <a:gd name="T9" fmla="*/ 8 h 12"/>
                  <a:gd name="T10" fmla="*/ 2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cubicBezTo>
                      <a:pt x="1" y="2"/>
                      <a:pt x="0" y="6"/>
                      <a:pt x="1" y="7"/>
                    </a:cubicBezTo>
                    <a:cubicBezTo>
                      <a:pt x="1" y="9"/>
                      <a:pt x="2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4" y="10"/>
                      <a:pt x="4" y="8"/>
                    </a:cubicBezTo>
                    <a:cubicBezTo>
                      <a:pt x="3" y="6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45" name="Freeform 4205">
                <a:extLst>
                  <a:ext uri="{FF2B5EF4-FFF2-40B4-BE49-F238E27FC236}">
                    <a16:creationId xmlns:a16="http://schemas.microsoft.com/office/drawing/2014/main" id="{F08A9D76-15CB-423A-8D72-4B9CE3D4A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148"/>
                <a:ext cx="5" cy="9"/>
              </a:xfrm>
              <a:custGeom>
                <a:avLst/>
                <a:gdLst>
                  <a:gd name="T0" fmla="*/ 3 w 5"/>
                  <a:gd name="T1" fmla="*/ 0 h 10"/>
                  <a:gd name="T2" fmla="*/ 3 w 5"/>
                  <a:gd name="T3" fmla="*/ 0 h 10"/>
                  <a:gd name="T4" fmla="*/ 0 w 5"/>
                  <a:gd name="T5" fmla="*/ 6 h 10"/>
                  <a:gd name="T6" fmla="*/ 2 w 5"/>
                  <a:gd name="T7" fmla="*/ 10 h 10"/>
                  <a:gd name="T8" fmla="*/ 5 w 5"/>
                  <a:gd name="T9" fmla="*/ 3 h 10"/>
                  <a:gd name="T10" fmla="*/ 3 w 5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1" y="9"/>
                      <a:pt x="2" y="10"/>
                    </a:cubicBezTo>
                    <a:cubicBezTo>
                      <a:pt x="3" y="8"/>
                      <a:pt x="4" y="5"/>
                      <a:pt x="5" y="3"/>
                    </a:cubicBezTo>
                    <a:cubicBezTo>
                      <a:pt x="5" y="2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46" name="Freeform 4206">
                <a:extLst>
                  <a:ext uri="{FF2B5EF4-FFF2-40B4-BE49-F238E27FC236}">
                    <a16:creationId xmlns:a16="http://schemas.microsoft.com/office/drawing/2014/main" id="{B65C8665-EE8A-4B12-96E1-DFAAAF680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7" y="148"/>
                <a:ext cx="4" cy="10"/>
              </a:xfrm>
              <a:custGeom>
                <a:avLst/>
                <a:gdLst>
                  <a:gd name="T0" fmla="*/ 3 w 5"/>
                  <a:gd name="T1" fmla="*/ 0 h 12"/>
                  <a:gd name="T2" fmla="*/ 3 w 5"/>
                  <a:gd name="T3" fmla="*/ 0 h 12"/>
                  <a:gd name="T4" fmla="*/ 0 w 5"/>
                  <a:gd name="T5" fmla="*/ 7 h 12"/>
                  <a:gd name="T6" fmla="*/ 1 w 5"/>
                  <a:gd name="T7" fmla="*/ 12 h 12"/>
                  <a:gd name="T8" fmla="*/ 5 w 5"/>
                  <a:gd name="T9" fmla="*/ 4 h 12"/>
                  <a:gd name="T10" fmla="*/ 3 w 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2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2"/>
                      <a:pt x="0" y="4"/>
                      <a:pt x="0" y="7"/>
                    </a:cubicBezTo>
                    <a:cubicBezTo>
                      <a:pt x="0" y="8"/>
                      <a:pt x="1" y="10"/>
                      <a:pt x="1" y="12"/>
                    </a:cubicBezTo>
                    <a:cubicBezTo>
                      <a:pt x="2" y="9"/>
                      <a:pt x="4" y="6"/>
                      <a:pt x="5" y="4"/>
                    </a:cubicBezTo>
                    <a:cubicBezTo>
                      <a:pt x="4" y="3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47" name="Freeform 4207">
                <a:extLst>
                  <a:ext uri="{FF2B5EF4-FFF2-40B4-BE49-F238E27FC236}">
                    <a16:creationId xmlns:a16="http://schemas.microsoft.com/office/drawing/2014/main" id="{8BFA8F27-5916-4073-90B2-4A8DA93BE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" y="158"/>
                <a:ext cx="4" cy="10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4 h 11"/>
                  <a:gd name="T4" fmla="*/ 2 w 5"/>
                  <a:gd name="T5" fmla="*/ 11 h 11"/>
                  <a:gd name="T6" fmla="*/ 5 w 5"/>
                  <a:gd name="T7" fmla="*/ 9 h 11"/>
                  <a:gd name="T8" fmla="*/ 1 w 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6"/>
                      <a:pt x="1" y="9"/>
                      <a:pt x="2" y="11"/>
                    </a:cubicBezTo>
                    <a:cubicBezTo>
                      <a:pt x="4" y="10"/>
                      <a:pt x="4" y="9"/>
                      <a:pt x="5" y="9"/>
                    </a:cubicBezTo>
                    <a:cubicBezTo>
                      <a:pt x="4" y="6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48" name="Freeform 4208">
                <a:extLst>
                  <a:ext uri="{FF2B5EF4-FFF2-40B4-BE49-F238E27FC236}">
                    <a16:creationId xmlns:a16="http://schemas.microsoft.com/office/drawing/2014/main" id="{A3B659AF-F527-4599-A0E4-ED5934773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" y="229"/>
                <a:ext cx="4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5 h 12"/>
                  <a:gd name="T4" fmla="*/ 2 w 5"/>
                  <a:gd name="T5" fmla="*/ 12 h 12"/>
                  <a:gd name="T6" fmla="*/ 5 w 5"/>
                  <a:gd name="T7" fmla="*/ 10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7"/>
                      <a:pt x="1" y="10"/>
                      <a:pt x="2" y="12"/>
                    </a:cubicBezTo>
                    <a:cubicBezTo>
                      <a:pt x="4" y="11"/>
                      <a:pt x="4" y="10"/>
                      <a:pt x="5" y="10"/>
                    </a:cubicBezTo>
                    <a:cubicBezTo>
                      <a:pt x="4" y="7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49" name="Freeform 4209">
                <a:extLst>
                  <a:ext uri="{FF2B5EF4-FFF2-40B4-BE49-F238E27FC236}">
                    <a16:creationId xmlns:a16="http://schemas.microsoft.com/office/drawing/2014/main" id="{B4C7141B-7028-4EE8-804A-E1A6DB659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" y="843"/>
                <a:ext cx="5" cy="10"/>
              </a:xfrm>
              <a:custGeom>
                <a:avLst/>
                <a:gdLst>
                  <a:gd name="T0" fmla="*/ 2 w 6"/>
                  <a:gd name="T1" fmla="*/ 0 h 11"/>
                  <a:gd name="T2" fmla="*/ 1 w 6"/>
                  <a:gd name="T3" fmla="*/ 6 h 11"/>
                  <a:gd name="T4" fmla="*/ 5 w 6"/>
                  <a:gd name="T5" fmla="*/ 11 h 11"/>
                  <a:gd name="T6" fmla="*/ 5 w 6"/>
                  <a:gd name="T7" fmla="*/ 11 h 11"/>
                  <a:gd name="T8" fmla="*/ 6 w 6"/>
                  <a:gd name="T9" fmla="*/ 7 h 11"/>
                  <a:gd name="T10" fmla="*/ 2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2" y="2"/>
                      <a:pt x="0" y="5"/>
                      <a:pt x="1" y="6"/>
                    </a:cubicBezTo>
                    <a:cubicBezTo>
                      <a:pt x="2" y="8"/>
                      <a:pt x="3" y="9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8"/>
                      <a:pt x="6" y="7"/>
                    </a:cubicBezTo>
                    <a:cubicBezTo>
                      <a:pt x="5" y="5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50" name="Freeform 4210">
                <a:extLst>
                  <a:ext uri="{FF2B5EF4-FFF2-40B4-BE49-F238E27FC236}">
                    <a16:creationId xmlns:a16="http://schemas.microsoft.com/office/drawing/2014/main" id="{EE62EE42-E63B-4F23-ADF9-C5D18DE41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" y="1796"/>
                <a:ext cx="4" cy="9"/>
              </a:xfrm>
              <a:custGeom>
                <a:avLst/>
                <a:gdLst>
                  <a:gd name="T0" fmla="*/ 1 w 4"/>
                  <a:gd name="T1" fmla="*/ 0 h 11"/>
                  <a:gd name="T2" fmla="*/ 0 w 4"/>
                  <a:gd name="T3" fmla="*/ 2 h 11"/>
                  <a:gd name="T4" fmla="*/ 3 w 4"/>
                  <a:gd name="T5" fmla="*/ 11 h 11"/>
                  <a:gd name="T6" fmla="*/ 4 w 4"/>
                  <a:gd name="T7" fmla="*/ 4 h 11"/>
                  <a:gd name="T8" fmla="*/ 1 w 4"/>
                  <a:gd name="T9" fmla="*/ 0 h 11"/>
                  <a:gd name="T10" fmla="*/ 1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5"/>
                      <a:pt x="2" y="8"/>
                      <a:pt x="3" y="11"/>
                    </a:cubicBezTo>
                    <a:cubicBezTo>
                      <a:pt x="3" y="9"/>
                      <a:pt x="3" y="8"/>
                      <a:pt x="4" y="4"/>
                    </a:cubicBezTo>
                    <a:cubicBezTo>
                      <a:pt x="3" y="3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51" name="Freeform 4211">
                <a:extLst>
                  <a:ext uri="{FF2B5EF4-FFF2-40B4-BE49-F238E27FC236}">
                    <a16:creationId xmlns:a16="http://schemas.microsoft.com/office/drawing/2014/main" id="{8FC22BDB-AC9F-4121-88EB-F352BA59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" y="443"/>
                <a:ext cx="4" cy="15"/>
              </a:xfrm>
              <a:custGeom>
                <a:avLst/>
                <a:gdLst>
                  <a:gd name="T0" fmla="*/ 4 w 4"/>
                  <a:gd name="T1" fmla="*/ 0 h 17"/>
                  <a:gd name="T2" fmla="*/ 4 w 4"/>
                  <a:gd name="T3" fmla="*/ 17 h 17"/>
                  <a:gd name="T4" fmla="*/ 4 w 4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7">
                    <a:moveTo>
                      <a:pt x="4" y="0"/>
                    </a:moveTo>
                    <a:cubicBezTo>
                      <a:pt x="0" y="5"/>
                      <a:pt x="0" y="11"/>
                      <a:pt x="4" y="17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52" name="Freeform 4212">
                <a:extLst>
                  <a:ext uri="{FF2B5EF4-FFF2-40B4-BE49-F238E27FC236}">
                    <a16:creationId xmlns:a16="http://schemas.microsoft.com/office/drawing/2014/main" id="{65198F73-64C7-4D41-829D-3FBFCE425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2" y="205"/>
                <a:ext cx="5" cy="9"/>
              </a:xfrm>
              <a:custGeom>
                <a:avLst/>
                <a:gdLst>
                  <a:gd name="T0" fmla="*/ 2 w 6"/>
                  <a:gd name="T1" fmla="*/ 0 h 11"/>
                  <a:gd name="T2" fmla="*/ 0 w 6"/>
                  <a:gd name="T3" fmla="*/ 2 h 11"/>
                  <a:gd name="T4" fmla="*/ 4 w 6"/>
                  <a:gd name="T5" fmla="*/ 11 h 11"/>
                  <a:gd name="T6" fmla="*/ 6 w 6"/>
                  <a:gd name="T7" fmla="*/ 5 h 11"/>
                  <a:gd name="T8" fmla="*/ 2 w 6"/>
                  <a:gd name="T9" fmla="*/ 0 h 11"/>
                  <a:gd name="T10" fmla="*/ 2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1" y="0"/>
                      <a:pt x="0" y="2"/>
                      <a:pt x="0" y="2"/>
                    </a:cubicBezTo>
                    <a:cubicBezTo>
                      <a:pt x="1" y="5"/>
                      <a:pt x="2" y="8"/>
                      <a:pt x="4" y="11"/>
                    </a:cubicBezTo>
                    <a:cubicBezTo>
                      <a:pt x="4" y="10"/>
                      <a:pt x="5" y="8"/>
                      <a:pt x="6" y="5"/>
                    </a:cubicBezTo>
                    <a:cubicBezTo>
                      <a:pt x="4" y="4"/>
                      <a:pt x="3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53" name="Freeform 4213">
                <a:extLst>
                  <a:ext uri="{FF2B5EF4-FFF2-40B4-BE49-F238E27FC236}">
                    <a16:creationId xmlns:a16="http://schemas.microsoft.com/office/drawing/2014/main" id="{09F6D2DD-A737-47BF-B803-95DF0A535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1833"/>
                <a:ext cx="5" cy="9"/>
              </a:xfrm>
              <a:custGeom>
                <a:avLst/>
                <a:gdLst>
                  <a:gd name="T0" fmla="*/ 4 w 6"/>
                  <a:gd name="T1" fmla="*/ 0 h 10"/>
                  <a:gd name="T2" fmla="*/ 3 w 6"/>
                  <a:gd name="T3" fmla="*/ 0 h 10"/>
                  <a:gd name="T4" fmla="*/ 0 w 6"/>
                  <a:gd name="T5" fmla="*/ 5 h 10"/>
                  <a:gd name="T6" fmla="*/ 2 w 6"/>
                  <a:gd name="T7" fmla="*/ 10 h 10"/>
                  <a:gd name="T8" fmla="*/ 6 w 6"/>
                  <a:gd name="T9" fmla="*/ 2 h 10"/>
                  <a:gd name="T10" fmla="*/ 4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0" y="5"/>
                      <a:pt x="1" y="8"/>
                      <a:pt x="2" y="10"/>
                    </a:cubicBezTo>
                    <a:cubicBezTo>
                      <a:pt x="3" y="7"/>
                      <a:pt x="4" y="5"/>
                      <a:pt x="6" y="2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54" name="Freeform 4214">
                <a:extLst>
                  <a:ext uri="{FF2B5EF4-FFF2-40B4-BE49-F238E27FC236}">
                    <a16:creationId xmlns:a16="http://schemas.microsoft.com/office/drawing/2014/main" id="{24F49E74-16CD-4E6A-90CD-D32A1CDF1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1836"/>
                <a:ext cx="6" cy="5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2 h 6"/>
                  <a:gd name="T4" fmla="*/ 2 w 6"/>
                  <a:gd name="T5" fmla="*/ 6 h 6"/>
                  <a:gd name="T6" fmla="*/ 3 w 6"/>
                  <a:gd name="T7" fmla="*/ 6 h 6"/>
                  <a:gd name="T8" fmla="*/ 6 w 6"/>
                  <a:gd name="T9" fmla="*/ 4 h 6"/>
                  <a:gd name="T10" fmla="*/ 3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4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5" y="3"/>
                      <a:pt x="4" y="2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55" name="Freeform 4215">
                <a:extLst>
                  <a:ext uri="{FF2B5EF4-FFF2-40B4-BE49-F238E27FC236}">
                    <a16:creationId xmlns:a16="http://schemas.microsoft.com/office/drawing/2014/main" id="{FCEBC7A5-A8A3-41F1-A70C-0F8C1A55E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" y="1843"/>
                <a:ext cx="5" cy="9"/>
              </a:xfrm>
              <a:custGeom>
                <a:avLst/>
                <a:gdLst>
                  <a:gd name="T0" fmla="*/ 2 w 6"/>
                  <a:gd name="T1" fmla="*/ 0 h 11"/>
                  <a:gd name="T2" fmla="*/ 0 w 6"/>
                  <a:gd name="T3" fmla="*/ 2 h 11"/>
                  <a:gd name="T4" fmla="*/ 2 w 6"/>
                  <a:gd name="T5" fmla="*/ 10 h 11"/>
                  <a:gd name="T6" fmla="*/ 3 w 6"/>
                  <a:gd name="T7" fmla="*/ 11 h 11"/>
                  <a:gd name="T8" fmla="*/ 6 w 6"/>
                  <a:gd name="T9" fmla="*/ 8 h 11"/>
                  <a:gd name="T10" fmla="*/ 2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2" y="1"/>
                      <a:pt x="0" y="2"/>
                      <a:pt x="0" y="2"/>
                    </a:cubicBezTo>
                    <a:cubicBezTo>
                      <a:pt x="1" y="5"/>
                      <a:pt x="1" y="8"/>
                      <a:pt x="2" y="10"/>
                    </a:cubicBezTo>
                    <a:cubicBezTo>
                      <a:pt x="2" y="10"/>
                      <a:pt x="3" y="11"/>
                      <a:pt x="3" y="11"/>
                    </a:cubicBezTo>
                    <a:cubicBezTo>
                      <a:pt x="3" y="11"/>
                      <a:pt x="5" y="9"/>
                      <a:pt x="6" y="8"/>
                    </a:cubicBezTo>
                    <a:cubicBezTo>
                      <a:pt x="5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56" name="Freeform 4216">
                <a:extLst>
                  <a:ext uri="{FF2B5EF4-FFF2-40B4-BE49-F238E27FC236}">
                    <a16:creationId xmlns:a16="http://schemas.microsoft.com/office/drawing/2014/main" id="{28F0E2D0-BA07-4DDD-86D1-A1A180612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1849"/>
                <a:ext cx="2" cy="13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7 h 15"/>
                  <a:gd name="T4" fmla="*/ 1 w 2"/>
                  <a:gd name="T5" fmla="*/ 15 h 15"/>
                  <a:gd name="T6" fmla="*/ 2 w 2"/>
                  <a:gd name="T7" fmla="*/ 7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cubicBezTo>
                      <a:pt x="0" y="2"/>
                      <a:pt x="0" y="5"/>
                      <a:pt x="0" y="7"/>
                    </a:cubicBezTo>
                    <a:cubicBezTo>
                      <a:pt x="0" y="10"/>
                      <a:pt x="0" y="12"/>
                      <a:pt x="1" y="15"/>
                    </a:cubicBezTo>
                    <a:cubicBezTo>
                      <a:pt x="1" y="13"/>
                      <a:pt x="1" y="11"/>
                      <a:pt x="2" y="7"/>
                    </a:cubicBezTo>
                    <a:cubicBezTo>
                      <a:pt x="1" y="5"/>
                      <a:pt x="1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57" name="Freeform 4217">
                <a:extLst>
                  <a:ext uri="{FF2B5EF4-FFF2-40B4-BE49-F238E27FC236}">
                    <a16:creationId xmlns:a16="http://schemas.microsoft.com/office/drawing/2014/main" id="{25CE7D28-6E57-4566-921A-93AC077C0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" y="2748"/>
                <a:ext cx="2" cy="11"/>
              </a:xfrm>
              <a:custGeom>
                <a:avLst/>
                <a:gdLst>
                  <a:gd name="T0" fmla="*/ 2 w 3"/>
                  <a:gd name="T1" fmla="*/ 0 h 13"/>
                  <a:gd name="T2" fmla="*/ 1 w 3"/>
                  <a:gd name="T3" fmla="*/ 8 h 13"/>
                  <a:gd name="T4" fmla="*/ 0 w 3"/>
                  <a:gd name="T5" fmla="*/ 13 h 13"/>
                  <a:gd name="T6" fmla="*/ 3 w 3"/>
                  <a:gd name="T7" fmla="*/ 10 h 13"/>
                  <a:gd name="T8" fmla="*/ 2 w 3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2" y="0"/>
                    </a:moveTo>
                    <a:cubicBezTo>
                      <a:pt x="1" y="4"/>
                      <a:pt x="1" y="6"/>
                      <a:pt x="1" y="8"/>
                    </a:cubicBezTo>
                    <a:cubicBezTo>
                      <a:pt x="0" y="10"/>
                      <a:pt x="0" y="12"/>
                      <a:pt x="0" y="13"/>
                    </a:cubicBezTo>
                    <a:cubicBezTo>
                      <a:pt x="1" y="12"/>
                      <a:pt x="2" y="12"/>
                      <a:pt x="3" y="10"/>
                    </a:cubicBezTo>
                    <a:cubicBezTo>
                      <a:pt x="3" y="8"/>
                      <a:pt x="2" y="5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58" name="Freeform 4218">
                <a:extLst>
                  <a:ext uri="{FF2B5EF4-FFF2-40B4-BE49-F238E27FC236}">
                    <a16:creationId xmlns:a16="http://schemas.microsoft.com/office/drawing/2014/main" id="{C5DDED89-85D3-4D18-8EE1-1D663225D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2751"/>
                <a:ext cx="2" cy="8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4 h 9"/>
                  <a:gd name="T4" fmla="*/ 0 w 2"/>
                  <a:gd name="T5" fmla="*/ 9 h 9"/>
                  <a:gd name="T6" fmla="*/ 2 w 2"/>
                  <a:gd name="T7" fmla="*/ 8 h 9"/>
                  <a:gd name="T8" fmla="*/ 1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8"/>
                      <a:pt x="0" y="9"/>
                    </a:cubicBezTo>
                    <a:cubicBezTo>
                      <a:pt x="1" y="9"/>
                      <a:pt x="1" y="8"/>
                      <a:pt x="2" y="8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59" name="Freeform 4219">
                <a:extLst>
                  <a:ext uri="{FF2B5EF4-FFF2-40B4-BE49-F238E27FC236}">
                    <a16:creationId xmlns:a16="http://schemas.microsoft.com/office/drawing/2014/main" id="{C86CCA73-2AC5-48C9-B91D-A35840C37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" y="2636"/>
                <a:ext cx="4" cy="5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4 h 6"/>
                  <a:gd name="T4" fmla="*/ 3 w 4"/>
                  <a:gd name="T5" fmla="*/ 6 h 6"/>
                  <a:gd name="T6" fmla="*/ 3 w 4"/>
                  <a:gd name="T7" fmla="*/ 6 h 6"/>
                  <a:gd name="T8" fmla="*/ 4 w 4"/>
                  <a:gd name="T9" fmla="*/ 2 h 6"/>
                  <a:gd name="T10" fmla="*/ 1 w 4"/>
                  <a:gd name="T11" fmla="*/ 0 h 6"/>
                  <a:gd name="T12" fmla="*/ 1 w 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1" y="0"/>
                      <a:pt x="1" y="2"/>
                      <a:pt x="0" y="4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4"/>
                      <a:pt x="4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60" name="Freeform 4220">
                <a:extLst>
                  <a:ext uri="{FF2B5EF4-FFF2-40B4-BE49-F238E27FC236}">
                    <a16:creationId xmlns:a16="http://schemas.microsoft.com/office/drawing/2014/main" id="{6B420B18-288E-4E4D-812F-A79FA234B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" y="462"/>
                <a:ext cx="4" cy="6"/>
              </a:xfrm>
              <a:custGeom>
                <a:avLst/>
                <a:gdLst>
                  <a:gd name="T0" fmla="*/ 3 w 5"/>
                  <a:gd name="T1" fmla="*/ 0 h 7"/>
                  <a:gd name="T2" fmla="*/ 0 w 5"/>
                  <a:gd name="T3" fmla="*/ 2 h 7"/>
                  <a:gd name="T4" fmla="*/ 2 w 5"/>
                  <a:gd name="T5" fmla="*/ 7 h 7"/>
                  <a:gd name="T6" fmla="*/ 5 w 5"/>
                  <a:gd name="T7" fmla="*/ 4 h 7"/>
                  <a:gd name="T8" fmla="*/ 3 w 5"/>
                  <a:gd name="T9" fmla="*/ 0 h 7"/>
                  <a:gd name="T10" fmla="*/ 3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4"/>
                      <a:pt x="1" y="6"/>
                      <a:pt x="2" y="7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4" y="3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61" name="Freeform 4221">
                <a:extLst>
                  <a:ext uri="{FF2B5EF4-FFF2-40B4-BE49-F238E27FC236}">
                    <a16:creationId xmlns:a16="http://schemas.microsoft.com/office/drawing/2014/main" id="{4F111249-A334-4C3A-BBB4-DAF92D9C1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" y="2779"/>
                <a:ext cx="3" cy="5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2 h 6"/>
                  <a:gd name="T4" fmla="*/ 3 w 4"/>
                  <a:gd name="T5" fmla="*/ 6 h 6"/>
                  <a:gd name="T6" fmla="*/ 3 w 4"/>
                  <a:gd name="T7" fmla="*/ 6 h 6"/>
                  <a:gd name="T8" fmla="*/ 4 w 4"/>
                  <a:gd name="T9" fmla="*/ 4 h 6"/>
                  <a:gd name="T10" fmla="*/ 2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4"/>
                      <a:pt x="2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4"/>
                      <a:pt x="4" y="4"/>
                    </a:cubicBezTo>
                    <a:cubicBezTo>
                      <a:pt x="4" y="2"/>
                      <a:pt x="3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62" name="Freeform 4222">
                <a:extLst>
                  <a:ext uri="{FF2B5EF4-FFF2-40B4-BE49-F238E27FC236}">
                    <a16:creationId xmlns:a16="http://schemas.microsoft.com/office/drawing/2014/main" id="{EBD79D6D-365B-4D80-82C9-7B0048591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1125"/>
                <a:ext cx="2" cy="6"/>
              </a:xfrm>
              <a:custGeom>
                <a:avLst/>
                <a:gdLst>
                  <a:gd name="T0" fmla="*/ 1 w 3"/>
                  <a:gd name="T1" fmla="*/ 0 h 7"/>
                  <a:gd name="T2" fmla="*/ 0 w 3"/>
                  <a:gd name="T3" fmla="*/ 2 h 7"/>
                  <a:gd name="T4" fmla="*/ 0 w 3"/>
                  <a:gd name="T5" fmla="*/ 7 h 7"/>
                  <a:gd name="T6" fmla="*/ 3 w 3"/>
                  <a:gd name="T7" fmla="*/ 5 h 7"/>
                  <a:gd name="T8" fmla="*/ 1 w 3"/>
                  <a:gd name="T9" fmla="*/ 0 h 7"/>
                  <a:gd name="T10" fmla="*/ 1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2" y="3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63" name="Freeform 4223">
                <a:extLst>
                  <a:ext uri="{FF2B5EF4-FFF2-40B4-BE49-F238E27FC236}">
                    <a16:creationId xmlns:a16="http://schemas.microsoft.com/office/drawing/2014/main" id="{D05D331F-C6F3-4C1D-BE46-95CA5C282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2677"/>
                <a:ext cx="2" cy="8"/>
              </a:xfrm>
              <a:custGeom>
                <a:avLst/>
                <a:gdLst>
                  <a:gd name="T0" fmla="*/ 2 w 2"/>
                  <a:gd name="T1" fmla="*/ 0 h 9"/>
                  <a:gd name="T2" fmla="*/ 0 w 2"/>
                  <a:gd name="T3" fmla="*/ 2 h 9"/>
                  <a:gd name="T4" fmla="*/ 1 w 2"/>
                  <a:gd name="T5" fmla="*/ 9 h 9"/>
                  <a:gd name="T6" fmla="*/ 2 w 2"/>
                  <a:gd name="T7" fmla="*/ 8 h 9"/>
                  <a:gd name="T8" fmla="*/ 2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7"/>
                      <a:pt x="1" y="9"/>
                    </a:cubicBezTo>
                    <a:cubicBezTo>
                      <a:pt x="1" y="9"/>
                      <a:pt x="2" y="8"/>
                      <a:pt x="2" y="8"/>
                    </a:cubicBezTo>
                    <a:cubicBezTo>
                      <a:pt x="2" y="5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64" name="Freeform 4224">
                <a:extLst>
                  <a:ext uri="{FF2B5EF4-FFF2-40B4-BE49-F238E27FC236}">
                    <a16:creationId xmlns:a16="http://schemas.microsoft.com/office/drawing/2014/main" id="{F2A2B508-DF36-4178-B580-639D6D060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" y="3515"/>
                <a:ext cx="3" cy="10"/>
              </a:xfrm>
              <a:custGeom>
                <a:avLst/>
                <a:gdLst>
                  <a:gd name="T0" fmla="*/ 2 w 3"/>
                  <a:gd name="T1" fmla="*/ 0 h 12"/>
                  <a:gd name="T2" fmla="*/ 0 w 3"/>
                  <a:gd name="T3" fmla="*/ 5 h 12"/>
                  <a:gd name="T4" fmla="*/ 2 w 3"/>
                  <a:gd name="T5" fmla="*/ 12 h 12"/>
                  <a:gd name="T6" fmla="*/ 3 w 3"/>
                  <a:gd name="T7" fmla="*/ 7 h 12"/>
                  <a:gd name="T8" fmla="*/ 2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cubicBezTo>
                      <a:pt x="1" y="2"/>
                      <a:pt x="1" y="3"/>
                      <a:pt x="0" y="5"/>
                    </a:cubicBezTo>
                    <a:cubicBezTo>
                      <a:pt x="1" y="7"/>
                      <a:pt x="1" y="9"/>
                      <a:pt x="2" y="12"/>
                    </a:cubicBezTo>
                    <a:cubicBezTo>
                      <a:pt x="2" y="10"/>
                      <a:pt x="3" y="9"/>
                      <a:pt x="3" y="7"/>
                    </a:cubicBezTo>
                    <a:cubicBezTo>
                      <a:pt x="3" y="5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65" name="Freeform 4225">
                <a:extLst>
                  <a:ext uri="{FF2B5EF4-FFF2-40B4-BE49-F238E27FC236}">
                    <a16:creationId xmlns:a16="http://schemas.microsoft.com/office/drawing/2014/main" id="{2ED9F010-21B5-4C9B-81E2-995BB20E9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1" y="3519"/>
                <a:ext cx="4" cy="6"/>
              </a:xfrm>
              <a:custGeom>
                <a:avLst/>
                <a:gdLst>
                  <a:gd name="T0" fmla="*/ 1 w 5"/>
                  <a:gd name="T1" fmla="*/ 0 h 7"/>
                  <a:gd name="T2" fmla="*/ 0 w 5"/>
                  <a:gd name="T3" fmla="*/ 5 h 7"/>
                  <a:gd name="T4" fmla="*/ 2 w 5"/>
                  <a:gd name="T5" fmla="*/ 7 h 7"/>
                  <a:gd name="T6" fmla="*/ 2 w 5"/>
                  <a:gd name="T7" fmla="*/ 6 h 7"/>
                  <a:gd name="T8" fmla="*/ 5 w 5"/>
                  <a:gd name="T9" fmla="*/ 3 h 7"/>
                  <a:gd name="T10" fmla="*/ 1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5"/>
                      <a:pt x="2" y="7"/>
                      <a:pt x="2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4" y="2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66" name="Freeform 4226">
                <a:extLst>
                  <a:ext uri="{FF2B5EF4-FFF2-40B4-BE49-F238E27FC236}">
                    <a16:creationId xmlns:a16="http://schemas.microsoft.com/office/drawing/2014/main" id="{D9EEF689-8B5D-4B61-B349-ECC36D177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8" y="3535"/>
                <a:ext cx="3" cy="8"/>
              </a:xfrm>
              <a:custGeom>
                <a:avLst/>
                <a:gdLst>
                  <a:gd name="T0" fmla="*/ 1 w 4"/>
                  <a:gd name="T1" fmla="*/ 0 h 9"/>
                  <a:gd name="T2" fmla="*/ 0 w 4"/>
                  <a:gd name="T3" fmla="*/ 4 h 9"/>
                  <a:gd name="T4" fmla="*/ 2 w 4"/>
                  <a:gd name="T5" fmla="*/ 9 h 9"/>
                  <a:gd name="T6" fmla="*/ 4 w 4"/>
                  <a:gd name="T7" fmla="*/ 2 h 9"/>
                  <a:gd name="T8" fmla="*/ 1 w 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2" y="8"/>
                      <a:pt x="3" y="6"/>
                      <a:pt x="4" y="2"/>
                    </a:cubicBezTo>
                    <a:cubicBezTo>
                      <a:pt x="3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67" name="Freeform 4227">
                <a:extLst>
                  <a:ext uri="{FF2B5EF4-FFF2-40B4-BE49-F238E27FC236}">
                    <a16:creationId xmlns:a16="http://schemas.microsoft.com/office/drawing/2014/main" id="{94949A58-6786-478D-BEA5-6700310A9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9" y="3504"/>
                <a:ext cx="4" cy="6"/>
              </a:xfrm>
              <a:custGeom>
                <a:avLst/>
                <a:gdLst>
                  <a:gd name="T0" fmla="*/ 1 w 5"/>
                  <a:gd name="T1" fmla="*/ 0 h 7"/>
                  <a:gd name="T2" fmla="*/ 0 w 5"/>
                  <a:gd name="T3" fmla="*/ 5 h 7"/>
                  <a:gd name="T4" fmla="*/ 2 w 5"/>
                  <a:gd name="T5" fmla="*/ 7 h 7"/>
                  <a:gd name="T6" fmla="*/ 2 w 5"/>
                  <a:gd name="T7" fmla="*/ 7 h 7"/>
                  <a:gd name="T8" fmla="*/ 5 w 5"/>
                  <a:gd name="T9" fmla="*/ 3 h 7"/>
                  <a:gd name="T10" fmla="*/ 1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5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4" y="2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68" name="Freeform 4228">
                <a:extLst>
                  <a:ext uri="{FF2B5EF4-FFF2-40B4-BE49-F238E27FC236}">
                    <a16:creationId xmlns:a16="http://schemas.microsoft.com/office/drawing/2014/main" id="{DD259CC7-FEF9-4432-8244-39507EAB5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" y="2645"/>
                <a:ext cx="3" cy="4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1 h 5"/>
                  <a:gd name="T4" fmla="*/ 0 w 4"/>
                  <a:gd name="T5" fmla="*/ 5 h 5"/>
                  <a:gd name="T6" fmla="*/ 1 w 4"/>
                  <a:gd name="T7" fmla="*/ 5 h 5"/>
                  <a:gd name="T8" fmla="*/ 4 w 4"/>
                  <a:gd name="T9" fmla="*/ 4 h 5"/>
                  <a:gd name="T10" fmla="*/ 3 w 4"/>
                  <a:gd name="T11" fmla="*/ 0 h 5"/>
                  <a:gd name="T12" fmla="*/ 3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3" y="2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69" name="Freeform 4229">
                <a:extLst>
                  <a:ext uri="{FF2B5EF4-FFF2-40B4-BE49-F238E27FC236}">
                    <a16:creationId xmlns:a16="http://schemas.microsoft.com/office/drawing/2014/main" id="{504717C9-F1CD-4794-B4F5-40798DE57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" y="1229"/>
                <a:ext cx="2" cy="9"/>
              </a:xfrm>
              <a:custGeom>
                <a:avLst/>
                <a:gdLst>
                  <a:gd name="T0" fmla="*/ 2 w 3"/>
                  <a:gd name="T1" fmla="*/ 0 h 11"/>
                  <a:gd name="T2" fmla="*/ 0 w 3"/>
                  <a:gd name="T3" fmla="*/ 4 h 11"/>
                  <a:gd name="T4" fmla="*/ 2 w 3"/>
                  <a:gd name="T5" fmla="*/ 11 h 11"/>
                  <a:gd name="T6" fmla="*/ 3 w 3"/>
                  <a:gd name="T7" fmla="*/ 7 h 11"/>
                  <a:gd name="T8" fmla="*/ 2 w 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2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6"/>
                      <a:pt x="1" y="9"/>
                      <a:pt x="2" y="11"/>
                    </a:cubicBezTo>
                    <a:cubicBezTo>
                      <a:pt x="2" y="9"/>
                      <a:pt x="3" y="8"/>
                      <a:pt x="3" y="7"/>
                    </a:cubicBezTo>
                    <a:cubicBezTo>
                      <a:pt x="3" y="4"/>
                      <a:pt x="2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70" name="Freeform 4230">
                <a:extLst>
                  <a:ext uri="{FF2B5EF4-FFF2-40B4-BE49-F238E27FC236}">
                    <a16:creationId xmlns:a16="http://schemas.microsoft.com/office/drawing/2014/main" id="{10B42F01-B56E-46BF-9312-A70A6DB5C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6" y="2690"/>
                <a:ext cx="4" cy="5"/>
              </a:xfrm>
              <a:custGeom>
                <a:avLst/>
                <a:gdLst>
                  <a:gd name="T0" fmla="*/ 3 w 5"/>
                  <a:gd name="T1" fmla="*/ 0 h 6"/>
                  <a:gd name="T2" fmla="*/ 3 w 5"/>
                  <a:gd name="T3" fmla="*/ 0 h 6"/>
                  <a:gd name="T4" fmla="*/ 0 w 5"/>
                  <a:gd name="T5" fmla="*/ 2 h 6"/>
                  <a:gd name="T6" fmla="*/ 1 w 5"/>
                  <a:gd name="T7" fmla="*/ 6 h 6"/>
                  <a:gd name="T8" fmla="*/ 1 w 5"/>
                  <a:gd name="T9" fmla="*/ 6 h 6"/>
                  <a:gd name="T10" fmla="*/ 5 w 5"/>
                  <a:gd name="T11" fmla="*/ 5 h 6"/>
                  <a:gd name="T12" fmla="*/ 3 w 5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3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3" y="5"/>
                      <a:pt x="5" y="5"/>
                    </a:cubicBezTo>
                    <a:cubicBezTo>
                      <a:pt x="4" y="3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71" name="Freeform 4231">
                <a:extLst>
                  <a:ext uri="{FF2B5EF4-FFF2-40B4-BE49-F238E27FC236}">
                    <a16:creationId xmlns:a16="http://schemas.microsoft.com/office/drawing/2014/main" id="{69306445-C4C2-458B-A798-E8A200472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3" y="3534"/>
                <a:ext cx="5" cy="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1 w 5"/>
                  <a:gd name="T5" fmla="*/ 6 h 6"/>
                  <a:gd name="T6" fmla="*/ 5 w 5"/>
                  <a:gd name="T7" fmla="*/ 3 h 6"/>
                  <a:gd name="T8" fmla="*/ 2 w 5"/>
                  <a:gd name="T9" fmla="*/ 0 h 6"/>
                  <a:gd name="T10" fmla="*/ 2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72" name="Freeform 4232">
                <a:extLst>
                  <a:ext uri="{FF2B5EF4-FFF2-40B4-BE49-F238E27FC236}">
                    <a16:creationId xmlns:a16="http://schemas.microsoft.com/office/drawing/2014/main" id="{84ACACCC-7A29-432E-ACD5-53F3F8019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" y="3549"/>
                <a:ext cx="5" cy="4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0 h 5"/>
                  <a:gd name="T4" fmla="*/ 0 w 6"/>
                  <a:gd name="T5" fmla="*/ 1 h 5"/>
                  <a:gd name="T6" fmla="*/ 2 w 6"/>
                  <a:gd name="T7" fmla="*/ 5 h 5"/>
                  <a:gd name="T8" fmla="*/ 2 w 6"/>
                  <a:gd name="T9" fmla="*/ 5 h 5"/>
                  <a:gd name="T10" fmla="*/ 6 w 6"/>
                  <a:gd name="T11" fmla="*/ 4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1"/>
                    </a:cubicBezTo>
                    <a:cubicBezTo>
                      <a:pt x="1" y="3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6" y="4"/>
                    </a:cubicBezTo>
                    <a:cubicBezTo>
                      <a:pt x="5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73" name="Freeform 4233">
                <a:extLst>
                  <a:ext uri="{FF2B5EF4-FFF2-40B4-BE49-F238E27FC236}">
                    <a16:creationId xmlns:a16="http://schemas.microsoft.com/office/drawing/2014/main" id="{913A492A-6C75-4D83-8A66-051E3F2BD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3533"/>
                <a:ext cx="4" cy="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3 h 6"/>
                  <a:gd name="T4" fmla="*/ 3 w 5"/>
                  <a:gd name="T5" fmla="*/ 6 h 6"/>
                  <a:gd name="T6" fmla="*/ 3 w 5"/>
                  <a:gd name="T7" fmla="*/ 6 h 6"/>
                  <a:gd name="T8" fmla="*/ 5 w 5"/>
                  <a:gd name="T9" fmla="*/ 3 h 6"/>
                  <a:gd name="T10" fmla="*/ 2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5" y="4"/>
                      <a:pt x="5" y="3"/>
                    </a:cubicBezTo>
                    <a:cubicBezTo>
                      <a:pt x="4" y="2"/>
                      <a:pt x="3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74" name="Freeform 4234">
                <a:extLst>
                  <a:ext uri="{FF2B5EF4-FFF2-40B4-BE49-F238E27FC236}">
                    <a16:creationId xmlns:a16="http://schemas.microsoft.com/office/drawing/2014/main" id="{DBE2C80C-28A5-4934-BC56-EA22B1443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643"/>
                <a:ext cx="1" cy="8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2 h 10"/>
                  <a:gd name="T4" fmla="*/ 0 w 2"/>
                  <a:gd name="T5" fmla="*/ 10 h 10"/>
                  <a:gd name="T6" fmla="*/ 2 w 2"/>
                  <a:gd name="T7" fmla="*/ 8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5"/>
                      <a:pt x="0" y="8"/>
                      <a:pt x="0" y="10"/>
                    </a:cubicBezTo>
                    <a:cubicBezTo>
                      <a:pt x="1" y="10"/>
                      <a:pt x="2" y="9"/>
                      <a:pt x="2" y="8"/>
                    </a:cubicBezTo>
                    <a:cubicBezTo>
                      <a:pt x="2" y="6"/>
                      <a:pt x="1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75" name="Freeform 4235">
                <a:extLst>
                  <a:ext uri="{FF2B5EF4-FFF2-40B4-BE49-F238E27FC236}">
                    <a16:creationId xmlns:a16="http://schemas.microsoft.com/office/drawing/2014/main" id="{ACD61BFA-0931-4B50-9047-698F682C7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" y="1161"/>
                <a:ext cx="3" cy="6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2 h 7"/>
                  <a:gd name="T4" fmla="*/ 1 w 4"/>
                  <a:gd name="T5" fmla="*/ 7 h 7"/>
                  <a:gd name="T6" fmla="*/ 4 w 4"/>
                  <a:gd name="T7" fmla="*/ 4 h 7"/>
                  <a:gd name="T8" fmla="*/ 2 w 4"/>
                  <a:gd name="T9" fmla="*/ 0 h 7"/>
                  <a:gd name="T10" fmla="*/ 2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1" y="7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4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76" name="Freeform 4236">
                <a:extLst>
                  <a:ext uri="{FF2B5EF4-FFF2-40B4-BE49-F238E27FC236}">
                    <a16:creationId xmlns:a16="http://schemas.microsoft.com/office/drawing/2014/main" id="{A827FD5A-38BB-4A28-BBEB-816547C53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2677"/>
                <a:ext cx="1" cy="8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7 h 10"/>
                  <a:gd name="T4" fmla="*/ 2 w 2"/>
                  <a:gd name="T5" fmla="*/ 10 h 10"/>
                  <a:gd name="T6" fmla="*/ 2 w 2"/>
                  <a:gd name="T7" fmla="*/ 2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1" y="2"/>
                      <a:pt x="0" y="4"/>
                      <a:pt x="0" y="7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2" y="7"/>
                      <a:pt x="2" y="5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77" name="Freeform 4237">
                <a:extLst>
                  <a:ext uri="{FF2B5EF4-FFF2-40B4-BE49-F238E27FC236}">
                    <a16:creationId xmlns:a16="http://schemas.microsoft.com/office/drawing/2014/main" id="{AA03C67A-E0F4-43C1-A398-26BAD9E5B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3544"/>
                <a:ext cx="2" cy="10"/>
              </a:xfrm>
              <a:custGeom>
                <a:avLst/>
                <a:gdLst>
                  <a:gd name="T0" fmla="*/ 1 w 3"/>
                  <a:gd name="T1" fmla="*/ 0 h 11"/>
                  <a:gd name="T2" fmla="*/ 0 w 3"/>
                  <a:gd name="T3" fmla="*/ 3 h 11"/>
                  <a:gd name="T4" fmla="*/ 2 w 3"/>
                  <a:gd name="T5" fmla="*/ 11 h 11"/>
                  <a:gd name="T6" fmla="*/ 3 w 3"/>
                  <a:gd name="T7" fmla="*/ 6 h 11"/>
                  <a:gd name="T8" fmla="*/ 1 w 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6"/>
                      <a:pt x="1" y="8"/>
                      <a:pt x="2" y="11"/>
                    </a:cubicBezTo>
                    <a:cubicBezTo>
                      <a:pt x="2" y="10"/>
                      <a:pt x="2" y="8"/>
                      <a:pt x="3" y="6"/>
                    </a:cubicBezTo>
                    <a:cubicBezTo>
                      <a:pt x="2" y="5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78" name="Freeform 4238">
                <a:extLst>
                  <a:ext uri="{FF2B5EF4-FFF2-40B4-BE49-F238E27FC236}">
                    <a16:creationId xmlns:a16="http://schemas.microsoft.com/office/drawing/2014/main" id="{B384977D-B036-4AB3-90F1-481515628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" y="3520"/>
                <a:ext cx="4" cy="4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2 h 5"/>
                  <a:gd name="T6" fmla="*/ 1 w 5"/>
                  <a:gd name="T7" fmla="*/ 5 h 5"/>
                  <a:gd name="T8" fmla="*/ 1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4" y="5"/>
                      <a:pt x="5" y="4"/>
                    </a:cubicBezTo>
                    <a:cubicBezTo>
                      <a:pt x="5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79" name="Freeform 4239">
                <a:extLst>
                  <a:ext uri="{FF2B5EF4-FFF2-40B4-BE49-F238E27FC236}">
                    <a16:creationId xmlns:a16="http://schemas.microsoft.com/office/drawing/2014/main" id="{13802E48-7744-4C54-8939-1ABEA2F39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1" y="2692"/>
                <a:ext cx="4" cy="4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2 h 5"/>
                  <a:gd name="T6" fmla="*/ 1 w 5"/>
                  <a:gd name="T7" fmla="*/ 5 h 5"/>
                  <a:gd name="T8" fmla="*/ 1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4" y="5"/>
                      <a:pt x="5" y="4"/>
                    </a:cubicBezTo>
                    <a:cubicBezTo>
                      <a:pt x="4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80" name="Freeform 4240">
                <a:extLst>
                  <a:ext uri="{FF2B5EF4-FFF2-40B4-BE49-F238E27FC236}">
                    <a16:creationId xmlns:a16="http://schemas.microsoft.com/office/drawing/2014/main" id="{8D13B538-5CA6-421B-8661-B1F770086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8" y="3107"/>
                <a:ext cx="4" cy="4"/>
              </a:xfrm>
              <a:custGeom>
                <a:avLst/>
                <a:gdLst>
                  <a:gd name="T0" fmla="*/ 3 w 5"/>
                  <a:gd name="T1" fmla="*/ 0 h 5"/>
                  <a:gd name="T2" fmla="*/ 0 w 5"/>
                  <a:gd name="T3" fmla="*/ 1 h 5"/>
                  <a:gd name="T4" fmla="*/ 1 w 5"/>
                  <a:gd name="T5" fmla="*/ 4 h 5"/>
                  <a:gd name="T6" fmla="*/ 2 w 5"/>
                  <a:gd name="T7" fmla="*/ 5 h 5"/>
                  <a:gd name="T8" fmla="*/ 5 w 5"/>
                  <a:gd name="T9" fmla="*/ 4 h 5"/>
                  <a:gd name="T10" fmla="*/ 3 w 5"/>
                  <a:gd name="T11" fmla="*/ 0 h 5"/>
                  <a:gd name="T12" fmla="*/ 3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81" name="Freeform 4241">
                <a:extLst>
                  <a:ext uri="{FF2B5EF4-FFF2-40B4-BE49-F238E27FC236}">
                    <a16:creationId xmlns:a16="http://schemas.microsoft.com/office/drawing/2014/main" id="{533310DD-682F-400D-8DFE-C1F07DEB4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9" y="3110"/>
                <a:ext cx="2" cy="5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1 h 5"/>
                  <a:gd name="T4" fmla="*/ 1 w 3"/>
                  <a:gd name="T5" fmla="*/ 5 h 5"/>
                  <a:gd name="T6" fmla="*/ 3 w 3"/>
                  <a:gd name="T7" fmla="*/ 5 h 5"/>
                  <a:gd name="T8" fmla="*/ 2 w 3"/>
                  <a:gd name="T9" fmla="*/ 0 h 5"/>
                  <a:gd name="T10" fmla="*/ 2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3" y="3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82" name="Freeform 4242">
                <a:extLst>
                  <a:ext uri="{FF2B5EF4-FFF2-40B4-BE49-F238E27FC236}">
                    <a16:creationId xmlns:a16="http://schemas.microsoft.com/office/drawing/2014/main" id="{DFF0C112-3D14-4A35-A406-6AE98971F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3298"/>
                <a:ext cx="3" cy="5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1 h 5"/>
                  <a:gd name="T4" fmla="*/ 0 w 3"/>
                  <a:gd name="T5" fmla="*/ 5 h 5"/>
                  <a:gd name="T6" fmla="*/ 3 w 3"/>
                  <a:gd name="T7" fmla="*/ 5 h 5"/>
                  <a:gd name="T8" fmla="*/ 2 w 3"/>
                  <a:gd name="T9" fmla="*/ 0 h 5"/>
                  <a:gd name="T10" fmla="*/ 2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2" y="3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83" name="Freeform 4243">
                <a:extLst>
                  <a:ext uri="{FF2B5EF4-FFF2-40B4-BE49-F238E27FC236}">
                    <a16:creationId xmlns:a16="http://schemas.microsoft.com/office/drawing/2014/main" id="{0A45F572-E344-4918-8C03-2EA009B88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3122"/>
                <a:ext cx="3" cy="5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3 h 6"/>
                  <a:gd name="T4" fmla="*/ 3 w 4"/>
                  <a:gd name="T5" fmla="*/ 6 h 6"/>
                  <a:gd name="T6" fmla="*/ 3 w 4"/>
                  <a:gd name="T7" fmla="*/ 6 h 6"/>
                  <a:gd name="T8" fmla="*/ 4 w 4"/>
                  <a:gd name="T9" fmla="*/ 2 h 6"/>
                  <a:gd name="T10" fmla="*/ 1 w 4"/>
                  <a:gd name="T11" fmla="*/ 0 h 6"/>
                  <a:gd name="T12" fmla="*/ 1 w 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1" y="4"/>
                      <a:pt x="2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3"/>
                      <a:pt x="4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84" name="Freeform 4244">
                <a:extLst>
                  <a:ext uri="{FF2B5EF4-FFF2-40B4-BE49-F238E27FC236}">
                    <a16:creationId xmlns:a16="http://schemas.microsoft.com/office/drawing/2014/main" id="{3766AF1F-1281-458D-8B52-0A8461D30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790"/>
                <a:ext cx="5" cy="5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0 h 5"/>
                  <a:gd name="T4" fmla="*/ 0 w 6"/>
                  <a:gd name="T5" fmla="*/ 3 h 5"/>
                  <a:gd name="T6" fmla="*/ 2 w 6"/>
                  <a:gd name="T7" fmla="*/ 5 h 5"/>
                  <a:gd name="T8" fmla="*/ 2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2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5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85" name="Freeform 4245">
                <a:extLst>
                  <a:ext uri="{FF2B5EF4-FFF2-40B4-BE49-F238E27FC236}">
                    <a16:creationId xmlns:a16="http://schemas.microsoft.com/office/drawing/2014/main" id="{E75D76AC-D850-4ABD-8EE2-CF19E4F81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1" y="781"/>
                <a:ext cx="4" cy="5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1 h 6"/>
                  <a:gd name="T4" fmla="*/ 1 w 4"/>
                  <a:gd name="T5" fmla="*/ 6 h 6"/>
                  <a:gd name="T6" fmla="*/ 4 w 4"/>
                  <a:gd name="T7" fmla="*/ 4 h 6"/>
                  <a:gd name="T8" fmla="*/ 2 w 4"/>
                  <a:gd name="T9" fmla="*/ 0 h 6"/>
                  <a:gd name="T10" fmla="*/ 2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3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86" name="Freeform 4246">
                <a:extLst>
                  <a:ext uri="{FF2B5EF4-FFF2-40B4-BE49-F238E27FC236}">
                    <a16:creationId xmlns:a16="http://schemas.microsoft.com/office/drawing/2014/main" id="{0FA845BA-6960-4FBF-8701-BFCAB027E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3" y="862"/>
                <a:ext cx="4" cy="4"/>
              </a:xfrm>
              <a:custGeom>
                <a:avLst/>
                <a:gdLst>
                  <a:gd name="T0" fmla="*/ 2 w 5"/>
                  <a:gd name="T1" fmla="*/ 0 h 5"/>
                  <a:gd name="T2" fmla="*/ 1 w 5"/>
                  <a:gd name="T3" fmla="*/ 0 h 5"/>
                  <a:gd name="T4" fmla="*/ 0 w 5"/>
                  <a:gd name="T5" fmla="*/ 4 h 5"/>
                  <a:gd name="T6" fmla="*/ 4 w 5"/>
                  <a:gd name="T7" fmla="*/ 5 h 5"/>
                  <a:gd name="T8" fmla="*/ 4 w 5"/>
                  <a:gd name="T9" fmla="*/ 5 h 5"/>
                  <a:gd name="T10" fmla="*/ 5 w 5"/>
                  <a:gd name="T11" fmla="*/ 1 h 5"/>
                  <a:gd name="T12" fmla="*/ 2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2"/>
                      <a:pt x="0" y="4"/>
                    </a:cubicBezTo>
                    <a:cubicBezTo>
                      <a:pt x="2" y="4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3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87" name="Freeform 4247">
                <a:extLst>
                  <a:ext uri="{FF2B5EF4-FFF2-40B4-BE49-F238E27FC236}">
                    <a16:creationId xmlns:a16="http://schemas.microsoft.com/office/drawing/2014/main" id="{91434FA4-C437-424A-A1B5-7A7BFDECE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3" y="3049"/>
                <a:ext cx="3" cy="6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2 h 7"/>
                  <a:gd name="T4" fmla="*/ 1 w 4"/>
                  <a:gd name="T5" fmla="*/ 7 h 7"/>
                  <a:gd name="T6" fmla="*/ 4 w 4"/>
                  <a:gd name="T7" fmla="*/ 4 h 7"/>
                  <a:gd name="T8" fmla="*/ 2 w 4"/>
                  <a:gd name="T9" fmla="*/ 0 h 7"/>
                  <a:gd name="T10" fmla="*/ 2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4"/>
                      <a:pt x="1" y="6"/>
                      <a:pt x="1" y="7"/>
                    </a:cubicBezTo>
                    <a:cubicBezTo>
                      <a:pt x="3" y="5"/>
                      <a:pt x="4" y="5"/>
                      <a:pt x="4" y="4"/>
                    </a:cubicBezTo>
                    <a:cubicBezTo>
                      <a:pt x="4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88" name="Freeform 4248">
                <a:extLst>
                  <a:ext uri="{FF2B5EF4-FFF2-40B4-BE49-F238E27FC236}">
                    <a16:creationId xmlns:a16="http://schemas.microsoft.com/office/drawing/2014/main" id="{3D8FB111-6901-42CF-894B-F07BC9712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3333"/>
                <a:ext cx="4" cy="6"/>
              </a:xfrm>
              <a:custGeom>
                <a:avLst/>
                <a:gdLst>
                  <a:gd name="T0" fmla="*/ 2 w 5"/>
                  <a:gd name="T1" fmla="*/ 0 h 7"/>
                  <a:gd name="T2" fmla="*/ 0 w 5"/>
                  <a:gd name="T3" fmla="*/ 2 h 7"/>
                  <a:gd name="T4" fmla="*/ 1 w 5"/>
                  <a:gd name="T5" fmla="*/ 7 h 7"/>
                  <a:gd name="T6" fmla="*/ 5 w 5"/>
                  <a:gd name="T7" fmla="*/ 4 h 7"/>
                  <a:gd name="T8" fmla="*/ 2 w 5"/>
                  <a:gd name="T9" fmla="*/ 1 h 7"/>
                  <a:gd name="T10" fmla="*/ 2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1" y="0"/>
                      <a:pt x="1" y="2"/>
                      <a:pt x="0" y="2"/>
                    </a:cubicBezTo>
                    <a:cubicBezTo>
                      <a:pt x="0" y="4"/>
                      <a:pt x="1" y="6"/>
                      <a:pt x="1" y="7"/>
                    </a:cubicBezTo>
                    <a:cubicBezTo>
                      <a:pt x="3" y="5"/>
                      <a:pt x="4" y="5"/>
                      <a:pt x="5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89" name="Freeform 4249">
                <a:extLst>
                  <a:ext uri="{FF2B5EF4-FFF2-40B4-BE49-F238E27FC236}">
                    <a16:creationId xmlns:a16="http://schemas.microsoft.com/office/drawing/2014/main" id="{2E0F31E5-7BB2-4318-B6EF-F1766D9E2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3058"/>
                <a:ext cx="2" cy="8"/>
              </a:xfrm>
              <a:custGeom>
                <a:avLst/>
                <a:gdLst>
                  <a:gd name="T0" fmla="*/ 2 w 3"/>
                  <a:gd name="T1" fmla="*/ 0 h 10"/>
                  <a:gd name="T2" fmla="*/ 0 w 3"/>
                  <a:gd name="T3" fmla="*/ 2 h 10"/>
                  <a:gd name="T4" fmla="*/ 1 w 3"/>
                  <a:gd name="T5" fmla="*/ 10 h 10"/>
                  <a:gd name="T6" fmla="*/ 3 w 3"/>
                  <a:gd name="T7" fmla="*/ 8 h 10"/>
                  <a:gd name="T8" fmla="*/ 2 w 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5"/>
                      <a:pt x="1" y="7"/>
                      <a:pt x="1" y="10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3" y="5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90" name="Freeform 4250">
                <a:extLst>
                  <a:ext uri="{FF2B5EF4-FFF2-40B4-BE49-F238E27FC236}">
                    <a16:creationId xmlns:a16="http://schemas.microsoft.com/office/drawing/2014/main" id="{6EA6B3CA-E0F4-4310-A83C-FD629D6AA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3065"/>
                <a:ext cx="2" cy="8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4 h 9"/>
                  <a:gd name="T4" fmla="*/ 1 w 2"/>
                  <a:gd name="T5" fmla="*/ 9 h 9"/>
                  <a:gd name="T6" fmla="*/ 2 w 2"/>
                  <a:gd name="T7" fmla="*/ 8 h 9"/>
                  <a:gd name="T8" fmla="*/ 1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6"/>
                      <a:pt x="1" y="8"/>
                      <a:pt x="1" y="9"/>
                    </a:cubicBezTo>
                    <a:cubicBezTo>
                      <a:pt x="1" y="9"/>
                      <a:pt x="2" y="8"/>
                      <a:pt x="2" y="8"/>
                    </a:cubicBezTo>
                    <a:cubicBezTo>
                      <a:pt x="2" y="4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91" name="Freeform 4251">
                <a:extLst>
                  <a:ext uri="{FF2B5EF4-FFF2-40B4-BE49-F238E27FC236}">
                    <a16:creationId xmlns:a16="http://schemas.microsoft.com/office/drawing/2014/main" id="{7E5EA24A-66D8-4479-807D-161C951BB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" y="3062"/>
                <a:ext cx="6" cy="5"/>
              </a:xfrm>
              <a:custGeom>
                <a:avLst/>
                <a:gdLst>
                  <a:gd name="T0" fmla="*/ 1 w 7"/>
                  <a:gd name="T1" fmla="*/ 0 h 6"/>
                  <a:gd name="T2" fmla="*/ 1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2 w 7"/>
                  <a:gd name="T9" fmla="*/ 5 h 6"/>
                  <a:gd name="T10" fmla="*/ 2 w 7"/>
                  <a:gd name="T11" fmla="*/ 6 h 6"/>
                  <a:gd name="T12" fmla="*/ 7 w 7"/>
                  <a:gd name="T13" fmla="*/ 4 h 6"/>
                  <a:gd name="T14" fmla="*/ 2 w 7"/>
                  <a:gd name="T15" fmla="*/ 0 h 6"/>
                  <a:gd name="T16" fmla="*/ 1 w 7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5"/>
                      <a:pt x="7" y="4"/>
                    </a:cubicBezTo>
                    <a:cubicBezTo>
                      <a:pt x="4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92" name="Freeform 4252">
                <a:extLst>
                  <a:ext uri="{FF2B5EF4-FFF2-40B4-BE49-F238E27FC236}">
                    <a16:creationId xmlns:a16="http://schemas.microsoft.com/office/drawing/2014/main" id="{DF9FD9E5-3F80-4DEB-8EBA-8EBA36216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2" y="3063"/>
                <a:ext cx="3" cy="6"/>
              </a:xfrm>
              <a:custGeom>
                <a:avLst/>
                <a:gdLst>
                  <a:gd name="T0" fmla="*/ 1 w 4"/>
                  <a:gd name="T1" fmla="*/ 0 h 7"/>
                  <a:gd name="T2" fmla="*/ 0 w 4"/>
                  <a:gd name="T3" fmla="*/ 5 h 7"/>
                  <a:gd name="T4" fmla="*/ 2 w 4"/>
                  <a:gd name="T5" fmla="*/ 7 h 7"/>
                  <a:gd name="T6" fmla="*/ 2 w 4"/>
                  <a:gd name="T7" fmla="*/ 7 h 7"/>
                  <a:gd name="T8" fmla="*/ 4 w 4"/>
                  <a:gd name="T9" fmla="*/ 4 h 7"/>
                  <a:gd name="T10" fmla="*/ 1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5"/>
                      <a:pt x="4" y="4"/>
                    </a:cubicBezTo>
                    <a:cubicBezTo>
                      <a:pt x="3" y="4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93" name="Freeform 4253">
                <a:extLst>
                  <a:ext uri="{FF2B5EF4-FFF2-40B4-BE49-F238E27FC236}">
                    <a16:creationId xmlns:a16="http://schemas.microsoft.com/office/drawing/2014/main" id="{8C3A001A-3B8C-4C72-AAC7-9AC8C4C26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7" y="3087"/>
                <a:ext cx="3" cy="5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1 h 6"/>
                  <a:gd name="T4" fmla="*/ 1 w 3"/>
                  <a:gd name="T5" fmla="*/ 6 h 6"/>
                  <a:gd name="T6" fmla="*/ 3 w 3"/>
                  <a:gd name="T7" fmla="*/ 5 h 6"/>
                  <a:gd name="T8" fmla="*/ 1 w 3"/>
                  <a:gd name="T9" fmla="*/ 0 h 6"/>
                  <a:gd name="T10" fmla="*/ 1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6"/>
                      <a:pt x="1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2" y="3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94" name="Freeform 4254">
                <a:extLst>
                  <a:ext uri="{FF2B5EF4-FFF2-40B4-BE49-F238E27FC236}">
                    <a16:creationId xmlns:a16="http://schemas.microsoft.com/office/drawing/2014/main" id="{141747C8-A35F-4955-92CF-2C434EED9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7" y="675"/>
                <a:ext cx="2" cy="7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5 h 9"/>
                  <a:gd name="T4" fmla="*/ 0 w 2"/>
                  <a:gd name="T5" fmla="*/ 9 h 9"/>
                  <a:gd name="T6" fmla="*/ 2 w 2"/>
                  <a:gd name="T7" fmla="*/ 8 h 9"/>
                  <a:gd name="T8" fmla="*/ 1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1" y="9"/>
                      <a:pt x="2" y="8"/>
                      <a:pt x="2" y="8"/>
                    </a:cubicBezTo>
                    <a:cubicBezTo>
                      <a:pt x="2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95" name="Freeform 4255">
                <a:extLst>
                  <a:ext uri="{FF2B5EF4-FFF2-40B4-BE49-F238E27FC236}">
                    <a16:creationId xmlns:a16="http://schemas.microsoft.com/office/drawing/2014/main" id="{9A5290F8-A792-4701-A58A-8FA8705FF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7" y="708"/>
                <a:ext cx="3" cy="5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1 h 6"/>
                  <a:gd name="T4" fmla="*/ 1 w 3"/>
                  <a:gd name="T5" fmla="*/ 6 h 6"/>
                  <a:gd name="T6" fmla="*/ 3 w 3"/>
                  <a:gd name="T7" fmla="*/ 4 h 6"/>
                  <a:gd name="T8" fmla="*/ 1 w 3"/>
                  <a:gd name="T9" fmla="*/ 0 h 6"/>
                  <a:gd name="T10" fmla="*/ 1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2" y="5"/>
                      <a:pt x="3" y="4"/>
                      <a:pt x="3" y="4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96" name="Freeform 4256">
                <a:extLst>
                  <a:ext uri="{FF2B5EF4-FFF2-40B4-BE49-F238E27FC236}">
                    <a16:creationId xmlns:a16="http://schemas.microsoft.com/office/drawing/2014/main" id="{FC4097E9-FFBB-4E12-998B-37274A16F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7" y="3206"/>
                <a:ext cx="4" cy="3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3 h 4"/>
                  <a:gd name="T8" fmla="*/ 4 w 4"/>
                  <a:gd name="T9" fmla="*/ 4 h 4"/>
                  <a:gd name="T10" fmla="*/ 3 w 4"/>
                  <a:gd name="T11" fmla="*/ 0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2" y="4"/>
                      <a:pt x="4" y="4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97" name="Freeform 4257">
                <a:extLst>
                  <a:ext uri="{FF2B5EF4-FFF2-40B4-BE49-F238E27FC236}">
                    <a16:creationId xmlns:a16="http://schemas.microsoft.com/office/drawing/2014/main" id="{D963CFBC-16D9-4A92-A099-D0E483E16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" y="3234"/>
                <a:ext cx="4" cy="4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2 h 5"/>
                  <a:gd name="T6" fmla="*/ 1 w 5"/>
                  <a:gd name="T7" fmla="*/ 5 h 5"/>
                  <a:gd name="T8" fmla="*/ 2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2"/>
                    </a:cubicBezTo>
                    <a:cubicBezTo>
                      <a:pt x="1" y="3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5"/>
                      <a:pt x="5" y="4"/>
                    </a:cubicBezTo>
                    <a:cubicBezTo>
                      <a:pt x="5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98" name="Freeform 4258">
                <a:extLst>
                  <a:ext uri="{FF2B5EF4-FFF2-40B4-BE49-F238E27FC236}">
                    <a16:creationId xmlns:a16="http://schemas.microsoft.com/office/drawing/2014/main" id="{B13E3C41-9B59-4BD2-8F7E-307F77A7C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" y="3224"/>
                <a:ext cx="4" cy="5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1 h 5"/>
                  <a:gd name="T6" fmla="*/ 1 w 5"/>
                  <a:gd name="T7" fmla="*/ 5 h 5"/>
                  <a:gd name="T8" fmla="*/ 2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1"/>
                    </a:cubicBezTo>
                    <a:cubicBezTo>
                      <a:pt x="1" y="3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5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599" name="Freeform 4259">
                <a:extLst>
                  <a:ext uri="{FF2B5EF4-FFF2-40B4-BE49-F238E27FC236}">
                    <a16:creationId xmlns:a16="http://schemas.microsoft.com/office/drawing/2014/main" id="{DC9669BB-61BF-408D-BA90-1368D7216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2" y="695"/>
                <a:ext cx="4" cy="4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1 h 5"/>
                  <a:gd name="T4" fmla="*/ 1 w 4"/>
                  <a:gd name="T5" fmla="*/ 4 h 5"/>
                  <a:gd name="T6" fmla="*/ 1 w 4"/>
                  <a:gd name="T7" fmla="*/ 5 h 5"/>
                  <a:gd name="T8" fmla="*/ 4 w 4"/>
                  <a:gd name="T9" fmla="*/ 4 h 5"/>
                  <a:gd name="T10" fmla="*/ 3 w 4"/>
                  <a:gd name="T11" fmla="*/ 0 h 5"/>
                  <a:gd name="T12" fmla="*/ 3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3" y="2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00" name="Freeform 4260">
                <a:extLst>
                  <a:ext uri="{FF2B5EF4-FFF2-40B4-BE49-F238E27FC236}">
                    <a16:creationId xmlns:a16="http://schemas.microsoft.com/office/drawing/2014/main" id="{BB44A0D5-CCCE-4B91-97DE-03F9286BB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" y="776"/>
                <a:ext cx="5" cy="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3 h 6"/>
                  <a:gd name="T4" fmla="*/ 3 w 6"/>
                  <a:gd name="T5" fmla="*/ 6 h 6"/>
                  <a:gd name="T6" fmla="*/ 6 w 6"/>
                  <a:gd name="T7" fmla="*/ 3 h 6"/>
                  <a:gd name="T8" fmla="*/ 2 w 6"/>
                  <a:gd name="T9" fmla="*/ 0 h 6"/>
                  <a:gd name="T10" fmla="*/ 2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1" y="0"/>
                      <a:pt x="1" y="2"/>
                      <a:pt x="0" y="3"/>
                    </a:cubicBezTo>
                    <a:cubicBezTo>
                      <a:pt x="1" y="4"/>
                      <a:pt x="2" y="5"/>
                      <a:pt x="3" y="6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4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01" name="Freeform 4261">
                <a:extLst>
                  <a:ext uri="{FF2B5EF4-FFF2-40B4-BE49-F238E27FC236}">
                    <a16:creationId xmlns:a16="http://schemas.microsoft.com/office/drawing/2014/main" id="{CD6C6B99-0BF1-4BDF-BB1F-006AF44ED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762"/>
                <a:ext cx="5" cy="5"/>
              </a:xfrm>
              <a:custGeom>
                <a:avLst/>
                <a:gdLst>
                  <a:gd name="T0" fmla="*/ 2 w 5"/>
                  <a:gd name="T1" fmla="*/ 0 h 7"/>
                  <a:gd name="T2" fmla="*/ 0 w 5"/>
                  <a:gd name="T3" fmla="*/ 2 h 7"/>
                  <a:gd name="T4" fmla="*/ 1 w 5"/>
                  <a:gd name="T5" fmla="*/ 7 h 7"/>
                  <a:gd name="T6" fmla="*/ 5 w 5"/>
                  <a:gd name="T7" fmla="*/ 4 h 7"/>
                  <a:gd name="T8" fmla="*/ 2 w 5"/>
                  <a:gd name="T9" fmla="*/ 0 h 7"/>
                  <a:gd name="T10" fmla="*/ 2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2" y="0"/>
                      <a:pt x="1" y="2"/>
                      <a:pt x="0" y="2"/>
                    </a:cubicBezTo>
                    <a:cubicBezTo>
                      <a:pt x="0" y="4"/>
                      <a:pt x="1" y="6"/>
                      <a:pt x="1" y="7"/>
                    </a:cubicBezTo>
                    <a:cubicBezTo>
                      <a:pt x="3" y="5"/>
                      <a:pt x="4" y="5"/>
                      <a:pt x="5" y="4"/>
                    </a:cubicBezTo>
                    <a:cubicBezTo>
                      <a:pt x="4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02" name="Freeform 4262">
                <a:extLst>
                  <a:ext uri="{FF2B5EF4-FFF2-40B4-BE49-F238E27FC236}">
                    <a16:creationId xmlns:a16="http://schemas.microsoft.com/office/drawing/2014/main" id="{9468C0D0-E35F-42BD-AC00-3A04D8348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3156"/>
                <a:ext cx="3" cy="5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3 h 6"/>
                  <a:gd name="T4" fmla="*/ 2 w 3"/>
                  <a:gd name="T5" fmla="*/ 6 h 6"/>
                  <a:gd name="T6" fmla="*/ 2 w 3"/>
                  <a:gd name="T7" fmla="*/ 6 h 6"/>
                  <a:gd name="T8" fmla="*/ 3 w 3"/>
                  <a:gd name="T9" fmla="*/ 2 h 6"/>
                  <a:gd name="T10" fmla="*/ 0 w 3"/>
                  <a:gd name="T11" fmla="*/ 0 h 6"/>
                  <a:gd name="T12" fmla="*/ 0 w 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4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03" name="Freeform 4263">
                <a:extLst>
                  <a:ext uri="{FF2B5EF4-FFF2-40B4-BE49-F238E27FC236}">
                    <a16:creationId xmlns:a16="http://schemas.microsoft.com/office/drawing/2014/main" id="{C00B8ED7-25E5-45A9-B21A-1CE3BDDC9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" y="649"/>
                <a:ext cx="4" cy="4"/>
              </a:xfrm>
              <a:custGeom>
                <a:avLst/>
                <a:gdLst>
                  <a:gd name="T0" fmla="*/ 2 w 5"/>
                  <a:gd name="T1" fmla="*/ 0 h 5"/>
                  <a:gd name="T2" fmla="*/ 1 w 5"/>
                  <a:gd name="T3" fmla="*/ 0 h 5"/>
                  <a:gd name="T4" fmla="*/ 0 w 5"/>
                  <a:gd name="T5" fmla="*/ 3 h 5"/>
                  <a:gd name="T6" fmla="*/ 4 w 5"/>
                  <a:gd name="T7" fmla="*/ 5 h 5"/>
                  <a:gd name="T8" fmla="*/ 4 w 5"/>
                  <a:gd name="T9" fmla="*/ 5 h 5"/>
                  <a:gd name="T10" fmla="*/ 5 w 5"/>
                  <a:gd name="T11" fmla="*/ 1 h 5"/>
                  <a:gd name="T12" fmla="*/ 2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ubicBezTo>
                      <a:pt x="2" y="4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3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04" name="Freeform 4264">
                <a:extLst>
                  <a:ext uri="{FF2B5EF4-FFF2-40B4-BE49-F238E27FC236}">
                    <a16:creationId xmlns:a16="http://schemas.microsoft.com/office/drawing/2014/main" id="{C7ACFC06-1462-4D3B-81DE-35F5E77F9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" y="3167"/>
                <a:ext cx="2" cy="9"/>
              </a:xfrm>
              <a:custGeom>
                <a:avLst/>
                <a:gdLst>
                  <a:gd name="T0" fmla="*/ 1 w 2"/>
                  <a:gd name="T1" fmla="*/ 0 h 11"/>
                  <a:gd name="T2" fmla="*/ 0 w 2"/>
                  <a:gd name="T3" fmla="*/ 6 h 11"/>
                  <a:gd name="T4" fmla="*/ 1 w 2"/>
                  <a:gd name="T5" fmla="*/ 11 h 11"/>
                  <a:gd name="T6" fmla="*/ 2 w 2"/>
                  <a:gd name="T7" fmla="*/ 5 h 11"/>
                  <a:gd name="T8" fmla="*/ 1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1" y="9"/>
                      <a:pt x="2" y="7"/>
                      <a:pt x="2" y="5"/>
                    </a:cubicBezTo>
                    <a:cubicBezTo>
                      <a:pt x="2" y="4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05" name="Freeform 4265">
                <a:extLst>
                  <a:ext uri="{FF2B5EF4-FFF2-40B4-BE49-F238E27FC236}">
                    <a16:creationId xmlns:a16="http://schemas.microsoft.com/office/drawing/2014/main" id="{1D5D3265-AACF-4F53-957B-4BFB5BD0E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0" y="3448"/>
                <a:ext cx="4" cy="6"/>
              </a:xfrm>
              <a:custGeom>
                <a:avLst/>
                <a:gdLst>
                  <a:gd name="T0" fmla="*/ 2 w 5"/>
                  <a:gd name="T1" fmla="*/ 0 h 7"/>
                  <a:gd name="T2" fmla="*/ 0 w 5"/>
                  <a:gd name="T3" fmla="*/ 2 h 7"/>
                  <a:gd name="T4" fmla="*/ 1 w 5"/>
                  <a:gd name="T5" fmla="*/ 7 h 7"/>
                  <a:gd name="T6" fmla="*/ 5 w 5"/>
                  <a:gd name="T7" fmla="*/ 4 h 7"/>
                  <a:gd name="T8" fmla="*/ 2 w 5"/>
                  <a:gd name="T9" fmla="*/ 0 h 7"/>
                  <a:gd name="T10" fmla="*/ 2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1" y="7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4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06" name="Freeform 4266">
                <a:extLst>
                  <a:ext uri="{FF2B5EF4-FFF2-40B4-BE49-F238E27FC236}">
                    <a16:creationId xmlns:a16="http://schemas.microsoft.com/office/drawing/2014/main" id="{0D6204E4-79C8-49B4-82FE-77BB8B8C6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2840"/>
                <a:ext cx="2" cy="6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5 h 7"/>
                  <a:gd name="T4" fmla="*/ 1 w 3"/>
                  <a:gd name="T5" fmla="*/ 7 h 7"/>
                  <a:gd name="T6" fmla="*/ 1 w 3"/>
                  <a:gd name="T7" fmla="*/ 7 h 7"/>
                  <a:gd name="T8" fmla="*/ 3 w 3"/>
                  <a:gd name="T9" fmla="*/ 5 h 7"/>
                  <a:gd name="T10" fmla="*/ 0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2" y="4"/>
                      <a:pt x="2" y="3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07" name="Freeform 4267">
                <a:extLst>
                  <a:ext uri="{FF2B5EF4-FFF2-40B4-BE49-F238E27FC236}">
                    <a16:creationId xmlns:a16="http://schemas.microsoft.com/office/drawing/2014/main" id="{2559B553-C57B-47F8-A2D4-050B3BC13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" y="2847"/>
                <a:ext cx="3" cy="5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1 h 6"/>
                  <a:gd name="T4" fmla="*/ 0 w 3"/>
                  <a:gd name="T5" fmla="*/ 6 h 6"/>
                  <a:gd name="T6" fmla="*/ 3 w 3"/>
                  <a:gd name="T7" fmla="*/ 4 h 6"/>
                  <a:gd name="T8" fmla="*/ 1 w 3"/>
                  <a:gd name="T9" fmla="*/ 0 h 6"/>
                  <a:gd name="T10" fmla="*/ 1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2" y="3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08" name="Freeform 4268">
                <a:extLst>
                  <a:ext uri="{FF2B5EF4-FFF2-40B4-BE49-F238E27FC236}">
                    <a16:creationId xmlns:a16="http://schemas.microsoft.com/office/drawing/2014/main" id="{AAC30281-5669-4698-815A-AFFF8A846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2" y="1050"/>
                <a:ext cx="2" cy="8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2 h 10"/>
                  <a:gd name="T4" fmla="*/ 1 w 2"/>
                  <a:gd name="T5" fmla="*/ 10 h 10"/>
                  <a:gd name="T6" fmla="*/ 2 w 2"/>
                  <a:gd name="T7" fmla="*/ 6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5"/>
                      <a:pt x="1" y="8"/>
                      <a:pt x="1" y="10"/>
                    </a:cubicBezTo>
                    <a:cubicBezTo>
                      <a:pt x="1" y="9"/>
                      <a:pt x="2" y="8"/>
                      <a:pt x="2" y="6"/>
                    </a:cubicBezTo>
                    <a:cubicBezTo>
                      <a:pt x="2" y="4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09" name="Freeform 4269">
                <a:extLst>
                  <a:ext uri="{FF2B5EF4-FFF2-40B4-BE49-F238E27FC236}">
                    <a16:creationId xmlns:a16="http://schemas.microsoft.com/office/drawing/2014/main" id="{AEBDE4C0-AA5F-4C2A-997E-AAB3E89BA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0" y="2858"/>
                <a:ext cx="2" cy="6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4 h 7"/>
                  <a:gd name="T4" fmla="*/ 2 w 3"/>
                  <a:gd name="T5" fmla="*/ 7 h 7"/>
                  <a:gd name="T6" fmla="*/ 2 w 3"/>
                  <a:gd name="T7" fmla="*/ 7 h 7"/>
                  <a:gd name="T8" fmla="*/ 3 w 3"/>
                  <a:gd name="T9" fmla="*/ 3 h 7"/>
                  <a:gd name="T10" fmla="*/ 0 w 3"/>
                  <a:gd name="T11" fmla="*/ 1 h 7"/>
                  <a:gd name="T12" fmla="*/ 0 w 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0" y="0"/>
                      <a:pt x="0" y="3"/>
                      <a:pt x="0" y="4"/>
                    </a:cubicBezTo>
                    <a:cubicBezTo>
                      <a:pt x="0" y="5"/>
                      <a:pt x="1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5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10" name="Freeform 4270">
                <a:extLst>
                  <a:ext uri="{FF2B5EF4-FFF2-40B4-BE49-F238E27FC236}">
                    <a16:creationId xmlns:a16="http://schemas.microsoft.com/office/drawing/2014/main" id="{4376706A-E189-4610-A15C-2E720FAFC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2871"/>
                <a:ext cx="2" cy="8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5 h 10"/>
                  <a:gd name="T4" fmla="*/ 1 w 2"/>
                  <a:gd name="T5" fmla="*/ 10 h 10"/>
                  <a:gd name="T6" fmla="*/ 2 w 2"/>
                  <a:gd name="T7" fmla="*/ 8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1" y="8"/>
                      <a:pt x="1" y="10"/>
                    </a:cubicBezTo>
                    <a:cubicBezTo>
                      <a:pt x="1" y="9"/>
                      <a:pt x="2" y="9"/>
                      <a:pt x="2" y="8"/>
                    </a:cubicBezTo>
                    <a:cubicBezTo>
                      <a:pt x="2" y="4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11" name="Freeform 4271">
                <a:extLst>
                  <a:ext uri="{FF2B5EF4-FFF2-40B4-BE49-F238E27FC236}">
                    <a16:creationId xmlns:a16="http://schemas.microsoft.com/office/drawing/2014/main" id="{6BFB8A22-92F3-4104-8533-9A13C1F74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1" y="2891"/>
                <a:ext cx="4" cy="6"/>
              </a:xfrm>
              <a:custGeom>
                <a:avLst/>
                <a:gdLst>
                  <a:gd name="T0" fmla="*/ 2 w 5"/>
                  <a:gd name="T1" fmla="*/ 0 h 7"/>
                  <a:gd name="T2" fmla="*/ 0 w 5"/>
                  <a:gd name="T3" fmla="*/ 2 h 7"/>
                  <a:gd name="T4" fmla="*/ 1 w 5"/>
                  <a:gd name="T5" fmla="*/ 7 h 7"/>
                  <a:gd name="T6" fmla="*/ 5 w 5"/>
                  <a:gd name="T7" fmla="*/ 4 h 7"/>
                  <a:gd name="T8" fmla="*/ 3 w 5"/>
                  <a:gd name="T9" fmla="*/ 0 h 7"/>
                  <a:gd name="T10" fmla="*/ 2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4"/>
                      <a:pt x="1" y="6"/>
                      <a:pt x="1" y="7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4" y="3"/>
                      <a:pt x="4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12" name="Freeform 4272">
                <a:extLst>
                  <a:ext uri="{FF2B5EF4-FFF2-40B4-BE49-F238E27FC236}">
                    <a16:creationId xmlns:a16="http://schemas.microsoft.com/office/drawing/2014/main" id="{03512D5A-2FB3-4CB0-8FC6-71F274C85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" y="2790"/>
                <a:ext cx="4" cy="4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1 h 5"/>
                  <a:gd name="T4" fmla="*/ 1 w 4"/>
                  <a:gd name="T5" fmla="*/ 5 h 5"/>
                  <a:gd name="T6" fmla="*/ 2 w 4"/>
                  <a:gd name="T7" fmla="*/ 5 h 5"/>
                  <a:gd name="T8" fmla="*/ 3 w 4"/>
                  <a:gd name="T9" fmla="*/ 5 h 5"/>
                  <a:gd name="T10" fmla="*/ 4 w 4"/>
                  <a:gd name="T11" fmla="*/ 5 h 5"/>
                  <a:gd name="T12" fmla="*/ 4 w 4"/>
                  <a:gd name="T13" fmla="*/ 5 h 5"/>
                  <a:gd name="T14" fmla="*/ 3 w 4"/>
                  <a:gd name="T15" fmla="*/ 0 h 5"/>
                  <a:gd name="T16" fmla="*/ 2 w 4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2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3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13" name="Freeform 4273">
                <a:extLst>
                  <a:ext uri="{FF2B5EF4-FFF2-40B4-BE49-F238E27FC236}">
                    <a16:creationId xmlns:a16="http://schemas.microsoft.com/office/drawing/2014/main" id="{4A9B1E80-CC98-4017-B854-E5C3AB2C7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1119"/>
                <a:ext cx="3" cy="8"/>
              </a:xfrm>
              <a:custGeom>
                <a:avLst/>
                <a:gdLst>
                  <a:gd name="T0" fmla="*/ 2 w 3"/>
                  <a:gd name="T1" fmla="*/ 0 h 10"/>
                  <a:gd name="T2" fmla="*/ 0 w 3"/>
                  <a:gd name="T3" fmla="*/ 3 h 10"/>
                  <a:gd name="T4" fmla="*/ 1 w 3"/>
                  <a:gd name="T5" fmla="*/ 10 h 10"/>
                  <a:gd name="T6" fmla="*/ 3 w 3"/>
                  <a:gd name="T7" fmla="*/ 8 h 10"/>
                  <a:gd name="T8" fmla="*/ 2 w 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5"/>
                      <a:pt x="1" y="8"/>
                      <a:pt x="1" y="10"/>
                    </a:cubicBezTo>
                    <a:cubicBezTo>
                      <a:pt x="2" y="9"/>
                      <a:pt x="3" y="9"/>
                      <a:pt x="3" y="8"/>
                    </a:cubicBezTo>
                    <a:cubicBezTo>
                      <a:pt x="3" y="6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14" name="Freeform 4274">
                <a:extLst>
                  <a:ext uri="{FF2B5EF4-FFF2-40B4-BE49-F238E27FC236}">
                    <a16:creationId xmlns:a16="http://schemas.microsoft.com/office/drawing/2014/main" id="{A6DA004D-B65F-4685-A42F-14685B708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" y="2786"/>
                <a:ext cx="2" cy="9"/>
              </a:xfrm>
              <a:custGeom>
                <a:avLst/>
                <a:gdLst>
                  <a:gd name="T0" fmla="*/ 2 w 3"/>
                  <a:gd name="T1" fmla="*/ 0 h 10"/>
                  <a:gd name="T2" fmla="*/ 0 w 3"/>
                  <a:gd name="T3" fmla="*/ 2 h 10"/>
                  <a:gd name="T4" fmla="*/ 1 w 3"/>
                  <a:gd name="T5" fmla="*/ 10 h 10"/>
                  <a:gd name="T6" fmla="*/ 3 w 3"/>
                  <a:gd name="T7" fmla="*/ 8 h 10"/>
                  <a:gd name="T8" fmla="*/ 2 w 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5"/>
                      <a:pt x="1" y="7"/>
                      <a:pt x="1" y="10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3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15" name="Freeform 4275">
                <a:extLst>
                  <a:ext uri="{FF2B5EF4-FFF2-40B4-BE49-F238E27FC236}">
                    <a16:creationId xmlns:a16="http://schemas.microsoft.com/office/drawing/2014/main" id="{EC1A6C32-13B8-417C-8370-6612403E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8" y="3449"/>
                <a:ext cx="4" cy="4"/>
              </a:xfrm>
              <a:custGeom>
                <a:avLst/>
                <a:gdLst>
                  <a:gd name="T0" fmla="*/ 3 w 5"/>
                  <a:gd name="T1" fmla="*/ 0 h 5"/>
                  <a:gd name="T2" fmla="*/ 3 w 5"/>
                  <a:gd name="T3" fmla="*/ 0 h 5"/>
                  <a:gd name="T4" fmla="*/ 0 w 5"/>
                  <a:gd name="T5" fmla="*/ 2 h 5"/>
                  <a:gd name="T6" fmla="*/ 2 w 5"/>
                  <a:gd name="T7" fmla="*/ 5 h 5"/>
                  <a:gd name="T8" fmla="*/ 2 w 5"/>
                  <a:gd name="T9" fmla="*/ 5 h 5"/>
                  <a:gd name="T10" fmla="*/ 5 w 5"/>
                  <a:gd name="T11" fmla="*/ 4 h 5"/>
                  <a:gd name="T12" fmla="*/ 3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2"/>
                      <a:pt x="0" y="2"/>
                    </a:cubicBezTo>
                    <a:cubicBezTo>
                      <a:pt x="1" y="3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5" y="2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16" name="Freeform 4276">
                <a:extLst>
                  <a:ext uri="{FF2B5EF4-FFF2-40B4-BE49-F238E27FC236}">
                    <a16:creationId xmlns:a16="http://schemas.microsoft.com/office/drawing/2014/main" id="{0557FB2A-724F-4598-9C92-A374B24BF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" y="2979"/>
                <a:ext cx="3" cy="6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1 h 6"/>
                  <a:gd name="T4" fmla="*/ 1 w 4"/>
                  <a:gd name="T5" fmla="*/ 6 h 6"/>
                  <a:gd name="T6" fmla="*/ 4 w 4"/>
                  <a:gd name="T7" fmla="*/ 4 h 6"/>
                  <a:gd name="T8" fmla="*/ 2 w 4"/>
                  <a:gd name="T9" fmla="*/ 0 h 6"/>
                  <a:gd name="T10" fmla="*/ 2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3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17" name="Freeform 4277">
                <a:extLst>
                  <a:ext uri="{FF2B5EF4-FFF2-40B4-BE49-F238E27FC236}">
                    <a16:creationId xmlns:a16="http://schemas.microsoft.com/office/drawing/2014/main" id="{8AF2591E-80A3-448B-8495-FE3C040E2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904"/>
                <a:ext cx="3" cy="6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2 h 7"/>
                  <a:gd name="T4" fmla="*/ 1 w 4"/>
                  <a:gd name="T5" fmla="*/ 7 h 7"/>
                  <a:gd name="T6" fmla="*/ 4 w 4"/>
                  <a:gd name="T7" fmla="*/ 4 h 7"/>
                  <a:gd name="T8" fmla="*/ 2 w 4"/>
                  <a:gd name="T9" fmla="*/ 0 h 7"/>
                  <a:gd name="T10" fmla="*/ 2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1" y="7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4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18" name="Freeform 4278">
                <a:extLst>
                  <a:ext uri="{FF2B5EF4-FFF2-40B4-BE49-F238E27FC236}">
                    <a16:creationId xmlns:a16="http://schemas.microsoft.com/office/drawing/2014/main" id="{74ED39E9-D53A-47E0-9B59-CD2A297F0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3006"/>
                <a:ext cx="2" cy="5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1 h 6"/>
                  <a:gd name="T4" fmla="*/ 0 w 3"/>
                  <a:gd name="T5" fmla="*/ 6 h 6"/>
                  <a:gd name="T6" fmla="*/ 3 w 3"/>
                  <a:gd name="T7" fmla="*/ 4 h 6"/>
                  <a:gd name="T8" fmla="*/ 1 w 3"/>
                  <a:gd name="T9" fmla="*/ 0 h 6"/>
                  <a:gd name="T10" fmla="*/ 1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2" y="5"/>
                      <a:pt x="3" y="4"/>
                      <a:pt x="3" y="4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19" name="Freeform 4279">
                <a:extLst>
                  <a:ext uri="{FF2B5EF4-FFF2-40B4-BE49-F238E27FC236}">
                    <a16:creationId xmlns:a16="http://schemas.microsoft.com/office/drawing/2014/main" id="{47E4FD31-AFF2-48B3-A9DC-D74009D37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1" y="3358"/>
                <a:ext cx="4" cy="4"/>
              </a:xfrm>
              <a:custGeom>
                <a:avLst/>
                <a:gdLst>
                  <a:gd name="T0" fmla="*/ 3 w 5"/>
                  <a:gd name="T1" fmla="*/ 0 h 5"/>
                  <a:gd name="T2" fmla="*/ 3 w 5"/>
                  <a:gd name="T3" fmla="*/ 0 h 5"/>
                  <a:gd name="T4" fmla="*/ 0 w 5"/>
                  <a:gd name="T5" fmla="*/ 2 h 5"/>
                  <a:gd name="T6" fmla="*/ 1 w 5"/>
                  <a:gd name="T7" fmla="*/ 5 h 5"/>
                  <a:gd name="T8" fmla="*/ 1 w 5"/>
                  <a:gd name="T9" fmla="*/ 5 h 5"/>
                  <a:gd name="T10" fmla="*/ 5 w 5"/>
                  <a:gd name="T11" fmla="*/ 4 h 5"/>
                  <a:gd name="T12" fmla="*/ 3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5" y="4"/>
                    </a:cubicBezTo>
                    <a:cubicBezTo>
                      <a:pt x="4" y="2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20" name="Freeform 4280">
                <a:extLst>
                  <a:ext uri="{FF2B5EF4-FFF2-40B4-BE49-F238E27FC236}">
                    <a16:creationId xmlns:a16="http://schemas.microsoft.com/office/drawing/2014/main" id="{7F783DFD-4241-416D-8BE4-B9DA28F3B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3014"/>
                <a:ext cx="2" cy="10"/>
              </a:xfrm>
              <a:custGeom>
                <a:avLst/>
                <a:gdLst>
                  <a:gd name="T0" fmla="*/ 1 w 3"/>
                  <a:gd name="T1" fmla="*/ 0 h 11"/>
                  <a:gd name="T2" fmla="*/ 0 w 3"/>
                  <a:gd name="T3" fmla="*/ 4 h 11"/>
                  <a:gd name="T4" fmla="*/ 1 w 3"/>
                  <a:gd name="T5" fmla="*/ 11 h 11"/>
                  <a:gd name="T6" fmla="*/ 3 w 3"/>
                  <a:gd name="T7" fmla="*/ 6 h 11"/>
                  <a:gd name="T8" fmla="*/ 1 w 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1" y="9"/>
                      <a:pt x="1" y="11"/>
                    </a:cubicBezTo>
                    <a:cubicBezTo>
                      <a:pt x="2" y="10"/>
                      <a:pt x="2" y="8"/>
                      <a:pt x="3" y="6"/>
                    </a:cubicBezTo>
                    <a:cubicBezTo>
                      <a:pt x="2" y="4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21" name="Freeform 4281">
                <a:extLst>
                  <a:ext uri="{FF2B5EF4-FFF2-40B4-BE49-F238E27FC236}">
                    <a16:creationId xmlns:a16="http://schemas.microsoft.com/office/drawing/2014/main" id="{DD1954AB-ACFE-4420-AF81-AC4E6A31F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" y="3358"/>
                <a:ext cx="2" cy="9"/>
              </a:xfrm>
              <a:custGeom>
                <a:avLst/>
                <a:gdLst>
                  <a:gd name="T0" fmla="*/ 2 w 3"/>
                  <a:gd name="T1" fmla="*/ 0 h 10"/>
                  <a:gd name="T2" fmla="*/ 0 w 3"/>
                  <a:gd name="T3" fmla="*/ 5 h 10"/>
                  <a:gd name="T4" fmla="*/ 1 w 3"/>
                  <a:gd name="T5" fmla="*/ 10 h 10"/>
                  <a:gd name="T6" fmla="*/ 3 w 3"/>
                  <a:gd name="T7" fmla="*/ 8 h 10"/>
                  <a:gd name="T8" fmla="*/ 2 w 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8"/>
                      <a:pt x="1" y="10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2" y="3"/>
                      <a:pt x="2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22" name="Freeform 4282">
                <a:extLst>
                  <a:ext uri="{FF2B5EF4-FFF2-40B4-BE49-F238E27FC236}">
                    <a16:creationId xmlns:a16="http://schemas.microsoft.com/office/drawing/2014/main" id="{29D68B65-CE01-4C2D-A8CC-CD3475523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3355"/>
                <a:ext cx="3" cy="6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1 h 6"/>
                  <a:gd name="T4" fmla="*/ 1 w 3"/>
                  <a:gd name="T5" fmla="*/ 6 h 6"/>
                  <a:gd name="T6" fmla="*/ 3 w 3"/>
                  <a:gd name="T7" fmla="*/ 4 h 6"/>
                  <a:gd name="T8" fmla="*/ 1 w 3"/>
                  <a:gd name="T9" fmla="*/ 0 h 6"/>
                  <a:gd name="T10" fmla="*/ 1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2" y="2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23" name="Freeform 4283">
                <a:extLst>
                  <a:ext uri="{FF2B5EF4-FFF2-40B4-BE49-F238E27FC236}">
                    <a16:creationId xmlns:a16="http://schemas.microsoft.com/office/drawing/2014/main" id="{77A5D387-D091-4A00-A80B-63C3DD004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3020"/>
                <a:ext cx="0" cy="10"/>
              </a:xfrm>
              <a:custGeom>
                <a:avLst/>
                <a:gdLst>
                  <a:gd name="T0" fmla="*/ 1 w 1"/>
                  <a:gd name="T1" fmla="*/ 0 h 12"/>
                  <a:gd name="T2" fmla="*/ 0 w 1"/>
                  <a:gd name="T3" fmla="*/ 1 h 12"/>
                  <a:gd name="T4" fmla="*/ 0 w 1"/>
                  <a:gd name="T5" fmla="*/ 12 h 12"/>
                  <a:gd name="T6" fmla="*/ 1 w 1"/>
                  <a:gd name="T7" fmla="*/ 8 h 12"/>
                  <a:gd name="T8" fmla="*/ 1 w 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4"/>
                      <a:pt x="0" y="7"/>
                      <a:pt x="0" y="12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1" y="5"/>
                      <a:pt x="1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24" name="Freeform 4284">
                <a:extLst>
                  <a:ext uri="{FF2B5EF4-FFF2-40B4-BE49-F238E27FC236}">
                    <a16:creationId xmlns:a16="http://schemas.microsoft.com/office/drawing/2014/main" id="{73C4A1A4-99DE-4329-99D5-E82F6489A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8" y="3030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0 h 5"/>
                  <a:gd name="T4" fmla="*/ 0 w 3"/>
                  <a:gd name="T5" fmla="*/ 4 h 5"/>
                  <a:gd name="T6" fmla="*/ 3 w 3"/>
                  <a:gd name="T7" fmla="*/ 5 h 5"/>
                  <a:gd name="T8" fmla="*/ 2 w 3"/>
                  <a:gd name="T9" fmla="*/ 0 h 5"/>
                  <a:gd name="T10" fmla="*/ 1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4"/>
                    </a:cubicBezTo>
                    <a:cubicBezTo>
                      <a:pt x="1" y="5"/>
                      <a:pt x="2" y="4"/>
                      <a:pt x="3" y="5"/>
                    </a:cubicBezTo>
                    <a:cubicBezTo>
                      <a:pt x="2" y="2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25" name="Freeform 4285">
                <a:extLst>
                  <a:ext uri="{FF2B5EF4-FFF2-40B4-BE49-F238E27FC236}">
                    <a16:creationId xmlns:a16="http://schemas.microsoft.com/office/drawing/2014/main" id="{6075EEAF-23D7-4F65-9D3B-7CD25D7FD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" y="3348"/>
                <a:ext cx="5" cy="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3 h 6"/>
                  <a:gd name="T4" fmla="*/ 3 w 5"/>
                  <a:gd name="T5" fmla="*/ 6 h 6"/>
                  <a:gd name="T6" fmla="*/ 3 w 5"/>
                  <a:gd name="T7" fmla="*/ 6 h 6"/>
                  <a:gd name="T8" fmla="*/ 5 w 5"/>
                  <a:gd name="T9" fmla="*/ 3 h 6"/>
                  <a:gd name="T10" fmla="*/ 2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2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5" y="4"/>
                      <a:pt x="5" y="3"/>
                    </a:cubicBezTo>
                    <a:cubicBezTo>
                      <a:pt x="4" y="2"/>
                      <a:pt x="3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26" name="Freeform 4286">
                <a:extLst>
                  <a:ext uri="{FF2B5EF4-FFF2-40B4-BE49-F238E27FC236}">
                    <a16:creationId xmlns:a16="http://schemas.microsoft.com/office/drawing/2014/main" id="{80EAF649-7F77-46C7-8175-312884343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" y="551"/>
                <a:ext cx="3" cy="5"/>
              </a:xfrm>
              <a:custGeom>
                <a:avLst/>
                <a:gdLst>
                  <a:gd name="T0" fmla="*/ 2 w 3"/>
                  <a:gd name="T1" fmla="*/ 0 h 7"/>
                  <a:gd name="T2" fmla="*/ 0 w 3"/>
                  <a:gd name="T3" fmla="*/ 2 h 7"/>
                  <a:gd name="T4" fmla="*/ 1 w 3"/>
                  <a:gd name="T5" fmla="*/ 7 h 7"/>
                  <a:gd name="T6" fmla="*/ 3 w 3"/>
                  <a:gd name="T7" fmla="*/ 4 h 7"/>
                  <a:gd name="T8" fmla="*/ 2 w 3"/>
                  <a:gd name="T9" fmla="*/ 0 h 7"/>
                  <a:gd name="T10" fmla="*/ 2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4"/>
                      <a:pt x="1" y="6"/>
                      <a:pt x="1" y="7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3" y="3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27" name="Freeform 4287">
                <a:extLst>
                  <a:ext uri="{FF2B5EF4-FFF2-40B4-BE49-F238E27FC236}">
                    <a16:creationId xmlns:a16="http://schemas.microsoft.com/office/drawing/2014/main" id="{F8072EDF-E588-4427-BA8C-DDE0B0402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6" y="961"/>
                <a:ext cx="2" cy="10"/>
              </a:xfrm>
              <a:custGeom>
                <a:avLst/>
                <a:gdLst>
                  <a:gd name="T0" fmla="*/ 1 w 2"/>
                  <a:gd name="T1" fmla="*/ 0 h 11"/>
                  <a:gd name="T2" fmla="*/ 0 w 2"/>
                  <a:gd name="T3" fmla="*/ 7 h 11"/>
                  <a:gd name="T4" fmla="*/ 1 w 2"/>
                  <a:gd name="T5" fmla="*/ 11 h 11"/>
                  <a:gd name="T6" fmla="*/ 2 w 2"/>
                  <a:gd name="T7" fmla="*/ 5 h 11"/>
                  <a:gd name="T8" fmla="*/ 1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1" y="0"/>
                    </a:moveTo>
                    <a:cubicBezTo>
                      <a:pt x="1" y="2"/>
                      <a:pt x="0" y="4"/>
                      <a:pt x="0" y="7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1" y="9"/>
                      <a:pt x="2" y="7"/>
                      <a:pt x="2" y="5"/>
                    </a:cubicBezTo>
                    <a:cubicBezTo>
                      <a:pt x="2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28" name="Freeform 4288">
                <a:extLst>
                  <a:ext uri="{FF2B5EF4-FFF2-40B4-BE49-F238E27FC236}">
                    <a16:creationId xmlns:a16="http://schemas.microsoft.com/office/drawing/2014/main" id="{D114E68E-4D4B-4D58-A45E-DDAC04FE7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6" y="3391"/>
                <a:ext cx="4" cy="4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0 h 5"/>
                  <a:gd name="T4" fmla="*/ 0 w 5"/>
                  <a:gd name="T5" fmla="*/ 3 h 5"/>
                  <a:gd name="T6" fmla="*/ 4 w 5"/>
                  <a:gd name="T7" fmla="*/ 5 h 5"/>
                  <a:gd name="T8" fmla="*/ 4 w 5"/>
                  <a:gd name="T9" fmla="*/ 5 h 5"/>
                  <a:gd name="T10" fmla="*/ 5 w 5"/>
                  <a:gd name="T11" fmla="*/ 1 h 5"/>
                  <a:gd name="T12" fmla="*/ 1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4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3"/>
                      <a:pt x="5" y="1"/>
                    </a:cubicBezTo>
                    <a:cubicBezTo>
                      <a:pt x="4" y="0"/>
                      <a:pt x="3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29" name="Freeform 4289">
                <a:extLst>
                  <a:ext uri="{FF2B5EF4-FFF2-40B4-BE49-F238E27FC236}">
                    <a16:creationId xmlns:a16="http://schemas.microsoft.com/office/drawing/2014/main" id="{B4E299B7-27FF-49BA-91ED-F25819646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" y="564"/>
                <a:ext cx="3" cy="4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2 h 5"/>
                  <a:gd name="T4" fmla="*/ 1 w 4"/>
                  <a:gd name="T5" fmla="*/ 5 h 5"/>
                  <a:gd name="T6" fmla="*/ 1 w 4"/>
                  <a:gd name="T7" fmla="*/ 5 h 5"/>
                  <a:gd name="T8" fmla="*/ 4 w 4"/>
                  <a:gd name="T9" fmla="*/ 5 h 5"/>
                  <a:gd name="T10" fmla="*/ 3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3" y="3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30" name="Freeform 4290">
                <a:extLst>
                  <a:ext uri="{FF2B5EF4-FFF2-40B4-BE49-F238E27FC236}">
                    <a16:creationId xmlns:a16="http://schemas.microsoft.com/office/drawing/2014/main" id="{CEDB0270-4F84-4F37-9ADB-3B54F0143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2962"/>
                <a:ext cx="1" cy="10"/>
              </a:xfrm>
              <a:custGeom>
                <a:avLst/>
                <a:gdLst>
                  <a:gd name="T0" fmla="*/ 1 w 2"/>
                  <a:gd name="T1" fmla="*/ 0 h 12"/>
                  <a:gd name="T2" fmla="*/ 0 w 2"/>
                  <a:gd name="T3" fmla="*/ 4 h 12"/>
                  <a:gd name="T4" fmla="*/ 1 w 2"/>
                  <a:gd name="T5" fmla="*/ 12 h 12"/>
                  <a:gd name="T6" fmla="*/ 2 w 2"/>
                  <a:gd name="T7" fmla="*/ 8 h 12"/>
                  <a:gd name="T8" fmla="*/ 1 w 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2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7"/>
                      <a:pt x="1" y="9"/>
                      <a:pt x="1" y="12"/>
                    </a:cubicBezTo>
                    <a:cubicBezTo>
                      <a:pt x="1" y="11"/>
                      <a:pt x="2" y="9"/>
                      <a:pt x="2" y="8"/>
                    </a:cubicBezTo>
                    <a:cubicBezTo>
                      <a:pt x="2" y="6"/>
                      <a:pt x="1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31" name="Freeform 4291">
                <a:extLst>
                  <a:ext uri="{FF2B5EF4-FFF2-40B4-BE49-F238E27FC236}">
                    <a16:creationId xmlns:a16="http://schemas.microsoft.com/office/drawing/2014/main" id="{DC61FE0A-3313-4EA2-84D0-FEEB15175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0" y="2976"/>
                <a:ext cx="4" cy="5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4 h 6"/>
                  <a:gd name="T4" fmla="*/ 2 w 5"/>
                  <a:gd name="T5" fmla="*/ 6 h 6"/>
                  <a:gd name="T6" fmla="*/ 3 w 5"/>
                  <a:gd name="T7" fmla="*/ 6 h 6"/>
                  <a:gd name="T8" fmla="*/ 5 w 5"/>
                  <a:gd name="T9" fmla="*/ 3 h 6"/>
                  <a:gd name="T10" fmla="*/ 1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1" y="5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4"/>
                      <a:pt x="5" y="3"/>
                    </a:cubicBezTo>
                    <a:cubicBezTo>
                      <a:pt x="4" y="2"/>
                      <a:pt x="4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32" name="Freeform 4292">
                <a:extLst>
                  <a:ext uri="{FF2B5EF4-FFF2-40B4-BE49-F238E27FC236}">
                    <a16:creationId xmlns:a16="http://schemas.microsoft.com/office/drawing/2014/main" id="{5DE407A9-18F0-4566-A970-D5F3F1AF4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" y="3944"/>
                <a:ext cx="4" cy="9"/>
              </a:xfrm>
              <a:custGeom>
                <a:avLst/>
                <a:gdLst>
                  <a:gd name="T0" fmla="*/ 2 w 4"/>
                  <a:gd name="T1" fmla="*/ 0 h 10"/>
                  <a:gd name="T2" fmla="*/ 0 w 4"/>
                  <a:gd name="T3" fmla="*/ 5 h 10"/>
                  <a:gd name="T4" fmla="*/ 1 w 4"/>
                  <a:gd name="T5" fmla="*/ 10 h 10"/>
                  <a:gd name="T6" fmla="*/ 4 w 4"/>
                  <a:gd name="T7" fmla="*/ 7 h 10"/>
                  <a:gd name="T8" fmla="*/ 2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6"/>
                      <a:pt x="1" y="8"/>
                      <a:pt x="1" y="10"/>
                    </a:cubicBezTo>
                    <a:cubicBezTo>
                      <a:pt x="2" y="9"/>
                      <a:pt x="3" y="8"/>
                      <a:pt x="4" y="7"/>
                    </a:cubicBezTo>
                    <a:cubicBezTo>
                      <a:pt x="3" y="3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33" name="Freeform 4293">
                <a:extLst>
                  <a:ext uri="{FF2B5EF4-FFF2-40B4-BE49-F238E27FC236}">
                    <a16:creationId xmlns:a16="http://schemas.microsoft.com/office/drawing/2014/main" id="{FA5E22DF-BDF8-4846-85C7-CC5376B40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" y="292"/>
                <a:ext cx="3" cy="4"/>
              </a:xfrm>
              <a:custGeom>
                <a:avLst/>
                <a:gdLst>
                  <a:gd name="T0" fmla="*/ 1 w 4"/>
                  <a:gd name="T1" fmla="*/ 0 h 5"/>
                  <a:gd name="T2" fmla="*/ 1 w 4"/>
                  <a:gd name="T3" fmla="*/ 0 h 5"/>
                  <a:gd name="T4" fmla="*/ 0 w 4"/>
                  <a:gd name="T5" fmla="*/ 3 h 5"/>
                  <a:gd name="T6" fmla="*/ 3 w 4"/>
                  <a:gd name="T7" fmla="*/ 5 h 5"/>
                  <a:gd name="T8" fmla="*/ 3 w 4"/>
                  <a:gd name="T9" fmla="*/ 5 h 5"/>
                  <a:gd name="T10" fmla="*/ 4 w 4"/>
                  <a:gd name="T11" fmla="*/ 1 h 5"/>
                  <a:gd name="T12" fmla="*/ 1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3"/>
                      <a:pt x="4" y="1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34" name="Freeform 4294">
                <a:extLst>
                  <a:ext uri="{FF2B5EF4-FFF2-40B4-BE49-F238E27FC236}">
                    <a16:creationId xmlns:a16="http://schemas.microsoft.com/office/drawing/2014/main" id="{2FEC8FEB-89C9-45C2-A484-C3C7FA90B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" y="306"/>
                <a:ext cx="5" cy="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2 h 6"/>
                  <a:gd name="T4" fmla="*/ 4 w 6"/>
                  <a:gd name="T5" fmla="*/ 6 h 6"/>
                  <a:gd name="T6" fmla="*/ 6 w 6"/>
                  <a:gd name="T7" fmla="*/ 2 h 6"/>
                  <a:gd name="T8" fmla="*/ 3 w 6"/>
                  <a:gd name="T9" fmla="*/ 0 h 6"/>
                  <a:gd name="T10" fmla="*/ 2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2" y="3"/>
                      <a:pt x="3" y="5"/>
                      <a:pt x="4" y="6"/>
                    </a:cubicBezTo>
                    <a:cubicBezTo>
                      <a:pt x="5" y="4"/>
                      <a:pt x="5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35" name="Freeform 4295">
                <a:extLst>
                  <a:ext uri="{FF2B5EF4-FFF2-40B4-BE49-F238E27FC236}">
                    <a16:creationId xmlns:a16="http://schemas.microsoft.com/office/drawing/2014/main" id="{BDA8C56E-9919-4EBD-B55A-B64BBE69C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1" y="2178"/>
                <a:ext cx="4" cy="4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1 h 5"/>
                  <a:gd name="T6" fmla="*/ 1 w 5"/>
                  <a:gd name="T7" fmla="*/ 5 h 5"/>
                  <a:gd name="T8" fmla="*/ 1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4" y="4"/>
                      <a:pt x="5" y="4"/>
                    </a:cubicBezTo>
                    <a:cubicBezTo>
                      <a:pt x="4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36" name="Freeform 4296">
                <a:extLst>
                  <a:ext uri="{FF2B5EF4-FFF2-40B4-BE49-F238E27FC236}">
                    <a16:creationId xmlns:a16="http://schemas.microsoft.com/office/drawing/2014/main" id="{E1CDC05A-13EB-47B2-9490-DEF5A1F85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3" y="3906"/>
                <a:ext cx="5" cy="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1 h 6"/>
                  <a:gd name="T4" fmla="*/ 1 w 6"/>
                  <a:gd name="T5" fmla="*/ 6 h 6"/>
                  <a:gd name="T6" fmla="*/ 6 w 6"/>
                  <a:gd name="T7" fmla="*/ 3 h 6"/>
                  <a:gd name="T8" fmla="*/ 3 w 6"/>
                  <a:gd name="T9" fmla="*/ 0 h 6"/>
                  <a:gd name="T10" fmla="*/ 2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4" y="4"/>
                      <a:pt x="5" y="4"/>
                      <a:pt x="6" y="3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37" name="Freeform 4297">
                <a:extLst>
                  <a:ext uri="{FF2B5EF4-FFF2-40B4-BE49-F238E27FC236}">
                    <a16:creationId xmlns:a16="http://schemas.microsoft.com/office/drawing/2014/main" id="{029EC9BC-660F-4BD7-82AC-D32A64E59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2201"/>
                <a:ext cx="2" cy="4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1 h 5"/>
                  <a:gd name="T4" fmla="*/ 1 w 3"/>
                  <a:gd name="T5" fmla="*/ 5 h 5"/>
                  <a:gd name="T6" fmla="*/ 1 w 3"/>
                  <a:gd name="T7" fmla="*/ 5 h 5"/>
                  <a:gd name="T8" fmla="*/ 3 w 3"/>
                  <a:gd name="T9" fmla="*/ 4 h 5"/>
                  <a:gd name="T10" fmla="*/ 2 w 3"/>
                  <a:gd name="T11" fmla="*/ 0 h 5"/>
                  <a:gd name="T12" fmla="*/ 1 w 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2" y="2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38" name="Freeform 4298">
                <a:extLst>
                  <a:ext uri="{FF2B5EF4-FFF2-40B4-BE49-F238E27FC236}">
                    <a16:creationId xmlns:a16="http://schemas.microsoft.com/office/drawing/2014/main" id="{4AC664AC-449D-4D3F-B542-3B381959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3991"/>
                <a:ext cx="6" cy="5"/>
              </a:xfrm>
              <a:custGeom>
                <a:avLst/>
                <a:gdLst>
                  <a:gd name="T0" fmla="*/ 5 w 7"/>
                  <a:gd name="T1" fmla="*/ 0 h 6"/>
                  <a:gd name="T2" fmla="*/ 5 w 7"/>
                  <a:gd name="T3" fmla="*/ 0 h 6"/>
                  <a:gd name="T4" fmla="*/ 0 w 7"/>
                  <a:gd name="T5" fmla="*/ 2 h 6"/>
                  <a:gd name="T6" fmla="*/ 2 w 7"/>
                  <a:gd name="T7" fmla="*/ 6 h 6"/>
                  <a:gd name="T8" fmla="*/ 2 w 7"/>
                  <a:gd name="T9" fmla="*/ 6 h 6"/>
                  <a:gd name="T10" fmla="*/ 7 w 7"/>
                  <a:gd name="T11" fmla="*/ 5 h 6"/>
                  <a:gd name="T12" fmla="*/ 5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3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6" y="3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39" name="Freeform 4299">
                <a:extLst>
                  <a:ext uri="{FF2B5EF4-FFF2-40B4-BE49-F238E27FC236}">
                    <a16:creationId xmlns:a16="http://schemas.microsoft.com/office/drawing/2014/main" id="{980C0481-C3CF-4324-A8C3-75DD65762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2139"/>
                <a:ext cx="2" cy="8"/>
              </a:xfrm>
              <a:custGeom>
                <a:avLst/>
                <a:gdLst>
                  <a:gd name="T0" fmla="*/ 1 w 2"/>
                  <a:gd name="T1" fmla="*/ 0 h 10"/>
                  <a:gd name="T2" fmla="*/ 1 w 2"/>
                  <a:gd name="T3" fmla="*/ 4 h 10"/>
                  <a:gd name="T4" fmla="*/ 1 w 2"/>
                  <a:gd name="T5" fmla="*/ 10 h 10"/>
                  <a:gd name="T6" fmla="*/ 2 w 2"/>
                  <a:gd name="T7" fmla="*/ 3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1" y="2"/>
                      <a:pt x="0" y="3"/>
                      <a:pt x="1" y="4"/>
                    </a:cubicBezTo>
                    <a:cubicBezTo>
                      <a:pt x="1" y="6"/>
                      <a:pt x="1" y="8"/>
                      <a:pt x="1" y="10"/>
                    </a:cubicBezTo>
                    <a:cubicBezTo>
                      <a:pt x="2" y="9"/>
                      <a:pt x="2" y="7"/>
                      <a:pt x="2" y="3"/>
                    </a:cubicBezTo>
                    <a:cubicBezTo>
                      <a:pt x="2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40" name="Freeform 4300">
                <a:extLst>
                  <a:ext uri="{FF2B5EF4-FFF2-40B4-BE49-F238E27FC236}">
                    <a16:creationId xmlns:a16="http://schemas.microsoft.com/office/drawing/2014/main" id="{B110C9DD-A2BE-4D18-A43B-41DF9F714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1" y="291"/>
                <a:ext cx="4" cy="4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2 h 5"/>
                  <a:gd name="T6" fmla="*/ 1 w 5"/>
                  <a:gd name="T7" fmla="*/ 5 h 5"/>
                  <a:gd name="T8" fmla="*/ 2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3" y="5"/>
                      <a:pt x="4" y="5"/>
                      <a:pt x="5" y="4"/>
                    </a:cubicBezTo>
                    <a:cubicBezTo>
                      <a:pt x="4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41" name="Freeform 4301">
                <a:extLst>
                  <a:ext uri="{FF2B5EF4-FFF2-40B4-BE49-F238E27FC236}">
                    <a16:creationId xmlns:a16="http://schemas.microsoft.com/office/drawing/2014/main" id="{3EE0DD73-9424-452D-8656-0E1016968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1760"/>
                <a:ext cx="2" cy="5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3 h 5"/>
                  <a:gd name="T8" fmla="*/ 2 w 3"/>
                  <a:gd name="T9" fmla="*/ 0 h 5"/>
                  <a:gd name="T10" fmla="*/ 2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42" name="Freeform 4302">
                <a:extLst>
                  <a:ext uri="{FF2B5EF4-FFF2-40B4-BE49-F238E27FC236}">
                    <a16:creationId xmlns:a16="http://schemas.microsoft.com/office/drawing/2014/main" id="{C752B345-9E0C-427B-9B69-1CC915863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" y="1754"/>
                <a:ext cx="3" cy="6"/>
              </a:xfrm>
              <a:custGeom>
                <a:avLst/>
                <a:gdLst>
                  <a:gd name="T0" fmla="*/ 1 w 3"/>
                  <a:gd name="T1" fmla="*/ 0 h 8"/>
                  <a:gd name="T2" fmla="*/ 0 w 3"/>
                  <a:gd name="T3" fmla="*/ 5 h 8"/>
                  <a:gd name="T4" fmla="*/ 1 w 3"/>
                  <a:gd name="T5" fmla="*/ 8 h 8"/>
                  <a:gd name="T6" fmla="*/ 2 w 3"/>
                  <a:gd name="T7" fmla="*/ 7 h 8"/>
                  <a:gd name="T8" fmla="*/ 3 w 3"/>
                  <a:gd name="T9" fmla="*/ 5 h 8"/>
                  <a:gd name="T10" fmla="*/ 1 w 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1" y="6"/>
                      <a:pt x="1" y="8"/>
                      <a:pt x="1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5"/>
                    </a:cubicBezTo>
                    <a:cubicBezTo>
                      <a:pt x="3" y="4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43" name="Freeform 4303">
                <a:extLst>
                  <a:ext uri="{FF2B5EF4-FFF2-40B4-BE49-F238E27FC236}">
                    <a16:creationId xmlns:a16="http://schemas.microsoft.com/office/drawing/2014/main" id="{8186FBB2-0259-4DEA-91D9-883C974C2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9" y="2147"/>
                <a:ext cx="5" cy="5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3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2"/>
                    </a:cubicBezTo>
                    <a:cubicBezTo>
                      <a:pt x="1" y="3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44" name="Freeform 4304">
                <a:extLst>
                  <a:ext uri="{FF2B5EF4-FFF2-40B4-BE49-F238E27FC236}">
                    <a16:creationId xmlns:a16="http://schemas.microsoft.com/office/drawing/2014/main" id="{E268668D-E469-4580-8243-753F6E6AE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3958"/>
                <a:ext cx="2" cy="8"/>
              </a:xfrm>
              <a:custGeom>
                <a:avLst/>
                <a:gdLst>
                  <a:gd name="T0" fmla="*/ 2 w 3"/>
                  <a:gd name="T1" fmla="*/ 0 h 10"/>
                  <a:gd name="T2" fmla="*/ 0 w 3"/>
                  <a:gd name="T3" fmla="*/ 3 h 10"/>
                  <a:gd name="T4" fmla="*/ 0 w 3"/>
                  <a:gd name="T5" fmla="*/ 10 h 10"/>
                  <a:gd name="T6" fmla="*/ 2 w 3"/>
                  <a:gd name="T7" fmla="*/ 8 h 10"/>
                  <a:gd name="T8" fmla="*/ 2 w 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1" y="10"/>
                      <a:pt x="2" y="9"/>
                      <a:pt x="2" y="8"/>
                    </a:cubicBezTo>
                    <a:cubicBezTo>
                      <a:pt x="3" y="6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45" name="Freeform 4305">
                <a:extLst>
                  <a:ext uri="{FF2B5EF4-FFF2-40B4-BE49-F238E27FC236}">
                    <a16:creationId xmlns:a16="http://schemas.microsoft.com/office/drawing/2014/main" id="{2569CC8B-C89A-45A5-BDC7-665DBDD93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3948"/>
                <a:ext cx="4" cy="5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0 h 5"/>
                  <a:gd name="T4" fmla="*/ 0 w 5"/>
                  <a:gd name="T5" fmla="*/ 3 h 5"/>
                  <a:gd name="T6" fmla="*/ 4 w 5"/>
                  <a:gd name="T7" fmla="*/ 5 h 5"/>
                  <a:gd name="T8" fmla="*/ 4 w 5"/>
                  <a:gd name="T9" fmla="*/ 5 h 5"/>
                  <a:gd name="T10" fmla="*/ 5 w 5"/>
                  <a:gd name="T11" fmla="*/ 1 h 5"/>
                  <a:gd name="T12" fmla="*/ 1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4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3"/>
                      <a:pt x="5" y="1"/>
                    </a:cubicBezTo>
                    <a:cubicBezTo>
                      <a:pt x="4" y="0"/>
                      <a:pt x="3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46" name="Freeform 4306">
                <a:extLst>
                  <a:ext uri="{FF2B5EF4-FFF2-40B4-BE49-F238E27FC236}">
                    <a16:creationId xmlns:a16="http://schemas.microsoft.com/office/drawing/2014/main" id="{725D99C2-A0A1-45B2-848E-E57BD4F13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271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1 h 6"/>
                  <a:gd name="T4" fmla="*/ 0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  <a:gd name="T10" fmla="*/ 1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3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47" name="Freeform 4307">
                <a:extLst>
                  <a:ext uri="{FF2B5EF4-FFF2-40B4-BE49-F238E27FC236}">
                    <a16:creationId xmlns:a16="http://schemas.microsoft.com/office/drawing/2014/main" id="{792842C1-CD9A-4B2C-9E90-2696A22D8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344"/>
                <a:ext cx="3" cy="8"/>
              </a:xfrm>
              <a:custGeom>
                <a:avLst/>
                <a:gdLst>
                  <a:gd name="T0" fmla="*/ 1 w 3"/>
                  <a:gd name="T1" fmla="*/ 0 h 10"/>
                  <a:gd name="T2" fmla="*/ 0 w 3"/>
                  <a:gd name="T3" fmla="*/ 7 h 10"/>
                  <a:gd name="T4" fmla="*/ 2 w 3"/>
                  <a:gd name="T5" fmla="*/ 10 h 10"/>
                  <a:gd name="T6" fmla="*/ 2 w 3"/>
                  <a:gd name="T7" fmla="*/ 2 h 10"/>
                  <a:gd name="T8" fmla="*/ 1 w 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1" y="0"/>
                    </a:moveTo>
                    <a:cubicBezTo>
                      <a:pt x="0" y="3"/>
                      <a:pt x="0" y="5"/>
                      <a:pt x="0" y="7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2" y="7"/>
                      <a:pt x="3" y="5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48" name="Freeform 4308">
                <a:extLst>
                  <a:ext uri="{FF2B5EF4-FFF2-40B4-BE49-F238E27FC236}">
                    <a16:creationId xmlns:a16="http://schemas.microsoft.com/office/drawing/2014/main" id="{F2942C72-3757-42BB-9D65-DFCA47018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1" y="3806"/>
                <a:ext cx="4" cy="4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0 h 5"/>
                  <a:gd name="T4" fmla="*/ 0 w 5"/>
                  <a:gd name="T5" fmla="*/ 4 h 5"/>
                  <a:gd name="T6" fmla="*/ 3 w 5"/>
                  <a:gd name="T7" fmla="*/ 5 h 5"/>
                  <a:gd name="T8" fmla="*/ 3 w 5"/>
                  <a:gd name="T9" fmla="*/ 5 h 5"/>
                  <a:gd name="T10" fmla="*/ 5 w 5"/>
                  <a:gd name="T11" fmla="*/ 1 h 5"/>
                  <a:gd name="T12" fmla="*/ 1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4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3"/>
                      <a:pt x="5" y="1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49" name="Freeform 4309">
                <a:extLst>
                  <a:ext uri="{FF2B5EF4-FFF2-40B4-BE49-F238E27FC236}">
                    <a16:creationId xmlns:a16="http://schemas.microsoft.com/office/drawing/2014/main" id="{AB5EDE10-5E25-42C1-A1CC-D47C64C30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4" y="349"/>
                <a:ext cx="3" cy="4"/>
              </a:xfrm>
              <a:custGeom>
                <a:avLst/>
                <a:gdLst>
                  <a:gd name="T0" fmla="*/ 3 w 4"/>
                  <a:gd name="T1" fmla="*/ 0 h 5"/>
                  <a:gd name="T2" fmla="*/ 3 w 4"/>
                  <a:gd name="T3" fmla="*/ 0 h 5"/>
                  <a:gd name="T4" fmla="*/ 0 w 4"/>
                  <a:gd name="T5" fmla="*/ 2 h 5"/>
                  <a:gd name="T6" fmla="*/ 0 w 4"/>
                  <a:gd name="T7" fmla="*/ 5 h 5"/>
                  <a:gd name="T8" fmla="*/ 1 w 4"/>
                  <a:gd name="T9" fmla="*/ 5 h 5"/>
                  <a:gd name="T10" fmla="*/ 4 w 4"/>
                  <a:gd name="T11" fmla="*/ 4 h 5"/>
                  <a:gd name="T12" fmla="*/ 3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3" y="2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50" name="Freeform 4310">
                <a:extLst>
                  <a:ext uri="{FF2B5EF4-FFF2-40B4-BE49-F238E27FC236}">
                    <a16:creationId xmlns:a16="http://schemas.microsoft.com/office/drawing/2014/main" id="{6D16E2C4-768C-4BB1-97F4-FE68CAE30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4" y="3777"/>
                <a:ext cx="5" cy="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0 h 6"/>
                  <a:gd name="T4" fmla="*/ 0 w 6"/>
                  <a:gd name="T5" fmla="*/ 2 h 6"/>
                  <a:gd name="T6" fmla="*/ 3 w 6"/>
                  <a:gd name="T7" fmla="*/ 6 h 6"/>
                  <a:gd name="T8" fmla="*/ 4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4 w 6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1" y="3"/>
                      <a:pt x="2" y="5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51" name="Freeform 4311">
                <a:extLst>
                  <a:ext uri="{FF2B5EF4-FFF2-40B4-BE49-F238E27FC236}">
                    <a16:creationId xmlns:a16="http://schemas.microsoft.com/office/drawing/2014/main" id="{0FDD4DE4-D9A1-4139-A636-266968F3B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1633"/>
                <a:ext cx="3" cy="6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2 h 7"/>
                  <a:gd name="T4" fmla="*/ 1 w 4"/>
                  <a:gd name="T5" fmla="*/ 7 h 7"/>
                  <a:gd name="T6" fmla="*/ 4 w 4"/>
                  <a:gd name="T7" fmla="*/ 4 h 7"/>
                  <a:gd name="T8" fmla="*/ 2 w 4"/>
                  <a:gd name="T9" fmla="*/ 0 h 7"/>
                  <a:gd name="T10" fmla="*/ 2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3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52" name="Freeform 4312">
                <a:extLst>
                  <a:ext uri="{FF2B5EF4-FFF2-40B4-BE49-F238E27FC236}">
                    <a16:creationId xmlns:a16="http://schemas.microsoft.com/office/drawing/2014/main" id="{04573E56-DFFF-4397-A1C2-BE817BB05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" y="2306"/>
                <a:ext cx="3" cy="10"/>
              </a:xfrm>
              <a:custGeom>
                <a:avLst/>
                <a:gdLst>
                  <a:gd name="T0" fmla="*/ 2 w 3"/>
                  <a:gd name="T1" fmla="*/ 0 h 12"/>
                  <a:gd name="T2" fmla="*/ 0 w 3"/>
                  <a:gd name="T3" fmla="*/ 1 h 12"/>
                  <a:gd name="T4" fmla="*/ 1 w 3"/>
                  <a:gd name="T5" fmla="*/ 12 h 12"/>
                  <a:gd name="T6" fmla="*/ 3 w 3"/>
                  <a:gd name="T7" fmla="*/ 7 h 12"/>
                  <a:gd name="T8" fmla="*/ 2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4"/>
                      <a:pt x="0" y="7"/>
                      <a:pt x="1" y="12"/>
                    </a:cubicBezTo>
                    <a:cubicBezTo>
                      <a:pt x="2" y="9"/>
                      <a:pt x="3" y="8"/>
                      <a:pt x="3" y="7"/>
                    </a:cubicBezTo>
                    <a:cubicBezTo>
                      <a:pt x="3" y="5"/>
                      <a:pt x="2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53" name="Freeform 4313">
                <a:extLst>
                  <a:ext uri="{FF2B5EF4-FFF2-40B4-BE49-F238E27FC236}">
                    <a16:creationId xmlns:a16="http://schemas.microsoft.com/office/drawing/2014/main" id="{5B4BACCF-EC2E-4F36-8E44-B8E45A677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5" y="1690"/>
                <a:ext cx="4" cy="4"/>
              </a:xfrm>
              <a:custGeom>
                <a:avLst/>
                <a:gdLst>
                  <a:gd name="T0" fmla="*/ 3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2 w 5"/>
                  <a:gd name="T7" fmla="*/ 5 h 5"/>
                  <a:gd name="T8" fmla="*/ 5 w 5"/>
                  <a:gd name="T9" fmla="*/ 3 h 5"/>
                  <a:gd name="T10" fmla="*/ 3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4" y="2"/>
                      <a:pt x="3" y="1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54" name="Freeform 4314">
                <a:extLst>
                  <a:ext uri="{FF2B5EF4-FFF2-40B4-BE49-F238E27FC236}">
                    <a16:creationId xmlns:a16="http://schemas.microsoft.com/office/drawing/2014/main" id="{83E3EA89-C2BE-4D43-9B25-13A8DF14D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1682"/>
                <a:ext cx="2" cy="4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0 h 5"/>
                  <a:gd name="T4" fmla="*/ 1 w 3"/>
                  <a:gd name="T5" fmla="*/ 4 h 5"/>
                  <a:gd name="T6" fmla="*/ 2 w 3"/>
                  <a:gd name="T7" fmla="*/ 5 h 5"/>
                  <a:gd name="T8" fmla="*/ 2 w 3"/>
                  <a:gd name="T9" fmla="*/ 4 h 5"/>
                  <a:gd name="T10" fmla="*/ 3 w 3"/>
                  <a:gd name="T11" fmla="*/ 4 h 5"/>
                  <a:gd name="T12" fmla="*/ 3 w 3"/>
                  <a:gd name="T13" fmla="*/ 4 h 5"/>
                  <a:gd name="T14" fmla="*/ 2 w 3"/>
                  <a:gd name="T15" fmla="*/ 0 h 5"/>
                  <a:gd name="T16" fmla="*/ 2 w 3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55" name="Freeform 4315">
                <a:extLst>
                  <a:ext uri="{FF2B5EF4-FFF2-40B4-BE49-F238E27FC236}">
                    <a16:creationId xmlns:a16="http://schemas.microsoft.com/office/drawing/2014/main" id="{20AA1181-84FB-48B5-BB60-5876204C1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6" y="3891"/>
                <a:ext cx="7" cy="4"/>
              </a:xfrm>
              <a:custGeom>
                <a:avLst/>
                <a:gdLst>
                  <a:gd name="T0" fmla="*/ 5 w 8"/>
                  <a:gd name="T1" fmla="*/ 0 h 4"/>
                  <a:gd name="T2" fmla="*/ 5 w 8"/>
                  <a:gd name="T3" fmla="*/ 0 h 4"/>
                  <a:gd name="T4" fmla="*/ 0 w 8"/>
                  <a:gd name="T5" fmla="*/ 1 h 4"/>
                  <a:gd name="T6" fmla="*/ 1 w 8"/>
                  <a:gd name="T7" fmla="*/ 4 h 4"/>
                  <a:gd name="T8" fmla="*/ 1 w 8"/>
                  <a:gd name="T9" fmla="*/ 4 h 4"/>
                  <a:gd name="T10" fmla="*/ 8 w 8"/>
                  <a:gd name="T11" fmla="*/ 4 h 4"/>
                  <a:gd name="T12" fmla="*/ 5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5" y="4"/>
                      <a:pt x="8" y="4"/>
                    </a:cubicBezTo>
                    <a:cubicBezTo>
                      <a:pt x="6" y="1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56" name="Freeform 4316">
                <a:extLst>
                  <a:ext uri="{FF2B5EF4-FFF2-40B4-BE49-F238E27FC236}">
                    <a16:creationId xmlns:a16="http://schemas.microsoft.com/office/drawing/2014/main" id="{252BBA34-AB8C-49ED-A7EF-55EEA6D10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6" y="2214"/>
                <a:ext cx="3" cy="9"/>
              </a:xfrm>
              <a:custGeom>
                <a:avLst/>
                <a:gdLst>
                  <a:gd name="T0" fmla="*/ 2 w 3"/>
                  <a:gd name="T1" fmla="*/ 0 h 11"/>
                  <a:gd name="T2" fmla="*/ 0 w 3"/>
                  <a:gd name="T3" fmla="*/ 5 h 11"/>
                  <a:gd name="T4" fmla="*/ 2 w 3"/>
                  <a:gd name="T5" fmla="*/ 11 h 11"/>
                  <a:gd name="T6" fmla="*/ 3 w 3"/>
                  <a:gd name="T7" fmla="*/ 7 h 11"/>
                  <a:gd name="T8" fmla="*/ 2 w 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0" y="7"/>
                      <a:pt x="1" y="9"/>
                      <a:pt x="2" y="11"/>
                    </a:cubicBezTo>
                    <a:cubicBezTo>
                      <a:pt x="2" y="10"/>
                      <a:pt x="3" y="9"/>
                      <a:pt x="3" y="7"/>
                    </a:cubicBezTo>
                    <a:cubicBezTo>
                      <a:pt x="3" y="5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57" name="Freeform 4317">
                <a:extLst>
                  <a:ext uri="{FF2B5EF4-FFF2-40B4-BE49-F238E27FC236}">
                    <a16:creationId xmlns:a16="http://schemas.microsoft.com/office/drawing/2014/main" id="{98768761-4126-4D5B-9498-760A3EE5B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891"/>
                <a:ext cx="4" cy="9"/>
              </a:xfrm>
              <a:custGeom>
                <a:avLst/>
                <a:gdLst>
                  <a:gd name="T0" fmla="*/ 3 w 4"/>
                  <a:gd name="T1" fmla="*/ 0 h 10"/>
                  <a:gd name="T2" fmla="*/ 0 w 4"/>
                  <a:gd name="T3" fmla="*/ 3 h 10"/>
                  <a:gd name="T4" fmla="*/ 1 w 4"/>
                  <a:gd name="T5" fmla="*/ 10 h 10"/>
                  <a:gd name="T6" fmla="*/ 3 w 4"/>
                  <a:gd name="T7" fmla="*/ 8 h 10"/>
                  <a:gd name="T8" fmla="*/ 3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0" y="5"/>
                      <a:pt x="1" y="7"/>
                      <a:pt x="1" y="10"/>
                    </a:cubicBezTo>
                    <a:cubicBezTo>
                      <a:pt x="2" y="9"/>
                      <a:pt x="3" y="9"/>
                      <a:pt x="3" y="8"/>
                    </a:cubicBezTo>
                    <a:cubicBezTo>
                      <a:pt x="4" y="5"/>
                      <a:pt x="3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58" name="Freeform 4318">
                <a:extLst>
                  <a:ext uri="{FF2B5EF4-FFF2-40B4-BE49-F238E27FC236}">
                    <a16:creationId xmlns:a16="http://schemas.microsoft.com/office/drawing/2014/main" id="{5D336103-765F-44C5-9D2D-53959E64B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318"/>
                <a:ext cx="4" cy="6"/>
              </a:xfrm>
              <a:custGeom>
                <a:avLst/>
                <a:gdLst>
                  <a:gd name="T0" fmla="*/ 1 w 5"/>
                  <a:gd name="T1" fmla="*/ 0 h 7"/>
                  <a:gd name="T2" fmla="*/ 0 w 5"/>
                  <a:gd name="T3" fmla="*/ 5 h 7"/>
                  <a:gd name="T4" fmla="*/ 2 w 5"/>
                  <a:gd name="T5" fmla="*/ 7 h 7"/>
                  <a:gd name="T6" fmla="*/ 3 w 5"/>
                  <a:gd name="T7" fmla="*/ 7 h 7"/>
                  <a:gd name="T8" fmla="*/ 5 w 5"/>
                  <a:gd name="T9" fmla="*/ 3 h 7"/>
                  <a:gd name="T10" fmla="*/ 1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4" y="4"/>
                      <a:pt x="5" y="3"/>
                    </a:cubicBezTo>
                    <a:cubicBezTo>
                      <a:pt x="4" y="3"/>
                      <a:pt x="4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59" name="Freeform 4319">
                <a:extLst>
                  <a:ext uri="{FF2B5EF4-FFF2-40B4-BE49-F238E27FC236}">
                    <a16:creationId xmlns:a16="http://schemas.microsoft.com/office/drawing/2014/main" id="{4F84BA2D-AE12-474D-A7D4-725055501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" y="3872"/>
                <a:ext cx="7" cy="5"/>
              </a:xfrm>
              <a:custGeom>
                <a:avLst/>
                <a:gdLst>
                  <a:gd name="T0" fmla="*/ 2 w 8"/>
                  <a:gd name="T1" fmla="*/ 0 h 6"/>
                  <a:gd name="T2" fmla="*/ 0 w 8"/>
                  <a:gd name="T3" fmla="*/ 0 h 6"/>
                  <a:gd name="T4" fmla="*/ 3 w 8"/>
                  <a:gd name="T5" fmla="*/ 5 h 6"/>
                  <a:gd name="T6" fmla="*/ 3 w 8"/>
                  <a:gd name="T7" fmla="*/ 6 h 6"/>
                  <a:gd name="T8" fmla="*/ 8 w 8"/>
                  <a:gd name="T9" fmla="*/ 4 h 6"/>
                  <a:gd name="T10" fmla="*/ 3 w 8"/>
                  <a:gd name="T11" fmla="*/ 0 h 6"/>
                  <a:gd name="T12" fmla="*/ 2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2"/>
                      <a:pt x="1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660" name="Freeform 4320">
                <a:extLst>
                  <a:ext uri="{FF2B5EF4-FFF2-40B4-BE49-F238E27FC236}">
                    <a16:creationId xmlns:a16="http://schemas.microsoft.com/office/drawing/2014/main" id="{EF9751F8-AF65-4943-8856-412C015C8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2237"/>
                <a:ext cx="3" cy="5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3 h 6"/>
                  <a:gd name="T4" fmla="*/ 3 w 4"/>
                  <a:gd name="T5" fmla="*/ 6 h 6"/>
                  <a:gd name="T6" fmla="*/ 3 w 4"/>
                  <a:gd name="T7" fmla="*/ 6 h 6"/>
                  <a:gd name="T8" fmla="*/ 4 w 4"/>
                  <a:gd name="T9" fmla="*/ 2 h 6"/>
                  <a:gd name="T10" fmla="*/ 1 w 4"/>
                  <a:gd name="T11" fmla="*/ 0 h 6"/>
                  <a:gd name="T12" fmla="*/ 1 w 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1" y="4"/>
                      <a:pt x="2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4"/>
                      <a:pt x="4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  <p:grpSp>
          <p:nvGrpSpPr>
            <p:cNvPr id="3548" name="Group 4522">
              <a:extLst>
                <a:ext uri="{FF2B5EF4-FFF2-40B4-BE49-F238E27FC236}">
                  <a16:creationId xmlns:a16="http://schemas.microsoft.com/office/drawing/2014/main" id="{DCDBFA2B-4F59-4D10-AC55-5B4256543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7" y="91"/>
              <a:ext cx="219" cy="4148"/>
              <a:chOff x="7447" y="91"/>
              <a:chExt cx="219" cy="4148"/>
            </a:xfrm>
          </p:grpSpPr>
          <p:sp>
            <p:nvSpPr>
              <p:cNvPr id="4261" name="Freeform 4322">
                <a:extLst>
                  <a:ext uri="{FF2B5EF4-FFF2-40B4-BE49-F238E27FC236}">
                    <a16:creationId xmlns:a16="http://schemas.microsoft.com/office/drawing/2014/main" id="{F1981D16-1F60-47D7-A7F1-369A6E438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9" y="2263"/>
                <a:ext cx="6" cy="5"/>
              </a:xfrm>
              <a:custGeom>
                <a:avLst/>
                <a:gdLst>
                  <a:gd name="T0" fmla="*/ 4 w 6"/>
                  <a:gd name="T1" fmla="*/ 0 h 6"/>
                  <a:gd name="T2" fmla="*/ 4 w 6"/>
                  <a:gd name="T3" fmla="*/ 0 h 6"/>
                  <a:gd name="T4" fmla="*/ 0 w 6"/>
                  <a:gd name="T5" fmla="*/ 3 h 6"/>
                  <a:gd name="T6" fmla="*/ 2 w 6"/>
                  <a:gd name="T7" fmla="*/ 6 h 6"/>
                  <a:gd name="T8" fmla="*/ 2 w 6"/>
                  <a:gd name="T9" fmla="*/ 6 h 6"/>
                  <a:gd name="T10" fmla="*/ 6 w 6"/>
                  <a:gd name="T11" fmla="*/ 4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ubicBezTo>
                      <a:pt x="1" y="4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6"/>
                      <a:pt x="5" y="4"/>
                      <a:pt x="6" y="4"/>
                    </a:cubicBezTo>
                    <a:cubicBezTo>
                      <a:pt x="5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62" name="Freeform 4323">
                <a:extLst>
                  <a:ext uri="{FF2B5EF4-FFF2-40B4-BE49-F238E27FC236}">
                    <a16:creationId xmlns:a16="http://schemas.microsoft.com/office/drawing/2014/main" id="{84C204B0-6EC0-4178-B287-01067F0CA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4" y="2018"/>
                <a:ext cx="1" cy="9"/>
              </a:xfrm>
              <a:custGeom>
                <a:avLst/>
                <a:gdLst>
                  <a:gd name="T0" fmla="*/ 1 w 2"/>
                  <a:gd name="T1" fmla="*/ 0 h 11"/>
                  <a:gd name="T2" fmla="*/ 0 w 2"/>
                  <a:gd name="T3" fmla="*/ 6 h 11"/>
                  <a:gd name="T4" fmla="*/ 1 w 2"/>
                  <a:gd name="T5" fmla="*/ 11 h 11"/>
                  <a:gd name="T6" fmla="*/ 2 w 2"/>
                  <a:gd name="T7" fmla="*/ 5 h 11"/>
                  <a:gd name="T8" fmla="*/ 1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8"/>
                      <a:pt x="1" y="9"/>
                      <a:pt x="1" y="11"/>
                    </a:cubicBezTo>
                    <a:cubicBezTo>
                      <a:pt x="2" y="9"/>
                      <a:pt x="2" y="7"/>
                      <a:pt x="2" y="5"/>
                    </a:cubicBezTo>
                    <a:cubicBezTo>
                      <a:pt x="2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63" name="Freeform 4324">
                <a:extLst>
                  <a:ext uri="{FF2B5EF4-FFF2-40B4-BE49-F238E27FC236}">
                    <a16:creationId xmlns:a16="http://schemas.microsoft.com/office/drawing/2014/main" id="{5EEED069-CCA4-4299-87D8-2F7D29254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5" y="4148"/>
                <a:ext cx="5" cy="5"/>
              </a:xfrm>
              <a:custGeom>
                <a:avLst/>
                <a:gdLst>
                  <a:gd name="T0" fmla="*/ 5 w 6"/>
                  <a:gd name="T1" fmla="*/ 0 h 5"/>
                  <a:gd name="T2" fmla="*/ 5 w 6"/>
                  <a:gd name="T3" fmla="*/ 0 h 5"/>
                  <a:gd name="T4" fmla="*/ 0 w 6"/>
                  <a:gd name="T5" fmla="*/ 2 h 5"/>
                  <a:gd name="T6" fmla="*/ 2 w 6"/>
                  <a:gd name="T7" fmla="*/ 5 h 5"/>
                  <a:gd name="T8" fmla="*/ 2 w 6"/>
                  <a:gd name="T9" fmla="*/ 5 h 5"/>
                  <a:gd name="T10" fmla="*/ 6 w 6"/>
                  <a:gd name="T11" fmla="*/ 4 h 5"/>
                  <a:gd name="T12" fmla="*/ 5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0" y="2"/>
                    </a:cubicBezTo>
                    <a:cubicBezTo>
                      <a:pt x="1" y="3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5" y="5"/>
                      <a:pt x="6" y="4"/>
                    </a:cubicBezTo>
                    <a:cubicBezTo>
                      <a:pt x="6" y="2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64" name="Freeform 4325">
                <a:extLst>
                  <a:ext uri="{FF2B5EF4-FFF2-40B4-BE49-F238E27FC236}">
                    <a16:creationId xmlns:a16="http://schemas.microsoft.com/office/drawing/2014/main" id="{37DC2DD1-D426-4CD9-B58F-4F368C492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157"/>
                <a:ext cx="3" cy="11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5 h 12"/>
                  <a:gd name="T4" fmla="*/ 1 w 3"/>
                  <a:gd name="T5" fmla="*/ 12 h 12"/>
                  <a:gd name="T6" fmla="*/ 3 w 3"/>
                  <a:gd name="T7" fmla="*/ 7 h 12"/>
                  <a:gd name="T8" fmla="*/ 1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0" y="7"/>
                      <a:pt x="1" y="9"/>
                      <a:pt x="1" y="12"/>
                    </a:cubicBezTo>
                    <a:cubicBezTo>
                      <a:pt x="1" y="10"/>
                      <a:pt x="2" y="9"/>
                      <a:pt x="3" y="7"/>
                    </a:cubicBezTo>
                    <a:cubicBezTo>
                      <a:pt x="2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65" name="Freeform 4326">
                <a:extLst>
                  <a:ext uri="{FF2B5EF4-FFF2-40B4-BE49-F238E27FC236}">
                    <a16:creationId xmlns:a16="http://schemas.microsoft.com/office/drawing/2014/main" id="{595210A5-3014-49C0-BD51-B1E85A992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1894"/>
                <a:ext cx="1" cy="9"/>
              </a:xfrm>
              <a:custGeom>
                <a:avLst/>
                <a:gdLst>
                  <a:gd name="T0" fmla="*/ 1 w 2"/>
                  <a:gd name="T1" fmla="*/ 0 h 11"/>
                  <a:gd name="T2" fmla="*/ 0 w 2"/>
                  <a:gd name="T3" fmla="*/ 7 h 11"/>
                  <a:gd name="T4" fmla="*/ 2 w 2"/>
                  <a:gd name="T5" fmla="*/ 11 h 11"/>
                  <a:gd name="T6" fmla="*/ 2 w 2"/>
                  <a:gd name="T7" fmla="*/ 3 h 11"/>
                  <a:gd name="T8" fmla="*/ 1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1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0" y="8"/>
                      <a:pt x="1" y="9"/>
                      <a:pt x="2" y="11"/>
                    </a:cubicBezTo>
                    <a:cubicBezTo>
                      <a:pt x="2" y="8"/>
                      <a:pt x="2" y="5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66" name="Freeform 4327">
                <a:extLst>
                  <a:ext uri="{FF2B5EF4-FFF2-40B4-BE49-F238E27FC236}">
                    <a16:creationId xmlns:a16="http://schemas.microsoft.com/office/drawing/2014/main" id="{0E468ABC-BA0F-4AF9-8B14-6720E7E19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" y="4130"/>
                <a:ext cx="5" cy="5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1 h 6"/>
                  <a:gd name="T4" fmla="*/ 2 w 6"/>
                  <a:gd name="T5" fmla="*/ 6 h 6"/>
                  <a:gd name="T6" fmla="*/ 6 w 6"/>
                  <a:gd name="T7" fmla="*/ 3 h 6"/>
                  <a:gd name="T8" fmla="*/ 3 w 6"/>
                  <a:gd name="T9" fmla="*/ 0 h 6"/>
                  <a:gd name="T10" fmla="*/ 3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3"/>
                      <a:pt x="1" y="5"/>
                      <a:pt x="2" y="6"/>
                    </a:cubicBezTo>
                    <a:cubicBezTo>
                      <a:pt x="4" y="4"/>
                      <a:pt x="5" y="4"/>
                      <a:pt x="6" y="3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67" name="Freeform 4328">
                <a:extLst>
                  <a:ext uri="{FF2B5EF4-FFF2-40B4-BE49-F238E27FC236}">
                    <a16:creationId xmlns:a16="http://schemas.microsoft.com/office/drawing/2014/main" id="{E7F01443-62A2-42D0-8B7F-9C2508AA5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" y="1876"/>
                <a:ext cx="5" cy="4"/>
              </a:xfrm>
              <a:custGeom>
                <a:avLst/>
                <a:gdLst>
                  <a:gd name="T0" fmla="*/ 2 w 6"/>
                  <a:gd name="T1" fmla="*/ 0 h 5"/>
                  <a:gd name="T2" fmla="*/ 2 w 6"/>
                  <a:gd name="T3" fmla="*/ 0 h 5"/>
                  <a:gd name="T4" fmla="*/ 0 w 6"/>
                  <a:gd name="T5" fmla="*/ 3 h 5"/>
                  <a:gd name="T6" fmla="*/ 4 w 6"/>
                  <a:gd name="T7" fmla="*/ 5 h 5"/>
                  <a:gd name="T8" fmla="*/ 4 w 6"/>
                  <a:gd name="T9" fmla="*/ 5 h 5"/>
                  <a:gd name="T10" fmla="*/ 6 w 6"/>
                  <a:gd name="T11" fmla="*/ 1 h 5"/>
                  <a:gd name="T12" fmla="*/ 2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2"/>
                      <a:pt x="0" y="3"/>
                    </a:cubicBezTo>
                    <a:cubicBezTo>
                      <a:pt x="2" y="4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3"/>
                      <a:pt x="6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68" name="Freeform 4329">
                <a:extLst>
                  <a:ext uri="{FF2B5EF4-FFF2-40B4-BE49-F238E27FC236}">
                    <a16:creationId xmlns:a16="http://schemas.microsoft.com/office/drawing/2014/main" id="{A579957C-5641-4926-BC46-8930623B9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" y="178"/>
                <a:ext cx="4" cy="3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0 h 4"/>
                  <a:gd name="T4" fmla="*/ 0 w 4"/>
                  <a:gd name="T5" fmla="*/ 3 h 4"/>
                  <a:gd name="T6" fmla="*/ 4 w 4"/>
                  <a:gd name="T7" fmla="*/ 4 h 4"/>
                  <a:gd name="T8" fmla="*/ 4 w 4"/>
                  <a:gd name="T9" fmla="*/ 0 h 4"/>
                  <a:gd name="T10" fmla="*/ 2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3" y="4"/>
                      <a:pt x="4" y="4"/>
                    </a:cubicBezTo>
                    <a:cubicBezTo>
                      <a:pt x="4" y="2"/>
                      <a:pt x="4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69" name="Freeform 4330">
                <a:extLst>
                  <a:ext uri="{FF2B5EF4-FFF2-40B4-BE49-F238E27FC236}">
                    <a16:creationId xmlns:a16="http://schemas.microsoft.com/office/drawing/2014/main" id="{E5F398BD-CA2F-476D-A0A4-24E0C96B3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" y="201"/>
                <a:ext cx="4" cy="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1 w 5"/>
                  <a:gd name="T5" fmla="*/ 6 h 6"/>
                  <a:gd name="T6" fmla="*/ 5 w 5"/>
                  <a:gd name="T7" fmla="*/ 3 h 6"/>
                  <a:gd name="T8" fmla="*/ 3 w 5"/>
                  <a:gd name="T9" fmla="*/ 0 h 6"/>
                  <a:gd name="T10" fmla="*/ 2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4" y="5"/>
                      <a:pt x="4" y="4"/>
                      <a:pt x="5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70" name="Freeform 4331">
                <a:extLst>
                  <a:ext uri="{FF2B5EF4-FFF2-40B4-BE49-F238E27FC236}">
                    <a16:creationId xmlns:a16="http://schemas.microsoft.com/office/drawing/2014/main" id="{3A3A4270-FD50-40F8-A44E-2467B1F1C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" y="201"/>
                <a:ext cx="2" cy="9"/>
              </a:xfrm>
              <a:custGeom>
                <a:avLst/>
                <a:gdLst>
                  <a:gd name="T0" fmla="*/ 1 w 3"/>
                  <a:gd name="T1" fmla="*/ 0 h 11"/>
                  <a:gd name="T2" fmla="*/ 0 w 3"/>
                  <a:gd name="T3" fmla="*/ 6 h 11"/>
                  <a:gd name="T4" fmla="*/ 1 w 3"/>
                  <a:gd name="T5" fmla="*/ 11 h 11"/>
                  <a:gd name="T6" fmla="*/ 2 w 3"/>
                  <a:gd name="T7" fmla="*/ 4 h 11"/>
                  <a:gd name="T8" fmla="*/ 1 w 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8"/>
                      <a:pt x="1" y="9"/>
                      <a:pt x="1" y="11"/>
                    </a:cubicBezTo>
                    <a:cubicBezTo>
                      <a:pt x="2" y="9"/>
                      <a:pt x="2" y="6"/>
                      <a:pt x="2" y="4"/>
                    </a:cubicBezTo>
                    <a:cubicBezTo>
                      <a:pt x="3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71" name="Freeform 4332">
                <a:extLst>
                  <a:ext uri="{FF2B5EF4-FFF2-40B4-BE49-F238E27FC236}">
                    <a16:creationId xmlns:a16="http://schemas.microsoft.com/office/drawing/2014/main" id="{C355BF5F-7C12-4009-B044-750276F82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4" y="1956"/>
                <a:ext cx="2" cy="9"/>
              </a:xfrm>
              <a:custGeom>
                <a:avLst/>
                <a:gdLst>
                  <a:gd name="T0" fmla="*/ 1 w 2"/>
                  <a:gd name="T1" fmla="*/ 0 h 11"/>
                  <a:gd name="T2" fmla="*/ 0 w 2"/>
                  <a:gd name="T3" fmla="*/ 6 h 11"/>
                  <a:gd name="T4" fmla="*/ 1 w 2"/>
                  <a:gd name="T5" fmla="*/ 11 h 11"/>
                  <a:gd name="T6" fmla="*/ 2 w 2"/>
                  <a:gd name="T7" fmla="*/ 4 h 11"/>
                  <a:gd name="T8" fmla="*/ 1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1" y="8"/>
                      <a:pt x="1" y="9"/>
                      <a:pt x="1" y="11"/>
                    </a:cubicBezTo>
                    <a:cubicBezTo>
                      <a:pt x="2" y="9"/>
                      <a:pt x="2" y="7"/>
                      <a:pt x="2" y="4"/>
                    </a:cubicBezTo>
                    <a:cubicBezTo>
                      <a:pt x="2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72" name="Freeform 4333">
                <a:extLst>
                  <a:ext uri="{FF2B5EF4-FFF2-40B4-BE49-F238E27FC236}">
                    <a16:creationId xmlns:a16="http://schemas.microsoft.com/office/drawing/2014/main" id="{275A9BE9-DE3D-4F25-9FD1-A4EEFA09C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1978"/>
                <a:ext cx="4" cy="4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1 h 5"/>
                  <a:gd name="T6" fmla="*/ 1 w 5"/>
                  <a:gd name="T7" fmla="*/ 5 h 5"/>
                  <a:gd name="T8" fmla="*/ 1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4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73" name="Freeform 4334">
                <a:extLst>
                  <a:ext uri="{FF2B5EF4-FFF2-40B4-BE49-F238E27FC236}">
                    <a16:creationId xmlns:a16="http://schemas.microsoft.com/office/drawing/2014/main" id="{203BAFCF-6941-45ED-836A-E20EDF14A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5" y="1978"/>
                <a:ext cx="2" cy="6"/>
              </a:xfrm>
              <a:custGeom>
                <a:avLst/>
                <a:gdLst>
                  <a:gd name="T0" fmla="*/ 1 w 3"/>
                  <a:gd name="T1" fmla="*/ 0 h 7"/>
                  <a:gd name="T2" fmla="*/ 0 w 3"/>
                  <a:gd name="T3" fmla="*/ 4 h 7"/>
                  <a:gd name="T4" fmla="*/ 1 w 3"/>
                  <a:gd name="T5" fmla="*/ 7 h 7"/>
                  <a:gd name="T6" fmla="*/ 2 w 3"/>
                  <a:gd name="T7" fmla="*/ 7 h 7"/>
                  <a:gd name="T8" fmla="*/ 3 w 3"/>
                  <a:gd name="T9" fmla="*/ 4 h 7"/>
                  <a:gd name="T10" fmla="*/ 1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5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3" y="5"/>
                      <a:pt x="3" y="4"/>
                    </a:cubicBezTo>
                    <a:cubicBezTo>
                      <a:pt x="3" y="3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74" name="Freeform 4335">
                <a:extLst>
                  <a:ext uri="{FF2B5EF4-FFF2-40B4-BE49-F238E27FC236}">
                    <a16:creationId xmlns:a16="http://schemas.microsoft.com/office/drawing/2014/main" id="{BF646B23-7D09-49D4-9386-59D8D06D7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1984"/>
                <a:ext cx="2" cy="5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3 h 6"/>
                  <a:gd name="T4" fmla="*/ 2 w 3"/>
                  <a:gd name="T5" fmla="*/ 6 h 6"/>
                  <a:gd name="T6" fmla="*/ 2 w 3"/>
                  <a:gd name="T7" fmla="*/ 6 h 6"/>
                  <a:gd name="T8" fmla="*/ 3 w 3"/>
                  <a:gd name="T9" fmla="*/ 3 h 6"/>
                  <a:gd name="T10" fmla="*/ 1 w 3"/>
                  <a:gd name="T11" fmla="*/ 0 h 6"/>
                  <a:gd name="T12" fmla="*/ 1 w 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4"/>
                      <a:pt x="3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75" name="Freeform 4336">
                <a:extLst>
                  <a:ext uri="{FF2B5EF4-FFF2-40B4-BE49-F238E27FC236}">
                    <a16:creationId xmlns:a16="http://schemas.microsoft.com/office/drawing/2014/main" id="{FD695E85-3A44-454F-AA30-5DCAD3F28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118"/>
                <a:ext cx="3" cy="6"/>
              </a:xfrm>
              <a:custGeom>
                <a:avLst/>
                <a:gdLst>
                  <a:gd name="T0" fmla="*/ 1 w 4"/>
                  <a:gd name="T1" fmla="*/ 0 h 7"/>
                  <a:gd name="T2" fmla="*/ 0 w 4"/>
                  <a:gd name="T3" fmla="*/ 5 h 7"/>
                  <a:gd name="T4" fmla="*/ 2 w 4"/>
                  <a:gd name="T5" fmla="*/ 7 h 7"/>
                  <a:gd name="T6" fmla="*/ 2 w 4"/>
                  <a:gd name="T7" fmla="*/ 7 h 7"/>
                  <a:gd name="T8" fmla="*/ 4 w 4"/>
                  <a:gd name="T9" fmla="*/ 3 h 7"/>
                  <a:gd name="T10" fmla="*/ 1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0" y="6"/>
                      <a:pt x="1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3"/>
                    </a:cubicBezTo>
                    <a:cubicBezTo>
                      <a:pt x="3" y="3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76" name="Freeform 4337">
                <a:extLst>
                  <a:ext uri="{FF2B5EF4-FFF2-40B4-BE49-F238E27FC236}">
                    <a16:creationId xmlns:a16="http://schemas.microsoft.com/office/drawing/2014/main" id="{EB17810A-F260-42CF-A395-9F63EBD67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" y="4176"/>
                <a:ext cx="5" cy="6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2 h 7"/>
                  <a:gd name="T4" fmla="*/ 1 w 6"/>
                  <a:gd name="T5" fmla="*/ 7 h 7"/>
                  <a:gd name="T6" fmla="*/ 6 w 6"/>
                  <a:gd name="T7" fmla="*/ 4 h 7"/>
                  <a:gd name="T8" fmla="*/ 3 w 6"/>
                  <a:gd name="T9" fmla="*/ 0 h 7"/>
                  <a:gd name="T10" fmla="*/ 3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4"/>
                      <a:pt x="1" y="6"/>
                      <a:pt x="1" y="7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77" name="Freeform 4338">
                <a:extLst>
                  <a:ext uri="{FF2B5EF4-FFF2-40B4-BE49-F238E27FC236}">
                    <a16:creationId xmlns:a16="http://schemas.microsoft.com/office/drawing/2014/main" id="{3E2CD06E-45F3-4F1B-AC81-341A5A17D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0" y="148"/>
                <a:ext cx="4" cy="6"/>
              </a:xfrm>
              <a:custGeom>
                <a:avLst/>
                <a:gdLst>
                  <a:gd name="T0" fmla="*/ 2 w 5"/>
                  <a:gd name="T1" fmla="*/ 0 h 7"/>
                  <a:gd name="T2" fmla="*/ 0 w 5"/>
                  <a:gd name="T3" fmla="*/ 2 h 7"/>
                  <a:gd name="T4" fmla="*/ 1 w 5"/>
                  <a:gd name="T5" fmla="*/ 7 h 7"/>
                  <a:gd name="T6" fmla="*/ 5 w 5"/>
                  <a:gd name="T7" fmla="*/ 4 h 7"/>
                  <a:gd name="T8" fmla="*/ 2 w 5"/>
                  <a:gd name="T9" fmla="*/ 0 h 7"/>
                  <a:gd name="T10" fmla="*/ 2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4"/>
                      <a:pt x="1" y="6"/>
                      <a:pt x="1" y="7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4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78" name="Freeform 4339">
                <a:extLst>
                  <a:ext uri="{FF2B5EF4-FFF2-40B4-BE49-F238E27FC236}">
                    <a16:creationId xmlns:a16="http://schemas.microsoft.com/office/drawing/2014/main" id="{E02EABE5-E3AF-459A-B75D-8355559D0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001"/>
                <a:ext cx="3" cy="4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0 h 5"/>
                  <a:gd name="T4" fmla="*/ 1 w 3"/>
                  <a:gd name="T5" fmla="*/ 4 h 5"/>
                  <a:gd name="T6" fmla="*/ 3 w 3"/>
                  <a:gd name="T7" fmla="*/ 5 h 5"/>
                  <a:gd name="T8" fmla="*/ 2 w 3"/>
                  <a:gd name="T9" fmla="*/ 0 h 5"/>
                  <a:gd name="T10" fmla="*/ 2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3" y="3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79" name="Freeform 4340">
                <a:extLst>
                  <a:ext uri="{FF2B5EF4-FFF2-40B4-BE49-F238E27FC236}">
                    <a16:creationId xmlns:a16="http://schemas.microsoft.com/office/drawing/2014/main" id="{BEEF2692-DD43-4D30-B5C3-0018B8CEF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1807"/>
                <a:ext cx="3" cy="6"/>
              </a:xfrm>
              <a:custGeom>
                <a:avLst/>
                <a:gdLst>
                  <a:gd name="T0" fmla="*/ 1 w 3"/>
                  <a:gd name="T1" fmla="*/ 0 h 7"/>
                  <a:gd name="T2" fmla="*/ 0 w 3"/>
                  <a:gd name="T3" fmla="*/ 4 h 7"/>
                  <a:gd name="T4" fmla="*/ 1 w 3"/>
                  <a:gd name="T5" fmla="*/ 7 h 7"/>
                  <a:gd name="T6" fmla="*/ 1 w 3"/>
                  <a:gd name="T7" fmla="*/ 7 h 7"/>
                  <a:gd name="T8" fmla="*/ 3 w 3"/>
                  <a:gd name="T9" fmla="*/ 4 h 7"/>
                  <a:gd name="T10" fmla="*/ 1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3" y="5"/>
                      <a:pt x="3" y="4"/>
                    </a:cubicBezTo>
                    <a:cubicBezTo>
                      <a:pt x="3" y="3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80" name="Freeform 4341">
                <a:extLst>
                  <a:ext uri="{FF2B5EF4-FFF2-40B4-BE49-F238E27FC236}">
                    <a16:creationId xmlns:a16="http://schemas.microsoft.com/office/drawing/2014/main" id="{09C3EC15-BD5A-4C4A-AED0-712DAE107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0" y="4020"/>
                <a:ext cx="6" cy="4"/>
              </a:xfrm>
              <a:custGeom>
                <a:avLst/>
                <a:gdLst>
                  <a:gd name="T0" fmla="*/ 4 w 7"/>
                  <a:gd name="T1" fmla="*/ 0 h 5"/>
                  <a:gd name="T2" fmla="*/ 4 w 7"/>
                  <a:gd name="T3" fmla="*/ 0 h 5"/>
                  <a:gd name="T4" fmla="*/ 0 w 7"/>
                  <a:gd name="T5" fmla="*/ 3 h 5"/>
                  <a:gd name="T6" fmla="*/ 2 w 7"/>
                  <a:gd name="T7" fmla="*/ 5 h 5"/>
                  <a:gd name="T8" fmla="*/ 2 w 7"/>
                  <a:gd name="T9" fmla="*/ 5 h 5"/>
                  <a:gd name="T10" fmla="*/ 7 w 7"/>
                  <a:gd name="T11" fmla="*/ 3 h 5"/>
                  <a:gd name="T12" fmla="*/ 4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2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5" y="4"/>
                      <a:pt x="7" y="3"/>
                    </a:cubicBezTo>
                    <a:cubicBezTo>
                      <a:pt x="6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81" name="Freeform 4342">
                <a:extLst>
                  <a:ext uri="{FF2B5EF4-FFF2-40B4-BE49-F238E27FC236}">
                    <a16:creationId xmlns:a16="http://schemas.microsoft.com/office/drawing/2014/main" id="{A93FAD39-9FAE-4654-B69C-A9CBDC765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244"/>
                <a:ext cx="4" cy="9"/>
              </a:xfrm>
              <a:custGeom>
                <a:avLst/>
                <a:gdLst>
                  <a:gd name="T0" fmla="*/ 2 w 4"/>
                  <a:gd name="T1" fmla="*/ 0 h 10"/>
                  <a:gd name="T2" fmla="*/ 1 w 4"/>
                  <a:gd name="T3" fmla="*/ 5 h 10"/>
                  <a:gd name="T4" fmla="*/ 1 w 4"/>
                  <a:gd name="T5" fmla="*/ 10 h 10"/>
                  <a:gd name="T6" fmla="*/ 4 w 4"/>
                  <a:gd name="T7" fmla="*/ 7 h 10"/>
                  <a:gd name="T8" fmla="*/ 2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cubicBezTo>
                      <a:pt x="2" y="2"/>
                      <a:pt x="1" y="3"/>
                      <a:pt x="1" y="5"/>
                    </a:cubicBezTo>
                    <a:cubicBezTo>
                      <a:pt x="0" y="6"/>
                      <a:pt x="1" y="8"/>
                      <a:pt x="1" y="10"/>
                    </a:cubicBezTo>
                    <a:cubicBezTo>
                      <a:pt x="2" y="9"/>
                      <a:pt x="3" y="8"/>
                      <a:pt x="4" y="7"/>
                    </a:cubicBezTo>
                    <a:cubicBezTo>
                      <a:pt x="3" y="3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82" name="Freeform 4343">
                <a:extLst>
                  <a:ext uri="{FF2B5EF4-FFF2-40B4-BE49-F238E27FC236}">
                    <a16:creationId xmlns:a16="http://schemas.microsoft.com/office/drawing/2014/main" id="{97F13672-AA95-4727-90E6-AA8B77386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2104"/>
                <a:ext cx="2" cy="10"/>
              </a:xfrm>
              <a:custGeom>
                <a:avLst/>
                <a:gdLst>
                  <a:gd name="T0" fmla="*/ 2 w 3"/>
                  <a:gd name="T1" fmla="*/ 0 h 12"/>
                  <a:gd name="T2" fmla="*/ 0 w 3"/>
                  <a:gd name="T3" fmla="*/ 5 h 12"/>
                  <a:gd name="T4" fmla="*/ 2 w 3"/>
                  <a:gd name="T5" fmla="*/ 12 h 12"/>
                  <a:gd name="T6" fmla="*/ 3 w 3"/>
                  <a:gd name="T7" fmla="*/ 7 h 12"/>
                  <a:gd name="T8" fmla="*/ 2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cubicBezTo>
                      <a:pt x="1" y="2"/>
                      <a:pt x="1" y="3"/>
                      <a:pt x="0" y="5"/>
                    </a:cubicBezTo>
                    <a:cubicBezTo>
                      <a:pt x="1" y="7"/>
                      <a:pt x="1" y="9"/>
                      <a:pt x="2" y="12"/>
                    </a:cubicBezTo>
                    <a:cubicBezTo>
                      <a:pt x="2" y="10"/>
                      <a:pt x="3" y="9"/>
                      <a:pt x="3" y="7"/>
                    </a:cubicBezTo>
                    <a:cubicBezTo>
                      <a:pt x="3" y="5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83" name="Freeform 4344">
                <a:extLst>
                  <a:ext uri="{FF2B5EF4-FFF2-40B4-BE49-F238E27FC236}">
                    <a16:creationId xmlns:a16="http://schemas.microsoft.com/office/drawing/2014/main" id="{3531A462-D5EA-460B-9D96-0B75A43DC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2110"/>
                <a:ext cx="2" cy="9"/>
              </a:xfrm>
              <a:custGeom>
                <a:avLst/>
                <a:gdLst>
                  <a:gd name="T0" fmla="*/ 1 w 2"/>
                  <a:gd name="T1" fmla="*/ 0 h 11"/>
                  <a:gd name="T2" fmla="*/ 0 w 2"/>
                  <a:gd name="T3" fmla="*/ 7 h 11"/>
                  <a:gd name="T4" fmla="*/ 1 w 2"/>
                  <a:gd name="T5" fmla="*/ 11 h 11"/>
                  <a:gd name="T6" fmla="*/ 2 w 2"/>
                  <a:gd name="T7" fmla="*/ 6 h 11"/>
                  <a:gd name="T8" fmla="*/ 1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1" y="0"/>
                    </a:moveTo>
                    <a:cubicBezTo>
                      <a:pt x="1" y="2"/>
                      <a:pt x="1" y="4"/>
                      <a:pt x="0" y="7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2" y="9"/>
                      <a:pt x="2" y="7"/>
                      <a:pt x="2" y="6"/>
                    </a:cubicBezTo>
                    <a:cubicBezTo>
                      <a:pt x="2" y="3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84" name="Freeform 4345">
                <a:extLst>
                  <a:ext uri="{FF2B5EF4-FFF2-40B4-BE49-F238E27FC236}">
                    <a16:creationId xmlns:a16="http://schemas.microsoft.com/office/drawing/2014/main" id="{756812A5-60DA-4545-BFB7-D6DAF367C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" y="4000"/>
                <a:ext cx="4" cy="11"/>
              </a:xfrm>
              <a:custGeom>
                <a:avLst/>
                <a:gdLst>
                  <a:gd name="T0" fmla="*/ 2 w 4"/>
                  <a:gd name="T1" fmla="*/ 0 h 12"/>
                  <a:gd name="T2" fmla="*/ 0 w 4"/>
                  <a:gd name="T3" fmla="*/ 5 h 12"/>
                  <a:gd name="T4" fmla="*/ 2 w 4"/>
                  <a:gd name="T5" fmla="*/ 12 h 12"/>
                  <a:gd name="T6" fmla="*/ 4 w 4"/>
                  <a:gd name="T7" fmla="*/ 7 h 12"/>
                  <a:gd name="T8" fmla="*/ 2 w 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1" y="7"/>
                      <a:pt x="1" y="9"/>
                      <a:pt x="2" y="12"/>
                    </a:cubicBezTo>
                    <a:cubicBezTo>
                      <a:pt x="2" y="10"/>
                      <a:pt x="3" y="9"/>
                      <a:pt x="4" y="7"/>
                    </a:cubicBezTo>
                    <a:cubicBezTo>
                      <a:pt x="3" y="5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85" name="Freeform 4346">
                <a:extLst>
                  <a:ext uri="{FF2B5EF4-FFF2-40B4-BE49-F238E27FC236}">
                    <a16:creationId xmlns:a16="http://schemas.microsoft.com/office/drawing/2014/main" id="{1CA9762A-4FE4-46BC-86C7-95E80EAD9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" y="2050"/>
                <a:ext cx="4" cy="5"/>
              </a:xfrm>
              <a:custGeom>
                <a:avLst/>
                <a:gdLst>
                  <a:gd name="T0" fmla="*/ 3 w 5"/>
                  <a:gd name="T1" fmla="*/ 0 h 6"/>
                  <a:gd name="T2" fmla="*/ 0 w 5"/>
                  <a:gd name="T3" fmla="*/ 3 h 6"/>
                  <a:gd name="T4" fmla="*/ 2 w 5"/>
                  <a:gd name="T5" fmla="*/ 6 h 6"/>
                  <a:gd name="T6" fmla="*/ 2 w 5"/>
                  <a:gd name="T7" fmla="*/ 6 h 6"/>
                  <a:gd name="T8" fmla="*/ 5 w 5"/>
                  <a:gd name="T9" fmla="*/ 3 h 6"/>
                  <a:gd name="T10" fmla="*/ 3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5" y="2"/>
                      <a:pt x="4" y="1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86" name="Freeform 4347">
                <a:extLst>
                  <a:ext uri="{FF2B5EF4-FFF2-40B4-BE49-F238E27FC236}">
                    <a16:creationId xmlns:a16="http://schemas.microsoft.com/office/drawing/2014/main" id="{C01F8392-C1BC-4508-91EB-9AF0C9C8F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7" y="1862"/>
                <a:ext cx="5" cy="4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0 h 5"/>
                  <a:gd name="T4" fmla="*/ 0 w 5"/>
                  <a:gd name="T5" fmla="*/ 3 h 5"/>
                  <a:gd name="T6" fmla="*/ 4 w 5"/>
                  <a:gd name="T7" fmla="*/ 5 h 5"/>
                  <a:gd name="T8" fmla="*/ 4 w 5"/>
                  <a:gd name="T9" fmla="*/ 5 h 5"/>
                  <a:gd name="T10" fmla="*/ 5 w 5"/>
                  <a:gd name="T11" fmla="*/ 1 h 5"/>
                  <a:gd name="T12" fmla="*/ 1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4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3"/>
                      <a:pt x="5" y="1"/>
                    </a:cubicBezTo>
                    <a:cubicBezTo>
                      <a:pt x="4" y="0"/>
                      <a:pt x="3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87" name="Freeform 4348">
                <a:extLst>
                  <a:ext uri="{FF2B5EF4-FFF2-40B4-BE49-F238E27FC236}">
                    <a16:creationId xmlns:a16="http://schemas.microsoft.com/office/drawing/2014/main" id="{9F40C5E5-DFBC-43AE-982F-89594E1DB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" y="4078"/>
                <a:ext cx="5" cy="3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0 h 4"/>
                  <a:gd name="T4" fmla="*/ 0 w 6"/>
                  <a:gd name="T5" fmla="*/ 3 h 4"/>
                  <a:gd name="T6" fmla="*/ 6 w 6"/>
                  <a:gd name="T7" fmla="*/ 4 h 4"/>
                  <a:gd name="T8" fmla="*/ 5 w 6"/>
                  <a:gd name="T9" fmla="*/ 0 h 4"/>
                  <a:gd name="T10" fmla="*/ 3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4" y="4"/>
                      <a:pt x="6" y="4"/>
                    </a:cubicBezTo>
                    <a:cubicBezTo>
                      <a:pt x="6" y="2"/>
                      <a:pt x="5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88" name="Freeform 4349">
                <a:extLst>
                  <a:ext uri="{FF2B5EF4-FFF2-40B4-BE49-F238E27FC236}">
                    <a16:creationId xmlns:a16="http://schemas.microsoft.com/office/drawing/2014/main" id="{58FC5C15-58EC-45FB-90B5-84AF6DE66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" y="1843"/>
                <a:ext cx="2" cy="8"/>
              </a:xfrm>
              <a:custGeom>
                <a:avLst/>
                <a:gdLst>
                  <a:gd name="T0" fmla="*/ 2 w 3"/>
                  <a:gd name="T1" fmla="*/ 0 h 10"/>
                  <a:gd name="T2" fmla="*/ 0 w 3"/>
                  <a:gd name="T3" fmla="*/ 3 h 10"/>
                  <a:gd name="T4" fmla="*/ 1 w 3"/>
                  <a:gd name="T5" fmla="*/ 10 h 10"/>
                  <a:gd name="T6" fmla="*/ 3 w 3"/>
                  <a:gd name="T7" fmla="*/ 8 h 10"/>
                  <a:gd name="T8" fmla="*/ 2 w 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5"/>
                      <a:pt x="1" y="8"/>
                      <a:pt x="1" y="10"/>
                    </a:cubicBezTo>
                    <a:cubicBezTo>
                      <a:pt x="2" y="9"/>
                      <a:pt x="3" y="9"/>
                      <a:pt x="3" y="8"/>
                    </a:cubicBezTo>
                    <a:cubicBezTo>
                      <a:pt x="3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89" name="Freeform 4350">
                <a:extLst>
                  <a:ext uri="{FF2B5EF4-FFF2-40B4-BE49-F238E27FC236}">
                    <a16:creationId xmlns:a16="http://schemas.microsoft.com/office/drawing/2014/main" id="{BBFE251B-A657-47EB-B785-DAD374168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" y="4077"/>
                <a:ext cx="5" cy="5"/>
              </a:xfrm>
              <a:custGeom>
                <a:avLst/>
                <a:gdLst>
                  <a:gd name="T0" fmla="*/ 5 w 7"/>
                  <a:gd name="T1" fmla="*/ 0 h 6"/>
                  <a:gd name="T2" fmla="*/ 4 w 7"/>
                  <a:gd name="T3" fmla="*/ 0 h 6"/>
                  <a:gd name="T4" fmla="*/ 0 w 7"/>
                  <a:gd name="T5" fmla="*/ 3 h 6"/>
                  <a:gd name="T6" fmla="*/ 3 w 7"/>
                  <a:gd name="T7" fmla="*/ 6 h 6"/>
                  <a:gd name="T8" fmla="*/ 7 w 7"/>
                  <a:gd name="T9" fmla="*/ 3 h 6"/>
                  <a:gd name="T10" fmla="*/ 5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2"/>
                      <a:pt x="0" y="3"/>
                    </a:cubicBezTo>
                    <a:cubicBezTo>
                      <a:pt x="1" y="4"/>
                      <a:pt x="2" y="5"/>
                      <a:pt x="3" y="6"/>
                    </a:cubicBezTo>
                    <a:cubicBezTo>
                      <a:pt x="4" y="5"/>
                      <a:pt x="6" y="4"/>
                      <a:pt x="7" y="3"/>
                    </a:cubicBezTo>
                    <a:cubicBezTo>
                      <a:pt x="6" y="2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90" name="Freeform 4351">
                <a:extLst>
                  <a:ext uri="{FF2B5EF4-FFF2-40B4-BE49-F238E27FC236}">
                    <a16:creationId xmlns:a16="http://schemas.microsoft.com/office/drawing/2014/main" id="{7C653170-3148-4A76-9AB4-BC15B9B0A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" y="1830"/>
                <a:ext cx="3" cy="9"/>
              </a:xfrm>
              <a:custGeom>
                <a:avLst/>
                <a:gdLst>
                  <a:gd name="T0" fmla="*/ 1 w 3"/>
                  <a:gd name="T1" fmla="*/ 0 h 11"/>
                  <a:gd name="T2" fmla="*/ 0 w 3"/>
                  <a:gd name="T3" fmla="*/ 6 h 11"/>
                  <a:gd name="T4" fmla="*/ 1 w 3"/>
                  <a:gd name="T5" fmla="*/ 11 h 11"/>
                  <a:gd name="T6" fmla="*/ 3 w 3"/>
                  <a:gd name="T7" fmla="*/ 4 h 11"/>
                  <a:gd name="T8" fmla="*/ 1 w 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2" y="9"/>
                      <a:pt x="2" y="7"/>
                      <a:pt x="3" y="4"/>
                    </a:cubicBezTo>
                    <a:cubicBezTo>
                      <a:pt x="3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91" name="Freeform 4352">
                <a:extLst>
                  <a:ext uri="{FF2B5EF4-FFF2-40B4-BE49-F238E27FC236}">
                    <a16:creationId xmlns:a16="http://schemas.microsoft.com/office/drawing/2014/main" id="{9E427F7F-A8E6-48C7-9ED9-47DBE4B3A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7" y="206"/>
                <a:ext cx="4" cy="4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1 h 5"/>
                  <a:gd name="T6" fmla="*/ 1 w 5"/>
                  <a:gd name="T7" fmla="*/ 5 h 5"/>
                  <a:gd name="T8" fmla="*/ 1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4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92" name="Freeform 4353">
                <a:extLst>
                  <a:ext uri="{FF2B5EF4-FFF2-40B4-BE49-F238E27FC236}">
                    <a16:creationId xmlns:a16="http://schemas.microsoft.com/office/drawing/2014/main" id="{F814EDC2-E662-4682-B7A7-0E4B89A5A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7" y="4062"/>
                <a:ext cx="7" cy="5"/>
              </a:xfrm>
              <a:custGeom>
                <a:avLst/>
                <a:gdLst>
                  <a:gd name="T0" fmla="*/ 5 w 8"/>
                  <a:gd name="T1" fmla="*/ 0 h 5"/>
                  <a:gd name="T2" fmla="*/ 5 w 8"/>
                  <a:gd name="T3" fmla="*/ 0 h 5"/>
                  <a:gd name="T4" fmla="*/ 0 w 8"/>
                  <a:gd name="T5" fmla="*/ 3 h 5"/>
                  <a:gd name="T6" fmla="*/ 3 w 8"/>
                  <a:gd name="T7" fmla="*/ 5 h 5"/>
                  <a:gd name="T8" fmla="*/ 3 w 8"/>
                  <a:gd name="T9" fmla="*/ 5 h 5"/>
                  <a:gd name="T10" fmla="*/ 8 w 8"/>
                  <a:gd name="T11" fmla="*/ 3 h 5"/>
                  <a:gd name="T12" fmla="*/ 5 w 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2"/>
                      <a:pt x="0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6" y="4"/>
                      <a:pt x="8" y="3"/>
                    </a:cubicBezTo>
                    <a:cubicBezTo>
                      <a:pt x="7" y="2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93" name="Freeform 4354">
                <a:extLst>
                  <a:ext uri="{FF2B5EF4-FFF2-40B4-BE49-F238E27FC236}">
                    <a16:creationId xmlns:a16="http://schemas.microsoft.com/office/drawing/2014/main" id="{1936019A-C1CA-4EB6-B69C-1A53BDA73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4049"/>
                <a:ext cx="6" cy="5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1 h 6"/>
                  <a:gd name="T4" fmla="*/ 2 w 6"/>
                  <a:gd name="T5" fmla="*/ 6 h 6"/>
                  <a:gd name="T6" fmla="*/ 6 w 6"/>
                  <a:gd name="T7" fmla="*/ 3 h 6"/>
                  <a:gd name="T8" fmla="*/ 3 w 6"/>
                  <a:gd name="T9" fmla="*/ 0 h 6"/>
                  <a:gd name="T10" fmla="*/ 3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3"/>
                      <a:pt x="1" y="5"/>
                      <a:pt x="2" y="6"/>
                    </a:cubicBezTo>
                    <a:cubicBezTo>
                      <a:pt x="4" y="4"/>
                      <a:pt x="5" y="4"/>
                      <a:pt x="6" y="3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94" name="Freeform 4355">
                <a:extLst>
                  <a:ext uri="{FF2B5EF4-FFF2-40B4-BE49-F238E27FC236}">
                    <a16:creationId xmlns:a16="http://schemas.microsoft.com/office/drawing/2014/main" id="{B406CE3B-0472-44FA-9075-CE84FDC94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5" y="220"/>
                <a:ext cx="5" cy="4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0 h 5"/>
                  <a:gd name="T4" fmla="*/ 0 w 6"/>
                  <a:gd name="T5" fmla="*/ 3 h 5"/>
                  <a:gd name="T6" fmla="*/ 2 w 6"/>
                  <a:gd name="T7" fmla="*/ 5 h 5"/>
                  <a:gd name="T8" fmla="*/ 2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5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95" name="Freeform 4356">
                <a:extLst>
                  <a:ext uri="{FF2B5EF4-FFF2-40B4-BE49-F238E27FC236}">
                    <a16:creationId xmlns:a16="http://schemas.microsoft.com/office/drawing/2014/main" id="{5ED10C65-22D4-4B9A-8168-16F19AE53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7" y="2076"/>
                <a:ext cx="5" cy="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0 h 6"/>
                  <a:gd name="T4" fmla="*/ 0 w 6"/>
                  <a:gd name="T5" fmla="*/ 2 h 6"/>
                  <a:gd name="T6" fmla="*/ 2 w 6"/>
                  <a:gd name="T7" fmla="*/ 6 h 6"/>
                  <a:gd name="T8" fmla="*/ 6 w 6"/>
                  <a:gd name="T9" fmla="*/ 2 h 6"/>
                  <a:gd name="T10" fmla="*/ 4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3" y="5"/>
                      <a:pt x="4" y="3"/>
                      <a:pt x="6" y="2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96" name="Freeform 4357">
                <a:extLst>
                  <a:ext uri="{FF2B5EF4-FFF2-40B4-BE49-F238E27FC236}">
                    <a16:creationId xmlns:a16="http://schemas.microsoft.com/office/drawing/2014/main" id="{AA1298C0-1E0D-4B1C-A3B0-4B17F4DC1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2499"/>
                <a:ext cx="3" cy="5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1 h 6"/>
                  <a:gd name="T4" fmla="*/ 1 w 3"/>
                  <a:gd name="T5" fmla="*/ 6 h 6"/>
                  <a:gd name="T6" fmla="*/ 3 w 3"/>
                  <a:gd name="T7" fmla="*/ 5 h 6"/>
                  <a:gd name="T8" fmla="*/ 2 w 3"/>
                  <a:gd name="T9" fmla="*/ 0 h 6"/>
                  <a:gd name="T10" fmla="*/ 1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2" y="3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97" name="Freeform 4358">
                <a:extLst>
                  <a:ext uri="{FF2B5EF4-FFF2-40B4-BE49-F238E27FC236}">
                    <a16:creationId xmlns:a16="http://schemas.microsoft.com/office/drawing/2014/main" id="{7002DFB4-474F-4572-A4FD-16AFED6E5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0" y="1447"/>
                <a:ext cx="4" cy="4"/>
              </a:xfrm>
              <a:custGeom>
                <a:avLst/>
                <a:gdLst>
                  <a:gd name="T0" fmla="*/ 3 w 5"/>
                  <a:gd name="T1" fmla="*/ 0 h 5"/>
                  <a:gd name="T2" fmla="*/ 3 w 5"/>
                  <a:gd name="T3" fmla="*/ 0 h 5"/>
                  <a:gd name="T4" fmla="*/ 0 w 5"/>
                  <a:gd name="T5" fmla="*/ 2 h 5"/>
                  <a:gd name="T6" fmla="*/ 1 w 5"/>
                  <a:gd name="T7" fmla="*/ 5 h 5"/>
                  <a:gd name="T8" fmla="*/ 1 w 5"/>
                  <a:gd name="T9" fmla="*/ 5 h 5"/>
                  <a:gd name="T10" fmla="*/ 5 w 5"/>
                  <a:gd name="T11" fmla="*/ 4 h 5"/>
                  <a:gd name="T12" fmla="*/ 3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5"/>
                      <a:pt x="5" y="4"/>
                    </a:cubicBezTo>
                    <a:cubicBezTo>
                      <a:pt x="4" y="2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98" name="Freeform 4359">
                <a:extLst>
                  <a:ext uri="{FF2B5EF4-FFF2-40B4-BE49-F238E27FC236}">
                    <a16:creationId xmlns:a16="http://schemas.microsoft.com/office/drawing/2014/main" id="{304A0EC5-E601-4F26-B518-F2EC4A601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434"/>
                <a:ext cx="4" cy="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1 h 6"/>
                  <a:gd name="T4" fmla="*/ 1 w 5"/>
                  <a:gd name="T5" fmla="*/ 6 h 6"/>
                  <a:gd name="T6" fmla="*/ 5 w 5"/>
                  <a:gd name="T7" fmla="*/ 3 h 6"/>
                  <a:gd name="T8" fmla="*/ 2 w 5"/>
                  <a:gd name="T9" fmla="*/ 0 h 6"/>
                  <a:gd name="T10" fmla="*/ 2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99" name="Freeform 4360">
                <a:extLst>
                  <a:ext uri="{FF2B5EF4-FFF2-40B4-BE49-F238E27FC236}">
                    <a16:creationId xmlns:a16="http://schemas.microsoft.com/office/drawing/2014/main" id="{088B4F6A-6E8C-4028-AACF-456D42311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1485"/>
                <a:ext cx="2" cy="6"/>
              </a:xfrm>
              <a:custGeom>
                <a:avLst/>
                <a:gdLst>
                  <a:gd name="T0" fmla="*/ 1 w 3"/>
                  <a:gd name="T1" fmla="*/ 0 h 7"/>
                  <a:gd name="T2" fmla="*/ 0 w 3"/>
                  <a:gd name="T3" fmla="*/ 2 h 7"/>
                  <a:gd name="T4" fmla="*/ 0 w 3"/>
                  <a:gd name="T5" fmla="*/ 7 h 7"/>
                  <a:gd name="T6" fmla="*/ 3 w 3"/>
                  <a:gd name="T7" fmla="*/ 5 h 7"/>
                  <a:gd name="T8" fmla="*/ 1 w 3"/>
                  <a:gd name="T9" fmla="*/ 1 h 7"/>
                  <a:gd name="T10" fmla="*/ 1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2" y="3"/>
                      <a:pt x="2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00" name="Freeform 4361">
                <a:extLst>
                  <a:ext uri="{FF2B5EF4-FFF2-40B4-BE49-F238E27FC236}">
                    <a16:creationId xmlns:a16="http://schemas.microsoft.com/office/drawing/2014/main" id="{D22620C4-C4F2-4ADA-BF15-BBD70FF2A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" y="1500"/>
                <a:ext cx="3" cy="6"/>
              </a:xfrm>
              <a:custGeom>
                <a:avLst/>
                <a:gdLst>
                  <a:gd name="T0" fmla="*/ 1 w 4"/>
                  <a:gd name="T1" fmla="*/ 0 h 7"/>
                  <a:gd name="T2" fmla="*/ 0 w 4"/>
                  <a:gd name="T3" fmla="*/ 5 h 7"/>
                  <a:gd name="T4" fmla="*/ 2 w 4"/>
                  <a:gd name="T5" fmla="*/ 7 h 7"/>
                  <a:gd name="T6" fmla="*/ 2 w 4"/>
                  <a:gd name="T7" fmla="*/ 7 h 7"/>
                  <a:gd name="T8" fmla="*/ 4 w 4"/>
                  <a:gd name="T9" fmla="*/ 4 h 7"/>
                  <a:gd name="T10" fmla="*/ 1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5"/>
                      <a:pt x="4" y="4"/>
                    </a:cubicBezTo>
                    <a:cubicBezTo>
                      <a:pt x="3" y="3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01" name="Freeform 4362">
                <a:extLst>
                  <a:ext uri="{FF2B5EF4-FFF2-40B4-BE49-F238E27FC236}">
                    <a16:creationId xmlns:a16="http://schemas.microsoft.com/office/drawing/2014/main" id="{94B7F100-2F6B-45ED-8B93-A9740787A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1504"/>
                <a:ext cx="1" cy="10"/>
              </a:xfrm>
              <a:custGeom>
                <a:avLst/>
                <a:gdLst>
                  <a:gd name="T0" fmla="*/ 1 w 1"/>
                  <a:gd name="T1" fmla="*/ 0 h 11"/>
                  <a:gd name="T2" fmla="*/ 0 w 1"/>
                  <a:gd name="T3" fmla="*/ 4 h 11"/>
                  <a:gd name="T4" fmla="*/ 0 w 1"/>
                  <a:gd name="T5" fmla="*/ 11 h 11"/>
                  <a:gd name="T6" fmla="*/ 1 w 1"/>
                  <a:gd name="T7" fmla="*/ 8 h 11"/>
                  <a:gd name="T8" fmla="*/ 1 w 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1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7"/>
                      <a:pt x="0" y="9"/>
                      <a:pt x="0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1" y="5"/>
                      <a:pt x="1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02" name="Freeform 4363">
                <a:extLst>
                  <a:ext uri="{FF2B5EF4-FFF2-40B4-BE49-F238E27FC236}">
                    <a16:creationId xmlns:a16="http://schemas.microsoft.com/office/drawing/2014/main" id="{A7E2A13C-38BB-4732-AE4C-31EBC4F3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6" y="3663"/>
                <a:ext cx="4" cy="6"/>
              </a:xfrm>
              <a:custGeom>
                <a:avLst/>
                <a:gdLst>
                  <a:gd name="T0" fmla="*/ 2 w 5"/>
                  <a:gd name="T1" fmla="*/ 0 h 7"/>
                  <a:gd name="T2" fmla="*/ 0 w 5"/>
                  <a:gd name="T3" fmla="*/ 2 h 7"/>
                  <a:gd name="T4" fmla="*/ 1 w 5"/>
                  <a:gd name="T5" fmla="*/ 7 h 7"/>
                  <a:gd name="T6" fmla="*/ 5 w 5"/>
                  <a:gd name="T7" fmla="*/ 4 h 7"/>
                  <a:gd name="T8" fmla="*/ 2 w 5"/>
                  <a:gd name="T9" fmla="*/ 0 h 7"/>
                  <a:gd name="T10" fmla="*/ 2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4"/>
                      <a:pt x="1" y="6"/>
                      <a:pt x="1" y="7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4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03" name="Freeform 4364">
                <a:extLst>
                  <a:ext uri="{FF2B5EF4-FFF2-40B4-BE49-F238E27FC236}">
                    <a16:creationId xmlns:a16="http://schemas.microsoft.com/office/drawing/2014/main" id="{20071C52-798D-4467-8DDB-56D01347F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7" y="1519"/>
                <a:ext cx="5" cy="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2 h 6"/>
                  <a:gd name="T4" fmla="*/ 3 w 6"/>
                  <a:gd name="T5" fmla="*/ 6 h 6"/>
                  <a:gd name="T6" fmla="*/ 6 w 6"/>
                  <a:gd name="T7" fmla="*/ 2 h 6"/>
                  <a:gd name="T8" fmla="*/ 2 w 6"/>
                  <a:gd name="T9" fmla="*/ 0 h 6"/>
                  <a:gd name="T10" fmla="*/ 2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4"/>
                      <a:pt x="2" y="5"/>
                      <a:pt x="3" y="6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04" name="Freeform 4365">
                <a:extLst>
                  <a:ext uri="{FF2B5EF4-FFF2-40B4-BE49-F238E27FC236}">
                    <a16:creationId xmlns:a16="http://schemas.microsoft.com/office/drawing/2014/main" id="{D5C5418E-0736-46F8-965C-D7835CE84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691"/>
                <a:ext cx="6" cy="5"/>
              </a:xfrm>
              <a:custGeom>
                <a:avLst/>
                <a:gdLst>
                  <a:gd name="T0" fmla="*/ 3 w 7"/>
                  <a:gd name="T1" fmla="*/ 0 h 6"/>
                  <a:gd name="T2" fmla="*/ 0 w 7"/>
                  <a:gd name="T3" fmla="*/ 3 h 6"/>
                  <a:gd name="T4" fmla="*/ 4 w 7"/>
                  <a:gd name="T5" fmla="*/ 6 h 6"/>
                  <a:gd name="T6" fmla="*/ 4 w 7"/>
                  <a:gd name="T7" fmla="*/ 6 h 6"/>
                  <a:gd name="T8" fmla="*/ 7 w 7"/>
                  <a:gd name="T9" fmla="*/ 3 h 6"/>
                  <a:gd name="T10" fmla="*/ 3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6" y="4"/>
                      <a:pt x="7" y="3"/>
                    </a:cubicBezTo>
                    <a:cubicBezTo>
                      <a:pt x="5" y="2"/>
                      <a:pt x="4" y="1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05" name="Freeform 4366">
                <a:extLst>
                  <a:ext uri="{FF2B5EF4-FFF2-40B4-BE49-F238E27FC236}">
                    <a16:creationId xmlns:a16="http://schemas.microsoft.com/office/drawing/2014/main" id="{4BC3DE71-092C-44E3-BBC3-96E0621F3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" y="1554"/>
                <a:ext cx="2" cy="9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3 h 10"/>
                  <a:gd name="T4" fmla="*/ 1 w 2"/>
                  <a:gd name="T5" fmla="*/ 10 h 10"/>
                  <a:gd name="T6" fmla="*/ 2 w 2"/>
                  <a:gd name="T7" fmla="*/ 5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6"/>
                      <a:pt x="0" y="8"/>
                      <a:pt x="1" y="10"/>
                    </a:cubicBezTo>
                    <a:cubicBezTo>
                      <a:pt x="1" y="9"/>
                      <a:pt x="2" y="7"/>
                      <a:pt x="2" y="5"/>
                    </a:cubicBezTo>
                    <a:cubicBezTo>
                      <a:pt x="2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06" name="Freeform 4367">
                <a:extLst>
                  <a:ext uri="{FF2B5EF4-FFF2-40B4-BE49-F238E27FC236}">
                    <a16:creationId xmlns:a16="http://schemas.microsoft.com/office/drawing/2014/main" id="{3E5767FA-7D73-4B78-A60D-576739A9F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3" y="1554"/>
                <a:ext cx="2" cy="6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2 h 6"/>
                  <a:gd name="T4" fmla="*/ 2 w 3"/>
                  <a:gd name="T5" fmla="*/ 6 h 6"/>
                  <a:gd name="T6" fmla="*/ 2 w 3"/>
                  <a:gd name="T7" fmla="*/ 6 h 6"/>
                  <a:gd name="T8" fmla="*/ 3 w 3"/>
                  <a:gd name="T9" fmla="*/ 4 h 6"/>
                  <a:gd name="T10" fmla="*/ 1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07" name="Freeform 4368">
                <a:extLst>
                  <a:ext uri="{FF2B5EF4-FFF2-40B4-BE49-F238E27FC236}">
                    <a16:creationId xmlns:a16="http://schemas.microsoft.com/office/drawing/2014/main" id="{1668A552-E0B0-4848-9C36-9007126FD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5" y="2376"/>
                <a:ext cx="4" cy="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1 h 6"/>
                  <a:gd name="T4" fmla="*/ 1 w 5"/>
                  <a:gd name="T5" fmla="*/ 6 h 6"/>
                  <a:gd name="T6" fmla="*/ 5 w 5"/>
                  <a:gd name="T7" fmla="*/ 3 h 6"/>
                  <a:gd name="T8" fmla="*/ 2 w 5"/>
                  <a:gd name="T9" fmla="*/ 0 h 6"/>
                  <a:gd name="T10" fmla="*/ 2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08" name="Freeform 4369">
                <a:extLst>
                  <a:ext uri="{FF2B5EF4-FFF2-40B4-BE49-F238E27FC236}">
                    <a16:creationId xmlns:a16="http://schemas.microsoft.com/office/drawing/2014/main" id="{1F4BDA48-ACFA-4DD2-8A9A-79A456D53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" y="2373"/>
                <a:ext cx="3" cy="5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2 h 6"/>
                  <a:gd name="T4" fmla="*/ 2 w 3"/>
                  <a:gd name="T5" fmla="*/ 6 h 6"/>
                  <a:gd name="T6" fmla="*/ 2 w 3"/>
                  <a:gd name="T7" fmla="*/ 6 h 6"/>
                  <a:gd name="T8" fmla="*/ 3 w 3"/>
                  <a:gd name="T9" fmla="*/ 4 h 6"/>
                  <a:gd name="T10" fmla="*/ 1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5"/>
                      <a:pt x="3" y="4"/>
                    </a:cubicBezTo>
                    <a:cubicBezTo>
                      <a:pt x="2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09" name="Freeform 4370">
                <a:extLst>
                  <a:ext uri="{FF2B5EF4-FFF2-40B4-BE49-F238E27FC236}">
                    <a16:creationId xmlns:a16="http://schemas.microsoft.com/office/drawing/2014/main" id="{BB10671B-DF8A-44FD-9F7B-DDC0AADC3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1" y="3562"/>
                <a:ext cx="5" cy="5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3 h 6"/>
                  <a:gd name="T4" fmla="*/ 4 w 6"/>
                  <a:gd name="T5" fmla="*/ 6 h 6"/>
                  <a:gd name="T6" fmla="*/ 4 w 6"/>
                  <a:gd name="T7" fmla="*/ 6 h 6"/>
                  <a:gd name="T8" fmla="*/ 6 w 6"/>
                  <a:gd name="T9" fmla="*/ 3 h 6"/>
                  <a:gd name="T10" fmla="*/ 3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6" y="4"/>
                      <a:pt x="6" y="3"/>
                    </a:cubicBezTo>
                    <a:cubicBezTo>
                      <a:pt x="5" y="2"/>
                      <a:pt x="4" y="1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10" name="Freeform 4371">
                <a:extLst>
                  <a:ext uri="{FF2B5EF4-FFF2-40B4-BE49-F238E27FC236}">
                    <a16:creationId xmlns:a16="http://schemas.microsoft.com/office/drawing/2014/main" id="{2F4858F9-1F95-433A-B4EC-350252C35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6" y="1353"/>
                <a:ext cx="1" cy="9"/>
              </a:xfrm>
              <a:custGeom>
                <a:avLst/>
                <a:gdLst>
                  <a:gd name="T0" fmla="*/ 1 w 2"/>
                  <a:gd name="T1" fmla="*/ 0 h 11"/>
                  <a:gd name="T2" fmla="*/ 0 w 2"/>
                  <a:gd name="T3" fmla="*/ 4 h 11"/>
                  <a:gd name="T4" fmla="*/ 1 w 2"/>
                  <a:gd name="T5" fmla="*/ 11 h 11"/>
                  <a:gd name="T6" fmla="*/ 2 w 2"/>
                  <a:gd name="T7" fmla="*/ 7 h 11"/>
                  <a:gd name="T8" fmla="*/ 1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6"/>
                      <a:pt x="0" y="9"/>
                      <a:pt x="1" y="11"/>
                    </a:cubicBezTo>
                    <a:cubicBezTo>
                      <a:pt x="1" y="10"/>
                      <a:pt x="2" y="8"/>
                      <a:pt x="2" y="7"/>
                    </a:cubicBezTo>
                    <a:cubicBezTo>
                      <a:pt x="2" y="5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11" name="Freeform 4372">
                <a:extLst>
                  <a:ext uri="{FF2B5EF4-FFF2-40B4-BE49-F238E27FC236}">
                    <a16:creationId xmlns:a16="http://schemas.microsoft.com/office/drawing/2014/main" id="{F3BF6D10-32D2-4182-9AC4-FBD9952BC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1" y="1361"/>
                <a:ext cx="4" cy="5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0 h 6"/>
                  <a:gd name="T4" fmla="*/ 0 w 5"/>
                  <a:gd name="T5" fmla="*/ 4 h 6"/>
                  <a:gd name="T6" fmla="*/ 3 w 5"/>
                  <a:gd name="T7" fmla="*/ 6 h 6"/>
                  <a:gd name="T8" fmla="*/ 4 w 5"/>
                  <a:gd name="T9" fmla="*/ 6 h 6"/>
                  <a:gd name="T10" fmla="*/ 5 w 5"/>
                  <a:gd name="T11" fmla="*/ 1 h 6"/>
                  <a:gd name="T12" fmla="*/ 1 w 5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3"/>
                      <a:pt x="0" y="4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3"/>
                      <a:pt x="5" y="1"/>
                    </a:cubicBezTo>
                    <a:cubicBezTo>
                      <a:pt x="4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12" name="Freeform 4373">
                <a:extLst>
                  <a:ext uri="{FF2B5EF4-FFF2-40B4-BE49-F238E27FC236}">
                    <a16:creationId xmlns:a16="http://schemas.microsoft.com/office/drawing/2014/main" id="{065F25F0-DACA-41A2-9ADF-8F4358B27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2" y="3577"/>
                <a:ext cx="2" cy="10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7 h 12"/>
                  <a:gd name="T4" fmla="*/ 2 w 3"/>
                  <a:gd name="T5" fmla="*/ 12 h 12"/>
                  <a:gd name="T6" fmla="*/ 3 w 3"/>
                  <a:gd name="T7" fmla="*/ 5 h 12"/>
                  <a:gd name="T8" fmla="*/ 1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1" y="3"/>
                      <a:pt x="0" y="5"/>
                      <a:pt x="0" y="7"/>
                    </a:cubicBezTo>
                    <a:cubicBezTo>
                      <a:pt x="0" y="9"/>
                      <a:pt x="1" y="10"/>
                      <a:pt x="2" y="12"/>
                    </a:cubicBezTo>
                    <a:cubicBezTo>
                      <a:pt x="2" y="9"/>
                      <a:pt x="3" y="7"/>
                      <a:pt x="3" y="5"/>
                    </a:cubicBezTo>
                    <a:cubicBezTo>
                      <a:pt x="3" y="3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13" name="Freeform 4374">
                <a:extLst>
                  <a:ext uri="{FF2B5EF4-FFF2-40B4-BE49-F238E27FC236}">
                    <a16:creationId xmlns:a16="http://schemas.microsoft.com/office/drawing/2014/main" id="{CBBA9681-37FA-4BDA-90C2-58892277E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" y="2568"/>
                <a:ext cx="2" cy="8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2 h 10"/>
                  <a:gd name="T4" fmla="*/ 0 w 2"/>
                  <a:gd name="T5" fmla="*/ 10 h 10"/>
                  <a:gd name="T6" fmla="*/ 2 w 2"/>
                  <a:gd name="T7" fmla="*/ 8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1" y="9"/>
                      <a:pt x="1" y="9"/>
                      <a:pt x="2" y="8"/>
                    </a:cubicBezTo>
                    <a:cubicBezTo>
                      <a:pt x="2" y="6"/>
                      <a:pt x="1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14" name="Freeform 4375">
                <a:extLst>
                  <a:ext uri="{FF2B5EF4-FFF2-40B4-BE49-F238E27FC236}">
                    <a16:creationId xmlns:a16="http://schemas.microsoft.com/office/drawing/2014/main" id="{53DF6B46-8E5C-4D33-9E19-C8D908B94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" y="2547"/>
                <a:ext cx="3" cy="6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2 h 7"/>
                  <a:gd name="T4" fmla="*/ 0 w 4"/>
                  <a:gd name="T5" fmla="*/ 7 h 7"/>
                  <a:gd name="T6" fmla="*/ 4 w 4"/>
                  <a:gd name="T7" fmla="*/ 4 h 7"/>
                  <a:gd name="T8" fmla="*/ 2 w 4"/>
                  <a:gd name="T9" fmla="*/ 0 h 7"/>
                  <a:gd name="T10" fmla="*/ 2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1" y="0"/>
                      <a:pt x="0" y="2"/>
                      <a:pt x="0" y="2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3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15" name="Freeform 4376">
                <a:extLst>
                  <a:ext uri="{FF2B5EF4-FFF2-40B4-BE49-F238E27FC236}">
                    <a16:creationId xmlns:a16="http://schemas.microsoft.com/office/drawing/2014/main" id="{717272B7-486D-4B59-9B46-A9F28642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0" y="1389"/>
                <a:ext cx="4" cy="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4 h 6"/>
                  <a:gd name="T4" fmla="*/ 3 w 5"/>
                  <a:gd name="T5" fmla="*/ 6 h 6"/>
                  <a:gd name="T6" fmla="*/ 3 w 5"/>
                  <a:gd name="T7" fmla="*/ 6 h 6"/>
                  <a:gd name="T8" fmla="*/ 5 w 5"/>
                  <a:gd name="T9" fmla="*/ 3 h 6"/>
                  <a:gd name="T10" fmla="*/ 2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4"/>
                      <a:pt x="5" y="3"/>
                    </a:cubicBezTo>
                    <a:cubicBezTo>
                      <a:pt x="4" y="2"/>
                      <a:pt x="4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16" name="Freeform 4377">
                <a:extLst>
                  <a:ext uri="{FF2B5EF4-FFF2-40B4-BE49-F238E27FC236}">
                    <a16:creationId xmlns:a16="http://schemas.microsoft.com/office/drawing/2014/main" id="{ECCD5746-C34A-41F3-8346-006A0A4B5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2542"/>
                <a:ext cx="3" cy="10"/>
              </a:xfrm>
              <a:custGeom>
                <a:avLst/>
                <a:gdLst>
                  <a:gd name="T0" fmla="*/ 2 w 3"/>
                  <a:gd name="T1" fmla="*/ 0 h 12"/>
                  <a:gd name="T2" fmla="*/ 0 w 3"/>
                  <a:gd name="T3" fmla="*/ 5 h 12"/>
                  <a:gd name="T4" fmla="*/ 2 w 3"/>
                  <a:gd name="T5" fmla="*/ 12 h 12"/>
                  <a:gd name="T6" fmla="*/ 3 w 3"/>
                  <a:gd name="T7" fmla="*/ 7 h 12"/>
                  <a:gd name="T8" fmla="*/ 2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cubicBezTo>
                      <a:pt x="1" y="2"/>
                      <a:pt x="1" y="3"/>
                      <a:pt x="0" y="5"/>
                    </a:cubicBezTo>
                    <a:cubicBezTo>
                      <a:pt x="1" y="7"/>
                      <a:pt x="1" y="9"/>
                      <a:pt x="2" y="12"/>
                    </a:cubicBezTo>
                    <a:cubicBezTo>
                      <a:pt x="2" y="10"/>
                      <a:pt x="3" y="9"/>
                      <a:pt x="3" y="7"/>
                    </a:cubicBezTo>
                    <a:cubicBezTo>
                      <a:pt x="3" y="5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17" name="Freeform 4378">
                <a:extLst>
                  <a:ext uri="{FF2B5EF4-FFF2-40B4-BE49-F238E27FC236}">
                    <a16:creationId xmlns:a16="http://schemas.microsoft.com/office/drawing/2014/main" id="{AF5A783E-EDC2-44C9-894E-E61F1913F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" y="3591"/>
                <a:ext cx="5" cy="4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0 h 5"/>
                  <a:gd name="T4" fmla="*/ 0 w 6"/>
                  <a:gd name="T5" fmla="*/ 2 h 5"/>
                  <a:gd name="T6" fmla="*/ 1 w 6"/>
                  <a:gd name="T7" fmla="*/ 5 h 5"/>
                  <a:gd name="T8" fmla="*/ 2 w 6"/>
                  <a:gd name="T9" fmla="*/ 5 h 5"/>
                  <a:gd name="T10" fmla="*/ 6 w 6"/>
                  <a:gd name="T11" fmla="*/ 4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2"/>
                    </a:cubicBezTo>
                    <a:cubicBezTo>
                      <a:pt x="1" y="3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5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18" name="Freeform 4379">
                <a:extLst>
                  <a:ext uri="{FF2B5EF4-FFF2-40B4-BE49-F238E27FC236}">
                    <a16:creationId xmlns:a16="http://schemas.microsoft.com/office/drawing/2014/main" id="{CFF89C61-F10A-48FF-8FB2-2F7F850FF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0" y="2529"/>
                <a:ext cx="3" cy="9"/>
              </a:xfrm>
              <a:custGeom>
                <a:avLst/>
                <a:gdLst>
                  <a:gd name="T0" fmla="*/ 1 w 3"/>
                  <a:gd name="T1" fmla="*/ 0 h 11"/>
                  <a:gd name="T2" fmla="*/ 0 w 3"/>
                  <a:gd name="T3" fmla="*/ 6 h 11"/>
                  <a:gd name="T4" fmla="*/ 1 w 3"/>
                  <a:gd name="T5" fmla="*/ 11 h 11"/>
                  <a:gd name="T6" fmla="*/ 3 w 3"/>
                  <a:gd name="T7" fmla="*/ 4 h 11"/>
                  <a:gd name="T8" fmla="*/ 1 w 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2" y="9"/>
                      <a:pt x="2" y="6"/>
                      <a:pt x="3" y="4"/>
                    </a:cubicBezTo>
                    <a:cubicBezTo>
                      <a:pt x="3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19" name="Freeform 4380">
                <a:extLst>
                  <a:ext uri="{FF2B5EF4-FFF2-40B4-BE49-F238E27FC236}">
                    <a16:creationId xmlns:a16="http://schemas.microsoft.com/office/drawing/2014/main" id="{B2E6A0D4-FF27-4DC0-A543-0238E33FE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3606"/>
                <a:ext cx="4" cy="6"/>
              </a:xfrm>
              <a:custGeom>
                <a:avLst/>
                <a:gdLst>
                  <a:gd name="T0" fmla="*/ 3 w 5"/>
                  <a:gd name="T1" fmla="*/ 0 h 7"/>
                  <a:gd name="T2" fmla="*/ 0 w 5"/>
                  <a:gd name="T3" fmla="*/ 2 h 7"/>
                  <a:gd name="T4" fmla="*/ 1 w 5"/>
                  <a:gd name="T5" fmla="*/ 7 h 7"/>
                  <a:gd name="T6" fmla="*/ 5 w 5"/>
                  <a:gd name="T7" fmla="*/ 3 h 7"/>
                  <a:gd name="T8" fmla="*/ 3 w 5"/>
                  <a:gd name="T9" fmla="*/ 0 h 7"/>
                  <a:gd name="T10" fmla="*/ 3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4"/>
                      <a:pt x="1" y="6"/>
                      <a:pt x="1" y="7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20" name="Freeform 4381">
                <a:extLst>
                  <a:ext uri="{FF2B5EF4-FFF2-40B4-BE49-F238E27FC236}">
                    <a16:creationId xmlns:a16="http://schemas.microsoft.com/office/drawing/2014/main" id="{92B4C0E7-440F-4297-AFE0-21F42C63E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1" y="3605"/>
                <a:ext cx="4" cy="5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4 h 6"/>
                  <a:gd name="T4" fmla="*/ 2 w 5"/>
                  <a:gd name="T5" fmla="*/ 6 h 6"/>
                  <a:gd name="T6" fmla="*/ 2 w 5"/>
                  <a:gd name="T7" fmla="*/ 6 h 6"/>
                  <a:gd name="T8" fmla="*/ 5 w 5"/>
                  <a:gd name="T9" fmla="*/ 3 h 6"/>
                  <a:gd name="T10" fmla="*/ 1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4" y="2"/>
                      <a:pt x="3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21" name="Freeform 4382">
                <a:extLst>
                  <a:ext uri="{FF2B5EF4-FFF2-40B4-BE49-F238E27FC236}">
                    <a16:creationId xmlns:a16="http://schemas.microsoft.com/office/drawing/2014/main" id="{61FF45D6-72A4-4D33-9C55-044BDBD32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528"/>
                <a:ext cx="0" cy="8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2 h 10"/>
                  <a:gd name="T4" fmla="*/ 0 w 1"/>
                  <a:gd name="T5" fmla="*/ 10 h 10"/>
                  <a:gd name="T6" fmla="*/ 1 w 1"/>
                  <a:gd name="T7" fmla="*/ 8 h 10"/>
                  <a:gd name="T8" fmla="*/ 1 w 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0" y="7"/>
                      <a:pt x="0" y="10"/>
                    </a:cubicBezTo>
                    <a:cubicBezTo>
                      <a:pt x="0" y="9"/>
                      <a:pt x="1" y="9"/>
                      <a:pt x="1" y="8"/>
                    </a:cubicBezTo>
                    <a:cubicBezTo>
                      <a:pt x="1" y="6"/>
                      <a:pt x="1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22" name="Freeform 4383">
                <a:extLst>
                  <a:ext uri="{FF2B5EF4-FFF2-40B4-BE49-F238E27FC236}">
                    <a16:creationId xmlns:a16="http://schemas.microsoft.com/office/drawing/2014/main" id="{910A2F7C-0BB1-4B8E-842E-AEA909009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" y="3743"/>
                <a:ext cx="3" cy="10"/>
              </a:xfrm>
              <a:custGeom>
                <a:avLst/>
                <a:gdLst>
                  <a:gd name="T0" fmla="*/ 2 w 3"/>
                  <a:gd name="T1" fmla="*/ 0 h 11"/>
                  <a:gd name="T2" fmla="*/ 0 w 3"/>
                  <a:gd name="T3" fmla="*/ 5 h 11"/>
                  <a:gd name="T4" fmla="*/ 2 w 3"/>
                  <a:gd name="T5" fmla="*/ 11 h 11"/>
                  <a:gd name="T6" fmla="*/ 3 w 3"/>
                  <a:gd name="T7" fmla="*/ 7 h 11"/>
                  <a:gd name="T8" fmla="*/ 2 w 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2" y="0"/>
                    </a:moveTo>
                    <a:cubicBezTo>
                      <a:pt x="1" y="2"/>
                      <a:pt x="1" y="3"/>
                      <a:pt x="0" y="5"/>
                    </a:cubicBezTo>
                    <a:cubicBezTo>
                      <a:pt x="0" y="7"/>
                      <a:pt x="1" y="9"/>
                      <a:pt x="2" y="11"/>
                    </a:cubicBezTo>
                    <a:cubicBezTo>
                      <a:pt x="2" y="10"/>
                      <a:pt x="3" y="8"/>
                      <a:pt x="3" y="7"/>
                    </a:cubicBezTo>
                    <a:cubicBezTo>
                      <a:pt x="3" y="5"/>
                      <a:pt x="2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23" name="Freeform 4384">
                <a:extLst>
                  <a:ext uri="{FF2B5EF4-FFF2-40B4-BE49-F238E27FC236}">
                    <a16:creationId xmlns:a16="http://schemas.microsoft.com/office/drawing/2014/main" id="{B1903E01-AD8F-460F-9575-9F170F5F1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5" y="3763"/>
                <a:ext cx="6" cy="4"/>
              </a:xfrm>
              <a:custGeom>
                <a:avLst/>
                <a:gdLst>
                  <a:gd name="T0" fmla="*/ 4 w 7"/>
                  <a:gd name="T1" fmla="*/ 0 h 5"/>
                  <a:gd name="T2" fmla="*/ 4 w 7"/>
                  <a:gd name="T3" fmla="*/ 0 h 5"/>
                  <a:gd name="T4" fmla="*/ 0 w 7"/>
                  <a:gd name="T5" fmla="*/ 2 h 5"/>
                  <a:gd name="T6" fmla="*/ 2 w 7"/>
                  <a:gd name="T7" fmla="*/ 5 h 5"/>
                  <a:gd name="T8" fmla="*/ 2 w 7"/>
                  <a:gd name="T9" fmla="*/ 5 h 5"/>
                  <a:gd name="T10" fmla="*/ 7 w 7"/>
                  <a:gd name="T11" fmla="*/ 3 h 5"/>
                  <a:gd name="T12" fmla="*/ 4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5" y="4"/>
                      <a:pt x="7" y="3"/>
                    </a:cubicBezTo>
                    <a:cubicBezTo>
                      <a:pt x="6" y="1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24" name="Freeform 4385">
                <a:extLst>
                  <a:ext uri="{FF2B5EF4-FFF2-40B4-BE49-F238E27FC236}">
                    <a16:creationId xmlns:a16="http://schemas.microsoft.com/office/drawing/2014/main" id="{331E9706-866C-423B-80ED-15B2A41E3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" y="3729"/>
                <a:ext cx="3" cy="9"/>
              </a:xfrm>
              <a:custGeom>
                <a:avLst/>
                <a:gdLst>
                  <a:gd name="T0" fmla="*/ 3 w 3"/>
                  <a:gd name="T1" fmla="*/ 0 h 11"/>
                  <a:gd name="T2" fmla="*/ 0 w 3"/>
                  <a:gd name="T3" fmla="*/ 3 h 11"/>
                  <a:gd name="T4" fmla="*/ 1 w 3"/>
                  <a:gd name="T5" fmla="*/ 11 h 11"/>
                  <a:gd name="T6" fmla="*/ 3 w 3"/>
                  <a:gd name="T7" fmla="*/ 8 h 11"/>
                  <a:gd name="T8" fmla="*/ 3 w 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3" y="0"/>
                    </a:moveTo>
                    <a:cubicBezTo>
                      <a:pt x="2" y="2"/>
                      <a:pt x="0" y="3"/>
                      <a:pt x="0" y="3"/>
                    </a:cubicBezTo>
                    <a:cubicBezTo>
                      <a:pt x="0" y="6"/>
                      <a:pt x="1" y="8"/>
                      <a:pt x="1" y="11"/>
                    </a:cubicBezTo>
                    <a:cubicBezTo>
                      <a:pt x="2" y="10"/>
                      <a:pt x="3" y="9"/>
                      <a:pt x="3" y="8"/>
                    </a:cubicBezTo>
                    <a:cubicBezTo>
                      <a:pt x="3" y="6"/>
                      <a:pt x="3" y="4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25" name="Freeform 4386">
                <a:extLst>
                  <a:ext uri="{FF2B5EF4-FFF2-40B4-BE49-F238E27FC236}">
                    <a16:creationId xmlns:a16="http://schemas.microsoft.com/office/drawing/2014/main" id="{AD0D365E-EEC8-461D-BA2C-C294342E8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" y="2357"/>
                <a:ext cx="2" cy="8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4 h 10"/>
                  <a:gd name="T4" fmla="*/ 1 w 2"/>
                  <a:gd name="T5" fmla="*/ 10 h 10"/>
                  <a:gd name="T6" fmla="*/ 2 w 2"/>
                  <a:gd name="T7" fmla="*/ 3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6"/>
                      <a:pt x="1" y="8"/>
                      <a:pt x="1" y="10"/>
                    </a:cubicBezTo>
                    <a:cubicBezTo>
                      <a:pt x="1" y="8"/>
                      <a:pt x="1" y="7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26" name="Freeform 4387">
                <a:extLst>
                  <a:ext uri="{FF2B5EF4-FFF2-40B4-BE49-F238E27FC236}">
                    <a16:creationId xmlns:a16="http://schemas.microsoft.com/office/drawing/2014/main" id="{B8EBCBE1-3404-43F4-B5E5-577FC912F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328"/>
                <a:ext cx="2" cy="4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1 h 5"/>
                  <a:gd name="T4" fmla="*/ 0 w 3"/>
                  <a:gd name="T5" fmla="*/ 5 h 5"/>
                  <a:gd name="T6" fmla="*/ 3 w 3"/>
                  <a:gd name="T7" fmla="*/ 5 h 5"/>
                  <a:gd name="T8" fmla="*/ 2 w 3"/>
                  <a:gd name="T9" fmla="*/ 0 h 5"/>
                  <a:gd name="T10" fmla="*/ 1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2" y="3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27" name="Freeform 4388">
                <a:extLst>
                  <a:ext uri="{FF2B5EF4-FFF2-40B4-BE49-F238E27FC236}">
                    <a16:creationId xmlns:a16="http://schemas.microsoft.com/office/drawing/2014/main" id="{B0C4DB17-6513-49B4-9192-5B03C6FB0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0" y="3763"/>
                <a:ext cx="5" cy="4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0 h 5"/>
                  <a:gd name="T4" fmla="*/ 0 w 6"/>
                  <a:gd name="T5" fmla="*/ 1 h 5"/>
                  <a:gd name="T6" fmla="*/ 1 w 6"/>
                  <a:gd name="T7" fmla="*/ 5 h 5"/>
                  <a:gd name="T8" fmla="*/ 2 w 6"/>
                  <a:gd name="T9" fmla="*/ 5 h 5"/>
                  <a:gd name="T10" fmla="*/ 6 w 6"/>
                  <a:gd name="T11" fmla="*/ 4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3" y="5"/>
                      <a:pt x="4" y="4"/>
                      <a:pt x="6" y="4"/>
                    </a:cubicBezTo>
                    <a:cubicBezTo>
                      <a:pt x="5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28" name="Freeform 4389">
                <a:extLst>
                  <a:ext uri="{FF2B5EF4-FFF2-40B4-BE49-F238E27FC236}">
                    <a16:creationId xmlns:a16="http://schemas.microsoft.com/office/drawing/2014/main" id="{6519F629-4F8B-4883-AD95-D7EAF0B7A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7" y="192"/>
                <a:ext cx="2" cy="3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1 w 3"/>
                  <a:gd name="T9" fmla="*/ 4 h 4"/>
                  <a:gd name="T10" fmla="*/ 3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2" y="2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29" name="Freeform 4390">
                <a:extLst>
                  <a:ext uri="{FF2B5EF4-FFF2-40B4-BE49-F238E27FC236}">
                    <a16:creationId xmlns:a16="http://schemas.microsoft.com/office/drawing/2014/main" id="{AD4CF19D-1EA4-4B14-B807-CAEB898A4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" y="4091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30" name="Freeform 4391">
                <a:extLst>
                  <a:ext uri="{FF2B5EF4-FFF2-40B4-BE49-F238E27FC236}">
                    <a16:creationId xmlns:a16="http://schemas.microsoft.com/office/drawing/2014/main" id="{5F2C3F85-63F3-44FC-85CF-6F1ABF1F7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2" y="3439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31" name="Freeform 4392">
                <a:extLst>
                  <a:ext uri="{FF2B5EF4-FFF2-40B4-BE49-F238E27FC236}">
                    <a16:creationId xmlns:a16="http://schemas.microsoft.com/office/drawing/2014/main" id="{9FFE64ED-8118-42D1-838B-CCBAE33A7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" y="636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4 h 6"/>
                  <a:gd name="T4" fmla="*/ 0 w 1"/>
                  <a:gd name="T5" fmla="*/ 6 h 6"/>
                  <a:gd name="T6" fmla="*/ 1 w 1"/>
                  <a:gd name="T7" fmla="*/ 2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5"/>
                      <a:pt x="1" y="4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32" name="Freeform 4393">
                <a:extLst>
                  <a:ext uri="{FF2B5EF4-FFF2-40B4-BE49-F238E27FC236}">
                    <a16:creationId xmlns:a16="http://schemas.microsoft.com/office/drawing/2014/main" id="{95C008F1-C8C5-4B9B-B8E9-E7AE3D5EF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7" y="177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33" name="Freeform 4394">
                <a:extLst>
                  <a:ext uri="{FF2B5EF4-FFF2-40B4-BE49-F238E27FC236}">
                    <a16:creationId xmlns:a16="http://schemas.microsoft.com/office/drawing/2014/main" id="{48BC5139-0C89-4FC8-BA48-08F8DE1DE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" y="178"/>
                <a:ext cx="2" cy="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3 w 3"/>
                  <a:gd name="T11" fmla="*/ 2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34" name="Freeform 4395">
                <a:extLst>
                  <a:ext uri="{FF2B5EF4-FFF2-40B4-BE49-F238E27FC236}">
                    <a16:creationId xmlns:a16="http://schemas.microsoft.com/office/drawing/2014/main" id="{B30AD93E-DE2B-43BC-BB9D-2E520069C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4" y="178"/>
                <a:ext cx="2" cy="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1 w 3"/>
                  <a:gd name="T9" fmla="*/ 3 h 3"/>
                  <a:gd name="T10" fmla="*/ 3 w 3"/>
                  <a:gd name="T11" fmla="*/ 1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35" name="Freeform 4396">
                <a:extLst>
                  <a:ext uri="{FF2B5EF4-FFF2-40B4-BE49-F238E27FC236}">
                    <a16:creationId xmlns:a16="http://schemas.microsoft.com/office/drawing/2014/main" id="{8DD85692-A794-4B76-95B5-0833C8441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5" y="4115"/>
                <a:ext cx="3" cy="4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3 h 5"/>
                  <a:gd name="T4" fmla="*/ 2 w 4"/>
                  <a:gd name="T5" fmla="*/ 5 h 5"/>
                  <a:gd name="T6" fmla="*/ 4 w 4"/>
                  <a:gd name="T7" fmla="*/ 2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3" y="4"/>
                      <a:pt x="3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36" name="Freeform 4397">
                <a:extLst>
                  <a:ext uri="{FF2B5EF4-FFF2-40B4-BE49-F238E27FC236}">
                    <a16:creationId xmlns:a16="http://schemas.microsoft.com/office/drawing/2014/main" id="{3DC22877-142A-435C-B7E5-F78A63ED4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749"/>
                <a:ext cx="3" cy="3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2 h 3"/>
                  <a:gd name="T4" fmla="*/ 2 w 4"/>
                  <a:gd name="T5" fmla="*/ 3 h 3"/>
                  <a:gd name="T6" fmla="*/ 3 w 4"/>
                  <a:gd name="T7" fmla="*/ 3 h 3"/>
                  <a:gd name="T8" fmla="*/ 4 w 4"/>
                  <a:gd name="T9" fmla="*/ 2 h 3"/>
                  <a:gd name="T10" fmla="*/ 1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37" name="Freeform 4398">
                <a:extLst>
                  <a:ext uri="{FF2B5EF4-FFF2-40B4-BE49-F238E27FC236}">
                    <a16:creationId xmlns:a16="http://schemas.microsoft.com/office/drawing/2014/main" id="{1B4EF868-AB69-4FFE-91DE-DFE9AB8FB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8" y="3796"/>
                <a:ext cx="2" cy="4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2 h 4"/>
                  <a:gd name="T4" fmla="*/ 1 w 3"/>
                  <a:gd name="T5" fmla="*/ 4 h 4"/>
                  <a:gd name="T6" fmla="*/ 1 w 3"/>
                  <a:gd name="T7" fmla="*/ 4 h 4"/>
                  <a:gd name="T8" fmla="*/ 3 w 3"/>
                  <a:gd name="T9" fmla="*/ 2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38" name="Freeform 4399">
                <a:extLst>
                  <a:ext uri="{FF2B5EF4-FFF2-40B4-BE49-F238E27FC236}">
                    <a16:creationId xmlns:a16="http://schemas.microsoft.com/office/drawing/2014/main" id="{644014D1-C4AB-4A82-AFE0-FBCF645B0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3270"/>
                <a:ext cx="1" cy="4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3 h 5"/>
                  <a:gd name="T4" fmla="*/ 0 w 1"/>
                  <a:gd name="T5" fmla="*/ 5 h 5"/>
                  <a:gd name="T6" fmla="*/ 1 w 1"/>
                  <a:gd name="T7" fmla="*/ 2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39" name="Freeform 4400">
                <a:extLst>
                  <a:ext uri="{FF2B5EF4-FFF2-40B4-BE49-F238E27FC236}">
                    <a16:creationId xmlns:a16="http://schemas.microsoft.com/office/drawing/2014/main" id="{6690429A-46FF-4C74-A7E5-A5B182FAD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5" y="4119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3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40" name="Freeform 4401">
                <a:extLst>
                  <a:ext uri="{FF2B5EF4-FFF2-40B4-BE49-F238E27FC236}">
                    <a16:creationId xmlns:a16="http://schemas.microsoft.com/office/drawing/2014/main" id="{C1F2EE85-0DD1-4E8E-9044-1B520E3BC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3538"/>
                <a:ext cx="2" cy="3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2 h 4"/>
                  <a:gd name="T4" fmla="*/ 1 w 2"/>
                  <a:gd name="T5" fmla="*/ 4 h 4"/>
                  <a:gd name="T6" fmla="*/ 2 w 2"/>
                  <a:gd name="T7" fmla="*/ 3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41" name="Freeform 4402">
                <a:extLst>
                  <a:ext uri="{FF2B5EF4-FFF2-40B4-BE49-F238E27FC236}">
                    <a16:creationId xmlns:a16="http://schemas.microsoft.com/office/drawing/2014/main" id="{2BCE3181-109D-4CCB-A2D5-4AEED4434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4" y="3606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3 w 3"/>
                  <a:gd name="T7" fmla="*/ 2 h 4"/>
                  <a:gd name="T8" fmla="*/ 1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42" name="Freeform 4403">
                <a:extLst>
                  <a:ext uri="{FF2B5EF4-FFF2-40B4-BE49-F238E27FC236}">
                    <a16:creationId xmlns:a16="http://schemas.microsoft.com/office/drawing/2014/main" id="{9842AE60-EEE4-43EC-9A90-3C9FA0A99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3736"/>
                <a:ext cx="0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4 h 6"/>
                  <a:gd name="T4" fmla="*/ 0 w 1"/>
                  <a:gd name="T5" fmla="*/ 6 h 6"/>
                  <a:gd name="T6" fmla="*/ 1 w 1"/>
                  <a:gd name="T7" fmla="*/ 2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43" name="Freeform 4404">
                <a:extLst>
                  <a:ext uri="{FF2B5EF4-FFF2-40B4-BE49-F238E27FC236}">
                    <a16:creationId xmlns:a16="http://schemas.microsoft.com/office/drawing/2014/main" id="{84A5ABFB-25BB-4DAD-A510-9C88A72A3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335"/>
                <a:ext cx="1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1 w 2"/>
                  <a:gd name="T5" fmla="*/ 4 h 4"/>
                  <a:gd name="T6" fmla="*/ 1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44" name="Freeform 4405">
                <a:extLst>
                  <a:ext uri="{FF2B5EF4-FFF2-40B4-BE49-F238E27FC236}">
                    <a16:creationId xmlns:a16="http://schemas.microsoft.com/office/drawing/2014/main" id="{AABAF62A-E426-4C09-829B-9159F96D4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" y="4048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45" name="Freeform 4406">
                <a:extLst>
                  <a:ext uri="{FF2B5EF4-FFF2-40B4-BE49-F238E27FC236}">
                    <a16:creationId xmlns:a16="http://schemas.microsoft.com/office/drawing/2014/main" id="{3236D12F-5FCF-41B8-B12E-3B12BEE7D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3305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46" name="Freeform 4407">
                <a:extLst>
                  <a:ext uri="{FF2B5EF4-FFF2-40B4-BE49-F238E27FC236}">
                    <a16:creationId xmlns:a16="http://schemas.microsoft.com/office/drawing/2014/main" id="{1B9C7881-8169-41C4-9F6A-B1B930AD0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1" y="4062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47" name="Freeform 4408">
                <a:extLst>
                  <a:ext uri="{FF2B5EF4-FFF2-40B4-BE49-F238E27FC236}">
                    <a16:creationId xmlns:a16="http://schemas.microsoft.com/office/drawing/2014/main" id="{0251BB9E-C793-421E-9BDD-7F6456EE9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2" y="3749"/>
                <a:ext cx="2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1 h 3"/>
                  <a:gd name="T8" fmla="*/ 1 w 3"/>
                  <a:gd name="T9" fmla="*/ 0 h 3"/>
                  <a:gd name="T10" fmla="*/ 1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48" name="Freeform 4409">
                <a:extLst>
                  <a:ext uri="{FF2B5EF4-FFF2-40B4-BE49-F238E27FC236}">
                    <a16:creationId xmlns:a16="http://schemas.microsoft.com/office/drawing/2014/main" id="{E631719B-A5E4-42BE-A96E-E3D93E28E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" y="3806"/>
                <a:ext cx="2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49" name="Freeform 4410">
                <a:extLst>
                  <a:ext uri="{FF2B5EF4-FFF2-40B4-BE49-F238E27FC236}">
                    <a16:creationId xmlns:a16="http://schemas.microsoft.com/office/drawing/2014/main" id="{3931457A-3ABB-46B1-9C18-AFDC7D532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" y="3534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50" name="Freeform 4411">
                <a:extLst>
                  <a:ext uri="{FF2B5EF4-FFF2-40B4-BE49-F238E27FC236}">
                    <a16:creationId xmlns:a16="http://schemas.microsoft.com/office/drawing/2014/main" id="{DDDCD303-0E47-4454-8D6C-727F767CD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" y="448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51" name="Freeform 4412">
                <a:extLst>
                  <a:ext uri="{FF2B5EF4-FFF2-40B4-BE49-F238E27FC236}">
                    <a16:creationId xmlns:a16="http://schemas.microsoft.com/office/drawing/2014/main" id="{9A7849BD-ED72-4E2B-8711-9010AEEA9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9" y="3534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52" name="Freeform 4413">
                <a:extLst>
                  <a:ext uri="{FF2B5EF4-FFF2-40B4-BE49-F238E27FC236}">
                    <a16:creationId xmlns:a16="http://schemas.microsoft.com/office/drawing/2014/main" id="{DD0D262B-082E-47E2-B807-11F5B0A30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5" y="3292"/>
                <a:ext cx="1" cy="3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53" name="Freeform 4414">
                <a:extLst>
                  <a:ext uri="{FF2B5EF4-FFF2-40B4-BE49-F238E27FC236}">
                    <a16:creationId xmlns:a16="http://schemas.microsoft.com/office/drawing/2014/main" id="{13B0D885-A1E6-472D-A25A-3BF12AEDF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3595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54" name="Freeform 4415">
                <a:extLst>
                  <a:ext uri="{FF2B5EF4-FFF2-40B4-BE49-F238E27FC236}">
                    <a16:creationId xmlns:a16="http://schemas.microsoft.com/office/drawing/2014/main" id="{BFECC484-84F8-4035-A67A-4E8303F23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134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5"/>
                      <a:pt x="2" y="4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55" name="Freeform 4416">
                <a:extLst>
                  <a:ext uri="{FF2B5EF4-FFF2-40B4-BE49-F238E27FC236}">
                    <a16:creationId xmlns:a16="http://schemas.microsoft.com/office/drawing/2014/main" id="{A43686DC-75D5-4DFE-9706-53FCFCB0E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4" y="4191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56" name="Freeform 4417">
                <a:extLst>
                  <a:ext uri="{FF2B5EF4-FFF2-40B4-BE49-F238E27FC236}">
                    <a16:creationId xmlns:a16="http://schemas.microsoft.com/office/drawing/2014/main" id="{EB9279FF-11A6-45D8-8BBB-E15C9F73C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8" y="3762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3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57" name="Freeform 4418">
                <a:extLst>
                  <a:ext uri="{FF2B5EF4-FFF2-40B4-BE49-F238E27FC236}">
                    <a16:creationId xmlns:a16="http://schemas.microsoft.com/office/drawing/2014/main" id="{9509E0BD-9CF2-4961-A55C-3399BA931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" y="120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58" name="Freeform 4419">
                <a:extLst>
                  <a:ext uri="{FF2B5EF4-FFF2-40B4-BE49-F238E27FC236}">
                    <a16:creationId xmlns:a16="http://schemas.microsoft.com/office/drawing/2014/main" id="{ADF064D0-7A9A-4725-9751-906DEEB59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464"/>
                <a:ext cx="2" cy="3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3 w 3"/>
                  <a:gd name="T7" fmla="*/ 2 h 4"/>
                  <a:gd name="T8" fmla="*/ 1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59" name="Freeform 4420">
                <a:extLst>
                  <a:ext uri="{FF2B5EF4-FFF2-40B4-BE49-F238E27FC236}">
                    <a16:creationId xmlns:a16="http://schemas.microsoft.com/office/drawing/2014/main" id="{FC0E749E-5D07-4B9F-9968-F153EE0EE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3246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4 h 6"/>
                  <a:gd name="T4" fmla="*/ 0 w 1"/>
                  <a:gd name="T5" fmla="*/ 6 h 6"/>
                  <a:gd name="T6" fmla="*/ 1 w 1"/>
                  <a:gd name="T7" fmla="*/ 2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5"/>
                      <a:pt x="1" y="4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60" name="Freeform 4421">
                <a:extLst>
                  <a:ext uri="{FF2B5EF4-FFF2-40B4-BE49-F238E27FC236}">
                    <a16:creationId xmlns:a16="http://schemas.microsoft.com/office/drawing/2014/main" id="{312324EC-99F8-4985-9786-0D7B090A5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" y="3463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61" name="Freeform 4422">
                <a:extLst>
                  <a:ext uri="{FF2B5EF4-FFF2-40B4-BE49-F238E27FC236}">
                    <a16:creationId xmlns:a16="http://schemas.microsoft.com/office/drawing/2014/main" id="{941E6838-D203-4DEE-8D4F-FA722A022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4205"/>
                <a:ext cx="1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62" name="Freeform 4423">
                <a:extLst>
                  <a:ext uri="{FF2B5EF4-FFF2-40B4-BE49-F238E27FC236}">
                    <a16:creationId xmlns:a16="http://schemas.microsoft.com/office/drawing/2014/main" id="{161326A6-6964-4891-8FE5-9F319148F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0" y="3234"/>
                <a:ext cx="3" cy="3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2 w 3"/>
                  <a:gd name="T7" fmla="*/ 4 h 4"/>
                  <a:gd name="T8" fmla="*/ 3 w 3"/>
                  <a:gd name="T9" fmla="*/ 2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63" name="Freeform 4424">
                <a:extLst>
                  <a:ext uri="{FF2B5EF4-FFF2-40B4-BE49-F238E27FC236}">
                    <a16:creationId xmlns:a16="http://schemas.microsoft.com/office/drawing/2014/main" id="{4287B181-AD1C-4FA8-B67E-0613A2059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100"/>
                <a:ext cx="1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64" name="Freeform 4425">
                <a:extLst>
                  <a:ext uri="{FF2B5EF4-FFF2-40B4-BE49-F238E27FC236}">
                    <a16:creationId xmlns:a16="http://schemas.microsoft.com/office/drawing/2014/main" id="{A7551587-756C-4455-AB81-0041E3750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4" y="4220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65" name="Freeform 4426">
                <a:extLst>
                  <a:ext uri="{FF2B5EF4-FFF2-40B4-BE49-F238E27FC236}">
                    <a16:creationId xmlns:a16="http://schemas.microsoft.com/office/drawing/2014/main" id="{CD83E70E-D35D-43B5-B158-7D5F1FA83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8" y="4221"/>
                <a:ext cx="4" cy="2"/>
              </a:xfrm>
              <a:custGeom>
                <a:avLst/>
                <a:gdLst>
                  <a:gd name="T0" fmla="*/ 2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1 w 4"/>
                  <a:gd name="T7" fmla="*/ 3 h 3"/>
                  <a:gd name="T8" fmla="*/ 1 w 4"/>
                  <a:gd name="T9" fmla="*/ 3 h 3"/>
                  <a:gd name="T10" fmla="*/ 4 w 4"/>
                  <a:gd name="T11" fmla="*/ 1 h 3"/>
                  <a:gd name="T12" fmla="*/ 2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66" name="Freeform 4427">
                <a:extLst>
                  <a:ext uri="{FF2B5EF4-FFF2-40B4-BE49-F238E27FC236}">
                    <a16:creationId xmlns:a16="http://schemas.microsoft.com/office/drawing/2014/main" id="{D9D375D5-36F5-45EA-BABB-9198098C9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" y="4219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2" y="5"/>
                      <a:pt x="2" y="3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67" name="Freeform 4428">
                <a:extLst>
                  <a:ext uri="{FF2B5EF4-FFF2-40B4-BE49-F238E27FC236}">
                    <a16:creationId xmlns:a16="http://schemas.microsoft.com/office/drawing/2014/main" id="{651C06C0-7EFC-4C63-A4E5-52A33F4C0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2" y="4234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68" name="Freeform 4429">
                <a:extLst>
                  <a:ext uri="{FF2B5EF4-FFF2-40B4-BE49-F238E27FC236}">
                    <a16:creationId xmlns:a16="http://schemas.microsoft.com/office/drawing/2014/main" id="{32806B25-22F9-4481-BB6A-EA149664B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" y="91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69" name="Freeform 4430">
                <a:extLst>
                  <a:ext uri="{FF2B5EF4-FFF2-40B4-BE49-F238E27FC236}">
                    <a16:creationId xmlns:a16="http://schemas.microsoft.com/office/drawing/2014/main" id="{237979BD-2624-43F1-9FDE-A2C4AFD64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7" y="3262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70" name="Freeform 4431">
                <a:extLst>
                  <a:ext uri="{FF2B5EF4-FFF2-40B4-BE49-F238E27FC236}">
                    <a16:creationId xmlns:a16="http://schemas.microsoft.com/office/drawing/2014/main" id="{5996DF91-22F0-4A40-B122-3813AC74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0" y="3791"/>
                <a:ext cx="3" cy="5"/>
              </a:xfrm>
              <a:custGeom>
                <a:avLst/>
                <a:gdLst>
                  <a:gd name="T0" fmla="*/ 2 w 3"/>
                  <a:gd name="T1" fmla="*/ 0 h 6"/>
                  <a:gd name="T2" fmla="*/ 0 w 3"/>
                  <a:gd name="T3" fmla="*/ 2 h 6"/>
                  <a:gd name="T4" fmla="*/ 2 w 3"/>
                  <a:gd name="T5" fmla="*/ 6 h 6"/>
                  <a:gd name="T6" fmla="*/ 3 w 3"/>
                  <a:gd name="T7" fmla="*/ 4 h 6"/>
                  <a:gd name="T8" fmla="*/ 2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2" y="5"/>
                      <a:pt x="3" y="4"/>
                      <a:pt x="3" y="4"/>
                    </a:cubicBezTo>
                    <a:cubicBezTo>
                      <a:pt x="2" y="3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71" name="Freeform 4432">
                <a:extLst>
                  <a:ext uri="{FF2B5EF4-FFF2-40B4-BE49-F238E27FC236}">
                    <a16:creationId xmlns:a16="http://schemas.microsoft.com/office/drawing/2014/main" id="{F08DB2C6-470A-4C50-9E69-A84556A5E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9" y="163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4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72" name="Freeform 4433">
                <a:extLst>
                  <a:ext uri="{FF2B5EF4-FFF2-40B4-BE49-F238E27FC236}">
                    <a16:creationId xmlns:a16="http://schemas.microsoft.com/office/drawing/2014/main" id="{F7C6E27C-FE39-400E-88D3-8584D7565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9" y="4135"/>
                <a:ext cx="3" cy="3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2 h 4"/>
                  <a:gd name="T4" fmla="*/ 2 w 4"/>
                  <a:gd name="T5" fmla="*/ 4 h 4"/>
                  <a:gd name="T6" fmla="*/ 4 w 4"/>
                  <a:gd name="T7" fmla="*/ 2 h 4"/>
                  <a:gd name="T8" fmla="*/ 1 w 4"/>
                  <a:gd name="T9" fmla="*/ 0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73" name="Freeform 4434">
                <a:extLst>
                  <a:ext uri="{FF2B5EF4-FFF2-40B4-BE49-F238E27FC236}">
                    <a16:creationId xmlns:a16="http://schemas.microsoft.com/office/drawing/2014/main" id="{3901E511-B0C0-4DC5-B868-E6B9FEFF8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3473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74" name="Freeform 4435">
                <a:extLst>
                  <a:ext uri="{FF2B5EF4-FFF2-40B4-BE49-F238E27FC236}">
                    <a16:creationId xmlns:a16="http://schemas.microsoft.com/office/drawing/2014/main" id="{6D7BF7D6-5747-49B8-9761-86B2F21F6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2" y="4149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1 w 2"/>
                  <a:gd name="T5" fmla="*/ 4 h 4"/>
                  <a:gd name="T6" fmla="*/ 2 w 2"/>
                  <a:gd name="T7" fmla="*/ 4 h 4"/>
                  <a:gd name="T8" fmla="*/ 1 w 2"/>
                  <a:gd name="T9" fmla="*/ 0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3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75" name="Freeform 4436">
                <a:extLst>
                  <a:ext uri="{FF2B5EF4-FFF2-40B4-BE49-F238E27FC236}">
                    <a16:creationId xmlns:a16="http://schemas.microsoft.com/office/drawing/2014/main" id="{BBEBA74C-E873-4CAD-BF16-9CAF5E097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" y="4148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76" name="Freeform 4437">
                <a:extLst>
                  <a:ext uri="{FF2B5EF4-FFF2-40B4-BE49-F238E27FC236}">
                    <a16:creationId xmlns:a16="http://schemas.microsoft.com/office/drawing/2014/main" id="{991D7D01-BFD4-4C7E-899B-7EEF2666D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4" y="4153"/>
                <a:ext cx="2" cy="5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  <a:gd name="T4" fmla="*/ 0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1" y="2"/>
                      <a:pt x="3" y="6"/>
                      <a:pt x="3" y="6"/>
                    </a:cubicBezTo>
                    <a:cubicBezTo>
                      <a:pt x="3" y="6"/>
                      <a:pt x="1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77" name="Freeform 4438">
                <a:extLst>
                  <a:ext uri="{FF2B5EF4-FFF2-40B4-BE49-F238E27FC236}">
                    <a16:creationId xmlns:a16="http://schemas.microsoft.com/office/drawing/2014/main" id="{A5C6F26B-929D-420F-A4FB-771D4F113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3262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1" y="3"/>
                      <a:pt x="0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78" name="Freeform 4439">
                <a:extLst>
                  <a:ext uri="{FF2B5EF4-FFF2-40B4-BE49-F238E27FC236}">
                    <a16:creationId xmlns:a16="http://schemas.microsoft.com/office/drawing/2014/main" id="{192BC4E8-1994-4C6E-89A3-25347A3F6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9" y="3254"/>
                <a:ext cx="1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2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79" name="Freeform 4440">
                <a:extLst>
                  <a:ext uri="{FF2B5EF4-FFF2-40B4-BE49-F238E27FC236}">
                    <a16:creationId xmlns:a16="http://schemas.microsoft.com/office/drawing/2014/main" id="{1CA82623-D5B5-4311-AB17-AA98CED0D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9" y="3772"/>
                <a:ext cx="1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2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80" name="Freeform 4441">
                <a:extLst>
                  <a:ext uri="{FF2B5EF4-FFF2-40B4-BE49-F238E27FC236}">
                    <a16:creationId xmlns:a16="http://schemas.microsoft.com/office/drawing/2014/main" id="{2CD2A7EF-8D80-41FB-83FC-7A1E2CE45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" y="3549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1 h 3"/>
                  <a:gd name="T8" fmla="*/ 1 w 3"/>
                  <a:gd name="T9" fmla="*/ 0 h 3"/>
                  <a:gd name="T10" fmla="*/ 1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81" name="Freeform 4442">
                <a:extLst>
                  <a:ext uri="{FF2B5EF4-FFF2-40B4-BE49-F238E27FC236}">
                    <a16:creationId xmlns:a16="http://schemas.microsoft.com/office/drawing/2014/main" id="{F8A8C8E5-5E09-445D-9ED5-EA868E73F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520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82" name="Freeform 4443">
                <a:extLst>
                  <a:ext uri="{FF2B5EF4-FFF2-40B4-BE49-F238E27FC236}">
                    <a16:creationId xmlns:a16="http://schemas.microsoft.com/office/drawing/2014/main" id="{53E52ACF-C087-4482-80BC-5F187C907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449"/>
                <a:ext cx="2" cy="4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1 w 3"/>
                  <a:gd name="T9" fmla="*/ 4 h 4"/>
                  <a:gd name="T10" fmla="*/ 3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83" name="Freeform 4444">
                <a:extLst>
                  <a:ext uri="{FF2B5EF4-FFF2-40B4-BE49-F238E27FC236}">
                    <a16:creationId xmlns:a16="http://schemas.microsoft.com/office/drawing/2014/main" id="{A4108379-3D4A-4D24-8E93-40BF82F9F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" y="3578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4 h 6"/>
                  <a:gd name="T4" fmla="*/ 0 w 1"/>
                  <a:gd name="T5" fmla="*/ 6 h 6"/>
                  <a:gd name="T6" fmla="*/ 1 w 1"/>
                  <a:gd name="T7" fmla="*/ 3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84" name="Freeform 4445">
                <a:extLst>
                  <a:ext uri="{FF2B5EF4-FFF2-40B4-BE49-F238E27FC236}">
                    <a16:creationId xmlns:a16="http://schemas.microsoft.com/office/drawing/2014/main" id="{70609354-6581-4458-AADF-2D371BA22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5" y="3553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1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5"/>
                      <a:pt x="2" y="5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85" name="Freeform 4446">
                <a:extLst>
                  <a:ext uri="{FF2B5EF4-FFF2-40B4-BE49-F238E27FC236}">
                    <a16:creationId xmlns:a16="http://schemas.microsoft.com/office/drawing/2014/main" id="{7F4B2A91-426B-4E95-8B14-18516583E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" y="3577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86" name="Freeform 4447">
                <a:extLst>
                  <a:ext uri="{FF2B5EF4-FFF2-40B4-BE49-F238E27FC236}">
                    <a16:creationId xmlns:a16="http://schemas.microsoft.com/office/drawing/2014/main" id="{53C482B7-DB78-4938-85C3-59A09A36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406"/>
                <a:ext cx="2" cy="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3 w 3"/>
                  <a:gd name="T11" fmla="*/ 2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87" name="Freeform 4448">
                <a:extLst>
                  <a:ext uri="{FF2B5EF4-FFF2-40B4-BE49-F238E27FC236}">
                    <a16:creationId xmlns:a16="http://schemas.microsoft.com/office/drawing/2014/main" id="{B666053B-6889-43C0-AFC9-F832551E7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" y="3492"/>
                <a:ext cx="2" cy="3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2 h 4"/>
                  <a:gd name="T4" fmla="*/ 1 w 3"/>
                  <a:gd name="T5" fmla="*/ 4 h 4"/>
                  <a:gd name="T6" fmla="*/ 1 w 3"/>
                  <a:gd name="T7" fmla="*/ 4 h 4"/>
                  <a:gd name="T8" fmla="*/ 3 w 3"/>
                  <a:gd name="T9" fmla="*/ 2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88" name="Freeform 4449">
                <a:extLst>
                  <a:ext uri="{FF2B5EF4-FFF2-40B4-BE49-F238E27FC236}">
                    <a16:creationId xmlns:a16="http://schemas.microsoft.com/office/drawing/2014/main" id="{49E0B145-8EAA-4ADA-B992-A6877AE1E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3407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89" name="Freeform 4450">
                <a:extLst>
                  <a:ext uri="{FF2B5EF4-FFF2-40B4-BE49-F238E27FC236}">
                    <a16:creationId xmlns:a16="http://schemas.microsoft.com/office/drawing/2014/main" id="{74CA7B16-3F32-4016-8520-4945CA027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3412"/>
                <a:ext cx="1" cy="4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3 h 5"/>
                  <a:gd name="T4" fmla="*/ 0 w 1"/>
                  <a:gd name="T5" fmla="*/ 5 h 5"/>
                  <a:gd name="T6" fmla="*/ 1 w 1"/>
                  <a:gd name="T7" fmla="*/ 2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90" name="Freeform 4451">
                <a:extLst>
                  <a:ext uri="{FF2B5EF4-FFF2-40B4-BE49-F238E27FC236}">
                    <a16:creationId xmlns:a16="http://schemas.microsoft.com/office/drawing/2014/main" id="{44C1DD60-5C64-44CB-A3AB-4EF6E279D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6" y="3415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0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91" name="Freeform 4452">
                <a:extLst>
                  <a:ext uri="{FF2B5EF4-FFF2-40B4-BE49-F238E27FC236}">
                    <a16:creationId xmlns:a16="http://schemas.microsoft.com/office/drawing/2014/main" id="{24E084E0-33B4-4B7A-8EF2-3E29E5A9D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0" y="3415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92" name="Freeform 4453">
                <a:extLst>
                  <a:ext uri="{FF2B5EF4-FFF2-40B4-BE49-F238E27FC236}">
                    <a16:creationId xmlns:a16="http://schemas.microsoft.com/office/drawing/2014/main" id="{1267A3F6-DBCA-4521-B5A4-1542EDFB9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" y="3492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3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93" name="Freeform 4454">
                <a:extLst>
                  <a:ext uri="{FF2B5EF4-FFF2-40B4-BE49-F238E27FC236}">
                    <a16:creationId xmlns:a16="http://schemas.microsoft.com/office/drawing/2014/main" id="{E5DEB570-2563-4601-9BD6-0094A8469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4" y="291"/>
                <a:ext cx="0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94" name="Freeform 4455">
                <a:extLst>
                  <a:ext uri="{FF2B5EF4-FFF2-40B4-BE49-F238E27FC236}">
                    <a16:creationId xmlns:a16="http://schemas.microsoft.com/office/drawing/2014/main" id="{41E05A28-DC1B-4990-AFC3-404622078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" y="321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95" name="Freeform 4456">
                <a:extLst>
                  <a:ext uri="{FF2B5EF4-FFF2-40B4-BE49-F238E27FC236}">
                    <a16:creationId xmlns:a16="http://schemas.microsoft.com/office/drawing/2014/main" id="{F11A588A-9FBF-440C-A467-98074C02E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" y="3497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1 h 5"/>
                  <a:gd name="T4" fmla="*/ 1 w 1"/>
                  <a:gd name="T5" fmla="*/ 5 h 5"/>
                  <a:gd name="T6" fmla="*/ 1 w 1"/>
                  <a:gd name="T7" fmla="*/ 4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96" name="Freeform 4457">
                <a:extLst>
                  <a:ext uri="{FF2B5EF4-FFF2-40B4-BE49-F238E27FC236}">
                    <a16:creationId xmlns:a16="http://schemas.microsoft.com/office/drawing/2014/main" id="{2F4D35C4-F15F-4F92-9A50-332C95E0B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3677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4 h 6"/>
                  <a:gd name="T4" fmla="*/ 1 w 1"/>
                  <a:gd name="T5" fmla="*/ 6 h 6"/>
                  <a:gd name="T6" fmla="*/ 1 w 1"/>
                  <a:gd name="T7" fmla="*/ 2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97" name="Freeform 4458">
                <a:extLst>
                  <a:ext uri="{FF2B5EF4-FFF2-40B4-BE49-F238E27FC236}">
                    <a16:creationId xmlns:a16="http://schemas.microsoft.com/office/drawing/2014/main" id="{5CD07D92-87DC-4912-BA62-3D42D248A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7" y="3677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98" name="Freeform 4459">
                <a:extLst>
                  <a:ext uri="{FF2B5EF4-FFF2-40B4-BE49-F238E27FC236}">
                    <a16:creationId xmlns:a16="http://schemas.microsoft.com/office/drawing/2014/main" id="{8AFF295C-2703-4B38-8FAC-946C607E1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9" y="3872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399" name="Freeform 4460">
                <a:extLst>
                  <a:ext uri="{FF2B5EF4-FFF2-40B4-BE49-F238E27FC236}">
                    <a16:creationId xmlns:a16="http://schemas.microsoft.com/office/drawing/2014/main" id="{72E366F6-01BA-4BC2-A399-F5522EEC4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3" y="3401"/>
                <a:ext cx="1" cy="4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2 h 5"/>
                  <a:gd name="T6" fmla="*/ 1 w 2"/>
                  <a:gd name="T7" fmla="*/ 5 h 5"/>
                  <a:gd name="T8" fmla="*/ 2 w 2"/>
                  <a:gd name="T9" fmla="*/ 2 h 5"/>
                  <a:gd name="T10" fmla="*/ 2 w 2"/>
                  <a:gd name="T11" fmla="*/ 0 h 5"/>
                  <a:gd name="T12" fmla="*/ 2 w 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00" name="Freeform 4461">
                <a:extLst>
                  <a:ext uri="{FF2B5EF4-FFF2-40B4-BE49-F238E27FC236}">
                    <a16:creationId xmlns:a16="http://schemas.microsoft.com/office/drawing/2014/main" id="{A0E09EDA-3100-42BC-B504-00128DBBF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1" y="3863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2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01" name="Freeform 4462">
                <a:extLst>
                  <a:ext uri="{FF2B5EF4-FFF2-40B4-BE49-F238E27FC236}">
                    <a16:creationId xmlns:a16="http://schemas.microsoft.com/office/drawing/2014/main" id="{A20D308F-4158-48F4-AE21-8F7FF1558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0" y="3392"/>
                <a:ext cx="2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3 w 3"/>
                  <a:gd name="T11" fmla="*/ 2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02" name="Freeform 4463">
                <a:extLst>
                  <a:ext uri="{FF2B5EF4-FFF2-40B4-BE49-F238E27FC236}">
                    <a16:creationId xmlns:a16="http://schemas.microsoft.com/office/drawing/2014/main" id="{122F206F-A363-4017-AEE7-54B3CCD62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5" y="3891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03" name="Freeform 4464">
                <a:extLst>
                  <a:ext uri="{FF2B5EF4-FFF2-40B4-BE49-F238E27FC236}">
                    <a16:creationId xmlns:a16="http://schemas.microsoft.com/office/drawing/2014/main" id="{F81BAD82-7331-48F4-9583-4862C2DDA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" y="3891"/>
                <a:ext cx="3" cy="4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2 h 4"/>
                  <a:gd name="T4" fmla="*/ 1 w 3"/>
                  <a:gd name="T5" fmla="*/ 4 h 4"/>
                  <a:gd name="T6" fmla="*/ 1 w 3"/>
                  <a:gd name="T7" fmla="*/ 4 h 4"/>
                  <a:gd name="T8" fmla="*/ 3 w 3"/>
                  <a:gd name="T9" fmla="*/ 2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04" name="Freeform 4465">
                <a:extLst>
                  <a:ext uri="{FF2B5EF4-FFF2-40B4-BE49-F238E27FC236}">
                    <a16:creationId xmlns:a16="http://schemas.microsoft.com/office/drawing/2014/main" id="{4711E098-5A37-411B-BFC1-B3CC2A557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378"/>
                <a:ext cx="3" cy="3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2 h 4"/>
                  <a:gd name="T4" fmla="*/ 1 w 3"/>
                  <a:gd name="T5" fmla="*/ 4 h 4"/>
                  <a:gd name="T6" fmla="*/ 1 w 3"/>
                  <a:gd name="T7" fmla="*/ 4 h 4"/>
                  <a:gd name="T8" fmla="*/ 3 w 3"/>
                  <a:gd name="T9" fmla="*/ 2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05" name="Freeform 4466">
                <a:extLst>
                  <a:ext uri="{FF2B5EF4-FFF2-40B4-BE49-F238E27FC236}">
                    <a16:creationId xmlns:a16="http://schemas.microsoft.com/office/drawing/2014/main" id="{1639CBDC-E475-41A9-93AC-606054BDF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4" y="379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06" name="Freeform 4467">
                <a:extLst>
                  <a:ext uri="{FF2B5EF4-FFF2-40B4-BE49-F238E27FC236}">
                    <a16:creationId xmlns:a16="http://schemas.microsoft.com/office/drawing/2014/main" id="{46CBA255-2948-4583-986C-34E6E87F0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5" y="3863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07" name="Freeform 4468">
                <a:extLst>
                  <a:ext uri="{FF2B5EF4-FFF2-40B4-BE49-F238E27FC236}">
                    <a16:creationId xmlns:a16="http://schemas.microsoft.com/office/drawing/2014/main" id="{82A1443F-83FD-4747-B8AF-186AA905A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" y="3863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08" name="Freeform 4469">
                <a:extLst>
                  <a:ext uri="{FF2B5EF4-FFF2-40B4-BE49-F238E27FC236}">
                    <a16:creationId xmlns:a16="http://schemas.microsoft.com/office/drawing/2014/main" id="{1DDC4D8D-6A08-495E-837D-102619540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391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09" name="Freeform 4470">
                <a:extLst>
                  <a:ext uri="{FF2B5EF4-FFF2-40B4-BE49-F238E27FC236}">
                    <a16:creationId xmlns:a16="http://schemas.microsoft.com/office/drawing/2014/main" id="{9C6CB071-EDC4-4748-B99E-27C529793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" y="3709"/>
                <a:ext cx="2" cy="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2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10" name="Freeform 4471">
                <a:extLst>
                  <a:ext uri="{FF2B5EF4-FFF2-40B4-BE49-F238E27FC236}">
                    <a16:creationId xmlns:a16="http://schemas.microsoft.com/office/drawing/2014/main" id="{30869FF8-A5DF-4838-9119-DC909FD5D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306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5"/>
                      <a:pt x="2" y="4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11" name="Freeform 4472">
                <a:extLst>
                  <a:ext uri="{FF2B5EF4-FFF2-40B4-BE49-F238E27FC236}">
                    <a16:creationId xmlns:a16="http://schemas.microsoft.com/office/drawing/2014/main" id="{74BD89C8-2D8B-4B2A-AF44-E523B9B85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" y="3406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12" name="Freeform 4473">
                <a:extLst>
                  <a:ext uri="{FF2B5EF4-FFF2-40B4-BE49-F238E27FC236}">
                    <a16:creationId xmlns:a16="http://schemas.microsoft.com/office/drawing/2014/main" id="{3B1418B3-BEE9-4180-AF70-2DE555ED6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6" y="565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4 h 6"/>
                  <a:gd name="T4" fmla="*/ 1 w 1"/>
                  <a:gd name="T5" fmla="*/ 6 h 6"/>
                  <a:gd name="T6" fmla="*/ 1 w 1"/>
                  <a:gd name="T7" fmla="*/ 2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5"/>
                      <a:pt x="1" y="4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13" name="Freeform 4474">
                <a:extLst>
                  <a:ext uri="{FF2B5EF4-FFF2-40B4-BE49-F238E27FC236}">
                    <a16:creationId xmlns:a16="http://schemas.microsoft.com/office/drawing/2014/main" id="{B7626751-7321-4045-9B63-FE8FA9757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7" y="3706"/>
                <a:ext cx="3" cy="3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3 w 3"/>
                  <a:gd name="T9" fmla="*/ 2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14" name="Freeform 4475">
                <a:extLst>
                  <a:ext uri="{FF2B5EF4-FFF2-40B4-BE49-F238E27FC236}">
                    <a16:creationId xmlns:a16="http://schemas.microsoft.com/office/drawing/2014/main" id="{8FA2862F-5CCE-4EC0-9514-B3A4BCE01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" y="3377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0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15" name="Freeform 4476">
                <a:extLst>
                  <a:ext uri="{FF2B5EF4-FFF2-40B4-BE49-F238E27FC236}">
                    <a16:creationId xmlns:a16="http://schemas.microsoft.com/office/drawing/2014/main" id="{E96235BC-CB69-41EE-BC21-1879B71A9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606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4 h 6"/>
                  <a:gd name="T4" fmla="*/ 1 w 1"/>
                  <a:gd name="T5" fmla="*/ 6 h 6"/>
                  <a:gd name="T6" fmla="*/ 1 w 1"/>
                  <a:gd name="T7" fmla="*/ 3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16" name="Freeform 4477">
                <a:extLst>
                  <a:ext uri="{FF2B5EF4-FFF2-40B4-BE49-F238E27FC236}">
                    <a16:creationId xmlns:a16="http://schemas.microsoft.com/office/drawing/2014/main" id="{F19B9FB5-39CE-4989-8DF2-A9A7C883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7" y="3335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17" name="Freeform 4478">
                <a:extLst>
                  <a:ext uri="{FF2B5EF4-FFF2-40B4-BE49-F238E27FC236}">
                    <a16:creationId xmlns:a16="http://schemas.microsoft.com/office/drawing/2014/main" id="{8F18A535-9DD5-44D2-A987-8F005FEDA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3" y="610"/>
                <a:ext cx="2" cy="3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3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18" name="Freeform 4479">
                <a:extLst>
                  <a:ext uri="{FF2B5EF4-FFF2-40B4-BE49-F238E27FC236}">
                    <a16:creationId xmlns:a16="http://schemas.microsoft.com/office/drawing/2014/main" id="{9EC98FFA-059E-44EA-A352-B7486155B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" y="249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19" name="Freeform 4480">
                <a:extLst>
                  <a:ext uri="{FF2B5EF4-FFF2-40B4-BE49-F238E27FC236}">
                    <a16:creationId xmlns:a16="http://schemas.microsoft.com/office/drawing/2014/main" id="{35B7CB44-1330-4040-8DDC-34F8F363F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" y="4006"/>
                <a:ext cx="3" cy="4"/>
              </a:xfrm>
              <a:custGeom>
                <a:avLst/>
                <a:gdLst>
                  <a:gd name="T0" fmla="*/ 3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1 w 4"/>
                  <a:gd name="T7" fmla="*/ 4 h 4"/>
                  <a:gd name="T8" fmla="*/ 4 w 4"/>
                  <a:gd name="T9" fmla="*/ 2 h 4"/>
                  <a:gd name="T10" fmla="*/ 3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2" y="3"/>
                      <a:pt x="3" y="3"/>
                      <a:pt x="4" y="2"/>
                    </a:cubicBezTo>
                    <a:cubicBezTo>
                      <a:pt x="3" y="1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20" name="Freeform 4481">
                <a:extLst>
                  <a:ext uri="{FF2B5EF4-FFF2-40B4-BE49-F238E27FC236}">
                    <a16:creationId xmlns:a16="http://schemas.microsoft.com/office/drawing/2014/main" id="{6287C13F-8C2F-436B-9DB7-57E9EFC5B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" y="3635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4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21" name="Freeform 4482">
                <a:extLst>
                  <a:ext uri="{FF2B5EF4-FFF2-40B4-BE49-F238E27FC236}">
                    <a16:creationId xmlns:a16="http://schemas.microsoft.com/office/drawing/2014/main" id="{123B7249-D6FD-4D07-B82E-CB289BAC0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" y="437"/>
                <a:ext cx="2" cy="2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0 w 2"/>
                  <a:gd name="T5" fmla="*/ 1 h 3"/>
                  <a:gd name="T6" fmla="*/ 1 w 2"/>
                  <a:gd name="T7" fmla="*/ 3 h 3"/>
                  <a:gd name="T8" fmla="*/ 2 w 2"/>
                  <a:gd name="T9" fmla="*/ 2 h 3"/>
                  <a:gd name="T10" fmla="*/ 2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22" name="Freeform 4483">
                <a:extLst>
                  <a:ext uri="{FF2B5EF4-FFF2-40B4-BE49-F238E27FC236}">
                    <a16:creationId xmlns:a16="http://schemas.microsoft.com/office/drawing/2014/main" id="{B3E8137E-C875-4321-8077-AEE0171F7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" y="494"/>
                <a:ext cx="2" cy="3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0 h 4"/>
                  <a:gd name="T4" fmla="*/ 0 w 2"/>
                  <a:gd name="T5" fmla="*/ 2 h 4"/>
                  <a:gd name="T6" fmla="*/ 1 w 2"/>
                  <a:gd name="T7" fmla="*/ 4 h 4"/>
                  <a:gd name="T8" fmla="*/ 1 w 2"/>
                  <a:gd name="T9" fmla="*/ 4 h 4"/>
                  <a:gd name="T10" fmla="*/ 2 w 2"/>
                  <a:gd name="T11" fmla="*/ 2 h 4"/>
                  <a:gd name="T12" fmla="*/ 2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2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23" name="Freeform 4484">
                <a:extLst>
                  <a:ext uri="{FF2B5EF4-FFF2-40B4-BE49-F238E27FC236}">
                    <a16:creationId xmlns:a16="http://schemas.microsoft.com/office/drawing/2014/main" id="{E0772FF2-BCA9-4FCC-B20E-DB7B54F9E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1" y="3316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1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4"/>
                      <a:pt x="2" y="3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24" name="Freeform 4485">
                <a:extLst>
                  <a:ext uri="{FF2B5EF4-FFF2-40B4-BE49-F238E27FC236}">
                    <a16:creationId xmlns:a16="http://schemas.microsoft.com/office/drawing/2014/main" id="{E4E5B9E4-D0AB-4A72-9C07-374C61AA1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376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25" name="Freeform 4486">
                <a:extLst>
                  <a:ext uri="{FF2B5EF4-FFF2-40B4-BE49-F238E27FC236}">
                    <a16:creationId xmlns:a16="http://schemas.microsoft.com/office/drawing/2014/main" id="{7BA0B574-A2A2-486E-9FCD-84D4B7E0C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7" y="3606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26" name="Freeform 4487">
                <a:extLst>
                  <a:ext uri="{FF2B5EF4-FFF2-40B4-BE49-F238E27FC236}">
                    <a16:creationId xmlns:a16="http://schemas.microsoft.com/office/drawing/2014/main" id="{5740C44A-3CE2-464D-96EC-D08A47616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1" y="4034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27" name="Freeform 4488">
                <a:extLst>
                  <a:ext uri="{FF2B5EF4-FFF2-40B4-BE49-F238E27FC236}">
                    <a16:creationId xmlns:a16="http://schemas.microsoft.com/office/drawing/2014/main" id="{B9636254-7B0F-400B-97F7-F90CFCA05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" y="3849"/>
                <a:ext cx="2" cy="3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3 w 3"/>
                  <a:gd name="T7" fmla="*/ 2 h 4"/>
                  <a:gd name="T8" fmla="*/ 1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28" name="Freeform 4489">
                <a:extLst>
                  <a:ext uri="{FF2B5EF4-FFF2-40B4-BE49-F238E27FC236}">
                    <a16:creationId xmlns:a16="http://schemas.microsoft.com/office/drawing/2014/main" id="{C2DECAC5-3D32-4839-AF0D-5ECB087E6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9" y="3358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29" name="Freeform 4490">
                <a:extLst>
                  <a:ext uri="{FF2B5EF4-FFF2-40B4-BE49-F238E27FC236}">
                    <a16:creationId xmlns:a16="http://schemas.microsoft.com/office/drawing/2014/main" id="{0C20B110-095F-4A3D-9B3F-076B9B202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5" y="3848"/>
                <a:ext cx="2" cy="5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2 h 6"/>
                  <a:gd name="T4" fmla="*/ 1 w 3"/>
                  <a:gd name="T5" fmla="*/ 6 h 6"/>
                  <a:gd name="T6" fmla="*/ 3 w 3"/>
                  <a:gd name="T7" fmla="*/ 4 h 6"/>
                  <a:gd name="T8" fmla="*/ 1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2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30" name="Freeform 4491">
                <a:extLst>
                  <a:ext uri="{FF2B5EF4-FFF2-40B4-BE49-F238E27FC236}">
                    <a16:creationId xmlns:a16="http://schemas.microsoft.com/office/drawing/2014/main" id="{5663B52A-E085-430F-A14D-0A6222765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" y="605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1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6"/>
                    </a:cubicBezTo>
                    <a:cubicBezTo>
                      <a:pt x="1" y="5"/>
                      <a:pt x="2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31" name="Freeform 4492">
                <a:extLst>
                  <a:ext uri="{FF2B5EF4-FFF2-40B4-BE49-F238E27FC236}">
                    <a16:creationId xmlns:a16="http://schemas.microsoft.com/office/drawing/2014/main" id="{19B4B7A6-D10D-41BC-83C3-A90E5F968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277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5"/>
                      <a:pt x="1" y="4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32" name="Freeform 4493">
                <a:extLst>
                  <a:ext uri="{FF2B5EF4-FFF2-40B4-BE49-F238E27FC236}">
                    <a16:creationId xmlns:a16="http://schemas.microsoft.com/office/drawing/2014/main" id="{F9D8C716-1B2C-4934-B402-7FA223D89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" y="502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4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33" name="Freeform 4494">
                <a:extLst>
                  <a:ext uri="{FF2B5EF4-FFF2-40B4-BE49-F238E27FC236}">
                    <a16:creationId xmlns:a16="http://schemas.microsoft.com/office/drawing/2014/main" id="{D672A523-2F06-4A89-B36A-532A35500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1" y="519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34" name="Freeform 4495">
                <a:extLst>
                  <a:ext uri="{FF2B5EF4-FFF2-40B4-BE49-F238E27FC236}">
                    <a16:creationId xmlns:a16="http://schemas.microsoft.com/office/drawing/2014/main" id="{5DAA4CCE-142F-442A-A9C7-5532B86BB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3360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3 h 5"/>
                  <a:gd name="T4" fmla="*/ 1 w 1"/>
                  <a:gd name="T5" fmla="*/ 5 h 5"/>
                  <a:gd name="T6" fmla="*/ 1 w 1"/>
                  <a:gd name="T7" fmla="*/ 2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35" name="Freeform 4496">
                <a:extLst>
                  <a:ext uri="{FF2B5EF4-FFF2-40B4-BE49-F238E27FC236}">
                    <a16:creationId xmlns:a16="http://schemas.microsoft.com/office/drawing/2014/main" id="{4470F899-982E-4D86-8DDD-CC1F21D76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9" y="3963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36" name="Freeform 4497">
                <a:extLst>
                  <a:ext uri="{FF2B5EF4-FFF2-40B4-BE49-F238E27FC236}">
                    <a16:creationId xmlns:a16="http://schemas.microsoft.com/office/drawing/2014/main" id="{577D0702-03A3-43E7-BAA4-B18130EF3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420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4 h 6"/>
                  <a:gd name="T4" fmla="*/ 0 w 1"/>
                  <a:gd name="T5" fmla="*/ 6 h 6"/>
                  <a:gd name="T6" fmla="*/ 1 w 1"/>
                  <a:gd name="T7" fmla="*/ 2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5"/>
                      <a:pt x="1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37" name="Freeform 4498">
                <a:extLst>
                  <a:ext uri="{FF2B5EF4-FFF2-40B4-BE49-F238E27FC236}">
                    <a16:creationId xmlns:a16="http://schemas.microsoft.com/office/drawing/2014/main" id="{0B7721BD-8E04-4978-AA87-2536D26FE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3424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3 h 5"/>
                  <a:gd name="T4" fmla="*/ 0 w 1"/>
                  <a:gd name="T5" fmla="*/ 5 h 5"/>
                  <a:gd name="T6" fmla="*/ 1 w 1"/>
                  <a:gd name="T7" fmla="*/ 2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4"/>
                      <a:pt x="1" y="3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38" name="Freeform 4499">
                <a:extLst>
                  <a:ext uri="{FF2B5EF4-FFF2-40B4-BE49-F238E27FC236}">
                    <a16:creationId xmlns:a16="http://schemas.microsoft.com/office/drawing/2014/main" id="{5EA84C58-8EB5-4300-80D6-536BFA5D9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" y="3348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1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1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39" name="Freeform 4500">
                <a:extLst>
                  <a:ext uri="{FF2B5EF4-FFF2-40B4-BE49-F238E27FC236}">
                    <a16:creationId xmlns:a16="http://schemas.microsoft.com/office/drawing/2014/main" id="{A2F48A7F-8958-4297-BFA4-601C52E8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3" y="3991"/>
                <a:ext cx="3" cy="5"/>
              </a:xfrm>
              <a:custGeom>
                <a:avLst/>
                <a:gdLst>
                  <a:gd name="T0" fmla="*/ 2 w 3"/>
                  <a:gd name="T1" fmla="*/ 0 h 6"/>
                  <a:gd name="T2" fmla="*/ 1 w 3"/>
                  <a:gd name="T3" fmla="*/ 4 h 6"/>
                  <a:gd name="T4" fmla="*/ 2 w 3"/>
                  <a:gd name="T5" fmla="*/ 6 h 6"/>
                  <a:gd name="T6" fmla="*/ 3 w 3"/>
                  <a:gd name="T7" fmla="*/ 2 h 6"/>
                  <a:gd name="T8" fmla="*/ 2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1" y="2"/>
                      <a:pt x="1" y="3"/>
                      <a:pt x="1" y="4"/>
                    </a:cubicBezTo>
                    <a:cubicBezTo>
                      <a:pt x="0" y="5"/>
                      <a:pt x="1" y="5"/>
                      <a:pt x="2" y="6"/>
                    </a:cubicBezTo>
                    <a:cubicBezTo>
                      <a:pt x="2" y="5"/>
                      <a:pt x="2" y="4"/>
                      <a:pt x="3" y="2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40" name="Freeform 4501">
                <a:extLst>
                  <a:ext uri="{FF2B5EF4-FFF2-40B4-BE49-F238E27FC236}">
                    <a16:creationId xmlns:a16="http://schemas.microsoft.com/office/drawing/2014/main" id="{2DCC75C2-05FB-4539-BC78-CA3824AAD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" y="534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1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6"/>
                    </a:cubicBezTo>
                    <a:cubicBezTo>
                      <a:pt x="1" y="5"/>
                      <a:pt x="2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41" name="Freeform 4502">
                <a:extLst>
                  <a:ext uri="{FF2B5EF4-FFF2-40B4-BE49-F238E27FC236}">
                    <a16:creationId xmlns:a16="http://schemas.microsoft.com/office/drawing/2014/main" id="{E2963DE1-3B83-4ECD-90B4-7A8DB8811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" y="3434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5"/>
                      <a:pt x="1" y="3"/>
                      <a:pt x="2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42" name="Freeform 4503">
                <a:extLst>
                  <a:ext uri="{FF2B5EF4-FFF2-40B4-BE49-F238E27FC236}">
                    <a16:creationId xmlns:a16="http://schemas.microsoft.com/office/drawing/2014/main" id="{60DAE0BB-74C5-45EB-BA9B-17CF06D0E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3509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43" name="Freeform 4504">
                <a:extLst>
                  <a:ext uri="{FF2B5EF4-FFF2-40B4-BE49-F238E27FC236}">
                    <a16:creationId xmlns:a16="http://schemas.microsoft.com/office/drawing/2014/main" id="{8701B7BC-5412-48A1-80FE-98A4E26AE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1636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44" name="Freeform 4505">
                <a:extLst>
                  <a:ext uri="{FF2B5EF4-FFF2-40B4-BE49-F238E27FC236}">
                    <a16:creationId xmlns:a16="http://schemas.microsoft.com/office/drawing/2014/main" id="{3AC03398-585A-4DD5-A504-DAE3E5CDC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299"/>
                <a:ext cx="0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1 h 5"/>
                  <a:gd name="T4" fmla="*/ 1 w 1"/>
                  <a:gd name="T5" fmla="*/ 5 h 5"/>
                  <a:gd name="T6" fmla="*/ 1 w 1"/>
                  <a:gd name="T7" fmla="*/ 4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45" name="Freeform 4506">
                <a:extLst>
                  <a:ext uri="{FF2B5EF4-FFF2-40B4-BE49-F238E27FC236}">
                    <a16:creationId xmlns:a16="http://schemas.microsoft.com/office/drawing/2014/main" id="{02201CA3-9289-48D5-81D2-CC1C113C5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0" y="2307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4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46" name="Freeform 4507">
                <a:extLst>
                  <a:ext uri="{FF2B5EF4-FFF2-40B4-BE49-F238E27FC236}">
                    <a16:creationId xmlns:a16="http://schemas.microsoft.com/office/drawing/2014/main" id="{AF61A2E8-0A59-438E-96ED-A3C2F0D4F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1623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47" name="Freeform 4508">
                <a:extLst>
                  <a:ext uri="{FF2B5EF4-FFF2-40B4-BE49-F238E27FC236}">
                    <a16:creationId xmlns:a16="http://schemas.microsoft.com/office/drawing/2014/main" id="{D2304F15-2D15-4F3C-B44A-146D2897F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6" y="2319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0 w 2"/>
                  <a:gd name="T5" fmla="*/ 2 h 4"/>
                  <a:gd name="T6" fmla="*/ 0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48" name="Freeform 4509">
                <a:extLst>
                  <a:ext uri="{FF2B5EF4-FFF2-40B4-BE49-F238E27FC236}">
                    <a16:creationId xmlns:a16="http://schemas.microsoft.com/office/drawing/2014/main" id="{35D81B72-BE84-4F92-84E3-8C14759C6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2332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1" y="3"/>
                      <a:pt x="0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49" name="Freeform 4510">
                <a:extLst>
                  <a:ext uri="{FF2B5EF4-FFF2-40B4-BE49-F238E27FC236}">
                    <a16:creationId xmlns:a16="http://schemas.microsoft.com/office/drawing/2014/main" id="{E4169DBF-92B6-48B5-AFEF-D78964D9A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" y="2333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2"/>
                      <a:pt x="0" y="4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50" name="Freeform 4511">
                <a:extLst>
                  <a:ext uri="{FF2B5EF4-FFF2-40B4-BE49-F238E27FC236}">
                    <a16:creationId xmlns:a16="http://schemas.microsoft.com/office/drawing/2014/main" id="{B5916593-1310-4A83-9A8B-757D6F268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1605"/>
                <a:ext cx="1" cy="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0 w 2"/>
                  <a:gd name="T5" fmla="*/ 1 h 3"/>
                  <a:gd name="T6" fmla="*/ 0 w 2"/>
                  <a:gd name="T7" fmla="*/ 3 h 3"/>
                  <a:gd name="T8" fmla="*/ 0 w 2"/>
                  <a:gd name="T9" fmla="*/ 3 h 3"/>
                  <a:gd name="T10" fmla="*/ 2 w 2"/>
                  <a:gd name="T11" fmla="*/ 1 h 3"/>
                  <a:gd name="T12" fmla="*/ 1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51" name="Freeform 4512">
                <a:extLst>
                  <a:ext uri="{FF2B5EF4-FFF2-40B4-BE49-F238E27FC236}">
                    <a16:creationId xmlns:a16="http://schemas.microsoft.com/office/drawing/2014/main" id="{AA52203B-B502-44DE-89E7-E9F7CE687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241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5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52" name="Freeform 4513">
                <a:extLst>
                  <a:ext uri="{FF2B5EF4-FFF2-40B4-BE49-F238E27FC236}">
                    <a16:creationId xmlns:a16="http://schemas.microsoft.com/office/drawing/2014/main" id="{4DCA6EFF-9E46-4286-905A-3001817FB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7" y="2250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3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53" name="Freeform 4514">
                <a:extLst>
                  <a:ext uri="{FF2B5EF4-FFF2-40B4-BE49-F238E27FC236}">
                    <a16:creationId xmlns:a16="http://schemas.microsoft.com/office/drawing/2014/main" id="{34118B3B-D6A3-4279-9FB7-096C7A9AC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2275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3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2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54" name="Freeform 4515">
                <a:extLst>
                  <a:ext uri="{FF2B5EF4-FFF2-40B4-BE49-F238E27FC236}">
                    <a16:creationId xmlns:a16="http://schemas.microsoft.com/office/drawing/2014/main" id="{DE210EE9-9143-454C-BEDE-0E775F24A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0" y="2279"/>
                <a:ext cx="3" cy="4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1 w 3"/>
                  <a:gd name="T9" fmla="*/ 4 h 4"/>
                  <a:gd name="T10" fmla="*/ 3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55" name="Freeform 4516">
                <a:extLst>
                  <a:ext uri="{FF2B5EF4-FFF2-40B4-BE49-F238E27FC236}">
                    <a16:creationId xmlns:a16="http://schemas.microsoft.com/office/drawing/2014/main" id="{265FAA3E-A7B4-4FB6-A1F4-8203A06E3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5" y="2292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3 h 5"/>
                  <a:gd name="T4" fmla="*/ 1 w 1"/>
                  <a:gd name="T5" fmla="*/ 5 h 5"/>
                  <a:gd name="T6" fmla="*/ 1 w 1"/>
                  <a:gd name="T7" fmla="*/ 2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56" name="Freeform 4517">
                <a:extLst>
                  <a:ext uri="{FF2B5EF4-FFF2-40B4-BE49-F238E27FC236}">
                    <a16:creationId xmlns:a16="http://schemas.microsoft.com/office/drawing/2014/main" id="{D23EE5BC-ED82-4B22-842E-8D094B2C3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2450"/>
                <a:ext cx="1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57" name="Freeform 4518">
                <a:extLst>
                  <a:ext uri="{FF2B5EF4-FFF2-40B4-BE49-F238E27FC236}">
                    <a16:creationId xmlns:a16="http://schemas.microsoft.com/office/drawing/2014/main" id="{E0202AFE-555D-4CB0-9B30-4C71E8F78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1480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58" name="Freeform 4519">
                <a:extLst>
                  <a:ext uri="{FF2B5EF4-FFF2-40B4-BE49-F238E27FC236}">
                    <a16:creationId xmlns:a16="http://schemas.microsoft.com/office/drawing/2014/main" id="{E807B819-A40F-4B67-935E-E0603E4AD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476"/>
                <a:ext cx="1" cy="3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0 w 2"/>
                  <a:gd name="T5" fmla="*/ 2 h 4"/>
                  <a:gd name="T6" fmla="*/ 1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59" name="Freeform 4520">
                <a:extLst>
                  <a:ext uri="{FF2B5EF4-FFF2-40B4-BE49-F238E27FC236}">
                    <a16:creationId xmlns:a16="http://schemas.microsoft.com/office/drawing/2014/main" id="{F002A77B-7FFF-4A85-883C-273D4E163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2479"/>
                <a:ext cx="1" cy="4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0 w 2"/>
                  <a:gd name="T5" fmla="*/ 2 h 4"/>
                  <a:gd name="T6" fmla="*/ 0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460" name="Freeform 4521">
                <a:extLst>
                  <a:ext uri="{FF2B5EF4-FFF2-40B4-BE49-F238E27FC236}">
                    <a16:creationId xmlns:a16="http://schemas.microsoft.com/office/drawing/2014/main" id="{F7844540-F508-419B-AF11-80E54A572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5" y="1433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  <p:grpSp>
          <p:nvGrpSpPr>
            <p:cNvPr id="3549" name="Group 4723">
              <a:extLst>
                <a:ext uri="{FF2B5EF4-FFF2-40B4-BE49-F238E27FC236}">
                  <a16:creationId xmlns:a16="http://schemas.microsoft.com/office/drawing/2014/main" id="{12F56679-8A93-4E45-8100-855E5B7077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5" y="287"/>
              <a:ext cx="3022" cy="4083"/>
              <a:chOff x="4635" y="287"/>
              <a:chExt cx="3022" cy="4083"/>
            </a:xfrm>
          </p:grpSpPr>
          <p:sp>
            <p:nvSpPr>
              <p:cNvPr id="4061" name="Freeform 4523">
                <a:extLst>
                  <a:ext uri="{FF2B5EF4-FFF2-40B4-BE49-F238E27FC236}">
                    <a16:creationId xmlns:a16="http://schemas.microsoft.com/office/drawing/2014/main" id="{B0FC8576-9D92-476C-88E0-C22BDEEF9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5" y="1415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3 h 5"/>
                  <a:gd name="T4" fmla="*/ 1 w 1"/>
                  <a:gd name="T5" fmla="*/ 5 h 5"/>
                  <a:gd name="T6" fmla="*/ 1 w 1"/>
                  <a:gd name="T7" fmla="*/ 2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62" name="Freeform 4524">
                <a:extLst>
                  <a:ext uri="{FF2B5EF4-FFF2-40B4-BE49-F238E27FC236}">
                    <a16:creationId xmlns:a16="http://schemas.microsoft.com/office/drawing/2014/main" id="{945279ED-E4DB-449B-B086-13306EDB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2527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4 h 6"/>
                  <a:gd name="T4" fmla="*/ 0 w 1"/>
                  <a:gd name="T5" fmla="*/ 6 h 6"/>
                  <a:gd name="T6" fmla="*/ 1 w 1"/>
                  <a:gd name="T7" fmla="*/ 3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63" name="Freeform 4525">
                <a:extLst>
                  <a:ext uri="{FF2B5EF4-FFF2-40B4-BE49-F238E27FC236}">
                    <a16:creationId xmlns:a16="http://schemas.microsoft.com/office/drawing/2014/main" id="{F8F01A8A-1294-4423-9D3D-FF7EE802A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" y="2536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1 w 2"/>
                  <a:gd name="T5" fmla="*/ 4 h 4"/>
                  <a:gd name="T6" fmla="*/ 1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64" name="Freeform 4526">
                <a:extLst>
                  <a:ext uri="{FF2B5EF4-FFF2-40B4-BE49-F238E27FC236}">
                    <a16:creationId xmlns:a16="http://schemas.microsoft.com/office/drawing/2014/main" id="{FE0099E2-1F1B-44DF-A3C2-3EED91D4E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4" y="2377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4 h 6"/>
                  <a:gd name="T4" fmla="*/ 0 w 1"/>
                  <a:gd name="T5" fmla="*/ 6 h 6"/>
                  <a:gd name="T6" fmla="*/ 1 w 1"/>
                  <a:gd name="T7" fmla="*/ 2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5"/>
                      <a:pt x="1" y="4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65" name="Freeform 4527">
                <a:extLst>
                  <a:ext uri="{FF2B5EF4-FFF2-40B4-BE49-F238E27FC236}">
                    <a16:creationId xmlns:a16="http://schemas.microsoft.com/office/drawing/2014/main" id="{B5EC4754-9C2A-4C2A-9F47-1114954C7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1577"/>
                <a:ext cx="2" cy="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66" name="Freeform 4528">
                <a:extLst>
                  <a:ext uri="{FF2B5EF4-FFF2-40B4-BE49-F238E27FC236}">
                    <a16:creationId xmlns:a16="http://schemas.microsoft.com/office/drawing/2014/main" id="{50794509-128C-4B11-9BC9-DD022C3D7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2384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67" name="Freeform 4529">
                <a:extLst>
                  <a:ext uri="{FF2B5EF4-FFF2-40B4-BE49-F238E27FC236}">
                    <a16:creationId xmlns:a16="http://schemas.microsoft.com/office/drawing/2014/main" id="{A2431587-E241-4679-B271-527251C3B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1547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68" name="Freeform 4530">
                <a:extLst>
                  <a:ext uri="{FF2B5EF4-FFF2-40B4-BE49-F238E27FC236}">
                    <a16:creationId xmlns:a16="http://schemas.microsoft.com/office/drawing/2014/main" id="{E20AD9B4-4842-48FC-A045-11D455AB2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2425"/>
                <a:ext cx="1" cy="3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3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69" name="Freeform 4531">
                <a:extLst>
                  <a:ext uri="{FF2B5EF4-FFF2-40B4-BE49-F238E27FC236}">
                    <a16:creationId xmlns:a16="http://schemas.microsoft.com/office/drawing/2014/main" id="{ABA686DB-0842-4DB0-9AEE-27D58B54D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" y="1528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70" name="Freeform 4532">
                <a:extLst>
                  <a:ext uri="{FF2B5EF4-FFF2-40B4-BE49-F238E27FC236}">
                    <a16:creationId xmlns:a16="http://schemas.microsoft.com/office/drawing/2014/main" id="{4C69BC23-1E92-4567-900C-CF4A2E846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" y="2018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2" y="5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71" name="Freeform 4533">
                <a:extLst>
                  <a:ext uri="{FF2B5EF4-FFF2-40B4-BE49-F238E27FC236}">
                    <a16:creationId xmlns:a16="http://schemas.microsoft.com/office/drawing/2014/main" id="{6510C1FD-4886-48A4-B993-C77DBAA0B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2034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72" name="Freeform 4534">
                <a:extLst>
                  <a:ext uri="{FF2B5EF4-FFF2-40B4-BE49-F238E27FC236}">
                    <a16:creationId xmlns:a16="http://schemas.microsoft.com/office/drawing/2014/main" id="{8133ACEA-E8AE-45B6-B07E-69FB0068F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" y="2033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73" name="Freeform 4535">
                <a:extLst>
                  <a:ext uri="{FF2B5EF4-FFF2-40B4-BE49-F238E27FC236}">
                    <a16:creationId xmlns:a16="http://schemas.microsoft.com/office/drawing/2014/main" id="{6F3EF178-59FB-474A-8B0A-78423C4A0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" y="2041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74" name="Freeform 4536">
                <a:extLst>
                  <a:ext uri="{FF2B5EF4-FFF2-40B4-BE49-F238E27FC236}">
                    <a16:creationId xmlns:a16="http://schemas.microsoft.com/office/drawing/2014/main" id="{6B824A2F-6F25-430A-B915-EA49D9DA0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0" y="1833"/>
                <a:ext cx="2" cy="4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2 h 4"/>
                  <a:gd name="T4" fmla="*/ 1 w 3"/>
                  <a:gd name="T5" fmla="*/ 4 h 4"/>
                  <a:gd name="T6" fmla="*/ 1 w 3"/>
                  <a:gd name="T7" fmla="*/ 4 h 4"/>
                  <a:gd name="T8" fmla="*/ 3 w 3"/>
                  <a:gd name="T9" fmla="*/ 2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75" name="Freeform 4537">
                <a:extLst>
                  <a:ext uri="{FF2B5EF4-FFF2-40B4-BE49-F238E27FC236}">
                    <a16:creationId xmlns:a16="http://schemas.microsoft.com/office/drawing/2014/main" id="{1AAA43ED-1E27-4653-A1C4-D59E49CC1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7" y="2061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4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76" name="Freeform 4538">
                <a:extLst>
                  <a:ext uri="{FF2B5EF4-FFF2-40B4-BE49-F238E27FC236}">
                    <a16:creationId xmlns:a16="http://schemas.microsoft.com/office/drawing/2014/main" id="{1BE17BF0-8C9B-4D60-B51D-AAE651386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" y="2078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77" name="Freeform 4539">
                <a:extLst>
                  <a:ext uri="{FF2B5EF4-FFF2-40B4-BE49-F238E27FC236}">
                    <a16:creationId xmlns:a16="http://schemas.microsoft.com/office/drawing/2014/main" id="{1252A898-E364-4434-81AA-7CA051FEE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1825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2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78" name="Freeform 4540">
                <a:extLst>
                  <a:ext uri="{FF2B5EF4-FFF2-40B4-BE49-F238E27FC236}">
                    <a16:creationId xmlns:a16="http://schemas.microsoft.com/office/drawing/2014/main" id="{41D95A3C-F0E1-43F7-9AE7-55D48BBFB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1821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79" name="Freeform 4541">
                <a:extLst>
                  <a:ext uri="{FF2B5EF4-FFF2-40B4-BE49-F238E27FC236}">
                    <a16:creationId xmlns:a16="http://schemas.microsoft.com/office/drawing/2014/main" id="{332354B1-D270-4D4B-B9C8-DEAE56241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1968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80" name="Freeform 4542">
                <a:extLst>
                  <a:ext uri="{FF2B5EF4-FFF2-40B4-BE49-F238E27FC236}">
                    <a16:creationId xmlns:a16="http://schemas.microsoft.com/office/drawing/2014/main" id="{893085F9-2FA1-4367-A87D-06A4C4244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1974"/>
                <a:ext cx="2" cy="2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0 w 2"/>
                  <a:gd name="T5" fmla="*/ 1 h 3"/>
                  <a:gd name="T6" fmla="*/ 1 w 2"/>
                  <a:gd name="T7" fmla="*/ 3 h 3"/>
                  <a:gd name="T8" fmla="*/ 2 w 2"/>
                  <a:gd name="T9" fmla="*/ 2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81" name="Freeform 4543">
                <a:extLst>
                  <a:ext uri="{FF2B5EF4-FFF2-40B4-BE49-F238E27FC236}">
                    <a16:creationId xmlns:a16="http://schemas.microsoft.com/office/drawing/2014/main" id="{0B43039A-3A13-4EF2-8759-955B2E8B2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" y="1962"/>
                <a:ext cx="1" cy="4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1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82" name="Freeform 4544">
                <a:extLst>
                  <a:ext uri="{FF2B5EF4-FFF2-40B4-BE49-F238E27FC236}">
                    <a16:creationId xmlns:a16="http://schemas.microsoft.com/office/drawing/2014/main" id="{9F212D0C-E07F-43D3-981E-588356E1D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1987"/>
                <a:ext cx="3" cy="3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1 h 4"/>
                  <a:gd name="T4" fmla="*/ 1 w 3"/>
                  <a:gd name="T5" fmla="*/ 4 h 4"/>
                  <a:gd name="T6" fmla="*/ 3 w 3"/>
                  <a:gd name="T7" fmla="*/ 4 h 4"/>
                  <a:gd name="T8" fmla="*/ 2 w 3"/>
                  <a:gd name="T9" fmla="*/ 0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83" name="Freeform 4545">
                <a:extLst>
                  <a:ext uri="{FF2B5EF4-FFF2-40B4-BE49-F238E27FC236}">
                    <a16:creationId xmlns:a16="http://schemas.microsoft.com/office/drawing/2014/main" id="{B8968B4B-CBEB-438D-AE2B-3E4AEEFE8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5" y="1932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84" name="Freeform 4546">
                <a:extLst>
                  <a:ext uri="{FF2B5EF4-FFF2-40B4-BE49-F238E27FC236}">
                    <a16:creationId xmlns:a16="http://schemas.microsoft.com/office/drawing/2014/main" id="{0F39E622-46CF-4FA6-BC28-89D3C9DA6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1988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0 w 2"/>
                  <a:gd name="T5" fmla="*/ 2 h 4"/>
                  <a:gd name="T6" fmla="*/ 0 w 2"/>
                  <a:gd name="T7" fmla="*/ 4 h 4"/>
                  <a:gd name="T8" fmla="*/ 0 w 2"/>
                  <a:gd name="T9" fmla="*/ 4 h 4"/>
                  <a:gd name="T10" fmla="*/ 2 w 2"/>
                  <a:gd name="T11" fmla="*/ 2 h 4"/>
                  <a:gd name="T12" fmla="*/ 1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85" name="Freeform 4547">
                <a:extLst>
                  <a:ext uri="{FF2B5EF4-FFF2-40B4-BE49-F238E27FC236}">
                    <a16:creationId xmlns:a16="http://schemas.microsoft.com/office/drawing/2014/main" id="{BAAD3A24-E8E8-4B4A-9E86-240D362D5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" y="1990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1 w 2"/>
                  <a:gd name="T7" fmla="*/ 5 h 5"/>
                  <a:gd name="T8" fmla="*/ 2 w 2"/>
                  <a:gd name="T9" fmla="*/ 3 h 5"/>
                  <a:gd name="T10" fmla="*/ 1 w 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86" name="Freeform 4548">
                <a:extLst>
                  <a:ext uri="{FF2B5EF4-FFF2-40B4-BE49-F238E27FC236}">
                    <a16:creationId xmlns:a16="http://schemas.microsoft.com/office/drawing/2014/main" id="{F92F21D7-9D8C-4F06-B688-C1D6241B1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" y="1890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1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3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87" name="Freeform 4549">
                <a:extLst>
                  <a:ext uri="{FF2B5EF4-FFF2-40B4-BE49-F238E27FC236}">
                    <a16:creationId xmlns:a16="http://schemas.microsoft.com/office/drawing/2014/main" id="{B42A4E57-AFD2-4E48-BBBB-36638F752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" y="2011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88" name="Freeform 4550">
                <a:extLst>
                  <a:ext uri="{FF2B5EF4-FFF2-40B4-BE49-F238E27FC236}">
                    <a16:creationId xmlns:a16="http://schemas.microsoft.com/office/drawing/2014/main" id="{34F9135E-9AA4-48A0-8216-FA737BEA3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9" y="2135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3 h 5"/>
                  <a:gd name="T4" fmla="*/ 1 w 1"/>
                  <a:gd name="T5" fmla="*/ 5 h 5"/>
                  <a:gd name="T6" fmla="*/ 1 w 1"/>
                  <a:gd name="T7" fmla="*/ 2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89" name="Freeform 4551">
                <a:extLst>
                  <a:ext uri="{FF2B5EF4-FFF2-40B4-BE49-F238E27FC236}">
                    <a16:creationId xmlns:a16="http://schemas.microsoft.com/office/drawing/2014/main" id="{8D08A0DD-6827-40B1-80D4-10340300F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" y="1747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3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90" name="Freeform 4552">
                <a:extLst>
                  <a:ext uri="{FF2B5EF4-FFF2-40B4-BE49-F238E27FC236}">
                    <a16:creationId xmlns:a16="http://schemas.microsoft.com/office/drawing/2014/main" id="{38D52D5C-E197-4D27-ABA6-AB349EEB4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" y="2162"/>
                <a:ext cx="2" cy="3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1 w 2"/>
                  <a:gd name="T5" fmla="*/ 4 h 4"/>
                  <a:gd name="T6" fmla="*/ 1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91" name="Freeform 4553">
                <a:extLst>
                  <a:ext uri="{FF2B5EF4-FFF2-40B4-BE49-F238E27FC236}">
                    <a16:creationId xmlns:a16="http://schemas.microsoft.com/office/drawing/2014/main" id="{0DA8155A-AF6A-4E4F-8949-73E3A8C54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2161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2" y="4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92" name="Freeform 4554">
                <a:extLst>
                  <a:ext uri="{FF2B5EF4-FFF2-40B4-BE49-F238E27FC236}">
                    <a16:creationId xmlns:a16="http://schemas.microsoft.com/office/drawing/2014/main" id="{88C10D1B-2563-41D7-B437-3EB7E6211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2162"/>
                <a:ext cx="3" cy="3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2 h 4"/>
                  <a:gd name="T4" fmla="*/ 1 w 3"/>
                  <a:gd name="T5" fmla="*/ 4 h 4"/>
                  <a:gd name="T6" fmla="*/ 1 w 3"/>
                  <a:gd name="T7" fmla="*/ 4 h 4"/>
                  <a:gd name="T8" fmla="*/ 3 w 3"/>
                  <a:gd name="T9" fmla="*/ 2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93" name="Freeform 4555">
                <a:extLst>
                  <a:ext uri="{FF2B5EF4-FFF2-40B4-BE49-F238E27FC236}">
                    <a16:creationId xmlns:a16="http://schemas.microsoft.com/office/drawing/2014/main" id="{A96A991B-5C4E-415F-AE11-EF95026A5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216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1 w 1"/>
                  <a:gd name="T9" fmla="*/ 3 h 4"/>
                  <a:gd name="T10" fmla="*/ 1 w 1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94" name="Freeform 4556">
                <a:extLst>
                  <a:ext uri="{FF2B5EF4-FFF2-40B4-BE49-F238E27FC236}">
                    <a16:creationId xmlns:a16="http://schemas.microsoft.com/office/drawing/2014/main" id="{FAE321A4-F23C-423C-A58F-BE5FAD368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2168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2" y="4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95" name="Freeform 4557">
                <a:extLst>
                  <a:ext uri="{FF2B5EF4-FFF2-40B4-BE49-F238E27FC236}">
                    <a16:creationId xmlns:a16="http://schemas.microsoft.com/office/drawing/2014/main" id="{44673427-51D3-4EDB-88B1-81EED71CD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6" y="1705"/>
                <a:ext cx="2" cy="3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2 w 3"/>
                  <a:gd name="T7" fmla="*/ 4 h 4"/>
                  <a:gd name="T8" fmla="*/ 3 w 3"/>
                  <a:gd name="T9" fmla="*/ 2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96" name="Freeform 4558">
                <a:extLst>
                  <a:ext uri="{FF2B5EF4-FFF2-40B4-BE49-F238E27FC236}">
                    <a16:creationId xmlns:a16="http://schemas.microsoft.com/office/drawing/2014/main" id="{A07D52DD-63F7-47AF-AC88-6E4736EDE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1" y="1702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97" name="Freeform 4559">
                <a:extLst>
                  <a:ext uri="{FF2B5EF4-FFF2-40B4-BE49-F238E27FC236}">
                    <a16:creationId xmlns:a16="http://schemas.microsoft.com/office/drawing/2014/main" id="{05548E8A-52D4-476D-BDBF-D860C40B2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1691"/>
                <a:ext cx="2" cy="3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1 w 3"/>
                  <a:gd name="T9" fmla="*/ 4 h 4"/>
                  <a:gd name="T10" fmla="*/ 3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98" name="Freeform 4560">
                <a:extLst>
                  <a:ext uri="{FF2B5EF4-FFF2-40B4-BE49-F238E27FC236}">
                    <a16:creationId xmlns:a16="http://schemas.microsoft.com/office/drawing/2014/main" id="{7A5D84FC-7E30-4BC1-A526-25098AC35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" y="2219"/>
                <a:ext cx="2" cy="3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0 w 2"/>
                  <a:gd name="T5" fmla="*/ 1 h 4"/>
                  <a:gd name="T6" fmla="*/ 1 w 2"/>
                  <a:gd name="T7" fmla="*/ 4 h 4"/>
                  <a:gd name="T8" fmla="*/ 1 w 2"/>
                  <a:gd name="T9" fmla="*/ 4 h 4"/>
                  <a:gd name="T10" fmla="*/ 2 w 2"/>
                  <a:gd name="T11" fmla="*/ 2 h 4"/>
                  <a:gd name="T12" fmla="*/ 1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2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99" name="Freeform 4561">
                <a:extLst>
                  <a:ext uri="{FF2B5EF4-FFF2-40B4-BE49-F238E27FC236}">
                    <a16:creationId xmlns:a16="http://schemas.microsoft.com/office/drawing/2014/main" id="{E75C6D6D-2D44-42CD-8086-A8F916F73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0" y="2082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1 h 5"/>
                  <a:gd name="T4" fmla="*/ 1 w 1"/>
                  <a:gd name="T5" fmla="*/ 5 h 5"/>
                  <a:gd name="T6" fmla="*/ 1 w 1"/>
                  <a:gd name="T7" fmla="*/ 4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00" name="Freeform 4562">
                <a:extLst>
                  <a:ext uri="{FF2B5EF4-FFF2-40B4-BE49-F238E27FC236}">
                    <a16:creationId xmlns:a16="http://schemas.microsoft.com/office/drawing/2014/main" id="{BC87C512-B3F8-4E17-B175-D9C1BA0C1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" y="1819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01" name="Freeform 4563">
                <a:extLst>
                  <a:ext uri="{FF2B5EF4-FFF2-40B4-BE49-F238E27FC236}">
                    <a16:creationId xmlns:a16="http://schemas.microsoft.com/office/drawing/2014/main" id="{C228F8E9-6D60-46AD-AF6C-D00502426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" y="2099"/>
                <a:ext cx="1" cy="3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2 h 4"/>
                  <a:gd name="T4" fmla="*/ 1 w 1"/>
                  <a:gd name="T5" fmla="*/ 4 h 4"/>
                  <a:gd name="T6" fmla="*/ 1 w 1"/>
                  <a:gd name="T7" fmla="*/ 3 h 4"/>
                  <a:gd name="T8" fmla="*/ 0 w 1"/>
                  <a:gd name="T9" fmla="*/ 0 h 4"/>
                  <a:gd name="T10" fmla="*/ 0 w 1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02" name="Freeform 4564">
                <a:extLst>
                  <a:ext uri="{FF2B5EF4-FFF2-40B4-BE49-F238E27FC236}">
                    <a16:creationId xmlns:a16="http://schemas.microsoft.com/office/drawing/2014/main" id="{F381517A-8764-4FD2-A31A-499383EEA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1805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03" name="Freeform 4565">
                <a:extLst>
                  <a:ext uri="{FF2B5EF4-FFF2-40B4-BE49-F238E27FC236}">
                    <a16:creationId xmlns:a16="http://schemas.microsoft.com/office/drawing/2014/main" id="{535E7C50-14FA-40D4-B547-A0D503821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2" y="1799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04" name="Freeform 4566">
                <a:extLst>
                  <a:ext uri="{FF2B5EF4-FFF2-40B4-BE49-F238E27FC236}">
                    <a16:creationId xmlns:a16="http://schemas.microsoft.com/office/drawing/2014/main" id="{D480BAAE-C8B0-43FF-A2A8-429B5EFE6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" y="1783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1" y="3"/>
                      <a:pt x="0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05" name="Freeform 4567">
                <a:extLst>
                  <a:ext uri="{FF2B5EF4-FFF2-40B4-BE49-F238E27FC236}">
                    <a16:creationId xmlns:a16="http://schemas.microsoft.com/office/drawing/2014/main" id="{604E949F-24D8-4840-94D1-1ED59E376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1776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06" name="Freeform 4568">
                <a:extLst>
                  <a:ext uri="{FF2B5EF4-FFF2-40B4-BE49-F238E27FC236}">
                    <a16:creationId xmlns:a16="http://schemas.microsoft.com/office/drawing/2014/main" id="{D57FCC55-1AE2-42B7-AE4B-8C7B6BE18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0" y="3006"/>
                <a:ext cx="3" cy="3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1 w 3"/>
                  <a:gd name="T9" fmla="*/ 4 h 4"/>
                  <a:gd name="T10" fmla="*/ 3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2" y="2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07" name="Freeform 4569">
                <a:extLst>
                  <a:ext uri="{FF2B5EF4-FFF2-40B4-BE49-F238E27FC236}">
                    <a16:creationId xmlns:a16="http://schemas.microsoft.com/office/drawing/2014/main" id="{2FB97BDE-118D-4980-A2F9-85B65E120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" y="3013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3 h 5"/>
                  <a:gd name="T4" fmla="*/ 0 w 1"/>
                  <a:gd name="T5" fmla="*/ 5 h 5"/>
                  <a:gd name="T6" fmla="*/ 1 w 1"/>
                  <a:gd name="T7" fmla="*/ 2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08" name="Freeform 4570">
                <a:extLst>
                  <a:ext uri="{FF2B5EF4-FFF2-40B4-BE49-F238E27FC236}">
                    <a16:creationId xmlns:a16="http://schemas.microsoft.com/office/drawing/2014/main" id="{FCA50578-5A12-49E0-8AE2-22B416C41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3019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3 h 3"/>
                  <a:gd name="T10" fmla="*/ 1 w 1"/>
                  <a:gd name="T11" fmla="*/ 2 h 3"/>
                  <a:gd name="T12" fmla="*/ 1 w 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09" name="Freeform 4571">
                <a:extLst>
                  <a:ext uri="{FF2B5EF4-FFF2-40B4-BE49-F238E27FC236}">
                    <a16:creationId xmlns:a16="http://schemas.microsoft.com/office/drawing/2014/main" id="{0B018786-B669-48A4-A0FF-ACBA47634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7" y="880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3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10" name="Freeform 4572">
                <a:extLst>
                  <a:ext uri="{FF2B5EF4-FFF2-40B4-BE49-F238E27FC236}">
                    <a16:creationId xmlns:a16="http://schemas.microsoft.com/office/drawing/2014/main" id="{3E37B175-3689-4401-AE9D-E7E455103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3029"/>
                <a:ext cx="2" cy="6"/>
              </a:xfrm>
              <a:custGeom>
                <a:avLst/>
                <a:gdLst>
                  <a:gd name="T0" fmla="*/ 0 w 2"/>
                  <a:gd name="T1" fmla="*/ 0 h 7"/>
                  <a:gd name="T2" fmla="*/ 2 w 2"/>
                  <a:gd name="T3" fmla="*/ 7 h 7"/>
                  <a:gd name="T4" fmla="*/ 0 w 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cubicBezTo>
                      <a:pt x="1" y="3"/>
                      <a:pt x="2" y="7"/>
                      <a:pt x="2" y="7"/>
                    </a:cubicBezTo>
                    <a:cubicBezTo>
                      <a:pt x="2" y="7"/>
                      <a:pt x="1" y="3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11" name="Freeform 4573">
                <a:extLst>
                  <a:ext uri="{FF2B5EF4-FFF2-40B4-BE49-F238E27FC236}">
                    <a16:creationId xmlns:a16="http://schemas.microsoft.com/office/drawing/2014/main" id="{ED371F8C-3464-4C0D-834B-181AB141A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3046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1" y="3"/>
                      <a:pt x="0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12" name="Freeform 4574">
                <a:extLst>
                  <a:ext uri="{FF2B5EF4-FFF2-40B4-BE49-F238E27FC236}">
                    <a16:creationId xmlns:a16="http://schemas.microsoft.com/office/drawing/2014/main" id="{3C6FAAA1-8959-4D34-AA01-C5EDE4352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" y="852"/>
                <a:ext cx="1" cy="4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3 h 5"/>
                  <a:gd name="T4" fmla="*/ 0 w 1"/>
                  <a:gd name="T5" fmla="*/ 5 h 5"/>
                  <a:gd name="T6" fmla="*/ 1 w 1"/>
                  <a:gd name="T7" fmla="*/ 2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13" name="Freeform 4575">
                <a:extLst>
                  <a:ext uri="{FF2B5EF4-FFF2-40B4-BE49-F238E27FC236}">
                    <a16:creationId xmlns:a16="http://schemas.microsoft.com/office/drawing/2014/main" id="{FF354268-EB8F-49E6-9377-26B46C9D2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3048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14" name="Freeform 4576">
                <a:extLst>
                  <a:ext uri="{FF2B5EF4-FFF2-40B4-BE49-F238E27FC236}">
                    <a16:creationId xmlns:a16="http://schemas.microsoft.com/office/drawing/2014/main" id="{4F999104-C205-4DDA-9967-53A59537C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3054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1 h 4"/>
                  <a:gd name="T4" fmla="*/ 1 w 2"/>
                  <a:gd name="T5" fmla="*/ 4 h 4"/>
                  <a:gd name="T6" fmla="*/ 2 w 2"/>
                  <a:gd name="T7" fmla="*/ 2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15" name="Freeform 4577">
                <a:extLst>
                  <a:ext uri="{FF2B5EF4-FFF2-40B4-BE49-F238E27FC236}">
                    <a16:creationId xmlns:a16="http://schemas.microsoft.com/office/drawing/2014/main" id="{0EC93D09-2E53-43B4-A5ED-2B8C0BD39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3058"/>
                <a:ext cx="2" cy="4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2" y="3"/>
                      <a:pt x="3" y="5"/>
                    </a:cubicBezTo>
                    <a:cubicBezTo>
                      <a:pt x="2" y="3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16" name="Freeform 4578">
                <a:extLst>
                  <a:ext uri="{FF2B5EF4-FFF2-40B4-BE49-F238E27FC236}">
                    <a16:creationId xmlns:a16="http://schemas.microsoft.com/office/drawing/2014/main" id="{887870A5-A30B-45F1-8FF4-51FDBA91B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0" y="3063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17" name="Freeform 4579">
                <a:extLst>
                  <a:ext uri="{FF2B5EF4-FFF2-40B4-BE49-F238E27FC236}">
                    <a16:creationId xmlns:a16="http://schemas.microsoft.com/office/drawing/2014/main" id="{F40F7EFD-433F-486F-ADB5-38D40D555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2919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18" name="Freeform 4580">
                <a:extLst>
                  <a:ext uri="{FF2B5EF4-FFF2-40B4-BE49-F238E27FC236}">
                    <a16:creationId xmlns:a16="http://schemas.microsoft.com/office/drawing/2014/main" id="{6C4AE6D4-0783-4DCB-8008-EBF3AA225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" y="969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0 w 2"/>
                  <a:gd name="T5" fmla="*/ 2 h 4"/>
                  <a:gd name="T6" fmla="*/ 1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19" name="Freeform 4581">
                <a:extLst>
                  <a:ext uri="{FF2B5EF4-FFF2-40B4-BE49-F238E27FC236}">
                    <a16:creationId xmlns:a16="http://schemas.microsoft.com/office/drawing/2014/main" id="{260DCB14-9D3D-4C60-9A89-991E5882F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0" y="954"/>
                <a:ext cx="1" cy="2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2 h 3"/>
                  <a:gd name="T10" fmla="*/ 2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20" name="Freeform 4582">
                <a:extLst>
                  <a:ext uri="{FF2B5EF4-FFF2-40B4-BE49-F238E27FC236}">
                    <a16:creationId xmlns:a16="http://schemas.microsoft.com/office/drawing/2014/main" id="{8397F851-00B0-42BD-A589-43F49D75F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7" y="2943"/>
                <a:ext cx="2" cy="4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2 h 5"/>
                  <a:gd name="T4" fmla="*/ 0 w 2"/>
                  <a:gd name="T5" fmla="*/ 5 h 5"/>
                  <a:gd name="T6" fmla="*/ 2 w 2"/>
                  <a:gd name="T7" fmla="*/ 3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21" name="Freeform 4583">
                <a:extLst>
                  <a:ext uri="{FF2B5EF4-FFF2-40B4-BE49-F238E27FC236}">
                    <a16:creationId xmlns:a16="http://schemas.microsoft.com/office/drawing/2014/main" id="{7D2474E9-9290-462F-AA6E-2ABE8003B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" y="2959"/>
                <a:ext cx="2" cy="3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1 w 2"/>
                  <a:gd name="T5" fmla="*/ 4 h 4"/>
                  <a:gd name="T6" fmla="*/ 2 w 2"/>
                  <a:gd name="T7" fmla="*/ 2 h 4"/>
                  <a:gd name="T8" fmla="*/ 1 w 2"/>
                  <a:gd name="T9" fmla="*/ 0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22" name="Freeform 4584">
                <a:extLst>
                  <a:ext uri="{FF2B5EF4-FFF2-40B4-BE49-F238E27FC236}">
                    <a16:creationId xmlns:a16="http://schemas.microsoft.com/office/drawing/2014/main" id="{63DE9CE6-612D-4EB3-A3D3-B647790EC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2" y="2948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23" name="Freeform 4585">
                <a:extLst>
                  <a:ext uri="{FF2B5EF4-FFF2-40B4-BE49-F238E27FC236}">
                    <a16:creationId xmlns:a16="http://schemas.microsoft.com/office/drawing/2014/main" id="{629CD27F-EAEB-41D3-B354-E26B29860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0" y="2949"/>
                <a:ext cx="3" cy="3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2 h 4"/>
                  <a:gd name="T4" fmla="*/ 1 w 3"/>
                  <a:gd name="T5" fmla="*/ 4 h 4"/>
                  <a:gd name="T6" fmla="*/ 1 w 3"/>
                  <a:gd name="T7" fmla="*/ 4 h 4"/>
                  <a:gd name="T8" fmla="*/ 3 w 3"/>
                  <a:gd name="T9" fmla="*/ 2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24" name="Freeform 4586">
                <a:extLst>
                  <a:ext uri="{FF2B5EF4-FFF2-40B4-BE49-F238E27FC236}">
                    <a16:creationId xmlns:a16="http://schemas.microsoft.com/office/drawing/2014/main" id="{5A0EBF23-A4BD-4050-95EC-C1A05305E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4" y="2963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3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25" name="Freeform 4587">
                <a:extLst>
                  <a:ext uri="{FF2B5EF4-FFF2-40B4-BE49-F238E27FC236}">
                    <a16:creationId xmlns:a16="http://schemas.microsoft.com/office/drawing/2014/main" id="{94B8571C-21DF-4257-A6F6-8F07CA907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916"/>
                <a:ext cx="1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1 w 2"/>
                  <a:gd name="T7" fmla="*/ 5 h 5"/>
                  <a:gd name="T8" fmla="*/ 2 w 2"/>
                  <a:gd name="T9" fmla="*/ 3 h 5"/>
                  <a:gd name="T10" fmla="*/ 1 w 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26" name="Freeform 4588">
                <a:extLst>
                  <a:ext uri="{FF2B5EF4-FFF2-40B4-BE49-F238E27FC236}">
                    <a16:creationId xmlns:a16="http://schemas.microsoft.com/office/drawing/2014/main" id="{894478F8-A0ED-42EB-A2F7-A2004C05E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0" y="895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27" name="Freeform 4589">
                <a:extLst>
                  <a:ext uri="{FF2B5EF4-FFF2-40B4-BE49-F238E27FC236}">
                    <a16:creationId xmlns:a16="http://schemas.microsoft.com/office/drawing/2014/main" id="{1A1F77CF-BDFA-4365-9F42-93114DC39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3161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28" name="Freeform 4590">
                <a:extLst>
                  <a:ext uri="{FF2B5EF4-FFF2-40B4-BE49-F238E27FC236}">
                    <a16:creationId xmlns:a16="http://schemas.microsoft.com/office/drawing/2014/main" id="{30E27FC8-EC8D-42B2-927E-6A994D075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" y="3157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29" name="Freeform 4591">
                <a:extLst>
                  <a:ext uri="{FF2B5EF4-FFF2-40B4-BE49-F238E27FC236}">
                    <a16:creationId xmlns:a16="http://schemas.microsoft.com/office/drawing/2014/main" id="{5D3126F2-8F68-4338-9374-F12168568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2" y="752"/>
                <a:ext cx="1" cy="4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1 h 5"/>
                  <a:gd name="T4" fmla="*/ 0 w 1"/>
                  <a:gd name="T5" fmla="*/ 5 h 5"/>
                  <a:gd name="T6" fmla="*/ 1 w 1"/>
                  <a:gd name="T7" fmla="*/ 3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30" name="Freeform 4592">
                <a:extLst>
                  <a:ext uri="{FF2B5EF4-FFF2-40B4-BE49-F238E27FC236}">
                    <a16:creationId xmlns:a16="http://schemas.microsoft.com/office/drawing/2014/main" id="{37A729C2-423B-4F70-B188-6C42D0740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" y="3178"/>
                <a:ext cx="3" cy="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1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1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31" name="Freeform 4593">
                <a:extLst>
                  <a:ext uri="{FF2B5EF4-FFF2-40B4-BE49-F238E27FC236}">
                    <a16:creationId xmlns:a16="http://schemas.microsoft.com/office/drawing/2014/main" id="{EF4D8244-73F8-4C3F-940A-480317CFC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" y="3190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5"/>
                      <a:pt x="2" y="4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32" name="Freeform 4594">
                <a:extLst>
                  <a:ext uri="{FF2B5EF4-FFF2-40B4-BE49-F238E27FC236}">
                    <a16:creationId xmlns:a16="http://schemas.microsoft.com/office/drawing/2014/main" id="{9ADA879A-16F9-4DBC-AE49-EBFE9C302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" y="3196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0 w 2"/>
                  <a:gd name="T5" fmla="*/ 1 h 3"/>
                  <a:gd name="T6" fmla="*/ 0 w 2"/>
                  <a:gd name="T7" fmla="*/ 3 h 3"/>
                  <a:gd name="T8" fmla="*/ 2 w 2"/>
                  <a:gd name="T9" fmla="*/ 2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33" name="Freeform 4595">
                <a:extLst>
                  <a:ext uri="{FF2B5EF4-FFF2-40B4-BE49-F238E27FC236}">
                    <a16:creationId xmlns:a16="http://schemas.microsoft.com/office/drawing/2014/main" id="{9027175C-8102-42BB-9D55-244733D6A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" y="3201"/>
                <a:ext cx="3" cy="4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5 h 5"/>
                  <a:gd name="T4" fmla="*/ 3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3" y="0"/>
                      <a:pt x="1" y="3"/>
                      <a:pt x="0" y="5"/>
                    </a:cubicBezTo>
                    <a:cubicBezTo>
                      <a:pt x="1" y="3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34" name="Freeform 4596">
                <a:extLst>
                  <a:ext uri="{FF2B5EF4-FFF2-40B4-BE49-F238E27FC236}">
                    <a16:creationId xmlns:a16="http://schemas.microsoft.com/office/drawing/2014/main" id="{39BD7BB0-C3A9-4D4B-A969-62715EDB3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705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3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35" name="Freeform 4597">
                <a:extLst>
                  <a:ext uri="{FF2B5EF4-FFF2-40B4-BE49-F238E27FC236}">
                    <a16:creationId xmlns:a16="http://schemas.microsoft.com/office/drawing/2014/main" id="{3136CD97-B5C1-413C-9962-EFCC849D3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" y="3219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4 h 5"/>
                  <a:gd name="T4" fmla="*/ 0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36" name="Freeform 4598">
                <a:extLst>
                  <a:ext uri="{FF2B5EF4-FFF2-40B4-BE49-F238E27FC236}">
                    <a16:creationId xmlns:a16="http://schemas.microsoft.com/office/drawing/2014/main" id="{FDF3CFD3-197B-4959-ABB7-E1EB6A3A7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3091"/>
                <a:ext cx="2" cy="3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2 w 3"/>
                  <a:gd name="T7" fmla="*/ 4 h 4"/>
                  <a:gd name="T8" fmla="*/ 3 w 3"/>
                  <a:gd name="T9" fmla="*/ 2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37" name="Freeform 4599">
                <a:extLst>
                  <a:ext uri="{FF2B5EF4-FFF2-40B4-BE49-F238E27FC236}">
                    <a16:creationId xmlns:a16="http://schemas.microsoft.com/office/drawing/2014/main" id="{8D004B12-F1D5-4440-9237-CCC82AED3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3094"/>
                <a:ext cx="1" cy="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1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38" name="Freeform 4600">
                <a:extLst>
                  <a:ext uri="{FF2B5EF4-FFF2-40B4-BE49-F238E27FC236}">
                    <a16:creationId xmlns:a16="http://schemas.microsoft.com/office/drawing/2014/main" id="{97A14D73-C46F-4528-84DA-AA0129B2E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1" y="810"/>
                <a:ext cx="2" cy="3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39" name="Freeform 4601">
                <a:extLst>
                  <a:ext uri="{FF2B5EF4-FFF2-40B4-BE49-F238E27FC236}">
                    <a16:creationId xmlns:a16="http://schemas.microsoft.com/office/drawing/2014/main" id="{C03915EE-3030-4775-8F74-5FD369656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807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40" name="Freeform 4602">
                <a:extLst>
                  <a:ext uri="{FF2B5EF4-FFF2-40B4-BE49-F238E27FC236}">
                    <a16:creationId xmlns:a16="http://schemas.microsoft.com/office/drawing/2014/main" id="{1F13BEEE-FFD3-43F2-9CAC-C287C473F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5" y="805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41" name="Freeform 4603">
                <a:extLst>
                  <a:ext uri="{FF2B5EF4-FFF2-40B4-BE49-F238E27FC236}">
                    <a16:creationId xmlns:a16="http://schemas.microsoft.com/office/drawing/2014/main" id="{0A65E52B-C6D3-498D-A4FC-983822DF9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1" y="3120"/>
                <a:ext cx="3" cy="3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1 w 3"/>
                  <a:gd name="T9" fmla="*/ 4 h 4"/>
                  <a:gd name="T10" fmla="*/ 3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42" name="Freeform 4604">
                <a:extLst>
                  <a:ext uri="{FF2B5EF4-FFF2-40B4-BE49-F238E27FC236}">
                    <a16:creationId xmlns:a16="http://schemas.microsoft.com/office/drawing/2014/main" id="{DC8166A5-858D-478F-BC92-B0DAEF3C1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790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1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43" name="Freeform 4605">
                <a:extLst>
                  <a:ext uri="{FF2B5EF4-FFF2-40B4-BE49-F238E27FC236}">
                    <a16:creationId xmlns:a16="http://schemas.microsoft.com/office/drawing/2014/main" id="{CAC5CF5F-F6C5-4E16-9068-64A68D80E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3139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1 h 5"/>
                  <a:gd name="T4" fmla="*/ 1 w 1"/>
                  <a:gd name="T5" fmla="*/ 5 h 5"/>
                  <a:gd name="T6" fmla="*/ 1 w 1"/>
                  <a:gd name="T7" fmla="*/ 4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44" name="Freeform 4606">
                <a:extLst>
                  <a:ext uri="{FF2B5EF4-FFF2-40B4-BE49-F238E27FC236}">
                    <a16:creationId xmlns:a16="http://schemas.microsoft.com/office/drawing/2014/main" id="{D2A02AC2-71DA-4195-95AC-51ED70982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3143"/>
                <a:ext cx="0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1 h 5"/>
                  <a:gd name="T4" fmla="*/ 0 w 1"/>
                  <a:gd name="T5" fmla="*/ 5 h 5"/>
                  <a:gd name="T6" fmla="*/ 1 w 1"/>
                  <a:gd name="T7" fmla="*/ 4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45" name="Freeform 4607">
                <a:extLst>
                  <a:ext uri="{FF2B5EF4-FFF2-40B4-BE49-F238E27FC236}">
                    <a16:creationId xmlns:a16="http://schemas.microsoft.com/office/drawing/2014/main" id="{5C93434E-DB42-48DA-BEF4-9F5C03293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3149"/>
                <a:ext cx="2" cy="3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1 w 2"/>
                  <a:gd name="T5" fmla="*/ 4 h 4"/>
                  <a:gd name="T6" fmla="*/ 1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46" name="Freeform 4608">
                <a:extLst>
                  <a:ext uri="{FF2B5EF4-FFF2-40B4-BE49-F238E27FC236}">
                    <a16:creationId xmlns:a16="http://schemas.microsoft.com/office/drawing/2014/main" id="{66506B92-200E-4FEA-8DC6-1B73AFE75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2620"/>
                <a:ext cx="2" cy="3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1 w 2"/>
                  <a:gd name="T5" fmla="*/ 4 h 4"/>
                  <a:gd name="T6" fmla="*/ 1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47" name="Freeform 4609">
                <a:extLst>
                  <a:ext uri="{FF2B5EF4-FFF2-40B4-BE49-F238E27FC236}">
                    <a16:creationId xmlns:a16="http://schemas.microsoft.com/office/drawing/2014/main" id="{BBCD922F-3960-49DD-BD13-AF659C182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6" y="2650"/>
                <a:ext cx="3" cy="4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2 h 4"/>
                  <a:gd name="T4" fmla="*/ 1 w 3"/>
                  <a:gd name="T5" fmla="*/ 4 h 4"/>
                  <a:gd name="T6" fmla="*/ 1 w 3"/>
                  <a:gd name="T7" fmla="*/ 4 h 4"/>
                  <a:gd name="T8" fmla="*/ 3 w 3"/>
                  <a:gd name="T9" fmla="*/ 2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48" name="Freeform 4610">
                <a:extLst>
                  <a:ext uri="{FF2B5EF4-FFF2-40B4-BE49-F238E27FC236}">
                    <a16:creationId xmlns:a16="http://schemas.microsoft.com/office/drawing/2014/main" id="{17B5018A-C2F0-40AF-B9FC-F666028F3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" y="1263"/>
                <a:ext cx="3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2 h 3"/>
                  <a:gd name="T8" fmla="*/ 1 w 3"/>
                  <a:gd name="T9" fmla="*/ 0 h 3"/>
                  <a:gd name="T10" fmla="*/ 1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49" name="Freeform 4611">
                <a:extLst>
                  <a:ext uri="{FF2B5EF4-FFF2-40B4-BE49-F238E27FC236}">
                    <a16:creationId xmlns:a16="http://schemas.microsoft.com/office/drawing/2014/main" id="{CC4AD8B9-7074-41C6-B4D7-EBCDE26E9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7" y="1258"/>
                <a:ext cx="2" cy="5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6 h 6"/>
                  <a:gd name="T4" fmla="*/ 2 w 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cubicBezTo>
                      <a:pt x="2" y="0"/>
                      <a:pt x="1" y="4"/>
                      <a:pt x="0" y="6"/>
                    </a:cubicBezTo>
                    <a:cubicBezTo>
                      <a:pt x="1" y="4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50" name="Freeform 4612">
                <a:extLst>
                  <a:ext uri="{FF2B5EF4-FFF2-40B4-BE49-F238E27FC236}">
                    <a16:creationId xmlns:a16="http://schemas.microsoft.com/office/drawing/2014/main" id="{525FBC08-C95A-4D7C-88DD-52492A5AE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1" y="2676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5"/>
                      <a:pt x="2" y="4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51" name="Freeform 4613">
                <a:extLst>
                  <a:ext uri="{FF2B5EF4-FFF2-40B4-BE49-F238E27FC236}">
                    <a16:creationId xmlns:a16="http://schemas.microsoft.com/office/drawing/2014/main" id="{E13DA510-7459-4AE8-8CB8-D2C5EE992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1394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52" name="Freeform 4614">
                <a:extLst>
                  <a:ext uri="{FF2B5EF4-FFF2-40B4-BE49-F238E27FC236}">
                    <a16:creationId xmlns:a16="http://schemas.microsoft.com/office/drawing/2014/main" id="{0BFF0B21-DABB-42EC-B325-7D434759A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6" y="1376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53" name="Freeform 4615">
                <a:extLst>
                  <a:ext uri="{FF2B5EF4-FFF2-40B4-BE49-F238E27FC236}">
                    <a16:creationId xmlns:a16="http://schemas.microsoft.com/office/drawing/2014/main" id="{EE223ED6-38E2-42A6-9173-EF770B116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573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1 h 5"/>
                  <a:gd name="T4" fmla="*/ 1 w 1"/>
                  <a:gd name="T5" fmla="*/ 5 h 5"/>
                  <a:gd name="T6" fmla="*/ 1 w 1"/>
                  <a:gd name="T7" fmla="*/ 4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54" name="Freeform 4616">
                <a:extLst>
                  <a:ext uri="{FF2B5EF4-FFF2-40B4-BE49-F238E27FC236}">
                    <a16:creationId xmlns:a16="http://schemas.microsoft.com/office/drawing/2014/main" id="{C0D83FA1-548A-4D7E-B8B9-93BC1F9E0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2576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55" name="Freeform 4617">
                <a:extLst>
                  <a:ext uri="{FF2B5EF4-FFF2-40B4-BE49-F238E27FC236}">
                    <a16:creationId xmlns:a16="http://schemas.microsoft.com/office/drawing/2014/main" id="{D8D1318B-1CDE-4C36-8535-A8834F4BF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6" y="2578"/>
                <a:ext cx="3" cy="3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2 w 3"/>
                  <a:gd name="T7" fmla="*/ 4 h 4"/>
                  <a:gd name="T8" fmla="*/ 3 w 3"/>
                  <a:gd name="T9" fmla="*/ 2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56" name="Freeform 4618">
                <a:extLst>
                  <a:ext uri="{FF2B5EF4-FFF2-40B4-BE49-F238E27FC236}">
                    <a16:creationId xmlns:a16="http://schemas.microsoft.com/office/drawing/2014/main" id="{66CDA5E5-28F7-40B0-A428-A7F948CC0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2589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4 h 6"/>
                  <a:gd name="T4" fmla="*/ 1 w 1"/>
                  <a:gd name="T5" fmla="*/ 6 h 6"/>
                  <a:gd name="T6" fmla="*/ 1 w 1"/>
                  <a:gd name="T7" fmla="*/ 3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57" name="Freeform 4619">
                <a:extLst>
                  <a:ext uri="{FF2B5EF4-FFF2-40B4-BE49-F238E27FC236}">
                    <a16:creationId xmlns:a16="http://schemas.microsoft.com/office/drawing/2014/main" id="{10B25CFF-63AC-4582-B7D8-44374D38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6" y="1330"/>
                <a:ext cx="1" cy="3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1 w 2"/>
                  <a:gd name="T5" fmla="*/ 4 h 4"/>
                  <a:gd name="T6" fmla="*/ 2 w 2"/>
                  <a:gd name="T7" fmla="*/ 2 h 4"/>
                  <a:gd name="T8" fmla="*/ 1 w 2"/>
                  <a:gd name="T9" fmla="*/ 0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58" name="Freeform 4620">
                <a:extLst>
                  <a:ext uri="{FF2B5EF4-FFF2-40B4-BE49-F238E27FC236}">
                    <a16:creationId xmlns:a16="http://schemas.microsoft.com/office/drawing/2014/main" id="{3BE33A50-69CB-42D7-876F-3568D062A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2592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1 h 3"/>
                  <a:gd name="T8" fmla="*/ 1 w 3"/>
                  <a:gd name="T9" fmla="*/ 0 h 3"/>
                  <a:gd name="T10" fmla="*/ 1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59" name="Freeform 4621">
                <a:extLst>
                  <a:ext uri="{FF2B5EF4-FFF2-40B4-BE49-F238E27FC236}">
                    <a16:creationId xmlns:a16="http://schemas.microsoft.com/office/drawing/2014/main" id="{6C117AFF-045F-4152-8F66-7D6ABAA23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" y="2606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60" name="Freeform 4622">
                <a:extLst>
                  <a:ext uri="{FF2B5EF4-FFF2-40B4-BE49-F238E27FC236}">
                    <a16:creationId xmlns:a16="http://schemas.microsoft.com/office/drawing/2014/main" id="{6A1F07B0-ABCE-4083-8FF5-9CF3E9964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" y="2835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61" name="Freeform 4623">
                <a:extLst>
                  <a:ext uri="{FF2B5EF4-FFF2-40B4-BE49-F238E27FC236}">
                    <a16:creationId xmlns:a16="http://schemas.microsoft.com/office/drawing/2014/main" id="{AF2EC79F-51D5-4BF5-8EED-ED95C7B8E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" y="2835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62" name="Freeform 4624">
                <a:extLst>
                  <a:ext uri="{FF2B5EF4-FFF2-40B4-BE49-F238E27FC236}">
                    <a16:creationId xmlns:a16="http://schemas.microsoft.com/office/drawing/2014/main" id="{33E79296-61AD-40E3-89AD-8295CD33B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" y="2848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4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63" name="Freeform 4625">
                <a:extLst>
                  <a:ext uri="{FF2B5EF4-FFF2-40B4-BE49-F238E27FC236}">
                    <a16:creationId xmlns:a16="http://schemas.microsoft.com/office/drawing/2014/main" id="{99005C5D-F08C-4998-BA3D-3FD8D2C67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2854"/>
                <a:ext cx="2" cy="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2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64" name="Freeform 4626">
                <a:extLst>
                  <a:ext uri="{FF2B5EF4-FFF2-40B4-BE49-F238E27FC236}">
                    <a16:creationId xmlns:a16="http://schemas.microsoft.com/office/drawing/2014/main" id="{F950261D-B587-4BEB-8129-DEA6AB98B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8" y="2886"/>
                <a:ext cx="1" cy="4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3 h 5"/>
                  <a:gd name="T4" fmla="*/ 0 w 1"/>
                  <a:gd name="T5" fmla="*/ 5 h 5"/>
                  <a:gd name="T6" fmla="*/ 1 w 1"/>
                  <a:gd name="T7" fmla="*/ 2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4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65" name="Freeform 4627">
                <a:extLst>
                  <a:ext uri="{FF2B5EF4-FFF2-40B4-BE49-F238E27FC236}">
                    <a16:creationId xmlns:a16="http://schemas.microsoft.com/office/drawing/2014/main" id="{AE834F9F-3820-4B9E-8224-4EEBFF1E1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892"/>
                <a:ext cx="2" cy="3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0 w 2"/>
                  <a:gd name="T5" fmla="*/ 2 h 4"/>
                  <a:gd name="T6" fmla="*/ 0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1" y="2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66" name="Freeform 4628">
                <a:extLst>
                  <a:ext uri="{FF2B5EF4-FFF2-40B4-BE49-F238E27FC236}">
                    <a16:creationId xmlns:a16="http://schemas.microsoft.com/office/drawing/2014/main" id="{1CF74649-C7C8-4CDA-827B-89C75CBB8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8" y="2882"/>
                <a:ext cx="3" cy="4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2 h 5"/>
                  <a:gd name="T4" fmla="*/ 2 w 3"/>
                  <a:gd name="T5" fmla="*/ 5 h 5"/>
                  <a:gd name="T6" fmla="*/ 2 w 3"/>
                  <a:gd name="T7" fmla="*/ 5 h 5"/>
                  <a:gd name="T8" fmla="*/ 3 w 3"/>
                  <a:gd name="T9" fmla="*/ 3 h 5"/>
                  <a:gd name="T10" fmla="*/ 2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67" name="Freeform 4629">
                <a:extLst>
                  <a:ext uri="{FF2B5EF4-FFF2-40B4-BE49-F238E27FC236}">
                    <a16:creationId xmlns:a16="http://schemas.microsoft.com/office/drawing/2014/main" id="{C2547C33-8872-4725-92A2-C939122DA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5" y="2898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4 h 6"/>
                  <a:gd name="T4" fmla="*/ 1 w 1"/>
                  <a:gd name="T5" fmla="*/ 6 h 6"/>
                  <a:gd name="T6" fmla="*/ 1 w 1"/>
                  <a:gd name="T7" fmla="*/ 3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68" name="Freeform 4630">
                <a:extLst>
                  <a:ext uri="{FF2B5EF4-FFF2-40B4-BE49-F238E27FC236}">
                    <a16:creationId xmlns:a16="http://schemas.microsoft.com/office/drawing/2014/main" id="{211138E2-C497-45AB-BCB0-14FC36910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" y="2906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3 w 3"/>
                  <a:gd name="T9" fmla="*/ 1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69" name="Freeform 4631">
                <a:extLst>
                  <a:ext uri="{FF2B5EF4-FFF2-40B4-BE49-F238E27FC236}">
                    <a16:creationId xmlns:a16="http://schemas.microsoft.com/office/drawing/2014/main" id="{90B0FC74-A42D-46FC-93D8-7B8B15B2F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" y="990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1 w 1"/>
                  <a:gd name="T7" fmla="*/ 4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70" name="Freeform 4632">
                <a:extLst>
                  <a:ext uri="{FF2B5EF4-FFF2-40B4-BE49-F238E27FC236}">
                    <a16:creationId xmlns:a16="http://schemas.microsoft.com/office/drawing/2014/main" id="{E0848775-A41B-40D0-BF96-A1C7C3B1E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1" y="2911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1 w 2"/>
                  <a:gd name="T5" fmla="*/ 4 h 4"/>
                  <a:gd name="T6" fmla="*/ 1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71" name="Freeform 4633">
                <a:extLst>
                  <a:ext uri="{FF2B5EF4-FFF2-40B4-BE49-F238E27FC236}">
                    <a16:creationId xmlns:a16="http://schemas.microsoft.com/office/drawing/2014/main" id="{038013F4-5BCD-4F86-8E05-A620F03BE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" y="1205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72" name="Freeform 4634">
                <a:extLst>
                  <a:ext uri="{FF2B5EF4-FFF2-40B4-BE49-F238E27FC236}">
                    <a16:creationId xmlns:a16="http://schemas.microsoft.com/office/drawing/2014/main" id="{450FE6D8-8B6E-4613-8349-B90764270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5" y="2708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3 w 3"/>
                  <a:gd name="T9" fmla="*/ 1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73" name="Freeform 4635">
                <a:extLst>
                  <a:ext uri="{FF2B5EF4-FFF2-40B4-BE49-F238E27FC236}">
                    <a16:creationId xmlns:a16="http://schemas.microsoft.com/office/drawing/2014/main" id="{96B8C1B7-B30E-4CA7-95A8-05B29CC00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2717"/>
                <a:ext cx="1" cy="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0 w 2"/>
                  <a:gd name="T7" fmla="*/ 3 h 3"/>
                  <a:gd name="T8" fmla="*/ 2 w 2"/>
                  <a:gd name="T9" fmla="*/ 2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74" name="Freeform 4636">
                <a:extLst>
                  <a:ext uri="{FF2B5EF4-FFF2-40B4-BE49-F238E27FC236}">
                    <a16:creationId xmlns:a16="http://schemas.microsoft.com/office/drawing/2014/main" id="{FCBE4A51-60CB-40EE-A3C4-E221E22EF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2719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1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75" name="Freeform 4637">
                <a:extLst>
                  <a:ext uri="{FF2B5EF4-FFF2-40B4-BE49-F238E27FC236}">
                    <a16:creationId xmlns:a16="http://schemas.microsoft.com/office/drawing/2014/main" id="{3CF88DE7-D902-4597-A65E-B58DCBDA9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" y="2732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76" name="Freeform 4638">
                <a:extLst>
                  <a:ext uri="{FF2B5EF4-FFF2-40B4-BE49-F238E27FC236}">
                    <a16:creationId xmlns:a16="http://schemas.microsoft.com/office/drawing/2014/main" id="{63C69333-F7C1-47F6-853D-BAD9C4765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274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2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77" name="Freeform 4639">
                <a:extLst>
                  <a:ext uri="{FF2B5EF4-FFF2-40B4-BE49-F238E27FC236}">
                    <a16:creationId xmlns:a16="http://schemas.microsoft.com/office/drawing/2014/main" id="{1C4275ED-1D9F-4595-B225-77CD89E8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2745"/>
                <a:ext cx="1" cy="3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1 h 4"/>
                  <a:gd name="T4" fmla="*/ 1 w 1"/>
                  <a:gd name="T5" fmla="*/ 4 h 4"/>
                  <a:gd name="T6" fmla="*/ 1 w 1"/>
                  <a:gd name="T7" fmla="*/ 2 h 4"/>
                  <a:gd name="T8" fmla="*/ 0 w 1"/>
                  <a:gd name="T9" fmla="*/ 0 h 4"/>
                  <a:gd name="T10" fmla="*/ 0 w 1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78" name="Freeform 4640">
                <a:extLst>
                  <a:ext uri="{FF2B5EF4-FFF2-40B4-BE49-F238E27FC236}">
                    <a16:creationId xmlns:a16="http://schemas.microsoft.com/office/drawing/2014/main" id="{3DDC5935-7876-4E59-83E4-62DF27D42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7" y="2762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2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79" name="Freeform 4641">
                <a:extLst>
                  <a:ext uri="{FF2B5EF4-FFF2-40B4-BE49-F238E27FC236}">
                    <a16:creationId xmlns:a16="http://schemas.microsoft.com/office/drawing/2014/main" id="{FB48B9FF-2D75-4A1B-B45F-A0D91677D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1105"/>
                <a:ext cx="2" cy="4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2 w 3"/>
                  <a:gd name="T7" fmla="*/ 4 h 4"/>
                  <a:gd name="T8" fmla="*/ 3 w 3"/>
                  <a:gd name="T9" fmla="*/ 2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80" name="Freeform 4642">
                <a:extLst>
                  <a:ext uri="{FF2B5EF4-FFF2-40B4-BE49-F238E27FC236}">
                    <a16:creationId xmlns:a16="http://schemas.microsoft.com/office/drawing/2014/main" id="{E9991F34-04D4-4E29-A4B8-DDB216D47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" y="1090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81" name="Freeform 4643">
                <a:extLst>
                  <a:ext uri="{FF2B5EF4-FFF2-40B4-BE49-F238E27FC236}">
                    <a16:creationId xmlns:a16="http://schemas.microsoft.com/office/drawing/2014/main" id="{9A835C97-8F52-491A-A6D1-B7C53A8D9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" y="2820"/>
                <a:ext cx="3" cy="3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1 w 3"/>
                  <a:gd name="T9" fmla="*/ 4 h 4"/>
                  <a:gd name="T10" fmla="*/ 3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82" name="Freeform 4644">
                <a:extLst>
                  <a:ext uri="{FF2B5EF4-FFF2-40B4-BE49-F238E27FC236}">
                    <a16:creationId xmlns:a16="http://schemas.microsoft.com/office/drawing/2014/main" id="{16F9A9FA-1266-4896-B878-7CAAD258F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1068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1 w 2"/>
                  <a:gd name="T7" fmla="*/ 4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2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83" name="Freeform 4645">
                <a:extLst>
                  <a:ext uri="{FF2B5EF4-FFF2-40B4-BE49-F238E27FC236}">
                    <a16:creationId xmlns:a16="http://schemas.microsoft.com/office/drawing/2014/main" id="{6EEF3FD2-4336-4CC7-B66C-EA7A511FE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0" y="2272"/>
                <a:ext cx="6" cy="15"/>
              </a:xfrm>
              <a:custGeom>
                <a:avLst/>
                <a:gdLst>
                  <a:gd name="T0" fmla="*/ 3 w 7"/>
                  <a:gd name="T1" fmla="*/ 0 h 17"/>
                  <a:gd name="T2" fmla="*/ 0 w 7"/>
                  <a:gd name="T3" fmla="*/ 7 h 17"/>
                  <a:gd name="T4" fmla="*/ 4 w 7"/>
                  <a:gd name="T5" fmla="*/ 17 h 17"/>
                  <a:gd name="T6" fmla="*/ 7 w 7"/>
                  <a:gd name="T7" fmla="*/ 8 h 17"/>
                  <a:gd name="T8" fmla="*/ 3 w 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3" y="0"/>
                    </a:moveTo>
                    <a:cubicBezTo>
                      <a:pt x="2" y="2"/>
                      <a:pt x="0" y="5"/>
                      <a:pt x="0" y="7"/>
                    </a:cubicBezTo>
                    <a:cubicBezTo>
                      <a:pt x="0" y="10"/>
                      <a:pt x="2" y="13"/>
                      <a:pt x="4" y="17"/>
                    </a:cubicBezTo>
                    <a:cubicBezTo>
                      <a:pt x="5" y="14"/>
                      <a:pt x="7" y="10"/>
                      <a:pt x="7" y="8"/>
                    </a:cubicBezTo>
                    <a:cubicBezTo>
                      <a:pt x="7" y="5"/>
                      <a:pt x="5" y="2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84" name="Freeform 4646">
                <a:extLst>
                  <a:ext uri="{FF2B5EF4-FFF2-40B4-BE49-F238E27FC236}">
                    <a16:creationId xmlns:a16="http://schemas.microsoft.com/office/drawing/2014/main" id="{825AD128-E8D8-42E3-A583-8B9017A57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" y="2358"/>
                <a:ext cx="8" cy="12"/>
              </a:xfrm>
              <a:custGeom>
                <a:avLst/>
                <a:gdLst>
                  <a:gd name="T0" fmla="*/ 4 w 10"/>
                  <a:gd name="T1" fmla="*/ 0 h 14"/>
                  <a:gd name="T2" fmla="*/ 4 w 10"/>
                  <a:gd name="T3" fmla="*/ 0 h 14"/>
                  <a:gd name="T4" fmla="*/ 0 w 10"/>
                  <a:gd name="T5" fmla="*/ 7 h 14"/>
                  <a:gd name="T6" fmla="*/ 5 w 10"/>
                  <a:gd name="T7" fmla="*/ 14 h 14"/>
                  <a:gd name="T8" fmla="*/ 5 w 10"/>
                  <a:gd name="T9" fmla="*/ 14 h 14"/>
                  <a:gd name="T10" fmla="*/ 10 w 10"/>
                  <a:gd name="T11" fmla="*/ 9 h 14"/>
                  <a:gd name="T12" fmla="*/ 4 w 10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4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4"/>
                      <a:pt x="0" y="7"/>
                    </a:cubicBezTo>
                    <a:cubicBezTo>
                      <a:pt x="1" y="9"/>
                      <a:pt x="3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8" y="11"/>
                      <a:pt x="10" y="9"/>
                    </a:cubicBezTo>
                    <a:cubicBezTo>
                      <a:pt x="7" y="4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85" name="Freeform 4647">
                <a:extLst>
                  <a:ext uri="{FF2B5EF4-FFF2-40B4-BE49-F238E27FC236}">
                    <a16:creationId xmlns:a16="http://schemas.microsoft.com/office/drawing/2014/main" id="{CD43B016-C573-47FA-B0EE-1A00106E9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" y="2386"/>
                <a:ext cx="5" cy="13"/>
              </a:xfrm>
              <a:custGeom>
                <a:avLst/>
                <a:gdLst>
                  <a:gd name="T0" fmla="*/ 4 w 5"/>
                  <a:gd name="T1" fmla="*/ 0 h 16"/>
                  <a:gd name="T2" fmla="*/ 0 w 5"/>
                  <a:gd name="T3" fmla="*/ 9 h 16"/>
                  <a:gd name="T4" fmla="*/ 3 w 5"/>
                  <a:gd name="T5" fmla="*/ 16 h 16"/>
                  <a:gd name="T6" fmla="*/ 5 w 5"/>
                  <a:gd name="T7" fmla="*/ 9 h 16"/>
                  <a:gd name="T8" fmla="*/ 4 w 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4" y="0"/>
                    </a:moveTo>
                    <a:cubicBezTo>
                      <a:pt x="2" y="3"/>
                      <a:pt x="0" y="6"/>
                      <a:pt x="0" y="9"/>
                    </a:cubicBezTo>
                    <a:cubicBezTo>
                      <a:pt x="0" y="11"/>
                      <a:pt x="2" y="14"/>
                      <a:pt x="3" y="16"/>
                    </a:cubicBezTo>
                    <a:cubicBezTo>
                      <a:pt x="4" y="14"/>
                      <a:pt x="5" y="11"/>
                      <a:pt x="5" y="9"/>
                    </a:cubicBezTo>
                    <a:cubicBezTo>
                      <a:pt x="5" y="6"/>
                      <a:pt x="5" y="3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86" name="Freeform 4648">
                <a:extLst>
                  <a:ext uri="{FF2B5EF4-FFF2-40B4-BE49-F238E27FC236}">
                    <a16:creationId xmlns:a16="http://schemas.microsoft.com/office/drawing/2014/main" id="{0AD21185-6694-40CB-8076-29AA39AFC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9" y="2229"/>
                <a:ext cx="6" cy="12"/>
              </a:xfrm>
              <a:custGeom>
                <a:avLst/>
                <a:gdLst>
                  <a:gd name="T0" fmla="*/ 2 w 6"/>
                  <a:gd name="T1" fmla="*/ 0 h 14"/>
                  <a:gd name="T2" fmla="*/ 0 w 6"/>
                  <a:gd name="T3" fmla="*/ 14 h 14"/>
                  <a:gd name="T4" fmla="*/ 6 w 6"/>
                  <a:gd name="T5" fmla="*/ 11 h 14"/>
                  <a:gd name="T6" fmla="*/ 6 w 6"/>
                  <a:gd name="T7" fmla="*/ 5 h 14"/>
                  <a:gd name="T8" fmla="*/ 2 w 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" y="13"/>
                      <a:pt x="4" y="12"/>
                      <a:pt x="6" y="1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87" name="Freeform 4649">
                <a:extLst>
                  <a:ext uri="{FF2B5EF4-FFF2-40B4-BE49-F238E27FC236}">
                    <a16:creationId xmlns:a16="http://schemas.microsoft.com/office/drawing/2014/main" id="{FA35A79E-9E1D-490C-8ECE-1656940EE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9" y="2286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4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88" name="Freeform 4650">
                <a:extLst>
                  <a:ext uri="{FF2B5EF4-FFF2-40B4-BE49-F238E27FC236}">
                    <a16:creationId xmlns:a16="http://schemas.microsoft.com/office/drawing/2014/main" id="{4368A5CB-445D-45FD-B772-BEE64E389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" y="2377"/>
                <a:ext cx="2" cy="4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3 w 3"/>
                  <a:gd name="T7" fmla="*/ 2 h 4"/>
                  <a:gd name="T8" fmla="*/ 1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89" name="Freeform 4651">
                <a:extLst>
                  <a:ext uri="{FF2B5EF4-FFF2-40B4-BE49-F238E27FC236}">
                    <a16:creationId xmlns:a16="http://schemas.microsoft.com/office/drawing/2014/main" id="{DDE384B1-E49D-4205-A677-0DFA86739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4" y="1042"/>
                <a:ext cx="5" cy="16"/>
              </a:xfrm>
              <a:custGeom>
                <a:avLst/>
                <a:gdLst>
                  <a:gd name="T0" fmla="*/ 1 w 5"/>
                  <a:gd name="T1" fmla="*/ 0 h 18"/>
                  <a:gd name="T2" fmla="*/ 0 w 5"/>
                  <a:gd name="T3" fmla="*/ 11 h 18"/>
                  <a:gd name="T4" fmla="*/ 1 w 5"/>
                  <a:gd name="T5" fmla="*/ 18 h 18"/>
                  <a:gd name="T6" fmla="*/ 4 w 5"/>
                  <a:gd name="T7" fmla="*/ 13 h 18"/>
                  <a:gd name="T8" fmla="*/ 4 w 5"/>
                  <a:gd name="T9" fmla="*/ 7 h 18"/>
                  <a:gd name="T10" fmla="*/ 1 w 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8">
                    <a:moveTo>
                      <a:pt x="1" y="0"/>
                    </a:moveTo>
                    <a:cubicBezTo>
                      <a:pt x="0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1" y="18"/>
                    </a:cubicBezTo>
                    <a:cubicBezTo>
                      <a:pt x="2" y="17"/>
                      <a:pt x="3" y="15"/>
                      <a:pt x="4" y="13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3" y="5"/>
                      <a:pt x="2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90" name="Freeform 4652">
                <a:extLst>
                  <a:ext uri="{FF2B5EF4-FFF2-40B4-BE49-F238E27FC236}">
                    <a16:creationId xmlns:a16="http://schemas.microsoft.com/office/drawing/2014/main" id="{4EA8241F-E217-4507-AB20-18217F1A2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4" y="1072"/>
                <a:ext cx="5" cy="15"/>
              </a:xfrm>
              <a:custGeom>
                <a:avLst/>
                <a:gdLst>
                  <a:gd name="T0" fmla="*/ 2 w 6"/>
                  <a:gd name="T1" fmla="*/ 0 h 17"/>
                  <a:gd name="T2" fmla="*/ 0 w 6"/>
                  <a:gd name="T3" fmla="*/ 7 h 17"/>
                  <a:gd name="T4" fmla="*/ 2 w 6"/>
                  <a:gd name="T5" fmla="*/ 17 h 17"/>
                  <a:gd name="T6" fmla="*/ 5 w 6"/>
                  <a:gd name="T7" fmla="*/ 10 h 17"/>
                  <a:gd name="T8" fmla="*/ 2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2" y="0"/>
                    </a:moveTo>
                    <a:cubicBezTo>
                      <a:pt x="2" y="2"/>
                      <a:pt x="1" y="5"/>
                      <a:pt x="0" y="7"/>
                    </a:cubicBezTo>
                    <a:cubicBezTo>
                      <a:pt x="1" y="10"/>
                      <a:pt x="1" y="14"/>
                      <a:pt x="2" y="17"/>
                    </a:cubicBezTo>
                    <a:cubicBezTo>
                      <a:pt x="3" y="14"/>
                      <a:pt x="6" y="12"/>
                      <a:pt x="5" y="10"/>
                    </a:cubicBezTo>
                    <a:cubicBezTo>
                      <a:pt x="5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91" name="Freeform 4653">
                <a:extLst>
                  <a:ext uri="{FF2B5EF4-FFF2-40B4-BE49-F238E27FC236}">
                    <a16:creationId xmlns:a16="http://schemas.microsoft.com/office/drawing/2014/main" id="{192D9725-03BF-4C03-AC09-108B491C6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1" y="1030"/>
                <a:ext cx="5" cy="9"/>
              </a:xfrm>
              <a:custGeom>
                <a:avLst/>
                <a:gdLst>
                  <a:gd name="T0" fmla="*/ 2 w 6"/>
                  <a:gd name="T1" fmla="*/ 0 h 11"/>
                  <a:gd name="T2" fmla="*/ 1 w 6"/>
                  <a:gd name="T3" fmla="*/ 4 h 11"/>
                  <a:gd name="T4" fmla="*/ 3 w 6"/>
                  <a:gd name="T5" fmla="*/ 11 h 11"/>
                  <a:gd name="T6" fmla="*/ 3 w 6"/>
                  <a:gd name="T7" fmla="*/ 11 h 11"/>
                  <a:gd name="T8" fmla="*/ 6 w 6"/>
                  <a:gd name="T9" fmla="*/ 7 h 11"/>
                  <a:gd name="T10" fmla="*/ 2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2" y="1"/>
                      <a:pt x="0" y="3"/>
                      <a:pt x="1" y="4"/>
                    </a:cubicBezTo>
                    <a:cubicBezTo>
                      <a:pt x="1" y="7"/>
                      <a:pt x="2" y="9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5" y="5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92" name="Freeform 4654">
                <a:extLst>
                  <a:ext uri="{FF2B5EF4-FFF2-40B4-BE49-F238E27FC236}">
                    <a16:creationId xmlns:a16="http://schemas.microsoft.com/office/drawing/2014/main" id="{F3681CF9-259A-42F0-8E26-BE17438B0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1" y="1092"/>
                <a:ext cx="4" cy="4"/>
              </a:xfrm>
              <a:custGeom>
                <a:avLst/>
                <a:gdLst>
                  <a:gd name="T0" fmla="*/ 2 w 5"/>
                  <a:gd name="T1" fmla="*/ 0 h 5"/>
                  <a:gd name="T2" fmla="*/ 1 w 5"/>
                  <a:gd name="T3" fmla="*/ 0 h 5"/>
                  <a:gd name="T4" fmla="*/ 0 w 5"/>
                  <a:gd name="T5" fmla="*/ 3 h 5"/>
                  <a:gd name="T6" fmla="*/ 4 w 5"/>
                  <a:gd name="T7" fmla="*/ 5 h 5"/>
                  <a:gd name="T8" fmla="*/ 4 w 5"/>
                  <a:gd name="T9" fmla="*/ 5 h 5"/>
                  <a:gd name="T10" fmla="*/ 5 w 5"/>
                  <a:gd name="T11" fmla="*/ 1 h 5"/>
                  <a:gd name="T12" fmla="*/ 2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ubicBezTo>
                      <a:pt x="2" y="4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3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93" name="Freeform 4655">
                <a:extLst>
                  <a:ext uri="{FF2B5EF4-FFF2-40B4-BE49-F238E27FC236}">
                    <a16:creationId xmlns:a16="http://schemas.microsoft.com/office/drawing/2014/main" id="{75D4BD20-6566-414A-AF94-EBF715747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1" y="1064"/>
                <a:ext cx="3" cy="3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2 w 3"/>
                  <a:gd name="T7" fmla="*/ 4 h 4"/>
                  <a:gd name="T8" fmla="*/ 3 w 3"/>
                  <a:gd name="T9" fmla="*/ 2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94" name="Freeform 4656">
                <a:extLst>
                  <a:ext uri="{FF2B5EF4-FFF2-40B4-BE49-F238E27FC236}">
                    <a16:creationId xmlns:a16="http://schemas.microsoft.com/office/drawing/2014/main" id="{6D7BDC09-52E9-40BB-911B-6FCB9CF54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" y="3115"/>
                <a:ext cx="8" cy="13"/>
              </a:xfrm>
              <a:custGeom>
                <a:avLst/>
                <a:gdLst>
                  <a:gd name="T0" fmla="*/ 1 w 10"/>
                  <a:gd name="T1" fmla="*/ 0 h 16"/>
                  <a:gd name="T2" fmla="*/ 0 w 10"/>
                  <a:gd name="T3" fmla="*/ 6 h 16"/>
                  <a:gd name="T4" fmla="*/ 5 w 10"/>
                  <a:gd name="T5" fmla="*/ 16 h 16"/>
                  <a:gd name="T6" fmla="*/ 10 w 10"/>
                  <a:gd name="T7" fmla="*/ 3 h 16"/>
                  <a:gd name="T8" fmla="*/ 1 w 10"/>
                  <a:gd name="T9" fmla="*/ 0 h 16"/>
                  <a:gd name="T10" fmla="*/ 1 w 1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6">
                    <a:moveTo>
                      <a:pt x="1" y="0"/>
                    </a:moveTo>
                    <a:cubicBezTo>
                      <a:pt x="1" y="0"/>
                      <a:pt x="0" y="5"/>
                      <a:pt x="0" y="6"/>
                    </a:cubicBezTo>
                    <a:cubicBezTo>
                      <a:pt x="1" y="9"/>
                      <a:pt x="3" y="12"/>
                      <a:pt x="5" y="16"/>
                    </a:cubicBezTo>
                    <a:cubicBezTo>
                      <a:pt x="6" y="12"/>
                      <a:pt x="8" y="9"/>
                      <a:pt x="10" y="3"/>
                    </a:cubicBezTo>
                    <a:cubicBezTo>
                      <a:pt x="6" y="2"/>
                      <a:pt x="4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95" name="Freeform 4657">
                <a:extLst>
                  <a:ext uri="{FF2B5EF4-FFF2-40B4-BE49-F238E27FC236}">
                    <a16:creationId xmlns:a16="http://schemas.microsoft.com/office/drawing/2014/main" id="{E3A60AEF-FF89-4F89-8855-B4E7872F0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2" y="3144"/>
                <a:ext cx="7" cy="14"/>
              </a:xfrm>
              <a:custGeom>
                <a:avLst/>
                <a:gdLst>
                  <a:gd name="T0" fmla="*/ 4 w 8"/>
                  <a:gd name="T1" fmla="*/ 0 h 17"/>
                  <a:gd name="T2" fmla="*/ 4 w 8"/>
                  <a:gd name="T3" fmla="*/ 0 h 17"/>
                  <a:gd name="T4" fmla="*/ 1 w 8"/>
                  <a:gd name="T5" fmla="*/ 7 h 17"/>
                  <a:gd name="T6" fmla="*/ 4 w 8"/>
                  <a:gd name="T7" fmla="*/ 17 h 17"/>
                  <a:gd name="T8" fmla="*/ 4 w 8"/>
                  <a:gd name="T9" fmla="*/ 17 h 17"/>
                  <a:gd name="T10" fmla="*/ 7 w 8"/>
                  <a:gd name="T11" fmla="*/ 14 h 17"/>
                  <a:gd name="T12" fmla="*/ 4 w 8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7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5"/>
                      <a:pt x="1" y="7"/>
                    </a:cubicBezTo>
                    <a:cubicBezTo>
                      <a:pt x="1" y="11"/>
                      <a:pt x="0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6" y="15"/>
                      <a:pt x="7" y="14"/>
                    </a:cubicBezTo>
                    <a:cubicBezTo>
                      <a:pt x="6" y="7"/>
                      <a:pt x="8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96" name="Freeform 4658">
                <a:extLst>
                  <a:ext uri="{FF2B5EF4-FFF2-40B4-BE49-F238E27FC236}">
                    <a16:creationId xmlns:a16="http://schemas.microsoft.com/office/drawing/2014/main" id="{08D2BCF2-0FBB-428B-89C2-B57723A1B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8" y="3131"/>
                <a:ext cx="7" cy="11"/>
              </a:xfrm>
              <a:custGeom>
                <a:avLst/>
                <a:gdLst>
                  <a:gd name="T0" fmla="*/ 5 w 8"/>
                  <a:gd name="T1" fmla="*/ 0 h 13"/>
                  <a:gd name="T2" fmla="*/ 5 w 8"/>
                  <a:gd name="T3" fmla="*/ 0 h 13"/>
                  <a:gd name="T4" fmla="*/ 0 w 8"/>
                  <a:gd name="T5" fmla="*/ 6 h 13"/>
                  <a:gd name="T6" fmla="*/ 3 w 8"/>
                  <a:gd name="T7" fmla="*/ 13 h 13"/>
                  <a:gd name="T8" fmla="*/ 3 w 8"/>
                  <a:gd name="T9" fmla="*/ 13 h 13"/>
                  <a:gd name="T10" fmla="*/ 8 w 8"/>
                  <a:gd name="T11" fmla="*/ 7 h 13"/>
                  <a:gd name="T12" fmla="*/ 5 w 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4"/>
                      <a:pt x="0" y="6"/>
                    </a:cubicBezTo>
                    <a:cubicBezTo>
                      <a:pt x="1" y="8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3"/>
                      <a:pt x="7" y="9"/>
                      <a:pt x="8" y="7"/>
                    </a:cubicBezTo>
                    <a:cubicBezTo>
                      <a:pt x="7" y="4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97" name="Freeform 4659">
                <a:extLst>
                  <a:ext uri="{FF2B5EF4-FFF2-40B4-BE49-F238E27FC236}">
                    <a16:creationId xmlns:a16="http://schemas.microsoft.com/office/drawing/2014/main" id="{D8F55FE6-B868-4FD3-B641-EF2377146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6" y="3129"/>
                <a:ext cx="4" cy="15"/>
              </a:xfrm>
              <a:custGeom>
                <a:avLst/>
                <a:gdLst>
                  <a:gd name="T0" fmla="*/ 1 w 5"/>
                  <a:gd name="T1" fmla="*/ 0 h 17"/>
                  <a:gd name="T2" fmla="*/ 0 w 5"/>
                  <a:gd name="T3" fmla="*/ 6 h 17"/>
                  <a:gd name="T4" fmla="*/ 1 w 5"/>
                  <a:gd name="T5" fmla="*/ 17 h 17"/>
                  <a:gd name="T6" fmla="*/ 5 w 5"/>
                  <a:gd name="T7" fmla="*/ 9 h 17"/>
                  <a:gd name="T8" fmla="*/ 1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9"/>
                      <a:pt x="1" y="13"/>
                      <a:pt x="1" y="17"/>
                    </a:cubicBezTo>
                    <a:cubicBezTo>
                      <a:pt x="3" y="14"/>
                      <a:pt x="5" y="12"/>
                      <a:pt x="5" y="9"/>
                    </a:cubicBezTo>
                    <a:cubicBezTo>
                      <a:pt x="5" y="7"/>
                      <a:pt x="3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98" name="Freeform 4660">
                <a:extLst>
                  <a:ext uri="{FF2B5EF4-FFF2-40B4-BE49-F238E27FC236}">
                    <a16:creationId xmlns:a16="http://schemas.microsoft.com/office/drawing/2014/main" id="{8F8867C1-C1F6-4903-BA84-17F820168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7" y="1929"/>
                <a:ext cx="9" cy="16"/>
              </a:xfrm>
              <a:custGeom>
                <a:avLst/>
                <a:gdLst>
                  <a:gd name="T0" fmla="*/ 7 w 10"/>
                  <a:gd name="T1" fmla="*/ 0 h 19"/>
                  <a:gd name="T2" fmla="*/ 7 w 10"/>
                  <a:gd name="T3" fmla="*/ 0 h 19"/>
                  <a:gd name="T4" fmla="*/ 1 w 10"/>
                  <a:gd name="T5" fmla="*/ 13 h 19"/>
                  <a:gd name="T6" fmla="*/ 8 w 10"/>
                  <a:gd name="T7" fmla="*/ 19 h 19"/>
                  <a:gd name="T8" fmla="*/ 10 w 10"/>
                  <a:gd name="T9" fmla="*/ 9 h 19"/>
                  <a:gd name="T10" fmla="*/ 7 w 10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9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0" y="10"/>
                      <a:pt x="1" y="13"/>
                    </a:cubicBezTo>
                    <a:cubicBezTo>
                      <a:pt x="2" y="16"/>
                      <a:pt x="5" y="16"/>
                      <a:pt x="8" y="19"/>
                    </a:cubicBezTo>
                    <a:cubicBezTo>
                      <a:pt x="9" y="15"/>
                      <a:pt x="9" y="12"/>
                      <a:pt x="10" y="9"/>
                    </a:cubicBezTo>
                    <a:cubicBezTo>
                      <a:pt x="10" y="5"/>
                      <a:pt x="10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199" name="Freeform 4661">
                <a:extLst>
                  <a:ext uri="{FF2B5EF4-FFF2-40B4-BE49-F238E27FC236}">
                    <a16:creationId xmlns:a16="http://schemas.microsoft.com/office/drawing/2014/main" id="{343A600E-FF18-4729-B424-896CAB3A9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" y="1915"/>
                <a:ext cx="7" cy="17"/>
              </a:xfrm>
              <a:custGeom>
                <a:avLst/>
                <a:gdLst>
                  <a:gd name="T0" fmla="*/ 5 w 8"/>
                  <a:gd name="T1" fmla="*/ 0 h 20"/>
                  <a:gd name="T2" fmla="*/ 5 w 8"/>
                  <a:gd name="T3" fmla="*/ 0 h 20"/>
                  <a:gd name="T4" fmla="*/ 0 w 8"/>
                  <a:gd name="T5" fmla="*/ 8 h 20"/>
                  <a:gd name="T6" fmla="*/ 7 w 8"/>
                  <a:gd name="T7" fmla="*/ 20 h 20"/>
                  <a:gd name="T8" fmla="*/ 8 w 8"/>
                  <a:gd name="T9" fmla="*/ 5 h 20"/>
                  <a:gd name="T10" fmla="*/ 5 w 8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1" y="5"/>
                      <a:pt x="0" y="8"/>
                    </a:cubicBezTo>
                    <a:cubicBezTo>
                      <a:pt x="2" y="11"/>
                      <a:pt x="3" y="15"/>
                      <a:pt x="7" y="20"/>
                    </a:cubicBezTo>
                    <a:cubicBezTo>
                      <a:pt x="7" y="13"/>
                      <a:pt x="8" y="9"/>
                      <a:pt x="8" y="5"/>
                    </a:cubicBezTo>
                    <a:cubicBezTo>
                      <a:pt x="8" y="3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00" name="Freeform 4662">
                <a:extLst>
                  <a:ext uri="{FF2B5EF4-FFF2-40B4-BE49-F238E27FC236}">
                    <a16:creationId xmlns:a16="http://schemas.microsoft.com/office/drawing/2014/main" id="{2B92FD95-89A2-4B35-9651-E510DE782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" y="1913"/>
                <a:ext cx="6" cy="16"/>
              </a:xfrm>
              <a:custGeom>
                <a:avLst/>
                <a:gdLst>
                  <a:gd name="T0" fmla="*/ 2 w 7"/>
                  <a:gd name="T1" fmla="*/ 0 h 19"/>
                  <a:gd name="T2" fmla="*/ 0 w 7"/>
                  <a:gd name="T3" fmla="*/ 9 h 19"/>
                  <a:gd name="T4" fmla="*/ 3 w 7"/>
                  <a:gd name="T5" fmla="*/ 19 h 19"/>
                  <a:gd name="T6" fmla="*/ 7 w 7"/>
                  <a:gd name="T7" fmla="*/ 11 h 19"/>
                  <a:gd name="T8" fmla="*/ 2 w 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2" y="0"/>
                    </a:moveTo>
                    <a:cubicBezTo>
                      <a:pt x="1" y="4"/>
                      <a:pt x="0" y="7"/>
                      <a:pt x="0" y="9"/>
                    </a:cubicBezTo>
                    <a:cubicBezTo>
                      <a:pt x="0" y="13"/>
                      <a:pt x="2" y="16"/>
                      <a:pt x="3" y="19"/>
                    </a:cubicBezTo>
                    <a:cubicBezTo>
                      <a:pt x="5" y="16"/>
                      <a:pt x="7" y="14"/>
                      <a:pt x="7" y="11"/>
                    </a:cubicBezTo>
                    <a:cubicBezTo>
                      <a:pt x="7" y="9"/>
                      <a:pt x="5" y="6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01" name="Freeform 4663">
                <a:extLst>
                  <a:ext uri="{FF2B5EF4-FFF2-40B4-BE49-F238E27FC236}">
                    <a16:creationId xmlns:a16="http://schemas.microsoft.com/office/drawing/2014/main" id="{5A9E28CC-5C69-47A1-B50D-4561F33BD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6" y="3186"/>
                <a:ext cx="8" cy="19"/>
              </a:xfrm>
              <a:custGeom>
                <a:avLst/>
                <a:gdLst>
                  <a:gd name="T0" fmla="*/ 6 w 9"/>
                  <a:gd name="T1" fmla="*/ 0 h 22"/>
                  <a:gd name="T2" fmla="*/ 4 w 9"/>
                  <a:gd name="T3" fmla="*/ 1 h 22"/>
                  <a:gd name="T4" fmla="*/ 0 w 9"/>
                  <a:gd name="T5" fmla="*/ 5 h 22"/>
                  <a:gd name="T6" fmla="*/ 6 w 9"/>
                  <a:gd name="T7" fmla="*/ 22 h 22"/>
                  <a:gd name="T8" fmla="*/ 8 w 9"/>
                  <a:gd name="T9" fmla="*/ 10 h 22"/>
                  <a:gd name="T10" fmla="*/ 6 w 9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2">
                    <a:moveTo>
                      <a:pt x="6" y="0"/>
                    </a:move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1" y="3"/>
                      <a:pt x="0" y="5"/>
                    </a:cubicBezTo>
                    <a:cubicBezTo>
                      <a:pt x="1" y="9"/>
                      <a:pt x="3" y="14"/>
                      <a:pt x="6" y="22"/>
                    </a:cubicBezTo>
                    <a:cubicBezTo>
                      <a:pt x="7" y="16"/>
                      <a:pt x="8" y="13"/>
                      <a:pt x="8" y="10"/>
                    </a:cubicBezTo>
                    <a:cubicBezTo>
                      <a:pt x="9" y="5"/>
                      <a:pt x="8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02" name="Freeform 4664">
                <a:extLst>
                  <a:ext uri="{FF2B5EF4-FFF2-40B4-BE49-F238E27FC236}">
                    <a16:creationId xmlns:a16="http://schemas.microsoft.com/office/drawing/2014/main" id="{7C1B4212-B915-40D4-8DEE-809EABE68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4" y="3187"/>
                <a:ext cx="5" cy="9"/>
              </a:xfrm>
              <a:custGeom>
                <a:avLst/>
                <a:gdLst>
                  <a:gd name="T0" fmla="*/ 1 w 6"/>
                  <a:gd name="T1" fmla="*/ 0 h 10"/>
                  <a:gd name="T2" fmla="*/ 0 w 6"/>
                  <a:gd name="T3" fmla="*/ 5 h 10"/>
                  <a:gd name="T4" fmla="*/ 3 w 6"/>
                  <a:gd name="T5" fmla="*/ 10 h 10"/>
                  <a:gd name="T6" fmla="*/ 3 w 6"/>
                  <a:gd name="T7" fmla="*/ 10 h 10"/>
                  <a:gd name="T8" fmla="*/ 6 w 6"/>
                  <a:gd name="T9" fmla="*/ 8 h 10"/>
                  <a:gd name="T10" fmla="*/ 1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1" y="0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1" y="7"/>
                      <a:pt x="2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5" y="9"/>
                      <a:pt x="6" y="8"/>
                    </a:cubicBezTo>
                    <a:cubicBezTo>
                      <a:pt x="4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03" name="Freeform 4665">
                <a:extLst>
                  <a:ext uri="{FF2B5EF4-FFF2-40B4-BE49-F238E27FC236}">
                    <a16:creationId xmlns:a16="http://schemas.microsoft.com/office/drawing/2014/main" id="{AFF2F69F-8464-42EC-B9FA-77906D40A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201"/>
                <a:ext cx="5" cy="9"/>
              </a:xfrm>
              <a:custGeom>
                <a:avLst/>
                <a:gdLst>
                  <a:gd name="T0" fmla="*/ 2 w 5"/>
                  <a:gd name="T1" fmla="*/ 0 h 11"/>
                  <a:gd name="T2" fmla="*/ 1 w 5"/>
                  <a:gd name="T3" fmla="*/ 7 h 11"/>
                  <a:gd name="T4" fmla="*/ 5 w 5"/>
                  <a:gd name="T5" fmla="*/ 11 h 11"/>
                  <a:gd name="T6" fmla="*/ 5 w 5"/>
                  <a:gd name="T7" fmla="*/ 11 h 11"/>
                  <a:gd name="T8" fmla="*/ 5 w 5"/>
                  <a:gd name="T9" fmla="*/ 8 h 11"/>
                  <a:gd name="T10" fmla="*/ 2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1" y="3"/>
                      <a:pt x="0" y="6"/>
                      <a:pt x="1" y="7"/>
                    </a:cubicBezTo>
                    <a:cubicBezTo>
                      <a:pt x="2" y="9"/>
                      <a:pt x="3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9"/>
                      <a:pt x="5" y="8"/>
                    </a:cubicBezTo>
                    <a:cubicBezTo>
                      <a:pt x="4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04" name="Freeform 4666">
                <a:extLst>
                  <a:ext uri="{FF2B5EF4-FFF2-40B4-BE49-F238E27FC236}">
                    <a16:creationId xmlns:a16="http://schemas.microsoft.com/office/drawing/2014/main" id="{8BF58E9F-0124-4609-A14C-AAA8E67C3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7" y="2043"/>
                <a:ext cx="7" cy="13"/>
              </a:xfrm>
              <a:custGeom>
                <a:avLst/>
                <a:gdLst>
                  <a:gd name="T0" fmla="*/ 4 w 8"/>
                  <a:gd name="T1" fmla="*/ 0 h 16"/>
                  <a:gd name="T2" fmla="*/ 0 w 8"/>
                  <a:gd name="T3" fmla="*/ 8 h 16"/>
                  <a:gd name="T4" fmla="*/ 3 w 8"/>
                  <a:gd name="T5" fmla="*/ 16 h 16"/>
                  <a:gd name="T6" fmla="*/ 7 w 8"/>
                  <a:gd name="T7" fmla="*/ 8 h 16"/>
                  <a:gd name="T8" fmla="*/ 4 w 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4" y="0"/>
                    </a:moveTo>
                    <a:cubicBezTo>
                      <a:pt x="2" y="3"/>
                      <a:pt x="0" y="6"/>
                      <a:pt x="0" y="8"/>
                    </a:cubicBezTo>
                    <a:cubicBezTo>
                      <a:pt x="0" y="11"/>
                      <a:pt x="2" y="14"/>
                      <a:pt x="3" y="16"/>
                    </a:cubicBezTo>
                    <a:cubicBezTo>
                      <a:pt x="5" y="14"/>
                      <a:pt x="7" y="11"/>
                      <a:pt x="7" y="8"/>
                    </a:cubicBezTo>
                    <a:cubicBezTo>
                      <a:pt x="8" y="6"/>
                      <a:pt x="5" y="3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05" name="Freeform 4667">
                <a:extLst>
                  <a:ext uri="{FF2B5EF4-FFF2-40B4-BE49-F238E27FC236}">
                    <a16:creationId xmlns:a16="http://schemas.microsoft.com/office/drawing/2014/main" id="{895E6A98-8722-4A80-9880-9F53B7301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" y="2033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06" name="Freeform 4668">
                <a:extLst>
                  <a:ext uri="{FF2B5EF4-FFF2-40B4-BE49-F238E27FC236}">
                    <a16:creationId xmlns:a16="http://schemas.microsoft.com/office/drawing/2014/main" id="{A399EE53-13A4-4317-80EA-79C01BC2E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" y="1401"/>
                <a:ext cx="6" cy="10"/>
              </a:xfrm>
              <a:custGeom>
                <a:avLst/>
                <a:gdLst>
                  <a:gd name="T0" fmla="*/ 2 w 7"/>
                  <a:gd name="T1" fmla="*/ 0 h 11"/>
                  <a:gd name="T2" fmla="*/ 1 w 7"/>
                  <a:gd name="T3" fmla="*/ 3 h 11"/>
                  <a:gd name="T4" fmla="*/ 3 w 7"/>
                  <a:gd name="T5" fmla="*/ 11 h 11"/>
                  <a:gd name="T6" fmla="*/ 4 w 7"/>
                  <a:gd name="T7" fmla="*/ 11 h 11"/>
                  <a:gd name="T8" fmla="*/ 7 w 7"/>
                  <a:gd name="T9" fmla="*/ 8 h 11"/>
                  <a:gd name="T10" fmla="*/ 2 w 7"/>
                  <a:gd name="T11" fmla="*/ 0 h 11"/>
                  <a:gd name="T12" fmla="*/ 2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cubicBezTo>
                      <a:pt x="2" y="0"/>
                      <a:pt x="1" y="2"/>
                      <a:pt x="1" y="3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4" y="11"/>
                      <a:pt x="5" y="10"/>
                      <a:pt x="7" y="8"/>
                    </a:cubicBezTo>
                    <a:cubicBezTo>
                      <a:pt x="5" y="5"/>
                      <a:pt x="4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07" name="Freeform 4669">
                <a:extLst>
                  <a:ext uri="{FF2B5EF4-FFF2-40B4-BE49-F238E27FC236}">
                    <a16:creationId xmlns:a16="http://schemas.microsoft.com/office/drawing/2014/main" id="{CBED5EC0-3657-4EE9-AE55-ACE47AFA9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0" y="1215"/>
                <a:ext cx="9" cy="13"/>
              </a:xfrm>
              <a:custGeom>
                <a:avLst/>
                <a:gdLst>
                  <a:gd name="T0" fmla="*/ 2 w 10"/>
                  <a:gd name="T1" fmla="*/ 0 h 15"/>
                  <a:gd name="T2" fmla="*/ 0 w 10"/>
                  <a:gd name="T3" fmla="*/ 5 h 15"/>
                  <a:gd name="T4" fmla="*/ 5 w 10"/>
                  <a:gd name="T5" fmla="*/ 15 h 15"/>
                  <a:gd name="T6" fmla="*/ 10 w 10"/>
                  <a:gd name="T7" fmla="*/ 3 h 15"/>
                  <a:gd name="T8" fmla="*/ 2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2" y="0"/>
                    </a:moveTo>
                    <a:cubicBezTo>
                      <a:pt x="1" y="0"/>
                      <a:pt x="0" y="5"/>
                      <a:pt x="0" y="5"/>
                    </a:cubicBezTo>
                    <a:cubicBezTo>
                      <a:pt x="2" y="9"/>
                      <a:pt x="3" y="12"/>
                      <a:pt x="5" y="15"/>
                    </a:cubicBezTo>
                    <a:cubicBezTo>
                      <a:pt x="6" y="12"/>
                      <a:pt x="8" y="9"/>
                      <a:pt x="10" y="3"/>
                    </a:cubicBezTo>
                    <a:cubicBezTo>
                      <a:pt x="6" y="2"/>
                      <a:pt x="4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08" name="Freeform 4670">
                <a:extLst>
                  <a:ext uri="{FF2B5EF4-FFF2-40B4-BE49-F238E27FC236}">
                    <a16:creationId xmlns:a16="http://schemas.microsoft.com/office/drawing/2014/main" id="{2C173A1E-82BC-40FD-961D-60B10CF73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4" y="1201"/>
                <a:ext cx="6" cy="14"/>
              </a:xfrm>
              <a:custGeom>
                <a:avLst/>
                <a:gdLst>
                  <a:gd name="T0" fmla="*/ 6 w 7"/>
                  <a:gd name="T1" fmla="*/ 0 h 17"/>
                  <a:gd name="T2" fmla="*/ 0 w 7"/>
                  <a:gd name="T3" fmla="*/ 8 h 17"/>
                  <a:gd name="T4" fmla="*/ 6 w 7"/>
                  <a:gd name="T5" fmla="*/ 17 h 17"/>
                  <a:gd name="T6" fmla="*/ 7 w 7"/>
                  <a:gd name="T7" fmla="*/ 17 h 17"/>
                  <a:gd name="T8" fmla="*/ 7 w 7"/>
                  <a:gd name="T9" fmla="*/ 0 h 17"/>
                  <a:gd name="T10" fmla="*/ 6 w 7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7">
                    <a:moveTo>
                      <a:pt x="6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4"/>
                      <a:pt x="2" y="17"/>
                      <a:pt x="6" y="17"/>
                    </a:cubicBezTo>
                    <a:cubicBezTo>
                      <a:pt x="6" y="17"/>
                      <a:pt x="7" y="17"/>
                      <a:pt x="7" y="1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09" name="Freeform 4671">
                <a:extLst>
                  <a:ext uri="{FF2B5EF4-FFF2-40B4-BE49-F238E27FC236}">
                    <a16:creationId xmlns:a16="http://schemas.microsoft.com/office/drawing/2014/main" id="{8712BE97-F4EA-4AE4-871A-874A7EC1A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8" y="1201"/>
                <a:ext cx="7" cy="13"/>
              </a:xfrm>
              <a:custGeom>
                <a:avLst/>
                <a:gdLst>
                  <a:gd name="T0" fmla="*/ 6 w 9"/>
                  <a:gd name="T1" fmla="*/ 0 h 15"/>
                  <a:gd name="T2" fmla="*/ 6 w 9"/>
                  <a:gd name="T3" fmla="*/ 0 h 15"/>
                  <a:gd name="T4" fmla="*/ 0 w 9"/>
                  <a:gd name="T5" fmla="*/ 8 h 15"/>
                  <a:gd name="T6" fmla="*/ 3 w 9"/>
                  <a:gd name="T7" fmla="*/ 15 h 15"/>
                  <a:gd name="T8" fmla="*/ 3 w 9"/>
                  <a:gd name="T9" fmla="*/ 15 h 15"/>
                  <a:gd name="T10" fmla="*/ 9 w 9"/>
                  <a:gd name="T11" fmla="*/ 6 h 15"/>
                  <a:gd name="T12" fmla="*/ 6 w 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5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5"/>
                      <a:pt x="0" y="8"/>
                    </a:cubicBezTo>
                    <a:cubicBezTo>
                      <a:pt x="1" y="10"/>
                      <a:pt x="2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3"/>
                      <a:pt x="7" y="9"/>
                      <a:pt x="9" y="6"/>
                    </a:cubicBezTo>
                    <a:cubicBezTo>
                      <a:pt x="8" y="3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10" name="Freeform 4672">
                <a:extLst>
                  <a:ext uri="{FF2B5EF4-FFF2-40B4-BE49-F238E27FC236}">
                    <a16:creationId xmlns:a16="http://schemas.microsoft.com/office/drawing/2014/main" id="{C6B1F668-82E9-442F-A316-F5D298C7F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5" y="1206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11" name="Freeform 4673">
                <a:extLst>
                  <a:ext uri="{FF2B5EF4-FFF2-40B4-BE49-F238E27FC236}">
                    <a16:creationId xmlns:a16="http://schemas.microsoft.com/office/drawing/2014/main" id="{8A7785D3-F319-4487-9DC2-212A6FD9C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5" y="2472"/>
                <a:ext cx="5" cy="10"/>
              </a:xfrm>
              <a:custGeom>
                <a:avLst/>
                <a:gdLst>
                  <a:gd name="T0" fmla="*/ 2 w 5"/>
                  <a:gd name="T1" fmla="*/ 0 h 11"/>
                  <a:gd name="T2" fmla="*/ 0 w 5"/>
                  <a:gd name="T3" fmla="*/ 4 h 11"/>
                  <a:gd name="T4" fmla="*/ 3 w 5"/>
                  <a:gd name="T5" fmla="*/ 11 h 11"/>
                  <a:gd name="T6" fmla="*/ 3 w 5"/>
                  <a:gd name="T7" fmla="*/ 11 h 11"/>
                  <a:gd name="T8" fmla="*/ 5 w 5"/>
                  <a:gd name="T9" fmla="*/ 8 h 11"/>
                  <a:gd name="T10" fmla="*/ 2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1" y="2"/>
                      <a:pt x="0" y="4"/>
                      <a:pt x="0" y="4"/>
                    </a:cubicBezTo>
                    <a:cubicBezTo>
                      <a:pt x="1" y="7"/>
                      <a:pt x="2" y="9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4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12" name="Freeform 4674">
                <a:extLst>
                  <a:ext uri="{FF2B5EF4-FFF2-40B4-BE49-F238E27FC236}">
                    <a16:creationId xmlns:a16="http://schemas.microsoft.com/office/drawing/2014/main" id="{8333018B-2FD4-484C-AAEC-56ABEB3EA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3" y="2488"/>
                <a:ext cx="2" cy="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3 w 3"/>
                  <a:gd name="T11" fmla="*/ 2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13" name="Freeform 4675">
                <a:extLst>
                  <a:ext uri="{FF2B5EF4-FFF2-40B4-BE49-F238E27FC236}">
                    <a16:creationId xmlns:a16="http://schemas.microsoft.com/office/drawing/2014/main" id="{F37A7B7D-D70B-46E3-93BC-4F8BBBB5E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" y="2529"/>
                <a:ext cx="5" cy="13"/>
              </a:xfrm>
              <a:custGeom>
                <a:avLst/>
                <a:gdLst>
                  <a:gd name="T0" fmla="*/ 1 w 6"/>
                  <a:gd name="T1" fmla="*/ 0 h 16"/>
                  <a:gd name="T2" fmla="*/ 0 w 6"/>
                  <a:gd name="T3" fmla="*/ 9 h 16"/>
                  <a:gd name="T4" fmla="*/ 2 w 6"/>
                  <a:gd name="T5" fmla="*/ 16 h 16"/>
                  <a:gd name="T6" fmla="*/ 5 w 6"/>
                  <a:gd name="T7" fmla="*/ 9 h 16"/>
                  <a:gd name="T8" fmla="*/ 1 w 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1" y="0"/>
                    </a:moveTo>
                    <a:cubicBezTo>
                      <a:pt x="1" y="3"/>
                      <a:pt x="0" y="6"/>
                      <a:pt x="0" y="9"/>
                    </a:cubicBezTo>
                    <a:cubicBezTo>
                      <a:pt x="0" y="11"/>
                      <a:pt x="1" y="14"/>
                      <a:pt x="2" y="16"/>
                    </a:cubicBezTo>
                    <a:cubicBezTo>
                      <a:pt x="3" y="14"/>
                      <a:pt x="6" y="11"/>
                      <a:pt x="5" y="9"/>
                    </a:cubicBezTo>
                    <a:cubicBezTo>
                      <a:pt x="5" y="6"/>
                      <a:pt x="3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14" name="Freeform 4676">
                <a:extLst>
                  <a:ext uri="{FF2B5EF4-FFF2-40B4-BE49-F238E27FC236}">
                    <a16:creationId xmlns:a16="http://schemas.microsoft.com/office/drawing/2014/main" id="{2531C336-F0BB-4BBA-A777-508CB84FB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7" y="2519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15" name="Freeform 4677">
                <a:extLst>
                  <a:ext uri="{FF2B5EF4-FFF2-40B4-BE49-F238E27FC236}">
                    <a16:creationId xmlns:a16="http://schemas.microsoft.com/office/drawing/2014/main" id="{42039B6C-7618-475F-8D72-A22C15142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1" y="2806"/>
                <a:ext cx="4" cy="4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2 h 5"/>
                  <a:gd name="T6" fmla="*/ 1 w 5"/>
                  <a:gd name="T7" fmla="*/ 5 h 5"/>
                  <a:gd name="T8" fmla="*/ 1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4" y="5"/>
                      <a:pt x="5" y="4"/>
                    </a:cubicBezTo>
                    <a:cubicBezTo>
                      <a:pt x="4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16" name="Freeform 4678">
                <a:extLst>
                  <a:ext uri="{FF2B5EF4-FFF2-40B4-BE49-F238E27FC236}">
                    <a16:creationId xmlns:a16="http://schemas.microsoft.com/office/drawing/2014/main" id="{676D7FCE-88D9-488A-B034-8B95A9959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3" y="1034"/>
                <a:ext cx="5" cy="9"/>
              </a:xfrm>
              <a:custGeom>
                <a:avLst/>
                <a:gdLst>
                  <a:gd name="T0" fmla="*/ 4 w 6"/>
                  <a:gd name="T1" fmla="*/ 0 h 11"/>
                  <a:gd name="T2" fmla="*/ 3 w 6"/>
                  <a:gd name="T3" fmla="*/ 0 h 11"/>
                  <a:gd name="T4" fmla="*/ 0 w 6"/>
                  <a:gd name="T5" fmla="*/ 6 h 11"/>
                  <a:gd name="T6" fmla="*/ 2 w 6"/>
                  <a:gd name="T7" fmla="*/ 11 h 11"/>
                  <a:gd name="T8" fmla="*/ 6 w 6"/>
                  <a:gd name="T9" fmla="*/ 3 h 11"/>
                  <a:gd name="T10" fmla="*/ 4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1" y="9"/>
                      <a:pt x="2" y="11"/>
                    </a:cubicBezTo>
                    <a:cubicBezTo>
                      <a:pt x="3" y="8"/>
                      <a:pt x="4" y="6"/>
                      <a:pt x="6" y="3"/>
                    </a:cubicBezTo>
                    <a:cubicBezTo>
                      <a:pt x="5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17" name="Freeform 4679">
                <a:extLst>
                  <a:ext uri="{FF2B5EF4-FFF2-40B4-BE49-F238E27FC236}">
                    <a16:creationId xmlns:a16="http://schemas.microsoft.com/office/drawing/2014/main" id="{4C97878A-D0D3-4554-84A7-84D58F13A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6" y="1048"/>
                <a:ext cx="4" cy="4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2 h 5"/>
                  <a:gd name="T6" fmla="*/ 1 w 5"/>
                  <a:gd name="T7" fmla="*/ 5 h 5"/>
                  <a:gd name="T8" fmla="*/ 1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4" y="5"/>
                      <a:pt x="5" y="4"/>
                    </a:cubicBezTo>
                    <a:cubicBezTo>
                      <a:pt x="4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18" name="Freeform 4680">
                <a:extLst>
                  <a:ext uri="{FF2B5EF4-FFF2-40B4-BE49-F238E27FC236}">
                    <a16:creationId xmlns:a16="http://schemas.microsoft.com/office/drawing/2014/main" id="{F061664A-DB58-486E-8C8C-939E06C7B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5" y="749"/>
                <a:ext cx="4" cy="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1 h 6"/>
                  <a:gd name="T4" fmla="*/ 1 w 5"/>
                  <a:gd name="T5" fmla="*/ 6 h 6"/>
                  <a:gd name="T6" fmla="*/ 5 w 5"/>
                  <a:gd name="T7" fmla="*/ 3 h 6"/>
                  <a:gd name="T8" fmla="*/ 2 w 5"/>
                  <a:gd name="T9" fmla="*/ 0 h 6"/>
                  <a:gd name="T10" fmla="*/ 2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19" name="Freeform 4681">
                <a:extLst>
                  <a:ext uri="{FF2B5EF4-FFF2-40B4-BE49-F238E27FC236}">
                    <a16:creationId xmlns:a16="http://schemas.microsoft.com/office/drawing/2014/main" id="{666906D6-9F6C-4918-AF23-34B3F253C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4" y="2372"/>
                <a:ext cx="8" cy="14"/>
              </a:xfrm>
              <a:custGeom>
                <a:avLst/>
                <a:gdLst>
                  <a:gd name="T0" fmla="*/ 6 w 9"/>
                  <a:gd name="T1" fmla="*/ 0 h 17"/>
                  <a:gd name="T2" fmla="*/ 6 w 9"/>
                  <a:gd name="T3" fmla="*/ 0 h 17"/>
                  <a:gd name="T4" fmla="*/ 0 w 9"/>
                  <a:gd name="T5" fmla="*/ 9 h 17"/>
                  <a:gd name="T6" fmla="*/ 4 w 9"/>
                  <a:gd name="T7" fmla="*/ 17 h 17"/>
                  <a:gd name="T8" fmla="*/ 9 w 9"/>
                  <a:gd name="T9" fmla="*/ 4 h 17"/>
                  <a:gd name="T10" fmla="*/ 6 w 9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2" y="6"/>
                      <a:pt x="0" y="9"/>
                    </a:cubicBezTo>
                    <a:cubicBezTo>
                      <a:pt x="2" y="12"/>
                      <a:pt x="3" y="14"/>
                      <a:pt x="4" y="17"/>
                    </a:cubicBezTo>
                    <a:cubicBezTo>
                      <a:pt x="6" y="13"/>
                      <a:pt x="7" y="9"/>
                      <a:pt x="9" y="4"/>
                    </a:cubicBezTo>
                    <a:cubicBezTo>
                      <a:pt x="8" y="2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20" name="Freeform 4682">
                <a:extLst>
                  <a:ext uri="{FF2B5EF4-FFF2-40B4-BE49-F238E27FC236}">
                    <a16:creationId xmlns:a16="http://schemas.microsoft.com/office/drawing/2014/main" id="{D727E2C3-9795-4B06-A79F-3AAEFBBDA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0" y="2372"/>
                <a:ext cx="6" cy="18"/>
              </a:xfrm>
              <a:custGeom>
                <a:avLst/>
                <a:gdLst>
                  <a:gd name="T0" fmla="*/ 3 w 7"/>
                  <a:gd name="T1" fmla="*/ 0 h 21"/>
                  <a:gd name="T2" fmla="*/ 3 w 7"/>
                  <a:gd name="T3" fmla="*/ 0 h 21"/>
                  <a:gd name="T4" fmla="*/ 1 w 7"/>
                  <a:gd name="T5" fmla="*/ 5 h 21"/>
                  <a:gd name="T6" fmla="*/ 5 w 7"/>
                  <a:gd name="T7" fmla="*/ 21 h 21"/>
                  <a:gd name="T8" fmla="*/ 6 w 7"/>
                  <a:gd name="T9" fmla="*/ 12 h 21"/>
                  <a:gd name="T10" fmla="*/ 3 w 7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4"/>
                      <a:pt x="1" y="5"/>
                    </a:cubicBezTo>
                    <a:cubicBezTo>
                      <a:pt x="2" y="9"/>
                      <a:pt x="3" y="13"/>
                      <a:pt x="5" y="21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6" y="7"/>
                      <a:pt x="7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21" name="Freeform 4683">
                <a:extLst>
                  <a:ext uri="{FF2B5EF4-FFF2-40B4-BE49-F238E27FC236}">
                    <a16:creationId xmlns:a16="http://schemas.microsoft.com/office/drawing/2014/main" id="{BCB208B1-EEBE-4A94-BA45-A6E59A3EA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" y="1419"/>
                <a:ext cx="4" cy="4"/>
              </a:xfrm>
              <a:custGeom>
                <a:avLst/>
                <a:gdLst>
                  <a:gd name="T0" fmla="*/ 2 w 5"/>
                  <a:gd name="T1" fmla="*/ 0 h 5"/>
                  <a:gd name="T2" fmla="*/ 2 w 5"/>
                  <a:gd name="T3" fmla="*/ 0 h 5"/>
                  <a:gd name="T4" fmla="*/ 0 w 5"/>
                  <a:gd name="T5" fmla="*/ 4 h 5"/>
                  <a:gd name="T6" fmla="*/ 4 w 5"/>
                  <a:gd name="T7" fmla="*/ 5 h 5"/>
                  <a:gd name="T8" fmla="*/ 4 w 5"/>
                  <a:gd name="T9" fmla="*/ 5 h 5"/>
                  <a:gd name="T10" fmla="*/ 5 w 5"/>
                  <a:gd name="T11" fmla="*/ 1 h 5"/>
                  <a:gd name="T12" fmla="*/ 2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2"/>
                      <a:pt x="0" y="4"/>
                    </a:cubicBezTo>
                    <a:cubicBezTo>
                      <a:pt x="2" y="4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3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22" name="Freeform 4684">
                <a:extLst>
                  <a:ext uri="{FF2B5EF4-FFF2-40B4-BE49-F238E27FC236}">
                    <a16:creationId xmlns:a16="http://schemas.microsoft.com/office/drawing/2014/main" id="{5C10EBED-406E-4154-8E95-DCEC1B09C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9" y="1258"/>
                <a:ext cx="7" cy="13"/>
              </a:xfrm>
              <a:custGeom>
                <a:avLst/>
                <a:gdLst>
                  <a:gd name="T0" fmla="*/ 4 w 8"/>
                  <a:gd name="T1" fmla="*/ 0 h 15"/>
                  <a:gd name="T2" fmla="*/ 0 w 8"/>
                  <a:gd name="T3" fmla="*/ 7 h 15"/>
                  <a:gd name="T4" fmla="*/ 4 w 8"/>
                  <a:gd name="T5" fmla="*/ 15 h 15"/>
                  <a:gd name="T6" fmla="*/ 4 w 8"/>
                  <a:gd name="T7" fmla="*/ 15 h 15"/>
                  <a:gd name="T8" fmla="*/ 8 w 8"/>
                  <a:gd name="T9" fmla="*/ 8 h 15"/>
                  <a:gd name="T10" fmla="*/ 4 w 8"/>
                  <a:gd name="T11" fmla="*/ 0 h 15"/>
                  <a:gd name="T12" fmla="*/ 4 w 8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4" y="0"/>
                    </a:moveTo>
                    <a:cubicBezTo>
                      <a:pt x="2" y="0"/>
                      <a:pt x="1" y="4"/>
                      <a:pt x="0" y="7"/>
                    </a:cubicBezTo>
                    <a:cubicBezTo>
                      <a:pt x="1" y="10"/>
                      <a:pt x="2" y="14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7" y="10"/>
                      <a:pt x="8" y="8"/>
                    </a:cubicBezTo>
                    <a:cubicBezTo>
                      <a:pt x="6" y="5"/>
                      <a:pt x="5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23" name="Freeform 4685">
                <a:extLst>
                  <a:ext uri="{FF2B5EF4-FFF2-40B4-BE49-F238E27FC236}">
                    <a16:creationId xmlns:a16="http://schemas.microsoft.com/office/drawing/2014/main" id="{DDC0393C-DE92-4188-9469-86817FD1B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4" y="1242"/>
                <a:ext cx="3" cy="16"/>
              </a:xfrm>
              <a:custGeom>
                <a:avLst/>
                <a:gdLst>
                  <a:gd name="T0" fmla="*/ 1 w 4"/>
                  <a:gd name="T1" fmla="*/ 0 h 18"/>
                  <a:gd name="T2" fmla="*/ 0 w 4"/>
                  <a:gd name="T3" fmla="*/ 11 h 18"/>
                  <a:gd name="T4" fmla="*/ 1 w 4"/>
                  <a:gd name="T5" fmla="*/ 18 h 18"/>
                  <a:gd name="T6" fmla="*/ 4 w 4"/>
                  <a:gd name="T7" fmla="*/ 12 h 18"/>
                  <a:gd name="T8" fmla="*/ 4 w 4"/>
                  <a:gd name="T9" fmla="*/ 7 h 18"/>
                  <a:gd name="T10" fmla="*/ 1 w 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8">
                    <a:moveTo>
                      <a:pt x="1" y="0"/>
                    </a:moveTo>
                    <a:cubicBezTo>
                      <a:pt x="0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1" y="18"/>
                    </a:cubicBezTo>
                    <a:cubicBezTo>
                      <a:pt x="2" y="16"/>
                      <a:pt x="3" y="15"/>
                      <a:pt x="4" y="12"/>
                    </a:cubicBezTo>
                    <a:cubicBezTo>
                      <a:pt x="4" y="11"/>
                      <a:pt x="4" y="8"/>
                      <a:pt x="4" y="7"/>
                    </a:cubicBezTo>
                    <a:cubicBezTo>
                      <a:pt x="3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24" name="Freeform 4686">
                <a:extLst>
                  <a:ext uri="{FF2B5EF4-FFF2-40B4-BE49-F238E27FC236}">
                    <a16:creationId xmlns:a16="http://schemas.microsoft.com/office/drawing/2014/main" id="{FA0B3D70-7666-4771-A009-6AE4CCCB3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8" y="1301"/>
                <a:ext cx="5" cy="9"/>
              </a:xfrm>
              <a:custGeom>
                <a:avLst/>
                <a:gdLst>
                  <a:gd name="T0" fmla="*/ 2 w 5"/>
                  <a:gd name="T1" fmla="*/ 0 h 11"/>
                  <a:gd name="T2" fmla="*/ 0 w 5"/>
                  <a:gd name="T3" fmla="*/ 4 h 11"/>
                  <a:gd name="T4" fmla="*/ 2 w 5"/>
                  <a:gd name="T5" fmla="*/ 11 h 11"/>
                  <a:gd name="T6" fmla="*/ 5 w 5"/>
                  <a:gd name="T7" fmla="*/ 9 h 11"/>
                  <a:gd name="T8" fmla="*/ 2 w 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6"/>
                      <a:pt x="2" y="9"/>
                      <a:pt x="2" y="11"/>
                    </a:cubicBezTo>
                    <a:cubicBezTo>
                      <a:pt x="4" y="10"/>
                      <a:pt x="5" y="9"/>
                      <a:pt x="5" y="9"/>
                    </a:cubicBezTo>
                    <a:cubicBezTo>
                      <a:pt x="4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25" name="Freeform 4687">
                <a:extLst>
                  <a:ext uri="{FF2B5EF4-FFF2-40B4-BE49-F238E27FC236}">
                    <a16:creationId xmlns:a16="http://schemas.microsoft.com/office/drawing/2014/main" id="{68FF29DE-EF72-4CBF-BD34-2CD302625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9" y="1377"/>
                <a:ext cx="7" cy="8"/>
              </a:xfrm>
              <a:custGeom>
                <a:avLst/>
                <a:gdLst>
                  <a:gd name="T0" fmla="*/ 3 w 8"/>
                  <a:gd name="T1" fmla="*/ 0 h 10"/>
                  <a:gd name="T2" fmla="*/ 2 w 8"/>
                  <a:gd name="T3" fmla="*/ 0 h 10"/>
                  <a:gd name="T4" fmla="*/ 0 w 8"/>
                  <a:gd name="T5" fmla="*/ 4 h 10"/>
                  <a:gd name="T6" fmla="*/ 3 w 8"/>
                  <a:gd name="T7" fmla="*/ 10 h 10"/>
                  <a:gd name="T8" fmla="*/ 4 w 8"/>
                  <a:gd name="T9" fmla="*/ 10 h 10"/>
                  <a:gd name="T10" fmla="*/ 8 w 8"/>
                  <a:gd name="T11" fmla="*/ 3 h 10"/>
                  <a:gd name="T12" fmla="*/ 6 w 8"/>
                  <a:gd name="T13" fmla="*/ 0 h 10"/>
                  <a:gd name="T14" fmla="*/ 3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1" y="6"/>
                      <a:pt x="2" y="10"/>
                      <a:pt x="3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5" y="9"/>
                      <a:pt x="6" y="5"/>
                      <a:pt x="8" y="3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26" name="Freeform 4688">
                <a:extLst>
                  <a:ext uri="{FF2B5EF4-FFF2-40B4-BE49-F238E27FC236}">
                    <a16:creationId xmlns:a16="http://schemas.microsoft.com/office/drawing/2014/main" id="{77D9A111-FB9E-43B1-BF49-101938CF1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4" y="1357"/>
                <a:ext cx="2" cy="14"/>
              </a:xfrm>
              <a:custGeom>
                <a:avLst/>
                <a:gdLst>
                  <a:gd name="T0" fmla="*/ 0 w 3"/>
                  <a:gd name="T1" fmla="*/ 0 h 16"/>
                  <a:gd name="T2" fmla="*/ 0 w 3"/>
                  <a:gd name="T3" fmla="*/ 14 h 16"/>
                  <a:gd name="T4" fmla="*/ 1 w 3"/>
                  <a:gd name="T5" fmla="*/ 16 h 16"/>
                  <a:gd name="T6" fmla="*/ 1 w 3"/>
                  <a:gd name="T7" fmla="*/ 16 h 16"/>
                  <a:gd name="T8" fmla="*/ 2 w 3"/>
                  <a:gd name="T9" fmla="*/ 14 h 16"/>
                  <a:gd name="T10" fmla="*/ 3 w 3"/>
                  <a:gd name="T11" fmla="*/ 0 h 16"/>
                  <a:gd name="T12" fmla="*/ 0 w 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6">
                    <a:moveTo>
                      <a:pt x="0" y="0"/>
                    </a:moveTo>
                    <a:cubicBezTo>
                      <a:pt x="0" y="5"/>
                      <a:pt x="0" y="9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5"/>
                      <a:pt x="2" y="14"/>
                    </a:cubicBezTo>
                    <a:cubicBezTo>
                      <a:pt x="3" y="9"/>
                      <a:pt x="3" y="5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27" name="Freeform 4689">
                <a:extLst>
                  <a:ext uri="{FF2B5EF4-FFF2-40B4-BE49-F238E27FC236}">
                    <a16:creationId xmlns:a16="http://schemas.microsoft.com/office/drawing/2014/main" id="{2898AC5D-1F59-4E53-942F-9A00B7654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" y="782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1 w 2"/>
                  <a:gd name="T7" fmla="*/ 5 h 5"/>
                  <a:gd name="T8" fmla="*/ 2 w 2"/>
                  <a:gd name="T9" fmla="*/ 3 h 5"/>
                  <a:gd name="T10" fmla="*/ 1 w 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28" name="Freeform 4690">
                <a:extLst>
                  <a:ext uri="{FF2B5EF4-FFF2-40B4-BE49-F238E27FC236}">
                    <a16:creationId xmlns:a16="http://schemas.microsoft.com/office/drawing/2014/main" id="{F8EDF8E6-BC78-4A81-976F-B7E1DA3D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" y="334"/>
                <a:ext cx="4" cy="6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1 h 6"/>
                  <a:gd name="T4" fmla="*/ 1 w 4"/>
                  <a:gd name="T5" fmla="*/ 6 h 6"/>
                  <a:gd name="T6" fmla="*/ 4 w 4"/>
                  <a:gd name="T7" fmla="*/ 3 h 6"/>
                  <a:gd name="T8" fmla="*/ 2 w 4"/>
                  <a:gd name="T9" fmla="*/ 0 h 6"/>
                  <a:gd name="T10" fmla="*/ 2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29" name="Freeform 4691">
                <a:extLst>
                  <a:ext uri="{FF2B5EF4-FFF2-40B4-BE49-F238E27FC236}">
                    <a16:creationId xmlns:a16="http://schemas.microsoft.com/office/drawing/2014/main" id="{88CC32E2-AD90-4D74-88DA-0AB96C589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9" y="1263"/>
                <a:ext cx="5" cy="6"/>
              </a:xfrm>
              <a:custGeom>
                <a:avLst/>
                <a:gdLst>
                  <a:gd name="T0" fmla="*/ 2 w 5"/>
                  <a:gd name="T1" fmla="*/ 0 h 7"/>
                  <a:gd name="T2" fmla="*/ 1 w 5"/>
                  <a:gd name="T3" fmla="*/ 1 h 7"/>
                  <a:gd name="T4" fmla="*/ 0 w 5"/>
                  <a:gd name="T5" fmla="*/ 2 h 7"/>
                  <a:gd name="T6" fmla="*/ 1 w 5"/>
                  <a:gd name="T7" fmla="*/ 5 h 7"/>
                  <a:gd name="T8" fmla="*/ 1 w 5"/>
                  <a:gd name="T9" fmla="*/ 7 h 7"/>
                  <a:gd name="T10" fmla="*/ 5 w 5"/>
                  <a:gd name="T11" fmla="*/ 4 h 7"/>
                  <a:gd name="T12" fmla="*/ 2 w 5"/>
                  <a:gd name="T13" fmla="*/ 0 h 7"/>
                  <a:gd name="T14" fmla="*/ 2 w 5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3" y="5"/>
                      <a:pt x="4" y="5"/>
                      <a:pt x="5" y="4"/>
                    </a:cubicBezTo>
                    <a:cubicBezTo>
                      <a:pt x="4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30" name="Freeform 4692">
                <a:extLst>
                  <a:ext uri="{FF2B5EF4-FFF2-40B4-BE49-F238E27FC236}">
                    <a16:creationId xmlns:a16="http://schemas.microsoft.com/office/drawing/2014/main" id="{03B43183-39D2-49D3-B155-EEE779A76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6" y="1398"/>
                <a:ext cx="6" cy="17"/>
              </a:xfrm>
              <a:custGeom>
                <a:avLst/>
                <a:gdLst>
                  <a:gd name="T0" fmla="*/ 4 w 7"/>
                  <a:gd name="T1" fmla="*/ 0 h 20"/>
                  <a:gd name="T2" fmla="*/ 0 w 7"/>
                  <a:gd name="T3" fmla="*/ 14 h 20"/>
                  <a:gd name="T4" fmla="*/ 3 w 7"/>
                  <a:gd name="T5" fmla="*/ 20 h 20"/>
                  <a:gd name="T6" fmla="*/ 7 w 7"/>
                  <a:gd name="T7" fmla="*/ 11 h 20"/>
                  <a:gd name="T8" fmla="*/ 4 w 7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0">
                    <a:moveTo>
                      <a:pt x="4" y="0"/>
                    </a:moveTo>
                    <a:cubicBezTo>
                      <a:pt x="2" y="7"/>
                      <a:pt x="0" y="10"/>
                      <a:pt x="0" y="14"/>
                    </a:cubicBezTo>
                    <a:cubicBezTo>
                      <a:pt x="0" y="16"/>
                      <a:pt x="2" y="18"/>
                      <a:pt x="3" y="20"/>
                    </a:cubicBezTo>
                    <a:cubicBezTo>
                      <a:pt x="4" y="17"/>
                      <a:pt x="6" y="14"/>
                      <a:pt x="7" y="11"/>
                    </a:cubicBezTo>
                    <a:cubicBezTo>
                      <a:pt x="7" y="8"/>
                      <a:pt x="5" y="5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31" name="Freeform 4693">
                <a:extLst>
                  <a:ext uri="{FF2B5EF4-FFF2-40B4-BE49-F238E27FC236}">
                    <a16:creationId xmlns:a16="http://schemas.microsoft.com/office/drawing/2014/main" id="{0848D600-4F5F-480F-B4FD-1E60D9F9F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0" y="287"/>
                <a:ext cx="8" cy="13"/>
              </a:xfrm>
              <a:custGeom>
                <a:avLst/>
                <a:gdLst>
                  <a:gd name="T0" fmla="*/ 6 w 9"/>
                  <a:gd name="T1" fmla="*/ 0 h 16"/>
                  <a:gd name="T2" fmla="*/ 5 w 9"/>
                  <a:gd name="T3" fmla="*/ 0 h 16"/>
                  <a:gd name="T4" fmla="*/ 0 w 9"/>
                  <a:gd name="T5" fmla="*/ 7 h 16"/>
                  <a:gd name="T6" fmla="*/ 6 w 9"/>
                  <a:gd name="T7" fmla="*/ 16 h 16"/>
                  <a:gd name="T8" fmla="*/ 9 w 9"/>
                  <a:gd name="T9" fmla="*/ 3 h 16"/>
                  <a:gd name="T10" fmla="*/ 6 w 9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4" y="2"/>
                      <a:pt x="2" y="5"/>
                      <a:pt x="0" y="7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3"/>
                      <a:pt x="8" y="9"/>
                      <a:pt x="9" y="3"/>
                    </a:cubicBezTo>
                    <a:cubicBezTo>
                      <a:pt x="8" y="2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32" name="Freeform 4694">
                <a:extLst>
                  <a:ext uri="{FF2B5EF4-FFF2-40B4-BE49-F238E27FC236}">
                    <a16:creationId xmlns:a16="http://schemas.microsoft.com/office/drawing/2014/main" id="{44ACDB5C-980F-4609-B939-722BD6878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1" y="1700"/>
                <a:ext cx="8" cy="15"/>
              </a:xfrm>
              <a:custGeom>
                <a:avLst/>
                <a:gdLst>
                  <a:gd name="T0" fmla="*/ 5 w 9"/>
                  <a:gd name="T1" fmla="*/ 0 h 18"/>
                  <a:gd name="T2" fmla="*/ 1 w 9"/>
                  <a:gd name="T3" fmla="*/ 6 h 18"/>
                  <a:gd name="T4" fmla="*/ 1 w 9"/>
                  <a:gd name="T5" fmla="*/ 6 h 18"/>
                  <a:gd name="T6" fmla="*/ 0 w 9"/>
                  <a:gd name="T7" fmla="*/ 6 h 18"/>
                  <a:gd name="T8" fmla="*/ 0 w 9"/>
                  <a:gd name="T9" fmla="*/ 12 h 18"/>
                  <a:gd name="T10" fmla="*/ 0 w 9"/>
                  <a:gd name="T11" fmla="*/ 12 h 18"/>
                  <a:gd name="T12" fmla="*/ 0 w 9"/>
                  <a:gd name="T13" fmla="*/ 12 h 18"/>
                  <a:gd name="T14" fmla="*/ 0 w 9"/>
                  <a:gd name="T15" fmla="*/ 12 h 18"/>
                  <a:gd name="T16" fmla="*/ 0 w 9"/>
                  <a:gd name="T17" fmla="*/ 11 h 18"/>
                  <a:gd name="T18" fmla="*/ 1 w 9"/>
                  <a:gd name="T19" fmla="*/ 11 h 18"/>
                  <a:gd name="T20" fmla="*/ 1 w 9"/>
                  <a:gd name="T21" fmla="*/ 12 h 18"/>
                  <a:gd name="T22" fmla="*/ 5 w 9"/>
                  <a:gd name="T23" fmla="*/ 18 h 18"/>
                  <a:gd name="T24" fmla="*/ 7 w 9"/>
                  <a:gd name="T25" fmla="*/ 15 h 18"/>
                  <a:gd name="T26" fmla="*/ 8 w 9"/>
                  <a:gd name="T27" fmla="*/ 3 h 18"/>
                  <a:gd name="T28" fmla="*/ 5 w 9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8">
                    <a:moveTo>
                      <a:pt x="5" y="0"/>
                    </a:moveTo>
                    <a:cubicBezTo>
                      <a:pt x="4" y="0"/>
                      <a:pt x="3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2" y="14"/>
                      <a:pt x="4" y="18"/>
                      <a:pt x="5" y="18"/>
                    </a:cubicBezTo>
                    <a:cubicBezTo>
                      <a:pt x="6" y="18"/>
                      <a:pt x="7" y="17"/>
                      <a:pt x="7" y="15"/>
                    </a:cubicBezTo>
                    <a:cubicBezTo>
                      <a:pt x="9" y="12"/>
                      <a:pt x="9" y="5"/>
                      <a:pt x="8" y="3"/>
                    </a:cubicBezTo>
                    <a:cubicBezTo>
                      <a:pt x="7" y="1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33" name="Freeform 4695">
                <a:extLst>
                  <a:ext uri="{FF2B5EF4-FFF2-40B4-BE49-F238E27FC236}">
                    <a16:creationId xmlns:a16="http://schemas.microsoft.com/office/drawing/2014/main" id="{1A756642-4E37-475B-9EAB-8827E0ECF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1" y="2129"/>
                <a:ext cx="5" cy="13"/>
              </a:xfrm>
              <a:custGeom>
                <a:avLst/>
                <a:gdLst>
                  <a:gd name="T0" fmla="*/ 3 w 6"/>
                  <a:gd name="T1" fmla="*/ 0 h 16"/>
                  <a:gd name="T2" fmla="*/ 2 w 6"/>
                  <a:gd name="T3" fmla="*/ 0 h 16"/>
                  <a:gd name="T4" fmla="*/ 1 w 6"/>
                  <a:gd name="T5" fmla="*/ 3 h 16"/>
                  <a:gd name="T6" fmla="*/ 5 w 6"/>
                  <a:gd name="T7" fmla="*/ 16 h 16"/>
                  <a:gd name="T8" fmla="*/ 5 w 6"/>
                  <a:gd name="T9" fmla="*/ 16 h 16"/>
                  <a:gd name="T10" fmla="*/ 6 w 6"/>
                  <a:gd name="T11" fmla="*/ 11 h 16"/>
                  <a:gd name="T12" fmla="*/ 3 w 6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6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0" y="7"/>
                      <a:pt x="3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2"/>
                      <a:pt x="6" y="11"/>
                    </a:cubicBezTo>
                    <a:cubicBezTo>
                      <a:pt x="6" y="3"/>
                      <a:pt x="5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34" name="Freeform 4696">
                <a:extLst>
                  <a:ext uri="{FF2B5EF4-FFF2-40B4-BE49-F238E27FC236}">
                    <a16:creationId xmlns:a16="http://schemas.microsoft.com/office/drawing/2014/main" id="{805A6420-0479-4489-81B0-15D32F6D0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3" y="2415"/>
                <a:ext cx="8" cy="13"/>
              </a:xfrm>
              <a:custGeom>
                <a:avLst/>
                <a:gdLst>
                  <a:gd name="T0" fmla="*/ 7 w 9"/>
                  <a:gd name="T1" fmla="*/ 0 h 16"/>
                  <a:gd name="T2" fmla="*/ 3 w 9"/>
                  <a:gd name="T3" fmla="*/ 3 h 16"/>
                  <a:gd name="T4" fmla="*/ 0 w 9"/>
                  <a:gd name="T5" fmla="*/ 5 h 16"/>
                  <a:gd name="T6" fmla="*/ 0 w 9"/>
                  <a:gd name="T7" fmla="*/ 5 h 16"/>
                  <a:gd name="T8" fmla="*/ 0 w 9"/>
                  <a:gd name="T9" fmla="*/ 11 h 16"/>
                  <a:gd name="T10" fmla="*/ 0 w 9"/>
                  <a:gd name="T11" fmla="*/ 11 h 16"/>
                  <a:gd name="T12" fmla="*/ 3 w 9"/>
                  <a:gd name="T13" fmla="*/ 16 h 16"/>
                  <a:gd name="T14" fmla="*/ 3 w 9"/>
                  <a:gd name="T15" fmla="*/ 16 h 16"/>
                  <a:gd name="T16" fmla="*/ 9 w 9"/>
                  <a:gd name="T17" fmla="*/ 16 h 16"/>
                  <a:gd name="T18" fmla="*/ 9 w 9"/>
                  <a:gd name="T19" fmla="*/ 9 h 16"/>
                  <a:gd name="T20" fmla="*/ 7 w 9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6">
                    <a:moveTo>
                      <a:pt x="7" y="0"/>
                    </a:moveTo>
                    <a:cubicBezTo>
                      <a:pt x="6" y="0"/>
                      <a:pt x="5" y="1"/>
                      <a:pt x="3" y="3"/>
                    </a:cubicBezTo>
                    <a:cubicBezTo>
                      <a:pt x="2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4"/>
                      <a:pt x="9" y="11"/>
                      <a:pt x="9" y="9"/>
                    </a:cubicBezTo>
                    <a:cubicBezTo>
                      <a:pt x="9" y="2"/>
                      <a:pt x="8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35" name="Freeform 4697">
                <a:extLst>
                  <a:ext uri="{FF2B5EF4-FFF2-40B4-BE49-F238E27FC236}">
                    <a16:creationId xmlns:a16="http://schemas.microsoft.com/office/drawing/2014/main" id="{301D694D-DD07-4BF4-B1A6-3AC96643C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6" y="1310"/>
                <a:ext cx="3" cy="5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  <a:gd name="T4" fmla="*/ 3 w 3"/>
                  <a:gd name="T5" fmla="*/ 6 h 6"/>
                  <a:gd name="T6" fmla="*/ 3 w 3"/>
                  <a:gd name="T7" fmla="*/ 6 h 6"/>
                  <a:gd name="T8" fmla="*/ 0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1" y="2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1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36" name="Freeform 4698">
                <a:extLst>
                  <a:ext uri="{FF2B5EF4-FFF2-40B4-BE49-F238E27FC236}">
                    <a16:creationId xmlns:a16="http://schemas.microsoft.com/office/drawing/2014/main" id="{F9E76CE3-5702-476E-BACB-59F0EF7DD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" y="3273"/>
                <a:ext cx="6" cy="9"/>
              </a:xfrm>
              <a:custGeom>
                <a:avLst/>
                <a:gdLst>
                  <a:gd name="T0" fmla="*/ 5 w 8"/>
                  <a:gd name="T1" fmla="*/ 0 h 11"/>
                  <a:gd name="T2" fmla="*/ 5 w 8"/>
                  <a:gd name="T3" fmla="*/ 1 h 11"/>
                  <a:gd name="T4" fmla="*/ 0 w 8"/>
                  <a:gd name="T5" fmla="*/ 7 h 11"/>
                  <a:gd name="T6" fmla="*/ 4 w 8"/>
                  <a:gd name="T7" fmla="*/ 11 h 11"/>
                  <a:gd name="T8" fmla="*/ 8 w 8"/>
                  <a:gd name="T9" fmla="*/ 8 h 11"/>
                  <a:gd name="T10" fmla="*/ 5 w 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5" y="0"/>
                    </a:moveTo>
                    <a:cubicBezTo>
                      <a:pt x="5" y="0"/>
                      <a:pt x="5" y="0"/>
                      <a:pt x="5" y="1"/>
                    </a:cubicBezTo>
                    <a:cubicBezTo>
                      <a:pt x="3" y="1"/>
                      <a:pt x="2" y="5"/>
                      <a:pt x="0" y="7"/>
                    </a:cubicBezTo>
                    <a:cubicBezTo>
                      <a:pt x="1" y="8"/>
                      <a:pt x="2" y="10"/>
                      <a:pt x="4" y="11"/>
                    </a:cubicBezTo>
                    <a:cubicBezTo>
                      <a:pt x="5" y="10"/>
                      <a:pt x="7" y="9"/>
                      <a:pt x="8" y="8"/>
                    </a:cubicBezTo>
                    <a:cubicBezTo>
                      <a:pt x="7" y="5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37" name="Freeform 4699">
                <a:extLst>
                  <a:ext uri="{FF2B5EF4-FFF2-40B4-BE49-F238E27FC236}">
                    <a16:creationId xmlns:a16="http://schemas.microsoft.com/office/drawing/2014/main" id="{1A9B413E-EBDB-4A26-A610-2C062CBFE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259"/>
                <a:ext cx="6" cy="8"/>
              </a:xfrm>
              <a:custGeom>
                <a:avLst/>
                <a:gdLst>
                  <a:gd name="T0" fmla="*/ 2 w 6"/>
                  <a:gd name="T1" fmla="*/ 0 h 10"/>
                  <a:gd name="T2" fmla="*/ 0 w 6"/>
                  <a:gd name="T3" fmla="*/ 2 h 10"/>
                  <a:gd name="T4" fmla="*/ 2 w 6"/>
                  <a:gd name="T5" fmla="*/ 10 h 10"/>
                  <a:gd name="T6" fmla="*/ 2 w 6"/>
                  <a:gd name="T7" fmla="*/ 10 h 10"/>
                  <a:gd name="T8" fmla="*/ 6 w 6"/>
                  <a:gd name="T9" fmla="*/ 8 h 10"/>
                  <a:gd name="T10" fmla="*/ 2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5"/>
                      <a:pt x="1" y="8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5" y="9"/>
                      <a:pt x="6" y="8"/>
                    </a:cubicBezTo>
                    <a:cubicBezTo>
                      <a:pt x="4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38" name="Freeform 4700">
                <a:extLst>
                  <a:ext uri="{FF2B5EF4-FFF2-40B4-BE49-F238E27FC236}">
                    <a16:creationId xmlns:a16="http://schemas.microsoft.com/office/drawing/2014/main" id="{C250CAC9-0151-49A0-803E-20F1CAFA1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8" y="3291"/>
                <a:ext cx="4" cy="6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2 h 7"/>
                  <a:gd name="T4" fmla="*/ 1 w 4"/>
                  <a:gd name="T5" fmla="*/ 7 h 7"/>
                  <a:gd name="T6" fmla="*/ 4 w 4"/>
                  <a:gd name="T7" fmla="*/ 4 h 7"/>
                  <a:gd name="T8" fmla="*/ 2 w 4"/>
                  <a:gd name="T9" fmla="*/ 0 h 7"/>
                  <a:gd name="T10" fmla="*/ 2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1" y="0"/>
                      <a:pt x="0" y="2"/>
                      <a:pt x="0" y="2"/>
                    </a:cubicBezTo>
                    <a:cubicBezTo>
                      <a:pt x="0" y="4"/>
                      <a:pt x="1" y="6"/>
                      <a:pt x="1" y="7"/>
                    </a:cubicBezTo>
                    <a:cubicBezTo>
                      <a:pt x="3" y="5"/>
                      <a:pt x="4" y="5"/>
                      <a:pt x="4" y="4"/>
                    </a:cubicBezTo>
                    <a:cubicBezTo>
                      <a:pt x="4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39" name="Freeform 4701">
                <a:extLst>
                  <a:ext uri="{FF2B5EF4-FFF2-40B4-BE49-F238E27FC236}">
                    <a16:creationId xmlns:a16="http://schemas.microsoft.com/office/drawing/2014/main" id="{F1375B5A-1E6D-4946-B271-9E8561D0E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3" y="3546"/>
                <a:ext cx="10" cy="12"/>
              </a:xfrm>
              <a:custGeom>
                <a:avLst/>
                <a:gdLst>
                  <a:gd name="T0" fmla="*/ 6 w 12"/>
                  <a:gd name="T1" fmla="*/ 0 h 14"/>
                  <a:gd name="T2" fmla="*/ 6 w 12"/>
                  <a:gd name="T3" fmla="*/ 0 h 14"/>
                  <a:gd name="T4" fmla="*/ 6 w 12"/>
                  <a:gd name="T5" fmla="*/ 14 h 14"/>
                  <a:gd name="T6" fmla="*/ 6 w 12"/>
                  <a:gd name="T7" fmla="*/ 14 h 14"/>
                  <a:gd name="T8" fmla="*/ 6 w 12"/>
                  <a:gd name="T9" fmla="*/ 14 h 14"/>
                  <a:gd name="T10" fmla="*/ 9 w 12"/>
                  <a:gd name="T11" fmla="*/ 14 h 14"/>
                  <a:gd name="T12" fmla="*/ 10 w 12"/>
                  <a:gd name="T13" fmla="*/ 10 h 14"/>
                  <a:gd name="T14" fmla="*/ 10 w 12"/>
                  <a:gd name="T15" fmla="*/ 2 h 14"/>
                  <a:gd name="T16" fmla="*/ 6 w 12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4"/>
                      <a:pt x="6" y="9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2"/>
                      <a:pt x="9" y="10"/>
                      <a:pt x="10" y="10"/>
                    </a:cubicBezTo>
                    <a:cubicBezTo>
                      <a:pt x="12" y="7"/>
                      <a:pt x="12" y="4"/>
                      <a:pt x="10" y="2"/>
                    </a:cubicBezTo>
                    <a:cubicBezTo>
                      <a:pt x="9" y="1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40" name="Freeform 4702">
                <a:extLst>
                  <a:ext uri="{FF2B5EF4-FFF2-40B4-BE49-F238E27FC236}">
                    <a16:creationId xmlns:a16="http://schemas.microsoft.com/office/drawing/2014/main" id="{D76229DF-B41A-40BF-991F-166880CEA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3231"/>
                <a:ext cx="6" cy="12"/>
              </a:xfrm>
              <a:custGeom>
                <a:avLst/>
                <a:gdLst>
                  <a:gd name="T0" fmla="*/ 3 w 7"/>
                  <a:gd name="T1" fmla="*/ 0 h 14"/>
                  <a:gd name="T2" fmla="*/ 3 w 7"/>
                  <a:gd name="T3" fmla="*/ 0 h 14"/>
                  <a:gd name="T4" fmla="*/ 0 w 7"/>
                  <a:gd name="T5" fmla="*/ 9 h 14"/>
                  <a:gd name="T6" fmla="*/ 3 w 7"/>
                  <a:gd name="T7" fmla="*/ 14 h 14"/>
                  <a:gd name="T8" fmla="*/ 7 w 7"/>
                  <a:gd name="T9" fmla="*/ 8 h 14"/>
                  <a:gd name="T10" fmla="*/ 7 w 7"/>
                  <a:gd name="T11" fmla="*/ 3 h 14"/>
                  <a:gd name="T12" fmla="*/ 3 w 7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6"/>
                      <a:pt x="0" y="9"/>
                    </a:cubicBezTo>
                    <a:cubicBezTo>
                      <a:pt x="1" y="11"/>
                      <a:pt x="2" y="12"/>
                      <a:pt x="3" y="14"/>
                    </a:cubicBezTo>
                    <a:cubicBezTo>
                      <a:pt x="4" y="12"/>
                      <a:pt x="6" y="11"/>
                      <a:pt x="7" y="8"/>
                    </a:cubicBezTo>
                    <a:cubicBezTo>
                      <a:pt x="7" y="7"/>
                      <a:pt x="7" y="4"/>
                      <a:pt x="7" y="3"/>
                    </a:cubicBezTo>
                    <a:cubicBezTo>
                      <a:pt x="6" y="2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41" name="Freeform 4703">
                <a:extLst>
                  <a:ext uri="{FF2B5EF4-FFF2-40B4-BE49-F238E27FC236}">
                    <a16:creationId xmlns:a16="http://schemas.microsoft.com/office/drawing/2014/main" id="{DB892C8F-2AEB-48BF-85AF-012A25455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3" y="4050"/>
                <a:ext cx="563" cy="320"/>
              </a:xfrm>
              <a:custGeom>
                <a:avLst/>
                <a:gdLst>
                  <a:gd name="T0" fmla="*/ 575 w 659"/>
                  <a:gd name="T1" fmla="*/ 290 h 376"/>
                  <a:gd name="T2" fmla="*/ 576 w 659"/>
                  <a:gd name="T3" fmla="*/ 289 h 376"/>
                  <a:gd name="T4" fmla="*/ 500 w 659"/>
                  <a:gd name="T5" fmla="*/ 61 h 376"/>
                  <a:gd name="T6" fmla="*/ 187 w 659"/>
                  <a:gd name="T7" fmla="*/ 36 h 376"/>
                  <a:gd name="T8" fmla="*/ 226 w 659"/>
                  <a:gd name="T9" fmla="*/ 361 h 376"/>
                  <a:gd name="T10" fmla="*/ 575 w 659"/>
                  <a:gd name="T11" fmla="*/ 29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9" h="376">
                    <a:moveTo>
                      <a:pt x="575" y="290"/>
                    </a:moveTo>
                    <a:cubicBezTo>
                      <a:pt x="576" y="289"/>
                      <a:pt x="576" y="289"/>
                      <a:pt x="576" y="289"/>
                    </a:cubicBezTo>
                    <a:cubicBezTo>
                      <a:pt x="659" y="209"/>
                      <a:pt x="581" y="109"/>
                      <a:pt x="500" y="61"/>
                    </a:cubicBezTo>
                    <a:cubicBezTo>
                      <a:pt x="412" y="9"/>
                      <a:pt x="283" y="0"/>
                      <a:pt x="187" y="36"/>
                    </a:cubicBezTo>
                    <a:cubicBezTo>
                      <a:pt x="0" y="105"/>
                      <a:pt x="21" y="332"/>
                      <a:pt x="226" y="361"/>
                    </a:cubicBezTo>
                    <a:cubicBezTo>
                      <a:pt x="334" y="376"/>
                      <a:pt x="495" y="368"/>
                      <a:pt x="575" y="290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42" name="Freeform 4704">
                <a:extLst>
                  <a:ext uri="{FF2B5EF4-FFF2-40B4-BE49-F238E27FC236}">
                    <a16:creationId xmlns:a16="http://schemas.microsoft.com/office/drawing/2014/main" id="{1223D4B6-8B00-434D-B5F2-19C353AC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6" y="3724"/>
                <a:ext cx="94" cy="92"/>
              </a:xfrm>
              <a:custGeom>
                <a:avLst/>
                <a:gdLst>
                  <a:gd name="T0" fmla="*/ 8 w 109"/>
                  <a:gd name="T1" fmla="*/ 30 h 108"/>
                  <a:gd name="T2" fmla="*/ 41 w 109"/>
                  <a:gd name="T3" fmla="*/ 7 h 108"/>
                  <a:gd name="T4" fmla="*/ 104 w 109"/>
                  <a:gd name="T5" fmla="*/ 39 h 108"/>
                  <a:gd name="T6" fmla="*/ 98 w 109"/>
                  <a:gd name="T7" fmla="*/ 76 h 108"/>
                  <a:gd name="T8" fmla="*/ 67 w 109"/>
                  <a:gd name="T9" fmla="*/ 101 h 108"/>
                  <a:gd name="T10" fmla="*/ 4 w 109"/>
                  <a:gd name="T11" fmla="*/ 68 h 108"/>
                  <a:gd name="T12" fmla="*/ 8 w 109"/>
                  <a:gd name="T13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8">
                    <a:moveTo>
                      <a:pt x="8" y="30"/>
                    </a:moveTo>
                    <a:cubicBezTo>
                      <a:pt x="15" y="18"/>
                      <a:pt x="27" y="11"/>
                      <a:pt x="41" y="7"/>
                    </a:cubicBezTo>
                    <a:cubicBezTo>
                      <a:pt x="68" y="0"/>
                      <a:pt x="97" y="15"/>
                      <a:pt x="104" y="39"/>
                    </a:cubicBezTo>
                    <a:cubicBezTo>
                      <a:pt x="109" y="52"/>
                      <a:pt x="106" y="66"/>
                      <a:pt x="98" y="76"/>
                    </a:cubicBezTo>
                    <a:cubicBezTo>
                      <a:pt x="92" y="88"/>
                      <a:pt x="81" y="97"/>
                      <a:pt x="67" y="101"/>
                    </a:cubicBezTo>
                    <a:cubicBezTo>
                      <a:pt x="40" y="108"/>
                      <a:pt x="11" y="93"/>
                      <a:pt x="4" y="68"/>
                    </a:cubicBezTo>
                    <a:cubicBezTo>
                      <a:pt x="0" y="56"/>
                      <a:pt x="1" y="42"/>
                      <a:pt x="8" y="30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43" name="Freeform 4705">
                <a:extLst>
                  <a:ext uri="{FF2B5EF4-FFF2-40B4-BE49-F238E27FC236}">
                    <a16:creationId xmlns:a16="http://schemas.microsoft.com/office/drawing/2014/main" id="{05EE470F-2918-4EAD-83FC-FBACB3255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" y="3790"/>
                <a:ext cx="92" cy="92"/>
              </a:xfrm>
              <a:custGeom>
                <a:avLst/>
                <a:gdLst>
                  <a:gd name="T0" fmla="*/ 8 w 108"/>
                  <a:gd name="T1" fmla="*/ 30 h 108"/>
                  <a:gd name="T2" fmla="*/ 41 w 108"/>
                  <a:gd name="T3" fmla="*/ 7 h 108"/>
                  <a:gd name="T4" fmla="*/ 104 w 108"/>
                  <a:gd name="T5" fmla="*/ 39 h 108"/>
                  <a:gd name="T6" fmla="*/ 98 w 108"/>
                  <a:gd name="T7" fmla="*/ 76 h 108"/>
                  <a:gd name="T8" fmla="*/ 67 w 108"/>
                  <a:gd name="T9" fmla="*/ 101 h 108"/>
                  <a:gd name="T10" fmla="*/ 4 w 108"/>
                  <a:gd name="T11" fmla="*/ 68 h 108"/>
                  <a:gd name="T12" fmla="*/ 8 w 108"/>
                  <a:gd name="T13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08">
                    <a:moveTo>
                      <a:pt x="8" y="30"/>
                    </a:moveTo>
                    <a:cubicBezTo>
                      <a:pt x="15" y="18"/>
                      <a:pt x="27" y="10"/>
                      <a:pt x="41" y="7"/>
                    </a:cubicBezTo>
                    <a:cubicBezTo>
                      <a:pt x="68" y="0"/>
                      <a:pt x="97" y="15"/>
                      <a:pt x="104" y="39"/>
                    </a:cubicBezTo>
                    <a:cubicBezTo>
                      <a:pt x="108" y="52"/>
                      <a:pt x="106" y="66"/>
                      <a:pt x="98" y="76"/>
                    </a:cubicBezTo>
                    <a:cubicBezTo>
                      <a:pt x="92" y="88"/>
                      <a:pt x="81" y="97"/>
                      <a:pt x="67" y="101"/>
                    </a:cubicBezTo>
                    <a:cubicBezTo>
                      <a:pt x="40" y="108"/>
                      <a:pt x="11" y="93"/>
                      <a:pt x="4" y="68"/>
                    </a:cubicBezTo>
                    <a:cubicBezTo>
                      <a:pt x="0" y="55"/>
                      <a:pt x="0" y="42"/>
                      <a:pt x="8" y="30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44" name="Freeform 4706">
                <a:extLst>
                  <a:ext uri="{FF2B5EF4-FFF2-40B4-BE49-F238E27FC236}">
                    <a16:creationId xmlns:a16="http://schemas.microsoft.com/office/drawing/2014/main" id="{BF0520F2-C3A3-4E62-96C2-3EB5F50D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3797"/>
                <a:ext cx="93" cy="92"/>
              </a:xfrm>
              <a:custGeom>
                <a:avLst/>
                <a:gdLst>
                  <a:gd name="T0" fmla="*/ 9 w 109"/>
                  <a:gd name="T1" fmla="*/ 30 h 108"/>
                  <a:gd name="T2" fmla="*/ 42 w 109"/>
                  <a:gd name="T3" fmla="*/ 7 h 108"/>
                  <a:gd name="T4" fmla="*/ 105 w 109"/>
                  <a:gd name="T5" fmla="*/ 39 h 108"/>
                  <a:gd name="T6" fmla="*/ 99 w 109"/>
                  <a:gd name="T7" fmla="*/ 77 h 108"/>
                  <a:gd name="T8" fmla="*/ 67 w 109"/>
                  <a:gd name="T9" fmla="*/ 101 h 108"/>
                  <a:gd name="T10" fmla="*/ 4 w 109"/>
                  <a:gd name="T11" fmla="*/ 69 h 108"/>
                  <a:gd name="T12" fmla="*/ 9 w 109"/>
                  <a:gd name="T13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8">
                    <a:moveTo>
                      <a:pt x="9" y="30"/>
                    </a:moveTo>
                    <a:cubicBezTo>
                      <a:pt x="16" y="18"/>
                      <a:pt x="28" y="11"/>
                      <a:pt x="42" y="7"/>
                    </a:cubicBezTo>
                    <a:cubicBezTo>
                      <a:pt x="69" y="0"/>
                      <a:pt x="98" y="15"/>
                      <a:pt x="105" y="39"/>
                    </a:cubicBezTo>
                    <a:cubicBezTo>
                      <a:pt x="109" y="52"/>
                      <a:pt x="106" y="66"/>
                      <a:pt x="99" y="77"/>
                    </a:cubicBezTo>
                    <a:cubicBezTo>
                      <a:pt x="93" y="88"/>
                      <a:pt x="82" y="97"/>
                      <a:pt x="67" y="101"/>
                    </a:cubicBezTo>
                    <a:cubicBezTo>
                      <a:pt x="41" y="108"/>
                      <a:pt x="12" y="93"/>
                      <a:pt x="4" y="69"/>
                    </a:cubicBezTo>
                    <a:cubicBezTo>
                      <a:pt x="0" y="56"/>
                      <a:pt x="1" y="42"/>
                      <a:pt x="9" y="30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45" name="Freeform 4707">
                <a:extLst>
                  <a:ext uri="{FF2B5EF4-FFF2-40B4-BE49-F238E27FC236}">
                    <a16:creationId xmlns:a16="http://schemas.microsoft.com/office/drawing/2014/main" id="{53C14446-D4A4-4D8C-BA3C-A2CABDAF7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6" y="3902"/>
                <a:ext cx="93" cy="91"/>
              </a:xfrm>
              <a:custGeom>
                <a:avLst/>
                <a:gdLst>
                  <a:gd name="T0" fmla="*/ 9 w 109"/>
                  <a:gd name="T1" fmla="*/ 30 h 107"/>
                  <a:gd name="T2" fmla="*/ 42 w 109"/>
                  <a:gd name="T3" fmla="*/ 7 h 107"/>
                  <a:gd name="T4" fmla="*/ 105 w 109"/>
                  <a:gd name="T5" fmla="*/ 39 h 107"/>
                  <a:gd name="T6" fmla="*/ 99 w 109"/>
                  <a:gd name="T7" fmla="*/ 76 h 107"/>
                  <a:gd name="T8" fmla="*/ 67 w 109"/>
                  <a:gd name="T9" fmla="*/ 100 h 107"/>
                  <a:gd name="T10" fmla="*/ 4 w 109"/>
                  <a:gd name="T11" fmla="*/ 68 h 107"/>
                  <a:gd name="T12" fmla="*/ 9 w 109"/>
                  <a:gd name="T13" fmla="*/ 3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7">
                    <a:moveTo>
                      <a:pt x="9" y="30"/>
                    </a:moveTo>
                    <a:cubicBezTo>
                      <a:pt x="16" y="18"/>
                      <a:pt x="28" y="10"/>
                      <a:pt x="42" y="7"/>
                    </a:cubicBezTo>
                    <a:cubicBezTo>
                      <a:pt x="69" y="0"/>
                      <a:pt x="98" y="14"/>
                      <a:pt x="105" y="39"/>
                    </a:cubicBezTo>
                    <a:cubicBezTo>
                      <a:pt x="109" y="52"/>
                      <a:pt x="106" y="65"/>
                      <a:pt x="99" y="76"/>
                    </a:cubicBezTo>
                    <a:cubicBezTo>
                      <a:pt x="93" y="88"/>
                      <a:pt x="82" y="97"/>
                      <a:pt x="67" y="100"/>
                    </a:cubicBezTo>
                    <a:cubicBezTo>
                      <a:pt x="41" y="107"/>
                      <a:pt x="12" y="93"/>
                      <a:pt x="4" y="68"/>
                    </a:cubicBezTo>
                    <a:cubicBezTo>
                      <a:pt x="0" y="55"/>
                      <a:pt x="1" y="42"/>
                      <a:pt x="9" y="30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46" name="Freeform 4708">
                <a:extLst>
                  <a:ext uri="{FF2B5EF4-FFF2-40B4-BE49-F238E27FC236}">
                    <a16:creationId xmlns:a16="http://schemas.microsoft.com/office/drawing/2014/main" id="{3FA7757F-297D-4912-882D-3C8E17D69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9" y="3908"/>
                <a:ext cx="93" cy="92"/>
              </a:xfrm>
              <a:custGeom>
                <a:avLst/>
                <a:gdLst>
                  <a:gd name="T0" fmla="*/ 9 w 109"/>
                  <a:gd name="T1" fmla="*/ 30 h 108"/>
                  <a:gd name="T2" fmla="*/ 42 w 109"/>
                  <a:gd name="T3" fmla="*/ 7 h 108"/>
                  <a:gd name="T4" fmla="*/ 105 w 109"/>
                  <a:gd name="T5" fmla="*/ 39 h 108"/>
                  <a:gd name="T6" fmla="*/ 99 w 109"/>
                  <a:gd name="T7" fmla="*/ 76 h 108"/>
                  <a:gd name="T8" fmla="*/ 67 w 109"/>
                  <a:gd name="T9" fmla="*/ 101 h 108"/>
                  <a:gd name="T10" fmla="*/ 4 w 109"/>
                  <a:gd name="T11" fmla="*/ 68 h 108"/>
                  <a:gd name="T12" fmla="*/ 9 w 109"/>
                  <a:gd name="T13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8">
                    <a:moveTo>
                      <a:pt x="9" y="30"/>
                    </a:moveTo>
                    <a:cubicBezTo>
                      <a:pt x="16" y="18"/>
                      <a:pt x="28" y="11"/>
                      <a:pt x="42" y="7"/>
                    </a:cubicBezTo>
                    <a:cubicBezTo>
                      <a:pt x="69" y="0"/>
                      <a:pt x="98" y="15"/>
                      <a:pt x="105" y="39"/>
                    </a:cubicBezTo>
                    <a:cubicBezTo>
                      <a:pt x="109" y="52"/>
                      <a:pt x="107" y="66"/>
                      <a:pt x="99" y="76"/>
                    </a:cubicBezTo>
                    <a:cubicBezTo>
                      <a:pt x="93" y="88"/>
                      <a:pt x="82" y="97"/>
                      <a:pt x="67" y="101"/>
                    </a:cubicBezTo>
                    <a:cubicBezTo>
                      <a:pt x="41" y="108"/>
                      <a:pt x="12" y="93"/>
                      <a:pt x="4" y="68"/>
                    </a:cubicBezTo>
                    <a:cubicBezTo>
                      <a:pt x="0" y="56"/>
                      <a:pt x="1" y="42"/>
                      <a:pt x="9" y="30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47" name="Freeform 4709">
                <a:extLst>
                  <a:ext uri="{FF2B5EF4-FFF2-40B4-BE49-F238E27FC236}">
                    <a16:creationId xmlns:a16="http://schemas.microsoft.com/office/drawing/2014/main" id="{89D1F49C-62DC-4A2E-8C66-0568B8858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" y="4042"/>
                <a:ext cx="93" cy="92"/>
              </a:xfrm>
              <a:custGeom>
                <a:avLst/>
                <a:gdLst>
                  <a:gd name="T0" fmla="*/ 8 w 108"/>
                  <a:gd name="T1" fmla="*/ 31 h 108"/>
                  <a:gd name="T2" fmla="*/ 41 w 108"/>
                  <a:gd name="T3" fmla="*/ 7 h 108"/>
                  <a:gd name="T4" fmla="*/ 104 w 108"/>
                  <a:gd name="T5" fmla="*/ 39 h 108"/>
                  <a:gd name="T6" fmla="*/ 98 w 108"/>
                  <a:gd name="T7" fmla="*/ 77 h 108"/>
                  <a:gd name="T8" fmla="*/ 67 w 108"/>
                  <a:gd name="T9" fmla="*/ 101 h 108"/>
                  <a:gd name="T10" fmla="*/ 4 w 108"/>
                  <a:gd name="T11" fmla="*/ 69 h 108"/>
                  <a:gd name="T12" fmla="*/ 8 w 108"/>
                  <a:gd name="T13" fmla="*/ 3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08">
                    <a:moveTo>
                      <a:pt x="8" y="31"/>
                    </a:moveTo>
                    <a:cubicBezTo>
                      <a:pt x="15" y="19"/>
                      <a:pt x="27" y="11"/>
                      <a:pt x="41" y="7"/>
                    </a:cubicBezTo>
                    <a:cubicBezTo>
                      <a:pt x="68" y="0"/>
                      <a:pt x="97" y="15"/>
                      <a:pt x="104" y="39"/>
                    </a:cubicBezTo>
                    <a:cubicBezTo>
                      <a:pt x="108" y="52"/>
                      <a:pt x="106" y="66"/>
                      <a:pt x="98" y="77"/>
                    </a:cubicBezTo>
                    <a:cubicBezTo>
                      <a:pt x="92" y="88"/>
                      <a:pt x="81" y="97"/>
                      <a:pt x="67" y="101"/>
                    </a:cubicBezTo>
                    <a:cubicBezTo>
                      <a:pt x="40" y="108"/>
                      <a:pt x="11" y="93"/>
                      <a:pt x="4" y="69"/>
                    </a:cubicBezTo>
                    <a:cubicBezTo>
                      <a:pt x="0" y="56"/>
                      <a:pt x="0" y="42"/>
                      <a:pt x="8" y="31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48" name="Freeform 4710">
                <a:extLst>
                  <a:ext uri="{FF2B5EF4-FFF2-40B4-BE49-F238E27FC236}">
                    <a16:creationId xmlns:a16="http://schemas.microsoft.com/office/drawing/2014/main" id="{C0913844-CC00-4F7D-BC51-61AEAAB31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4076"/>
                <a:ext cx="93" cy="90"/>
              </a:xfrm>
              <a:custGeom>
                <a:avLst/>
                <a:gdLst>
                  <a:gd name="T0" fmla="*/ 9 w 109"/>
                  <a:gd name="T1" fmla="*/ 28 h 106"/>
                  <a:gd name="T2" fmla="*/ 44 w 109"/>
                  <a:gd name="T3" fmla="*/ 6 h 106"/>
                  <a:gd name="T4" fmla="*/ 106 w 109"/>
                  <a:gd name="T5" fmla="*/ 41 h 106"/>
                  <a:gd name="T6" fmla="*/ 97 w 109"/>
                  <a:gd name="T7" fmla="*/ 78 h 106"/>
                  <a:gd name="T8" fmla="*/ 65 w 109"/>
                  <a:gd name="T9" fmla="*/ 101 h 106"/>
                  <a:gd name="T10" fmla="*/ 3 w 109"/>
                  <a:gd name="T11" fmla="*/ 66 h 106"/>
                  <a:gd name="T12" fmla="*/ 9 w 109"/>
                  <a:gd name="T13" fmla="*/ 2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6">
                    <a:moveTo>
                      <a:pt x="9" y="28"/>
                    </a:moveTo>
                    <a:cubicBezTo>
                      <a:pt x="17" y="16"/>
                      <a:pt x="30" y="9"/>
                      <a:pt x="44" y="6"/>
                    </a:cubicBezTo>
                    <a:cubicBezTo>
                      <a:pt x="71" y="0"/>
                      <a:pt x="99" y="16"/>
                      <a:pt x="106" y="41"/>
                    </a:cubicBezTo>
                    <a:cubicBezTo>
                      <a:pt x="109" y="54"/>
                      <a:pt x="105" y="67"/>
                      <a:pt x="97" y="78"/>
                    </a:cubicBezTo>
                    <a:cubicBezTo>
                      <a:pt x="91" y="89"/>
                      <a:pt x="79" y="98"/>
                      <a:pt x="65" y="101"/>
                    </a:cubicBezTo>
                    <a:cubicBezTo>
                      <a:pt x="37" y="106"/>
                      <a:pt x="10" y="90"/>
                      <a:pt x="3" y="66"/>
                    </a:cubicBezTo>
                    <a:cubicBezTo>
                      <a:pt x="0" y="53"/>
                      <a:pt x="2" y="39"/>
                      <a:pt x="9" y="28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49" name="Freeform 4711">
                <a:extLst>
                  <a:ext uri="{FF2B5EF4-FFF2-40B4-BE49-F238E27FC236}">
                    <a16:creationId xmlns:a16="http://schemas.microsoft.com/office/drawing/2014/main" id="{3CF0DEB9-32E0-436F-B1EB-B30DF07C0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0" y="3767"/>
                <a:ext cx="180" cy="565"/>
              </a:xfrm>
              <a:custGeom>
                <a:avLst/>
                <a:gdLst>
                  <a:gd name="T0" fmla="*/ 47 w 211"/>
                  <a:gd name="T1" fmla="*/ 418 h 664"/>
                  <a:gd name="T2" fmla="*/ 113 w 211"/>
                  <a:gd name="T3" fmla="*/ 461 h 664"/>
                  <a:gd name="T4" fmla="*/ 80 w 211"/>
                  <a:gd name="T5" fmla="*/ 308 h 664"/>
                  <a:gd name="T6" fmla="*/ 7 w 211"/>
                  <a:gd name="T7" fmla="*/ 238 h 664"/>
                  <a:gd name="T8" fmla="*/ 18 w 211"/>
                  <a:gd name="T9" fmla="*/ 228 h 664"/>
                  <a:gd name="T10" fmla="*/ 76 w 211"/>
                  <a:gd name="T11" fmla="*/ 284 h 664"/>
                  <a:gd name="T12" fmla="*/ 64 w 211"/>
                  <a:gd name="T13" fmla="*/ 159 h 664"/>
                  <a:gd name="T14" fmla="*/ 9 w 211"/>
                  <a:gd name="T15" fmla="*/ 102 h 664"/>
                  <a:gd name="T16" fmla="*/ 21 w 211"/>
                  <a:gd name="T17" fmla="*/ 91 h 664"/>
                  <a:gd name="T18" fmla="*/ 63 w 211"/>
                  <a:gd name="T19" fmla="*/ 136 h 664"/>
                  <a:gd name="T20" fmla="*/ 66 w 211"/>
                  <a:gd name="T21" fmla="*/ 10 h 664"/>
                  <a:gd name="T22" fmla="*/ 82 w 211"/>
                  <a:gd name="T23" fmla="*/ 10 h 664"/>
                  <a:gd name="T24" fmla="*/ 80 w 211"/>
                  <a:gd name="T25" fmla="*/ 143 h 664"/>
                  <a:gd name="T26" fmla="*/ 133 w 211"/>
                  <a:gd name="T27" fmla="*/ 93 h 664"/>
                  <a:gd name="T28" fmla="*/ 144 w 211"/>
                  <a:gd name="T29" fmla="*/ 104 h 664"/>
                  <a:gd name="T30" fmla="*/ 81 w 211"/>
                  <a:gd name="T31" fmla="*/ 164 h 664"/>
                  <a:gd name="T32" fmla="*/ 80 w 211"/>
                  <a:gd name="T33" fmla="*/ 165 h 664"/>
                  <a:gd name="T34" fmla="*/ 93 w 211"/>
                  <a:gd name="T35" fmla="*/ 289 h 664"/>
                  <a:gd name="T36" fmla="*/ 160 w 211"/>
                  <a:gd name="T37" fmla="*/ 219 h 664"/>
                  <a:gd name="T38" fmla="*/ 172 w 211"/>
                  <a:gd name="T39" fmla="*/ 229 h 664"/>
                  <a:gd name="T40" fmla="*/ 98 w 211"/>
                  <a:gd name="T41" fmla="*/ 312 h 664"/>
                  <a:gd name="T42" fmla="*/ 97 w 211"/>
                  <a:gd name="T43" fmla="*/ 313 h 664"/>
                  <a:gd name="T44" fmla="*/ 130 w 211"/>
                  <a:gd name="T45" fmla="*/ 461 h 664"/>
                  <a:gd name="T46" fmla="*/ 193 w 211"/>
                  <a:gd name="T47" fmla="*/ 384 h 664"/>
                  <a:gd name="T48" fmla="*/ 204 w 211"/>
                  <a:gd name="T49" fmla="*/ 394 h 664"/>
                  <a:gd name="T50" fmla="*/ 135 w 211"/>
                  <a:gd name="T51" fmla="*/ 479 h 664"/>
                  <a:gd name="T52" fmla="*/ 198 w 211"/>
                  <a:gd name="T53" fmla="*/ 651 h 664"/>
                  <a:gd name="T54" fmla="*/ 183 w 211"/>
                  <a:gd name="T55" fmla="*/ 655 h 664"/>
                  <a:gd name="T56" fmla="*/ 120 w 211"/>
                  <a:gd name="T57" fmla="*/ 485 h 664"/>
                  <a:gd name="T58" fmla="*/ 120 w 211"/>
                  <a:gd name="T59" fmla="*/ 485 h 664"/>
                  <a:gd name="T60" fmla="*/ 36 w 211"/>
                  <a:gd name="T61" fmla="*/ 428 h 664"/>
                  <a:gd name="T62" fmla="*/ 47 w 211"/>
                  <a:gd name="T63" fmla="*/ 418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1" h="664">
                    <a:moveTo>
                      <a:pt x="47" y="418"/>
                    </a:moveTo>
                    <a:cubicBezTo>
                      <a:pt x="68" y="434"/>
                      <a:pt x="91" y="447"/>
                      <a:pt x="113" y="461"/>
                    </a:cubicBezTo>
                    <a:cubicBezTo>
                      <a:pt x="99" y="411"/>
                      <a:pt x="88" y="359"/>
                      <a:pt x="80" y="308"/>
                    </a:cubicBezTo>
                    <a:cubicBezTo>
                      <a:pt x="54" y="286"/>
                      <a:pt x="31" y="261"/>
                      <a:pt x="7" y="238"/>
                    </a:cubicBezTo>
                    <a:cubicBezTo>
                      <a:pt x="0" y="232"/>
                      <a:pt x="11" y="221"/>
                      <a:pt x="18" y="228"/>
                    </a:cubicBezTo>
                    <a:cubicBezTo>
                      <a:pt x="38" y="246"/>
                      <a:pt x="56" y="265"/>
                      <a:pt x="76" y="284"/>
                    </a:cubicBezTo>
                    <a:cubicBezTo>
                      <a:pt x="70" y="242"/>
                      <a:pt x="66" y="201"/>
                      <a:pt x="64" y="159"/>
                    </a:cubicBezTo>
                    <a:cubicBezTo>
                      <a:pt x="45" y="141"/>
                      <a:pt x="28" y="121"/>
                      <a:pt x="9" y="102"/>
                    </a:cubicBezTo>
                    <a:cubicBezTo>
                      <a:pt x="3" y="95"/>
                      <a:pt x="14" y="84"/>
                      <a:pt x="21" y="91"/>
                    </a:cubicBezTo>
                    <a:cubicBezTo>
                      <a:pt x="35" y="106"/>
                      <a:pt x="49" y="121"/>
                      <a:pt x="63" y="136"/>
                    </a:cubicBezTo>
                    <a:cubicBezTo>
                      <a:pt x="62" y="94"/>
                      <a:pt x="63" y="52"/>
                      <a:pt x="66" y="10"/>
                    </a:cubicBezTo>
                    <a:cubicBezTo>
                      <a:pt x="67" y="0"/>
                      <a:pt x="83" y="0"/>
                      <a:pt x="82" y="10"/>
                    </a:cubicBezTo>
                    <a:cubicBezTo>
                      <a:pt x="79" y="54"/>
                      <a:pt x="78" y="99"/>
                      <a:pt x="80" y="143"/>
                    </a:cubicBezTo>
                    <a:cubicBezTo>
                      <a:pt x="96" y="126"/>
                      <a:pt x="115" y="110"/>
                      <a:pt x="133" y="93"/>
                    </a:cubicBezTo>
                    <a:cubicBezTo>
                      <a:pt x="140" y="87"/>
                      <a:pt x="152" y="97"/>
                      <a:pt x="144" y="104"/>
                    </a:cubicBezTo>
                    <a:cubicBezTo>
                      <a:pt x="123" y="123"/>
                      <a:pt x="101" y="143"/>
                      <a:pt x="81" y="164"/>
                    </a:cubicBezTo>
                    <a:cubicBezTo>
                      <a:pt x="80" y="165"/>
                      <a:pt x="80" y="165"/>
                      <a:pt x="80" y="165"/>
                    </a:cubicBezTo>
                    <a:cubicBezTo>
                      <a:pt x="83" y="206"/>
                      <a:pt x="87" y="248"/>
                      <a:pt x="93" y="289"/>
                    </a:cubicBezTo>
                    <a:cubicBezTo>
                      <a:pt x="110" y="262"/>
                      <a:pt x="135" y="240"/>
                      <a:pt x="160" y="219"/>
                    </a:cubicBezTo>
                    <a:cubicBezTo>
                      <a:pt x="168" y="213"/>
                      <a:pt x="180" y="223"/>
                      <a:pt x="172" y="229"/>
                    </a:cubicBezTo>
                    <a:cubicBezTo>
                      <a:pt x="143" y="254"/>
                      <a:pt x="115" y="278"/>
                      <a:pt x="98" y="312"/>
                    </a:cubicBezTo>
                    <a:cubicBezTo>
                      <a:pt x="98" y="312"/>
                      <a:pt x="97" y="313"/>
                      <a:pt x="97" y="313"/>
                    </a:cubicBezTo>
                    <a:cubicBezTo>
                      <a:pt x="105" y="363"/>
                      <a:pt x="116" y="412"/>
                      <a:pt x="130" y="461"/>
                    </a:cubicBezTo>
                    <a:cubicBezTo>
                      <a:pt x="150" y="434"/>
                      <a:pt x="171" y="409"/>
                      <a:pt x="193" y="384"/>
                    </a:cubicBezTo>
                    <a:cubicBezTo>
                      <a:pt x="199" y="377"/>
                      <a:pt x="211" y="387"/>
                      <a:pt x="204" y="394"/>
                    </a:cubicBezTo>
                    <a:cubicBezTo>
                      <a:pt x="180" y="422"/>
                      <a:pt x="157" y="450"/>
                      <a:pt x="135" y="479"/>
                    </a:cubicBezTo>
                    <a:cubicBezTo>
                      <a:pt x="153" y="538"/>
                      <a:pt x="174" y="595"/>
                      <a:pt x="198" y="651"/>
                    </a:cubicBezTo>
                    <a:cubicBezTo>
                      <a:pt x="202" y="660"/>
                      <a:pt x="186" y="664"/>
                      <a:pt x="183" y="655"/>
                    </a:cubicBezTo>
                    <a:cubicBezTo>
                      <a:pt x="158" y="600"/>
                      <a:pt x="137" y="543"/>
                      <a:pt x="120" y="485"/>
                    </a:cubicBezTo>
                    <a:cubicBezTo>
                      <a:pt x="120" y="485"/>
                      <a:pt x="120" y="485"/>
                      <a:pt x="120" y="485"/>
                    </a:cubicBezTo>
                    <a:cubicBezTo>
                      <a:pt x="93" y="464"/>
                      <a:pt x="62" y="449"/>
                      <a:pt x="36" y="428"/>
                    </a:cubicBezTo>
                    <a:cubicBezTo>
                      <a:pt x="28" y="422"/>
                      <a:pt x="39" y="411"/>
                      <a:pt x="47" y="418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50" name="Freeform 4712">
                <a:extLst>
                  <a:ext uri="{FF2B5EF4-FFF2-40B4-BE49-F238E27FC236}">
                    <a16:creationId xmlns:a16="http://schemas.microsoft.com/office/drawing/2014/main" id="{2184E40E-9DAA-4555-A35F-083660E82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4" y="3362"/>
                <a:ext cx="476" cy="1002"/>
              </a:xfrm>
              <a:custGeom>
                <a:avLst/>
                <a:gdLst>
                  <a:gd name="T0" fmla="*/ 557 w 558"/>
                  <a:gd name="T1" fmla="*/ 11 h 1178"/>
                  <a:gd name="T2" fmla="*/ 558 w 558"/>
                  <a:gd name="T3" fmla="*/ 324 h 1178"/>
                  <a:gd name="T4" fmla="*/ 491 w 558"/>
                  <a:gd name="T5" fmla="*/ 614 h 1178"/>
                  <a:gd name="T6" fmla="*/ 107 w 558"/>
                  <a:gd name="T7" fmla="*/ 985 h 1178"/>
                  <a:gd name="T8" fmla="*/ 0 w 558"/>
                  <a:gd name="T9" fmla="*/ 1169 h 1178"/>
                  <a:gd name="T10" fmla="*/ 9 w 558"/>
                  <a:gd name="T11" fmla="*/ 1017 h 1178"/>
                  <a:gd name="T12" fmla="*/ 11 w 558"/>
                  <a:gd name="T13" fmla="*/ 1003 h 1178"/>
                  <a:gd name="T14" fmla="*/ 161 w 558"/>
                  <a:gd name="T15" fmla="*/ 425 h 1178"/>
                  <a:gd name="T16" fmla="*/ 413 w 558"/>
                  <a:gd name="T17" fmla="*/ 88 h 1178"/>
                  <a:gd name="T18" fmla="*/ 557 w 558"/>
                  <a:gd name="T19" fmla="*/ 11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8" h="1178">
                    <a:moveTo>
                      <a:pt x="557" y="11"/>
                    </a:moveTo>
                    <a:cubicBezTo>
                      <a:pt x="557" y="11"/>
                      <a:pt x="553" y="286"/>
                      <a:pt x="558" y="324"/>
                    </a:cubicBezTo>
                    <a:cubicBezTo>
                      <a:pt x="558" y="324"/>
                      <a:pt x="553" y="504"/>
                      <a:pt x="491" y="614"/>
                    </a:cubicBezTo>
                    <a:cubicBezTo>
                      <a:pt x="491" y="614"/>
                      <a:pt x="371" y="859"/>
                      <a:pt x="107" y="985"/>
                    </a:cubicBezTo>
                    <a:cubicBezTo>
                      <a:pt x="107" y="985"/>
                      <a:pt x="54" y="1178"/>
                      <a:pt x="0" y="1169"/>
                    </a:cubicBezTo>
                    <a:cubicBezTo>
                      <a:pt x="0" y="1169"/>
                      <a:pt x="6" y="1069"/>
                      <a:pt x="9" y="1017"/>
                    </a:cubicBezTo>
                    <a:cubicBezTo>
                      <a:pt x="10" y="1012"/>
                      <a:pt x="10" y="1007"/>
                      <a:pt x="11" y="1003"/>
                    </a:cubicBezTo>
                    <a:cubicBezTo>
                      <a:pt x="14" y="959"/>
                      <a:pt x="82" y="570"/>
                      <a:pt x="161" y="425"/>
                    </a:cubicBezTo>
                    <a:cubicBezTo>
                      <a:pt x="161" y="425"/>
                      <a:pt x="275" y="176"/>
                      <a:pt x="413" y="88"/>
                    </a:cubicBezTo>
                    <a:cubicBezTo>
                      <a:pt x="413" y="88"/>
                      <a:pt x="537" y="0"/>
                      <a:pt x="557" y="11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51" name="Freeform 4713">
                <a:extLst>
                  <a:ext uri="{FF2B5EF4-FFF2-40B4-BE49-F238E27FC236}">
                    <a16:creationId xmlns:a16="http://schemas.microsoft.com/office/drawing/2014/main" id="{BFAB225B-4EFE-4CD8-9185-A83D791F7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" y="3497"/>
                <a:ext cx="388" cy="777"/>
              </a:xfrm>
              <a:custGeom>
                <a:avLst/>
                <a:gdLst>
                  <a:gd name="T0" fmla="*/ 0 w 454"/>
                  <a:gd name="T1" fmla="*/ 914 h 914"/>
                  <a:gd name="T2" fmla="*/ 136 w 454"/>
                  <a:gd name="T3" fmla="*/ 545 h 914"/>
                  <a:gd name="T4" fmla="*/ 283 w 454"/>
                  <a:gd name="T5" fmla="*/ 472 h 914"/>
                  <a:gd name="T6" fmla="*/ 164 w 454"/>
                  <a:gd name="T7" fmla="*/ 502 h 914"/>
                  <a:gd name="T8" fmla="*/ 253 w 454"/>
                  <a:gd name="T9" fmla="*/ 333 h 914"/>
                  <a:gd name="T10" fmla="*/ 427 w 454"/>
                  <a:gd name="T11" fmla="*/ 263 h 914"/>
                  <a:gd name="T12" fmla="*/ 270 w 454"/>
                  <a:gd name="T13" fmla="*/ 306 h 914"/>
                  <a:gd name="T14" fmla="*/ 269 w 454"/>
                  <a:gd name="T15" fmla="*/ 307 h 914"/>
                  <a:gd name="T16" fmla="*/ 451 w 454"/>
                  <a:gd name="T17" fmla="*/ 0 h 914"/>
                  <a:gd name="T18" fmla="*/ 293 w 454"/>
                  <a:gd name="T19" fmla="*/ 223 h 914"/>
                  <a:gd name="T20" fmla="*/ 309 w 454"/>
                  <a:gd name="T21" fmla="*/ 138 h 914"/>
                  <a:gd name="T22" fmla="*/ 247 w 454"/>
                  <a:gd name="T23" fmla="*/ 301 h 914"/>
                  <a:gd name="T24" fmla="*/ 154 w 454"/>
                  <a:gd name="T25" fmla="*/ 484 h 914"/>
                  <a:gd name="T26" fmla="*/ 132 w 454"/>
                  <a:gd name="T27" fmla="*/ 521 h 914"/>
                  <a:gd name="T28" fmla="*/ 130 w 454"/>
                  <a:gd name="T29" fmla="*/ 525 h 914"/>
                  <a:gd name="T30" fmla="*/ 127 w 454"/>
                  <a:gd name="T31" fmla="*/ 483 h 914"/>
                  <a:gd name="T32" fmla="*/ 105 w 454"/>
                  <a:gd name="T33" fmla="*/ 579 h 914"/>
                  <a:gd name="T34" fmla="*/ 11 w 454"/>
                  <a:gd name="T35" fmla="*/ 867 h 914"/>
                  <a:gd name="T36" fmla="*/ 0 w 454"/>
                  <a:gd name="T37" fmla="*/ 914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4" h="914">
                    <a:moveTo>
                      <a:pt x="0" y="914"/>
                    </a:moveTo>
                    <a:cubicBezTo>
                      <a:pt x="0" y="914"/>
                      <a:pt x="113" y="583"/>
                      <a:pt x="136" y="545"/>
                    </a:cubicBezTo>
                    <a:cubicBezTo>
                      <a:pt x="136" y="545"/>
                      <a:pt x="220" y="470"/>
                      <a:pt x="283" y="472"/>
                    </a:cubicBezTo>
                    <a:cubicBezTo>
                      <a:pt x="283" y="472"/>
                      <a:pt x="211" y="459"/>
                      <a:pt x="164" y="502"/>
                    </a:cubicBezTo>
                    <a:cubicBezTo>
                      <a:pt x="164" y="502"/>
                      <a:pt x="224" y="351"/>
                      <a:pt x="253" y="333"/>
                    </a:cubicBezTo>
                    <a:cubicBezTo>
                      <a:pt x="253" y="333"/>
                      <a:pt x="382" y="244"/>
                      <a:pt x="427" y="263"/>
                    </a:cubicBezTo>
                    <a:cubicBezTo>
                      <a:pt x="427" y="263"/>
                      <a:pt x="328" y="249"/>
                      <a:pt x="270" y="306"/>
                    </a:cubicBezTo>
                    <a:cubicBezTo>
                      <a:pt x="269" y="307"/>
                      <a:pt x="269" y="307"/>
                      <a:pt x="269" y="307"/>
                    </a:cubicBezTo>
                    <a:cubicBezTo>
                      <a:pt x="211" y="366"/>
                      <a:pt x="454" y="22"/>
                      <a:pt x="451" y="0"/>
                    </a:cubicBezTo>
                    <a:cubicBezTo>
                      <a:pt x="451" y="0"/>
                      <a:pt x="325" y="192"/>
                      <a:pt x="293" y="223"/>
                    </a:cubicBezTo>
                    <a:cubicBezTo>
                      <a:pt x="293" y="223"/>
                      <a:pt x="315" y="150"/>
                      <a:pt x="309" y="138"/>
                    </a:cubicBezTo>
                    <a:cubicBezTo>
                      <a:pt x="309" y="138"/>
                      <a:pt x="277" y="253"/>
                      <a:pt x="247" y="301"/>
                    </a:cubicBezTo>
                    <a:cubicBezTo>
                      <a:pt x="247" y="301"/>
                      <a:pt x="175" y="434"/>
                      <a:pt x="154" y="484"/>
                    </a:cubicBezTo>
                    <a:cubicBezTo>
                      <a:pt x="154" y="484"/>
                      <a:pt x="143" y="503"/>
                      <a:pt x="132" y="521"/>
                    </a:cubicBezTo>
                    <a:cubicBezTo>
                      <a:pt x="132" y="523"/>
                      <a:pt x="131" y="524"/>
                      <a:pt x="130" y="525"/>
                    </a:cubicBezTo>
                    <a:cubicBezTo>
                      <a:pt x="120" y="545"/>
                      <a:pt x="133" y="509"/>
                      <a:pt x="127" y="483"/>
                    </a:cubicBezTo>
                    <a:cubicBezTo>
                      <a:pt x="127" y="483"/>
                      <a:pt x="126" y="538"/>
                      <a:pt x="105" y="579"/>
                    </a:cubicBezTo>
                    <a:cubicBezTo>
                      <a:pt x="105" y="579"/>
                      <a:pt x="21" y="846"/>
                      <a:pt x="11" y="867"/>
                    </a:cubicBezTo>
                    <a:cubicBezTo>
                      <a:pt x="2" y="888"/>
                      <a:pt x="0" y="914"/>
                      <a:pt x="0" y="914"/>
                    </a:cubicBezTo>
                    <a:close/>
                  </a:path>
                </a:pathLst>
              </a:custGeom>
              <a:solidFill>
                <a:srgbClr val="8C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52" name="Freeform 4714">
                <a:extLst>
                  <a:ext uri="{FF2B5EF4-FFF2-40B4-BE49-F238E27FC236}">
                    <a16:creationId xmlns:a16="http://schemas.microsoft.com/office/drawing/2014/main" id="{3C06A0B2-497B-402F-96A9-4E4F4F871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1" y="4041"/>
                <a:ext cx="856" cy="325"/>
              </a:xfrm>
              <a:custGeom>
                <a:avLst/>
                <a:gdLst>
                  <a:gd name="T0" fmla="*/ 861 w 1002"/>
                  <a:gd name="T1" fmla="*/ 311 h 382"/>
                  <a:gd name="T2" fmla="*/ 862 w 1002"/>
                  <a:gd name="T3" fmla="*/ 311 h 382"/>
                  <a:gd name="T4" fmla="*/ 777 w 1002"/>
                  <a:gd name="T5" fmla="*/ 77 h 382"/>
                  <a:gd name="T6" fmla="*/ 298 w 1002"/>
                  <a:gd name="T7" fmla="*/ 28 h 382"/>
                  <a:gd name="T8" fmla="*/ 312 w 1002"/>
                  <a:gd name="T9" fmla="*/ 355 h 382"/>
                  <a:gd name="T10" fmla="*/ 861 w 1002"/>
                  <a:gd name="T11" fmla="*/ 31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2" h="382">
                    <a:moveTo>
                      <a:pt x="861" y="311"/>
                    </a:moveTo>
                    <a:cubicBezTo>
                      <a:pt x="861" y="311"/>
                      <a:pt x="862" y="311"/>
                      <a:pt x="862" y="311"/>
                    </a:cubicBezTo>
                    <a:cubicBezTo>
                      <a:pt x="1002" y="236"/>
                      <a:pt x="895" y="132"/>
                      <a:pt x="777" y="77"/>
                    </a:cubicBezTo>
                    <a:cubicBezTo>
                      <a:pt x="650" y="19"/>
                      <a:pt x="451" y="0"/>
                      <a:pt x="298" y="28"/>
                    </a:cubicBezTo>
                    <a:cubicBezTo>
                      <a:pt x="0" y="83"/>
                      <a:pt x="0" y="311"/>
                      <a:pt x="312" y="355"/>
                    </a:cubicBezTo>
                    <a:cubicBezTo>
                      <a:pt x="476" y="379"/>
                      <a:pt x="726" y="382"/>
                      <a:pt x="861" y="311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53" name="Freeform 4715">
                <a:extLst>
                  <a:ext uri="{FF2B5EF4-FFF2-40B4-BE49-F238E27FC236}">
                    <a16:creationId xmlns:a16="http://schemas.microsoft.com/office/drawing/2014/main" id="{BEA58175-807C-4AC3-A369-C4411EB33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1" y="3555"/>
                <a:ext cx="429" cy="633"/>
              </a:xfrm>
              <a:custGeom>
                <a:avLst/>
                <a:gdLst>
                  <a:gd name="T0" fmla="*/ 101 w 502"/>
                  <a:gd name="T1" fmla="*/ 57 h 745"/>
                  <a:gd name="T2" fmla="*/ 130 w 502"/>
                  <a:gd name="T3" fmla="*/ 109 h 745"/>
                  <a:gd name="T4" fmla="*/ 159 w 502"/>
                  <a:gd name="T5" fmla="*/ 125 h 745"/>
                  <a:gd name="T6" fmla="*/ 151 w 502"/>
                  <a:gd name="T7" fmla="*/ 106 h 745"/>
                  <a:gd name="T8" fmla="*/ 157 w 502"/>
                  <a:gd name="T9" fmla="*/ 104 h 745"/>
                  <a:gd name="T10" fmla="*/ 178 w 502"/>
                  <a:gd name="T11" fmla="*/ 158 h 745"/>
                  <a:gd name="T12" fmla="*/ 191 w 502"/>
                  <a:gd name="T13" fmla="*/ 136 h 745"/>
                  <a:gd name="T14" fmla="*/ 177 w 502"/>
                  <a:gd name="T15" fmla="*/ 56 h 745"/>
                  <a:gd name="T16" fmla="*/ 256 w 502"/>
                  <a:gd name="T17" fmla="*/ 11 h 745"/>
                  <a:gd name="T18" fmla="*/ 272 w 502"/>
                  <a:gd name="T19" fmla="*/ 95 h 745"/>
                  <a:gd name="T20" fmla="*/ 196 w 502"/>
                  <a:gd name="T21" fmla="*/ 139 h 745"/>
                  <a:gd name="T22" fmla="*/ 181 w 502"/>
                  <a:gd name="T23" fmla="*/ 164 h 745"/>
                  <a:gd name="T24" fmla="*/ 234 w 502"/>
                  <a:gd name="T25" fmla="*/ 293 h 745"/>
                  <a:gd name="T26" fmla="*/ 236 w 502"/>
                  <a:gd name="T27" fmla="*/ 288 h 745"/>
                  <a:gd name="T28" fmla="*/ 237 w 502"/>
                  <a:gd name="T29" fmla="*/ 195 h 745"/>
                  <a:gd name="T30" fmla="*/ 333 w 502"/>
                  <a:gd name="T31" fmla="*/ 159 h 745"/>
                  <a:gd name="T32" fmla="*/ 334 w 502"/>
                  <a:gd name="T33" fmla="*/ 254 h 745"/>
                  <a:gd name="T34" fmla="*/ 242 w 502"/>
                  <a:gd name="T35" fmla="*/ 291 h 745"/>
                  <a:gd name="T36" fmla="*/ 236 w 502"/>
                  <a:gd name="T37" fmla="*/ 300 h 745"/>
                  <a:gd name="T38" fmla="*/ 296 w 502"/>
                  <a:gd name="T39" fmla="*/ 445 h 745"/>
                  <a:gd name="T40" fmla="*/ 299 w 502"/>
                  <a:gd name="T41" fmla="*/ 440 h 745"/>
                  <a:gd name="T42" fmla="*/ 299 w 502"/>
                  <a:gd name="T43" fmla="*/ 346 h 745"/>
                  <a:gd name="T44" fmla="*/ 395 w 502"/>
                  <a:gd name="T45" fmla="*/ 310 h 745"/>
                  <a:gd name="T46" fmla="*/ 396 w 502"/>
                  <a:gd name="T47" fmla="*/ 406 h 745"/>
                  <a:gd name="T48" fmla="*/ 305 w 502"/>
                  <a:gd name="T49" fmla="*/ 442 h 745"/>
                  <a:gd name="T50" fmla="*/ 298 w 502"/>
                  <a:gd name="T51" fmla="*/ 451 h 745"/>
                  <a:gd name="T52" fmla="*/ 361 w 502"/>
                  <a:gd name="T53" fmla="*/ 605 h 745"/>
                  <a:gd name="T54" fmla="*/ 377 w 502"/>
                  <a:gd name="T55" fmla="*/ 584 h 745"/>
                  <a:gd name="T56" fmla="*/ 378 w 502"/>
                  <a:gd name="T57" fmla="*/ 491 h 745"/>
                  <a:gd name="T58" fmla="*/ 474 w 502"/>
                  <a:gd name="T59" fmla="*/ 455 h 745"/>
                  <a:gd name="T60" fmla="*/ 475 w 502"/>
                  <a:gd name="T61" fmla="*/ 550 h 745"/>
                  <a:gd name="T62" fmla="*/ 383 w 502"/>
                  <a:gd name="T63" fmla="*/ 587 h 745"/>
                  <a:gd name="T64" fmla="*/ 364 w 502"/>
                  <a:gd name="T65" fmla="*/ 612 h 745"/>
                  <a:gd name="T66" fmla="*/ 417 w 502"/>
                  <a:gd name="T67" fmla="*/ 743 h 745"/>
                  <a:gd name="T68" fmla="*/ 411 w 502"/>
                  <a:gd name="T69" fmla="*/ 745 h 745"/>
                  <a:gd name="T70" fmla="*/ 277 w 502"/>
                  <a:gd name="T71" fmla="*/ 416 h 745"/>
                  <a:gd name="T72" fmla="*/ 218 w 502"/>
                  <a:gd name="T73" fmla="*/ 489 h 745"/>
                  <a:gd name="T74" fmla="*/ 116 w 502"/>
                  <a:gd name="T75" fmla="*/ 467 h 745"/>
                  <a:gd name="T76" fmla="*/ 177 w 502"/>
                  <a:gd name="T77" fmla="*/ 389 h 745"/>
                  <a:gd name="T78" fmla="*/ 274 w 502"/>
                  <a:gd name="T79" fmla="*/ 409 h 745"/>
                  <a:gd name="T80" fmla="*/ 240 w 502"/>
                  <a:gd name="T81" fmla="*/ 325 h 745"/>
                  <a:gd name="T82" fmla="*/ 196 w 502"/>
                  <a:gd name="T83" fmla="*/ 316 h 745"/>
                  <a:gd name="T84" fmla="*/ 115 w 502"/>
                  <a:gd name="T85" fmla="*/ 371 h 745"/>
                  <a:gd name="T86" fmla="*/ 25 w 502"/>
                  <a:gd name="T87" fmla="*/ 323 h 745"/>
                  <a:gd name="T88" fmla="*/ 108 w 502"/>
                  <a:gd name="T89" fmla="*/ 264 h 745"/>
                  <a:gd name="T90" fmla="*/ 196 w 502"/>
                  <a:gd name="T91" fmla="*/ 311 h 745"/>
                  <a:gd name="T92" fmla="*/ 238 w 502"/>
                  <a:gd name="T93" fmla="*/ 319 h 745"/>
                  <a:gd name="T94" fmla="*/ 200 w 502"/>
                  <a:gd name="T95" fmla="*/ 226 h 745"/>
                  <a:gd name="T96" fmla="*/ 148 w 502"/>
                  <a:gd name="T97" fmla="*/ 216 h 745"/>
                  <a:gd name="T98" fmla="*/ 71 w 502"/>
                  <a:gd name="T99" fmla="*/ 250 h 745"/>
                  <a:gd name="T100" fmla="*/ 4 w 502"/>
                  <a:gd name="T101" fmla="*/ 196 h 745"/>
                  <a:gd name="T102" fmla="*/ 84 w 502"/>
                  <a:gd name="T103" fmla="*/ 159 h 745"/>
                  <a:gd name="T104" fmla="*/ 150 w 502"/>
                  <a:gd name="T105" fmla="*/ 210 h 745"/>
                  <a:gd name="T106" fmla="*/ 197 w 502"/>
                  <a:gd name="T107" fmla="*/ 220 h 745"/>
                  <a:gd name="T108" fmla="*/ 162 w 502"/>
                  <a:gd name="T109" fmla="*/ 133 h 745"/>
                  <a:gd name="T110" fmla="*/ 127 w 502"/>
                  <a:gd name="T111" fmla="*/ 113 h 745"/>
                  <a:gd name="T112" fmla="*/ 63 w 502"/>
                  <a:gd name="T113" fmla="*/ 117 h 745"/>
                  <a:gd name="T114" fmla="*/ 33 w 502"/>
                  <a:gd name="T115" fmla="*/ 61 h 745"/>
                  <a:gd name="T116" fmla="*/ 101 w 502"/>
                  <a:gd name="T117" fmla="*/ 57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2" h="745">
                    <a:moveTo>
                      <a:pt x="101" y="57"/>
                    </a:moveTo>
                    <a:cubicBezTo>
                      <a:pt x="123" y="68"/>
                      <a:pt x="129" y="99"/>
                      <a:pt x="130" y="109"/>
                    </a:cubicBezTo>
                    <a:cubicBezTo>
                      <a:pt x="159" y="125"/>
                      <a:pt x="159" y="125"/>
                      <a:pt x="159" y="125"/>
                    </a:cubicBezTo>
                    <a:cubicBezTo>
                      <a:pt x="151" y="106"/>
                      <a:pt x="151" y="106"/>
                      <a:pt x="151" y="106"/>
                    </a:cubicBezTo>
                    <a:cubicBezTo>
                      <a:pt x="157" y="104"/>
                      <a:pt x="157" y="104"/>
                      <a:pt x="157" y="104"/>
                    </a:cubicBezTo>
                    <a:cubicBezTo>
                      <a:pt x="178" y="158"/>
                      <a:pt x="178" y="158"/>
                      <a:pt x="178" y="158"/>
                    </a:cubicBezTo>
                    <a:cubicBezTo>
                      <a:pt x="191" y="136"/>
                      <a:pt x="191" y="136"/>
                      <a:pt x="191" y="136"/>
                    </a:cubicBezTo>
                    <a:cubicBezTo>
                      <a:pt x="184" y="126"/>
                      <a:pt x="162" y="86"/>
                      <a:pt x="177" y="56"/>
                    </a:cubicBezTo>
                    <a:cubicBezTo>
                      <a:pt x="194" y="20"/>
                      <a:pt x="230" y="0"/>
                      <a:pt x="256" y="11"/>
                    </a:cubicBezTo>
                    <a:cubicBezTo>
                      <a:pt x="282" y="22"/>
                      <a:pt x="289" y="60"/>
                      <a:pt x="272" y="95"/>
                    </a:cubicBezTo>
                    <a:cubicBezTo>
                      <a:pt x="257" y="125"/>
                      <a:pt x="210" y="136"/>
                      <a:pt x="196" y="139"/>
                    </a:cubicBezTo>
                    <a:cubicBezTo>
                      <a:pt x="181" y="164"/>
                      <a:pt x="181" y="164"/>
                      <a:pt x="181" y="164"/>
                    </a:cubicBezTo>
                    <a:cubicBezTo>
                      <a:pt x="234" y="293"/>
                      <a:pt x="234" y="293"/>
                      <a:pt x="234" y="293"/>
                    </a:cubicBezTo>
                    <a:cubicBezTo>
                      <a:pt x="236" y="288"/>
                      <a:pt x="236" y="288"/>
                      <a:pt x="236" y="288"/>
                    </a:cubicBezTo>
                    <a:cubicBezTo>
                      <a:pt x="231" y="276"/>
                      <a:pt x="214" y="227"/>
                      <a:pt x="237" y="195"/>
                    </a:cubicBezTo>
                    <a:cubicBezTo>
                      <a:pt x="263" y="159"/>
                      <a:pt x="306" y="142"/>
                      <a:pt x="333" y="159"/>
                    </a:cubicBezTo>
                    <a:cubicBezTo>
                      <a:pt x="360" y="175"/>
                      <a:pt x="361" y="218"/>
                      <a:pt x="334" y="254"/>
                    </a:cubicBezTo>
                    <a:cubicBezTo>
                      <a:pt x="312" y="285"/>
                      <a:pt x="257" y="290"/>
                      <a:pt x="242" y="291"/>
                    </a:cubicBezTo>
                    <a:cubicBezTo>
                      <a:pt x="236" y="300"/>
                      <a:pt x="236" y="300"/>
                      <a:pt x="236" y="300"/>
                    </a:cubicBezTo>
                    <a:cubicBezTo>
                      <a:pt x="296" y="445"/>
                      <a:pt x="296" y="445"/>
                      <a:pt x="296" y="445"/>
                    </a:cubicBezTo>
                    <a:cubicBezTo>
                      <a:pt x="299" y="440"/>
                      <a:pt x="299" y="440"/>
                      <a:pt x="299" y="440"/>
                    </a:cubicBezTo>
                    <a:cubicBezTo>
                      <a:pt x="294" y="430"/>
                      <a:pt x="275" y="379"/>
                      <a:pt x="299" y="346"/>
                    </a:cubicBezTo>
                    <a:cubicBezTo>
                      <a:pt x="325" y="310"/>
                      <a:pt x="368" y="294"/>
                      <a:pt x="395" y="310"/>
                    </a:cubicBezTo>
                    <a:cubicBezTo>
                      <a:pt x="422" y="326"/>
                      <a:pt x="423" y="369"/>
                      <a:pt x="396" y="406"/>
                    </a:cubicBezTo>
                    <a:cubicBezTo>
                      <a:pt x="374" y="436"/>
                      <a:pt x="321" y="441"/>
                      <a:pt x="305" y="442"/>
                    </a:cubicBezTo>
                    <a:cubicBezTo>
                      <a:pt x="298" y="451"/>
                      <a:pt x="298" y="451"/>
                      <a:pt x="298" y="451"/>
                    </a:cubicBezTo>
                    <a:cubicBezTo>
                      <a:pt x="361" y="605"/>
                      <a:pt x="361" y="605"/>
                      <a:pt x="361" y="605"/>
                    </a:cubicBezTo>
                    <a:cubicBezTo>
                      <a:pt x="377" y="584"/>
                      <a:pt x="377" y="584"/>
                      <a:pt x="377" y="584"/>
                    </a:cubicBezTo>
                    <a:cubicBezTo>
                      <a:pt x="372" y="572"/>
                      <a:pt x="355" y="523"/>
                      <a:pt x="378" y="491"/>
                    </a:cubicBezTo>
                    <a:cubicBezTo>
                      <a:pt x="404" y="455"/>
                      <a:pt x="447" y="438"/>
                      <a:pt x="474" y="455"/>
                    </a:cubicBezTo>
                    <a:cubicBezTo>
                      <a:pt x="501" y="471"/>
                      <a:pt x="502" y="514"/>
                      <a:pt x="475" y="550"/>
                    </a:cubicBezTo>
                    <a:cubicBezTo>
                      <a:pt x="453" y="582"/>
                      <a:pt x="398" y="586"/>
                      <a:pt x="383" y="587"/>
                    </a:cubicBezTo>
                    <a:cubicBezTo>
                      <a:pt x="364" y="612"/>
                      <a:pt x="364" y="612"/>
                      <a:pt x="364" y="612"/>
                    </a:cubicBezTo>
                    <a:cubicBezTo>
                      <a:pt x="417" y="743"/>
                      <a:pt x="417" y="743"/>
                      <a:pt x="417" y="743"/>
                    </a:cubicBezTo>
                    <a:cubicBezTo>
                      <a:pt x="411" y="745"/>
                      <a:pt x="411" y="745"/>
                      <a:pt x="411" y="745"/>
                    </a:cubicBezTo>
                    <a:cubicBezTo>
                      <a:pt x="277" y="416"/>
                      <a:pt x="277" y="416"/>
                      <a:pt x="277" y="416"/>
                    </a:cubicBezTo>
                    <a:cubicBezTo>
                      <a:pt x="273" y="430"/>
                      <a:pt x="255" y="476"/>
                      <a:pt x="218" y="489"/>
                    </a:cubicBezTo>
                    <a:cubicBezTo>
                      <a:pt x="173" y="504"/>
                      <a:pt x="127" y="494"/>
                      <a:pt x="116" y="467"/>
                    </a:cubicBezTo>
                    <a:cubicBezTo>
                      <a:pt x="105" y="439"/>
                      <a:pt x="132" y="404"/>
                      <a:pt x="177" y="389"/>
                    </a:cubicBezTo>
                    <a:cubicBezTo>
                      <a:pt x="214" y="376"/>
                      <a:pt x="261" y="401"/>
                      <a:pt x="274" y="409"/>
                    </a:cubicBezTo>
                    <a:cubicBezTo>
                      <a:pt x="240" y="325"/>
                      <a:pt x="240" y="325"/>
                      <a:pt x="240" y="325"/>
                    </a:cubicBezTo>
                    <a:cubicBezTo>
                      <a:pt x="196" y="316"/>
                      <a:pt x="196" y="316"/>
                      <a:pt x="196" y="316"/>
                    </a:cubicBezTo>
                    <a:cubicBezTo>
                      <a:pt x="188" y="328"/>
                      <a:pt x="156" y="369"/>
                      <a:pt x="115" y="371"/>
                    </a:cubicBezTo>
                    <a:cubicBezTo>
                      <a:pt x="67" y="374"/>
                      <a:pt x="27" y="352"/>
                      <a:pt x="25" y="323"/>
                    </a:cubicBezTo>
                    <a:cubicBezTo>
                      <a:pt x="23" y="293"/>
                      <a:pt x="61" y="267"/>
                      <a:pt x="108" y="264"/>
                    </a:cubicBezTo>
                    <a:cubicBezTo>
                      <a:pt x="150" y="262"/>
                      <a:pt x="187" y="300"/>
                      <a:pt x="196" y="311"/>
                    </a:cubicBezTo>
                    <a:cubicBezTo>
                      <a:pt x="238" y="319"/>
                      <a:pt x="238" y="319"/>
                      <a:pt x="238" y="319"/>
                    </a:cubicBezTo>
                    <a:cubicBezTo>
                      <a:pt x="200" y="226"/>
                      <a:pt x="200" y="226"/>
                      <a:pt x="200" y="226"/>
                    </a:cubicBezTo>
                    <a:cubicBezTo>
                      <a:pt x="148" y="216"/>
                      <a:pt x="148" y="216"/>
                      <a:pt x="148" y="216"/>
                    </a:cubicBezTo>
                    <a:cubicBezTo>
                      <a:pt x="139" y="225"/>
                      <a:pt x="106" y="254"/>
                      <a:pt x="71" y="250"/>
                    </a:cubicBezTo>
                    <a:cubicBezTo>
                      <a:pt x="30" y="245"/>
                      <a:pt x="0" y="221"/>
                      <a:pt x="4" y="196"/>
                    </a:cubicBezTo>
                    <a:cubicBezTo>
                      <a:pt x="7" y="171"/>
                      <a:pt x="43" y="154"/>
                      <a:pt x="84" y="159"/>
                    </a:cubicBezTo>
                    <a:cubicBezTo>
                      <a:pt x="119" y="163"/>
                      <a:pt x="144" y="200"/>
                      <a:pt x="150" y="210"/>
                    </a:cubicBezTo>
                    <a:cubicBezTo>
                      <a:pt x="197" y="220"/>
                      <a:pt x="197" y="220"/>
                      <a:pt x="197" y="220"/>
                    </a:cubicBezTo>
                    <a:cubicBezTo>
                      <a:pt x="162" y="133"/>
                      <a:pt x="162" y="133"/>
                      <a:pt x="162" y="133"/>
                    </a:cubicBezTo>
                    <a:cubicBezTo>
                      <a:pt x="127" y="113"/>
                      <a:pt x="127" y="113"/>
                      <a:pt x="127" y="113"/>
                    </a:cubicBezTo>
                    <a:cubicBezTo>
                      <a:pt x="116" y="118"/>
                      <a:pt x="85" y="128"/>
                      <a:pt x="63" y="117"/>
                    </a:cubicBezTo>
                    <a:cubicBezTo>
                      <a:pt x="36" y="103"/>
                      <a:pt x="23" y="78"/>
                      <a:pt x="33" y="61"/>
                    </a:cubicBezTo>
                    <a:cubicBezTo>
                      <a:pt x="44" y="45"/>
                      <a:pt x="74" y="43"/>
                      <a:pt x="101" y="57"/>
                    </a:cubicBezTo>
                    <a:close/>
                  </a:path>
                </a:pathLst>
              </a:custGeom>
              <a:solidFill>
                <a:srgbClr val="009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54" name="Freeform 4716">
                <a:extLst>
                  <a:ext uri="{FF2B5EF4-FFF2-40B4-BE49-F238E27FC236}">
                    <a16:creationId xmlns:a16="http://schemas.microsoft.com/office/drawing/2014/main" id="{A179957D-6A2F-4A75-846E-69FA713F3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" y="3761"/>
                <a:ext cx="425" cy="563"/>
              </a:xfrm>
              <a:custGeom>
                <a:avLst/>
                <a:gdLst>
                  <a:gd name="T0" fmla="*/ 56 w 498"/>
                  <a:gd name="T1" fmla="*/ 163 h 661"/>
                  <a:gd name="T2" fmla="*/ 54 w 498"/>
                  <a:gd name="T3" fmla="*/ 169 h 661"/>
                  <a:gd name="T4" fmla="*/ 234 w 498"/>
                  <a:gd name="T5" fmla="*/ 625 h 661"/>
                  <a:gd name="T6" fmla="*/ 420 w 498"/>
                  <a:gd name="T7" fmla="*/ 606 h 661"/>
                  <a:gd name="T8" fmla="*/ 397 w 498"/>
                  <a:gd name="T9" fmla="*/ 159 h 661"/>
                  <a:gd name="T10" fmla="*/ 56 w 498"/>
                  <a:gd name="T11" fmla="*/ 163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8" h="661">
                    <a:moveTo>
                      <a:pt x="56" y="163"/>
                    </a:moveTo>
                    <a:cubicBezTo>
                      <a:pt x="55" y="165"/>
                      <a:pt x="54" y="167"/>
                      <a:pt x="54" y="169"/>
                    </a:cubicBezTo>
                    <a:cubicBezTo>
                      <a:pt x="0" y="314"/>
                      <a:pt x="100" y="544"/>
                      <a:pt x="234" y="625"/>
                    </a:cubicBezTo>
                    <a:cubicBezTo>
                      <a:pt x="283" y="654"/>
                      <a:pt x="381" y="661"/>
                      <a:pt x="420" y="606"/>
                    </a:cubicBezTo>
                    <a:cubicBezTo>
                      <a:pt x="498" y="497"/>
                      <a:pt x="464" y="269"/>
                      <a:pt x="397" y="159"/>
                    </a:cubicBezTo>
                    <a:cubicBezTo>
                      <a:pt x="311" y="16"/>
                      <a:pt x="121" y="0"/>
                      <a:pt x="56" y="163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55" name="Freeform 4717">
                <a:extLst>
                  <a:ext uri="{FF2B5EF4-FFF2-40B4-BE49-F238E27FC236}">
                    <a16:creationId xmlns:a16="http://schemas.microsoft.com/office/drawing/2014/main" id="{A30B82A3-261C-4A8B-B447-9A34227E5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7" y="4041"/>
                <a:ext cx="552" cy="326"/>
              </a:xfrm>
              <a:custGeom>
                <a:avLst/>
                <a:gdLst>
                  <a:gd name="T0" fmla="*/ 557 w 647"/>
                  <a:gd name="T1" fmla="*/ 312 h 383"/>
                  <a:gd name="T2" fmla="*/ 557 w 647"/>
                  <a:gd name="T3" fmla="*/ 311 h 383"/>
                  <a:gd name="T4" fmla="*/ 502 w 647"/>
                  <a:gd name="T5" fmla="*/ 78 h 383"/>
                  <a:gd name="T6" fmla="*/ 193 w 647"/>
                  <a:gd name="T7" fmla="*/ 29 h 383"/>
                  <a:gd name="T8" fmla="*/ 202 w 647"/>
                  <a:gd name="T9" fmla="*/ 356 h 383"/>
                  <a:gd name="T10" fmla="*/ 557 w 647"/>
                  <a:gd name="T11" fmla="*/ 312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7" h="383">
                    <a:moveTo>
                      <a:pt x="557" y="312"/>
                    </a:moveTo>
                    <a:cubicBezTo>
                      <a:pt x="557" y="311"/>
                      <a:pt x="557" y="311"/>
                      <a:pt x="557" y="311"/>
                    </a:cubicBezTo>
                    <a:cubicBezTo>
                      <a:pt x="647" y="237"/>
                      <a:pt x="579" y="132"/>
                      <a:pt x="502" y="78"/>
                    </a:cubicBezTo>
                    <a:cubicBezTo>
                      <a:pt x="420" y="20"/>
                      <a:pt x="292" y="0"/>
                      <a:pt x="193" y="29"/>
                    </a:cubicBezTo>
                    <a:cubicBezTo>
                      <a:pt x="0" y="84"/>
                      <a:pt x="0" y="312"/>
                      <a:pt x="202" y="356"/>
                    </a:cubicBezTo>
                    <a:cubicBezTo>
                      <a:pt x="308" y="379"/>
                      <a:pt x="469" y="383"/>
                      <a:pt x="557" y="312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56" name="Freeform 4718">
                <a:extLst>
                  <a:ext uri="{FF2B5EF4-FFF2-40B4-BE49-F238E27FC236}">
                    <a16:creationId xmlns:a16="http://schemas.microsoft.com/office/drawing/2014/main" id="{98909AC1-A9A1-4610-8D7C-959578BAC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4" y="3469"/>
                <a:ext cx="93" cy="84"/>
              </a:xfrm>
              <a:custGeom>
                <a:avLst/>
                <a:gdLst>
                  <a:gd name="T0" fmla="*/ 90 w 109"/>
                  <a:gd name="T1" fmla="*/ 13 h 98"/>
                  <a:gd name="T2" fmla="*/ 50 w 109"/>
                  <a:gd name="T3" fmla="*/ 1 h 98"/>
                  <a:gd name="T4" fmla="*/ 1 w 109"/>
                  <a:gd name="T5" fmla="*/ 50 h 98"/>
                  <a:gd name="T6" fmla="*/ 20 w 109"/>
                  <a:gd name="T7" fmla="*/ 83 h 98"/>
                  <a:gd name="T8" fmla="*/ 59 w 109"/>
                  <a:gd name="T9" fmla="*/ 97 h 98"/>
                  <a:gd name="T10" fmla="*/ 107 w 109"/>
                  <a:gd name="T11" fmla="*/ 48 h 98"/>
                  <a:gd name="T12" fmla="*/ 90 w 109"/>
                  <a:gd name="T13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98">
                    <a:moveTo>
                      <a:pt x="90" y="13"/>
                    </a:moveTo>
                    <a:cubicBezTo>
                      <a:pt x="79" y="4"/>
                      <a:pt x="65" y="0"/>
                      <a:pt x="50" y="1"/>
                    </a:cubicBezTo>
                    <a:cubicBezTo>
                      <a:pt x="22" y="2"/>
                      <a:pt x="0" y="24"/>
                      <a:pt x="1" y="50"/>
                    </a:cubicBezTo>
                    <a:cubicBezTo>
                      <a:pt x="2" y="63"/>
                      <a:pt x="9" y="75"/>
                      <a:pt x="20" y="83"/>
                    </a:cubicBezTo>
                    <a:cubicBezTo>
                      <a:pt x="30" y="92"/>
                      <a:pt x="44" y="98"/>
                      <a:pt x="59" y="97"/>
                    </a:cubicBezTo>
                    <a:cubicBezTo>
                      <a:pt x="86" y="96"/>
                      <a:pt x="109" y="74"/>
                      <a:pt x="107" y="48"/>
                    </a:cubicBezTo>
                    <a:cubicBezTo>
                      <a:pt x="107" y="35"/>
                      <a:pt x="101" y="22"/>
                      <a:pt x="90" y="13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57" name="Freeform 4719">
                <a:extLst>
                  <a:ext uri="{FF2B5EF4-FFF2-40B4-BE49-F238E27FC236}">
                    <a16:creationId xmlns:a16="http://schemas.microsoft.com/office/drawing/2014/main" id="{1F85B8CF-9012-4C6D-BF44-994595368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" y="3552"/>
                <a:ext cx="93" cy="83"/>
              </a:xfrm>
              <a:custGeom>
                <a:avLst/>
                <a:gdLst>
                  <a:gd name="T0" fmla="*/ 90 w 109"/>
                  <a:gd name="T1" fmla="*/ 13 h 98"/>
                  <a:gd name="T2" fmla="*/ 50 w 109"/>
                  <a:gd name="T3" fmla="*/ 1 h 98"/>
                  <a:gd name="T4" fmla="*/ 2 w 109"/>
                  <a:gd name="T5" fmla="*/ 50 h 98"/>
                  <a:gd name="T6" fmla="*/ 20 w 109"/>
                  <a:gd name="T7" fmla="*/ 83 h 98"/>
                  <a:gd name="T8" fmla="*/ 59 w 109"/>
                  <a:gd name="T9" fmla="*/ 97 h 98"/>
                  <a:gd name="T10" fmla="*/ 107 w 109"/>
                  <a:gd name="T11" fmla="*/ 48 h 98"/>
                  <a:gd name="T12" fmla="*/ 90 w 109"/>
                  <a:gd name="T13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98">
                    <a:moveTo>
                      <a:pt x="90" y="13"/>
                    </a:moveTo>
                    <a:cubicBezTo>
                      <a:pt x="79" y="4"/>
                      <a:pt x="65" y="0"/>
                      <a:pt x="50" y="1"/>
                    </a:cubicBezTo>
                    <a:cubicBezTo>
                      <a:pt x="22" y="2"/>
                      <a:pt x="0" y="24"/>
                      <a:pt x="2" y="50"/>
                    </a:cubicBezTo>
                    <a:cubicBezTo>
                      <a:pt x="2" y="63"/>
                      <a:pt x="10" y="75"/>
                      <a:pt x="20" y="83"/>
                    </a:cubicBezTo>
                    <a:cubicBezTo>
                      <a:pt x="30" y="92"/>
                      <a:pt x="44" y="98"/>
                      <a:pt x="59" y="97"/>
                    </a:cubicBezTo>
                    <a:cubicBezTo>
                      <a:pt x="87" y="96"/>
                      <a:pt x="109" y="74"/>
                      <a:pt x="107" y="48"/>
                    </a:cubicBezTo>
                    <a:cubicBezTo>
                      <a:pt x="107" y="35"/>
                      <a:pt x="101" y="22"/>
                      <a:pt x="90" y="13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58" name="Freeform 4720">
                <a:extLst>
                  <a:ext uri="{FF2B5EF4-FFF2-40B4-BE49-F238E27FC236}">
                    <a16:creationId xmlns:a16="http://schemas.microsoft.com/office/drawing/2014/main" id="{2F3E7CF4-8398-460D-87C6-A825F9726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7" y="3519"/>
                <a:ext cx="93" cy="82"/>
              </a:xfrm>
              <a:custGeom>
                <a:avLst/>
                <a:gdLst>
                  <a:gd name="T0" fmla="*/ 90 w 109"/>
                  <a:gd name="T1" fmla="*/ 13 h 97"/>
                  <a:gd name="T2" fmla="*/ 50 w 109"/>
                  <a:gd name="T3" fmla="*/ 1 h 97"/>
                  <a:gd name="T4" fmla="*/ 1 w 109"/>
                  <a:gd name="T5" fmla="*/ 49 h 97"/>
                  <a:gd name="T6" fmla="*/ 20 w 109"/>
                  <a:gd name="T7" fmla="*/ 83 h 97"/>
                  <a:gd name="T8" fmla="*/ 59 w 109"/>
                  <a:gd name="T9" fmla="*/ 97 h 97"/>
                  <a:gd name="T10" fmla="*/ 107 w 109"/>
                  <a:gd name="T11" fmla="*/ 48 h 97"/>
                  <a:gd name="T12" fmla="*/ 90 w 109"/>
                  <a:gd name="T13" fmla="*/ 1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97">
                    <a:moveTo>
                      <a:pt x="90" y="13"/>
                    </a:moveTo>
                    <a:cubicBezTo>
                      <a:pt x="79" y="4"/>
                      <a:pt x="65" y="0"/>
                      <a:pt x="50" y="1"/>
                    </a:cubicBezTo>
                    <a:cubicBezTo>
                      <a:pt x="22" y="2"/>
                      <a:pt x="0" y="24"/>
                      <a:pt x="1" y="49"/>
                    </a:cubicBezTo>
                    <a:cubicBezTo>
                      <a:pt x="2" y="63"/>
                      <a:pt x="9" y="75"/>
                      <a:pt x="20" y="83"/>
                    </a:cubicBezTo>
                    <a:cubicBezTo>
                      <a:pt x="30" y="92"/>
                      <a:pt x="44" y="97"/>
                      <a:pt x="59" y="97"/>
                    </a:cubicBezTo>
                    <a:cubicBezTo>
                      <a:pt x="86" y="96"/>
                      <a:pt x="109" y="73"/>
                      <a:pt x="107" y="48"/>
                    </a:cubicBezTo>
                    <a:cubicBezTo>
                      <a:pt x="106" y="35"/>
                      <a:pt x="101" y="22"/>
                      <a:pt x="90" y="13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59" name="Freeform 4721">
                <a:extLst>
                  <a:ext uri="{FF2B5EF4-FFF2-40B4-BE49-F238E27FC236}">
                    <a16:creationId xmlns:a16="http://schemas.microsoft.com/office/drawing/2014/main" id="{F8D00424-0156-44A5-BC8D-2E1D95C4B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0" y="3664"/>
                <a:ext cx="93" cy="83"/>
              </a:xfrm>
              <a:custGeom>
                <a:avLst/>
                <a:gdLst>
                  <a:gd name="T0" fmla="*/ 90 w 109"/>
                  <a:gd name="T1" fmla="*/ 13 h 97"/>
                  <a:gd name="T2" fmla="*/ 50 w 109"/>
                  <a:gd name="T3" fmla="*/ 0 h 97"/>
                  <a:gd name="T4" fmla="*/ 2 w 109"/>
                  <a:gd name="T5" fmla="*/ 49 h 97"/>
                  <a:gd name="T6" fmla="*/ 20 w 109"/>
                  <a:gd name="T7" fmla="*/ 83 h 97"/>
                  <a:gd name="T8" fmla="*/ 59 w 109"/>
                  <a:gd name="T9" fmla="*/ 97 h 97"/>
                  <a:gd name="T10" fmla="*/ 107 w 109"/>
                  <a:gd name="T11" fmla="*/ 48 h 97"/>
                  <a:gd name="T12" fmla="*/ 90 w 109"/>
                  <a:gd name="T13" fmla="*/ 1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97">
                    <a:moveTo>
                      <a:pt x="90" y="13"/>
                    </a:moveTo>
                    <a:cubicBezTo>
                      <a:pt x="79" y="4"/>
                      <a:pt x="65" y="0"/>
                      <a:pt x="50" y="0"/>
                    </a:cubicBezTo>
                    <a:cubicBezTo>
                      <a:pt x="22" y="2"/>
                      <a:pt x="0" y="24"/>
                      <a:pt x="2" y="49"/>
                    </a:cubicBezTo>
                    <a:cubicBezTo>
                      <a:pt x="2" y="63"/>
                      <a:pt x="10" y="75"/>
                      <a:pt x="20" y="83"/>
                    </a:cubicBezTo>
                    <a:cubicBezTo>
                      <a:pt x="30" y="92"/>
                      <a:pt x="44" y="97"/>
                      <a:pt x="59" y="97"/>
                    </a:cubicBezTo>
                    <a:cubicBezTo>
                      <a:pt x="87" y="96"/>
                      <a:pt x="109" y="73"/>
                      <a:pt x="107" y="48"/>
                    </a:cubicBezTo>
                    <a:cubicBezTo>
                      <a:pt x="107" y="35"/>
                      <a:pt x="101" y="22"/>
                      <a:pt x="90" y="13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260" name="Freeform 4722">
                <a:extLst>
                  <a:ext uri="{FF2B5EF4-FFF2-40B4-BE49-F238E27FC236}">
                    <a16:creationId xmlns:a16="http://schemas.microsoft.com/office/drawing/2014/main" id="{652C078C-E543-46E7-BAA0-CAC8ED6AF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1" y="3625"/>
                <a:ext cx="93" cy="83"/>
              </a:xfrm>
              <a:custGeom>
                <a:avLst/>
                <a:gdLst>
                  <a:gd name="T0" fmla="*/ 90 w 109"/>
                  <a:gd name="T1" fmla="*/ 13 h 97"/>
                  <a:gd name="T2" fmla="*/ 50 w 109"/>
                  <a:gd name="T3" fmla="*/ 0 h 97"/>
                  <a:gd name="T4" fmla="*/ 2 w 109"/>
                  <a:gd name="T5" fmla="*/ 49 h 97"/>
                  <a:gd name="T6" fmla="*/ 20 w 109"/>
                  <a:gd name="T7" fmla="*/ 83 h 97"/>
                  <a:gd name="T8" fmla="*/ 59 w 109"/>
                  <a:gd name="T9" fmla="*/ 96 h 97"/>
                  <a:gd name="T10" fmla="*/ 107 w 109"/>
                  <a:gd name="T11" fmla="*/ 48 h 97"/>
                  <a:gd name="T12" fmla="*/ 90 w 109"/>
                  <a:gd name="T13" fmla="*/ 1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97">
                    <a:moveTo>
                      <a:pt x="90" y="13"/>
                    </a:moveTo>
                    <a:cubicBezTo>
                      <a:pt x="79" y="3"/>
                      <a:pt x="65" y="0"/>
                      <a:pt x="50" y="0"/>
                    </a:cubicBezTo>
                    <a:cubicBezTo>
                      <a:pt x="22" y="1"/>
                      <a:pt x="0" y="24"/>
                      <a:pt x="2" y="49"/>
                    </a:cubicBezTo>
                    <a:cubicBezTo>
                      <a:pt x="2" y="63"/>
                      <a:pt x="10" y="75"/>
                      <a:pt x="20" y="83"/>
                    </a:cubicBezTo>
                    <a:cubicBezTo>
                      <a:pt x="30" y="92"/>
                      <a:pt x="44" y="97"/>
                      <a:pt x="59" y="96"/>
                    </a:cubicBezTo>
                    <a:cubicBezTo>
                      <a:pt x="87" y="95"/>
                      <a:pt x="109" y="73"/>
                      <a:pt x="107" y="48"/>
                    </a:cubicBezTo>
                    <a:cubicBezTo>
                      <a:pt x="107" y="34"/>
                      <a:pt x="101" y="22"/>
                      <a:pt x="90" y="13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  <p:grpSp>
          <p:nvGrpSpPr>
            <p:cNvPr id="3550" name="Group 4924">
              <a:extLst>
                <a:ext uri="{FF2B5EF4-FFF2-40B4-BE49-F238E27FC236}">
                  <a16:creationId xmlns:a16="http://schemas.microsoft.com/office/drawing/2014/main" id="{CE8E0E2F-F342-44A9-85F6-99846870E1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" y="-71"/>
              <a:ext cx="7300" cy="4430"/>
              <a:chOff x="375" y="-71"/>
              <a:chExt cx="7300" cy="4430"/>
            </a:xfrm>
          </p:grpSpPr>
          <p:sp>
            <p:nvSpPr>
              <p:cNvPr id="3861" name="Freeform 4724">
                <a:extLst>
                  <a:ext uri="{FF2B5EF4-FFF2-40B4-BE49-F238E27FC236}">
                    <a16:creationId xmlns:a16="http://schemas.microsoft.com/office/drawing/2014/main" id="{0B5D8171-6A3C-4B9D-921F-A0FB421DB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3" y="3806"/>
                <a:ext cx="93" cy="83"/>
              </a:xfrm>
              <a:custGeom>
                <a:avLst/>
                <a:gdLst>
                  <a:gd name="T0" fmla="*/ 90 w 109"/>
                  <a:gd name="T1" fmla="*/ 13 h 98"/>
                  <a:gd name="T2" fmla="*/ 50 w 109"/>
                  <a:gd name="T3" fmla="*/ 1 h 98"/>
                  <a:gd name="T4" fmla="*/ 2 w 109"/>
                  <a:gd name="T5" fmla="*/ 50 h 98"/>
                  <a:gd name="T6" fmla="*/ 20 w 109"/>
                  <a:gd name="T7" fmla="*/ 83 h 98"/>
                  <a:gd name="T8" fmla="*/ 59 w 109"/>
                  <a:gd name="T9" fmla="*/ 97 h 98"/>
                  <a:gd name="T10" fmla="*/ 107 w 109"/>
                  <a:gd name="T11" fmla="*/ 48 h 98"/>
                  <a:gd name="T12" fmla="*/ 90 w 109"/>
                  <a:gd name="T13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98">
                    <a:moveTo>
                      <a:pt x="90" y="13"/>
                    </a:moveTo>
                    <a:cubicBezTo>
                      <a:pt x="79" y="4"/>
                      <a:pt x="65" y="0"/>
                      <a:pt x="50" y="1"/>
                    </a:cubicBezTo>
                    <a:cubicBezTo>
                      <a:pt x="22" y="2"/>
                      <a:pt x="0" y="24"/>
                      <a:pt x="2" y="50"/>
                    </a:cubicBezTo>
                    <a:cubicBezTo>
                      <a:pt x="2" y="63"/>
                      <a:pt x="10" y="75"/>
                      <a:pt x="20" y="83"/>
                    </a:cubicBezTo>
                    <a:cubicBezTo>
                      <a:pt x="30" y="92"/>
                      <a:pt x="44" y="98"/>
                      <a:pt x="59" y="97"/>
                    </a:cubicBezTo>
                    <a:cubicBezTo>
                      <a:pt x="87" y="96"/>
                      <a:pt x="109" y="74"/>
                      <a:pt x="107" y="48"/>
                    </a:cubicBezTo>
                    <a:cubicBezTo>
                      <a:pt x="107" y="35"/>
                      <a:pt x="101" y="22"/>
                      <a:pt x="90" y="13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62" name="Freeform 4725">
                <a:extLst>
                  <a:ext uri="{FF2B5EF4-FFF2-40B4-BE49-F238E27FC236}">
                    <a16:creationId xmlns:a16="http://schemas.microsoft.com/office/drawing/2014/main" id="{08FC0935-576E-4C28-BB1E-712D525AB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0" y="3793"/>
                <a:ext cx="95" cy="83"/>
              </a:xfrm>
              <a:custGeom>
                <a:avLst/>
                <a:gdLst>
                  <a:gd name="T0" fmla="*/ 89 w 111"/>
                  <a:gd name="T1" fmla="*/ 12 h 98"/>
                  <a:gd name="T2" fmla="*/ 48 w 111"/>
                  <a:gd name="T3" fmla="*/ 1 h 98"/>
                  <a:gd name="T4" fmla="*/ 2 w 111"/>
                  <a:gd name="T5" fmla="*/ 52 h 98"/>
                  <a:gd name="T6" fmla="*/ 23 w 111"/>
                  <a:gd name="T7" fmla="*/ 85 h 98"/>
                  <a:gd name="T8" fmla="*/ 62 w 111"/>
                  <a:gd name="T9" fmla="*/ 97 h 98"/>
                  <a:gd name="T10" fmla="*/ 108 w 111"/>
                  <a:gd name="T11" fmla="*/ 46 h 98"/>
                  <a:gd name="T12" fmla="*/ 89 w 111"/>
                  <a:gd name="T13" fmla="*/ 1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98">
                    <a:moveTo>
                      <a:pt x="89" y="12"/>
                    </a:moveTo>
                    <a:cubicBezTo>
                      <a:pt x="77" y="3"/>
                      <a:pt x="63" y="0"/>
                      <a:pt x="48" y="1"/>
                    </a:cubicBezTo>
                    <a:cubicBezTo>
                      <a:pt x="21" y="3"/>
                      <a:pt x="0" y="27"/>
                      <a:pt x="2" y="52"/>
                    </a:cubicBezTo>
                    <a:cubicBezTo>
                      <a:pt x="4" y="65"/>
                      <a:pt x="12" y="77"/>
                      <a:pt x="23" y="85"/>
                    </a:cubicBezTo>
                    <a:cubicBezTo>
                      <a:pt x="33" y="93"/>
                      <a:pt x="47" y="98"/>
                      <a:pt x="62" y="97"/>
                    </a:cubicBezTo>
                    <a:cubicBezTo>
                      <a:pt x="90" y="94"/>
                      <a:pt x="111" y="71"/>
                      <a:pt x="108" y="46"/>
                    </a:cubicBezTo>
                    <a:cubicBezTo>
                      <a:pt x="107" y="32"/>
                      <a:pt x="101" y="20"/>
                      <a:pt x="89" y="12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63" name="Freeform 4726">
                <a:extLst>
                  <a:ext uri="{FF2B5EF4-FFF2-40B4-BE49-F238E27FC236}">
                    <a16:creationId xmlns:a16="http://schemas.microsoft.com/office/drawing/2014/main" id="{F6942342-4EE4-469A-BB16-1B0DBC7A2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4" y="3508"/>
                <a:ext cx="198" cy="566"/>
              </a:xfrm>
              <a:custGeom>
                <a:avLst/>
                <a:gdLst>
                  <a:gd name="T0" fmla="*/ 211 w 231"/>
                  <a:gd name="T1" fmla="*/ 390 h 665"/>
                  <a:gd name="T2" fmla="*/ 163 w 231"/>
                  <a:gd name="T3" fmla="*/ 451 h 665"/>
                  <a:gd name="T4" fmla="*/ 142 w 231"/>
                  <a:gd name="T5" fmla="*/ 295 h 665"/>
                  <a:gd name="T6" fmla="*/ 187 w 231"/>
                  <a:gd name="T7" fmla="*/ 208 h 665"/>
                  <a:gd name="T8" fmla="*/ 173 w 231"/>
                  <a:gd name="T9" fmla="*/ 201 h 665"/>
                  <a:gd name="T10" fmla="*/ 137 w 231"/>
                  <a:gd name="T11" fmla="*/ 271 h 665"/>
                  <a:gd name="T12" fmla="*/ 105 w 231"/>
                  <a:gd name="T13" fmla="*/ 150 h 665"/>
                  <a:gd name="T14" fmla="*/ 137 w 231"/>
                  <a:gd name="T15" fmla="*/ 79 h 665"/>
                  <a:gd name="T16" fmla="*/ 123 w 231"/>
                  <a:gd name="T17" fmla="*/ 73 h 665"/>
                  <a:gd name="T18" fmla="*/ 98 w 231"/>
                  <a:gd name="T19" fmla="*/ 128 h 665"/>
                  <a:gd name="T20" fmla="*/ 52 w 231"/>
                  <a:gd name="T21" fmla="*/ 9 h 665"/>
                  <a:gd name="T22" fmla="*/ 36 w 231"/>
                  <a:gd name="T23" fmla="*/ 13 h 665"/>
                  <a:gd name="T24" fmla="*/ 85 w 231"/>
                  <a:gd name="T25" fmla="*/ 139 h 665"/>
                  <a:gd name="T26" fmla="*/ 17 w 231"/>
                  <a:gd name="T27" fmla="*/ 107 h 665"/>
                  <a:gd name="T28" fmla="*/ 10 w 231"/>
                  <a:gd name="T29" fmla="*/ 120 h 665"/>
                  <a:gd name="T30" fmla="*/ 91 w 231"/>
                  <a:gd name="T31" fmla="*/ 159 h 665"/>
                  <a:gd name="T32" fmla="*/ 92 w 231"/>
                  <a:gd name="T33" fmla="*/ 160 h 665"/>
                  <a:gd name="T34" fmla="*/ 123 w 231"/>
                  <a:gd name="T35" fmla="*/ 281 h 665"/>
                  <a:gd name="T36" fmla="*/ 35 w 231"/>
                  <a:gd name="T37" fmla="*/ 234 h 665"/>
                  <a:gd name="T38" fmla="*/ 27 w 231"/>
                  <a:gd name="T39" fmla="*/ 247 h 665"/>
                  <a:gd name="T40" fmla="*/ 126 w 231"/>
                  <a:gd name="T41" fmla="*/ 304 h 665"/>
                  <a:gd name="T42" fmla="*/ 128 w 231"/>
                  <a:gd name="T43" fmla="*/ 306 h 665"/>
                  <a:gd name="T44" fmla="*/ 147 w 231"/>
                  <a:gd name="T45" fmla="*/ 455 h 665"/>
                  <a:gd name="T46" fmla="*/ 61 w 231"/>
                  <a:gd name="T47" fmla="*/ 400 h 665"/>
                  <a:gd name="T48" fmla="*/ 54 w 231"/>
                  <a:gd name="T49" fmla="*/ 413 h 665"/>
                  <a:gd name="T50" fmla="*/ 149 w 231"/>
                  <a:gd name="T51" fmla="*/ 474 h 665"/>
                  <a:gd name="T52" fmla="*/ 149 w 231"/>
                  <a:gd name="T53" fmla="*/ 655 h 665"/>
                  <a:gd name="T54" fmla="*/ 165 w 231"/>
                  <a:gd name="T55" fmla="*/ 654 h 665"/>
                  <a:gd name="T56" fmla="*/ 165 w 231"/>
                  <a:gd name="T57" fmla="*/ 475 h 665"/>
                  <a:gd name="T58" fmla="*/ 165 w 231"/>
                  <a:gd name="T59" fmla="*/ 475 h 665"/>
                  <a:gd name="T60" fmla="*/ 226 w 231"/>
                  <a:gd name="T61" fmla="*/ 397 h 665"/>
                  <a:gd name="T62" fmla="*/ 211 w 231"/>
                  <a:gd name="T63" fmla="*/ 39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1" h="665">
                    <a:moveTo>
                      <a:pt x="211" y="390"/>
                    </a:moveTo>
                    <a:cubicBezTo>
                      <a:pt x="197" y="411"/>
                      <a:pt x="179" y="430"/>
                      <a:pt x="163" y="451"/>
                    </a:cubicBezTo>
                    <a:cubicBezTo>
                      <a:pt x="159" y="399"/>
                      <a:pt x="152" y="347"/>
                      <a:pt x="142" y="295"/>
                    </a:cubicBezTo>
                    <a:cubicBezTo>
                      <a:pt x="158" y="267"/>
                      <a:pt x="172" y="237"/>
                      <a:pt x="187" y="208"/>
                    </a:cubicBezTo>
                    <a:cubicBezTo>
                      <a:pt x="191" y="200"/>
                      <a:pt x="177" y="193"/>
                      <a:pt x="173" y="201"/>
                    </a:cubicBezTo>
                    <a:cubicBezTo>
                      <a:pt x="160" y="225"/>
                      <a:pt x="149" y="248"/>
                      <a:pt x="137" y="271"/>
                    </a:cubicBezTo>
                    <a:cubicBezTo>
                      <a:pt x="128" y="230"/>
                      <a:pt x="118" y="190"/>
                      <a:pt x="105" y="150"/>
                    </a:cubicBezTo>
                    <a:cubicBezTo>
                      <a:pt x="117" y="127"/>
                      <a:pt x="126" y="103"/>
                      <a:pt x="137" y="79"/>
                    </a:cubicBezTo>
                    <a:cubicBezTo>
                      <a:pt x="141" y="71"/>
                      <a:pt x="127" y="64"/>
                      <a:pt x="123" y="73"/>
                    </a:cubicBezTo>
                    <a:cubicBezTo>
                      <a:pt x="114" y="91"/>
                      <a:pt x="107" y="110"/>
                      <a:pt x="98" y="128"/>
                    </a:cubicBezTo>
                    <a:cubicBezTo>
                      <a:pt x="85" y="87"/>
                      <a:pt x="69" y="48"/>
                      <a:pt x="52" y="9"/>
                    </a:cubicBezTo>
                    <a:cubicBezTo>
                      <a:pt x="48" y="0"/>
                      <a:pt x="32" y="5"/>
                      <a:pt x="36" y="13"/>
                    </a:cubicBezTo>
                    <a:cubicBezTo>
                      <a:pt x="55" y="54"/>
                      <a:pt x="71" y="97"/>
                      <a:pt x="85" y="139"/>
                    </a:cubicBezTo>
                    <a:cubicBezTo>
                      <a:pt x="63" y="128"/>
                      <a:pt x="40" y="118"/>
                      <a:pt x="17" y="107"/>
                    </a:cubicBezTo>
                    <a:cubicBezTo>
                      <a:pt x="8" y="103"/>
                      <a:pt x="0" y="116"/>
                      <a:pt x="10" y="120"/>
                    </a:cubicBezTo>
                    <a:cubicBezTo>
                      <a:pt x="37" y="133"/>
                      <a:pt x="65" y="145"/>
                      <a:pt x="91" y="159"/>
                    </a:cubicBezTo>
                    <a:cubicBezTo>
                      <a:pt x="92" y="160"/>
                      <a:pt x="92" y="160"/>
                      <a:pt x="92" y="160"/>
                    </a:cubicBezTo>
                    <a:cubicBezTo>
                      <a:pt x="104" y="200"/>
                      <a:pt x="114" y="240"/>
                      <a:pt x="123" y="281"/>
                    </a:cubicBezTo>
                    <a:cubicBezTo>
                      <a:pt x="97" y="260"/>
                      <a:pt x="66" y="247"/>
                      <a:pt x="35" y="234"/>
                    </a:cubicBezTo>
                    <a:cubicBezTo>
                      <a:pt x="25" y="231"/>
                      <a:pt x="18" y="244"/>
                      <a:pt x="27" y="247"/>
                    </a:cubicBezTo>
                    <a:cubicBezTo>
                      <a:pt x="63" y="262"/>
                      <a:pt x="98" y="277"/>
                      <a:pt x="126" y="304"/>
                    </a:cubicBezTo>
                    <a:cubicBezTo>
                      <a:pt x="126" y="305"/>
                      <a:pt x="127" y="305"/>
                      <a:pt x="128" y="306"/>
                    </a:cubicBezTo>
                    <a:cubicBezTo>
                      <a:pt x="137" y="355"/>
                      <a:pt x="143" y="405"/>
                      <a:pt x="147" y="455"/>
                    </a:cubicBezTo>
                    <a:cubicBezTo>
                      <a:pt x="120" y="435"/>
                      <a:pt x="91" y="417"/>
                      <a:pt x="61" y="400"/>
                    </a:cubicBezTo>
                    <a:cubicBezTo>
                      <a:pt x="53" y="395"/>
                      <a:pt x="45" y="408"/>
                      <a:pt x="54" y="413"/>
                    </a:cubicBezTo>
                    <a:cubicBezTo>
                      <a:pt x="87" y="432"/>
                      <a:pt x="118" y="452"/>
                      <a:pt x="149" y="474"/>
                    </a:cubicBezTo>
                    <a:cubicBezTo>
                      <a:pt x="153" y="535"/>
                      <a:pt x="153" y="595"/>
                      <a:pt x="149" y="655"/>
                    </a:cubicBezTo>
                    <a:cubicBezTo>
                      <a:pt x="148" y="665"/>
                      <a:pt x="164" y="664"/>
                      <a:pt x="165" y="654"/>
                    </a:cubicBezTo>
                    <a:cubicBezTo>
                      <a:pt x="169" y="595"/>
                      <a:pt x="169" y="535"/>
                      <a:pt x="165" y="475"/>
                    </a:cubicBezTo>
                    <a:cubicBezTo>
                      <a:pt x="165" y="475"/>
                      <a:pt x="165" y="475"/>
                      <a:pt x="165" y="475"/>
                    </a:cubicBezTo>
                    <a:cubicBezTo>
                      <a:pt x="183" y="447"/>
                      <a:pt x="208" y="424"/>
                      <a:pt x="226" y="397"/>
                    </a:cubicBezTo>
                    <a:cubicBezTo>
                      <a:pt x="231" y="388"/>
                      <a:pt x="217" y="382"/>
                      <a:pt x="211" y="390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64" name="Freeform 4727">
                <a:extLst>
                  <a:ext uri="{FF2B5EF4-FFF2-40B4-BE49-F238E27FC236}">
                    <a16:creationId xmlns:a16="http://schemas.microsoft.com/office/drawing/2014/main" id="{7A4DB587-F6A6-44AA-8C2F-6A2796222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1" y="3871"/>
                <a:ext cx="584" cy="471"/>
              </a:xfrm>
              <a:custGeom>
                <a:avLst/>
                <a:gdLst>
                  <a:gd name="T0" fmla="*/ 327 w 683"/>
                  <a:gd name="T1" fmla="*/ 438 h 553"/>
                  <a:gd name="T2" fmla="*/ 500 w 683"/>
                  <a:gd name="T3" fmla="*/ 463 h 553"/>
                  <a:gd name="T4" fmla="*/ 205 w 683"/>
                  <a:gd name="T5" fmla="*/ 25 h 553"/>
                  <a:gd name="T6" fmla="*/ 195 w 683"/>
                  <a:gd name="T7" fmla="*/ 551 h 553"/>
                  <a:gd name="T8" fmla="*/ 326 w 683"/>
                  <a:gd name="T9" fmla="*/ 436 h 553"/>
                  <a:gd name="T10" fmla="*/ 327 w 683"/>
                  <a:gd name="T11" fmla="*/ 438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3" h="553">
                    <a:moveTo>
                      <a:pt x="327" y="438"/>
                    </a:moveTo>
                    <a:cubicBezTo>
                      <a:pt x="357" y="497"/>
                      <a:pt x="447" y="500"/>
                      <a:pt x="500" y="463"/>
                    </a:cubicBezTo>
                    <a:cubicBezTo>
                      <a:pt x="683" y="334"/>
                      <a:pt x="276" y="0"/>
                      <a:pt x="205" y="25"/>
                    </a:cubicBezTo>
                    <a:cubicBezTo>
                      <a:pt x="130" y="51"/>
                      <a:pt x="0" y="547"/>
                      <a:pt x="195" y="551"/>
                    </a:cubicBezTo>
                    <a:cubicBezTo>
                      <a:pt x="261" y="553"/>
                      <a:pt x="314" y="508"/>
                      <a:pt x="326" y="436"/>
                    </a:cubicBezTo>
                    <a:cubicBezTo>
                      <a:pt x="326" y="437"/>
                      <a:pt x="326" y="437"/>
                      <a:pt x="327" y="438"/>
                    </a:cubicBezTo>
                    <a:close/>
                  </a:path>
                </a:pathLst>
              </a:custGeom>
              <a:solidFill>
                <a:srgbClr val="D07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65" name="Freeform 4728">
                <a:extLst>
                  <a:ext uri="{FF2B5EF4-FFF2-40B4-BE49-F238E27FC236}">
                    <a16:creationId xmlns:a16="http://schemas.microsoft.com/office/drawing/2014/main" id="{A585C443-AD8F-4418-B0D6-4705A7FB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1" y="3871"/>
                <a:ext cx="584" cy="471"/>
              </a:xfrm>
              <a:custGeom>
                <a:avLst/>
                <a:gdLst>
                  <a:gd name="T0" fmla="*/ 327 w 683"/>
                  <a:gd name="T1" fmla="*/ 438 h 553"/>
                  <a:gd name="T2" fmla="*/ 500 w 683"/>
                  <a:gd name="T3" fmla="*/ 463 h 553"/>
                  <a:gd name="T4" fmla="*/ 205 w 683"/>
                  <a:gd name="T5" fmla="*/ 25 h 553"/>
                  <a:gd name="T6" fmla="*/ 195 w 683"/>
                  <a:gd name="T7" fmla="*/ 551 h 553"/>
                  <a:gd name="T8" fmla="*/ 326 w 683"/>
                  <a:gd name="T9" fmla="*/ 436 h 553"/>
                  <a:gd name="T10" fmla="*/ 327 w 683"/>
                  <a:gd name="T11" fmla="*/ 438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3" h="553">
                    <a:moveTo>
                      <a:pt x="327" y="438"/>
                    </a:moveTo>
                    <a:cubicBezTo>
                      <a:pt x="357" y="497"/>
                      <a:pt x="447" y="500"/>
                      <a:pt x="500" y="463"/>
                    </a:cubicBezTo>
                    <a:cubicBezTo>
                      <a:pt x="683" y="334"/>
                      <a:pt x="276" y="0"/>
                      <a:pt x="205" y="25"/>
                    </a:cubicBezTo>
                    <a:cubicBezTo>
                      <a:pt x="130" y="51"/>
                      <a:pt x="0" y="547"/>
                      <a:pt x="195" y="551"/>
                    </a:cubicBezTo>
                    <a:cubicBezTo>
                      <a:pt x="261" y="553"/>
                      <a:pt x="314" y="508"/>
                      <a:pt x="326" y="436"/>
                    </a:cubicBezTo>
                    <a:cubicBezTo>
                      <a:pt x="326" y="437"/>
                      <a:pt x="326" y="437"/>
                      <a:pt x="327" y="438"/>
                    </a:cubicBezTo>
                    <a:close/>
                  </a:path>
                </a:pathLst>
              </a:custGeom>
              <a:solidFill>
                <a:srgbClr val="D07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66" name="Freeform 4729">
                <a:extLst>
                  <a:ext uri="{FF2B5EF4-FFF2-40B4-BE49-F238E27FC236}">
                    <a16:creationId xmlns:a16="http://schemas.microsoft.com/office/drawing/2014/main" id="{C9827D14-1F6D-4A06-99F9-62A89077F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" y="3914"/>
                <a:ext cx="485" cy="445"/>
              </a:xfrm>
              <a:custGeom>
                <a:avLst/>
                <a:gdLst>
                  <a:gd name="T0" fmla="*/ 108 w 567"/>
                  <a:gd name="T1" fmla="*/ 133 h 523"/>
                  <a:gd name="T2" fmla="*/ 125 w 567"/>
                  <a:gd name="T3" fmla="*/ 212 h 523"/>
                  <a:gd name="T4" fmla="*/ 161 w 567"/>
                  <a:gd name="T5" fmla="*/ 198 h 523"/>
                  <a:gd name="T6" fmla="*/ 216 w 567"/>
                  <a:gd name="T7" fmla="*/ 54 h 523"/>
                  <a:gd name="T8" fmla="*/ 245 w 567"/>
                  <a:gd name="T9" fmla="*/ 111 h 523"/>
                  <a:gd name="T10" fmla="*/ 315 w 567"/>
                  <a:gd name="T11" fmla="*/ 67 h 523"/>
                  <a:gd name="T12" fmla="*/ 411 w 567"/>
                  <a:gd name="T13" fmla="*/ 7 h 523"/>
                  <a:gd name="T14" fmla="*/ 418 w 567"/>
                  <a:gd name="T15" fmla="*/ 8 h 523"/>
                  <a:gd name="T16" fmla="*/ 423 w 567"/>
                  <a:gd name="T17" fmla="*/ 12 h 523"/>
                  <a:gd name="T18" fmla="*/ 430 w 567"/>
                  <a:gd name="T19" fmla="*/ 118 h 523"/>
                  <a:gd name="T20" fmla="*/ 435 w 567"/>
                  <a:gd name="T21" fmla="*/ 196 h 523"/>
                  <a:gd name="T22" fmla="*/ 502 w 567"/>
                  <a:gd name="T23" fmla="*/ 181 h 523"/>
                  <a:gd name="T24" fmla="*/ 413 w 567"/>
                  <a:gd name="T25" fmla="*/ 309 h 523"/>
                  <a:gd name="T26" fmla="*/ 423 w 567"/>
                  <a:gd name="T27" fmla="*/ 344 h 523"/>
                  <a:gd name="T28" fmla="*/ 501 w 567"/>
                  <a:gd name="T29" fmla="*/ 308 h 523"/>
                  <a:gd name="T30" fmla="*/ 382 w 567"/>
                  <a:gd name="T31" fmla="*/ 486 h 523"/>
                  <a:gd name="T32" fmla="*/ 28 w 567"/>
                  <a:gd name="T33" fmla="*/ 329 h 523"/>
                  <a:gd name="T34" fmla="*/ 108 w 567"/>
                  <a:gd name="T35" fmla="*/ 133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7" h="523">
                    <a:moveTo>
                      <a:pt x="108" y="133"/>
                    </a:moveTo>
                    <a:cubicBezTo>
                      <a:pt x="148" y="147"/>
                      <a:pt x="119" y="186"/>
                      <a:pt x="125" y="212"/>
                    </a:cubicBezTo>
                    <a:cubicBezTo>
                      <a:pt x="134" y="254"/>
                      <a:pt x="159" y="225"/>
                      <a:pt x="161" y="198"/>
                    </a:cubicBezTo>
                    <a:cubicBezTo>
                      <a:pt x="163" y="159"/>
                      <a:pt x="163" y="69"/>
                      <a:pt x="216" y="54"/>
                    </a:cubicBezTo>
                    <a:cubicBezTo>
                      <a:pt x="256" y="43"/>
                      <a:pt x="234" y="97"/>
                      <a:pt x="245" y="111"/>
                    </a:cubicBezTo>
                    <a:cubicBezTo>
                      <a:pt x="271" y="144"/>
                      <a:pt x="302" y="84"/>
                      <a:pt x="315" y="67"/>
                    </a:cubicBezTo>
                    <a:cubicBezTo>
                      <a:pt x="340" y="35"/>
                      <a:pt x="360" y="0"/>
                      <a:pt x="411" y="7"/>
                    </a:cubicBezTo>
                    <a:cubicBezTo>
                      <a:pt x="414" y="7"/>
                      <a:pt x="416" y="7"/>
                      <a:pt x="418" y="8"/>
                    </a:cubicBezTo>
                    <a:cubicBezTo>
                      <a:pt x="419" y="9"/>
                      <a:pt x="421" y="10"/>
                      <a:pt x="423" y="12"/>
                    </a:cubicBezTo>
                    <a:cubicBezTo>
                      <a:pt x="460" y="45"/>
                      <a:pt x="443" y="80"/>
                      <a:pt x="430" y="118"/>
                    </a:cubicBezTo>
                    <a:cubicBezTo>
                      <a:pt x="424" y="138"/>
                      <a:pt x="392" y="197"/>
                      <a:pt x="435" y="196"/>
                    </a:cubicBezTo>
                    <a:cubicBezTo>
                      <a:pt x="455" y="195"/>
                      <a:pt x="487" y="146"/>
                      <a:pt x="502" y="181"/>
                    </a:cubicBezTo>
                    <a:cubicBezTo>
                      <a:pt x="522" y="228"/>
                      <a:pt x="445" y="284"/>
                      <a:pt x="413" y="309"/>
                    </a:cubicBezTo>
                    <a:cubicBezTo>
                      <a:pt x="390" y="328"/>
                      <a:pt x="381" y="364"/>
                      <a:pt x="423" y="344"/>
                    </a:cubicBezTo>
                    <a:cubicBezTo>
                      <a:pt x="449" y="332"/>
                      <a:pt x="464" y="287"/>
                      <a:pt x="501" y="308"/>
                    </a:cubicBezTo>
                    <a:cubicBezTo>
                      <a:pt x="567" y="344"/>
                      <a:pt x="459" y="463"/>
                      <a:pt x="382" y="486"/>
                    </a:cubicBezTo>
                    <a:cubicBezTo>
                      <a:pt x="258" y="523"/>
                      <a:pt x="72" y="441"/>
                      <a:pt x="28" y="329"/>
                    </a:cubicBezTo>
                    <a:cubicBezTo>
                      <a:pt x="0" y="260"/>
                      <a:pt x="36" y="108"/>
                      <a:pt x="108" y="133"/>
                    </a:cubicBezTo>
                    <a:close/>
                  </a:path>
                </a:pathLst>
              </a:custGeom>
              <a:solidFill>
                <a:srgbClr val="5F90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67" name="Freeform 4730">
                <a:extLst>
                  <a:ext uri="{FF2B5EF4-FFF2-40B4-BE49-F238E27FC236}">
                    <a16:creationId xmlns:a16="http://schemas.microsoft.com/office/drawing/2014/main" id="{2E1AE2F0-1C28-4A00-876E-EAFFCA5BF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0" y="3920"/>
                <a:ext cx="388" cy="391"/>
              </a:xfrm>
              <a:custGeom>
                <a:avLst/>
                <a:gdLst>
                  <a:gd name="T0" fmla="*/ 45 w 455"/>
                  <a:gd name="T1" fmla="*/ 266 h 459"/>
                  <a:gd name="T2" fmla="*/ 175 w 455"/>
                  <a:gd name="T3" fmla="*/ 354 h 459"/>
                  <a:gd name="T4" fmla="*/ 228 w 455"/>
                  <a:gd name="T5" fmla="*/ 256 h 459"/>
                  <a:gd name="T6" fmla="*/ 163 w 455"/>
                  <a:gd name="T7" fmla="*/ 50 h 459"/>
                  <a:gd name="T8" fmla="*/ 169 w 455"/>
                  <a:gd name="T9" fmla="*/ 47 h 459"/>
                  <a:gd name="T10" fmla="*/ 180 w 455"/>
                  <a:gd name="T11" fmla="*/ 46 h 459"/>
                  <a:gd name="T12" fmla="*/ 234 w 455"/>
                  <a:gd name="T13" fmla="*/ 243 h 459"/>
                  <a:gd name="T14" fmla="*/ 262 w 455"/>
                  <a:gd name="T15" fmla="*/ 191 h 459"/>
                  <a:gd name="T16" fmla="*/ 260 w 455"/>
                  <a:gd name="T17" fmla="*/ 189 h 459"/>
                  <a:gd name="T18" fmla="*/ 232 w 455"/>
                  <a:gd name="T19" fmla="*/ 106 h 459"/>
                  <a:gd name="T20" fmla="*/ 247 w 455"/>
                  <a:gd name="T21" fmla="*/ 90 h 459"/>
                  <a:gd name="T22" fmla="*/ 269 w 455"/>
                  <a:gd name="T23" fmla="*/ 176 h 459"/>
                  <a:gd name="T24" fmla="*/ 314 w 455"/>
                  <a:gd name="T25" fmla="*/ 92 h 459"/>
                  <a:gd name="T26" fmla="*/ 299 w 455"/>
                  <a:gd name="T27" fmla="*/ 21 h 459"/>
                  <a:gd name="T28" fmla="*/ 319 w 455"/>
                  <a:gd name="T29" fmla="*/ 7 h 459"/>
                  <a:gd name="T30" fmla="*/ 322 w 455"/>
                  <a:gd name="T31" fmla="*/ 78 h 459"/>
                  <a:gd name="T32" fmla="*/ 364 w 455"/>
                  <a:gd name="T33" fmla="*/ 0 h 459"/>
                  <a:gd name="T34" fmla="*/ 371 w 455"/>
                  <a:gd name="T35" fmla="*/ 1 h 459"/>
                  <a:gd name="T36" fmla="*/ 376 w 455"/>
                  <a:gd name="T37" fmla="*/ 5 h 459"/>
                  <a:gd name="T38" fmla="*/ 378 w 455"/>
                  <a:gd name="T39" fmla="*/ 7 h 459"/>
                  <a:gd name="T40" fmla="*/ 334 w 455"/>
                  <a:gd name="T41" fmla="*/ 87 h 459"/>
                  <a:gd name="T42" fmla="*/ 398 w 455"/>
                  <a:gd name="T43" fmla="*/ 45 h 459"/>
                  <a:gd name="T44" fmla="*/ 396 w 455"/>
                  <a:gd name="T45" fmla="*/ 69 h 459"/>
                  <a:gd name="T46" fmla="*/ 326 w 455"/>
                  <a:gd name="T47" fmla="*/ 103 h 459"/>
                  <a:gd name="T48" fmla="*/ 284 w 455"/>
                  <a:gd name="T49" fmla="*/ 182 h 459"/>
                  <a:gd name="T50" fmla="*/ 367 w 455"/>
                  <a:gd name="T51" fmla="*/ 159 h 459"/>
                  <a:gd name="T52" fmla="*/ 367 w 455"/>
                  <a:gd name="T53" fmla="*/ 176 h 459"/>
                  <a:gd name="T54" fmla="*/ 277 w 455"/>
                  <a:gd name="T55" fmla="*/ 195 h 459"/>
                  <a:gd name="T56" fmla="*/ 248 w 455"/>
                  <a:gd name="T57" fmla="*/ 249 h 459"/>
                  <a:gd name="T58" fmla="*/ 443 w 455"/>
                  <a:gd name="T59" fmla="*/ 161 h 459"/>
                  <a:gd name="T60" fmla="*/ 454 w 455"/>
                  <a:gd name="T61" fmla="*/ 172 h 459"/>
                  <a:gd name="T62" fmla="*/ 241 w 455"/>
                  <a:gd name="T63" fmla="*/ 262 h 459"/>
                  <a:gd name="T64" fmla="*/ 188 w 455"/>
                  <a:gd name="T65" fmla="*/ 362 h 459"/>
                  <a:gd name="T66" fmla="*/ 344 w 455"/>
                  <a:gd name="T67" fmla="*/ 380 h 459"/>
                  <a:gd name="T68" fmla="*/ 441 w 455"/>
                  <a:gd name="T69" fmla="*/ 296 h 459"/>
                  <a:gd name="T70" fmla="*/ 454 w 455"/>
                  <a:gd name="T71" fmla="*/ 301 h 459"/>
                  <a:gd name="T72" fmla="*/ 455 w 455"/>
                  <a:gd name="T73" fmla="*/ 301 h 459"/>
                  <a:gd name="T74" fmla="*/ 354 w 455"/>
                  <a:gd name="T75" fmla="*/ 392 h 459"/>
                  <a:gd name="T76" fmla="*/ 181 w 455"/>
                  <a:gd name="T77" fmla="*/ 375 h 459"/>
                  <a:gd name="T78" fmla="*/ 135 w 455"/>
                  <a:gd name="T79" fmla="*/ 459 h 459"/>
                  <a:gd name="T80" fmla="*/ 121 w 455"/>
                  <a:gd name="T81" fmla="*/ 453 h 459"/>
                  <a:gd name="T82" fmla="*/ 168 w 455"/>
                  <a:gd name="T83" fmla="*/ 367 h 459"/>
                  <a:gd name="T84" fmla="*/ 26 w 455"/>
                  <a:gd name="T85" fmla="*/ 266 h 459"/>
                  <a:gd name="T86" fmla="*/ 10 w 455"/>
                  <a:gd name="T87" fmla="*/ 140 h 459"/>
                  <a:gd name="T88" fmla="*/ 31 w 455"/>
                  <a:gd name="T89" fmla="*/ 126 h 459"/>
                  <a:gd name="T90" fmla="*/ 45 w 455"/>
                  <a:gd name="T91" fmla="*/ 266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55" h="459">
                    <a:moveTo>
                      <a:pt x="45" y="266"/>
                    </a:moveTo>
                    <a:cubicBezTo>
                      <a:pt x="75" y="307"/>
                      <a:pt x="127" y="332"/>
                      <a:pt x="175" y="354"/>
                    </a:cubicBezTo>
                    <a:cubicBezTo>
                      <a:pt x="193" y="321"/>
                      <a:pt x="210" y="288"/>
                      <a:pt x="228" y="256"/>
                    </a:cubicBezTo>
                    <a:cubicBezTo>
                      <a:pt x="148" y="219"/>
                      <a:pt x="142" y="125"/>
                      <a:pt x="163" y="50"/>
                    </a:cubicBezTo>
                    <a:cubicBezTo>
                      <a:pt x="165" y="49"/>
                      <a:pt x="167" y="48"/>
                      <a:pt x="169" y="47"/>
                    </a:cubicBezTo>
                    <a:cubicBezTo>
                      <a:pt x="174" y="46"/>
                      <a:pt x="177" y="46"/>
                      <a:pt x="180" y="46"/>
                    </a:cubicBezTo>
                    <a:cubicBezTo>
                      <a:pt x="158" y="116"/>
                      <a:pt x="160" y="208"/>
                      <a:pt x="234" y="243"/>
                    </a:cubicBezTo>
                    <a:cubicBezTo>
                      <a:pt x="244" y="225"/>
                      <a:pt x="253" y="208"/>
                      <a:pt x="262" y="191"/>
                    </a:cubicBezTo>
                    <a:cubicBezTo>
                      <a:pt x="261" y="190"/>
                      <a:pt x="260" y="190"/>
                      <a:pt x="260" y="189"/>
                    </a:cubicBezTo>
                    <a:cubicBezTo>
                      <a:pt x="242" y="165"/>
                      <a:pt x="234" y="136"/>
                      <a:pt x="232" y="106"/>
                    </a:cubicBezTo>
                    <a:cubicBezTo>
                      <a:pt x="237" y="102"/>
                      <a:pt x="242" y="96"/>
                      <a:pt x="247" y="90"/>
                    </a:cubicBezTo>
                    <a:cubicBezTo>
                      <a:pt x="247" y="121"/>
                      <a:pt x="253" y="152"/>
                      <a:pt x="269" y="176"/>
                    </a:cubicBezTo>
                    <a:cubicBezTo>
                      <a:pt x="284" y="148"/>
                      <a:pt x="299" y="120"/>
                      <a:pt x="314" y="92"/>
                    </a:cubicBezTo>
                    <a:cubicBezTo>
                      <a:pt x="298" y="73"/>
                      <a:pt x="295" y="47"/>
                      <a:pt x="299" y="21"/>
                    </a:cubicBezTo>
                    <a:cubicBezTo>
                      <a:pt x="305" y="16"/>
                      <a:pt x="311" y="11"/>
                      <a:pt x="319" y="7"/>
                    </a:cubicBezTo>
                    <a:cubicBezTo>
                      <a:pt x="312" y="31"/>
                      <a:pt x="310" y="58"/>
                      <a:pt x="322" y="78"/>
                    </a:cubicBezTo>
                    <a:cubicBezTo>
                      <a:pt x="336" y="52"/>
                      <a:pt x="350" y="26"/>
                      <a:pt x="364" y="0"/>
                    </a:cubicBezTo>
                    <a:cubicBezTo>
                      <a:pt x="367" y="0"/>
                      <a:pt x="369" y="0"/>
                      <a:pt x="371" y="1"/>
                    </a:cubicBezTo>
                    <a:cubicBezTo>
                      <a:pt x="372" y="2"/>
                      <a:pt x="374" y="3"/>
                      <a:pt x="376" y="5"/>
                    </a:cubicBezTo>
                    <a:cubicBezTo>
                      <a:pt x="377" y="6"/>
                      <a:pt x="377" y="6"/>
                      <a:pt x="378" y="7"/>
                    </a:cubicBezTo>
                    <a:cubicBezTo>
                      <a:pt x="363" y="34"/>
                      <a:pt x="348" y="61"/>
                      <a:pt x="334" y="87"/>
                    </a:cubicBezTo>
                    <a:cubicBezTo>
                      <a:pt x="360" y="83"/>
                      <a:pt x="381" y="65"/>
                      <a:pt x="398" y="45"/>
                    </a:cubicBezTo>
                    <a:cubicBezTo>
                      <a:pt x="399" y="53"/>
                      <a:pt x="398" y="61"/>
                      <a:pt x="396" y="69"/>
                    </a:cubicBezTo>
                    <a:cubicBezTo>
                      <a:pt x="377" y="87"/>
                      <a:pt x="354" y="101"/>
                      <a:pt x="326" y="103"/>
                    </a:cubicBezTo>
                    <a:cubicBezTo>
                      <a:pt x="312" y="129"/>
                      <a:pt x="298" y="155"/>
                      <a:pt x="284" y="182"/>
                    </a:cubicBezTo>
                    <a:cubicBezTo>
                      <a:pt x="314" y="182"/>
                      <a:pt x="342" y="173"/>
                      <a:pt x="367" y="159"/>
                    </a:cubicBezTo>
                    <a:cubicBezTo>
                      <a:pt x="366" y="165"/>
                      <a:pt x="366" y="171"/>
                      <a:pt x="367" y="176"/>
                    </a:cubicBezTo>
                    <a:cubicBezTo>
                      <a:pt x="339" y="189"/>
                      <a:pt x="309" y="197"/>
                      <a:pt x="277" y="195"/>
                    </a:cubicBezTo>
                    <a:cubicBezTo>
                      <a:pt x="267" y="213"/>
                      <a:pt x="258" y="231"/>
                      <a:pt x="248" y="249"/>
                    </a:cubicBezTo>
                    <a:cubicBezTo>
                      <a:pt x="324" y="287"/>
                      <a:pt x="403" y="223"/>
                      <a:pt x="443" y="161"/>
                    </a:cubicBezTo>
                    <a:cubicBezTo>
                      <a:pt x="447" y="162"/>
                      <a:pt x="451" y="166"/>
                      <a:pt x="454" y="172"/>
                    </a:cubicBezTo>
                    <a:cubicBezTo>
                      <a:pt x="410" y="238"/>
                      <a:pt x="324" y="303"/>
                      <a:pt x="241" y="262"/>
                    </a:cubicBezTo>
                    <a:cubicBezTo>
                      <a:pt x="224" y="296"/>
                      <a:pt x="206" y="329"/>
                      <a:pt x="188" y="362"/>
                    </a:cubicBezTo>
                    <a:cubicBezTo>
                      <a:pt x="237" y="383"/>
                      <a:pt x="291" y="393"/>
                      <a:pt x="344" y="380"/>
                    </a:cubicBezTo>
                    <a:cubicBezTo>
                      <a:pt x="392" y="368"/>
                      <a:pt x="423" y="335"/>
                      <a:pt x="441" y="296"/>
                    </a:cubicBezTo>
                    <a:cubicBezTo>
                      <a:pt x="445" y="297"/>
                      <a:pt x="449" y="298"/>
                      <a:pt x="454" y="301"/>
                    </a:cubicBezTo>
                    <a:cubicBezTo>
                      <a:pt x="454" y="301"/>
                      <a:pt x="455" y="301"/>
                      <a:pt x="455" y="301"/>
                    </a:cubicBezTo>
                    <a:cubicBezTo>
                      <a:pt x="436" y="343"/>
                      <a:pt x="404" y="376"/>
                      <a:pt x="354" y="392"/>
                    </a:cubicBezTo>
                    <a:cubicBezTo>
                      <a:pt x="298" y="410"/>
                      <a:pt x="234" y="397"/>
                      <a:pt x="181" y="375"/>
                    </a:cubicBezTo>
                    <a:cubicBezTo>
                      <a:pt x="166" y="403"/>
                      <a:pt x="150" y="431"/>
                      <a:pt x="135" y="459"/>
                    </a:cubicBezTo>
                    <a:cubicBezTo>
                      <a:pt x="130" y="457"/>
                      <a:pt x="125" y="455"/>
                      <a:pt x="121" y="453"/>
                    </a:cubicBezTo>
                    <a:cubicBezTo>
                      <a:pt x="137" y="424"/>
                      <a:pt x="153" y="396"/>
                      <a:pt x="168" y="367"/>
                    </a:cubicBezTo>
                    <a:cubicBezTo>
                      <a:pt x="115" y="342"/>
                      <a:pt x="59" y="314"/>
                      <a:pt x="26" y="266"/>
                    </a:cubicBezTo>
                    <a:cubicBezTo>
                      <a:pt x="0" y="228"/>
                      <a:pt x="0" y="183"/>
                      <a:pt x="10" y="140"/>
                    </a:cubicBezTo>
                    <a:cubicBezTo>
                      <a:pt x="17" y="134"/>
                      <a:pt x="23" y="129"/>
                      <a:pt x="31" y="126"/>
                    </a:cubicBezTo>
                    <a:cubicBezTo>
                      <a:pt x="15" y="174"/>
                      <a:pt x="13" y="223"/>
                      <a:pt x="45" y="266"/>
                    </a:cubicBezTo>
                    <a:close/>
                  </a:path>
                </a:pathLst>
              </a:custGeom>
              <a:solidFill>
                <a:srgbClr val="74A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68" name="Freeform 4731">
                <a:extLst>
                  <a:ext uri="{FF2B5EF4-FFF2-40B4-BE49-F238E27FC236}">
                    <a16:creationId xmlns:a16="http://schemas.microsoft.com/office/drawing/2014/main" id="{8F4102FA-1AD1-4BA6-BA00-2EC71CB8A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3662"/>
                <a:ext cx="240" cy="236"/>
              </a:xfrm>
              <a:custGeom>
                <a:avLst/>
                <a:gdLst>
                  <a:gd name="T0" fmla="*/ 16 w 282"/>
                  <a:gd name="T1" fmla="*/ 177 h 278"/>
                  <a:gd name="T2" fmla="*/ 71 w 282"/>
                  <a:gd name="T3" fmla="*/ 120 h 278"/>
                  <a:gd name="T4" fmla="*/ 41 w 282"/>
                  <a:gd name="T5" fmla="*/ 48 h 278"/>
                  <a:gd name="T6" fmla="*/ 119 w 282"/>
                  <a:gd name="T7" fmla="*/ 86 h 278"/>
                  <a:gd name="T8" fmla="*/ 179 w 282"/>
                  <a:gd name="T9" fmla="*/ 20 h 278"/>
                  <a:gd name="T10" fmla="*/ 175 w 282"/>
                  <a:gd name="T11" fmla="*/ 99 h 278"/>
                  <a:gd name="T12" fmla="*/ 155 w 282"/>
                  <a:gd name="T13" fmla="*/ 166 h 278"/>
                  <a:gd name="T14" fmla="*/ 89 w 282"/>
                  <a:gd name="T15" fmla="*/ 176 h 278"/>
                  <a:gd name="T16" fmla="*/ 16 w 282"/>
                  <a:gd name="T17" fmla="*/ 177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2" h="278">
                    <a:moveTo>
                      <a:pt x="16" y="177"/>
                    </a:moveTo>
                    <a:cubicBezTo>
                      <a:pt x="0" y="147"/>
                      <a:pt x="43" y="123"/>
                      <a:pt x="71" y="120"/>
                    </a:cubicBezTo>
                    <a:cubicBezTo>
                      <a:pt x="44" y="123"/>
                      <a:pt x="8" y="74"/>
                      <a:pt x="41" y="48"/>
                    </a:cubicBezTo>
                    <a:cubicBezTo>
                      <a:pt x="74" y="22"/>
                      <a:pt x="111" y="65"/>
                      <a:pt x="119" y="86"/>
                    </a:cubicBezTo>
                    <a:cubicBezTo>
                      <a:pt x="111" y="65"/>
                      <a:pt x="134" y="0"/>
                      <a:pt x="179" y="20"/>
                    </a:cubicBezTo>
                    <a:cubicBezTo>
                      <a:pt x="230" y="41"/>
                      <a:pt x="196" y="86"/>
                      <a:pt x="175" y="99"/>
                    </a:cubicBezTo>
                    <a:cubicBezTo>
                      <a:pt x="282" y="103"/>
                      <a:pt x="230" y="212"/>
                      <a:pt x="155" y="166"/>
                    </a:cubicBezTo>
                    <a:cubicBezTo>
                      <a:pt x="209" y="230"/>
                      <a:pt x="82" y="278"/>
                      <a:pt x="89" y="176"/>
                    </a:cubicBezTo>
                    <a:cubicBezTo>
                      <a:pt x="88" y="189"/>
                      <a:pt x="44" y="229"/>
                      <a:pt x="16" y="177"/>
                    </a:cubicBezTo>
                    <a:close/>
                  </a:path>
                </a:pathLst>
              </a:custGeom>
              <a:solidFill>
                <a:srgbClr val="FFA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69" name="Freeform 4732">
                <a:extLst>
                  <a:ext uri="{FF2B5EF4-FFF2-40B4-BE49-F238E27FC236}">
                    <a16:creationId xmlns:a16="http://schemas.microsoft.com/office/drawing/2014/main" id="{7FFEA2D4-DFD2-4CC5-89EA-F4FADC6F6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8" y="3743"/>
                <a:ext cx="68" cy="57"/>
              </a:xfrm>
              <a:custGeom>
                <a:avLst/>
                <a:gdLst>
                  <a:gd name="T0" fmla="*/ 62 w 80"/>
                  <a:gd name="T1" fmla="*/ 13 h 66"/>
                  <a:gd name="T2" fmla="*/ 18 w 80"/>
                  <a:gd name="T3" fmla="*/ 12 h 66"/>
                  <a:gd name="T4" fmla="*/ 31 w 80"/>
                  <a:gd name="T5" fmla="*/ 55 h 66"/>
                  <a:gd name="T6" fmla="*/ 62 w 80"/>
                  <a:gd name="T7" fmla="*/ 1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66">
                    <a:moveTo>
                      <a:pt x="62" y="13"/>
                    </a:moveTo>
                    <a:cubicBezTo>
                      <a:pt x="52" y="0"/>
                      <a:pt x="31" y="3"/>
                      <a:pt x="18" y="12"/>
                    </a:cubicBezTo>
                    <a:cubicBezTo>
                      <a:pt x="0" y="26"/>
                      <a:pt x="13" y="48"/>
                      <a:pt x="31" y="55"/>
                    </a:cubicBezTo>
                    <a:cubicBezTo>
                      <a:pt x="61" y="66"/>
                      <a:pt x="80" y="36"/>
                      <a:pt x="62" y="13"/>
                    </a:cubicBezTo>
                    <a:close/>
                  </a:path>
                </a:pathLst>
              </a:custGeom>
              <a:solidFill>
                <a:srgbClr val="DB9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70" name="Freeform 4733">
                <a:extLst>
                  <a:ext uri="{FF2B5EF4-FFF2-40B4-BE49-F238E27FC236}">
                    <a16:creationId xmlns:a16="http://schemas.microsoft.com/office/drawing/2014/main" id="{D8529E3C-114B-46E3-A8B8-845AD74D2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0" y="3652"/>
                <a:ext cx="142" cy="139"/>
              </a:xfrm>
              <a:custGeom>
                <a:avLst/>
                <a:gdLst>
                  <a:gd name="T0" fmla="*/ 132 w 167"/>
                  <a:gd name="T1" fmla="*/ 24 h 164"/>
                  <a:gd name="T2" fmla="*/ 69 w 167"/>
                  <a:gd name="T3" fmla="*/ 67 h 164"/>
                  <a:gd name="T4" fmla="*/ 26 w 167"/>
                  <a:gd name="T5" fmla="*/ 11 h 164"/>
                  <a:gd name="T6" fmla="*/ 49 w 167"/>
                  <a:gd name="T7" fmla="*/ 161 h 164"/>
                  <a:gd name="T8" fmla="*/ 132 w 167"/>
                  <a:gd name="T9" fmla="*/ 2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64">
                    <a:moveTo>
                      <a:pt x="132" y="24"/>
                    </a:moveTo>
                    <a:cubicBezTo>
                      <a:pt x="89" y="5"/>
                      <a:pt x="78" y="56"/>
                      <a:pt x="69" y="67"/>
                    </a:cubicBezTo>
                    <a:cubicBezTo>
                      <a:pt x="68" y="53"/>
                      <a:pt x="64" y="0"/>
                      <a:pt x="26" y="11"/>
                    </a:cubicBezTo>
                    <a:cubicBezTo>
                      <a:pt x="0" y="18"/>
                      <a:pt x="12" y="158"/>
                      <a:pt x="49" y="161"/>
                    </a:cubicBezTo>
                    <a:cubicBezTo>
                      <a:pt x="76" y="164"/>
                      <a:pt x="167" y="40"/>
                      <a:pt x="132" y="24"/>
                    </a:cubicBezTo>
                    <a:close/>
                  </a:path>
                </a:pathLst>
              </a:custGeom>
              <a:solidFill>
                <a:srgbClr val="F45A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71" name="Freeform 4734">
                <a:extLst>
                  <a:ext uri="{FF2B5EF4-FFF2-40B4-BE49-F238E27FC236}">
                    <a16:creationId xmlns:a16="http://schemas.microsoft.com/office/drawing/2014/main" id="{7B57F4AE-7F80-41EE-A879-05EAF4ADF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644"/>
                <a:ext cx="143" cy="92"/>
              </a:xfrm>
              <a:custGeom>
                <a:avLst/>
                <a:gdLst>
                  <a:gd name="T0" fmla="*/ 35 w 167"/>
                  <a:gd name="T1" fmla="*/ 18 h 108"/>
                  <a:gd name="T2" fmla="*/ 96 w 167"/>
                  <a:gd name="T3" fmla="*/ 44 h 108"/>
                  <a:gd name="T4" fmla="*/ 140 w 167"/>
                  <a:gd name="T5" fmla="*/ 5 h 108"/>
                  <a:gd name="T6" fmla="*/ 113 w 167"/>
                  <a:gd name="T7" fmla="*/ 106 h 108"/>
                  <a:gd name="T8" fmla="*/ 35 w 167"/>
                  <a:gd name="T9" fmla="*/ 1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08">
                    <a:moveTo>
                      <a:pt x="35" y="18"/>
                    </a:moveTo>
                    <a:cubicBezTo>
                      <a:pt x="78" y="3"/>
                      <a:pt x="87" y="37"/>
                      <a:pt x="96" y="44"/>
                    </a:cubicBezTo>
                    <a:cubicBezTo>
                      <a:pt x="97" y="35"/>
                      <a:pt x="103" y="0"/>
                      <a:pt x="140" y="5"/>
                    </a:cubicBezTo>
                    <a:cubicBezTo>
                      <a:pt x="167" y="9"/>
                      <a:pt x="150" y="103"/>
                      <a:pt x="113" y="106"/>
                    </a:cubicBezTo>
                    <a:cubicBezTo>
                      <a:pt x="86" y="108"/>
                      <a:pt x="0" y="29"/>
                      <a:pt x="35" y="18"/>
                    </a:cubicBezTo>
                    <a:close/>
                  </a:path>
                </a:pathLst>
              </a:custGeom>
              <a:solidFill>
                <a:srgbClr val="F45A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72" name="Freeform 4735">
                <a:extLst>
                  <a:ext uri="{FF2B5EF4-FFF2-40B4-BE49-F238E27FC236}">
                    <a16:creationId xmlns:a16="http://schemas.microsoft.com/office/drawing/2014/main" id="{D54B119F-B7DF-4A42-856E-94D9D80E4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5" y="3851"/>
                <a:ext cx="563" cy="412"/>
              </a:xfrm>
              <a:custGeom>
                <a:avLst/>
                <a:gdLst>
                  <a:gd name="T0" fmla="*/ 318 w 660"/>
                  <a:gd name="T1" fmla="*/ 391 h 484"/>
                  <a:gd name="T2" fmla="*/ 453 w 660"/>
                  <a:gd name="T3" fmla="*/ 471 h 484"/>
                  <a:gd name="T4" fmla="*/ 385 w 660"/>
                  <a:gd name="T5" fmla="*/ 4 h 484"/>
                  <a:gd name="T6" fmla="*/ 162 w 660"/>
                  <a:gd name="T7" fmla="*/ 442 h 484"/>
                  <a:gd name="T8" fmla="*/ 318 w 660"/>
                  <a:gd name="T9" fmla="*/ 390 h 484"/>
                  <a:gd name="T10" fmla="*/ 318 w 660"/>
                  <a:gd name="T11" fmla="*/ 391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484">
                    <a:moveTo>
                      <a:pt x="318" y="391"/>
                    </a:moveTo>
                    <a:cubicBezTo>
                      <a:pt x="320" y="451"/>
                      <a:pt x="393" y="484"/>
                      <a:pt x="453" y="471"/>
                    </a:cubicBezTo>
                    <a:cubicBezTo>
                      <a:pt x="660" y="425"/>
                      <a:pt x="454" y="7"/>
                      <a:pt x="385" y="4"/>
                    </a:cubicBezTo>
                    <a:cubicBezTo>
                      <a:pt x="311" y="0"/>
                      <a:pt x="0" y="372"/>
                      <a:pt x="162" y="442"/>
                    </a:cubicBezTo>
                    <a:cubicBezTo>
                      <a:pt x="217" y="466"/>
                      <a:pt x="279" y="446"/>
                      <a:pt x="318" y="390"/>
                    </a:cubicBezTo>
                    <a:cubicBezTo>
                      <a:pt x="318" y="390"/>
                      <a:pt x="318" y="391"/>
                      <a:pt x="318" y="391"/>
                    </a:cubicBezTo>
                    <a:close/>
                  </a:path>
                </a:pathLst>
              </a:custGeom>
              <a:solidFill>
                <a:srgbClr val="EFA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73" name="Freeform 4736">
                <a:extLst>
                  <a:ext uri="{FF2B5EF4-FFF2-40B4-BE49-F238E27FC236}">
                    <a16:creationId xmlns:a16="http://schemas.microsoft.com/office/drawing/2014/main" id="{DA76160C-2E70-4A76-8FA5-4245A99D5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5" y="3872"/>
                <a:ext cx="115" cy="481"/>
              </a:xfrm>
              <a:custGeom>
                <a:avLst/>
                <a:gdLst>
                  <a:gd name="T0" fmla="*/ 105 w 135"/>
                  <a:gd name="T1" fmla="*/ 17 h 565"/>
                  <a:gd name="T2" fmla="*/ 70 w 135"/>
                  <a:gd name="T3" fmla="*/ 285 h 565"/>
                  <a:gd name="T4" fmla="*/ 6 w 135"/>
                  <a:gd name="T5" fmla="*/ 542 h 565"/>
                  <a:gd name="T6" fmla="*/ 32 w 135"/>
                  <a:gd name="T7" fmla="*/ 549 h 565"/>
                  <a:gd name="T8" fmla="*/ 97 w 135"/>
                  <a:gd name="T9" fmla="*/ 287 h 565"/>
                  <a:gd name="T10" fmla="*/ 132 w 135"/>
                  <a:gd name="T11" fmla="*/ 17 h 565"/>
                  <a:gd name="T12" fmla="*/ 105 w 135"/>
                  <a:gd name="T13" fmla="*/ 17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565">
                    <a:moveTo>
                      <a:pt x="105" y="17"/>
                    </a:moveTo>
                    <a:cubicBezTo>
                      <a:pt x="108" y="107"/>
                      <a:pt x="87" y="198"/>
                      <a:pt x="70" y="285"/>
                    </a:cubicBezTo>
                    <a:cubicBezTo>
                      <a:pt x="52" y="371"/>
                      <a:pt x="35" y="459"/>
                      <a:pt x="6" y="542"/>
                    </a:cubicBezTo>
                    <a:cubicBezTo>
                      <a:pt x="0" y="558"/>
                      <a:pt x="26" y="565"/>
                      <a:pt x="32" y="549"/>
                    </a:cubicBezTo>
                    <a:cubicBezTo>
                      <a:pt x="61" y="464"/>
                      <a:pt x="79" y="375"/>
                      <a:pt x="97" y="287"/>
                    </a:cubicBezTo>
                    <a:cubicBezTo>
                      <a:pt x="114" y="200"/>
                      <a:pt x="135" y="107"/>
                      <a:pt x="132" y="17"/>
                    </a:cubicBezTo>
                    <a:cubicBezTo>
                      <a:pt x="131" y="0"/>
                      <a:pt x="104" y="0"/>
                      <a:pt x="105" y="17"/>
                    </a:cubicBezTo>
                    <a:close/>
                  </a:path>
                </a:pathLst>
              </a:custGeom>
              <a:solidFill>
                <a:srgbClr val="DD9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74" name="Freeform 4737">
                <a:extLst>
                  <a:ext uri="{FF2B5EF4-FFF2-40B4-BE49-F238E27FC236}">
                    <a16:creationId xmlns:a16="http://schemas.microsoft.com/office/drawing/2014/main" id="{B43203A9-7F9E-4598-88BA-4F89F8178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7" y="3925"/>
                <a:ext cx="143" cy="169"/>
              </a:xfrm>
              <a:custGeom>
                <a:avLst/>
                <a:gdLst>
                  <a:gd name="T0" fmla="*/ 134 w 167"/>
                  <a:gd name="T1" fmla="*/ 42 h 199"/>
                  <a:gd name="T2" fmla="*/ 101 w 167"/>
                  <a:gd name="T3" fmla="*/ 106 h 199"/>
                  <a:gd name="T4" fmla="*/ 57 w 167"/>
                  <a:gd name="T5" fmla="*/ 143 h 199"/>
                  <a:gd name="T6" fmla="*/ 34 w 167"/>
                  <a:gd name="T7" fmla="*/ 81 h 199"/>
                  <a:gd name="T8" fmla="*/ 32 w 167"/>
                  <a:gd name="T9" fmla="*/ 17 h 199"/>
                  <a:gd name="T10" fmla="*/ 5 w 167"/>
                  <a:gd name="T11" fmla="*/ 17 h 199"/>
                  <a:gd name="T12" fmla="*/ 49 w 167"/>
                  <a:gd name="T13" fmla="*/ 169 h 199"/>
                  <a:gd name="T14" fmla="*/ 158 w 167"/>
                  <a:gd name="T15" fmla="*/ 56 h 199"/>
                  <a:gd name="T16" fmla="*/ 134 w 167"/>
                  <a:gd name="T17" fmla="*/ 4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199">
                    <a:moveTo>
                      <a:pt x="134" y="42"/>
                    </a:moveTo>
                    <a:cubicBezTo>
                      <a:pt x="122" y="63"/>
                      <a:pt x="113" y="85"/>
                      <a:pt x="101" y="106"/>
                    </a:cubicBezTo>
                    <a:cubicBezTo>
                      <a:pt x="93" y="120"/>
                      <a:pt x="78" y="158"/>
                      <a:pt x="57" y="143"/>
                    </a:cubicBezTo>
                    <a:cubicBezTo>
                      <a:pt x="40" y="130"/>
                      <a:pt x="36" y="100"/>
                      <a:pt x="34" y="81"/>
                    </a:cubicBezTo>
                    <a:cubicBezTo>
                      <a:pt x="32" y="60"/>
                      <a:pt x="32" y="38"/>
                      <a:pt x="32" y="17"/>
                    </a:cubicBezTo>
                    <a:cubicBezTo>
                      <a:pt x="32" y="0"/>
                      <a:pt x="5" y="0"/>
                      <a:pt x="5" y="17"/>
                    </a:cubicBezTo>
                    <a:cubicBezTo>
                      <a:pt x="5" y="63"/>
                      <a:pt x="0" y="144"/>
                      <a:pt x="49" y="169"/>
                    </a:cubicBezTo>
                    <a:cubicBezTo>
                      <a:pt x="106" y="199"/>
                      <a:pt x="136" y="89"/>
                      <a:pt x="158" y="56"/>
                    </a:cubicBezTo>
                    <a:cubicBezTo>
                      <a:pt x="167" y="41"/>
                      <a:pt x="144" y="28"/>
                      <a:pt x="134" y="42"/>
                    </a:cubicBezTo>
                    <a:close/>
                  </a:path>
                </a:pathLst>
              </a:custGeom>
              <a:solidFill>
                <a:srgbClr val="DD9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75" name="Freeform 4738">
                <a:extLst>
                  <a:ext uri="{FF2B5EF4-FFF2-40B4-BE49-F238E27FC236}">
                    <a16:creationId xmlns:a16="http://schemas.microsoft.com/office/drawing/2014/main" id="{D64C5702-FE84-4C79-B2DD-19DE18D68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8" y="4009"/>
                <a:ext cx="283" cy="128"/>
              </a:xfrm>
              <a:custGeom>
                <a:avLst/>
                <a:gdLst>
                  <a:gd name="T0" fmla="*/ 308 w 332"/>
                  <a:gd name="T1" fmla="*/ 41 h 151"/>
                  <a:gd name="T2" fmla="*/ 150 w 332"/>
                  <a:gd name="T3" fmla="*/ 121 h 151"/>
                  <a:gd name="T4" fmla="*/ 32 w 332"/>
                  <a:gd name="T5" fmla="*/ 12 h 151"/>
                  <a:gd name="T6" fmla="*/ 12 w 332"/>
                  <a:gd name="T7" fmla="*/ 32 h 151"/>
                  <a:gd name="T8" fmla="*/ 140 w 332"/>
                  <a:gd name="T9" fmla="*/ 147 h 151"/>
                  <a:gd name="T10" fmla="*/ 230 w 332"/>
                  <a:gd name="T11" fmla="*/ 121 h 151"/>
                  <a:gd name="T12" fmla="*/ 315 w 332"/>
                  <a:gd name="T13" fmla="*/ 67 h 151"/>
                  <a:gd name="T14" fmla="*/ 308 w 332"/>
                  <a:gd name="T15" fmla="*/ 4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151">
                    <a:moveTo>
                      <a:pt x="308" y="41"/>
                    </a:moveTo>
                    <a:cubicBezTo>
                      <a:pt x="249" y="55"/>
                      <a:pt x="213" y="125"/>
                      <a:pt x="150" y="121"/>
                    </a:cubicBezTo>
                    <a:cubicBezTo>
                      <a:pt x="92" y="118"/>
                      <a:pt x="67" y="49"/>
                      <a:pt x="32" y="12"/>
                    </a:cubicBezTo>
                    <a:cubicBezTo>
                      <a:pt x="19" y="0"/>
                      <a:pt x="0" y="19"/>
                      <a:pt x="12" y="32"/>
                    </a:cubicBezTo>
                    <a:cubicBezTo>
                      <a:pt x="52" y="72"/>
                      <a:pt x="77" y="139"/>
                      <a:pt x="140" y="147"/>
                    </a:cubicBezTo>
                    <a:cubicBezTo>
                      <a:pt x="173" y="151"/>
                      <a:pt x="203" y="140"/>
                      <a:pt x="230" y="121"/>
                    </a:cubicBezTo>
                    <a:cubicBezTo>
                      <a:pt x="257" y="101"/>
                      <a:pt x="281" y="75"/>
                      <a:pt x="315" y="67"/>
                    </a:cubicBezTo>
                    <a:cubicBezTo>
                      <a:pt x="332" y="63"/>
                      <a:pt x="324" y="37"/>
                      <a:pt x="308" y="41"/>
                    </a:cubicBezTo>
                    <a:close/>
                  </a:path>
                </a:pathLst>
              </a:custGeom>
              <a:solidFill>
                <a:srgbClr val="DD9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76" name="Freeform 4739">
                <a:extLst>
                  <a:ext uri="{FF2B5EF4-FFF2-40B4-BE49-F238E27FC236}">
                    <a16:creationId xmlns:a16="http://schemas.microsoft.com/office/drawing/2014/main" id="{7FE70712-1439-4777-B9C2-AF2EF80B7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3" y="4146"/>
                <a:ext cx="23" cy="18"/>
              </a:xfrm>
              <a:custGeom>
                <a:avLst/>
                <a:gdLst>
                  <a:gd name="T0" fmla="*/ 14 w 27"/>
                  <a:gd name="T1" fmla="*/ 21 h 21"/>
                  <a:gd name="T2" fmla="*/ 14 w 27"/>
                  <a:gd name="T3" fmla="*/ 0 h 21"/>
                  <a:gd name="T4" fmla="*/ 14 w 27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1">
                    <a:moveTo>
                      <a:pt x="14" y="21"/>
                    </a:moveTo>
                    <a:cubicBezTo>
                      <a:pt x="27" y="21"/>
                      <a:pt x="27" y="0"/>
                      <a:pt x="14" y="0"/>
                    </a:cubicBezTo>
                    <a:cubicBezTo>
                      <a:pt x="0" y="0"/>
                      <a:pt x="0" y="21"/>
                      <a:pt x="14" y="21"/>
                    </a:cubicBezTo>
                    <a:close/>
                  </a:path>
                </a:pathLst>
              </a:custGeom>
              <a:solidFill>
                <a:srgbClr val="EFA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77" name="Freeform 4740">
                <a:extLst>
                  <a:ext uri="{FF2B5EF4-FFF2-40B4-BE49-F238E27FC236}">
                    <a16:creationId xmlns:a16="http://schemas.microsoft.com/office/drawing/2014/main" id="{4A069A7E-BF75-4022-ABF8-ECB2C82E9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2" y="4131"/>
                <a:ext cx="134" cy="61"/>
              </a:xfrm>
              <a:custGeom>
                <a:avLst/>
                <a:gdLst>
                  <a:gd name="T0" fmla="*/ 128 w 157"/>
                  <a:gd name="T1" fmla="*/ 8 h 71"/>
                  <a:gd name="T2" fmla="*/ 18 w 157"/>
                  <a:gd name="T3" fmla="*/ 43 h 71"/>
                  <a:gd name="T4" fmla="*/ 18 w 157"/>
                  <a:gd name="T5" fmla="*/ 70 h 71"/>
                  <a:gd name="T6" fmla="*/ 141 w 157"/>
                  <a:gd name="T7" fmla="*/ 31 h 71"/>
                  <a:gd name="T8" fmla="*/ 128 w 157"/>
                  <a:gd name="T9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71">
                    <a:moveTo>
                      <a:pt x="128" y="8"/>
                    </a:moveTo>
                    <a:cubicBezTo>
                      <a:pt x="93" y="24"/>
                      <a:pt x="58" y="44"/>
                      <a:pt x="18" y="43"/>
                    </a:cubicBezTo>
                    <a:cubicBezTo>
                      <a:pt x="0" y="43"/>
                      <a:pt x="0" y="70"/>
                      <a:pt x="18" y="70"/>
                    </a:cubicBezTo>
                    <a:cubicBezTo>
                      <a:pt x="63" y="71"/>
                      <a:pt x="102" y="49"/>
                      <a:pt x="141" y="31"/>
                    </a:cubicBezTo>
                    <a:cubicBezTo>
                      <a:pt x="157" y="24"/>
                      <a:pt x="143" y="0"/>
                      <a:pt x="128" y="8"/>
                    </a:cubicBezTo>
                    <a:close/>
                  </a:path>
                </a:pathLst>
              </a:custGeom>
              <a:solidFill>
                <a:srgbClr val="DD9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78" name="Freeform 4741">
                <a:extLst>
                  <a:ext uri="{FF2B5EF4-FFF2-40B4-BE49-F238E27FC236}">
                    <a16:creationId xmlns:a16="http://schemas.microsoft.com/office/drawing/2014/main" id="{4E9C2D78-5B63-4026-BB11-D61ABB848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8" y="4114"/>
                <a:ext cx="122" cy="74"/>
              </a:xfrm>
              <a:custGeom>
                <a:avLst/>
                <a:gdLst>
                  <a:gd name="T0" fmla="*/ 17 w 143"/>
                  <a:gd name="T1" fmla="*/ 29 h 86"/>
                  <a:gd name="T2" fmla="*/ 116 w 143"/>
                  <a:gd name="T3" fmla="*/ 75 h 86"/>
                  <a:gd name="T4" fmla="*/ 129 w 143"/>
                  <a:gd name="T5" fmla="*/ 52 h 86"/>
                  <a:gd name="T6" fmla="*/ 17 w 143"/>
                  <a:gd name="T7" fmla="*/ 2 h 86"/>
                  <a:gd name="T8" fmla="*/ 17 w 143"/>
                  <a:gd name="T9" fmla="*/ 2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86">
                    <a:moveTo>
                      <a:pt x="17" y="29"/>
                    </a:moveTo>
                    <a:cubicBezTo>
                      <a:pt x="52" y="33"/>
                      <a:pt x="89" y="54"/>
                      <a:pt x="116" y="75"/>
                    </a:cubicBezTo>
                    <a:cubicBezTo>
                      <a:pt x="129" y="86"/>
                      <a:pt x="143" y="62"/>
                      <a:pt x="129" y="52"/>
                    </a:cubicBezTo>
                    <a:cubicBezTo>
                      <a:pt x="98" y="27"/>
                      <a:pt x="57" y="7"/>
                      <a:pt x="17" y="2"/>
                    </a:cubicBezTo>
                    <a:cubicBezTo>
                      <a:pt x="0" y="0"/>
                      <a:pt x="0" y="27"/>
                      <a:pt x="17" y="29"/>
                    </a:cubicBezTo>
                    <a:close/>
                  </a:path>
                </a:pathLst>
              </a:custGeom>
              <a:solidFill>
                <a:srgbClr val="DD9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79" name="Freeform 4742">
                <a:extLst>
                  <a:ext uri="{FF2B5EF4-FFF2-40B4-BE49-F238E27FC236}">
                    <a16:creationId xmlns:a16="http://schemas.microsoft.com/office/drawing/2014/main" id="{122AA71E-DE8F-4843-8534-D7269B6A9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9" y="3915"/>
                <a:ext cx="23" cy="18"/>
              </a:xfrm>
              <a:custGeom>
                <a:avLst/>
                <a:gdLst>
                  <a:gd name="T0" fmla="*/ 13 w 27"/>
                  <a:gd name="T1" fmla="*/ 21 h 21"/>
                  <a:gd name="T2" fmla="*/ 13 w 27"/>
                  <a:gd name="T3" fmla="*/ 0 h 21"/>
                  <a:gd name="T4" fmla="*/ 13 w 27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1">
                    <a:moveTo>
                      <a:pt x="13" y="21"/>
                    </a:moveTo>
                    <a:cubicBezTo>
                      <a:pt x="27" y="21"/>
                      <a:pt x="27" y="0"/>
                      <a:pt x="13" y="0"/>
                    </a:cubicBezTo>
                    <a:cubicBezTo>
                      <a:pt x="0" y="0"/>
                      <a:pt x="0" y="21"/>
                      <a:pt x="13" y="21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80" name="Freeform 4743">
                <a:extLst>
                  <a:ext uri="{FF2B5EF4-FFF2-40B4-BE49-F238E27FC236}">
                    <a16:creationId xmlns:a16="http://schemas.microsoft.com/office/drawing/2014/main" id="{96B18BDF-AD88-4C2B-A9DB-E2DEC934D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" y="3915"/>
                <a:ext cx="167" cy="422"/>
              </a:xfrm>
              <a:custGeom>
                <a:avLst/>
                <a:gdLst>
                  <a:gd name="T0" fmla="*/ 21 w 196"/>
                  <a:gd name="T1" fmla="*/ 13 h 496"/>
                  <a:gd name="T2" fmla="*/ 100 w 196"/>
                  <a:gd name="T3" fmla="*/ 216 h 496"/>
                  <a:gd name="T4" fmla="*/ 126 w 196"/>
                  <a:gd name="T5" fmla="*/ 265 h 496"/>
                  <a:gd name="T6" fmla="*/ 140 w 196"/>
                  <a:gd name="T7" fmla="*/ 346 h 496"/>
                  <a:gd name="T8" fmla="*/ 173 w 196"/>
                  <a:gd name="T9" fmla="*/ 484 h 496"/>
                  <a:gd name="T10" fmla="*/ 191 w 196"/>
                  <a:gd name="T11" fmla="*/ 473 h 496"/>
                  <a:gd name="T12" fmla="*/ 127 w 196"/>
                  <a:gd name="T13" fmla="*/ 219 h 496"/>
                  <a:gd name="T14" fmla="*/ 41 w 196"/>
                  <a:gd name="T15" fmla="*/ 19 h 496"/>
                  <a:gd name="T16" fmla="*/ 21 w 196"/>
                  <a:gd name="T17" fmla="*/ 13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496">
                    <a:moveTo>
                      <a:pt x="21" y="13"/>
                    </a:moveTo>
                    <a:cubicBezTo>
                      <a:pt x="0" y="91"/>
                      <a:pt x="61" y="155"/>
                      <a:pt x="100" y="216"/>
                    </a:cubicBezTo>
                    <a:cubicBezTo>
                      <a:pt x="110" y="231"/>
                      <a:pt x="121" y="247"/>
                      <a:pt x="126" y="265"/>
                    </a:cubicBezTo>
                    <a:cubicBezTo>
                      <a:pt x="134" y="291"/>
                      <a:pt x="137" y="319"/>
                      <a:pt x="140" y="346"/>
                    </a:cubicBezTo>
                    <a:cubicBezTo>
                      <a:pt x="146" y="393"/>
                      <a:pt x="154" y="439"/>
                      <a:pt x="173" y="484"/>
                    </a:cubicBezTo>
                    <a:cubicBezTo>
                      <a:pt x="178" y="496"/>
                      <a:pt x="196" y="485"/>
                      <a:pt x="191" y="473"/>
                    </a:cubicBezTo>
                    <a:cubicBezTo>
                      <a:pt x="155" y="392"/>
                      <a:pt x="172" y="295"/>
                      <a:pt x="127" y="219"/>
                    </a:cubicBezTo>
                    <a:cubicBezTo>
                      <a:pt x="92" y="159"/>
                      <a:pt x="21" y="95"/>
                      <a:pt x="41" y="19"/>
                    </a:cubicBezTo>
                    <a:cubicBezTo>
                      <a:pt x="44" y="6"/>
                      <a:pt x="24" y="0"/>
                      <a:pt x="21" y="13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81" name="Freeform 4744">
                <a:extLst>
                  <a:ext uri="{FF2B5EF4-FFF2-40B4-BE49-F238E27FC236}">
                    <a16:creationId xmlns:a16="http://schemas.microsoft.com/office/drawing/2014/main" id="{2EAC22FE-5503-4011-BF32-45D4B894C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" y="3964"/>
                <a:ext cx="45" cy="107"/>
              </a:xfrm>
              <a:custGeom>
                <a:avLst/>
                <a:gdLst>
                  <a:gd name="T0" fmla="*/ 25 w 53"/>
                  <a:gd name="T1" fmla="*/ 115 h 126"/>
                  <a:gd name="T2" fmla="*/ 53 w 53"/>
                  <a:gd name="T3" fmla="*/ 13 h 126"/>
                  <a:gd name="T4" fmla="*/ 32 w 53"/>
                  <a:gd name="T5" fmla="*/ 13 h 126"/>
                  <a:gd name="T6" fmla="*/ 7 w 53"/>
                  <a:gd name="T7" fmla="*/ 104 h 126"/>
                  <a:gd name="T8" fmla="*/ 25 w 53"/>
                  <a:gd name="T9" fmla="*/ 11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6">
                    <a:moveTo>
                      <a:pt x="25" y="115"/>
                    </a:moveTo>
                    <a:cubicBezTo>
                      <a:pt x="45" y="83"/>
                      <a:pt x="52" y="50"/>
                      <a:pt x="53" y="13"/>
                    </a:cubicBezTo>
                    <a:cubicBezTo>
                      <a:pt x="53" y="0"/>
                      <a:pt x="32" y="0"/>
                      <a:pt x="32" y="13"/>
                    </a:cubicBezTo>
                    <a:cubicBezTo>
                      <a:pt x="31" y="46"/>
                      <a:pt x="25" y="76"/>
                      <a:pt x="7" y="104"/>
                    </a:cubicBezTo>
                    <a:cubicBezTo>
                      <a:pt x="0" y="115"/>
                      <a:pt x="18" y="126"/>
                      <a:pt x="25" y="115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82" name="Freeform 4745">
                <a:extLst>
                  <a:ext uri="{FF2B5EF4-FFF2-40B4-BE49-F238E27FC236}">
                    <a16:creationId xmlns:a16="http://schemas.microsoft.com/office/drawing/2014/main" id="{69FBCAE1-5B6E-43AD-A5DB-4F43CB0A8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" y="4020"/>
                <a:ext cx="103" cy="77"/>
              </a:xfrm>
              <a:custGeom>
                <a:avLst/>
                <a:gdLst>
                  <a:gd name="T0" fmla="*/ 106 w 120"/>
                  <a:gd name="T1" fmla="*/ 69 h 91"/>
                  <a:gd name="T2" fmla="*/ 22 w 120"/>
                  <a:gd name="T3" fmla="*/ 13 h 91"/>
                  <a:gd name="T4" fmla="*/ 1 w 120"/>
                  <a:gd name="T5" fmla="*/ 13 h 91"/>
                  <a:gd name="T6" fmla="*/ 101 w 120"/>
                  <a:gd name="T7" fmla="*/ 89 h 91"/>
                  <a:gd name="T8" fmla="*/ 106 w 120"/>
                  <a:gd name="T9" fmla="*/ 6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91">
                    <a:moveTo>
                      <a:pt x="106" y="69"/>
                    </a:moveTo>
                    <a:cubicBezTo>
                      <a:pt x="78" y="65"/>
                      <a:pt x="24" y="49"/>
                      <a:pt x="22" y="13"/>
                    </a:cubicBezTo>
                    <a:cubicBezTo>
                      <a:pt x="21" y="0"/>
                      <a:pt x="0" y="0"/>
                      <a:pt x="1" y="13"/>
                    </a:cubicBezTo>
                    <a:cubicBezTo>
                      <a:pt x="4" y="60"/>
                      <a:pt x="61" y="83"/>
                      <a:pt x="101" y="89"/>
                    </a:cubicBezTo>
                    <a:cubicBezTo>
                      <a:pt x="114" y="91"/>
                      <a:pt x="120" y="71"/>
                      <a:pt x="106" y="69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83" name="Freeform 4746">
                <a:extLst>
                  <a:ext uri="{FF2B5EF4-FFF2-40B4-BE49-F238E27FC236}">
                    <a16:creationId xmlns:a16="http://schemas.microsoft.com/office/drawing/2014/main" id="{AF86E603-5610-4311-8A09-98362107F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1" y="4033"/>
                <a:ext cx="59" cy="123"/>
              </a:xfrm>
              <a:custGeom>
                <a:avLst/>
                <a:gdLst>
                  <a:gd name="T0" fmla="*/ 22 w 69"/>
                  <a:gd name="T1" fmla="*/ 139 h 145"/>
                  <a:gd name="T2" fmla="*/ 53 w 69"/>
                  <a:gd name="T3" fmla="*/ 13 h 145"/>
                  <a:gd name="T4" fmla="*/ 33 w 69"/>
                  <a:gd name="T5" fmla="*/ 19 h 145"/>
                  <a:gd name="T6" fmla="*/ 12 w 69"/>
                  <a:gd name="T7" fmla="*/ 121 h 145"/>
                  <a:gd name="T8" fmla="*/ 22 w 69"/>
                  <a:gd name="T9" fmla="*/ 13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45">
                    <a:moveTo>
                      <a:pt x="22" y="139"/>
                    </a:moveTo>
                    <a:cubicBezTo>
                      <a:pt x="69" y="115"/>
                      <a:pt x="59" y="57"/>
                      <a:pt x="53" y="13"/>
                    </a:cubicBezTo>
                    <a:cubicBezTo>
                      <a:pt x="52" y="0"/>
                      <a:pt x="31" y="6"/>
                      <a:pt x="33" y="19"/>
                    </a:cubicBezTo>
                    <a:cubicBezTo>
                      <a:pt x="38" y="53"/>
                      <a:pt x="49" y="102"/>
                      <a:pt x="12" y="121"/>
                    </a:cubicBezTo>
                    <a:cubicBezTo>
                      <a:pt x="0" y="127"/>
                      <a:pt x="10" y="145"/>
                      <a:pt x="22" y="139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84" name="Freeform 4747">
                <a:extLst>
                  <a:ext uri="{FF2B5EF4-FFF2-40B4-BE49-F238E27FC236}">
                    <a16:creationId xmlns:a16="http://schemas.microsoft.com/office/drawing/2014/main" id="{D19FA16C-19A8-40D6-A044-5F1CBBE4D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8" y="4140"/>
                <a:ext cx="145" cy="74"/>
              </a:xfrm>
              <a:custGeom>
                <a:avLst/>
                <a:gdLst>
                  <a:gd name="T0" fmla="*/ 156 w 169"/>
                  <a:gd name="T1" fmla="*/ 66 h 87"/>
                  <a:gd name="T2" fmla="*/ 25 w 169"/>
                  <a:gd name="T3" fmla="*/ 9 h 87"/>
                  <a:gd name="T4" fmla="*/ 10 w 169"/>
                  <a:gd name="T5" fmla="*/ 24 h 87"/>
                  <a:gd name="T6" fmla="*/ 156 w 169"/>
                  <a:gd name="T7" fmla="*/ 87 h 87"/>
                  <a:gd name="T8" fmla="*/ 156 w 169"/>
                  <a:gd name="T9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87">
                    <a:moveTo>
                      <a:pt x="156" y="66"/>
                    </a:moveTo>
                    <a:cubicBezTo>
                      <a:pt x="105" y="65"/>
                      <a:pt x="62" y="42"/>
                      <a:pt x="25" y="9"/>
                    </a:cubicBezTo>
                    <a:cubicBezTo>
                      <a:pt x="15" y="0"/>
                      <a:pt x="0" y="15"/>
                      <a:pt x="10" y="24"/>
                    </a:cubicBezTo>
                    <a:cubicBezTo>
                      <a:pt x="51" y="60"/>
                      <a:pt x="100" y="86"/>
                      <a:pt x="156" y="87"/>
                    </a:cubicBezTo>
                    <a:cubicBezTo>
                      <a:pt x="169" y="87"/>
                      <a:pt x="169" y="66"/>
                      <a:pt x="156" y="66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85" name="Freeform 4748">
                <a:extLst>
                  <a:ext uri="{FF2B5EF4-FFF2-40B4-BE49-F238E27FC236}">
                    <a16:creationId xmlns:a16="http://schemas.microsoft.com/office/drawing/2014/main" id="{5EAE0561-E8B9-4D39-97A0-094B721FC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4" y="4171"/>
                <a:ext cx="40" cy="17"/>
              </a:xfrm>
              <a:custGeom>
                <a:avLst/>
                <a:gdLst>
                  <a:gd name="T0" fmla="*/ 33 w 46"/>
                  <a:gd name="T1" fmla="*/ 0 h 21"/>
                  <a:gd name="T2" fmla="*/ 13 w 46"/>
                  <a:gd name="T3" fmla="*/ 0 h 21"/>
                  <a:gd name="T4" fmla="*/ 13 w 46"/>
                  <a:gd name="T5" fmla="*/ 21 h 21"/>
                  <a:gd name="T6" fmla="*/ 33 w 46"/>
                  <a:gd name="T7" fmla="*/ 21 h 21"/>
                  <a:gd name="T8" fmla="*/ 33 w 4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33" y="0"/>
                    </a:moveTo>
                    <a:cubicBezTo>
                      <a:pt x="26" y="0"/>
                      <a:pt x="20" y="0"/>
                      <a:pt x="13" y="0"/>
                    </a:cubicBezTo>
                    <a:cubicBezTo>
                      <a:pt x="0" y="0"/>
                      <a:pt x="0" y="21"/>
                      <a:pt x="13" y="21"/>
                    </a:cubicBezTo>
                    <a:cubicBezTo>
                      <a:pt x="20" y="21"/>
                      <a:pt x="26" y="21"/>
                      <a:pt x="33" y="21"/>
                    </a:cubicBezTo>
                    <a:cubicBezTo>
                      <a:pt x="46" y="21"/>
                      <a:pt x="46" y="0"/>
                      <a:pt x="33" y="0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86" name="Freeform 4749">
                <a:extLst>
                  <a:ext uri="{FF2B5EF4-FFF2-40B4-BE49-F238E27FC236}">
                    <a16:creationId xmlns:a16="http://schemas.microsoft.com/office/drawing/2014/main" id="{23FFD1B4-3187-411A-A132-F14334ADA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5" y="4252"/>
                <a:ext cx="24" cy="23"/>
              </a:xfrm>
              <a:custGeom>
                <a:avLst/>
                <a:gdLst>
                  <a:gd name="T0" fmla="*/ 17 w 28"/>
                  <a:gd name="T1" fmla="*/ 0 h 27"/>
                  <a:gd name="T2" fmla="*/ 8 w 28"/>
                  <a:gd name="T3" fmla="*/ 2 h 27"/>
                  <a:gd name="T4" fmla="*/ 0 w 28"/>
                  <a:gd name="T5" fmla="*/ 16 h 27"/>
                  <a:gd name="T6" fmla="*/ 11 w 28"/>
                  <a:gd name="T7" fmla="*/ 27 h 27"/>
                  <a:gd name="T8" fmla="*/ 21 w 28"/>
                  <a:gd name="T9" fmla="*/ 16 h 27"/>
                  <a:gd name="T10" fmla="*/ 21 w 28"/>
                  <a:gd name="T11" fmla="*/ 18 h 27"/>
                  <a:gd name="T12" fmla="*/ 20 w 28"/>
                  <a:gd name="T13" fmla="*/ 19 h 27"/>
                  <a:gd name="T14" fmla="*/ 19 w 28"/>
                  <a:gd name="T15" fmla="*/ 20 h 27"/>
                  <a:gd name="T16" fmla="*/ 19 w 28"/>
                  <a:gd name="T17" fmla="*/ 20 h 27"/>
                  <a:gd name="T18" fmla="*/ 17 w 28"/>
                  <a:gd name="T19" fmla="*/ 21 h 27"/>
                  <a:gd name="T20" fmla="*/ 17 w 28"/>
                  <a:gd name="T21" fmla="*/ 21 h 27"/>
                  <a:gd name="T22" fmla="*/ 17 w 28"/>
                  <a:gd name="T23" fmla="*/ 21 h 27"/>
                  <a:gd name="T24" fmla="*/ 28 w 28"/>
                  <a:gd name="T25" fmla="*/ 10 h 27"/>
                  <a:gd name="T26" fmla="*/ 17 w 28"/>
                  <a:gd name="T2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27">
                    <a:moveTo>
                      <a:pt x="17" y="0"/>
                    </a:moveTo>
                    <a:cubicBezTo>
                      <a:pt x="14" y="0"/>
                      <a:pt x="11" y="1"/>
                      <a:pt x="8" y="2"/>
                    </a:cubicBezTo>
                    <a:cubicBezTo>
                      <a:pt x="3" y="5"/>
                      <a:pt x="0" y="10"/>
                      <a:pt x="0" y="16"/>
                    </a:cubicBezTo>
                    <a:cubicBezTo>
                      <a:pt x="0" y="22"/>
                      <a:pt x="5" y="27"/>
                      <a:pt x="11" y="27"/>
                    </a:cubicBezTo>
                    <a:cubicBezTo>
                      <a:pt x="16" y="26"/>
                      <a:pt x="21" y="22"/>
                      <a:pt x="21" y="16"/>
                    </a:cubicBezTo>
                    <a:cubicBezTo>
                      <a:pt x="21" y="15"/>
                      <a:pt x="21" y="16"/>
                      <a:pt x="21" y="18"/>
                    </a:cubicBezTo>
                    <a:cubicBezTo>
                      <a:pt x="21" y="17"/>
                      <a:pt x="21" y="17"/>
                      <a:pt x="20" y="19"/>
                    </a:cubicBezTo>
                    <a:cubicBezTo>
                      <a:pt x="21" y="18"/>
                      <a:pt x="21" y="18"/>
                      <a:pt x="19" y="20"/>
                    </a:cubicBezTo>
                    <a:cubicBezTo>
                      <a:pt x="21" y="18"/>
                      <a:pt x="18" y="21"/>
                      <a:pt x="19" y="20"/>
                    </a:cubicBezTo>
                    <a:cubicBezTo>
                      <a:pt x="20" y="20"/>
                      <a:pt x="20" y="20"/>
                      <a:pt x="17" y="21"/>
                    </a:cubicBezTo>
                    <a:cubicBezTo>
                      <a:pt x="18" y="21"/>
                      <a:pt x="21" y="20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8" y="16"/>
                      <a:pt x="28" y="10"/>
                    </a:cubicBezTo>
                    <a:cubicBezTo>
                      <a:pt x="27" y="5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87" name="Freeform 4750">
                <a:extLst>
                  <a:ext uri="{FF2B5EF4-FFF2-40B4-BE49-F238E27FC236}">
                    <a16:creationId xmlns:a16="http://schemas.microsoft.com/office/drawing/2014/main" id="{352CBD83-5FD1-4178-B188-513CACE7A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" y="3977"/>
                <a:ext cx="23" cy="17"/>
              </a:xfrm>
              <a:custGeom>
                <a:avLst/>
                <a:gdLst>
                  <a:gd name="T0" fmla="*/ 14 w 27"/>
                  <a:gd name="T1" fmla="*/ 21 h 21"/>
                  <a:gd name="T2" fmla="*/ 14 w 27"/>
                  <a:gd name="T3" fmla="*/ 0 h 21"/>
                  <a:gd name="T4" fmla="*/ 14 w 27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1">
                    <a:moveTo>
                      <a:pt x="14" y="21"/>
                    </a:moveTo>
                    <a:cubicBezTo>
                      <a:pt x="27" y="21"/>
                      <a:pt x="27" y="0"/>
                      <a:pt x="14" y="0"/>
                    </a:cubicBezTo>
                    <a:cubicBezTo>
                      <a:pt x="0" y="0"/>
                      <a:pt x="0" y="21"/>
                      <a:pt x="14" y="21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88" name="Freeform 4751">
                <a:extLst>
                  <a:ext uri="{FF2B5EF4-FFF2-40B4-BE49-F238E27FC236}">
                    <a16:creationId xmlns:a16="http://schemas.microsoft.com/office/drawing/2014/main" id="{4C53ABC4-3817-4529-A085-1DEC59630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9" y="3977"/>
                <a:ext cx="23" cy="17"/>
              </a:xfrm>
              <a:custGeom>
                <a:avLst/>
                <a:gdLst>
                  <a:gd name="T0" fmla="*/ 13 w 27"/>
                  <a:gd name="T1" fmla="*/ 21 h 21"/>
                  <a:gd name="T2" fmla="*/ 13 w 27"/>
                  <a:gd name="T3" fmla="*/ 0 h 21"/>
                  <a:gd name="T4" fmla="*/ 13 w 27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1">
                    <a:moveTo>
                      <a:pt x="13" y="21"/>
                    </a:moveTo>
                    <a:cubicBezTo>
                      <a:pt x="27" y="21"/>
                      <a:pt x="27" y="0"/>
                      <a:pt x="13" y="0"/>
                    </a:cubicBezTo>
                    <a:cubicBezTo>
                      <a:pt x="0" y="0"/>
                      <a:pt x="0" y="21"/>
                      <a:pt x="13" y="21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89" name="Freeform 4752">
                <a:extLst>
                  <a:ext uri="{FF2B5EF4-FFF2-40B4-BE49-F238E27FC236}">
                    <a16:creationId xmlns:a16="http://schemas.microsoft.com/office/drawing/2014/main" id="{37755BE2-5003-43BC-B83C-8A2308989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3283"/>
                <a:ext cx="88" cy="1053"/>
              </a:xfrm>
              <a:custGeom>
                <a:avLst/>
                <a:gdLst>
                  <a:gd name="T0" fmla="*/ 99 w 103"/>
                  <a:gd name="T1" fmla="*/ 1237 h 1237"/>
                  <a:gd name="T2" fmla="*/ 103 w 103"/>
                  <a:gd name="T3" fmla="*/ 1236 h 1237"/>
                  <a:gd name="T4" fmla="*/ 86 w 103"/>
                  <a:gd name="T5" fmla="*/ 1115 h 1237"/>
                  <a:gd name="T6" fmla="*/ 82 w 103"/>
                  <a:gd name="T7" fmla="*/ 1086 h 1237"/>
                  <a:gd name="T8" fmla="*/ 71 w 103"/>
                  <a:gd name="T9" fmla="*/ 1002 h 1237"/>
                  <a:gd name="T10" fmla="*/ 51 w 103"/>
                  <a:gd name="T11" fmla="*/ 610 h 1237"/>
                  <a:gd name="T12" fmla="*/ 53 w 103"/>
                  <a:gd name="T13" fmla="*/ 205 h 1237"/>
                  <a:gd name="T14" fmla="*/ 3 w 103"/>
                  <a:gd name="T15" fmla="*/ 0 h 1237"/>
                  <a:gd name="T16" fmla="*/ 1 w 103"/>
                  <a:gd name="T17" fmla="*/ 4 h 1237"/>
                  <a:gd name="T18" fmla="*/ 2 w 103"/>
                  <a:gd name="T19" fmla="*/ 2 h 1237"/>
                  <a:gd name="T20" fmla="*/ 0 w 103"/>
                  <a:gd name="T21" fmla="*/ 4 h 1237"/>
                  <a:gd name="T22" fmla="*/ 48 w 103"/>
                  <a:gd name="T23" fmla="*/ 205 h 1237"/>
                  <a:gd name="T24" fmla="*/ 47 w 103"/>
                  <a:gd name="T25" fmla="*/ 610 h 1237"/>
                  <a:gd name="T26" fmla="*/ 66 w 103"/>
                  <a:gd name="T27" fmla="*/ 1002 h 1237"/>
                  <a:gd name="T28" fmla="*/ 78 w 103"/>
                  <a:gd name="T29" fmla="*/ 1087 h 1237"/>
                  <a:gd name="T30" fmla="*/ 82 w 103"/>
                  <a:gd name="T31" fmla="*/ 1116 h 1237"/>
                  <a:gd name="T32" fmla="*/ 99 w 103"/>
                  <a:gd name="T33" fmla="*/ 1237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37">
                    <a:moveTo>
                      <a:pt x="99" y="1237"/>
                    </a:moveTo>
                    <a:cubicBezTo>
                      <a:pt x="103" y="1236"/>
                      <a:pt x="103" y="1236"/>
                      <a:pt x="103" y="1236"/>
                    </a:cubicBezTo>
                    <a:cubicBezTo>
                      <a:pt x="97" y="1194"/>
                      <a:pt x="91" y="1154"/>
                      <a:pt x="86" y="1115"/>
                    </a:cubicBezTo>
                    <a:cubicBezTo>
                      <a:pt x="82" y="1086"/>
                      <a:pt x="82" y="1086"/>
                      <a:pt x="82" y="1086"/>
                    </a:cubicBezTo>
                    <a:cubicBezTo>
                      <a:pt x="78" y="1058"/>
                      <a:pt x="74" y="1030"/>
                      <a:pt x="71" y="1002"/>
                    </a:cubicBezTo>
                    <a:cubicBezTo>
                      <a:pt x="53" y="865"/>
                      <a:pt x="51" y="728"/>
                      <a:pt x="51" y="610"/>
                    </a:cubicBezTo>
                    <a:cubicBezTo>
                      <a:pt x="51" y="447"/>
                      <a:pt x="52" y="322"/>
                      <a:pt x="53" y="205"/>
                    </a:cubicBezTo>
                    <a:cubicBezTo>
                      <a:pt x="51" y="26"/>
                      <a:pt x="5" y="1"/>
                      <a:pt x="3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47" y="30"/>
                      <a:pt x="48" y="205"/>
                    </a:cubicBezTo>
                    <a:cubicBezTo>
                      <a:pt x="47" y="322"/>
                      <a:pt x="47" y="447"/>
                      <a:pt x="47" y="610"/>
                    </a:cubicBezTo>
                    <a:cubicBezTo>
                      <a:pt x="47" y="728"/>
                      <a:pt x="49" y="865"/>
                      <a:pt x="66" y="1002"/>
                    </a:cubicBezTo>
                    <a:cubicBezTo>
                      <a:pt x="70" y="1030"/>
                      <a:pt x="74" y="1059"/>
                      <a:pt x="78" y="1087"/>
                    </a:cubicBezTo>
                    <a:cubicBezTo>
                      <a:pt x="82" y="1116"/>
                      <a:pt x="82" y="1116"/>
                      <a:pt x="82" y="1116"/>
                    </a:cubicBezTo>
                    <a:cubicBezTo>
                      <a:pt x="87" y="1155"/>
                      <a:pt x="93" y="1194"/>
                      <a:pt x="99" y="1237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90" name="Freeform 4753">
                <a:extLst>
                  <a:ext uri="{FF2B5EF4-FFF2-40B4-BE49-F238E27FC236}">
                    <a16:creationId xmlns:a16="http://schemas.microsoft.com/office/drawing/2014/main" id="{547AF150-5A27-4D39-BB3B-83439A82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1" y="4095"/>
                <a:ext cx="63" cy="45"/>
              </a:xfrm>
              <a:custGeom>
                <a:avLst/>
                <a:gdLst>
                  <a:gd name="T0" fmla="*/ 0 w 73"/>
                  <a:gd name="T1" fmla="*/ 13 h 53"/>
                  <a:gd name="T2" fmla="*/ 28 w 73"/>
                  <a:gd name="T3" fmla="*/ 45 h 53"/>
                  <a:gd name="T4" fmla="*/ 73 w 73"/>
                  <a:gd name="T5" fmla="*/ 43 h 53"/>
                  <a:gd name="T6" fmla="*/ 38 w 73"/>
                  <a:gd name="T7" fmla="*/ 8 h 53"/>
                  <a:gd name="T8" fmla="*/ 0 w 73"/>
                  <a:gd name="T9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53">
                    <a:moveTo>
                      <a:pt x="0" y="13"/>
                    </a:moveTo>
                    <a:cubicBezTo>
                      <a:pt x="0" y="13"/>
                      <a:pt x="8" y="36"/>
                      <a:pt x="28" y="45"/>
                    </a:cubicBezTo>
                    <a:cubicBezTo>
                      <a:pt x="48" y="53"/>
                      <a:pt x="73" y="43"/>
                      <a:pt x="73" y="43"/>
                    </a:cubicBezTo>
                    <a:cubicBezTo>
                      <a:pt x="73" y="43"/>
                      <a:pt x="58" y="16"/>
                      <a:pt x="38" y="8"/>
                    </a:cubicBezTo>
                    <a:cubicBezTo>
                      <a:pt x="18" y="0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91" name="Freeform 4754">
                <a:extLst>
                  <a:ext uri="{FF2B5EF4-FFF2-40B4-BE49-F238E27FC236}">
                    <a16:creationId xmlns:a16="http://schemas.microsoft.com/office/drawing/2014/main" id="{776F0310-42CD-4E03-9148-512413E3A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6" y="4197"/>
                <a:ext cx="81" cy="55"/>
              </a:xfrm>
              <a:custGeom>
                <a:avLst/>
                <a:gdLst>
                  <a:gd name="T0" fmla="*/ 4 w 95"/>
                  <a:gd name="T1" fmla="*/ 60 h 65"/>
                  <a:gd name="T2" fmla="*/ 65 w 95"/>
                  <a:gd name="T3" fmla="*/ 49 h 65"/>
                  <a:gd name="T4" fmla="*/ 95 w 95"/>
                  <a:gd name="T5" fmla="*/ 0 h 65"/>
                  <a:gd name="T6" fmla="*/ 26 w 95"/>
                  <a:gd name="T7" fmla="*/ 17 h 65"/>
                  <a:gd name="T8" fmla="*/ 4 w 95"/>
                  <a:gd name="T9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5">
                    <a:moveTo>
                      <a:pt x="4" y="60"/>
                    </a:moveTo>
                    <a:cubicBezTo>
                      <a:pt x="4" y="60"/>
                      <a:pt x="40" y="65"/>
                      <a:pt x="65" y="49"/>
                    </a:cubicBezTo>
                    <a:cubicBezTo>
                      <a:pt x="90" y="32"/>
                      <a:pt x="95" y="0"/>
                      <a:pt x="95" y="0"/>
                    </a:cubicBezTo>
                    <a:cubicBezTo>
                      <a:pt x="95" y="0"/>
                      <a:pt x="51" y="0"/>
                      <a:pt x="26" y="17"/>
                    </a:cubicBezTo>
                    <a:cubicBezTo>
                      <a:pt x="0" y="33"/>
                      <a:pt x="4" y="60"/>
                      <a:pt x="4" y="60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92" name="Freeform 4755">
                <a:extLst>
                  <a:ext uri="{FF2B5EF4-FFF2-40B4-BE49-F238E27FC236}">
                    <a16:creationId xmlns:a16="http://schemas.microsoft.com/office/drawing/2014/main" id="{10BD0170-60B2-4074-9A9B-7F5A59C08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" y="4211"/>
                <a:ext cx="62" cy="45"/>
              </a:xfrm>
              <a:custGeom>
                <a:avLst/>
                <a:gdLst>
                  <a:gd name="T0" fmla="*/ 0 w 72"/>
                  <a:gd name="T1" fmla="*/ 13 h 54"/>
                  <a:gd name="T2" fmla="*/ 28 w 72"/>
                  <a:gd name="T3" fmla="*/ 45 h 54"/>
                  <a:gd name="T4" fmla="*/ 72 w 72"/>
                  <a:gd name="T5" fmla="*/ 44 h 54"/>
                  <a:gd name="T6" fmla="*/ 38 w 72"/>
                  <a:gd name="T7" fmla="*/ 9 h 54"/>
                  <a:gd name="T8" fmla="*/ 0 w 72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54">
                    <a:moveTo>
                      <a:pt x="0" y="13"/>
                    </a:moveTo>
                    <a:cubicBezTo>
                      <a:pt x="0" y="13"/>
                      <a:pt x="8" y="37"/>
                      <a:pt x="28" y="45"/>
                    </a:cubicBezTo>
                    <a:cubicBezTo>
                      <a:pt x="48" y="54"/>
                      <a:pt x="72" y="44"/>
                      <a:pt x="72" y="44"/>
                    </a:cubicBezTo>
                    <a:cubicBezTo>
                      <a:pt x="72" y="44"/>
                      <a:pt x="58" y="17"/>
                      <a:pt x="38" y="9"/>
                    </a:cubicBezTo>
                    <a:cubicBezTo>
                      <a:pt x="18" y="0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93" name="Freeform 4756">
                <a:extLst>
                  <a:ext uri="{FF2B5EF4-FFF2-40B4-BE49-F238E27FC236}">
                    <a16:creationId xmlns:a16="http://schemas.microsoft.com/office/drawing/2014/main" id="{D1E01FC1-1E77-46F2-9BB2-5C3B0E39F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" y="4262"/>
                <a:ext cx="81" cy="56"/>
              </a:xfrm>
              <a:custGeom>
                <a:avLst/>
                <a:gdLst>
                  <a:gd name="T0" fmla="*/ 4 w 95"/>
                  <a:gd name="T1" fmla="*/ 60 h 65"/>
                  <a:gd name="T2" fmla="*/ 65 w 95"/>
                  <a:gd name="T3" fmla="*/ 49 h 65"/>
                  <a:gd name="T4" fmla="*/ 95 w 95"/>
                  <a:gd name="T5" fmla="*/ 0 h 65"/>
                  <a:gd name="T6" fmla="*/ 25 w 95"/>
                  <a:gd name="T7" fmla="*/ 17 h 65"/>
                  <a:gd name="T8" fmla="*/ 4 w 95"/>
                  <a:gd name="T9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5">
                    <a:moveTo>
                      <a:pt x="4" y="60"/>
                    </a:moveTo>
                    <a:cubicBezTo>
                      <a:pt x="4" y="60"/>
                      <a:pt x="39" y="65"/>
                      <a:pt x="65" y="49"/>
                    </a:cubicBezTo>
                    <a:cubicBezTo>
                      <a:pt x="90" y="32"/>
                      <a:pt x="95" y="0"/>
                      <a:pt x="95" y="0"/>
                    </a:cubicBezTo>
                    <a:cubicBezTo>
                      <a:pt x="95" y="0"/>
                      <a:pt x="50" y="0"/>
                      <a:pt x="25" y="17"/>
                    </a:cubicBezTo>
                    <a:cubicBezTo>
                      <a:pt x="0" y="33"/>
                      <a:pt x="4" y="60"/>
                      <a:pt x="4" y="60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94" name="Freeform 4757">
                <a:extLst>
                  <a:ext uri="{FF2B5EF4-FFF2-40B4-BE49-F238E27FC236}">
                    <a16:creationId xmlns:a16="http://schemas.microsoft.com/office/drawing/2014/main" id="{393EDCB6-E94D-4F2E-A1B7-E8B4187AE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4" y="4264"/>
                <a:ext cx="83" cy="55"/>
              </a:xfrm>
              <a:custGeom>
                <a:avLst/>
                <a:gdLst>
                  <a:gd name="T0" fmla="*/ 94 w 97"/>
                  <a:gd name="T1" fmla="*/ 58 h 65"/>
                  <a:gd name="T2" fmla="*/ 33 w 97"/>
                  <a:gd name="T3" fmla="*/ 49 h 65"/>
                  <a:gd name="T4" fmla="*/ 0 w 97"/>
                  <a:gd name="T5" fmla="*/ 2 h 65"/>
                  <a:gd name="T6" fmla="*/ 71 w 97"/>
                  <a:gd name="T7" fmla="*/ 16 h 65"/>
                  <a:gd name="T8" fmla="*/ 94 w 97"/>
                  <a:gd name="T9" fmla="*/ 5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65">
                    <a:moveTo>
                      <a:pt x="94" y="58"/>
                    </a:moveTo>
                    <a:cubicBezTo>
                      <a:pt x="94" y="58"/>
                      <a:pt x="59" y="65"/>
                      <a:pt x="33" y="49"/>
                    </a:cubicBezTo>
                    <a:cubicBezTo>
                      <a:pt x="7" y="34"/>
                      <a:pt x="0" y="2"/>
                      <a:pt x="0" y="2"/>
                    </a:cubicBezTo>
                    <a:cubicBezTo>
                      <a:pt x="0" y="2"/>
                      <a:pt x="45" y="0"/>
                      <a:pt x="71" y="16"/>
                    </a:cubicBezTo>
                    <a:cubicBezTo>
                      <a:pt x="97" y="31"/>
                      <a:pt x="94" y="58"/>
                      <a:pt x="94" y="58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95" name="Freeform 4758">
                <a:extLst>
                  <a:ext uri="{FF2B5EF4-FFF2-40B4-BE49-F238E27FC236}">
                    <a16:creationId xmlns:a16="http://schemas.microsoft.com/office/drawing/2014/main" id="{A50C5741-B1AD-420B-9154-8C2B7BC3B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8" y="4151"/>
                <a:ext cx="61" cy="48"/>
              </a:xfrm>
              <a:custGeom>
                <a:avLst/>
                <a:gdLst>
                  <a:gd name="T0" fmla="*/ 0 w 72"/>
                  <a:gd name="T1" fmla="*/ 13 h 57"/>
                  <a:gd name="T2" fmla="*/ 31 w 72"/>
                  <a:gd name="T3" fmla="*/ 49 h 57"/>
                  <a:gd name="T4" fmla="*/ 72 w 72"/>
                  <a:gd name="T5" fmla="*/ 43 h 57"/>
                  <a:gd name="T6" fmla="*/ 37 w 72"/>
                  <a:gd name="T7" fmla="*/ 8 h 57"/>
                  <a:gd name="T8" fmla="*/ 0 w 72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57">
                    <a:moveTo>
                      <a:pt x="0" y="13"/>
                    </a:moveTo>
                    <a:cubicBezTo>
                      <a:pt x="0" y="13"/>
                      <a:pt x="11" y="40"/>
                      <a:pt x="31" y="49"/>
                    </a:cubicBezTo>
                    <a:cubicBezTo>
                      <a:pt x="51" y="57"/>
                      <a:pt x="72" y="43"/>
                      <a:pt x="72" y="43"/>
                    </a:cubicBezTo>
                    <a:cubicBezTo>
                      <a:pt x="72" y="43"/>
                      <a:pt x="57" y="17"/>
                      <a:pt x="37" y="8"/>
                    </a:cubicBezTo>
                    <a:cubicBezTo>
                      <a:pt x="17" y="0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96" name="Freeform 4759">
                <a:extLst>
                  <a:ext uri="{FF2B5EF4-FFF2-40B4-BE49-F238E27FC236}">
                    <a16:creationId xmlns:a16="http://schemas.microsoft.com/office/drawing/2014/main" id="{8D6C4287-A469-4523-A2A2-4150DDDD3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9" y="4148"/>
                <a:ext cx="67" cy="46"/>
              </a:xfrm>
              <a:custGeom>
                <a:avLst/>
                <a:gdLst>
                  <a:gd name="T0" fmla="*/ 3 w 78"/>
                  <a:gd name="T1" fmla="*/ 50 h 54"/>
                  <a:gd name="T2" fmla="*/ 53 w 78"/>
                  <a:gd name="T3" fmla="*/ 40 h 54"/>
                  <a:gd name="T4" fmla="*/ 78 w 78"/>
                  <a:gd name="T5" fmla="*/ 0 h 54"/>
                  <a:gd name="T6" fmla="*/ 21 w 78"/>
                  <a:gd name="T7" fmla="*/ 14 h 54"/>
                  <a:gd name="T8" fmla="*/ 3 w 78"/>
                  <a:gd name="T9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4">
                    <a:moveTo>
                      <a:pt x="3" y="50"/>
                    </a:moveTo>
                    <a:cubicBezTo>
                      <a:pt x="3" y="50"/>
                      <a:pt x="32" y="54"/>
                      <a:pt x="53" y="40"/>
                    </a:cubicBezTo>
                    <a:cubicBezTo>
                      <a:pt x="74" y="27"/>
                      <a:pt x="78" y="0"/>
                      <a:pt x="78" y="0"/>
                    </a:cubicBezTo>
                    <a:cubicBezTo>
                      <a:pt x="78" y="0"/>
                      <a:pt x="41" y="0"/>
                      <a:pt x="21" y="14"/>
                    </a:cubicBezTo>
                    <a:cubicBezTo>
                      <a:pt x="0" y="28"/>
                      <a:pt x="3" y="50"/>
                      <a:pt x="3" y="50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97" name="Freeform 4760">
                <a:extLst>
                  <a:ext uri="{FF2B5EF4-FFF2-40B4-BE49-F238E27FC236}">
                    <a16:creationId xmlns:a16="http://schemas.microsoft.com/office/drawing/2014/main" id="{8AB1B3CB-6383-4A94-90EB-1D91D7365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0" y="4076"/>
                <a:ext cx="81" cy="49"/>
              </a:xfrm>
              <a:custGeom>
                <a:avLst/>
                <a:gdLst>
                  <a:gd name="T0" fmla="*/ 0 w 95"/>
                  <a:gd name="T1" fmla="*/ 50 h 58"/>
                  <a:gd name="T2" fmla="*/ 71 w 95"/>
                  <a:gd name="T3" fmla="*/ 43 h 58"/>
                  <a:gd name="T4" fmla="*/ 95 w 95"/>
                  <a:gd name="T5" fmla="*/ 9 h 58"/>
                  <a:gd name="T6" fmla="*/ 34 w 95"/>
                  <a:gd name="T7" fmla="*/ 15 h 58"/>
                  <a:gd name="T8" fmla="*/ 0 w 95"/>
                  <a:gd name="T9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58">
                    <a:moveTo>
                      <a:pt x="0" y="50"/>
                    </a:moveTo>
                    <a:cubicBezTo>
                      <a:pt x="0" y="50"/>
                      <a:pt x="49" y="58"/>
                      <a:pt x="71" y="43"/>
                    </a:cubicBezTo>
                    <a:cubicBezTo>
                      <a:pt x="93" y="28"/>
                      <a:pt x="95" y="9"/>
                      <a:pt x="95" y="9"/>
                    </a:cubicBezTo>
                    <a:cubicBezTo>
                      <a:pt x="95" y="9"/>
                      <a:pt x="56" y="0"/>
                      <a:pt x="34" y="15"/>
                    </a:cubicBezTo>
                    <a:cubicBezTo>
                      <a:pt x="13" y="29"/>
                      <a:pt x="1" y="48"/>
                      <a:pt x="0" y="50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98" name="Freeform 4761">
                <a:extLst>
                  <a:ext uri="{FF2B5EF4-FFF2-40B4-BE49-F238E27FC236}">
                    <a16:creationId xmlns:a16="http://schemas.microsoft.com/office/drawing/2014/main" id="{34F8CB41-E039-4C34-A5F4-98D093DB9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3" y="4028"/>
                <a:ext cx="62" cy="46"/>
              </a:xfrm>
              <a:custGeom>
                <a:avLst/>
                <a:gdLst>
                  <a:gd name="T0" fmla="*/ 0 w 72"/>
                  <a:gd name="T1" fmla="*/ 14 h 54"/>
                  <a:gd name="T2" fmla="*/ 28 w 72"/>
                  <a:gd name="T3" fmla="*/ 46 h 54"/>
                  <a:gd name="T4" fmla="*/ 72 w 72"/>
                  <a:gd name="T5" fmla="*/ 44 h 54"/>
                  <a:gd name="T6" fmla="*/ 37 w 72"/>
                  <a:gd name="T7" fmla="*/ 9 h 54"/>
                  <a:gd name="T8" fmla="*/ 0 w 72"/>
                  <a:gd name="T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54">
                    <a:moveTo>
                      <a:pt x="0" y="14"/>
                    </a:moveTo>
                    <a:cubicBezTo>
                      <a:pt x="0" y="14"/>
                      <a:pt x="8" y="37"/>
                      <a:pt x="28" y="46"/>
                    </a:cubicBezTo>
                    <a:cubicBezTo>
                      <a:pt x="48" y="54"/>
                      <a:pt x="72" y="44"/>
                      <a:pt x="72" y="44"/>
                    </a:cubicBezTo>
                    <a:cubicBezTo>
                      <a:pt x="72" y="44"/>
                      <a:pt x="57" y="17"/>
                      <a:pt x="37" y="9"/>
                    </a:cubicBezTo>
                    <a:cubicBezTo>
                      <a:pt x="17" y="0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99" name="Freeform 4762">
                <a:extLst>
                  <a:ext uri="{FF2B5EF4-FFF2-40B4-BE49-F238E27FC236}">
                    <a16:creationId xmlns:a16="http://schemas.microsoft.com/office/drawing/2014/main" id="{1E0108AD-54AB-4739-84CB-A17129BE2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4" y="4012"/>
                <a:ext cx="72" cy="46"/>
              </a:xfrm>
              <a:custGeom>
                <a:avLst/>
                <a:gdLst>
                  <a:gd name="T0" fmla="*/ 0 w 84"/>
                  <a:gd name="T1" fmla="*/ 44 h 54"/>
                  <a:gd name="T2" fmla="*/ 64 w 84"/>
                  <a:gd name="T3" fmla="*/ 42 h 54"/>
                  <a:gd name="T4" fmla="*/ 84 w 84"/>
                  <a:gd name="T5" fmla="*/ 11 h 54"/>
                  <a:gd name="T6" fmla="*/ 29 w 84"/>
                  <a:gd name="T7" fmla="*/ 12 h 54"/>
                  <a:gd name="T8" fmla="*/ 0 w 84"/>
                  <a:gd name="T9" fmla="*/ 4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54">
                    <a:moveTo>
                      <a:pt x="0" y="44"/>
                    </a:moveTo>
                    <a:cubicBezTo>
                      <a:pt x="0" y="44"/>
                      <a:pt x="45" y="54"/>
                      <a:pt x="64" y="42"/>
                    </a:cubicBezTo>
                    <a:cubicBezTo>
                      <a:pt x="83" y="29"/>
                      <a:pt x="84" y="11"/>
                      <a:pt x="84" y="11"/>
                    </a:cubicBezTo>
                    <a:cubicBezTo>
                      <a:pt x="84" y="11"/>
                      <a:pt x="48" y="0"/>
                      <a:pt x="29" y="12"/>
                    </a:cubicBezTo>
                    <a:cubicBezTo>
                      <a:pt x="10" y="24"/>
                      <a:pt x="1" y="42"/>
                      <a:pt x="0" y="44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00" name="Freeform 4763">
                <a:extLst>
                  <a:ext uri="{FF2B5EF4-FFF2-40B4-BE49-F238E27FC236}">
                    <a16:creationId xmlns:a16="http://schemas.microsoft.com/office/drawing/2014/main" id="{709068FC-5F43-491E-ABB8-2776D27F0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7" y="3971"/>
                <a:ext cx="66" cy="47"/>
              </a:xfrm>
              <a:custGeom>
                <a:avLst/>
                <a:gdLst>
                  <a:gd name="T0" fmla="*/ 0 w 78"/>
                  <a:gd name="T1" fmla="*/ 13 h 56"/>
                  <a:gd name="T2" fmla="*/ 30 w 78"/>
                  <a:gd name="T3" fmla="*/ 47 h 56"/>
                  <a:gd name="T4" fmla="*/ 78 w 78"/>
                  <a:gd name="T5" fmla="*/ 46 h 56"/>
                  <a:gd name="T6" fmla="*/ 40 w 78"/>
                  <a:gd name="T7" fmla="*/ 9 h 56"/>
                  <a:gd name="T8" fmla="*/ 0 w 78"/>
                  <a:gd name="T9" fmla="*/ 1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6">
                    <a:moveTo>
                      <a:pt x="0" y="13"/>
                    </a:moveTo>
                    <a:cubicBezTo>
                      <a:pt x="0" y="13"/>
                      <a:pt x="9" y="38"/>
                      <a:pt x="30" y="47"/>
                    </a:cubicBezTo>
                    <a:cubicBezTo>
                      <a:pt x="52" y="56"/>
                      <a:pt x="78" y="46"/>
                      <a:pt x="78" y="46"/>
                    </a:cubicBezTo>
                    <a:cubicBezTo>
                      <a:pt x="78" y="46"/>
                      <a:pt x="62" y="18"/>
                      <a:pt x="40" y="9"/>
                    </a:cubicBezTo>
                    <a:cubicBezTo>
                      <a:pt x="18" y="0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01" name="Freeform 4764">
                <a:extLst>
                  <a:ext uri="{FF2B5EF4-FFF2-40B4-BE49-F238E27FC236}">
                    <a16:creationId xmlns:a16="http://schemas.microsoft.com/office/drawing/2014/main" id="{107C2B77-BC46-4AE6-BF9D-D2400C93A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" y="3898"/>
                <a:ext cx="67" cy="53"/>
              </a:xfrm>
              <a:custGeom>
                <a:avLst/>
                <a:gdLst>
                  <a:gd name="T0" fmla="*/ 0 w 79"/>
                  <a:gd name="T1" fmla="*/ 16 h 62"/>
                  <a:gd name="T2" fmla="*/ 30 w 79"/>
                  <a:gd name="T3" fmla="*/ 53 h 62"/>
                  <a:gd name="T4" fmla="*/ 79 w 79"/>
                  <a:gd name="T5" fmla="*/ 50 h 62"/>
                  <a:gd name="T6" fmla="*/ 42 w 79"/>
                  <a:gd name="T7" fmla="*/ 10 h 62"/>
                  <a:gd name="T8" fmla="*/ 0 w 79"/>
                  <a:gd name="T9" fmla="*/ 1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62">
                    <a:moveTo>
                      <a:pt x="0" y="16"/>
                    </a:moveTo>
                    <a:cubicBezTo>
                      <a:pt x="0" y="16"/>
                      <a:pt x="8" y="44"/>
                      <a:pt x="30" y="53"/>
                    </a:cubicBezTo>
                    <a:cubicBezTo>
                      <a:pt x="52" y="62"/>
                      <a:pt x="79" y="50"/>
                      <a:pt x="79" y="50"/>
                    </a:cubicBezTo>
                    <a:cubicBezTo>
                      <a:pt x="79" y="50"/>
                      <a:pt x="64" y="19"/>
                      <a:pt x="42" y="10"/>
                    </a:cubicBezTo>
                    <a:cubicBezTo>
                      <a:pt x="20" y="0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02" name="Freeform 4765">
                <a:extLst>
                  <a:ext uri="{FF2B5EF4-FFF2-40B4-BE49-F238E27FC236}">
                    <a16:creationId xmlns:a16="http://schemas.microsoft.com/office/drawing/2014/main" id="{8A0E2874-BBAE-425D-B310-1C17DD6C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0" y="3937"/>
                <a:ext cx="78" cy="52"/>
              </a:xfrm>
              <a:custGeom>
                <a:avLst/>
                <a:gdLst>
                  <a:gd name="T0" fmla="*/ 0 w 91"/>
                  <a:gd name="T1" fmla="*/ 47 h 61"/>
                  <a:gd name="T2" fmla="*/ 71 w 91"/>
                  <a:gd name="T3" fmla="*/ 48 h 61"/>
                  <a:gd name="T4" fmla="*/ 91 w 91"/>
                  <a:gd name="T5" fmla="*/ 14 h 61"/>
                  <a:gd name="T6" fmla="*/ 30 w 91"/>
                  <a:gd name="T7" fmla="*/ 13 h 61"/>
                  <a:gd name="T8" fmla="*/ 0 w 91"/>
                  <a:gd name="T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61">
                    <a:moveTo>
                      <a:pt x="0" y="47"/>
                    </a:moveTo>
                    <a:cubicBezTo>
                      <a:pt x="0" y="47"/>
                      <a:pt x="51" y="61"/>
                      <a:pt x="71" y="48"/>
                    </a:cubicBezTo>
                    <a:cubicBezTo>
                      <a:pt x="91" y="35"/>
                      <a:pt x="91" y="14"/>
                      <a:pt x="91" y="14"/>
                    </a:cubicBezTo>
                    <a:cubicBezTo>
                      <a:pt x="91" y="14"/>
                      <a:pt x="50" y="0"/>
                      <a:pt x="30" y="13"/>
                    </a:cubicBezTo>
                    <a:cubicBezTo>
                      <a:pt x="11" y="26"/>
                      <a:pt x="1" y="46"/>
                      <a:pt x="0" y="47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03" name="Freeform 4766">
                <a:extLst>
                  <a:ext uri="{FF2B5EF4-FFF2-40B4-BE49-F238E27FC236}">
                    <a16:creationId xmlns:a16="http://schemas.microsoft.com/office/drawing/2014/main" id="{A8418A3F-6873-4856-AD63-F73EE2170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7" y="3876"/>
                <a:ext cx="77" cy="51"/>
              </a:xfrm>
              <a:custGeom>
                <a:avLst/>
                <a:gdLst>
                  <a:gd name="T0" fmla="*/ 0 w 90"/>
                  <a:gd name="T1" fmla="*/ 46 h 60"/>
                  <a:gd name="T2" fmla="*/ 70 w 90"/>
                  <a:gd name="T3" fmla="*/ 47 h 60"/>
                  <a:gd name="T4" fmla="*/ 89 w 90"/>
                  <a:gd name="T5" fmla="*/ 14 h 60"/>
                  <a:gd name="T6" fmla="*/ 29 w 90"/>
                  <a:gd name="T7" fmla="*/ 13 h 60"/>
                  <a:gd name="T8" fmla="*/ 0 w 90"/>
                  <a:gd name="T9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0">
                    <a:moveTo>
                      <a:pt x="0" y="46"/>
                    </a:moveTo>
                    <a:cubicBezTo>
                      <a:pt x="0" y="46"/>
                      <a:pt x="50" y="60"/>
                      <a:pt x="70" y="47"/>
                    </a:cubicBezTo>
                    <a:cubicBezTo>
                      <a:pt x="90" y="34"/>
                      <a:pt x="89" y="14"/>
                      <a:pt x="89" y="14"/>
                    </a:cubicBezTo>
                    <a:cubicBezTo>
                      <a:pt x="89" y="14"/>
                      <a:pt x="49" y="0"/>
                      <a:pt x="29" y="13"/>
                    </a:cubicBezTo>
                    <a:cubicBezTo>
                      <a:pt x="10" y="25"/>
                      <a:pt x="1" y="45"/>
                      <a:pt x="0" y="46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04" name="Freeform 4767">
                <a:extLst>
                  <a:ext uri="{FF2B5EF4-FFF2-40B4-BE49-F238E27FC236}">
                    <a16:creationId xmlns:a16="http://schemas.microsoft.com/office/drawing/2014/main" id="{CD5CDDC7-CF9F-4293-B1E6-51FFD32B7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" y="3829"/>
                <a:ext cx="77" cy="51"/>
              </a:xfrm>
              <a:custGeom>
                <a:avLst/>
                <a:gdLst>
                  <a:gd name="T0" fmla="*/ 0 w 91"/>
                  <a:gd name="T1" fmla="*/ 12 h 59"/>
                  <a:gd name="T2" fmla="*/ 38 w 91"/>
                  <a:gd name="T3" fmla="*/ 48 h 59"/>
                  <a:gd name="T4" fmla="*/ 91 w 91"/>
                  <a:gd name="T5" fmla="*/ 50 h 59"/>
                  <a:gd name="T6" fmla="*/ 46 w 91"/>
                  <a:gd name="T7" fmla="*/ 10 h 59"/>
                  <a:gd name="T8" fmla="*/ 0 w 91"/>
                  <a:gd name="T9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59">
                    <a:moveTo>
                      <a:pt x="0" y="12"/>
                    </a:moveTo>
                    <a:cubicBezTo>
                      <a:pt x="0" y="12"/>
                      <a:pt x="13" y="38"/>
                      <a:pt x="38" y="48"/>
                    </a:cubicBezTo>
                    <a:cubicBezTo>
                      <a:pt x="63" y="59"/>
                      <a:pt x="91" y="50"/>
                      <a:pt x="91" y="50"/>
                    </a:cubicBezTo>
                    <a:cubicBezTo>
                      <a:pt x="91" y="50"/>
                      <a:pt x="71" y="21"/>
                      <a:pt x="46" y="10"/>
                    </a:cubicBezTo>
                    <a:cubicBezTo>
                      <a:pt x="21" y="0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05" name="Freeform 4768">
                <a:extLst>
                  <a:ext uri="{FF2B5EF4-FFF2-40B4-BE49-F238E27FC236}">
                    <a16:creationId xmlns:a16="http://schemas.microsoft.com/office/drawing/2014/main" id="{EE6EF074-6C12-4F89-B7BE-59A64F7D7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806"/>
                <a:ext cx="76" cy="52"/>
              </a:xfrm>
              <a:custGeom>
                <a:avLst/>
                <a:gdLst>
                  <a:gd name="T0" fmla="*/ 0 w 90"/>
                  <a:gd name="T1" fmla="*/ 47 h 61"/>
                  <a:gd name="T2" fmla="*/ 70 w 90"/>
                  <a:gd name="T3" fmla="*/ 48 h 61"/>
                  <a:gd name="T4" fmla="*/ 89 w 90"/>
                  <a:gd name="T5" fmla="*/ 14 h 61"/>
                  <a:gd name="T6" fmla="*/ 29 w 90"/>
                  <a:gd name="T7" fmla="*/ 13 h 61"/>
                  <a:gd name="T8" fmla="*/ 0 w 90"/>
                  <a:gd name="T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1">
                    <a:moveTo>
                      <a:pt x="0" y="47"/>
                    </a:moveTo>
                    <a:cubicBezTo>
                      <a:pt x="0" y="47"/>
                      <a:pt x="50" y="61"/>
                      <a:pt x="70" y="48"/>
                    </a:cubicBezTo>
                    <a:cubicBezTo>
                      <a:pt x="90" y="35"/>
                      <a:pt x="89" y="14"/>
                      <a:pt x="89" y="14"/>
                    </a:cubicBezTo>
                    <a:cubicBezTo>
                      <a:pt x="89" y="14"/>
                      <a:pt x="49" y="0"/>
                      <a:pt x="29" y="13"/>
                    </a:cubicBezTo>
                    <a:cubicBezTo>
                      <a:pt x="10" y="26"/>
                      <a:pt x="1" y="45"/>
                      <a:pt x="0" y="47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06" name="Freeform 4769">
                <a:extLst>
                  <a:ext uri="{FF2B5EF4-FFF2-40B4-BE49-F238E27FC236}">
                    <a16:creationId xmlns:a16="http://schemas.microsoft.com/office/drawing/2014/main" id="{EF24F495-FD3C-4CE0-BC35-77D955AF5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3768"/>
                <a:ext cx="78" cy="51"/>
              </a:xfrm>
              <a:custGeom>
                <a:avLst/>
                <a:gdLst>
                  <a:gd name="T0" fmla="*/ 0 w 91"/>
                  <a:gd name="T1" fmla="*/ 13 h 60"/>
                  <a:gd name="T2" fmla="*/ 37 w 91"/>
                  <a:gd name="T3" fmla="*/ 49 h 60"/>
                  <a:gd name="T4" fmla="*/ 91 w 91"/>
                  <a:gd name="T5" fmla="*/ 51 h 60"/>
                  <a:gd name="T6" fmla="*/ 45 w 91"/>
                  <a:gd name="T7" fmla="*/ 11 h 60"/>
                  <a:gd name="T8" fmla="*/ 0 w 91"/>
                  <a:gd name="T9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60">
                    <a:moveTo>
                      <a:pt x="0" y="13"/>
                    </a:moveTo>
                    <a:cubicBezTo>
                      <a:pt x="0" y="13"/>
                      <a:pt x="12" y="39"/>
                      <a:pt x="37" y="49"/>
                    </a:cubicBezTo>
                    <a:cubicBezTo>
                      <a:pt x="63" y="60"/>
                      <a:pt x="91" y="51"/>
                      <a:pt x="91" y="51"/>
                    </a:cubicBezTo>
                    <a:cubicBezTo>
                      <a:pt x="91" y="51"/>
                      <a:pt x="71" y="22"/>
                      <a:pt x="45" y="11"/>
                    </a:cubicBezTo>
                    <a:cubicBezTo>
                      <a:pt x="20" y="0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07" name="Freeform 4770">
                <a:extLst>
                  <a:ext uri="{FF2B5EF4-FFF2-40B4-BE49-F238E27FC236}">
                    <a16:creationId xmlns:a16="http://schemas.microsoft.com/office/drawing/2014/main" id="{8134002B-29E5-400A-8C26-A0551C852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" y="3705"/>
                <a:ext cx="76" cy="51"/>
              </a:xfrm>
              <a:custGeom>
                <a:avLst/>
                <a:gdLst>
                  <a:gd name="T0" fmla="*/ 0 w 90"/>
                  <a:gd name="T1" fmla="*/ 13 h 60"/>
                  <a:gd name="T2" fmla="*/ 37 w 90"/>
                  <a:gd name="T3" fmla="*/ 49 h 60"/>
                  <a:gd name="T4" fmla="*/ 90 w 90"/>
                  <a:gd name="T5" fmla="*/ 51 h 60"/>
                  <a:gd name="T6" fmla="*/ 45 w 90"/>
                  <a:gd name="T7" fmla="*/ 11 h 60"/>
                  <a:gd name="T8" fmla="*/ 0 w 90"/>
                  <a:gd name="T9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0">
                    <a:moveTo>
                      <a:pt x="0" y="13"/>
                    </a:moveTo>
                    <a:cubicBezTo>
                      <a:pt x="0" y="13"/>
                      <a:pt x="12" y="38"/>
                      <a:pt x="37" y="49"/>
                    </a:cubicBezTo>
                    <a:cubicBezTo>
                      <a:pt x="62" y="60"/>
                      <a:pt x="90" y="51"/>
                      <a:pt x="90" y="51"/>
                    </a:cubicBezTo>
                    <a:cubicBezTo>
                      <a:pt x="90" y="51"/>
                      <a:pt x="70" y="21"/>
                      <a:pt x="45" y="11"/>
                    </a:cubicBezTo>
                    <a:cubicBezTo>
                      <a:pt x="20" y="0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08" name="Freeform 4771">
                <a:extLst>
                  <a:ext uri="{FF2B5EF4-FFF2-40B4-BE49-F238E27FC236}">
                    <a16:creationId xmlns:a16="http://schemas.microsoft.com/office/drawing/2014/main" id="{DA65092B-03D2-46E8-8F0A-13AD8E4BA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672"/>
                <a:ext cx="76" cy="52"/>
              </a:xfrm>
              <a:custGeom>
                <a:avLst/>
                <a:gdLst>
                  <a:gd name="T0" fmla="*/ 0 w 89"/>
                  <a:gd name="T1" fmla="*/ 50 h 61"/>
                  <a:gd name="T2" fmla="*/ 36 w 89"/>
                  <a:gd name="T3" fmla="*/ 12 h 61"/>
                  <a:gd name="T4" fmla="*/ 89 w 89"/>
                  <a:gd name="T5" fmla="*/ 8 h 61"/>
                  <a:gd name="T6" fmla="*/ 46 w 89"/>
                  <a:gd name="T7" fmla="*/ 50 h 61"/>
                  <a:gd name="T8" fmla="*/ 0 w 89"/>
                  <a:gd name="T9" fmla="*/ 5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61">
                    <a:moveTo>
                      <a:pt x="0" y="50"/>
                    </a:moveTo>
                    <a:cubicBezTo>
                      <a:pt x="0" y="50"/>
                      <a:pt x="11" y="24"/>
                      <a:pt x="36" y="12"/>
                    </a:cubicBezTo>
                    <a:cubicBezTo>
                      <a:pt x="60" y="0"/>
                      <a:pt x="89" y="8"/>
                      <a:pt x="89" y="8"/>
                    </a:cubicBezTo>
                    <a:cubicBezTo>
                      <a:pt x="89" y="8"/>
                      <a:pt x="70" y="38"/>
                      <a:pt x="46" y="50"/>
                    </a:cubicBezTo>
                    <a:cubicBezTo>
                      <a:pt x="21" y="61"/>
                      <a:pt x="0" y="50"/>
                      <a:pt x="0" y="50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09" name="Freeform 4772">
                <a:extLst>
                  <a:ext uri="{FF2B5EF4-FFF2-40B4-BE49-F238E27FC236}">
                    <a16:creationId xmlns:a16="http://schemas.microsoft.com/office/drawing/2014/main" id="{2719AAED-1894-4102-A018-45D777841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7" y="3735"/>
                <a:ext cx="76" cy="52"/>
              </a:xfrm>
              <a:custGeom>
                <a:avLst/>
                <a:gdLst>
                  <a:gd name="T0" fmla="*/ 0 w 89"/>
                  <a:gd name="T1" fmla="*/ 50 h 61"/>
                  <a:gd name="T2" fmla="*/ 36 w 89"/>
                  <a:gd name="T3" fmla="*/ 12 h 61"/>
                  <a:gd name="T4" fmla="*/ 89 w 89"/>
                  <a:gd name="T5" fmla="*/ 8 h 61"/>
                  <a:gd name="T6" fmla="*/ 46 w 89"/>
                  <a:gd name="T7" fmla="*/ 50 h 61"/>
                  <a:gd name="T8" fmla="*/ 0 w 89"/>
                  <a:gd name="T9" fmla="*/ 5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61">
                    <a:moveTo>
                      <a:pt x="0" y="50"/>
                    </a:moveTo>
                    <a:cubicBezTo>
                      <a:pt x="0" y="50"/>
                      <a:pt x="11" y="24"/>
                      <a:pt x="36" y="12"/>
                    </a:cubicBezTo>
                    <a:cubicBezTo>
                      <a:pt x="60" y="0"/>
                      <a:pt x="89" y="8"/>
                      <a:pt x="89" y="8"/>
                    </a:cubicBezTo>
                    <a:cubicBezTo>
                      <a:pt x="89" y="8"/>
                      <a:pt x="70" y="38"/>
                      <a:pt x="46" y="50"/>
                    </a:cubicBezTo>
                    <a:cubicBezTo>
                      <a:pt x="21" y="61"/>
                      <a:pt x="0" y="50"/>
                      <a:pt x="0" y="50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10" name="Freeform 4773">
                <a:extLst>
                  <a:ext uri="{FF2B5EF4-FFF2-40B4-BE49-F238E27FC236}">
                    <a16:creationId xmlns:a16="http://schemas.microsoft.com/office/drawing/2014/main" id="{BA8E5CF7-F7E6-4619-9F30-57EDD5DC0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" y="3653"/>
                <a:ext cx="62" cy="43"/>
              </a:xfrm>
              <a:custGeom>
                <a:avLst/>
                <a:gdLst>
                  <a:gd name="T0" fmla="*/ 0 w 73"/>
                  <a:gd name="T1" fmla="*/ 4 h 50"/>
                  <a:gd name="T2" fmla="*/ 38 w 73"/>
                  <a:gd name="T3" fmla="*/ 45 h 50"/>
                  <a:gd name="T4" fmla="*/ 73 w 73"/>
                  <a:gd name="T5" fmla="*/ 39 h 50"/>
                  <a:gd name="T6" fmla="*/ 40 w 73"/>
                  <a:gd name="T7" fmla="*/ 5 h 50"/>
                  <a:gd name="T8" fmla="*/ 0 w 73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50">
                    <a:moveTo>
                      <a:pt x="0" y="4"/>
                    </a:moveTo>
                    <a:cubicBezTo>
                      <a:pt x="0" y="4"/>
                      <a:pt x="18" y="40"/>
                      <a:pt x="38" y="45"/>
                    </a:cubicBezTo>
                    <a:cubicBezTo>
                      <a:pt x="59" y="50"/>
                      <a:pt x="73" y="39"/>
                      <a:pt x="73" y="39"/>
                    </a:cubicBezTo>
                    <a:cubicBezTo>
                      <a:pt x="73" y="39"/>
                      <a:pt x="61" y="10"/>
                      <a:pt x="40" y="5"/>
                    </a:cubicBezTo>
                    <a:cubicBezTo>
                      <a:pt x="21" y="0"/>
                      <a:pt x="2" y="4"/>
                      <a:pt x="0" y="4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11" name="Freeform 4774">
                <a:extLst>
                  <a:ext uri="{FF2B5EF4-FFF2-40B4-BE49-F238E27FC236}">
                    <a16:creationId xmlns:a16="http://schemas.microsoft.com/office/drawing/2014/main" id="{2390AAAA-501B-4ADF-8977-8763F6899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" y="3600"/>
                <a:ext cx="63" cy="42"/>
              </a:xfrm>
              <a:custGeom>
                <a:avLst/>
                <a:gdLst>
                  <a:gd name="T0" fmla="*/ 0 w 74"/>
                  <a:gd name="T1" fmla="*/ 5 h 50"/>
                  <a:gd name="T2" fmla="*/ 38 w 74"/>
                  <a:gd name="T3" fmla="*/ 45 h 50"/>
                  <a:gd name="T4" fmla="*/ 74 w 74"/>
                  <a:gd name="T5" fmla="*/ 40 h 50"/>
                  <a:gd name="T6" fmla="*/ 41 w 74"/>
                  <a:gd name="T7" fmla="*/ 5 h 50"/>
                  <a:gd name="T8" fmla="*/ 0 w 74"/>
                  <a:gd name="T9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50">
                    <a:moveTo>
                      <a:pt x="0" y="5"/>
                    </a:moveTo>
                    <a:cubicBezTo>
                      <a:pt x="0" y="5"/>
                      <a:pt x="18" y="40"/>
                      <a:pt x="38" y="45"/>
                    </a:cubicBezTo>
                    <a:cubicBezTo>
                      <a:pt x="59" y="50"/>
                      <a:pt x="74" y="40"/>
                      <a:pt x="74" y="40"/>
                    </a:cubicBezTo>
                    <a:cubicBezTo>
                      <a:pt x="74" y="40"/>
                      <a:pt x="61" y="10"/>
                      <a:pt x="41" y="5"/>
                    </a:cubicBezTo>
                    <a:cubicBezTo>
                      <a:pt x="21" y="0"/>
                      <a:pt x="2" y="4"/>
                      <a:pt x="0" y="5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12" name="Freeform 4775">
                <a:extLst>
                  <a:ext uri="{FF2B5EF4-FFF2-40B4-BE49-F238E27FC236}">
                    <a16:creationId xmlns:a16="http://schemas.microsoft.com/office/drawing/2014/main" id="{B6107949-BEF2-4EC2-A5B8-CDC6F7E4C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" y="3534"/>
                <a:ext cx="64" cy="44"/>
              </a:xfrm>
              <a:custGeom>
                <a:avLst/>
                <a:gdLst>
                  <a:gd name="T0" fmla="*/ 0 w 75"/>
                  <a:gd name="T1" fmla="*/ 4 h 51"/>
                  <a:gd name="T2" fmla="*/ 39 w 75"/>
                  <a:gd name="T3" fmla="*/ 46 h 51"/>
                  <a:gd name="T4" fmla="*/ 75 w 75"/>
                  <a:gd name="T5" fmla="*/ 40 h 51"/>
                  <a:gd name="T6" fmla="*/ 41 w 75"/>
                  <a:gd name="T7" fmla="*/ 4 h 51"/>
                  <a:gd name="T8" fmla="*/ 0 w 75"/>
                  <a:gd name="T9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51">
                    <a:moveTo>
                      <a:pt x="0" y="4"/>
                    </a:moveTo>
                    <a:cubicBezTo>
                      <a:pt x="0" y="4"/>
                      <a:pt x="18" y="40"/>
                      <a:pt x="39" y="46"/>
                    </a:cubicBezTo>
                    <a:cubicBezTo>
                      <a:pt x="60" y="51"/>
                      <a:pt x="75" y="40"/>
                      <a:pt x="75" y="40"/>
                    </a:cubicBezTo>
                    <a:cubicBezTo>
                      <a:pt x="75" y="40"/>
                      <a:pt x="62" y="10"/>
                      <a:pt x="41" y="4"/>
                    </a:cubicBezTo>
                    <a:cubicBezTo>
                      <a:pt x="21" y="0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13" name="Freeform 4776">
                <a:extLst>
                  <a:ext uri="{FF2B5EF4-FFF2-40B4-BE49-F238E27FC236}">
                    <a16:creationId xmlns:a16="http://schemas.microsoft.com/office/drawing/2014/main" id="{561F8B5C-CB53-442A-8897-EC4400B84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621"/>
                <a:ext cx="70" cy="43"/>
              </a:xfrm>
              <a:custGeom>
                <a:avLst/>
                <a:gdLst>
                  <a:gd name="T0" fmla="*/ 0 w 82"/>
                  <a:gd name="T1" fmla="*/ 40 h 51"/>
                  <a:gd name="T2" fmla="*/ 31 w 82"/>
                  <a:gd name="T3" fmla="*/ 9 h 51"/>
                  <a:gd name="T4" fmla="*/ 82 w 82"/>
                  <a:gd name="T5" fmla="*/ 8 h 51"/>
                  <a:gd name="T6" fmla="*/ 43 w 82"/>
                  <a:gd name="T7" fmla="*/ 42 h 51"/>
                  <a:gd name="T8" fmla="*/ 0 w 82"/>
                  <a:gd name="T9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1">
                    <a:moveTo>
                      <a:pt x="0" y="40"/>
                    </a:moveTo>
                    <a:cubicBezTo>
                      <a:pt x="0" y="40"/>
                      <a:pt x="9" y="18"/>
                      <a:pt x="31" y="9"/>
                    </a:cubicBezTo>
                    <a:cubicBezTo>
                      <a:pt x="54" y="0"/>
                      <a:pt x="82" y="8"/>
                      <a:pt x="82" y="8"/>
                    </a:cubicBezTo>
                    <a:cubicBezTo>
                      <a:pt x="82" y="8"/>
                      <a:pt x="65" y="33"/>
                      <a:pt x="43" y="42"/>
                    </a:cubicBezTo>
                    <a:cubicBezTo>
                      <a:pt x="20" y="51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14" name="Freeform 4777">
                <a:extLst>
                  <a:ext uri="{FF2B5EF4-FFF2-40B4-BE49-F238E27FC236}">
                    <a16:creationId xmlns:a16="http://schemas.microsoft.com/office/drawing/2014/main" id="{B38E47A1-DAA8-40A7-85D9-A11FEFE6A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" y="3555"/>
                <a:ext cx="69" cy="43"/>
              </a:xfrm>
              <a:custGeom>
                <a:avLst/>
                <a:gdLst>
                  <a:gd name="T0" fmla="*/ 0 w 81"/>
                  <a:gd name="T1" fmla="*/ 39 h 50"/>
                  <a:gd name="T2" fmla="*/ 31 w 81"/>
                  <a:gd name="T3" fmla="*/ 9 h 50"/>
                  <a:gd name="T4" fmla="*/ 81 w 81"/>
                  <a:gd name="T5" fmla="*/ 8 h 50"/>
                  <a:gd name="T6" fmla="*/ 42 w 81"/>
                  <a:gd name="T7" fmla="*/ 41 h 50"/>
                  <a:gd name="T8" fmla="*/ 0 w 81"/>
                  <a:gd name="T9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0">
                    <a:moveTo>
                      <a:pt x="0" y="39"/>
                    </a:moveTo>
                    <a:cubicBezTo>
                      <a:pt x="0" y="39"/>
                      <a:pt x="8" y="17"/>
                      <a:pt x="31" y="9"/>
                    </a:cubicBezTo>
                    <a:cubicBezTo>
                      <a:pt x="53" y="0"/>
                      <a:pt x="81" y="8"/>
                      <a:pt x="81" y="8"/>
                    </a:cubicBezTo>
                    <a:cubicBezTo>
                      <a:pt x="81" y="8"/>
                      <a:pt x="65" y="33"/>
                      <a:pt x="42" y="41"/>
                    </a:cubicBezTo>
                    <a:cubicBezTo>
                      <a:pt x="20" y="50"/>
                      <a:pt x="0" y="39"/>
                      <a:pt x="0" y="39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15" name="Freeform 4778">
                <a:extLst>
                  <a:ext uri="{FF2B5EF4-FFF2-40B4-BE49-F238E27FC236}">
                    <a16:creationId xmlns:a16="http://schemas.microsoft.com/office/drawing/2014/main" id="{9458D7BC-91B7-47BC-801A-51C060E4D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506"/>
                <a:ext cx="62" cy="43"/>
              </a:xfrm>
              <a:custGeom>
                <a:avLst/>
                <a:gdLst>
                  <a:gd name="T0" fmla="*/ 0 w 73"/>
                  <a:gd name="T1" fmla="*/ 45 h 50"/>
                  <a:gd name="T2" fmla="*/ 58 w 73"/>
                  <a:gd name="T3" fmla="*/ 36 h 50"/>
                  <a:gd name="T4" fmla="*/ 71 w 73"/>
                  <a:gd name="T5" fmla="*/ 6 h 50"/>
                  <a:gd name="T6" fmla="*/ 21 w 73"/>
                  <a:gd name="T7" fmla="*/ 14 h 50"/>
                  <a:gd name="T8" fmla="*/ 0 w 73"/>
                  <a:gd name="T9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50">
                    <a:moveTo>
                      <a:pt x="0" y="45"/>
                    </a:moveTo>
                    <a:cubicBezTo>
                      <a:pt x="0" y="45"/>
                      <a:pt x="42" y="50"/>
                      <a:pt x="58" y="36"/>
                    </a:cubicBezTo>
                    <a:cubicBezTo>
                      <a:pt x="73" y="23"/>
                      <a:pt x="71" y="6"/>
                      <a:pt x="71" y="6"/>
                    </a:cubicBezTo>
                    <a:cubicBezTo>
                      <a:pt x="71" y="6"/>
                      <a:pt x="37" y="0"/>
                      <a:pt x="21" y="14"/>
                    </a:cubicBezTo>
                    <a:cubicBezTo>
                      <a:pt x="6" y="27"/>
                      <a:pt x="0" y="44"/>
                      <a:pt x="0" y="45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16" name="Freeform 4779">
                <a:extLst>
                  <a:ext uri="{FF2B5EF4-FFF2-40B4-BE49-F238E27FC236}">
                    <a16:creationId xmlns:a16="http://schemas.microsoft.com/office/drawing/2014/main" id="{377009F5-33FE-4369-B4C4-C5CC4EFE0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" y="3476"/>
                <a:ext cx="65" cy="45"/>
              </a:xfrm>
              <a:custGeom>
                <a:avLst/>
                <a:gdLst>
                  <a:gd name="T0" fmla="*/ 0 w 76"/>
                  <a:gd name="T1" fmla="*/ 5 h 52"/>
                  <a:gd name="T2" fmla="*/ 40 w 76"/>
                  <a:gd name="T3" fmla="*/ 46 h 52"/>
                  <a:gd name="T4" fmla="*/ 76 w 76"/>
                  <a:gd name="T5" fmla="*/ 41 h 52"/>
                  <a:gd name="T6" fmla="*/ 42 w 76"/>
                  <a:gd name="T7" fmla="*/ 5 h 52"/>
                  <a:gd name="T8" fmla="*/ 0 w 76"/>
                  <a:gd name="T9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2">
                    <a:moveTo>
                      <a:pt x="0" y="5"/>
                    </a:moveTo>
                    <a:cubicBezTo>
                      <a:pt x="0" y="5"/>
                      <a:pt x="19" y="41"/>
                      <a:pt x="40" y="46"/>
                    </a:cubicBezTo>
                    <a:cubicBezTo>
                      <a:pt x="61" y="52"/>
                      <a:pt x="76" y="41"/>
                      <a:pt x="76" y="41"/>
                    </a:cubicBezTo>
                    <a:cubicBezTo>
                      <a:pt x="76" y="41"/>
                      <a:pt x="63" y="11"/>
                      <a:pt x="42" y="5"/>
                    </a:cubicBezTo>
                    <a:cubicBezTo>
                      <a:pt x="22" y="0"/>
                      <a:pt x="2" y="5"/>
                      <a:pt x="0" y="5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17" name="Freeform 4780">
                <a:extLst>
                  <a:ext uri="{FF2B5EF4-FFF2-40B4-BE49-F238E27FC236}">
                    <a16:creationId xmlns:a16="http://schemas.microsoft.com/office/drawing/2014/main" id="{E57A9E17-C975-4D58-B3ED-F190FB217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" y="3446"/>
                <a:ext cx="62" cy="42"/>
              </a:xfrm>
              <a:custGeom>
                <a:avLst/>
                <a:gdLst>
                  <a:gd name="T0" fmla="*/ 0 w 73"/>
                  <a:gd name="T1" fmla="*/ 45 h 50"/>
                  <a:gd name="T2" fmla="*/ 58 w 73"/>
                  <a:gd name="T3" fmla="*/ 36 h 50"/>
                  <a:gd name="T4" fmla="*/ 71 w 73"/>
                  <a:gd name="T5" fmla="*/ 6 h 50"/>
                  <a:gd name="T6" fmla="*/ 21 w 73"/>
                  <a:gd name="T7" fmla="*/ 14 h 50"/>
                  <a:gd name="T8" fmla="*/ 0 w 73"/>
                  <a:gd name="T9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50">
                    <a:moveTo>
                      <a:pt x="0" y="45"/>
                    </a:moveTo>
                    <a:cubicBezTo>
                      <a:pt x="0" y="45"/>
                      <a:pt x="42" y="50"/>
                      <a:pt x="58" y="36"/>
                    </a:cubicBezTo>
                    <a:cubicBezTo>
                      <a:pt x="73" y="23"/>
                      <a:pt x="71" y="6"/>
                      <a:pt x="71" y="6"/>
                    </a:cubicBezTo>
                    <a:cubicBezTo>
                      <a:pt x="71" y="6"/>
                      <a:pt x="37" y="0"/>
                      <a:pt x="21" y="14"/>
                    </a:cubicBezTo>
                    <a:cubicBezTo>
                      <a:pt x="6" y="27"/>
                      <a:pt x="0" y="44"/>
                      <a:pt x="0" y="45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18" name="Freeform 4781">
                <a:extLst>
                  <a:ext uri="{FF2B5EF4-FFF2-40B4-BE49-F238E27FC236}">
                    <a16:creationId xmlns:a16="http://schemas.microsoft.com/office/drawing/2014/main" id="{5FD2358A-CC2F-4B32-9F86-44E28C6C2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8" y="3432"/>
                <a:ext cx="69" cy="38"/>
              </a:xfrm>
              <a:custGeom>
                <a:avLst/>
                <a:gdLst>
                  <a:gd name="T0" fmla="*/ 0 w 81"/>
                  <a:gd name="T1" fmla="*/ 7 h 45"/>
                  <a:gd name="T2" fmla="*/ 46 w 81"/>
                  <a:gd name="T3" fmla="*/ 43 h 45"/>
                  <a:gd name="T4" fmla="*/ 81 w 81"/>
                  <a:gd name="T5" fmla="*/ 32 h 45"/>
                  <a:gd name="T6" fmla="*/ 41 w 81"/>
                  <a:gd name="T7" fmla="*/ 2 h 45"/>
                  <a:gd name="T8" fmla="*/ 0 w 81"/>
                  <a:gd name="T9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5">
                    <a:moveTo>
                      <a:pt x="0" y="7"/>
                    </a:moveTo>
                    <a:cubicBezTo>
                      <a:pt x="0" y="7"/>
                      <a:pt x="25" y="41"/>
                      <a:pt x="46" y="43"/>
                    </a:cubicBezTo>
                    <a:cubicBezTo>
                      <a:pt x="68" y="45"/>
                      <a:pt x="81" y="32"/>
                      <a:pt x="81" y="32"/>
                    </a:cubicBezTo>
                    <a:cubicBezTo>
                      <a:pt x="81" y="32"/>
                      <a:pt x="63" y="4"/>
                      <a:pt x="41" y="2"/>
                    </a:cubicBezTo>
                    <a:cubicBezTo>
                      <a:pt x="21" y="0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19" name="Freeform 4782">
                <a:extLst>
                  <a:ext uri="{FF2B5EF4-FFF2-40B4-BE49-F238E27FC236}">
                    <a16:creationId xmlns:a16="http://schemas.microsoft.com/office/drawing/2014/main" id="{0C9D4A86-7972-4301-952C-F57E0820A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397"/>
                <a:ext cx="53" cy="35"/>
              </a:xfrm>
              <a:custGeom>
                <a:avLst/>
                <a:gdLst>
                  <a:gd name="T0" fmla="*/ 0 w 61"/>
                  <a:gd name="T1" fmla="*/ 37 h 41"/>
                  <a:gd name="T2" fmla="*/ 48 w 61"/>
                  <a:gd name="T3" fmla="*/ 30 h 41"/>
                  <a:gd name="T4" fmla="*/ 59 w 61"/>
                  <a:gd name="T5" fmla="*/ 5 h 41"/>
                  <a:gd name="T6" fmla="*/ 18 w 61"/>
                  <a:gd name="T7" fmla="*/ 11 h 41"/>
                  <a:gd name="T8" fmla="*/ 0 w 61"/>
                  <a:gd name="T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1">
                    <a:moveTo>
                      <a:pt x="0" y="37"/>
                    </a:moveTo>
                    <a:cubicBezTo>
                      <a:pt x="0" y="37"/>
                      <a:pt x="35" y="41"/>
                      <a:pt x="48" y="30"/>
                    </a:cubicBezTo>
                    <a:cubicBezTo>
                      <a:pt x="61" y="19"/>
                      <a:pt x="59" y="5"/>
                      <a:pt x="59" y="5"/>
                    </a:cubicBezTo>
                    <a:cubicBezTo>
                      <a:pt x="59" y="5"/>
                      <a:pt x="31" y="0"/>
                      <a:pt x="18" y="11"/>
                    </a:cubicBezTo>
                    <a:cubicBezTo>
                      <a:pt x="6" y="22"/>
                      <a:pt x="0" y="36"/>
                      <a:pt x="0" y="37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20" name="Freeform 4783">
                <a:extLst>
                  <a:ext uri="{FF2B5EF4-FFF2-40B4-BE49-F238E27FC236}">
                    <a16:creationId xmlns:a16="http://schemas.microsoft.com/office/drawing/2014/main" id="{FB0FB594-CA37-499E-8518-A07BB4595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" y="3388"/>
                <a:ext cx="49" cy="26"/>
              </a:xfrm>
              <a:custGeom>
                <a:avLst/>
                <a:gdLst>
                  <a:gd name="T0" fmla="*/ 0 w 57"/>
                  <a:gd name="T1" fmla="*/ 5 h 31"/>
                  <a:gd name="T2" fmla="*/ 33 w 57"/>
                  <a:gd name="T3" fmla="*/ 30 h 31"/>
                  <a:gd name="T4" fmla="*/ 57 w 57"/>
                  <a:gd name="T5" fmla="*/ 22 h 31"/>
                  <a:gd name="T6" fmla="*/ 29 w 57"/>
                  <a:gd name="T7" fmla="*/ 1 h 31"/>
                  <a:gd name="T8" fmla="*/ 0 w 57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1">
                    <a:moveTo>
                      <a:pt x="0" y="5"/>
                    </a:moveTo>
                    <a:cubicBezTo>
                      <a:pt x="0" y="5"/>
                      <a:pt x="17" y="29"/>
                      <a:pt x="33" y="30"/>
                    </a:cubicBezTo>
                    <a:cubicBezTo>
                      <a:pt x="48" y="31"/>
                      <a:pt x="57" y="22"/>
                      <a:pt x="57" y="22"/>
                    </a:cubicBezTo>
                    <a:cubicBezTo>
                      <a:pt x="57" y="22"/>
                      <a:pt x="44" y="3"/>
                      <a:pt x="29" y="1"/>
                    </a:cubicBezTo>
                    <a:cubicBezTo>
                      <a:pt x="15" y="0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21" name="Freeform 4784">
                <a:extLst>
                  <a:ext uri="{FF2B5EF4-FFF2-40B4-BE49-F238E27FC236}">
                    <a16:creationId xmlns:a16="http://schemas.microsoft.com/office/drawing/2014/main" id="{849AEF17-A0BB-4686-8B58-19651683F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" y="3347"/>
                <a:ext cx="36" cy="20"/>
              </a:xfrm>
              <a:custGeom>
                <a:avLst/>
                <a:gdLst>
                  <a:gd name="T0" fmla="*/ 0 w 42"/>
                  <a:gd name="T1" fmla="*/ 4 h 23"/>
                  <a:gd name="T2" fmla="*/ 24 w 42"/>
                  <a:gd name="T3" fmla="*/ 22 h 23"/>
                  <a:gd name="T4" fmla="*/ 42 w 42"/>
                  <a:gd name="T5" fmla="*/ 17 h 23"/>
                  <a:gd name="T6" fmla="*/ 22 w 42"/>
                  <a:gd name="T7" fmla="*/ 1 h 23"/>
                  <a:gd name="T8" fmla="*/ 0 w 4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3">
                    <a:moveTo>
                      <a:pt x="0" y="4"/>
                    </a:moveTo>
                    <a:cubicBezTo>
                      <a:pt x="0" y="4"/>
                      <a:pt x="13" y="21"/>
                      <a:pt x="24" y="22"/>
                    </a:cubicBezTo>
                    <a:cubicBezTo>
                      <a:pt x="35" y="23"/>
                      <a:pt x="42" y="17"/>
                      <a:pt x="42" y="17"/>
                    </a:cubicBezTo>
                    <a:cubicBezTo>
                      <a:pt x="42" y="17"/>
                      <a:pt x="33" y="2"/>
                      <a:pt x="22" y="1"/>
                    </a:cubicBezTo>
                    <a:cubicBezTo>
                      <a:pt x="11" y="0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22" name="Freeform 4785">
                <a:extLst>
                  <a:ext uri="{FF2B5EF4-FFF2-40B4-BE49-F238E27FC236}">
                    <a16:creationId xmlns:a16="http://schemas.microsoft.com/office/drawing/2014/main" id="{5A0199B8-3980-4320-B7C3-87871D953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2" y="3353"/>
                <a:ext cx="42" cy="28"/>
              </a:xfrm>
              <a:custGeom>
                <a:avLst/>
                <a:gdLst>
                  <a:gd name="T0" fmla="*/ 0 w 49"/>
                  <a:gd name="T1" fmla="*/ 30 h 33"/>
                  <a:gd name="T2" fmla="*/ 39 w 49"/>
                  <a:gd name="T3" fmla="*/ 24 h 33"/>
                  <a:gd name="T4" fmla="*/ 47 w 49"/>
                  <a:gd name="T5" fmla="*/ 4 h 33"/>
                  <a:gd name="T6" fmla="*/ 14 w 49"/>
                  <a:gd name="T7" fmla="*/ 9 h 33"/>
                  <a:gd name="T8" fmla="*/ 0 w 49"/>
                  <a:gd name="T9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3">
                    <a:moveTo>
                      <a:pt x="0" y="30"/>
                    </a:moveTo>
                    <a:cubicBezTo>
                      <a:pt x="0" y="30"/>
                      <a:pt x="28" y="33"/>
                      <a:pt x="39" y="24"/>
                    </a:cubicBezTo>
                    <a:cubicBezTo>
                      <a:pt x="49" y="15"/>
                      <a:pt x="47" y="4"/>
                      <a:pt x="47" y="4"/>
                    </a:cubicBezTo>
                    <a:cubicBezTo>
                      <a:pt x="47" y="4"/>
                      <a:pt x="25" y="0"/>
                      <a:pt x="14" y="9"/>
                    </a:cubicBezTo>
                    <a:cubicBezTo>
                      <a:pt x="5" y="18"/>
                      <a:pt x="0" y="29"/>
                      <a:pt x="0" y="30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23" name="Freeform 4786">
                <a:extLst>
                  <a:ext uri="{FF2B5EF4-FFF2-40B4-BE49-F238E27FC236}">
                    <a16:creationId xmlns:a16="http://schemas.microsoft.com/office/drawing/2014/main" id="{1AA57B53-4EA9-4873-A66D-D349405C9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4" y="3315"/>
                <a:ext cx="39" cy="25"/>
              </a:xfrm>
              <a:custGeom>
                <a:avLst/>
                <a:gdLst>
                  <a:gd name="T0" fmla="*/ 0 w 45"/>
                  <a:gd name="T1" fmla="*/ 29 h 30"/>
                  <a:gd name="T2" fmla="*/ 35 w 45"/>
                  <a:gd name="T3" fmla="*/ 21 h 30"/>
                  <a:gd name="T4" fmla="*/ 45 w 45"/>
                  <a:gd name="T5" fmla="*/ 2 h 30"/>
                  <a:gd name="T6" fmla="*/ 15 w 45"/>
                  <a:gd name="T7" fmla="*/ 9 h 30"/>
                  <a:gd name="T8" fmla="*/ 0 w 45"/>
                  <a:gd name="T9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0">
                    <a:moveTo>
                      <a:pt x="0" y="29"/>
                    </a:moveTo>
                    <a:cubicBezTo>
                      <a:pt x="0" y="29"/>
                      <a:pt x="25" y="30"/>
                      <a:pt x="35" y="21"/>
                    </a:cubicBezTo>
                    <a:cubicBezTo>
                      <a:pt x="45" y="12"/>
                      <a:pt x="45" y="2"/>
                      <a:pt x="45" y="2"/>
                    </a:cubicBezTo>
                    <a:cubicBezTo>
                      <a:pt x="45" y="2"/>
                      <a:pt x="25" y="0"/>
                      <a:pt x="15" y="9"/>
                    </a:cubicBezTo>
                    <a:cubicBezTo>
                      <a:pt x="5" y="18"/>
                      <a:pt x="0" y="28"/>
                      <a:pt x="0" y="29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24" name="Freeform 4787">
                <a:extLst>
                  <a:ext uri="{FF2B5EF4-FFF2-40B4-BE49-F238E27FC236}">
                    <a16:creationId xmlns:a16="http://schemas.microsoft.com/office/drawing/2014/main" id="{55134189-1172-4E5E-BABD-062C86FAB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8" y="3310"/>
                <a:ext cx="49" cy="21"/>
              </a:xfrm>
              <a:custGeom>
                <a:avLst/>
                <a:gdLst>
                  <a:gd name="T0" fmla="*/ 0 w 57"/>
                  <a:gd name="T1" fmla="*/ 14 h 25"/>
                  <a:gd name="T2" fmla="*/ 37 w 57"/>
                  <a:gd name="T3" fmla="*/ 22 h 25"/>
                  <a:gd name="T4" fmla="*/ 57 w 57"/>
                  <a:gd name="T5" fmla="*/ 10 h 25"/>
                  <a:gd name="T6" fmla="*/ 25 w 57"/>
                  <a:gd name="T7" fmla="*/ 3 h 25"/>
                  <a:gd name="T8" fmla="*/ 0 w 57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5">
                    <a:moveTo>
                      <a:pt x="0" y="14"/>
                    </a:moveTo>
                    <a:cubicBezTo>
                      <a:pt x="0" y="14"/>
                      <a:pt x="23" y="25"/>
                      <a:pt x="37" y="22"/>
                    </a:cubicBezTo>
                    <a:cubicBezTo>
                      <a:pt x="51" y="19"/>
                      <a:pt x="57" y="10"/>
                      <a:pt x="57" y="10"/>
                    </a:cubicBezTo>
                    <a:cubicBezTo>
                      <a:pt x="57" y="10"/>
                      <a:pt x="39" y="0"/>
                      <a:pt x="25" y="3"/>
                    </a:cubicBezTo>
                    <a:cubicBezTo>
                      <a:pt x="11" y="7"/>
                      <a:pt x="1" y="14"/>
                      <a:pt x="0" y="14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25" name="Freeform 4788">
                <a:extLst>
                  <a:ext uri="{FF2B5EF4-FFF2-40B4-BE49-F238E27FC236}">
                    <a16:creationId xmlns:a16="http://schemas.microsoft.com/office/drawing/2014/main" id="{699A3558-F10A-4A89-ABE3-21627E830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" y="3283"/>
                <a:ext cx="40" cy="25"/>
              </a:xfrm>
              <a:custGeom>
                <a:avLst/>
                <a:gdLst>
                  <a:gd name="T0" fmla="*/ 0 w 46"/>
                  <a:gd name="T1" fmla="*/ 29 h 29"/>
                  <a:gd name="T2" fmla="*/ 36 w 46"/>
                  <a:gd name="T3" fmla="*/ 20 h 29"/>
                  <a:gd name="T4" fmla="*/ 46 w 46"/>
                  <a:gd name="T5" fmla="*/ 1 h 29"/>
                  <a:gd name="T6" fmla="*/ 15 w 46"/>
                  <a:gd name="T7" fmla="*/ 9 h 29"/>
                  <a:gd name="T8" fmla="*/ 0 w 4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9">
                    <a:moveTo>
                      <a:pt x="0" y="29"/>
                    </a:moveTo>
                    <a:cubicBezTo>
                      <a:pt x="0" y="29"/>
                      <a:pt x="26" y="29"/>
                      <a:pt x="36" y="20"/>
                    </a:cubicBezTo>
                    <a:cubicBezTo>
                      <a:pt x="46" y="11"/>
                      <a:pt x="46" y="1"/>
                      <a:pt x="46" y="1"/>
                    </a:cubicBezTo>
                    <a:cubicBezTo>
                      <a:pt x="46" y="1"/>
                      <a:pt x="25" y="0"/>
                      <a:pt x="15" y="9"/>
                    </a:cubicBezTo>
                    <a:cubicBezTo>
                      <a:pt x="5" y="17"/>
                      <a:pt x="0" y="28"/>
                      <a:pt x="0" y="29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26" name="Freeform 4789">
                <a:extLst>
                  <a:ext uri="{FF2B5EF4-FFF2-40B4-BE49-F238E27FC236}">
                    <a16:creationId xmlns:a16="http://schemas.microsoft.com/office/drawing/2014/main" id="{15E9DF93-3068-49FA-985F-00FCC873E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3" y="3265"/>
                <a:ext cx="26" cy="23"/>
              </a:xfrm>
              <a:custGeom>
                <a:avLst/>
                <a:gdLst>
                  <a:gd name="T0" fmla="*/ 0 w 30"/>
                  <a:gd name="T1" fmla="*/ 27 h 27"/>
                  <a:gd name="T2" fmla="*/ 24 w 30"/>
                  <a:gd name="T3" fmla="*/ 15 h 27"/>
                  <a:gd name="T4" fmla="*/ 28 w 30"/>
                  <a:gd name="T5" fmla="*/ 0 h 27"/>
                  <a:gd name="T6" fmla="*/ 7 w 30"/>
                  <a:gd name="T7" fmla="*/ 10 h 27"/>
                  <a:gd name="T8" fmla="*/ 0 w 30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0" y="27"/>
                    </a:moveTo>
                    <a:cubicBezTo>
                      <a:pt x="0" y="27"/>
                      <a:pt x="19" y="23"/>
                      <a:pt x="24" y="15"/>
                    </a:cubicBezTo>
                    <a:cubicBezTo>
                      <a:pt x="30" y="7"/>
                      <a:pt x="28" y="0"/>
                      <a:pt x="28" y="0"/>
                    </a:cubicBezTo>
                    <a:cubicBezTo>
                      <a:pt x="28" y="0"/>
                      <a:pt x="13" y="2"/>
                      <a:pt x="7" y="10"/>
                    </a:cubicBezTo>
                    <a:cubicBezTo>
                      <a:pt x="2" y="18"/>
                      <a:pt x="0" y="26"/>
                      <a:pt x="0" y="27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27" name="Freeform 4790">
                <a:extLst>
                  <a:ext uri="{FF2B5EF4-FFF2-40B4-BE49-F238E27FC236}">
                    <a16:creationId xmlns:a16="http://schemas.microsoft.com/office/drawing/2014/main" id="{7F714644-0EE7-4135-8D32-2AABA1CB4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" y="3281"/>
                <a:ext cx="26" cy="12"/>
              </a:xfrm>
              <a:custGeom>
                <a:avLst/>
                <a:gdLst>
                  <a:gd name="T0" fmla="*/ 0 w 30"/>
                  <a:gd name="T1" fmla="*/ 7 h 13"/>
                  <a:gd name="T2" fmla="*/ 19 w 30"/>
                  <a:gd name="T3" fmla="*/ 11 h 13"/>
                  <a:gd name="T4" fmla="*/ 30 w 30"/>
                  <a:gd name="T5" fmla="*/ 5 h 13"/>
                  <a:gd name="T6" fmla="*/ 13 w 30"/>
                  <a:gd name="T7" fmla="*/ 2 h 13"/>
                  <a:gd name="T8" fmla="*/ 0 w 30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0" y="7"/>
                    </a:moveTo>
                    <a:cubicBezTo>
                      <a:pt x="0" y="7"/>
                      <a:pt x="12" y="13"/>
                      <a:pt x="19" y="11"/>
                    </a:cubicBezTo>
                    <a:cubicBezTo>
                      <a:pt x="27" y="10"/>
                      <a:pt x="30" y="5"/>
                      <a:pt x="30" y="5"/>
                    </a:cubicBezTo>
                    <a:cubicBezTo>
                      <a:pt x="30" y="5"/>
                      <a:pt x="20" y="0"/>
                      <a:pt x="13" y="2"/>
                    </a:cubicBezTo>
                    <a:cubicBezTo>
                      <a:pt x="6" y="3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28" name="Freeform 4791">
                <a:extLst>
                  <a:ext uri="{FF2B5EF4-FFF2-40B4-BE49-F238E27FC236}">
                    <a16:creationId xmlns:a16="http://schemas.microsoft.com/office/drawing/2014/main" id="{B20900F4-2D34-4739-9695-88CBE2E3B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0" y="3777"/>
                <a:ext cx="385" cy="434"/>
              </a:xfrm>
              <a:custGeom>
                <a:avLst/>
                <a:gdLst>
                  <a:gd name="T0" fmla="*/ 47 w 451"/>
                  <a:gd name="T1" fmla="*/ 390 h 511"/>
                  <a:gd name="T2" fmla="*/ 123 w 451"/>
                  <a:gd name="T3" fmla="*/ 408 h 511"/>
                  <a:gd name="T4" fmla="*/ 89 w 451"/>
                  <a:gd name="T5" fmla="*/ 356 h 511"/>
                  <a:gd name="T6" fmla="*/ 30 w 451"/>
                  <a:gd name="T7" fmla="*/ 281 h 511"/>
                  <a:gd name="T8" fmla="*/ 108 w 451"/>
                  <a:gd name="T9" fmla="*/ 276 h 511"/>
                  <a:gd name="T10" fmla="*/ 104 w 451"/>
                  <a:gd name="T11" fmla="*/ 235 h 511"/>
                  <a:gd name="T12" fmla="*/ 18 w 451"/>
                  <a:gd name="T13" fmla="*/ 145 h 511"/>
                  <a:gd name="T14" fmla="*/ 79 w 451"/>
                  <a:gd name="T15" fmla="*/ 147 h 511"/>
                  <a:gd name="T16" fmla="*/ 96 w 451"/>
                  <a:gd name="T17" fmla="*/ 105 h 511"/>
                  <a:gd name="T18" fmla="*/ 84 w 451"/>
                  <a:gd name="T19" fmla="*/ 26 h 511"/>
                  <a:gd name="T20" fmla="*/ 128 w 451"/>
                  <a:gd name="T21" fmla="*/ 6 h 511"/>
                  <a:gd name="T22" fmla="*/ 177 w 451"/>
                  <a:gd name="T23" fmla="*/ 5 h 511"/>
                  <a:gd name="T24" fmla="*/ 207 w 451"/>
                  <a:gd name="T25" fmla="*/ 80 h 511"/>
                  <a:gd name="T26" fmla="*/ 244 w 451"/>
                  <a:gd name="T27" fmla="*/ 110 h 511"/>
                  <a:gd name="T28" fmla="*/ 296 w 451"/>
                  <a:gd name="T29" fmla="*/ 83 h 511"/>
                  <a:gd name="T30" fmla="*/ 266 w 451"/>
                  <a:gd name="T31" fmla="*/ 199 h 511"/>
                  <a:gd name="T32" fmla="*/ 283 w 451"/>
                  <a:gd name="T33" fmla="*/ 237 h 511"/>
                  <a:gd name="T34" fmla="*/ 354 w 451"/>
                  <a:gd name="T35" fmla="*/ 208 h 511"/>
                  <a:gd name="T36" fmla="*/ 341 w 451"/>
                  <a:gd name="T37" fmla="*/ 300 h 511"/>
                  <a:gd name="T38" fmla="*/ 337 w 451"/>
                  <a:gd name="T39" fmla="*/ 360 h 511"/>
                  <a:gd name="T40" fmla="*/ 395 w 451"/>
                  <a:gd name="T41" fmla="*/ 311 h 511"/>
                  <a:gd name="T42" fmla="*/ 377 w 451"/>
                  <a:gd name="T43" fmla="*/ 438 h 511"/>
                  <a:gd name="T44" fmla="*/ 261 w 451"/>
                  <a:gd name="T45" fmla="*/ 498 h 511"/>
                  <a:gd name="T46" fmla="*/ 127 w 451"/>
                  <a:gd name="T47" fmla="*/ 494 h 511"/>
                  <a:gd name="T48" fmla="*/ 47 w 451"/>
                  <a:gd name="T49" fmla="*/ 39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1" h="511">
                    <a:moveTo>
                      <a:pt x="47" y="390"/>
                    </a:moveTo>
                    <a:cubicBezTo>
                      <a:pt x="78" y="365"/>
                      <a:pt x="94" y="413"/>
                      <a:pt x="123" y="408"/>
                    </a:cubicBezTo>
                    <a:cubicBezTo>
                      <a:pt x="180" y="399"/>
                      <a:pt x="103" y="363"/>
                      <a:pt x="89" y="356"/>
                    </a:cubicBezTo>
                    <a:cubicBezTo>
                      <a:pt x="65" y="344"/>
                      <a:pt x="24" y="310"/>
                      <a:pt x="30" y="281"/>
                    </a:cubicBezTo>
                    <a:cubicBezTo>
                      <a:pt x="41" y="234"/>
                      <a:pt x="82" y="277"/>
                      <a:pt x="108" y="276"/>
                    </a:cubicBezTo>
                    <a:cubicBezTo>
                      <a:pt x="152" y="275"/>
                      <a:pt x="127" y="247"/>
                      <a:pt x="104" y="235"/>
                    </a:cubicBezTo>
                    <a:cubicBezTo>
                      <a:pt x="76" y="222"/>
                      <a:pt x="0" y="190"/>
                      <a:pt x="18" y="145"/>
                    </a:cubicBezTo>
                    <a:cubicBezTo>
                      <a:pt x="31" y="114"/>
                      <a:pt x="59" y="144"/>
                      <a:pt x="79" y="147"/>
                    </a:cubicBezTo>
                    <a:cubicBezTo>
                      <a:pt x="118" y="154"/>
                      <a:pt x="107" y="126"/>
                      <a:pt x="96" y="105"/>
                    </a:cubicBezTo>
                    <a:cubicBezTo>
                      <a:pt x="82" y="79"/>
                      <a:pt x="58" y="54"/>
                      <a:pt x="84" y="26"/>
                    </a:cubicBezTo>
                    <a:cubicBezTo>
                      <a:pt x="95" y="15"/>
                      <a:pt x="112" y="7"/>
                      <a:pt x="128" y="6"/>
                    </a:cubicBezTo>
                    <a:cubicBezTo>
                      <a:pt x="142" y="0"/>
                      <a:pt x="162" y="0"/>
                      <a:pt x="177" y="5"/>
                    </a:cubicBezTo>
                    <a:cubicBezTo>
                      <a:pt x="215" y="19"/>
                      <a:pt x="206" y="51"/>
                      <a:pt x="207" y="80"/>
                    </a:cubicBezTo>
                    <a:cubicBezTo>
                      <a:pt x="208" y="104"/>
                      <a:pt x="213" y="133"/>
                      <a:pt x="244" y="110"/>
                    </a:cubicBezTo>
                    <a:cubicBezTo>
                      <a:pt x="260" y="98"/>
                      <a:pt x="268" y="60"/>
                      <a:pt x="296" y="83"/>
                    </a:cubicBezTo>
                    <a:cubicBezTo>
                      <a:pt x="335" y="115"/>
                      <a:pt x="284" y="175"/>
                      <a:pt x="266" y="199"/>
                    </a:cubicBezTo>
                    <a:cubicBezTo>
                      <a:pt x="251" y="219"/>
                      <a:pt x="244" y="254"/>
                      <a:pt x="283" y="237"/>
                    </a:cubicBezTo>
                    <a:cubicBezTo>
                      <a:pt x="307" y="226"/>
                      <a:pt x="322" y="171"/>
                      <a:pt x="354" y="208"/>
                    </a:cubicBezTo>
                    <a:cubicBezTo>
                      <a:pt x="375" y="231"/>
                      <a:pt x="356" y="279"/>
                      <a:pt x="341" y="300"/>
                    </a:cubicBezTo>
                    <a:cubicBezTo>
                      <a:pt x="332" y="312"/>
                      <a:pt x="282" y="376"/>
                      <a:pt x="337" y="360"/>
                    </a:cubicBezTo>
                    <a:cubicBezTo>
                      <a:pt x="365" y="352"/>
                      <a:pt x="355" y="303"/>
                      <a:pt x="395" y="311"/>
                    </a:cubicBezTo>
                    <a:cubicBezTo>
                      <a:pt x="451" y="324"/>
                      <a:pt x="398" y="416"/>
                      <a:pt x="377" y="438"/>
                    </a:cubicBezTo>
                    <a:cubicBezTo>
                      <a:pt x="344" y="473"/>
                      <a:pt x="305" y="492"/>
                      <a:pt x="261" y="498"/>
                    </a:cubicBezTo>
                    <a:cubicBezTo>
                      <a:pt x="219" y="511"/>
                      <a:pt x="175" y="511"/>
                      <a:pt x="127" y="494"/>
                    </a:cubicBezTo>
                    <a:cubicBezTo>
                      <a:pt x="97" y="483"/>
                      <a:pt x="4" y="425"/>
                      <a:pt x="47" y="390"/>
                    </a:cubicBezTo>
                    <a:close/>
                  </a:path>
                </a:pathLst>
              </a:custGeom>
              <a:solidFill>
                <a:srgbClr val="E9B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29" name="Freeform 4792">
                <a:extLst>
                  <a:ext uri="{FF2B5EF4-FFF2-40B4-BE49-F238E27FC236}">
                    <a16:creationId xmlns:a16="http://schemas.microsoft.com/office/drawing/2014/main" id="{B40C959D-DD78-4FC6-85DA-5575247C2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" y="4199"/>
                <a:ext cx="38" cy="81"/>
              </a:xfrm>
              <a:custGeom>
                <a:avLst/>
                <a:gdLst>
                  <a:gd name="T0" fmla="*/ 18 w 44"/>
                  <a:gd name="T1" fmla="*/ 0 h 95"/>
                  <a:gd name="T2" fmla="*/ 41 w 44"/>
                  <a:gd name="T3" fmla="*/ 81 h 95"/>
                  <a:gd name="T4" fmla="*/ 23 w 44"/>
                  <a:gd name="T5" fmla="*/ 85 h 95"/>
                  <a:gd name="T6" fmla="*/ 0 w 44"/>
                  <a:gd name="T7" fmla="*/ 4 h 95"/>
                  <a:gd name="T8" fmla="*/ 11 w 44"/>
                  <a:gd name="T9" fmla="*/ 1 h 95"/>
                  <a:gd name="T10" fmla="*/ 18 w 44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95">
                    <a:moveTo>
                      <a:pt x="18" y="0"/>
                    </a:moveTo>
                    <a:cubicBezTo>
                      <a:pt x="26" y="27"/>
                      <a:pt x="33" y="54"/>
                      <a:pt x="41" y="81"/>
                    </a:cubicBezTo>
                    <a:cubicBezTo>
                      <a:pt x="44" y="91"/>
                      <a:pt x="26" y="95"/>
                      <a:pt x="23" y="85"/>
                    </a:cubicBezTo>
                    <a:cubicBezTo>
                      <a:pt x="15" y="58"/>
                      <a:pt x="8" y="31"/>
                      <a:pt x="0" y="4"/>
                    </a:cubicBezTo>
                    <a:cubicBezTo>
                      <a:pt x="4" y="3"/>
                      <a:pt x="7" y="2"/>
                      <a:pt x="11" y="1"/>
                    </a:cubicBezTo>
                    <a:cubicBezTo>
                      <a:pt x="13" y="1"/>
                      <a:pt x="16" y="0"/>
                      <a:pt x="18" y="0"/>
                    </a:cubicBezTo>
                    <a:close/>
                  </a:path>
                </a:pathLst>
              </a:custGeom>
              <a:solidFill>
                <a:srgbClr val="D79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30" name="Freeform 4793">
                <a:extLst>
                  <a:ext uri="{FF2B5EF4-FFF2-40B4-BE49-F238E27FC236}">
                    <a16:creationId xmlns:a16="http://schemas.microsoft.com/office/drawing/2014/main" id="{D2C8E050-5900-43D5-BCD3-B82F00879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5" y="3779"/>
                <a:ext cx="330" cy="424"/>
              </a:xfrm>
              <a:custGeom>
                <a:avLst/>
                <a:gdLst>
                  <a:gd name="T0" fmla="*/ 29 w 386"/>
                  <a:gd name="T1" fmla="*/ 387 h 498"/>
                  <a:gd name="T2" fmla="*/ 30 w 386"/>
                  <a:gd name="T3" fmla="*/ 386 h 498"/>
                  <a:gd name="T4" fmla="*/ 106 w 386"/>
                  <a:gd name="T5" fmla="*/ 433 h 498"/>
                  <a:gd name="T6" fmla="*/ 223 w 386"/>
                  <a:gd name="T7" fmla="*/ 462 h 498"/>
                  <a:gd name="T8" fmla="*/ 195 w 386"/>
                  <a:gd name="T9" fmla="*/ 362 h 498"/>
                  <a:gd name="T10" fmla="*/ 14 w 386"/>
                  <a:gd name="T11" fmla="*/ 271 h 498"/>
                  <a:gd name="T12" fmla="*/ 21 w 386"/>
                  <a:gd name="T13" fmla="*/ 260 h 498"/>
                  <a:gd name="T14" fmla="*/ 192 w 386"/>
                  <a:gd name="T15" fmla="*/ 348 h 498"/>
                  <a:gd name="T16" fmla="*/ 159 w 386"/>
                  <a:gd name="T17" fmla="*/ 224 h 498"/>
                  <a:gd name="T18" fmla="*/ 0 w 386"/>
                  <a:gd name="T19" fmla="*/ 143 h 498"/>
                  <a:gd name="T20" fmla="*/ 0 w 386"/>
                  <a:gd name="T21" fmla="*/ 142 h 498"/>
                  <a:gd name="T22" fmla="*/ 7 w 386"/>
                  <a:gd name="T23" fmla="*/ 132 h 498"/>
                  <a:gd name="T24" fmla="*/ 154 w 386"/>
                  <a:gd name="T25" fmla="*/ 209 h 498"/>
                  <a:gd name="T26" fmla="*/ 100 w 386"/>
                  <a:gd name="T27" fmla="*/ 4 h 498"/>
                  <a:gd name="T28" fmla="*/ 110 w 386"/>
                  <a:gd name="T29" fmla="*/ 3 h 498"/>
                  <a:gd name="T30" fmla="*/ 118 w 386"/>
                  <a:gd name="T31" fmla="*/ 0 h 498"/>
                  <a:gd name="T32" fmla="*/ 171 w 386"/>
                  <a:gd name="T33" fmla="*/ 201 h 498"/>
                  <a:gd name="T34" fmla="*/ 276 w 386"/>
                  <a:gd name="T35" fmla="*/ 78 h 498"/>
                  <a:gd name="T36" fmla="*/ 278 w 386"/>
                  <a:gd name="T37" fmla="*/ 80 h 498"/>
                  <a:gd name="T38" fmla="*/ 286 w 386"/>
                  <a:gd name="T39" fmla="*/ 88 h 498"/>
                  <a:gd name="T40" fmla="*/ 175 w 386"/>
                  <a:gd name="T41" fmla="*/ 217 h 498"/>
                  <a:gd name="T42" fmla="*/ 208 w 386"/>
                  <a:gd name="T43" fmla="*/ 339 h 498"/>
                  <a:gd name="T44" fmla="*/ 290 w 386"/>
                  <a:gd name="T45" fmla="*/ 258 h 498"/>
                  <a:gd name="T46" fmla="*/ 325 w 386"/>
                  <a:gd name="T47" fmla="*/ 195 h 498"/>
                  <a:gd name="T48" fmla="*/ 336 w 386"/>
                  <a:gd name="T49" fmla="*/ 204 h 498"/>
                  <a:gd name="T50" fmla="*/ 298 w 386"/>
                  <a:gd name="T51" fmla="*/ 270 h 498"/>
                  <a:gd name="T52" fmla="*/ 212 w 386"/>
                  <a:gd name="T53" fmla="*/ 353 h 498"/>
                  <a:gd name="T54" fmla="*/ 241 w 386"/>
                  <a:gd name="T55" fmla="*/ 460 h 498"/>
                  <a:gd name="T56" fmla="*/ 335 w 386"/>
                  <a:gd name="T57" fmla="*/ 391 h 498"/>
                  <a:gd name="T58" fmla="*/ 373 w 386"/>
                  <a:gd name="T59" fmla="*/ 308 h 498"/>
                  <a:gd name="T60" fmla="*/ 377 w 386"/>
                  <a:gd name="T61" fmla="*/ 308 h 498"/>
                  <a:gd name="T62" fmla="*/ 386 w 386"/>
                  <a:gd name="T63" fmla="*/ 311 h 498"/>
                  <a:gd name="T64" fmla="*/ 347 w 386"/>
                  <a:gd name="T65" fmla="*/ 397 h 498"/>
                  <a:gd name="T66" fmla="*/ 244 w 386"/>
                  <a:gd name="T67" fmla="*/ 472 h 498"/>
                  <a:gd name="T68" fmla="*/ 250 w 386"/>
                  <a:gd name="T69" fmla="*/ 494 h 498"/>
                  <a:gd name="T70" fmla="*/ 243 w 386"/>
                  <a:gd name="T71" fmla="*/ 495 h 498"/>
                  <a:gd name="T72" fmla="*/ 232 w 386"/>
                  <a:gd name="T73" fmla="*/ 498 h 498"/>
                  <a:gd name="T74" fmla="*/ 226 w 386"/>
                  <a:gd name="T75" fmla="*/ 474 h 498"/>
                  <a:gd name="T76" fmla="*/ 120 w 386"/>
                  <a:gd name="T77" fmla="*/ 455 h 498"/>
                  <a:gd name="T78" fmla="*/ 21 w 386"/>
                  <a:gd name="T79" fmla="*/ 396 h 498"/>
                  <a:gd name="T80" fmla="*/ 29 w 386"/>
                  <a:gd name="T81" fmla="*/ 387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6" h="498">
                    <a:moveTo>
                      <a:pt x="29" y="387"/>
                    </a:moveTo>
                    <a:cubicBezTo>
                      <a:pt x="30" y="386"/>
                      <a:pt x="30" y="386"/>
                      <a:pt x="30" y="386"/>
                    </a:cubicBezTo>
                    <a:cubicBezTo>
                      <a:pt x="54" y="403"/>
                      <a:pt x="79" y="419"/>
                      <a:pt x="106" y="433"/>
                    </a:cubicBezTo>
                    <a:cubicBezTo>
                      <a:pt x="138" y="450"/>
                      <a:pt x="184" y="472"/>
                      <a:pt x="223" y="462"/>
                    </a:cubicBezTo>
                    <a:cubicBezTo>
                      <a:pt x="213" y="429"/>
                      <a:pt x="204" y="395"/>
                      <a:pt x="195" y="362"/>
                    </a:cubicBezTo>
                    <a:cubicBezTo>
                      <a:pt x="127" y="346"/>
                      <a:pt x="70" y="309"/>
                      <a:pt x="14" y="271"/>
                    </a:cubicBezTo>
                    <a:cubicBezTo>
                      <a:pt x="16" y="266"/>
                      <a:pt x="18" y="263"/>
                      <a:pt x="21" y="260"/>
                    </a:cubicBezTo>
                    <a:cubicBezTo>
                      <a:pt x="73" y="296"/>
                      <a:pt x="128" y="332"/>
                      <a:pt x="192" y="348"/>
                    </a:cubicBezTo>
                    <a:cubicBezTo>
                      <a:pt x="180" y="307"/>
                      <a:pt x="169" y="265"/>
                      <a:pt x="159" y="224"/>
                    </a:cubicBezTo>
                    <a:cubicBezTo>
                      <a:pt x="103" y="201"/>
                      <a:pt x="49" y="176"/>
                      <a:pt x="0" y="143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" y="138"/>
                      <a:pt x="4" y="135"/>
                      <a:pt x="7" y="132"/>
                    </a:cubicBezTo>
                    <a:cubicBezTo>
                      <a:pt x="52" y="163"/>
                      <a:pt x="103" y="187"/>
                      <a:pt x="154" y="209"/>
                    </a:cubicBezTo>
                    <a:cubicBezTo>
                      <a:pt x="136" y="141"/>
                      <a:pt x="118" y="72"/>
                      <a:pt x="100" y="4"/>
                    </a:cubicBezTo>
                    <a:cubicBezTo>
                      <a:pt x="103" y="4"/>
                      <a:pt x="107" y="3"/>
                      <a:pt x="110" y="3"/>
                    </a:cubicBezTo>
                    <a:cubicBezTo>
                      <a:pt x="112" y="2"/>
                      <a:pt x="115" y="1"/>
                      <a:pt x="118" y="0"/>
                    </a:cubicBezTo>
                    <a:cubicBezTo>
                      <a:pt x="136" y="67"/>
                      <a:pt x="154" y="134"/>
                      <a:pt x="171" y="201"/>
                    </a:cubicBezTo>
                    <a:cubicBezTo>
                      <a:pt x="206" y="160"/>
                      <a:pt x="249" y="124"/>
                      <a:pt x="276" y="78"/>
                    </a:cubicBezTo>
                    <a:cubicBezTo>
                      <a:pt x="277" y="79"/>
                      <a:pt x="277" y="79"/>
                      <a:pt x="278" y="80"/>
                    </a:cubicBezTo>
                    <a:cubicBezTo>
                      <a:pt x="281" y="82"/>
                      <a:pt x="284" y="85"/>
                      <a:pt x="286" y="88"/>
                    </a:cubicBezTo>
                    <a:cubicBezTo>
                      <a:pt x="256" y="135"/>
                      <a:pt x="211" y="172"/>
                      <a:pt x="175" y="217"/>
                    </a:cubicBezTo>
                    <a:cubicBezTo>
                      <a:pt x="186" y="258"/>
                      <a:pt x="197" y="298"/>
                      <a:pt x="208" y="339"/>
                    </a:cubicBezTo>
                    <a:cubicBezTo>
                      <a:pt x="237" y="313"/>
                      <a:pt x="268" y="290"/>
                      <a:pt x="290" y="258"/>
                    </a:cubicBezTo>
                    <a:cubicBezTo>
                      <a:pt x="304" y="238"/>
                      <a:pt x="315" y="216"/>
                      <a:pt x="325" y="195"/>
                    </a:cubicBezTo>
                    <a:cubicBezTo>
                      <a:pt x="329" y="197"/>
                      <a:pt x="332" y="200"/>
                      <a:pt x="336" y="204"/>
                    </a:cubicBezTo>
                    <a:cubicBezTo>
                      <a:pt x="324" y="226"/>
                      <a:pt x="313" y="249"/>
                      <a:pt x="298" y="270"/>
                    </a:cubicBezTo>
                    <a:cubicBezTo>
                      <a:pt x="276" y="302"/>
                      <a:pt x="242" y="326"/>
                      <a:pt x="212" y="353"/>
                    </a:cubicBezTo>
                    <a:cubicBezTo>
                      <a:pt x="221" y="389"/>
                      <a:pt x="231" y="424"/>
                      <a:pt x="241" y="460"/>
                    </a:cubicBezTo>
                    <a:cubicBezTo>
                      <a:pt x="277" y="442"/>
                      <a:pt x="310" y="421"/>
                      <a:pt x="335" y="391"/>
                    </a:cubicBezTo>
                    <a:cubicBezTo>
                      <a:pt x="355" y="366"/>
                      <a:pt x="366" y="337"/>
                      <a:pt x="373" y="308"/>
                    </a:cubicBezTo>
                    <a:cubicBezTo>
                      <a:pt x="374" y="308"/>
                      <a:pt x="375" y="308"/>
                      <a:pt x="377" y="308"/>
                    </a:cubicBezTo>
                    <a:cubicBezTo>
                      <a:pt x="380" y="309"/>
                      <a:pt x="383" y="310"/>
                      <a:pt x="386" y="311"/>
                    </a:cubicBezTo>
                    <a:cubicBezTo>
                      <a:pt x="378" y="342"/>
                      <a:pt x="367" y="371"/>
                      <a:pt x="347" y="397"/>
                    </a:cubicBezTo>
                    <a:cubicBezTo>
                      <a:pt x="321" y="430"/>
                      <a:pt x="283" y="453"/>
                      <a:pt x="244" y="472"/>
                    </a:cubicBezTo>
                    <a:cubicBezTo>
                      <a:pt x="246" y="480"/>
                      <a:pt x="248" y="487"/>
                      <a:pt x="250" y="494"/>
                    </a:cubicBezTo>
                    <a:cubicBezTo>
                      <a:pt x="248" y="494"/>
                      <a:pt x="245" y="495"/>
                      <a:pt x="243" y="495"/>
                    </a:cubicBezTo>
                    <a:cubicBezTo>
                      <a:pt x="239" y="496"/>
                      <a:pt x="236" y="497"/>
                      <a:pt x="232" y="498"/>
                    </a:cubicBezTo>
                    <a:cubicBezTo>
                      <a:pt x="230" y="490"/>
                      <a:pt x="228" y="482"/>
                      <a:pt x="226" y="474"/>
                    </a:cubicBezTo>
                    <a:cubicBezTo>
                      <a:pt x="190" y="482"/>
                      <a:pt x="153" y="469"/>
                      <a:pt x="120" y="455"/>
                    </a:cubicBezTo>
                    <a:cubicBezTo>
                      <a:pt x="85" y="439"/>
                      <a:pt x="52" y="418"/>
                      <a:pt x="21" y="396"/>
                    </a:cubicBezTo>
                    <a:cubicBezTo>
                      <a:pt x="23" y="393"/>
                      <a:pt x="26" y="390"/>
                      <a:pt x="29" y="387"/>
                    </a:cubicBezTo>
                    <a:close/>
                  </a:path>
                </a:pathLst>
              </a:custGeom>
              <a:solidFill>
                <a:srgbClr val="D79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31" name="Freeform 4794">
                <a:extLst>
                  <a:ext uri="{FF2B5EF4-FFF2-40B4-BE49-F238E27FC236}">
                    <a16:creationId xmlns:a16="http://schemas.microsoft.com/office/drawing/2014/main" id="{9891A750-D80B-4933-B7F7-A03C0C915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" y="4135"/>
                <a:ext cx="190" cy="190"/>
              </a:xfrm>
              <a:custGeom>
                <a:avLst/>
                <a:gdLst>
                  <a:gd name="T0" fmla="*/ 153 w 222"/>
                  <a:gd name="T1" fmla="*/ 133 h 223"/>
                  <a:gd name="T2" fmla="*/ 210 w 222"/>
                  <a:gd name="T3" fmla="*/ 126 h 223"/>
                  <a:gd name="T4" fmla="*/ 157 w 222"/>
                  <a:gd name="T5" fmla="*/ 101 h 223"/>
                  <a:gd name="T6" fmla="*/ 170 w 222"/>
                  <a:gd name="T7" fmla="*/ 40 h 223"/>
                  <a:gd name="T8" fmla="*/ 112 w 222"/>
                  <a:gd name="T9" fmla="*/ 85 h 223"/>
                  <a:gd name="T10" fmla="*/ 36 w 222"/>
                  <a:gd name="T11" fmla="*/ 57 h 223"/>
                  <a:gd name="T12" fmla="*/ 76 w 222"/>
                  <a:gd name="T13" fmla="*/ 109 h 223"/>
                  <a:gd name="T14" fmla="*/ 26 w 222"/>
                  <a:gd name="T15" fmla="*/ 169 h 223"/>
                  <a:gd name="T16" fmla="*/ 105 w 222"/>
                  <a:gd name="T17" fmla="*/ 149 h 223"/>
                  <a:gd name="T18" fmla="*/ 149 w 222"/>
                  <a:gd name="T19" fmla="*/ 215 h 223"/>
                  <a:gd name="T20" fmla="*/ 153 w 222"/>
                  <a:gd name="T21" fmla="*/ 13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" h="223">
                    <a:moveTo>
                      <a:pt x="153" y="133"/>
                    </a:moveTo>
                    <a:cubicBezTo>
                      <a:pt x="165" y="142"/>
                      <a:pt x="203" y="141"/>
                      <a:pt x="210" y="126"/>
                    </a:cubicBezTo>
                    <a:cubicBezTo>
                      <a:pt x="222" y="101"/>
                      <a:pt x="173" y="98"/>
                      <a:pt x="157" y="101"/>
                    </a:cubicBezTo>
                    <a:cubicBezTo>
                      <a:pt x="171" y="88"/>
                      <a:pt x="182" y="57"/>
                      <a:pt x="170" y="40"/>
                    </a:cubicBezTo>
                    <a:cubicBezTo>
                      <a:pt x="140" y="0"/>
                      <a:pt x="116" y="68"/>
                      <a:pt x="112" y="85"/>
                    </a:cubicBezTo>
                    <a:cubicBezTo>
                      <a:pt x="118" y="60"/>
                      <a:pt x="50" y="27"/>
                      <a:pt x="36" y="57"/>
                    </a:cubicBezTo>
                    <a:cubicBezTo>
                      <a:pt x="26" y="79"/>
                      <a:pt x="59" y="101"/>
                      <a:pt x="76" y="109"/>
                    </a:cubicBezTo>
                    <a:cubicBezTo>
                      <a:pt x="54" y="113"/>
                      <a:pt x="0" y="142"/>
                      <a:pt x="26" y="169"/>
                    </a:cubicBezTo>
                    <a:cubicBezTo>
                      <a:pt x="46" y="190"/>
                      <a:pt x="89" y="160"/>
                      <a:pt x="105" y="149"/>
                    </a:cubicBezTo>
                    <a:cubicBezTo>
                      <a:pt x="89" y="160"/>
                      <a:pt x="127" y="223"/>
                      <a:pt x="149" y="215"/>
                    </a:cubicBezTo>
                    <a:cubicBezTo>
                      <a:pt x="175" y="207"/>
                      <a:pt x="170" y="146"/>
                      <a:pt x="153" y="133"/>
                    </a:cubicBezTo>
                    <a:close/>
                  </a:path>
                </a:pathLst>
              </a:custGeom>
              <a:solidFill>
                <a:srgbClr val="EF7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32" name="Freeform 4795">
                <a:extLst>
                  <a:ext uri="{FF2B5EF4-FFF2-40B4-BE49-F238E27FC236}">
                    <a16:creationId xmlns:a16="http://schemas.microsoft.com/office/drawing/2014/main" id="{940C10F8-6667-469C-A9A0-3E0DCEB3C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1" y="3798"/>
                <a:ext cx="100" cy="438"/>
              </a:xfrm>
              <a:custGeom>
                <a:avLst/>
                <a:gdLst>
                  <a:gd name="T0" fmla="*/ 67 w 117"/>
                  <a:gd name="T1" fmla="*/ 515 h 515"/>
                  <a:gd name="T2" fmla="*/ 5 w 117"/>
                  <a:gd name="T3" fmla="*/ 1 h 515"/>
                  <a:gd name="T4" fmla="*/ 4 w 117"/>
                  <a:gd name="T5" fmla="*/ 0 h 515"/>
                  <a:gd name="T6" fmla="*/ 0 w 117"/>
                  <a:gd name="T7" fmla="*/ 1 h 515"/>
                  <a:gd name="T8" fmla="*/ 0 w 117"/>
                  <a:gd name="T9" fmla="*/ 2 h 515"/>
                  <a:gd name="T10" fmla="*/ 63 w 117"/>
                  <a:gd name="T11" fmla="*/ 514 h 515"/>
                  <a:gd name="T12" fmla="*/ 67 w 117"/>
                  <a:gd name="T13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515">
                    <a:moveTo>
                      <a:pt x="67" y="515"/>
                    </a:moveTo>
                    <a:cubicBezTo>
                      <a:pt x="117" y="354"/>
                      <a:pt x="24" y="58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9" y="59"/>
                      <a:pt x="112" y="354"/>
                      <a:pt x="63" y="514"/>
                    </a:cubicBezTo>
                    <a:lnTo>
                      <a:pt x="67" y="515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33" name="Freeform 4796">
                <a:extLst>
                  <a:ext uri="{FF2B5EF4-FFF2-40B4-BE49-F238E27FC236}">
                    <a16:creationId xmlns:a16="http://schemas.microsoft.com/office/drawing/2014/main" id="{274B65C4-613F-4E59-B72B-AD0738D47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" y="4182"/>
                <a:ext cx="169" cy="53"/>
              </a:xfrm>
              <a:custGeom>
                <a:avLst/>
                <a:gdLst>
                  <a:gd name="T0" fmla="*/ 198 w 198"/>
                  <a:gd name="T1" fmla="*/ 18 h 62"/>
                  <a:gd name="T2" fmla="*/ 0 w 198"/>
                  <a:gd name="T3" fmla="*/ 0 h 62"/>
                  <a:gd name="T4" fmla="*/ 195 w 198"/>
                  <a:gd name="T5" fmla="*/ 36 h 62"/>
                  <a:gd name="T6" fmla="*/ 198 w 198"/>
                  <a:gd name="T7" fmla="*/ 1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62">
                    <a:moveTo>
                      <a:pt x="198" y="18"/>
                    </a:moveTo>
                    <a:cubicBezTo>
                      <a:pt x="198" y="18"/>
                      <a:pt x="46" y="46"/>
                      <a:pt x="0" y="0"/>
                    </a:cubicBezTo>
                    <a:cubicBezTo>
                      <a:pt x="0" y="0"/>
                      <a:pt x="40" y="62"/>
                      <a:pt x="195" y="36"/>
                    </a:cubicBezTo>
                    <a:lnTo>
                      <a:pt x="198" y="18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34" name="Freeform 4797">
                <a:extLst>
                  <a:ext uri="{FF2B5EF4-FFF2-40B4-BE49-F238E27FC236}">
                    <a16:creationId xmlns:a16="http://schemas.microsoft.com/office/drawing/2014/main" id="{B6FB7B76-8F05-441F-B21B-39245852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" y="4145"/>
                <a:ext cx="189" cy="80"/>
              </a:xfrm>
              <a:custGeom>
                <a:avLst/>
                <a:gdLst>
                  <a:gd name="T0" fmla="*/ 4 w 221"/>
                  <a:gd name="T1" fmla="*/ 69 h 94"/>
                  <a:gd name="T2" fmla="*/ 221 w 221"/>
                  <a:gd name="T3" fmla="*/ 0 h 94"/>
                  <a:gd name="T4" fmla="*/ 0 w 221"/>
                  <a:gd name="T5" fmla="*/ 94 h 94"/>
                  <a:gd name="T6" fmla="*/ 4 w 221"/>
                  <a:gd name="T7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94">
                    <a:moveTo>
                      <a:pt x="4" y="69"/>
                    </a:moveTo>
                    <a:cubicBezTo>
                      <a:pt x="4" y="69"/>
                      <a:pt x="187" y="62"/>
                      <a:pt x="221" y="0"/>
                    </a:cubicBezTo>
                    <a:cubicBezTo>
                      <a:pt x="221" y="0"/>
                      <a:pt x="181" y="86"/>
                      <a:pt x="0" y="94"/>
                    </a:cubicBezTo>
                    <a:lnTo>
                      <a:pt x="4" y="69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35" name="Freeform 4798">
                <a:extLst>
                  <a:ext uri="{FF2B5EF4-FFF2-40B4-BE49-F238E27FC236}">
                    <a16:creationId xmlns:a16="http://schemas.microsoft.com/office/drawing/2014/main" id="{8C0D3C7B-DC59-4508-BFA6-FD30D8009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4117"/>
                <a:ext cx="137" cy="57"/>
              </a:xfrm>
              <a:custGeom>
                <a:avLst/>
                <a:gdLst>
                  <a:gd name="T0" fmla="*/ 160 w 160"/>
                  <a:gd name="T1" fmla="*/ 26 h 67"/>
                  <a:gd name="T2" fmla="*/ 0 w 160"/>
                  <a:gd name="T3" fmla="*/ 0 h 67"/>
                  <a:gd name="T4" fmla="*/ 160 w 160"/>
                  <a:gd name="T5" fmla="*/ 48 h 67"/>
                  <a:gd name="T6" fmla="*/ 160 w 160"/>
                  <a:gd name="T7" fmla="*/ 2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0" h="67">
                    <a:moveTo>
                      <a:pt x="160" y="26"/>
                    </a:moveTo>
                    <a:cubicBezTo>
                      <a:pt x="160" y="26"/>
                      <a:pt x="33" y="48"/>
                      <a:pt x="0" y="0"/>
                    </a:cubicBezTo>
                    <a:cubicBezTo>
                      <a:pt x="0" y="0"/>
                      <a:pt x="31" y="67"/>
                      <a:pt x="160" y="48"/>
                    </a:cubicBezTo>
                    <a:lnTo>
                      <a:pt x="160" y="26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36" name="Freeform 4799">
                <a:extLst>
                  <a:ext uri="{FF2B5EF4-FFF2-40B4-BE49-F238E27FC236}">
                    <a16:creationId xmlns:a16="http://schemas.microsoft.com/office/drawing/2014/main" id="{B0658E74-69C7-4964-8EF2-50517D5E7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7" y="4098"/>
                <a:ext cx="131" cy="69"/>
              </a:xfrm>
              <a:custGeom>
                <a:avLst/>
                <a:gdLst>
                  <a:gd name="T0" fmla="*/ 1 w 153"/>
                  <a:gd name="T1" fmla="*/ 54 h 81"/>
                  <a:gd name="T2" fmla="*/ 153 w 153"/>
                  <a:gd name="T3" fmla="*/ 0 h 81"/>
                  <a:gd name="T4" fmla="*/ 0 w 153"/>
                  <a:gd name="T5" fmla="*/ 78 h 81"/>
                  <a:gd name="T6" fmla="*/ 1 w 153"/>
                  <a:gd name="T7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81">
                    <a:moveTo>
                      <a:pt x="1" y="54"/>
                    </a:moveTo>
                    <a:cubicBezTo>
                      <a:pt x="1" y="54"/>
                      <a:pt x="134" y="59"/>
                      <a:pt x="153" y="0"/>
                    </a:cubicBezTo>
                    <a:cubicBezTo>
                      <a:pt x="153" y="0"/>
                      <a:pt x="132" y="81"/>
                      <a:pt x="0" y="78"/>
                    </a:cubicBezTo>
                    <a:lnTo>
                      <a:pt x="1" y="54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37" name="Freeform 4800">
                <a:extLst>
                  <a:ext uri="{FF2B5EF4-FFF2-40B4-BE49-F238E27FC236}">
                    <a16:creationId xmlns:a16="http://schemas.microsoft.com/office/drawing/2014/main" id="{500EF17E-9F50-4A00-86A6-7B75DFCB0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" y="4057"/>
                <a:ext cx="113" cy="68"/>
              </a:xfrm>
              <a:custGeom>
                <a:avLst/>
                <a:gdLst>
                  <a:gd name="T0" fmla="*/ 0 w 133"/>
                  <a:gd name="T1" fmla="*/ 50 h 80"/>
                  <a:gd name="T2" fmla="*/ 133 w 133"/>
                  <a:gd name="T3" fmla="*/ 0 h 80"/>
                  <a:gd name="T4" fmla="*/ 0 w 133"/>
                  <a:gd name="T5" fmla="*/ 74 h 80"/>
                  <a:gd name="T6" fmla="*/ 0 w 133"/>
                  <a:gd name="T7" fmla="*/ 5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80">
                    <a:moveTo>
                      <a:pt x="0" y="50"/>
                    </a:moveTo>
                    <a:cubicBezTo>
                      <a:pt x="0" y="50"/>
                      <a:pt x="119" y="58"/>
                      <a:pt x="133" y="0"/>
                    </a:cubicBezTo>
                    <a:cubicBezTo>
                      <a:pt x="133" y="0"/>
                      <a:pt x="117" y="80"/>
                      <a:pt x="0" y="74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38" name="Freeform 4801">
                <a:extLst>
                  <a:ext uri="{FF2B5EF4-FFF2-40B4-BE49-F238E27FC236}">
                    <a16:creationId xmlns:a16="http://schemas.microsoft.com/office/drawing/2014/main" id="{FF2B1B33-4B9A-4B13-BF8F-75713B42E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8" y="4068"/>
                <a:ext cx="120" cy="70"/>
              </a:xfrm>
              <a:custGeom>
                <a:avLst/>
                <a:gdLst>
                  <a:gd name="T0" fmla="*/ 140 w 140"/>
                  <a:gd name="T1" fmla="*/ 30 h 82"/>
                  <a:gd name="T2" fmla="*/ 0 w 140"/>
                  <a:gd name="T3" fmla="*/ 0 h 82"/>
                  <a:gd name="T4" fmla="*/ 139 w 140"/>
                  <a:gd name="T5" fmla="*/ 56 h 82"/>
                  <a:gd name="T6" fmla="*/ 140 w 140"/>
                  <a:gd name="T7" fmla="*/ 3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82">
                    <a:moveTo>
                      <a:pt x="140" y="30"/>
                    </a:moveTo>
                    <a:cubicBezTo>
                      <a:pt x="140" y="30"/>
                      <a:pt x="28" y="58"/>
                      <a:pt x="0" y="0"/>
                    </a:cubicBezTo>
                    <a:cubicBezTo>
                      <a:pt x="0" y="0"/>
                      <a:pt x="26" y="82"/>
                      <a:pt x="139" y="56"/>
                    </a:cubicBezTo>
                    <a:lnTo>
                      <a:pt x="140" y="30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39" name="Freeform 4802">
                <a:extLst>
                  <a:ext uri="{FF2B5EF4-FFF2-40B4-BE49-F238E27FC236}">
                    <a16:creationId xmlns:a16="http://schemas.microsoft.com/office/drawing/2014/main" id="{FCB06D81-5822-49F1-A48A-396B63C29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" y="4017"/>
                <a:ext cx="104" cy="70"/>
              </a:xfrm>
              <a:custGeom>
                <a:avLst/>
                <a:gdLst>
                  <a:gd name="T0" fmla="*/ 118 w 122"/>
                  <a:gd name="T1" fmla="*/ 28 h 82"/>
                  <a:gd name="T2" fmla="*/ 0 w 122"/>
                  <a:gd name="T3" fmla="*/ 0 h 82"/>
                  <a:gd name="T4" fmla="*/ 122 w 122"/>
                  <a:gd name="T5" fmla="*/ 55 h 82"/>
                  <a:gd name="T6" fmla="*/ 118 w 122"/>
                  <a:gd name="T7" fmla="*/ 2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82">
                    <a:moveTo>
                      <a:pt x="118" y="28"/>
                    </a:moveTo>
                    <a:cubicBezTo>
                      <a:pt x="118" y="28"/>
                      <a:pt x="24" y="58"/>
                      <a:pt x="0" y="0"/>
                    </a:cubicBezTo>
                    <a:cubicBezTo>
                      <a:pt x="0" y="0"/>
                      <a:pt x="22" y="82"/>
                      <a:pt x="122" y="55"/>
                    </a:cubicBezTo>
                    <a:lnTo>
                      <a:pt x="118" y="28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40" name="Freeform 4803">
                <a:extLst>
                  <a:ext uri="{FF2B5EF4-FFF2-40B4-BE49-F238E27FC236}">
                    <a16:creationId xmlns:a16="http://schemas.microsoft.com/office/drawing/2014/main" id="{5A1860B3-6261-4EB4-996F-CC130D49E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" y="4002"/>
                <a:ext cx="73" cy="65"/>
              </a:xfrm>
              <a:custGeom>
                <a:avLst/>
                <a:gdLst>
                  <a:gd name="T0" fmla="*/ 0 w 85"/>
                  <a:gd name="T1" fmla="*/ 47 h 76"/>
                  <a:gd name="T2" fmla="*/ 73 w 85"/>
                  <a:gd name="T3" fmla="*/ 0 h 76"/>
                  <a:gd name="T4" fmla="*/ 7 w 85"/>
                  <a:gd name="T5" fmla="*/ 72 h 76"/>
                  <a:gd name="T6" fmla="*/ 0 w 85"/>
                  <a:gd name="T7" fmla="*/ 4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76">
                    <a:moveTo>
                      <a:pt x="0" y="47"/>
                    </a:moveTo>
                    <a:cubicBezTo>
                      <a:pt x="0" y="47"/>
                      <a:pt x="75" y="56"/>
                      <a:pt x="73" y="0"/>
                    </a:cubicBezTo>
                    <a:cubicBezTo>
                      <a:pt x="73" y="0"/>
                      <a:pt x="85" y="76"/>
                      <a:pt x="7" y="72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41" name="Freeform 4804">
                <a:extLst>
                  <a:ext uri="{FF2B5EF4-FFF2-40B4-BE49-F238E27FC236}">
                    <a16:creationId xmlns:a16="http://schemas.microsoft.com/office/drawing/2014/main" id="{4503CA0A-5F4A-4BE5-98B8-30231C3D8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3977"/>
                <a:ext cx="95" cy="59"/>
              </a:xfrm>
              <a:custGeom>
                <a:avLst/>
                <a:gdLst>
                  <a:gd name="T0" fmla="*/ 108 w 111"/>
                  <a:gd name="T1" fmla="*/ 24 h 69"/>
                  <a:gd name="T2" fmla="*/ 0 w 111"/>
                  <a:gd name="T3" fmla="*/ 0 h 69"/>
                  <a:gd name="T4" fmla="*/ 111 w 111"/>
                  <a:gd name="T5" fmla="*/ 47 h 69"/>
                  <a:gd name="T6" fmla="*/ 108 w 111"/>
                  <a:gd name="T7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69">
                    <a:moveTo>
                      <a:pt x="108" y="24"/>
                    </a:moveTo>
                    <a:cubicBezTo>
                      <a:pt x="108" y="24"/>
                      <a:pt x="22" y="49"/>
                      <a:pt x="0" y="0"/>
                    </a:cubicBezTo>
                    <a:cubicBezTo>
                      <a:pt x="0" y="0"/>
                      <a:pt x="20" y="69"/>
                      <a:pt x="111" y="47"/>
                    </a:cubicBezTo>
                    <a:lnTo>
                      <a:pt x="108" y="24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42" name="Freeform 4805">
                <a:extLst>
                  <a:ext uri="{FF2B5EF4-FFF2-40B4-BE49-F238E27FC236}">
                    <a16:creationId xmlns:a16="http://schemas.microsoft.com/office/drawing/2014/main" id="{8898344C-1862-43E9-9932-04D3F9E45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3" y="3960"/>
                <a:ext cx="73" cy="55"/>
              </a:xfrm>
              <a:custGeom>
                <a:avLst/>
                <a:gdLst>
                  <a:gd name="T0" fmla="*/ 0 w 85"/>
                  <a:gd name="T1" fmla="*/ 45 h 64"/>
                  <a:gd name="T2" fmla="*/ 75 w 85"/>
                  <a:gd name="T3" fmla="*/ 0 h 64"/>
                  <a:gd name="T4" fmla="*/ 6 w 85"/>
                  <a:gd name="T5" fmla="*/ 64 h 64"/>
                  <a:gd name="T6" fmla="*/ 0 w 85"/>
                  <a:gd name="T7" fmla="*/ 4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64">
                    <a:moveTo>
                      <a:pt x="0" y="45"/>
                    </a:moveTo>
                    <a:cubicBezTo>
                      <a:pt x="0" y="45"/>
                      <a:pt x="76" y="45"/>
                      <a:pt x="75" y="0"/>
                    </a:cubicBezTo>
                    <a:cubicBezTo>
                      <a:pt x="75" y="0"/>
                      <a:pt x="85" y="61"/>
                      <a:pt x="6" y="64"/>
                    </a:cubicBez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43" name="Freeform 4806">
                <a:extLst>
                  <a:ext uri="{FF2B5EF4-FFF2-40B4-BE49-F238E27FC236}">
                    <a16:creationId xmlns:a16="http://schemas.microsoft.com/office/drawing/2014/main" id="{B896482B-119B-4755-810E-2F2369A48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" y="3924"/>
                <a:ext cx="76" cy="58"/>
              </a:xfrm>
              <a:custGeom>
                <a:avLst/>
                <a:gdLst>
                  <a:gd name="T0" fmla="*/ 85 w 89"/>
                  <a:gd name="T1" fmla="*/ 26 h 69"/>
                  <a:gd name="T2" fmla="*/ 0 w 89"/>
                  <a:gd name="T3" fmla="*/ 0 h 69"/>
                  <a:gd name="T4" fmla="*/ 89 w 89"/>
                  <a:gd name="T5" fmla="*/ 50 h 69"/>
                  <a:gd name="T6" fmla="*/ 85 w 89"/>
                  <a:gd name="T7" fmla="*/ 2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69">
                    <a:moveTo>
                      <a:pt x="85" y="26"/>
                    </a:moveTo>
                    <a:cubicBezTo>
                      <a:pt x="85" y="26"/>
                      <a:pt x="14" y="49"/>
                      <a:pt x="0" y="0"/>
                    </a:cubicBezTo>
                    <a:cubicBezTo>
                      <a:pt x="0" y="0"/>
                      <a:pt x="11" y="69"/>
                      <a:pt x="89" y="50"/>
                    </a:cubicBezTo>
                    <a:lnTo>
                      <a:pt x="85" y="26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44" name="Freeform 4807">
                <a:extLst>
                  <a:ext uri="{FF2B5EF4-FFF2-40B4-BE49-F238E27FC236}">
                    <a16:creationId xmlns:a16="http://schemas.microsoft.com/office/drawing/2014/main" id="{7399CAAB-5FE7-417A-8C90-9EFD5893D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" y="3905"/>
                <a:ext cx="67" cy="71"/>
              </a:xfrm>
              <a:custGeom>
                <a:avLst/>
                <a:gdLst>
                  <a:gd name="T0" fmla="*/ 0 w 78"/>
                  <a:gd name="T1" fmla="*/ 58 h 83"/>
                  <a:gd name="T2" fmla="*/ 54 w 78"/>
                  <a:gd name="T3" fmla="*/ 0 h 83"/>
                  <a:gd name="T4" fmla="*/ 3 w 78"/>
                  <a:gd name="T5" fmla="*/ 83 h 83"/>
                  <a:gd name="T6" fmla="*/ 0 w 78"/>
                  <a:gd name="T7" fmla="*/ 5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83">
                    <a:moveTo>
                      <a:pt x="0" y="58"/>
                    </a:moveTo>
                    <a:cubicBezTo>
                      <a:pt x="0" y="58"/>
                      <a:pt x="70" y="43"/>
                      <a:pt x="54" y="0"/>
                    </a:cubicBezTo>
                    <a:cubicBezTo>
                      <a:pt x="54" y="0"/>
                      <a:pt x="78" y="62"/>
                      <a:pt x="3" y="83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45" name="Freeform 4808">
                <a:extLst>
                  <a:ext uri="{FF2B5EF4-FFF2-40B4-BE49-F238E27FC236}">
                    <a16:creationId xmlns:a16="http://schemas.microsoft.com/office/drawing/2014/main" id="{B9DE8497-F635-4B77-8BE3-45E929411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" y="3880"/>
                <a:ext cx="50" cy="48"/>
              </a:xfrm>
              <a:custGeom>
                <a:avLst/>
                <a:gdLst>
                  <a:gd name="T0" fmla="*/ 0 w 58"/>
                  <a:gd name="T1" fmla="*/ 40 h 57"/>
                  <a:gd name="T2" fmla="*/ 37 w 58"/>
                  <a:gd name="T3" fmla="*/ 0 h 57"/>
                  <a:gd name="T4" fmla="*/ 7 w 58"/>
                  <a:gd name="T5" fmla="*/ 57 h 57"/>
                  <a:gd name="T6" fmla="*/ 0 w 58"/>
                  <a:gd name="T7" fmla="*/ 4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7">
                    <a:moveTo>
                      <a:pt x="0" y="40"/>
                    </a:moveTo>
                    <a:cubicBezTo>
                      <a:pt x="0" y="40"/>
                      <a:pt x="48" y="29"/>
                      <a:pt x="37" y="0"/>
                    </a:cubicBezTo>
                    <a:cubicBezTo>
                      <a:pt x="37" y="0"/>
                      <a:pt x="58" y="43"/>
                      <a:pt x="7" y="57"/>
                    </a:cubicBez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46" name="Freeform 4809">
                <a:extLst>
                  <a:ext uri="{FF2B5EF4-FFF2-40B4-BE49-F238E27FC236}">
                    <a16:creationId xmlns:a16="http://schemas.microsoft.com/office/drawing/2014/main" id="{81E72653-92A6-4CD3-A6B9-7A6B53CFC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" y="3874"/>
                <a:ext cx="50" cy="39"/>
              </a:xfrm>
              <a:custGeom>
                <a:avLst/>
                <a:gdLst>
                  <a:gd name="T0" fmla="*/ 56 w 59"/>
                  <a:gd name="T1" fmla="*/ 22 h 46"/>
                  <a:gd name="T2" fmla="*/ 0 w 59"/>
                  <a:gd name="T3" fmla="*/ 0 h 46"/>
                  <a:gd name="T4" fmla="*/ 59 w 59"/>
                  <a:gd name="T5" fmla="*/ 39 h 46"/>
                  <a:gd name="T6" fmla="*/ 56 w 59"/>
                  <a:gd name="T7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46">
                    <a:moveTo>
                      <a:pt x="56" y="22"/>
                    </a:moveTo>
                    <a:cubicBezTo>
                      <a:pt x="56" y="22"/>
                      <a:pt x="7" y="31"/>
                      <a:pt x="0" y="0"/>
                    </a:cubicBezTo>
                    <a:cubicBezTo>
                      <a:pt x="0" y="0"/>
                      <a:pt x="6" y="46"/>
                      <a:pt x="59" y="39"/>
                    </a:cubicBezTo>
                    <a:lnTo>
                      <a:pt x="56" y="22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47" name="Freeform 4810">
                <a:extLst>
                  <a:ext uri="{FF2B5EF4-FFF2-40B4-BE49-F238E27FC236}">
                    <a16:creationId xmlns:a16="http://schemas.microsoft.com/office/drawing/2014/main" id="{F19BFE15-3EB8-48D5-AEB5-CF1AAA485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4" y="3840"/>
                <a:ext cx="42" cy="40"/>
              </a:xfrm>
              <a:custGeom>
                <a:avLst/>
                <a:gdLst>
                  <a:gd name="T0" fmla="*/ 0 w 49"/>
                  <a:gd name="T1" fmla="*/ 33 h 47"/>
                  <a:gd name="T2" fmla="*/ 31 w 49"/>
                  <a:gd name="T3" fmla="*/ 0 h 47"/>
                  <a:gd name="T4" fmla="*/ 6 w 49"/>
                  <a:gd name="T5" fmla="*/ 47 h 47"/>
                  <a:gd name="T6" fmla="*/ 0 w 49"/>
                  <a:gd name="T7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7">
                    <a:moveTo>
                      <a:pt x="0" y="33"/>
                    </a:moveTo>
                    <a:cubicBezTo>
                      <a:pt x="0" y="33"/>
                      <a:pt x="40" y="24"/>
                      <a:pt x="31" y="0"/>
                    </a:cubicBezTo>
                    <a:cubicBezTo>
                      <a:pt x="31" y="0"/>
                      <a:pt x="49" y="35"/>
                      <a:pt x="6" y="47"/>
                    </a:cubicBez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48" name="Freeform 4811">
                <a:extLst>
                  <a:ext uri="{FF2B5EF4-FFF2-40B4-BE49-F238E27FC236}">
                    <a16:creationId xmlns:a16="http://schemas.microsoft.com/office/drawing/2014/main" id="{DCDC385E-F781-471E-97DB-29508453E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" y="3831"/>
                <a:ext cx="44" cy="34"/>
              </a:xfrm>
              <a:custGeom>
                <a:avLst/>
                <a:gdLst>
                  <a:gd name="T0" fmla="*/ 48 w 51"/>
                  <a:gd name="T1" fmla="*/ 19 h 40"/>
                  <a:gd name="T2" fmla="*/ 0 w 51"/>
                  <a:gd name="T3" fmla="*/ 0 h 40"/>
                  <a:gd name="T4" fmla="*/ 51 w 51"/>
                  <a:gd name="T5" fmla="*/ 34 h 40"/>
                  <a:gd name="T6" fmla="*/ 48 w 51"/>
                  <a:gd name="T7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0">
                    <a:moveTo>
                      <a:pt x="48" y="19"/>
                    </a:moveTo>
                    <a:cubicBezTo>
                      <a:pt x="48" y="19"/>
                      <a:pt x="6" y="26"/>
                      <a:pt x="0" y="0"/>
                    </a:cubicBezTo>
                    <a:cubicBezTo>
                      <a:pt x="0" y="0"/>
                      <a:pt x="5" y="40"/>
                      <a:pt x="51" y="34"/>
                    </a:cubicBezTo>
                    <a:lnTo>
                      <a:pt x="48" y="19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49" name="Freeform 4812">
                <a:extLst>
                  <a:ext uri="{FF2B5EF4-FFF2-40B4-BE49-F238E27FC236}">
                    <a16:creationId xmlns:a16="http://schemas.microsoft.com/office/drawing/2014/main" id="{D199A4DD-2D27-42AA-9FEA-BCB04C3F1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0" y="3794"/>
                <a:ext cx="36" cy="28"/>
              </a:xfrm>
              <a:custGeom>
                <a:avLst/>
                <a:gdLst>
                  <a:gd name="T0" fmla="*/ 40 w 42"/>
                  <a:gd name="T1" fmla="*/ 15 h 32"/>
                  <a:gd name="T2" fmla="*/ 0 w 42"/>
                  <a:gd name="T3" fmla="*/ 0 h 32"/>
                  <a:gd name="T4" fmla="*/ 42 w 42"/>
                  <a:gd name="T5" fmla="*/ 27 h 32"/>
                  <a:gd name="T6" fmla="*/ 40 w 42"/>
                  <a:gd name="T7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2">
                    <a:moveTo>
                      <a:pt x="40" y="15"/>
                    </a:moveTo>
                    <a:cubicBezTo>
                      <a:pt x="40" y="15"/>
                      <a:pt x="6" y="21"/>
                      <a:pt x="0" y="0"/>
                    </a:cubicBezTo>
                    <a:cubicBezTo>
                      <a:pt x="0" y="0"/>
                      <a:pt x="5" y="32"/>
                      <a:pt x="42" y="27"/>
                    </a:cubicBezTo>
                    <a:lnTo>
                      <a:pt x="40" y="15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50" name="Freeform 4813">
                <a:extLst>
                  <a:ext uri="{FF2B5EF4-FFF2-40B4-BE49-F238E27FC236}">
                    <a16:creationId xmlns:a16="http://schemas.microsoft.com/office/drawing/2014/main" id="{8C8EA85B-5ECA-4FB6-B4D1-B9DAB726C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" y="3767"/>
                <a:ext cx="34" cy="37"/>
              </a:xfrm>
              <a:custGeom>
                <a:avLst/>
                <a:gdLst>
                  <a:gd name="T0" fmla="*/ 0 w 39"/>
                  <a:gd name="T1" fmla="*/ 33 h 43"/>
                  <a:gd name="T2" fmla="*/ 12 w 39"/>
                  <a:gd name="T3" fmla="*/ 0 h 43"/>
                  <a:gd name="T4" fmla="*/ 10 w 39"/>
                  <a:gd name="T5" fmla="*/ 43 h 43"/>
                  <a:gd name="T6" fmla="*/ 0 w 39"/>
                  <a:gd name="T7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3">
                    <a:moveTo>
                      <a:pt x="0" y="33"/>
                    </a:moveTo>
                    <a:cubicBezTo>
                      <a:pt x="0" y="33"/>
                      <a:pt x="28" y="17"/>
                      <a:pt x="12" y="0"/>
                    </a:cubicBezTo>
                    <a:cubicBezTo>
                      <a:pt x="12" y="0"/>
                      <a:pt x="39" y="23"/>
                      <a:pt x="10" y="43"/>
                    </a:cubicBez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51" name="Freeform 4814">
                <a:extLst>
                  <a:ext uri="{FF2B5EF4-FFF2-40B4-BE49-F238E27FC236}">
                    <a16:creationId xmlns:a16="http://schemas.microsoft.com/office/drawing/2014/main" id="{FA7637D4-6C90-4D15-8B3C-25E2B115E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4" y="3807"/>
                <a:ext cx="32" cy="32"/>
              </a:xfrm>
              <a:custGeom>
                <a:avLst/>
                <a:gdLst>
                  <a:gd name="T0" fmla="*/ 0 w 38"/>
                  <a:gd name="T1" fmla="*/ 26 h 37"/>
                  <a:gd name="T2" fmla="*/ 24 w 38"/>
                  <a:gd name="T3" fmla="*/ 0 h 37"/>
                  <a:gd name="T4" fmla="*/ 5 w 38"/>
                  <a:gd name="T5" fmla="*/ 37 h 37"/>
                  <a:gd name="T6" fmla="*/ 0 w 38"/>
                  <a:gd name="T7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7">
                    <a:moveTo>
                      <a:pt x="0" y="26"/>
                    </a:moveTo>
                    <a:cubicBezTo>
                      <a:pt x="0" y="26"/>
                      <a:pt x="31" y="19"/>
                      <a:pt x="24" y="0"/>
                    </a:cubicBezTo>
                    <a:cubicBezTo>
                      <a:pt x="24" y="0"/>
                      <a:pt x="38" y="28"/>
                      <a:pt x="5" y="37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52" name="Freeform 4815">
                <a:extLst>
                  <a:ext uri="{FF2B5EF4-FFF2-40B4-BE49-F238E27FC236}">
                    <a16:creationId xmlns:a16="http://schemas.microsoft.com/office/drawing/2014/main" id="{8E95FE6B-3C01-422B-A886-1F154C2A5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" y="4227"/>
                <a:ext cx="51" cy="22"/>
              </a:xfrm>
              <a:custGeom>
                <a:avLst/>
                <a:gdLst>
                  <a:gd name="T0" fmla="*/ 58 w 59"/>
                  <a:gd name="T1" fmla="*/ 18 h 26"/>
                  <a:gd name="T2" fmla="*/ 31 w 59"/>
                  <a:gd name="T3" fmla="*/ 3 h 26"/>
                  <a:gd name="T4" fmla="*/ 25 w 59"/>
                  <a:gd name="T5" fmla="*/ 1 h 26"/>
                  <a:gd name="T6" fmla="*/ 18 w 59"/>
                  <a:gd name="T7" fmla="*/ 0 h 26"/>
                  <a:gd name="T8" fmla="*/ 5 w 59"/>
                  <a:gd name="T9" fmla="*/ 5 h 26"/>
                  <a:gd name="T10" fmla="*/ 1 w 59"/>
                  <a:gd name="T11" fmla="*/ 11 h 26"/>
                  <a:gd name="T12" fmla="*/ 5 w 59"/>
                  <a:gd name="T13" fmla="*/ 23 h 26"/>
                  <a:gd name="T14" fmla="*/ 12 w 59"/>
                  <a:gd name="T15" fmla="*/ 23 h 26"/>
                  <a:gd name="T16" fmla="*/ 16 w 59"/>
                  <a:gd name="T17" fmla="*/ 21 h 26"/>
                  <a:gd name="T18" fmla="*/ 26 w 59"/>
                  <a:gd name="T19" fmla="*/ 15 h 26"/>
                  <a:gd name="T20" fmla="*/ 40 w 59"/>
                  <a:gd name="T21" fmla="*/ 17 h 26"/>
                  <a:gd name="T22" fmla="*/ 59 w 59"/>
                  <a:gd name="T23" fmla="*/ 26 h 26"/>
                  <a:gd name="T24" fmla="*/ 58 w 59"/>
                  <a:gd name="T2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26">
                    <a:moveTo>
                      <a:pt x="58" y="18"/>
                    </a:moveTo>
                    <a:cubicBezTo>
                      <a:pt x="58" y="18"/>
                      <a:pt x="38" y="6"/>
                      <a:pt x="31" y="3"/>
                    </a:cubicBezTo>
                    <a:cubicBezTo>
                      <a:pt x="29" y="2"/>
                      <a:pt x="27" y="2"/>
                      <a:pt x="25" y="1"/>
                    </a:cubicBezTo>
                    <a:cubicBezTo>
                      <a:pt x="23" y="0"/>
                      <a:pt x="20" y="0"/>
                      <a:pt x="18" y="0"/>
                    </a:cubicBezTo>
                    <a:cubicBezTo>
                      <a:pt x="14" y="0"/>
                      <a:pt x="9" y="1"/>
                      <a:pt x="5" y="5"/>
                    </a:cubicBezTo>
                    <a:cubicBezTo>
                      <a:pt x="4" y="7"/>
                      <a:pt x="2" y="9"/>
                      <a:pt x="1" y="11"/>
                    </a:cubicBezTo>
                    <a:cubicBezTo>
                      <a:pt x="0" y="16"/>
                      <a:pt x="1" y="21"/>
                      <a:pt x="5" y="23"/>
                    </a:cubicBezTo>
                    <a:cubicBezTo>
                      <a:pt x="7" y="24"/>
                      <a:pt x="10" y="24"/>
                      <a:pt x="12" y="23"/>
                    </a:cubicBezTo>
                    <a:cubicBezTo>
                      <a:pt x="13" y="23"/>
                      <a:pt x="15" y="22"/>
                      <a:pt x="16" y="21"/>
                    </a:cubicBezTo>
                    <a:cubicBezTo>
                      <a:pt x="19" y="19"/>
                      <a:pt x="22" y="17"/>
                      <a:pt x="26" y="15"/>
                    </a:cubicBezTo>
                    <a:cubicBezTo>
                      <a:pt x="30" y="14"/>
                      <a:pt x="36" y="15"/>
                      <a:pt x="40" y="17"/>
                    </a:cubicBezTo>
                    <a:cubicBezTo>
                      <a:pt x="46" y="20"/>
                      <a:pt x="59" y="26"/>
                      <a:pt x="59" y="26"/>
                    </a:cubicBezTo>
                    <a:lnTo>
                      <a:pt x="58" y="18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53" name="Freeform 4816">
                <a:extLst>
                  <a:ext uri="{FF2B5EF4-FFF2-40B4-BE49-F238E27FC236}">
                    <a16:creationId xmlns:a16="http://schemas.microsoft.com/office/drawing/2014/main" id="{470A4AB9-066E-48D4-B023-5BBE2B392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3" y="4190"/>
                <a:ext cx="35" cy="29"/>
              </a:xfrm>
              <a:custGeom>
                <a:avLst/>
                <a:gdLst>
                  <a:gd name="T0" fmla="*/ 0 w 41"/>
                  <a:gd name="T1" fmla="*/ 27 h 34"/>
                  <a:gd name="T2" fmla="*/ 9 w 41"/>
                  <a:gd name="T3" fmla="*/ 18 h 34"/>
                  <a:gd name="T4" fmla="*/ 25 w 41"/>
                  <a:gd name="T5" fmla="*/ 3 h 34"/>
                  <a:gd name="T6" fmla="*/ 38 w 41"/>
                  <a:gd name="T7" fmla="*/ 2 h 34"/>
                  <a:gd name="T8" fmla="*/ 39 w 41"/>
                  <a:gd name="T9" fmla="*/ 12 h 34"/>
                  <a:gd name="T10" fmla="*/ 36 w 41"/>
                  <a:gd name="T11" fmla="*/ 16 h 34"/>
                  <a:gd name="T12" fmla="*/ 19 w 41"/>
                  <a:gd name="T13" fmla="*/ 27 h 34"/>
                  <a:gd name="T14" fmla="*/ 10 w 41"/>
                  <a:gd name="T15" fmla="*/ 31 h 34"/>
                  <a:gd name="T16" fmla="*/ 0 w 41"/>
                  <a:gd name="T17" fmla="*/ 34 h 34"/>
                  <a:gd name="T18" fmla="*/ 0 w 41"/>
                  <a:gd name="T19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4">
                    <a:moveTo>
                      <a:pt x="0" y="27"/>
                    </a:moveTo>
                    <a:cubicBezTo>
                      <a:pt x="3" y="24"/>
                      <a:pt x="6" y="21"/>
                      <a:pt x="9" y="18"/>
                    </a:cubicBezTo>
                    <a:cubicBezTo>
                      <a:pt x="14" y="12"/>
                      <a:pt x="19" y="8"/>
                      <a:pt x="25" y="3"/>
                    </a:cubicBezTo>
                    <a:cubicBezTo>
                      <a:pt x="29" y="1"/>
                      <a:pt x="34" y="0"/>
                      <a:pt x="38" y="2"/>
                    </a:cubicBezTo>
                    <a:cubicBezTo>
                      <a:pt x="41" y="4"/>
                      <a:pt x="41" y="9"/>
                      <a:pt x="39" y="12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31" y="21"/>
                      <a:pt x="25" y="24"/>
                      <a:pt x="19" y="27"/>
                    </a:cubicBezTo>
                    <a:cubicBezTo>
                      <a:pt x="16" y="28"/>
                      <a:pt x="13" y="30"/>
                      <a:pt x="10" y="31"/>
                    </a:cubicBezTo>
                    <a:cubicBezTo>
                      <a:pt x="9" y="31"/>
                      <a:pt x="0" y="34"/>
                      <a:pt x="0" y="34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54" name="Freeform 4817">
                <a:extLst>
                  <a:ext uri="{FF2B5EF4-FFF2-40B4-BE49-F238E27FC236}">
                    <a16:creationId xmlns:a16="http://schemas.microsoft.com/office/drawing/2014/main" id="{37D0CCA0-13C5-46C6-945A-5B0A5E39C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4205"/>
                <a:ext cx="58" cy="19"/>
              </a:xfrm>
              <a:custGeom>
                <a:avLst/>
                <a:gdLst>
                  <a:gd name="T0" fmla="*/ 68 w 68"/>
                  <a:gd name="T1" fmla="*/ 8 h 22"/>
                  <a:gd name="T2" fmla="*/ 51 w 68"/>
                  <a:gd name="T3" fmla="*/ 5 h 22"/>
                  <a:gd name="T4" fmla="*/ 21 w 68"/>
                  <a:gd name="T5" fmla="*/ 1 h 22"/>
                  <a:gd name="T6" fmla="*/ 15 w 68"/>
                  <a:gd name="T7" fmla="*/ 1 h 22"/>
                  <a:gd name="T8" fmla="*/ 5 w 68"/>
                  <a:gd name="T9" fmla="*/ 15 h 22"/>
                  <a:gd name="T10" fmla="*/ 29 w 68"/>
                  <a:gd name="T11" fmla="*/ 21 h 22"/>
                  <a:gd name="T12" fmla="*/ 67 w 68"/>
                  <a:gd name="T13" fmla="*/ 15 h 22"/>
                  <a:gd name="T14" fmla="*/ 68 w 68"/>
                  <a:gd name="T15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22">
                    <a:moveTo>
                      <a:pt x="68" y="8"/>
                    </a:moveTo>
                    <a:cubicBezTo>
                      <a:pt x="62" y="7"/>
                      <a:pt x="57" y="6"/>
                      <a:pt x="51" y="5"/>
                    </a:cubicBezTo>
                    <a:cubicBezTo>
                      <a:pt x="41" y="3"/>
                      <a:pt x="31" y="1"/>
                      <a:pt x="21" y="1"/>
                    </a:cubicBezTo>
                    <a:cubicBezTo>
                      <a:pt x="19" y="1"/>
                      <a:pt x="17" y="0"/>
                      <a:pt x="15" y="1"/>
                    </a:cubicBezTo>
                    <a:cubicBezTo>
                      <a:pt x="8" y="1"/>
                      <a:pt x="0" y="9"/>
                      <a:pt x="5" y="15"/>
                    </a:cubicBezTo>
                    <a:cubicBezTo>
                      <a:pt x="10" y="21"/>
                      <a:pt x="16" y="22"/>
                      <a:pt x="29" y="21"/>
                    </a:cubicBezTo>
                    <a:cubicBezTo>
                      <a:pt x="67" y="15"/>
                      <a:pt x="67" y="15"/>
                      <a:pt x="67" y="15"/>
                    </a:cubicBez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55" name="Freeform 4818">
                <a:extLst>
                  <a:ext uri="{FF2B5EF4-FFF2-40B4-BE49-F238E27FC236}">
                    <a16:creationId xmlns:a16="http://schemas.microsoft.com/office/drawing/2014/main" id="{B63B24F7-E531-4CE8-A0BA-FD0395839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4180"/>
                <a:ext cx="59" cy="18"/>
              </a:xfrm>
              <a:custGeom>
                <a:avLst/>
                <a:gdLst>
                  <a:gd name="T0" fmla="*/ 69 w 69"/>
                  <a:gd name="T1" fmla="*/ 7 h 21"/>
                  <a:gd name="T2" fmla="*/ 53 w 69"/>
                  <a:gd name="T3" fmla="*/ 4 h 21"/>
                  <a:gd name="T4" fmla="*/ 22 w 69"/>
                  <a:gd name="T5" fmla="*/ 1 h 21"/>
                  <a:gd name="T6" fmla="*/ 15 w 69"/>
                  <a:gd name="T7" fmla="*/ 1 h 21"/>
                  <a:gd name="T8" fmla="*/ 5 w 69"/>
                  <a:gd name="T9" fmla="*/ 14 h 21"/>
                  <a:gd name="T10" fmla="*/ 30 w 69"/>
                  <a:gd name="T11" fmla="*/ 20 h 21"/>
                  <a:gd name="T12" fmla="*/ 69 w 69"/>
                  <a:gd name="T13" fmla="*/ 14 h 21"/>
                  <a:gd name="T14" fmla="*/ 69 w 69"/>
                  <a:gd name="T15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21">
                    <a:moveTo>
                      <a:pt x="69" y="7"/>
                    </a:moveTo>
                    <a:cubicBezTo>
                      <a:pt x="63" y="6"/>
                      <a:pt x="59" y="5"/>
                      <a:pt x="53" y="4"/>
                    </a:cubicBezTo>
                    <a:cubicBezTo>
                      <a:pt x="43" y="2"/>
                      <a:pt x="32" y="1"/>
                      <a:pt x="22" y="1"/>
                    </a:cubicBezTo>
                    <a:cubicBezTo>
                      <a:pt x="19" y="1"/>
                      <a:pt x="17" y="0"/>
                      <a:pt x="15" y="1"/>
                    </a:cubicBezTo>
                    <a:cubicBezTo>
                      <a:pt x="9" y="1"/>
                      <a:pt x="0" y="8"/>
                      <a:pt x="5" y="14"/>
                    </a:cubicBezTo>
                    <a:cubicBezTo>
                      <a:pt x="10" y="20"/>
                      <a:pt x="16" y="21"/>
                      <a:pt x="30" y="20"/>
                    </a:cubicBezTo>
                    <a:cubicBezTo>
                      <a:pt x="69" y="14"/>
                      <a:pt x="69" y="14"/>
                      <a:pt x="69" y="14"/>
                    </a:cubicBezTo>
                    <a:lnTo>
                      <a:pt x="69" y="7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56" name="Freeform 4819">
                <a:extLst>
                  <a:ext uri="{FF2B5EF4-FFF2-40B4-BE49-F238E27FC236}">
                    <a16:creationId xmlns:a16="http://schemas.microsoft.com/office/drawing/2014/main" id="{8B5EC2FC-B596-427F-AC11-287917393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4156"/>
                <a:ext cx="80" cy="30"/>
              </a:xfrm>
              <a:custGeom>
                <a:avLst/>
                <a:gdLst>
                  <a:gd name="T0" fmla="*/ 0 w 94"/>
                  <a:gd name="T1" fmla="*/ 35 h 35"/>
                  <a:gd name="T2" fmla="*/ 75 w 94"/>
                  <a:gd name="T3" fmla="*/ 20 h 35"/>
                  <a:gd name="T4" fmla="*/ 90 w 94"/>
                  <a:gd name="T5" fmla="*/ 13 h 35"/>
                  <a:gd name="T6" fmla="*/ 63 w 94"/>
                  <a:gd name="T7" fmla="*/ 3 h 35"/>
                  <a:gd name="T8" fmla="*/ 0 w 94"/>
                  <a:gd name="T9" fmla="*/ 27 h 35"/>
                  <a:gd name="T10" fmla="*/ 0 w 94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35">
                    <a:moveTo>
                      <a:pt x="0" y="35"/>
                    </a:moveTo>
                    <a:cubicBezTo>
                      <a:pt x="0" y="35"/>
                      <a:pt x="56" y="11"/>
                      <a:pt x="75" y="20"/>
                    </a:cubicBezTo>
                    <a:cubicBezTo>
                      <a:pt x="79" y="22"/>
                      <a:pt x="94" y="25"/>
                      <a:pt x="90" y="13"/>
                    </a:cubicBezTo>
                    <a:cubicBezTo>
                      <a:pt x="90" y="13"/>
                      <a:pt x="87" y="0"/>
                      <a:pt x="63" y="3"/>
                    </a:cubicBezTo>
                    <a:cubicBezTo>
                      <a:pt x="46" y="5"/>
                      <a:pt x="11" y="17"/>
                      <a:pt x="0" y="27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57" name="Freeform 4820">
                <a:extLst>
                  <a:ext uri="{FF2B5EF4-FFF2-40B4-BE49-F238E27FC236}">
                    <a16:creationId xmlns:a16="http://schemas.microsoft.com/office/drawing/2014/main" id="{EB26AD7E-81B4-4C94-A400-F2FD0AEC5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4142"/>
                <a:ext cx="60" cy="29"/>
              </a:xfrm>
              <a:custGeom>
                <a:avLst/>
                <a:gdLst>
                  <a:gd name="T0" fmla="*/ 71 w 71"/>
                  <a:gd name="T1" fmla="*/ 26 h 34"/>
                  <a:gd name="T2" fmla="*/ 5 w 71"/>
                  <a:gd name="T3" fmla="*/ 14 h 34"/>
                  <a:gd name="T4" fmla="*/ 15 w 71"/>
                  <a:gd name="T5" fmla="*/ 26 h 34"/>
                  <a:gd name="T6" fmla="*/ 57 w 71"/>
                  <a:gd name="T7" fmla="*/ 28 h 34"/>
                  <a:gd name="T8" fmla="*/ 70 w 71"/>
                  <a:gd name="T9" fmla="*/ 34 h 34"/>
                  <a:gd name="T10" fmla="*/ 71 w 71"/>
                  <a:gd name="T11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34">
                    <a:moveTo>
                      <a:pt x="71" y="26"/>
                    </a:moveTo>
                    <a:cubicBezTo>
                      <a:pt x="71" y="26"/>
                      <a:pt x="34" y="0"/>
                      <a:pt x="5" y="14"/>
                    </a:cubicBezTo>
                    <a:cubicBezTo>
                      <a:pt x="2" y="16"/>
                      <a:pt x="0" y="25"/>
                      <a:pt x="15" y="26"/>
                    </a:cubicBezTo>
                    <a:cubicBezTo>
                      <a:pt x="27" y="27"/>
                      <a:pt x="48" y="24"/>
                      <a:pt x="57" y="28"/>
                    </a:cubicBezTo>
                    <a:cubicBezTo>
                      <a:pt x="70" y="34"/>
                      <a:pt x="70" y="34"/>
                      <a:pt x="70" y="34"/>
                    </a:cubicBezTo>
                    <a:lnTo>
                      <a:pt x="71" y="26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58" name="Freeform 4821">
                <a:extLst>
                  <a:ext uri="{FF2B5EF4-FFF2-40B4-BE49-F238E27FC236}">
                    <a16:creationId xmlns:a16="http://schemas.microsoft.com/office/drawing/2014/main" id="{E27478A8-09DD-436D-837E-BB93C3D06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" y="3804"/>
                <a:ext cx="107" cy="446"/>
              </a:xfrm>
              <a:custGeom>
                <a:avLst/>
                <a:gdLst>
                  <a:gd name="T0" fmla="*/ 20 w 125"/>
                  <a:gd name="T1" fmla="*/ 525 h 525"/>
                  <a:gd name="T2" fmla="*/ 121 w 125"/>
                  <a:gd name="T3" fmla="*/ 0 h 525"/>
                  <a:gd name="T4" fmla="*/ 125 w 125"/>
                  <a:gd name="T5" fmla="*/ 1 h 525"/>
                  <a:gd name="T6" fmla="*/ 24 w 125"/>
                  <a:gd name="T7" fmla="*/ 524 h 525"/>
                  <a:gd name="T8" fmla="*/ 20 w 125"/>
                  <a:gd name="T9" fmla="*/ 525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525">
                    <a:moveTo>
                      <a:pt x="20" y="525"/>
                    </a:moveTo>
                    <a:cubicBezTo>
                      <a:pt x="0" y="367"/>
                      <a:pt x="120" y="3"/>
                      <a:pt x="121" y="0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4" y="5"/>
                      <a:pt x="4" y="368"/>
                      <a:pt x="24" y="524"/>
                    </a:cubicBezTo>
                    <a:lnTo>
                      <a:pt x="20" y="525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59" name="Freeform 4822">
                <a:extLst>
                  <a:ext uri="{FF2B5EF4-FFF2-40B4-BE49-F238E27FC236}">
                    <a16:creationId xmlns:a16="http://schemas.microsoft.com/office/drawing/2014/main" id="{85E06474-37F1-46A6-9C80-6202F3D1F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4114"/>
                <a:ext cx="48" cy="33"/>
              </a:xfrm>
              <a:custGeom>
                <a:avLst/>
                <a:gdLst>
                  <a:gd name="T0" fmla="*/ 56 w 56"/>
                  <a:gd name="T1" fmla="*/ 29 h 38"/>
                  <a:gd name="T2" fmla="*/ 4 w 56"/>
                  <a:gd name="T3" fmla="*/ 13 h 38"/>
                  <a:gd name="T4" fmla="*/ 8 w 56"/>
                  <a:gd name="T5" fmla="*/ 25 h 38"/>
                  <a:gd name="T6" fmla="*/ 55 w 56"/>
                  <a:gd name="T7" fmla="*/ 38 h 38"/>
                  <a:gd name="T8" fmla="*/ 56 w 56"/>
                  <a:gd name="T9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56" y="29"/>
                    </a:moveTo>
                    <a:cubicBezTo>
                      <a:pt x="56" y="29"/>
                      <a:pt x="16" y="0"/>
                      <a:pt x="4" y="13"/>
                    </a:cubicBezTo>
                    <a:cubicBezTo>
                      <a:pt x="3" y="16"/>
                      <a:pt x="0" y="24"/>
                      <a:pt x="8" y="25"/>
                    </a:cubicBezTo>
                    <a:cubicBezTo>
                      <a:pt x="20" y="27"/>
                      <a:pt x="50" y="26"/>
                      <a:pt x="55" y="38"/>
                    </a:cubicBezTo>
                    <a:lnTo>
                      <a:pt x="56" y="29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60" name="Freeform 4823">
                <a:extLst>
                  <a:ext uri="{FF2B5EF4-FFF2-40B4-BE49-F238E27FC236}">
                    <a16:creationId xmlns:a16="http://schemas.microsoft.com/office/drawing/2014/main" id="{BECED131-89EC-4952-AE24-0347F5327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4120"/>
                <a:ext cx="59" cy="34"/>
              </a:xfrm>
              <a:custGeom>
                <a:avLst/>
                <a:gdLst>
                  <a:gd name="T0" fmla="*/ 2 w 69"/>
                  <a:gd name="T1" fmla="*/ 28 h 39"/>
                  <a:gd name="T2" fmla="*/ 3 w 69"/>
                  <a:gd name="T3" fmla="*/ 28 h 39"/>
                  <a:gd name="T4" fmla="*/ 15 w 69"/>
                  <a:gd name="T5" fmla="*/ 24 h 39"/>
                  <a:gd name="T6" fmla="*/ 42 w 69"/>
                  <a:gd name="T7" fmla="*/ 8 h 39"/>
                  <a:gd name="T8" fmla="*/ 67 w 69"/>
                  <a:gd name="T9" fmla="*/ 7 h 39"/>
                  <a:gd name="T10" fmla="*/ 69 w 69"/>
                  <a:gd name="T11" fmla="*/ 13 h 39"/>
                  <a:gd name="T12" fmla="*/ 69 w 69"/>
                  <a:gd name="T13" fmla="*/ 18 h 39"/>
                  <a:gd name="T14" fmla="*/ 63 w 69"/>
                  <a:gd name="T15" fmla="*/ 22 h 39"/>
                  <a:gd name="T16" fmla="*/ 55 w 69"/>
                  <a:gd name="T17" fmla="*/ 27 h 39"/>
                  <a:gd name="T18" fmla="*/ 36 w 69"/>
                  <a:gd name="T19" fmla="*/ 33 h 39"/>
                  <a:gd name="T20" fmla="*/ 28 w 69"/>
                  <a:gd name="T21" fmla="*/ 34 h 39"/>
                  <a:gd name="T22" fmla="*/ 0 w 69"/>
                  <a:gd name="T23" fmla="*/ 34 h 39"/>
                  <a:gd name="T24" fmla="*/ 2 w 69"/>
                  <a:gd name="T25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9">
                    <a:moveTo>
                      <a:pt x="2" y="28"/>
                    </a:moveTo>
                    <a:cubicBezTo>
                      <a:pt x="3" y="28"/>
                      <a:pt x="3" y="28"/>
                      <a:pt x="3" y="28"/>
                    </a:cubicBezTo>
                    <a:cubicBezTo>
                      <a:pt x="7" y="27"/>
                      <a:pt x="12" y="26"/>
                      <a:pt x="15" y="24"/>
                    </a:cubicBezTo>
                    <a:cubicBezTo>
                      <a:pt x="24" y="18"/>
                      <a:pt x="33" y="13"/>
                      <a:pt x="42" y="8"/>
                    </a:cubicBezTo>
                    <a:cubicBezTo>
                      <a:pt x="49" y="5"/>
                      <a:pt x="61" y="0"/>
                      <a:pt x="67" y="7"/>
                    </a:cubicBezTo>
                    <a:cubicBezTo>
                      <a:pt x="69" y="9"/>
                      <a:pt x="69" y="11"/>
                      <a:pt x="69" y="13"/>
                    </a:cubicBezTo>
                    <a:cubicBezTo>
                      <a:pt x="69" y="14"/>
                      <a:pt x="69" y="17"/>
                      <a:pt x="69" y="18"/>
                    </a:cubicBezTo>
                    <a:cubicBezTo>
                      <a:pt x="68" y="20"/>
                      <a:pt x="65" y="21"/>
                      <a:pt x="63" y="22"/>
                    </a:cubicBezTo>
                    <a:cubicBezTo>
                      <a:pt x="61" y="24"/>
                      <a:pt x="58" y="25"/>
                      <a:pt x="55" y="27"/>
                    </a:cubicBezTo>
                    <a:cubicBezTo>
                      <a:pt x="49" y="29"/>
                      <a:pt x="43" y="31"/>
                      <a:pt x="36" y="33"/>
                    </a:cubicBezTo>
                    <a:cubicBezTo>
                      <a:pt x="33" y="33"/>
                      <a:pt x="31" y="34"/>
                      <a:pt x="28" y="34"/>
                    </a:cubicBezTo>
                    <a:cubicBezTo>
                      <a:pt x="21" y="35"/>
                      <a:pt x="1" y="39"/>
                      <a:pt x="0" y="34"/>
                    </a:cubicBez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61" name="Freeform 4824">
                <a:extLst>
                  <a:ext uri="{FF2B5EF4-FFF2-40B4-BE49-F238E27FC236}">
                    <a16:creationId xmlns:a16="http://schemas.microsoft.com/office/drawing/2014/main" id="{43EB0B4B-6307-4857-9260-B6A3D04CC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4091"/>
                <a:ext cx="59" cy="30"/>
              </a:xfrm>
              <a:custGeom>
                <a:avLst/>
                <a:gdLst>
                  <a:gd name="T0" fmla="*/ 0 w 69"/>
                  <a:gd name="T1" fmla="*/ 36 h 36"/>
                  <a:gd name="T2" fmla="*/ 8 w 69"/>
                  <a:gd name="T3" fmla="*/ 34 h 36"/>
                  <a:gd name="T4" fmla="*/ 14 w 69"/>
                  <a:gd name="T5" fmla="*/ 34 h 36"/>
                  <a:gd name="T6" fmla="*/ 45 w 69"/>
                  <a:gd name="T7" fmla="*/ 31 h 36"/>
                  <a:gd name="T8" fmla="*/ 58 w 69"/>
                  <a:gd name="T9" fmla="*/ 26 h 36"/>
                  <a:gd name="T10" fmla="*/ 69 w 69"/>
                  <a:gd name="T11" fmla="*/ 16 h 36"/>
                  <a:gd name="T12" fmla="*/ 67 w 69"/>
                  <a:gd name="T13" fmla="*/ 6 h 36"/>
                  <a:gd name="T14" fmla="*/ 57 w 69"/>
                  <a:gd name="T15" fmla="*/ 0 h 36"/>
                  <a:gd name="T16" fmla="*/ 44 w 69"/>
                  <a:gd name="T17" fmla="*/ 4 h 36"/>
                  <a:gd name="T18" fmla="*/ 24 w 69"/>
                  <a:gd name="T19" fmla="*/ 15 h 36"/>
                  <a:gd name="T20" fmla="*/ 5 w 69"/>
                  <a:gd name="T21" fmla="*/ 25 h 36"/>
                  <a:gd name="T22" fmla="*/ 1 w 69"/>
                  <a:gd name="T23" fmla="*/ 26 h 36"/>
                  <a:gd name="T24" fmla="*/ 0 w 69"/>
                  <a:gd name="T2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6">
                    <a:moveTo>
                      <a:pt x="0" y="36"/>
                    </a:moveTo>
                    <a:cubicBezTo>
                      <a:pt x="0" y="35"/>
                      <a:pt x="8" y="34"/>
                      <a:pt x="8" y="34"/>
                    </a:cubicBezTo>
                    <a:cubicBezTo>
                      <a:pt x="10" y="34"/>
                      <a:pt x="12" y="34"/>
                      <a:pt x="14" y="34"/>
                    </a:cubicBezTo>
                    <a:cubicBezTo>
                      <a:pt x="25" y="35"/>
                      <a:pt x="35" y="33"/>
                      <a:pt x="45" y="31"/>
                    </a:cubicBezTo>
                    <a:cubicBezTo>
                      <a:pt x="49" y="30"/>
                      <a:pt x="54" y="28"/>
                      <a:pt x="58" y="26"/>
                    </a:cubicBezTo>
                    <a:cubicBezTo>
                      <a:pt x="62" y="24"/>
                      <a:pt x="67" y="20"/>
                      <a:pt x="69" y="16"/>
                    </a:cubicBezTo>
                    <a:cubicBezTo>
                      <a:pt x="69" y="13"/>
                      <a:pt x="69" y="8"/>
                      <a:pt x="67" y="6"/>
                    </a:cubicBezTo>
                    <a:cubicBezTo>
                      <a:pt x="65" y="2"/>
                      <a:pt x="61" y="0"/>
                      <a:pt x="57" y="0"/>
                    </a:cubicBezTo>
                    <a:cubicBezTo>
                      <a:pt x="53" y="0"/>
                      <a:pt x="48" y="2"/>
                      <a:pt x="44" y="4"/>
                    </a:cubicBezTo>
                    <a:cubicBezTo>
                      <a:pt x="37" y="7"/>
                      <a:pt x="30" y="11"/>
                      <a:pt x="24" y="15"/>
                    </a:cubicBezTo>
                    <a:cubicBezTo>
                      <a:pt x="18" y="18"/>
                      <a:pt x="12" y="24"/>
                      <a:pt x="5" y="2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0" y="36"/>
                      <a:pt x="0" y="36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62" name="Freeform 4825">
                <a:extLst>
                  <a:ext uri="{FF2B5EF4-FFF2-40B4-BE49-F238E27FC236}">
                    <a16:creationId xmlns:a16="http://schemas.microsoft.com/office/drawing/2014/main" id="{6B59E764-77DC-46E1-B892-BDFCA8560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" y="4085"/>
                <a:ext cx="48" cy="32"/>
              </a:xfrm>
              <a:custGeom>
                <a:avLst/>
                <a:gdLst>
                  <a:gd name="T0" fmla="*/ 57 w 57"/>
                  <a:gd name="T1" fmla="*/ 28 h 37"/>
                  <a:gd name="T2" fmla="*/ 54 w 57"/>
                  <a:gd name="T3" fmla="*/ 24 h 37"/>
                  <a:gd name="T4" fmla="*/ 47 w 57"/>
                  <a:gd name="T5" fmla="*/ 15 h 37"/>
                  <a:gd name="T6" fmla="*/ 20 w 57"/>
                  <a:gd name="T7" fmla="*/ 1 h 37"/>
                  <a:gd name="T8" fmla="*/ 10 w 57"/>
                  <a:gd name="T9" fmla="*/ 1 h 37"/>
                  <a:gd name="T10" fmla="*/ 1 w 57"/>
                  <a:gd name="T11" fmla="*/ 6 h 37"/>
                  <a:gd name="T12" fmla="*/ 2 w 57"/>
                  <a:gd name="T13" fmla="*/ 15 h 37"/>
                  <a:gd name="T14" fmla="*/ 12 w 57"/>
                  <a:gd name="T15" fmla="*/ 19 h 37"/>
                  <a:gd name="T16" fmla="*/ 39 w 57"/>
                  <a:gd name="T17" fmla="*/ 26 h 37"/>
                  <a:gd name="T18" fmla="*/ 52 w 57"/>
                  <a:gd name="T19" fmla="*/ 33 h 37"/>
                  <a:gd name="T20" fmla="*/ 55 w 57"/>
                  <a:gd name="T21" fmla="*/ 37 h 37"/>
                  <a:gd name="T22" fmla="*/ 57 w 57"/>
                  <a:gd name="T23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37">
                    <a:moveTo>
                      <a:pt x="57" y="28"/>
                    </a:moveTo>
                    <a:cubicBezTo>
                      <a:pt x="57" y="27"/>
                      <a:pt x="55" y="24"/>
                      <a:pt x="54" y="24"/>
                    </a:cubicBezTo>
                    <a:cubicBezTo>
                      <a:pt x="52" y="21"/>
                      <a:pt x="50" y="18"/>
                      <a:pt x="47" y="15"/>
                    </a:cubicBezTo>
                    <a:cubicBezTo>
                      <a:pt x="40" y="8"/>
                      <a:pt x="31" y="1"/>
                      <a:pt x="20" y="1"/>
                    </a:cubicBezTo>
                    <a:cubicBezTo>
                      <a:pt x="17" y="0"/>
                      <a:pt x="14" y="1"/>
                      <a:pt x="10" y="1"/>
                    </a:cubicBezTo>
                    <a:cubicBezTo>
                      <a:pt x="7" y="2"/>
                      <a:pt x="3" y="2"/>
                      <a:pt x="1" y="6"/>
                    </a:cubicBezTo>
                    <a:cubicBezTo>
                      <a:pt x="0" y="9"/>
                      <a:pt x="1" y="12"/>
                      <a:pt x="2" y="15"/>
                    </a:cubicBezTo>
                    <a:cubicBezTo>
                      <a:pt x="5" y="19"/>
                      <a:pt x="8" y="20"/>
                      <a:pt x="12" y="19"/>
                    </a:cubicBezTo>
                    <a:cubicBezTo>
                      <a:pt x="22" y="18"/>
                      <a:pt x="31" y="23"/>
                      <a:pt x="39" y="26"/>
                    </a:cubicBezTo>
                    <a:cubicBezTo>
                      <a:pt x="44" y="28"/>
                      <a:pt x="48" y="30"/>
                      <a:pt x="52" y="33"/>
                    </a:cubicBezTo>
                    <a:cubicBezTo>
                      <a:pt x="53" y="34"/>
                      <a:pt x="56" y="36"/>
                      <a:pt x="55" y="37"/>
                    </a:cubicBezTo>
                    <a:lnTo>
                      <a:pt x="57" y="28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63" name="Freeform 4826">
                <a:extLst>
                  <a:ext uri="{FF2B5EF4-FFF2-40B4-BE49-F238E27FC236}">
                    <a16:creationId xmlns:a16="http://schemas.microsoft.com/office/drawing/2014/main" id="{03D5FAE7-E185-4109-A6CA-FC4032AF2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4052"/>
                <a:ext cx="43" cy="35"/>
              </a:xfrm>
              <a:custGeom>
                <a:avLst/>
                <a:gdLst>
                  <a:gd name="T0" fmla="*/ 50 w 51"/>
                  <a:gd name="T1" fmla="*/ 31 h 41"/>
                  <a:gd name="T2" fmla="*/ 50 w 51"/>
                  <a:gd name="T3" fmla="*/ 28 h 41"/>
                  <a:gd name="T4" fmla="*/ 29 w 51"/>
                  <a:gd name="T5" fmla="*/ 5 h 41"/>
                  <a:gd name="T6" fmla="*/ 6 w 51"/>
                  <a:gd name="T7" fmla="*/ 4 h 41"/>
                  <a:gd name="T8" fmla="*/ 5 w 51"/>
                  <a:gd name="T9" fmla="*/ 18 h 41"/>
                  <a:gd name="T10" fmla="*/ 29 w 51"/>
                  <a:gd name="T11" fmla="*/ 25 h 41"/>
                  <a:gd name="T12" fmla="*/ 48 w 51"/>
                  <a:gd name="T13" fmla="*/ 41 h 41"/>
                  <a:gd name="T14" fmla="*/ 50 w 51"/>
                  <a:gd name="T15" fmla="*/ 3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41">
                    <a:moveTo>
                      <a:pt x="50" y="31"/>
                    </a:moveTo>
                    <a:cubicBezTo>
                      <a:pt x="51" y="30"/>
                      <a:pt x="50" y="29"/>
                      <a:pt x="50" y="28"/>
                    </a:cubicBezTo>
                    <a:cubicBezTo>
                      <a:pt x="47" y="17"/>
                      <a:pt x="38" y="10"/>
                      <a:pt x="29" y="5"/>
                    </a:cubicBezTo>
                    <a:cubicBezTo>
                      <a:pt x="22" y="2"/>
                      <a:pt x="13" y="0"/>
                      <a:pt x="6" y="4"/>
                    </a:cubicBezTo>
                    <a:cubicBezTo>
                      <a:pt x="0" y="7"/>
                      <a:pt x="0" y="13"/>
                      <a:pt x="5" y="18"/>
                    </a:cubicBezTo>
                    <a:cubicBezTo>
                      <a:pt x="12" y="23"/>
                      <a:pt x="21" y="23"/>
                      <a:pt x="29" y="25"/>
                    </a:cubicBezTo>
                    <a:cubicBezTo>
                      <a:pt x="38" y="28"/>
                      <a:pt x="43" y="33"/>
                      <a:pt x="48" y="41"/>
                    </a:cubicBezTo>
                    <a:cubicBezTo>
                      <a:pt x="49" y="38"/>
                      <a:pt x="49" y="35"/>
                      <a:pt x="50" y="32"/>
                    </a:cubicBezTo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64" name="Freeform 4827">
                <a:extLst>
                  <a:ext uri="{FF2B5EF4-FFF2-40B4-BE49-F238E27FC236}">
                    <a16:creationId xmlns:a16="http://schemas.microsoft.com/office/drawing/2014/main" id="{734DB7C0-0113-4917-AC0C-CDF65F2B4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4057"/>
                <a:ext cx="64" cy="35"/>
              </a:xfrm>
              <a:custGeom>
                <a:avLst/>
                <a:gdLst>
                  <a:gd name="T0" fmla="*/ 1 w 75"/>
                  <a:gd name="T1" fmla="*/ 33 h 41"/>
                  <a:gd name="T2" fmla="*/ 44 w 75"/>
                  <a:gd name="T3" fmla="*/ 7 h 41"/>
                  <a:gd name="T4" fmla="*/ 71 w 75"/>
                  <a:gd name="T5" fmla="*/ 12 h 41"/>
                  <a:gd name="T6" fmla="*/ 1 w 75"/>
                  <a:gd name="T7" fmla="*/ 39 h 41"/>
                  <a:gd name="T8" fmla="*/ 1 w 75"/>
                  <a:gd name="T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41">
                    <a:moveTo>
                      <a:pt x="1" y="33"/>
                    </a:moveTo>
                    <a:cubicBezTo>
                      <a:pt x="3" y="33"/>
                      <a:pt x="31" y="11"/>
                      <a:pt x="44" y="7"/>
                    </a:cubicBezTo>
                    <a:cubicBezTo>
                      <a:pt x="51" y="5"/>
                      <a:pt x="75" y="0"/>
                      <a:pt x="71" y="12"/>
                    </a:cubicBezTo>
                    <a:cubicBezTo>
                      <a:pt x="63" y="35"/>
                      <a:pt x="2" y="38"/>
                      <a:pt x="1" y="39"/>
                    </a:cubicBezTo>
                    <a:cubicBezTo>
                      <a:pt x="0" y="41"/>
                      <a:pt x="1" y="33"/>
                      <a:pt x="1" y="33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65" name="Freeform 4828">
                <a:extLst>
                  <a:ext uri="{FF2B5EF4-FFF2-40B4-BE49-F238E27FC236}">
                    <a16:creationId xmlns:a16="http://schemas.microsoft.com/office/drawing/2014/main" id="{F5088734-BD6C-411E-BC8C-3DEF822F6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4024"/>
                <a:ext cx="67" cy="38"/>
              </a:xfrm>
              <a:custGeom>
                <a:avLst/>
                <a:gdLst>
                  <a:gd name="T0" fmla="*/ 1 w 79"/>
                  <a:gd name="T1" fmla="*/ 45 h 45"/>
                  <a:gd name="T2" fmla="*/ 17 w 79"/>
                  <a:gd name="T3" fmla="*/ 39 h 45"/>
                  <a:gd name="T4" fmla="*/ 30 w 79"/>
                  <a:gd name="T5" fmla="*/ 36 h 45"/>
                  <a:gd name="T6" fmla="*/ 46 w 79"/>
                  <a:gd name="T7" fmla="*/ 34 h 45"/>
                  <a:gd name="T8" fmla="*/ 59 w 79"/>
                  <a:gd name="T9" fmla="*/ 30 h 45"/>
                  <a:gd name="T10" fmla="*/ 75 w 79"/>
                  <a:gd name="T11" fmla="*/ 21 h 45"/>
                  <a:gd name="T12" fmla="*/ 70 w 79"/>
                  <a:gd name="T13" fmla="*/ 4 h 45"/>
                  <a:gd name="T14" fmla="*/ 49 w 79"/>
                  <a:gd name="T15" fmla="*/ 7 h 45"/>
                  <a:gd name="T16" fmla="*/ 21 w 79"/>
                  <a:gd name="T17" fmla="*/ 24 h 45"/>
                  <a:gd name="T18" fmla="*/ 3 w 79"/>
                  <a:gd name="T19" fmla="*/ 37 h 45"/>
                  <a:gd name="T20" fmla="*/ 3 w 79"/>
                  <a:gd name="T21" fmla="*/ 37 h 45"/>
                  <a:gd name="T22" fmla="*/ 1 w 79"/>
                  <a:gd name="T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45">
                    <a:moveTo>
                      <a:pt x="1" y="45"/>
                    </a:moveTo>
                    <a:cubicBezTo>
                      <a:pt x="6" y="42"/>
                      <a:pt x="11" y="40"/>
                      <a:pt x="17" y="39"/>
                    </a:cubicBezTo>
                    <a:cubicBezTo>
                      <a:pt x="21" y="37"/>
                      <a:pt x="26" y="36"/>
                      <a:pt x="30" y="36"/>
                    </a:cubicBezTo>
                    <a:cubicBezTo>
                      <a:pt x="36" y="35"/>
                      <a:pt x="41" y="35"/>
                      <a:pt x="46" y="34"/>
                    </a:cubicBezTo>
                    <a:cubicBezTo>
                      <a:pt x="51" y="33"/>
                      <a:pt x="55" y="32"/>
                      <a:pt x="59" y="30"/>
                    </a:cubicBezTo>
                    <a:cubicBezTo>
                      <a:pt x="65" y="29"/>
                      <a:pt x="72" y="26"/>
                      <a:pt x="75" y="21"/>
                    </a:cubicBezTo>
                    <a:cubicBezTo>
                      <a:pt x="79" y="15"/>
                      <a:pt x="76" y="7"/>
                      <a:pt x="70" y="4"/>
                    </a:cubicBezTo>
                    <a:cubicBezTo>
                      <a:pt x="63" y="0"/>
                      <a:pt x="55" y="3"/>
                      <a:pt x="49" y="7"/>
                    </a:cubicBezTo>
                    <a:cubicBezTo>
                      <a:pt x="39" y="11"/>
                      <a:pt x="30" y="18"/>
                      <a:pt x="21" y="24"/>
                    </a:cubicBezTo>
                    <a:cubicBezTo>
                      <a:pt x="15" y="28"/>
                      <a:pt x="7" y="31"/>
                      <a:pt x="3" y="37"/>
                    </a:cubicBezTo>
                    <a:cubicBezTo>
                      <a:pt x="0" y="41"/>
                      <a:pt x="3" y="37"/>
                      <a:pt x="3" y="37"/>
                    </a:cubicBezTo>
                    <a:lnTo>
                      <a:pt x="1" y="45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66" name="Freeform 4829">
                <a:extLst>
                  <a:ext uri="{FF2B5EF4-FFF2-40B4-BE49-F238E27FC236}">
                    <a16:creationId xmlns:a16="http://schemas.microsoft.com/office/drawing/2014/main" id="{7553C2DC-D0B0-4C67-B371-719BE39FC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4002"/>
                <a:ext cx="58" cy="52"/>
              </a:xfrm>
              <a:custGeom>
                <a:avLst/>
                <a:gdLst>
                  <a:gd name="T0" fmla="*/ 68 w 68"/>
                  <a:gd name="T1" fmla="*/ 52 h 61"/>
                  <a:gd name="T2" fmla="*/ 9 w 68"/>
                  <a:gd name="T3" fmla="*/ 25 h 61"/>
                  <a:gd name="T4" fmla="*/ 66 w 68"/>
                  <a:gd name="T5" fmla="*/ 61 h 61"/>
                  <a:gd name="T6" fmla="*/ 68 w 68"/>
                  <a:gd name="T7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1">
                    <a:moveTo>
                      <a:pt x="68" y="52"/>
                    </a:moveTo>
                    <a:cubicBezTo>
                      <a:pt x="68" y="52"/>
                      <a:pt x="26" y="0"/>
                      <a:pt x="9" y="25"/>
                    </a:cubicBezTo>
                    <a:cubicBezTo>
                      <a:pt x="0" y="40"/>
                      <a:pt x="46" y="45"/>
                      <a:pt x="66" y="61"/>
                    </a:cubicBezTo>
                    <a:lnTo>
                      <a:pt x="68" y="52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67" name="Freeform 4830">
                <a:extLst>
                  <a:ext uri="{FF2B5EF4-FFF2-40B4-BE49-F238E27FC236}">
                    <a16:creationId xmlns:a16="http://schemas.microsoft.com/office/drawing/2014/main" id="{A7465DAE-5030-4A16-AD7A-6A83AE4EF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978"/>
                <a:ext cx="63" cy="46"/>
              </a:xfrm>
              <a:custGeom>
                <a:avLst/>
                <a:gdLst>
                  <a:gd name="T0" fmla="*/ 0 w 74"/>
                  <a:gd name="T1" fmla="*/ 52 h 54"/>
                  <a:gd name="T2" fmla="*/ 69 w 74"/>
                  <a:gd name="T3" fmla="*/ 30 h 54"/>
                  <a:gd name="T4" fmla="*/ 2 w 74"/>
                  <a:gd name="T5" fmla="*/ 43 h 54"/>
                  <a:gd name="T6" fmla="*/ 0 w 74"/>
                  <a:gd name="T7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54">
                    <a:moveTo>
                      <a:pt x="0" y="52"/>
                    </a:moveTo>
                    <a:cubicBezTo>
                      <a:pt x="0" y="52"/>
                      <a:pt x="60" y="54"/>
                      <a:pt x="69" y="30"/>
                    </a:cubicBezTo>
                    <a:cubicBezTo>
                      <a:pt x="74" y="14"/>
                      <a:pt x="70" y="0"/>
                      <a:pt x="2" y="43"/>
                    </a:cubicBez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68" name="Freeform 4831">
                <a:extLst>
                  <a:ext uri="{FF2B5EF4-FFF2-40B4-BE49-F238E27FC236}">
                    <a16:creationId xmlns:a16="http://schemas.microsoft.com/office/drawing/2014/main" id="{200E095F-6EBC-4BA0-9F12-D508364B1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3954"/>
                <a:ext cx="59" cy="32"/>
              </a:xfrm>
              <a:custGeom>
                <a:avLst/>
                <a:gdLst>
                  <a:gd name="T0" fmla="*/ 0 w 69"/>
                  <a:gd name="T1" fmla="*/ 36 h 38"/>
                  <a:gd name="T2" fmla="*/ 64 w 69"/>
                  <a:gd name="T3" fmla="*/ 22 h 38"/>
                  <a:gd name="T4" fmla="*/ 2 w 69"/>
                  <a:gd name="T5" fmla="*/ 30 h 38"/>
                  <a:gd name="T6" fmla="*/ 0 w 69"/>
                  <a:gd name="T7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38">
                    <a:moveTo>
                      <a:pt x="0" y="36"/>
                    </a:moveTo>
                    <a:cubicBezTo>
                      <a:pt x="0" y="36"/>
                      <a:pt x="56" y="38"/>
                      <a:pt x="64" y="22"/>
                    </a:cubicBezTo>
                    <a:cubicBezTo>
                      <a:pt x="69" y="10"/>
                      <a:pt x="66" y="0"/>
                      <a:pt x="2" y="30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69" name="Freeform 4832">
                <a:extLst>
                  <a:ext uri="{FF2B5EF4-FFF2-40B4-BE49-F238E27FC236}">
                    <a16:creationId xmlns:a16="http://schemas.microsoft.com/office/drawing/2014/main" id="{0C45E708-DC44-4AD1-89E2-14AD6825E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3918"/>
                <a:ext cx="57" cy="36"/>
              </a:xfrm>
              <a:custGeom>
                <a:avLst/>
                <a:gdLst>
                  <a:gd name="T0" fmla="*/ 0 w 66"/>
                  <a:gd name="T1" fmla="*/ 41 h 43"/>
                  <a:gd name="T2" fmla="*/ 61 w 66"/>
                  <a:gd name="T3" fmla="*/ 25 h 43"/>
                  <a:gd name="T4" fmla="*/ 2 w 66"/>
                  <a:gd name="T5" fmla="*/ 35 h 43"/>
                  <a:gd name="T6" fmla="*/ 0 w 66"/>
                  <a:gd name="T7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3">
                    <a:moveTo>
                      <a:pt x="0" y="41"/>
                    </a:moveTo>
                    <a:cubicBezTo>
                      <a:pt x="0" y="41"/>
                      <a:pt x="53" y="43"/>
                      <a:pt x="61" y="25"/>
                    </a:cubicBezTo>
                    <a:cubicBezTo>
                      <a:pt x="66" y="12"/>
                      <a:pt x="62" y="0"/>
                      <a:pt x="2" y="35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70" name="Freeform 4833">
                <a:extLst>
                  <a:ext uri="{FF2B5EF4-FFF2-40B4-BE49-F238E27FC236}">
                    <a16:creationId xmlns:a16="http://schemas.microsoft.com/office/drawing/2014/main" id="{E3A61D20-156A-49FC-8C5F-F7FA5B198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3895"/>
                <a:ext cx="45" cy="31"/>
              </a:xfrm>
              <a:custGeom>
                <a:avLst/>
                <a:gdLst>
                  <a:gd name="T0" fmla="*/ 0 w 53"/>
                  <a:gd name="T1" fmla="*/ 35 h 37"/>
                  <a:gd name="T2" fmla="*/ 49 w 53"/>
                  <a:gd name="T3" fmla="*/ 21 h 37"/>
                  <a:gd name="T4" fmla="*/ 1 w 53"/>
                  <a:gd name="T5" fmla="*/ 30 h 37"/>
                  <a:gd name="T6" fmla="*/ 0 w 53"/>
                  <a:gd name="T7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37">
                    <a:moveTo>
                      <a:pt x="0" y="35"/>
                    </a:moveTo>
                    <a:cubicBezTo>
                      <a:pt x="0" y="35"/>
                      <a:pt x="43" y="37"/>
                      <a:pt x="49" y="21"/>
                    </a:cubicBezTo>
                    <a:cubicBezTo>
                      <a:pt x="53" y="10"/>
                      <a:pt x="50" y="0"/>
                      <a:pt x="1" y="30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71" name="Freeform 4834">
                <a:extLst>
                  <a:ext uri="{FF2B5EF4-FFF2-40B4-BE49-F238E27FC236}">
                    <a16:creationId xmlns:a16="http://schemas.microsoft.com/office/drawing/2014/main" id="{B18B871A-7429-4299-B3EA-0430852B9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863"/>
                <a:ext cx="47" cy="35"/>
              </a:xfrm>
              <a:custGeom>
                <a:avLst/>
                <a:gdLst>
                  <a:gd name="T0" fmla="*/ 0 w 56"/>
                  <a:gd name="T1" fmla="*/ 39 h 41"/>
                  <a:gd name="T2" fmla="*/ 52 w 56"/>
                  <a:gd name="T3" fmla="*/ 23 h 41"/>
                  <a:gd name="T4" fmla="*/ 1 w 56"/>
                  <a:gd name="T5" fmla="*/ 33 h 41"/>
                  <a:gd name="T6" fmla="*/ 0 w 56"/>
                  <a:gd name="T7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1">
                    <a:moveTo>
                      <a:pt x="0" y="39"/>
                    </a:moveTo>
                    <a:cubicBezTo>
                      <a:pt x="0" y="39"/>
                      <a:pt x="45" y="41"/>
                      <a:pt x="52" y="23"/>
                    </a:cubicBezTo>
                    <a:cubicBezTo>
                      <a:pt x="56" y="11"/>
                      <a:pt x="53" y="0"/>
                      <a:pt x="1" y="33"/>
                    </a:cubicBez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72" name="Freeform 4835">
                <a:extLst>
                  <a:ext uri="{FF2B5EF4-FFF2-40B4-BE49-F238E27FC236}">
                    <a16:creationId xmlns:a16="http://schemas.microsoft.com/office/drawing/2014/main" id="{2C59E0E4-CAB5-493B-9A66-2E95188D7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3845"/>
                <a:ext cx="40" cy="28"/>
              </a:xfrm>
              <a:custGeom>
                <a:avLst/>
                <a:gdLst>
                  <a:gd name="T0" fmla="*/ 0 w 46"/>
                  <a:gd name="T1" fmla="*/ 32 h 33"/>
                  <a:gd name="T2" fmla="*/ 43 w 46"/>
                  <a:gd name="T3" fmla="*/ 19 h 33"/>
                  <a:gd name="T4" fmla="*/ 1 w 46"/>
                  <a:gd name="T5" fmla="*/ 27 h 33"/>
                  <a:gd name="T6" fmla="*/ 0 w 46"/>
                  <a:gd name="T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3">
                    <a:moveTo>
                      <a:pt x="0" y="32"/>
                    </a:moveTo>
                    <a:cubicBezTo>
                      <a:pt x="0" y="32"/>
                      <a:pt x="38" y="33"/>
                      <a:pt x="43" y="19"/>
                    </a:cubicBezTo>
                    <a:cubicBezTo>
                      <a:pt x="46" y="9"/>
                      <a:pt x="44" y="0"/>
                      <a:pt x="1" y="27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73" name="Freeform 4836">
                <a:extLst>
                  <a:ext uri="{FF2B5EF4-FFF2-40B4-BE49-F238E27FC236}">
                    <a16:creationId xmlns:a16="http://schemas.microsoft.com/office/drawing/2014/main" id="{839279BC-4259-4B2B-B8DA-EB264B4AB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" y="3829"/>
                <a:ext cx="30" cy="22"/>
              </a:xfrm>
              <a:custGeom>
                <a:avLst/>
                <a:gdLst>
                  <a:gd name="T0" fmla="*/ 0 w 35"/>
                  <a:gd name="T1" fmla="*/ 24 h 25"/>
                  <a:gd name="T2" fmla="*/ 32 w 35"/>
                  <a:gd name="T3" fmla="*/ 14 h 25"/>
                  <a:gd name="T4" fmla="*/ 1 w 35"/>
                  <a:gd name="T5" fmla="*/ 20 h 25"/>
                  <a:gd name="T6" fmla="*/ 0 w 35"/>
                  <a:gd name="T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5">
                    <a:moveTo>
                      <a:pt x="0" y="24"/>
                    </a:moveTo>
                    <a:cubicBezTo>
                      <a:pt x="0" y="24"/>
                      <a:pt x="28" y="25"/>
                      <a:pt x="32" y="14"/>
                    </a:cubicBezTo>
                    <a:cubicBezTo>
                      <a:pt x="35" y="7"/>
                      <a:pt x="33" y="0"/>
                      <a:pt x="1" y="2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74" name="Freeform 4837">
                <a:extLst>
                  <a:ext uri="{FF2B5EF4-FFF2-40B4-BE49-F238E27FC236}">
                    <a16:creationId xmlns:a16="http://schemas.microsoft.com/office/drawing/2014/main" id="{5E7A7994-97F5-4934-8ED7-715E50A27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3817"/>
                <a:ext cx="33" cy="20"/>
              </a:xfrm>
              <a:custGeom>
                <a:avLst/>
                <a:gdLst>
                  <a:gd name="T0" fmla="*/ 0 w 38"/>
                  <a:gd name="T1" fmla="*/ 14 h 23"/>
                  <a:gd name="T2" fmla="*/ 34 w 38"/>
                  <a:gd name="T3" fmla="*/ 13 h 23"/>
                  <a:gd name="T4" fmla="*/ 2 w 38"/>
                  <a:gd name="T5" fmla="*/ 11 h 23"/>
                  <a:gd name="T6" fmla="*/ 0 w 38"/>
                  <a:gd name="T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3">
                    <a:moveTo>
                      <a:pt x="0" y="14"/>
                    </a:moveTo>
                    <a:cubicBezTo>
                      <a:pt x="0" y="14"/>
                      <a:pt x="27" y="23"/>
                      <a:pt x="34" y="13"/>
                    </a:cubicBezTo>
                    <a:cubicBezTo>
                      <a:pt x="38" y="7"/>
                      <a:pt x="38" y="0"/>
                      <a:pt x="2" y="11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75" name="Freeform 4838">
                <a:extLst>
                  <a:ext uri="{FF2B5EF4-FFF2-40B4-BE49-F238E27FC236}">
                    <a16:creationId xmlns:a16="http://schemas.microsoft.com/office/drawing/2014/main" id="{4692FEA3-9464-48F4-8D8E-BB78B2176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3803"/>
                <a:ext cx="39" cy="14"/>
              </a:xfrm>
              <a:custGeom>
                <a:avLst/>
                <a:gdLst>
                  <a:gd name="T0" fmla="*/ 0 w 45"/>
                  <a:gd name="T1" fmla="*/ 12 h 17"/>
                  <a:gd name="T2" fmla="*/ 15 w 45"/>
                  <a:gd name="T3" fmla="*/ 15 h 17"/>
                  <a:gd name="T4" fmla="*/ 35 w 45"/>
                  <a:gd name="T5" fmla="*/ 15 h 17"/>
                  <a:gd name="T6" fmla="*/ 37 w 45"/>
                  <a:gd name="T7" fmla="*/ 2 h 17"/>
                  <a:gd name="T8" fmla="*/ 26 w 45"/>
                  <a:gd name="T9" fmla="*/ 2 h 17"/>
                  <a:gd name="T10" fmla="*/ 16 w 45"/>
                  <a:gd name="T11" fmla="*/ 4 h 17"/>
                  <a:gd name="T12" fmla="*/ 9 w 45"/>
                  <a:gd name="T13" fmla="*/ 6 h 17"/>
                  <a:gd name="T14" fmla="*/ 3 w 45"/>
                  <a:gd name="T15" fmla="*/ 8 h 17"/>
                  <a:gd name="T16" fmla="*/ 0 w 45"/>
                  <a:gd name="T1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7">
                    <a:moveTo>
                      <a:pt x="0" y="12"/>
                    </a:moveTo>
                    <a:cubicBezTo>
                      <a:pt x="1" y="12"/>
                      <a:pt x="13" y="15"/>
                      <a:pt x="15" y="15"/>
                    </a:cubicBezTo>
                    <a:cubicBezTo>
                      <a:pt x="21" y="16"/>
                      <a:pt x="29" y="17"/>
                      <a:pt x="35" y="15"/>
                    </a:cubicBezTo>
                    <a:cubicBezTo>
                      <a:pt x="42" y="13"/>
                      <a:pt x="45" y="5"/>
                      <a:pt x="37" y="2"/>
                    </a:cubicBezTo>
                    <a:cubicBezTo>
                      <a:pt x="33" y="0"/>
                      <a:pt x="30" y="2"/>
                      <a:pt x="26" y="2"/>
                    </a:cubicBezTo>
                    <a:cubicBezTo>
                      <a:pt x="22" y="3"/>
                      <a:pt x="19" y="4"/>
                      <a:pt x="16" y="4"/>
                    </a:cubicBezTo>
                    <a:cubicBezTo>
                      <a:pt x="13" y="5"/>
                      <a:pt x="11" y="6"/>
                      <a:pt x="9" y="6"/>
                    </a:cubicBezTo>
                    <a:cubicBezTo>
                      <a:pt x="8" y="6"/>
                      <a:pt x="3" y="7"/>
                      <a:pt x="3" y="8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76" name="Freeform 4839">
                <a:extLst>
                  <a:ext uri="{FF2B5EF4-FFF2-40B4-BE49-F238E27FC236}">
                    <a16:creationId xmlns:a16="http://schemas.microsoft.com/office/drawing/2014/main" id="{A30B8021-0CE7-4A05-B1A3-885AC042E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3817"/>
                <a:ext cx="33" cy="20"/>
              </a:xfrm>
              <a:custGeom>
                <a:avLst/>
                <a:gdLst>
                  <a:gd name="T0" fmla="*/ 0 w 38"/>
                  <a:gd name="T1" fmla="*/ 14 h 23"/>
                  <a:gd name="T2" fmla="*/ 34 w 38"/>
                  <a:gd name="T3" fmla="*/ 13 h 23"/>
                  <a:gd name="T4" fmla="*/ 2 w 38"/>
                  <a:gd name="T5" fmla="*/ 11 h 23"/>
                  <a:gd name="T6" fmla="*/ 0 w 38"/>
                  <a:gd name="T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3">
                    <a:moveTo>
                      <a:pt x="0" y="14"/>
                    </a:moveTo>
                    <a:cubicBezTo>
                      <a:pt x="0" y="14"/>
                      <a:pt x="27" y="23"/>
                      <a:pt x="34" y="13"/>
                    </a:cubicBezTo>
                    <a:cubicBezTo>
                      <a:pt x="38" y="7"/>
                      <a:pt x="38" y="0"/>
                      <a:pt x="2" y="11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77" name="Freeform 4840">
                <a:extLst>
                  <a:ext uri="{FF2B5EF4-FFF2-40B4-BE49-F238E27FC236}">
                    <a16:creationId xmlns:a16="http://schemas.microsoft.com/office/drawing/2014/main" id="{4087A2DC-FCEC-402A-973D-C4FC1314E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3969"/>
                <a:ext cx="51" cy="52"/>
              </a:xfrm>
              <a:custGeom>
                <a:avLst/>
                <a:gdLst>
                  <a:gd name="T0" fmla="*/ 59 w 59"/>
                  <a:gd name="T1" fmla="*/ 52 h 61"/>
                  <a:gd name="T2" fmla="*/ 8 w 59"/>
                  <a:gd name="T3" fmla="*/ 25 h 61"/>
                  <a:gd name="T4" fmla="*/ 57 w 59"/>
                  <a:gd name="T5" fmla="*/ 61 h 61"/>
                  <a:gd name="T6" fmla="*/ 59 w 59"/>
                  <a:gd name="T7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61">
                    <a:moveTo>
                      <a:pt x="59" y="52"/>
                    </a:moveTo>
                    <a:cubicBezTo>
                      <a:pt x="59" y="52"/>
                      <a:pt x="22" y="0"/>
                      <a:pt x="8" y="25"/>
                    </a:cubicBezTo>
                    <a:cubicBezTo>
                      <a:pt x="0" y="40"/>
                      <a:pt x="40" y="45"/>
                      <a:pt x="57" y="61"/>
                    </a:cubicBezTo>
                    <a:lnTo>
                      <a:pt x="59" y="52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78" name="Freeform 4841">
                <a:extLst>
                  <a:ext uri="{FF2B5EF4-FFF2-40B4-BE49-F238E27FC236}">
                    <a16:creationId xmlns:a16="http://schemas.microsoft.com/office/drawing/2014/main" id="{648A8095-F7BD-4FBB-9EC3-97666C18D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4002"/>
                <a:ext cx="58" cy="52"/>
              </a:xfrm>
              <a:custGeom>
                <a:avLst/>
                <a:gdLst>
                  <a:gd name="T0" fmla="*/ 68 w 68"/>
                  <a:gd name="T1" fmla="*/ 52 h 61"/>
                  <a:gd name="T2" fmla="*/ 9 w 68"/>
                  <a:gd name="T3" fmla="*/ 25 h 61"/>
                  <a:gd name="T4" fmla="*/ 66 w 68"/>
                  <a:gd name="T5" fmla="*/ 61 h 61"/>
                  <a:gd name="T6" fmla="*/ 68 w 68"/>
                  <a:gd name="T7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1">
                    <a:moveTo>
                      <a:pt x="68" y="52"/>
                    </a:moveTo>
                    <a:cubicBezTo>
                      <a:pt x="68" y="52"/>
                      <a:pt x="26" y="0"/>
                      <a:pt x="9" y="25"/>
                    </a:cubicBezTo>
                    <a:cubicBezTo>
                      <a:pt x="0" y="40"/>
                      <a:pt x="46" y="45"/>
                      <a:pt x="66" y="61"/>
                    </a:cubicBezTo>
                    <a:lnTo>
                      <a:pt x="68" y="52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79" name="Freeform 4842">
                <a:extLst>
                  <a:ext uri="{FF2B5EF4-FFF2-40B4-BE49-F238E27FC236}">
                    <a16:creationId xmlns:a16="http://schemas.microsoft.com/office/drawing/2014/main" id="{9046EDA3-2229-42FC-B4A2-6DDEE1D78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" y="3942"/>
                <a:ext cx="59" cy="40"/>
              </a:xfrm>
              <a:custGeom>
                <a:avLst/>
                <a:gdLst>
                  <a:gd name="T0" fmla="*/ 68 w 68"/>
                  <a:gd name="T1" fmla="*/ 39 h 48"/>
                  <a:gd name="T2" fmla="*/ 7 w 68"/>
                  <a:gd name="T3" fmla="*/ 26 h 48"/>
                  <a:gd name="T4" fmla="*/ 68 w 68"/>
                  <a:gd name="T5" fmla="*/ 48 h 48"/>
                  <a:gd name="T6" fmla="*/ 68 w 68"/>
                  <a:gd name="T7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48">
                    <a:moveTo>
                      <a:pt x="68" y="39"/>
                    </a:moveTo>
                    <a:cubicBezTo>
                      <a:pt x="68" y="39"/>
                      <a:pt x="18" y="0"/>
                      <a:pt x="7" y="26"/>
                    </a:cubicBezTo>
                    <a:cubicBezTo>
                      <a:pt x="0" y="42"/>
                      <a:pt x="46" y="38"/>
                      <a:pt x="68" y="48"/>
                    </a:cubicBezTo>
                    <a:lnTo>
                      <a:pt x="68" y="39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80" name="Freeform 4843">
                <a:extLst>
                  <a:ext uri="{FF2B5EF4-FFF2-40B4-BE49-F238E27FC236}">
                    <a16:creationId xmlns:a16="http://schemas.microsoft.com/office/drawing/2014/main" id="{554846D5-FD35-46A2-B46F-EB4E7A77A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3908"/>
                <a:ext cx="50" cy="47"/>
              </a:xfrm>
              <a:custGeom>
                <a:avLst/>
                <a:gdLst>
                  <a:gd name="T0" fmla="*/ 58 w 58"/>
                  <a:gd name="T1" fmla="*/ 48 h 56"/>
                  <a:gd name="T2" fmla="*/ 9 w 58"/>
                  <a:gd name="T3" fmla="*/ 22 h 56"/>
                  <a:gd name="T4" fmla="*/ 56 w 58"/>
                  <a:gd name="T5" fmla="*/ 56 h 56"/>
                  <a:gd name="T6" fmla="*/ 58 w 58"/>
                  <a:gd name="T7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6">
                    <a:moveTo>
                      <a:pt x="58" y="48"/>
                    </a:moveTo>
                    <a:cubicBezTo>
                      <a:pt x="58" y="48"/>
                      <a:pt x="23" y="0"/>
                      <a:pt x="9" y="22"/>
                    </a:cubicBezTo>
                    <a:cubicBezTo>
                      <a:pt x="0" y="35"/>
                      <a:pt x="39" y="42"/>
                      <a:pt x="56" y="56"/>
                    </a:cubicBez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81" name="Freeform 4844">
                <a:extLst>
                  <a:ext uri="{FF2B5EF4-FFF2-40B4-BE49-F238E27FC236}">
                    <a16:creationId xmlns:a16="http://schemas.microsoft.com/office/drawing/2014/main" id="{FD145B25-E6BA-4E64-81D2-E1D633E23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886"/>
                <a:ext cx="44" cy="38"/>
              </a:xfrm>
              <a:custGeom>
                <a:avLst/>
                <a:gdLst>
                  <a:gd name="T0" fmla="*/ 51 w 51"/>
                  <a:gd name="T1" fmla="*/ 37 h 45"/>
                  <a:gd name="T2" fmla="*/ 5 w 51"/>
                  <a:gd name="T3" fmla="*/ 22 h 45"/>
                  <a:gd name="T4" fmla="*/ 51 w 51"/>
                  <a:gd name="T5" fmla="*/ 45 h 45"/>
                  <a:gd name="T6" fmla="*/ 51 w 51"/>
                  <a:gd name="T7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5">
                    <a:moveTo>
                      <a:pt x="51" y="37"/>
                    </a:moveTo>
                    <a:cubicBezTo>
                      <a:pt x="51" y="37"/>
                      <a:pt x="15" y="0"/>
                      <a:pt x="5" y="22"/>
                    </a:cubicBezTo>
                    <a:cubicBezTo>
                      <a:pt x="0" y="35"/>
                      <a:pt x="34" y="34"/>
                      <a:pt x="51" y="45"/>
                    </a:cubicBezTo>
                    <a:lnTo>
                      <a:pt x="51" y="37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82" name="Freeform 4845">
                <a:extLst>
                  <a:ext uri="{FF2B5EF4-FFF2-40B4-BE49-F238E27FC236}">
                    <a16:creationId xmlns:a16="http://schemas.microsoft.com/office/drawing/2014/main" id="{01AD86AF-667A-4B15-9298-27D121F43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860"/>
                <a:ext cx="41" cy="36"/>
              </a:xfrm>
              <a:custGeom>
                <a:avLst/>
                <a:gdLst>
                  <a:gd name="T0" fmla="*/ 49 w 49"/>
                  <a:gd name="T1" fmla="*/ 35 h 42"/>
                  <a:gd name="T2" fmla="*/ 6 w 49"/>
                  <a:gd name="T3" fmla="*/ 17 h 42"/>
                  <a:gd name="T4" fmla="*/ 47 w 49"/>
                  <a:gd name="T5" fmla="*/ 42 h 42"/>
                  <a:gd name="T6" fmla="*/ 49 w 49"/>
                  <a:gd name="T7" fmla="*/ 3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49" y="35"/>
                    </a:moveTo>
                    <a:cubicBezTo>
                      <a:pt x="49" y="35"/>
                      <a:pt x="18" y="0"/>
                      <a:pt x="6" y="17"/>
                    </a:cubicBezTo>
                    <a:cubicBezTo>
                      <a:pt x="0" y="27"/>
                      <a:pt x="33" y="31"/>
                      <a:pt x="47" y="42"/>
                    </a:cubicBezTo>
                    <a:lnTo>
                      <a:pt x="49" y="35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83" name="Freeform 4846">
                <a:extLst>
                  <a:ext uri="{FF2B5EF4-FFF2-40B4-BE49-F238E27FC236}">
                    <a16:creationId xmlns:a16="http://schemas.microsoft.com/office/drawing/2014/main" id="{E8C7DFA9-B8E9-4860-B04E-430CD1CE8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3839"/>
                <a:ext cx="39" cy="30"/>
              </a:xfrm>
              <a:custGeom>
                <a:avLst/>
                <a:gdLst>
                  <a:gd name="T0" fmla="*/ 40 w 45"/>
                  <a:gd name="T1" fmla="*/ 36 h 36"/>
                  <a:gd name="T2" fmla="*/ 10 w 45"/>
                  <a:gd name="T3" fmla="*/ 9 h 36"/>
                  <a:gd name="T4" fmla="*/ 45 w 45"/>
                  <a:gd name="T5" fmla="*/ 32 h 36"/>
                  <a:gd name="T6" fmla="*/ 40 w 45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36">
                    <a:moveTo>
                      <a:pt x="40" y="36"/>
                    </a:moveTo>
                    <a:cubicBezTo>
                      <a:pt x="40" y="36"/>
                      <a:pt x="0" y="24"/>
                      <a:pt x="10" y="9"/>
                    </a:cubicBezTo>
                    <a:cubicBezTo>
                      <a:pt x="16" y="0"/>
                      <a:pt x="31" y="25"/>
                      <a:pt x="45" y="32"/>
                    </a:cubicBezTo>
                    <a:lnTo>
                      <a:pt x="40" y="36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84" name="Freeform 4847">
                <a:extLst>
                  <a:ext uri="{FF2B5EF4-FFF2-40B4-BE49-F238E27FC236}">
                    <a16:creationId xmlns:a16="http://schemas.microsoft.com/office/drawing/2014/main" id="{572A680B-128A-488F-AE15-44D2775AD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9" y="3820"/>
                <a:ext cx="31" cy="26"/>
              </a:xfrm>
              <a:custGeom>
                <a:avLst/>
                <a:gdLst>
                  <a:gd name="T0" fmla="*/ 32 w 36"/>
                  <a:gd name="T1" fmla="*/ 30 h 30"/>
                  <a:gd name="T2" fmla="*/ 8 w 36"/>
                  <a:gd name="T3" fmla="*/ 7 h 30"/>
                  <a:gd name="T4" fmla="*/ 36 w 36"/>
                  <a:gd name="T5" fmla="*/ 25 h 30"/>
                  <a:gd name="T6" fmla="*/ 32 w 3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0">
                    <a:moveTo>
                      <a:pt x="32" y="30"/>
                    </a:moveTo>
                    <a:cubicBezTo>
                      <a:pt x="32" y="30"/>
                      <a:pt x="0" y="20"/>
                      <a:pt x="8" y="7"/>
                    </a:cubicBezTo>
                    <a:cubicBezTo>
                      <a:pt x="13" y="0"/>
                      <a:pt x="24" y="20"/>
                      <a:pt x="36" y="25"/>
                    </a:cubicBezTo>
                    <a:lnTo>
                      <a:pt x="32" y="30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85" name="Freeform 4848">
                <a:extLst>
                  <a:ext uri="{FF2B5EF4-FFF2-40B4-BE49-F238E27FC236}">
                    <a16:creationId xmlns:a16="http://schemas.microsoft.com/office/drawing/2014/main" id="{A81DD8F4-DA38-4F7C-8A53-40B4838C3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804"/>
                <a:ext cx="18" cy="21"/>
              </a:xfrm>
              <a:custGeom>
                <a:avLst/>
                <a:gdLst>
                  <a:gd name="T0" fmla="*/ 18 w 21"/>
                  <a:gd name="T1" fmla="*/ 25 h 25"/>
                  <a:gd name="T2" fmla="*/ 8 w 21"/>
                  <a:gd name="T3" fmla="*/ 4 h 25"/>
                  <a:gd name="T4" fmla="*/ 21 w 21"/>
                  <a:gd name="T5" fmla="*/ 20 h 25"/>
                  <a:gd name="T6" fmla="*/ 18 w 21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5">
                    <a:moveTo>
                      <a:pt x="18" y="25"/>
                    </a:moveTo>
                    <a:cubicBezTo>
                      <a:pt x="18" y="25"/>
                      <a:pt x="0" y="10"/>
                      <a:pt x="8" y="4"/>
                    </a:cubicBezTo>
                    <a:cubicBezTo>
                      <a:pt x="12" y="0"/>
                      <a:pt x="15" y="14"/>
                      <a:pt x="21" y="20"/>
                    </a:cubicBezTo>
                    <a:lnTo>
                      <a:pt x="18" y="25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86" name="Freeform 4849">
                <a:extLst>
                  <a:ext uri="{FF2B5EF4-FFF2-40B4-BE49-F238E27FC236}">
                    <a16:creationId xmlns:a16="http://schemas.microsoft.com/office/drawing/2014/main" id="{045C3DD9-6DCF-4895-A2C3-66D7B2A97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3789"/>
                <a:ext cx="17" cy="22"/>
              </a:xfrm>
              <a:custGeom>
                <a:avLst/>
                <a:gdLst>
                  <a:gd name="T0" fmla="*/ 19 w 20"/>
                  <a:gd name="T1" fmla="*/ 25 h 25"/>
                  <a:gd name="T2" fmla="*/ 8 w 20"/>
                  <a:gd name="T3" fmla="*/ 4 h 25"/>
                  <a:gd name="T4" fmla="*/ 20 w 20"/>
                  <a:gd name="T5" fmla="*/ 21 h 25"/>
                  <a:gd name="T6" fmla="*/ 19 w 20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5">
                    <a:moveTo>
                      <a:pt x="19" y="25"/>
                    </a:moveTo>
                    <a:cubicBezTo>
                      <a:pt x="19" y="25"/>
                      <a:pt x="0" y="10"/>
                      <a:pt x="8" y="4"/>
                    </a:cubicBezTo>
                    <a:cubicBezTo>
                      <a:pt x="13" y="0"/>
                      <a:pt x="14" y="14"/>
                      <a:pt x="20" y="21"/>
                    </a:cubicBezTo>
                    <a:lnTo>
                      <a:pt x="19" y="25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87" name="Freeform 4850">
                <a:extLst>
                  <a:ext uri="{FF2B5EF4-FFF2-40B4-BE49-F238E27FC236}">
                    <a16:creationId xmlns:a16="http://schemas.microsoft.com/office/drawing/2014/main" id="{80AFDE39-514F-40E7-8279-982B1335B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" y="2786"/>
                <a:ext cx="455" cy="358"/>
              </a:xfrm>
              <a:custGeom>
                <a:avLst/>
                <a:gdLst>
                  <a:gd name="T0" fmla="*/ 254 w 532"/>
                  <a:gd name="T1" fmla="*/ 404 h 421"/>
                  <a:gd name="T2" fmla="*/ 523 w 532"/>
                  <a:gd name="T3" fmla="*/ 334 h 421"/>
                  <a:gd name="T4" fmla="*/ 478 w 532"/>
                  <a:gd name="T5" fmla="*/ 103 h 421"/>
                  <a:gd name="T6" fmla="*/ 278 w 532"/>
                  <a:gd name="T7" fmla="*/ 0 h 421"/>
                  <a:gd name="T8" fmla="*/ 76 w 532"/>
                  <a:gd name="T9" fmla="*/ 83 h 421"/>
                  <a:gd name="T10" fmla="*/ 4 w 532"/>
                  <a:gd name="T11" fmla="*/ 297 h 421"/>
                  <a:gd name="T12" fmla="*/ 63 w 532"/>
                  <a:gd name="T13" fmla="*/ 374 h 421"/>
                  <a:gd name="T14" fmla="*/ 254 w 532"/>
                  <a:gd name="T15" fmla="*/ 404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2" h="421">
                    <a:moveTo>
                      <a:pt x="254" y="404"/>
                    </a:moveTo>
                    <a:cubicBezTo>
                      <a:pt x="348" y="421"/>
                      <a:pt x="449" y="395"/>
                      <a:pt x="523" y="334"/>
                    </a:cubicBezTo>
                    <a:cubicBezTo>
                      <a:pt x="532" y="254"/>
                      <a:pt x="517" y="174"/>
                      <a:pt x="478" y="103"/>
                    </a:cubicBezTo>
                    <a:cubicBezTo>
                      <a:pt x="478" y="103"/>
                      <a:pt x="340" y="19"/>
                      <a:pt x="278" y="0"/>
                    </a:cubicBezTo>
                    <a:cubicBezTo>
                      <a:pt x="278" y="0"/>
                      <a:pt x="142" y="31"/>
                      <a:pt x="76" y="83"/>
                    </a:cubicBezTo>
                    <a:cubicBezTo>
                      <a:pt x="76" y="83"/>
                      <a:pt x="17" y="174"/>
                      <a:pt x="4" y="297"/>
                    </a:cubicBezTo>
                    <a:cubicBezTo>
                      <a:pt x="0" y="335"/>
                      <a:pt x="26" y="368"/>
                      <a:pt x="63" y="374"/>
                    </a:cubicBezTo>
                    <a:lnTo>
                      <a:pt x="254" y="404"/>
                    </a:lnTo>
                    <a:close/>
                  </a:path>
                </a:pathLst>
              </a:custGeom>
              <a:solidFill>
                <a:srgbClr val="EA8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88" name="Freeform 4851">
                <a:extLst>
                  <a:ext uri="{FF2B5EF4-FFF2-40B4-BE49-F238E27FC236}">
                    <a16:creationId xmlns:a16="http://schemas.microsoft.com/office/drawing/2014/main" id="{022631CB-2635-456E-BAA6-4AF4C1914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" y="2786"/>
                <a:ext cx="455" cy="358"/>
              </a:xfrm>
              <a:custGeom>
                <a:avLst/>
                <a:gdLst>
                  <a:gd name="T0" fmla="*/ 254 w 532"/>
                  <a:gd name="T1" fmla="*/ 404 h 421"/>
                  <a:gd name="T2" fmla="*/ 523 w 532"/>
                  <a:gd name="T3" fmla="*/ 334 h 421"/>
                  <a:gd name="T4" fmla="*/ 478 w 532"/>
                  <a:gd name="T5" fmla="*/ 103 h 421"/>
                  <a:gd name="T6" fmla="*/ 278 w 532"/>
                  <a:gd name="T7" fmla="*/ 0 h 421"/>
                  <a:gd name="T8" fmla="*/ 76 w 532"/>
                  <a:gd name="T9" fmla="*/ 83 h 421"/>
                  <a:gd name="T10" fmla="*/ 4 w 532"/>
                  <a:gd name="T11" fmla="*/ 297 h 421"/>
                  <a:gd name="T12" fmla="*/ 63 w 532"/>
                  <a:gd name="T13" fmla="*/ 374 h 421"/>
                  <a:gd name="T14" fmla="*/ 254 w 532"/>
                  <a:gd name="T15" fmla="*/ 404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2" h="421">
                    <a:moveTo>
                      <a:pt x="254" y="404"/>
                    </a:moveTo>
                    <a:cubicBezTo>
                      <a:pt x="348" y="421"/>
                      <a:pt x="449" y="395"/>
                      <a:pt x="523" y="334"/>
                    </a:cubicBezTo>
                    <a:cubicBezTo>
                      <a:pt x="532" y="254"/>
                      <a:pt x="517" y="174"/>
                      <a:pt x="478" y="103"/>
                    </a:cubicBezTo>
                    <a:cubicBezTo>
                      <a:pt x="478" y="103"/>
                      <a:pt x="340" y="19"/>
                      <a:pt x="278" y="0"/>
                    </a:cubicBezTo>
                    <a:cubicBezTo>
                      <a:pt x="278" y="0"/>
                      <a:pt x="142" y="31"/>
                      <a:pt x="76" y="83"/>
                    </a:cubicBezTo>
                    <a:cubicBezTo>
                      <a:pt x="76" y="83"/>
                      <a:pt x="17" y="174"/>
                      <a:pt x="4" y="297"/>
                    </a:cubicBezTo>
                    <a:cubicBezTo>
                      <a:pt x="0" y="335"/>
                      <a:pt x="26" y="368"/>
                      <a:pt x="63" y="374"/>
                    </a:cubicBezTo>
                    <a:lnTo>
                      <a:pt x="254" y="404"/>
                    </a:lnTo>
                    <a:close/>
                  </a:path>
                </a:pathLst>
              </a:custGeom>
              <a:solidFill>
                <a:srgbClr val="EA9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89" name="Freeform 4852">
                <a:extLst>
                  <a:ext uri="{FF2B5EF4-FFF2-40B4-BE49-F238E27FC236}">
                    <a16:creationId xmlns:a16="http://schemas.microsoft.com/office/drawing/2014/main" id="{1854AF8A-6813-4B52-AA69-C96FD5A7A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" y="3193"/>
                <a:ext cx="12" cy="11"/>
              </a:xfrm>
              <a:custGeom>
                <a:avLst/>
                <a:gdLst>
                  <a:gd name="T0" fmla="*/ 5 w 15"/>
                  <a:gd name="T1" fmla="*/ 4 h 13"/>
                  <a:gd name="T2" fmla="*/ 6 w 15"/>
                  <a:gd name="T3" fmla="*/ 0 h 13"/>
                  <a:gd name="T4" fmla="*/ 0 w 15"/>
                  <a:gd name="T5" fmla="*/ 13 h 13"/>
                  <a:gd name="T6" fmla="*/ 8 w 15"/>
                  <a:gd name="T7" fmla="*/ 4 h 13"/>
                  <a:gd name="T8" fmla="*/ 10 w 15"/>
                  <a:gd name="T9" fmla="*/ 8 h 13"/>
                  <a:gd name="T10" fmla="*/ 15 w 15"/>
                  <a:gd name="T11" fmla="*/ 7 h 13"/>
                  <a:gd name="T12" fmla="*/ 5 w 15"/>
                  <a:gd name="T1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3">
                    <a:moveTo>
                      <a:pt x="5" y="4"/>
                    </a:moveTo>
                    <a:cubicBezTo>
                      <a:pt x="5" y="3"/>
                      <a:pt x="6" y="1"/>
                      <a:pt x="6" y="0"/>
                    </a:cubicBezTo>
                    <a:cubicBezTo>
                      <a:pt x="3" y="3"/>
                      <a:pt x="0" y="7"/>
                      <a:pt x="0" y="13"/>
                    </a:cubicBezTo>
                    <a:cubicBezTo>
                      <a:pt x="4" y="8"/>
                      <a:pt x="4" y="10"/>
                      <a:pt x="8" y="4"/>
                    </a:cubicBezTo>
                    <a:cubicBezTo>
                      <a:pt x="10" y="4"/>
                      <a:pt x="11" y="6"/>
                      <a:pt x="10" y="8"/>
                    </a:cubicBezTo>
                    <a:cubicBezTo>
                      <a:pt x="11" y="7"/>
                      <a:pt x="14" y="10"/>
                      <a:pt x="15" y="7"/>
                    </a:cubicBezTo>
                    <a:cubicBezTo>
                      <a:pt x="13" y="2"/>
                      <a:pt x="10" y="1"/>
                      <a:pt x="5" y="4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90" name="Freeform 4853">
                <a:extLst>
                  <a:ext uri="{FF2B5EF4-FFF2-40B4-BE49-F238E27FC236}">
                    <a16:creationId xmlns:a16="http://schemas.microsoft.com/office/drawing/2014/main" id="{E9876B4F-ACBD-4DA7-985F-E9710B4AF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2" y="320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91" name="Freeform 4854">
                <a:extLst>
                  <a:ext uri="{FF2B5EF4-FFF2-40B4-BE49-F238E27FC236}">
                    <a16:creationId xmlns:a16="http://schemas.microsoft.com/office/drawing/2014/main" id="{00781BE3-F6A9-4EDC-A13D-71F4C9C9A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" y="321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92" name="Freeform 4855">
                <a:extLst>
                  <a:ext uri="{FF2B5EF4-FFF2-40B4-BE49-F238E27FC236}">
                    <a16:creationId xmlns:a16="http://schemas.microsoft.com/office/drawing/2014/main" id="{1E08D9C3-48CF-4A7D-AD32-2EA3B91B6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" y="3197"/>
                <a:ext cx="5" cy="5"/>
              </a:xfrm>
              <a:custGeom>
                <a:avLst/>
                <a:gdLst>
                  <a:gd name="T0" fmla="*/ 7 w 7"/>
                  <a:gd name="T1" fmla="*/ 3 h 6"/>
                  <a:gd name="T2" fmla="*/ 4 w 7"/>
                  <a:gd name="T3" fmla="*/ 0 h 6"/>
                  <a:gd name="T4" fmla="*/ 7 w 7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cubicBezTo>
                      <a:pt x="6" y="2"/>
                      <a:pt x="5" y="1"/>
                      <a:pt x="4" y="0"/>
                    </a:cubicBezTo>
                    <a:cubicBezTo>
                      <a:pt x="5" y="3"/>
                      <a:pt x="0" y="6"/>
                      <a:pt x="7" y="3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93" name="Freeform 4856">
                <a:extLst>
                  <a:ext uri="{FF2B5EF4-FFF2-40B4-BE49-F238E27FC236}">
                    <a16:creationId xmlns:a16="http://schemas.microsoft.com/office/drawing/2014/main" id="{3966DFBD-31A3-4BA1-A1C0-C72A3884F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1" y="3199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94" name="Freeform 4857">
                <a:extLst>
                  <a:ext uri="{FF2B5EF4-FFF2-40B4-BE49-F238E27FC236}">
                    <a16:creationId xmlns:a16="http://schemas.microsoft.com/office/drawing/2014/main" id="{00BA34BA-88F9-43EB-8A39-4C600A975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8" y="2888"/>
                <a:ext cx="4" cy="2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0 h 3"/>
                  <a:gd name="T4" fmla="*/ 0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95" name="Freeform 4858">
                <a:extLst>
                  <a:ext uri="{FF2B5EF4-FFF2-40B4-BE49-F238E27FC236}">
                    <a16:creationId xmlns:a16="http://schemas.microsoft.com/office/drawing/2014/main" id="{5D94A081-7222-4ADC-B255-F31E14445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6" y="300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96" name="Freeform 4859">
                <a:extLst>
                  <a:ext uri="{FF2B5EF4-FFF2-40B4-BE49-F238E27FC236}">
                    <a16:creationId xmlns:a16="http://schemas.microsoft.com/office/drawing/2014/main" id="{57806DA2-B8D3-467A-9A04-5288494F9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7" y="2879"/>
                <a:ext cx="4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0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1"/>
                      <a:pt x="3" y="2"/>
                      <a:pt x="5" y="2"/>
                    </a:cubicBezTo>
                    <a:cubicBezTo>
                      <a:pt x="5" y="1"/>
                      <a:pt x="5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97" name="Freeform 4860">
                <a:extLst>
                  <a:ext uri="{FF2B5EF4-FFF2-40B4-BE49-F238E27FC236}">
                    <a16:creationId xmlns:a16="http://schemas.microsoft.com/office/drawing/2014/main" id="{ADAD6F96-C0B9-4ABA-BBF0-072E09FCD7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14" y="2832"/>
                <a:ext cx="480" cy="389"/>
              </a:xfrm>
              <a:custGeom>
                <a:avLst/>
                <a:gdLst>
                  <a:gd name="T0" fmla="*/ 554 w 561"/>
                  <a:gd name="T1" fmla="*/ 338 h 457"/>
                  <a:gd name="T2" fmla="*/ 551 w 561"/>
                  <a:gd name="T3" fmla="*/ 293 h 457"/>
                  <a:gd name="T4" fmla="*/ 545 w 561"/>
                  <a:gd name="T5" fmla="*/ 209 h 457"/>
                  <a:gd name="T6" fmla="*/ 541 w 561"/>
                  <a:gd name="T7" fmla="*/ 186 h 457"/>
                  <a:gd name="T8" fmla="*/ 527 w 561"/>
                  <a:gd name="T9" fmla="*/ 155 h 457"/>
                  <a:gd name="T10" fmla="*/ 506 w 561"/>
                  <a:gd name="T11" fmla="*/ 127 h 457"/>
                  <a:gd name="T12" fmla="*/ 508 w 561"/>
                  <a:gd name="T13" fmla="*/ 117 h 457"/>
                  <a:gd name="T14" fmla="*/ 496 w 561"/>
                  <a:gd name="T15" fmla="*/ 98 h 457"/>
                  <a:gd name="T16" fmla="*/ 466 w 561"/>
                  <a:gd name="T17" fmla="*/ 92 h 457"/>
                  <a:gd name="T18" fmla="*/ 420 w 561"/>
                  <a:gd name="T19" fmla="*/ 70 h 457"/>
                  <a:gd name="T20" fmla="*/ 372 w 561"/>
                  <a:gd name="T21" fmla="*/ 40 h 457"/>
                  <a:gd name="T22" fmla="*/ 310 w 561"/>
                  <a:gd name="T23" fmla="*/ 1 h 457"/>
                  <a:gd name="T24" fmla="*/ 292 w 561"/>
                  <a:gd name="T25" fmla="*/ 1 h 457"/>
                  <a:gd name="T26" fmla="*/ 276 w 561"/>
                  <a:gd name="T27" fmla="*/ 3 h 457"/>
                  <a:gd name="T28" fmla="*/ 216 w 561"/>
                  <a:gd name="T29" fmla="*/ 22 h 457"/>
                  <a:gd name="T30" fmla="*/ 156 w 561"/>
                  <a:gd name="T31" fmla="*/ 39 h 457"/>
                  <a:gd name="T32" fmla="*/ 116 w 561"/>
                  <a:gd name="T33" fmla="*/ 67 h 457"/>
                  <a:gd name="T34" fmla="*/ 76 w 561"/>
                  <a:gd name="T35" fmla="*/ 89 h 457"/>
                  <a:gd name="T36" fmla="*/ 61 w 561"/>
                  <a:gd name="T37" fmla="*/ 114 h 457"/>
                  <a:gd name="T38" fmla="*/ 34 w 561"/>
                  <a:gd name="T39" fmla="*/ 175 h 457"/>
                  <a:gd name="T40" fmla="*/ 27 w 561"/>
                  <a:gd name="T41" fmla="*/ 186 h 457"/>
                  <a:gd name="T42" fmla="*/ 25 w 561"/>
                  <a:gd name="T43" fmla="*/ 212 h 457"/>
                  <a:gd name="T44" fmla="*/ 16 w 561"/>
                  <a:gd name="T45" fmla="*/ 243 h 457"/>
                  <a:gd name="T46" fmla="*/ 21 w 561"/>
                  <a:gd name="T47" fmla="*/ 265 h 457"/>
                  <a:gd name="T48" fmla="*/ 13 w 561"/>
                  <a:gd name="T49" fmla="*/ 294 h 457"/>
                  <a:gd name="T50" fmla="*/ 9 w 561"/>
                  <a:gd name="T51" fmla="*/ 301 h 457"/>
                  <a:gd name="T52" fmla="*/ 12 w 561"/>
                  <a:gd name="T53" fmla="*/ 356 h 457"/>
                  <a:gd name="T54" fmla="*/ 36 w 561"/>
                  <a:gd name="T55" fmla="*/ 386 h 457"/>
                  <a:gd name="T56" fmla="*/ 90 w 561"/>
                  <a:gd name="T57" fmla="*/ 409 h 457"/>
                  <a:gd name="T58" fmla="*/ 103 w 561"/>
                  <a:gd name="T59" fmla="*/ 410 h 457"/>
                  <a:gd name="T60" fmla="*/ 117 w 561"/>
                  <a:gd name="T61" fmla="*/ 410 h 457"/>
                  <a:gd name="T62" fmla="*/ 136 w 561"/>
                  <a:gd name="T63" fmla="*/ 419 h 457"/>
                  <a:gd name="T64" fmla="*/ 164 w 561"/>
                  <a:gd name="T65" fmla="*/ 423 h 457"/>
                  <a:gd name="T66" fmla="*/ 211 w 561"/>
                  <a:gd name="T67" fmla="*/ 417 h 457"/>
                  <a:gd name="T68" fmla="*/ 222 w 561"/>
                  <a:gd name="T69" fmla="*/ 433 h 457"/>
                  <a:gd name="T70" fmla="*/ 240 w 561"/>
                  <a:gd name="T71" fmla="*/ 431 h 457"/>
                  <a:gd name="T72" fmla="*/ 266 w 561"/>
                  <a:gd name="T73" fmla="*/ 426 h 457"/>
                  <a:gd name="T74" fmla="*/ 264 w 561"/>
                  <a:gd name="T75" fmla="*/ 437 h 457"/>
                  <a:gd name="T76" fmla="*/ 279 w 561"/>
                  <a:gd name="T77" fmla="*/ 446 h 457"/>
                  <a:gd name="T78" fmla="*/ 298 w 561"/>
                  <a:gd name="T79" fmla="*/ 447 h 457"/>
                  <a:gd name="T80" fmla="*/ 336 w 561"/>
                  <a:gd name="T81" fmla="*/ 457 h 457"/>
                  <a:gd name="T82" fmla="*/ 372 w 561"/>
                  <a:gd name="T83" fmla="*/ 453 h 457"/>
                  <a:gd name="T84" fmla="*/ 397 w 561"/>
                  <a:gd name="T85" fmla="*/ 451 h 457"/>
                  <a:gd name="T86" fmla="*/ 433 w 561"/>
                  <a:gd name="T87" fmla="*/ 427 h 457"/>
                  <a:gd name="T88" fmla="*/ 437 w 561"/>
                  <a:gd name="T89" fmla="*/ 420 h 457"/>
                  <a:gd name="T90" fmla="*/ 445 w 561"/>
                  <a:gd name="T91" fmla="*/ 434 h 457"/>
                  <a:gd name="T92" fmla="*/ 486 w 561"/>
                  <a:gd name="T93" fmla="*/ 413 h 457"/>
                  <a:gd name="T94" fmla="*/ 523 w 561"/>
                  <a:gd name="T95" fmla="*/ 383 h 457"/>
                  <a:gd name="T96" fmla="*/ 545 w 561"/>
                  <a:gd name="T97" fmla="*/ 374 h 457"/>
                  <a:gd name="T98" fmla="*/ 558 w 561"/>
                  <a:gd name="T99" fmla="*/ 345 h 457"/>
                  <a:gd name="T100" fmla="*/ 188 w 561"/>
                  <a:gd name="T101" fmla="*/ 418 h 457"/>
                  <a:gd name="T102" fmla="*/ 218 w 561"/>
                  <a:gd name="T103" fmla="*/ 418 h 457"/>
                  <a:gd name="T104" fmla="*/ 522 w 561"/>
                  <a:gd name="T105" fmla="*/ 382 h 457"/>
                  <a:gd name="T106" fmla="*/ 527 w 561"/>
                  <a:gd name="T107" fmla="*/ 378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61" h="457">
                    <a:moveTo>
                      <a:pt x="558" y="345"/>
                    </a:moveTo>
                    <a:cubicBezTo>
                      <a:pt x="557" y="344"/>
                      <a:pt x="557" y="343"/>
                      <a:pt x="556" y="342"/>
                    </a:cubicBezTo>
                    <a:cubicBezTo>
                      <a:pt x="556" y="342"/>
                      <a:pt x="555" y="341"/>
                      <a:pt x="555" y="341"/>
                    </a:cubicBezTo>
                    <a:cubicBezTo>
                      <a:pt x="555" y="340"/>
                      <a:pt x="558" y="340"/>
                      <a:pt x="559" y="341"/>
                    </a:cubicBezTo>
                    <a:cubicBezTo>
                      <a:pt x="561" y="336"/>
                      <a:pt x="555" y="340"/>
                      <a:pt x="554" y="338"/>
                    </a:cubicBezTo>
                    <a:cubicBezTo>
                      <a:pt x="553" y="335"/>
                      <a:pt x="557" y="335"/>
                      <a:pt x="558" y="336"/>
                    </a:cubicBezTo>
                    <a:cubicBezTo>
                      <a:pt x="554" y="328"/>
                      <a:pt x="550" y="313"/>
                      <a:pt x="555" y="304"/>
                    </a:cubicBezTo>
                    <a:cubicBezTo>
                      <a:pt x="556" y="306"/>
                      <a:pt x="556" y="306"/>
                      <a:pt x="556" y="306"/>
                    </a:cubicBezTo>
                    <a:cubicBezTo>
                      <a:pt x="558" y="299"/>
                      <a:pt x="546" y="299"/>
                      <a:pt x="550" y="292"/>
                    </a:cubicBezTo>
                    <a:cubicBezTo>
                      <a:pt x="551" y="293"/>
                      <a:pt x="551" y="293"/>
                      <a:pt x="551" y="293"/>
                    </a:cubicBezTo>
                    <a:cubicBezTo>
                      <a:pt x="553" y="278"/>
                      <a:pt x="546" y="263"/>
                      <a:pt x="552" y="251"/>
                    </a:cubicBezTo>
                    <a:cubicBezTo>
                      <a:pt x="545" y="250"/>
                      <a:pt x="553" y="236"/>
                      <a:pt x="543" y="237"/>
                    </a:cubicBezTo>
                    <a:cubicBezTo>
                      <a:pt x="546" y="228"/>
                      <a:pt x="549" y="230"/>
                      <a:pt x="550" y="217"/>
                    </a:cubicBezTo>
                    <a:cubicBezTo>
                      <a:pt x="549" y="214"/>
                      <a:pt x="542" y="214"/>
                      <a:pt x="540" y="211"/>
                    </a:cubicBezTo>
                    <a:cubicBezTo>
                      <a:pt x="545" y="209"/>
                      <a:pt x="545" y="209"/>
                      <a:pt x="545" y="209"/>
                    </a:cubicBezTo>
                    <a:cubicBezTo>
                      <a:pt x="539" y="206"/>
                      <a:pt x="539" y="206"/>
                      <a:pt x="539" y="206"/>
                    </a:cubicBezTo>
                    <a:cubicBezTo>
                      <a:pt x="544" y="201"/>
                      <a:pt x="544" y="201"/>
                      <a:pt x="544" y="201"/>
                    </a:cubicBezTo>
                    <a:cubicBezTo>
                      <a:pt x="542" y="198"/>
                      <a:pt x="542" y="198"/>
                      <a:pt x="542" y="198"/>
                    </a:cubicBezTo>
                    <a:cubicBezTo>
                      <a:pt x="542" y="199"/>
                      <a:pt x="540" y="202"/>
                      <a:pt x="539" y="202"/>
                    </a:cubicBezTo>
                    <a:cubicBezTo>
                      <a:pt x="535" y="197"/>
                      <a:pt x="538" y="187"/>
                      <a:pt x="541" y="186"/>
                    </a:cubicBezTo>
                    <a:cubicBezTo>
                      <a:pt x="532" y="175"/>
                      <a:pt x="532" y="175"/>
                      <a:pt x="532" y="175"/>
                    </a:cubicBezTo>
                    <a:cubicBezTo>
                      <a:pt x="534" y="174"/>
                      <a:pt x="536" y="176"/>
                      <a:pt x="538" y="178"/>
                    </a:cubicBezTo>
                    <a:cubicBezTo>
                      <a:pt x="530" y="173"/>
                      <a:pt x="543" y="174"/>
                      <a:pt x="536" y="170"/>
                    </a:cubicBezTo>
                    <a:cubicBezTo>
                      <a:pt x="535" y="171"/>
                      <a:pt x="532" y="171"/>
                      <a:pt x="531" y="171"/>
                    </a:cubicBezTo>
                    <a:cubicBezTo>
                      <a:pt x="533" y="167"/>
                      <a:pt x="531" y="159"/>
                      <a:pt x="527" y="155"/>
                    </a:cubicBezTo>
                    <a:cubicBezTo>
                      <a:pt x="531" y="154"/>
                      <a:pt x="531" y="154"/>
                      <a:pt x="531" y="154"/>
                    </a:cubicBezTo>
                    <a:cubicBezTo>
                      <a:pt x="528" y="144"/>
                      <a:pt x="521" y="135"/>
                      <a:pt x="516" y="125"/>
                    </a:cubicBezTo>
                    <a:cubicBezTo>
                      <a:pt x="516" y="129"/>
                      <a:pt x="510" y="131"/>
                      <a:pt x="508" y="129"/>
                    </a:cubicBezTo>
                    <a:cubicBezTo>
                      <a:pt x="512" y="125"/>
                      <a:pt x="512" y="125"/>
                      <a:pt x="512" y="125"/>
                    </a:cubicBezTo>
                    <a:cubicBezTo>
                      <a:pt x="508" y="125"/>
                      <a:pt x="512" y="129"/>
                      <a:pt x="506" y="127"/>
                    </a:cubicBezTo>
                    <a:cubicBezTo>
                      <a:pt x="506" y="125"/>
                      <a:pt x="506" y="123"/>
                      <a:pt x="508" y="123"/>
                    </a:cubicBezTo>
                    <a:cubicBezTo>
                      <a:pt x="509" y="122"/>
                      <a:pt x="510" y="122"/>
                      <a:pt x="511" y="123"/>
                    </a:cubicBezTo>
                    <a:cubicBezTo>
                      <a:pt x="512" y="123"/>
                      <a:pt x="513" y="123"/>
                      <a:pt x="513" y="123"/>
                    </a:cubicBezTo>
                    <a:cubicBezTo>
                      <a:pt x="513" y="123"/>
                      <a:pt x="513" y="123"/>
                      <a:pt x="511" y="121"/>
                    </a:cubicBezTo>
                    <a:cubicBezTo>
                      <a:pt x="510" y="119"/>
                      <a:pt x="508" y="117"/>
                      <a:pt x="508" y="117"/>
                    </a:cubicBezTo>
                    <a:cubicBezTo>
                      <a:pt x="509" y="116"/>
                      <a:pt x="511" y="117"/>
                      <a:pt x="513" y="117"/>
                    </a:cubicBezTo>
                    <a:cubicBezTo>
                      <a:pt x="511" y="116"/>
                      <a:pt x="510" y="112"/>
                      <a:pt x="509" y="107"/>
                    </a:cubicBezTo>
                    <a:cubicBezTo>
                      <a:pt x="507" y="104"/>
                      <a:pt x="503" y="101"/>
                      <a:pt x="499" y="102"/>
                    </a:cubicBezTo>
                    <a:cubicBezTo>
                      <a:pt x="500" y="100"/>
                      <a:pt x="500" y="100"/>
                      <a:pt x="500" y="100"/>
                    </a:cubicBezTo>
                    <a:cubicBezTo>
                      <a:pt x="498" y="100"/>
                      <a:pt x="497" y="99"/>
                      <a:pt x="496" y="98"/>
                    </a:cubicBezTo>
                    <a:cubicBezTo>
                      <a:pt x="496" y="98"/>
                      <a:pt x="495" y="98"/>
                      <a:pt x="495" y="97"/>
                    </a:cubicBezTo>
                    <a:cubicBezTo>
                      <a:pt x="494" y="97"/>
                      <a:pt x="493" y="96"/>
                      <a:pt x="492" y="96"/>
                    </a:cubicBezTo>
                    <a:cubicBezTo>
                      <a:pt x="490" y="95"/>
                      <a:pt x="488" y="94"/>
                      <a:pt x="486" y="93"/>
                    </a:cubicBezTo>
                    <a:cubicBezTo>
                      <a:pt x="483" y="92"/>
                      <a:pt x="479" y="91"/>
                      <a:pt x="476" y="89"/>
                    </a:cubicBezTo>
                    <a:cubicBezTo>
                      <a:pt x="473" y="93"/>
                      <a:pt x="470" y="90"/>
                      <a:pt x="466" y="92"/>
                    </a:cubicBezTo>
                    <a:cubicBezTo>
                      <a:pt x="461" y="88"/>
                      <a:pt x="457" y="81"/>
                      <a:pt x="450" y="77"/>
                    </a:cubicBezTo>
                    <a:cubicBezTo>
                      <a:pt x="444" y="77"/>
                      <a:pt x="447" y="80"/>
                      <a:pt x="443" y="81"/>
                    </a:cubicBezTo>
                    <a:cubicBezTo>
                      <a:pt x="445" y="77"/>
                      <a:pt x="438" y="74"/>
                      <a:pt x="443" y="73"/>
                    </a:cubicBezTo>
                    <a:cubicBezTo>
                      <a:pt x="434" y="69"/>
                      <a:pt x="432" y="68"/>
                      <a:pt x="420" y="65"/>
                    </a:cubicBezTo>
                    <a:cubicBezTo>
                      <a:pt x="420" y="67"/>
                      <a:pt x="421" y="69"/>
                      <a:pt x="420" y="70"/>
                    </a:cubicBezTo>
                    <a:cubicBezTo>
                      <a:pt x="417" y="69"/>
                      <a:pt x="416" y="66"/>
                      <a:pt x="418" y="64"/>
                    </a:cubicBezTo>
                    <a:cubicBezTo>
                      <a:pt x="418" y="64"/>
                      <a:pt x="418" y="64"/>
                      <a:pt x="418" y="64"/>
                    </a:cubicBezTo>
                    <a:cubicBezTo>
                      <a:pt x="403" y="63"/>
                      <a:pt x="397" y="38"/>
                      <a:pt x="384" y="41"/>
                    </a:cubicBezTo>
                    <a:cubicBezTo>
                      <a:pt x="384" y="41"/>
                      <a:pt x="384" y="41"/>
                      <a:pt x="384" y="41"/>
                    </a:cubicBezTo>
                    <a:cubicBezTo>
                      <a:pt x="372" y="40"/>
                      <a:pt x="372" y="40"/>
                      <a:pt x="372" y="40"/>
                    </a:cubicBezTo>
                    <a:cubicBezTo>
                      <a:pt x="368" y="37"/>
                      <a:pt x="376" y="38"/>
                      <a:pt x="374" y="34"/>
                    </a:cubicBezTo>
                    <a:cubicBezTo>
                      <a:pt x="360" y="36"/>
                      <a:pt x="358" y="25"/>
                      <a:pt x="347" y="25"/>
                    </a:cubicBezTo>
                    <a:cubicBezTo>
                      <a:pt x="345" y="10"/>
                      <a:pt x="322" y="14"/>
                      <a:pt x="315" y="3"/>
                    </a:cubicBezTo>
                    <a:cubicBezTo>
                      <a:pt x="314" y="6"/>
                      <a:pt x="314" y="6"/>
                      <a:pt x="314" y="6"/>
                    </a:cubicBezTo>
                    <a:cubicBezTo>
                      <a:pt x="310" y="8"/>
                      <a:pt x="312" y="3"/>
                      <a:pt x="310" y="1"/>
                    </a:cubicBezTo>
                    <a:cubicBezTo>
                      <a:pt x="309" y="4"/>
                      <a:pt x="312" y="5"/>
                      <a:pt x="310" y="6"/>
                    </a:cubicBezTo>
                    <a:cubicBezTo>
                      <a:pt x="305" y="5"/>
                      <a:pt x="305" y="5"/>
                      <a:pt x="305" y="5"/>
                    </a:cubicBezTo>
                    <a:cubicBezTo>
                      <a:pt x="304" y="5"/>
                      <a:pt x="303" y="5"/>
                      <a:pt x="302" y="4"/>
                    </a:cubicBezTo>
                    <a:cubicBezTo>
                      <a:pt x="299" y="3"/>
                      <a:pt x="299" y="3"/>
                      <a:pt x="299" y="3"/>
                    </a:cubicBezTo>
                    <a:cubicBezTo>
                      <a:pt x="292" y="1"/>
                      <a:pt x="292" y="1"/>
                      <a:pt x="292" y="1"/>
                    </a:cubicBezTo>
                    <a:cubicBezTo>
                      <a:pt x="291" y="1"/>
                      <a:pt x="291" y="0"/>
                      <a:pt x="290" y="0"/>
                    </a:cubicBezTo>
                    <a:cubicBezTo>
                      <a:pt x="288" y="1"/>
                      <a:pt x="288" y="1"/>
                      <a:pt x="288" y="1"/>
                    </a:cubicBezTo>
                    <a:cubicBezTo>
                      <a:pt x="285" y="1"/>
                      <a:pt x="285" y="1"/>
                      <a:pt x="285" y="1"/>
                    </a:cubicBezTo>
                    <a:cubicBezTo>
                      <a:pt x="278" y="3"/>
                      <a:pt x="278" y="3"/>
                      <a:pt x="278" y="3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75" y="3"/>
                      <a:pt x="275" y="3"/>
                      <a:pt x="275" y="3"/>
                    </a:cubicBezTo>
                    <a:cubicBezTo>
                      <a:pt x="272" y="4"/>
                      <a:pt x="272" y="4"/>
                      <a:pt x="272" y="4"/>
                    </a:cubicBezTo>
                    <a:cubicBezTo>
                      <a:pt x="264" y="5"/>
                      <a:pt x="264" y="5"/>
                      <a:pt x="264" y="5"/>
                    </a:cubicBezTo>
                    <a:cubicBezTo>
                      <a:pt x="252" y="6"/>
                      <a:pt x="239" y="7"/>
                      <a:pt x="228" y="9"/>
                    </a:cubicBezTo>
                    <a:cubicBezTo>
                      <a:pt x="219" y="11"/>
                      <a:pt x="228" y="26"/>
                      <a:pt x="216" y="22"/>
                    </a:cubicBezTo>
                    <a:cubicBezTo>
                      <a:pt x="217" y="15"/>
                      <a:pt x="217" y="15"/>
                      <a:pt x="217" y="15"/>
                    </a:cubicBezTo>
                    <a:cubicBezTo>
                      <a:pt x="203" y="27"/>
                      <a:pt x="183" y="27"/>
                      <a:pt x="170" y="39"/>
                    </a:cubicBezTo>
                    <a:cubicBezTo>
                      <a:pt x="170" y="37"/>
                      <a:pt x="169" y="35"/>
                      <a:pt x="171" y="35"/>
                    </a:cubicBezTo>
                    <a:cubicBezTo>
                      <a:pt x="166" y="32"/>
                      <a:pt x="159" y="40"/>
                      <a:pt x="160" y="43"/>
                    </a:cubicBezTo>
                    <a:cubicBezTo>
                      <a:pt x="157" y="43"/>
                      <a:pt x="158" y="40"/>
                      <a:pt x="156" y="39"/>
                    </a:cubicBezTo>
                    <a:cubicBezTo>
                      <a:pt x="151" y="38"/>
                      <a:pt x="150" y="48"/>
                      <a:pt x="146" y="45"/>
                    </a:cubicBezTo>
                    <a:cubicBezTo>
                      <a:pt x="146" y="44"/>
                      <a:pt x="147" y="43"/>
                      <a:pt x="147" y="42"/>
                    </a:cubicBezTo>
                    <a:cubicBezTo>
                      <a:pt x="146" y="45"/>
                      <a:pt x="137" y="46"/>
                      <a:pt x="141" y="50"/>
                    </a:cubicBezTo>
                    <a:cubicBezTo>
                      <a:pt x="134" y="50"/>
                      <a:pt x="131" y="57"/>
                      <a:pt x="125" y="57"/>
                    </a:cubicBezTo>
                    <a:cubicBezTo>
                      <a:pt x="124" y="63"/>
                      <a:pt x="114" y="60"/>
                      <a:pt x="116" y="67"/>
                    </a:cubicBezTo>
                    <a:cubicBezTo>
                      <a:pt x="113" y="60"/>
                      <a:pt x="103" y="67"/>
                      <a:pt x="102" y="72"/>
                    </a:cubicBezTo>
                    <a:cubicBezTo>
                      <a:pt x="102" y="70"/>
                      <a:pt x="97" y="72"/>
                      <a:pt x="97" y="68"/>
                    </a:cubicBezTo>
                    <a:cubicBezTo>
                      <a:pt x="93" y="71"/>
                      <a:pt x="90" y="75"/>
                      <a:pt x="93" y="78"/>
                    </a:cubicBezTo>
                    <a:cubicBezTo>
                      <a:pt x="86" y="76"/>
                      <a:pt x="84" y="81"/>
                      <a:pt x="81" y="84"/>
                    </a:cubicBezTo>
                    <a:cubicBezTo>
                      <a:pt x="81" y="86"/>
                      <a:pt x="78" y="88"/>
                      <a:pt x="76" y="89"/>
                    </a:cubicBezTo>
                    <a:cubicBezTo>
                      <a:pt x="75" y="90"/>
                      <a:pt x="74" y="90"/>
                      <a:pt x="73" y="91"/>
                    </a:cubicBezTo>
                    <a:cubicBezTo>
                      <a:pt x="71" y="91"/>
                      <a:pt x="70" y="91"/>
                      <a:pt x="68" y="91"/>
                    </a:cubicBezTo>
                    <a:cubicBezTo>
                      <a:pt x="67" y="94"/>
                      <a:pt x="66" y="97"/>
                      <a:pt x="65" y="99"/>
                    </a:cubicBezTo>
                    <a:cubicBezTo>
                      <a:pt x="64" y="101"/>
                      <a:pt x="64" y="103"/>
                      <a:pt x="64" y="104"/>
                    </a:cubicBezTo>
                    <a:cubicBezTo>
                      <a:pt x="63" y="108"/>
                      <a:pt x="62" y="111"/>
                      <a:pt x="61" y="114"/>
                    </a:cubicBezTo>
                    <a:cubicBezTo>
                      <a:pt x="59" y="121"/>
                      <a:pt x="57" y="127"/>
                      <a:pt x="55" y="133"/>
                    </a:cubicBezTo>
                    <a:cubicBezTo>
                      <a:pt x="49" y="129"/>
                      <a:pt x="61" y="120"/>
                      <a:pt x="53" y="117"/>
                    </a:cubicBezTo>
                    <a:cubicBezTo>
                      <a:pt x="51" y="129"/>
                      <a:pt x="54" y="138"/>
                      <a:pt x="47" y="147"/>
                    </a:cubicBezTo>
                    <a:cubicBezTo>
                      <a:pt x="45" y="150"/>
                      <a:pt x="45" y="144"/>
                      <a:pt x="44" y="143"/>
                    </a:cubicBezTo>
                    <a:cubicBezTo>
                      <a:pt x="42" y="155"/>
                      <a:pt x="34" y="163"/>
                      <a:pt x="34" y="175"/>
                    </a:cubicBezTo>
                    <a:cubicBezTo>
                      <a:pt x="34" y="174"/>
                      <a:pt x="33" y="173"/>
                      <a:pt x="33" y="172"/>
                    </a:cubicBezTo>
                    <a:cubicBezTo>
                      <a:pt x="33" y="174"/>
                      <a:pt x="30" y="176"/>
                      <a:pt x="34" y="177"/>
                    </a:cubicBezTo>
                    <a:cubicBezTo>
                      <a:pt x="34" y="175"/>
                      <a:pt x="34" y="175"/>
                      <a:pt x="34" y="175"/>
                    </a:cubicBezTo>
                    <a:cubicBezTo>
                      <a:pt x="40" y="174"/>
                      <a:pt x="41" y="186"/>
                      <a:pt x="43" y="187"/>
                    </a:cubicBezTo>
                    <a:cubicBezTo>
                      <a:pt x="35" y="180"/>
                      <a:pt x="37" y="196"/>
                      <a:pt x="27" y="186"/>
                    </a:cubicBezTo>
                    <a:cubicBezTo>
                      <a:pt x="27" y="188"/>
                      <a:pt x="28" y="190"/>
                      <a:pt x="31" y="190"/>
                    </a:cubicBezTo>
                    <a:cubicBezTo>
                      <a:pt x="29" y="192"/>
                      <a:pt x="28" y="192"/>
                      <a:pt x="26" y="189"/>
                    </a:cubicBezTo>
                    <a:cubicBezTo>
                      <a:pt x="25" y="197"/>
                      <a:pt x="30" y="196"/>
                      <a:pt x="28" y="202"/>
                    </a:cubicBezTo>
                    <a:cubicBezTo>
                      <a:pt x="26" y="201"/>
                      <a:pt x="26" y="200"/>
                      <a:pt x="24" y="199"/>
                    </a:cubicBezTo>
                    <a:cubicBezTo>
                      <a:pt x="26" y="203"/>
                      <a:pt x="28" y="207"/>
                      <a:pt x="25" y="212"/>
                    </a:cubicBezTo>
                    <a:cubicBezTo>
                      <a:pt x="24" y="211"/>
                      <a:pt x="23" y="211"/>
                      <a:pt x="23" y="210"/>
                    </a:cubicBezTo>
                    <a:cubicBezTo>
                      <a:pt x="21" y="219"/>
                      <a:pt x="27" y="228"/>
                      <a:pt x="21" y="237"/>
                    </a:cubicBezTo>
                    <a:cubicBezTo>
                      <a:pt x="15" y="232"/>
                      <a:pt x="18" y="240"/>
                      <a:pt x="11" y="239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6" y="243"/>
                      <a:pt x="16" y="243"/>
                      <a:pt x="16" y="243"/>
                    </a:cubicBezTo>
                    <a:cubicBezTo>
                      <a:pt x="14" y="248"/>
                      <a:pt x="18" y="253"/>
                      <a:pt x="15" y="257"/>
                    </a:cubicBezTo>
                    <a:cubicBezTo>
                      <a:pt x="13" y="253"/>
                      <a:pt x="13" y="253"/>
                      <a:pt x="13" y="253"/>
                    </a:cubicBezTo>
                    <a:cubicBezTo>
                      <a:pt x="12" y="262"/>
                      <a:pt x="12" y="262"/>
                      <a:pt x="12" y="262"/>
                    </a:cubicBezTo>
                    <a:cubicBezTo>
                      <a:pt x="16" y="258"/>
                      <a:pt x="16" y="258"/>
                      <a:pt x="16" y="258"/>
                    </a:cubicBezTo>
                    <a:cubicBezTo>
                      <a:pt x="18" y="263"/>
                      <a:pt x="24" y="259"/>
                      <a:pt x="21" y="265"/>
                    </a:cubicBezTo>
                    <a:cubicBezTo>
                      <a:pt x="20" y="263"/>
                      <a:pt x="20" y="269"/>
                      <a:pt x="15" y="271"/>
                    </a:cubicBezTo>
                    <a:cubicBezTo>
                      <a:pt x="15" y="271"/>
                      <a:pt x="15" y="271"/>
                      <a:pt x="15" y="271"/>
                    </a:cubicBezTo>
                    <a:cubicBezTo>
                      <a:pt x="17" y="274"/>
                      <a:pt x="19" y="277"/>
                      <a:pt x="16" y="280"/>
                    </a:cubicBezTo>
                    <a:cubicBezTo>
                      <a:pt x="14" y="281"/>
                      <a:pt x="9" y="278"/>
                      <a:pt x="8" y="278"/>
                    </a:cubicBezTo>
                    <a:cubicBezTo>
                      <a:pt x="13" y="282"/>
                      <a:pt x="7" y="290"/>
                      <a:pt x="13" y="294"/>
                    </a:cubicBezTo>
                    <a:cubicBezTo>
                      <a:pt x="11" y="293"/>
                      <a:pt x="8" y="292"/>
                      <a:pt x="7" y="292"/>
                    </a:cubicBezTo>
                    <a:cubicBezTo>
                      <a:pt x="11" y="295"/>
                      <a:pt x="11" y="295"/>
                      <a:pt x="11" y="295"/>
                    </a:cubicBezTo>
                    <a:cubicBezTo>
                      <a:pt x="10" y="297"/>
                      <a:pt x="9" y="297"/>
                      <a:pt x="6" y="296"/>
                    </a:cubicBezTo>
                    <a:cubicBezTo>
                      <a:pt x="5" y="303"/>
                      <a:pt x="15" y="295"/>
                      <a:pt x="10" y="303"/>
                    </a:cubicBezTo>
                    <a:cubicBezTo>
                      <a:pt x="10" y="302"/>
                      <a:pt x="9" y="303"/>
                      <a:pt x="9" y="301"/>
                    </a:cubicBezTo>
                    <a:cubicBezTo>
                      <a:pt x="7" y="305"/>
                      <a:pt x="7" y="309"/>
                      <a:pt x="8" y="313"/>
                    </a:cubicBezTo>
                    <a:cubicBezTo>
                      <a:pt x="8" y="317"/>
                      <a:pt x="8" y="321"/>
                      <a:pt x="7" y="325"/>
                    </a:cubicBezTo>
                    <a:cubicBezTo>
                      <a:pt x="0" y="327"/>
                      <a:pt x="6" y="317"/>
                      <a:pt x="0" y="320"/>
                    </a:cubicBezTo>
                    <a:cubicBezTo>
                      <a:pt x="0" y="326"/>
                      <a:pt x="2" y="333"/>
                      <a:pt x="5" y="339"/>
                    </a:cubicBezTo>
                    <a:cubicBezTo>
                      <a:pt x="7" y="345"/>
                      <a:pt x="10" y="350"/>
                      <a:pt x="12" y="356"/>
                    </a:cubicBezTo>
                    <a:cubicBezTo>
                      <a:pt x="12" y="354"/>
                      <a:pt x="12" y="354"/>
                      <a:pt x="12" y="354"/>
                    </a:cubicBezTo>
                    <a:cubicBezTo>
                      <a:pt x="16" y="353"/>
                      <a:pt x="16" y="355"/>
                      <a:pt x="15" y="358"/>
                    </a:cubicBezTo>
                    <a:cubicBezTo>
                      <a:pt x="15" y="361"/>
                      <a:pt x="14" y="365"/>
                      <a:pt x="18" y="367"/>
                    </a:cubicBezTo>
                    <a:cubicBezTo>
                      <a:pt x="16" y="366"/>
                      <a:pt x="12" y="368"/>
                      <a:pt x="13" y="368"/>
                    </a:cubicBezTo>
                    <a:cubicBezTo>
                      <a:pt x="16" y="375"/>
                      <a:pt x="25" y="381"/>
                      <a:pt x="36" y="386"/>
                    </a:cubicBezTo>
                    <a:cubicBezTo>
                      <a:pt x="33" y="387"/>
                      <a:pt x="33" y="387"/>
                      <a:pt x="33" y="387"/>
                    </a:cubicBezTo>
                    <a:cubicBezTo>
                      <a:pt x="35" y="391"/>
                      <a:pt x="42" y="395"/>
                      <a:pt x="46" y="399"/>
                    </a:cubicBezTo>
                    <a:cubicBezTo>
                      <a:pt x="49" y="397"/>
                      <a:pt x="51" y="399"/>
                      <a:pt x="51" y="395"/>
                    </a:cubicBezTo>
                    <a:cubicBezTo>
                      <a:pt x="55" y="405"/>
                      <a:pt x="64" y="406"/>
                      <a:pt x="71" y="405"/>
                    </a:cubicBezTo>
                    <a:cubicBezTo>
                      <a:pt x="78" y="404"/>
                      <a:pt x="84" y="402"/>
                      <a:pt x="90" y="409"/>
                    </a:cubicBezTo>
                    <a:cubicBezTo>
                      <a:pt x="88" y="409"/>
                      <a:pt x="86" y="411"/>
                      <a:pt x="87" y="411"/>
                    </a:cubicBezTo>
                    <a:cubicBezTo>
                      <a:pt x="98" y="410"/>
                      <a:pt x="98" y="410"/>
                      <a:pt x="98" y="410"/>
                    </a:cubicBezTo>
                    <a:cubicBezTo>
                      <a:pt x="97" y="406"/>
                      <a:pt x="97" y="408"/>
                      <a:pt x="95" y="404"/>
                    </a:cubicBezTo>
                    <a:cubicBezTo>
                      <a:pt x="97" y="402"/>
                      <a:pt x="100" y="401"/>
                      <a:pt x="102" y="401"/>
                    </a:cubicBezTo>
                    <a:cubicBezTo>
                      <a:pt x="97" y="403"/>
                      <a:pt x="101" y="407"/>
                      <a:pt x="103" y="410"/>
                    </a:cubicBezTo>
                    <a:cubicBezTo>
                      <a:pt x="103" y="409"/>
                      <a:pt x="104" y="407"/>
                      <a:pt x="104" y="406"/>
                    </a:cubicBezTo>
                    <a:cubicBezTo>
                      <a:pt x="108" y="414"/>
                      <a:pt x="106" y="398"/>
                      <a:pt x="113" y="404"/>
                    </a:cubicBezTo>
                    <a:cubicBezTo>
                      <a:pt x="112" y="406"/>
                      <a:pt x="112" y="406"/>
                      <a:pt x="112" y="406"/>
                    </a:cubicBezTo>
                    <a:cubicBezTo>
                      <a:pt x="115" y="406"/>
                      <a:pt x="118" y="403"/>
                      <a:pt x="121" y="404"/>
                    </a:cubicBezTo>
                    <a:cubicBezTo>
                      <a:pt x="121" y="409"/>
                      <a:pt x="117" y="406"/>
                      <a:pt x="117" y="410"/>
                    </a:cubicBezTo>
                    <a:cubicBezTo>
                      <a:pt x="121" y="410"/>
                      <a:pt x="126" y="402"/>
                      <a:pt x="129" y="407"/>
                    </a:cubicBezTo>
                    <a:cubicBezTo>
                      <a:pt x="127" y="408"/>
                      <a:pt x="125" y="408"/>
                      <a:pt x="123" y="409"/>
                    </a:cubicBezTo>
                    <a:cubicBezTo>
                      <a:pt x="126" y="415"/>
                      <a:pt x="127" y="414"/>
                      <a:pt x="130" y="415"/>
                    </a:cubicBezTo>
                    <a:cubicBezTo>
                      <a:pt x="129" y="415"/>
                      <a:pt x="129" y="415"/>
                      <a:pt x="129" y="415"/>
                    </a:cubicBezTo>
                    <a:cubicBezTo>
                      <a:pt x="136" y="419"/>
                      <a:pt x="136" y="419"/>
                      <a:pt x="136" y="419"/>
                    </a:cubicBezTo>
                    <a:cubicBezTo>
                      <a:pt x="134" y="417"/>
                      <a:pt x="134" y="417"/>
                      <a:pt x="134" y="417"/>
                    </a:cubicBezTo>
                    <a:cubicBezTo>
                      <a:pt x="142" y="406"/>
                      <a:pt x="145" y="416"/>
                      <a:pt x="154" y="410"/>
                    </a:cubicBezTo>
                    <a:cubicBezTo>
                      <a:pt x="146" y="416"/>
                      <a:pt x="152" y="414"/>
                      <a:pt x="150" y="419"/>
                    </a:cubicBezTo>
                    <a:cubicBezTo>
                      <a:pt x="152" y="421"/>
                      <a:pt x="154" y="423"/>
                      <a:pt x="153" y="424"/>
                    </a:cubicBezTo>
                    <a:cubicBezTo>
                      <a:pt x="157" y="420"/>
                      <a:pt x="158" y="428"/>
                      <a:pt x="164" y="423"/>
                    </a:cubicBezTo>
                    <a:cubicBezTo>
                      <a:pt x="164" y="424"/>
                      <a:pt x="168" y="423"/>
                      <a:pt x="166" y="428"/>
                    </a:cubicBezTo>
                    <a:cubicBezTo>
                      <a:pt x="171" y="427"/>
                      <a:pt x="166" y="425"/>
                      <a:pt x="166" y="422"/>
                    </a:cubicBezTo>
                    <a:cubicBezTo>
                      <a:pt x="174" y="418"/>
                      <a:pt x="181" y="432"/>
                      <a:pt x="192" y="425"/>
                    </a:cubicBezTo>
                    <a:cubicBezTo>
                      <a:pt x="200" y="424"/>
                      <a:pt x="202" y="419"/>
                      <a:pt x="209" y="417"/>
                    </a:cubicBezTo>
                    <a:cubicBezTo>
                      <a:pt x="211" y="417"/>
                      <a:pt x="211" y="417"/>
                      <a:pt x="211" y="417"/>
                    </a:cubicBezTo>
                    <a:cubicBezTo>
                      <a:pt x="212" y="420"/>
                      <a:pt x="208" y="422"/>
                      <a:pt x="208" y="422"/>
                    </a:cubicBezTo>
                    <a:cubicBezTo>
                      <a:pt x="212" y="425"/>
                      <a:pt x="215" y="425"/>
                      <a:pt x="219" y="424"/>
                    </a:cubicBezTo>
                    <a:cubicBezTo>
                      <a:pt x="218" y="425"/>
                      <a:pt x="219" y="427"/>
                      <a:pt x="220" y="429"/>
                    </a:cubicBezTo>
                    <a:cubicBezTo>
                      <a:pt x="223" y="429"/>
                      <a:pt x="223" y="423"/>
                      <a:pt x="226" y="426"/>
                    </a:cubicBezTo>
                    <a:cubicBezTo>
                      <a:pt x="225" y="428"/>
                      <a:pt x="224" y="431"/>
                      <a:pt x="222" y="433"/>
                    </a:cubicBezTo>
                    <a:cubicBezTo>
                      <a:pt x="226" y="432"/>
                      <a:pt x="230" y="429"/>
                      <a:pt x="234" y="428"/>
                    </a:cubicBezTo>
                    <a:cubicBezTo>
                      <a:pt x="235" y="431"/>
                      <a:pt x="231" y="432"/>
                      <a:pt x="230" y="434"/>
                    </a:cubicBezTo>
                    <a:cubicBezTo>
                      <a:pt x="234" y="433"/>
                      <a:pt x="241" y="433"/>
                      <a:pt x="243" y="429"/>
                    </a:cubicBezTo>
                    <a:cubicBezTo>
                      <a:pt x="241" y="426"/>
                      <a:pt x="241" y="426"/>
                      <a:pt x="241" y="426"/>
                    </a:cubicBezTo>
                    <a:cubicBezTo>
                      <a:pt x="242" y="426"/>
                      <a:pt x="241" y="431"/>
                      <a:pt x="240" y="431"/>
                    </a:cubicBezTo>
                    <a:cubicBezTo>
                      <a:pt x="235" y="434"/>
                      <a:pt x="235" y="429"/>
                      <a:pt x="235" y="427"/>
                    </a:cubicBezTo>
                    <a:cubicBezTo>
                      <a:pt x="238" y="426"/>
                      <a:pt x="238" y="426"/>
                      <a:pt x="238" y="426"/>
                    </a:cubicBezTo>
                    <a:cubicBezTo>
                      <a:pt x="236" y="416"/>
                      <a:pt x="226" y="426"/>
                      <a:pt x="221" y="425"/>
                    </a:cubicBezTo>
                    <a:cubicBezTo>
                      <a:pt x="224" y="419"/>
                      <a:pt x="224" y="419"/>
                      <a:pt x="224" y="419"/>
                    </a:cubicBezTo>
                    <a:cubicBezTo>
                      <a:pt x="266" y="426"/>
                      <a:pt x="266" y="426"/>
                      <a:pt x="266" y="426"/>
                    </a:cubicBezTo>
                    <a:cubicBezTo>
                      <a:pt x="266" y="426"/>
                      <a:pt x="266" y="426"/>
                      <a:pt x="266" y="426"/>
                    </a:cubicBezTo>
                    <a:cubicBezTo>
                      <a:pt x="266" y="428"/>
                      <a:pt x="265" y="431"/>
                      <a:pt x="264" y="434"/>
                    </a:cubicBezTo>
                    <a:cubicBezTo>
                      <a:pt x="264" y="433"/>
                      <a:pt x="263" y="433"/>
                      <a:pt x="263" y="433"/>
                    </a:cubicBezTo>
                    <a:cubicBezTo>
                      <a:pt x="260" y="438"/>
                      <a:pt x="260" y="438"/>
                      <a:pt x="260" y="438"/>
                    </a:cubicBezTo>
                    <a:cubicBezTo>
                      <a:pt x="264" y="437"/>
                      <a:pt x="264" y="437"/>
                      <a:pt x="264" y="437"/>
                    </a:cubicBezTo>
                    <a:cubicBezTo>
                      <a:pt x="264" y="441"/>
                      <a:pt x="265" y="444"/>
                      <a:pt x="269" y="447"/>
                    </a:cubicBezTo>
                    <a:cubicBezTo>
                      <a:pt x="276" y="443"/>
                      <a:pt x="276" y="443"/>
                      <a:pt x="276" y="443"/>
                    </a:cubicBezTo>
                    <a:cubicBezTo>
                      <a:pt x="277" y="447"/>
                      <a:pt x="277" y="447"/>
                      <a:pt x="277" y="447"/>
                    </a:cubicBezTo>
                    <a:cubicBezTo>
                      <a:pt x="272" y="447"/>
                      <a:pt x="272" y="447"/>
                      <a:pt x="272" y="447"/>
                    </a:cubicBezTo>
                    <a:cubicBezTo>
                      <a:pt x="274" y="451"/>
                      <a:pt x="277" y="448"/>
                      <a:pt x="279" y="446"/>
                    </a:cubicBezTo>
                    <a:cubicBezTo>
                      <a:pt x="280" y="448"/>
                      <a:pt x="280" y="450"/>
                      <a:pt x="281" y="451"/>
                    </a:cubicBezTo>
                    <a:cubicBezTo>
                      <a:pt x="289" y="444"/>
                      <a:pt x="289" y="444"/>
                      <a:pt x="289" y="444"/>
                    </a:cubicBezTo>
                    <a:cubicBezTo>
                      <a:pt x="289" y="447"/>
                      <a:pt x="285" y="450"/>
                      <a:pt x="289" y="452"/>
                    </a:cubicBezTo>
                    <a:cubicBezTo>
                      <a:pt x="293" y="449"/>
                      <a:pt x="287" y="444"/>
                      <a:pt x="292" y="443"/>
                    </a:cubicBezTo>
                    <a:cubicBezTo>
                      <a:pt x="295" y="447"/>
                      <a:pt x="294" y="449"/>
                      <a:pt x="298" y="447"/>
                    </a:cubicBezTo>
                    <a:cubicBezTo>
                      <a:pt x="298" y="449"/>
                      <a:pt x="297" y="450"/>
                      <a:pt x="296" y="451"/>
                    </a:cubicBezTo>
                    <a:cubicBezTo>
                      <a:pt x="299" y="449"/>
                      <a:pt x="304" y="450"/>
                      <a:pt x="306" y="446"/>
                    </a:cubicBezTo>
                    <a:cubicBezTo>
                      <a:pt x="309" y="451"/>
                      <a:pt x="317" y="445"/>
                      <a:pt x="317" y="453"/>
                    </a:cubicBezTo>
                    <a:cubicBezTo>
                      <a:pt x="318" y="451"/>
                      <a:pt x="323" y="447"/>
                      <a:pt x="326" y="447"/>
                    </a:cubicBezTo>
                    <a:cubicBezTo>
                      <a:pt x="320" y="456"/>
                      <a:pt x="337" y="447"/>
                      <a:pt x="336" y="457"/>
                    </a:cubicBezTo>
                    <a:cubicBezTo>
                      <a:pt x="339" y="448"/>
                      <a:pt x="350" y="452"/>
                      <a:pt x="357" y="447"/>
                    </a:cubicBezTo>
                    <a:cubicBezTo>
                      <a:pt x="357" y="448"/>
                      <a:pt x="356" y="449"/>
                      <a:pt x="355" y="449"/>
                    </a:cubicBezTo>
                    <a:cubicBezTo>
                      <a:pt x="359" y="449"/>
                      <a:pt x="361" y="451"/>
                      <a:pt x="363" y="453"/>
                    </a:cubicBezTo>
                    <a:cubicBezTo>
                      <a:pt x="363" y="446"/>
                      <a:pt x="369" y="443"/>
                      <a:pt x="372" y="439"/>
                    </a:cubicBezTo>
                    <a:cubicBezTo>
                      <a:pt x="378" y="445"/>
                      <a:pt x="370" y="447"/>
                      <a:pt x="372" y="453"/>
                    </a:cubicBezTo>
                    <a:cubicBezTo>
                      <a:pt x="372" y="448"/>
                      <a:pt x="380" y="447"/>
                      <a:pt x="378" y="442"/>
                    </a:cubicBezTo>
                    <a:cubicBezTo>
                      <a:pt x="382" y="446"/>
                      <a:pt x="381" y="444"/>
                      <a:pt x="384" y="449"/>
                    </a:cubicBezTo>
                    <a:cubicBezTo>
                      <a:pt x="383" y="440"/>
                      <a:pt x="387" y="447"/>
                      <a:pt x="390" y="441"/>
                    </a:cubicBezTo>
                    <a:cubicBezTo>
                      <a:pt x="396" y="444"/>
                      <a:pt x="393" y="449"/>
                      <a:pt x="398" y="445"/>
                    </a:cubicBezTo>
                    <a:cubicBezTo>
                      <a:pt x="401" y="447"/>
                      <a:pt x="397" y="451"/>
                      <a:pt x="397" y="451"/>
                    </a:cubicBezTo>
                    <a:cubicBezTo>
                      <a:pt x="403" y="450"/>
                      <a:pt x="398" y="444"/>
                      <a:pt x="399" y="440"/>
                    </a:cubicBezTo>
                    <a:cubicBezTo>
                      <a:pt x="405" y="437"/>
                      <a:pt x="403" y="444"/>
                      <a:pt x="406" y="447"/>
                    </a:cubicBezTo>
                    <a:cubicBezTo>
                      <a:pt x="410" y="444"/>
                      <a:pt x="412" y="438"/>
                      <a:pt x="416" y="437"/>
                    </a:cubicBezTo>
                    <a:cubicBezTo>
                      <a:pt x="416" y="438"/>
                      <a:pt x="417" y="438"/>
                      <a:pt x="416" y="440"/>
                    </a:cubicBezTo>
                    <a:cubicBezTo>
                      <a:pt x="420" y="433"/>
                      <a:pt x="430" y="436"/>
                      <a:pt x="433" y="427"/>
                    </a:cubicBezTo>
                    <a:cubicBezTo>
                      <a:pt x="434" y="428"/>
                      <a:pt x="434" y="428"/>
                      <a:pt x="435" y="429"/>
                    </a:cubicBezTo>
                    <a:cubicBezTo>
                      <a:pt x="433" y="426"/>
                      <a:pt x="432" y="423"/>
                      <a:pt x="431" y="421"/>
                    </a:cubicBezTo>
                    <a:cubicBezTo>
                      <a:pt x="434" y="420"/>
                      <a:pt x="434" y="415"/>
                      <a:pt x="437" y="419"/>
                    </a:cubicBezTo>
                    <a:cubicBezTo>
                      <a:pt x="435" y="419"/>
                      <a:pt x="436" y="421"/>
                      <a:pt x="435" y="422"/>
                    </a:cubicBezTo>
                    <a:cubicBezTo>
                      <a:pt x="437" y="420"/>
                      <a:pt x="437" y="420"/>
                      <a:pt x="437" y="420"/>
                    </a:cubicBezTo>
                    <a:cubicBezTo>
                      <a:pt x="442" y="425"/>
                      <a:pt x="434" y="423"/>
                      <a:pt x="436" y="427"/>
                    </a:cubicBezTo>
                    <a:cubicBezTo>
                      <a:pt x="440" y="424"/>
                      <a:pt x="445" y="417"/>
                      <a:pt x="449" y="417"/>
                    </a:cubicBezTo>
                    <a:cubicBezTo>
                      <a:pt x="452" y="422"/>
                      <a:pt x="441" y="422"/>
                      <a:pt x="448" y="425"/>
                    </a:cubicBezTo>
                    <a:cubicBezTo>
                      <a:pt x="441" y="425"/>
                      <a:pt x="441" y="425"/>
                      <a:pt x="441" y="425"/>
                    </a:cubicBezTo>
                    <a:cubicBezTo>
                      <a:pt x="449" y="432"/>
                      <a:pt x="437" y="426"/>
                      <a:pt x="445" y="434"/>
                    </a:cubicBezTo>
                    <a:cubicBezTo>
                      <a:pt x="454" y="433"/>
                      <a:pt x="453" y="428"/>
                      <a:pt x="462" y="426"/>
                    </a:cubicBezTo>
                    <a:cubicBezTo>
                      <a:pt x="462" y="422"/>
                      <a:pt x="459" y="422"/>
                      <a:pt x="460" y="418"/>
                    </a:cubicBezTo>
                    <a:cubicBezTo>
                      <a:pt x="468" y="408"/>
                      <a:pt x="475" y="428"/>
                      <a:pt x="480" y="417"/>
                    </a:cubicBezTo>
                    <a:cubicBezTo>
                      <a:pt x="480" y="412"/>
                      <a:pt x="478" y="405"/>
                      <a:pt x="485" y="406"/>
                    </a:cubicBezTo>
                    <a:cubicBezTo>
                      <a:pt x="486" y="413"/>
                      <a:pt x="486" y="413"/>
                      <a:pt x="486" y="413"/>
                    </a:cubicBezTo>
                    <a:cubicBezTo>
                      <a:pt x="494" y="409"/>
                      <a:pt x="486" y="402"/>
                      <a:pt x="496" y="402"/>
                    </a:cubicBezTo>
                    <a:cubicBezTo>
                      <a:pt x="496" y="405"/>
                      <a:pt x="491" y="407"/>
                      <a:pt x="492" y="407"/>
                    </a:cubicBezTo>
                    <a:cubicBezTo>
                      <a:pt x="500" y="409"/>
                      <a:pt x="494" y="402"/>
                      <a:pt x="498" y="399"/>
                    </a:cubicBezTo>
                    <a:cubicBezTo>
                      <a:pt x="502" y="404"/>
                      <a:pt x="502" y="404"/>
                      <a:pt x="502" y="404"/>
                    </a:cubicBezTo>
                    <a:cubicBezTo>
                      <a:pt x="509" y="399"/>
                      <a:pt x="515" y="390"/>
                      <a:pt x="523" y="383"/>
                    </a:cubicBezTo>
                    <a:cubicBezTo>
                      <a:pt x="523" y="385"/>
                      <a:pt x="523" y="388"/>
                      <a:pt x="526" y="388"/>
                    </a:cubicBezTo>
                    <a:cubicBezTo>
                      <a:pt x="528" y="385"/>
                      <a:pt x="531" y="383"/>
                      <a:pt x="533" y="381"/>
                    </a:cubicBezTo>
                    <a:cubicBezTo>
                      <a:pt x="535" y="380"/>
                      <a:pt x="535" y="380"/>
                      <a:pt x="535" y="380"/>
                    </a:cubicBezTo>
                    <a:cubicBezTo>
                      <a:pt x="538" y="378"/>
                      <a:pt x="538" y="378"/>
                      <a:pt x="538" y="378"/>
                    </a:cubicBezTo>
                    <a:cubicBezTo>
                      <a:pt x="545" y="374"/>
                      <a:pt x="545" y="374"/>
                      <a:pt x="545" y="374"/>
                    </a:cubicBezTo>
                    <a:cubicBezTo>
                      <a:pt x="552" y="369"/>
                      <a:pt x="552" y="369"/>
                      <a:pt x="552" y="369"/>
                    </a:cubicBezTo>
                    <a:cubicBezTo>
                      <a:pt x="553" y="368"/>
                      <a:pt x="555" y="368"/>
                      <a:pt x="555" y="367"/>
                    </a:cubicBezTo>
                    <a:cubicBezTo>
                      <a:pt x="556" y="363"/>
                      <a:pt x="556" y="363"/>
                      <a:pt x="556" y="363"/>
                    </a:cubicBezTo>
                    <a:cubicBezTo>
                      <a:pt x="557" y="358"/>
                      <a:pt x="559" y="353"/>
                      <a:pt x="560" y="349"/>
                    </a:cubicBezTo>
                    <a:cubicBezTo>
                      <a:pt x="560" y="349"/>
                      <a:pt x="559" y="347"/>
                      <a:pt x="558" y="345"/>
                    </a:cubicBezTo>
                    <a:close/>
                    <a:moveTo>
                      <a:pt x="76" y="400"/>
                    </a:moveTo>
                    <a:cubicBezTo>
                      <a:pt x="76" y="399"/>
                      <a:pt x="76" y="397"/>
                      <a:pt x="76" y="396"/>
                    </a:cubicBezTo>
                    <a:cubicBezTo>
                      <a:pt x="80" y="397"/>
                      <a:pt x="80" y="397"/>
                      <a:pt x="80" y="397"/>
                    </a:cubicBezTo>
                    <a:cubicBezTo>
                      <a:pt x="79" y="398"/>
                      <a:pt x="78" y="400"/>
                      <a:pt x="76" y="400"/>
                    </a:cubicBezTo>
                    <a:close/>
                    <a:moveTo>
                      <a:pt x="188" y="418"/>
                    </a:moveTo>
                    <a:cubicBezTo>
                      <a:pt x="187" y="414"/>
                      <a:pt x="187" y="414"/>
                      <a:pt x="187" y="414"/>
                    </a:cubicBezTo>
                    <a:cubicBezTo>
                      <a:pt x="192" y="414"/>
                      <a:pt x="192" y="414"/>
                      <a:pt x="192" y="414"/>
                    </a:cubicBezTo>
                    <a:cubicBezTo>
                      <a:pt x="191" y="415"/>
                      <a:pt x="190" y="417"/>
                      <a:pt x="188" y="418"/>
                    </a:cubicBezTo>
                    <a:close/>
                    <a:moveTo>
                      <a:pt x="218" y="423"/>
                    </a:moveTo>
                    <a:cubicBezTo>
                      <a:pt x="217" y="422"/>
                      <a:pt x="217" y="420"/>
                      <a:pt x="218" y="418"/>
                    </a:cubicBezTo>
                    <a:cubicBezTo>
                      <a:pt x="223" y="419"/>
                      <a:pt x="223" y="419"/>
                      <a:pt x="223" y="419"/>
                    </a:cubicBezTo>
                    <a:lnTo>
                      <a:pt x="218" y="423"/>
                    </a:lnTo>
                    <a:close/>
                    <a:moveTo>
                      <a:pt x="520" y="384"/>
                    </a:moveTo>
                    <a:cubicBezTo>
                      <a:pt x="520" y="384"/>
                      <a:pt x="521" y="383"/>
                      <a:pt x="522" y="382"/>
                    </a:cubicBezTo>
                    <a:cubicBezTo>
                      <a:pt x="522" y="382"/>
                      <a:pt x="522" y="382"/>
                      <a:pt x="522" y="382"/>
                    </a:cubicBezTo>
                    <a:cubicBezTo>
                      <a:pt x="521" y="383"/>
                      <a:pt x="520" y="384"/>
                      <a:pt x="520" y="384"/>
                    </a:cubicBezTo>
                    <a:close/>
                    <a:moveTo>
                      <a:pt x="527" y="378"/>
                    </a:moveTo>
                    <a:cubicBezTo>
                      <a:pt x="526" y="377"/>
                      <a:pt x="525" y="375"/>
                      <a:pt x="526" y="375"/>
                    </a:cubicBezTo>
                    <a:cubicBezTo>
                      <a:pt x="526" y="376"/>
                      <a:pt x="529" y="375"/>
                      <a:pt x="531" y="375"/>
                    </a:cubicBezTo>
                    <a:cubicBezTo>
                      <a:pt x="530" y="376"/>
                      <a:pt x="529" y="377"/>
                      <a:pt x="527" y="378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98" name="Freeform 4861">
                <a:extLst>
                  <a:ext uri="{FF2B5EF4-FFF2-40B4-BE49-F238E27FC236}">
                    <a16:creationId xmlns:a16="http://schemas.microsoft.com/office/drawing/2014/main" id="{6F329264-DDD3-4B1A-97F3-5EEB065A1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0" y="3010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999" name="Freeform 4862">
                <a:extLst>
                  <a:ext uri="{FF2B5EF4-FFF2-40B4-BE49-F238E27FC236}">
                    <a16:creationId xmlns:a16="http://schemas.microsoft.com/office/drawing/2014/main" id="{C01FEF1E-7A30-415B-A125-B1077D76D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5" y="318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00" name="Freeform 4863">
                <a:extLst>
                  <a:ext uri="{FF2B5EF4-FFF2-40B4-BE49-F238E27FC236}">
                    <a16:creationId xmlns:a16="http://schemas.microsoft.com/office/drawing/2014/main" id="{51153839-70C5-4BD6-9FA6-76DEF8D52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3" y="3189"/>
                <a:ext cx="0" cy="1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01" name="Freeform 4864">
                <a:extLst>
                  <a:ext uri="{FF2B5EF4-FFF2-40B4-BE49-F238E27FC236}">
                    <a16:creationId xmlns:a16="http://schemas.microsoft.com/office/drawing/2014/main" id="{911B1988-4CE0-453F-8605-4F8040746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3" y="2976"/>
                <a:ext cx="0" cy="3"/>
              </a:xfrm>
              <a:custGeom>
                <a:avLst/>
                <a:gdLst>
                  <a:gd name="T0" fmla="*/ 3 h 3"/>
                  <a:gd name="T1" fmla="*/ 2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02" name="Freeform 4865">
                <a:extLst>
                  <a:ext uri="{FF2B5EF4-FFF2-40B4-BE49-F238E27FC236}">
                    <a16:creationId xmlns:a16="http://schemas.microsoft.com/office/drawing/2014/main" id="{B161413E-D75A-4F7D-93A5-FFA2250E0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" y="3060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03" name="Freeform 4866">
                <a:extLst>
                  <a:ext uri="{FF2B5EF4-FFF2-40B4-BE49-F238E27FC236}">
                    <a16:creationId xmlns:a16="http://schemas.microsoft.com/office/drawing/2014/main" id="{0F31264D-1AC7-4E66-8F12-F33E5E671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7" y="2890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04" name="Freeform 4867">
                <a:extLst>
                  <a:ext uri="{FF2B5EF4-FFF2-40B4-BE49-F238E27FC236}">
                    <a16:creationId xmlns:a16="http://schemas.microsoft.com/office/drawing/2014/main" id="{F9DB5DB9-6EA6-4D8E-A670-A5DE221F7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" y="3056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3"/>
                      <a:pt x="2" y="2"/>
                      <a:pt x="2" y="0"/>
                    </a:cubicBezTo>
                    <a:cubicBezTo>
                      <a:pt x="0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05" name="Freeform 4868">
                <a:extLst>
                  <a:ext uri="{FF2B5EF4-FFF2-40B4-BE49-F238E27FC236}">
                    <a16:creationId xmlns:a16="http://schemas.microsoft.com/office/drawing/2014/main" id="{633BE1F2-B1B4-4D3A-AE62-2E945C069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" y="320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06" name="Freeform 4869">
                <a:extLst>
                  <a:ext uri="{FF2B5EF4-FFF2-40B4-BE49-F238E27FC236}">
                    <a16:creationId xmlns:a16="http://schemas.microsoft.com/office/drawing/2014/main" id="{041792A9-69DD-43A8-A734-94C650E5C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9" y="3203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07" name="Freeform 4870">
                <a:extLst>
                  <a:ext uri="{FF2B5EF4-FFF2-40B4-BE49-F238E27FC236}">
                    <a16:creationId xmlns:a16="http://schemas.microsoft.com/office/drawing/2014/main" id="{7448A3DD-6546-48B3-BB69-9452CB63C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0" y="320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08" name="Freeform 4871">
                <a:extLst>
                  <a:ext uri="{FF2B5EF4-FFF2-40B4-BE49-F238E27FC236}">
                    <a16:creationId xmlns:a16="http://schemas.microsoft.com/office/drawing/2014/main" id="{6F848560-86C0-47A4-9972-E1B51752B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8" y="3196"/>
                <a:ext cx="7" cy="6"/>
              </a:xfrm>
              <a:custGeom>
                <a:avLst/>
                <a:gdLst>
                  <a:gd name="T0" fmla="*/ 0 w 8"/>
                  <a:gd name="T1" fmla="*/ 3 h 8"/>
                  <a:gd name="T2" fmla="*/ 7 w 8"/>
                  <a:gd name="T3" fmla="*/ 7 h 8"/>
                  <a:gd name="T4" fmla="*/ 8 w 8"/>
                  <a:gd name="T5" fmla="*/ 5 h 8"/>
                  <a:gd name="T6" fmla="*/ 0 w 8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3"/>
                    </a:moveTo>
                    <a:cubicBezTo>
                      <a:pt x="2" y="3"/>
                      <a:pt x="4" y="7"/>
                      <a:pt x="7" y="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8"/>
                      <a:pt x="2" y="0"/>
                      <a:pt x="0" y="3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09" name="Freeform 4872">
                <a:extLst>
                  <a:ext uri="{FF2B5EF4-FFF2-40B4-BE49-F238E27FC236}">
                    <a16:creationId xmlns:a16="http://schemas.microsoft.com/office/drawing/2014/main" id="{495580FA-87F6-4DDC-AE0B-BFA1DE8B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" y="3099"/>
                <a:ext cx="4" cy="4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10" name="Freeform 4873">
                <a:extLst>
                  <a:ext uri="{FF2B5EF4-FFF2-40B4-BE49-F238E27FC236}">
                    <a16:creationId xmlns:a16="http://schemas.microsoft.com/office/drawing/2014/main" id="{BCE7856B-C617-41B7-A6AC-CFE0A62E2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3" y="2890"/>
                <a:ext cx="113" cy="334"/>
              </a:xfrm>
              <a:custGeom>
                <a:avLst/>
                <a:gdLst>
                  <a:gd name="T0" fmla="*/ 97 w 113"/>
                  <a:gd name="T1" fmla="*/ 0 h 334"/>
                  <a:gd name="T2" fmla="*/ 0 w 113"/>
                  <a:gd name="T3" fmla="*/ 330 h 334"/>
                  <a:gd name="T4" fmla="*/ 16 w 113"/>
                  <a:gd name="T5" fmla="*/ 334 h 334"/>
                  <a:gd name="T6" fmla="*/ 113 w 113"/>
                  <a:gd name="T7" fmla="*/ 4 h 334"/>
                  <a:gd name="T8" fmla="*/ 97 w 113"/>
                  <a:gd name="T9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334">
                    <a:moveTo>
                      <a:pt x="97" y="0"/>
                    </a:moveTo>
                    <a:lnTo>
                      <a:pt x="0" y="330"/>
                    </a:lnTo>
                    <a:lnTo>
                      <a:pt x="16" y="334"/>
                    </a:lnTo>
                    <a:lnTo>
                      <a:pt x="113" y="4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EA9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11" name="Freeform 4874">
                <a:extLst>
                  <a:ext uri="{FF2B5EF4-FFF2-40B4-BE49-F238E27FC236}">
                    <a16:creationId xmlns:a16="http://schemas.microsoft.com/office/drawing/2014/main" id="{CA54D0D8-5CCC-4FBA-B033-B8007D64F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3" y="2890"/>
                <a:ext cx="113" cy="334"/>
              </a:xfrm>
              <a:custGeom>
                <a:avLst/>
                <a:gdLst>
                  <a:gd name="T0" fmla="*/ 97 w 113"/>
                  <a:gd name="T1" fmla="*/ 0 h 334"/>
                  <a:gd name="T2" fmla="*/ 0 w 113"/>
                  <a:gd name="T3" fmla="*/ 330 h 334"/>
                  <a:gd name="T4" fmla="*/ 16 w 113"/>
                  <a:gd name="T5" fmla="*/ 334 h 334"/>
                  <a:gd name="T6" fmla="*/ 113 w 113"/>
                  <a:gd name="T7" fmla="*/ 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334">
                    <a:moveTo>
                      <a:pt x="97" y="0"/>
                    </a:moveTo>
                    <a:lnTo>
                      <a:pt x="0" y="330"/>
                    </a:lnTo>
                    <a:lnTo>
                      <a:pt x="16" y="334"/>
                    </a:lnTo>
                    <a:lnTo>
                      <a:pt x="113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12" name="Freeform 4875">
                <a:extLst>
                  <a:ext uri="{FF2B5EF4-FFF2-40B4-BE49-F238E27FC236}">
                    <a16:creationId xmlns:a16="http://schemas.microsoft.com/office/drawing/2014/main" id="{614CFD01-531F-4FA8-AAC8-B738F6D21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" y="2986"/>
                <a:ext cx="98" cy="92"/>
              </a:xfrm>
              <a:custGeom>
                <a:avLst/>
                <a:gdLst>
                  <a:gd name="T0" fmla="*/ 98 w 98"/>
                  <a:gd name="T1" fmla="*/ 79 h 92"/>
                  <a:gd name="T2" fmla="*/ 11 w 98"/>
                  <a:gd name="T3" fmla="*/ 0 h 92"/>
                  <a:gd name="T4" fmla="*/ 0 w 98"/>
                  <a:gd name="T5" fmla="*/ 13 h 92"/>
                  <a:gd name="T6" fmla="*/ 86 w 98"/>
                  <a:gd name="T7" fmla="*/ 92 h 92"/>
                  <a:gd name="T8" fmla="*/ 98 w 98"/>
                  <a:gd name="T9" fmla="*/ 7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92">
                    <a:moveTo>
                      <a:pt x="98" y="79"/>
                    </a:moveTo>
                    <a:lnTo>
                      <a:pt x="11" y="0"/>
                    </a:lnTo>
                    <a:lnTo>
                      <a:pt x="0" y="13"/>
                    </a:lnTo>
                    <a:lnTo>
                      <a:pt x="86" y="92"/>
                    </a:lnTo>
                    <a:lnTo>
                      <a:pt x="98" y="79"/>
                    </a:lnTo>
                    <a:close/>
                  </a:path>
                </a:pathLst>
              </a:custGeom>
              <a:solidFill>
                <a:srgbClr val="EA9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13" name="Freeform 4876">
                <a:extLst>
                  <a:ext uri="{FF2B5EF4-FFF2-40B4-BE49-F238E27FC236}">
                    <a16:creationId xmlns:a16="http://schemas.microsoft.com/office/drawing/2014/main" id="{5312126A-30E0-4ED5-BDC9-06FAFF201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" y="2986"/>
                <a:ext cx="98" cy="92"/>
              </a:xfrm>
              <a:custGeom>
                <a:avLst/>
                <a:gdLst>
                  <a:gd name="T0" fmla="*/ 98 w 98"/>
                  <a:gd name="T1" fmla="*/ 79 h 92"/>
                  <a:gd name="T2" fmla="*/ 11 w 98"/>
                  <a:gd name="T3" fmla="*/ 0 h 92"/>
                  <a:gd name="T4" fmla="*/ 0 w 98"/>
                  <a:gd name="T5" fmla="*/ 13 h 92"/>
                  <a:gd name="T6" fmla="*/ 86 w 98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92">
                    <a:moveTo>
                      <a:pt x="98" y="79"/>
                    </a:moveTo>
                    <a:lnTo>
                      <a:pt x="11" y="0"/>
                    </a:lnTo>
                    <a:lnTo>
                      <a:pt x="0" y="13"/>
                    </a:lnTo>
                    <a:lnTo>
                      <a:pt x="86" y="9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14" name="Freeform 4877">
                <a:extLst>
                  <a:ext uri="{FF2B5EF4-FFF2-40B4-BE49-F238E27FC236}">
                    <a16:creationId xmlns:a16="http://schemas.microsoft.com/office/drawing/2014/main" id="{7535A25B-237B-4011-B456-3031C3ED6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2" y="2968"/>
                <a:ext cx="85" cy="47"/>
              </a:xfrm>
              <a:custGeom>
                <a:avLst/>
                <a:gdLst>
                  <a:gd name="T0" fmla="*/ 6 w 85"/>
                  <a:gd name="T1" fmla="*/ 47 h 47"/>
                  <a:gd name="T2" fmla="*/ 85 w 85"/>
                  <a:gd name="T3" fmla="*/ 17 h 47"/>
                  <a:gd name="T4" fmla="*/ 78 w 85"/>
                  <a:gd name="T5" fmla="*/ 0 h 47"/>
                  <a:gd name="T6" fmla="*/ 0 w 85"/>
                  <a:gd name="T7" fmla="*/ 31 h 47"/>
                  <a:gd name="T8" fmla="*/ 6 w 85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47">
                    <a:moveTo>
                      <a:pt x="6" y="47"/>
                    </a:moveTo>
                    <a:lnTo>
                      <a:pt x="85" y="17"/>
                    </a:lnTo>
                    <a:lnTo>
                      <a:pt x="78" y="0"/>
                    </a:lnTo>
                    <a:lnTo>
                      <a:pt x="0" y="31"/>
                    </a:lnTo>
                    <a:lnTo>
                      <a:pt x="6" y="47"/>
                    </a:lnTo>
                    <a:close/>
                  </a:path>
                </a:pathLst>
              </a:custGeom>
              <a:solidFill>
                <a:srgbClr val="EA9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15" name="Freeform 4878">
                <a:extLst>
                  <a:ext uri="{FF2B5EF4-FFF2-40B4-BE49-F238E27FC236}">
                    <a16:creationId xmlns:a16="http://schemas.microsoft.com/office/drawing/2014/main" id="{5F7A2ACE-2AA4-423E-8DD0-59CF128D6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2" y="2968"/>
                <a:ext cx="85" cy="47"/>
              </a:xfrm>
              <a:custGeom>
                <a:avLst/>
                <a:gdLst>
                  <a:gd name="T0" fmla="*/ 6 w 85"/>
                  <a:gd name="T1" fmla="*/ 47 h 47"/>
                  <a:gd name="T2" fmla="*/ 85 w 85"/>
                  <a:gd name="T3" fmla="*/ 17 h 47"/>
                  <a:gd name="T4" fmla="*/ 78 w 85"/>
                  <a:gd name="T5" fmla="*/ 0 h 47"/>
                  <a:gd name="T6" fmla="*/ 0 w 85"/>
                  <a:gd name="T7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47">
                    <a:moveTo>
                      <a:pt x="6" y="47"/>
                    </a:moveTo>
                    <a:lnTo>
                      <a:pt x="85" y="17"/>
                    </a:lnTo>
                    <a:lnTo>
                      <a:pt x="78" y="0"/>
                    </a:lnTo>
                    <a:lnTo>
                      <a:pt x="0" y="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16" name="Freeform 4879">
                <a:extLst>
                  <a:ext uri="{FF2B5EF4-FFF2-40B4-BE49-F238E27FC236}">
                    <a16:creationId xmlns:a16="http://schemas.microsoft.com/office/drawing/2014/main" id="{3394545D-1F16-4ACB-ADD1-D32779EC8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9" y="2940"/>
                <a:ext cx="55" cy="93"/>
              </a:xfrm>
              <a:custGeom>
                <a:avLst/>
                <a:gdLst>
                  <a:gd name="T0" fmla="*/ 55 w 55"/>
                  <a:gd name="T1" fmla="*/ 86 h 93"/>
                  <a:gd name="T2" fmla="*/ 15 w 55"/>
                  <a:gd name="T3" fmla="*/ 0 h 93"/>
                  <a:gd name="T4" fmla="*/ 0 w 55"/>
                  <a:gd name="T5" fmla="*/ 8 h 93"/>
                  <a:gd name="T6" fmla="*/ 39 w 55"/>
                  <a:gd name="T7" fmla="*/ 93 h 93"/>
                  <a:gd name="T8" fmla="*/ 55 w 55"/>
                  <a:gd name="T9" fmla="*/ 8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3">
                    <a:moveTo>
                      <a:pt x="55" y="86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39" y="93"/>
                    </a:lnTo>
                    <a:lnTo>
                      <a:pt x="55" y="86"/>
                    </a:lnTo>
                    <a:close/>
                  </a:path>
                </a:pathLst>
              </a:custGeom>
              <a:solidFill>
                <a:srgbClr val="EA9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17" name="Freeform 4880">
                <a:extLst>
                  <a:ext uri="{FF2B5EF4-FFF2-40B4-BE49-F238E27FC236}">
                    <a16:creationId xmlns:a16="http://schemas.microsoft.com/office/drawing/2014/main" id="{FAE899B3-CF8A-45FB-966E-D39F3681D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9" y="2940"/>
                <a:ext cx="55" cy="93"/>
              </a:xfrm>
              <a:custGeom>
                <a:avLst/>
                <a:gdLst>
                  <a:gd name="T0" fmla="*/ 55 w 55"/>
                  <a:gd name="T1" fmla="*/ 86 h 93"/>
                  <a:gd name="T2" fmla="*/ 15 w 55"/>
                  <a:gd name="T3" fmla="*/ 0 h 93"/>
                  <a:gd name="T4" fmla="*/ 0 w 55"/>
                  <a:gd name="T5" fmla="*/ 8 h 93"/>
                  <a:gd name="T6" fmla="*/ 39 w 55"/>
                  <a:gd name="T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93">
                    <a:moveTo>
                      <a:pt x="55" y="86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39" y="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18" name="Freeform 4881">
                <a:extLst>
                  <a:ext uri="{FF2B5EF4-FFF2-40B4-BE49-F238E27FC236}">
                    <a16:creationId xmlns:a16="http://schemas.microsoft.com/office/drawing/2014/main" id="{17DEE686-0FD4-4561-8CEA-02B18E09F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3188"/>
                <a:ext cx="142" cy="69"/>
              </a:xfrm>
              <a:custGeom>
                <a:avLst/>
                <a:gdLst>
                  <a:gd name="T0" fmla="*/ 161 w 166"/>
                  <a:gd name="T1" fmla="*/ 68 h 81"/>
                  <a:gd name="T2" fmla="*/ 74 w 166"/>
                  <a:gd name="T3" fmla="*/ 64 h 81"/>
                  <a:gd name="T4" fmla="*/ 4 w 166"/>
                  <a:gd name="T5" fmla="*/ 13 h 81"/>
                  <a:gd name="T6" fmla="*/ 91 w 166"/>
                  <a:gd name="T7" fmla="*/ 17 h 81"/>
                  <a:gd name="T8" fmla="*/ 161 w 166"/>
                  <a:gd name="T9" fmla="*/ 6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81">
                    <a:moveTo>
                      <a:pt x="161" y="68"/>
                    </a:moveTo>
                    <a:cubicBezTo>
                      <a:pt x="157" y="81"/>
                      <a:pt x="118" y="79"/>
                      <a:pt x="74" y="64"/>
                    </a:cubicBezTo>
                    <a:cubicBezTo>
                      <a:pt x="31" y="49"/>
                      <a:pt x="0" y="26"/>
                      <a:pt x="4" y="13"/>
                    </a:cubicBezTo>
                    <a:cubicBezTo>
                      <a:pt x="9" y="0"/>
                      <a:pt x="48" y="2"/>
                      <a:pt x="91" y="17"/>
                    </a:cubicBezTo>
                    <a:cubicBezTo>
                      <a:pt x="134" y="32"/>
                      <a:pt x="166" y="55"/>
                      <a:pt x="161" y="68"/>
                    </a:cubicBezTo>
                    <a:close/>
                  </a:path>
                </a:pathLst>
              </a:custGeom>
              <a:solidFill>
                <a:srgbClr val="CE7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19" name="Oval 4882">
                <a:extLst>
                  <a:ext uri="{FF2B5EF4-FFF2-40B4-BE49-F238E27FC236}">
                    <a16:creationId xmlns:a16="http://schemas.microsoft.com/office/drawing/2014/main" id="{8183082D-7FC0-4821-A55F-4A4134E97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0" y="2864"/>
                <a:ext cx="17" cy="24"/>
              </a:xfrm>
              <a:prstGeom prst="ellipse">
                <a:avLst/>
              </a:prstGeom>
              <a:solidFill>
                <a:srgbClr val="E8E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20" name="Oval 4883">
                <a:extLst>
                  <a:ext uri="{FF2B5EF4-FFF2-40B4-BE49-F238E27FC236}">
                    <a16:creationId xmlns:a16="http://schemas.microsoft.com/office/drawing/2014/main" id="{0E2ABE6E-9273-418B-8557-176A8DB38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8" y="2934"/>
                <a:ext cx="21" cy="13"/>
              </a:xfrm>
              <a:prstGeom prst="ellipse">
                <a:avLst/>
              </a:prstGeom>
              <a:solidFill>
                <a:srgbClr val="E8E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21" name="Oval 4884">
                <a:extLst>
                  <a:ext uri="{FF2B5EF4-FFF2-40B4-BE49-F238E27FC236}">
                    <a16:creationId xmlns:a16="http://schemas.microsoft.com/office/drawing/2014/main" id="{108E846E-6463-47C7-8FFE-22BF63B62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8" y="2954"/>
                <a:ext cx="22" cy="20"/>
              </a:xfrm>
              <a:prstGeom prst="ellipse">
                <a:avLst/>
              </a:prstGeom>
              <a:solidFill>
                <a:srgbClr val="E8E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22" name="Oval 4885">
                <a:extLst>
                  <a:ext uri="{FF2B5EF4-FFF2-40B4-BE49-F238E27FC236}">
                    <a16:creationId xmlns:a16="http://schemas.microsoft.com/office/drawing/2014/main" id="{BE09B047-4A8A-4B7F-B116-375EC9A98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8" y="3030"/>
                <a:ext cx="25" cy="21"/>
              </a:xfrm>
              <a:prstGeom prst="ellipse">
                <a:avLst/>
              </a:prstGeom>
              <a:solidFill>
                <a:srgbClr val="E8E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23" name="Oval 4886">
                <a:extLst>
                  <a:ext uri="{FF2B5EF4-FFF2-40B4-BE49-F238E27FC236}">
                    <a16:creationId xmlns:a16="http://schemas.microsoft.com/office/drawing/2014/main" id="{1E563E66-C680-4833-B292-E9FBDB126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3" y="2915"/>
                <a:ext cx="19" cy="20"/>
              </a:xfrm>
              <a:prstGeom prst="ellipse">
                <a:avLst/>
              </a:prstGeom>
              <a:solidFill>
                <a:srgbClr val="E8E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24" name="Oval 4887">
                <a:extLst>
                  <a:ext uri="{FF2B5EF4-FFF2-40B4-BE49-F238E27FC236}">
                    <a16:creationId xmlns:a16="http://schemas.microsoft.com/office/drawing/2014/main" id="{6DFF1AF3-EF76-4986-AE10-8863C48AF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7" y="3048"/>
                <a:ext cx="22" cy="18"/>
              </a:xfrm>
              <a:prstGeom prst="ellipse">
                <a:avLst/>
              </a:prstGeom>
              <a:solidFill>
                <a:srgbClr val="E8E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25" name="Freeform 4888">
                <a:extLst>
                  <a:ext uri="{FF2B5EF4-FFF2-40B4-BE49-F238E27FC236}">
                    <a16:creationId xmlns:a16="http://schemas.microsoft.com/office/drawing/2014/main" id="{683542C1-EB1E-46E4-952E-1D255A842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3" y="2862"/>
                <a:ext cx="334" cy="329"/>
              </a:xfrm>
              <a:custGeom>
                <a:avLst/>
                <a:gdLst>
                  <a:gd name="T0" fmla="*/ 321 w 391"/>
                  <a:gd name="T1" fmla="*/ 259 h 387"/>
                  <a:gd name="T2" fmla="*/ 377 w 391"/>
                  <a:gd name="T3" fmla="*/ 214 h 387"/>
                  <a:gd name="T4" fmla="*/ 370 w 391"/>
                  <a:gd name="T5" fmla="*/ 148 h 387"/>
                  <a:gd name="T6" fmla="*/ 301 w 391"/>
                  <a:gd name="T7" fmla="*/ 149 h 387"/>
                  <a:gd name="T8" fmla="*/ 333 w 391"/>
                  <a:gd name="T9" fmla="*/ 98 h 387"/>
                  <a:gd name="T10" fmla="*/ 285 w 391"/>
                  <a:gd name="T11" fmla="*/ 63 h 387"/>
                  <a:gd name="T12" fmla="*/ 250 w 391"/>
                  <a:gd name="T13" fmla="*/ 92 h 387"/>
                  <a:gd name="T14" fmla="*/ 250 w 391"/>
                  <a:gd name="T15" fmla="*/ 55 h 387"/>
                  <a:gd name="T16" fmla="*/ 221 w 391"/>
                  <a:gd name="T17" fmla="*/ 12 h 387"/>
                  <a:gd name="T18" fmla="*/ 151 w 391"/>
                  <a:gd name="T19" fmla="*/ 55 h 387"/>
                  <a:gd name="T20" fmla="*/ 161 w 391"/>
                  <a:gd name="T21" fmla="*/ 146 h 387"/>
                  <a:gd name="T22" fmla="*/ 119 w 391"/>
                  <a:gd name="T23" fmla="*/ 98 h 387"/>
                  <a:gd name="T24" fmla="*/ 65 w 391"/>
                  <a:gd name="T25" fmla="*/ 109 h 387"/>
                  <a:gd name="T26" fmla="*/ 68 w 391"/>
                  <a:gd name="T27" fmla="*/ 145 h 387"/>
                  <a:gd name="T28" fmla="*/ 93 w 391"/>
                  <a:gd name="T29" fmla="*/ 173 h 387"/>
                  <a:gd name="T30" fmla="*/ 43 w 391"/>
                  <a:gd name="T31" fmla="*/ 158 h 387"/>
                  <a:gd name="T32" fmla="*/ 3 w 391"/>
                  <a:gd name="T33" fmla="*/ 186 h 387"/>
                  <a:gd name="T34" fmla="*/ 25 w 391"/>
                  <a:gd name="T35" fmla="*/ 225 h 387"/>
                  <a:gd name="T36" fmla="*/ 72 w 391"/>
                  <a:gd name="T37" fmla="*/ 236 h 387"/>
                  <a:gd name="T38" fmla="*/ 33 w 391"/>
                  <a:gd name="T39" fmla="*/ 248 h 387"/>
                  <a:gd name="T40" fmla="*/ 5 w 391"/>
                  <a:gd name="T41" fmla="*/ 275 h 387"/>
                  <a:gd name="T42" fmla="*/ 33 w 391"/>
                  <a:gd name="T43" fmla="*/ 302 h 387"/>
                  <a:gd name="T44" fmla="*/ 53 w 391"/>
                  <a:gd name="T45" fmla="*/ 300 h 387"/>
                  <a:gd name="T46" fmla="*/ 37 w 391"/>
                  <a:gd name="T47" fmla="*/ 338 h 387"/>
                  <a:gd name="T48" fmla="*/ 81 w 391"/>
                  <a:gd name="T49" fmla="*/ 382 h 387"/>
                  <a:gd name="T50" fmla="*/ 144 w 391"/>
                  <a:gd name="T51" fmla="*/ 371 h 387"/>
                  <a:gd name="T52" fmla="*/ 196 w 391"/>
                  <a:gd name="T53" fmla="*/ 331 h 387"/>
                  <a:gd name="T54" fmla="*/ 303 w 391"/>
                  <a:gd name="T55" fmla="*/ 380 h 387"/>
                  <a:gd name="T56" fmla="*/ 390 w 391"/>
                  <a:gd name="T57" fmla="*/ 314 h 387"/>
                  <a:gd name="T58" fmla="*/ 321 w 391"/>
                  <a:gd name="T59" fmla="*/ 259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1" h="387">
                    <a:moveTo>
                      <a:pt x="321" y="259"/>
                    </a:moveTo>
                    <a:cubicBezTo>
                      <a:pt x="342" y="247"/>
                      <a:pt x="364" y="234"/>
                      <a:pt x="377" y="214"/>
                    </a:cubicBezTo>
                    <a:cubicBezTo>
                      <a:pt x="390" y="193"/>
                      <a:pt x="390" y="162"/>
                      <a:pt x="370" y="148"/>
                    </a:cubicBezTo>
                    <a:cubicBezTo>
                      <a:pt x="351" y="133"/>
                      <a:pt x="324" y="141"/>
                      <a:pt x="301" y="149"/>
                    </a:cubicBezTo>
                    <a:cubicBezTo>
                      <a:pt x="322" y="143"/>
                      <a:pt x="337" y="120"/>
                      <a:pt x="333" y="98"/>
                    </a:cubicBezTo>
                    <a:cubicBezTo>
                      <a:pt x="329" y="77"/>
                      <a:pt x="307" y="60"/>
                      <a:pt x="285" y="63"/>
                    </a:cubicBezTo>
                    <a:cubicBezTo>
                      <a:pt x="269" y="65"/>
                      <a:pt x="255" y="77"/>
                      <a:pt x="250" y="92"/>
                    </a:cubicBezTo>
                    <a:cubicBezTo>
                      <a:pt x="251" y="79"/>
                      <a:pt x="252" y="67"/>
                      <a:pt x="250" y="55"/>
                    </a:cubicBezTo>
                    <a:cubicBezTo>
                      <a:pt x="247" y="37"/>
                      <a:pt x="237" y="20"/>
                      <a:pt x="221" y="12"/>
                    </a:cubicBezTo>
                    <a:cubicBezTo>
                      <a:pt x="192" y="0"/>
                      <a:pt x="159" y="25"/>
                      <a:pt x="151" y="55"/>
                    </a:cubicBezTo>
                    <a:cubicBezTo>
                      <a:pt x="142" y="85"/>
                      <a:pt x="152" y="116"/>
                      <a:pt x="161" y="146"/>
                    </a:cubicBezTo>
                    <a:cubicBezTo>
                      <a:pt x="151" y="128"/>
                      <a:pt x="137" y="108"/>
                      <a:pt x="119" y="98"/>
                    </a:cubicBezTo>
                    <a:cubicBezTo>
                      <a:pt x="101" y="88"/>
                      <a:pt x="74" y="91"/>
                      <a:pt x="65" y="109"/>
                    </a:cubicBezTo>
                    <a:cubicBezTo>
                      <a:pt x="60" y="121"/>
                      <a:pt x="62" y="134"/>
                      <a:pt x="68" y="145"/>
                    </a:cubicBezTo>
                    <a:cubicBezTo>
                      <a:pt x="74" y="156"/>
                      <a:pt x="84" y="164"/>
                      <a:pt x="93" y="173"/>
                    </a:cubicBezTo>
                    <a:cubicBezTo>
                      <a:pt x="77" y="165"/>
                      <a:pt x="60" y="157"/>
                      <a:pt x="43" y="158"/>
                    </a:cubicBezTo>
                    <a:cubicBezTo>
                      <a:pt x="25" y="158"/>
                      <a:pt x="6" y="169"/>
                      <a:pt x="3" y="186"/>
                    </a:cubicBezTo>
                    <a:cubicBezTo>
                      <a:pt x="0" y="202"/>
                      <a:pt x="11" y="218"/>
                      <a:pt x="25" y="225"/>
                    </a:cubicBezTo>
                    <a:cubicBezTo>
                      <a:pt x="39" y="233"/>
                      <a:pt x="56" y="234"/>
                      <a:pt x="72" y="236"/>
                    </a:cubicBezTo>
                    <a:cubicBezTo>
                      <a:pt x="61" y="243"/>
                      <a:pt x="46" y="244"/>
                      <a:pt x="33" y="248"/>
                    </a:cubicBezTo>
                    <a:cubicBezTo>
                      <a:pt x="20" y="252"/>
                      <a:pt x="6" y="261"/>
                      <a:pt x="5" y="275"/>
                    </a:cubicBezTo>
                    <a:cubicBezTo>
                      <a:pt x="4" y="289"/>
                      <a:pt x="19" y="301"/>
                      <a:pt x="33" y="302"/>
                    </a:cubicBezTo>
                    <a:cubicBezTo>
                      <a:pt x="40" y="303"/>
                      <a:pt x="46" y="302"/>
                      <a:pt x="53" y="300"/>
                    </a:cubicBezTo>
                    <a:cubicBezTo>
                      <a:pt x="42" y="309"/>
                      <a:pt x="36" y="324"/>
                      <a:pt x="37" y="338"/>
                    </a:cubicBezTo>
                    <a:cubicBezTo>
                      <a:pt x="40" y="359"/>
                      <a:pt x="59" y="377"/>
                      <a:pt x="81" y="382"/>
                    </a:cubicBezTo>
                    <a:cubicBezTo>
                      <a:pt x="102" y="387"/>
                      <a:pt x="125" y="381"/>
                      <a:pt x="144" y="371"/>
                    </a:cubicBezTo>
                    <a:cubicBezTo>
                      <a:pt x="163" y="360"/>
                      <a:pt x="180" y="346"/>
                      <a:pt x="196" y="331"/>
                    </a:cubicBezTo>
                    <a:cubicBezTo>
                      <a:pt x="228" y="354"/>
                      <a:pt x="264" y="378"/>
                      <a:pt x="303" y="380"/>
                    </a:cubicBezTo>
                    <a:cubicBezTo>
                      <a:pt x="344" y="383"/>
                      <a:pt x="390" y="355"/>
                      <a:pt x="390" y="314"/>
                    </a:cubicBezTo>
                    <a:cubicBezTo>
                      <a:pt x="391" y="280"/>
                      <a:pt x="354" y="251"/>
                      <a:pt x="321" y="259"/>
                    </a:cubicBezTo>
                    <a:close/>
                  </a:path>
                </a:pathLst>
              </a:custGeom>
              <a:solidFill>
                <a:srgbClr val="DA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26" name="Freeform 4889">
                <a:extLst>
                  <a:ext uri="{FF2B5EF4-FFF2-40B4-BE49-F238E27FC236}">
                    <a16:creationId xmlns:a16="http://schemas.microsoft.com/office/drawing/2014/main" id="{E3D8AE25-218A-41AE-8858-7E4A05D8D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3" y="2862"/>
                <a:ext cx="334" cy="329"/>
              </a:xfrm>
              <a:custGeom>
                <a:avLst/>
                <a:gdLst>
                  <a:gd name="T0" fmla="*/ 321 w 391"/>
                  <a:gd name="T1" fmla="*/ 259 h 387"/>
                  <a:gd name="T2" fmla="*/ 377 w 391"/>
                  <a:gd name="T3" fmla="*/ 214 h 387"/>
                  <a:gd name="T4" fmla="*/ 370 w 391"/>
                  <a:gd name="T5" fmla="*/ 148 h 387"/>
                  <a:gd name="T6" fmla="*/ 301 w 391"/>
                  <a:gd name="T7" fmla="*/ 149 h 387"/>
                  <a:gd name="T8" fmla="*/ 333 w 391"/>
                  <a:gd name="T9" fmla="*/ 98 h 387"/>
                  <a:gd name="T10" fmla="*/ 285 w 391"/>
                  <a:gd name="T11" fmla="*/ 63 h 387"/>
                  <a:gd name="T12" fmla="*/ 250 w 391"/>
                  <a:gd name="T13" fmla="*/ 92 h 387"/>
                  <a:gd name="T14" fmla="*/ 250 w 391"/>
                  <a:gd name="T15" fmla="*/ 55 h 387"/>
                  <a:gd name="T16" fmla="*/ 221 w 391"/>
                  <a:gd name="T17" fmla="*/ 12 h 387"/>
                  <a:gd name="T18" fmla="*/ 151 w 391"/>
                  <a:gd name="T19" fmla="*/ 55 h 387"/>
                  <a:gd name="T20" fmla="*/ 161 w 391"/>
                  <a:gd name="T21" fmla="*/ 146 h 387"/>
                  <a:gd name="T22" fmla="*/ 119 w 391"/>
                  <a:gd name="T23" fmla="*/ 98 h 387"/>
                  <a:gd name="T24" fmla="*/ 65 w 391"/>
                  <a:gd name="T25" fmla="*/ 109 h 387"/>
                  <a:gd name="T26" fmla="*/ 68 w 391"/>
                  <a:gd name="T27" fmla="*/ 145 h 387"/>
                  <a:gd name="T28" fmla="*/ 93 w 391"/>
                  <a:gd name="T29" fmla="*/ 173 h 387"/>
                  <a:gd name="T30" fmla="*/ 43 w 391"/>
                  <a:gd name="T31" fmla="*/ 158 h 387"/>
                  <a:gd name="T32" fmla="*/ 3 w 391"/>
                  <a:gd name="T33" fmla="*/ 186 h 387"/>
                  <a:gd name="T34" fmla="*/ 25 w 391"/>
                  <a:gd name="T35" fmla="*/ 225 h 387"/>
                  <a:gd name="T36" fmla="*/ 72 w 391"/>
                  <a:gd name="T37" fmla="*/ 236 h 387"/>
                  <a:gd name="T38" fmla="*/ 33 w 391"/>
                  <a:gd name="T39" fmla="*/ 248 h 387"/>
                  <a:gd name="T40" fmla="*/ 5 w 391"/>
                  <a:gd name="T41" fmla="*/ 275 h 387"/>
                  <a:gd name="T42" fmla="*/ 33 w 391"/>
                  <a:gd name="T43" fmla="*/ 302 h 387"/>
                  <a:gd name="T44" fmla="*/ 53 w 391"/>
                  <a:gd name="T45" fmla="*/ 300 h 387"/>
                  <a:gd name="T46" fmla="*/ 37 w 391"/>
                  <a:gd name="T47" fmla="*/ 338 h 387"/>
                  <a:gd name="T48" fmla="*/ 81 w 391"/>
                  <a:gd name="T49" fmla="*/ 382 h 387"/>
                  <a:gd name="T50" fmla="*/ 144 w 391"/>
                  <a:gd name="T51" fmla="*/ 371 h 387"/>
                  <a:gd name="T52" fmla="*/ 196 w 391"/>
                  <a:gd name="T53" fmla="*/ 331 h 387"/>
                  <a:gd name="T54" fmla="*/ 303 w 391"/>
                  <a:gd name="T55" fmla="*/ 380 h 387"/>
                  <a:gd name="T56" fmla="*/ 390 w 391"/>
                  <a:gd name="T57" fmla="*/ 314 h 387"/>
                  <a:gd name="T58" fmla="*/ 321 w 391"/>
                  <a:gd name="T59" fmla="*/ 259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1" h="387">
                    <a:moveTo>
                      <a:pt x="321" y="259"/>
                    </a:moveTo>
                    <a:cubicBezTo>
                      <a:pt x="342" y="247"/>
                      <a:pt x="364" y="234"/>
                      <a:pt x="377" y="214"/>
                    </a:cubicBezTo>
                    <a:cubicBezTo>
                      <a:pt x="390" y="193"/>
                      <a:pt x="390" y="162"/>
                      <a:pt x="370" y="148"/>
                    </a:cubicBezTo>
                    <a:cubicBezTo>
                      <a:pt x="351" y="133"/>
                      <a:pt x="324" y="141"/>
                      <a:pt x="301" y="149"/>
                    </a:cubicBezTo>
                    <a:cubicBezTo>
                      <a:pt x="322" y="143"/>
                      <a:pt x="337" y="120"/>
                      <a:pt x="333" y="98"/>
                    </a:cubicBezTo>
                    <a:cubicBezTo>
                      <a:pt x="329" y="77"/>
                      <a:pt x="307" y="60"/>
                      <a:pt x="285" y="63"/>
                    </a:cubicBezTo>
                    <a:cubicBezTo>
                      <a:pt x="269" y="65"/>
                      <a:pt x="255" y="77"/>
                      <a:pt x="250" y="92"/>
                    </a:cubicBezTo>
                    <a:cubicBezTo>
                      <a:pt x="251" y="79"/>
                      <a:pt x="252" y="67"/>
                      <a:pt x="250" y="55"/>
                    </a:cubicBezTo>
                    <a:cubicBezTo>
                      <a:pt x="247" y="37"/>
                      <a:pt x="237" y="20"/>
                      <a:pt x="221" y="12"/>
                    </a:cubicBezTo>
                    <a:cubicBezTo>
                      <a:pt x="192" y="0"/>
                      <a:pt x="159" y="25"/>
                      <a:pt x="151" y="55"/>
                    </a:cubicBezTo>
                    <a:cubicBezTo>
                      <a:pt x="142" y="85"/>
                      <a:pt x="152" y="116"/>
                      <a:pt x="161" y="146"/>
                    </a:cubicBezTo>
                    <a:cubicBezTo>
                      <a:pt x="151" y="128"/>
                      <a:pt x="137" y="108"/>
                      <a:pt x="119" y="98"/>
                    </a:cubicBezTo>
                    <a:cubicBezTo>
                      <a:pt x="101" y="88"/>
                      <a:pt x="74" y="91"/>
                      <a:pt x="65" y="109"/>
                    </a:cubicBezTo>
                    <a:cubicBezTo>
                      <a:pt x="60" y="121"/>
                      <a:pt x="62" y="134"/>
                      <a:pt x="68" y="145"/>
                    </a:cubicBezTo>
                    <a:cubicBezTo>
                      <a:pt x="74" y="156"/>
                      <a:pt x="84" y="164"/>
                      <a:pt x="93" y="173"/>
                    </a:cubicBezTo>
                    <a:cubicBezTo>
                      <a:pt x="77" y="165"/>
                      <a:pt x="60" y="157"/>
                      <a:pt x="43" y="158"/>
                    </a:cubicBezTo>
                    <a:cubicBezTo>
                      <a:pt x="25" y="158"/>
                      <a:pt x="6" y="169"/>
                      <a:pt x="3" y="186"/>
                    </a:cubicBezTo>
                    <a:cubicBezTo>
                      <a:pt x="0" y="202"/>
                      <a:pt x="11" y="218"/>
                      <a:pt x="25" y="225"/>
                    </a:cubicBezTo>
                    <a:cubicBezTo>
                      <a:pt x="39" y="233"/>
                      <a:pt x="56" y="234"/>
                      <a:pt x="72" y="236"/>
                    </a:cubicBezTo>
                    <a:cubicBezTo>
                      <a:pt x="61" y="243"/>
                      <a:pt x="46" y="244"/>
                      <a:pt x="33" y="248"/>
                    </a:cubicBezTo>
                    <a:cubicBezTo>
                      <a:pt x="20" y="252"/>
                      <a:pt x="6" y="261"/>
                      <a:pt x="5" y="275"/>
                    </a:cubicBezTo>
                    <a:cubicBezTo>
                      <a:pt x="4" y="289"/>
                      <a:pt x="19" y="301"/>
                      <a:pt x="33" y="302"/>
                    </a:cubicBezTo>
                    <a:cubicBezTo>
                      <a:pt x="40" y="303"/>
                      <a:pt x="46" y="302"/>
                      <a:pt x="53" y="300"/>
                    </a:cubicBezTo>
                    <a:cubicBezTo>
                      <a:pt x="42" y="309"/>
                      <a:pt x="36" y="324"/>
                      <a:pt x="37" y="338"/>
                    </a:cubicBezTo>
                    <a:cubicBezTo>
                      <a:pt x="40" y="359"/>
                      <a:pt x="59" y="377"/>
                      <a:pt x="81" y="382"/>
                    </a:cubicBezTo>
                    <a:cubicBezTo>
                      <a:pt x="102" y="387"/>
                      <a:pt x="125" y="381"/>
                      <a:pt x="144" y="371"/>
                    </a:cubicBezTo>
                    <a:cubicBezTo>
                      <a:pt x="163" y="360"/>
                      <a:pt x="180" y="346"/>
                      <a:pt x="196" y="331"/>
                    </a:cubicBezTo>
                    <a:cubicBezTo>
                      <a:pt x="228" y="354"/>
                      <a:pt x="264" y="378"/>
                      <a:pt x="303" y="380"/>
                    </a:cubicBezTo>
                    <a:cubicBezTo>
                      <a:pt x="344" y="383"/>
                      <a:pt x="390" y="355"/>
                      <a:pt x="390" y="314"/>
                    </a:cubicBezTo>
                    <a:cubicBezTo>
                      <a:pt x="391" y="280"/>
                      <a:pt x="354" y="251"/>
                      <a:pt x="321" y="259"/>
                    </a:cubicBezTo>
                    <a:close/>
                  </a:path>
                </a:pathLst>
              </a:custGeom>
              <a:solidFill>
                <a:srgbClr val="DA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27" name="Freeform 4890">
                <a:extLst>
                  <a:ext uri="{FF2B5EF4-FFF2-40B4-BE49-F238E27FC236}">
                    <a16:creationId xmlns:a16="http://schemas.microsoft.com/office/drawing/2014/main" id="{18630B74-41F6-4FEE-9549-E458F419F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0" y="2991"/>
                <a:ext cx="1" cy="1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28" name="Freeform 4891">
                <a:extLst>
                  <a:ext uri="{FF2B5EF4-FFF2-40B4-BE49-F238E27FC236}">
                    <a16:creationId xmlns:a16="http://schemas.microsoft.com/office/drawing/2014/main" id="{42C6E3BA-5925-485B-B91B-EA2409596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7" y="3013"/>
                <a:ext cx="2" cy="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6 h 6"/>
                  <a:gd name="T4" fmla="*/ 0 w 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cubicBezTo>
                      <a:pt x="0" y="2"/>
                      <a:pt x="0" y="4"/>
                      <a:pt x="1" y="6"/>
                    </a:cubicBezTo>
                    <a:cubicBezTo>
                      <a:pt x="2" y="4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29" name="Freeform 4892">
                <a:extLst>
                  <a:ext uri="{FF2B5EF4-FFF2-40B4-BE49-F238E27FC236}">
                    <a16:creationId xmlns:a16="http://schemas.microsoft.com/office/drawing/2014/main" id="{5CFD6305-FDE7-4CD7-B2C9-FA9559D99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4" y="2943"/>
                <a:ext cx="2" cy="3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1 w 2"/>
                  <a:gd name="T5" fmla="*/ 2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30" name="Freeform 4893">
                <a:extLst>
                  <a:ext uri="{FF2B5EF4-FFF2-40B4-BE49-F238E27FC236}">
                    <a16:creationId xmlns:a16="http://schemas.microsoft.com/office/drawing/2014/main" id="{A8C47BBF-310E-4D7D-B592-1C5299B0B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2" y="3026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2" y="2"/>
                      <a:pt x="2" y="0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31" name="Freeform 4894">
                <a:extLst>
                  <a:ext uri="{FF2B5EF4-FFF2-40B4-BE49-F238E27FC236}">
                    <a16:creationId xmlns:a16="http://schemas.microsoft.com/office/drawing/2014/main" id="{6B3C5FB0-61B9-4222-97A3-704AED1E7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9" y="2928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0" y="2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32" name="Freeform 4895">
                <a:extLst>
                  <a:ext uri="{FF2B5EF4-FFF2-40B4-BE49-F238E27FC236}">
                    <a16:creationId xmlns:a16="http://schemas.microsoft.com/office/drawing/2014/main" id="{CA0F8251-7055-4500-9853-BAE1C2735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" y="290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33" name="Freeform 4896">
                <a:extLst>
                  <a:ext uri="{FF2B5EF4-FFF2-40B4-BE49-F238E27FC236}">
                    <a16:creationId xmlns:a16="http://schemas.microsoft.com/office/drawing/2014/main" id="{D7E03563-B384-440B-9705-383786848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2" y="2894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34" name="Freeform 4897">
                <a:extLst>
                  <a:ext uri="{FF2B5EF4-FFF2-40B4-BE49-F238E27FC236}">
                    <a16:creationId xmlns:a16="http://schemas.microsoft.com/office/drawing/2014/main" id="{B56FCB97-BB80-4749-A3DF-DAC92E49A6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89" y="2888"/>
                <a:ext cx="376" cy="346"/>
              </a:xfrm>
              <a:custGeom>
                <a:avLst/>
                <a:gdLst>
                  <a:gd name="T0" fmla="*/ 433 w 440"/>
                  <a:gd name="T1" fmla="*/ 157 h 406"/>
                  <a:gd name="T2" fmla="*/ 431 w 440"/>
                  <a:gd name="T3" fmla="*/ 146 h 406"/>
                  <a:gd name="T4" fmla="*/ 400 w 440"/>
                  <a:gd name="T5" fmla="*/ 128 h 406"/>
                  <a:gd name="T6" fmla="*/ 378 w 440"/>
                  <a:gd name="T7" fmla="*/ 129 h 406"/>
                  <a:gd name="T8" fmla="*/ 387 w 440"/>
                  <a:gd name="T9" fmla="*/ 122 h 406"/>
                  <a:gd name="T10" fmla="*/ 393 w 440"/>
                  <a:gd name="T11" fmla="*/ 116 h 406"/>
                  <a:gd name="T12" fmla="*/ 393 w 440"/>
                  <a:gd name="T13" fmla="*/ 110 h 406"/>
                  <a:gd name="T14" fmla="*/ 401 w 440"/>
                  <a:gd name="T15" fmla="*/ 109 h 406"/>
                  <a:gd name="T16" fmla="*/ 376 w 440"/>
                  <a:gd name="T17" fmla="*/ 75 h 406"/>
                  <a:gd name="T18" fmla="*/ 366 w 440"/>
                  <a:gd name="T19" fmla="*/ 66 h 406"/>
                  <a:gd name="T20" fmla="*/ 351 w 440"/>
                  <a:gd name="T21" fmla="*/ 72 h 406"/>
                  <a:gd name="T22" fmla="*/ 342 w 440"/>
                  <a:gd name="T23" fmla="*/ 73 h 406"/>
                  <a:gd name="T24" fmla="*/ 333 w 440"/>
                  <a:gd name="T25" fmla="*/ 72 h 406"/>
                  <a:gd name="T26" fmla="*/ 333 w 440"/>
                  <a:gd name="T27" fmla="*/ 65 h 406"/>
                  <a:gd name="T28" fmla="*/ 327 w 440"/>
                  <a:gd name="T29" fmla="*/ 78 h 406"/>
                  <a:gd name="T30" fmla="*/ 331 w 440"/>
                  <a:gd name="T31" fmla="*/ 63 h 406"/>
                  <a:gd name="T32" fmla="*/ 327 w 440"/>
                  <a:gd name="T33" fmla="*/ 69 h 406"/>
                  <a:gd name="T34" fmla="*/ 331 w 440"/>
                  <a:gd name="T35" fmla="*/ 60 h 406"/>
                  <a:gd name="T36" fmla="*/ 326 w 440"/>
                  <a:gd name="T37" fmla="*/ 60 h 406"/>
                  <a:gd name="T38" fmla="*/ 313 w 440"/>
                  <a:gd name="T39" fmla="*/ 28 h 406"/>
                  <a:gd name="T40" fmla="*/ 298 w 440"/>
                  <a:gd name="T41" fmla="*/ 26 h 406"/>
                  <a:gd name="T42" fmla="*/ 289 w 440"/>
                  <a:gd name="T43" fmla="*/ 15 h 406"/>
                  <a:gd name="T44" fmla="*/ 270 w 440"/>
                  <a:gd name="T45" fmla="*/ 6 h 406"/>
                  <a:gd name="T46" fmla="*/ 250 w 440"/>
                  <a:gd name="T47" fmla="*/ 2 h 406"/>
                  <a:gd name="T48" fmla="*/ 226 w 440"/>
                  <a:gd name="T49" fmla="*/ 7 h 406"/>
                  <a:gd name="T50" fmla="*/ 201 w 440"/>
                  <a:gd name="T51" fmla="*/ 28 h 406"/>
                  <a:gd name="T52" fmla="*/ 191 w 440"/>
                  <a:gd name="T53" fmla="*/ 35 h 406"/>
                  <a:gd name="T54" fmla="*/ 136 w 440"/>
                  <a:gd name="T55" fmla="*/ 32 h 406"/>
                  <a:gd name="T56" fmla="*/ 124 w 440"/>
                  <a:gd name="T57" fmla="*/ 45 h 406"/>
                  <a:gd name="T58" fmla="*/ 89 w 440"/>
                  <a:gd name="T59" fmla="*/ 57 h 406"/>
                  <a:gd name="T60" fmla="*/ 76 w 440"/>
                  <a:gd name="T61" fmla="*/ 80 h 406"/>
                  <a:gd name="T62" fmla="*/ 60 w 440"/>
                  <a:gd name="T63" fmla="*/ 92 h 406"/>
                  <a:gd name="T64" fmla="*/ 24 w 440"/>
                  <a:gd name="T65" fmla="*/ 124 h 406"/>
                  <a:gd name="T66" fmla="*/ 16 w 440"/>
                  <a:gd name="T67" fmla="*/ 144 h 406"/>
                  <a:gd name="T68" fmla="*/ 9 w 440"/>
                  <a:gd name="T69" fmla="*/ 166 h 406"/>
                  <a:gd name="T70" fmla="*/ 3 w 440"/>
                  <a:gd name="T71" fmla="*/ 191 h 406"/>
                  <a:gd name="T72" fmla="*/ 2 w 440"/>
                  <a:gd name="T73" fmla="*/ 218 h 406"/>
                  <a:gd name="T74" fmla="*/ 16 w 440"/>
                  <a:gd name="T75" fmla="*/ 253 h 406"/>
                  <a:gd name="T76" fmla="*/ 15 w 440"/>
                  <a:gd name="T77" fmla="*/ 276 h 406"/>
                  <a:gd name="T78" fmla="*/ 17 w 440"/>
                  <a:gd name="T79" fmla="*/ 296 h 406"/>
                  <a:gd name="T80" fmla="*/ 36 w 440"/>
                  <a:gd name="T81" fmla="*/ 326 h 406"/>
                  <a:gd name="T82" fmla="*/ 67 w 440"/>
                  <a:gd name="T83" fmla="*/ 356 h 406"/>
                  <a:gd name="T84" fmla="*/ 89 w 440"/>
                  <a:gd name="T85" fmla="*/ 372 h 406"/>
                  <a:gd name="T86" fmla="*/ 112 w 440"/>
                  <a:gd name="T87" fmla="*/ 392 h 406"/>
                  <a:gd name="T88" fmla="*/ 146 w 440"/>
                  <a:gd name="T89" fmla="*/ 402 h 406"/>
                  <a:gd name="T90" fmla="*/ 210 w 440"/>
                  <a:gd name="T91" fmla="*/ 399 h 406"/>
                  <a:gd name="T92" fmla="*/ 223 w 440"/>
                  <a:gd name="T93" fmla="*/ 401 h 406"/>
                  <a:gd name="T94" fmla="*/ 300 w 440"/>
                  <a:gd name="T95" fmla="*/ 383 h 406"/>
                  <a:gd name="T96" fmla="*/ 314 w 440"/>
                  <a:gd name="T97" fmla="*/ 381 h 406"/>
                  <a:gd name="T98" fmla="*/ 356 w 440"/>
                  <a:gd name="T99" fmla="*/ 366 h 406"/>
                  <a:gd name="T100" fmla="*/ 382 w 440"/>
                  <a:gd name="T101" fmla="*/ 352 h 406"/>
                  <a:gd name="T102" fmla="*/ 394 w 440"/>
                  <a:gd name="T103" fmla="*/ 226 h 406"/>
                  <a:gd name="T104" fmla="*/ 416 w 440"/>
                  <a:gd name="T105" fmla="*/ 216 h 406"/>
                  <a:gd name="T106" fmla="*/ 425 w 440"/>
                  <a:gd name="T107" fmla="*/ 210 h 406"/>
                  <a:gd name="T108" fmla="*/ 433 w 440"/>
                  <a:gd name="T109" fmla="*/ 179 h 406"/>
                  <a:gd name="T110" fmla="*/ 314 w 440"/>
                  <a:gd name="T111" fmla="*/ 106 h 406"/>
                  <a:gd name="T112" fmla="*/ 314 w 440"/>
                  <a:gd name="T113" fmla="*/ 10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0" h="406">
                    <a:moveTo>
                      <a:pt x="434" y="175"/>
                    </a:moveTo>
                    <a:cubicBezTo>
                      <a:pt x="438" y="178"/>
                      <a:pt x="437" y="171"/>
                      <a:pt x="437" y="166"/>
                    </a:cubicBezTo>
                    <a:cubicBezTo>
                      <a:pt x="436" y="167"/>
                      <a:pt x="434" y="167"/>
                      <a:pt x="433" y="165"/>
                    </a:cubicBezTo>
                    <a:cubicBezTo>
                      <a:pt x="432" y="163"/>
                      <a:pt x="434" y="160"/>
                      <a:pt x="433" y="157"/>
                    </a:cubicBezTo>
                    <a:cubicBezTo>
                      <a:pt x="433" y="157"/>
                      <a:pt x="432" y="159"/>
                      <a:pt x="431" y="160"/>
                    </a:cubicBezTo>
                    <a:cubicBezTo>
                      <a:pt x="431" y="162"/>
                      <a:pt x="430" y="163"/>
                      <a:pt x="430" y="163"/>
                    </a:cubicBezTo>
                    <a:cubicBezTo>
                      <a:pt x="425" y="156"/>
                      <a:pt x="429" y="151"/>
                      <a:pt x="428" y="144"/>
                    </a:cubicBezTo>
                    <a:cubicBezTo>
                      <a:pt x="429" y="144"/>
                      <a:pt x="430" y="145"/>
                      <a:pt x="431" y="146"/>
                    </a:cubicBezTo>
                    <a:cubicBezTo>
                      <a:pt x="429" y="139"/>
                      <a:pt x="427" y="129"/>
                      <a:pt x="417" y="125"/>
                    </a:cubicBezTo>
                    <a:cubicBezTo>
                      <a:pt x="418" y="125"/>
                      <a:pt x="418" y="125"/>
                      <a:pt x="418" y="125"/>
                    </a:cubicBezTo>
                    <a:cubicBezTo>
                      <a:pt x="408" y="121"/>
                      <a:pt x="409" y="124"/>
                      <a:pt x="409" y="126"/>
                    </a:cubicBezTo>
                    <a:cubicBezTo>
                      <a:pt x="409" y="128"/>
                      <a:pt x="408" y="129"/>
                      <a:pt x="400" y="128"/>
                    </a:cubicBezTo>
                    <a:cubicBezTo>
                      <a:pt x="397" y="127"/>
                      <a:pt x="399" y="124"/>
                      <a:pt x="400" y="121"/>
                    </a:cubicBezTo>
                    <a:cubicBezTo>
                      <a:pt x="400" y="119"/>
                      <a:pt x="401" y="117"/>
                      <a:pt x="397" y="118"/>
                    </a:cubicBezTo>
                    <a:cubicBezTo>
                      <a:pt x="398" y="120"/>
                      <a:pt x="396" y="122"/>
                      <a:pt x="392" y="124"/>
                    </a:cubicBezTo>
                    <a:cubicBezTo>
                      <a:pt x="388" y="125"/>
                      <a:pt x="382" y="127"/>
                      <a:pt x="378" y="129"/>
                    </a:cubicBezTo>
                    <a:cubicBezTo>
                      <a:pt x="378" y="129"/>
                      <a:pt x="382" y="127"/>
                      <a:pt x="386" y="125"/>
                    </a:cubicBezTo>
                    <a:cubicBezTo>
                      <a:pt x="389" y="123"/>
                      <a:pt x="392" y="120"/>
                      <a:pt x="392" y="120"/>
                    </a:cubicBezTo>
                    <a:cubicBezTo>
                      <a:pt x="391" y="121"/>
                      <a:pt x="388" y="122"/>
                      <a:pt x="386" y="123"/>
                    </a:cubicBezTo>
                    <a:cubicBezTo>
                      <a:pt x="386" y="123"/>
                      <a:pt x="386" y="122"/>
                      <a:pt x="387" y="122"/>
                    </a:cubicBezTo>
                    <a:cubicBezTo>
                      <a:pt x="384" y="124"/>
                      <a:pt x="384" y="124"/>
                      <a:pt x="384" y="124"/>
                    </a:cubicBezTo>
                    <a:cubicBezTo>
                      <a:pt x="380" y="127"/>
                      <a:pt x="381" y="125"/>
                      <a:pt x="383" y="123"/>
                    </a:cubicBezTo>
                    <a:cubicBezTo>
                      <a:pt x="385" y="120"/>
                      <a:pt x="386" y="118"/>
                      <a:pt x="385" y="116"/>
                    </a:cubicBezTo>
                    <a:cubicBezTo>
                      <a:pt x="389" y="117"/>
                      <a:pt x="391" y="116"/>
                      <a:pt x="393" y="116"/>
                    </a:cubicBezTo>
                    <a:cubicBezTo>
                      <a:pt x="395" y="115"/>
                      <a:pt x="397" y="114"/>
                      <a:pt x="402" y="111"/>
                    </a:cubicBezTo>
                    <a:cubicBezTo>
                      <a:pt x="399" y="112"/>
                      <a:pt x="397" y="113"/>
                      <a:pt x="395" y="113"/>
                    </a:cubicBezTo>
                    <a:cubicBezTo>
                      <a:pt x="394" y="112"/>
                      <a:pt x="394" y="112"/>
                      <a:pt x="394" y="111"/>
                    </a:cubicBezTo>
                    <a:cubicBezTo>
                      <a:pt x="393" y="111"/>
                      <a:pt x="393" y="110"/>
                      <a:pt x="393" y="110"/>
                    </a:cubicBezTo>
                    <a:cubicBezTo>
                      <a:pt x="393" y="108"/>
                      <a:pt x="393" y="107"/>
                      <a:pt x="393" y="106"/>
                    </a:cubicBezTo>
                    <a:cubicBezTo>
                      <a:pt x="393" y="105"/>
                      <a:pt x="395" y="108"/>
                      <a:pt x="397" y="110"/>
                    </a:cubicBezTo>
                    <a:cubicBezTo>
                      <a:pt x="399" y="110"/>
                      <a:pt x="400" y="110"/>
                      <a:pt x="400" y="110"/>
                    </a:cubicBezTo>
                    <a:cubicBezTo>
                      <a:pt x="401" y="110"/>
                      <a:pt x="401" y="110"/>
                      <a:pt x="401" y="109"/>
                    </a:cubicBezTo>
                    <a:cubicBezTo>
                      <a:pt x="400" y="107"/>
                      <a:pt x="400" y="105"/>
                      <a:pt x="399" y="103"/>
                    </a:cubicBezTo>
                    <a:cubicBezTo>
                      <a:pt x="398" y="98"/>
                      <a:pt x="395" y="94"/>
                      <a:pt x="392" y="90"/>
                    </a:cubicBezTo>
                    <a:cubicBezTo>
                      <a:pt x="386" y="83"/>
                      <a:pt x="377" y="80"/>
                      <a:pt x="371" y="80"/>
                    </a:cubicBezTo>
                    <a:cubicBezTo>
                      <a:pt x="374" y="78"/>
                      <a:pt x="375" y="77"/>
                      <a:pt x="376" y="75"/>
                    </a:cubicBezTo>
                    <a:cubicBezTo>
                      <a:pt x="376" y="74"/>
                      <a:pt x="377" y="72"/>
                      <a:pt x="381" y="73"/>
                    </a:cubicBezTo>
                    <a:cubicBezTo>
                      <a:pt x="381" y="73"/>
                      <a:pt x="380" y="72"/>
                      <a:pt x="379" y="71"/>
                    </a:cubicBezTo>
                    <a:cubicBezTo>
                      <a:pt x="378" y="70"/>
                      <a:pt x="376" y="69"/>
                      <a:pt x="374" y="68"/>
                    </a:cubicBezTo>
                    <a:cubicBezTo>
                      <a:pt x="370" y="67"/>
                      <a:pt x="366" y="66"/>
                      <a:pt x="366" y="66"/>
                    </a:cubicBezTo>
                    <a:cubicBezTo>
                      <a:pt x="373" y="62"/>
                      <a:pt x="373" y="62"/>
                      <a:pt x="373" y="62"/>
                    </a:cubicBezTo>
                    <a:cubicBezTo>
                      <a:pt x="364" y="64"/>
                      <a:pt x="358" y="60"/>
                      <a:pt x="358" y="67"/>
                    </a:cubicBezTo>
                    <a:cubicBezTo>
                      <a:pt x="359" y="67"/>
                      <a:pt x="359" y="66"/>
                      <a:pt x="362" y="67"/>
                    </a:cubicBezTo>
                    <a:cubicBezTo>
                      <a:pt x="361" y="69"/>
                      <a:pt x="358" y="72"/>
                      <a:pt x="351" y="72"/>
                    </a:cubicBezTo>
                    <a:cubicBezTo>
                      <a:pt x="347" y="70"/>
                      <a:pt x="354" y="69"/>
                      <a:pt x="353" y="67"/>
                    </a:cubicBezTo>
                    <a:cubicBezTo>
                      <a:pt x="348" y="70"/>
                      <a:pt x="348" y="65"/>
                      <a:pt x="343" y="68"/>
                    </a:cubicBezTo>
                    <a:cubicBezTo>
                      <a:pt x="348" y="71"/>
                      <a:pt x="348" y="71"/>
                      <a:pt x="348" y="71"/>
                    </a:cubicBezTo>
                    <a:cubicBezTo>
                      <a:pt x="346" y="73"/>
                      <a:pt x="344" y="73"/>
                      <a:pt x="342" y="73"/>
                    </a:cubicBezTo>
                    <a:cubicBezTo>
                      <a:pt x="341" y="73"/>
                      <a:pt x="338" y="74"/>
                      <a:pt x="337" y="75"/>
                    </a:cubicBezTo>
                    <a:cubicBezTo>
                      <a:pt x="341" y="72"/>
                      <a:pt x="339" y="70"/>
                      <a:pt x="336" y="68"/>
                    </a:cubicBezTo>
                    <a:cubicBezTo>
                      <a:pt x="336" y="69"/>
                      <a:pt x="336" y="69"/>
                      <a:pt x="336" y="69"/>
                    </a:cubicBezTo>
                    <a:cubicBezTo>
                      <a:pt x="335" y="69"/>
                      <a:pt x="334" y="71"/>
                      <a:pt x="333" y="72"/>
                    </a:cubicBezTo>
                    <a:cubicBezTo>
                      <a:pt x="333" y="72"/>
                      <a:pt x="332" y="72"/>
                      <a:pt x="332" y="71"/>
                    </a:cubicBezTo>
                    <a:cubicBezTo>
                      <a:pt x="333" y="69"/>
                      <a:pt x="333" y="67"/>
                      <a:pt x="333" y="66"/>
                    </a:cubicBezTo>
                    <a:cubicBezTo>
                      <a:pt x="333" y="64"/>
                      <a:pt x="333" y="64"/>
                      <a:pt x="333" y="64"/>
                    </a:cubicBezTo>
                    <a:cubicBezTo>
                      <a:pt x="333" y="65"/>
                      <a:pt x="333" y="65"/>
                      <a:pt x="333" y="65"/>
                    </a:cubicBezTo>
                    <a:cubicBezTo>
                      <a:pt x="333" y="66"/>
                      <a:pt x="332" y="68"/>
                      <a:pt x="332" y="70"/>
                    </a:cubicBezTo>
                    <a:cubicBezTo>
                      <a:pt x="331" y="69"/>
                      <a:pt x="331" y="67"/>
                      <a:pt x="332" y="65"/>
                    </a:cubicBezTo>
                    <a:cubicBezTo>
                      <a:pt x="331" y="64"/>
                      <a:pt x="330" y="68"/>
                      <a:pt x="329" y="72"/>
                    </a:cubicBezTo>
                    <a:cubicBezTo>
                      <a:pt x="328" y="74"/>
                      <a:pt x="328" y="76"/>
                      <a:pt x="327" y="78"/>
                    </a:cubicBezTo>
                    <a:cubicBezTo>
                      <a:pt x="326" y="79"/>
                      <a:pt x="325" y="80"/>
                      <a:pt x="324" y="80"/>
                    </a:cubicBezTo>
                    <a:cubicBezTo>
                      <a:pt x="326" y="76"/>
                      <a:pt x="327" y="73"/>
                      <a:pt x="328" y="74"/>
                    </a:cubicBezTo>
                    <a:cubicBezTo>
                      <a:pt x="330" y="68"/>
                      <a:pt x="330" y="66"/>
                      <a:pt x="330" y="64"/>
                    </a:cubicBezTo>
                    <a:cubicBezTo>
                      <a:pt x="331" y="64"/>
                      <a:pt x="331" y="63"/>
                      <a:pt x="331" y="63"/>
                    </a:cubicBezTo>
                    <a:cubicBezTo>
                      <a:pt x="331" y="64"/>
                      <a:pt x="331" y="64"/>
                      <a:pt x="331" y="64"/>
                    </a:cubicBezTo>
                    <a:cubicBezTo>
                      <a:pt x="330" y="64"/>
                      <a:pt x="330" y="64"/>
                      <a:pt x="330" y="64"/>
                    </a:cubicBezTo>
                    <a:cubicBezTo>
                      <a:pt x="330" y="65"/>
                      <a:pt x="330" y="66"/>
                      <a:pt x="330" y="66"/>
                    </a:cubicBezTo>
                    <a:cubicBezTo>
                      <a:pt x="329" y="67"/>
                      <a:pt x="328" y="68"/>
                      <a:pt x="327" y="69"/>
                    </a:cubicBezTo>
                    <a:cubicBezTo>
                      <a:pt x="329" y="66"/>
                      <a:pt x="330" y="64"/>
                      <a:pt x="331" y="62"/>
                    </a:cubicBezTo>
                    <a:cubicBezTo>
                      <a:pt x="332" y="60"/>
                      <a:pt x="331" y="61"/>
                      <a:pt x="331" y="61"/>
                    </a:cubicBezTo>
                    <a:cubicBezTo>
                      <a:pt x="331" y="62"/>
                      <a:pt x="330" y="62"/>
                      <a:pt x="330" y="61"/>
                    </a:cubicBezTo>
                    <a:cubicBezTo>
                      <a:pt x="331" y="60"/>
                      <a:pt x="331" y="60"/>
                      <a:pt x="331" y="60"/>
                    </a:cubicBezTo>
                    <a:cubicBezTo>
                      <a:pt x="331" y="60"/>
                      <a:pt x="330" y="61"/>
                      <a:pt x="330" y="61"/>
                    </a:cubicBezTo>
                    <a:cubicBezTo>
                      <a:pt x="330" y="62"/>
                      <a:pt x="330" y="62"/>
                      <a:pt x="330" y="62"/>
                    </a:cubicBezTo>
                    <a:cubicBezTo>
                      <a:pt x="329" y="62"/>
                      <a:pt x="329" y="62"/>
                      <a:pt x="329" y="62"/>
                    </a:cubicBezTo>
                    <a:cubicBezTo>
                      <a:pt x="328" y="63"/>
                      <a:pt x="327" y="62"/>
                      <a:pt x="326" y="60"/>
                    </a:cubicBezTo>
                    <a:cubicBezTo>
                      <a:pt x="325" y="55"/>
                      <a:pt x="323" y="50"/>
                      <a:pt x="323" y="46"/>
                    </a:cubicBezTo>
                    <a:cubicBezTo>
                      <a:pt x="326" y="48"/>
                      <a:pt x="326" y="48"/>
                      <a:pt x="326" y="48"/>
                    </a:cubicBezTo>
                    <a:cubicBezTo>
                      <a:pt x="322" y="45"/>
                      <a:pt x="321" y="40"/>
                      <a:pt x="319" y="36"/>
                    </a:cubicBezTo>
                    <a:cubicBezTo>
                      <a:pt x="317" y="32"/>
                      <a:pt x="315" y="28"/>
                      <a:pt x="313" y="28"/>
                    </a:cubicBezTo>
                    <a:cubicBezTo>
                      <a:pt x="313" y="32"/>
                      <a:pt x="310" y="30"/>
                      <a:pt x="312" y="35"/>
                    </a:cubicBezTo>
                    <a:cubicBezTo>
                      <a:pt x="312" y="35"/>
                      <a:pt x="311" y="34"/>
                      <a:pt x="309" y="33"/>
                    </a:cubicBezTo>
                    <a:cubicBezTo>
                      <a:pt x="308" y="32"/>
                      <a:pt x="306" y="31"/>
                      <a:pt x="304" y="29"/>
                    </a:cubicBezTo>
                    <a:cubicBezTo>
                      <a:pt x="302" y="28"/>
                      <a:pt x="300" y="27"/>
                      <a:pt x="298" y="26"/>
                    </a:cubicBezTo>
                    <a:cubicBezTo>
                      <a:pt x="297" y="25"/>
                      <a:pt x="296" y="25"/>
                      <a:pt x="296" y="25"/>
                    </a:cubicBezTo>
                    <a:cubicBezTo>
                      <a:pt x="299" y="19"/>
                      <a:pt x="299" y="19"/>
                      <a:pt x="299" y="19"/>
                    </a:cubicBezTo>
                    <a:cubicBezTo>
                      <a:pt x="299" y="19"/>
                      <a:pt x="296" y="18"/>
                      <a:pt x="294" y="17"/>
                    </a:cubicBezTo>
                    <a:cubicBezTo>
                      <a:pt x="291" y="16"/>
                      <a:pt x="289" y="15"/>
                      <a:pt x="289" y="15"/>
                    </a:cubicBezTo>
                    <a:cubicBezTo>
                      <a:pt x="289" y="17"/>
                      <a:pt x="287" y="14"/>
                      <a:pt x="283" y="13"/>
                    </a:cubicBezTo>
                    <a:cubicBezTo>
                      <a:pt x="280" y="11"/>
                      <a:pt x="276" y="10"/>
                      <a:pt x="275" y="13"/>
                    </a:cubicBezTo>
                    <a:cubicBezTo>
                      <a:pt x="270" y="9"/>
                      <a:pt x="279" y="9"/>
                      <a:pt x="282" y="8"/>
                    </a:cubicBezTo>
                    <a:cubicBezTo>
                      <a:pt x="276" y="7"/>
                      <a:pt x="276" y="4"/>
                      <a:pt x="270" y="6"/>
                    </a:cubicBezTo>
                    <a:cubicBezTo>
                      <a:pt x="270" y="6"/>
                      <a:pt x="269" y="5"/>
                      <a:pt x="268" y="3"/>
                    </a:cubicBezTo>
                    <a:cubicBezTo>
                      <a:pt x="266" y="1"/>
                      <a:pt x="265" y="0"/>
                      <a:pt x="265" y="0"/>
                    </a:cubicBezTo>
                    <a:cubicBezTo>
                      <a:pt x="265" y="0"/>
                      <a:pt x="261" y="0"/>
                      <a:pt x="257" y="0"/>
                    </a:cubicBezTo>
                    <a:cubicBezTo>
                      <a:pt x="253" y="1"/>
                      <a:pt x="250" y="2"/>
                      <a:pt x="250" y="2"/>
                    </a:cubicBezTo>
                    <a:cubicBezTo>
                      <a:pt x="250" y="1"/>
                      <a:pt x="249" y="1"/>
                      <a:pt x="250" y="0"/>
                    </a:cubicBezTo>
                    <a:cubicBezTo>
                      <a:pt x="247" y="3"/>
                      <a:pt x="242" y="2"/>
                      <a:pt x="238" y="2"/>
                    </a:cubicBezTo>
                    <a:cubicBezTo>
                      <a:pt x="233" y="2"/>
                      <a:pt x="228" y="3"/>
                      <a:pt x="225" y="8"/>
                    </a:cubicBezTo>
                    <a:cubicBezTo>
                      <a:pt x="226" y="8"/>
                      <a:pt x="225" y="8"/>
                      <a:pt x="226" y="7"/>
                    </a:cubicBezTo>
                    <a:cubicBezTo>
                      <a:pt x="222" y="12"/>
                      <a:pt x="211" y="13"/>
                      <a:pt x="207" y="14"/>
                    </a:cubicBezTo>
                    <a:cubicBezTo>
                      <a:pt x="201" y="19"/>
                      <a:pt x="207" y="21"/>
                      <a:pt x="207" y="23"/>
                    </a:cubicBezTo>
                    <a:cubicBezTo>
                      <a:pt x="204" y="24"/>
                      <a:pt x="200" y="27"/>
                      <a:pt x="200" y="27"/>
                    </a:cubicBezTo>
                    <a:cubicBezTo>
                      <a:pt x="200" y="27"/>
                      <a:pt x="201" y="27"/>
                      <a:pt x="201" y="28"/>
                    </a:cubicBezTo>
                    <a:cubicBezTo>
                      <a:pt x="202" y="28"/>
                      <a:pt x="202" y="28"/>
                      <a:pt x="201" y="28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200" y="28"/>
                      <a:pt x="199" y="29"/>
                      <a:pt x="199" y="29"/>
                    </a:cubicBezTo>
                    <a:cubicBezTo>
                      <a:pt x="198" y="30"/>
                      <a:pt x="197" y="32"/>
                      <a:pt x="191" y="35"/>
                    </a:cubicBezTo>
                    <a:cubicBezTo>
                      <a:pt x="186" y="33"/>
                      <a:pt x="188" y="29"/>
                      <a:pt x="190" y="26"/>
                    </a:cubicBezTo>
                    <a:cubicBezTo>
                      <a:pt x="192" y="24"/>
                      <a:pt x="194" y="21"/>
                      <a:pt x="187" y="20"/>
                    </a:cubicBezTo>
                    <a:cubicBezTo>
                      <a:pt x="186" y="23"/>
                      <a:pt x="178" y="27"/>
                      <a:pt x="169" y="31"/>
                    </a:cubicBezTo>
                    <a:cubicBezTo>
                      <a:pt x="160" y="30"/>
                      <a:pt x="146" y="33"/>
                      <a:pt x="136" y="32"/>
                    </a:cubicBezTo>
                    <a:cubicBezTo>
                      <a:pt x="139" y="36"/>
                      <a:pt x="139" y="36"/>
                      <a:pt x="139" y="36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1" y="36"/>
                      <a:pt x="126" y="41"/>
                      <a:pt x="124" y="45"/>
                    </a:cubicBezTo>
                    <a:cubicBezTo>
                      <a:pt x="114" y="54"/>
                      <a:pt x="113" y="39"/>
                      <a:pt x="107" y="50"/>
                    </a:cubicBezTo>
                    <a:cubicBezTo>
                      <a:pt x="107" y="50"/>
                      <a:pt x="106" y="50"/>
                      <a:pt x="106" y="50"/>
                    </a:cubicBezTo>
                    <a:cubicBezTo>
                      <a:pt x="105" y="54"/>
                      <a:pt x="97" y="57"/>
                      <a:pt x="90" y="64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89" y="52"/>
                      <a:pt x="87" y="62"/>
                      <a:pt x="82" y="65"/>
                    </a:cubicBezTo>
                    <a:cubicBezTo>
                      <a:pt x="78" y="70"/>
                      <a:pt x="83" y="72"/>
                      <a:pt x="82" y="76"/>
                    </a:cubicBezTo>
                    <a:cubicBezTo>
                      <a:pt x="80" y="77"/>
                      <a:pt x="78" y="80"/>
                      <a:pt x="76" y="80"/>
                    </a:cubicBezTo>
                    <a:cubicBezTo>
                      <a:pt x="70" y="82"/>
                      <a:pt x="71" y="75"/>
                      <a:pt x="71" y="72"/>
                    </a:cubicBezTo>
                    <a:cubicBezTo>
                      <a:pt x="71" y="80"/>
                      <a:pt x="69" y="81"/>
                      <a:pt x="63" y="90"/>
                    </a:cubicBezTo>
                    <a:cubicBezTo>
                      <a:pt x="61" y="88"/>
                      <a:pt x="60" y="87"/>
                      <a:pt x="61" y="85"/>
                    </a:cubicBezTo>
                    <a:cubicBezTo>
                      <a:pt x="60" y="87"/>
                      <a:pt x="59" y="90"/>
                      <a:pt x="60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43" y="99"/>
                      <a:pt x="55" y="109"/>
                      <a:pt x="45" y="119"/>
                    </a:cubicBezTo>
                    <a:cubicBezTo>
                      <a:pt x="45" y="114"/>
                      <a:pt x="39" y="129"/>
                      <a:pt x="34" y="131"/>
                    </a:cubicBezTo>
                    <a:cubicBezTo>
                      <a:pt x="36" y="126"/>
                      <a:pt x="25" y="128"/>
                      <a:pt x="24" y="124"/>
                    </a:cubicBezTo>
                    <a:cubicBezTo>
                      <a:pt x="16" y="133"/>
                      <a:pt x="27" y="132"/>
                      <a:pt x="24" y="141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8" y="144"/>
                      <a:pt x="21" y="138"/>
                      <a:pt x="19" y="147"/>
                    </a:cubicBezTo>
                    <a:cubicBezTo>
                      <a:pt x="18" y="144"/>
                      <a:pt x="16" y="150"/>
                      <a:pt x="16" y="144"/>
                    </a:cubicBezTo>
                    <a:cubicBezTo>
                      <a:pt x="11" y="155"/>
                      <a:pt x="12" y="152"/>
                      <a:pt x="7" y="162"/>
                    </a:cubicBezTo>
                    <a:cubicBezTo>
                      <a:pt x="14" y="166"/>
                      <a:pt x="14" y="166"/>
                      <a:pt x="14" y="166"/>
                    </a:cubicBezTo>
                    <a:cubicBezTo>
                      <a:pt x="13" y="169"/>
                      <a:pt x="10" y="170"/>
                      <a:pt x="8" y="170"/>
                    </a:cubicBezTo>
                    <a:cubicBezTo>
                      <a:pt x="9" y="169"/>
                      <a:pt x="10" y="167"/>
                      <a:pt x="9" y="166"/>
                    </a:cubicBezTo>
                    <a:cubicBezTo>
                      <a:pt x="2" y="169"/>
                      <a:pt x="10" y="174"/>
                      <a:pt x="3" y="177"/>
                    </a:cubicBezTo>
                    <a:cubicBezTo>
                      <a:pt x="6" y="177"/>
                      <a:pt x="9" y="176"/>
                      <a:pt x="8" y="181"/>
                    </a:cubicBezTo>
                    <a:cubicBezTo>
                      <a:pt x="5" y="178"/>
                      <a:pt x="3" y="187"/>
                      <a:pt x="1" y="187"/>
                    </a:cubicBezTo>
                    <a:cubicBezTo>
                      <a:pt x="3" y="185"/>
                      <a:pt x="3" y="188"/>
                      <a:pt x="3" y="191"/>
                    </a:cubicBezTo>
                    <a:cubicBezTo>
                      <a:pt x="3" y="194"/>
                      <a:pt x="3" y="197"/>
                      <a:pt x="5" y="198"/>
                    </a:cubicBezTo>
                    <a:cubicBezTo>
                      <a:pt x="1" y="202"/>
                      <a:pt x="2" y="196"/>
                      <a:pt x="0" y="195"/>
                    </a:cubicBezTo>
                    <a:cubicBezTo>
                      <a:pt x="2" y="198"/>
                      <a:pt x="2" y="202"/>
                      <a:pt x="1" y="207"/>
                    </a:cubicBezTo>
                    <a:cubicBezTo>
                      <a:pt x="0" y="211"/>
                      <a:pt x="0" y="216"/>
                      <a:pt x="2" y="218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3" y="223"/>
                      <a:pt x="5" y="233"/>
                      <a:pt x="10" y="243"/>
                    </a:cubicBezTo>
                    <a:cubicBezTo>
                      <a:pt x="6" y="239"/>
                      <a:pt x="6" y="239"/>
                      <a:pt x="6" y="239"/>
                    </a:cubicBezTo>
                    <a:cubicBezTo>
                      <a:pt x="5" y="250"/>
                      <a:pt x="15" y="245"/>
                      <a:pt x="16" y="253"/>
                    </a:cubicBezTo>
                    <a:cubicBezTo>
                      <a:pt x="10" y="253"/>
                      <a:pt x="19" y="267"/>
                      <a:pt x="12" y="265"/>
                    </a:cubicBezTo>
                    <a:cubicBezTo>
                      <a:pt x="15" y="268"/>
                      <a:pt x="18" y="272"/>
                      <a:pt x="21" y="274"/>
                    </a:cubicBezTo>
                    <a:cubicBezTo>
                      <a:pt x="21" y="275"/>
                      <a:pt x="22" y="276"/>
                      <a:pt x="22" y="277"/>
                    </a:cubicBezTo>
                    <a:cubicBezTo>
                      <a:pt x="19" y="276"/>
                      <a:pt x="15" y="271"/>
                      <a:pt x="15" y="276"/>
                    </a:cubicBezTo>
                    <a:cubicBezTo>
                      <a:pt x="20" y="282"/>
                      <a:pt x="20" y="282"/>
                      <a:pt x="20" y="282"/>
                    </a:cubicBezTo>
                    <a:cubicBezTo>
                      <a:pt x="18" y="285"/>
                      <a:pt x="18" y="285"/>
                      <a:pt x="18" y="285"/>
                    </a:cubicBezTo>
                    <a:cubicBezTo>
                      <a:pt x="20" y="284"/>
                      <a:pt x="22" y="290"/>
                      <a:pt x="24" y="289"/>
                    </a:cubicBezTo>
                    <a:cubicBezTo>
                      <a:pt x="21" y="292"/>
                      <a:pt x="19" y="295"/>
                      <a:pt x="17" y="296"/>
                    </a:cubicBezTo>
                    <a:cubicBezTo>
                      <a:pt x="20" y="300"/>
                      <a:pt x="19" y="308"/>
                      <a:pt x="24" y="310"/>
                    </a:cubicBezTo>
                    <a:cubicBezTo>
                      <a:pt x="22" y="311"/>
                      <a:pt x="22" y="311"/>
                      <a:pt x="22" y="311"/>
                    </a:cubicBezTo>
                    <a:cubicBezTo>
                      <a:pt x="30" y="312"/>
                      <a:pt x="30" y="324"/>
                      <a:pt x="38" y="322"/>
                    </a:cubicBezTo>
                    <a:cubicBezTo>
                      <a:pt x="36" y="326"/>
                      <a:pt x="36" y="326"/>
                      <a:pt x="36" y="326"/>
                    </a:cubicBezTo>
                    <a:cubicBezTo>
                      <a:pt x="39" y="331"/>
                      <a:pt x="43" y="329"/>
                      <a:pt x="46" y="328"/>
                    </a:cubicBezTo>
                    <a:cubicBezTo>
                      <a:pt x="48" y="331"/>
                      <a:pt x="49" y="333"/>
                      <a:pt x="51" y="335"/>
                    </a:cubicBezTo>
                    <a:cubicBezTo>
                      <a:pt x="48" y="336"/>
                      <a:pt x="53" y="343"/>
                      <a:pt x="52" y="346"/>
                    </a:cubicBezTo>
                    <a:cubicBezTo>
                      <a:pt x="55" y="349"/>
                      <a:pt x="62" y="357"/>
                      <a:pt x="67" y="356"/>
                    </a:cubicBezTo>
                    <a:cubicBezTo>
                      <a:pt x="61" y="355"/>
                      <a:pt x="61" y="359"/>
                      <a:pt x="56" y="354"/>
                    </a:cubicBezTo>
                    <a:cubicBezTo>
                      <a:pt x="53" y="362"/>
                      <a:pt x="65" y="361"/>
                      <a:pt x="71" y="368"/>
                    </a:cubicBezTo>
                    <a:cubicBezTo>
                      <a:pt x="69" y="370"/>
                      <a:pt x="69" y="370"/>
                      <a:pt x="69" y="370"/>
                    </a:cubicBezTo>
                    <a:cubicBezTo>
                      <a:pt x="79" y="376"/>
                      <a:pt x="83" y="374"/>
                      <a:pt x="89" y="372"/>
                    </a:cubicBezTo>
                    <a:cubicBezTo>
                      <a:pt x="90" y="372"/>
                      <a:pt x="90" y="373"/>
                      <a:pt x="91" y="373"/>
                    </a:cubicBezTo>
                    <a:cubicBezTo>
                      <a:pt x="90" y="375"/>
                      <a:pt x="88" y="376"/>
                      <a:pt x="84" y="377"/>
                    </a:cubicBezTo>
                    <a:cubicBezTo>
                      <a:pt x="87" y="380"/>
                      <a:pt x="92" y="383"/>
                      <a:pt x="97" y="386"/>
                    </a:cubicBezTo>
                    <a:cubicBezTo>
                      <a:pt x="102" y="388"/>
                      <a:pt x="108" y="390"/>
                      <a:pt x="112" y="392"/>
                    </a:cubicBezTo>
                    <a:cubicBezTo>
                      <a:pt x="114" y="396"/>
                      <a:pt x="111" y="397"/>
                      <a:pt x="108" y="397"/>
                    </a:cubicBezTo>
                    <a:cubicBezTo>
                      <a:pt x="118" y="398"/>
                      <a:pt x="129" y="405"/>
                      <a:pt x="137" y="400"/>
                    </a:cubicBezTo>
                    <a:cubicBezTo>
                      <a:pt x="134" y="402"/>
                      <a:pt x="141" y="403"/>
                      <a:pt x="144" y="405"/>
                    </a:cubicBezTo>
                    <a:cubicBezTo>
                      <a:pt x="144" y="403"/>
                      <a:pt x="145" y="402"/>
                      <a:pt x="146" y="402"/>
                    </a:cubicBezTo>
                    <a:cubicBezTo>
                      <a:pt x="152" y="401"/>
                      <a:pt x="165" y="400"/>
                      <a:pt x="172" y="403"/>
                    </a:cubicBezTo>
                    <a:cubicBezTo>
                      <a:pt x="170" y="405"/>
                      <a:pt x="170" y="405"/>
                      <a:pt x="170" y="405"/>
                    </a:cubicBezTo>
                    <a:cubicBezTo>
                      <a:pt x="179" y="406"/>
                      <a:pt x="185" y="402"/>
                      <a:pt x="192" y="400"/>
                    </a:cubicBezTo>
                    <a:cubicBezTo>
                      <a:pt x="198" y="400"/>
                      <a:pt x="204" y="400"/>
                      <a:pt x="210" y="399"/>
                    </a:cubicBezTo>
                    <a:cubicBezTo>
                      <a:pt x="212" y="401"/>
                      <a:pt x="208" y="405"/>
                      <a:pt x="214" y="404"/>
                    </a:cubicBezTo>
                    <a:cubicBezTo>
                      <a:pt x="215" y="403"/>
                      <a:pt x="215" y="400"/>
                      <a:pt x="217" y="399"/>
                    </a:cubicBezTo>
                    <a:cubicBezTo>
                      <a:pt x="219" y="398"/>
                      <a:pt x="221" y="398"/>
                      <a:pt x="223" y="398"/>
                    </a:cubicBezTo>
                    <a:cubicBezTo>
                      <a:pt x="223" y="401"/>
                      <a:pt x="223" y="401"/>
                      <a:pt x="223" y="401"/>
                    </a:cubicBezTo>
                    <a:cubicBezTo>
                      <a:pt x="227" y="398"/>
                      <a:pt x="227" y="398"/>
                      <a:pt x="227" y="398"/>
                    </a:cubicBezTo>
                    <a:cubicBezTo>
                      <a:pt x="231" y="397"/>
                      <a:pt x="235" y="396"/>
                      <a:pt x="239" y="396"/>
                    </a:cubicBezTo>
                    <a:cubicBezTo>
                      <a:pt x="242" y="396"/>
                      <a:pt x="244" y="395"/>
                      <a:pt x="246" y="395"/>
                    </a:cubicBezTo>
                    <a:cubicBezTo>
                      <a:pt x="265" y="391"/>
                      <a:pt x="283" y="387"/>
                      <a:pt x="300" y="383"/>
                    </a:cubicBezTo>
                    <a:cubicBezTo>
                      <a:pt x="300" y="384"/>
                      <a:pt x="300" y="386"/>
                      <a:pt x="298" y="388"/>
                    </a:cubicBezTo>
                    <a:cubicBezTo>
                      <a:pt x="303" y="387"/>
                      <a:pt x="305" y="383"/>
                      <a:pt x="308" y="381"/>
                    </a:cubicBezTo>
                    <a:cubicBezTo>
                      <a:pt x="309" y="380"/>
                      <a:pt x="311" y="380"/>
                      <a:pt x="312" y="380"/>
                    </a:cubicBezTo>
                    <a:cubicBezTo>
                      <a:pt x="313" y="380"/>
                      <a:pt x="314" y="380"/>
                      <a:pt x="314" y="381"/>
                    </a:cubicBezTo>
                    <a:cubicBezTo>
                      <a:pt x="314" y="380"/>
                      <a:pt x="315" y="379"/>
                      <a:pt x="315" y="379"/>
                    </a:cubicBezTo>
                    <a:cubicBezTo>
                      <a:pt x="328" y="376"/>
                      <a:pt x="340" y="372"/>
                      <a:pt x="352" y="367"/>
                    </a:cubicBezTo>
                    <a:cubicBezTo>
                      <a:pt x="353" y="367"/>
                      <a:pt x="355" y="368"/>
                      <a:pt x="356" y="367"/>
                    </a:cubicBezTo>
                    <a:cubicBezTo>
                      <a:pt x="356" y="367"/>
                      <a:pt x="356" y="366"/>
                      <a:pt x="356" y="366"/>
                    </a:cubicBezTo>
                    <a:cubicBezTo>
                      <a:pt x="357" y="365"/>
                      <a:pt x="358" y="364"/>
                      <a:pt x="360" y="364"/>
                    </a:cubicBezTo>
                    <a:cubicBezTo>
                      <a:pt x="360" y="365"/>
                      <a:pt x="360" y="365"/>
                      <a:pt x="360" y="366"/>
                    </a:cubicBezTo>
                    <a:cubicBezTo>
                      <a:pt x="364" y="365"/>
                      <a:pt x="367" y="362"/>
                      <a:pt x="369" y="359"/>
                    </a:cubicBezTo>
                    <a:cubicBezTo>
                      <a:pt x="374" y="357"/>
                      <a:pt x="378" y="354"/>
                      <a:pt x="382" y="352"/>
                    </a:cubicBezTo>
                    <a:cubicBezTo>
                      <a:pt x="405" y="336"/>
                      <a:pt x="424" y="312"/>
                      <a:pt x="424" y="284"/>
                    </a:cubicBezTo>
                    <a:cubicBezTo>
                      <a:pt x="425" y="261"/>
                      <a:pt x="410" y="238"/>
                      <a:pt x="390" y="231"/>
                    </a:cubicBezTo>
                    <a:cubicBezTo>
                      <a:pt x="392" y="229"/>
                      <a:pt x="394" y="228"/>
                      <a:pt x="396" y="230"/>
                    </a:cubicBezTo>
                    <a:cubicBezTo>
                      <a:pt x="394" y="226"/>
                      <a:pt x="394" y="226"/>
                      <a:pt x="394" y="226"/>
                    </a:cubicBezTo>
                    <a:cubicBezTo>
                      <a:pt x="399" y="221"/>
                      <a:pt x="401" y="223"/>
                      <a:pt x="403" y="225"/>
                    </a:cubicBezTo>
                    <a:cubicBezTo>
                      <a:pt x="405" y="226"/>
                      <a:pt x="408" y="228"/>
                      <a:pt x="414" y="222"/>
                    </a:cubicBezTo>
                    <a:cubicBezTo>
                      <a:pt x="410" y="224"/>
                      <a:pt x="410" y="224"/>
                      <a:pt x="410" y="224"/>
                    </a:cubicBezTo>
                    <a:cubicBezTo>
                      <a:pt x="413" y="221"/>
                      <a:pt x="413" y="217"/>
                      <a:pt x="416" y="216"/>
                    </a:cubicBezTo>
                    <a:cubicBezTo>
                      <a:pt x="418" y="216"/>
                      <a:pt x="417" y="218"/>
                      <a:pt x="417" y="220"/>
                    </a:cubicBezTo>
                    <a:cubicBezTo>
                      <a:pt x="417" y="220"/>
                      <a:pt x="418" y="216"/>
                      <a:pt x="419" y="212"/>
                    </a:cubicBezTo>
                    <a:cubicBezTo>
                      <a:pt x="420" y="208"/>
                      <a:pt x="421" y="205"/>
                      <a:pt x="421" y="205"/>
                    </a:cubicBezTo>
                    <a:cubicBezTo>
                      <a:pt x="424" y="206"/>
                      <a:pt x="425" y="207"/>
                      <a:pt x="425" y="210"/>
                    </a:cubicBezTo>
                    <a:cubicBezTo>
                      <a:pt x="429" y="205"/>
                      <a:pt x="426" y="204"/>
                      <a:pt x="424" y="203"/>
                    </a:cubicBezTo>
                    <a:cubicBezTo>
                      <a:pt x="423" y="202"/>
                      <a:pt x="422" y="202"/>
                      <a:pt x="426" y="195"/>
                    </a:cubicBezTo>
                    <a:cubicBezTo>
                      <a:pt x="429" y="193"/>
                      <a:pt x="428" y="197"/>
                      <a:pt x="428" y="200"/>
                    </a:cubicBezTo>
                    <a:cubicBezTo>
                      <a:pt x="436" y="195"/>
                      <a:pt x="434" y="187"/>
                      <a:pt x="433" y="179"/>
                    </a:cubicBezTo>
                    <a:cubicBezTo>
                      <a:pt x="437" y="180"/>
                      <a:pt x="436" y="185"/>
                      <a:pt x="440" y="179"/>
                    </a:cubicBezTo>
                    <a:cubicBezTo>
                      <a:pt x="437" y="180"/>
                      <a:pt x="434" y="180"/>
                      <a:pt x="434" y="175"/>
                    </a:cubicBezTo>
                    <a:close/>
                    <a:moveTo>
                      <a:pt x="314" y="106"/>
                    </a:moveTo>
                    <a:cubicBezTo>
                      <a:pt x="314" y="106"/>
                      <a:pt x="314" y="106"/>
                      <a:pt x="314" y="106"/>
                    </a:cubicBezTo>
                    <a:moveTo>
                      <a:pt x="314" y="106"/>
                    </a:moveTo>
                    <a:cubicBezTo>
                      <a:pt x="314" y="106"/>
                      <a:pt x="314" y="106"/>
                      <a:pt x="314" y="106"/>
                    </a:cubicBezTo>
                    <a:cubicBezTo>
                      <a:pt x="314" y="105"/>
                      <a:pt x="314" y="105"/>
                      <a:pt x="314" y="104"/>
                    </a:cubicBezTo>
                    <a:cubicBezTo>
                      <a:pt x="314" y="104"/>
                      <a:pt x="314" y="104"/>
                      <a:pt x="314" y="104"/>
                    </a:cubicBezTo>
                    <a:cubicBezTo>
                      <a:pt x="314" y="105"/>
                      <a:pt x="314" y="105"/>
                      <a:pt x="314" y="106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35" name="Freeform 4898">
                <a:extLst>
                  <a:ext uri="{FF2B5EF4-FFF2-40B4-BE49-F238E27FC236}">
                    <a16:creationId xmlns:a16="http://schemas.microsoft.com/office/drawing/2014/main" id="{00C3FDD2-E663-49BC-92DC-65CA93CFE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" y="2937"/>
                <a:ext cx="1" cy="5"/>
              </a:xfrm>
              <a:custGeom>
                <a:avLst/>
                <a:gdLst>
                  <a:gd name="T0" fmla="*/ 0 w 2"/>
                  <a:gd name="T1" fmla="*/ 6 h 6"/>
                  <a:gd name="T2" fmla="*/ 1 w 2"/>
                  <a:gd name="T3" fmla="*/ 4 h 6"/>
                  <a:gd name="T4" fmla="*/ 0 w 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cubicBezTo>
                      <a:pt x="0" y="6"/>
                      <a:pt x="1" y="5"/>
                      <a:pt x="1" y="4"/>
                    </a:cubicBezTo>
                    <a:cubicBezTo>
                      <a:pt x="1" y="3"/>
                      <a:pt x="2" y="0"/>
                      <a:pt x="0" y="6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36" name="Freeform 4899">
                <a:extLst>
                  <a:ext uri="{FF2B5EF4-FFF2-40B4-BE49-F238E27FC236}">
                    <a16:creationId xmlns:a16="http://schemas.microsoft.com/office/drawing/2014/main" id="{82A1B866-72DA-40C5-A82E-3A02CBEE8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2" y="323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37" name="Freeform 4900">
                <a:extLst>
                  <a:ext uri="{FF2B5EF4-FFF2-40B4-BE49-F238E27FC236}">
                    <a16:creationId xmlns:a16="http://schemas.microsoft.com/office/drawing/2014/main" id="{4A79CCB7-B61F-48AD-AAB5-D47194919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8" y="3138"/>
                <a:ext cx="6" cy="2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3 h 3"/>
                  <a:gd name="T4" fmla="*/ 0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3" y="3"/>
                      <a:pt x="5" y="3"/>
                      <a:pt x="7" y="3"/>
                    </a:cubicBezTo>
                    <a:cubicBezTo>
                      <a:pt x="5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38" name="Freeform 4901">
                <a:extLst>
                  <a:ext uri="{FF2B5EF4-FFF2-40B4-BE49-F238E27FC236}">
                    <a16:creationId xmlns:a16="http://schemas.microsoft.com/office/drawing/2014/main" id="{93075F14-F50F-4E60-B784-DBDC78BD0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9" y="307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39" name="Freeform 4902">
                <a:extLst>
                  <a:ext uri="{FF2B5EF4-FFF2-40B4-BE49-F238E27FC236}">
                    <a16:creationId xmlns:a16="http://schemas.microsoft.com/office/drawing/2014/main" id="{88C7F58C-38AE-48B4-A296-D03A0208B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952"/>
                <a:ext cx="7" cy="9"/>
              </a:xfrm>
              <a:custGeom>
                <a:avLst/>
                <a:gdLst>
                  <a:gd name="T0" fmla="*/ 7 w 8"/>
                  <a:gd name="T1" fmla="*/ 0 h 10"/>
                  <a:gd name="T2" fmla="*/ 0 w 8"/>
                  <a:gd name="T3" fmla="*/ 10 h 10"/>
                  <a:gd name="T4" fmla="*/ 7 w 8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7" y="0"/>
                    </a:moveTo>
                    <a:cubicBezTo>
                      <a:pt x="5" y="3"/>
                      <a:pt x="2" y="7"/>
                      <a:pt x="0" y="10"/>
                    </a:cubicBezTo>
                    <a:cubicBezTo>
                      <a:pt x="2" y="7"/>
                      <a:pt x="8" y="4"/>
                      <a:pt x="7" y="0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40" name="Freeform 4903">
                <a:extLst>
                  <a:ext uri="{FF2B5EF4-FFF2-40B4-BE49-F238E27FC236}">
                    <a16:creationId xmlns:a16="http://schemas.microsoft.com/office/drawing/2014/main" id="{B04AA489-45B2-403D-9673-E3E9A8473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323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1 h 3"/>
                  <a:gd name="T4" fmla="*/ 3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41" name="Freeform 4904">
                <a:extLst>
                  <a:ext uri="{FF2B5EF4-FFF2-40B4-BE49-F238E27FC236}">
                    <a16:creationId xmlns:a16="http://schemas.microsoft.com/office/drawing/2014/main" id="{7CEBBF67-24A1-4501-89F9-1277A8F3C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6" y="3231"/>
                <a:ext cx="7" cy="3"/>
              </a:xfrm>
              <a:custGeom>
                <a:avLst/>
                <a:gdLst>
                  <a:gd name="T0" fmla="*/ 2 w 8"/>
                  <a:gd name="T1" fmla="*/ 3 h 3"/>
                  <a:gd name="T2" fmla="*/ 8 w 8"/>
                  <a:gd name="T3" fmla="*/ 1 h 3"/>
                  <a:gd name="T4" fmla="*/ 2 w 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3"/>
                    </a:moveTo>
                    <a:cubicBezTo>
                      <a:pt x="4" y="2"/>
                      <a:pt x="6" y="1"/>
                      <a:pt x="8" y="1"/>
                    </a:cubicBezTo>
                    <a:cubicBezTo>
                      <a:pt x="7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42" name="Rectangle 4905">
                <a:extLst>
                  <a:ext uri="{FF2B5EF4-FFF2-40B4-BE49-F238E27FC236}">
                    <a16:creationId xmlns:a16="http://schemas.microsoft.com/office/drawing/2014/main" id="{6C2603B9-D29F-490B-8F47-BEB2D994D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5" y="3173"/>
                <a:ext cx="3" cy="1"/>
              </a:xfrm>
              <a:prstGeom prst="rect">
                <a:avLst/>
              </a:pr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43" name="Freeform 4906">
                <a:extLst>
                  <a:ext uri="{FF2B5EF4-FFF2-40B4-BE49-F238E27FC236}">
                    <a16:creationId xmlns:a16="http://schemas.microsoft.com/office/drawing/2014/main" id="{4B350DE1-24A7-431A-B209-7CA07EF3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" y="2966"/>
                <a:ext cx="22" cy="251"/>
              </a:xfrm>
              <a:custGeom>
                <a:avLst/>
                <a:gdLst>
                  <a:gd name="T0" fmla="*/ 0 w 22"/>
                  <a:gd name="T1" fmla="*/ 0 h 251"/>
                  <a:gd name="T2" fmla="*/ 5 w 22"/>
                  <a:gd name="T3" fmla="*/ 251 h 251"/>
                  <a:gd name="T4" fmla="*/ 22 w 22"/>
                  <a:gd name="T5" fmla="*/ 251 h 251"/>
                  <a:gd name="T6" fmla="*/ 16 w 22"/>
                  <a:gd name="T7" fmla="*/ 0 h 251"/>
                  <a:gd name="T8" fmla="*/ 0 w 22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1">
                    <a:moveTo>
                      <a:pt x="0" y="0"/>
                    </a:moveTo>
                    <a:lnTo>
                      <a:pt x="5" y="251"/>
                    </a:lnTo>
                    <a:lnTo>
                      <a:pt x="22" y="251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79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44" name="Freeform 4907">
                <a:extLst>
                  <a:ext uri="{FF2B5EF4-FFF2-40B4-BE49-F238E27FC236}">
                    <a16:creationId xmlns:a16="http://schemas.microsoft.com/office/drawing/2014/main" id="{EDF1B5FF-1A7E-44E5-A5D1-6C8E48FB1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" y="2966"/>
                <a:ext cx="22" cy="251"/>
              </a:xfrm>
              <a:custGeom>
                <a:avLst/>
                <a:gdLst>
                  <a:gd name="T0" fmla="*/ 0 w 22"/>
                  <a:gd name="T1" fmla="*/ 0 h 251"/>
                  <a:gd name="T2" fmla="*/ 5 w 22"/>
                  <a:gd name="T3" fmla="*/ 251 h 251"/>
                  <a:gd name="T4" fmla="*/ 22 w 22"/>
                  <a:gd name="T5" fmla="*/ 251 h 251"/>
                  <a:gd name="T6" fmla="*/ 16 w 22"/>
                  <a:gd name="T7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51">
                    <a:moveTo>
                      <a:pt x="0" y="0"/>
                    </a:moveTo>
                    <a:lnTo>
                      <a:pt x="5" y="251"/>
                    </a:lnTo>
                    <a:lnTo>
                      <a:pt x="22" y="251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45" name="Freeform 4908">
                <a:extLst>
                  <a:ext uri="{FF2B5EF4-FFF2-40B4-BE49-F238E27FC236}">
                    <a16:creationId xmlns:a16="http://schemas.microsoft.com/office/drawing/2014/main" id="{6BDAC3A2-FA79-410C-820A-F7D8D6B51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9" y="3002"/>
                <a:ext cx="56" cy="49"/>
              </a:xfrm>
              <a:custGeom>
                <a:avLst/>
                <a:gdLst>
                  <a:gd name="T0" fmla="*/ 10 w 56"/>
                  <a:gd name="T1" fmla="*/ 49 h 49"/>
                  <a:gd name="T2" fmla="*/ 56 w 56"/>
                  <a:gd name="T3" fmla="*/ 13 h 49"/>
                  <a:gd name="T4" fmla="*/ 45 w 56"/>
                  <a:gd name="T5" fmla="*/ 0 h 49"/>
                  <a:gd name="T6" fmla="*/ 0 w 56"/>
                  <a:gd name="T7" fmla="*/ 36 h 49"/>
                  <a:gd name="T8" fmla="*/ 10 w 56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9">
                    <a:moveTo>
                      <a:pt x="10" y="49"/>
                    </a:moveTo>
                    <a:lnTo>
                      <a:pt x="56" y="13"/>
                    </a:lnTo>
                    <a:lnTo>
                      <a:pt x="45" y="0"/>
                    </a:lnTo>
                    <a:lnTo>
                      <a:pt x="0" y="36"/>
                    </a:lnTo>
                    <a:lnTo>
                      <a:pt x="10" y="49"/>
                    </a:lnTo>
                    <a:close/>
                  </a:path>
                </a:pathLst>
              </a:custGeom>
              <a:solidFill>
                <a:srgbClr val="7C79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46" name="Freeform 4909">
                <a:extLst>
                  <a:ext uri="{FF2B5EF4-FFF2-40B4-BE49-F238E27FC236}">
                    <a16:creationId xmlns:a16="http://schemas.microsoft.com/office/drawing/2014/main" id="{A8E67488-585A-4546-94CB-9E6BCB289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9" y="3002"/>
                <a:ext cx="56" cy="49"/>
              </a:xfrm>
              <a:custGeom>
                <a:avLst/>
                <a:gdLst>
                  <a:gd name="T0" fmla="*/ 10 w 56"/>
                  <a:gd name="T1" fmla="*/ 49 h 49"/>
                  <a:gd name="T2" fmla="*/ 56 w 56"/>
                  <a:gd name="T3" fmla="*/ 13 h 49"/>
                  <a:gd name="T4" fmla="*/ 45 w 56"/>
                  <a:gd name="T5" fmla="*/ 0 h 49"/>
                  <a:gd name="T6" fmla="*/ 0 w 56"/>
                  <a:gd name="T7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10" y="49"/>
                    </a:moveTo>
                    <a:lnTo>
                      <a:pt x="56" y="13"/>
                    </a:lnTo>
                    <a:lnTo>
                      <a:pt x="45" y="0"/>
                    </a:lnTo>
                    <a:lnTo>
                      <a:pt x="0" y="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47" name="Freeform 4910">
                <a:extLst>
                  <a:ext uri="{FF2B5EF4-FFF2-40B4-BE49-F238E27FC236}">
                    <a16:creationId xmlns:a16="http://schemas.microsoft.com/office/drawing/2014/main" id="{A5BC077C-9E0D-48BF-A39B-C67438F85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" y="3073"/>
                <a:ext cx="77" cy="61"/>
              </a:xfrm>
              <a:custGeom>
                <a:avLst/>
                <a:gdLst>
                  <a:gd name="T0" fmla="*/ 0 w 77"/>
                  <a:gd name="T1" fmla="*/ 13 h 61"/>
                  <a:gd name="T2" fmla="*/ 68 w 77"/>
                  <a:gd name="T3" fmla="*/ 61 h 61"/>
                  <a:gd name="T4" fmla="*/ 77 w 77"/>
                  <a:gd name="T5" fmla="*/ 49 h 61"/>
                  <a:gd name="T6" fmla="*/ 10 w 77"/>
                  <a:gd name="T7" fmla="*/ 0 h 61"/>
                  <a:gd name="T8" fmla="*/ 0 w 77"/>
                  <a:gd name="T9" fmla="*/ 1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61">
                    <a:moveTo>
                      <a:pt x="0" y="13"/>
                    </a:moveTo>
                    <a:lnTo>
                      <a:pt x="68" y="61"/>
                    </a:lnTo>
                    <a:lnTo>
                      <a:pt x="77" y="49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C79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48" name="Freeform 4911">
                <a:extLst>
                  <a:ext uri="{FF2B5EF4-FFF2-40B4-BE49-F238E27FC236}">
                    <a16:creationId xmlns:a16="http://schemas.microsoft.com/office/drawing/2014/main" id="{794E72B0-797A-41F7-BBD5-AF6566F09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" y="3073"/>
                <a:ext cx="77" cy="61"/>
              </a:xfrm>
              <a:custGeom>
                <a:avLst/>
                <a:gdLst>
                  <a:gd name="T0" fmla="*/ 0 w 77"/>
                  <a:gd name="T1" fmla="*/ 13 h 61"/>
                  <a:gd name="T2" fmla="*/ 68 w 77"/>
                  <a:gd name="T3" fmla="*/ 61 h 61"/>
                  <a:gd name="T4" fmla="*/ 77 w 77"/>
                  <a:gd name="T5" fmla="*/ 49 h 61"/>
                  <a:gd name="T6" fmla="*/ 10 w 77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1">
                    <a:moveTo>
                      <a:pt x="0" y="13"/>
                    </a:moveTo>
                    <a:lnTo>
                      <a:pt x="68" y="61"/>
                    </a:lnTo>
                    <a:lnTo>
                      <a:pt x="77" y="49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49" name="Oval 4912">
                <a:extLst>
                  <a:ext uri="{FF2B5EF4-FFF2-40B4-BE49-F238E27FC236}">
                    <a16:creationId xmlns:a16="http://schemas.microsoft.com/office/drawing/2014/main" id="{AC8B5C20-D9F6-49F7-BC8F-6746A8499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4" y="3202"/>
                <a:ext cx="122" cy="30"/>
              </a:xfrm>
              <a:prstGeom prst="ellipse">
                <a:avLst/>
              </a:prstGeom>
              <a:solidFill>
                <a:srgbClr val="7C79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50" name="Freeform 4913">
                <a:extLst>
                  <a:ext uri="{FF2B5EF4-FFF2-40B4-BE49-F238E27FC236}">
                    <a16:creationId xmlns:a16="http://schemas.microsoft.com/office/drawing/2014/main" id="{B2029994-BBA8-4BFC-B96E-D008D4764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" y="1412"/>
                <a:ext cx="67" cy="85"/>
              </a:xfrm>
              <a:custGeom>
                <a:avLst/>
                <a:gdLst>
                  <a:gd name="T0" fmla="*/ 79 w 79"/>
                  <a:gd name="T1" fmla="*/ 100 h 100"/>
                  <a:gd name="T2" fmla="*/ 0 w 79"/>
                  <a:gd name="T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9" h="100">
                    <a:moveTo>
                      <a:pt x="79" y="100"/>
                    </a:moveTo>
                    <a:cubicBezTo>
                      <a:pt x="79" y="100"/>
                      <a:pt x="40" y="11"/>
                      <a:pt x="0" y="0"/>
                    </a:cubicBezTo>
                  </a:path>
                </a:pathLst>
              </a:custGeom>
              <a:solidFill>
                <a:srgbClr val="8E6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51" name="Freeform 4914">
                <a:extLst>
                  <a:ext uri="{FF2B5EF4-FFF2-40B4-BE49-F238E27FC236}">
                    <a16:creationId xmlns:a16="http://schemas.microsoft.com/office/drawing/2014/main" id="{59E8C41D-B17E-46CC-9741-8097978B2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" y="-1"/>
                <a:ext cx="644" cy="747"/>
              </a:xfrm>
              <a:custGeom>
                <a:avLst/>
                <a:gdLst>
                  <a:gd name="T0" fmla="*/ 35 w 754"/>
                  <a:gd name="T1" fmla="*/ 626 h 878"/>
                  <a:gd name="T2" fmla="*/ 754 w 754"/>
                  <a:gd name="T3" fmla="*/ 0 h 878"/>
                  <a:gd name="T4" fmla="*/ 0 w 754"/>
                  <a:gd name="T5" fmla="*/ 878 h 878"/>
                  <a:gd name="T6" fmla="*/ 35 w 754"/>
                  <a:gd name="T7" fmla="*/ 626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4" h="878">
                    <a:moveTo>
                      <a:pt x="35" y="626"/>
                    </a:moveTo>
                    <a:cubicBezTo>
                      <a:pt x="35" y="626"/>
                      <a:pt x="647" y="117"/>
                      <a:pt x="754" y="0"/>
                    </a:cubicBezTo>
                    <a:cubicBezTo>
                      <a:pt x="0" y="878"/>
                      <a:pt x="0" y="878"/>
                      <a:pt x="0" y="878"/>
                    </a:cubicBezTo>
                    <a:cubicBezTo>
                      <a:pt x="35" y="626"/>
                      <a:pt x="35" y="626"/>
                      <a:pt x="35" y="626"/>
                    </a:cubicBezTo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52" name="Freeform 4915">
                <a:extLst>
                  <a:ext uri="{FF2B5EF4-FFF2-40B4-BE49-F238E27FC236}">
                    <a16:creationId xmlns:a16="http://schemas.microsoft.com/office/drawing/2014/main" id="{55B8AE6D-8229-4B1C-907C-45D8497E7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" y="-71"/>
                <a:ext cx="931" cy="517"/>
              </a:xfrm>
              <a:custGeom>
                <a:avLst/>
                <a:gdLst>
                  <a:gd name="T0" fmla="*/ 94 w 1090"/>
                  <a:gd name="T1" fmla="*/ 478 h 607"/>
                  <a:gd name="T2" fmla="*/ 859 w 1090"/>
                  <a:gd name="T3" fmla="*/ 101 h 607"/>
                  <a:gd name="T4" fmla="*/ 0 w 1090"/>
                  <a:gd name="T5" fmla="*/ 607 h 607"/>
                  <a:gd name="T6" fmla="*/ 94 w 1090"/>
                  <a:gd name="T7" fmla="*/ 478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0" h="607">
                    <a:moveTo>
                      <a:pt x="94" y="478"/>
                    </a:moveTo>
                    <a:cubicBezTo>
                      <a:pt x="94" y="478"/>
                      <a:pt x="628" y="202"/>
                      <a:pt x="859" y="101"/>
                    </a:cubicBezTo>
                    <a:cubicBezTo>
                      <a:pt x="1090" y="0"/>
                      <a:pt x="0" y="607"/>
                      <a:pt x="0" y="607"/>
                    </a:cubicBezTo>
                    <a:lnTo>
                      <a:pt x="94" y="478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53" name="Freeform 4916">
                <a:extLst>
                  <a:ext uri="{FF2B5EF4-FFF2-40B4-BE49-F238E27FC236}">
                    <a16:creationId xmlns:a16="http://schemas.microsoft.com/office/drawing/2014/main" id="{84F7D9B3-E472-4C76-A697-BF66D970D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3" y="3223"/>
                <a:ext cx="77" cy="85"/>
              </a:xfrm>
              <a:custGeom>
                <a:avLst/>
                <a:gdLst>
                  <a:gd name="T0" fmla="*/ 11 w 90"/>
                  <a:gd name="T1" fmla="*/ 19 h 100"/>
                  <a:gd name="T2" fmla="*/ 67 w 90"/>
                  <a:gd name="T3" fmla="*/ 91 h 100"/>
                  <a:gd name="T4" fmla="*/ 86 w 90"/>
                  <a:gd name="T5" fmla="*/ 90 h 100"/>
                  <a:gd name="T6" fmla="*/ 22 w 90"/>
                  <a:gd name="T7" fmla="*/ 6 h 100"/>
                  <a:gd name="T8" fmla="*/ 11 w 90"/>
                  <a:gd name="T9" fmla="*/ 1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00">
                    <a:moveTo>
                      <a:pt x="11" y="19"/>
                    </a:moveTo>
                    <a:cubicBezTo>
                      <a:pt x="38" y="36"/>
                      <a:pt x="55" y="62"/>
                      <a:pt x="67" y="91"/>
                    </a:cubicBezTo>
                    <a:cubicBezTo>
                      <a:pt x="71" y="100"/>
                      <a:pt x="90" y="100"/>
                      <a:pt x="86" y="90"/>
                    </a:cubicBezTo>
                    <a:cubicBezTo>
                      <a:pt x="72" y="56"/>
                      <a:pt x="53" y="26"/>
                      <a:pt x="22" y="6"/>
                    </a:cubicBezTo>
                    <a:cubicBezTo>
                      <a:pt x="12" y="0"/>
                      <a:pt x="0" y="12"/>
                      <a:pt x="11" y="19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54" name="Freeform 4917">
                <a:extLst>
                  <a:ext uri="{FF2B5EF4-FFF2-40B4-BE49-F238E27FC236}">
                    <a16:creationId xmlns:a16="http://schemas.microsoft.com/office/drawing/2014/main" id="{DD26215B-96D6-4B53-ACBF-C9871FCFF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" y="3219"/>
                <a:ext cx="16" cy="84"/>
              </a:xfrm>
              <a:custGeom>
                <a:avLst/>
                <a:gdLst>
                  <a:gd name="T0" fmla="*/ 0 w 19"/>
                  <a:gd name="T1" fmla="*/ 4 h 99"/>
                  <a:gd name="T2" fmla="*/ 7 w 19"/>
                  <a:gd name="T3" fmla="*/ 80 h 99"/>
                  <a:gd name="T4" fmla="*/ 16 w 19"/>
                  <a:gd name="T5" fmla="*/ 87 h 99"/>
                  <a:gd name="T6" fmla="*/ 11 w 19"/>
                  <a:gd name="T7" fmla="*/ 18 h 99"/>
                  <a:gd name="T8" fmla="*/ 6 w 19"/>
                  <a:gd name="T9" fmla="*/ 6 h 99"/>
                  <a:gd name="T10" fmla="*/ 0 w 19"/>
                  <a:gd name="T11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99">
                    <a:moveTo>
                      <a:pt x="0" y="4"/>
                    </a:moveTo>
                    <a:cubicBezTo>
                      <a:pt x="0" y="30"/>
                      <a:pt x="1" y="55"/>
                      <a:pt x="7" y="80"/>
                    </a:cubicBezTo>
                    <a:cubicBezTo>
                      <a:pt x="8" y="85"/>
                      <a:pt x="19" y="99"/>
                      <a:pt x="16" y="87"/>
                    </a:cubicBezTo>
                    <a:cubicBezTo>
                      <a:pt x="11" y="64"/>
                      <a:pt x="11" y="41"/>
                      <a:pt x="11" y="18"/>
                    </a:cubicBezTo>
                    <a:cubicBezTo>
                      <a:pt x="11" y="14"/>
                      <a:pt x="9" y="9"/>
                      <a:pt x="6" y="6"/>
                    </a:cubicBezTo>
                    <a:cubicBezTo>
                      <a:pt x="5" y="4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55" name="Freeform 4918">
                <a:extLst>
                  <a:ext uri="{FF2B5EF4-FFF2-40B4-BE49-F238E27FC236}">
                    <a16:creationId xmlns:a16="http://schemas.microsoft.com/office/drawing/2014/main" id="{530185F0-A335-4764-8CBF-40525BEB6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3218"/>
                <a:ext cx="71" cy="72"/>
              </a:xfrm>
              <a:custGeom>
                <a:avLst/>
                <a:gdLst>
                  <a:gd name="T0" fmla="*/ 21 w 83"/>
                  <a:gd name="T1" fmla="*/ 80 h 85"/>
                  <a:gd name="T2" fmla="*/ 81 w 83"/>
                  <a:gd name="T3" fmla="*/ 9 h 85"/>
                  <a:gd name="T4" fmla="*/ 62 w 83"/>
                  <a:gd name="T5" fmla="*/ 4 h 85"/>
                  <a:gd name="T6" fmla="*/ 2 w 83"/>
                  <a:gd name="T7" fmla="*/ 76 h 85"/>
                  <a:gd name="T8" fmla="*/ 21 w 83"/>
                  <a:gd name="T9" fmla="*/ 8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5">
                    <a:moveTo>
                      <a:pt x="21" y="80"/>
                    </a:moveTo>
                    <a:cubicBezTo>
                      <a:pt x="34" y="51"/>
                      <a:pt x="56" y="28"/>
                      <a:pt x="81" y="9"/>
                    </a:cubicBezTo>
                    <a:cubicBezTo>
                      <a:pt x="83" y="7"/>
                      <a:pt x="67" y="0"/>
                      <a:pt x="62" y="4"/>
                    </a:cubicBezTo>
                    <a:cubicBezTo>
                      <a:pt x="37" y="23"/>
                      <a:pt x="14" y="47"/>
                      <a:pt x="2" y="76"/>
                    </a:cubicBezTo>
                    <a:cubicBezTo>
                      <a:pt x="0" y="79"/>
                      <a:pt x="19" y="85"/>
                      <a:pt x="21" y="80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56" name="Freeform 4919">
                <a:extLst>
                  <a:ext uri="{FF2B5EF4-FFF2-40B4-BE49-F238E27FC236}">
                    <a16:creationId xmlns:a16="http://schemas.microsoft.com/office/drawing/2014/main" id="{54FA2494-03C3-40EE-B555-843170D38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3498"/>
                <a:ext cx="119" cy="63"/>
              </a:xfrm>
              <a:custGeom>
                <a:avLst/>
                <a:gdLst>
                  <a:gd name="T0" fmla="*/ 1 w 139"/>
                  <a:gd name="T1" fmla="*/ 3 h 75"/>
                  <a:gd name="T2" fmla="*/ 25 w 139"/>
                  <a:gd name="T3" fmla="*/ 63 h 75"/>
                  <a:gd name="T4" fmla="*/ 42 w 139"/>
                  <a:gd name="T5" fmla="*/ 72 h 75"/>
                  <a:gd name="T6" fmla="*/ 120 w 139"/>
                  <a:gd name="T7" fmla="*/ 24 h 75"/>
                  <a:gd name="T8" fmla="*/ 104 w 139"/>
                  <a:gd name="T9" fmla="*/ 18 h 75"/>
                  <a:gd name="T10" fmla="*/ 121 w 139"/>
                  <a:gd name="T11" fmla="*/ 45 h 75"/>
                  <a:gd name="T12" fmla="*/ 138 w 139"/>
                  <a:gd name="T13" fmla="*/ 53 h 75"/>
                  <a:gd name="T14" fmla="*/ 119 w 139"/>
                  <a:gd name="T15" fmla="*/ 21 h 75"/>
                  <a:gd name="T16" fmla="*/ 103 w 139"/>
                  <a:gd name="T17" fmla="*/ 15 h 75"/>
                  <a:gd name="T18" fmla="*/ 25 w 139"/>
                  <a:gd name="T19" fmla="*/ 62 h 75"/>
                  <a:gd name="T20" fmla="*/ 42 w 139"/>
                  <a:gd name="T21" fmla="*/ 71 h 75"/>
                  <a:gd name="T22" fmla="*/ 18 w 139"/>
                  <a:gd name="T23" fmla="*/ 11 h 75"/>
                  <a:gd name="T24" fmla="*/ 1 w 139"/>
                  <a:gd name="T25" fmla="*/ 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75">
                    <a:moveTo>
                      <a:pt x="1" y="3"/>
                    </a:moveTo>
                    <a:cubicBezTo>
                      <a:pt x="2" y="25"/>
                      <a:pt x="17" y="43"/>
                      <a:pt x="25" y="63"/>
                    </a:cubicBezTo>
                    <a:cubicBezTo>
                      <a:pt x="26" y="67"/>
                      <a:pt x="37" y="75"/>
                      <a:pt x="42" y="72"/>
                    </a:cubicBezTo>
                    <a:cubicBezTo>
                      <a:pt x="69" y="58"/>
                      <a:pt x="95" y="42"/>
                      <a:pt x="120" y="24"/>
                    </a:cubicBezTo>
                    <a:cubicBezTo>
                      <a:pt x="115" y="22"/>
                      <a:pt x="110" y="20"/>
                      <a:pt x="104" y="18"/>
                    </a:cubicBezTo>
                    <a:cubicBezTo>
                      <a:pt x="112" y="26"/>
                      <a:pt x="116" y="35"/>
                      <a:pt x="121" y="45"/>
                    </a:cubicBezTo>
                    <a:cubicBezTo>
                      <a:pt x="123" y="50"/>
                      <a:pt x="139" y="54"/>
                      <a:pt x="138" y="53"/>
                    </a:cubicBezTo>
                    <a:cubicBezTo>
                      <a:pt x="133" y="41"/>
                      <a:pt x="128" y="31"/>
                      <a:pt x="119" y="21"/>
                    </a:cubicBezTo>
                    <a:cubicBezTo>
                      <a:pt x="116" y="18"/>
                      <a:pt x="106" y="12"/>
                      <a:pt x="103" y="15"/>
                    </a:cubicBezTo>
                    <a:cubicBezTo>
                      <a:pt x="78" y="33"/>
                      <a:pt x="52" y="48"/>
                      <a:pt x="25" y="62"/>
                    </a:cubicBezTo>
                    <a:cubicBezTo>
                      <a:pt x="31" y="65"/>
                      <a:pt x="37" y="68"/>
                      <a:pt x="42" y="71"/>
                    </a:cubicBezTo>
                    <a:cubicBezTo>
                      <a:pt x="35" y="51"/>
                      <a:pt x="20" y="33"/>
                      <a:pt x="18" y="11"/>
                    </a:cubicBezTo>
                    <a:cubicBezTo>
                      <a:pt x="18" y="6"/>
                      <a:pt x="0" y="0"/>
                      <a:pt x="1" y="3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57" name="Freeform 4920">
                <a:extLst>
                  <a:ext uri="{FF2B5EF4-FFF2-40B4-BE49-F238E27FC236}">
                    <a16:creationId xmlns:a16="http://schemas.microsoft.com/office/drawing/2014/main" id="{55EE3E7A-051A-42F1-8FE8-670747C56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2" y="3469"/>
                <a:ext cx="50" cy="63"/>
              </a:xfrm>
              <a:custGeom>
                <a:avLst/>
                <a:gdLst>
                  <a:gd name="T0" fmla="*/ 45 w 59"/>
                  <a:gd name="T1" fmla="*/ 2 h 74"/>
                  <a:gd name="T2" fmla="*/ 3 w 59"/>
                  <a:gd name="T3" fmla="*/ 56 h 74"/>
                  <a:gd name="T4" fmla="*/ 14 w 59"/>
                  <a:gd name="T5" fmla="*/ 73 h 74"/>
                  <a:gd name="T6" fmla="*/ 56 w 59"/>
                  <a:gd name="T7" fmla="*/ 19 h 74"/>
                  <a:gd name="T8" fmla="*/ 45 w 59"/>
                  <a:gd name="T9" fmla="*/ 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4">
                    <a:moveTo>
                      <a:pt x="45" y="2"/>
                    </a:moveTo>
                    <a:cubicBezTo>
                      <a:pt x="32" y="21"/>
                      <a:pt x="16" y="37"/>
                      <a:pt x="3" y="56"/>
                    </a:cubicBezTo>
                    <a:cubicBezTo>
                      <a:pt x="0" y="60"/>
                      <a:pt x="13" y="74"/>
                      <a:pt x="14" y="73"/>
                    </a:cubicBezTo>
                    <a:cubicBezTo>
                      <a:pt x="26" y="54"/>
                      <a:pt x="43" y="38"/>
                      <a:pt x="56" y="19"/>
                    </a:cubicBezTo>
                    <a:cubicBezTo>
                      <a:pt x="59" y="14"/>
                      <a:pt x="46" y="0"/>
                      <a:pt x="45" y="2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58" name="Freeform 4921">
                <a:extLst>
                  <a:ext uri="{FF2B5EF4-FFF2-40B4-BE49-F238E27FC236}">
                    <a16:creationId xmlns:a16="http://schemas.microsoft.com/office/drawing/2014/main" id="{CCDB163B-C092-40D4-BDDA-D730BBC26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2757"/>
                <a:ext cx="28" cy="58"/>
              </a:xfrm>
              <a:custGeom>
                <a:avLst/>
                <a:gdLst>
                  <a:gd name="T0" fmla="*/ 1 w 33"/>
                  <a:gd name="T1" fmla="*/ 10 h 68"/>
                  <a:gd name="T2" fmla="*/ 13 w 33"/>
                  <a:gd name="T3" fmla="*/ 64 h 68"/>
                  <a:gd name="T4" fmla="*/ 32 w 33"/>
                  <a:gd name="T5" fmla="*/ 59 h 68"/>
                  <a:gd name="T6" fmla="*/ 20 w 33"/>
                  <a:gd name="T7" fmla="*/ 5 h 68"/>
                  <a:gd name="T8" fmla="*/ 1 w 33"/>
                  <a:gd name="T9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68">
                    <a:moveTo>
                      <a:pt x="1" y="10"/>
                    </a:moveTo>
                    <a:cubicBezTo>
                      <a:pt x="6" y="27"/>
                      <a:pt x="7" y="46"/>
                      <a:pt x="13" y="64"/>
                    </a:cubicBezTo>
                    <a:cubicBezTo>
                      <a:pt x="14" y="68"/>
                      <a:pt x="33" y="63"/>
                      <a:pt x="32" y="59"/>
                    </a:cubicBezTo>
                    <a:cubicBezTo>
                      <a:pt x="27" y="41"/>
                      <a:pt x="26" y="23"/>
                      <a:pt x="20" y="5"/>
                    </a:cubicBezTo>
                    <a:cubicBezTo>
                      <a:pt x="19" y="0"/>
                      <a:pt x="0" y="6"/>
                      <a:pt x="1" y="10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59" name="Freeform 4922">
                <a:extLst>
                  <a:ext uri="{FF2B5EF4-FFF2-40B4-BE49-F238E27FC236}">
                    <a16:creationId xmlns:a16="http://schemas.microsoft.com/office/drawing/2014/main" id="{D63FCA8A-CCDB-4681-B5B2-2245A88E7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" y="2771"/>
                <a:ext cx="40" cy="54"/>
              </a:xfrm>
              <a:custGeom>
                <a:avLst/>
                <a:gdLst>
                  <a:gd name="T0" fmla="*/ 30 w 47"/>
                  <a:gd name="T1" fmla="*/ 6 h 64"/>
                  <a:gd name="T2" fmla="*/ 9 w 47"/>
                  <a:gd name="T3" fmla="*/ 43 h 64"/>
                  <a:gd name="T4" fmla="*/ 20 w 47"/>
                  <a:gd name="T5" fmla="*/ 60 h 64"/>
                  <a:gd name="T6" fmla="*/ 47 w 47"/>
                  <a:gd name="T7" fmla="*/ 13 h 64"/>
                  <a:gd name="T8" fmla="*/ 39 w 47"/>
                  <a:gd name="T9" fmla="*/ 1 h 64"/>
                  <a:gd name="T10" fmla="*/ 30 w 47"/>
                  <a:gd name="T11" fmla="*/ 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4">
                    <a:moveTo>
                      <a:pt x="30" y="6"/>
                    </a:moveTo>
                    <a:cubicBezTo>
                      <a:pt x="29" y="20"/>
                      <a:pt x="22" y="36"/>
                      <a:pt x="9" y="43"/>
                    </a:cubicBezTo>
                    <a:cubicBezTo>
                      <a:pt x="0" y="48"/>
                      <a:pt x="12" y="64"/>
                      <a:pt x="20" y="60"/>
                    </a:cubicBezTo>
                    <a:cubicBezTo>
                      <a:pt x="36" y="50"/>
                      <a:pt x="46" y="32"/>
                      <a:pt x="47" y="13"/>
                    </a:cubicBezTo>
                    <a:cubicBezTo>
                      <a:pt x="47" y="8"/>
                      <a:pt x="44" y="3"/>
                      <a:pt x="39" y="1"/>
                    </a:cubicBezTo>
                    <a:cubicBezTo>
                      <a:pt x="36" y="0"/>
                      <a:pt x="30" y="1"/>
                      <a:pt x="30" y="6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4060" name="Freeform 4923">
                <a:extLst>
                  <a:ext uri="{FF2B5EF4-FFF2-40B4-BE49-F238E27FC236}">
                    <a16:creationId xmlns:a16="http://schemas.microsoft.com/office/drawing/2014/main" id="{CC09DA6A-2FB2-4BF9-AAB8-F8ED92466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763"/>
                <a:ext cx="29" cy="52"/>
              </a:xfrm>
              <a:custGeom>
                <a:avLst/>
                <a:gdLst>
                  <a:gd name="T0" fmla="*/ 6 w 35"/>
                  <a:gd name="T1" fmla="*/ 0 h 61"/>
                  <a:gd name="T2" fmla="*/ 19 w 35"/>
                  <a:gd name="T3" fmla="*/ 51 h 61"/>
                  <a:gd name="T4" fmla="*/ 30 w 35"/>
                  <a:gd name="T5" fmla="*/ 60 h 61"/>
                  <a:gd name="T6" fmla="*/ 32 w 35"/>
                  <a:gd name="T7" fmla="*/ 58 h 61"/>
                  <a:gd name="T8" fmla="*/ 21 w 35"/>
                  <a:gd name="T9" fmla="*/ 13 h 61"/>
                  <a:gd name="T10" fmla="*/ 6 w 35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61">
                    <a:moveTo>
                      <a:pt x="6" y="0"/>
                    </a:moveTo>
                    <a:cubicBezTo>
                      <a:pt x="0" y="19"/>
                      <a:pt x="6" y="37"/>
                      <a:pt x="19" y="51"/>
                    </a:cubicBezTo>
                    <a:cubicBezTo>
                      <a:pt x="22" y="54"/>
                      <a:pt x="26" y="58"/>
                      <a:pt x="30" y="60"/>
                    </a:cubicBezTo>
                    <a:cubicBezTo>
                      <a:pt x="33" y="61"/>
                      <a:pt x="35" y="61"/>
                      <a:pt x="32" y="58"/>
                    </a:cubicBezTo>
                    <a:cubicBezTo>
                      <a:pt x="20" y="45"/>
                      <a:pt x="16" y="29"/>
                      <a:pt x="21" y="13"/>
                    </a:cubicBezTo>
                    <a:cubicBezTo>
                      <a:pt x="22" y="8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  <p:grpSp>
          <p:nvGrpSpPr>
            <p:cNvPr id="3551" name="Group 5125">
              <a:extLst>
                <a:ext uri="{FF2B5EF4-FFF2-40B4-BE49-F238E27FC236}">
                  <a16:creationId xmlns:a16="http://schemas.microsoft.com/office/drawing/2014/main" id="{7105F92A-AA08-4112-ACA0-6BC2611A3C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1" y="15"/>
              <a:ext cx="6726" cy="4377"/>
              <a:chOff x="-71" y="15"/>
              <a:chExt cx="6726" cy="4377"/>
            </a:xfrm>
          </p:grpSpPr>
          <p:sp>
            <p:nvSpPr>
              <p:cNvPr id="3661" name="Freeform 4925">
                <a:extLst>
                  <a:ext uri="{FF2B5EF4-FFF2-40B4-BE49-F238E27FC236}">
                    <a16:creationId xmlns:a16="http://schemas.microsoft.com/office/drawing/2014/main" id="{1524F7A0-2B6E-4EEC-BAF1-539FB4717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3574"/>
                <a:ext cx="53" cy="64"/>
              </a:xfrm>
              <a:custGeom>
                <a:avLst/>
                <a:gdLst>
                  <a:gd name="T0" fmla="*/ 5 w 63"/>
                  <a:gd name="T1" fmla="*/ 7 h 75"/>
                  <a:gd name="T2" fmla="*/ 41 w 63"/>
                  <a:gd name="T3" fmla="*/ 67 h 75"/>
                  <a:gd name="T4" fmla="*/ 59 w 63"/>
                  <a:gd name="T5" fmla="*/ 67 h 75"/>
                  <a:gd name="T6" fmla="*/ 23 w 63"/>
                  <a:gd name="T7" fmla="*/ 7 h 75"/>
                  <a:gd name="T8" fmla="*/ 5 w 63"/>
                  <a:gd name="T9" fmla="*/ 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5">
                    <a:moveTo>
                      <a:pt x="5" y="7"/>
                    </a:moveTo>
                    <a:cubicBezTo>
                      <a:pt x="17" y="27"/>
                      <a:pt x="28" y="48"/>
                      <a:pt x="41" y="67"/>
                    </a:cubicBezTo>
                    <a:cubicBezTo>
                      <a:pt x="44" y="72"/>
                      <a:pt x="63" y="75"/>
                      <a:pt x="59" y="67"/>
                    </a:cubicBezTo>
                    <a:cubicBezTo>
                      <a:pt x="46" y="48"/>
                      <a:pt x="35" y="27"/>
                      <a:pt x="23" y="7"/>
                    </a:cubicBezTo>
                    <a:cubicBezTo>
                      <a:pt x="19" y="2"/>
                      <a:pt x="0" y="0"/>
                      <a:pt x="5" y="7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62" name="Freeform 4926">
                <a:extLst>
                  <a:ext uri="{FF2B5EF4-FFF2-40B4-BE49-F238E27FC236}">
                    <a16:creationId xmlns:a16="http://schemas.microsoft.com/office/drawing/2014/main" id="{B12E4249-3F41-4A31-AB72-314C8DA5F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" y="3537"/>
                <a:ext cx="12" cy="92"/>
              </a:xfrm>
              <a:custGeom>
                <a:avLst/>
                <a:gdLst>
                  <a:gd name="T0" fmla="*/ 0 w 15"/>
                  <a:gd name="T1" fmla="*/ 12 h 108"/>
                  <a:gd name="T2" fmla="*/ 0 w 15"/>
                  <a:gd name="T3" fmla="*/ 90 h 108"/>
                  <a:gd name="T4" fmla="*/ 15 w 15"/>
                  <a:gd name="T5" fmla="*/ 97 h 108"/>
                  <a:gd name="T6" fmla="*/ 15 w 15"/>
                  <a:gd name="T7" fmla="*/ 19 h 108"/>
                  <a:gd name="T8" fmla="*/ 0 w 15"/>
                  <a:gd name="T9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8">
                    <a:moveTo>
                      <a:pt x="0" y="12"/>
                    </a:moveTo>
                    <a:cubicBezTo>
                      <a:pt x="0" y="38"/>
                      <a:pt x="0" y="64"/>
                      <a:pt x="0" y="90"/>
                    </a:cubicBezTo>
                    <a:cubicBezTo>
                      <a:pt x="0" y="98"/>
                      <a:pt x="15" y="108"/>
                      <a:pt x="15" y="97"/>
                    </a:cubicBezTo>
                    <a:cubicBezTo>
                      <a:pt x="15" y="71"/>
                      <a:pt x="15" y="45"/>
                      <a:pt x="15" y="19"/>
                    </a:cubicBezTo>
                    <a:cubicBezTo>
                      <a:pt x="15" y="11"/>
                      <a:pt x="0" y="0"/>
                      <a:pt x="0" y="12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63" name="Freeform 4927">
                <a:extLst>
                  <a:ext uri="{FF2B5EF4-FFF2-40B4-BE49-F238E27FC236}">
                    <a16:creationId xmlns:a16="http://schemas.microsoft.com/office/drawing/2014/main" id="{8ADA351E-6CCC-4B4D-AEF1-66D04D1DE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" y="3555"/>
                <a:ext cx="35" cy="85"/>
              </a:xfrm>
              <a:custGeom>
                <a:avLst/>
                <a:gdLst>
                  <a:gd name="T0" fmla="*/ 16 w 41"/>
                  <a:gd name="T1" fmla="*/ 14 h 100"/>
                  <a:gd name="T2" fmla="*/ 5 w 41"/>
                  <a:gd name="T3" fmla="*/ 79 h 100"/>
                  <a:gd name="T4" fmla="*/ 22 w 41"/>
                  <a:gd name="T5" fmla="*/ 90 h 100"/>
                  <a:gd name="T6" fmla="*/ 35 w 41"/>
                  <a:gd name="T7" fmla="*/ 11 h 100"/>
                  <a:gd name="T8" fmla="*/ 16 w 41"/>
                  <a:gd name="T9" fmla="*/ 1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00">
                    <a:moveTo>
                      <a:pt x="16" y="14"/>
                    </a:moveTo>
                    <a:cubicBezTo>
                      <a:pt x="21" y="36"/>
                      <a:pt x="15" y="58"/>
                      <a:pt x="5" y="79"/>
                    </a:cubicBezTo>
                    <a:cubicBezTo>
                      <a:pt x="0" y="89"/>
                      <a:pt x="17" y="100"/>
                      <a:pt x="22" y="90"/>
                    </a:cubicBezTo>
                    <a:cubicBezTo>
                      <a:pt x="34" y="64"/>
                      <a:pt x="41" y="39"/>
                      <a:pt x="35" y="11"/>
                    </a:cubicBezTo>
                    <a:cubicBezTo>
                      <a:pt x="32" y="0"/>
                      <a:pt x="14" y="1"/>
                      <a:pt x="16" y="14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64" name="Freeform 4928">
                <a:extLst>
                  <a:ext uri="{FF2B5EF4-FFF2-40B4-BE49-F238E27FC236}">
                    <a16:creationId xmlns:a16="http://schemas.microsoft.com/office/drawing/2014/main" id="{D506C335-FD3F-4BD0-A0A9-3E37E7CCC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673"/>
                <a:ext cx="23" cy="48"/>
              </a:xfrm>
              <a:custGeom>
                <a:avLst/>
                <a:gdLst>
                  <a:gd name="T0" fmla="*/ 0 w 27"/>
                  <a:gd name="T1" fmla="*/ 6 h 57"/>
                  <a:gd name="T2" fmla="*/ 6 w 27"/>
                  <a:gd name="T3" fmla="*/ 54 h 57"/>
                  <a:gd name="T4" fmla="*/ 26 w 27"/>
                  <a:gd name="T5" fmla="*/ 53 h 57"/>
                  <a:gd name="T6" fmla="*/ 20 w 27"/>
                  <a:gd name="T7" fmla="*/ 5 h 57"/>
                  <a:gd name="T8" fmla="*/ 0 w 27"/>
                  <a:gd name="T9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7">
                    <a:moveTo>
                      <a:pt x="0" y="6"/>
                    </a:moveTo>
                    <a:cubicBezTo>
                      <a:pt x="7" y="21"/>
                      <a:pt x="6" y="38"/>
                      <a:pt x="6" y="54"/>
                    </a:cubicBezTo>
                    <a:cubicBezTo>
                      <a:pt x="6" y="57"/>
                      <a:pt x="26" y="56"/>
                      <a:pt x="26" y="53"/>
                    </a:cubicBezTo>
                    <a:cubicBezTo>
                      <a:pt x="26" y="37"/>
                      <a:pt x="27" y="19"/>
                      <a:pt x="20" y="5"/>
                    </a:cubicBezTo>
                    <a:cubicBezTo>
                      <a:pt x="18" y="0"/>
                      <a:pt x="0" y="5"/>
                      <a:pt x="0" y="6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65" name="Freeform 4929">
                <a:extLst>
                  <a:ext uri="{FF2B5EF4-FFF2-40B4-BE49-F238E27FC236}">
                    <a16:creationId xmlns:a16="http://schemas.microsoft.com/office/drawing/2014/main" id="{1839E5C5-07B8-4C87-B25D-5FF8B4A11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" y="3685"/>
                <a:ext cx="17" cy="41"/>
              </a:xfrm>
              <a:custGeom>
                <a:avLst/>
                <a:gdLst>
                  <a:gd name="T0" fmla="*/ 0 w 20"/>
                  <a:gd name="T1" fmla="*/ 9 h 48"/>
                  <a:gd name="T2" fmla="*/ 0 w 20"/>
                  <a:gd name="T3" fmla="*/ 39 h 48"/>
                  <a:gd name="T4" fmla="*/ 20 w 20"/>
                  <a:gd name="T5" fmla="*/ 39 h 48"/>
                  <a:gd name="T6" fmla="*/ 20 w 20"/>
                  <a:gd name="T7" fmla="*/ 9 h 48"/>
                  <a:gd name="T8" fmla="*/ 0 w 20"/>
                  <a:gd name="T9" fmla="*/ 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8">
                    <a:moveTo>
                      <a:pt x="0" y="9"/>
                    </a:moveTo>
                    <a:cubicBezTo>
                      <a:pt x="0" y="19"/>
                      <a:pt x="0" y="29"/>
                      <a:pt x="0" y="39"/>
                    </a:cubicBezTo>
                    <a:cubicBezTo>
                      <a:pt x="0" y="48"/>
                      <a:pt x="20" y="48"/>
                      <a:pt x="20" y="39"/>
                    </a:cubicBezTo>
                    <a:cubicBezTo>
                      <a:pt x="20" y="29"/>
                      <a:pt x="20" y="19"/>
                      <a:pt x="20" y="9"/>
                    </a:cubicBezTo>
                    <a:cubicBezTo>
                      <a:pt x="20" y="1"/>
                      <a:pt x="0" y="0"/>
                      <a:pt x="0" y="9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66" name="Freeform 4930">
                <a:extLst>
                  <a:ext uri="{FF2B5EF4-FFF2-40B4-BE49-F238E27FC236}">
                    <a16:creationId xmlns:a16="http://schemas.microsoft.com/office/drawing/2014/main" id="{1B111FEE-7E16-479E-A457-A5366E6DE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3680"/>
                <a:ext cx="48" cy="59"/>
              </a:xfrm>
              <a:custGeom>
                <a:avLst/>
                <a:gdLst>
                  <a:gd name="T0" fmla="*/ 31 w 57"/>
                  <a:gd name="T1" fmla="*/ 8 h 69"/>
                  <a:gd name="T2" fmla="*/ 4 w 57"/>
                  <a:gd name="T3" fmla="*/ 58 h 69"/>
                  <a:gd name="T4" fmla="*/ 4 w 57"/>
                  <a:gd name="T5" fmla="*/ 66 h 69"/>
                  <a:gd name="T6" fmla="*/ 19 w 57"/>
                  <a:gd name="T7" fmla="*/ 66 h 69"/>
                  <a:gd name="T8" fmla="*/ 51 w 57"/>
                  <a:gd name="T9" fmla="*/ 8 h 69"/>
                  <a:gd name="T10" fmla="*/ 31 w 57"/>
                  <a:gd name="T11" fmla="*/ 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69">
                    <a:moveTo>
                      <a:pt x="31" y="8"/>
                    </a:moveTo>
                    <a:cubicBezTo>
                      <a:pt x="37" y="32"/>
                      <a:pt x="25" y="48"/>
                      <a:pt x="4" y="58"/>
                    </a:cubicBezTo>
                    <a:cubicBezTo>
                      <a:pt x="0" y="60"/>
                      <a:pt x="1" y="64"/>
                      <a:pt x="4" y="66"/>
                    </a:cubicBezTo>
                    <a:cubicBezTo>
                      <a:pt x="8" y="69"/>
                      <a:pt x="15" y="69"/>
                      <a:pt x="19" y="66"/>
                    </a:cubicBezTo>
                    <a:cubicBezTo>
                      <a:pt x="41" y="55"/>
                      <a:pt x="57" y="35"/>
                      <a:pt x="51" y="8"/>
                    </a:cubicBezTo>
                    <a:cubicBezTo>
                      <a:pt x="50" y="0"/>
                      <a:pt x="30" y="1"/>
                      <a:pt x="31" y="8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67" name="Freeform 4931">
                <a:extLst>
                  <a:ext uri="{FF2B5EF4-FFF2-40B4-BE49-F238E27FC236}">
                    <a16:creationId xmlns:a16="http://schemas.microsoft.com/office/drawing/2014/main" id="{572D7BD0-DE08-42AA-A219-B33F28CD0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7" y="3754"/>
                <a:ext cx="180" cy="189"/>
              </a:xfrm>
              <a:custGeom>
                <a:avLst/>
                <a:gdLst>
                  <a:gd name="T0" fmla="*/ 180 w 211"/>
                  <a:gd name="T1" fmla="*/ 111 h 222"/>
                  <a:gd name="T2" fmla="*/ 202 w 211"/>
                  <a:gd name="T3" fmla="*/ 56 h 222"/>
                  <a:gd name="T4" fmla="*/ 143 w 211"/>
                  <a:gd name="T5" fmla="*/ 47 h 222"/>
                  <a:gd name="T6" fmla="*/ 105 w 211"/>
                  <a:gd name="T7" fmla="*/ 0 h 222"/>
                  <a:gd name="T8" fmla="*/ 68 w 211"/>
                  <a:gd name="T9" fmla="*/ 47 h 222"/>
                  <a:gd name="T10" fmla="*/ 9 w 211"/>
                  <a:gd name="T11" fmla="*/ 56 h 222"/>
                  <a:gd name="T12" fmla="*/ 31 w 211"/>
                  <a:gd name="T13" fmla="*/ 111 h 222"/>
                  <a:gd name="T14" fmla="*/ 9 w 211"/>
                  <a:gd name="T15" fmla="*/ 167 h 222"/>
                  <a:gd name="T16" fmla="*/ 68 w 211"/>
                  <a:gd name="T17" fmla="*/ 175 h 222"/>
                  <a:gd name="T18" fmla="*/ 105 w 211"/>
                  <a:gd name="T19" fmla="*/ 222 h 222"/>
                  <a:gd name="T20" fmla="*/ 143 w 211"/>
                  <a:gd name="T21" fmla="*/ 175 h 222"/>
                  <a:gd name="T22" fmla="*/ 202 w 211"/>
                  <a:gd name="T23" fmla="*/ 167 h 222"/>
                  <a:gd name="T24" fmla="*/ 180 w 211"/>
                  <a:gd name="T25" fmla="*/ 11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1" h="222">
                    <a:moveTo>
                      <a:pt x="180" y="111"/>
                    </a:moveTo>
                    <a:cubicBezTo>
                      <a:pt x="201" y="95"/>
                      <a:pt x="211" y="72"/>
                      <a:pt x="202" y="56"/>
                    </a:cubicBezTo>
                    <a:cubicBezTo>
                      <a:pt x="192" y="39"/>
                      <a:pt x="167" y="36"/>
                      <a:pt x="143" y="47"/>
                    </a:cubicBezTo>
                    <a:cubicBezTo>
                      <a:pt x="140" y="20"/>
                      <a:pt x="124" y="0"/>
                      <a:pt x="105" y="0"/>
                    </a:cubicBezTo>
                    <a:cubicBezTo>
                      <a:pt x="87" y="0"/>
                      <a:pt x="71" y="20"/>
                      <a:pt x="68" y="47"/>
                    </a:cubicBezTo>
                    <a:cubicBezTo>
                      <a:pt x="44" y="36"/>
                      <a:pt x="19" y="39"/>
                      <a:pt x="9" y="56"/>
                    </a:cubicBezTo>
                    <a:cubicBezTo>
                      <a:pt x="0" y="72"/>
                      <a:pt x="10" y="95"/>
                      <a:pt x="31" y="111"/>
                    </a:cubicBezTo>
                    <a:cubicBezTo>
                      <a:pt x="10" y="127"/>
                      <a:pt x="0" y="151"/>
                      <a:pt x="9" y="167"/>
                    </a:cubicBezTo>
                    <a:cubicBezTo>
                      <a:pt x="19" y="183"/>
                      <a:pt x="44" y="186"/>
                      <a:pt x="68" y="175"/>
                    </a:cubicBezTo>
                    <a:cubicBezTo>
                      <a:pt x="71" y="202"/>
                      <a:pt x="87" y="222"/>
                      <a:pt x="105" y="222"/>
                    </a:cubicBezTo>
                    <a:cubicBezTo>
                      <a:pt x="124" y="222"/>
                      <a:pt x="140" y="202"/>
                      <a:pt x="143" y="175"/>
                    </a:cubicBezTo>
                    <a:cubicBezTo>
                      <a:pt x="167" y="186"/>
                      <a:pt x="192" y="183"/>
                      <a:pt x="202" y="167"/>
                    </a:cubicBezTo>
                    <a:cubicBezTo>
                      <a:pt x="211" y="151"/>
                      <a:pt x="201" y="127"/>
                      <a:pt x="180" y="111"/>
                    </a:cubicBezTo>
                    <a:close/>
                  </a:path>
                </a:pathLst>
              </a:custGeom>
              <a:solidFill>
                <a:srgbClr val="FD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68" name="Oval 4932">
                <a:extLst>
                  <a:ext uri="{FF2B5EF4-FFF2-40B4-BE49-F238E27FC236}">
                    <a16:creationId xmlns:a16="http://schemas.microsoft.com/office/drawing/2014/main" id="{49688915-9C5D-4A7A-99DD-7BEFD6AF3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6" y="3834"/>
                <a:ext cx="26" cy="28"/>
              </a:xfrm>
              <a:prstGeom prst="ellipse">
                <a:avLst/>
              </a:prstGeom>
              <a:solidFill>
                <a:srgbClr val="F2D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69" name="Freeform 4933">
                <a:extLst>
                  <a:ext uri="{FF2B5EF4-FFF2-40B4-BE49-F238E27FC236}">
                    <a16:creationId xmlns:a16="http://schemas.microsoft.com/office/drawing/2014/main" id="{B59A7FC1-F4C0-4992-ABD3-6805D2C5C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3" y="4114"/>
                <a:ext cx="181" cy="189"/>
              </a:xfrm>
              <a:custGeom>
                <a:avLst/>
                <a:gdLst>
                  <a:gd name="T0" fmla="*/ 180 w 212"/>
                  <a:gd name="T1" fmla="*/ 112 h 223"/>
                  <a:gd name="T2" fmla="*/ 202 w 212"/>
                  <a:gd name="T3" fmla="*/ 56 h 223"/>
                  <a:gd name="T4" fmla="*/ 143 w 212"/>
                  <a:gd name="T5" fmla="*/ 48 h 223"/>
                  <a:gd name="T6" fmla="*/ 106 w 212"/>
                  <a:gd name="T7" fmla="*/ 0 h 223"/>
                  <a:gd name="T8" fmla="*/ 69 w 212"/>
                  <a:gd name="T9" fmla="*/ 48 h 223"/>
                  <a:gd name="T10" fmla="*/ 10 w 212"/>
                  <a:gd name="T11" fmla="*/ 56 h 223"/>
                  <a:gd name="T12" fmla="*/ 32 w 212"/>
                  <a:gd name="T13" fmla="*/ 112 h 223"/>
                  <a:gd name="T14" fmla="*/ 10 w 212"/>
                  <a:gd name="T15" fmla="*/ 167 h 223"/>
                  <a:gd name="T16" fmla="*/ 69 w 212"/>
                  <a:gd name="T17" fmla="*/ 176 h 223"/>
                  <a:gd name="T18" fmla="*/ 106 w 212"/>
                  <a:gd name="T19" fmla="*/ 223 h 223"/>
                  <a:gd name="T20" fmla="*/ 143 w 212"/>
                  <a:gd name="T21" fmla="*/ 176 h 223"/>
                  <a:gd name="T22" fmla="*/ 202 w 212"/>
                  <a:gd name="T23" fmla="*/ 167 h 223"/>
                  <a:gd name="T24" fmla="*/ 180 w 212"/>
                  <a:gd name="T25" fmla="*/ 112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2" h="223">
                    <a:moveTo>
                      <a:pt x="180" y="112"/>
                    </a:moveTo>
                    <a:cubicBezTo>
                      <a:pt x="202" y="96"/>
                      <a:pt x="212" y="72"/>
                      <a:pt x="202" y="56"/>
                    </a:cubicBezTo>
                    <a:cubicBezTo>
                      <a:pt x="193" y="40"/>
                      <a:pt x="168" y="37"/>
                      <a:pt x="143" y="48"/>
                    </a:cubicBezTo>
                    <a:cubicBezTo>
                      <a:pt x="140" y="21"/>
                      <a:pt x="125" y="0"/>
                      <a:pt x="106" y="0"/>
                    </a:cubicBezTo>
                    <a:cubicBezTo>
                      <a:pt x="87" y="0"/>
                      <a:pt x="72" y="21"/>
                      <a:pt x="69" y="48"/>
                    </a:cubicBezTo>
                    <a:cubicBezTo>
                      <a:pt x="44" y="37"/>
                      <a:pt x="19" y="40"/>
                      <a:pt x="10" y="56"/>
                    </a:cubicBezTo>
                    <a:cubicBezTo>
                      <a:pt x="0" y="72"/>
                      <a:pt x="10" y="96"/>
                      <a:pt x="32" y="112"/>
                    </a:cubicBezTo>
                    <a:cubicBezTo>
                      <a:pt x="10" y="127"/>
                      <a:pt x="0" y="151"/>
                      <a:pt x="10" y="167"/>
                    </a:cubicBezTo>
                    <a:cubicBezTo>
                      <a:pt x="19" y="184"/>
                      <a:pt x="44" y="187"/>
                      <a:pt x="69" y="176"/>
                    </a:cubicBezTo>
                    <a:cubicBezTo>
                      <a:pt x="72" y="203"/>
                      <a:pt x="87" y="223"/>
                      <a:pt x="106" y="223"/>
                    </a:cubicBezTo>
                    <a:cubicBezTo>
                      <a:pt x="125" y="223"/>
                      <a:pt x="140" y="203"/>
                      <a:pt x="143" y="176"/>
                    </a:cubicBezTo>
                    <a:cubicBezTo>
                      <a:pt x="168" y="187"/>
                      <a:pt x="193" y="184"/>
                      <a:pt x="202" y="167"/>
                    </a:cubicBezTo>
                    <a:cubicBezTo>
                      <a:pt x="212" y="151"/>
                      <a:pt x="202" y="127"/>
                      <a:pt x="180" y="112"/>
                    </a:cubicBezTo>
                    <a:close/>
                  </a:path>
                </a:pathLst>
              </a:custGeom>
              <a:solidFill>
                <a:srgbClr val="FD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70" name="Oval 4934">
                <a:extLst>
                  <a:ext uri="{FF2B5EF4-FFF2-40B4-BE49-F238E27FC236}">
                    <a16:creationId xmlns:a16="http://schemas.microsoft.com/office/drawing/2014/main" id="{D5E852B4-4B49-4C95-89BF-73F62D4DE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2" y="4193"/>
                <a:ext cx="26" cy="28"/>
              </a:xfrm>
              <a:prstGeom prst="ellipse">
                <a:avLst/>
              </a:prstGeom>
              <a:solidFill>
                <a:srgbClr val="F2D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71" name="Freeform 4935">
                <a:extLst>
                  <a:ext uri="{FF2B5EF4-FFF2-40B4-BE49-F238E27FC236}">
                    <a16:creationId xmlns:a16="http://schemas.microsoft.com/office/drawing/2014/main" id="{1869B65F-984B-4413-9EB5-0D5638FE9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" y="15"/>
                <a:ext cx="591" cy="3692"/>
              </a:xfrm>
              <a:custGeom>
                <a:avLst/>
                <a:gdLst>
                  <a:gd name="T0" fmla="*/ 349 w 692"/>
                  <a:gd name="T1" fmla="*/ 0 h 4339"/>
                  <a:gd name="T2" fmla="*/ 261 w 692"/>
                  <a:gd name="T3" fmla="*/ 3955 h 4339"/>
                  <a:gd name="T4" fmla="*/ 134 w 692"/>
                  <a:gd name="T5" fmla="*/ 4159 h 4339"/>
                  <a:gd name="T6" fmla="*/ 442 w 692"/>
                  <a:gd name="T7" fmla="*/ 4225 h 4339"/>
                  <a:gd name="T8" fmla="*/ 684 w 692"/>
                  <a:gd name="T9" fmla="*/ 4290 h 4339"/>
                  <a:gd name="T10" fmla="*/ 619 w 692"/>
                  <a:gd name="T11" fmla="*/ 3821 h 4339"/>
                  <a:gd name="T12" fmla="*/ 630 w 692"/>
                  <a:gd name="T13" fmla="*/ 0 h 4339"/>
                  <a:gd name="T14" fmla="*/ 349 w 692"/>
                  <a:gd name="T15" fmla="*/ 0 h 4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2" h="4339">
                    <a:moveTo>
                      <a:pt x="349" y="0"/>
                    </a:moveTo>
                    <a:cubicBezTo>
                      <a:pt x="349" y="0"/>
                      <a:pt x="312" y="3786"/>
                      <a:pt x="261" y="3955"/>
                    </a:cubicBezTo>
                    <a:cubicBezTo>
                      <a:pt x="261" y="3955"/>
                      <a:pt x="268" y="4073"/>
                      <a:pt x="134" y="4159"/>
                    </a:cubicBezTo>
                    <a:cubicBezTo>
                      <a:pt x="0" y="4245"/>
                      <a:pt x="380" y="4339"/>
                      <a:pt x="442" y="4225"/>
                    </a:cubicBezTo>
                    <a:cubicBezTo>
                      <a:pt x="504" y="4110"/>
                      <a:pt x="684" y="4290"/>
                      <a:pt x="684" y="4290"/>
                    </a:cubicBezTo>
                    <a:cubicBezTo>
                      <a:pt x="684" y="4290"/>
                      <a:pt x="692" y="4142"/>
                      <a:pt x="619" y="3821"/>
                    </a:cubicBezTo>
                    <a:cubicBezTo>
                      <a:pt x="546" y="3499"/>
                      <a:pt x="582" y="221"/>
                      <a:pt x="630" y="0"/>
                    </a:cubicBezTo>
                    <a:cubicBezTo>
                      <a:pt x="349" y="0"/>
                      <a:pt x="349" y="0"/>
                      <a:pt x="349" y="0"/>
                    </a:cubicBezTo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72" name="Freeform 4936">
                <a:extLst>
                  <a:ext uri="{FF2B5EF4-FFF2-40B4-BE49-F238E27FC236}">
                    <a16:creationId xmlns:a16="http://schemas.microsoft.com/office/drawing/2014/main" id="{0D39A6D2-D9E8-4852-BD33-27B58DC14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" y="3327"/>
                <a:ext cx="41" cy="32"/>
              </a:xfrm>
              <a:custGeom>
                <a:avLst/>
                <a:gdLst>
                  <a:gd name="T0" fmla="*/ 48 w 48"/>
                  <a:gd name="T1" fmla="*/ 0 h 37"/>
                  <a:gd name="T2" fmla="*/ 36 w 48"/>
                  <a:gd name="T3" fmla="*/ 10 h 37"/>
                  <a:gd name="T4" fmla="*/ 23 w 48"/>
                  <a:gd name="T5" fmla="*/ 17 h 37"/>
                  <a:gd name="T6" fmla="*/ 17 w 48"/>
                  <a:gd name="T7" fmla="*/ 11 h 37"/>
                  <a:gd name="T8" fmla="*/ 17 w 48"/>
                  <a:gd name="T9" fmla="*/ 10 h 37"/>
                  <a:gd name="T10" fmla="*/ 16 w 48"/>
                  <a:gd name="T11" fmla="*/ 12 h 37"/>
                  <a:gd name="T12" fmla="*/ 0 w 48"/>
                  <a:gd name="T13" fmla="*/ 28 h 37"/>
                  <a:gd name="T14" fmla="*/ 0 w 48"/>
                  <a:gd name="T15" fmla="*/ 31 h 37"/>
                  <a:gd name="T16" fmla="*/ 6 w 48"/>
                  <a:gd name="T17" fmla="*/ 37 h 37"/>
                  <a:gd name="T18" fmla="*/ 19 w 48"/>
                  <a:gd name="T19" fmla="*/ 31 h 37"/>
                  <a:gd name="T20" fmla="*/ 40 w 48"/>
                  <a:gd name="T21" fmla="*/ 12 h 37"/>
                  <a:gd name="T22" fmla="*/ 48 w 48"/>
                  <a:gd name="T2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7">
                    <a:moveTo>
                      <a:pt x="48" y="0"/>
                    </a:moveTo>
                    <a:cubicBezTo>
                      <a:pt x="44" y="4"/>
                      <a:pt x="40" y="7"/>
                      <a:pt x="36" y="10"/>
                    </a:cubicBezTo>
                    <a:cubicBezTo>
                      <a:pt x="33" y="15"/>
                      <a:pt x="28" y="17"/>
                      <a:pt x="23" y="17"/>
                    </a:cubicBezTo>
                    <a:cubicBezTo>
                      <a:pt x="19" y="16"/>
                      <a:pt x="17" y="14"/>
                      <a:pt x="17" y="11"/>
                    </a:cubicBezTo>
                    <a:cubicBezTo>
                      <a:pt x="17" y="11"/>
                      <a:pt x="17" y="10"/>
                      <a:pt x="17" y="10"/>
                    </a:cubicBezTo>
                    <a:cubicBezTo>
                      <a:pt x="17" y="11"/>
                      <a:pt x="16" y="11"/>
                      <a:pt x="16" y="12"/>
                    </a:cubicBezTo>
                    <a:cubicBezTo>
                      <a:pt x="11" y="17"/>
                      <a:pt x="6" y="23"/>
                      <a:pt x="0" y="28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0" y="35"/>
                      <a:pt x="2" y="37"/>
                      <a:pt x="6" y="37"/>
                    </a:cubicBezTo>
                    <a:cubicBezTo>
                      <a:pt x="11" y="37"/>
                      <a:pt x="16" y="35"/>
                      <a:pt x="19" y="31"/>
                    </a:cubicBezTo>
                    <a:cubicBezTo>
                      <a:pt x="27" y="25"/>
                      <a:pt x="34" y="19"/>
                      <a:pt x="40" y="12"/>
                    </a:cubicBezTo>
                    <a:cubicBezTo>
                      <a:pt x="45" y="9"/>
                      <a:pt x="47" y="5"/>
                      <a:pt x="48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73" name="Freeform 4937">
                <a:extLst>
                  <a:ext uri="{FF2B5EF4-FFF2-40B4-BE49-F238E27FC236}">
                    <a16:creationId xmlns:a16="http://schemas.microsoft.com/office/drawing/2014/main" id="{E9A7AA58-86F6-48F6-BE30-7ABED858F0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" y="234"/>
                <a:ext cx="130" cy="3099"/>
              </a:xfrm>
              <a:custGeom>
                <a:avLst/>
                <a:gdLst>
                  <a:gd name="T0" fmla="*/ 5 w 153"/>
                  <a:gd name="T1" fmla="*/ 3626 h 3643"/>
                  <a:gd name="T2" fmla="*/ 0 w 153"/>
                  <a:gd name="T3" fmla="*/ 3633 h 3643"/>
                  <a:gd name="T4" fmla="*/ 0 w 153"/>
                  <a:gd name="T5" fmla="*/ 3638 h 3643"/>
                  <a:gd name="T6" fmla="*/ 4 w 153"/>
                  <a:gd name="T7" fmla="*/ 3643 h 3643"/>
                  <a:gd name="T8" fmla="*/ 5 w 153"/>
                  <a:gd name="T9" fmla="*/ 3643 h 3643"/>
                  <a:gd name="T10" fmla="*/ 5 w 153"/>
                  <a:gd name="T11" fmla="*/ 3626 h 3643"/>
                  <a:gd name="T12" fmla="*/ 149 w 153"/>
                  <a:gd name="T13" fmla="*/ 0 h 3643"/>
                  <a:gd name="T14" fmla="*/ 145 w 153"/>
                  <a:gd name="T15" fmla="*/ 1 h 3643"/>
                  <a:gd name="T16" fmla="*/ 143 w 153"/>
                  <a:gd name="T17" fmla="*/ 18 h 3643"/>
                  <a:gd name="T18" fmla="*/ 143 w 153"/>
                  <a:gd name="T19" fmla="*/ 18 h 3643"/>
                  <a:gd name="T20" fmla="*/ 144 w 153"/>
                  <a:gd name="T21" fmla="*/ 24 h 3643"/>
                  <a:gd name="T22" fmla="*/ 152 w 153"/>
                  <a:gd name="T23" fmla="*/ 17 h 3643"/>
                  <a:gd name="T24" fmla="*/ 153 w 153"/>
                  <a:gd name="T25" fmla="*/ 7 h 3643"/>
                  <a:gd name="T26" fmla="*/ 149 w 153"/>
                  <a:gd name="T27" fmla="*/ 0 h 3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3" h="3643">
                    <a:moveTo>
                      <a:pt x="5" y="3626"/>
                    </a:moveTo>
                    <a:cubicBezTo>
                      <a:pt x="4" y="3629"/>
                      <a:pt x="2" y="3631"/>
                      <a:pt x="0" y="3633"/>
                    </a:cubicBezTo>
                    <a:cubicBezTo>
                      <a:pt x="0" y="3635"/>
                      <a:pt x="0" y="3636"/>
                      <a:pt x="0" y="3638"/>
                    </a:cubicBezTo>
                    <a:cubicBezTo>
                      <a:pt x="0" y="3641"/>
                      <a:pt x="1" y="3643"/>
                      <a:pt x="4" y="3643"/>
                    </a:cubicBezTo>
                    <a:cubicBezTo>
                      <a:pt x="4" y="3643"/>
                      <a:pt x="5" y="3643"/>
                      <a:pt x="5" y="3643"/>
                    </a:cubicBezTo>
                    <a:cubicBezTo>
                      <a:pt x="5" y="3637"/>
                      <a:pt x="5" y="3632"/>
                      <a:pt x="5" y="3626"/>
                    </a:cubicBezTo>
                    <a:moveTo>
                      <a:pt x="149" y="0"/>
                    </a:moveTo>
                    <a:cubicBezTo>
                      <a:pt x="148" y="0"/>
                      <a:pt x="147" y="1"/>
                      <a:pt x="145" y="1"/>
                    </a:cubicBezTo>
                    <a:cubicBezTo>
                      <a:pt x="145" y="7"/>
                      <a:pt x="144" y="13"/>
                      <a:pt x="143" y="18"/>
                    </a:cubicBezTo>
                    <a:cubicBezTo>
                      <a:pt x="143" y="18"/>
                      <a:pt x="143" y="18"/>
                      <a:pt x="143" y="18"/>
                    </a:cubicBezTo>
                    <a:cubicBezTo>
                      <a:pt x="143" y="20"/>
                      <a:pt x="144" y="22"/>
                      <a:pt x="144" y="24"/>
                    </a:cubicBezTo>
                    <a:cubicBezTo>
                      <a:pt x="146" y="22"/>
                      <a:pt x="149" y="19"/>
                      <a:pt x="152" y="17"/>
                    </a:cubicBezTo>
                    <a:cubicBezTo>
                      <a:pt x="152" y="13"/>
                      <a:pt x="152" y="10"/>
                      <a:pt x="153" y="7"/>
                    </a:cubicBezTo>
                    <a:cubicBezTo>
                      <a:pt x="153" y="2"/>
                      <a:pt x="152" y="0"/>
                      <a:pt x="149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74" name="Freeform 4938">
                <a:extLst>
                  <a:ext uri="{FF2B5EF4-FFF2-40B4-BE49-F238E27FC236}">
                    <a16:creationId xmlns:a16="http://schemas.microsoft.com/office/drawing/2014/main" id="{D4BA57C4-8CD8-4D89-98B1-4038D883A4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" y="229"/>
                <a:ext cx="83" cy="3050"/>
              </a:xfrm>
              <a:custGeom>
                <a:avLst/>
                <a:gdLst>
                  <a:gd name="T0" fmla="*/ 72 w 97"/>
                  <a:gd name="T1" fmla="*/ 907 h 3585"/>
                  <a:gd name="T2" fmla="*/ 55 w 97"/>
                  <a:gd name="T3" fmla="*/ 1054 h 3585"/>
                  <a:gd name="T4" fmla="*/ 51 w 97"/>
                  <a:gd name="T5" fmla="*/ 1225 h 3585"/>
                  <a:gd name="T6" fmla="*/ 51 w 97"/>
                  <a:gd name="T7" fmla="*/ 1246 h 3585"/>
                  <a:gd name="T8" fmla="*/ 51 w 97"/>
                  <a:gd name="T9" fmla="*/ 1430 h 3585"/>
                  <a:gd name="T10" fmla="*/ 47 w 97"/>
                  <a:gd name="T11" fmla="*/ 1433 h 3585"/>
                  <a:gd name="T12" fmla="*/ 25 w 97"/>
                  <a:gd name="T13" fmla="*/ 2431 h 3585"/>
                  <a:gd name="T14" fmla="*/ 6 w 97"/>
                  <a:gd name="T15" fmla="*/ 3272 h 3585"/>
                  <a:gd name="T16" fmla="*/ 6 w 97"/>
                  <a:gd name="T17" fmla="*/ 3359 h 3585"/>
                  <a:gd name="T18" fmla="*/ 4 w 97"/>
                  <a:gd name="T19" fmla="*/ 3422 h 3585"/>
                  <a:gd name="T20" fmla="*/ 1 w 97"/>
                  <a:gd name="T21" fmla="*/ 3530 h 3585"/>
                  <a:gd name="T22" fmla="*/ 0 w 97"/>
                  <a:gd name="T23" fmla="*/ 3585 h 3585"/>
                  <a:gd name="T24" fmla="*/ 1 w 97"/>
                  <a:gd name="T25" fmla="*/ 3584 h 3585"/>
                  <a:gd name="T26" fmla="*/ 14 w 97"/>
                  <a:gd name="T27" fmla="*/ 3563 h 3585"/>
                  <a:gd name="T28" fmla="*/ 15 w 97"/>
                  <a:gd name="T29" fmla="*/ 3541 h 3585"/>
                  <a:gd name="T30" fmla="*/ 17 w 97"/>
                  <a:gd name="T31" fmla="*/ 3472 h 3585"/>
                  <a:gd name="T32" fmla="*/ 21 w 97"/>
                  <a:gd name="T33" fmla="*/ 3363 h 3585"/>
                  <a:gd name="T34" fmla="*/ 22 w 97"/>
                  <a:gd name="T35" fmla="*/ 3300 h 3585"/>
                  <a:gd name="T36" fmla="*/ 22 w 97"/>
                  <a:gd name="T37" fmla="*/ 3264 h 3585"/>
                  <a:gd name="T38" fmla="*/ 22 w 97"/>
                  <a:gd name="T39" fmla="*/ 3214 h 3585"/>
                  <a:gd name="T40" fmla="*/ 39 w 97"/>
                  <a:gd name="T41" fmla="*/ 2480 h 3585"/>
                  <a:gd name="T42" fmla="*/ 39 w 97"/>
                  <a:gd name="T43" fmla="*/ 2480 h 3585"/>
                  <a:gd name="T44" fmla="*/ 34 w 97"/>
                  <a:gd name="T45" fmla="*/ 2476 h 3585"/>
                  <a:gd name="T46" fmla="*/ 34 w 97"/>
                  <a:gd name="T47" fmla="*/ 2398 h 3585"/>
                  <a:gd name="T48" fmla="*/ 40 w 97"/>
                  <a:gd name="T49" fmla="*/ 2393 h 3585"/>
                  <a:gd name="T50" fmla="*/ 41 w 97"/>
                  <a:gd name="T51" fmla="*/ 2393 h 3585"/>
                  <a:gd name="T52" fmla="*/ 42 w 97"/>
                  <a:gd name="T53" fmla="*/ 2372 h 3585"/>
                  <a:gd name="T54" fmla="*/ 64 w 97"/>
                  <a:gd name="T55" fmla="*/ 1348 h 3585"/>
                  <a:gd name="T56" fmla="*/ 72 w 97"/>
                  <a:gd name="T57" fmla="*/ 907 h 3585"/>
                  <a:gd name="T58" fmla="*/ 93 w 97"/>
                  <a:gd name="T59" fmla="*/ 0 h 3585"/>
                  <a:gd name="T60" fmla="*/ 70 w 97"/>
                  <a:gd name="T61" fmla="*/ 12 h 3585"/>
                  <a:gd name="T62" fmla="*/ 58 w 97"/>
                  <a:gd name="T63" fmla="*/ 23 h 3585"/>
                  <a:gd name="T64" fmla="*/ 56 w 97"/>
                  <a:gd name="T65" fmla="*/ 41 h 3585"/>
                  <a:gd name="T66" fmla="*/ 57 w 97"/>
                  <a:gd name="T67" fmla="*/ 40 h 3585"/>
                  <a:gd name="T68" fmla="*/ 68 w 97"/>
                  <a:gd name="T69" fmla="*/ 36 h 3585"/>
                  <a:gd name="T70" fmla="*/ 70 w 97"/>
                  <a:gd name="T71" fmla="*/ 36 h 3585"/>
                  <a:gd name="T72" fmla="*/ 75 w 97"/>
                  <a:gd name="T73" fmla="*/ 42 h 3585"/>
                  <a:gd name="T74" fmla="*/ 74 w 97"/>
                  <a:gd name="T75" fmla="*/ 55 h 3585"/>
                  <a:gd name="T76" fmla="*/ 76 w 97"/>
                  <a:gd name="T77" fmla="*/ 55 h 3585"/>
                  <a:gd name="T78" fmla="*/ 81 w 97"/>
                  <a:gd name="T79" fmla="*/ 62 h 3585"/>
                  <a:gd name="T80" fmla="*/ 76 w 97"/>
                  <a:gd name="T81" fmla="*/ 95 h 3585"/>
                  <a:gd name="T82" fmla="*/ 72 w 97"/>
                  <a:gd name="T83" fmla="*/ 179 h 3585"/>
                  <a:gd name="T84" fmla="*/ 70 w 97"/>
                  <a:gd name="T85" fmla="*/ 326 h 3585"/>
                  <a:gd name="T86" fmla="*/ 69 w 97"/>
                  <a:gd name="T87" fmla="*/ 409 h 3585"/>
                  <a:gd name="T88" fmla="*/ 66 w 97"/>
                  <a:gd name="T89" fmla="*/ 457 h 3585"/>
                  <a:gd name="T90" fmla="*/ 65 w 97"/>
                  <a:gd name="T91" fmla="*/ 497 h 3585"/>
                  <a:gd name="T92" fmla="*/ 57 w 97"/>
                  <a:gd name="T93" fmla="*/ 938 h 3585"/>
                  <a:gd name="T94" fmla="*/ 75 w 97"/>
                  <a:gd name="T95" fmla="*/ 777 h 3585"/>
                  <a:gd name="T96" fmla="*/ 76 w 97"/>
                  <a:gd name="T97" fmla="*/ 708 h 3585"/>
                  <a:gd name="T98" fmla="*/ 76 w 97"/>
                  <a:gd name="T99" fmla="*/ 701 h 3585"/>
                  <a:gd name="T100" fmla="*/ 76 w 97"/>
                  <a:gd name="T101" fmla="*/ 700 h 3585"/>
                  <a:gd name="T102" fmla="*/ 81 w 97"/>
                  <a:gd name="T103" fmla="*/ 439 h 3585"/>
                  <a:gd name="T104" fmla="*/ 82 w 97"/>
                  <a:gd name="T105" fmla="*/ 399 h 3585"/>
                  <a:gd name="T106" fmla="*/ 86 w 97"/>
                  <a:gd name="T107" fmla="*/ 351 h 3585"/>
                  <a:gd name="T108" fmla="*/ 87 w 97"/>
                  <a:gd name="T109" fmla="*/ 268 h 3585"/>
                  <a:gd name="T110" fmla="*/ 88 w 97"/>
                  <a:gd name="T111" fmla="*/ 121 h 3585"/>
                  <a:gd name="T112" fmla="*/ 94 w 97"/>
                  <a:gd name="T113" fmla="*/ 38 h 3585"/>
                  <a:gd name="T114" fmla="*/ 97 w 97"/>
                  <a:gd name="T115" fmla="*/ 6 h 3585"/>
                  <a:gd name="T116" fmla="*/ 93 w 97"/>
                  <a:gd name="T117" fmla="*/ 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7" h="3585">
                    <a:moveTo>
                      <a:pt x="72" y="907"/>
                    </a:moveTo>
                    <a:cubicBezTo>
                      <a:pt x="66" y="956"/>
                      <a:pt x="59" y="1005"/>
                      <a:pt x="55" y="1054"/>
                    </a:cubicBezTo>
                    <a:cubicBezTo>
                      <a:pt x="54" y="1111"/>
                      <a:pt x="52" y="1168"/>
                      <a:pt x="51" y="1225"/>
                    </a:cubicBezTo>
                    <a:cubicBezTo>
                      <a:pt x="51" y="1232"/>
                      <a:pt x="51" y="1239"/>
                      <a:pt x="51" y="1246"/>
                    </a:cubicBezTo>
                    <a:cubicBezTo>
                      <a:pt x="51" y="1307"/>
                      <a:pt x="51" y="1368"/>
                      <a:pt x="51" y="1430"/>
                    </a:cubicBezTo>
                    <a:cubicBezTo>
                      <a:pt x="51" y="1431"/>
                      <a:pt x="49" y="1432"/>
                      <a:pt x="47" y="1433"/>
                    </a:cubicBezTo>
                    <a:cubicBezTo>
                      <a:pt x="40" y="1766"/>
                      <a:pt x="33" y="2098"/>
                      <a:pt x="25" y="2431"/>
                    </a:cubicBezTo>
                    <a:cubicBezTo>
                      <a:pt x="19" y="2711"/>
                      <a:pt x="13" y="2992"/>
                      <a:pt x="6" y="3272"/>
                    </a:cubicBezTo>
                    <a:cubicBezTo>
                      <a:pt x="5" y="3301"/>
                      <a:pt x="7" y="3330"/>
                      <a:pt x="6" y="3359"/>
                    </a:cubicBezTo>
                    <a:cubicBezTo>
                      <a:pt x="5" y="3380"/>
                      <a:pt x="5" y="3401"/>
                      <a:pt x="4" y="3422"/>
                    </a:cubicBezTo>
                    <a:cubicBezTo>
                      <a:pt x="3" y="3458"/>
                      <a:pt x="2" y="3494"/>
                      <a:pt x="1" y="3530"/>
                    </a:cubicBezTo>
                    <a:cubicBezTo>
                      <a:pt x="0" y="3548"/>
                      <a:pt x="0" y="3566"/>
                      <a:pt x="0" y="3585"/>
                    </a:cubicBezTo>
                    <a:cubicBezTo>
                      <a:pt x="0" y="3584"/>
                      <a:pt x="0" y="3584"/>
                      <a:pt x="1" y="3584"/>
                    </a:cubicBezTo>
                    <a:cubicBezTo>
                      <a:pt x="7" y="3578"/>
                      <a:pt x="11" y="3571"/>
                      <a:pt x="14" y="3563"/>
                    </a:cubicBezTo>
                    <a:cubicBezTo>
                      <a:pt x="15" y="3556"/>
                      <a:pt x="15" y="3548"/>
                      <a:pt x="15" y="3541"/>
                    </a:cubicBezTo>
                    <a:cubicBezTo>
                      <a:pt x="16" y="3518"/>
                      <a:pt x="16" y="3495"/>
                      <a:pt x="17" y="3472"/>
                    </a:cubicBezTo>
                    <a:cubicBezTo>
                      <a:pt x="19" y="3436"/>
                      <a:pt x="20" y="3399"/>
                      <a:pt x="21" y="3363"/>
                    </a:cubicBezTo>
                    <a:cubicBezTo>
                      <a:pt x="22" y="3342"/>
                      <a:pt x="22" y="3321"/>
                      <a:pt x="22" y="3300"/>
                    </a:cubicBezTo>
                    <a:cubicBezTo>
                      <a:pt x="23" y="3288"/>
                      <a:pt x="22" y="3276"/>
                      <a:pt x="22" y="3264"/>
                    </a:cubicBezTo>
                    <a:cubicBezTo>
                      <a:pt x="21" y="3247"/>
                      <a:pt x="21" y="3230"/>
                      <a:pt x="22" y="3214"/>
                    </a:cubicBezTo>
                    <a:cubicBezTo>
                      <a:pt x="29" y="2969"/>
                      <a:pt x="34" y="2724"/>
                      <a:pt x="39" y="2480"/>
                    </a:cubicBezTo>
                    <a:cubicBezTo>
                      <a:pt x="39" y="2480"/>
                      <a:pt x="39" y="2480"/>
                      <a:pt x="39" y="2480"/>
                    </a:cubicBezTo>
                    <a:cubicBezTo>
                      <a:pt x="36" y="2480"/>
                      <a:pt x="34" y="2479"/>
                      <a:pt x="34" y="2476"/>
                    </a:cubicBezTo>
                    <a:cubicBezTo>
                      <a:pt x="34" y="2450"/>
                      <a:pt x="34" y="2424"/>
                      <a:pt x="34" y="2398"/>
                    </a:cubicBezTo>
                    <a:cubicBezTo>
                      <a:pt x="34" y="2395"/>
                      <a:pt x="37" y="2393"/>
                      <a:pt x="40" y="2393"/>
                    </a:cubicBezTo>
                    <a:cubicBezTo>
                      <a:pt x="41" y="2393"/>
                      <a:pt x="41" y="2393"/>
                      <a:pt x="41" y="2393"/>
                    </a:cubicBezTo>
                    <a:cubicBezTo>
                      <a:pt x="42" y="2386"/>
                      <a:pt x="42" y="2379"/>
                      <a:pt x="42" y="2372"/>
                    </a:cubicBezTo>
                    <a:cubicBezTo>
                      <a:pt x="49" y="2031"/>
                      <a:pt x="57" y="1689"/>
                      <a:pt x="64" y="1348"/>
                    </a:cubicBezTo>
                    <a:cubicBezTo>
                      <a:pt x="67" y="1201"/>
                      <a:pt x="70" y="1054"/>
                      <a:pt x="72" y="907"/>
                    </a:cubicBezTo>
                    <a:moveTo>
                      <a:pt x="93" y="0"/>
                    </a:moveTo>
                    <a:cubicBezTo>
                      <a:pt x="85" y="0"/>
                      <a:pt x="71" y="12"/>
                      <a:pt x="70" y="12"/>
                    </a:cubicBezTo>
                    <a:cubicBezTo>
                      <a:pt x="66" y="16"/>
                      <a:pt x="62" y="19"/>
                      <a:pt x="58" y="23"/>
                    </a:cubicBezTo>
                    <a:cubicBezTo>
                      <a:pt x="57" y="29"/>
                      <a:pt x="57" y="35"/>
                      <a:pt x="56" y="41"/>
                    </a:cubicBezTo>
                    <a:cubicBezTo>
                      <a:pt x="56" y="41"/>
                      <a:pt x="57" y="40"/>
                      <a:pt x="57" y="40"/>
                    </a:cubicBezTo>
                    <a:cubicBezTo>
                      <a:pt x="60" y="37"/>
                      <a:pt x="64" y="36"/>
                      <a:pt x="68" y="36"/>
                    </a:cubicBezTo>
                    <a:cubicBezTo>
                      <a:pt x="69" y="36"/>
                      <a:pt x="69" y="36"/>
                      <a:pt x="70" y="36"/>
                    </a:cubicBezTo>
                    <a:cubicBezTo>
                      <a:pt x="73" y="37"/>
                      <a:pt x="75" y="39"/>
                      <a:pt x="75" y="42"/>
                    </a:cubicBezTo>
                    <a:cubicBezTo>
                      <a:pt x="75" y="47"/>
                      <a:pt x="74" y="51"/>
                      <a:pt x="74" y="55"/>
                    </a:cubicBezTo>
                    <a:cubicBezTo>
                      <a:pt x="75" y="55"/>
                      <a:pt x="75" y="55"/>
                      <a:pt x="76" y="55"/>
                    </a:cubicBezTo>
                    <a:cubicBezTo>
                      <a:pt x="79" y="57"/>
                      <a:pt x="81" y="59"/>
                      <a:pt x="81" y="62"/>
                    </a:cubicBezTo>
                    <a:cubicBezTo>
                      <a:pt x="79" y="73"/>
                      <a:pt x="76" y="84"/>
                      <a:pt x="76" y="95"/>
                    </a:cubicBezTo>
                    <a:cubicBezTo>
                      <a:pt x="73" y="123"/>
                      <a:pt x="72" y="151"/>
                      <a:pt x="72" y="179"/>
                    </a:cubicBezTo>
                    <a:cubicBezTo>
                      <a:pt x="72" y="228"/>
                      <a:pt x="71" y="277"/>
                      <a:pt x="70" y="326"/>
                    </a:cubicBezTo>
                    <a:cubicBezTo>
                      <a:pt x="70" y="354"/>
                      <a:pt x="70" y="382"/>
                      <a:pt x="69" y="409"/>
                    </a:cubicBezTo>
                    <a:cubicBezTo>
                      <a:pt x="68" y="425"/>
                      <a:pt x="67" y="441"/>
                      <a:pt x="66" y="457"/>
                    </a:cubicBezTo>
                    <a:cubicBezTo>
                      <a:pt x="66" y="470"/>
                      <a:pt x="65" y="484"/>
                      <a:pt x="65" y="497"/>
                    </a:cubicBezTo>
                    <a:cubicBezTo>
                      <a:pt x="63" y="644"/>
                      <a:pt x="60" y="791"/>
                      <a:pt x="57" y="938"/>
                    </a:cubicBezTo>
                    <a:cubicBezTo>
                      <a:pt x="64" y="884"/>
                      <a:pt x="72" y="831"/>
                      <a:pt x="75" y="777"/>
                    </a:cubicBezTo>
                    <a:cubicBezTo>
                      <a:pt x="75" y="754"/>
                      <a:pt x="76" y="731"/>
                      <a:pt x="76" y="708"/>
                    </a:cubicBezTo>
                    <a:cubicBezTo>
                      <a:pt x="76" y="706"/>
                      <a:pt x="76" y="703"/>
                      <a:pt x="76" y="701"/>
                    </a:cubicBezTo>
                    <a:cubicBezTo>
                      <a:pt x="76" y="701"/>
                      <a:pt x="76" y="700"/>
                      <a:pt x="76" y="700"/>
                    </a:cubicBezTo>
                    <a:cubicBezTo>
                      <a:pt x="78" y="613"/>
                      <a:pt x="79" y="526"/>
                      <a:pt x="81" y="439"/>
                    </a:cubicBezTo>
                    <a:cubicBezTo>
                      <a:pt x="81" y="426"/>
                      <a:pt x="82" y="412"/>
                      <a:pt x="82" y="399"/>
                    </a:cubicBezTo>
                    <a:cubicBezTo>
                      <a:pt x="83" y="383"/>
                      <a:pt x="85" y="367"/>
                      <a:pt x="86" y="351"/>
                    </a:cubicBezTo>
                    <a:cubicBezTo>
                      <a:pt x="87" y="323"/>
                      <a:pt x="87" y="295"/>
                      <a:pt x="87" y="268"/>
                    </a:cubicBezTo>
                    <a:cubicBezTo>
                      <a:pt x="88" y="219"/>
                      <a:pt x="88" y="170"/>
                      <a:pt x="88" y="121"/>
                    </a:cubicBezTo>
                    <a:cubicBezTo>
                      <a:pt x="88" y="93"/>
                      <a:pt x="90" y="65"/>
                      <a:pt x="94" y="38"/>
                    </a:cubicBezTo>
                    <a:cubicBezTo>
                      <a:pt x="95" y="27"/>
                      <a:pt x="96" y="17"/>
                      <a:pt x="97" y="6"/>
                    </a:cubicBezTo>
                    <a:cubicBezTo>
                      <a:pt x="97" y="1"/>
                      <a:pt x="96" y="0"/>
                      <a:pt x="93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75" name="Freeform 4939">
                <a:extLst>
                  <a:ext uri="{FF2B5EF4-FFF2-40B4-BE49-F238E27FC236}">
                    <a16:creationId xmlns:a16="http://schemas.microsoft.com/office/drawing/2014/main" id="{7DEC5FD9-4F97-40CC-96E3-4562B5D50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" y="249"/>
                <a:ext cx="7" cy="18"/>
              </a:xfrm>
              <a:custGeom>
                <a:avLst/>
                <a:gdLst>
                  <a:gd name="T0" fmla="*/ 8 w 8"/>
                  <a:gd name="T1" fmla="*/ 0 h 22"/>
                  <a:gd name="T2" fmla="*/ 0 w 8"/>
                  <a:gd name="T3" fmla="*/ 7 h 22"/>
                  <a:gd name="T4" fmla="*/ 0 w 8"/>
                  <a:gd name="T5" fmla="*/ 18 h 22"/>
                  <a:gd name="T6" fmla="*/ 0 w 8"/>
                  <a:gd name="T7" fmla="*/ 22 h 22"/>
                  <a:gd name="T8" fmla="*/ 6 w 8"/>
                  <a:gd name="T9" fmla="*/ 18 h 22"/>
                  <a:gd name="T10" fmla="*/ 8 w 8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2">
                    <a:moveTo>
                      <a:pt x="8" y="0"/>
                    </a:moveTo>
                    <a:cubicBezTo>
                      <a:pt x="5" y="2"/>
                      <a:pt x="2" y="5"/>
                      <a:pt x="0" y="7"/>
                    </a:cubicBezTo>
                    <a:cubicBezTo>
                      <a:pt x="0" y="11"/>
                      <a:pt x="0" y="14"/>
                      <a:pt x="0" y="18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2" y="21"/>
                      <a:pt x="4" y="19"/>
                      <a:pt x="6" y="18"/>
                    </a:cubicBezTo>
                    <a:cubicBezTo>
                      <a:pt x="7" y="12"/>
                      <a:pt x="7" y="6"/>
                      <a:pt x="8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76" name="Freeform 4940">
                <a:extLst>
                  <a:ext uri="{FF2B5EF4-FFF2-40B4-BE49-F238E27FC236}">
                    <a16:creationId xmlns:a16="http://schemas.microsoft.com/office/drawing/2014/main" id="{C81EF60D-E2FF-48C4-B83E-84EA8536C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" y="248"/>
                <a:ext cx="3" cy="2"/>
              </a:xfrm>
              <a:custGeom>
                <a:avLst/>
                <a:gdLst>
                  <a:gd name="T0" fmla="*/ 3 w 3"/>
                  <a:gd name="T1" fmla="*/ 0 h 3"/>
                  <a:gd name="T2" fmla="*/ 1 w 3"/>
                  <a:gd name="T3" fmla="*/ 2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77" name="Freeform 4941">
                <a:extLst>
                  <a:ext uri="{FF2B5EF4-FFF2-40B4-BE49-F238E27FC236}">
                    <a16:creationId xmlns:a16="http://schemas.microsoft.com/office/drawing/2014/main" id="{84AF2045-61D5-4105-BE74-478F7308A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" y="2628"/>
                <a:ext cx="5" cy="5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5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5" y="2"/>
                      <a:pt x="6" y="0"/>
                    </a:cubicBezTo>
                  </a:path>
                </a:pathLst>
              </a:custGeom>
              <a:solidFill>
                <a:srgbClr val="BFD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78" name="Freeform 4942">
                <a:extLst>
                  <a:ext uri="{FF2B5EF4-FFF2-40B4-BE49-F238E27FC236}">
                    <a16:creationId xmlns:a16="http://schemas.microsoft.com/office/drawing/2014/main" id="{A09C3AE6-AD10-432A-AD6E-189437BB2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" y="814"/>
                <a:ext cx="2" cy="82"/>
              </a:xfrm>
              <a:custGeom>
                <a:avLst/>
                <a:gdLst>
                  <a:gd name="T0" fmla="*/ 2 w 2"/>
                  <a:gd name="T1" fmla="*/ 0 h 96"/>
                  <a:gd name="T2" fmla="*/ 0 w 2"/>
                  <a:gd name="T3" fmla="*/ 96 h 96"/>
                  <a:gd name="T4" fmla="*/ 1 w 2"/>
                  <a:gd name="T5" fmla="*/ 96 h 96"/>
                  <a:gd name="T6" fmla="*/ 2 w 2"/>
                  <a:gd name="T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96">
                    <a:moveTo>
                      <a:pt x="2" y="0"/>
                    </a:moveTo>
                    <a:cubicBezTo>
                      <a:pt x="1" y="32"/>
                      <a:pt x="1" y="64"/>
                      <a:pt x="0" y="96"/>
                    </a:cubicBezTo>
                    <a:cubicBezTo>
                      <a:pt x="0" y="96"/>
                      <a:pt x="1" y="96"/>
                      <a:pt x="1" y="96"/>
                    </a:cubicBezTo>
                    <a:cubicBezTo>
                      <a:pt x="1" y="64"/>
                      <a:pt x="2" y="32"/>
                      <a:pt x="2" y="0"/>
                    </a:cubicBezTo>
                  </a:path>
                </a:pathLst>
              </a:custGeom>
              <a:solidFill>
                <a:srgbClr val="80B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79" name="Freeform 4943">
                <a:extLst>
                  <a:ext uri="{FF2B5EF4-FFF2-40B4-BE49-F238E27FC236}">
                    <a16:creationId xmlns:a16="http://schemas.microsoft.com/office/drawing/2014/main" id="{7FD32AB4-C888-4CE4-9144-1C10C935C0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" y="896"/>
                <a:ext cx="38" cy="1732"/>
              </a:xfrm>
              <a:custGeom>
                <a:avLst/>
                <a:gdLst>
                  <a:gd name="T0" fmla="*/ 6 w 44"/>
                  <a:gd name="T1" fmla="*/ 2004 h 2036"/>
                  <a:gd name="T2" fmla="*/ 1 w 44"/>
                  <a:gd name="T3" fmla="*/ 2004 h 2036"/>
                  <a:gd name="T4" fmla="*/ 0 w 44"/>
                  <a:gd name="T5" fmla="*/ 2036 h 2036"/>
                  <a:gd name="T6" fmla="*/ 6 w 44"/>
                  <a:gd name="T7" fmla="*/ 2036 h 2036"/>
                  <a:gd name="T8" fmla="*/ 6 w 44"/>
                  <a:gd name="T9" fmla="*/ 2004 h 2036"/>
                  <a:gd name="T10" fmla="*/ 44 w 44"/>
                  <a:gd name="T11" fmla="*/ 0 h 2036"/>
                  <a:gd name="T12" fmla="*/ 43 w 44"/>
                  <a:gd name="T13" fmla="*/ 0 h 2036"/>
                  <a:gd name="T14" fmla="*/ 43 w 44"/>
                  <a:gd name="T15" fmla="*/ 7 h 2036"/>
                  <a:gd name="T16" fmla="*/ 33 w 44"/>
                  <a:gd name="T17" fmla="*/ 471 h 2036"/>
                  <a:gd name="T18" fmla="*/ 28 w 44"/>
                  <a:gd name="T19" fmla="*/ 713 h 2036"/>
                  <a:gd name="T20" fmla="*/ 34 w 44"/>
                  <a:gd name="T21" fmla="*/ 714 h 2036"/>
                  <a:gd name="T22" fmla="*/ 34 w 44"/>
                  <a:gd name="T23" fmla="*/ 709 h 2036"/>
                  <a:gd name="T24" fmla="*/ 44 w 44"/>
                  <a:gd name="T25" fmla="*/ 0 h 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2036">
                    <a:moveTo>
                      <a:pt x="6" y="2004"/>
                    </a:moveTo>
                    <a:cubicBezTo>
                      <a:pt x="1" y="2004"/>
                      <a:pt x="1" y="2004"/>
                      <a:pt x="1" y="2004"/>
                    </a:cubicBezTo>
                    <a:cubicBezTo>
                      <a:pt x="0" y="2015"/>
                      <a:pt x="0" y="2025"/>
                      <a:pt x="0" y="2036"/>
                    </a:cubicBezTo>
                    <a:cubicBezTo>
                      <a:pt x="6" y="2036"/>
                      <a:pt x="6" y="2036"/>
                      <a:pt x="6" y="2036"/>
                    </a:cubicBezTo>
                    <a:cubicBezTo>
                      <a:pt x="6" y="2025"/>
                      <a:pt x="6" y="2015"/>
                      <a:pt x="6" y="2004"/>
                    </a:cubicBezTo>
                    <a:moveTo>
                      <a:pt x="44" y="0"/>
                    </a:moveTo>
                    <a:cubicBezTo>
                      <a:pt x="44" y="0"/>
                      <a:pt x="43" y="0"/>
                      <a:pt x="43" y="0"/>
                    </a:cubicBezTo>
                    <a:cubicBezTo>
                      <a:pt x="43" y="2"/>
                      <a:pt x="43" y="5"/>
                      <a:pt x="43" y="7"/>
                    </a:cubicBezTo>
                    <a:cubicBezTo>
                      <a:pt x="40" y="161"/>
                      <a:pt x="37" y="316"/>
                      <a:pt x="33" y="471"/>
                    </a:cubicBezTo>
                    <a:cubicBezTo>
                      <a:pt x="32" y="552"/>
                      <a:pt x="30" y="633"/>
                      <a:pt x="28" y="713"/>
                    </a:cubicBezTo>
                    <a:cubicBezTo>
                      <a:pt x="30" y="714"/>
                      <a:pt x="32" y="714"/>
                      <a:pt x="34" y="714"/>
                    </a:cubicBezTo>
                    <a:cubicBezTo>
                      <a:pt x="34" y="712"/>
                      <a:pt x="34" y="711"/>
                      <a:pt x="34" y="709"/>
                    </a:cubicBezTo>
                    <a:cubicBezTo>
                      <a:pt x="38" y="463"/>
                      <a:pt x="41" y="221"/>
                      <a:pt x="44" y="0"/>
                    </a:cubicBezTo>
                  </a:path>
                </a:pathLst>
              </a:custGeom>
              <a:solidFill>
                <a:srgbClr val="69B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80" name="Freeform 4944">
                <a:extLst>
                  <a:ext uri="{FF2B5EF4-FFF2-40B4-BE49-F238E27FC236}">
                    <a16:creationId xmlns:a16="http://schemas.microsoft.com/office/drawing/2014/main" id="{1AFDE78E-70E1-4240-87BC-3A8976365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1503"/>
                <a:ext cx="8" cy="188"/>
              </a:xfrm>
              <a:custGeom>
                <a:avLst/>
                <a:gdLst>
                  <a:gd name="T0" fmla="*/ 4 w 10"/>
                  <a:gd name="T1" fmla="*/ 0 h 221"/>
                  <a:gd name="T2" fmla="*/ 0 w 10"/>
                  <a:gd name="T3" fmla="*/ 221 h 221"/>
                  <a:gd name="T4" fmla="*/ 5 w 10"/>
                  <a:gd name="T5" fmla="*/ 217 h 221"/>
                  <a:gd name="T6" fmla="*/ 10 w 10"/>
                  <a:gd name="T7" fmla="*/ 1 h 221"/>
                  <a:gd name="T8" fmla="*/ 4 w 10"/>
                  <a:gd name="T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21">
                    <a:moveTo>
                      <a:pt x="4" y="0"/>
                    </a:moveTo>
                    <a:cubicBezTo>
                      <a:pt x="3" y="74"/>
                      <a:pt x="1" y="147"/>
                      <a:pt x="0" y="221"/>
                    </a:cubicBezTo>
                    <a:cubicBezTo>
                      <a:pt x="1" y="219"/>
                      <a:pt x="3" y="218"/>
                      <a:pt x="5" y="217"/>
                    </a:cubicBezTo>
                    <a:cubicBezTo>
                      <a:pt x="7" y="145"/>
                      <a:pt x="8" y="73"/>
                      <a:pt x="10" y="1"/>
                    </a:cubicBezTo>
                    <a:cubicBezTo>
                      <a:pt x="8" y="1"/>
                      <a:pt x="6" y="1"/>
                      <a:pt x="4" y="0"/>
                    </a:cubicBezTo>
                  </a:path>
                </a:pathLst>
              </a:custGeom>
              <a:solidFill>
                <a:srgbClr val="2FAE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81" name="Freeform 4945">
                <a:extLst>
                  <a:ext uri="{FF2B5EF4-FFF2-40B4-BE49-F238E27FC236}">
                    <a16:creationId xmlns:a16="http://schemas.microsoft.com/office/drawing/2014/main" id="{F42A6B08-C022-4F93-AC93-FCAFB8A47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" y="1687"/>
                <a:ext cx="7" cy="124"/>
              </a:xfrm>
              <a:custGeom>
                <a:avLst/>
                <a:gdLst>
                  <a:gd name="T0" fmla="*/ 8 w 8"/>
                  <a:gd name="T1" fmla="*/ 0 h 146"/>
                  <a:gd name="T2" fmla="*/ 3 w 8"/>
                  <a:gd name="T3" fmla="*/ 4 h 146"/>
                  <a:gd name="T4" fmla="*/ 0 w 8"/>
                  <a:gd name="T5" fmla="*/ 146 h 146"/>
                  <a:gd name="T6" fmla="*/ 5 w 8"/>
                  <a:gd name="T7" fmla="*/ 146 h 146"/>
                  <a:gd name="T8" fmla="*/ 8 w 8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6">
                    <a:moveTo>
                      <a:pt x="8" y="0"/>
                    </a:moveTo>
                    <a:cubicBezTo>
                      <a:pt x="6" y="1"/>
                      <a:pt x="4" y="2"/>
                      <a:pt x="3" y="4"/>
                    </a:cubicBezTo>
                    <a:cubicBezTo>
                      <a:pt x="2" y="51"/>
                      <a:pt x="1" y="99"/>
                      <a:pt x="0" y="146"/>
                    </a:cubicBezTo>
                    <a:cubicBezTo>
                      <a:pt x="1" y="146"/>
                      <a:pt x="3" y="146"/>
                      <a:pt x="5" y="146"/>
                    </a:cubicBezTo>
                    <a:cubicBezTo>
                      <a:pt x="6" y="97"/>
                      <a:pt x="7" y="48"/>
                      <a:pt x="8" y="0"/>
                    </a:cubicBezTo>
                  </a:path>
                </a:pathLst>
              </a:custGeom>
              <a:solidFill>
                <a:srgbClr val="35B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82" name="Freeform 4946">
                <a:extLst>
                  <a:ext uri="{FF2B5EF4-FFF2-40B4-BE49-F238E27FC236}">
                    <a16:creationId xmlns:a16="http://schemas.microsoft.com/office/drawing/2014/main" id="{05E81F24-8823-400C-89C0-53DDA9032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" y="1811"/>
                <a:ext cx="6" cy="93"/>
              </a:xfrm>
              <a:custGeom>
                <a:avLst/>
                <a:gdLst>
                  <a:gd name="T0" fmla="*/ 8 w 8"/>
                  <a:gd name="T1" fmla="*/ 0 h 109"/>
                  <a:gd name="T2" fmla="*/ 3 w 8"/>
                  <a:gd name="T3" fmla="*/ 0 h 109"/>
                  <a:gd name="T4" fmla="*/ 0 w 8"/>
                  <a:gd name="T5" fmla="*/ 109 h 109"/>
                  <a:gd name="T6" fmla="*/ 3 w 8"/>
                  <a:gd name="T7" fmla="*/ 109 h 109"/>
                  <a:gd name="T8" fmla="*/ 6 w 8"/>
                  <a:gd name="T9" fmla="*/ 109 h 109"/>
                  <a:gd name="T10" fmla="*/ 8 w 8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09">
                    <a:moveTo>
                      <a:pt x="8" y="0"/>
                    </a:moveTo>
                    <a:cubicBezTo>
                      <a:pt x="6" y="0"/>
                      <a:pt x="4" y="0"/>
                      <a:pt x="3" y="0"/>
                    </a:cubicBezTo>
                    <a:cubicBezTo>
                      <a:pt x="2" y="37"/>
                      <a:pt x="1" y="73"/>
                      <a:pt x="0" y="109"/>
                    </a:cubicBezTo>
                    <a:cubicBezTo>
                      <a:pt x="1" y="109"/>
                      <a:pt x="2" y="109"/>
                      <a:pt x="3" y="109"/>
                    </a:cubicBezTo>
                    <a:cubicBezTo>
                      <a:pt x="4" y="109"/>
                      <a:pt x="5" y="109"/>
                      <a:pt x="6" y="109"/>
                    </a:cubicBezTo>
                    <a:cubicBezTo>
                      <a:pt x="7" y="73"/>
                      <a:pt x="7" y="36"/>
                      <a:pt x="8" y="0"/>
                    </a:cubicBezTo>
                  </a:path>
                </a:pathLst>
              </a:custGeom>
              <a:solidFill>
                <a:srgbClr val="068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83" name="Freeform 4947">
                <a:extLst>
                  <a:ext uri="{FF2B5EF4-FFF2-40B4-BE49-F238E27FC236}">
                    <a16:creationId xmlns:a16="http://schemas.microsoft.com/office/drawing/2014/main" id="{F5C2AE04-E081-4855-8CD2-A7675D0F3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" y="1904"/>
                <a:ext cx="20" cy="697"/>
              </a:xfrm>
              <a:custGeom>
                <a:avLst/>
                <a:gdLst>
                  <a:gd name="T0" fmla="*/ 23 w 23"/>
                  <a:gd name="T1" fmla="*/ 0 h 819"/>
                  <a:gd name="T2" fmla="*/ 20 w 23"/>
                  <a:gd name="T3" fmla="*/ 0 h 819"/>
                  <a:gd name="T4" fmla="*/ 17 w 23"/>
                  <a:gd name="T5" fmla="*/ 0 h 819"/>
                  <a:gd name="T6" fmla="*/ 0 w 23"/>
                  <a:gd name="T7" fmla="*/ 819 h 819"/>
                  <a:gd name="T8" fmla="*/ 5 w 23"/>
                  <a:gd name="T9" fmla="*/ 819 h 819"/>
                  <a:gd name="T10" fmla="*/ 23 w 23"/>
                  <a:gd name="T11" fmla="*/ 0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819">
                    <a:moveTo>
                      <a:pt x="23" y="0"/>
                    </a:moveTo>
                    <a:cubicBezTo>
                      <a:pt x="22" y="0"/>
                      <a:pt x="21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1" y="273"/>
                      <a:pt x="6" y="546"/>
                      <a:pt x="0" y="819"/>
                    </a:cubicBezTo>
                    <a:cubicBezTo>
                      <a:pt x="5" y="819"/>
                      <a:pt x="5" y="819"/>
                      <a:pt x="5" y="819"/>
                    </a:cubicBezTo>
                    <a:cubicBezTo>
                      <a:pt x="11" y="546"/>
                      <a:pt x="17" y="273"/>
                      <a:pt x="23" y="0"/>
                    </a:cubicBezTo>
                  </a:path>
                </a:pathLst>
              </a:custGeom>
              <a:solidFill>
                <a:srgbClr val="1597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84" name="Freeform 4948">
                <a:extLst>
                  <a:ext uri="{FF2B5EF4-FFF2-40B4-BE49-F238E27FC236}">
                    <a16:creationId xmlns:a16="http://schemas.microsoft.com/office/drawing/2014/main" id="{588ED263-4977-4586-AA68-163B2EDAA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" y="2658"/>
                <a:ext cx="18" cy="562"/>
              </a:xfrm>
              <a:custGeom>
                <a:avLst/>
                <a:gdLst>
                  <a:gd name="T0" fmla="*/ 14 w 20"/>
                  <a:gd name="T1" fmla="*/ 0 h 661"/>
                  <a:gd name="T2" fmla="*/ 7 w 20"/>
                  <a:gd name="T3" fmla="*/ 330 h 661"/>
                  <a:gd name="T4" fmla="*/ 0 w 20"/>
                  <a:gd name="T5" fmla="*/ 649 h 661"/>
                  <a:gd name="T6" fmla="*/ 0 w 20"/>
                  <a:gd name="T7" fmla="*/ 661 h 661"/>
                  <a:gd name="T8" fmla="*/ 11 w 20"/>
                  <a:gd name="T9" fmla="*/ 397 h 661"/>
                  <a:gd name="T10" fmla="*/ 12 w 20"/>
                  <a:gd name="T11" fmla="*/ 353 h 661"/>
                  <a:gd name="T12" fmla="*/ 20 w 20"/>
                  <a:gd name="T13" fmla="*/ 4 h 661"/>
                  <a:gd name="T14" fmla="*/ 14 w 20"/>
                  <a:gd name="T15" fmla="*/ 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661">
                    <a:moveTo>
                      <a:pt x="14" y="0"/>
                    </a:moveTo>
                    <a:cubicBezTo>
                      <a:pt x="12" y="110"/>
                      <a:pt x="9" y="220"/>
                      <a:pt x="7" y="330"/>
                    </a:cubicBezTo>
                    <a:cubicBezTo>
                      <a:pt x="4" y="437"/>
                      <a:pt x="3" y="543"/>
                      <a:pt x="0" y="649"/>
                    </a:cubicBezTo>
                    <a:cubicBezTo>
                      <a:pt x="0" y="653"/>
                      <a:pt x="0" y="657"/>
                      <a:pt x="0" y="661"/>
                    </a:cubicBezTo>
                    <a:cubicBezTo>
                      <a:pt x="4" y="590"/>
                      <a:pt x="7" y="500"/>
                      <a:pt x="11" y="397"/>
                    </a:cubicBezTo>
                    <a:cubicBezTo>
                      <a:pt x="11" y="382"/>
                      <a:pt x="12" y="368"/>
                      <a:pt x="12" y="353"/>
                    </a:cubicBezTo>
                    <a:cubicBezTo>
                      <a:pt x="15" y="236"/>
                      <a:pt x="17" y="120"/>
                      <a:pt x="20" y="4"/>
                    </a:cubicBezTo>
                    <a:cubicBezTo>
                      <a:pt x="18" y="2"/>
                      <a:pt x="16" y="1"/>
                      <a:pt x="14" y="0"/>
                    </a:cubicBezTo>
                  </a:path>
                </a:pathLst>
              </a:custGeom>
              <a:solidFill>
                <a:srgbClr val="80B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85" name="Freeform 4949">
                <a:extLst>
                  <a:ext uri="{FF2B5EF4-FFF2-40B4-BE49-F238E27FC236}">
                    <a16:creationId xmlns:a16="http://schemas.microsoft.com/office/drawing/2014/main" id="{80B8F153-50C5-4B03-908A-1C66ACC13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" y="2633"/>
                <a:ext cx="6" cy="28"/>
              </a:xfrm>
              <a:custGeom>
                <a:avLst/>
                <a:gdLst>
                  <a:gd name="T0" fmla="*/ 6 w 6"/>
                  <a:gd name="T1" fmla="*/ 0 h 33"/>
                  <a:gd name="T2" fmla="*/ 1 w 6"/>
                  <a:gd name="T3" fmla="*/ 0 h 33"/>
                  <a:gd name="T4" fmla="*/ 0 w 6"/>
                  <a:gd name="T5" fmla="*/ 29 h 33"/>
                  <a:gd name="T6" fmla="*/ 6 w 6"/>
                  <a:gd name="T7" fmla="*/ 33 h 33"/>
                  <a:gd name="T8" fmla="*/ 6 w 6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0"/>
                      <a:pt x="0" y="19"/>
                      <a:pt x="0" y="29"/>
                    </a:cubicBezTo>
                    <a:cubicBezTo>
                      <a:pt x="2" y="30"/>
                      <a:pt x="4" y="31"/>
                      <a:pt x="6" y="33"/>
                    </a:cubicBezTo>
                    <a:cubicBezTo>
                      <a:pt x="6" y="22"/>
                      <a:pt x="6" y="11"/>
                      <a:pt x="6" y="0"/>
                    </a:cubicBezTo>
                  </a:path>
                </a:pathLst>
              </a:custGeom>
              <a:solidFill>
                <a:srgbClr val="99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86" name="Freeform 4950">
                <a:extLst>
                  <a:ext uri="{FF2B5EF4-FFF2-40B4-BE49-F238E27FC236}">
                    <a16:creationId xmlns:a16="http://schemas.microsoft.com/office/drawing/2014/main" id="{E2DF9F62-7F6A-472B-91FC-CD6D567DA1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" y="258"/>
                <a:ext cx="81" cy="3064"/>
              </a:xfrm>
              <a:custGeom>
                <a:avLst/>
                <a:gdLst>
                  <a:gd name="T0" fmla="*/ 14 w 95"/>
                  <a:gd name="T1" fmla="*/ 3218 h 3602"/>
                  <a:gd name="T2" fmla="*/ 3 w 95"/>
                  <a:gd name="T3" fmla="*/ 3482 h 3602"/>
                  <a:gd name="T4" fmla="*/ 0 w 95"/>
                  <a:gd name="T5" fmla="*/ 3593 h 3602"/>
                  <a:gd name="T6" fmla="*/ 6 w 95"/>
                  <a:gd name="T7" fmla="*/ 3602 h 3602"/>
                  <a:gd name="T8" fmla="*/ 14 w 95"/>
                  <a:gd name="T9" fmla="*/ 3218 h 3602"/>
                  <a:gd name="T10" fmla="*/ 95 w 95"/>
                  <a:gd name="T11" fmla="*/ 0 h 3602"/>
                  <a:gd name="T12" fmla="*/ 88 w 95"/>
                  <a:gd name="T13" fmla="*/ 9 h 3602"/>
                  <a:gd name="T14" fmla="*/ 77 w 95"/>
                  <a:gd name="T15" fmla="*/ 28 h 3602"/>
                  <a:gd name="T16" fmla="*/ 74 w 95"/>
                  <a:gd name="T17" fmla="*/ 120 h 3602"/>
                  <a:gd name="T18" fmla="*/ 70 w 95"/>
                  <a:gd name="T19" fmla="*/ 377 h 3602"/>
                  <a:gd name="T20" fmla="*/ 63 w 95"/>
                  <a:gd name="T21" fmla="*/ 654 h 3602"/>
                  <a:gd name="T22" fmla="*/ 62 w 95"/>
                  <a:gd name="T23" fmla="*/ 750 h 3602"/>
                  <a:gd name="T24" fmla="*/ 52 w 95"/>
                  <a:gd name="T25" fmla="*/ 1459 h 3602"/>
                  <a:gd name="T26" fmla="*/ 56 w 95"/>
                  <a:gd name="T27" fmla="*/ 1243 h 3602"/>
                  <a:gd name="T28" fmla="*/ 75 w 95"/>
                  <a:gd name="T29" fmla="*/ 399 h 3602"/>
                  <a:gd name="T30" fmla="*/ 80 w 95"/>
                  <a:gd name="T31" fmla="*/ 142 h 3602"/>
                  <a:gd name="T32" fmla="*/ 83 w 95"/>
                  <a:gd name="T33" fmla="*/ 49 h 3602"/>
                  <a:gd name="T34" fmla="*/ 90 w 95"/>
                  <a:gd name="T35" fmla="*/ 34 h 3602"/>
                  <a:gd name="T36" fmla="*/ 90 w 95"/>
                  <a:gd name="T37" fmla="*/ 34 h 3602"/>
                  <a:gd name="T38" fmla="*/ 90 w 95"/>
                  <a:gd name="T39" fmla="*/ 29 h 3602"/>
                  <a:gd name="T40" fmla="*/ 90 w 95"/>
                  <a:gd name="T41" fmla="*/ 14 h 3602"/>
                  <a:gd name="T42" fmla="*/ 95 w 95"/>
                  <a:gd name="T43" fmla="*/ 0 h 3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5" h="3602">
                    <a:moveTo>
                      <a:pt x="14" y="3218"/>
                    </a:moveTo>
                    <a:cubicBezTo>
                      <a:pt x="10" y="3321"/>
                      <a:pt x="7" y="3411"/>
                      <a:pt x="3" y="3482"/>
                    </a:cubicBezTo>
                    <a:cubicBezTo>
                      <a:pt x="2" y="3519"/>
                      <a:pt x="2" y="3556"/>
                      <a:pt x="0" y="3593"/>
                    </a:cubicBezTo>
                    <a:cubicBezTo>
                      <a:pt x="0" y="3599"/>
                      <a:pt x="2" y="3602"/>
                      <a:pt x="6" y="3602"/>
                    </a:cubicBezTo>
                    <a:cubicBezTo>
                      <a:pt x="9" y="3474"/>
                      <a:pt x="11" y="3346"/>
                      <a:pt x="14" y="3218"/>
                    </a:cubicBezTo>
                    <a:moveTo>
                      <a:pt x="95" y="0"/>
                    </a:moveTo>
                    <a:cubicBezTo>
                      <a:pt x="93" y="3"/>
                      <a:pt x="91" y="6"/>
                      <a:pt x="88" y="9"/>
                    </a:cubicBezTo>
                    <a:cubicBezTo>
                      <a:pt x="84" y="15"/>
                      <a:pt x="80" y="21"/>
                      <a:pt x="77" y="28"/>
                    </a:cubicBezTo>
                    <a:cubicBezTo>
                      <a:pt x="77" y="59"/>
                      <a:pt x="75" y="89"/>
                      <a:pt x="74" y="120"/>
                    </a:cubicBezTo>
                    <a:cubicBezTo>
                      <a:pt x="73" y="205"/>
                      <a:pt x="72" y="291"/>
                      <a:pt x="70" y="377"/>
                    </a:cubicBezTo>
                    <a:cubicBezTo>
                      <a:pt x="67" y="469"/>
                      <a:pt x="65" y="562"/>
                      <a:pt x="63" y="654"/>
                    </a:cubicBezTo>
                    <a:cubicBezTo>
                      <a:pt x="63" y="686"/>
                      <a:pt x="62" y="718"/>
                      <a:pt x="62" y="750"/>
                    </a:cubicBezTo>
                    <a:cubicBezTo>
                      <a:pt x="59" y="971"/>
                      <a:pt x="56" y="1213"/>
                      <a:pt x="52" y="1459"/>
                    </a:cubicBezTo>
                    <a:cubicBezTo>
                      <a:pt x="53" y="1387"/>
                      <a:pt x="55" y="1315"/>
                      <a:pt x="56" y="1243"/>
                    </a:cubicBezTo>
                    <a:cubicBezTo>
                      <a:pt x="62" y="962"/>
                      <a:pt x="67" y="681"/>
                      <a:pt x="75" y="399"/>
                    </a:cubicBezTo>
                    <a:cubicBezTo>
                      <a:pt x="77" y="314"/>
                      <a:pt x="78" y="228"/>
                      <a:pt x="80" y="142"/>
                    </a:cubicBezTo>
                    <a:cubicBezTo>
                      <a:pt x="80" y="111"/>
                      <a:pt x="82" y="80"/>
                      <a:pt x="83" y="49"/>
                    </a:cubicBezTo>
                    <a:cubicBezTo>
                      <a:pt x="83" y="43"/>
                      <a:pt x="85" y="38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2"/>
                      <a:pt x="90" y="31"/>
                      <a:pt x="90" y="29"/>
                    </a:cubicBezTo>
                    <a:cubicBezTo>
                      <a:pt x="90" y="24"/>
                      <a:pt x="90" y="19"/>
                      <a:pt x="90" y="14"/>
                    </a:cubicBezTo>
                    <a:cubicBezTo>
                      <a:pt x="90" y="9"/>
                      <a:pt x="92" y="4"/>
                      <a:pt x="95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87" name="Freeform 4951">
                <a:extLst>
                  <a:ext uri="{FF2B5EF4-FFF2-40B4-BE49-F238E27FC236}">
                    <a16:creationId xmlns:a16="http://schemas.microsoft.com/office/drawing/2014/main" id="{9A4F8329-4E2A-43EB-85BD-184F0AE5D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" y="3315"/>
                <a:ext cx="22" cy="47"/>
              </a:xfrm>
              <a:custGeom>
                <a:avLst/>
                <a:gdLst>
                  <a:gd name="T0" fmla="*/ 25 w 25"/>
                  <a:gd name="T1" fmla="*/ 0 h 56"/>
                  <a:gd name="T2" fmla="*/ 22 w 25"/>
                  <a:gd name="T3" fmla="*/ 4 h 56"/>
                  <a:gd name="T4" fmla="*/ 3 w 25"/>
                  <a:gd name="T5" fmla="*/ 22 h 56"/>
                  <a:gd name="T6" fmla="*/ 1 w 25"/>
                  <a:gd name="T7" fmla="*/ 22 h 56"/>
                  <a:gd name="T8" fmla="*/ 0 w 25"/>
                  <a:gd name="T9" fmla="*/ 50 h 56"/>
                  <a:gd name="T10" fmla="*/ 6 w 25"/>
                  <a:gd name="T11" fmla="*/ 56 h 56"/>
                  <a:gd name="T12" fmla="*/ 20 w 25"/>
                  <a:gd name="T13" fmla="*/ 48 h 56"/>
                  <a:gd name="T14" fmla="*/ 24 w 25"/>
                  <a:gd name="T15" fmla="*/ 43 h 56"/>
                  <a:gd name="T16" fmla="*/ 25 w 25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56">
                    <a:moveTo>
                      <a:pt x="25" y="0"/>
                    </a:moveTo>
                    <a:cubicBezTo>
                      <a:pt x="24" y="1"/>
                      <a:pt x="23" y="3"/>
                      <a:pt x="22" y="4"/>
                    </a:cubicBezTo>
                    <a:cubicBezTo>
                      <a:pt x="17" y="12"/>
                      <a:pt x="11" y="17"/>
                      <a:pt x="3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0" y="31"/>
                      <a:pt x="0" y="41"/>
                      <a:pt x="0" y="50"/>
                    </a:cubicBezTo>
                    <a:cubicBezTo>
                      <a:pt x="0" y="53"/>
                      <a:pt x="2" y="55"/>
                      <a:pt x="6" y="56"/>
                    </a:cubicBezTo>
                    <a:cubicBezTo>
                      <a:pt x="11" y="55"/>
                      <a:pt x="16" y="52"/>
                      <a:pt x="20" y="48"/>
                    </a:cubicBezTo>
                    <a:cubicBezTo>
                      <a:pt x="21" y="46"/>
                      <a:pt x="23" y="45"/>
                      <a:pt x="24" y="43"/>
                    </a:cubicBezTo>
                    <a:cubicBezTo>
                      <a:pt x="25" y="29"/>
                      <a:pt x="25" y="14"/>
                      <a:pt x="25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88" name="Freeform 4952">
                <a:extLst>
                  <a:ext uri="{FF2B5EF4-FFF2-40B4-BE49-F238E27FC236}">
                    <a16:creationId xmlns:a16="http://schemas.microsoft.com/office/drawing/2014/main" id="{7A2DADF7-DD08-473C-8933-5B8AFB985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" y="3306"/>
                <a:ext cx="15" cy="45"/>
              </a:xfrm>
              <a:custGeom>
                <a:avLst/>
                <a:gdLst>
                  <a:gd name="T0" fmla="*/ 9 w 18"/>
                  <a:gd name="T1" fmla="*/ 0 h 53"/>
                  <a:gd name="T2" fmla="*/ 1 w 18"/>
                  <a:gd name="T3" fmla="*/ 10 h 53"/>
                  <a:gd name="T4" fmla="*/ 0 w 18"/>
                  <a:gd name="T5" fmla="*/ 53 h 53"/>
                  <a:gd name="T6" fmla="*/ 16 w 18"/>
                  <a:gd name="T7" fmla="*/ 37 h 53"/>
                  <a:gd name="T8" fmla="*/ 17 w 18"/>
                  <a:gd name="T9" fmla="*/ 35 h 53"/>
                  <a:gd name="T10" fmla="*/ 18 w 18"/>
                  <a:gd name="T11" fmla="*/ 15 h 53"/>
                  <a:gd name="T12" fmla="*/ 12 w 18"/>
                  <a:gd name="T13" fmla="*/ 17 h 53"/>
                  <a:gd name="T14" fmla="*/ 9 w 18"/>
                  <a:gd name="T15" fmla="*/ 11 h 53"/>
                  <a:gd name="T16" fmla="*/ 9 w 18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3">
                    <a:moveTo>
                      <a:pt x="9" y="0"/>
                    </a:moveTo>
                    <a:cubicBezTo>
                      <a:pt x="6" y="4"/>
                      <a:pt x="4" y="7"/>
                      <a:pt x="1" y="10"/>
                    </a:cubicBezTo>
                    <a:cubicBezTo>
                      <a:pt x="1" y="24"/>
                      <a:pt x="1" y="39"/>
                      <a:pt x="0" y="53"/>
                    </a:cubicBezTo>
                    <a:cubicBezTo>
                      <a:pt x="6" y="48"/>
                      <a:pt x="11" y="42"/>
                      <a:pt x="16" y="37"/>
                    </a:cubicBezTo>
                    <a:cubicBezTo>
                      <a:pt x="16" y="36"/>
                      <a:pt x="17" y="36"/>
                      <a:pt x="17" y="35"/>
                    </a:cubicBezTo>
                    <a:cubicBezTo>
                      <a:pt x="17" y="29"/>
                      <a:pt x="18" y="22"/>
                      <a:pt x="18" y="15"/>
                    </a:cubicBezTo>
                    <a:cubicBezTo>
                      <a:pt x="16" y="16"/>
                      <a:pt x="14" y="17"/>
                      <a:pt x="12" y="17"/>
                    </a:cubicBezTo>
                    <a:cubicBezTo>
                      <a:pt x="10" y="17"/>
                      <a:pt x="9" y="15"/>
                      <a:pt x="9" y="11"/>
                    </a:cubicBezTo>
                    <a:cubicBezTo>
                      <a:pt x="9" y="7"/>
                      <a:pt x="9" y="4"/>
                      <a:pt x="9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89" name="Freeform 4953">
                <a:extLst>
                  <a:ext uri="{FF2B5EF4-FFF2-40B4-BE49-F238E27FC236}">
                    <a16:creationId xmlns:a16="http://schemas.microsoft.com/office/drawing/2014/main" id="{BCCAE407-F058-4C1F-9A76-2E0AB619B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3299"/>
                <a:ext cx="21" cy="34"/>
              </a:xfrm>
              <a:custGeom>
                <a:avLst/>
                <a:gdLst>
                  <a:gd name="T0" fmla="*/ 14 w 25"/>
                  <a:gd name="T1" fmla="*/ 0 h 40"/>
                  <a:gd name="T2" fmla="*/ 2 w 25"/>
                  <a:gd name="T3" fmla="*/ 20 h 40"/>
                  <a:gd name="T4" fmla="*/ 0 w 25"/>
                  <a:gd name="T5" fmla="*/ 23 h 40"/>
                  <a:gd name="T6" fmla="*/ 0 w 25"/>
                  <a:gd name="T7" fmla="*/ 40 h 40"/>
                  <a:gd name="T8" fmla="*/ 2 w 25"/>
                  <a:gd name="T9" fmla="*/ 40 h 40"/>
                  <a:gd name="T10" fmla="*/ 21 w 25"/>
                  <a:gd name="T11" fmla="*/ 22 h 40"/>
                  <a:gd name="T12" fmla="*/ 24 w 25"/>
                  <a:gd name="T13" fmla="*/ 18 h 40"/>
                  <a:gd name="T14" fmla="*/ 25 w 25"/>
                  <a:gd name="T15" fmla="*/ 4 h 40"/>
                  <a:gd name="T16" fmla="*/ 23 w 25"/>
                  <a:gd name="T17" fmla="*/ 4 h 40"/>
                  <a:gd name="T18" fmla="*/ 22 w 25"/>
                  <a:gd name="T19" fmla="*/ 4 h 40"/>
                  <a:gd name="T20" fmla="*/ 14 w 25"/>
                  <a:gd name="T2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40">
                    <a:moveTo>
                      <a:pt x="14" y="0"/>
                    </a:moveTo>
                    <a:cubicBezTo>
                      <a:pt x="11" y="7"/>
                      <a:pt x="7" y="13"/>
                      <a:pt x="2" y="20"/>
                    </a:cubicBezTo>
                    <a:cubicBezTo>
                      <a:pt x="2" y="21"/>
                      <a:pt x="1" y="22"/>
                      <a:pt x="0" y="23"/>
                    </a:cubicBezTo>
                    <a:cubicBezTo>
                      <a:pt x="0" y="29"/>
                      <a:pt x="0" y="34"/>
                      <a:pt x="0" y="40"/>
                    </a:cubicBezTo>
                    <a:cubicBezTo>
                      <a:pt x="0" y="40"/>
                      <a:pt x="1" y="40"/>
                      <a:pt x="2" y="40"/>
                    </a:cubicBezTo>
                    <a:cubicBezTo>
                      <a:pt x="10" y="35"/>
                      <a:pt x="16" y="30"/>
                      <a:pt x="21" y="22"/>
                    </a:cubicBezTo>
                    <a:cubicBezTo>
                      <a:pt x="22" y="21"/>
                      <a:pt x="23" y="19"/>
                      <a:pt x="24" y="18"/>
                    </a:cubicBezTo>
                    <a:cubicBezTo>
                      <a:pt x="24" y="13"/>
                      <a:pt x="25" y="8"/>
                      <a:pt x="25" y="4"/>
                    </a:cubicBezTo>
                    <a:cubicBezTo>
                      <a:pt x="24" y="4"/>
                      <a:pt x="23" y="4"/>
                      <a:pt x="23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9" y="4"/>
                      <a:pt x="16" y="2"/>
                      <a:pt x="14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90" name="Freeform 4954">
                <a:extLst>
                  <a:ext uri="{FF2B5EF4-FFF2-40B4-BE49-F238E27FC236}">
                    <a16:creationId xmlns:a16="http://schemas.microsoft.com/office/drawing/2014/main" id="{B6054BDD-EC4E-4D52-BE07-E7F8C0DDB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3296"/>
                <a:ext cx="6" cy="19"/>
              </a:xfrm>
              <a:custGeom>
                <a:avLst/>
                <a:gdLst>
                  <a:gd name="T0" fmla="*/ 8 w 8"/>
                  <a:gd name="T1" fmla="*/ 0 h 22"/>
                  <a:gd name="T2" fmla="*/ 1 w 8"/>
                  <a:gd name="T3" fmla="*/ 8 h 22"/>
                  <a:gd name="T4" fmla="*/ 0 w 8"/>
                  <a:gd name="T5" fmla="*/ 22 h 22"/>
                  <a:gd name="T6" fmla="*/ 8 w 8"/>
                  <a:gd name="T7" fmla="*/ 12 h 22"/>
                  <a:gd name="T8" fmla="*/ 8 w 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2">
                    <a:moveTo>
                      <a:pt x="8" y="0"/>
                    </a:moveTo>
                    <a:cubicBezTo>
                      <a:pt x="6" y="3"/>
                      <a:pt x="3" y="6"/>
                      <a:pt x="1" y="8"/>
                    </a:cubicBezTo>
                    <a:cubicBezTo>
                      <a:pt x="1" y="12"/>
                      <a:pt x="0" y="17"/>
                      <a:pt x="0" y="22"/>
                    </a:cubicBezTo>
                    <a:cubicBezTo>
                      <a:pt x="3" y="19"/>
                      <a:pt x="5" y="16"/>
                      <a:pt x="8" y="12"/>
                    </a:cubicBezTo>
                    <a:cubicBezTo>
                      <a:pt x="8" y="8"/>
                      <a:pt x="8" y="4"/>
                      <a:pt x="8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91" name="Freeform 4955">
                <a:extLst>
                  <a:ext uri="{FF2B5EF4-FFF2-40B4-BE49-F238E27FC236}">
                    <a16:creationId xmlns:a16="http://schemas.microsoft.com/office/drawing/2014/main" id="{C6B9DB85-92D7-497F-B696-62C32797C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" y="3296"/>
                <a:ext cx="8" cy="25"/>
              </a:xfrm>
              <a:custGeom>
                <a:avLst/>
                <a:gdLst>
                  <a:gd name="T0" fmla="*/ 9 w 9"/>
                  <a:gd name="T1" fmla="*/ 0 h 29"/>
                  <a:gd name="T2" fmla="*/ 0 w 9"/>
                  <a:gd name="T3" fmla="*/ 12 h 29"/>
                  <a:gd name="T4" fmla="*/ 0 w 9"/>
                  <a:gd name="T5" fmla="*/ 23 h 29"/>
                  <a:gd name="T6" fmla="*/ 3 w 9"/>
                  <a:gd name="T7" fmla="*/ 29 h 29"/>
                  <a:gd name="T8" fmla="*/ 9 w 9"/>
                  <a:gd name="T9" fmla="*/ 27 h 29"/>
                  <a:gd name="T10" fmla="*/ 9 w 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9">
                    <a:moveTo>
                      <a:pt x="9" y="0"/>
                    </a:moveTo>
                    <a:cubicBezTo>
                      <a:pt x="6" y="4"/>
                      <a:pt x="3" y="8"/>
                      <a:pt x="0" y="12"/>
                    </a:cubicBezTo>
                    <a:cubicBezTo>
                      <a:pt x="0" y="16"/>
                      <a:pt x="0" y="19"/>
                      <a:pt x="0" y="23"/>
                    </a:cubicBezTo>
                    <a:cubicBezTo>
                      <a:pt x="0" y="27"/>
                      <a:pt x="1" y="29"/>
                      <a:pt x="3" y="29"/>
                    </a:cubicBezTo>
                    <a:cubicBezTo>
                      <a:pt x="5" y="29"/>
                      <a:pt x="7" y="28"/>
                      <a:pt x="9" y="27"/>
                    </a:cubicBezTo>
                    <a:cubicBezTo>
                      <a:pt x="9" y="18"/>
                      <a:pt x="9" y="9"/>
                      <a:pt x="9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92" name="Freeform 4956">
                <a:extLst>
                  <a:ext uri="{FF2B5EF4-FFF2-40B4-BE49-F238E27FC236}">
                    <a16:creationId xmlns:a16="http://schemas.microsoft.com/office/drawing/2014/main" id="{2D318D2D-D8E3-40C5-848E-92A29C80C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" y="3280"/>
                <a:ext cx="9" cy="26"/>
              </a:xfrm>
              <a:custGeom>
                <a:avLst/>
                <a:gdLst>
                  <a:gd name="T0" fmla="*/ 10 w 10"/>
                  <a:gd name="T1" fmla="*/ 0 h 31"/>
                  <a:gd name="T2" fmla="*/ 2 w 10"/>
                  <a:gd name="T3" fmla="*/ 10 h 31"/>
                  <a:gd name="T4" fmla="*/ 2 w 10"/>
                  <a:gd name="T5" fmla="*/ 14 h 31"/>
                  <a:gd name="T6" fmla="*/ 0 w 10"/>
                  <a:gd name="T7" fmla="*/ 19 h 31"/>
                  <a:gd name="T8" fmla="*/ 0 w 10"/>
                  <a:gd name="T9" fmla="*/ 31 h 31"/>
                  <a:gd name="T10" fmla="*/ 9 w 10"/>
                  <a:gd name="T11" fmla="*/ 19 h 31"/>
                  <a:gd name="T12" fmla="*/ 10 w 10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1">
                    <a:moveTo>
                      <a:pt x="10" y="0"/>
                    </a:moveTo>
                    <a:cubicBezTo>
                      <a:pt x="7" y="3"/>
                      <a:pt x="5" y="7"/>
                      <a:pt x="2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1" y="17"/>
                      <a:pt x="0" y="19"/>
                    </a:cubicBezTo>
                    <a:cubicBezTo>
                      <a:pt x="0" y="23"/>
                      <a:pt x="0" y="27"/>
                      <a:pt x="0" y="31"/>
                    </a:cubicBezTo>
                    <a:cubicBezTo>
                      <a:pt x="3" y="27"/>
                      <a:pt x="6" y="23"/>
                      <a:pt x="9" y="19"/>
                    </a:cubicBezTo>
                    <a:cubicBezTo>
                      <a:pt x="10" y="13"/>
                      <a:pt x="10" y="6"/>
                      <a:pt x="10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93" name="Freeform 4957">
                <a:extLst>
                  <a:ext uri="{FF2B5EF4-FFF2-40B4-BE49-F238E27FC236}">
                    <a16:creationId xmlns:a16="http://schemas.microsoft.com/office/drawing/2014/main" id="{67A169E5-F605-4E54-B4E7-5859E3F63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3297"/>
                <a:ext cx="9" cy="6"/>
              </a:xfrm>
              <a:custGeom>
                <a:avLst/>
                <a:gdLst>
                  <a:gd name="T0" fmla="*/ 11 w 11"/>
                  <a:gd name="T1" fmla="*/ 0 h 7"/>
                  <a:gd name="T2" fmla="*/ 5 w 11"/>
                  <a:gd name="T3" fmla="*/ 3 h 7"/>
                  <a:gd name="T4" fmla="*/ 4 w 11"/>
                  <a:gd name="T5" fmla="*/ 3 h 7"/>
                  <a:gd name="T6" fmla="*/ 0 w 11"/>
                  <a:gd name="T7" fmla="*/ 2 h 7"/>
                  <a:gd name="T8" fmla="*/ 0 w 11"/>
                  <a:gd name="T9" fmla="*/ 3 h 7"/>
                  <a:gd name="T10" fmla="*/ 8 w 11"/>
                  <a:gd name="T11" fmla="*/ 7 h 7"/>
                  <a:gd name="T12" fmla="*/ 9 w 11"/>
                  <a:gd name="T13" fmla="*/ 7 h 7"/>
                  <a:gd name="T14" fmla="*/ 11 w 11"/>
                  <a:gd name="T15" fmla="*/ 7 h 7"/>
                  <a:gd name="T16" fmla="*/ 11 w 11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9" y="1"/>
                      <a:pt x="7" y="2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5"/>
                      <a:pt x="5" y="7"/>
                      <a:pt x="8" y="7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1" y="5"/>
                      <a:pt x="11" y="2"/>
                      <a:pt x="11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94" name="Freeform 4958">
                <a:extLst>
                  <a:ext uri="{FF2B5EF4-FFF2-40B4-BE49-F238E27FC236}">
                    <a16:creationId xmlns:a16="http://schemas.microsoft.com/office/drawing/2014/main" id="{3E2196C6-2713-4307-B665-380FEFC0F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3290"/>
                <a:ext cx="6" cy="13"/>
              </a:xfrm>
              <a:custGeom>
                <a:avLst/>
                <a:gdLst>
                  <a:gd name="T0" fmla="*/ 7 w 7"/>
                  <a:gd name="T1" fmla="*/ 0 h 15"/>
                  <a:gd name="T2" fmla="*/ 0 w 7"/>
                  <a:gd name="T3" fmla="*/ 8 h 15"/>
                  <a:gd name="T4" fmla="*/ 0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5" y="4"/>
                      <a:pt x="3" y="6"/>
                      <a:pt x="0" y="8"/>
                    </a:cubicBezTo>
                    <a:cubicBezTo>
                      <a:pt x="0" y="10"/>
                      <a:pt x="0" y="13"/>
                      <a:pt x="0" y="15"/>
                    </a:cubicBezTo>
                    <a:cubicBezTo>
                      <a:pt x="2" y="13"/>
                      <a:pt x="5" y="10"/>
                      <a:pt x="7" y="7"/>
                    </a:cubicBezTo>
                    <a:cubicBezTo>
                      <a:pt x="7" y="5"/>
                      <a:pt x="7" y="3"/>
                      <a:pt x="7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95" name="Freeform 4959">
                <a:extLst>
                  <a:ext uri="{FF2B5EF4-FFF2-40B4-BE49-F238E27FC236}">
                    <a16:creationId xmlns:a16="http://schemas.microsoft.com/office/drawing/2014/main" id="{6CF86157-E9CD-4142-83E8-16BD374B2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" y="3288"/>
                <a:ext cx="2" cy="8"/>
              </a:xfrm>
              <a:custGeom>
                <a:avLst/>
                <a:gdLst>
                  <a:gd name="T0" fmla="*/ 2 w 2"/>
                  <a:gd name="T1" fmla="*/ 0 h 9"/>
                  <a:gd name="T2" fmla="*/ 1 w 2"/>
                  <a:gd name="T3" fmla="*/ 1 h 9"/>
                  <a:gd name="T4" fmla="*/ 0 w 2"/>
                  <a:gd name="T5" fmla="*/ 2 h 9"/>
                  <a:gd name="T6" fmla="*/ 0 w 2"/>
                  <a:gd name="T7" fmla="*/ 9 h 9"/>
                  <a:gd name="T8" fmla="*/ 2 w 2"/>
                  <a:gd name="T9" fmla="*/ 4 h 9"/>
                  <a:gd name="T10" fmla="*/ 2 w 2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5"/>
                      <a:pt x="0" y="7"/>
                      <a:pt x="0" y="9"/>
                    </a:cubicBezTo>
                    <a:cubicBezTo>
                      <a:pt x="1" y="7"/>
                      <a:pt x="2" y="5"/>
                      <a:pt x="2" y="4"/>
                    </a:cubicBezTo>
                    <a:cubicBezTo>
                      <a:pt x="2" y="3"/>
                      <a:pt x="2" y="1"/>
                      <a:pt x="2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96" name="Freeform 4960">
                <a:extLst>
                  <a:ext uri="{FF2B5EF4-FFF2-40B4-BE49-F238E27FC236}">
                    <a16:creationId xmlns:a16="http://schemas.microsoft.com/office/drawing/2014/main" id="{5A06C0E7-C47C-4C5C-808F-B4E5356F7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" y="260"/>
                <a:ext cx="19" cy="25"/>
              </a:xfrm>
              <a:custGeom>
                <a:avLst/>
                <a:gdLst>
                  <a:gd name="T0" fmla="*/ 15 w 22"/>
                  <a:gd name="T1" fmla="*/ 0 h 30"/>
                  <a:gd name="T2" fmla="*/ 4 w 22"/>
                  <a:gd name="T3" fmla="*/ 4 h 30"/>
                  <a:gd name="T4" fmla="*/ 3 w 22"/>
                  <a:gd name="T5" fmla="*/ 5 h 30"/>
                  <a:gd name="T6" fmla="*/ 3 w 22"/>
                  <a:gd name="T7" fmla="*/ 7 h 30"/>
                  <a:gd name="T8" fmla="*/ 0 w 22"/>
                  <a:gd name="T9" fmla="*/ 30 h 30"/>
                  <a:gd name="T10" fmla="*/ 9 w 22"/>
                  <a:gd name="T11" fmla="*/ 24 h 30"/>
                  <a:gd name="T12" fmla="*/ 21 w 22"/>
                  <a:gd name="T13" fmla="*/ 19 h 30"/>
                  <a:gd name="T14" fmla="*/ 21 w 22"/>
                  <a:gd name="T15" fmla="*/ 19 h 30"/>
                  <a:gd name="T16" fmla="*/ 22 w 22"/>
                  <a:gd name="T17" fmla="*/ 6 h 30"/>
                  <a:gd name="T18" fmla="*/ 17 w 22"/>
                  <a:gd name="T19" fmla="*/ 0 h 30"/>
                  <a:gd name="T20" fmla="*/ 15 w 22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30">
                    <a:moveTo>
                      <a:pt x="15" y="0"/>
                    </a:moveTo>
                    <a:cubicBezTo>
                      <a:pt x="11" y="0"/>
                      <a:pt x="7" y="1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1" y="15"/>
                      <a:pt x="0" y="22"/>
                      <a:pt x="0" y="30"/>
                    </a:cubicBezTo>
                    <a:cubicBezTo>
                      <a:pt x="3" y="28"/>
                      <a:pt x="6" y="26"/>
                      <a:pt x="9" y="24"/>
                    </a:cubicBezTo>
                    <a:cubicBezTo>
                      <a:pt x="12" y="21"/>
                      <a:pt x="16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5"/>
                      <a:pt x="22" y="11"/>
                      <a:pt x="22" y="6"/>
                    </a:cubicBezTo>
                    <a:cubicBezTo>
                      <a:pt x="22" y="3"/>
                      <a:pt x="20" y="1"/>
                      <a:pt x="17" y="0"/>
                    </a:cubicBezTo>
                    <a:cubicBezTo>
                      <a:pt x="16" y="0"/>
                      <a:pt x="16" y="0"/>
                      <a:pt x="15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97" name="Freeform 4961">
                <a:extLst>
                  <a:ext uri="{FF2B5EF4-FFF2-40B4-BE49-F238E27FC236}">
                    <a16:creationId xmlns:a16="http://schemas.microsoft.com/office/drawing/2014/main" id="{31BBCBAB-2E0F-4F0E-B131-FF4520608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" y="264"/>
                <a:ext cx="5" cy="22"/>
              </a:xfrm>
              <a:custGeom>
                <a:avLst/>
                <a:gdLst>
                  <a:gd name="T0" fmla="*/ 6 w 6"/>
                  <a:gd name="T1" fmla="*/ 0 h 26"/>
                  <a:gd name="T2" fmla="*/ 0 w 6"/>
                  <a:gd name="T3" fmla="*/ 4 h 26"/>
                  <a:gd name="T4" fmla="*/ 1 w 6"/>
                  <a:gd name="T5" fmla="*/ 26 h 26"/>
                  <a:gd name="T6" fmla="*/ 3 w 6"/>
                  <a:gd name="T7" fmla="*/ 25 h 26"/>
                  <a:gd name="T8" fmla="*/ 6 w 6"/>
                  <a:gd name="T9" fmla="*/ 2 h 26"/>
                  <a:gd name="T10" fmla="*/ 6 w 6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6">
                    <a:moveTo>
                      <a:pt x="6" y="0"/>
                    </a:moveTo>
                    <a:cubicBezTo>
                      <a:pt x="4" y="1"/>
                      <a:pt x="2" y="3"/>
                      <a:pt x="0" y="4"/>
                    </a:cubicBezTo>
                    <a:cubicBezTo>
                      <a:pt x="0" y="11"/>
                      <a:pt x="1" y="18"/>
                      <a:pt x="1" y="26"/>
                    </a:cubicBezTo>
                    <a:cubicBezTo>
                      <a:pt x="1" y="25"/>
                      <a:pt x="2" y="25"/>
                      <a:pt x="3" y="25"/>
                    </a:cubicBezTo>
                    <a:cubicBezTo>
                      <a:pt x="3" y="17"/>
                      <a:pt x="4" y="10"/>
                      <a:pt x="6" y="2"/>
                    </a:cubicBezTo>
                    <a:cubicBezTo>
                      <a:pt x="6" y="2"/>
                      <a:pt x="6" y="1"/>
                      <a:pt x="6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98" name="Freeform 4962">
                <a:extLst>
                  <a:ext uri="{FF2B5EF4-FFF2-40B4-BE49-F238E27FC236}">
                    <a16:creationId xmlns:a16="http://schemas.microsoft.com/office/drawing/2014/main" id="{39E2850F-7FD7-492E-A152-C222AC3CD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" y="231"/>
                <a:ext cx="30" cy="29"/>
              </a:xfrm>
              <a:custGeom>
                <a:avLst/>
                <a:gdLst>
                  <a:gd name="T0" fmla="*/ 29 w 35"/>
                  <a:gd name="T1" fmla="*/ 0 h 34"/>
                  <a:gd name="T2" fmla="*/ 19 w 35"/>
                  <a:gd name="T3" fmla="*/ 6 h 34"/>
                  <a:gd name="T4" fmla="*/ 4 w 35"/>
                  <a:gd name="T5" fmla="*/ 26 h 34"/>
                  <a:gd name="T6" fmla="*/ 0 w 35"/>
                  <a:gd name="T7" fmla="*/ 32 h 34"/>
                  <a:gd name="T8" fmla="*/ 0 w 35"/>
                  <a:gd name="T9" fmla="*/ 32 h 34"/>
                  <a:gd name="T10" fmla="*/ 3 w 35"/>
                  <a:gd name="T11" fmla="*/ 28 h 34"/>
                  <a:gd name="T12" fmla="*/ 11 w 35"/>
                  <a:gd name="T13" fmla="*/ 19 h 34"/>
                  <a:gd name="T14" fmla="*/ 14 w 35"/>
                  <a:gd name="T15" fmla="*/ 19 h 34"/>
                  <a:gd name="T16" fmla="*/ 23 w 35"/>
                  <a:gd name="T17" fmla="*/ 28 h 34"/>
                  <a:gd name="T18" fmla="*/ 23 w 35"/>
                  <a:gd name="T19" fmla="*/ 34 h 34"/>
                  <a:gd name="T20" fmla="*/ 26 w 35"/>
                  <a:gd name="T21" fmla="*/ 33 h 34"/>
                  <a:gd name="T22" fmla="*/ 34 w 35"/>
                  <a:gd name="T23" fmla="*/ 22 h 34"/>
                  <a:gd name="T24" fmla="*/ 34 w 35"/>
                  <a:gd name="T25" fmla="*/ 10 h 34"/>
                  <a:gd name="T26" fmla="*/ 32 w 35"/>
                  <a:gd name="T27" fmla="*/ 1 h 34"/>
                  <a:gd name="T28" fmla="*/ 29 w 3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34">
                    <a:moveTo>
                      <a:pt x="29" y="0"/>
                    </a:moveTo>
                    <a:cubicBezTo>
                      <a:pt x="25" y="0"/>
                      <a:pt x="22" y="3"/>
                      <a:pt x="19" y="6"/>
                    </a:cubicBezTo>
                    <a:cubicBezTo>
                      <a:pt x="13" y="12"/>
                      <a:pt x="9" y="19"/>
                      <a:pt x="4" y="26"/>
                    </a:cubicBezTo>
                    <a:cubicBezTo>
                      <a:pt x="3" y="28"/>
                      <a:pt x="1" y="30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0"/>
                      <a:pt x="2" y="29"/>
                      <a:pt x="3" y="28"/>
                    </a:cubicBezTo>
                    <a:cubicBezTo>
                      <a:pt x="5" y="24"/>
                      <a:pt x="8" y="22"/>
                      <a:pt x="11" y="19"/>
                    </a:cubicBezTo>
                    <a:cubicBezTo>
                      <a:pt x="12" y="19"/>
                      <a:pt x="13" y="19"/>
                      <a:pt x="14" y="19"/>
                    </a:cubicBezTo>
                    <a:cubicBezTo>
                      <a:pt x="18" y="19"/>
                      <a:pt x="23" y="23"/>
                      <a:pt x="23" y="28"/>
                    </a:cubicBezTo>
                    <a:cubicBezTo>
                      <a:pt x="23" y="30"/>
                      <a:pt x="23" y="32"/>
                      <a:pt x="23" y="34"/>
                    </a:cubicBezTo>
                    <a:cubicBezTo>
                      <a:pt x="24" y="33"/>
                      <a:pt x="25" y="33"/>
                      <a:pt x="26" y="33"/>
                    </a:cubicBezTo>
                    <a:cubicBezTo>
                      <a:pt x="27" y="29"/>
                      <a:pt x="30" y="24"/>
                      <a:pt x="34" y="22"/>
                    </a:cubicBezTo>
                    <a:cubicBezTo>
                      <a:pt x="34" y="18"/>
                      <a:pt x="34" y="14"/>
                      <a:pt x="34" y="10"/>
                    </a:cubicBezTo>
                    <a:cubicBezTo>
                      <a:pt x="35" y="7"/>
                      <a:pt x="35" y="3"/>
                      <a:pt x="32" y="1"/>
                    </a:cubicBezTo>
                    <a:cubicBezTo>
                      <a:pt x="31" y="0"/>
                      <a:pt x="30" y="0"/>
                      <a:pt x="29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699" name="Freeform 4963">
                <a:extLst>
                  <a:ext uri="{FF2B5EF4-FFF2-40B4-BE49-F238E27FC236}">
                    <a16:creationId xmlns:a16="http://schemas.microsoft.com/office/drawing/2014/main" id="{291C7D91-A4AA-45DF-93C3-51F8223CD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" y="247"/>
                <a:ext cx="20" cy="15"/>
              </a:xfrm>
              <a:custGeom>
                <a:avLst/>
                <a:gdLst>
                  <a:gd name="T0" fmla="*/ 14 w 23"/>
                  <a:gd name="T1" fmla="*/ 0 h 18"/>
                  <a:gd name="T2" fmla="*/ 11 w 23"/>
                  <a:gd name="T3" fmla="*/ 0 h 18"/>
                  <a:gd name="T4" fmla="*/ 3 w 23"/>
                  <a:gd name="T5" fmla="*/ 9 h 18"/>
                  <a:gd name="T6" fmla="*/ 0 w 23"/>
                  <a:gd name="T7" fmla="*/ 13 h 18"/>
                  <a:gd name="T8" fmla="*/ 8 w 23"/>
                  <a:gd name="T9" fmla="*/ 5 h 18"/>
                  <a:gd name="T10" fmla="*/ 13 w 23"/>
                  <a:gd name="T11" fmla="*/ 3 h 18"/>
                  <a:gd name="T12" fmla="*/ 17 w 23"/>
                  <a:gd name="T13" fmla="*/ 4 h 18"/>
                  <a:gd name="T14" fmla="*/ 19 w 23"/>
                  <a:gd name="T15" fmla="*/ 13 h 18"/>
                  <a:gd name="T16" fmla="*/ 19 w 23"/>
                  <a:gd name="T17" fmla="*/ 18 h 18"/>
                  <a:gd name="T18" fmla="*/ 23 w 23"/>
                  <a:gd name="T19" fmla="*/ 15 h 18"/>
                  <a:gd name="T20" fmla="*/ 23 w 23"/>
                  <a:gd name="T21" fmla="*/ 9 h 18"/>
                  <a:gd name="T22" fmla="*/ 14 w 23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18">
                    <a:moveTo>
                      <a:pt x="14" y="0"/>
                    </a:moveTo>
                    <a:cubicBezTo>
                      <a:pt x="13" y="0"/>
                      <a:pt x="12" y="0"/>
                      <a:pt x="11" y="0"/>
                    </a:cubicBezTo>
                    <a:cubicBezTo>
                      <a:pt x="8" y="3"/>
                      <a:pt x="5" y="5"/>
                      <a:pt x="3" y="9"/>
                    </a:cubicBezTo>
                    <a:cubicBezTo>
                      <a:pt x="2" y="10"/>
                      <a:pt x="1" y="11"/>
                      <a:pt x="0" y="13"/>
                    </a:cubicBezTo>
                    <a:cubicBezTo>
                      <a:pt x="3" y="10"/>
                      <a:pt x="5" y="7"/>
                      <a:pt x="8" y="5"/>
                    </a:cubicBezTo>
                    <a:cubicBezTo>
                      <a:pt x="9" y="4"/>
                      <a:pt x="11" y="3"/>
                      <a:pt x="13" y="3"/>
                    </a:cubicBezTo>
                    <a:cubicBezTo>
                      <a:pt x="14" y="3"/>
                      <a:pt x="15" y="4"/>
                      <a:pt x="17" y="4"/>
                    </a:cubicBezTo>
                    <a:cubicBezTo>
                      <a:pt x="20" y="7"/>
                      <a:pt x="20" y="10"/>
                      <a:pt x="19" y="13"/>
                    </a:cubicBezTo>
                    <a:cubicBezTo>
                      <a:pt x="19" y="15"/>
                      <a:pt x="19" y="16"/>
                      <a:pt x="19" y="18"/>
                    </a:cubicBezTo>
                    <a:cubicBezTo>
                      <a:pt x="20" y="17"/>
                      <a:pt x="22" y="16"/>
                      <a:pt x="23" y="15"/>
                    </a:cubicBezTo>
                    <a:cubicBezTo>
                      <a:pt x="23" y="13"/>
                      <a:pt x="23" y="11"/>
                      <a:pt x="23" y="9"/>
                    </a:cubicBezTo>
                    <a:cubicBezTo>
                      <a:pt x="23" y="4"/>
                      <a:pt x="18" y="0"/>
                      <a:pt x="14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00" name="Freeform 4964">
                <a:extLst>
                  <a:ext uri="{FF2B5EF4-FFF2-40B4-BE49-F238E27FC236}">
                    <a16:creationId xmlns:a16="http://schemas.microsoft.com/office/drawing/2014/main" id="{21DBF43C-543D-4125-8D7B-79FED4B9D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249"/>
                <a:ext cx="7" cy="10"/>
              </a:xfrm>
              <a:custGeom>
                <a:avLst/>
                <a:gdLst>
                  <a:gd name="T0" fmla="*/ 8 w 8"/>
                  <a:gd name="T1" fmla="*/ 0 h 11"/>
                  <a:gd name="T2" fmla="*/ 0 w 8"/>
                  <a:gd name="T3" fmla="*/ 11 h 11"/>
                  <a:gd name="T4" fmla="*/ 3 w 8"/>
                  <a:gd name="T5" fmla="*/ 9 h 11"/>
                  <a:gd name="T6" fmla="*/ 7 w 8"/>
                  <a:gd name="T7" fmla="*/ 1 h 11"/>
                  <a:gd name="T8" fmla="*/ 8 w 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0"/>
                    </a:moveTo>
                    <a:cubicBezTo>
                      <a:pt x="4" y="2"/>
                      <a:pt x="1" y="7"/>
                      <a:pt x="0" y="11"/>
                    </a:cubicBezTo>
                    <a:cubicBezTo>
                      <a:pt x="1" y="10"/>
                      <a:pt x="2" y="10"/>
                      <a:pt x="3" y="9"/>
                    </a:cubicBezTo>
                    <a:cubicBezTo>
                      <a:pt x="4" y="6"/>
                      <a:pt x="6" y="4"/>
                      <a:pt x="7" y="1"/>
                    </a:cubicBezTo>
                    <a:cubicBezTo>
                      <a:pt x="7" y="1"/>
                      <a:pt x="7" y="0"/>
                      <a:pt x="8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01" name="Freeform 4965">
                <a:extLst>
                  <a:ext uri="{FF2B5EF4-FFF2-40B4-BE49-F238E27FC236}">
                    <a16:creationId xmlns:a16="http://schemas.microsoft.com/office/drawing/2014/main" id="{C6BF549F-1C9B-416E-9C07-9AF37C5FE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" y="258"/>
                <a:ext cx="4" cy="29"/>
              </a:xfrm>
              <a:custGeom>
                <a:avLst/>
                <a:gdLst>
                  <a:gd name="T0" fmla="*/ 5 w 5"/>
                  <a:gd name="T1" fmla="*/ 0 h 34"/>
                  <a:gd name="T2" fmla="*/ 5 w 5"/>
                  <a:gd name="T3" fmla="*/ 0 h 34"/>
                  <a:gd name="T4" fmla="*/ 0 w 5"/>
                  <a:gd name="T5" fmla="*/ 14 h 34"/>
                  <a:gd name="T6" fmla="*/ 0 w 5"/>
                  <a:gd name="T7" fmla="*/ 29 h 34"/>
                  <a:gd name="T8" fmla="*/ 0 w 5"/>
                  <a:gd name="T9" fmla="*/ 34 h 34"/>
                  <a:gd name="T10" fmla="*/ 4 w 5"/>
                  <a:gd name="T11" fmla="*/ 28 h 34"/>
                  <a:gd name="T12" fmla="*/ 4 w 5"/>
                  <a:gd name="T13" fmla="*/ 27 h 34"/>
                  <a:gd name="T14" fmla="*/ 3 w 5"/>
                  <a:gd name="T15" fmla="*/ 6 h 34"/>
                  <a:gd name="T16" fmla="*/ 5 w 5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4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4"/>
                      <a:pt x="0" y="9"/>
                      <a:pt x="0" y="14"/>
                    </a:cubicBezTo>
                    <a:cubicBezTo>
                      <a:pt x="0" y="19"/>
                      <a:pt x="0" y="24"/>
                      <a:pt x="0" y="29"/>
                    </a:cubicBezTo>
                    <a:cubicBezTo>
                      <a:pt x="0" y="31"/>
                      <a:pt x="0" y="32"/>
                      <a:pt x="0" y="34"/>
                    </a:cubicBezTo>
                    <a:cubicBezTo>
                      <a:pt x="1" y="32"/>
                      <a:pt x="3" y="30"/>
                      <a:pt x="4" y="28"/>
                    </a:cubicBezTo>
                    <a:cubicBezTo>
                      <a:pt x="4" y="28"/>
                      <a:pt x="4" y="27"/>
                      <a:pt x="4" y="27"/>
                    </a:cubicBezTo>
                    <a:cubicBezTo>
                      <a:pt x="4" y="20"/>
                      <a:pt x="3" y="13"/>
                      <a:pt x="3" y="6"/>
                    </a:cubicBezTo>
                    <a:cubicBezTo>
                      <a:pt x="3" y="4"/>
                      <a:pt x="4" y="2"/>
                      <a:pt x="5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02" name="Freeform 4966">
                <a:extLst>
                  <a:ext uri="{FF2B5EF4-FFF2-40B4-BE49-F238E27FC236}">
                    <a16:creationId xmlns:a16="http://schemas.microsoft.com/office/drawing/2014/main" id="{1DD15AF4-E4BB-4588-9BF1-26E9737E3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" y="249"/>
                <a:ext cx="19" cy="33"/>
              </a:xfrm>
              <a:custGeom>
                <a:avLst/>
                <a:gdLst>
                  <a:gd name="T0" fmla="*/ 15 w 22"/>
                  <a:gd name="T1" fmla="*/ 0 h 38"/>
                  <a:gd name="T2" fmla="*/ 10 w 22"/>
                  <a:gd name="T3" fmla="*/ 2 h 38"/>
                  <a:gd name="T4" fmla="*/ 2 w 22"/>
                  <a:gd name="T5" fmla="*/ 10 h 38"/>
                  <a:gd name="T6" fmla="*/ 0 w 22"/>
                  <a:gd name="T7" fmla="*/ 16 h 38"/>
                  <a:gd name="T8" fmla="*/ 1 w 22"/>
                  <a:gd name="T9" fmla="*/ 37 h 38"/>
                  <a:gd name="T10" fmla="*/ 1 w 22"/>
                  <a:gd name="T11" fmla="*/ 38 h 38"/>
                  <a:gd name="T12" fmla="*/ 18 w 22"/>
                  <a:gd name="T13" fmla="*/ 19 h 38"/>
                  <a:gd name="T14" fmla="*/ 21 w 22"/>
                  <a:gd name="T15" fmla="*/ 15 h 38"/>
                  <a:gd name="T16" fmla="*/ 21 w 22"/>
                  <a:gd name="T17" fmla="*/ 10 h 38"/>
                  <a:gd name="T18" fmla="*/ 19 w 22"/>
                  <a:gd name="T19" fmla="*/ 1 h 38"/>
                  <a:gd name="T20" fmla="*/ 15 w 22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38">
                    <a:moveTo>
                      <a:pt x="15" y="0"/>
                    </a:moveTo>
                    <a:cubicBezTo>
                      <a:pt x="13" y="0"/>
                      <a:pt x="11" y="1"/>
                      <a:pt x="10" y="2"/>
                    </a:cubicBezTo>
                    <a:cubicBezTo>
                      <a:pt x="7" y="4"/>
                      <a:pt x="5" y="7"/>
                      <a:pt x="2" y="10"/>
                    </a:cubicBezTo>
                    <a:cubicBezTo>
                      <a:pt x="1" y="12"/>
                      <a:pt x="0" y="14"/>
                      <a:pt x="0" y="16"/>
                    </a:cubicBezTo>
                    <a:cubicBezTo>
                      <a:pt x="0" y="23"/>
                      <a:pt x="1" y="30"/>
                      <a:pt x="1" y="37"/>
                    </a:cubicBezTo>
                    <a:cubicBezTo>
                      <a:pt x="1" y="37"/>
                      <a:pt x="1" y="38"/>
                      <a:pt x="1" y="38"/>
                    </a:cubicBezTo>
                    <a:cubicBezTo>
                      <a:pt x="6" y="32"/>
                      <a:pt x="12" y="25"/>
                      <a:pt x="18" y="19"/>
                    </a:cubicBezTo>
                    <a:cubicBezTo>
                      <a:pt x="19" y="18"/>
                      <a:pt x="20" y="16"/>
                      <a:pt x="21" y="15"/>
                    </a:cubicBezTo>
                    <a:cubicBezTo>
                      <a:pt x="21" y="13"/>
                      <a:pt x="21" y="12"/>
                      <a:pt x="21" y="10"/>
                    </a:cubicBezTo>
                    <a:cubicBezTo>
                      <a:pt x="22" y="7"/>
                      <a:pt x="22" y="4"/>
                      <a:pt x="19" y="1"/>
                    </a:cubicBezTo>
                    <a:cubicBezTo>
                      <a:pt x="17" y="1"/>
                      <a:pt x="16" y="0"/>
                      <a:pt x="15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03" name="Freeform 4967">
                <a:extLst>
                  <a:ext uri="{FF2B5EF4-FFF2-40B4-BE49-F238E27FC236}">
                    <a16:creationId xmlns:a16="http://schemas.microsoft.com/office/drawing/2014/main" id="{C469EE6D-0E75-42AB-ADED-575D54CBD5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" y="216"/>
                <a:ext cx="37" cy="40"/>
              </a:xfrm>
              <a:custGeom>
                <a:avLst/>
                <a:gdLst>
                  <a:gd name="T0" fmla="*/ 27 w 44"/>
                  <a:gd name="T1" fmla="*/ 6 h 47"/>
                  <a:gd name="T2" fmla="*/ 23 w 44"/>
                  <a:gd name="T3" fmla="*/ 11 h 47"/>
                  <a:gd name="T4" fmla="*/ 1 w 44"/>
                  <a:gd name="T5" fmla="*/ 37 h 47"/>
                  <a:gd name="T6" fmla="*/ 0 w 44"/>
                  <a:gd name="T7" fmla="*/ 37 h 47"/>
                  <a:gd name="T8" fmla="*/ 2 w 44"/>
                  <a:gd name="T9" fmla="*/ 36 h 47"/>
                  <a:gd name="T10" fmla="*/ 3 w 44"/>
                  <a:gd name="T11" fmla="*/ 36 h 47"/>
                  <a:gd name="T12" fmla="*/ 13 w 44"/>
                  <a:gd name="T13" fmla="*/ 46 h 47"/>
                  <a:gd name="T14" fmla="*/ 13 w 44"/>
                  <a:gd name="T15" fmla="*/ 47 h 47"/>
                  <a:gd name="T16" fmla="*/ 23 w 44"/>
                  <a:gd name="T17" fmla="*/ 37 h 47"/>
                  <a:gd name="T18" fmla="*/ 23 w 44"/>
                  <a:gd name="T19" fmla="*/ 37 h 47"/>
                  <a:gd name="T20" fmla="*/ 28 w 44"/>
                  <a:gd name="T21" fmla="*/ 32 h 47"/>
                  <a:gd name="T22" fmla="*/ 27 w 44"/>
                  <a:gd name="T23" fmla="*/ 6 h 47"/>
                  <a:gd name="T24" fmla="*/ 39 w 44"/>
                  <a:gd name="T25" fmla="*/ 0 h 47"/>
                  <a:gd name="T26" fmla="*/ 40 w 44"/>
                  <a:gd name="T27" fmla="*/ 24 h 47"/>
                  <a:gd name="T28" fmla="*/ 42 w 44"/>
                  <a:gd name="T29" fmla="*/ 22 h 47"/>
                  <a:gd name="T30" fmla="*/ 44 w 44"/>
                  <a:gd name="T31" fmla="*/ 5 h 47"/>
                  <a:gd name="T32" fmla="*/ 39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27" y="6"/>
                    </a:moveTo>
                    <a:cubicBezTo>
                      <a:pt x="26" y="7"/>
                      <a:pt x="24" y="9"/>
                      <a:pt x="23" y="11"/>
                    </a:cubicBezTo>
                    <a:cubicBezTo>
                      <a:pt x="15" y="19"/>
                      <a:pt x="8" y="28"/>
                      <a:pt x="1" y="37"/>
                    </a:cubicBezTo>
                    <a:cubicBezTo>
                      <a:pt x="1" y="37"/>
                      <a:pt x="0" y="37"/>
                      <a:pt x="0" y="37"/>
                    </a:cubicBezTo>
                    <a:cubicBezTo>
                      <a:pt x="1" y="37"/>
                      <a:pt x="1" y="37"/>
                      <a:pt x="2" y="36"/>
                    </a:cubicBezTo>
                    <a:cubicBezTo>
                      <a:pt x="2" y="36"/>
                      <a:pt x="2" y="36"/>
                      <a:pt x="3" y="36"/>
                    </a:cubicBezTo>
                    <a:cubicBezTo>
                      <a:pt x="7" y="36"/>
                      <a:pt x="13" y="41"/>
                      <a:pt x="13" y="46"/>
                    </a:cubicBezTo>
                    <a:cubicBezTo>
                      <a:pt x="13" y="46"/>
                      <a:pt x="13" y="46"/>
                      <a:pt x="13" y="47"/>
                    </a:cubicBezTo>
                    <a:cubicBezTo>
                      <a:pt x="16" y="43"/>
                      <a:pt x="19" y="40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5" y="35"/>
                      <a:pt x="28" y="32"/>
                    </a:cubicBezTo>
                    <a:cubicBezTo>
                      <a:pt x="28" y="23"/>
                      <a:pt x="28" y="14"/>
                      <a:pt x="27" y="6"/>
                    </a:cubicBezTo>
                    <a:moveTo>
                      <a:pt x="39" y="0"/>
                    </a:moveTo>
                    <a:cubicBezTo>
                      <a:pt x="39" y="8"/>
                      <a:pt x="40" y="16"/>
                      <a:pt x="40" y="24"/>
                    </a:cubicBezTo>
                    <a:cubicBezTo>
                      <a:pt x="41" y="23"/>
                      <a:pt x="41" y="23"/>
                      <a:pt x="42" y="22"/>
                    </a:cubicBezTo>
                    <a:cubicBezTo>
                      <a:pt x="43" y="17"/>
                      <a:pt x="44" y="11"/>
                      <a:pt x="44" y="5"/>
                    </a:cubicBezTo>
                    <a:cubicBezTo>
                      <a:pt x="44" y="2"/>
                      <a:pt x="42" y="0"/>
                      <a:pt x="39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04" name="Freeform 4968">
                <a:extLst>
                  <a:ext uri="{FF2B5EF4-FFF2-40B4-BE49-F238E27FC236}">
                    <a16:creationId xmlns:a16="http://schemas.microsoft.com/office/drawing/2014/main" id="{DE820E59-67E5-4621-BB7C-C0493276CD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" y="235"/>
                <a:ext cx="29" cy="62"/>
              </a:xfrm>
              <a:custGeom>
                <a:avLst/>
                <a:gdLst>
                  <a:gd name="T0" fmla="*/ 20 w 34"/>
                  <a:gd name="T1" fmla="*/ 10 h 73"/>
                  <a:gd name="T2" fmla="*/ 15 w 34"/>
                  <a:gd name="T3" fmla="*/ 15 h 73"/>
                  <a:gd name="T4" fmla="*/ 15 w 34"/>
                  <a:gd name="T5" fmla="*/ 15 h 73"/>
                  <a:gd name="T6" fmla="*/ 5 w 34"/>
                  <a:gd name="T7" fmla="*/ 25 h 73"/>
                  <a:gd name="T8" fmla="*/ 1 w 34"/>
                  <a:gd name="T9" fmla="*/ 63 h 73"/>
                  <a:gd name="T10" fmla="*/ 3 w 34"/>
                  <a:gd name="T11" fmla="*/ 73 h 73"/>
                  <a:gd name="T12" fmla="*/ 3 w 34"/>
                  <a:gd name="T13" fmla="*/ 55 h 73"/>
                  <a:gd name="T14" fmla="*/ 18 w 34"/>
                  <a:gd name="T15" fmla="*/ 36 h 73"/>
                  <a:gd name="T16" fmla="*/ 21 w 34"/>
                  <a:gd name="T17" fmla="*/ 34 h 73"/>
                  <a:gd name="T18" fmla="*/ 20 w 34"/>
                  <a:gd name="T19" fmla="*/ 10 h 73"/>
                  <a:gd name="T20" fmla="*/ 34 w 34"/>
                  <a:gd name="T21" fmla="*/ 0 h 73"/>
                  <a:gd name="T22" fmla="*/ 32 w 34"/>
                  <a:gd name="T23" fmla="*/ 2 h 73"/>
                  <a:gd name="T24" fmla="*/ 32 w 34"/>
                  <a:gd name="T25" fmla="*/ 17 h 73"/>
                  <a:gd name="T26" fmla="*/ 32 w 34"/>
                  <a:gd name="T27" fmla="*/ 17 h 73"/>
                  <a:gd name="T28" fmla="*/ 34 w 34"/>
                  <a:gd name="T2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73">
                    <a:moveTo>
                      <a:pt x="20" y="10"/>
                    </a:moveTo>
                    <a:cubicBezTo>
                      <a:pt x="17" y="13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1" y="18"/>
                      <a:pt x="8" y="21"/>
                      <a:pt x="5" y="25"/>
                    </a:cubicBezTo>
                    <a:cubicBezTo>
                      <a:pt x="3" y="37"/>
                      <a:pt x="0" y="51"/>
                      <a:pt x="1" y="63"/>
                    </a:cubicBezTo>
                    <a:cubicBezTo>
                      <a:pt x="2" y="67"/>
                      <a:pt x="2" y="70"/>
                      <a:pt x="3" y="73"/>
                    </a:cubicBezTo>
                    <a:cubicBezTo>
                      <a:pt x="3" y="67"/>
                      <a:pt x="3" y="61"/>
                      <a:pt x="3" y="55"/>
                    </a:cubicBezTo>
                    <a:cubicBezTo>
                      <a:pt x="7" y="47"/>
                      <a:pt x="12" y="41"/>
                      <a:pt x="18" y="36"/>
                    </a:cubicBezTo>
                    <a:cubicBezTo>
                      <a:pt x="19" y="35"/>
                      <a:pt x="20" y="34"/>
                      <a:pt x="21" y="34"/>
                    </a:cubicBezTo>
                    <a:cubicBezTo>
                      <a:pt x="21" y="26"/>
                      <a:pt x="21" y="18"/>
                      <a:pt x="20" y="10"/>
                    </a:cubicBezTo>
                    <a:moveTo>
                      <a:pt x="34" y="0"/>
                    </a:moveTo>
                    <a:cubicBezTo>
                      <a:pt x="33" y="1"/>
                      <a:pt x="33" y="1"/>
                      <a:pt x="32" y="2"/>
                    </a:cubicBezTo>
                    <a:cubicBezTo>
                      <a:pt x="32" y="7"/>
                      <a:pt x="32" y="12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2"/>
                      <a:pt x="34" y="6"/>
                      <a:pt x="34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05" name="Freeform 4969">
                <a:extLst>
                  <a:ext uri="{FF2B5EF4-FFF2-40B4-BE49-F238E27FC236}">
                    <a16:creationId xmlns:a16="http://schemas.microsoft.com/office/drawing/2014/main" id="{FA11453F-FFB9-4241-8E8F-7F5BDB7CD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264"/>
                <a:ext cx="16" cy="35"/>
              </a:xfrm>
              <a:custGeom>
                <a:avLst/>
                <a:gdLst>
                  <a:gd name="T0" fmla="*/ 18 w 19"/>
                  <a:gd name="T1" fmla="*/ 0 h 41"/>
                  <a:gd name="T2" fmla="*/ 15 w 19"/>
                  <a:gd name="T3" fmla="*/ 2 h 41"/>
                  <a:gd name="T4" fmla="*/ 0 w 19"/>
                  <a:gd name="T5" fmla="*/ 21 h 41"/>
                  <a:gd name="T6" fmla="*/ 0 w 19"/>
                  <a:gd name="T7" fmla="*/ 39 h 41"/>
                  <a:gd name="T8" fmla="*/ 0 w 19"/>
                  <a:gd name="T9" fmla="*/ 41 h 41"/>
                  <a:gd name="T10" fmla="*/ 10 w 19"/>
                  <a:gd name="T11" fmla="*/ 37 h 41"/>
                  <a:gd name="T12" fmla="*/ 10 w 19"/>
                  <a:gd name="T13" fmla="*/ 26 h 41"/>
                  <a:gd name="T14" fmla="*/ 18 w 19"/>
                  <a:gd name="T15" fmla="*/ 15 h 41"/>
                  <a:gd name="T16" fmla="*/ 19 w 19"/>
                  <a:gd name="T17" fmla="*/ 14 h 41"/>
                  <a:gd name="T18" fmla="*/ 18 w 19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41">
                    <a:moveTo>
                      <a:pt x="18" y="0"/>
                    </a:moveTo>
                    <a:cubicBezTo>
                      <a:pt x="17" y="0"/>
                      <a:pt x="16" y="1"/>
                      <a:pt x="15" y="2"/>
                    </a:cubicBezTo>
                    <a:cubicBezTo>
                      <a:pt x="9" y="7"/>
                      <a:pt x="4" y="13"/>
                      <a:pt x="0" y="21"/>
                    </a:cubicBezTo>
                    <a:cubicBezTo>
                      <a:pt x="0" y="27"/>
                      <a:pt x="0" y="33"/>
                      <a:pt x="0" y="39"/>
                    </a:cubicBezTo>
                    <a:cubicBezTo>
                      <a:pt x="0" y="40"/>
                      <a:pt x="0" y="40"/>
                      <a:pt x="0" y="41"/>
                    </a:cubicBezTo>
                    <a:cubicBezTo>
                      <a:pt x="3" y="39"/>
                      <a:pt x="7" y="37"/>
                      <a:pt x="10" y="37"/>
                    </a:cubicBezTo>
                    <a:cubicBezTo>
                      <a:pt x="10" y="33"/>
                      <a:pt x="10" y="30"/>
                      <a:pt x="10" y="26"/>
                    </a:cubicBezTo>
                    <a:cubicBezTo>
                      <a:pt x="11" y="21"/>
                      <a:pt x="14" y="17"/>
                      <a:pt x="18" y="15"/>
                    </a:cubicBezTo>
                    <a:cubicBezTo>
                      <a:pt x="18" y="14"/>
                      <a:pt x="18" y="14"/>
                      <a:pt x="19" y="14"/>
                    </a:cubicBezTo>
                    <a:cubicBezTo>
                      <a:pt x="18" y="9"/>
                      <a:pt x="18" y="4"/>
                      <a:pt x="18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06" name="Freeform 4970">
                <a:extLst>
                  <a:ext uri="{FF2B5EF4-FFF2-40B4-BE49-F238E27FC236}">
                    <a16:creationId xmlns:a16="http://schemas.microsoft.com/office/drawing/2014/main" id="{DA6DE7F2-A31E-441A-BCBD-DB25BB43D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" y="247"/>
                <a:ext cx="14" cy="20"/>
              </a:xfrm>
              <a:custGeom>
                <a:avLst/>
                <a:gdLst>
                  <a:gd name="T0" fmla="*/ 6 w 16"/>
                  <a:gd name="T1" fmla="*/ 0 h 24"/>
                  <a:gd name="T2" fmla="*/ 5 w 16"/>
                  <a:gd name="T3" fmla="*/ 0 h 24"/>
                  <a:gd name="T4" fmla="*/ 3 w 16"/>
                  <a:gd name="T5" fmla="*/ 1 h 24"/>
                  <a:gd name="T6" fmla="*/ 0 w 16"/>
                  <a:gd name="T7" fmla="*/ 4 h 24"/>
                  <a:gd name="T8" fmla="*/ 0 w 16"/>
                  <a:gd name="T9" fmla="*/ 13 h 24"/>
                  <a:gd name="T10" fmla="*/ 3 w 16"/>
                  <a:gd name="T11" fmla="*/ 18 h 24"/>
                  <a:gd name="T12" fmla="*/ 3 w 16"/>
                  <a:gd name="T13" fmla="*/ 24 h 24"/>
                  <a:gd name="T14" fmla="*/ 16 w 16"/>
                  <a:gd name="T15" fmla="*/ 11 h 24"/>
                  <a:gd name="T16" fmla="*/ 16 w 16"/>
                  <a:gd name="T17" fmla="*/ 10 h 24"/>
                  <a:gd name="T18" fmla="*/ 6 w 16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24"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0" y="7"/>
                      <a:pt x="0" y="10"/>
                      <a:pt x="0" y="13"/>
                    </a:cubicBezTo>
                    <a:cubicBezTo>
                      <a:pt x="2" y="14"/>
                      <a:pt x="3" y="15"/>
                      <a:pt x="3" y="18"/>
                    </a:cubicBezTo>
                    <a:cubicBezTo>
                      <a:pt x="3" y="20"/>
                      <a:pt x="3" y="22"/>
                      <a:pt x="3" y="24"/>
                    </a:cubicBezTo>
                    <a:cubicBezTo>
                      <a:pt x="7" y="19"/>
                      <a:pt x="11" y="15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5"/>
                      <a:pt x="10" y="0"/>
                      <a:pt x="6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07" name="Freeform 4971">
                <a:extLst>
                  <a:ext uri="{FF2B5EF4-FFF2-40B4-BE49-F238E27FC236}">
                    <a16:creationId xmlns:a16="http://schemas.microsoft.com/office/drawing/2014/main" id="{DF64FE2B-B891-45E3-9644-E0BFA9FA7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" y="256"/>
                <a:ext cx="16" cy="52"/>
              </a:xfrm>
              <a:custGeom>
                <a:avLst/>
                <a:gdLst>
                  <a:gd name="T0" fmla="*/ 18 w 18"/>
                  <a:gd name="T1" fmla="*/ 0 h 61"/>
                  <a:gd name="T2" fmla="*/ 5 w 18"/>
                  <a:gd name="T3" fmla="*/ 13 h 61"/>
                  <a:gd name="T4" fmla="*/ 2 w 18"/>
                  <a:gd name="T5" fmla="*/ 39 h 61"/>
                  <a:gd name="T6" fmla="*/ 0 w 18"/>
                  <a:gd name="T7" fmla="*/ 61 h 61"/>
                  <a:gd name="T8" fmla="*/ 14 w 18"/>
                  <a:gd name="T9" fmla="*/ 51 h 61"/>
                  <a:gd name="T10" fmla="*/ 16 w 18"/>
                  <a:gd name="T11" fmla="*/ 50 h 61"/>
                  <a:gd name="T12" fmla="*/ 16 w 18"/>
                  <a:gd name="T13" fmla="*/ 48 h 61"/>
                  <a:gd name="T14" fmla="*/ 14 w 18"/>
                  <a:gd name="T15" fmla="*/ 38 h 61"/>
                  <a:gd name="T16" fmla="*/ 18 w 18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1">
                    <a:moveTo>
                      <a:pt x="18" y="0"/>
                    </a:moveTo>
                    <a:cubicBezTo>
                      <a:pt x="13" y="4"/>
                      <a:pt x="9" y="8"/>
                      <a:pt x="5" y="13"/>
                    </a:cubicBezTo>
                    <a:cubicBezTo>
                      <a:pt x="4" y="21"/>
                      <a:pt x="3" y="30"/>
                      <a:pt x="2" y="39"/>
                    </a:cubicBezTo>
                    <a:cubicBezTo>
                      <a:pt x="1" y="46"/>
                      <a:pt x="1" y="53"/>
                      <a:pt x="0" y="61"/>
                    </a:cubicBezTo>
                    <a:cubicBezTo>
                      <a:pt x="5" y="57"/>
                      <a:pt x="10" y="54"/>
                      <a:pt x="14" y="51"/>
                    </a:cubicBezTo>
                    <a:cubicBezTo>
                      <a:pt x="15" y="51"/>
                      <a:pt x="15" y="50"/>
                      <a:pt x="16" y="50"/>
                    </a:cubicBezTo>
                    <a:cubicBezTo>
                      <a:pt x="16" y="50"/>
                      <a:pt x="16" y="49"/>
                      <a:pt x="16" y="48"/>
                    </a:cubicBezTo>
                    <a:cubicBezTo>
                      <a:pt x="15" y="45"/>
                      <a:pt x="15" y="42"/>
                      <a:pt x="14" y="38"/>
                    </a:cubicBezTo>
                    <a:cubicBezTo>
                      <a:pt x="13" y="26"/>
                      <a:pt x="16" y="12"/>
                      <a:pt x="18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08" name="Freeform 4972">
                <a:extLst>
                  <a:ext uri="{FF2B5EF4-FFF2-40B4-BE49-F238E27FC236}">
                    <a16:creationId xmlns:a16="http://schemas.microsoft.com/office/drawing/2014/main" id="{63064CEB-D5BC-46CF-A74B-22E45852F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29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09" name="Freeform 4973">
                <a:extLst>
                  <a:ext uri="{FF2B5EF4-FFF2-40B4-BE49-F238E27FC236}">
                    <a16:creationId xmlns:a16="http://schemas.microsoft.com/office/drawing/2014/main" id="{D7EDF496-5C5A-4323-9214-A8D3BAE30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295"/>
                <a:ext cx="9" cy="16"/>
              </a:xfrm>
              <a:custGeom>
                <a:avLst/>
                <a:gdLst>
                  <a:gd name="T0" fmla="*/ 10 w 10"/>
                  <a:gd name="T1" fmla="*/ 0 h 18"/>
                  <a:gd name="T2" fmla="*/ 0 w 10"/>
                  <a:gd name="T3" fmla="*/ 4 h 18"/>
                  <a:gd name="T4" fmla="*/ 0 w 10"/>
                  <a:gd name="T5" fmla="*/ 10 h 18"/>
                  <a:gd name="T6" fmla="*/ 0 w 10"/>
                  <a:gd name="T7" fmla="*/ 18 h 18"/>
                  <a:gd name="T8" fmla="*/ 9 w 10"/>
                  <a:gd name="T9" fmla="*/ 12 h 18"/>
                  <a:gd name="T10" fmla="*/ 9 w 10"/>
                  <a:gd name="T11" fmla="*/ 9 h 18"/>
                  <a:gd name="T12" fmla="*/ 10 w 10"/>
                  <a:gd name="T13" fmla="*/ 6 h 18"/>
                  <a:gd name="T14" fmla="*/ 10 w 1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8">
                    <a:moveTo>
                      <a:pt x="10" y="0"/>
                    </a:moveTo>
                    <a:cubicBezTo>
                      <a:pt x="7" y="0"/>
                      <a:pt x="3" y="2"/>
                      <a:pt x="0" y="4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0" y="12"/>
                      <a:pt x="0" y="15"/>
                      <a:pt x="0" y="18"/>
                    </a:cubicBezTo>
                    <a:cubicBezTo>
                      <a:pt x="3" y="16"/>
                      <a:pt x="6" y="14"/>
                      <a:pt x="9" y="12"/>
                    </a:cubicBezTo>
                    <a:cubicBezTo>
                      <a:pt x="9" y="11"/>
                      <a:pt x="9" y="10"/>
                      <a:pt x="9" y="9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0" y="4"/>
                      <a:pt x="10" y="2"/>
                      <a:pt x="10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10" name="Freeform 4974">
                <a:extLst>
                  <a:ext uri="{FF2B5EF4-FFF2-40B4-BE49-F238E27FC236}">
                    <a16:creationId xmlns:a16="http://schemas.microsoft.com/office/drawing/2014/main" id="{A014508A-356D-420D-947C-FC5FF5A93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306"/>
                <a:ext cx="72" cy="2982"/>
              </a:xfrm>
              <a:custGeom>
                <a:avLst/>
                <a:gdLst>
                  <a:gd name="T0" fmla="*/ 84 w 84"/>
                  <a:gd name="T1" fmla="*/ 0 h 3506"/>
                  <a:gd name="T2" fmla="*/ 75 w 84"/>
                  <a:gd name="T3" fmla="*/ 6 h 3506"/>
                  <a:gd name="T4" fmla="*/ 75 w 84"/>
                  <a:gd name="T5" fmla="*/ 16 h 3506"/>
                  <a:gd name="T6" fmla="*/ 74 w 84"/>
                  <a:gd name="T7" fmla="*/ 65 h 3506"/>
                  <a:gd name="T8" fmla="*/ 67 w 84"/>
                  <a:gd name="T9" fmla="*/ 384 h 3506"/>
                  <a:gd name="T10" fmla="*/ 0 w 84"/>
                  <a:gd name="T11" fmla="*/ 3506 h 3506"/>
                  <a:gd name="T12" fmla="*/ 8 w 84"/>
                  <a:gd name="T13" fmla="*/ 3496 h 3506"/>
                  <a:gd name="T14" fmla="*/ 9 w 84"/>
                  <a:gd name="T15" fmla="*/ 3440 h 3506"/>
                  <a:gd name="T16" fmla="*/ 16 w 84"/>
                  <a:gd name="T17" fmla="*/ 3121 h 3506"/>
                  <a:gd name="T18" fmla="*/ 57 w 84"/>
                  <a:gd name="T19" fmla="*/ 1191 h 3506"/>
                  <a:gd name="T20" fmla="*/ 67 w 84"/>
                  <a:gd name="T21" fmla="*/ 726 h 3506"/>
                  <a:gd name="T22" fmla="*/ 68 w 84"/>
                  <a:gd name="T23" fmla="*/ 679 h 3506"/>
                  <a:gd name="T24" fmla="*/ 65 w 84"/>
                  <a:gd name="T25" fmla="*/ 676 h 3506"/>
                  <a:gd name="T26" fmla="*/ 68 w 84"/>
                  <a:gd name="T27" fmla="*/ 659 h 3506"/>
                  <a:gd name="T28" fmla="*/ 75 w 84"/>
                  <a:gd name="T29" fmla="*/ 347 h 3506"/>
                  <a:gd name="T30" fmla="*/ 80 w 84"/>
                  <a:gd name="T31" fmla="*/ 89 h 3506"/>
                  <a:gd name="T32" fmla="*/ 84 w 84"/>
                  <a:gd name="T33" fmla="*/ 0 h 3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3506">
                    <a:moveTo>
                      <a:pt x="84" y="0"/>
                    </a:moveTo>
                    <a:cubicBezTo>
                      <a:pt x="81" y="2"/>
                      <a:pt x="78" y="4"/>
                      <a:pt x="75" y="6"/>
                    </a:cubicBezTo>
                    <a:cubicBezTo>
                      <a:pt x="75" y="9"/>
                      <a:pt x="75" y="13"/>
                      <a:pt x="75" y="16"/>
                    </a:cubicBezTo>
                    <a:cubicBezTo>
                      <a:pt x="74" y="32"/>
                      <a:pt x="74" y="49"/>
                      <a:pt x="74" y="65"/>
                    </a:cubicBezTo>
                    <a:cubicBezTo>
                      <a:pt x="71" y="172"/>
                      <a:pt x="69" y="278"/>
                      <a:pt x="67" y="384"/>
                    </a:cubicBezTo>
                    <a:cubicBezTo>
                      <a:pt x="45" y="1425"/>
                      <a:pt x="22" y="2465"/>
                      <a:pt x="0" y="3506"/>
                    </a:cubicBezTo>
                    <a:cubicBezTo>
                      <a:pt x="3" y="3503"/>
                      <a:pt x="5" y="3499"/>
                      <a:pt x="8" y="3496"/>
                    </a:cubicBezTo>
                    <a:cubicBezTo>
                      <a:pt x="8" y="3477"/>
                      <a:pt x="9" y="3458"/>
                      <a:pt x="9" y="3440"/>
                    </a:cubicBezTo>
                    <a:cubicBezTo>
                      <a:pt x="12" y="3334"/>
                      <a:pt x="13" y="3227"/>
                      <a:pt x="16" y="3121"/>
                    </a:cubicBezTo>
                    <a:cubicBezTo>
                      <a:pt x="30" y="2477"/>
                      <a:pt x="44" y="1834"/>
                      <a:pt x="57" y="1191"/>
                    </a:cubicBezTo>
                    <a:cubicBezTo>
                      <a:pt x="60" y="1036"/>
                      <a:pt x="64" y="881"/>
                      <a:pt x="67" y="726"/>
                    </a:cubicBezTo>
                    <a:cubicBezTo>
                      <a:pt x="67" y="711"/>
                      <a:pt x="68" y="695"/>
                      <a:pt x="68" y="679"/>
                    </a:cubicBezTo>
                    <a:cubicBezTo>
                      <a:pt x="66" y="679"/>
                      <a:pt x="64" y="678"/>
                      <a:pt x="65" y="676"/>
                    </a:cubicBezTo>
                    <a:cubicBezTo>
                      <a:pt x="66" y="670"/>
                      <a:pt x="67" y="665"/>
                      <a:pt x="68" y="659"/>
                    </a:cubicBezTo>
                    <a:cubicBezTo>
                      <a:pt x="70" y="555"/>
                      <a:pt x="72" y="451"/>
                      <a:pt x="75" y="347"/>
                    </a:cubicBezTo>
                    <a:cubicBezTo>
                      <a:pt x="78" y="261"/>
                      <a:pt x="78" y="175"/>
                      <a:pt x="80" y="89"/>
                    </a:cubicBezTo>
                    <a:cubicBezTo>
                      <a:pt x="81" y="59"/>
                      <a:pt x="82" y="30"/>
                      <a:pt x="84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11" name="Freeform 4975">
                <a:extLst>
                  <a:ext uri="{FF2B5EF4-FFF2-40B4-BE49-F238E27FC236}">
                    <a16:creationId xmlns:a16="http://schemas.microsoft.com/office/drawing/2014/main" id="{00D05A3B-FB61-4880-889D-8C3FDBF74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299"/>
                <a:ext cx="81" cy="3000"/>
              </a:xfrm>
              <a:custGeom>
                <a:avLst/>
                <a:gdLst>
                  <a:gd name="T0" fmla="*/ 95 w 95"/>
                  <a:gd name="T1" fmla="*/ 0 h 3527"/>
                  <a:gd name="T2" fmla="*/ 93 w 95"/>
                  <a:gd name="T3" fmla="*/ 1 h 3527"/>
                  <a:gd name="T4" fmla="*/ 79 w 95"/>
                  <a:gd name="T5" fmla="*/ 11 h 3527"/>
                  <a:gd name="T6" fmla="*/ 77 w 95"/>
                  <a:gd name="T7" fmla="*/ 74 h 3527"/>
                  <a:gd name="T8" fmla="*/ 75 w 95"/>
                  <a:gd name="T9" fmla="*/ 220 h 3527"/>
                  <a:gd name="T10" fmla="*/ 74 w 95"/>
                  <a:gd name="T11" fmla="*/ 303 h 3527"/>
                  <a:gd name="T12" fmla="*/ 71 w 95"/>
                  <a:gd name="T13" fmla="*/ 365 h 3527"/>
                  <a:gd name="T14" fmla="*/ 70 w 95"/>
                  <a:gd name="T15" fmla="*/ 406 h 3527"/>
                  <a:gd name="T16" fmla="*/ 30 w 95"/>
                  <a:gd name="T17" fmla="*/ 2343 h 3527"/>
                  <a:gd name="T18" fmla="*/ 10 w 95"/>
                  <a:gd name="T19" fmla="*/ 3179 h 3527"/>
                  <a:gd name="T20" fmla="*/ 11 w 95"/>
                  <a:gd name="T21" fmla="*/ 3241 h 3527"/>
                  <a:gd name="T22" fmla="*/ 10 w 95"/>
                  <a:gd name="T23" fmla="*/ 3274 h 3527"/>
                  <a:gd name="T24" fmla="*/ 9 w 95"/>
                  <a:gd name="T25" fmla="*/ 3334 h 3527"/>
                  <a:gd name="T26" fmla="*/ 5 w 95"/>
                  <a:gd name="T27" fmla="*/ 3438 h 3527"/>
                  <a:gd name="T28" fmla="*/ 2 w 95"/>
                  <a:gd name="T29" fmla="*/ 3522 h 3527"/>
                  <a:gd name="T30" fmla="*/ 0 w 95"/>
                  <a:gd name="T31" fmla="*/ 3526 h 3527"/>
                  <a:gd name="T32" fmla="*/ 4 w 95"/>
                  <a:gd name="T33" fmla="*/ 3527 h 3527"/>
                  <a:gd name="T34" fmla="*/ 5 w 95"/>
                  <a:gd name="T35" fmla="*/ 3527 h 3527"/>
                  <a:gd name="T36" fmla="*/ 11 w 95"/>
                  <a:gd name="T37" fmla="*/ 3524 h 3527"/>
                  <a:gd name="T38" fmla="*/ 12 w 95"/>
                  <a:gd name="T39" fmla="*/ 3468 h 3527"/>
                  <a:gd name="T40" fmla="*/ 19 w 95"/>
                  <a:gd name="T41" fmla="*/ 3149 h 3527"/>
                  <a:gd name="T42" fmla="*/ 60 w 95"/>
                  <a:gd name="T43" fmla="*/ 1219 h 3527"/>
                  <a:gd name="T44" fmla="*/ 70 w 95"/>
                  <a:gd name="T45" fmla="*/ 754 h 3527"/>
                  <a:gd name="T46" fmla="*/ 78 w 95"/>
                  <a:gd name="T47" fmla="*/ 375 h 3527"/>
                  <a:gd name="T48" fmla="*/ 83 w 95"/>
                  <a:gd name="T49" fmla="*/ 117 h 3527"/>
                  <a:gd name="T50" fmla="*/ 85 w 95"/>
                  <a:gd name="T51" fmla="*/ 26 h 3527"/>
                  <a:gd name="T52" fmla="*/ 94 w 95"/>
                  <a:gd name="T53" fmla="*/ 15 h 3527"/>
                  <a:gd name="T54" fmla="*/ 95 w 95"/>
                  <a:gd name="T55" fmla="*/ 0 h 3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3527">
                    <a:moveTo>
                      <a:pt x="95" y="0"/>
                    </a:moveTo>
                    <a:cubicBezTo>
                      <a:pt x="94" y="0"/>
                      <a:pt x="94" y="1"/>
                      <a:pt x="93" y="1"/>
                    </a:cubicBezTo>
                    <a:cubicBezTo>
                      <a:pt x="89" y="4"/>
                      <a:pt x="84" y="7"/>
                      <a:pt x="79" y="11"/>
                    </a:cubicBezTo>
                    <a:cubicBezTo>
                      <a:pt x="78" y="32"/>
                      <a:pt x="77" y="53"/>
                      <a:pt x="77" y="74"/>
                    </a:cubicBezTo>
                    <a:cubicBezTo>
                      <a:pt x="77" y="122"/>
                      <a:pt x="76" y="171"/>
                      <a:pt x="75" y="220"/>
                    </a:cubicBezTo>
                    <a:cubicBezTo>
                      <a:pt x="75" y="247"/>
                      <a:pt x="75" y="275"/>
                      <a:pt x="74" y="303"/>
                    </a:cubicBezTo>
                    <a:cubicBezTo>
                      <a:pt x="73" y="324"/>
                      <a:pt x="71" y="344"/>
                      <a:pt x="71" y="365"/>
                    </a:cubicBezTo>
                    <a:cubicBezTo>
                      <a:pt x="70" y="379"/>
                      <a:pt x="70" y="392"/>
                      <a:pt x="70" y="406"/>
                    </a:cubicBezTo>
                    <a:cubicBezTo>
                      <a:pt x="58" y="1052"/>
                      <a:pt x="44" y="1698"/>
                      <a:pt x="30" y="2343"/>
                    </a:cubicBezTo>
                    <a:cubicBezTo>
                      <a:pt x="24" y="2622"/>
                      <a:pt x="18" y="2900"/>
                      <a:pt x="10" y="3179"/>
                    </a:cubicBezTo>
                    <a:cubicBezTo>
                      <a:pt x="10" y="3200"/>
                      <a:pt x="11" y="3220"/>
                      <a:pt x="11" y="3241"/>
                    </a:cubicBezTo>
                    <a:cubicBezTo>
                      <a:pt x="11" y="3252"/>
                      <a:pt x="11" y="3263"/>
                      <a:pt x="10" y="3274"/>
                    </a:cubicBezTo>
                    <a:cubicBezTo>
                      <a:pt x="10" y="3294"/>
                      <a:pt x="9" y="3314"/>
                      <a:pt x="9" y="3334"/>
                    </a:cubicBezTo>
                    <a:cubicBezTo>
                      <a:pt x="8" y="3369"/>
                      <a:pt x="7" y="3403"/>
                      <a:pt x="5" y="3438"/>
                    </a:cubicBezTo>
                    <a:cubicBezTo>
                      <a:pt x="4" y="3466"/>
                      <a:pt x="6" y="3494"/>
                      <a:pt x="2" y="3522"/>
                    </a:cubicBezTo>
                    <a:cubicBezTo>
                      <a:pt x="2" y="3523"/>
                      <a:pt x="1" y="3525"/>
                      <a:pt x="0" y="3526"/>
                    </a:cubicBezTo>
                    <a:cubicBezTo>
                      <a:pt x="1" y="3527"/>
                      <a:pt x="3" y="3527"/>
                      <a:pt x="4" y="3527"/>
                    </a:cubicBezTo>
                    <a:cubicBezTo>
                      <a:pt x="5" y="3527"/>
                      <a:pt x="5" y="3527"/>
                      <a:pt x="5" y="3527"/>
                    </a:cubicBezTo>
                    <a:cubicBezTo>
                      <a:pt x="7" y="3526"/>
                      <a:pt x="9" y="3525"/>
                      <a:pt x="11" y="3524"/>
                    </a:cubicBezTo>
                    <a:cubicBezTo>
                      <a:pt x="11" y="3505"/>
                      <a:pt x="12" y="3487"/>
                      <a:pt x="12" y="3468"/>
                    </a:cubicBezTo>
                    <a:cubicBezTo>
                      <a:pt x="15" y="3362"/>
                      <a:pt x="16" y="3255"/>
                      <a:pt x="19" y="3149"/>
                    </a:cubicBezTo>
                    <a:cubicBezTo>
                      <a:pt x="33" y="2505"/>
                      <a:pt x="46" y="1862"/>
                      <a:pt x="60" y="1219"/>
                    </a:cubicBezTo>
                    <a:cubicBezTo>
                      <a:pt x="63" y="1064"/>
                      <a:pt x="67" y="909"/>
                      <a:pt x="70" y="754"/>
                    </a:cubicBezTo>
                    <a:cubicBezTo>
                      <a:pt x="72" y="628"/>
                      <a:pt x="75" y="501"/>
                      <a:pt x="78" y="375"/>
                    </a:cubicBezTo>
                    <a:cubicBezTo>
                      <a:pt x="81" y="289"/>
                      <a:pt x="81" y="203"/>
                      <a:pt x="83" y="117"/>
                    </a:cubicBezTo>
                    <a:cubicBezTo>
                      <a:pt x="84" y="87"/>
                      <a:pt x="86" y="56"/>
                      <a:pt x="85" y="26"/>
                    </a:cubicBezTo>
                    <a:cubicBezTo>
                      <a:pt x="87" y="21"/>
                      <a:pt x="90" y="18"/>
                      <a:pt x="94" y="15"/>
                    </a:cubicBezTo>
                    <a:cubicBezTo>
                      <a:pt x="94" y="10"/>
                      <a:pt x="94" y="5"/>
                      <a:pt x="95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12" name="Freeform 4976">
                <a:extLst>
                  <a:ext uri="{FF2B5EF4-FFF2-40B4-BE49-F238E27FC236}">
                    <a16:creationId xmlns:a16="http://schemas.microsoft.com/office/drawing/2014/main" id="{9EDBBDEF-83F8-40DB-B38D-19F4B43FC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311"/>
                <a:ext cx="71" cy="2986"/>
              </a:xfrm>
              <a:custGeom>
                <a:avLst/>
                <a:gdLst>
                  <a:gd name="T0" fmla="*/ 83 w 83"/>
                  <a:gd name="T1" fmla="*/ 0 h 3509"/>
                  <a:gd name="T2" fmla="*/ 74 w 83"/>
                  <a:gd name="T3" fmla="*/ 11 h 3509"/>
                  <a:gd name="T4" fmla="*/ 72 w 83"/>
                  <a:gd name="T5" fmla="*/ 102 h 3509"/>
                  <a:gd name="T6" fmla="*/ 67 w 83"/>
                  <a:gd name="T7" fmla="*/ 360 h 3509"/>
                  <a:gd name="T8" fmla="*/ 59 w 83"/>
                  <a:gd name="T9" fmla="*/ 739 h 3509"/>
                  <a:gd name="T10" fmla="*/ 49 w 83"/>
                  <a:gd name="T11" fmla="*/ 1204 h 3509"/>
                  <a:gd name="T12" fmla="*/ 8 w 83"/>
                  <a:gd name="T13" fmla="*/ 3134 h 3509"/>
                  <a:gd name="T14" fmla="*/ 1 w 83"/>
                  <a:gd name="T15" fmla="*/ 3453 h 3509"/>
                  <a:gd name="T16" fmla="*/ 0 w 83"/>
                  <a:gd name="T17" fmla="*/ 3509 h 3509"/>
                  <a:gd name="T18" fmla="*/ 7 w 83"/>
                  <a:gd name="T19" fmla="*/ 3501 h 3509"/>
                  <a:gd name="T20" fmla="*/ 16 w 83"/>
                  <a:gd name="T21" fmla="*/ 3089 h 3509"/>
                  <a:gd name="T22" fmla="*/ 58 w 83"/>
                  <a:gd name="T23" fmla="*/ 1158 h 3509"/>
                  <a:gd name="T24" fmla="*/ 76 w 83"/>
                  <a:gd name="T25" fmla="*/ 314 h 3509"/>
                  <a:gd name="T26" fmla="*/ 81 w 83"/>
                  <a:gd name="T27" fmla="*/ 57 h 3509"/>
                  <a:gd name="T28" fmla="*/ 83 w 83"/>
                  <a:gd name="T29" fmla="*/ 0 h 3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3509">
                    <a:moveTo>
                      <a:pt x="83" y="0"/>
                    </a:moveTo>
                    <a:cubicBezTo>
                      <a:pt x="79" y="3"/>
                      <a:pt x="76" y="6"/>
                      <a:pt x="74" y="11"/>
                    </a:cubicBezTo>
                    <a:cubicBezTo>
                      <a:pt x="75" y="41"/>
                      <a:pt x="73" y="72"/>
                      <a:pt x="72" y="102"/>
                    </a:cubicBezTo>
                    <a:cubicBezTo>
                      <a:pt x="70" y="188"/>
                      <a:pt x="70" y="274"/>
                      <a:pt x="67" y="360"/>
                    </a:cubicBezTo>
                    <a:cubicBezTo>
                      <a:pt x="64" y="486"/>
                      <a:pt x="61" y="613"/>
                      <a:pt x="59" y="739"/>
                    </a:cubicBezTo>
                    <a:cubicBezTo>
                      <a:pt x="56" y="894"/>
                      <a:pt x="52" y="1049"/>
                      <a:pt x="49" y="1204"/>
                    </a:cubicBezTo>
                    <a:cubicBezTo>
                      <a:pt x="35" y="1847"/>
                      <a:pt x="22" y="2490"/>
                      <a:pt x="8" y="3134"/>
                    </a:cubicBezTo>
                    <a:cubicBezTo>
                      <a:pt x="5" y="3240"/>
                      <a:pt x="4" y="3347"/>
                      <a:pt x="1" y="3453"/>
                    </a:cubicBezTo>
                    <a:cubicBezTo>
                      <a:pt x="1" y="3472"/>
                      <a:pt x="0" y="3490"/>
                      <a:pt x="0" y="3509"/>
                    </a:cubicBezTo>
                    <a:cubicBezTo>
                      <a:pt x="3" y="3507"/>
                      <a:pt x="5" y="3505"/>
                      <a:pt x="7" y="3501"/>
                    </a:cubicBezTo>
                    <a:cubicBezTo>
                      <a:pt x="11" y="3364"/>
                      <a:pt x="13" y="3226"/>
                      <a:pt x="16" y="3089"/>
                    </a:cubicBezTo>
                    <a:cubicBezTo>
                      <a:pt x="31" y="2445"/>
                      <a:pt x="44" y="1802"/>
                      <a:pt x="58" y="1158"/>
                    </a:cubicBezTo>
                    <a:cubicBezTo>
                      <a:pt x="64" y="877"/>
                      <a:pt x="68" y="596"/>
                      <a:pt x="76" y="314"/>
                    </a:cubicBezTo>
                    <a:cubicBezTo>
                      <a:pt x="78" y="229"/>
                      <a:pt x="79" y="143"/>
                      <a:pt x="81" y="57"/>
                    </a:cubicBezTo>
                    <a:cubicBezTo>
                      <a:pt x="81" y="38"/>
                      <a:pt x="82" y="19"/>
                      <a:pt x="83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13" name="Freeform 4977">
                <a:extLst>
                  <a:ext uri="{FF2B5EF4-FFF2-40B4-BE49-F238E27FC236}">
                    <a16:creationId xmlns:a16="http://schemas.microsoft.com/office/drawing/2014/main" id="{FA72672D-2D1E-4B1F-B650-7BC7D6921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" y="299"/>
                <a:ext cx="1" cy="12"/>
              </a:xfrm>
              <a:custGeom>
                <a:avLst/>
                <a:gdLst>
                  <a:gd name="T0" fmla="*/ 1 w 1"/>
                  <a:gd name="T1" fmla="*/ 0 h 15"/>
                  <a:gd name="T2" fmla="*/ 1 w 1"/>
                  <a:gd name="T3" fmla="*/ 0 h 15"/>
                  <a:gd name="T4" fmla="*/ 0 w 1"/>
                  <a:gd name="T5" fmla="*/ 15 h 15"/>
                  <a:gd name="T6" fmla="*/ 1 w 1"/>
                  <a:gd name="T7" fmla="*/ 15 h 15"/>
                  <a:gd name="T8" fmla="*/ 1 w 1"/>
                  <a:gd name="T9" fmla="*/ 14 h 15"/>
                  <a:gd name="T10" fmla="*/ 1 w 1"/>
                  <a:gd name="T11" fmla="*/ 6 h 15"/>
                  <a:gd name="T12" fmla="*/ 1 w 1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0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1" y="8"/>
                      <a:pt x="1" y="6"/>
                    </a:cubicBezTo>
                    <a:cubicBezTo>
                      <a:pt x="1" y="4"/>
                      <a:pt x="1" y="2"/>
                      <a:pt x="1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14" name="Freeform 4978">
                <a:extLst>
                  <a:ext uri="{FF2B5EF4-FFF2-40B4-BE49-F238E27FC236}">
                    <a16:creationId xmlns:a16="http://schemas.microsoft.com/office/drawing/2014/main" id="{B0163EB4-E464-434A-AEA2-CB0D9720B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" y="311"/>
                <a:ext cx="66" cy="2979"/>
              </a:xfrm>
              <a:custGeom>
                <a:avLst/>
                <a:gdLst>
                  <a:gd name="T0" fmla="*/ 77 w 77"/>
                  <a:gd name="T1" fmla="*/ 0 h 3502"/>
                  <a:gd name="T2" fmla="*/ 77 w 77"/>
                  <a:gd name="T3" fmla="*/ 1 h 3502"/>
                  <a:gd name="T4" fmla="*/ 76 w 77"/>
                  <a:gd name="T5" fmla="*/ 1 h 3502"/>
                  <a:gd name="T6" fmla="*/ 74 w 77"/>
                  <a:gd name="T7" fmla="*/ 58 h 3502"/>
                  <a:gd name="T8" fmla="*/ 69 w 77"/>
                  <a:gd name="T9" fmla="*/ 315 h 3502"/>
                  <a:gd name="T10" fmla="*/ 51 w 77"/>
                  <a:gd name="T11" fmla="*/ 1159 h 3502"/>
                  <a:gd name="T12" fmla="*/ 9 w 77"/>
                  <a:gd name="T13" fmla="*/ 3090 h 3502"/>
                  <a:gd name="T14" fmla="*/ 0 w 77"/>
                  <a:gd name="T15" fmla="*/ 3502 h 3502"/>
                  <a:gd name="T16" fmla="*/ 1 w 77"/>
                  <a:gd name="T17" fmla="*/ 3501 h 3502"/>
                  <a:gd name="T18" fmla="*/ 2 w 77"/>
                  <a:gd name="T19" fmla="*/ 3500 h 3502"/>
                  <a:gd name="T20" fmla="*/ 69 w 77"/>
                  <a:gd name="T21" fmla="*/ 378 h 3502"/>
                  <a:gd name="T22" fmla="*/ 76 w 77"/>
                  <a:gd name="T23" fmla="*/ 59 h 3502"/>
                  <a:gd name="T24" fmla="*/ 77 w 77"/>
                  <a:gd name="T25" fmla="*/ 10 h 3502"/>
                  <a:gd name="T26" fmla="*/ 77 w 77"/>
                  <a:gd name="T27" fmla="*/ 0 h 3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3502">
                    <a:moveTo>
                      <a:pt x="77" y="0"/>
                    </a:moveTo>
                    <a:cubicBezTo>
                      <a:pt x="77" y="0"/>
                      <a:pt x="77" y="0"/>
                      <a:pt x="77" y="1"/>
                    </a:cubicBezTo>
                    <a:cubicBezTo>
                      <a:pt x="77" y="1"/>
                      <a:pt x="76" y="1"/>
                      <a:pt x="76" y="1"/>
                    </a:cubicBezTo>
                    <a:cubicBezTo>
                      <a:pt x="75" y="20"/>
                      <a:pt x="74" y="39"/>
                      <a:pt x="74" y="58"/>
                    </a:cubicBezTo>
                    <a:cubicBezTo>
                      <a:pt x="72" y="144"/>
                      <a:pt x="71" y="230"/>
                      <a:pt x="69" y="315"/>
                    </a:cubicBezTo>
                    <a:cubicBezTo>
                      <a:pt x="61" y="597"/>
                      <a:pt x="57" y="878"/>
                      <a:pt x="51" y="1159"/>
                    </a:cubicBezTo>
                    <a:cubicBezTo>
                      <a:pt x="37" y="1803"/>
                      <a:pt x="24" y="2446"/>
                      <a:pt x="9" y="3090"/>
                    </a:cubicBezTo>
                    <a:cubicBezTo>
                      <a:pt x="6" y="3227"/>
                      <a:pt x="4" y="3365"/>
                      <a:pt x="0" y="3502"/>
                    </a:cubicBezTo>
                    <a:cubicBezTo>
                      <a:pt x="1" y="3502"/>
                      <a:pt x="1" y="3501"/>
                      <a:pt x="1" y="3501"/>
                    </a:cubicBezTo>
                    <a:cubicBezTo>
                      <a:pt x="2" y="3501"/>
                      <a:pt x="2" y="3500"/>
                      <a:pt x="2" y="3500"/>
                    </a:cubicBezTo>
                    <a:cubicBezTo>
                      <a:pt x="24" y="2459"/>
                      <a:pt x="47" y="1419"/>
                      <a:pt x="69" y="378"/>
                    </a:cubicBezTo>
                    <a:cubicBezTo>
                      <a:pt x="71" y="272"/>
                      <a:pt x="73" y="166"/>
                      <a:pt x="76" y="59"/>
                    </a:cubicBezTo>
                    <a:cubicBezTo>
                      <a:pt x="76" y="43"/>
                      <a:pt x="76" y="26"/>
                      <a:pt x="77" y="10"/>
                    </a:cubicBezTo>
                    <a:cubicBezTo>
                      <a:pt x="77" y="7"/>
                      <a:pt x="77" y="3"/>
                      <a:pt x="77" y="0"/>
                    </a:cubicBezTo>
                  </a:path>
                </a:pathLst>
              </a:custGeom>
              <a:solidFill>
                <a:srgbClr val="502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15" name="Freeform 4979">
                <a:extLst>
                  <a:ext uri="{FF2B5EF4-FFF2-40B4-BE49-F238E27FC236}">
                    <a16:creationId xmlns:a16="http://schemas.microsoft.com/office/drawing/2014/main" id="{8B52248C-F436-4032-B899-25A09C24F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" y="276"/>
                <a:ext cx="7" cy="20"/>
              </a:xfrm>
              <a:custGeom>
                <a:avLst/>
                <a:gdLst>
                  <a:gd name="T0" fmla="*/ 9 w 9"/>
                  <a:gd name="T1" fmla="*/ 0 h 24"/>
                  <a:gd name="T2" fmla="*/ 8 w 9"/>
                  <a:gd name="T3" fmla="*/ 1 h 24"/>
                  <a:gd name="T4" fmla="*/ 0 w 9"/>
                  <a:gd name="T5" fmla="*/ 12 h 24"/>
                  <a:gd name="T6" fmla="*/ 0 w 9"/>
                  <a:gd name="T7" fmla="*/ 23 h 24"/>
                  <a:gd name="T8" fmla="*/ 1 w 9"/>
                  <a:gd name="T9" fmla="*/ 23 h 24"/>
                  <a:gd name="T10" fmla="*/ 3 w 9"/>
                  <a:gd name="T11" fmla="*/ 23 h 24"/>
                  <a:gd name="T12" fmla="*/ 4 w 9"/>
                  <a:gd name="T13" fmla="*/ 24 h 24"/>
                  <a:gd name="T14" fmla="*/ 9 w 9"/>
                  <a:gd name="T15" fmla="*/ 20 h 24"/>
                  <a:gd name="T16" fmla="*/ 9 w 9"/>
                  <a:gd name="T17" fmla="*/ 20 h 24"/>
                  <a:gd name="T18" fmla="*/ 9 w 9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4">
                    <a:moveTo>
                      <a:pt x="9" y="0"/>
                    </a:moveTo>
                    <a:cubicBezTo>
                      <a:pt x="8" y="0"/>
                      <a:pt x="8" y="0"/>
                      <a:pt x="8" y="1"/>
                    </a:cubicBezTo>
                    <a:cubicBezTo>
                      <a:pt x="4" y="3"/>
                      <a:pt x="1" y="7"/>
                      <a:pt x="0" y="12"/>
                    </a:cubicBezTo>
                    <a:cubicBezTo>
                      <a:pt x="0" y="16"/>
                      <a:pt x="0" y="19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4" y="24"/>
                      <a:pt x="4" y="24"/>
                    </a:cubicBezTo>
                    <a:cubicBezTo>
                      <a:pt x="6" y="23"/>
                      <a:pt x="7" y="21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3"/>
                      <a:pt x="9" y="7"/>
                      <a:pt x="9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16" name="Freeform 4980">
                <a:extLst>
                  <a:ext uri="{FF2B5EF4-FFF2-40B4-BE49-F238E27FC236}">
                    <a16:creationId xmlns:a16="http://schemas.microsoft.com/office/drawing/2014/main" id="{DDAC9E59-9CE9-450C-8676-1FC189A52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" y="295"/>
                <a:ext cx="3" cy="5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0 h 6"/>
                  <a:gd name="T4" fmla="*/ 0 w 4"/>
                  <a:gd name="T5" fmla="*/ 6 h 6"/>
                  <a:gd name="T6" fmla="*/ 4 w 4"/>
                  <a:gd name="T7" fmla="*/ 1 h 6"/>
                  <a:gd name="T8" fmla="*/ 3 w 4"/>
                  <a:gd name="T9" fmla="*/ 0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4"/>
                      <a:pt x="3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17" name="Freeform 4981">
                <a:extLst>
                  <a:ext uri="{FF2B5EF4-FFF2-40B4-BE49-F238E27FC236}">
                    <a16:creationId xmlns:a16="http://schemas.microsoft.com/office/drawing/2014/main" id="{33A96384-DC5A-43AB-80DD-79289DD34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" y="250"/>
                <a:ext cx="3" cy="8"/>
              </a:xfrm>
              <a:custGeom>
                <a:avLst/>
                <a:gdLst>
                  <a:gd name="T0" fmla="*/ 4 w 4"/>
                  <a:gd name="T1" fmla="*/ 0 h 9"/>
                  <a:gd name="T2" fmla="*/ 0 w 4"/>
                  <a:gd name="T3" fmla="*/ 8 h 9"/>
                  <a:gd name="T4" fmla="*/ 1 w 4"/>
                  <a:gd name="T5" fmla="*/ 8 h 9"/>
                  <a:gd name="T6" fmla="*/ 1 w 4"/>
                  <a:gd name="T7" fmla="*/ 8 h 9"/>
                  <a:gd name="T8" fmla="*/ 4 w 4"/>
                  <a:gd name="T9" fmla="*/ 9 h 9"/>
                  <a:gd name="T10" fmla="*/ 4 w 4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cubicBezTo>
                      <a:pt x="3" y="3"/>
                      <a:pt x="1" y="5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3" y="8"/>
                      <a:pt x="4" y="9"/>
                    </a:cubicBezTo>
                    <a:cubicBezTo>
                      <a:pt x="4" y="6"/>
                      <a:pt x="4" y="3"/>
                      <a:pt x="4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18" name="Freeform 4982">
                <a:extLst>
                  <a:ext uri="{FF2B5EF4-FFF2-40B4-BE49-F238E27FC236}">
                    <a16:creationId xmlns:a16="http://schemas.microsoft.com/office/drawing/2014/main" id="{3B2BF7B0-380B-471B-B590-3D59BB7ED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" y="3279"/>
                <a:ext cx="15" cy="48"/>
              </a:xfrm>
              <a:custGeom>
                <a:avLst/>
                <a:gdLst>
                  <a:gd name="T0" fmla="*/ 18 w 18"/>
                  <a:gd name="T1" fmla="*/ 0 h 57"/>
                  <a:gd name="T2" fmla="*/ 14 w 18"/>
                  <a:gd name="T3" fmla="*/ 4 h 57"/>
                  <a:gd name="T4" fmla="*/ 13 w 18"/>
                  <a:gd name="T5" fmla="*/ 15 h 57"/>
                  <a:gd name="T6" fmla="*/ 7 w 18"/>
                  <a:gd name="T7" fmla="*/ 27 h 57"/>
                  <a:gd name="T8" fmla="*/ 1 w 18"/>
                  <a:gd name="T9" fmla="*/ 34 h 57"/>
                  <a:gd name="T10" fmla="*/ 1 w 18"/>
                  <a:gd name="T11" fmla="*/ 36 h 57"/>
                  <a:gd name="T12" fmla="*/ 0 w 18"/>
                  <a:gd name="T13" fmla="*/ 57 h 57"/>
                  <a:gd name="T14" fmla="*/ 0 w 18"/>
                  <a:gd name="T15" fmla="*/ 57 h 57"/>
                  <a:gd name="T16" fmla="*/ 9 w 18"/>
                  <a:gd name="T17" fmla="*/ 49 h 57"/>
                  <a:gd name="T18" fmla="*/ 16 w 18"/>
                  <a:gd name="T19" fmla="*/ 36 h 57"/>
                  <a:gd name="T20" fmla="*/ 17 w 18"/>
                  <a:gd name="T21" fmla="*/ 15 h 57"/>
                  <a:gd name="T22" fmla="*/ 18 w 18"/>
                  <a:gd name="T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57">
                    <a:moveTo>
                      <a:pt x="18" y="0"/>
                    </a:moveTo>
                    <a:cubicBezTo>
                      <a:pt x="17" y="1"/>
                      <a:pt x="15" y="3"/>
                      <a:pt x="14" y="4"/>
                    </a:cubicBezTo>
                    <a:cubicBezTo>
                      <a:pt x="14" y="8"/>
                      <a:pt x="14" y="11"/>
                      <a:pt x="13" y="15"/>
                    </a:cubicBezTo>
                    <a:cubicBezTo>
                      <a:pt x="13" y="20"/>
                      <a:pt x="11" y="24"/>
                      <a:pt x="7" y="27"/>
                    </a:cubicBezTo>
                    <a:cubicBezTo>
                      <a:pt x="5" y="30"/>
                      <a:pt x="3" y="32"/>
                      <a:pt x="1" y="34"/>
                    </a:cubicBezTo>
                    <a:cubicBezTo>
                      <a:pt x="1" y="35"/>
                      <a:pt x="1" y="35"/>
                      <a:pt x="1" y="36"/>
                    </a:cubicBezTo>
                    <a:cubicBezTo>
                      <a:pt x="1" y="43"/>
                      <a:pt x="1" y="50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3" y="54"/>
                      <a:pt x="6" y="52"/>
                      <a:pt x="9" y="49"/>
                    </a:cubicBezTo>
                    <a:cubicBezTo>
                      <a:pt x="13" y="45"/>
                      <a:pt x="16" y="41"/>
                      <a:pt x="16" y="36"/>
                    </a:cubicBezTo>
                    <a:cubicBezTo>
                      <a:pt x="17" y="29"/>
                      <a:pt x="17" y="22"/>
                      <a:pt x="17" y="15"/>
                    </a:cubicBezTo>
                    <a:cubicBezTo>
                      <a:pt x="18" y="10"/>
                      <a:pt x="18" y="5"/>
                      <a:pt x="18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19" name="Freeform 4983">
                <a:extLst>
                  <a:ext uri="{FF2B5EF4-FFF2-40B4-BE49-F238E27FC236}">
                    <a16:creationId xmlns:a16="http://schemas.microsoft.com/office/drawing/2014/main" id="{3F6FF6CB-B23C-499A-80AC-AD4A146A1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" y="3308"/>
                <a:ext cx="28" cy="34"/>
              </a:xfrm>
              <a:custGeom>
                <a:avLst/>
                <a:gdLst>
                  <a:gd name="T0" fmla="*/ 32 w 32"/>
                  <a:gd name="T1" fmla="*/ 0 h 40"/>
                  <a:gd name="T2" fmla="*/ 21 w 32"/>
                  <a:gd name="T3" fmla="*/ 11 h 40"/>
                  <a:gd name="T4" fmla="*/ 9 w 32"/>
                  <a:gd name="T5" fmla="*/ 18 h 40"/>
                  <a:gd name="T6" fmla="*/ 7 w 32"/>
                  <a:gd name="T7" fmla="*/ 17 h 40"/>
                  <a:gd name="T8" fmla="*/ 6 w 32"/>
                  <a:gd name="T9" fmla="*/ 21 h 40"/>
                  <a:gd name="T10" fmla="*/ 0 w 32"/>
                  <a:gd name="T11" fmla="*/ 33 h 40"/>
                  <a:gd name="T12" fmla="*/ 0 w 32"/>
                  <a:gd name="T13" fmla="*/ 34 h 40"/>
                  <a:gd name="T14" fmla="*/ 6 w 32"/>
                  <a:gd name="T15" fmla="*/ 40 h 40"/>
                  <a:gd name="T16" fmla="*/ 19 w 32"/>
                  <a:gd name="T17" fmla="*/ 33 h 40"/>
                  <a:gd name="T18" fmla="*/ 31 w 32"/>
                  <a:gd name="T19" fmla="*/ 23 h 40"/>
                  <a:gd name="T20" fmla="*/ 31 w 32"/>
                  <a:gd name="T21" fmla="*/ 23 h 40"/>
                  <a:gd name="T22" fmla="*/ 32 w 32"/>
                  <a:gd name="T23" fmla="*/ 2 h 40"/>
                  <a:gd name="T24" fmla="*/ 32 w 32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0">
                    <a:moveTo>
                      <a:pt x="32" y="0"/>
                    </a:moveTo>
                    <a:cubicBezTo>
                      <a:pt x="29" y="4"/>
                      <a:pt x="25" y="8"/>
                      <a:pt x="21" y="11"/>
                    </a:cubicBezTo>
                    <a:cubicBezTo>
                      <a:pt x="18" y="15"/>
                      <a:pt x="14" y="17"/>
                      <a:pt x="9" y="18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8"/>
                      <a:pt x="6" y="19"/>
                      <a:pt x="6" y="21"/>
                    </a:cubicBezTo>
                    <a:cubicBezTo>
                      <a:pt x="6" y="25"/>
                      <a:pt x="4" y="30"/>
                      <a:pt x="0" y="33"/>
                    </a:cubicBezTo>
                    <a:cubicBezTo>
                      <a:pt x="0" y="33"/>
                      <a:pt x="0" y="34"/>
                      <a:pt x="0" y="34"/>
                    </a:cubicBezTo>
                    <a:cubicBezTo>
                      <a:pt x="0" y="37"/>
                      <a:pt x="2" y="39"/>
                      <a:pt x="6" y="40"/>
                    </a:cubicBezTo>
                    <a:cubicBezTo>
                      <a:pt x="11" y="40"/>
                      <a:pt x="16" y="38"/>
                      <a:pt x="19" y="33"/>
                    </a:cubicBezTo>
                    <a:cubicBezTo>
                      <a:pt x="23" y="30"/>
                      <a:pt x="27" y="27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16"/>
                      <a:pt x="32" y="9"/>
                      <a:pt x="32" y="2"/>
                    </a:cubicBezTo>
                    <a:cubicBezTo>
                      <a:pt x="32" y="1"/>
                      <a:pt x="32" y="1"/>
                      <a:pt x="32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20" name="Freeform 4984">
                <a:extLst>
                  <a:ext uri="{FF2B5EF4-FFF2-40B4-BE49-F238E27FC236}">
                    <a16:creationId xmlns:a16="http://schemas.microsoft.com/office/drawing/2014/main" id="{B2195912-7841-4C76-8BE4-789849B0D9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" y="276"/>
                <a:ext cx="72" cy="3006"/>
              </a:xfrm>
              <a:custGeom>
                <a:avLst/>
                <a:gdLst>
                  <a:gd name="T0" fmla="*/ 51 w 85"/>
                  <a:gd name="T1" fmla="*/ 1378 h 3534"/>
                  <a:gd name="T2" fmla="*/ 47 w 85"/>
                  <a:gd name="T3" fmla="*/ 1379 h 3534"/>
                  <a:gd name="T4" fmla="*/ 26 w 85"/>
                  <a:gd name="T5" fmla="*/ 2355 h 3534"/>
                  <a:gd name="T6" fmla="*/ 7 w 85"/>
                  <a:gd name="T7" fmla="*/ 3196 h 3534"/>
                  <a:gd name="T8" fmla="*/ 7 w 85"/>
                  <a:gd name="T9" fmla="*/ 3283 h 3534"/>
                  <a:gd name="T10" fmla="*/ 5 w 85"/>
                  <a:gd name="T11" fmla="*/ 3346 h 3534"/>
                  <a:gd name="T12" fmla="*/ 2 w 85"/>
                  <a:gd name="T13" fmla="*/ 3454 h 3534"/>
                  <a:gd name="T14" fmla="*/ 0 w 85"/>
                  <a:gd name="T15" fmla="*/ 3524 h 3534"/>
                  <a:gd name="T16" fmla="*/ 0 w 85"/>
                  <a:gd name="T17" fmla="*/ 3534 h 3534"/>
                  <a:gd name="T18" fmla="*/ 4 w 85"/>
                  <a:gd name="T19" fmla="*/ 3530 h 3534"/>
                  <a:gd name="T20" fmla="*/ 5 w 85"/>
                  <a:gd name="T21" fmla="*/ 3475 h 3534"/>
                  <a:gd name="T22" fmla="*/ 8 w 85"/>
                  <a:gd name="T23" fmla="*/ 3367 h 3534"/>
                  <a:gd name="T24" fmla="*/ 10 w 85"/>
                  <a:gd name="T25" fmla="*/ 3304 h 3534"/>
                  <a:gd name="T26" fmla="*/ 10 w 85"/>
                  <a:gd name="T27" fmla="*/ 3217 h 3534"/>
                  <a:gd name="T28" fmla="*/ 29 w 85"/>
                  <a:gd name="T29" fmla="*/ 2376 h 3534"/>
                  <a:gd name="T30" fmla="*/ 51 w 85"/>
                  <a:gd name="T31" fmla="*/ 1378 h 3534"/>
                  <a:gd name="T32" fmla="*/ 59 w 85"/>
                  <a:gd name="T33" fmla="*/ 999 h 3534"/>
                  <a:gd name="T34" fmla="*/ 58 w 85"/>
                  <a:gd name="T35" fmla="*/ 1007 h 3534"/>
                  <a:gd name="T36" fmla="*/ 55 w 85"/>
                  <a:gd name="T37" fmla="*/ 1170 h 3534"/>
                  <a:gd name="T38" fmla="*/ 59 w 85"/>
                  <a:gd name="T39" fmla="*/ 999 h 3534"/>
                  <a:gd name="T40" fmla="*/ 78 w 85"/>
                  <a:gd name="T41" fmla="*/ 0 h 3534"/>
                  <a:gd name="T42" fmla="*/ 73 w 85"/>
                  <a:gd name="T43" fmla="*/ 104 h 3534"/>
                  <a:gd name="T44" fmla="*/ 71 w 85"/>
                  <a:gd name="T45" fmla="*/ 250 h 3534"/>
                  <a:gd name="T46" fmla="*/ 70 w 85"/>
                  <a:gd name="T47" fmla="*/ 333 h 3534"/>
                  <a:gd name="T48" fmla="*/ 66 w 85"/>
                  <a:gd name="T49" fmla="*/ 422 h 3534"/>
                  <a:gd name="T50" fmla="*/ 57 w 85"/>
                  <a:gd name="T51" fmla="*/ 913 h 3534"/>
                  <a:gd name="T52" fmla="*/ 61 w 85"/>
                  <a:gd name="T53" fmla="*/ 883 h 3534"/>
                  <a:gd name="T54" fmla="*/ 69 w 85"/>
                  <a:gd name="T55" fmla="*/ 442 h 3534"/>
                  <a:gd name="T56" fmla="*/ 70 w 85"/>
                  <a:gd name="T57" fmla="*/ 402 h 3534"/>
                  <a:gd name="T58" fmla="*/ 73 w 85"/>
                  <a:gd name="T59" fmla="*/ 354 h 3534"/>
                  <a:gd name="T60" fmla="*/ 74 w 85"/>
                  <a:gd name="T61" fmla="*/ 271 h 3534"/>
                  <a:gd name="T62" fmla="*/ 76 w 85"/>
                  <a:gd name="T63" fmla="*/ 124 h 3534"/>
                  <a:gd name="T64" fmla="*/ 80 w 85"/>
                  <a:gd name="T65" fmla="*/ 40 h 3534"/>
                  <a:gd name="T66" fmla="*/ 85 w 85"/>
                  <a:gd name="T67" fmla="*/ 7 h 3534"/>
                  <a:gd name="T68" fmla="*/ 80 w 85"/>
                  <a:gd name="T69" fmla="*/ 0 h 3534"/>
                  <a:gd name="T70" fmla="*/ 78 w 85"/>
                  <a:gd name="T71" fmla="*/ 0 h 3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5" h="3534">
                    <a:moveTo>
                      <a:pt x="51" y="1378"/>
                    </a:moveTo>
                    <a:cubicBezTo>
                      <a:pt x="50" y="1378"/>
                      <a:pt x="49" y="1379"/>
                      <a:pt x="47" y="1379"/>
                    </a:cubicBezTo>
                    <a:cubicBezTo>
                      <a:pt x="40" y="1704"/>
                      <a:pt x="33" y="2029"/>
                      <a:pt x="26" y="2355"/>
                    </a:cubicBezTo>
                    <a:cubicBezTo>
                      <a:pt x="20" y="2635"/>
                      <a:pt x="14" y="2916"/>
                      <a:pt x="7" y="3196"/>
                    </a:cubicBezTo>
                    <a:cubicBezTo>
                      <a:pt x="6" y="3225"/>
                      <a:pt x="7" y="3254"/>
                      <a:pt x="7" y="3283"/>
                    </a:cubicBezTo>
                    <a:cubicBezTo>
                      <a:pt x="6" y="3304"/>
                      <a:pt x="6" y="3325"/>
                      <a:pt x="5" y="3346"/>
                    </a:cubicBezTo>
                    <a:cubicBezTo>
                      <a:pt x="4" y="3382"/>
                      <a:pt x="3" y="3418"/>
                      <a:pt x="2" y="3454"/>
                    </a:cubicBezTo>
                    <a:cubicBezTo>
                      <a:pt x="1" y="3478"/>
                      <a:pt x="1" y="3501"/>
                      <a:pt x="0" y="3524"/>
                    </a:cubicBezTo>
                    <a:cubicBezTo>
                      <a:pt x="0" y="3527"/>
                      <a:pt x="0" y="3531"/>
                      <a:pt x="0" y="3534"/>
                    </a:cubicBezTo>
                    <a:cubicBezTo>
                      <a:pt x="1" y="3533"/>
                      <a:pt x="3" y="3531"/>
                      <a:pt x="4" y="3530"/>
                    </a:cubicBezTo>
                    <a:cubicBezTo>
                      <a:pt x="4" y="3511"/>
                      <a:pt x="4" y="3493"/>
                      <a:pt x="5" y="3475"/>
                    </a:cubicBezTo>
                    <a:cubicBezTo>
                      <a:pt x="6" y="3439"/>
                      <a:pt x="7" y="3403"/>
                      <a:pt x="8" y="3367"/>
                    </a:cubicBezTo>
                    <a:cubicBezTo>
                      <a:pt x="9" y="3346"/>
                      <a:pt x="9" y="3325"/>
                      <a:pt x="10" y="3304"/>
                    </a:cubicBezTo>
                    <a:cubicBezTo>
                      <a:pt x="11" y="3275"/>
                      <a:pt x="9" y="3246"/>
                      <a:pt x="10" y="3217"/>
                    </a:cubicBezTo>
                    <a:cubicBezTo>
                      <a:pt x="17" y="2937"/>
                      <a:pt x="23" y="2656"/>
                      <a:pt x="29" y="2376"/>
                    </a:cubicBezTo>
                    <a:cubicBezTo>
                      <a:pt x="37" y="2043"/>
                      <a:pt x="44" y="1711"/>
                      <a:pt x="51" y="1378"/>
                    </a:cubicBezTo>
                    <a:moveTo>
                      <a:pt x="59" y="999"/>
                    </a:moveTo>
                    <a:cubicBezTo>
                      <a:pt x="59" y="1001"/>
                      <a:pt x="58" y="1004"/>
                      <a:pt x="58" y="1007"/>
                    </a:cubicBezTo>
                    <a:cubicBezTo>
                      <a:pt x="54" y="1061"/>
                      <a:pt x="55" y="1116"/>
                      <a:pt x="55" y="1170"/>
                    </a:cubicBezTo>
                    <a:cubicBezTo>
                      <a:pt x="56" y="1113"/>
                      <a:pt x="58" y="1056"/>
                      <a:pt x="59" y="999"/>
                    </a:cubicBezTo>
                    <a:moveTo>
                      <a:pt x="78" y="0"/>
                    </a:moveTo>
                    <a:cubicBezTo>
                      <a:pt x="75" y="35"/>
                      <a:pt x="73" y="69"/>
                      <a:pt x="73" y="104"/>
                    </a:cubicBezTo>
                    <a:cubicBezTo>
                      <a:pt x="73" y="153"/>
                      <a:pt x="72" y="201"/>
                      <a:pt x="71" y="250"/>
                    </a:cubicBezTo>
                    <a:cubicBezTo>
                      <a:pt x="71" y="278"/>
                      <a:pt x="71" y="306"/>
                      <a:pt x="70" y="333"/>
                    </a:cubicBezTo>
                    <a:cubicBezTo>
                      <a:pt x="68" y="363"/>
                      <a:pt x="67" y="392"/>
                      <a:pt x="66" y="422"/>
                    </a:cubicBezTo>
                    <a:cubicBezTo>
                      <a:pt x="63" y="586"/>
                      <a:pt x="60" y="749"/>
                      <a:pt x="57" y="913"/>
                    </a:cubicBezTo>
                    <a:cubicBezTo>
                      <a:pt x="58" y="903"/>
                      <a:pt x="60" y="893"/>
                      <a:pt x="61" y="883"/>
                    </a:cubicBezTo>
                    <a:cubicBezTo>
                      <a:pt x="64" y="736"/>
                      <a:pt x="67" y="589"/>
                      <a:pt x="69" y="442"/>
                    </a:cubicBezTo>
                    <a:cubicBezTo>
                      <a:pt x="69" y="429"/>
                      <a:pt x="70" y="415"/>
                      <a:pt x="70" y="402"/>
                    </a:cubicBezTo>
                    <a:cubicBezTo>
                      <a:pt x="71" y="386"/>
                      <a:pt x="72" y="370"/>
                      <a:pt x="73" y="354"/>
                    </a:cubicBezTo>
                    <a:cubicBezTo>
                      <a:pt x="74" y="327"/>
                      <a:pt x="74" y="299"/>
                      <a:pt x="74" y="271"/>
                    </a:cubicBezTo>
                    <a:cubicBezTo>
                      <a:pt x="75" y="222"/>
                      <a:pt x="76" y="173"/>
                      <a:pt x="76" y="124"/>
                    </a:cubicBezTo>
                    <a:cubicBezTo>
                      <a:pt x="76" y="96"/>
                      <a:pt x="77" y="68"/>
                      <a:pt x="80" y="40"/>
                    </a:cubicBezTo>
                    <a:cubicBezTo>
                      <a:pt x="80" y="29"/>
                      <a:pt x="83" y="18"/>
                      <a:pt x="85" y="7"/>
                    </a:cubicBezTo>
                    <a:cubicBezTo>
                      <a:pt x="85" y="4"/>
                      <a:pt x="83" y="2"/>
                      <a:pt x="80" y="0"/>
                    </a:cubicBezTo>
                    <a:cubicBezTo>
                      <a:pt x="79" y="0"/>
                      <a:pt x="79" y="0"/>
                      <a:pt x="78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21" name="Freeform 4985">
                <a:extLst>
                  <a:ext uri="{FF2B5EF4-FFF2-40B4-BE49-F238E27FC236}">
                    <a16:creationId xmlns:a16="http://schemas.microsoft.com/office/drawing/2014/main" id="{0F3B3C00-A3B5-4527-96D4-665E229B5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" y="3318"/>
                <a:ext cx="6" cy="18"/>
              </a:xfrm>
              <a:custGeom>
                <a:avLst/>
                <a:gdLst>
                  <a:gd name="T0" fmla="*/ 3 w 7"/>
                  <a:gd name="T1" fmla="*/ 0 h 21"/>
                  <a:gd name="T2" fmla="*/ 1 w 7"/>
                  <a:gd name="T3" fmla="*/ 1 h 21"/>
                  <a:gd name="T4" fmla="*/ 0 w 7"/>
                  <a:gd name="T5" fmla="*/ 21 h 21"/>
                  <a:gd name="T6" fmla="*/ 6 w 7"/>
                  <a:gd name="T7" fmla="*/ 9 h 21"/>
                  <a:gd name="T8" fmla="*/ 7 w 7"/>
                  <a:gd name="T9" fmla="*/ 5 h 21"/>
                  <a:gd name="T10" fmla="*/ 3 w 7"/>
                  <a:gd name="T11" fmla="*/ 0 h 21"/>
                  <a:gd name="T12" fmla="*/ 3 w 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3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8"/>
                      <a:pt x="0" y="15"/>
                      <a:pt x="0" y="21"/>
                    </a:cubicBezTo>
                    <a:cubicBezTo>
                      <a:pt x="4" y="18"/>
                      <a:pt x="6" y="13"/>
                      <a:pt x="6" y="9"/>
                    </a:cubicBezTo>
                    <a:cubicBezTo>
                      <a:pt x="6" y="7"/>
                      <a:pt x="6" y="6"/>
                      <a:pt x="7" y="5"/>
                    </a:cubicBezTo>
                    <a:cubicBezTo>
                      <a:pt x="5" y="4"/>
                      <a:pt x="4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22" name="Freeform 4986">
                <a:extLst>
                  <a:ext uri="{FF2B5EF4-FFF2-40B4-BE49-F238E27FC236}">
                    <a16:creationId xmlns:a16="http://schemas.microsoft.com/office/drawing/2014/main" id="{2D485273-D685-4FD8-B4AD-49A3CE4AD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3293"/>
                <a:ext cx="3" cy="26"/>
              </a:xfrm>
              <a:custGeom>
                <a:avLst/>
                <a:gdLst>
                  <a:gd name="T0" fmla="*/ 3 w 3"/>
                  <a:gd name="T1" fmla="*/ 0 h 30"/>
                  <a:gd name="T2" fmla="*/ 0 w 3"/>
                  <a:gd name="T3" fmla="*/ 3 h 30"/>
                  <a:gd name="T4" fmla="*/ 0 w 3"/>
                  <a:gd name="T5" fmla="*/ 30 h 30"/>
                  <a:gd name="T6" fmla="*/ 2 w 3"/>
                  <a:gd name="T7" fmla="*/ 29 h 30"/>
                  <a:gd name="T8" fmla="*/ 3 w 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0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1" y="30"/>
                      <a:pt x="1" y="29"/>
                      <a:pt x="2" y="29"/>
                    </a:cubicBezTo>
                    <a:cubicBezTo>
                      <a:pt x="2" y="19"/>
                      <a:pt x="3" y="9"/>
                      <a:pt x="3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23" name="Freeform 4987">
                <a:extLst>
                  <a:ext uri="{FF2B5EF4-FFF2-40B4-BE49-F238E27FC236}">
                    <a16:creationId xmlns:a16="http://schemas.microsoft.com/office/drawing/2014/main" id="{7E3B2B07-2E20-46C1-A438-396365C55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3276"/>
                <a:ext cx="3" cy="20"/>
              </a:xfrm>
              <a:custGeom>
                <a:avLst/>
                <a:gdLst>
                  <a:gd name="T0" fmla="*/ 4 w 4"/>
                  <a:gd name="T1" fmla="*/ 0 h 23"/>
                  <a:gd name="T2" fmla="*/ 1 w 4"/>
                  <a:gd name="T3" fmla="*/ 4 h 23"/>
                  <a:gd name="T4" fmla="*/ 0 w 4"/>
                  <a:gd name="T5" fmla="*/ 23 h 23"/>
                  <a:gd name="T6" fmla="*/ 3 w 4"/>
                  <a:gd name="T7" fmla="*/ 20 h 23"/>
                  <a:gd name="T8" fmla="*/ 4 w 4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3">
                    <a:moveTo>
                      <a:pt x="4" y="0"/>
                    </a:moveTo>
                    <a:cubicBezTo>
                      <a:pt x="3" y="1"/>
                      <a:pt x="2" y="2"/>
                      <a:pt x="1" y="4"/>
                    </a:cubicBezTo>
                    <a:cubicBezTo>
                      <a:pt x="1" y="10"/>
                      <a:pt x="1" y="17"/>
                      <a:pt x="0" y="23"/>
                    </a:cubicBezTo>
                    <a:cubicBezTo>
                      <a:pt x="1" y="22"/>
                      <a:pt x="2" y="21"/>
                      <a:pt x="3" y="20"/>
                    </a:cubicBezTo>
                    <a:cubicBezTo>
                      <a:pt x="3" y="13"/>
                      <a:pt x="3" y="6"/>
                      <a:pt x="4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24" name="Freeform 4988">
                <a:extLst>
                  <a:ext uri="{FF2B5EF4-FFF2-40B4-BE49-F238E27FC236}">
                    <a16:creationId xmlns:a16="http://schemas.microsoft.com/office/drawing/2014/main" id="{A81660E5-589B-4857-8A93-28E1FCA08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" y="3282"/>
                <a:ext cx="11" cy="26"/>
              </a:xfrm>
              <a:custGeom>
                <a:avLst/>
                <a:gdLst>
                  <a:gd name="T0" fmla="*/ 13 w 13"/>
                  <a:gd name="T1" fmla="*/ 0 h 30"/>
                  <a:gd name="T2" fmla="*/ 1 w 13"/>
                  <a:gd name="T3" fmla="*/ 14 h 30"/>
                  <a:gd name="T4" fmla="*/ 0 w 13"/>
                  <a:gd name="T5" fmla="*/ 30 h 30"/>
                  <a:gd name="T6" fmla="*/ 6 w 13"/>
                  <a:gd name="T7" fmla="*/ 23 h 30"/>
                  <a:gd name="T8" fmla="*/ 12 w 13"/>
                  <a:gd name="T9" fmla="*/ 11 h 30"/>
                  <a:gd name="T10" fmla="*/ 13 w 13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0">
                    <a:moveTo>
                      <a:pt x="13" y="0"/>
                    </a:moveTo>
                    <a:cubicBezTo>
                      <a:pt x="9" y="5"/>
                      <a:pt x="5" y="9"/>
                      <a:pt x="1" y="14"/>
                    </a:cubicBezTo>
                    <a:cubicBezTo>
                      <a:pt x="1" y="19"/>
                      <a:pt x="0" y="25"/>
                      <a:pt x="0" y="30"/>
                    </a:cubicBezTo>
                    <a:cubicBezTo>
                      <a:pt x="2" y="28"/>
                      <a:pt x="4" y="26"/>
                      <a:pt x="6" y="23"/>
                    </a:cubicBezTo>
                    <a:cubicBezTo>
                      <a:pt x="10" y="20"/>
                      <a:pt x="12" y="16"/>
                      <a:pt x="12" y="11"/>
                    </a:cubicBezTo>
                    <a:cubicBezTo>
                      <a:pt x="13" y="7"/>
                      <a:pt x="13" y="4"/>
                      <a:pt x="13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25" name="Freeform 4989">
                <a:extLst>
                  <a:ext uri="{FF2B5EF4-FFF2-40B4-BE49-F238E27FC236}">
                    <a16:creationId xmlns:a16="http://schemas.microsoft.com/office/drawing/2014/main" id="{5A2649E6-7E8B-4D2F-B288-6072A8194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" y="3294"/>
                <a:ext cx="22" cy="29"/>
              </a:xfrm>
              <a:custGeom>
                <a:avLst/>
                <a:gdLst>
                  <a:gd name="T0" fmla="*/ 26 w 26"/>
                  <a:gd name="T1" fmla="*/ 0 h 34"/>
                  <a:gd name="T2" fmla="*/ 11 w 26"/>
                  <a:gd name="T3" fmla="*/ 15 h 34"/>
                  <a:gd name="T4" fmla="*/ 11 w 26"/>
                  <a:gd name="T5" fmla="*/ 15 h 34"/>
                  <a:gd name="T6" fmla="*/ 2 w 26"/>
                  <a:gd name="T7" fmla="*/ 23 h 34"/>
                  <a:gd name="T8" fmla="*/ 0 w 26"/>
                  <a:gd name="T9" fmla="*/ 25 h 34"/>
                  <a:gd name="T10" fmla="*/ 0 w 26"/>
                  <a:gd name="T11" fmla="*/ 33 h 34"/>
                  <a:gd name="T12" fmla="*/ 2 w 26"/>
                  <a:gd name="T13" fmla="*/ 34 h 34"/>
                  <a:gd name="T14" fmla="*/ 14 w 26"/>
                  <a:gd name="T15" fmla="*/ 27 h 34"/>
                  <a:gd name="T16" fmla="*/ 25 w 26"/>
                  <a:gd name="T17" fmla="*/ 16 h 34"/>
                  <a:gd name="T18" fmla="*/ 26 w 26"/>
                  <a:gd name="T1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4">
                    <a:moveTo>
                      <a:pt x="26" y="0"/>
                    </a:moveTo>
                    <a:cubicBezTo>
                      <a:pt x="21" y="5"/>
                      <a:pt x="16" y="10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7" y="19"/>
                      <a:pt x="2" y="23"/>
                    </a:cubicBezTo>
                    <a:cubicBezTo>
                      <a:pt x="2" y="24"/>
                      <a:pt x="1" y="24"/>
                      <a:pt x="0" y="25"/>
                    </a:cubicBezTo>
                    <a:cubicBezTo>
                      <a:pt x="0" y="28"/>
                      <a:pt x="0" y="30"/>
                      <a:pt x="0" y="33"/>
                    </a:cubicBezTo>
                    <a:cubicBezTo>
                      <a:pt x="0" y="33"/>
                      <a:pt x="1" y="33"/>
                      <a:pt x="2" y="34"/>
                    </a:cubicBezTo>
                    <a:cubicBezTo>
                      <a:pt x="7" y="33"/>
                      <a:pt x="11" y="31"/>
                      <a:pt x="14" y="27"/>
                    </a:cubicBezTo>
                    <a:cubicBezTo>
                      <a:pt x="18" y="24"/>
                      <a:pt x="22" y="20"/>
                      <a:pt x="25" y="16"/>
                    </a:cubicBezTo>
                    <a:cubicBezTo>
                      <a:pt x="25" y="11"/>
                      <a:pt x="26" y="5"/>
                      <a:pt x="26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26" name="Freeform 4990">
                <a:extLst>
                  <a:ext uri="{FF2B5EF4-FFF2-40B4-BE49-F238E27FC236}">
                    <a16:creationId xmlns:a16="http://schemas.microsoft.com/office/drawing/2014/main" id="{B0F813BD-D179-4D4F-9597-3176CB8E1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" y="276"/>
                <a:ext cx="77" cy="3018"/>
              </a:xfrm>
              <a:custGeom>
                <a:avLst/>
                <a:gdLst>
                  <a:gd name="T0" fmla="*/ 90 w 90"/>
                  <a:gd name="T1" fmla="*/ 0 h 3548"/>
                  <a:gd name="T2" fmla="*/ 78 w 90"/>
                  <a:gd name="T3" fmla="*/ 5 h 3548"/>
                  <a:gd name="T4" fmla="*/ 69 w 90"/>
                  <a:gd name="T5" fmla="*/ 11 h 3548"/>
                  <a:gd name="T6" fmla="*/ 67 w 90"/>
                  <a:gd name="T7" fmla="*/ 23 h 3548"/>
                  <a:gd name="T8" fmla="*/ 67 w 90"/>
                  <a:gd name="T9" fmla="*/ 24 h 3548"/>
                  <a:gd name="T10" fmla="*/ 72 w 90"/>
                  <a:gd name="T11" fmla="*/ 23 h 3548"/>
                  <a:gd name="T12" fmla="*/ 78 w 90"/>
                  <a:gd name="T13" fmla="*/ 30 h 3548"/>
                  <a:gd name="T14" fmla="*/ 76 w 90"/>
                  <a:gd name="T15" fmla="*/ 61 h 3548"/>
                  <a:gd name="T16" fmla="*/ 72 w 90"/>
                  <a:gd name="T17" fmla="*/ 145 h 3548"/>
                  <a:gd name="T18" fmla="*/ 72 w 90"/>
                  <a:gd name="T19" fmla="*/ 151 h 3548"/>
                  <a:gd name="T20" fmla="*/ 64 w 90"/>
                  <a:gd name="T21" fmla="*/ 547 h 3548"/>
                  <a:gd name="T22" fmla="*/ 25 w 90"/>
                  <a:gd name="T23" fmla="*/ 2397 h 3548"/>
                  <a:gd name="T24" fmla="*/ 6 w 90"/>
                  <a:gd name="T25" fmla="*/ 3238 h 3548"/>
                  <a:gd name="T26" fmla="*/ 6 w 90"/>
                  <a:gd name="T27" fmla="*/ 3325 h 3548"/>
                  <a:gd name="T28" fmla="*/ 4 w 90"/>
                  <a:gd name="T29" fmla="*/ 3388 h 3548"/>
                  <a:gd name="T30" fmla="*/ 1 w 90"/>
                  <a:gd name="T31" fmla="*/ 3496 h 3548"/>
                  <a:gd name="T32" fmla="*/ 0 w 90"/>
                  <a:gd name="T33" fmla="*/ 3548 h 3548"/>
                  <a:gd name="T34" fmla="*/ 12 w 90"/>
                  <a:gd name="T35" fmla="*/ 3534 h 3548"/>
                  <a:gd name="T36" fmla="*/ 12 w 90"/>
                  <a:gd name="T37" fmla="*/ 3524 h 3548"/>
                  <a:gd name="T38" fmla="*/ 14 w 90"/>
                  <a:gd name="T39" fmla="*/ 3454 h 3548"/>
                  <a:gd name="T40" fmla="*/ 17 w 90"/>
                  <a:gd name="T41" fmla="*/ 3346 h 3548"/>
                  <a:gd name="T42" fmla="*/ 19 w 90"/>
                  <a:gd name="T43" fmla="*/ 3283 h 3548"/>
                  <a:gd name="T44" fmla="*/ 19 w 90"/>
                  <a:gd name="T45" fmla="*/ 3196 h 3548"/>
                  <a:gd name="T46" fmla="*/ 38 w 90"/>
                  <a:gd name="T47" fmla="*/ 2355 h 3548"/>
                  <a:gd name="T48" fmla="*/ 59 w 90"/>
                  <a:gd name="T49" fmla="*/ 1379 h 3548"/>
                  <a:gd name="T50" fmla="*/ 58 w 90"/>
                  <a:gd name="T51" fmla="*/ 1379 h 3548"/>
                  <a:gd name="T52" fmla="*/ 56 w 90"/>
                  <a:gd name="T53" fmla="*/ 1378 h 3548"/>
                  <a:gd name="T54" fmla="*/ 56 w 90"/>
                  <a:gd name="T55" fmla="*/ 1194 h 3548"/>
                  <a:gd name="T56" fmla="*/ 59 w 90"/>
                  <a:gd name="T57" fmla="*/ 1010 h 3548"/>
                  <a:gd name="T58" fmla="*/ 69 w 90"/>
                  <a:gd name="T59" fmla="*/ 913 h 3548"/>
                  <a:gd name="T60" fmla="*/ 78 w 90"/>
                  <a:gd name="T61" fmla="*/ 422 h 3548"/>
                  <a:gd name="T62" fmla="*/ 82 w 90"/>
                  <a:gd name="T63" fmla="*/ 333 h 3548"/>
                  <a:gd name="T64" fmla="*/ 83 w 90"/>
                  <a:gd name="T65" fmla="*/ 250 h 3548"/>
                  <a:gd name="T66" fmla="*/ 85 w 90"/>
                  <a:gd name="T67" fmla="*/ 104 h 3548"/>
                  <a:gd name="T68" fmla="*/ 90 w 90"/>
                  <a:gd name="T69" fmla="*/ 0 h 3548"/>
                  <a:gd name="T70" fmla="*/ 90 w 90"/>
                  <a:gd name="T71" fmla="*/ 0 h 3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0" h="3548">
                    <a:moveTo>
                      <a:pt x="90" y="0"/>
                    </a:moveTo>
                    <a:cubicBezTo>
                      <a:pt x="85" y="0"/>
                      <a:pt x="81" y="2"/>
                      <a:pt x="78" y="5"/>
                    </a:cubicBezTo>
                    <a:cubicBezTo>
                      <a:pt x="75" y="7"/>
                      <a:pt x="72" y="9"/>
                      <a:pt x="69" y="11"/>
                    </a:cubicBezTo>
                    <a:cubicBezTo>
                      <a:pt x="68" y="15"/>
                      <a:pt x="68" y="19"/>
                      <a:pt x="67" y="23"/>
                    </a:cubicBezTo>
                    <a:cubicBezTo>
                      <a:pt x="67" y="23"/>
                      <a:pt x="67" y="23"/>
                      <a:pt x="67" y="24"/>
                    </a:cubicBezTo>
                    <a:cubicBezTo>
                      <a:pt x="69" y="23"/>
                      <a:pt x="70" y="23"/>
                      <a:pt x="72" y="23"/>
                    </a:cubicBezTo>
                    <a:cubicBezTo>
                      <a:pt x="75" y="23"/>
                      <a:pt x="78" y="25"/>
                      <a:pt x="78" y="30"/>
                    </a:cubicBezTo>
                    <a:cubicBezTo>
                      <a:pt x="77" y="41"/>
                      <a:pt x="77" y="51"/>
                      <a:pt x="76" y="61"/>
                    </a:cubicBezTo>
                    <a:cubicBezTo>
                      <a:pt x="73" y="89"/>
                      <a:pt x="72" y="117"/>
                      <a:pt x="72" y="145"/>
                    </a:cubicBezTo>
                    <a:cubicBezTo>
                      <a:pt x="72" y="147"/>
                      <a:pt x="72" y="149"/>
                      <a:pt x="72" y="151"/>
                    </a:cubicBezTo>
                    <a:cubicBezTo>
                      <a:pt x="76" y="283"/>
                      <a:pt x="78" y="416"/>
                      <a:pt x="64" y="547"/>
                    </a:cubicBezTo>
                    <a:cubicBezTo>
                      <a:pt x="52" y="1164"/>
                      <a:pt x="39" y="1780"/>
                      <a:pt x="25" y="2397"/>
                    </a:cubicBezTo>
                    <a:cubicBezTo>
                      <a:pt x="19" y="2677"/>
                      <a:pt x="13" y="2958"/>
                      <a:pt x="6" y="3238"/>
                    </a:cubicBezTo>
                    <a:cubicBezTo>
                      <a:pt x="5" y="3267"/>
                      <a:pt x="6" y="3296"/>
                      <a:pt x="6" y="3325"/>
                    </a:cubicBezTo>
                    <a:cubicBezTo>
                      <a:pt x="5" y="3346"/>
                      <a:pt x="5" y="3367"/>
                      <a:pt x="4" y="3388"/>
                    </a:cubicBezTo>
                    <a:cubicBezTo>
                      <a:pt x="3" y="3424"/>
                      <a:pt x="2" y="3460"/>
                      <a:pt x="1" y="3496"/>
                    </a:cubicBezTo>
                    <a:cubicBezTo>
                      <a:pt x="0" y="3513"/>
                      <a:pt x="0" y="3531"/>
                      <a:pt x="0" y="3548"/>
                    </a:cubicBezTo>
                    <a:cubicBezTo>
                      <a:pt x="4" y="3543"/>
                      <a:pt x="8" y="3539"/>
                      <a:pt x="12" y="3534"/>
                    </a:cubicBezTo>
                    <a:cubicBezTo>
                      <a:pt x="12" y="3531"/>
                      <a:pt x="12" y="3527"/>
                      <a:pt x="12" y="3524"/>
                    </a:cubicBezTo>
                    <a:cubicBezTo>
                      <a:pt x="13" y="3501"/>
                      <a:pt x="13" y="3478"/>
                      <a:pt x="14" y="3454"/>
                    </a:cubicBezTo>
                    <a:cubicBezTo>
                      <a:pt x="15" y="3418"/>
                      <a:pt x="16" y="3382"/>
                      <a:pt x="17" y="3346"/>
                    </a:cubicBezTo>
                    <a:cubicBezTo>
                      <a:pt x="18" y="3325"/>
                      <a:pt x="18" y="3304"/>
                      <a:pt x="19" y="3283"/>
                    </a:cubicBezTo>
                    <a:cubicBezTo>
                      <a:pt x="19" y="3254"/>
                      <a:pt x="18" y="3225"/>
                      <a:pt x="19" y="3196"/>
                    </a:cubicBezTo>
                    <a:cubicBezTo>
                      <a:pt x="26" y="2916"/>
                      <a:pt x="32" y="2635"/>
                      <a:pt x="38" y="2355"/>
                    </a:cubicBezTo>
                    <a:cubicBezTo>
                      <a:pt x="45" y="2029"/>
                      <a:pt x="52" y="1704"/>
                      <a:pt x="59" y="1379"/>
                    </a:cubicBezTo>
                    <a:cubicBezTo>
                      <a:pt x="59" y="1379"/>
                      <a:pt x="59" y="1379"/>
                      <a:pt x="58" y="1379"/>
                    </a:cubicBezTo>
                    <a:cubicBezTo>
                      <a:pt x="57" y="1379"/>
                      <a:pt x="56" y="1379"/>
                      <a:pt x="56" y="1378"/>
                    </a:cubicBezTo>
                    <a:cubicBezTo>
                      <a:pt x="56" y="1317"/>
                      <a:pt x="56" y="1255"/>
                      <a:pt x="56" y="1194"/>
                    </a:cubicBezTo>
                    <a:cubicBezTo>
                      <a:pt x="56" y="1132"/>
                      <a:pt x="54" y="1071"/>
                      <a:pt x="59" y="1010"/>
                    </a:cubicBezTo>
                    <a:cubicBezTo>
                      <a:pt x="61" y="977"/>
                      <a:pt x="65" y="945"/>
                      <a:pt x="69" y="913"/>
                    </a:cubicBezTo>
                    <a:cubicBezTo>
                      <a:pt x="72" y="749"/>
                      <a:pt x="75" y="586"/>
                      <a:pt x="78" y="422"/>
                    </a:cubicBezTo>
                    <a:cubicBezTo>
                      <a:pt x="79" y="392"/>
                      <a:pt x="80" y="363"/>
                      <a:pt x="82" y="333"/>
                    </a:cubicBezTo>
                    <a:cubicBezTo>
                      <a:pt x="83" y="306"/>
                      <a:pt x="83" y="278"/>
                      <a:pt x="83" y="250"/>
                    </a:cubicBezTo>
                    <a:cubicBezTo>
                      <a:pt x="84" y="201"/>
                      <a:pt x="85" y="153"/>
                      <a:pt x="85" y="104"/>
                    </a:cubicBezTo>
                    <a:cubicBezTo>
                      <a:pt x="85" y="69"/>
                      <a:pt x="87" y="35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27" name="Freeform 4991">
                <a:extLst>
                  <a:ext uri="{FF2B5EF4-FFF2-40B4-BE49-F238E27FC236}">
                    <a16:creationId xmlns:a16="http://schemas.microsoft.com/office/drawing/2014/main" id="{F3EDF144-3FD7-43C5-8C4E-253C117EF0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2" y="295"/>
                <a:ext cx="89" cy="3021"/>
              </a:xfrm>
              <a:custGeom>
                <a:avLst/>
                <a:gdLst>
                  <a:gd name="T0" fmla="*/ 90 w 104"/>
                  <a:gd name="T1" fmla="*/ 524 h 3550"/>
                  <a:gd name="T2" fmla="*/ 80 w 104"/>
                  <a:gd name="T3" fmla="*/ 599 h 3550"/>
                  <a:gd name="T4" fmla="*/ 77 w 104"/>
                  <a:gd name="T5" fmla="*/ 775 h 3550"/>
                  <a:gd name="T6" fmla="*/ 67 w 104"/>
                  <a:gd name="T7" fmla="*/ 1275 h 3550"/>
                  <a:gd name="T8" fmla="*/ 45 w 104"/>
                  <a:gd name="T9" fmla="*/ 2300 h 3550"/>
                  <a:gd name="T10" fmla="*/ 25 w 104"/>
                  <a:gd name="T11" fmla="*/ 3141 h 3550"/>
                  <a:gd name="T12" fmla="*/ 25 w 104"/>
                  <a:gd name="T13" fmla="*/ 3191 h 3550"/>
                  <a:gd name="T14" fmla="*/ 26 w 104"/>
                  <a:gd name="T15" fmla="*/ 3228 h 3550"/>
                  <a:gd name="T16" fmla="*/ 24 w 104"/>
                  <a:gd name="T17" fmla="*/ 3291 h 3550"/>
                  <a:gd name="T18" fmla="*/ 21 w 104"/>
                  <a:gd name="T19" fmla="*/ 3400 h 3550"/>
                  <a:gd name="T20" fmla="*/ 18 w 104"/>
                  <a:gd name="T21" fmla="*/ 3469 h 3550"/>
                  <a:gd name="T22" fmla="*/ 17 w 104"/>
                  <a:gd name="T23" fmla="*/ 3490 h 3550"/>
                  <a:gd name="T24" fmla="*/ 4 w 104"/>
                  <a:gd name="T25" fmla="*/ 3514 h 3550"/>
                  <a:gd name="T26" fmla="*/ 1 w 104"/>
                  <a:gd name="T27" fmla="*/ 3518 h 3550"/>
                  <a:gd name="T28" fmla="*/ 0 w 104"/>
                  <a:gd name="T29" fmla="*/ 3541 h 3550"/>
                  <a:gd name="T30" fmla="*/ 0 w 104"/>
                  <a:gd name="T31" fmla="*/ 3550 h 3550"/>
                  <a:gd name="T32" fmla="*/ 2 w 104"/>
                  <a:gd name="T33" fmla="*/ 3548 h 3550"/>
                  <a:gd name="T34" fmla="*/ 11 w 104"/>
                  <a:gd name="T35" fmla="*/ 3540 h 3550"/>
                  <a:gd name="T36" fmla="*/ 11 w 104"/>
                  <a:gd name="T37" fmla="*/ 3540 h 3550"/>
                  <a:gd name="T38" fmla="*/ 26 w 104"/>
                  <a:gd name="T39" fmla="*/ 3525 h 3550"/>
                  <a:gd name="T40" fmla="*/ 27 w 104"/>
                  <a:gd name="T41" fmla="*/ 3473 h 3550"/>
                  <a:gd name="T42" fmla="*/ 30 w 104"/>
                  <a:gd name="T43" fmla="*/ 3365 h 3550"/>
                  <a:gd name="T44" fmla="*/ 32 w 104"/>
                  <a:gd name="T45" fmla="*/ 3302 h 3550"/>
                  <a:gd name="T46" fmla="*/ 32 w 104"/>
                  <a:gd name="T47" fmla="*/ 3215 h 3550"/>
                  <a:gd name="T48" fmla="*/ 51 w 104"/>
                  <a:gd name="T49" fmla="*/ 2374 h 3550"/>
                  <a:gd name="T50" fmla="*/ 90 w 104"/>
                  <a:gd name="T51" fmla="*/ 524 h 3550"/>
                  <a:gd name="T52" fmla="*/ 89 w 104"/>
                  <a:gd name="T53" fmla="*/ 283 h 3550"/>
                  <a:gd name="T54" fmla="*/ 85 w 104"/>
                  <a:gd name="T55" fmla="*/ 327 h 3550"/>
                  <a:gd name="T56" fmla="*/ 84 w 104"/>
                  <a:gd name="T57" fmla="*/ 367 h 3550"/>
                  <a:gd name="T58" fmla="*/ 82 w 104"/>
                  <a:gd name="T59" fmla="*/ 481 h 3550"/>
                  <a:gd name="T60" fmla="*/ 89 w 104"/>
                  <a:gd name="T61" fmla="*/ 283 h 3550"/>
                  <a:gd name="T62" fmla="*/ 98 w 104"/>
                  <a:gd name="T63" fmla="*/ 0 h 3550"/>
                  <a:gd name="T64" fmla="*/ 93 w 104"/>
                  <a:gd name="T65" fmla="*/ 1 h 3550"/>
                  <a:gd name="T66" fmla="*/ 98 w 104"/>
                  <a:gd name="T67" fmla="*/ 128 h 3550"/>
                  <a:gd name="T68" fmla="*/ 98 w 104"/>
                  <a:gd name="T69" fmla="*/ 122 h 3550"/>
                  <a:gd name="T70" fmla="*/ 102 w 104"/>
                  <a:gd name="T71" fmla="*/ 38 h 3550"/>
                  <a:gd name="T72" fmla="*/ 104 w 104"/>
                  <a:gd name="T73" fmla="*/ 7 h 3550"/>
                  <a:gd name="T74" fmla="*/ 98 w 104"/>
                  <a:gd name="T75" fmla="*/ 0 h 3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3550">
                    <a:moveTo>
                      <a:pt x="90" y="524"/>
                    </a:moveTo>
                    <a:cubicBezTo>
                      <a:pt x="87" y="549"/>
                      <a:pt x="84" y="574"/>
                      <a:pt x="80" y="599"/>
                    </a:cubicBezTo>
                    <a:cubicBezTo>
                      <a:pt x="79" y="658"/>
                      <a:pt x="78" y="716"/>
                      <a:pt x="77" y="775"/>
                    </a:cubicBezTo>
                    <a:cubicBezTo>
                      <a:pt x="74" y="942"/>
                      <a:pt x="70" y="1109"/>
                      <a:pt x="67" y="1275"/>
                    </a:cubicBezTo>
                    <a:cubicBezTo>
                      <a:pt x="60" y="1617"/>
                      <a:pt x="53" y="1959"/>
                      <a:pt x="45" y="2300"/>
                    </a:cubicBezTo>
                    <a:cubicBezTo>
                      <a:pt x="39" y="2580"/>
                      <a:pt x="33" y="2861"/>
                      <a:pt x="25" y="3141"/>
                    </a:cubicBezTo>
                    <a:cubicBezTo>
                      <a:pt x="24" y="3158"/>
                      <a:pt x="24" y="3175"/>
                      <a:pt x="25" y="3191"/>
                    </a:cubicBezTo>
                    <a:cubicBezTo>
                      <a:pt x="25" y="3203"/>
                      <a:pt x="26" y="3215"/>
                      <a:pt x="26" y="3228"/>
                    </a:cubicBezTo>
                    <a:cubicBezTo>
                      <a:pt x="25" y="3249"/>
                      <a:pt x="25" y="3270"/>
                      <a:pt x="24" y="3291"/>
                    </a:cubicBezTo>
                    <a:cubicBezTo>
                      <a:pt x="23" y="3327"/>
                      <a:pt x="22" y="3363"/>
                      <a:pt x="21" y="3400"/>
                    </a:cubicBezTo>
                    <a:cubicBezTo>
                      <a:pt x="19" y="3423"/>
                      <a:pt x="19" y="3446"/>
                      <a:pt x="18" y="3469"/>
                    </a:cubicBezTo>
                    <a:cubicBezTo>
                      <a:pt x="18" y="3476"/>
                      <a:pt x="18" y="3483"/>
                      <a:pt x="17" y="3490"/>
                    </a:cubicBezTo>
                    <a:cubicBezTo>
                      <a:pt x="15" y="3499"/>
                      <a:pt x="11" y="3507"/>
                      <a:pt x="4" y="3514"/>
                    </a:cubicBezTo>
                    <a:cubicBezTo>
                      <a:pt x="3" y="3515"/>
                      <a:pt x="2" y="3517"/>
                      <a:pt x="1" y="3518"/>
                    </a:cubicBezTo>
                    <a:cubicBezTo>
                      <a:pt x="1" y="3526"/>
                      <a:pt x="1" y="3533"/>
                      <a:pt x="0" y="3541"/>
                    </a:cubicBezTo>
                    <a:cubicBezTo>
                      <a:pt x="0" y="3544"/>
                      <a:pt x="0" y="3547"/>
                      <a:pt x="0" y="3550"/>
                    </a:cubicBezTo>
                    <a:cubicBezTo>
                      <a:pt x="1" y="3549"/>
                      <a:pt x="2" y="3549"/>
                      <a:pt x="2" y="3548"/>
                    </a:cubicBezTo>
                    <a:cubicBezTo>
                      <a:pt x="7" y="3544"/>
                      <a:pt x="11" y="3540"/>
                      <a:pt x="11" y="3540"/>
                    </a:cubicBezTo>
                    <a:cubicBezTo>
                      <a:pt x="11" y="3540"/>
                      <a:pt x="11" y="3540"/>
                      <a:pt x="11" y="3540"/>
                    </a:cubicBezTo>
                    <a:cubicBezTo>
                      <a:pt x="16" y="3535"/>
                      <a:pt x="21" y="3530"/>
                      <a:pt x="26" y="3525"/>
                    </a:cubicBezTo>
                    <a:cubicBezTo>
                      <a:pt x="26" y="3508"/>
                      <a:pt x="26" y="3490"/>
                      <a:pt x="27" y="3473"/>
                    </a:cubicBezTo>
                    <a:cubicBezTo>
                      <a:pt x="28" y="3437"/>
                      <a:pt x="29" y="3401"/>
                      <a:pt x="30" y="3365"/>
                    </a:cubicBezTo>
                    <a:cubicBezTo>
                      <a:pt x="31" y="3344"/>
                      <a:pt x="31" y="3323"/>
                      <a:pt x="32" y="3302"/>
                    </a:cubicBezTo>
                    <a:cubicBezTo>
                      <a:pt x="32" y="3273"/>
                      <a:pt x="31" y="3244"/>
                      <a:pt x="32" y="3215"/>
                    </a:cubicBezTo>
                    <a:cubicBezTo>
                      <a:pt x="39" y="2935"/>
                      <a:pt x="45" y="2654"/>
                      <a:pt x="51" y="2374"/>
                    </a:cubicBezTo>
                    <a:cubicBezTo>
                      <a:pt x="65" y="1757"/>
                      <a:pt x="78" y="1141"/>
                      <a:pt x="90" y="524"/>
                    </a:cubicBezTo>
                    <a:moveTo>
                      <a:pt x="89" y="283"/>
                    </a:moveTo>
                    <a:cubicBezTo>
                      <a:pt x="88" y="298"/>
                      <a:pt x="86" y="312"/>
                      <a:pt x="85" y="327"/>
                    </a:cubicBezTo>
                    <a:cubicBezTo>
                      <a:pt x="85" y="340"/>
                      <a:pt x="84" y="353"/>
                      <a:pt x="84" y="367"/>
                    </a:cubicBezTo>
                    <a:cubicBezTo>
                      <a:pt x="83" y="405"/>
                      <a:pt x="82" y="443"/>
                      <a:pt x="82" y="481"/>
                    </a:cubicBezTo>
                    <a:cubicBezTo>
                      <a:pt x="87" y="415"/>
                      <a:pt x="89" y="349"/>
                      <a:pt x="89" y="283"/>
                    </a:cubicBezTo>
                    <a:moveTo>
                      <a:pt x="98" y="0"/>
                    </a:moveTo>
                    <a:cubicBezTo>
                      <a:pt x="96" y="0"/>
                      <a:pt x="95" y="0"/>
                      <a:pt x="93" y="1"/>
                    </a:cubicBezTo>
                    <a:cubicBezTo>
                      <a:pt x="95" y="43"/>
                      <a:pt x="97" y="86"/>
                      <a:pt x="98" y="128"/>
                    </a:cubicBezTo>
                    <a:cubicBezTo>
                      <a:pt x="98" y="126"/>
                      <a:pt x="98" y="124"/>
                      <a:pt x="98" y="122"/>
                    </a:cubicBezTo>
                    <a:cubicBezTo>
                      <a:pt x="98" y="94"/>
                      <a:pt x="99" y="66"/>
                      <a:pt x="102" y="38"/>
                    </a:cubicBezTo>
                    <a:cubicBezTo>
                      <a:pt x="103" y="28"/>
                      <a:pt x="103" y="18"/>
                      <a:pt x="104" y="7"/>
                    </a:cubicBezTo>
                    <a:cubicBezTo>
                      <a:pt x="104" y="2"/>
                      <a:pt x="101" y="0"/>
                      <a:pt x="98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28" name="Freeform 4992">
                <a:extLst>
                  <a:ext uri="{FF2B5EF4-FFF2-40B4-BE49-F238E27FC236}">
                    <a16:creationId xmlns:a16="http://schemas.microsoft.com/office/drawing/2014/main" id="{9FCA52B2-43FE-4D87-83E6-E9CC9FBF5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" y="285"/>
                <a:ext cx="1" cy="10"/>
              </a:xfrm>
              <a:custGeom>
                <a:avLst/>
                <a:gdLst>
                  <a:gd name="T0" fmla="*/ 2 w 2"/>
                  <a:gd name="T1" fmla="*/ 0 h 12"/>
                  <a:gd name="T2" fmla="*/ 0 w 2"/>
                  <a:gd name="T3" fmla="*/ 1 h 12"/>
                  <a:gd name="T4" fmla="*/ 0 w 2"/>
                  <a:gd name="T5" fmla="*/ 12 h 12"/>
                  <a:gd name="T6" fmla="*/ 2 w 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8"/>
                      <a:pt x="1" y="4"/>
                      <a:pt x="2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29" name="Freeform 4993">
                <a:extLst>
                  <a:ext uri="{FF2B5EF4-FFF2-40B4-BE49-F238E27FC236}">
                    <a16:creationId xmlns:a16="http://schemas.microsoft.com/office/drawing/2014/main" id="{F56C5ED7-61FC-4538-A909-294A8CA257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" y="412"/>
                <a:ext cx="75" cy="2876"/>
              </a:xfrm>
              <a:custGeom>
                <a:avLst/>
                <a:gdLst>
                  <a:gd name="T0" fmla="*/ 79 w 88"/>
                  <a:gd name="T1" fmla="*/ 462 h 3381"/>
                  <a:gd name="T2" fmla="*/ 74 w 88"/>
                  <a:gd name="T3" fmla="*/ 489 h 3381"/>
                  <a:gd name="T4" fmla="*/ 40 w 88"/>
                  <a:gd name="T5" fmla="*/ 2145 h 3381"/>
                  <a:gd name="T6" fmla="*/ 20 w 88"/>
                  <a:gd name="T7" fmla="*/ 2987 h 3381"/>
                  <a:gd name="T8" fmla="*/ 20 w 88"/>
                  <a:gd name="T9" fmla="*/ 3073 h 3381"/>
                  <a:gd name="T10" fmla="*/ 19 w 88"/>
                  <a:gd name="T11" fmla="*/ 3136 h 3381"/>
                  <a:gd name="T12" fmla="*/ 15 w 88"/>
                  <a:gd name="T13" fmla="*/ 3245 h 3381"/>
                  <a:gd name="T14" fmla="*/ 14 w 88"/>
                  <a:gd name="T15" fmla="*/ 3314 h 3381"/>
                  <a:gd name="T16" fmla="*/ 12 w 88"/>
                  <a:gd name="T17" fmla="*/ 3336 h 3381"/>
                  <a:gd name="T18" fmla="*/ 5 w 88"/>
                  <a:gd name="T19" fmla="*/ 3354 h 3381"/>
                  <a:gd name="T20" fmla="*/ 0 w 88"/>
                  <a:gd name="T21" fmla="*/ 3361 h 3381"/>
                  <a:gd name="T22" fmla="*/ 0 w 88"/>
                  <a:gd name="T23" fmla="*/ 3381 h 3381"/>
                  <a:gd name="T24" fmla="*/ 3 w 88"/>
                  <a:gd name="T25" fmla="*/ 3377 h 3381"/>
                  <a:gd name="T26" fmla="*/ 16 w 88"/>
                  <a:gd name="T27" fmla="*/ 3353 h 3381"/>
                  <a:gd name="T28" fmla="*/ 17 w 88"/>
                  <a:gd name="T29" fmla="*/ 3332 h 3381"/>
                  <a:gd name="T30" fmla="*/ 20 w 88"/>
                  <a:gd name="T31" fmla="*/ 3263 h 3381"/>
                  <a:gd name="T32" fmla="*/ 23 w 88"/>
                  <a:gd name="T33" fmla="*/ 3154 h 3381"/>
                  <a:gd name="T34" fmla="*/ 25 w 88"/>
                  <a:gd name="T35" fmla="*/ 3091 h 3381"/>
                  <a:gd name="T36" fmla="*/ 24 w 88"/>
                  <a:gd name="T37" fmla="*/ 3054 h 3381"/>
                  <a:gd name="T38" fmla="*/ 24 w 88"/>
                  <a:gd name="T39" fmla="*/ 3004 h 3381"/>
                  <a:gd name="T40" fmla="*/ 44 w 88"/>
                  <a:gd name="T41" fmla="*/ 2163 h 3381"/>
                  <a:gd name="T42" fmla="*/ 66 w 88"/>
                  <a:gd name="T43" fmla="*/ 1138 h 3381"/>
                  <a:gd name="T44" fmla="*/ 76 w 88"/>
                  <a:gd name="T45" fmla="*/ 638 h 3381"/>
                  <a:gd name="T46" fmla="*/ 79 w 88"/>
                  <a:gd name="T47" fmla="*/ 462 h 3381"/>
                  <a:gd name="T48" fmla="*/ 85 w 88"/>
                  <a:gd name="T49" fmla="*/ 0 h 3381"/>
                  <a:gd name="T50" fmla="*/ 85 w 88"/>
                  <a:gd name="T51" fmla="*/ 40 h 3381"/>
                  <a:gd name="T52" fmla="*/ 83 w 88"/>
                  <a:gd name="T53" fmla="*/ 123 h 3381"/>
                  <a:gd name="T54" fmla="*/ 80 w 88"/>
                  <a:gd name="T55" fmla="*/ 172 h 3381"/>
                  <a:gd name="T56" fmla="*/ 79 w 88"/>
                  <a:gd name="T57" fmla="*/ 212 h 3381"/>
                  <a:gd name="T58" fmla="*/ 76 w 88"/>
                  <a:gd name="T59" fmla="*/ 393 h 3381"/>
                  <a:gd name="T60" fmla="*/ 80 w 88"/>
                  <a:gd name="T61" fmla="*/ 351 h 3381"/>
                  <a:gd name="T62" fmla="*/ 81 w 88"/>
                  <a:gd name="T63" fmla="*/ 344 h 3381"/>
                  <a:gd name="T64" fmla="*/ 83 w 88"/>
                  <a:gd name="T65" fmla="*/ 230 h 3381"/>
                  <a:gd name="T66" fmla="*/ 84 w 88"/>
                  <a:gd name="T67" fmla="*/ 190 h 3381"/>
                  <a:gd name="T68" fmla="*/ 88 w 88"/>
                  <a:gd name="T69" fmla="*/ 146 h 3381"/>
                  <a:gd name="T70" fmla="*/ 85 w 88"/>
                  <a:gd name="T71" fmla="*/ 0 h 3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" h="3381">
                    <a:moveTo>
                      <a:pt x="79" y="462"/>
                    </a:moveTo>
                    <a:cubicBezTo>
                      <a:pt x="77" y="471"/>
                      <a:pt x="76" y="480"/>
                      <a:pt x="74" y="489"/>
                    </a:cubicBezTo>
                    <a:cubicBezTo>
                      <a:pt x="64" y="1041"/>
                      <a:pt x="52" y="1593"/>
                      <a:pt x="40" y="2145"/>
                    </a:cubicBezTo>
                    <a:cubicBezTo>
                      <a:pt x="33" y="2426"/>
                      <a:pt x="27" y="2706"/>
                      <a:pt x="20" y="2987"/>
                    </a:cubicBezTo>
                    <a:cubicBezTo>
                      <a:pt x="19" y="3016"/>
                      <a:pt x="21" y="3044"/>
                      <a:pt x="20" y="3073"/>
                    </a:cubicBezTo>
                    <a:cubicBezTo>
                      <a:pt x="20" y="3094"/>
                      <a:pt x="19" y="3115"/>
                      <a:pt x="19" y="3136"/>
                    </a:cubicBezTo>
                    <a:cubicBezTo>
                      <a:pt x="18" y="3172"/>
                      <a:pt x="17" y="3208"/>
                      <a:pt x="15" y="3245"/>
                    </a:cubicBezTo>
                    <a:cubicBezTo>
                      <a:pt x="14" y="3268"/>
                      <a:pt x="14" y="3291"/>
                      <a:pt x="14" y="3314"/>
                    </a:cubicBezTo>
                    <a:cubicBezTo>
                      <a:pt x="13" y="3322"/>
                      <a:pt x="13" y="3329"/>
                      <a:pt x="12" y="3336"/>
                    </a:cubicBezTo>
                    <a:cubicBezTo>
                      <a:pt x="12" y="3343"/>
                      <a:pt x="10" y="3348"/>
                      <a:pt x="5" y="3354"/>
                    </a:cubicBezTo>
                    <a:cubicBezTo>
                      <a:pt x="4" y="3356"/>
                      <a:pt x="2" y="3359"/>
                      <a:pt x="0" y="3361"/>
                    </a:cubicBezTo>
                    <a:cubicBezTo>
                      <a:pt x="0" y="3368"/>
                      <a:pt x="0" y="3375"/>
                      <a:pt x="0" y="3381"/>
                    </a:cubicBezTo>
                    <a:cubicBezTo>
                      <a:pt x="1" y="3380"/>
                      <a:pt x="2" y="3378"/>
                      <a:pt x="3" y="3377"/>
                    </a:cubicBezTo>
                    <a:cubicBezTo>
                      <a:pt x="10" y="3370"/>
                      <a:pt x="14" y="3362"/>
                      <a:pt x="16" y="3353"/>
                    </a:cubicBezTo>
                    <a:cubicBezTo>
                      <a:pt x="17" y="3346"/>
                      <a:pt x="17" y="3339"/>
                      <a:pt x="17" y="3332"/>
                    </a:cubicBezTo>
                    <a:cubicBezTo>
                      <a:pt x="18" y="3309"/>
                      <a:pt x="18" y="3286"/>
                      <a:pt x="20" y="3263"/>
                    </a:cubicBezTo>
                    <a:cubicBezTo>
                      <a:pt x="21" y="3226"/>
                      <a:pt x="22" y="3190"/>
                      <a:pt x="23" y="3154"/>
                    </a:cubicBezTo>
                    <a:cubicBezTo>
                      <a:pt x="24" y="3133"/>
                      <a:pt x="24" y="3112"/>
                      <a:pt x="25" y="3091"/>
                    </a:cubicBezTo>
                    <a:cubicBezTo>
                      <a:pt x="25" y="3078"/>
                      <a:pt x="24" y="3066"/>
                      <a:pt x="24" y="3054"/>
                    </a:cubicBezTo>
                    <a:cubicBezTo>
                      <a:pt x="23" y="3038"/>
                      <a:pt x="23" y="3021"/>
                      <a:pt x="24" y="3004"/>
                    </a:cubicBezTo>
                    <a:cubicBezTo>
                      <a:pt x="32" y="2724"/>
                      <a:pt x="38" y="2443"/>
                      <a:pt x="44" y="2163"/>
                    </a:cubicBezTo>
                    <a:cubicBezTo>
                      <a:pt x="52" y="1822"/>
                      <a:pt x="59" y="1480"/>
                      <a:pt x="66" y="1138"/>
                    </a:cubicBezTo>
                    <a:cubicBezTo>
                      <a:pt x="69" y="972"/>
                      <a:pt x="73" y="805"/>
                      <a:pt x="76" y="638"/>
                    </a:cubicBezTo>
                    <a:cubicBezTo>
                      <a:pt x="77" y="579"/>
                      <a:pt x="78" y="521"/>
                      <a:pt x="79" y="462"/>
                    </a:cubicBezTo>
                    <a:moveTo>
                      <a:pt x="85" y="0"/>
                    </a:moveTo>
                    <a:cubicBezTo>
                      <a:pt x="85" y="14"/>
                      <a:pt x="85" y="27"/>
                      <a:pt x="85" y="40"/>
                    </a:cubicBezTo>
                    <a:cubicBezTo>
                      <a:pt x="84" y="68"/>
                      <a:pt x="85" y="96"/>
                      <a:pt x="83" y="123"/>
                    </a:cubicBezTo>
                    <a:cubicBezTo>
                      <a:pt x="83" y="139"/>
                      <a:pt x="81" y="156"/>
                      <a:pt x="80" y="172"/>
                    </a:cubicBezTo>
                    <a:cubicBezTo>
                      <a:pt x="80" y="185"/>
                      <a:pt x="80" y="199"/>
                      <a:pt x="79" y="212"/>
                    </a:cubicBezTo>
                    <a:cubicBezTo>
                      <a:pt x="78" y="273"/>
                      <a:pt x="77" y="333"/>
                      <a:pt x="76" y="393"/>
                    </a:cubicBezTo>
                    <a:cubicBezTo>
                      <a:pt x="78" y="379"/>
                      <a:pt x="79" y="365"/>
                      <a:pt x="80" y="351"/>
                    </a:cubicBezTo>
                    <a:cubicBezTo>
                      <a:pt x="80" y="348"/>
                      <a:pt x="81" y="346"/>
                      <a:pt x="81" y="344"/>
                    </a:cubicBezTo>
                    <a:cubicBezTo>
                      <a:pt x="81" y="306"/>
                      <a:pt x="82" y="268"/>
                      <a:pt x="83" y="230"/>
                    </a:cubicBezTo>
                    <a:cubicBezTo>
                      <a:pt x="83" y="216"/>
                      <a:pt x="84" y="203"/>
                      <a:pt x="84" y="190"/>
                    </a:cubicBezTo>
                    <a:cubicBezTo>
                      <a:pt x="85" y="175"/>
                      <a:pt x="87" y="161"/>
                      <a:pt x="88" y="146"/>
                    </a:cubicBezTo>
                    <a:cubicBezTo>
                      <a:pt x="88" y="98"/>
                      <a:pt x="87" y="49"/>
                      <a:pt x="85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30" name="Freeform 4994">
                <a:extLst>
                  <a:ext uri="{FF2B5EF4-FFF2-40B4-BE49-F238E27FC236}">
                    <a16:creationId xmlns:a16="http://schemas.microsoft.com/office/drawing/2014/main" id="{C9B0A90C-84D0-4B54-9907-290DCA388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" y="3316"/>
                <a:ext cx="3" cy="6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3 h 8"/>
                  <a:gd name="T4" fmla="*/ 0 w 4"/>
                  <a:gd name="T5" fmla="*/ 3 h 8"/>
                  <a:gd name="T6" fmla="*/ 4 w 4"/>
                  <a:gd name="T7" fmla="*/ 8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3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2" y="7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31" name="Freeform 4995">
                <a:extLst>
                  <a:ext uri="{FF2B5EF4-FFF2-40B4-BE49-F238E27FC236}">
                    <a16:creationId xmlns:a16="http://schemas.microsoft.com/office/drawing/2014/main" id="{528B1966-65F6-4525-B0CD-D201475B0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" y="3288"/>
                <a:ext cx="4" cy="30"/>
              </a:xfrm>
              <a:custGeom>
                <a:avLst/>
                <a:gdLst>
                  <a:gd name="T0" fmla="*/ 5 w 5"/>
                  <a:gd name="T1" fmla="*/ 0 h 35"/>
                  <a:gd name="T2" fmla="*/ 1 w 5"/>
                  <a:gd name="T3" fmla="*/ 6 h 35"/>
                  <a:gd name="T4" fmla="*/ 0 w 5"/>
                  <a:gd name="T5" fmla="*/ 35 h 35"/>
                  <a:gd name="T6" fmla="*/ 4 w 5"/>
                  <a:gd name="T7" fmla="*/ 32 h 35"/>
                  <a:gd name="T8" fmla="*/ 4 w 5"/>
                  <a:gd name="T9" fmla="*/ 23 h 35"/>
                  <a:gd name="T10" fmla="*/ 5 w 5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5">
                    <a:moveTo>
                      <a:pt x="5" y="0"/>
                    </a:moveTo>
                    <a:cubicBezTo>
                      <a:pt x="4" y="2"/>
                      <a:pt x="2" y="4"/>
                      <a:pt x="1" y="6"/>
                    </a:cubicBezTo>
                    <a:cubicBezTo>
                      <a:pt x="1" y="15"/>
                      <a:pt x="0" y="25"/>
                      <a:pt x="0" y="35"/>
                    </a:cubicBezTo>
                    <a:cubicBezTo>
                      <a:pt x="1" y="34"/>
                      <a:pt x="3" y="33"/>
                      <a:pt x="4" y="32"/>
                    </a:cubicBezTo>
                    <a:cubicBezTo>
                      <a:pt x="4" y="29"/>
                      <a:pt x="4" y="26"/>
                      <a:pt x="4" y="23"/>
                    </a:cubicBezTo>
                    <a:cubicBezTo>
                      <a:pt x="5" y="15"/>
                      <a:pt x="5" y="8"/>
                      <a:pt x="5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32" name="Freeform 4996">
                <a:extLst>
                  <a:ext uri="{FF2B5EF4-FFF2-40B4-BE49-F238E27FC236}">
                    <a16:creationId xmlns:a16="http://schemas.microsoft.com/office/drawing/2014/main" id="{6F005CB3-47C3-40B0-BC40-BE6D62DFC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" y="3271"/>
                <a:ext cx="3" cy="22"/>
              </a:xfrm>
              <a:custGeom>
                <a:avLst/>
                <a:gdLst>
                  <a:gd name="T0" fmla="*/ 4 w 4"/>
                  <a:gd name="T1" fmla="*/ 0 h 26"/>
                  <a:gd name="T2" fmla="*/ 1 w 4"/>
                  <a:gd name="T3" fmla="*/ 6 h 26"/>
                  <a:gd name="T4" fmla="*/ 0 w 4"/>
                  <a:gd name="T5" fmla="*/ 26 h 26"/>
                  <a:gd name="T6" fmla="*/ 4 w 4"/>
                  <a:gd name="T7" fmla="*/ 20 h 26"/>
                  <a:gd name="T8" fmla="*/ 4 w 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6">
                    <a:moveTo>
                      <a:pt x="4" y="0"/>
                    </a:moveTo>
                    <a:cubicBezTo>
                      <a:pt x="3" y="2"/>
                      <a:pt x="2" y="4"/>
                      <a:pt x="1" y="6"/>
                    </a:cubicBezTo>
                    <a:cubicBezTo>
                      <a:pt x="0" y="12"/>
                      <a:pt x="0" y="19"/>
                      <a:pt x="0" y="26"/>
                    </a:cubicBezTo>
                    <a:cubicBezTo>
                      <a:pt x="1" y="24"/>
                      <a:pt x="3" y="22"/>
                      <a:pt x="4" y="20"/>
                    </a:cubicBezTo>
                    <a:cubicBezTo>
                      <a:pt x="4" y="14"/>
                      <a:pt x="4" y="7"/>
                      <a:pt x="4" y="0"/>
                    </a:cubicBezTo>
                  </a:path>
                </a:pathLst>
              </a:custGeom>
              <a:solidFill>
                <a:srgbClr val="502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33" name="Freeform 4997">
                <a:extLst>
                  <a:ext uri="{FF2B5EF4-FFF2-40B4-BE49-F238E27FC236}">
                    <a16:creationId xmlns:a16="http://schemas.microsoft.com/office/drawing/2014/main" id="{16E4F78E-5424-411E-8C2A-1D0A4F266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300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3 h 6"/>
                  <a:gd name="T4" fmla="*/ 0 w 1"/>
                  <a:gd name="T5" fmla="*/ 6 h 6"/>
                  <a:gd name="T6" fmla="*/ 1 w 1"/>
                  <a:gd name="T7" fmla="*/ 6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2"/>
                      <a:pt x="1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34" name="Freeform 4998">
                <a:extLst>
                  <a:ext uri="{FF2B5EF4-FFF2-40B4-BE49-F238E27FC236}">
                    <a16:creationId xmlns:a16="http://schemas.microsoft.com/office/drawing/2014/main" id="{000C6ECC-DEE7-409B-BF3B-7224D1B886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" y="306"/>
                <a:ext cx="66" cy="2974"/>
              </a:xfrm>
              <a:custGeom>
                <a:avLst/>
                <a:gdLst>
                  <a:gd name="T0" fmla="*/ 62 w 77"/>
                  <a:gd name="T1" fmla="*/ 679 h 3496"/>
                  <a:gd name="T2" fmla="*/ 61 w 77"/>
                  <a:gd name="T3" fmla="*/ 679 h 3496"/>
                  <a:gd name="T4" fmla="*/ 60 w 77"/>
                  <a:gd name="T5" fmla="*/ 679 h 3496"/>
                  <a:gd name="T6" fmla="*/ 59 w 77"/>
                  <a:gd name="T7" fmla="*/ 726 h 3496"/>
                  <a:gd name="T8" fmla="*/ 49 w 77"/>
                  <a:gd name="T9" fmla="*/ 1191 h 3496"/>
                  <a:gd name="T10" fmla="*/ 8 w 77"/>
                  <a:gd name="T11" fmla="*/ 3121 h 3496"/>
                  <a:gd name="T12" fmla="*/ 1 w 77"/>
                  <a:gd name="T13" fmla="*/ 3440 h 3496"/>
                  <a:gd name="T14" fmla="*/ 0 w 77"/>
                  <a:gd name="T15" fmla="*/ 3496 h 3496"/>
                  <a:gd name="T16" fmla="*/ 3 w 77"/>
                  <a:gd name="T17" fmla="*/ 3492 h 3496"/>
                  <a:gd name="T18" fmla="*/ 4 w 77"/>
                  <a:gd name="T19" fmla="*/ 3418 h 3496"/>
                  <a:gd name="T20" fmla="*/ 11 w 77"/>
                  <a:gd name="T21" fmla="*/ 3099 h 3496"/>
                  <a:gd name="T22" fmla="*/ 52 w 77"/>
                  <a:gd name="T23" fmla="*/ 1169 h 3496"/>
                  <a:gd name="T24" fmla="*/ 62 w 77"/>
                  <a:gd name="T25" fmla="*/ 704 h 3496"/>
                  <a:gd name="T26" fmla="*/ 62 w 77"/>
                  <a:gd name="T27" fmla="*/ 679 h 3496"/>
                  <a:gd name="T28" fmla="*/ 77 w 77"/>
                  <a:gd name="T29" fmla="*/ 0 h 3496"/>
                  <a:gd name="T30" fmla="*/ 76 w 77"/>
                  <a:gd name="T31" fmla="*/ 0 h 3496"/>
                  <a:gd name="T32" fmla="*/ 72 w 77"/>
                  <a:gd name="T33" fmla="*/ 89 h 3496"/>
                  <a:gd name="T34" fmla="*/ 67 w 77"/>
                  <a:gd name="T35" fmla="*/ 347 h 3496"/>
                  <a:gd name="T36" fmla="*/ 60 w 77"/>
                  <a:gd name="T37" fmla="*/ 659 h 3496"/>
                  <a:gd name="T38" fmla="*/ 63 w 77"/>
                  <a:gd name="T39" fmla="*/ 645 h 3496"/>
                  <a:gd name="T40" fmla="*/ 70 w 77"/>
                  <a:gd name="T41" fmla="*/ 325 h 3496"/>
                  <a:gd name="T42" fmla="*/ 75 w 77"/>
                  <a:gd name="T43" fmla="*/ 67 h 3496"/>
                  <a:gd name="T44" fmla="*/ 77 w 77"/>
                  <a:gd name="T45" fmla="*/ 0 h 3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7" h="3496">
                    <a:moveTo>
                      <a:pt x="62" y="679"/>
                    </a:moveTo>
                    <a:cubicBezTo>
                      <a:pt x="62" y="679"/>
                      <a:pt x="61" y="679"/>
                      <a:pt x="61" y="679"/>
                    </a:cubicBezTo>
                    <a:cubicBezTo>
                      <a:pt x="60" y="679"/>
                      <a:pt x="60" y="679"/>
                      <a:pt x="60" y="679"/>
                    </a:cubicBezTo>
                    <a:cubicBezTo>
                      <a:pt x="60" y="695"/>
                      <a:pt x="59" y="711"/>
                      <a:pt x="59" y="726"/>
                    </a:cubicBezTo>
                    <a:cubicBezTo>
                      <a:pt x="56" y="881"/>
                      <a:pt x="52" y="1036"/>
                      <a:pt x="49" y="1191"/>
                    </a:cubicBezTo>
                    <a:cubicBezTo>
                      <a:pt x="36" y="1834"/>
                      <a:pt x="22" y="2477"/>
                      <a:pt x="8" y="3121"/>
                    </a:cubicBezTo>
                    <a:cubicBezTo>
                      <a:pt x="5" y="3227"/>
                      <a:pt x="4" y="3334"/>
                      <a:pt x="1" y="3440"/>
                    </a:cubicBezTo>
                    <a:cubicBezTo>
                      <a:pt x="1" y="3458"/>
                      <a:pt x="0" y="3477"/>
                      <a:pt x="0" y="3496"/>
                    </a:cubicBezTo>
                    <a:cubicBezTo>
                      <a:pt x="1" y="3494"/>
                      <a:pt x="2" y="3493"/>
                      <a:pt x="3" y="3492"/>
                    </a:cubicBezTo>
                    <a:cubicBezTo>
                      <a:pt x="3" y="3467"/>
                      <a:pt x="3" y="3443"/>
                      <a:pt x="4" y="3418"/>
                    </a:cubicBezTo>
                    <a:cubicBezTo>
                      <a:pt x="7" y="3312"/>
                      <a:pt x="8" y="3205"/>
                      <a:pt x="11" y="3099"/>
                    </a:cubicBezTo>
                    <a:cubicBezTo>
                      <a:pt x="25" y="2456"/>
                      <a:pt x="39" y="1812"/>
                      <a:pt x="52" y="1169"/>
                    </a:cubicBezTo>
                    <a:cubicBezTo>
                      <a:pt x="55" y="1014"/>
                      <a:pt x="59" y="859"/>
                      <a:pt x="62" y="704"/>
                    </a:cubicBezTo>
                    <a:cubicBezTo>
                      <a:pt x="62" y="696"/>
                      <a:pt x="62" y="688"/>
                      <a:pt x="62" y="679"/>
                    </a:cubicBezTo>
                    <a:moveTo>
                      <a:pt x="77" y="0"/>
                    </a:moveTo>
                    <a:cubicBezTo>
                      <a:pt x="77" y="0"/>
                      <a:pt x="77" y="0"/>
                      <a:pt x="76" y="0"/>
                    </a:cubicBezTo>
                    <a:cubicBezTo>
                      <a:pt x="74" y="30"/>
                      <a:pt x="73" y="59"/>
                      <a:pt x="72" y="89"/>
                    </a:cubicBezTo>
                    <a:cubicBezTo>
                      <a:pt x="70" y="175"/>
                      <a:pt x="70" y="261"/>
                      <a:pt x="67" y="347"/>
                    </a:cubicBezTo>
                    <a:cubicBezTo>
                      <a:pt x="64" y="451"/>
                      <a:pt x="62" y="555"/>
                      <a:pt x="60" y="659"/>
                    </a:cubicBezTo>
                    <a:cubicBezTo>
                      <a:pt x="61" y="655"/>
                      <a:pt x="62" y="650"/>
                      <a:pt x="63" y="645"/>
                    </a:cubicBezTo>
                    <a:cubicBezTo>
                      <a:pt x="65" y="539"/>
                      <a:pt x="67" y="432"/>
                      <a:pt x="70" y="325"/>
                    </a:cubicBezTo>
                    <a:cubicBezTo>
                      <a:pt x="73" y="239"/>
                      <a:pt x="74" y="153"/>
                      <a:pt x="75" y="67"/>
                    </a:cubicBezTo>
                    <a:cubicBezTo>
                      <a:pt x="76" y="45"/>
                      <a:pt x="77" y="22"/>
                      <a:pt x="77" y="0"/>
                    </a:cubicBezTo>
                  </a:path>
                </a:pathLst>
              </a:custGeom>
              <a:solidFill>
                <a:srgbClr val="502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35" name="Freeform 4999">
                <a:extLst>
                  <a:ext uri="{FF2B5EF4-FFF2-40B4-BE49-F238E27FC236}">
                    <a16:creationId xmlns:a16="http://schemas.microsoft.com/office/drawing/2014/main" id="{28E2296C-D45B-4A4A-A5C0-3FC4AB365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" y="293"/>
                <a:ext cx="5" cy="8"/>
              </a:xfrm>
              <a:custGeom>
                <a:avLst/>
                <a:gdLst>
                  <a:gd name="T0" fmla="*/ 5 w 6"/>
                  <a:gd name="T1" fmla="*/ 0 h 10"/>
                  <a:gd name="T2" fmla="*/ 5 w 6"/>
                  <a:gd name="T3" fmla="*/ 0 h 10"/>
                  <a:gd name="T4" fmla="*/ 0 w 6"/>
                  <a:gd name="T5" fmla="*/ 4 h 10"/>
                  <a:gd name="T6" fmla="*/ 4 w 6"/>
                  <a:gd name="T7" fmla="*/ 10 h 10"/>
                  <a:gd name="T8" fmla="*/ 4 w 6"/>
                  <a:gd name="T9" fmla="*/ 10 h 10"/>
                  <a:gd name="T10" fmla="*/ 6 w 6"/>
                  <a:gd name="T11" fmla="*/ 9 h 10"/>
                  <a:gd name="T12" fmla="*/ 5 w 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3"/>
                      <a:pt x="0" y="4"/>
                    </a:cubicBezTo>
                    <a:cubicBezTo>
                      <a:pt x="3" y="5"/>
                      <a:pt x="4" y="7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9"/>
                      <a:pt x="6" y="9"/>
                    </a:cubicBezTo>
                    <a:cubicBezTo>
                      <a:pt x="6" y="6"/>
                      <a:pt x="6" y="3"/>
                      <a:pt x="5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36" name="Freeform 5000">
                <a:extLst>
                  <a:ext uri="{FF2B5EF4-FFF2-40B4-BE49-F238E27FC236}">
                    <a16:creationId xmlns:a16="http://schemas.microsoft.com/office/drawing/2014/main" id="{DC397D05-8C9B-4B3D-AD39-8FDEAD1AC0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" y="300"/>
                <a:ext cx="73" cy="2971"/>
              </a:xfrm>
              <a:custGeom>
                <a:avLst/>
                <a:gdLst>
                  <a:gd name="T0" fmla="*/ 74 w 85"/>
                  <a:gd name="T1" fmla="*/ 620 h 3492"/>
                  <a:gd name="T2" fmla="*/ 62 w 85"/>
                  <a:gd name="T3" fmla="*/ 681 h 3492"/>
                  <a:gd name="T4" fmla="*/ 60 w 85"/>
                  <a:gd name="T5" fmla="*/ 684 h 3492"/>
                  <a:gd name="T6" fmla="*/ 25 w 85"/>
                  <a:gd name="T7" fmla="*/ 2366 h 3492"/>
                  <a:gd name="T8" fmla="*/ 6 w 85"/>
                  <a:gd name="T9" fmla="*/ 3207 h 3492"/>
                  <a:gd name="T10" fmla="*/ 6 w 85"/>
                  <a:gd name="T11" fmla="*/ 3294 h 3492"/>
                  <a:gd name="T12" fmla="*/ 5 w 85"/>
                  <a:gd name="T13" fmla="*/ 3357 h 3492"/>
                  <a:gd name="T14" fmla="*/ 1 w 85"/>
                  <a:gd name="T15" fmla="*/ 3466 h 3492"/>
                  <a:gd name="T16" fmla="*/ 0 w 85"/>
                  <a:gd name="T17" fmla="*/ 3492 h 3492"/>
                  <a:gd name="T18" fmla="*/ 5 w 85"/>
                  <a:gd name="T19" fmla="*/ 3485 h 3492"/>
                  <a:gd name="T20" fmla="*/ 12 w 85"/>
                  <a:gd name="T21" fmla="*/ 3467 h 3492"/>
                  <a:gd name="T22" fmla="*/ 14 w 85"/>
                  <a:gd name="T23" fmla="*/ 3445 h 3492"/>
                  <a:gd name="T24" fmla="*/ 15 w 85"/>
                  <a:gd name="T25" fmla="*/ 3376 h 3492"/>
                  <a:gd name="T26" fmla="*/ 19 w 85"/>
                  <a:gd name="T27" fmla="*/ 3267 h 3492"/>
                  <a:gd name="T28" fmla="*/ 20 w 85"/>
                  <a:gd name="T29" fmla="*/ 3204 h 3492"/>
                  <a:gd name="T30" fmla="*/ 20 w 85"/>
                  <a:gd name="T31" fmla="*/ 3118 h 3492"/>
                  <a:gd name="T32" fmla="*/ 40 w 85"/>
                  <a:gd name="T33" fmla="*/ 2276 h 3492"/>
                  <a:gd name="T34" fmla="*/ 74 w 85"/>
                  <a:gd name="T35" fmla="*/ 620 h 3492"/>
                  <a:gd name="T36" fmla="*/ 81 w 85"/>
                  <a:gd name="T37" fmla="*/ 0 h 3492"/>
                  <a:gd name="T38" fmla="*/ 79 w 85"/>
                  <a:gd name="T39" fmla="*/ 1 h 3492"/>
                  <a:gd name="T40" fmla="*/ 76 w 85"/>
                  <a:gd name="T41" fmla="*/ 31 h 3492"/>
                  <a:gd name="T42" fmla="*/ 72 w 85"/>
                  <a:gd name="T43" fmla="*/ 115 h 3492"/>
                  <a:gd name="T44" fmla="*/ 71 w 85"/>
                  <a:gd name="T45" fmla="*/ 262 h 3492"/>
                  <a:gd name="T46" fmla="*/ 69 w 85"/>
                  <a:gd name="T47" fmla="*/ 345 h 3492"/>
                  <a:gd name="T48" fmla="*/ 66 w 85"/>
                  <a:gd name="T49" fmla="*/ 392 h 3492"/>
                  <a:gd name="T50" fmla="*/ 65 w 85"/>
                  <a:gd name="T51" fmla="*/ 433 h 3492"/>
                  <a:gd name="T52" fmla="*/ 61 w 85"/>
                  <a:gd name="T53" fmla="*/ 628 h 3492"/>
                  <a:gd name="T54" fmla="*/ 76 w 85"/>
                  <a:gd name="T55" fmla="*/ 524 h 3492"/>
                  <a:gd name="T56" fmla="*/ 79 w 85"/>
                  <a:gd name="T57" fmla="*/ 343 h 3492"/>
                  <a:gd name="T58" fmla="*/ 80 w 85"/>
                  <a:gd name="T59" fmla="*/ 303 h 3492"/>
                  <a:gd name="T60" fmla="*/ 83 w 85"/>
                  <a:gd name="T61" fmla="*/ 254 h 3492"/>
                  <a:gd name="T62" fmla="*/ 85 w 85"/>
                  <a:gd name="T63" fmla="*/ 171 h 3492"/>
                  <a:gd name="T64" fmla="*/ 85 w 85"/>
                  <a:gd name="T65" fmla="*/ 131 h 3492"/>
                  <a:gd name="T66" fmla="*/ 81 w 85"/>
                  <a:gd name="T67" fmla="*/ 0 h 3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5" h="3492">
                    <a:moveTo>
                      <a:pt x="74" y="620"/>
                    </a:moveTo>
                    <a:cubicBezTo>
                      <a:pt x="71" y="641"/>
                      <a:pt x="67" y="661"/>
                      <a:pt x="62" y="681"/>
                    </a:cubicBezTo>
                    <a:cubicBezTo>
                      <a:pt x="62" y="682"/>
                      <a:pt x="61" y="683"/>
                      <a:pt x="60" y="684"/>
                    </a:cubicBezTo>
                    <a:cubicBezTo>
                      <a:pt x="49" y="1245"/>
                      <a:pt x="38" y="1805"/>
                      <a:pt x="25" y="2366"/>
                    </a:cubicBezTo>
                    <a:cubicBezTo>
                      <a:pt x="19" y="2647"/>
                      <a:pt x="13" y="2927"/>
                      <a:pt x="6" y="3207"/>
                    </a:cubicBezTo>
                    <a:cubicBezTo>
                      <a:pt x="5" y="3236"/>
                      <a:pt x="7" y="3265"/>
                      <a:pt x="6" y="3294"/>
                    </a:cubicBezTo>
                    <a:cubicBezTo>
                      <a:pt x="6" y="3315"/>
                      <a:pt x="5" y="3336"/>
                      <a:pt x="5" y="3357"/>
                    </a:cubicBezTo>
                    <a:cubicBezTo>
                      <a:pt x="4" y="3393"/>
                      <a:pt x="3" y="3429"/>
                      <a:pt x="1" y="3466"/>
                    </a:cubicBezTo>
                    <a:cubicBezTo>
                      <a:pt x="1" y="3474"/>
                      <a:pt x="1" y="3483"/>
                      <a:pt x="0" y="3492"/>
                    </a:cubicBezTo>
                    <a:cubicBezTo>
                      <a:pt x="2" y="3490"/>
                      <a:pt x="4" y="3487"/>
                      <a:pt x="5" y="3485"/>
                    </a:cubicBezTo>
                    <a:cubicBezTo>
                      <a:pt x="10" y="3479"/>
                      <a:pt x="12" y="3474"/>
                      <a:pt x="12" y="3467"/>
                    </a:cubicBezTo>
                    <a:cubicBezTo>
                      <a:pt x="13" y="3460"/>
                      <a:pt x="13" y="3453"/>
                      <a:pt x="14" y="3445"/>
                    </a:cubicBezTo>
                    <a:cubicBezTo>
                      <a:pt x="14" y="3422"/>
                      <a:pt x="14" y="3399"/>
                      <a:pt x="15" y="3376"/>
                    </a:cubicBezTo>
                    <a:cubicBezTo>
                      <a:pt x="17" y="3339"/>
                      <a:pt x="18" y="3303"/>
                      <a:pt x="19" y="3267"/>
                    </a:cubicBezTo>
                    <a:cubicBezTo>
                      <a:pt x="19" y="3246"/>
                      <a:pt x="20" y="3225"/>
                      <a:pt x="20" y="3204"/>
                    </a:cubicBezTo>
                    <a:cubicBezTo>
                      <a:pt x="21" y="3175"/>
                      <a:pt x="19" y="3147"/>
                      <a:pt x="20" y="3118"/>
                    </a:cubicBezTo>
                    <a:cubicBezTo>
                      <a:pt x="27" y="2837"/>
                      <a:pt x="33" y="2557"/>
                      <a:pt x="40" y="2276"/>
                    </a:cubicBezTo>
                    <a:cubicBezTo>
                      <a:pt x="52" y="1724"/>
                      <a:pt x="64" y="1172"/>
                      <a:pt x="74" y="620"/>
                    </a:cubicBezTo>
                    <a:moveTo>
                      <a:pt x="81" y="0"/>
                    </a:moveTo>
                    <a:cubicBezTo>
                      <a:pt x="80" y="0"/>
                      <a:pt x="79" y="1"/>
                      <a:pt x="79" y="1"/>
                    </a:cubicBezTo>
                    <a:cubicBezTo>
                      <a:pt x="78" y="11"/>
                      <a:pt x="77" y="21"/>
                      <a:pt x="76" y="31"/>
                    </a:cubicBezTo>
                    <a:cubicBezTo>
                      <a:pt x="73" y="59"/>
                      <a:pt x="72" y="87"/>
                      <a:pt x="72" y="115"/>
                    </a:cubicBezTo>
                    <a:cubicBezTo>
                      <a:pt x="72" y="164"/>
                      <a:pt x="71" y="213"/>
                      <a:pt x="71" y="262"/>
                    </a:cubicBezTo>
                    <a:cubicBezTo>
                      <a:pt x="70" y="289"/>
                      <a:pt x="71" y="317"/>
                      <a:pt x="69" y="345"/>
                    </a:cubicBezTo>
                    <a:cubicBezTo>
                      <a:pt x="68" y="361"/>
                      <a:pt x="67" y="376"/>
                      <a:pt x="66" y="392"/>
                    </a:cubicBezTo>
                    <a:cubicBezTo>
                      <a:pt x="66" y="406"/>
                      <a:pt x="65" y="419"/>
                      <a:pt x="65" y="433"/>
                    </a:cubicBezTo>
                    <a:cubicBezTo>
                      <a:pt x="64" y="498"/>
                      <a:pt x="63" y="563"/>
                      <a:pt x="61" y="628"/>
                    </a:cubicBezTo>
                    <a:cubicBezTo>
                      <a:pt x="68" y="594"/>
                      <a:pt x="72" y="559"/>
                      <a:pt x="76" y="524"/>
                    </a:cubicBezTo>
                    <a:cubicBezTo>
                      <a:pt x="77" y="464"/>
                      <a:pt x="78" y="404"/>
                      <a:pt x="79" y="343"/>
                    </a:cubicBezTo>
                    <a:cubicBezTo>
                      <a:pt x="80" y="330"/>
                      <a:pt x="80" y="316"/>
                      <a:pt x="80" y="303"/>
                    </a:cubicBezTo>
                    <a:cubicBezTo>
                      <a:pt x="81" y="287"/>
                      <a:pt x="83" y="270"/>
                      <a:pt x="83" y="254"/>
                    </a:cubicBezTo>
                    <a:cubicBezTo>
                      <a:pt x="85" y="227"/>
                      <a:pt x="84" y="199"/>
                      <a:pt x="85" y="171"/>
                    </a:cubicBezTo>
                    <a:cubicBezTo>
                      <a:pt x="85" y="158"/>
                      <a:pt x="85" y="145"/>
                      <a:pt x="85" y="131"/>
                    </a:cubicBezTo>
                    <a:cubicBezTo>
                      <a:pt x="84" y="88"/>
                      <a:pt x="82" y="44"/>
                      <a:pt x="81" y="0"/>
                    </a:cubicBezTo>
                  </a:path>
                </a:pathLst>
              </a:custGeom>
              <a:solidFill>
                <a:srgbClr val="502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37" name="Freeform 5001">
                <a:extLst>
                  <a:ext uri="{FF2B5EF4-FFF2-40B4-BE49-F238E27FC236}">
                    <a16:creationId xmlns:a16="http://schemas.microsoft.com/office/drawing/2014/main" id="{AFEB4357-F3E6-4ED9-A391-A0D1AAC6E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" y="296"/>
                <a:ext cx="7" cy="10"/>
              </a:xfrm>
              <a:custGeom>
                <a:avLst/>
                <a:gdLst>
                  <a:gd name="T0" fmla="*/ 4 w 8"/>
                  <a:gd name="T1" fmla="*/ 0 h 11"/>
                  <a:gd name="T2" fmla="*/ 0 w 8"/>
                  <a:gd name="T3" fmla="*/ 5 h 11"/>
                  <a:gd name="T4" fmla="*/ 0 w 8"/>
                  <a:gd name="T5" fmla="*/ 11 h 11"/>
                  <a:gd name="T6" fmla="*/ 8 w 8"/>
                  <a:gd name="T7" fmla="*/ 6 h 11"/>
                  <a:gd name="T8" fmla="*/ 8 w 8"/>
                  <a:gd name="T9" fmla="*/ 6 h 11"/>
                  <a:gd name="T10" fmla="*/ 4 w 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4" y="0"/>
                    </a:moveTo>
                    <a:cubicBezTo>
                      <a:pt x="3" y="1"/>
                      <a:pt x="1" y="3"/>
                      <a:pt x="0" y="5"/>
                    </a:cubicBezTo>
                    <a:cubicBezTo>
                      <a:pt x="0" y="7"/>
                      <a:pt x="0" y="9"/>
                      <a:pt x="0" y="11"/>
                    </a:cubicBezTo>
                    <a:cubicBezTo>
                      <a:pt x="3" y="9"/>
                      <a:pt x="5" y="7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7" y="1"/>
                      <a:pt x="4" y="0"/>
                    </a:cubicBezTo>
                  </a:path>
                </a:pathLst>
              </a:custGeom>
              <a:solidFill>
                <a:srgbClr val="502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38" name="Freeform 5002">
                <a:extLst>
                  <a:ext uri="{FF2B5EF4-FFF2-40B4-BE49-F238E27FC236}">
                    <a16:creationId xmlns:a16="http://schemas.microsoft.com/office/drawing/2014/main" id="{26FDB6B4-6D12-4DEE-995D-A8DBDC1FF1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" y="301"/>
                <a:ext cx="71" cy="2975"/>
              </a:xfrm>
              <a:custGeom>
                <a:avLst/>
                <a:gdLst>
                  <a:gd name="T0" fmla="*/ 63 w 82"/>
                  <a:gd name="T1" fmla="*/ 683 h 3497"/>
                  <a:gd name="T2" fmla="*/ 59 w 82"/>
                  <a:gd name="T3" fmla="*/ 684 h 3497"/>
                  <a:gd name="T4" fmla="*/ 59 w 82"/>
                  <a:gd name="T5" fmla="*/ 709 h 3497"/>
                  <a:gd name="T6" fmla="*/ 49 w 82"/>
                  <a:gd name="T7" fmla="*/ 1174 h 3497"/>
                  <a:gd name="T8" fmla="*/ 8 w 82"/>
                  <a:gd name="T9" fmla="*/ 3104 h 3497"/>
                  <a:gd name="T10" fmla="*/ 1 w 82"/>
                  <a:gd name="T11" fmla="*/ 3423 h 3497"/>
                  <a:gd name="T12" fmla="*/ 0 w 82"/>
                  <a:gd name="T13" fmla="*/ 3497 h 3497"/>
                  <a:gd name="T14" fmla="*/ 3 w 82"/>
                  <a:gd name="T15" fmla="*/ 3491 h 3497"/>
                  <a:gd name="T16" fmla="*/ 4 w 82"/>
                  <a:gd name="T17" fmla="*/ 3465 h 3497"/>
                  <a:gd name="T18" fmla="*/ 8 w 82"/>
                  <a:gd name="T19" fmla="*/ 3356 h 3497"/>
                  <a:gd name="T20" fmla="*/ 9 w 82"/>
                  <a:gd name="T21" fmla="*/ 3293 h 3497"/>
                  <a:gd name="T22" fmla="*/ 9 w 82"/>
                  <a:gd name="T23" fmla="*/ 3206 h 3497"/>
                  <a:gd name="T24" fmla="*/ 28 w 82"/>
                  <a:gd name="T25" fmla="*/ 2365 h 3497"/>
                  <a:gd name="T26" fmla="*/ 63 w 82"/>
                  <a:gd name="T27" fmla="*/ 683 h 3497"/>
                  <a:gd name="T28" fmla="*/ 82 w 82"/>
                  <a:gd name="T29" fmla="*/ 0 h 3497"/>
                  <a:gd name="T30" fmla="*/ 74 w 82"/>
                  <a:gd name="T31" fmla="*/ 5 h 3497"/>
                  <a:gd name="T32" fmla="*/ 72 w 82"/>
                  <a:gd name="T33" fmla="*/ 72 h 3497"/>
                  <a:gd name="T34" fmla="*/ 67 w 82"/>
                  <a:gd name="T35" fmla="*/ 330 h 3497"/>
                  <a:gd name="T36" fmla="*/ 60 w 82"/>
                  <a:gd name="T37" fmla="*/ 650 h 3497"/>
                  <a:gd name="T38" fmla="*/ 64 w 82"/>
                  <a:gd name="T39" fmla="*/ 627 h 3497"/>
                  <a:gd name="T40" fmla="*/ 68 w 82"/>
                  <a:gd name="T41" fmla="*/ 432 h 3497"/>
                  <a:gd name="T42" fmla="*/ 69 w 82"/>
                  <a:gd name="T43" fmla="*/ 391 h 3497"/>
                  <a:gd name="T44" fmla="*/ 72 w 82"/>
                  <a:gd name="T45" fmla="*/ 344 h 3497"/>
                  <a:gd name="T46" fmla="*/ 74 w 82"/>
                  <a:gd name="T47" fmla="*/ 261 h 3497"/>
                  <a:gd name="T48" fmla="*/ 75 w 82"/>
                  <a:gd name="T49" fmla="*/ 114 h 3497"/>
                  <a:gd name="T50" fmla="*/ 79 w 82"/>
                  <a:gd name="T51" fmla="*/ 30 h 3497"/>
                  <a:gd name="T52" fmla="*/ 82 w 82"/>
                  <a:gd name="T53" fmla="*/ 0 h 3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3497">
                    <a:moveTo>
                      <a:pt x="63" y="683"/>
                    </a:moveTo>
                    <a:cubicBezTo>
                      <a:pt x="62" y="684"/>
                      <a:pt x="61" y="684"/>
                      <a:pt x="59" y="684"/>
                    </a:cubicBezTo>
                    <a:cubicBezTo>
                      <a:pt x="59" y="693"/>
                      <a:pt x="59" y="701"/>
                      <a:pt x="59" y="709"/>
                    </a:cubicBezTo>
                    <a:cubicBezTo>
                      <a:pt x="56" y="864"/>
                      <a:pt x="52" y="1019"/>
                      <a:pt x="49" y="1174"/>
                    </a:cubicBezTo>
                    <a:cubicBezTo>
                      <a:pt x="36" y="1817"/>
                      <a:pt x="22" y="2461"/>
                      <a:pt x="8" y="3104"/>
                    </a:cubicBezTo>
                    <a:cubicBezTo>
                      <a:pt x="5" y="3210"/>
                      <a:pt x="4" y="3317"/>
                      <a:pt x="1" y="3423"/>
                    </a:cubicBezTo>
                    <a:cubicBezTo>
                      <a:pt x="0" y="3448"/>
                      <a:pt x="0" y="3472"/>
                      <a:pt x="0" y="3497"/>
                    </a:cubicBezTo>
                    <a:cubicBezTo>
                      <a:pt x="1" y="3495"/>
                      <a:pt x="2" y="3493"/>
                      <a:pt x="3" y="3491"/>
                    </a:cubicBezTo>
                    <a:cubicBezTo>
                      <a:pt x="4" y="3482"/>
                      <a:pt x="4" y="3473"/>
                      <a:pt x="4" y="3465"/>
                    </a:cubicBezTo>
                    <a:cubicBezTo>
                      <a:pt x="6" y="3428"/>
                      <a:pt x="7" y="3392"/>
                      <a:pt x="8" y="3356"/>
                    </a:cubicBezTo>
                    <a:cubicBezTo>
                      <a:pt x="8" y="3335"/>
                      <a:pt x="9" y="3314"/>
                      <a:pt x="9" y="3293"/>
                    </a:cubicBezTo>
                    <a:cubicBezTo>
                      <a:pt x="10" y="3264"/>
                      <a:pt x="8" y="3235"/>
                      <a:pt x="9" y="3206"/>
                    </a:cubicBezTo>
                    <a:cubicBezTo>
                      <a:pt x="16" y="2926"/>
                      <a:pt x="22" y="2646"/>
                      <a:pt x="28" y="2365"/>
                    </a:cubicBezTo>
                    <a:cubicBezTo>
                      <a:pt x="41" y="1804"/>
                      <a:pt x="52" y="1244"/>
                      <a:pt x="63" y="683"/>
                    </a:cubicBezTo>
                    <a:moveTo>
                      <a:pt x="82" y="0"/>
                    </a:moveTo>
                    <a:cubicBezTo>
                      <a:pt x="79" y="1"/>
                      <a:pt x="77" y="3"/>
                      <a:pt x="74" y="5"/>
                    </a:cubicBezTo>
                    <a:cubicBezTo>
                      <a:pt x="74" y="27"/>
                      <a:pt x="73" y="50"/>
                      <a:pt x="72" y="72"/>
                    </a:cubicBezTo>
                    <a:cubicBezTo>
                      <a:pt x="71" y="158"/>
                      <a:pt x="70" y="244"/>
                      <a:pt x="67" y="330"/>
                    </a:cubicBezTo>
                    <a:cubicBezTo>
                      <a:pt x="64" y="437"/>
                      <a:pt x="62" y="544"/>
                      <a:pt x="60" y="650"/>
                    </a:cubicBezTo>
                    <a:cubicBezTo>
                      <a:pt x="62" y="643"/>
                      <a:pt x="63" y="635"/>
                      <a:pt x="64" y="627"/>
                    </a:cubicBezTo>
                    <a:cubicBezTo>
                      <a:pt x="66" y="562"/>
                      <a:pt x="67" y="497"/>
                      <a:pt x="68" y="432"/>
                    </a:cubicBezTo>
                    <a:cubicBezTo>
                      <a:pt x="68" y="418"/>
                      <a:pt x="69" y="405"/>
                      <a:pt x="69" y="391"/>
                    </a:cubicBezTo>
                    <a:cubicBezTo>
                      <a:pt x="70" y="375"/>
                      <a:pt x="71" y="360"/>
                      <a:pt x="72" y="344"/>
                    </a:cubicBezTo>
                    <a:cubicBezTo>
                      <a:pt x="74" y="316"/>
                      <a:pt x="73" y="288"/>
                      <a:pt x="74" y="261"/>
                    </a:cubicBezTo>
                    <a:cubicBezTo>
                      <a:pt x="74" y="212"/>
                      <a:pt x="75" y="163"/>
                      <a:pt x="75" y="114"/>
                    </a:cubicBezTo>
                    <a:cubicBezTo>
                      <a:pt x="75" y="86"/>
                      <a:pt x="76" y="58"/>
                      <a:pt x="79" y="30"/>
                    </a:cubicBezTo>
                    <a:cubicBezTo>
                      <a:pt x="80" y="20"/>
                      <a:pt x="81" y="10"/>
                      <a:pt x="82" y="0"/>
                    </a:cubicBezTo>
                  </a:path>
                </a:pathLst>
              </a:custGeom>
              <a:solidFill>
                <a:srgbClr val="512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39" name="Freeform 5003">
                <a:extLst>
                  <a:ext uri="{FF2B5EF4-FFF2-40B4-BE49-F238E27FC236}">
                    <a16:creationId xmlns:a16="http://schemas.microsoft.com/office/drawing/2014/main" id="{75E57342-0055-4DDA-B65F-5B0B35DA4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" y="3302"/>
                <a:ext cx="20" cy="36"/>
              </a:xfrm>
              <a:custGeom>
                <a:avLst/>
                <a:gdLst>
                  <a:gd name="T0" fmla="*/ 23 w 23"/>
                  <a:gd name="T1" fmla="*/ 0 h 43"/>
                  <a:gd name="T2" fmla="*/ 20 w 23"/>
                  <a:gd name="T3" fmla="*/ 3 h 43"/>
                  <a:gd name="T4" fmla="*/ 19 w 23"/>
                  <a:gd name="T5" fmla="*/ 4 h 43"/>
                  <a:gd name="T6" fmla="*/ 7 w 23"/>
                  <a:gd name="T7" fmla="*/ 22 h 43"/>
                  <a:gd name="T8" fmla="*/ 1 w 23"/>
                  <a:gd name="T9" fmla="*/ 24 h 43"/>
                  <a:gd name="T10" fmla="*/ 0 w 23"/>
                  <a:gd name="T11" fmla="*/ 24 h 43"/>
                  <a:gd name="T12" fmla="*/ 0 w 23"/>
                  <a:gd name="T13" fmla="*/ 38 h 43"/>
                  <a:gd name="T14" fmla="*/ 5 w 23"/>
                  <a:gd name="T15" fmla="*/ 43 h 43"/>
                  <a:gd name="T16" fmla="*/ 7 w 23"/>
                  <a:gd name="T17" fmla="*/ 43 h 43"/>
                  <a:gd name="T18" fmla="*/ 16 w 23"/>
                  <a:gd name="T19" fmla="*/ 35 h 43"/>
                  <a:gd name="T20" fmla="*/ 22 w 23"/>
                  <a:gd name="T21" fmla="*/ 27 h 43"/>
                  <a:gd name="T22" fmla="*/ 23 w 23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43">
                    <a:moveTo>
                      <a:pt x="23" y="0"/>
                    </a:moveTo>
                    <a:cubicBezTo>
                      <a:pt x="22" y="1"/>
                      <a:pt x="21" y="2"/>
                      <a:pt x="20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5" y="11"/>
                      <a:pt x="11" y="16"/>
                      <a:pt x="7" y="22"/>
                    </a:cubicBezTo>
                    <a:cubicBezTo>
                      <a:pt x="5" y="24"/>
                      <a:pt x="3" y="24"/>
                      <a:pt x="1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9"/>
                      <a:pt x="0" y="34"/>
                      <a:pt x="0" y="38"/>
                    </a:cubicBezTo>
                    <a:cubicBezTo>
                      <a:pt x="0" y="41"/>
                      <a:pt x="2" y="43"/>
                      <a:pt x="5" y="43"/>
                    </a:cubicBezTo>
                    <a:cubicBezTo>
                      <a:pt x="6" y="43"/>
                      <a:pt x="6" y="43"/>
                      <a:pt x="7" y="43"/>
                    </a:cubicBezTo>
                    <a:cubicBezTo>
                      <a:pt x="11" y="41"/>
                      <a:pt x="14" y="39"/>
                      <a:pt x="16" y="35"/>
                    </a:cubicBezTo>
                    <a:cubicBezTo>
                      <a:pt x="18" y="33"/>
                      <a:pt x="20" y="30"/>
                      <a:pt x="22" y="27"/>
                    </a:cubicBezTo>
                    <a:cubicBezTo>
                      <a:pt x="22" y="18"/>
                      <a:pt x="23" y="9"/>
                      <a:pt x="23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40" name="Freeform 5004">
                <a:extLst>
                  <a:ext uri="{FF2B5EF4-FFF2-40B4-BE49-F238E27FC236}">
                    <a16:creationId xmlns:a16="http://schemas.microsoft.com/office/drawing/2014/main" id="{6C6E01BB-7F18-4DDB-A47A-BF331E7C3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" y="3298"/>
                <a:ext cx="5" cy="27"/>
              </a:xfrm>
              <a:custGeom>
                <a:avLst/>
                <a:gdLst>
                  <a:gd name="T0" fmla="*/ 6 w 6"/>
                  <a:gd name="T1" fmla="*/ 0 h 31"/>
                  <a:gd name="T2" fmla="*/ 3 w 6"/>
                  <a:gd name="T3" fmla="*/ 3 h 31"/>
                  <a:gd name="T4" fmla="*/ 1 w 6"/>
                  <a:gd name="T5" fmla="*/ 3 h 31"/>
                  <a:gd name="T6" fmla="*/ 1 w 6"/>
                  <a:gd name="T7" fmla="*/ 4 h 31"/>
                  <a:gd name="T8" fmla="*/ 0 w 6"/>
                  <a:gd name="T9" fmla="*/ 31 h 31"/>
                  <a:gd name="T10" fmla="*/ 5 w 6"/>
                  <a:gd name="T11" fmla="*/ 24 h 31"/>
                  <a:gd name="T12" fmla="*/ 6 w 6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1">
                    <a:moveTo>
                      <a:pt x="6" y="0"/>
                    </a:moveTo>
                    <a:cubicBezTo>
                      <a:pt x="5" y="1"/>
                      <a:pt x="4" y="2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13"/>
                      <a:pt x="0" y="22"/>
                      <a:pt x="0" y="31"/>
                    </a:cubicBezTo>
                    <a:cubicBezTo>
                      <a:pt x="2" y="29"/>
                      <a:pt x="4" y="27"/>
                      <a:pt x="5" y="24"/>
                    </a:cubicBezTo>
                    <a:cubicBezTo>
                      <a:pt x="6" y="16"/>
                      <a:pt x="6" y="8"/>
                      <a:pt x="6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41" name="Freeform 5005">
                <a:extLst>
                  <a:ext uri="{FF2B5EF4-FFF2-40B4-BE49-F238E27FC236}">
                    <a16:creationId xmlns:a16="http://schemas.microsoft.com/office/drawing/2014/main" id="{86557DA6-3F0D-4811-A2FF-CD22C1995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" y="3295"/>
                <a:ext cx="4" cy="6"/>
              </a:xfrm>
              <a:custGeom>
                <a:avLst/>
                <a:gdLst>
                  <a:gd name="T0" fmla="*/ 5 w 5"/>
                  <a:gd name="T1" fmla="*/ 0 h 7"/>
                  <a:gd name="T2" fmla="*/ 0 w 5"/>
                  <a:gd name="T3" fmla="*/ 7 h 7"/>
                  <a:gd name="T4" fmla="*/ 2 w 5"/>
                  <a:gd name="T5" fmla="*/ 7 h 7"/>
                  <a:gd name="T6" fmla="*/ 5 w 5"/>
                  <a:gd name="T7" fmla="*/ 4 h 7"/>
                  <a:gd name="T8" fmla="*/ 5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3" y="3"/>
                      <a:pt x="2" y="5"/>
                      <a:pt x="0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5" y="3"/>
                      <a:pt x="5" y="1"/>
                      <a:pt x="5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42" name="Freeform 5006">
                <a:extLst>
                  <a:ext uri="{FF2B5EF4-FFF2-40B4-BE49-F238E27FC236}">
                    <a16:creationId xmlns:a16="http://schemas.microsoft.com/office/drawing/2014/main" id="{CAA6E520-A62B-4BF2-AE37-22D4AD278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" y="2628"/>
                <a:ext cx="3" cy="5"/>
              </a:xfrm>
              <a:custGeom>
                <a:avLst/>
                <a:gdLst>
                  <a:gd name="T0" fmla="*/ 4 w 4"/>
                  <a:gd name="T1" fmla="*/ 0 h 6"/>
                  <a:gd name="T2" fmla="*/ 1 w 4"/>
                  <a:gd name="T3" fmla="*/ 0 h 6"/>
                  <a:gd name="T4" fmla="*/ 0 w 4"/>
                  <a:gd name="T5" fmla="*/ 6 h 6"/>
                  <a:gd name="T6" fmla="*/ 3 w 4"/>
                  <a:gd name="T7" fmla="*/ 6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4"/>
                      <a:pt x="4" y="2"/>
                      <a:pt x="4" y="0"/>
                    </a:cubicBezTo>
                  </a:path>
                </a:pathLst>
              </a:custGeom>
              <a:solidFill>
                <a:srgbClr val="BAC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43" name="Freeform 5007">
                <a:extLst>
                  <a:ext uri="{FF2B5EF4-FFF2-40B4-BE49-F238E27FC236}">
                    <a16:creationId xmlns:a16="http://schemas.microsoft.com/office/drawing/2014/main" id="{A147FD0B-D8D0-4BFB-95A0-B59CBEF520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" y="1499"/>
                <a:ext cx="24" cy="1129"/>
              </a:xfrm>
              <a:custGeom>
                <a:avLst/>
                <a:gdLst>
                  <a:gd name="T0" fmla="*/ 3 w 28"/>
                  <a:gd name="T1" fmla="*/ 1295 h 1327"/>
                  <a:gd name="T2" fmla="*/ 0 w 28"/>
                  <a:gd name="T3" fmla="*/ 1295 h 1327"/>
                  <a:gd name="T4" fmla="*/ 0 w 28"/>
                  <a:gd name="T5" fmla="*/ 1327 h 1327"/>
                  <a:gd name="T6" fmla="*/ 3 w 28"/>
                  <a:gd name="T7" fmla="*/ 1327 h 1327"/>
                  <a:gd name="T8" fmla="*/ 3 w 28"/>
                  <a:gd name="T9" fmla="*/ 1295 h 1327"/>
                  <a:gd name="T10" fmla="*/ 28 w 28"/>
                  <a:gd name="T11" fmla="*/ 0 h 1327"/>
                  <a:gd name="T12" fmla="*/ 28 w 28"/>
                  <a:gd name="T13" fmla="*/ 5 h 1327"/>
                  <a:gd name="T14" fmla="*/ 28 w 28"/>
                  <a:gd name="T15" fmla="*/ 5 h 1327"/>
                  <a:gd name="T16" fmla="*/ 28 w 28"/>
                  <a:gd name="T17" fmla="*/ 0 h 1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327">
                    <a:moveTo>
                      <a:pt x="3" y="1295"/>
                    </a:moveTo>
                    <a:cubicBezTo>
                      <a:pt x="0" y="1295"/>
                      <a:pt x="0" y="1295"/>
                      <a:pt x="0" y="1295"/>
                    </a:cubicBezTo>
                    <a:cubicBezTo>
                      <a:pt x="0" y="1306"/>
                      <a:pt x="0" y="1316"/>
                      <a:pt x="0" y="1327"/>
                    </a:cubicBezTo>
                    <a:cubicBezTo>
                      <a:pt x="3" y="1327"/>
                      <a:pt x="3" y="1327"/>
                      <a:pt x="3" y="1327"/>
                    </a:cubicBezTo>
                    <a:cubicBezTo>
                      <a:pt x="3" y="1316"/>
                      <a:pt x="3" y="1306"/>
                      <a:pt x="3" y="1295"/>
                    </a:cubicBezTo>
                    <a:moveTo>
                      <a:pt x="28" y="0"/>
                    </a:moveTo>
                    <a:cubicBezTo>
                      <a:pt x="28" y="2"/>
                      <a:pt x="28" y="3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3"/>
                      <a:pt x="28" y="2"/>
                      <a:pt x="28" y="0"/>
                    </a:cubicBezTo>
                  </a:path>
                </a:pathLst>
              </a:custGeom>
              <a:solidFill>
                <a:srgbClr val="68A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44" name="Freeform 5008">
                <a:extLst>
                  <a:ext uri="{FF2B5EF4-FFF2-40B4-BE49-F238E27FC236}">
                    <a16:creationId xmlns:a16="http://schemas.microsoft.com/office/drawing/2014/main" id="{43828518-7122-4D08-A757-E5FD740F4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1503"/>
                <a:ext cx="4" cy="184"/>
              </a:xfrm>
              <a:custGeom>
                <a:avLst/>
                <a:gdLst>
                  <a:gd name="T0" fmla="*/ 5 w 5"/>
                  <a:gd name="T1" fmla="*/ 0 h 216"/>
                  <a:gd name="T2" fmla="*/ 0 w 5"/>
                  <a:gd name="T3" fmla="*/ 216 h 216"/>
                  <a:gd name="T4" fmla="*/ 1 w 5"/>
                  <a:gd name="T5" fmla="*/ 215 h 216"/>
                  <a:gd name="T6" fmla="*/ 5 w 5"/>
                  <a:gd name="T7" fmla="*/ 0 h 216"/>
                  <a:gd name="T8" fmla="*/ 5 w 5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16">
                    <a:moveTo>
                      <a:pt x="5" y="0"/>
                    </a:moveTo>
                    <a:cubicBezTo>
                      <a:pt x="3" y="72"/>
                      <a:pt x="2" y="144"/>
                      <a:pt x="0" y="216"/>
                    </a:cubicBezTo>
                    <a:cubicBezTo>
                      <a:pt x="1" y="215"/>
                      <a:pt x="1" y="215"/>
                      <a:pt x="1" y="215"/>
                    </a:cubicBezTo>
                    <a:cubicBezTo>
                      <a:pt x="3" y="143"/>
                      <a:pt x="4" y="7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32A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45" name="Freeform 5009">
                <a:extLst>
                  <a:ext uri="{FF2B5EF4-FFF2-40B4-BE49-F238E27FC236}">
                    <a16:creationId xmlns:a16="http://schemas.microsoft.com/office/drawing/2014/main" id="{85B9DE92-107B-4142-BE29-37770C089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686"/>
                <a:ext cx="4" cy="125"/>
              </a:xfrm>
              <a:custGeom>
                <a:avLst/>
                <a:gdLst>
                  <a:gd name="T0" fmla="*/ 4 w 4"/>
                  <a:gd name="T1" fmla="*/ 0 h 147"/>
                  <a:gd name="T2" fmla="*/ 3 w 4"/>
                  <a:gd name="T3" fmla="*/ 1 h 147"/>
                  <a:gd name="T4" fmla="*/ 0 w 4"/>
                  <a:gd name="T5" fmla="*/ 147 h 147"/>
                  <a:gd name="T6" fmla="*/ 2 w 4"/>
                  <a:gd name="T7" fmla="*/ 147 h 147"/>
                  <a:gd name="T8" fmla="*/ 4 w 4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47">
                    <a:moveTo>
                      <a:pt x="4" y="0"/>
                    </a:moveTo>
                    <a:cubicBezTo>
                      <a:pt x="4" y="0"/>
                      <a:pt x="4" y="0"/>
                      <a:pt x="3" y="1"/>
                    </a:cubicBezTo>
                    <a:cubicBezTo>
                      <a:pt x="2" y="49"/>
                      <a:pt x="1" y="98"/>
                      <a:pt x="0" y="147"/>
                    </a:cubicBezTo>
                    <a:cubicBezTo>
                      <a:pt x="1" y="147"/>
                      <a:pt x="1" y="147"/>
                      <a:pt x="2" y="147"/>
                    </a:cubicBezTo>
                    <a:cubicBezTo>
                      <a:pt x="3" y="98"/>
                      <a:pt x="4" y="49"/>
                      <a:pt x="4" y="0"/>
                    </a:cubicBezTo>
                  </a:path>
                </a:pathLst>
              </a:custGeom>
              <a:solidFill>
                <a:srgbClr val="37B0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46" name="Freeform 5010">
                <a:extLst>
                  <a:ext uri="{FF2B5EF4-FFF2-40B4-BE49-F238E27FC236}">
                    <a16:creationId xmlns:a16="http://schemas.microsoft.com/office/drawing/2014/main" id="{60E1B614-FC3F-4CDD-B868-99578872B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1811"/>
                <a:ext cx="3" cy="93"/>
              </a:xfrm>
              <a:custGeom>
                <a:avLst/>
                <a:gdLst>
                  <a:gd name="T0" fmla="*/ 4 w 4"/>
                  <a:gd name="T1" fmla="*/ 0 h 109"/>
                  <a:gd name="T2" fmla="*/ 2 w 4"/>
                  <a:gd name="T3" fmla="*/ 0 h 109"/>
                  <a:gd name="T4" fmla="*/ 0 w 4"/>
                  <a:gd name="T5" fmla="*/ 109 h 109"/>
                  <a:gd name="T6" fmla="*/ 2 w 4"/>
                  <a:gd name="T7" fmla="*/ 109 h 109"/>
                  <a:gd name="T8" fmla="*/ 4 w 4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9">
                    <a:moveTo>
                      <a:pt x="4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36"/>
                      <a:pt x="1" y="73"/>
                      <a:pt x="0" y="109"/>
                    </a:cubicBezTo>
                    <a:cubicBezTo>
                      <a:pt x="1" y="109"/>
                      <a:pt x="1" y="109"/>
                      <a:pt x="2" y="109"/>
                    </a:cubicBezTo>
                    <a:cubicBezTo>
                      <a:pt x="3" y="73"/>
                      <a:pt x="3" y="36"/>
                      <a:pt x="4" y="0"/>
                    </a:cubicBezTo>
                  </a:path>
                </a:pathLst>
              </a:custGeom>
              <a:solidFill>
                <a:srgbClr val="0B8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47" name="Freeform 5011">
                <a:extLst>
                  <a:ext uri="{FF2B5EF4-FFF2-40B4-BE49-F238E27FC236}">
                    <a16:creationId xmlns:a16="http://schemas.microsoft.com/office/drawing/2014/main" id="{8EAC0223-B8E9-4461-813F-6F9F2869A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" y="1904"/>
                <a:ext cx="17" cy="697"/>
              </a:xfrm>
              <a:custGeom>
                <a:avLst/>
                <a:gdLst>
                  <a:gd name="T0" fmla="*/ 20 w 20"/>
                  <a:gd name="T1" fmla="*/ 0 h 819"/>
                  <a:gd name="T2" fmla="*/ 18 w 20"/>
                  <a:gd name="T3" fmla="*/ 0 h 819"/>
                  <a:gd name="T4" fmla="*/ 0 w 20"/>
                  <a:gd name="T5" fmla="*/ 819 h 819"/>
                  <a:gd name="T6" fmla="*/ 3 w 20"/>
                  <a:gd name="T7" fmla="*/ 819 h 819"/>
                  <a:gd name="T8" fmla="*/ 20 w 20"/>
                  <a:gd name="T9" fmla="*/ 0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19">
                    <a:moveTo>
                      <a:pt x="20" y="0"/>
                    </a:moveTo>
                    <a:cubicBezTo>
                      <a:pt x="19" y="0"/>
                      <a:pt x="19" y="0"/>
                      <a:pt x="18" y="0"/>
                    </a:cubicBezTo>
                    <a:cubicBezTo>
                      <a:pt x="12" y="273"/>
                      <a:pt x="6" y="546"/>
                      <a:pt x="0" y="819"/>
                    </a:cubicBezTo>
                    <a:cubicBezTo>
                      <a:pt x="3" y="819"/>
                      <a:pt x="3" y="819"/>
                      <a:pt x="3" y="819"/>
                    </a:cubicBezTo>
                    <a:cubicBezTo>
                      <a:pt x="9" y="570"/>
                      <a:pt x="15" y="288"/>
                      <a:pt x="20" y="0"/>
                    </a:cubicBezTo>
                  </a:path>
                </a:pathLst>
              </a:custGeom>
              <a:solidFill>
                <a:srgbClr val="199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48" name="Freeform 5012">
                <a:extLst>
                  <a:ext uri="{FF2B5EF4-FFF2-40B4-BE49-F238E27FC236}">
                    <a16:creationId xmlns:a16="http://schemas.microsoft.com/office/drawing/2014/main" id="{B685DBFA-4BF4-4C85-8C1D-D8276E743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" y="2661"/>
                <a:ext cx="10" cy="335"/>
              </a:xfrm>
              <a:custGeom>
                <a:avLst/>
                <a:gdLst>
                  <a:gd name="T0" fmla="*/ 9 w 12"/>
                  <a:gd name="T1" fmla="*/ 0 h 393"/>
                  <a:gd name="T2" fmla="*/ 1 w 12"/>
                  <a:gd name="T3" fmla="*/ 349 h 393"/>
                  <a:gd name="T4" fmla="*/ 0 w 12"/>
                  <a:gd name="T5" fmla="*/ 393 h 393"/>
                  <a:gd name="T6" fmla="*/ 12 w 12"/>
                  <a:gd name="T7" fmla="*/ 2 h 393"/>
                  <a:gd name="T8" fmla="*/ 9 w 12"/>
                  <a:gd name="T9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93">
                    <a:moveTo>
                      <a:pt x="9" y="0"/>
                    </a:moveTo>
                    <a:cubicBezTo>
                      <a:pt x="6" y="116"/>
                      <a:pt x="4" y="232"/>
                      <a:pt x="1" y="349"/>
                    </a:cubicBezTo>
                    <a:cubicBezTo>
                      <a:pt x="1" y="364"/>
                      <a:pt x="0" y="378"/>
                      <a:pt x="0" y="393"/>
                    </a:cubicBezTo>
                    <a:cubicBezTo>
                      <a:pt x="4" y="278"/>
                      <a:pt x="8" y="146"/>
                      <a:pt x="12" y="2"/>
                    </a:cubicBezTo>
                    <a:cubicBezTo>
                      <a:pt x="11" y="1"/>
                      <a:pt x="10" y="0"/>
                      <a:pt x="9" y="0"/>
                    </a:cubicBezTo>
                  </a:path>
                </a:pathLst>
              </a:custGeom>
              <a:solidFill>
                <a:srgbClr val="7EB2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49" name="Freeform 5013">
                <a:extLst>
                  <a:ext uri="{FF2B5EF4-FFF2-40B4-BE49-F238E27FC236}">
                    <a16:creationId xmlns:a16="http://schemas.microsoft.com/office/drawing/2014/main" id="{0729F74F-1213-4F6F-81D0-63F98B35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" y="2633"/>
                <a:ext cx="2" cy="30"/>
              </a:xfrm>
              <a:custGeom>
                <a:avLst/>
                <a:gdLst>
                  <a:gd name="T0" fmla="*/ 3 w 3"/>
                  <a:gd name="T1" fmla="*/ 0 h 35"/>
                  <a:gd name="T2" fmla="*/ 0 w 3"/>
                  <a:gd name="T3" fmla="*/ 0 h 35"/>
                  <a:gd name="T4" fmla="*/ 0 w 3"/>
                  <a:gd name="T5" fmla="*/ 33 h 35"/>
                  <a:gd name="T6" fmla="*/ 3 w 3"/>
                  <a:gd name="T7" fmla="*/ 35 h 35"/>
                  <a:gd name="T8" fmla="*/ 3 w 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5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22"/>
                      <a:pt x="0" y="33"/>
                    </a:cubicBezTo>
                    <a:cubicBezTo>
                      <a:pt x="1" y="33"/>
                      <a:pt x="2" y="34"/>
                      <a:pt x="3" y="35"/>
                    </a:cubicBezTo>
                    <a:cubicBezTo>
                      <a:pt x="3" y="24"/>
                      <a:pt x="3" y="12"/>
                      <a:pt x="3" y="0"/>
                    </a:cubicBezTo>
                  </a:path>
                </a:pathLst>
              </a:custGeom>
              <a:solidFill>
                <a:srgbClr val="96B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50" name="Freeform 5014">
                <a:extLst>
                  <a:ext uri="{FF2B5EF4-FFF2-40B4-BE49-F238E27FC236}">
                    <a16:creationId xmlns:a16="http://schemas.microsoft.com/office/drawing/2014/main" id="{3A40BA7D-5D41-4BCC-983F-59E14C123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" y="287"/>
                <a:ext cx="72" cy="3035"/>
              </a:xfrm>
              <a:custGeom>
                <a:avLst/>
                <a:gdLst>
                  <a:gd name="T0" fmla="*/ 84 w 84"/>
                  <a:gd name="T1" fmla="*/ 0 h 3568"/>
                  <a:gd name="T2" fmla="*/ 84 w 84"/>
                  <a:gd name="T3" fmla="*/ 0 h 3568"/>
                  <a:gd name="T4" fmla="*/ 77 w 84"/>
                  <a:gd name="T5" fmla="*/ 15 h 3568"/>
                  <a:gd name="T6" fmla="*/ 74 w 84"/>
                  <a:gd name="T7" fmla="*/ 108 h 3568"/>
                  <a:gd name="T8" fmla="*/ 69 w 84"/>
                  <a:gd name="T9" fmla="*/ 365 h 3568"/>
                  <a:gd name="T10" fmla="*/ 50 w 84"/>
                  <a:gd name="T11" fmla="*/ 1209 h 3568"/>
                  <a:gd name="T12" fmla="*/ 46 w 84"/>
                  <a:gd name="T13" fmla="*/ 1425 h 3568"/>
                  <a:gd name="T14" fmla="*/ 46 w 84"/>
                  <a:gd name="T15" fmla="*/ 1430 h 3568"/>
                  <a:gd name="T16" fmla="*/ 42 w 84"/>
                  <a:gd name="T17" fmla="*/ 1645 h 3568"/>
                  <a:gd name="T18" fmla="*/ 40 w 84"/>
                  <a:gd name="T19" fmla="*/ 1792 h 3568"/>
                  <a:gd name="T20" fmla="*/ 38 w 84"/>
                  <a:gd name="T21" fmla="*/ 1901 h 3568"/>
                  <a:gd name="T22" fmla="*/ 21 w 84"/>
                  <a:gd name="T23" fmla="*/ 2720 h 3568"/>
                  <a:gd name="T24" fmla="*/ 21 w 84"/>
                  <a:gd name="T25" fmla="*/ 2720 h 3568"/>
                  <a:gd name="T26" fmla="*/ 21 w 84"/>
                  <a:gd name="T27" fmla="*/ 2752 h 3568"/>
                  <a:gd name="T28" fmla="*/ 20 w 84"/>
                  <a:gd name="T29" fmla="*/ 2758 h 3568"/>
                  <a:gd name="T30" fmla="*/ 20 w 84"/>
                  <a:gd name="T31" fmla="*/ 2793 h 3568"/>
                  <a:gd name="T32" fmla="*/ 8 w 84"/>
                  <a:gd name="T33" fmla="*/ 3184 h 3568"/>
                  <a:gd name="T34" fmla="*/ 0 w 84"/>
                  <a:gd name="T35" fmla="*/ 3568 h 3568"/>
                  <a:gd name="T36" fmla="*/ 1 w 84"/>
                  <a:gd name="T37" fmla="*/ 3568 h 3568"/>
                  <a:gd name="T38" fmla="*/ 7 w 84"/>
                  <a:gd name="T39" fmla="*/ 3566 h 3568"/>
                  <a:gd name="T40" fmla="*/ 19 w 84"/>
                  <a:gd name="T41" fmla="*/ 3548 h 3568"/>
                  <a:gd name="T42" fmla="*/ 14 w 84"/>
                  <a:gd name="T43" fmla="*/ 3550 h 3568"/>
                  <a:gd name="T44" fmla="*/ 7 w 84"/>
                  <a:gd name="T45" fmla="*/ 3540 h 3568"/>
                  <a:gd name="T46" fmla="*/ 11 w 84"/>
                  <a:gd name="T47" fmla="*/ 3401 h 3568"/>
                  <a:gd name="T48" fmla="*/ 19 w 84"/>
                  <a:gd name="T49" fmla="*/ 3028 h 3568"/>
                  <a:gd name="T50" fmla="*/ 43 w 84"/>
                  <a:gd name="T51" fmla="*/ 1877 h 3568"/>
                  <a:gd name="T52" fmla="*/ 69 w 84"/>
                  <a:gd name="T53" fmla="*/ 671 h 3568"/>
                  <a:gd name="T54" fmla="*/ 74 w 84"/>
                  <a:gd name="T55" fmla="*/ 429 h 3568"/>
                  <a:gd name="T56" fmla="*/ 79 w 84"/>
                  <a:gd name="T57" fmla="*/ 230 h 3568"/>
                  <a:gd name="T58" fmla="*/ 81 w 84"/>
                  <a:gd name="T59" fmla="*/ 81 h 3568"/>
                  <a:gd name="T60" fmla="*/ 84 w 84"/>
                  <a:gd name="T61" fmla="*/ 0 h 3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3568">
                    <a:moveTo>
                      <a:pt x="84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79" y="4"/>
                      <a:pt x="77" y="9"/>
                      <a:pt x="77" y="15"/>
                    </a:cubicBezTo>
                    <a:cubicBezTo>
                      <a:pt x="76" y="46"/>
                      <a:pt x="74" y="77"/>
                      <a:pt x="74" y="108"/>
                    </a:cubicBezTo>
                    <a:cubicBezTo>
                      <a:pt x="72" y="194"/>
                      <a:pt x="71" y="280"/>
                      <a:pt x="69" y="365"/>
                    </a:cubicBezTo>
                    <a:cubicBezTo>
                      <a:pt x="61" y="647"/>
                      <a:pt x="56" y="928"/>
                      <a:pt x="50" y="1209"/>
                    </a:cubicBezTo>
                    <a:cubicBezTo>
                      <a:pt x="49" y="1281"/>
                      <a:pt x="47" y="1353"/>
                      <a:pt x="46" y="1425"/>
                    </a:cubicBezTo>
                    <a:cubicBezTo>
                      <a:pt x="46" y="1427"/>
                      <a:pt x="46" y="1428"/>
                      <a:pt x="46" y="1430"/>
                    </a:cubicBezTo>
                    <a:cubicBezTo>
                      <a:pt x="45" y="1501"/>
                      <a:pt x="44" y="1573"/>
                      <a:pt x="42" y="1645"/>
                    </a:cubicBezTo>
                    <a:cubicBezTo>
                      <a:pt x="42" y="1694"/>
                      <a:pt x="41" y="1743"/>
                      <a:pt x="40" y="1792"/>
                    </a:cubicBezTo>
                    <a:cubicBezTo>
                      <a:pt x="39" y="1828"/>
                      <a:pt x="39" y="1865"/>
                      <a:pt x="38" y="1901"/>
                    </a:cubicBezTo>
                    <a:cubicBezTo>
                      <a:pt x="33" y="2189"/>
                      <a:pt x="27" y="2471"/>
                      <a:pt x="21" y="2720"/>
                    </a:cubicBezTo>
                    <a:cubicBezTo>
                      <a:pt x="21" y="2720"/>
                      <a:pt x="21" y="2720"/>
                      <a:pt x="21" y="2720"/>
                    </a:cubicBezTo>
                    <a:cubicBezTo>
                      <a:pt x="21" y="2731"/>
                      <a:pt x="21" y="2741"/>
                      <a:pt x="21" y="2752"/>
                    </a:cubicBezTo>
                    <a:cubicBezTo>
                      <a:pt x="21" y="2754"/>
                      <a:pt x="20" y="2756"/>
                      <a:pt x="20" y="2758"/>
                    </a:cubicBezTo>
                    <a:cubicBezTo>
                      <a:pt x="20" y="2770"/>
                      <a:pt x="20" y="2782"/>
                      <a:pt x="20" y="2793"/>
                    </a:cubicBezTo>
                    <a:cubicBezTo>
                      <a:pt x="16" y="2937"/>
                      <a:pt x="12" y="3069"/>
                      <a:pt x="8" y="3184"/>
                    </a:cubicBezTo>
                    <a:cubicBezTo>
                      <a:pt x="5" y="3312"/>
                      <a:pt x="3" y="3440"/>
                      <a:pt x="0" y="3568"/>
                    </a:cubicBezTo>
                    <a:cubicBezTo>
                      <a:pt x="0" y="3568"/>
                      <a:pt x="0" y="3568"/>
                      <a:pt x="1" y="3568"/>
                    </a:cubicBezTo>
                    <a:cubicBezTo>
                      <a:pt x="3" y="3568"/>
                      <a:pt x="5" y="3568"/>
                      <a:pt x="7" y="3566"/>
                    </a:cubicBezTo>
                    <a:cubicBezTo>
                      <a:pt x="11" y="3560"/>
                      <a:pt x="15" y="3555"/>
                      <a:pt x="19" y="3548"/>
                    </a:cubicBezTo>
                    <a:cubicBezTo>
                      <a:pt x="17" y="3549"/>
                      <a:pt x="15" y="3550"/>
                      <a:pt x="14" y="3550"/>
                    </a:cubicBezTo>
                    <a:cubicBezTo>
                      <a:pt x="10" y="3550"/>
                      <a:pt x="7" y="3546"/>
                      <a:pt x="7" y="3540"/>
                    </a:cubicBezTo>
                    <a:cubicBezTo>
                      <a:pt x="9" y="3494"/>
                      <a:pt x="10" y="3447"/>
                      <a:pt x="11" y="3401"/>
                    </a:cubicBezTo>
                    <a:cubicBezTo>
                      <a:pt x="14" y="3277"/>
                      <a:pt x="16" y="3152"/>
                      <a:pt x="19" y="3028"/>
                    </a:cubicBezTo>
                    <a:cubicBezTo>
                      <a:pt x="27" y="2644"/>
                      <a:pt x="35" y="2261"/>
                      <a:pt x="43" y="1877"/>
                    </a:cubicBezTo>
                    <a:cubicBezTo>
                      <a:pt x="52" y="1475"/>
                      <a:pt x="61" y="1073"/>
                      <a:pt x="69" y="671"/>
                    </a:cubicBezTo>
                    <a:cubicBezTo>
                      <a:pt x="71" y="590"/>
                      <a:pt x="72" y="510"/>
                      <a:pt x="74" y="429"/>
                    </a:cubicBezTo>
                    <a:cubicBezTo>
                      <a:pt x="75" y="363"/>
                      <a:pt x="77" y="296"/>
                      <a:pt x="79" y="230"/>
                    </a:cubicBezTo>
                    <a:cubicBezTo>
                      <a:pt x="80" y="180"/>
                      <a:pt x="80" y="131"/>
                      <a:pt x="81" y="81"/>
                    </a:cubicBezTo>
                    <a:cubicBezTo>
                      <a:pt x="82" y="54"/>
                      <a:pt x="83" y="27"/>
                      <a:pt x="84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51" name="Freeform 5015">
                <a:extLst>
                  <a:ext uri="{FF2B5EF4-FFF2-40B4-BE49-F238E27FC236}">
                    <a16:creationId xmlns:a16="http://schemas.microsoft.com/office/drawing/2014/main" id="{D15D6200-E35F-4A8F-BA7E-2890CC3F4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3278"/>
                <a:ext cx="12" cy="41"/>
              </a:xfrm>
              <a:custGeom>
                <a:avLst/>
                <a:gdLst>
                  <a:gd name="T0" fmla="*/ 12 w 14"/>
                  <a:gd name="T1" fmla="*/ 0 h 48"/>
                  <a:gd name="T2" fmla="*/ 10 w 14"/>
                  <a:gd name="T3" fmla="*/ 4 h 48"/>
                  <a:gd name="T4" fmla="*/ 10 w 14"/>
                  <a:gd name="T5" fmla="*/ 5 h 48"/>
                  <a:gd name="T6" fmla="*/ 6 w 14"/>
                  <a:gd name="T7" fmla="*/ 17 h 48"/>
                  <a:gd name="T8" fmla="*/ 1 w 14"/>
                  <a:gd name="T9" fmla="*/ 24 h 48"/>
                  <a:gd name="T10" fmla="*/ 0 w 14"/>
                  <a:gd name="T11" fmla="*/ 48 h 48"/>
                  <a:gd name="T12" fmla="*/ 2 w 14"/>
                  <a:gd name="T13" fmla="*/ 45 h 48"/>
                  <a:gd name="T14" fmla="*/ 14 w 14"/>
                  <a:gd name="T15" fmla="*/ 25 h 48"/>
                  <a:gd name="T16" fmla="*/ 12 w 14"/>
                  <a:gd name="T17" fmla="*/ 20 h 48"/>
                  <a:gd name="T18" fmla="*/ 12 w 14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8">
                    <a:moveTo>
                      <a:pt x="12" y="0"/>
                    </a:moveTo>
                    <a:cubicBezTo>
                      <a:pt x="12" y="1"/>
                      <a:pt x="11" y="3"/>
                      <a:pt x="10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0" y="10"/>
                      <a:pt x="8" y="14"/>
                      <a:pt x="6" y="17"/>
                    </a:cubicBezTo>
                    <a:cubicBezTo>
                      <a:pt x="4" y="20"/>
                      <a:pt x="3" y="22"/>
                      <a:pt x="1" y="24"/>
                    </a:cubicBezTo>
                    <a:cubicBezTo>
                      <a:pt x="1" y="32"/>
                      <a:pt x="1" y="40"/>
                      <a:pt x="0" y="48"/>
                    </a:cubicBezTo>
                    <a:cubicBezTo>
                      <a:pt x="1" y="47"/>
                      <a:pt x="2" y="46"/>
                      <a:pt x="2" y="45"/>
                    </a:cubicBezTo>
                    <a:cubicBezTo>
                      <a:pt x="7" y="38"/>
                      <a:pt x="11" y="32"/>
                      <a:pt x="14" y="25"/>
                    </a:cubicBezTo>
                    <a:cubicBezTo>
                      <a:pt x="13" y="23"/>
                      <a:pt x="12" y="22"/>
                      <a:pt x="12" y="20"/>
                    </a:cubicBezTo>
                    <a:cubicBezTo>
                      <a:pt x="12" y="13"/>
                      <a:pt x="12" y="7"/>
                      <a:pt x="12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52" name="Freeform 5016">
                <a:extLst>
                  <a:ext uri="{FF2B5EF4-FFF2-40B4-BE49-F238E27FC236}">
                    <a16:creationId xmlns:a16="http://schemas.microsoft.com/office/drawing/2014/main" id="{48B35EB0-C747-4A01-9AF4-43EB8EDAB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" y="3281"/>
                <a:ext cx="8" cy="17"/>
              </a:xfrm>
              <a:custGeom>
                <a:avLst/>
                <a:gdLst>
                  <a:gd name="T0" fmla="*/ 9 w 9"/>
                  <a:gd name="T1" fmla="*/ 0 h 20"/>
                  <a:gd name="T2" fmla="*/ 5 w 9"/>
                  <a:gd name="T3" fmla="*/ 7 h 20"/>
                  <a:gd name="T4" fmla="*/ 0 w 9"/>
                  <a:gd name="T5" fmla="*/ 16 h 20"/>
                  <a:gd name="T6" fmla="*/ 0 w 9"/>
                  <a:gd name="T7" fmla="*/ 20 h 20"/>
                  <a:gd name="T8" fmla="*/ 5 w 9"/>
                  <a:gd name="T9" fmla="*/ 13 h 20"/>
                  <a:gd name="T10" fmla="*/ 9 w 9"/>
                  <a:gd name="T11" fmla="*/ 1 h 20"/>
                  <a:gd name="T12" fmla="*/ 9 w 9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9" y="0"/>
                    </a:moveTo>
                    <a:cubicBezTo>
                      <a:pt x="8" y="2"/>
                      <a:pt x="7" y="5"/>
                      <a:pt x="5" y="7"/>
                    </a:cubicBezTo>
                    <a:cubicBezTo>
                      <a:pt x="4" y="10"/>
                      <a:pt x="2" y="13"/>
                      <a:pt x="0" y="16"/>
                    </a:cubicBezTo>
                    <a:cubicBezTo>
                      <a:pt x="0" y="17"/>
                      <a:pt x="0" y="19"/>
                      <a:pt x="0" y="20"/>
                    </a:cubicBezTo>
                    <a:cubicBezTo>
                      <a:pt x="2" y="18"/>
                      <a:pt x="3" y="16"/>
                      <a:pt x="5" y="13"/>
                    </a:cubicBezTo>
                    <a:cubicBezTo>
                      <a:pt x="7" y="10"/>
                      <a:pt x="9" y="6"/>
                      <a:pt x="9" y="1"/>
                    </a:cubicBezTo>
                    <a:cubicBezTo>
                      <a:pt x="9" y="1"/>
                      <a:pt x="9" y="0"/>
                      <a:pt x="9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53" name="Freeform 5017">
                <a:extLst>
                  <a:ext uri="{FF2B5EF4-FFF2-40B4-BE49-F238E27FC236}">
                    <a16:creationId xmlns:a16="http://schemas.microsoft.com/office/drawing/2014/main" id="{D5E6C4DC-280A-4CBF-B08F-815F5281A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" y="3276"/>
                <a:ext cx="2" cy="23"/>
              </a:xfrm>
              <a:custGeom>
                <a:avLst/>
                <a:gdLst>
                  <a:gd name="T0" fmla="*/ 1 w 2"/>
                  <a:gd name="T1" fmla="*/ 0 h 27"/>
                  <a:gd name="T2" fmla="*/ 0 w 2"/>
                  <a:gd name="T3" fmla="*/ 2 h 27"/>
                  <a:gd name="T4" fmla="*/ 0 w 2"/>
                  <a:gd name="T5" fmla="*/ 22 h 27"/>
                  <a:gd name="T6" fmla="*/ 2 w 2"/>
                  <a:gd name="T7" fmla="*/ 27 h 27"/>
                  <a:gd name="T8" fmla="*/ 2 w 2"/>
                  <a:gd name="T9" fmla="*/ 26 h 27"/>
                  <a:gd name="T10" fmla="*/ 1 w 2"/>
                  <a:gd name="T11" fmla="*/ 22 h 27"/>
                  <a:gd name="T12" fmla="*/ 1 w 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7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9"/>
                      <a:pt x="0" y="15"/>
                      <a:pt x="0" y="22"/>
                    </a:cubicBezTo>
                    <a:cubicBezTo>
                      <a:pt x="0" y="24"/>
                      <a:pt x="1" y="25"/>
                      <a:pt x="2" y="27"/>
                    </a:cubicBezTo>
                    <a:cubicBezTo>
                      <a:pt x="2" y="27"/>
                      <a:pt x="2" y="26"/>
                      <a:pt x="2" y="26"/>
                    </a:cubicBezTo>
                    <a:cubicBezTo>
                      <a:pt x="2" y="25"/>
                      <a:pt x="1" y="24"/>
                      <a:pt x="1" y="22"/>
                    </a:cubicBezTo>
                    <a:cubicBezTo>
                      <a:pt x="1" y="15"/>
                      <a:pt x="1" y="7"/>
                      <a:pt x="1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54" name="Freeform 5018">
                <a:extLst>
                  <a:ext uri="{FF2B5EF4-FFF2-40B4-BE49-F238E27FC236}">
                    <a16:creationId xmlns:a16="http://schemas.microsoft.com/office/drawing/2014/main" id="{9FA6A491-2248-475A-A957-300E277F7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259"/>
                <a:ext cx="2" cy="16"/>
              </a:xfrm>
              <a:custGeom>
                <a:avLst/>
                <a:gdLst>
                  <a:gd name="T0" fmla="*/ 3 w 3"/>
                  <a:gd name="T1" fmla="*/ 0 h 19"/>
                  <a:gd name="T2" fmla="*/ 0 w 3"/>
                  <a:gd name="T3" fmla="*/ 1 h 19"/>
                  <a:gd name="T4" fmla="*/ 1 w 3"/>
                  <a:gd name="T5" fmla="*/ 19 h 19"/>
                  <a:gd name="T6" fmla="*/ 2 w 3"/>
                  <a:gd name="T7" fmla="*/ 1 h 19"/>
                  <a:gd name="T8" fmla="*/ 3 w 3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9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7"/>
                      <a:pt x="1" y="13"/>
                      <a:pt x="1" y="19"/>
                    </a:cubicBezTo>
                    <a:cubicBezTo>
                      <a:pt x="1" y="13"/>
                      <a:pt x="2" y="7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55" name="Freeform 5019">
                <a:extLst>
                  <a:ext uri="{FF2B5EF4-FFF2-40B4-BE49-F238E27FC236}">
                    <a16:creationId xmlns:a16="http://schemas.microsoft.com/office/drawing/2014/main" id="{A13E80D4-0F11-404C-9F4D-1D4DE6AC7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291"/>
                <a:ext cx="1" cy="22"/>
              </a:xfrm>
              <a:custGeom>
                <a:avLst/>
                <a:gdLst>
                  <a:gd name="T0" fmla="*/ 0 w 2"/>
                  <a:gd name="T1" fmla="*/ 0 h 26"/>
                  <a:gd name="T2" fmla="*/ 0 w 2"/>
                  <a:gd name="T3" fmla="*/ 26 h 26"/>
                  <a:gd name="T4" fmla="*/ 0 w 2"/>
                  <a:gd name="T5" fmla="*/ 26 h 26"/>
                  <a:gd name="T6" fmla="*/ 2 w 2"/>
                  <a:gd name="T7" fmla="*/ 25 h 26"/>
                  <a:gd name="T8" fmla="*/ 2 w 2"/>
                  <a:gd name="T9" fmla="*/ 14 h 26"/>
                  <a:gd name="T10" fmla="*/ 0 w 2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6">
                    <a:moveTo>
                      <a:pt x="0" y="0"/>
                    </a:moveTo>
                    <a:cubicBezTo>
                      <a:pt x="0" y="9"/>
                      <a:pt x="0" y="1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6"/>
                      <a:pt x="1" y="25"/>
                      <a:pt x="2" y="25"/>
                    </a:cubicBezTo>
                    <a:cubicBezTo>
                      <a:pt x="2" y="21"/>
                      <a:pt x="2" y="18"/>
                      <a:pt x="2" y="14"/>
                    </a:cubicBezTo>
                    <a:cubicBezTo>
                      <a:pt x="1" y="10"/>
                      <a:pt x="1" y="5"/>
                      <a:pt x="0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56" name="Freeform 5020">
                <a:extLst>
                  <a:ext uri="{FF2B5EF4-FFF2-40B4-BE49-F238E27FC236}">
                    <a16:creationId xmlns:a16="http://schemas.microsoft.com/office/drawing/2014/main" id="{BC4FFCE8-A856-4BB6-B34F-D4A77314E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" y="260"/>
                <a:ext cx="5" cy="23"/>
              </a:xfrm>
              <a:custGeom>
                <a:avLst/>
                <a:gdLst>
                  <a:gd name="T0" fmla="*/ 6 w 7"/>
                  <a:gd name="T1" fmla="*/ 0 h 28"/>
                  <a:gd name="T2" fmla="*/ 2 w 7"/>
                  <a:gd name="T3" fmla="*/ 3 h 28"/>
                  <a:gd name="T4" fmla="*/ 0 w 7"/>
                  <a:gd name="T5" fmla="*/ 28 h 28"/>
                  <a:gd name="T6" fmla="*/ 7 w 7"/>
                  <a:gd name="T7" fmla="*/ 21 h 28"/>
                  <a:gd name="T8" fmla="*/ 7 w 7"/>
                  <a:gd name="T9" fmla="*/ 18 h 28"/>
                  <a:gd name="T10" fmla="*/ 6 w 7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8">
                    <a:moveTo>
                      <a:pt x="6" y="0"/>
                    </a:moveTo>
                    <a:cubicBezTo>
                      <a:pt x="5" y="1"/>
                      <a:pt x="3" y="2"/>
                      <a:pt x="2" y="3"/>
                    </a:cubicBezTo>
                    <a:cubicBezTo>
                      <a:pt x="2" y="11"/>
                      <a:pt x="1" y="20"/>
                      <a:pt x="0" y="28"/>
                    </a:cubicBezTo>
                    <a:cubicBezTo>
                      <a:pt x="2" y="26"/>
                      <a:pt x="4" y="23"/>
                      <a:pt x="7" y="21"/>
                    </a:cubicBezTo>
                    <a:cubicBezTo>
                      <a:pt x="7" y="20"/>
                      <a:pt x="7" y="19"/>
                      <a:pt x="7" y="18"/>
                    </a:cubicBezTo>
                    <a:cubicBezTo>
                      <a:pt x="7" y="12"/>
                      <a:pt x="7" y="6"/>
                      <a:pt x="6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57" name="Freeform 5021">
                <a:extLst>
                  <a:ext uri="{FF2B5EF4-FFF2-40B4-BE49-F238E27FC236}">
                    <a16:creationId xmlns:a16="http://schemas.microsoft.com/office/drawing/2014/main" id="{9D189FCB-E0FB-4B06-8E6D-2D03DDC4F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" y="277"/>
                <a:ext cx="7" cy="45"/>
              </a:xfrm>
              <a:custGeom>
                <a:avLst/>
                <a:gdLst>
                  <a:gd name="T0" fmla="*/ 9 w 9"/>
                  <a:gd name="T1" fmla="*/ 0 h 52"/>
                  <a:gd name="T2" fmla="*/ 2 w 9"/>
                  <a:gd name="T3" fmla="*/ 7 h 52"/>
                  <a:gd name="T4" fmla="*/ 2 w 9"/>
                  <a:gd name="T5" fmla="*/ 9 h 52"/>
                  <a:gd name="T6" fmla="*/ 0 w 9"/>
                  <a:gd name="T7" fmla="*/ 52 h 52"/>
                  <a:gd name="T8" fmla="*/ 8 w 9"/>
                  <a:gd name="T9" fmla="*/ 42 h 52"/>
                  <a:gd name="T10" fmla="*/ 8 w 9"/>
                  <a:gd name="T11" fmla="*/ 16 h 52"/>
                  <a:gd name="T12" fmla="*/ 8 w 9"/>
                  <a:gd name="T13" fmla="*/ 5 h 52"/>
                  <a:gd name="T14" fmla="*/ 9 w 9"/>
                  <a:gd name="T1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2">
                    <a:moveTo>
                      <a:pt x="9" y="0"/>
                    </a:moveTo>
                    <a:cubicBezTo>
                      <a:pt x="6" y="2"/>
                      <a:pt x="4" y="5"/>
                      <a:pt x="2" y="7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1" y="23"/>
                      <a:pt x="0" y="37"/>
                      <a:pt x="0" y="52"/>
                    </a:cubicBezTo>
                    <a:cubicBezTo>
                      <a:pt x="1" y="48"/>
                      <a:pt x="4" y="45"/>
                      <a:pt x="8" y="42"/>
                    </a:cubicBezTo>
                    <a:cubicBezTo>
                      <a:pt x="8" y="34"/>
                      <a:pt x="8" y="25"/>
                      <a:pt x="8" y="16"/>
                    </a:cubicBezTo>
                    <a:cubicBezTo>
                      <a:pt x="8" y="13"/>
                      <a:pt x="8" y="9"/>
                      <a:pt x="8" y="5"/>
                    </a:cubicBezTo>
                    <a:cubicBezTo>
                      <a:pt x="9" y="4"/>
                      <a:pt x="9" y="2"/>
                      <a:pt x="9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58" name="Freeform 5022">
                <a:extLst>
                  <a:ext uri="{FF2B5EF4-FFF2-40B4-BE49-F238E27FC236}">
                    <a16:creationId xmlns:a16="http://schemas.microsoft.com/office/drawing/2014/main" id="{497E5E83-689D-458C-B4DD-4BF496457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" y="3302"/>
                <a:ext cx="4" cy="3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0 h 4"/>
                  <a:gd name="T4" fmla="*/ 2 w 4"/>
                  <a:gd name="T5" fmla="*/ 0 h 4"/>
                  <a:gd name="T6" fmla="*/ 1 w 4"/>
                  <a:gd name="T7" fmla="*/ 2 h 4"/>
                  <a:gd name="T8" fmla="*/ 0 w 4"/>
                  <a:gd name="T9" fmla="*/ 4 h 4"/>
                  <a:gd name="T10" fmla="*/ 1 w 4"/>
                  <a:gd name="T11" fmla="*/ 3 h 4"/>
                  <a:gd name="T12" fmla="*/ 4 w 4"/>
                  <a:gd name="T13" fmla="*/ 0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59" name="Freeform 5023">
                <a:extLst>
                  <a:ext uri="{FF2B5EF4-FFF2-40B4-BE49-F238E27FC236}">
                    <a16:creationId xmlns:a16="http://schemas.microsoft.com/office/drawing/2014/main" id="{333ECF4A-1594-4C82-AF04-283FB49CF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" y="330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60" name="Freeform 5024">
                <a:extLst>
                  <a:ext uri="{FF2B5EF4-FFF2-40B4-BE49-F238E27FC236}">
                    <a16:creationId xmlns:a16="http://schemas.microsoft.com/office/drawing/2014/main" id="{049619A5-346D-45CB-AE6A-28F5E2903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" y="329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1 w 2"/>
                  <a:gd name="T5" fmla="*/ 4 h 4"/>
                  <a:gd name="T6" fmla="*/ 2 w 2"/>
                  <a:gd name="T7" fmla="*/ 4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1"/>
                      <a:pt x="1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61" name="Freeform 5025">
                <a:extLst>
                  <a:ext uri="{FF2B5EF4-FFF2-40B4-BE49-F238E27FC236}">
                    <a16:creationId xmlns:a16="http://schemas.microsoft.com/office/drawing/2014/main" id="{47C144DD-60E4-40B4-B822-48667CD39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" y="3287"/>
                <a:ext cx="4" cy="15"/>
              </a:xfrm>
              <a:custGeom>
                <a:avLst/>
                <a:gdLst>
                  <a:gd name="T0" fmla="*/ 5 w 5"/>
                  <a:gd name="T1" fmla="*/ 0 h 18"/>
                  <a:gd name="T2" fmla="*/ 0 w 5"/>
                  <a:gd name="T3" fmla="*/ 14 h 18"/>
                  <a:gd name="T4" fmla="*/ 0 w 5"/>
                  <a:gd name="T5" fmla="*/ 18 h 18"/>
                  <a:gd name="T6" fmla="*/ 0 w 5"/>
                  <a:gd name="T7" fmla="*/ 17 h 18"/>
                  <a:gd name="T8" fmla="*/ 5 w 5"/>
                  <a:gd name="T9" fmla="*/ 10 h 18"/>
                  <a:gd name="T10" fmla="*/ 5 w 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8">
                    <a:moveTo>
                      <a:pt x="5" y="0"/>
                    </a:moveTo>
                    <a:cubicBezTo>
                      <a:pt x="4" y="5"/>
                      <a:pt x="2" y="10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5"/>
                      <a:pt x="3" y="13"/>
                      <a:pt x="5" y="10"/>
                    </a:cubicBezTo>
                    <a:cubicBezTo>
                      <a:pt x="5" y="7"/>
                      <a:pt x="5" y="4"/>
                      <a:pt x="5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62" name="Freeform 5026">
                <a:extLst>
                  <a:ext uri="{FF2B5EF4-FFF2-40B4-BE49-F238E27FC236}">
                    <a16:creationId xmlns:a16="http://schemas.microsoft.com/office/drawing/2014/main" id="{CAF48F7F-29CC-4D44-A837-F730B3E17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257"/>
                <a:ext cx="5" cy="20"/>
              </a:xfrm>
              <a:custGeom>
                <a:avLst/>
                <a:gdLst>
                  <a:gd name="T0" fmla="*/ 5 w 5"/>
                  <a:gd name="T1" fmla="*/ 0 h 24"/>
                  <a:gd name="T2" fmla="*/ 2 w 5"/>
                  <a:gd name="T3" fmla="*/ 2 h 24"/>
                  <a:gd name="T4" fmla="*/ 1 w 5"/>
                  <a:gd name="T5" fmla="*/ 3 h 24"/>
                  <a:gd name="T6" fmla="*/ 0 w 5"/>
                  <a:gd name="T7" fmla="*/ 21 h 24"/>
                  <a:gd name="T8" fmla="*/ 0 w 5"/>
                  <a:gd name="T9" fmla="*/ 24 h 24"/>
                  <a:gd name="T10" fmla="*/ 1 w 5"/>
                  <a:gd name="T11" fmla="*/ 23 h 24"/>
                  <a:gd name="T12" fmla="*/ 4 w 5"/>
                  <a:gd name="T13" fmla="*/ 20 h 24"/>
                  <a:gd name="T14" fmla="*/ 4 w 5"/>
                  <a:gd name="T15" fmla="*/ 5 h 24"/>
                  <a:gd name="T16" fmla="*/ 5 w 5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4">
                    <a:moveTo>
                      <a:pt x="5" y="0"/>
                    </a:moveTo>
                    <a:cubicBezTo>
                      <a:pt x="4" y="1"/>
                      <a:pt x="3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9"/>
                      <a:pt x="0" y="15"/>
                      <a:pt x="0" y="21"/>
                    </a:cubicBezTo>
                    <a:cubicBezTo>
                      <a:pt x="0" y="22"/>
                      <a:pt x="0" y="23"/>
                      <a:pt x="0" y="24"/>
                    </a:cubicBezTo>
                    <a:cubicBezTo>
                      <a:pt x="0" y="24"/>
                      <a:pt x="1" y="24"/>
                      <a:pt x="1" y="23"/>
                    </a:cubicBezTo>
                    <a:cubicBezTo>
                      <a:pt x="2" y="22"/>
                      <a:pt x="3" y="21"/>
                      <a:pt x="4" y="20"/>
                    </a:cubicBezTo>
                    <a:cubicBezTo>
                      <a:pt x="4" y="15"/>
                      <a:pt x="4" y="10"/>
                      <a:pt x="4" y="5"/>
                    </a:cubicBezTo>
                    <a:cubicBezTo>
                      <a:pt x="5" y="3"/>
                      <a:pt x="5" y="2"/>
                      <a:pt x="5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63" name="Freeform 5027">
                <a:extLst>
                  <a:ext uri="{FF2B5EF4-FFF2-40B4-BE49-F238E27FC236}">
                    <a16:creationId xmlns:a16="http://schemas.microsoft.com/office/drawing/2014/main" id="{2C7F6769-4398-43CC-88D4-E0A3CEEA0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274"/>
                <a:ext cx="4" cy="38"/>
              </a:xfrm>
              <a:custGeom>
                <a:avLst/>
                <a:gdLst>
                  <a:gd name="T0" fmla="*/ 5 w 5"/>
                  <a:gd name="T1" fmla="*/ 0 h 45"/>
                  <a:gd name="T2" fmla="*/ 2 w 5"/>
                  <a:gd name="T3" fmla="*/ 3 h 45"/>
                  <a:gd name="T4" fmla="*/ 1 w 5"/>
                  <a:gd name="T5" fmla="*/ 4 h 45"/>
                  <a:gd name="T6" fmla="*/ 1 w 5"/>
                  <a:gd name="T7" fmla="*/ 6 h 45"/>
                  <a:gd name="T8" fmla="*/ 0 w 5"/>
                  <a:gd name="T9" fmla="*/ 20 h 45"/>
                  <a:gd name="T10" fmla="*/ 2 w 5"/>
                  <a:gd name="T11" fmla="*/ 34 h 45"/>
                  <a:gd name="T12" fmla="*/ 2 w 5"/>
                  <a:gd name="T13" fmla="*/ 45 h 45"/>
                  <a:gd name="T14" fmla="*/ 3 w 5"/>
                  <a:gd name="T15" fmla="*/ 44 h 45"/>
                  <a:gd name="T16" fmla="*/ 5 w 5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5">
                    <a:moveTo>
                      <a:pt x="5" y="0"/>
                    </a:moveTo>
                    <a:cubicBezTo>
                      <a:pt x="4" y="1"/>
                      <a:pt x="3" y="2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1"/>
                      <a:pt x="1" y="16"/>
                      <a:pt x="0" y="20"/>
                    </a:cubicBezTo>
                    <a:cubicBezTo>
                      <a:pt x="1" y="25"/>
                      <a:pt x="1" y="30"/>
                      <a:pt x="2" y="34"/>
                    </a:cubicBezTo>
                    <a:cubicBezTo>
                      <a:pt x="2" y="38"/>
                      <a:pt x="2" y="41"/>
                      <a:pt x="2" y="45"/>
                    </a:cubicBezTo>
                    <a:cubicBezTo>
                      <a:pt x="2" y="44"/>
                      <a:pt x="3" y="44"/>
                      <a:pt x="3" y="44"/>
                    </a:cubicBezTo>
                    <a:cubicBezTo>
                      <a:pt x="4" y="29"/>
                      <a:pt x="4" y="15"/>
                      <a:pt x="5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64" name="Freeform 5028">
                <a:extLst>
                  <a:ext uri="{FF2B5EF4-FFF2-40B4-BE49-F238E27FC236}">
                    <a16:creationId xmlns:a16="http://schemas.microsoft.com/office/drawing/2014/main" id="{B831457E-C815-498F-9625-0DD935A6D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275"/>
                <a:ext cx="0" cy="2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65" name="Freeform 5029">
                <a:extLst>
                  <a:ext uri="{FF2B5EF4-FFF2-40B4-BE49-F238E27FC236}">
                    <a16:creationId xmlns:a16="http://schemas.microsoft.com/office/drawing/2014/main" id="{86E664D3-EDD0-45DE-9A96-3F39F1E05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277"/>
                <a:ext cx="0" cy="14"/>
              </a:xfrm>
              <a:custGeom>
                <a:avLst/>
                <a:gdLst>
                  <a:gd name="T0" fmla="*/ 1 w 1"/>
                  <a:gd name="T1" fmla="*/ 0 h 16"/>
                  <a:gd name="T2" fmla="*/ 1 w 1"/>
                  <a:gd name="T3" fmla="*/ 0 h 16"/>
                  <a:gd name="T4" fmla="*/ 0 w 1"/>
                  <a:gd name="T5" fmla="*/ 5 h 16"/>
                  <a:gd name="T6" fmla="*/ 0 w 1"/>
                  <a:gd name="T7" fmla="*/ 16 h 16"/>
                  <a:gd name="T8" fmla="*/ 1 w 1"/>
                  <a:gd name="T9" fmla="*/ 2 h 16"/>
                  <a:gd name="T10" fmla="*/ 1 w 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6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4"/>
                      <a:pt x="0" y="5"/>
                    </a:cubicBezTo>
                    <a:cubicBezTo>
                      <a:pt x="0" y="9"/>
                      <a:pt x="0" y="13"/>
                      <a:pt x="0" y="16"/>
                    </a:cubicBezTo>
                    <a:cubicBezTo>
                      <a:pt x="1" y="12"/>
                      <a:pt x="1" y="7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66" name="Freeform 5030">
                <a:extLst>
                  <a:ext uri="{FF2B5EF4-FFF2-40B4-BE49-F238E27FC236}">
                    <a16:creationId xmlns:a16="http://schemas.microsoft.com/office/drawing/2014/main" id="{7C32D5AD-27FF-4458-868C-44C12538B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82"/>
                <a:ext cx="69" cy="3025"/>
              </a:xfrm>
              <a:custGeom>
                <a:avLst/>
                <a:gdLst>
                  <a:gd name="T0" fmla="*/ 81 w 81"/>
                  <a:gd name="T1" fmla="*/ 0 h 3556"/>
                  <a:gd name="T2" fmla="*/ 77 w 81"/>
                  <a:gd name="T3" fmla="*/ 6 h 3556"/>
                  <a:gd name="T4" fmla="*/ 74 w 81"/>
                  <a:gd name="T5" fmla="*/ 87 h 3556"/>
                  <a:gd name="T6" fmla="*/ 72 w 81"/>
                  <a:gd name="T7" fmla="*/ 236 h 3556"/>
                  <a:gd name="T8" fmla="*/ 67 w 81"/>
                  <a:gd name="T9" fmla="*/ 435 h 3556"/>
                  <a:gd name="T10" fmla="*/ 62 w 81"/>
                  <a:gd name="T11" fmla="*/ 677 h 3556"/>
                  <a:gd name="T12" fmla="*/ 36 w 81"/>
                  <a:gd name="T13" fmla="*/ 1883 h 3556"/>
                  <a:gd name="T14" fmla="*/ 12 w 81"/>
                  <a:gd name="T15" fmla="*/ 3034 h 3556"/>
                  <a:gd name="T16" fmla="*/ 4 w 81"/>
                  <a:gd name="T17" fmla="*/ 3407 h 3556"/>
                  <a:gd name="T18" fmla="*/ 0 w 81"/>
                  <a:gd name="T19" fmla="*/ 3546 h 3556"/>
                  <a:gd name="T20" fmla="*/ 7 w 81"/>
                  <a:gd name="T21" fmla="*/ 3556 h 3556"/>
                  <a:gd name="T22" fmla="*/ 12 w 81"/>
                  <a:gd name="T23" fmla="*/ 3554 h 3556"/>
                  <a:gd name="T24" fmla="*/ 13 w 81"/>
                  <a:gd name="T25" fmla="*/ 3552 h 3556"/>
                  <a:gd name="T26" fmla="*/ 14 w 81"/>
                  <a:gd name="T27" fmla="*/ 3550 h 3556"/>
                  <a:gd name="T28" fmla="*/ 5 w 81"/>
                  <a:gd name="T29" fmla="*/ 3542 h 3556"/>
                  <a:gd name="T30" fmla="*/ 15 w 81"/>
                  <a:gd name="T31" fmla="*/ 3099 h 3556"/>
                  <a:gd name="T32" fmla="*/ 56 w 81"/>
                  <a:gd name="T33" fmla="*/ 1169 h 3556"/>
                  <a:gd name="T34" fmla="*/ 66 w 81"/>
                  <a:gd name="T35" fmla="*/ 704 h 3556"/>
                  <a:gd name="T36" fmla="*/ 74 w 81"/>
                  <a:gd name="T37" fmla="*/ 325 h 3556"/>
                  <a:gd name="T38" fmla="*/ 79 w 81"/>
                  <a:gd name="T39" fmla="*/ 67 h 3556"/>
                  <a:gd name="T40" fmla="*/ 80 w 81"/>
                  <a:gd name="T41" fmla="*/ 25 h 3556"/>
                  <a:gd name="T42" fmla="*/ 81 w 81"/>
                  <a:gd name="T43" fmla="*/ 0 h 3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" h="3556">
                    <a:moveTo>
                      <a:pt x="81" y="0"/>
                    </a:moveTo>
                    <a:cubicBezTo>
                      <a:pt x="80" y="2"/>
                      <a:pt x="78" y="4"/>
                      <a:pt x="77" y="6"/>
                    </a:cubicBezTo>
                    <a:cubicBezTo>
                      <a:pt x="76" y="33"/>
                      <a:pt x="75" y="60"/>
                      <a:pt x="74" y="87"/>
                    </a:cubicBezTo>
                    <a:cubicBezTo>
                      <a:pt x="73" y="137"/>
                      <a:pt x="73" y="186"/>
                      <a:pt x="72" y="236"/>
                    </a:cubicBezTo>
                    <a:cubicBezTo>
                      <a:pt x="70" y="302"/>
                      <a:pt x="68" y="369"/>
                      <a:pt x="67" y="435"/>
                    </a:cubicBezTo>
                    <a:cubicBezTo>
                      <a:pt x="65" y="516"/>
                      <a:pt x="64" y="596"/>
                      <a:pt x="62" y="677"/>
                    </a:cubicBezTo>
                    <a:cubicBezTo>
                      <a:pt x="54" y="1079"/>
                      <a:pt x="45" y="1481"/>
                      <a:pt x="36" y="1883"/>
                    </a:cubicBezTo>
                    <a:cubicBezTo>
                      <a:pt x="28" y="2267"/>
                      <a:pt x="20" y="2650"/>
                      <a:pt x="12" y="3034"/>
                    </a:cubicBezTo>
                    <a:cubicBezTo>
                      <a:pt x="9" y="3158"/>
                      <a:pt x="7" y="3283"/>
                      <a:pt x="4" y="3407"/>
                    </a:cubicBezTo>
                    <a:cubicBezTo>
                      <a:pt x="3" y="3453"/>
                      <a:pt x="2" y="3500"/>
                      <a:pt x="0" y="3546"/>
                    </a:cubicBezTo>
                    <a:cubicBezTo>
                      <a:pt x="0" y="3552"/>
                      <a:pt x="3" y="3556"/>
                      <a:pt x="7" y="3556"/>
                    </a:cubicBezTo>
                    <a:cubicBezTo>
                      <a:pt x="8" y="3556"/>
                      <a:pt x="10" y="3555"/>
                      <a:pt x="12" y="3554"/>
                    </a:cubicBezTo>
                    <a:cubicBezTo>
                      <a:pt x="12" y="3554"/>
                      <a:pt x="12" y="3553"/>
                      <a:pt x="13" y="3552"/>
                    </a:cubicBezTo>
                    <a:cubicBezTo>
                      <a:pt x="13" y="3551"/>
                      <a:pt x="14" y="3550"/>
                      <a:pt x="14" y="3550"/>
                    </a:cubicBezTo>
                    <a:cubicBezTo>
                      <a:pt x="10" y="3549"/>
                      <a:pt x="5" y="3546"/>
                      <a:pt x="5" y="3542"/>
                    </a:cubicBezTo>
                    <a:cubicBezTo>
                      <a:pt x="9" y="3394"/>
                      <a:pt x="11" y="3247"/>
                      <a:pt x="15" y="3099"/>
                    </a:cubicBezTo>
                    <a:cubicBezTo>
                      <a:pt x="29" y="2456"/>
                      <a:pt x="43" y="1812"/>
                      <a:pt x="56" y="1169"/>
                    </a:cubicBezTo>
                    <a:cubicBezTo>
                      <a:pt x="59" y="1014"/>
                      <a:pt x="63" y="859"/>
                      <a:pt x="66" y="704"/>
                    </a:cubicBezTo>
                    <a:cubicBezTo>
                      <a:pt x="69" y="578"/>
                      <a:pt x="71" y="451"/>
                      <a:pt x="74" y="325"/>
                    </a:cubicBezTo>
                    <a:cubicBezTo>
                      <a:pt x="77" y="239"/>
                      <a:pt x="78" y="153"/>
                      <a:pt x="79" y="67"/>
                    </a:cubicBezTo>
                    <a:cubicBezTo>
                      <a:pt x="80" y="53"/>
                      <a:pt x="80" y="39"/>
                      <a:pt x="80" y="25"/>
                    </a:cubicBezTo>
                    <a:cubicBezTo>
                      <a:pt x="81" y="17"/>
                      <a:pt x="81" y="8"/>
                      <a:pt x="81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67" name="Freeform 5031">
                <a:extLst>
                  <a:ext uri="{FF2B5EF4-FFF2-40B4-BE49-F238E27FC236}">
                    <a16:creationId xmlns:a16="http://schemas.microsoft.com/office/drawing/2014/main" id="{911CBE93-A786-4939-B24C-1FD962A50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" y="262"/>
                <a:ext cx="82" cy="3040"/>
              </a:xfrm>
              <a:custGeom>
                <a:avLst/>
                <a:gdLst>
                  <a:gd name="T0" fmla="*/ 96 w 96"/>
                  <a:gd name="T1" fmla="*/ 0 h 3573"/>
                  <a:gd name="T2" fmla="*/ 93 w 96"/>
                  <a:gd name="T3" fmla="*/ 4 h 3573"/>
                  <a:gd name="T4" fmla="*/ 76 w 96"/>
                  <a:gd name="T5" fmla="*/ 23 h 3573"/>
                  <a:gd name="T6" fmla="*/ 75 w 96"/>
                  <a:gd name="T7" fmla="*/ 48 h 3573"/>
                  <a:gd name="T8" fmla="*/ 74 w 96"/>
                  <a:gd name="T9" fmla="*/ 90 h 3573"/>
                  <a:gd name="T10" fmla="*/ 69 w 96"/>
                  <a:gd name="T11" fmla="*/ 348 h 3573"/>
                  <a:gd name="T12" fmla="*/ 61 w 96"/>
                  <a:gd name="T13" fmla="*/ 727 h 3573"/>
                  <a:gd name="T14" fmla="*/ 51 w 96"/>
                  <a:gd name="T15" fmla="*/ 1192 h 3573"/>
                  <a:gd name="T16" fmla="*/ 10 w 96"/>
                  <a:gd name="T17" fmla="*/ 3122 h 3573"/>
                  <a:gd name="T18" fmla="*/ 0 w 96"/>
                  <a:gd name="T19" fmla="*/ 3565 h 3573"/>
                  <a:gd name="T20" fmla="*/ 9 w 96"/>
                  <a:gd name="T21" fmla="*/ 3573 h 3573"/>
                  <a:gd name="T22" fmla="*/ 11 w 96"/>
                  <a:gd name="T23" fmla="*/ 3569 h 3573"/>
                  <a:gd name="T24" fmla="*/ 13 w 96"/>
                  <a:gd name="T25" fmla="*/ 3481 h 3573"/>
                  <a:gd name="T26" fmla="*/ 19 w 96"/>
                  <a:gd name="T27" fmla="*/ 3162 h 3573"/>
                  <a:gd name="T28" fmla="*/ 61 w 96"/>
                  <a:gd name="T29" fmla="*/ 1232 h 3573"/>
                  <a:gd name="T30" fmla="*/ 79 w 96"/>
                  <a:gd name="T31" fmla="*/ 388 h 3573"/>
                  <a:gd name="T32" fmla="*/ 84 w 96"/>
                  <a:gd name="T33" fmla="*/ 130 h 3573"/>
                  <a:gd name="T34" fmla="*/ 87 w 96"/>
                  <a:gd name="T35" fmla="*/ 38 h 3573"/>
                  <a:gd name="T36" fmla="*/ 94 w 96"/>
                  <a:gd name="T37" fmla="*/ 25 h 3573"/>
                  <a:gd name="T38" fmla="*/ 96 w 96"/>
                  <a:gd name="T39" fmla="*/ 0 h 3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6" h="3573">
                    <a:moveTo>
                      <a:pt x="96" y="0"/>
                    </a:moveTo>
                    <a:cubicBezTo>
                      <a:pt x="95" y="1"/>
                      <a:pt x="94" y="3"/>
                      <a:pt x="93" y="4"/>
                    </a:cubicBezTo>
                    <a:cubicBezTo>
                      <a:pt x="87" y="10"/>
                      <a:pt x="81" y="17"/>
                      <a:pt x="76" y="23"/>
                    </a:cubicBezTo>
                    <a:cubicBezTo>
                      <a:pt x="76" y="31"/>
                      <a:pt x="76" y="40"/>
                      <a:pt x="75" y="48"/>
                    </a:cubicBezTo>
                    <a:cubicBezTo>
                      <a:pt x="75" y="62"/>
                      <a:pt x="75" y="76"/>
                      <a:pt x="74" y="90"/>
                    </a:cubicBezTo>
                    <a:cubicBezTo>
                      <a:pt x="73" y="176"/>
                      <a:pt x="72" y="262"/>
                      <a:pt x="69" y="348"/>
                    </a:cubicBezTo>
                    <a:cubicBezTo>
                      <a:pt x="66" y="474"/>
                      <a:pt x="64" y="601"/>
                      <a:pt x="61" y="727"/>
                    </a:cubicBezTo>
                    <a:cubicBezTo>
                      <a:pt x="58" y="882"/>
                      <a:pt x="54" y="1037"/>
                      <a:pt x="51" y="1192"/>
                    </a:cubicBezTo>
                    <a:cubicBezTo>
                      <a:pt x="38" y="1835"/>
                      <a:pt x="24" y="2479"/>
                      <a:pt x="10" y="3122"/>
                    </a:cubicBezTo>
                    <a:cubicBezTo>
                      <a:pt x="6" y="3270"/>
                      <a:pt x="4" y="3417"/>
                      <a:pt x="0" y="3565"/>
                    </a:cubicBezTo>
                    <a:cubicBezTo>
                      <a:pt x="0" y="3569"/>
                      <a:pt x="5" y="3572"/>
                      <a:pt x="9" y="3573"/>
                    </a:cubicBezTo>
                    <a:cubicBezTo>
                      <a:pt x="10" y="3571"/>
                      <a:pt x="10" y="3570"/>
                      <a:pt x="11" y="3569"/>
                    </a:cubicBezTo>
                    <a:cubicBezTo>
                      <a:pt x="12" y="3540"/>
                      <a:pt x="12" y="3510"/>
                      <a:pt x="13" y="3481"/>
                    </a:cubicBezTo>
                    <a:cubicBezTo>
                      <a:pt x="16" y="3375"/>
                      <a:pt x="17" y="3268"/>
                      <a:pt x="19" y="3162"/>
                    </a:cubicBezTo>
                    <a:cubicBezTo>
                      <a:pt x="34" y="2519"/>
                      <a:pt x="47" y="1875"/>
                      <a:pt x="61" y="1232"/>
                    </a:cubicBezTo>
                    <a:cubicBezTo>
                      <a:pt x="67" y="950"/>
                      <a:pt x="72" y="669"/>
                      <a:pt x="79" y="388"/>
                    </a:cubicBezTo>
                    <a:cubicBezTo>
                      <a:pt x="82" y="302"/>
                      <a:pt x="82" y="216"/>
                      <a:pt x="84" y="130"/>
                    </a:cubicBezTo>
                    <a:cubicBezTo>
                      <a:pt x="85" y="100"/>
                      <a:pt x="87" y="69"/>
                      <a:pt x="87" y="38"/>
                    </a:cubicBezTo>
                    <a:cubicBezTo>
                      <a:pt x="89" y="34"/>
                      <a:pt x="91" y="29"/>
                      <a:pt x="94" y="25"/>
                    </a:cubicBezTo>
                    <a:cubicBezTo>
                      <a:pt x="95" y="17"/>
                      <a:pt x="96" y="8"/>
                      <a:pt x="96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68" name="Freeform 5032">
                <a:extLst>
                  <a:ext uri="{FF2B5EF4-FFF2-40B4-BE49-F238E27FC236}">
                    <a16:creationId xmlns:a16="http://schemas.microsoft.com/office/drawing/2014/main" id="{4DAD8606-E318-4B22-B1F0-D20109144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" y="283"/>
                <a:ext cx="71" cy="3015"/>
              </a:xfrm>
              <a:custGeom>
                <a:avLst/>
                <a:gdLst>
                  <a:gd name="T0" fmla="*/ 83 w 83"/>
                  <a:gd name="T1" fmla="*/ 0 h 3544"/>
                  <a:gd name="T2" fmla="*/ 76 w 83"/>
                  <a:gd name="T3" fmla="*/ 13 h 3544"/>
                  <a:gd name="T4" fmla="*/ 73 w 83"/>
                  <a:gd name="T5" fmla="*/ 105 h 3544"/>
                  <a:gd name="T6" fmla="*/ 68 w 83"/>
                  <a:gd name="T7" fmla="*/ 363 h 3544"/>
                  <a:gd name="T8" fmla="*/ 50 w 83"/>
                  <a:gd name="T9" fmla="*/ 1207 h 3544"/>
                  <a:gd name="T10" fmla="*/ 8 w 83"/>
                  <a:gd name="T11" fmla="*/ 3137 h 3544"/>
                  <a:gd name="T12" fmla="*/ 2 w 83"/>
                  <a:gd name="T13" fmla="*/ 3456 h 3544"/>
                  <a:gd name="T14" fmla="*/ 0 w 83"/>
                  <a:gd name="T15" fmla="*/ 3544 h 3544"/>
                  <a:gd name="T16" fmla="*/ 5 w 83"/>
                  <a:gd name="T17" fmla="*/ 3530 h 3544"/>
                  <a:gd name="T18" fmla="*/ 12 w 83"/>
                  <a:gd name="T19" fmla="*/ 3171 h 3544"/>
                  <a:gd name="T20" fmla="*/ 54 w 83"/>
                  <a:gd name="T21" fmla="*/ 1240 h 3544"/>
                  <a:gd name="T22" fmla="*/ 64 w 83"/>
                  <a:gd name="T23" fmla="*/ 776 h 3544"/>
                  <a:gd name="T24" fmla="*/ 72 w 83"/>
                  <a:gd name="T25" fmla="*/ 396 h 3544"/>
                  <a:gd name="T26" fmla="*/ 77 w 83"/>
                  <a:gd name="T27" fmla="*/ 139 h 3544"/>
                  <a:gd name="T28" fmla="*/ 80 w 83"/>
                  <a:gd name="T29" fmla="*/ 47 h 3544"/>
                  <a:gd name="T30" fmla="*/ 81 w 83"/>
                  <a:gd name="T31" fmla="*/ 45 h 3544"/>
                  <a:gd name="T32" fmla="*/ 83 w 83"/>
                  <a:gd name="T33" fmla="*/ 2 h 3544"/>
                  <a:gd name="T34" fmla="*/ 83 w 83"/>
                  <a:gd name="T35" fmla="*/ 0 h 3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3544">
                    <a:moveTo>
                      <a:pt x="83" y="0"/>
                    </a:moveTo>
                    <a:cubicBezTo>
                      <a:pt x="80" y="4"/>
                      <a:pt x="78" y="9"/>
                      <a:pt x="76" y="13"/>
                    </a:cubicBezTo>
                    <a:cubicBezTo>
                      <a:pt x="76" y="44"/>
                      <a:pt x="74" y="75"/>
                      <a:pt x="73" y="105"/>
                    </a:cubicBezTo>
                    <a:cubicBezTo>
                      <a:pt x="71" y="191"/>
                      <a:pt x="71" y="277"/>
                      <a:pt x="68" y="363"/>
                    </a:cubicBezTo>
                    <a:cubicBezTo>
                      <a:pt x="61" y="644"/>
                      <a:pt x="56" y="925"/>
                      <a:pt x="50" y="1207"/>
                    </a:cubicBezTo>
                    <a:cubicBezTo>
                      <a:pt x="36" y="1850"/>
                      <a:pt x="23" y="2494"/>
                      <a:pt x="8" y="3137"/>
                    </a:cubicBezTo>
                    <a:cubicBezTo>
                      <a:pt x="6" y="3243"/>
                      <a:pt x="5" y="3350"/>
                      <a:pt x="2" y="3456"/>
                    </a:cubicBezTo>
                    <a:cubicBezTo>
                      <a:pt x="1" y="3485"/>
                      <a:pt x="1" y="3515"/>
                      <a:pt x="0" y="3544"/>
                    </a:cubicBezTo>
                    <a:cubicBezTo>
                      <a:pt x="2" y="3540"/>
                      <a:pt x="4" y="3535"/>
                      <a:pt x="5" y="3530"/>
                    </a:cubicBezTo>
                    <a:cubicBezTo>
                      <a:pt x="8" y="3411"/>
                      <a:pt x="10" y="3291"/>
                      <a:pt x="12" y="3171"/>
                    </a:cubicBezTo>
                    <a:cubicBezTo>
                      <a:pt x="27" y="2527"/>
                      <a:pt x="40" y="1884"/>
                      <a:pt x="54" y="1240"/>
                    </a:cubicBezTo>
                    <a:cubicBezTo>
                      <a:pt x="57" y="1086"/>
                      <a:pt x="60" y="931"/>
                      <a:pt x="64" y="776"/>
                    </a:cubicBezTo>
                    <a:cubicBezTo>
                      <a:pt x="66" y="649"/>
                      <a:pt x="69" y="523"/>
                      <a:pt x="72" y="396"/>
                    </a:cubicBezTo>
                    <a:cubicBezTo>
                      <a:pt x="75" y="311"/>
                      <a:pt x="75" y="225"/>
                      <a:pt x="77" y="139"/>
                    </a:cubicBezTo>
                    <a:cubicBezTo>
                      <a:pt x="78" y="108"/>
                      <a:pt x="79" y="78"/>
                      <a:pt x="80" y="47"/>
                    </a:cubicBezTo>
                    <a:cubicBezTo>
                      <a:pt x="80" y="46"/>
                      <a:pt x="80" y="45"/>
                      <a:pt x="81" y="45"/>
                    </a:cubicBezTo>
                    <a:cubicBezTo>
                      <a:pt x="81" y="30"/>
                      <a:pt x="82" y="16"/>
                      <a:pt x="83" y="2"/>
                    </a:cubicBezTo>
                    <a:cubicBezTo>
                      <a:pt x="83" y="1"/>
                      <a:pt x="83" y="1"/>
                      <a:pt x="83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69" name="Freeform 5033">
                <a:extLst>
                  <a:ext uri="{FF2B5EF4-FFF2-40B4-BE49-F238E27FC236}">
                    <a16:creationId xmlns:a16="http://schemas.microsoft.com/office/drawing/2014/main" id="{2B2E24AB-6B69-4AD7-AEA4-B57E0BFF6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312"/>
                <a:ext cx="65" cy="2969"/>
              </a:xfrm>
              <a:custGeom>
                <a:avLst/>
                <a:gdLst>
                  <a:gd name="T0" fmla="*/ 77 w 77"/>
                  <a:gd name="T1" fmla="*/ 0 h 3490"/>
                  <a:gd name="T2" fmla="*/ 75 w 77"/>
                  <a:gd name="T3" fmla="*/ 1 h 3490"/>
                  <a:gd name="T4" fmla="*/ 75 w 77"/>
                  <a:gd name="T5" fmla="*/ 1 h 3490"/>
                  <a:gd name="T6" fmla="*/ 74 w 77"/>
                  <a:gd name="T7" fmla="*/ 48 h 3490"/>
                  <a:gd name="T8" fmla="*/ 67 w 77"/>
                  <a:gd name="T9" fmla="*/ 366 h 3490"/>
                  <a:gd name="T10" fmla="*/ 26 w 77"/>
                  <a:gd name="T11" fmla="*/ 2298 h 3490"/>
                  <a:gd name="T12" fmla="*/ 8 w 77"/>
                  <a:gd name="T13" fmla="*/ 3141 h 3490"/>
                  <a:gd name="T14" fmla="*/ 5 w 77"/>
                  <a:gd name="T15" fmla="*/ 3289 h 3490"/>
                  <a:gd name="T16" fmla="*/ 2 w 77"/>
                  <a:gd name="T17" fmla="*/ 3398 h 3490"/>
                  <a:gd name="T18" fmla="*/ 0 w 77"/>
                  <a:gd name="T19" fmla="*/ 3490 h 3490"/>
                  <a:gd name="T20" fmla="*/ 2 w 77"/>
                  <a:gd name="T21" fmla="*/ 3486 h 3490"/>
                  <a:gd name="T22" fmla="*/ 11 w 77"/>
                  <a:gd name="T23" fmla="*/ 3063 h 3490"/>
                  <a:gd name="T24" fmla="*/ 52 w 77"/>
                  <a:gd name="T25" fmla="*/ 1133 h 3490"/>
                  <a:gd name="T26" fmla="*/ 70 w 77"/>
                  <a:gd name="T27" fmla="*/ 288 h 3490"/>
                  <a:gd name="T28" fmla="*/ 76 w 77"/>
                  <a:gd name="T29" fmla="*/ 32 h 3490"/>
                  <a:gd name="T30" fmla="*/ 77 w 77"/>
                  <a:gd name="T31" fmla="*/ 0 h 3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3490">
                    <a:moveTo>
                      <a:pt x="77" y="0"/>
                    </a:moveTo>
                    <a:cubicBezTo>
                      <a:pt x="76" y="0"/>
                      <a:pt x="76" y="1"/>
                      <a:pt x="75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4" y="17"/>
                      <a:pt x="74" y="32"/>
                      <a:pt x="74" y="48"/>
                    </a:cubicBezTo>
                    <a:cubicBezTo>
                      <a:pt x="72" y="154"/>
                      <a:pt x="69" y="260"/>
                      <a:pt x="67" y="366"/>
                    </a:cubicBezTo>
                    <a:cubicBezTo>
                      <a:pt x="54" y="1010"/>
                      <a:pt x="40" y="1654"/>
                      <a:pt x="26" y="2298"/>
                    </a:cubicBezTo>
                    <a:cubicBezTo>
                      <a:pt x="20" y="2579"/>
                      <a:pt x="14" y="2860"/>
                      <a:pt x="8" y="3141"/>
                    </a:cubicBezTo>
                    <a:cubicBezTo>
                      <a:pt x="7" y="3190"/>
                      <a:pt x="6" y="3239"/>
                      <a:pt x="5" y="3289"/>
                    </a:cubicBezTo>
                    <a:cubicBezTo>
                      <a:pt x="4" y="3325"/>
                      <a:pt x="3" y="3362"/>
                      <a:pt x="2" y="3398"/>
                    </a:cubicBezTo>
                    <a:cubicBezTo>
                      <a:pt x="2" y="3429"/>
                      <a:pt x="1" y="3459"/>
                      <a:pt x="0" y="3490"/>
                    </a:cubicBezTo>
                    <a:cubicBezTo>
                      <a:pt x="1" y="3489"/>
                      <a:pt x="2" y="3487"/>
                      <a:pt x="2" y="3486"/>
                    </a:cubicBezTo>
                    <a:cubicBezTo>
                      <a:pt x="5" y="3345"/>
                      <a:pt x="8" y="3204"/>
                      <a:pt x="11" y="3063"/>
                    </a:cubicBezTo>
                    <a:cubicBezTo>
                      <a:pt x="25" y="2420"/>
                      <a:pt x="39" y="1776"/>
                      <a:pt x="52" y="1133"/>
                    </a:cubicBezTo>
                    <a:cubicBezTo>
                      <a:pt x="58" y="851"/>
                      <a:pt x="64" y="570"/>
                      <a:pt x="70" y="288"/>
                    </a:cubicBezTo>
                    <a:cubicBezTo>
                      <a:pt x="72" y="203"/>
                      <a:pt x="74" y="117"/>
                      <a:pt x="76" y="32"/>
                    </a:cubicBezTo>
                    <a:cubicBezTo>
                      <a:pt x="76" y="21"/>
                      <a:pt x="77" y="10"/>
                      <a:pt x="77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70" name="Freeform 5034">
                <a:extLst>
                  <a:ext uri="{FF2B5EF4-FFF2-40B4-BE49-F238E27FC236}">
                    <a16:creationId xmlns:a16="http://schemas.microsoft.com/office/drawing/2014/main" id="{1B0CC872-D0D1-424C-90CD-47C82AAC2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" y="313"/>
                <a:ext cx="72" cy="2982"/>
              </a:xfrm>
              <a:custGeom>
                <a:avLst/>
                <a:gdLst>
                  <a:gd name="T0" fmla="*/ 84 w 84"/>
                  <a:gd name="T1" fmla="*/ 0 h 3505"/>
                  <a:gd name="T2" fmla="*/ 76 w 84"/>
                  <a:gd name="T3" fmla="*/ 10 h 3505"/>
                  <a:gd name="T4" fmla="*/ 75 w 84"/>
                  <a:gd name="T5" fmla="*/ 53 h 3505"/>
                  <a:gd name="T6" fmla="*/ 73 w 84"/>
                  <a:gd name="T7" fmla="*/ 198 h 3505"/>
                  <a:gd name="T8" fmla="*/ 71 w 84"/>
                  <a:gd name="T9" fmla="*/ 282 h 3505"/>
                  <a:gd name="T10" fmla="*/ 68 w 84"/>
                  <a:gd name="T11" fmla="*/ 371 h 3505"/>
                  <a:gd name="T12" fmla="*/ 28 w 84"/>
                  <a:gd name="T13" fmla="*/ 2303 h 3505"/>
                  <a:gd name="T14" fmla="*/ 8 w 84"/>
                  <a:gd name="T15" fmla="*/ 3145 h 3505"/>
                  <a:gd name="T16" fmla="*/ 8 w 84"/>
                  <a:gd name="T17" fmla="*/ 3231 h 3505"/>
                  <a:gd name="T18" fmla="*/ 7 w 84"/>
                  <a:gd name="T19" fmla="*/ 3294 h 3505"/>
                  <a:gd name="T20" fmla="*/ 4 w 84"/>
                  <a:gd name="T21" fmla="*/ 3403 h 3505"/>
                  <a:gd name="T22" fmla="*/ 2 w 84"/>
                  <a:gd name="T23" fmla="*/ 3473 h 3505"/>
                  <a:gd name="T24" fmla="*/ 1 w 84"/>
                  <a:gd name="T25" fmla="*/ 3494 h 3505"/>
                  <a:gd name="T26" fmla="*/ 0 w 84"/>
                  <a:gd name="T27" fmla="*/ 3495 h 3505"/>
                  <a:gd name="T28" fmla="*/ 0 w 84"/>
                  <a:gd name="T29" fmla="*/ 3505 h 3505"/>
                  <a:gd name="T30" fmla="*/ 5 w 84"/>
                  <a:gd name="T31" fmla="*/ 3496 h 3505"/>
                  <a:gd name="T32" fmla="*/ 9 w 84"/>
                  <a:gd name="T33" fmla="*/ 3489 h 3505"/>
                  <a:gd name="T34" fmla="*/ 11 w 84"/>
                  <a:gd name="T35" fmla="*/ 3397 h 3505"/>
                  <a:gd name="T36" fmla="*/ 14 w 84"/>
                  <a:gd name="T37" fmla="*/ 3288 h 3505"/>
                  <a:gd name="T38" fmla="*/ 17 w 84"/>
                  <a:gd name="T39" fmla="*/ 3140 h 3505"/>
                  <a:gd name="T40" fmla="*/ 35 w 84"/>
                  <a:gd name="T41" fmla="*/ 2297 h 3505"/>
                  <a:gd name="T42" fmla="*/ 76 w 84"/>
                  <a:gd name="T43" fmla="*/ 365 h 3505"/>
                  <a:gd name="T44" fmla="*/ 83 w 84"/>
                  <a:gd name="T45" fmla="*/ 47 h 3505"/>
                  <a:gd name="T46" fmla="*/ 84 w 84"/>
                  <a:gd name="T47" fmla="*/ 0 h 3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4" h="3505">
                    <a:moveTo>
                      <a:pt x="84" y="0"/>
                    </a:moveTo>
                    <a:cubicBezTo>
                      <a:pt x="80" y="3"/>
                      <a:pt x="77" y="6"/>
                      <a:pt x="76" y="10"/>
                    </a:cubicBezTo>
                    <a:cubicBezTo>
                      <a:pt x="75" y="24"/>
                      <a:pt x="75" y="38"/>
                      <a:pt x="75" y="53"/>
                    </a:cubicBezTo>
                    <a:cubicBezTo>
                      <a:pt x="74" y="101"/>
                      <a:pt x="74" y="150"/>
                      <a:pt x="73" y="198"/>
                    </a:cubicBezTo>
                    <a:cubicBezTo>
                      <a:pt x="72" y="226"/>
                      <a:pt x="72" y="254"/>
                      <a:pt x="71" y="282"/>
                    </a:cubicBezTo>
                    <a:cubicBezTo>
                      <a:pt x="70" y="311"/>
                      <a:pt x="68" y="341"/>
                      <a:pt x="68" y="371"/>
                    </a:cubicBezTo>
                    <a:cubicBezTo>
                      <a:pt x="56" y="1015"/>
                      <a:pt x="42" y="1659"/>
                      <a:pt x="28" y="2303"/>
                    </a:cubicBezTo>
                    <a:cubicBezTo>
                      <a:pt x="21" y="2584"/>
                      <a:pt x="15" y="2865"/>
                      <a:pt x="8" y="3145"/>
                    </a:cubicBezTo>
                    <a:cubicBezTo>
                      <a:pt x="8" y="3174"/>
                      <a:pt x="9" y="3202"/>
                      <a:pt x="8" y="3231"/>
                    </a:cubicBezTo>
                    <a:cubicBezTo>
                      <a:pt x="8" y="3252"/>
                      <a:pt x="7" y="3273"/>
                      <a:pt x="7" y="3294"/>
                    </a:cubicBezTo>
                    <a:cubicBezTo>
                      <a:pt x="6" y="3330"/>
                      <a:pt x="5" y="3367"/>
                      <a:pt x="4" y="3403"/>
                    </a:cubicBezTo>
                    <a:cubicBezTo>
                      <a:pt x="3" y="3426"/>
                      <a:pt x="3" y="3450"/>
                      <a:pt x="2" y="3473"/>
                    </a:cubicBezTo>
                    <a:cubicBezTo>
                      <a:pt x="2" y="3480"/>
                      <a:pt x="2" y="3487"/>
                      <a:pt x="1" y="3494"/>
                    </a:cubicBezTo>
                    <a:cubicBezTo>
                      <a:pt x="1" y="3494"/>
                      <a:pt x="1" y="3495"/>
                      <a:pt x="0" y="3495"/>
                    </a:cubicBezTo>
                    <a:cubicBezTo>
                      <a:pt x="0" y="3499"/>
                      <a:pt x="0" y="3502"/>
                      <a:pt x="0" y="3505"/>
                    </a:cubicBezTo>
                    <a:cubicBezTo>
                      <a:pt x="2" y="3502"/>
                      <a:pt x="4" y="3499"/>
                      <a:pt x="5" y="3496"/>
                    </a:cubicBezTo>
                    <a:cubicBezTo>
                      <a:pt x="7" y="3494"/>
                      <a:pt x="8" y="3491"/>
                      <a:pt x="9" y="3489"/>
                    </a:cubicBezTo>
                    <a:cubicBezTo>
                      <a:pt x="10" y="3458"/>
                      <a:pt x="11" y="3428"/>
                      <a:pt x="11" y="3397"/>
                    </a:cubicBezTo>
                    <a:cubicBezTo>
                      <a:pt x="12" y="3361"/>
                      <a:pt x="13" y="3324"/>
                      <a:pt x="14" y="3288"/>
                    </a:cubicBezTo>
                    <a:cubicBezTo>
                      <a:pt x="15" y="3238"/>
                      <a:pt x="16" y="3189"/>
                      <a:pt x="17" y="3140"/>
                    </a:cubicBezTo>
                    <a:cubicBezTo>
                      <a:pt x="23" y="2859"/>
                      <a:pt x="29" y="2578"/>
                      <a:pt x="35" y="2297"/>
                    </a:cubicBezTo>
                    <a:cubicBezTo>
                      <a:pt x="49" y="1653"/>
                      <a:pt x="63" y="1009"/>
                      <a:pt x="76" y="365"/>
                    </a:cubicBezTo>
                    <a:cubicBezTo>
                      <a:pt x="78" y="259"/>
                      <a:pt x="81" y="153"/>
                      <a:pt x="83" y="47"/>
                    </a:cubicBezTo>
                    <a:cubicBezTo>
                      <a:pt x="83" y="31"/>
                      <a:pt x="83" y="16"/>
                      <a:pt x="84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71" name="Freeform 5035">
                <a:extLst>
                  <a:ext uri="{FF2B5EF4-FFF2-40B4-BE49-F238E27FC236}">
                    <a16:creationId xmlns:a16="http://schemas.microsoft.com/office/drawing/2014/main" id="{CACA7F66-ED98-4FFA-9FAF-C693A9C19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" y="311"/>
                <a:ext cx="65" cy="2967"/>
              </a:xfrm>
              <a:custGeom>
                <a:avLst/>
                <a:gdLst>
                  <a:gd name="T0" fmla="*/ 76 w 76"/>
                  <a:gd name="T1" fmla="*/ 0 h 3487"/>
                  <a:gd name="T2" fmla="*/ 75 w 76"/>
                  <a:gd name="T3" fmla="*/ 1 h 3487"/>
                  <a:gd name="T4" fmla="*/ 74 w 76"/>
                  <a:gd name="T5" fmla="*/ 33 h 3487"/>
                  <a:gd name="T6" fmla="*/ 68 w 76"/>
                  <a:gd name="T7" fmla="*/ 289 h 3487"/>
                  <a:gd name="T8" fmla="*/ 50 w 76"/>
                  <a:gd name="T9" fmla="*/ 1134 h 3487"/>
                  <a:gd name="T10" fmla="*/ 9 w 76"/>
                  <a:gd name="T11" fmla="*/ 3064 h 3487"/>
                  <a:gd name="T12" fmla="*/ 0 w 76"/>
                  <a:gd name="T13" fmla="*/ 3487 h 3487"/>
                  <a:gd name="T14" fmla="*/ 1 w 76"/>
                  <a:gd name="T15" fmla="*/ 3485 h 3487"/>
                  <a:gd name="T16" fmla="*/ 4 w 76"/>
                  <a:gd name="T17" fmla="*/ 3384 h 3487"/>
                  <a:gd name="T18" fmla="*/ 10 w 76"/>
                  <a:gd name="T19" fmla="*/ 3065 h 3487"/>
                  <a:gd name="T20" fmla="*/ 52 w 76"/>
                  <a:gd name="T21" fmla="*/ 1135 h 3487"/>
                  <a:gd name="T22" fmla="*/ 61 w 76"/>
                  <a:gd name="T23" fmla="*/ 670 h 3487"/>
                  <a:gd name="T24" fmla="*/ 70 w 76"/>
                  <a:gd name="T25" fmla="*/ 291 h 3487"/>
                  <a:gd name="T26" fmla="*/ 76 w 76"/>
                  <a:gd name="T27" fmla="*/ 0 h 3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3487">
                    <a:moveTo>
                      <a:pt x="76" y="0"/>
                    </a:moveTo>
                    <a:cubicBezTo>
                      <a:pt x="76" y="0"/>
                      <a:pt x="75" y="0"/>
                      <a:pt x="75" y="1"/>
                    </a:cubicBezTo>
                    <a:cubicBezTo>
                      <a:pt x="75" y="11"/>
                      <a:pt x="74" y="22"/>
                      <a:pt x="74" y="33"/>
                    </a:cubicBezTo>
                    <a:cubicBezTo>
                      <a:pt x="72" y="118"/>
                      <a:pt x="70" y="204"/>
                      <a:pt x="68" y="289"/>
                    </a:cubicBezTo>
                    <a:cubicBezTo>
                      <a:pt x="62" y="571"/>
                      <a:pt x="56" y="852"/>
                      <a:pt x="50" y="1134"/>
                    </a:cubicBezTo>
                    <a:cubicBezTo>
                      <a:pt x="37" y="1777"/>
                      <a:pt x="23" y="2421"/>
                      <a:pt x="9" y="3064"/>
                    </a:cubicBezTo>
                    <a:cubicBezTo>
                      <a:pt x="6" y="3205"/>
                      <a:pt x="3" y="3346"/>
                      <a:pt x="0" y="3487"/>
                    </a:cubicBezTo>
                    <a:cubicBezTo>
                      <a:pt x="1" y="3486"/>
                      <a:pt x="1" y="3485"/>
                      <a:pt x="1" y="3485"/>
                    </a:cubicBezTo>
                    <a:cubicBezTo>
                      <a:pt x="2" y="3451"/>
                      <a:pt x="3" y="3417"/>
                      <a:pt x="4" y="3384"/>
                    </a:cubicBezTo>
                    <a:cubicBezTo>
                      <a:pt x="6" y="3278"/>
                      <a:pt x="8" y="3171"/>
                      <a:pt x="10" y="3065"/>
                    </a:cubicBezTo>
                    <a:cubicBezTo>
                      <a:pt x="25" y="2422"/>
                      <a:pt x="38" y="1778"/>
                      <a:pt x="52" y="1135"/>
                    </a:cubicBezTo>
                    <a:cubicBezTo>
                      <a:pt x="55" y="980"/>
                      <a:pt x="58" y="825"/>
                      <a:pt x="61" y="670"/>
                    </a:cubicBezTo>
                    <a:cubicBezTo>
                      <a:pt x="64" y="544"/>
                      <a:pt x="66" y="417"/>
                      <a:pt x="70" y="291"/>
                    </a:cubicBezTo>
                    <a:cubicBezTo>
                      <a:pt x="73" y="194"/>
                      <a:pt x="73" y="97"/>
                      <a:pt x="76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72" name="Freeform 5036">
                <a:extLst>
                  <a:ext uri="{FF2B5EF4-FFF2-40B4-BE49-F238E27FC236}">
                    <a16:creationId xmlns:a16="http://schemas.microsoft.com/office/drawing/2014/main" id="{16A827A5-9A69-44A9-868A-C2598A3A9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" y="322"/>
                <a:ext cx="65" cy="2965"/>
              </a:xfrm>
              <a:custGeom>
                <a:avLst/>
                <a:gdLst>
                  <a:gd name="T0" fmla="*/ 76 w 76"/>
                  <a:gd name="T1" fmla="*/ 0 h 3485"/>
                  <a:gd name="T2" fmla="*/ 75 w 76"/>
                  <a:gd name="T3" fmla="*/ 2 h 3485"/>
                  <a:gd name="T4" fmla="*/ 72 w 76"/>
                  <a:gd name="T5" fmla="*/ 94 h 3485"/>
                  <a:gd name="T6" fmla="*/ 67 w 76"/>
                  <a:gd name="T7" fmla="*/ 351 h 3485"/>
                  <a:gd name="T8" fmla="*/ 59 w 76"/>
                  <a:gd name="T9" fmla="*/ 731 h 3485"/>
                  <a:gd name="T10" fmla="*/ 49 w 76"/>
                  <a:gd name="T11" fmla="*/ 1195 h 3485"/>
                  <a:gd name="T12" fmla="*/ 7 w 76"/>
                  <a:gd name="T13" fmla="*/ 3126 h 3485"/>
                  <a:gd name="T14" fmla="*/ 0 w 76"/>
                  <a:gd name="T15" fmla="*/ 3485 h 3485"/>
                  <a:gd name="T16" fmla="*/ 1 w 76"/>
                  <a:gd name="T17" fmla="*/ 3484 h 3485"/>
                  <a:gd name="T18" fmla="*/ 2 w 76"/>
                  <a:gd name="T19" fmla="*/ 3463 h 3485"/>
                  <a:gd name="T20" fmla="*/ 4 w 76"/>
                  <a:gd name="T21" fmla="*/ 3393 h 3485"/>
                  <a:gd name="T22" fmla="*/ 7 w 76"/>
                  <a:gd name="T23" fmla="*/ 3284 h 3485"/>
                  <a:gd name="T24" fmla="*/ 8 w 76"/>
                  <a:gd name="T25" fmla="*/ 3221 h 3485"/>
                  <a:gd name="T26" fmla="*/ 8 w 76"/>
                  <a:gd name="T27" fmla="*/ 3135 h 3485"/>
                  <a:gd name="T28" fmla="*/ 28 w 76"/>
                  <a:gd name="T29" fmla="*/ 2293 h 3485"/>
                  <a:gd name="T30" fmla="*/ 68 w 76"/>
                  <a:gd name="T31" fmla="*/ 361 h 3485"/>
                  <a:gd name="T32" fmla="*/ 71 w 76"/>
                  <a:gd name="T33" fmla="*/ 272 h 3485"/>
                  <a:gd name="T34" fmla="*/ 73 w 76"/>
                  <a:gd name="T35" fmla="*/ 188 h 3485"/>
                  <a:gd name="T36" fmla="*/ 75 w 76"/>
                  <a:gd name="T37" fmla="*/ 43 h 3485"/>
                  <a:gd name="T38" fmla="*/ 76 w 76"/>
                  <a:gd name="T39" fmla="*/ 0 h 3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6" h="3485">
                    <a:moveTo>
                      <a:pt x="76" y="0"/>
                    </a:moveTo>
                    <a:cubicBezTo>
                      <a:pt x="75" y="0"/>
                      <a:pt x="75" y="1"/>
                      <a:pt x="75" y="2"/>
                    </a:cubicBezTo>
                    <a:cubicBezTo>
                      <a:pt x="74" y="33"/>
                      <a:pt x="73" y="63"/>
                      <a:pt x="72" y="94"/>
                    </a:cubicBezTo>
                    <a:cubicBezTo>
                      <a:pt x="70" y="180"/>
                      <a:pt x="70" y="266"/>
                      <a:pt x="67" y="351"/>
                    </a:cubicBezTo>
                    <a:cubicBezTo>
                      <a:pt x="64" y="478"/>
                      <a:pt x="61" y="604"/>
                      <a:pt x="59" y="731"/>
                    </a:cubicBezTo>
                    <a:cubicBezTo>
                      <a:pt x="55" y="886"/>
                      <a:pt x="52" y="1041"/>
                      <a:pt x="49" y="1195"/>
                    </a:cubicBezTo>
                    <a:cubicBezTo>
                      <a:pt x="35" y="1839"/>
                      <a:pt x="22" y="2482"/>
                      <a:pt x="7" y="3126"/>
                    </a:cubicBezTo>
                    <a:cubicBezTo>
                      <a:pt x="5" y="3246"/>
                      <a:pt x="3" y="3366"/>
                      <a:pt x="0" y="3485"/>
                    </a:cubicBezTo>
                    <a:cubicBezTo>
                      <a:pt x="1" y="3485"/>
                      <a:pt x="1" y="3484"/>
                      <a:pt x="1" y="3484"/>
                    </a:cubicBezTo>
                    <a:cubicBezTo>
                      <a:pt x="2" y="3477"/>
                      <a:pt x="2" y="3470"/>
                      <a:pt x="2" y="3463"/>
                    </a:cubicBezTo>
                    <a:cubicBezTo>
                      <a:pt x="3" y="3440"/>
                      <a:pt x="3" y="3416"/>
                      <a:pt x="4" y="3393"/>
                    </a:cubicBezTo>
                    <a:cubicBezTo>
                      <a:pt x="5" y="3357"/>
                      <a:pt x="6" y="3320"/>
                      <a:pt x="7" y="3284"/>
                    </a:cubicBezTo>
                    <a:cubicBezTo>
                      <a:pt x="7" y="3263"/>
                      <a:pt x="8" y="3242"/>
                      <a:pt x="8" y="3221"/>
                    </a:cubicBezTo>
                    <a:cubicBezTo>
                      <a:pt x="9" y="3192"/>
                      <a:pt x="8" y="3164"/>
                      <a:pt x="8" y="3135"/>
                    </a:cubicBezTo>
                    <a:cubicBezTo>
                      <a:pt x="15" y="2855"/>
                      <a:pt x="21" y="2574"/>
                      <a:pt x="28" y="2293"/>
                    </a:cubicBezTo>
                    <a:cubicBezTo>
                      <a:pt x="42" y="1649"/>
                      <a:pt x="56" y="1005"/>
                      <a:pt x="68" y="361"/>
                    </a:cubicBezTo>
                    <a:cubicBezTo>
                      <a:pt x="68" y="331"/>
                      <a:pt x="70" y="301"/>
                      <a:pt x="71" y="272"/>
                    </a:cubicBezTo>
                    <a:cubicBezTo>
                      <a:pt x="72" y="244"/>
                      <a:pt x="72" y="216"/>
                      <a:pt x="73" y="188"/>
                    </a:cubicBezTo>
                    <a:cubicBezTo>
                      <a:pt x="74" y="140"/>
                      <a:pt x="74" y="91"/>
                      <a:pt x="75" y="43"/>
                    </a:cubicBezTo>
                    <a:cubicBezTo>
                      <a:pt x="75" y="28"/>
                      <a:pt x="75" y="14"/>
                      <a:pt x="76" y="0"/>
                    </a:cubicBezTo>
                  </a:path>
                </a:pathLst>
              </a:custGeom>
              <a:solidFill>
                <a:srgbClr val="502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73" name="Freeform 5037">
                <a:extLst>
                  <a:ext uri="{FF2B5EF4-FFF2-40B4-BE49-F238E27FC236}">
                    <a16:creationId xmlns:a16="http://schemas.microsoft.com/office/drawing/2014/main" id="{9BCE3B32-C587-4D5A-BFA2-C61B6ACEB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" y="258"/>
                <a:ext cx="5" cy="13"/>
              </a:xfrm>
              <a:custGeom>
                <a:avLst/>
                <a:gdLst>
                  <a:gd name="T0" fmla="*/ 2 w 5"/>
                  <a:gd name="T1" fmla="*/ 0 h 15"/>
                  <a:gd name="T2" fmla="*/ 1 w 5"/>
                  <a:gd name="T3" fmla="*/ 11 h 15"/>
                  <a:gd name="T4" fmla="*/ 0 w 5"/>
                  <a:gd name="T5" fmla="*/ 15 h 15"/>
                  <a:gd name="T6" fmla="*/ 5 w 5"/>
                  <a:gd name="T7" fmla="*/ 11 h 15"/>
                  <a:gd name="T8" fmla="*/ 5 w 5"/>
                  <a:gd name="T9" fmla="*/ 5 h 15"/>
                  <a:gd name="T10" fmla="*/ 2 w 5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5">
                    <a:moveTo>
                      <a:pt x="2" y="0"/>
                    </a:moveTo>
                    <a:cubicBezTo>
                      <a:pt x="1" y="4"/>
                      <a:pt x="1" y="8"/>
                      <a:pt x="1" y="11"/>
                    </a:cubicBezTo>
                    <a:cubicBezTo>
                      <a:pt x="1" y="13"/>
                      <a:pt x="0" y="14"/>
                      <a:pt x="0" y="15"/>
                    </a:cubicBezTo>
                    <a:cubicBezTo>
                      <a:pt x="2" y="14"/>
                      <a:pt x="3" y="12"/>
                      <a:pt x="5" y="11"/>
                    </a:cubicBezTo>
                    <a:cubicBezTo>
                      <a:pt x="5" y="9"/>
                      <a:pt x="5" y="7"/>
                      <a:pt x="5" y="5"/>
                    </a:cubicBezTo>
                    <a:cubicBezTo>
                      <a:pt x="5" y="2"/>
                      <a:pt x="4" y="1"/>
                      <a:pt x="2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74" name="Freeform 5038">
                <a:extLst>
                  <a:ext uri="{FF2B5EF4-FFF2-40B4-BE49-F238E27FC236}">
                    <a16:creationId xmlns:a16="http://schemas.microsoft.com/office/drawing/2014/main" id="{F0B5DBCF-6613-4357-BA86-179824BE0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" y="267"/>
                <a:ext cx="6" cy="42"/>
              </a:xfrm>
              <a:custGeom>
                <a:avLst/>
                <a:gdLst>
                  <a:gd name="T0" fmla="*/ 7 w 7"/>
                  <a:gd name="T1" fmla="*/ 0 h 49"/>
                  <a:gd name="T2" fmla="*/ 2 w 7"/>
                  <a:gd name="T3" fmla="*/ 4 h 49"/>
                  <a:gd name="T4" fmla="*/ 0 w 7"/>
                  <a:gd name="T5" fmla="*/ 49 h 49"/>
                  <a:gd name="T6" fmla="*/ 2 w 7"/>
                  <a:gd name="T7" fmla="*/ 48 h 49"/>
                  <a:gd name="T8" fmla="*/ 4 w 7"/>
                  <a:gd name="T9" fmla="*/ 26 h 49"/>
                  <a:gd name="T10" fmla="*/ 7 w 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9">
                    <a:moveTo>
                      <a:pt x="7" y="0"/>
                    </a:moveTo>
                    <a:cubicBezTo>
                      <a:pt x="5" y="1"/>
                      <a:pt x="4" y="3"/>
                      <a:pt x="2" y="4"/>
                    </a:cubicBezTo>
                    <a:cubicBezTo>
                      <a:pt x="1" y="19"/>
                      <a:pt x="1" y="34"/>
                      <a:pt x="0" y="49"/>
                    </a:cubicBezTo>
                    <a:cubicBezTo>
                      <a:pt x="1" y="49"/>
                      <a:pt x="2" y="48"/>
                      <a:pt x="2" y="48"/>
                    </a:cubicBezTo>
                    <a:cubicBezTo>
                      <a:pt x="3" y="40"/>
                      <a:pt x="3" y="33"/>
                      <a:pt x="4" y="26"/>
                    </a:cubicBezTo>
                    <a:cubicBezTo>
                      <a:pt x="5" y="17"/>
                      <a:pt x="6" y="8"/>
                      <a:pt x="7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75" name="Freeform 5039">
                <a:extLst>
                  <a:ext uri="{FF2B5EF4-FFF2-40B4-BE49-F238E27FC236}">
                    <a16:creationId xmlns:a16="http://schemas.microsoft.com/office/drawing/2014/main" id="{478210C6-CE85-49C7-ADBA-1D69674C3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" y="308"/>
                <a:ext cx="68" cy="2990"/>
              </a:xfrm>
              <a:custGeom>
                <a:avLst/>
                <a:gdLst>
                  <a:gd name="T0" fmla="*/ 80 w 80"/>
                  <a:gd name="T1" fmla="*/ 0 h 3515"/>
                  <a:gd name="T2" fmla="*/ 78 w 80"/>
                  <a:gd name="T3" fmla="*/ 1 h 3515"/>
                  <a:gd name="T4" fmla="*/ 77 w 80"/>
                  <a:gd name="T5" fmla="*/ 38 h 3515"/>
                  <a:gd name="T6" fmla="*/ 75 w 80"/>
                  <a:gd name="T7" fmla="*/ 184 h 3515"/>
                  <a:gd name="T8" fmla="*/ 74 w 80"/>
                  <a:gd name="T9" fmla="*/ 267 h 3515"/>
                  <a:gd name="T10" fmla="*/ 71 w 80"/>
                  <a:gd name="T11" fmla="*/ 329 h 3515"/>
                  <a:gd name="T12" fmla="*/ 70 w 80"/>
                  <a:gd name="T13" fmla="*/ 370 h 3515"/>
                  <a:gd name="T14" fmla="*/ 30 w 80"/>
                  <a:gd name="T15" fmla="*/ 2308 h 3515"/>
                  <a:gd name="T16" fmla="*/ 11 w 80"/>
                  <a:gd name="T17" fmla="*/ 3144 h 3515"/>
                  <a:gd name="T18" fmla="*/ 11 w 80"/>
                  <a:gd name="T19" fmla="*/ 3217 h 3515"/>
                  <a:gd name="T20" fmla="*/ 9 w 80"/>
                  <a:gd name="T21" fmla="*/ 3280 h 3515"/>
                  <a:gd name="T22" fmla="*/ 6 w 80"/>
                  <a:gd name="T23" fmla="*/ 3389 h 3515"/>
                  <a:gd name="T24" fmla="*/ 5 w 80"/>
                  <a:gd name="T25" fmla="*/ 3458 h 3515"/>
                  <a:gd name="T26" fmla="*/ 3 w 80"/>
                  <a:gd name="T27" fmla="*/ 3480 h 3515"/>
                  <a:gd name="T28" fmla="*/ 0 w 80"/>
                  <a:gd name="T29" fmla="*/ 3489 h 3515"/>
                  <a:gd name="T30" fmla="*/ 0 w 80"/>
                  <a:gd name="T31" fmla="*/ 3511 h 3515"/>
                  <a:gd name="T32" fmla="*/ 1 w 80"/>
                  <a:gd name="T33" fmla="*/ 3515 h 3515"/>
                  <a:gd name="T34" fmla="*/ 3 w 80"/>
                  <a:gd name="T35" fmla="*/ 3511 h 3515"/>
                  <a:gd name="T36" fmla="*/ 6 w 80"/>
                  <a:gd name="T37" fmla="*/ 3427 h 3515"/>
                  <a:gd name="T38" fmla="*/ 10 w 80"/>
                  <a:gd name="T39" fmla="*/ 3323 h 3515"/>
                  <a:gd name="T40" fmla="*/ 11 w 80"/>
                  <a:gd name="T41" fmla="*/ 3263 h 3515"/>
                  <a:gd name="T42" fmla="*/ 12 w 80"/>
                  <a:gd name="T43" fmla="*/ 3230 h 3515"/>
                  <a:gd name="T44" fmla="*/ 11 w 80"/>
                  <a:gd name="T45" fmla="*/ 3168 h 3515"/>
                  <a:gd name="T46" fmla="*/ 31 w 80"/>
                  <a:gd name="T47" fmla="*/ 2332 h 3515"/>
                  <a:gd name="T48" fmla="*/ 71 w 80"/>
                  <a:gd name="T49" fmla="*/ 395 h 3515"/>
                  <a:gd name="T50" fmla="*/ 72 w 80"/>
                  <a:gd name="T51" fmla="*/ 354 h 3515"/>
                  <a:gd name="T52" fmla="*/ 75 w 80"/>
                  <a:gd name="T53" fmla="*/ 292 h 3515"/>
                  <a:gd name="T54" fmla="*/ 76 w 80"/>
                  <a:gd name="T55" fmla="*/ 209 h 3515"/>
                  <a:gd name="T56" fmla="*/ 78 w 80"/>
                  <a:gd name="T57" fmla="*/ 63 h 3515"/>
                  <a:gd name="T58" fmla="*/ 80 w 80"/>
                  <a:gd name="T59" fmla="*/ 0 h 3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3515">
                    <a:moveTo>
                      <a:pt x="80" y="0"/>
                    </a:moveTo>
                    <a:cubicBezTo>
                      <a:pt x="80" y="0"/>
                      <a:pt x="79" y="1"/>
                      <a:pt x="78" y="1"/>
                    </a:cubicBezTo>
                    <a:cubicBezTo>
                      <a:pt x="78" y="14"/>
                      <a:pt x="78" y="26"/>
                      <a:pt x="77" y="38"/>
                    </a:cubicBezTo>
                    <a:cubicBezTo>
                      <a:pt x="77" y="87"/>
                      <a:pt x="76" y="135"/>
                      <a:pt x="75" y="184"/>
                    </a:cubicBezTo>
                    <a:cubicBezTo>
                      <a:pt x="75" y="212"/>
                      <a:pt x="75" y="239"/>
                      <a:pt x="74" y="267"/>
                    </a:cubicBezTo>
                    <a:cubicBezTo>
                      <a:pt x="73" y="288"/>
                      <a:pt x="71" y="309"/>
                      <a:pt x="71" y="329"/>
                    </a:cubicBezTo>
                    <a:cubicBezTo>
                      <a:pt x="71" y="343"/>
                      <a:pt x="70" y="357"/>
                      <a:pt x="70" y="370"/>
                    </a:cubicBezTo>
                    <a:cubicBezTo>
                      <a:pt x="58" y="1016"/>
                      <a:pt x="44" y="1662"/>
                      <a:pt x="30" y="2308"/>
                    </a:cubicBezTo>
                    <a:cubicBezTo>
                      <a:pt x="24" y="2586"/>
                      <a:pt x="18" y="2865"/>
                      <a:pt x="11" y="3144"/>
                    </a:cubicBezTo>
                    <a:cubicBezTo>
                      <a:pt x="10" y="3168"/>
                      <a:pt x="11" y="3192"/>
                      <a:pt x="11" y="3217"/>
                    </a:cubicBezTo>
                    <a:cubicBezTo>
                      <a:pt x="10" y="3238"/>
                      <a:pt x="10" y="3259"/>
                      <a:pt x="9" y="3280"/>
                    </a:cubicBezTo>
                    <a:cubicBezTo>
                      <a:pt x="8" y="3316"/>
                      <a:pt x="7" y="3352"/>
                      <a:pt x="6" y="3389"/>
                    </a:cubicBezTo>
                    <a:cubicBezTo>
                      <a:pt x="5" y="3412"/>
                      <a:pt x="5" y="3435"/>
                      <a:pt x="5" y="3458"/>
                    </a:cubicBezTo>
                    <a:cubicBezTo>
                      <a:pt x="4" y="3466"/>
                      <a:pt x="4" y="3473"/>
                      <a:pt x="3" y="3480"/>
                    </a:cubicBezTo>
                    <a:cubicBezTo>
                      <a:pt x="3" y="3483"/>
                      <a:pt x="1" y="3486"/>
                      <a:pt x="0" y="3489"/>
                    </a:cubicBezTo>
                    <a:cubicBezTo>
                      <a:pt x="0" y="3496"/>
                      <a:pt x="0" y="3504"/>
                      <a:pt x="0" y="3511"/>
                    </a:cubicBezTo>
                    <a:cubicBezTo>
                      <a:pt x="0" y="3513"/>
                      <a:pt x="1" y="3514"/>
                      <a:pt x="1" y="3515"/>
                    </a:cubicBezTo>
                    <a:cubicBezTo>
                      <a:pt x="2" y="3514"/>
                      <a:pt x="3" y="3512"/>
                      <a:pt x="3" y="3511"/>
                    </a:cubicBezTo>
                    <a:cubicBezTo>
                      <a:pt x="7" y="3483"/>
                      <a:pt x="5" y="3455"/>
                      <a:pt x="6" y="3427"/>
                    </a:cubicBezTo>
                    <a:cubicBezTo>
                      <a:pt x="8" y="3392"/>
                      <a:pt x="9" y="3358"/>
                      <a:pt x="10" y="3323"/>
                    </a:cubicBezTo>
                    <a:cubicBezTo>
                      <a:pt x="10" y="3303"/>
                      <a:pt x="11" y="3283"/>
                      <a:pt x="11" y="3263"/>
                    </a:cubicBezTo>
                    <a:cubicBezTo>
                      <a:pt x="12" y="3252"/>
                      <a:pt x="12" y="3241"/>
                      <a:pt x="12" y="3230"/>
                    </a:cubicBezTo>
                    <a:cubicBezTo>
                      <a:pt x="12" y="3209"/>
                      <a:pt x="11" y="3189"/>
                      <a:pt x="11" y="3168"/>
                    </a:cubicBezTo>
                    <a:cubicBezTo>
                      <a:pt x="19" y="2889"/>
                      <a:pt x="25" y="2611"/>
                      <a:pt x="31" y="2332"/>
                    </a:cubicBezTo>
                    <a:cubicBezTo>
                      <a:pt x="45" y="1687"/>
                      <a:pt x="59" y="1041"/>
                      <a:pt x="71" y="395"/>
                    </a:cubicBezTo>
                    <a:cubicBezTo>
                      <a:pt x="71" y="381"/>
                      <a:pt x="71" y="368"/>
                      <a:pt x="72" y="354"/>
                    </a:cubicBezTo>
                    <a:cubicBezTo>
                      <a:pt x="72" y="333"/>
                      <a:pt x="74" y="313"/>
                      <a:pt x="75" y="292"/>
                    </a:cubicBezTo>
                    <a:cubicBezTo>
                      <a:pt x="76" y="264"/>
                      <a:pt x="76" y="236"/>
                      <a:pt x="76" y="209"/>
                    </a:cubicBezTo>
                    <a:cubicBezTo>
                      <a:pt x="77" y="160"/>
                      <a:pt x="78" y="111"/>
                      <a:pt x="78" y="63"/>
                    </a:cubicBezTo>
                    <a:cubicBezTo>
                      <a:pt x="78" y="42"/>
                      <a:pt x="79" y="21"/>
                      <a:pt x="80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76" name="Freeform 5040">
                <a:extLst>
                  <a:ext uri="{FF2B5EF4-FFF2-40B4-BE49-F238E27FC236}">
                    <a16:creationId xmlns:a16="http://schemas.microsoft.com/office/drawing/2014/main" id="{371C9447-2336-4A62-9D67-EF341BB11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" y="257"/>
                <a:ext cx="4" cy="17"/>
              </a:xfrm>
              <a:custGeom>
                <a:avLst/>
                <a:gdLst>
                  <a:gd name="T0" fmla="*/ 2 w 5"/>
                  <a:gd name="T1" fmla="*/ 0 h 20"/>
                  <a:gd name="T2" fmla="*/ 2 w 5"/>
                  <a:gd name="T3" fmla="*/ 0 h 20"/>
                  <a:gd name="T4" fmla="*/ 1 w 5"/>
                  <a:gd name="T5" fmla="*/ 0 h 20"/>
                  <a:gd name="T6" fmla="*/ 0 w 5"/>
                  <a:gd name="T7" fmla="*/ 5 h 20"/>
                  <a:gd name="T8" fmla="*/ 0 w 5"/>
                  <a:gd name="T9" fmla="*/ 20 h 20"/>
                  <a:gd name="T10" fmla="*/ 3 w 5"/>
                  <a:gd name="T11" fmla="*/ 16 h 20"/>
                  <a:gd name="T12" fmla="*/ 4 w 5"/>
                  <a:gd name="T13" fmla="*/ 12 h 20"/>
                  <a:gd name="T14" fmla="*/ 5 w 5"/>
                  <a:gd name="T15" fmla="*/ 1 h 20"/>
                  <a:gd name="T16" fmla="*/ 2 w 5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0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2"/>
                      <a:pt x="1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1" y="19"/>
                      <a:pt x="2" y="18"/>
                      <a:pt x="3" y="16"/>
                    </a:cubicBezTo>
                    <a:cubicBezTo>
                      <a:pt x="3" y="15"/>
                      <a:pt x="4" y="14"/>
                      <a:pt x="4" y="12"/>
                    </a:cubicBezTo>
                    <a:cubicBezTo>
                      <a:pt x="4" y="9"/>
                      <a:pt x="4" y="5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77" name="Freeform 5041">
                <a:extLst>
                  <a:ext uri="{FF2B5EF4-FFF2-40B4-BE49-F238E27FC236}">
                    <a16:creationId xmlns:a16="http://schemas.microsoft.com/office/drawing/2014/main" id="{D8718BB5-032A-46B3-A47B-7F9AD5B65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271"/>
                <a:ext cx="4" cy="40"/>
              </a:xfrm>
              <a:custGeom>
                <a:avLst/>
                <a:gdLst>
                  <a:gd name="T0" fmla="*/ 5 w 5"/>
                  <a:gd name="T1" fmla="*/ 0 h 48"/>
                  <a:gd name="T2" fmla="*/ 2 w 5"/>
                  <a:gd name="T3" fmla="*/ 4 h 48"/>
                  <a:gd name="T4" fmla="*/ 0 w 5"/>
                  <a:gd name="T5" fmla="*/ 48 h 48"/>
                  <a:gd name="T6" fmla="*/ 3 w 5"/>
                  <a:gd name="T7" fmla="*/ 45 h 48"/>
                  <a:gd name="T8" fmla="*/ 5 w 5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8">
                    <a:moveTo>
                      <a:pt x="5" y="0"/>
                    </a:moveTo>
                    <a:cubicBezTo>
                      <a:pt x="4" y="2"/>
                      <a:pt x="3" y="3"/>
                      <a:pt x="2" y="4"/>
                    </a:cubicBezTo>
                    <a:cubicBezTo>
                      <a:pt x="1" y="19"/>
                      <a:pt x="1" y="33"/>
                      <a:pt x="0" y="48"/>
                    </a:cubicBezTo>
                    <a:cubicBezTo>
                      <a:pt x="1" y="47"/>
                      <a:pt x="2" y="46"/>
                      <a:pt x="3" y="45"/>
                    </a:cubicBezTo>
                    <a:cubicBezTo>
                      <a:pt x="4" y="30"/>
                      <a:pt x="4" y="15"/>
                      <a:pt x="5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78" name="Freeform 5042">
                <a:extLst>
                  <a:ext uri="{FF2B5EF4-FFF2-40B4-BE49-F238E27FC236}">
                    <a16:creationId xmlns:a16="http://schemas.microsoft.com/office/drawing/2014/main" id="{B22BAB4D-B7E9-46E4-B315-EC6A9DD1F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" y="309"/>
                <a:ext cx="67" cy="2967"/>
              </a:xfrm>
              <a:custGeom>
                <a:avLst/>
                <a:gdLst>
                  <a:gd name="T0" fmla="*/ 78 w 78"/>
                  <a:gd name="T1" fmla="*/ 0 h 3488"/>
                  <a:gd name="T2" fmla="*/ 75 w 78"/>
                  <a:gd name="T3" fmla="*/ 3 h 3488"/>
                  <a:gd name="T4" fmla="*/ 69 w 78"/>
                  <a:gd name="T5" fmla="*/ 294 h 3488"/>
                  <a:gd name="T6" fmla="*/ 60 w 78"/>
                  <a:gd name="T7" fmla="*/ 673 h 3488"/>
                  <a:gd name="T8" fmla="*/ 51 w 78"/>
                  <a:gd name="T9" fmla="*/ 1138 h 3488"/>
                  <a:gd name="T10" fmla="*/ 9 w 78"/>
                  <a:gd name="T11" fmla="*/ 3068 h 3488"/>
                  <a:gd name="T12" fmla="*/ 3 w 78"/>
                  <a:gd name="T13" fmla="*/ 3387 h 3488"/>
                  <a:gd name="T14" fmla="*/ 0 w 78"/>
                  <a:gd name="T15" fmla="*/ 3488 h 3488"/>
                  <a:gd name="T16" fmla="*/ 3 w 78"/>
                  <a:gd name="T17" fmla="*/ 3479 h 3488"/>
                  <a:gd name="T18" fmla="*/ 5 w 78"/>
                  <a:gd name="T19" fmla="*/ 3457 h 3488"/>
                  <a:gd name="T20" fmla="*/ 6 w 78"/>
                  <a:gd name="T21" fmla="*/ 3388 h 3488"/>
                  <a:gd name="T22" fmla="*/ 9 w 78"/>
                  <a:gd name="T23" fmla="*/ 3279 h 3488"/>
                  <a:gd name="T24" fmla="*/ 11 w 78"/>
                  <a:gd name="T25" fmla="*/ 3216 h 3488"/>
                  <a:gd name="T26" fmla="*/ 11 w 78"/>
                  <a:gd name="T27" fmla="*/ 3143 h 3488"/>
                  <a:gd name="T28" fmla="*/ 30 w 78"/>
                  <a:gd name="T29" fmla="*/ 2307 h 3488"/>
                  <a:gd name="T30" fmla="*/ 70 w 78"/>
                  <a:gd name="T31" fmla="*/ 369 h 3488"/>
                  <a:gd name="T32" fmla="*/ 71 w 78"/>
                  <a:gd name="T33" fmla="*/ 328 h 3488"/>
                  <a:gd name="T34" fmla="*/ 74 w 78"/>
                  <a:gd name="T35" fmla="*/ 266 h 3488"/>
                  <a:gd name="T36" fmla="*/ 75 w 78"/>
                  <a:gd name="T37" fmla="*/ 183 h 3488"/>
                  <a:gd name="T38" fmla="*/ 77 w 78"/>
                  <a:gd name="T39" fmla="*/ 37 h 3488"/>
                  <a:gd name="T40" fmla="*/ 78 w 78"/>
                  <a:gd name="T41" fmla="*/ 0 h 3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8" h="3488">
                    <a:moveTo>
                      <a:pt x="78" y="0"/>
                    </a:moveTo>
                    <a:cubicBezTo>
                      <a:pt x="77" y="1"/>
                      <a:pt x="76" y="2"/>
                      <a:pt x="75" y="3"/>
                    </a:cubicBezTo>
                    <a:cubicBezTo>
                      <a:pt x="72" y="100"/>
                      <a:pt x="72" y="197"/>
                      <a:pt x="69" y="294"/>
                    </a:cubicBezTo>
                    <a:cubicBezTo>
                      <a:pt x="65" y="420"/>
                      <a:pt x="63" y="547"/>
                      <a:pt x="60" y="673"/>
                    </a:cubicBezTo>
                    <a:cubicBezTo>
                      <a:pt x="57" y="828"/>
                      <a:pt x="54" y="983"/>
                      <a:pt x="51" y="1138"/>
                    </a:cubicBezTo>
                    <a:cubicBezTo>
                      <a:pt x="37" y="1781"/>
                      <a:pt x="24" y="2425"/>
                      <a:pt x="9" y="3068"/>
                    </a:cubicBezTo>
                    <a:cubicBezTo>
                      <a:pt x="7" y="3174"/>
                      <a:pt x="5" y="3281"/>
                      <a:pt x="3" y="3387"/>
                    </a:cubicBezTo>
                    <a:cubicBezTo>
                      <a:pt x="2" y="3420"/>
                      <a:pt x="1" y="3454"/>
                      <a:pt x="0" y="3488"/>
                    </a:cubicBezTo>
                    <a:cubicBezTo>
                      <a:pt x="1" y="3485"/>
                      <a:pt x="3" y="3482"/>
                      <a:pt x="3" y="3479"/>
                    </a:cubicBezTo>
                    <a:cubicBezTo>
                      <a:pt x="4" y="3472"/>
                      <a:pt x="4" y="3465"/>
                      <a:pt x="5" y="3457"/>
                    </a:cubicBezTo>
                    <a:cubicBezTo>
                      <a:pt x="5" y="3434"/>
                      <a:pt x="5" y="3411"/>
                      <a:pt x="6" y="3388"/>
                    </a:cubicBezTo>
                    <a:cubicBezTo>
                      <a:pt x="7" y="3351"/>
                      <a:pt x="8" y="3315"/>
                      <a:pt x="9" y="3279"/>
                    </a:cubicBezTo>
                    <a:cubicBezTo>
                      <a:pt x="10" y="3258"/>
                      <a:pt x="10" y="3237"/>
                      <a:pt x="11" y="3216"/>
                    </a:cubicBezTo>
                    <a:cubicBezTo>
                      <a:pt x="11" y="3191"/>
                      <a:pt x="10" y="3167"/>
                      <a:pt x="11" y="3143"/>
                    </a:cubicBezTo>
                    <a:cubicBezTo>
                      <a:pt x="18" y="2864"/>
                      <a:pt x="24" y="2585"/>
                      <a:pt x="30" y="2307"/>
                    </a:cubicBezTo>
                    <a:cubicBezTo>
                      <a:pt x="44" y="1661"/>
                      <a:pt x="58" y="1015"/>
                      <a:pt x="70" y="369"/>
                    </a:cubicBezTo>
                    <a:cubicBezTo>
                      <a:pt x="70" y="356"/>
                      <a:pt x="71" y="342"/>
                      <a:pt x="71" y="328"/>
                    </a:cubicBezTo>
                    <a:cubicBezTo>
                      <a:pt x="71" y="308"/>
                      <a:pt x="73" y="287"/>
                      <a:pt x="74" y="266"/>
                    </a:cubicBezTo>
                    <a:cubicBezTo>
                      <a:pt x="75" y="238"/>
                      <a:pt x="75" y="211"/>
                      <a:pt x="75" y="183"/>
                    </a:cubicBezTo>
                    <a:cubicBezTo>
                      <a:pt x="76" y="134"/>
                      <a:pt x="77" y="86"/>
                      <a:pt x="77" y="37"/>
                    </a:cubicBezTo>
                    <a:cubicBezTo>
                      <a:pt x="78" y="25"/>
                      <a:pt x="78" y="13"/>
                      <a:pt x="78" y="0"/>
                    </a:cubicBezTo>
                  </a:path>
                </a:pathLst>
              </a:custGeom>
              <a:solidFill>
                <a:srgbClr val="502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79" name="Freeform 5043">
                <a:extLst>
                  <a:ext uri="{FF2B5EF4-FFF2-40B4-BE49-F238E27FC236}">
                    <a16:creationId xmlns:a16="http://schemas.microsoft.com/office/drawing/2014/main" id="{697E64D0-2528-4D90-956F-A909ED47E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" y="627"/>
                <a:ext cx="62" cy="149"/>
              </a:xfrm>
              <a:custGeom>
                <a:avLst/>
                <a:gdLst>
                  <a:gd name="T0" fmla="*/ 53 w 72"/>
                  <a:gd name="T1" fmla="*/ 0 h 175"/>
                  <a:gd name="T2" fmla="*/ 47 w 72"/>
                  <a:gd name="T3" fmla="*/ 2 h 175"/>
                  <a:gd name="T4" fmla="*/ 58 w 72"/>
                  <a:gd name="T5" fmla="*/ 174 h 175"/>
                  <a:gd name="T6" fmla="*/ 62 w 72"/>
                  <a:gd name="T7" fmla="*/ 175 h 175"/>
                  <a:gd name="T8" fmla="*/ 69 w 72"/>
                  <a:gd name="T9" fmla="*/ 169 h 175"/>
                  <a:gd name="T10" fmla="*/ 56 w 72"/>
                  <a:gd name="T11" fmla="*/ 5 h 175"/>
                  <a:gd name="T12" fmla="*/ 53 w 72"/>
                  <a:gd name="T1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75">
                    <a:moveTo>
                      <a:pt x="53" y="0"/>
                    </a:moveTo>
                    <a:cubicBezTo>
                      <a:pt x="51" y="0"/>
                      <a:pt x="48" y="1"/>
                      <a:pt x="47" y="2"/>
                    </a:cubicBezTo>
                    <a:cubicBezTo>
                      <a:pt x="0" y="57"/>
                      <a:pt x="5" y="125"/>
                      <a:pt x="58" y="174"/>
                    </a:cubicBezTo>
                    <a:cubicBezTo>
                      <a:pt x="59" y="175"/>
                      <a:pt x="60" y="175"/>
                      <a:pt x="62" y="175"/>
                    </a:cubicBezTo>
                    <a:cubicBezTo>
                      <a:pt x="66" y="175"/>
                      <a:pt x="72" y="172"/>
                      <a:pt x="69" y="169"/>
                    </a:cubicBezTo>
                    <a:cubicBezTo>
                      <a:pt x="19" y="123"/>
                      <a:pt x="11" y="58"/>
                      <a:pt x="56" y="5"/>
                    </a:cubicBezTo>
                    <a:cubicBezTo>
                      <a:pt x="59" y="2"/>
                      <a:pt x="56" y="0"/>
                      <a:pt x="53" y="0"/>
                    </a:cubicBezTo>
                  </a:path>
                </a:pathLst>
              </a:custGeom>
              <a:solidFill>
                <a:srgbClr val="6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80" name="Freeform 5044">
                <a:extLst>
                  <a:ext uri="{FF2B5EF4-FFF2-40B4-BE49-F238E27FC236}">
                    <a16:creationId xmlns:a16="http://schemas.microsoft.com/office/drawing/2014/main" id="{F169A7D3-12E1-4774-BB7D-4E4F67BE0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" y="659"/>
                <a:ext cx="9" cy="106"/>
              </a:xfrm>
              <a:custGeom>
                <a:avLst/>
                <a:gdLst>
                  <a:gd name="T0" fmla="*/ 9 w 11"/>
                  <a:gd name="T1" fmla="*/ 0 h 125"/>
                  <a:gd name="T2" fmla="*/ 0 w 11"/>
                  <a:gd name="T3" fmla="*/ 4 h 125"/>
                  <a:gd name="T4" fmla="*/ 0 w 11"/>
                  <a:gd name="T5" fmla="*/ 124 h 125"/>
                  <a:gd name="T6" fmla="*/ 2 w 11"/>
                  <a:gd name="T7" fmla="*/ 125 h 125"/>
                  <a:gd name="T8" fmla="*/ 11 w 11"/>
                  <a:gd name="T9" fmla="*/ 121 h 125"/>
                  <a:gd name="T10" fmla="*/ 11 w 11"/>
                  <a:gd name="T11" fmla="*/ 1 h 125"/>
                  <a:gd name="T12" fmla="*/ 9 w 11"/>
                  <a:gd name="T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25">
                    <a:moveTo>
                      <a:pt x="9" y="0"/>
                    </a:moveTo>
                    <a:cubicBezTo>
                      <a:pt x="6" y="0"/>
                      <a:pt x="0" y="2"/>
                      <a:pt x="0" y="4"/>
                    </a:cubicBezTo>
                    <a:cubicBezTo>
                      <a:pt x="0" y="44"/>
                      <a:pt x="0" y="84"/>
                      <a:pt x="0" y="124"/>
                    </a:cubicBezTo>
                    <a:cubicBezTo>
                      <a:pt x="0" y="124"/>
                      <a:pt x="1" y="125"/>
                      <a:pt x="2" y="125"/>
                    </a:cubicBezTo>
                    <a:cubicBezTo>
                      <a:pt x="5" y="125"/>
                      <a:pt x="11" y="123"/>
                      <a:pt x="11" y="121"/>
                    </a:cubicBezTo>
                    <a:cubicBezTo>
                      <a:pt x="11" y="81"/>
                      <a:pt x="11" y="41"/>
                      <a:pt x="11" y="1"/>
                    </a:cubicBezTo>
                    <a:cubicBezTo>
                      <a:pt x="11" y="1"/>
                      <a:pt x="11" y="0"/>
                      <a:pt x="9" y="0"/>
                    </a:cubicBezTo>
                  </a:path>
                </a:pathLst>
              </a:custGeom>
              <a:solidFill>
                <a:srgbClr val="6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81" name="Freeform 5045">
                <a:extLst>
                  <a:ext uri="{FF2B5EF4-FFF2-40B4-BE49-F238E27FC236}">
                    <a16:creationId xmlns:a16="http://schemas.microsoft.com/office/drawing/2014/main" id="{5F91C3C1-B57B-4F50-B164-5A50B1D6E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" y="90"/>
                <a:ext cx="12" cy="131"/>
              </a:xfrm>
              <a:custGeom>
                <a:avLst/>
                <a:gdLst>
                  <a:gd name="T0" fmla="*/ 7 w 14"/>
                  <a:gd name="T1" fmla="*/ 0 h 154"/>
                  <a:gd name="T2" fmla="*/ 0 w 14"/>
                  <a:gd name="T3" fmla="*/ 5 h 154"/>
                  <a:gd name="T4" fmla="*/ 2 w 14"/>
                  <a:gd name="T5" fmla="*/ 154 h 154"/>
                  <a:gd name="T6" fmla="*/ 13 w 14"/>
                  <a:gd name="T7" fmla="*/ 148 h 154"/>
                  <a:gd name="T8" fmla="*/ 13 w 14"/>
                  <a:gd name="T9" fmla="*/ 148 h 154"/>
                  <a:gd name="T10" fmla="*/ 14 w 14"/>
                  <a:gd name="T11" fmla="*/ 148 h 154"/>
                  <a:gd name="T12" fmla="*/ 11 w 14"/>
                  <a:gd name="T13" fmla="*/ 4 h 154"/>
                  <a:gd name="T14" fmla="*/ 7 w 14"/>
                  <a:gd name="T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54">
                    <a:moveTo>
                      <a:pt x="7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54"/>
                      <a:pt x="1" y="104"/>
                      <a:pt x="2" y="154"/>
                    </a:cubicBezTo>
                    <a:cubicBezTo>
                      <a:pt x="5" y="151"/>
                      <a:pt x="9" y="149"/>
                      <a:pt x="13" y="148"/>
                    </a:cubicBezTo>
                    <a:cubicBezTo>
                      <a:pt x="13" y="148"/>
                      <a:pt x="13" y="148"/>
                      <a:pt x="13" y="148"/>
                    </a:cubicBezTo>
                    <a:cubicBezTo>
                      <a:pt x="14" y="148"/>
                      <a:pt x="14" y="148"/>
                      <a:pt x="14" y="148"/>
                    </a:cubicBezTo>
                    <a:cubicBezTo>
                      <a:pt x="13" y="100"/>
                      <a:pt x="11" y="52"/>
                      <a:pt x="11" y="4"/>
                    </a:cubicBezTo>
                    <a:cubicBezTo>
                      <a:pt x="11" y="1"/>
                      <a:pt x="9" y="0"/>
                      <a:pt x="7" y="0"/>
                    </a:cubicBezTo>
                  </a:path>
                </a:pathLst>
              </a:custGeom>
              <a:solidFill>
                <a:srgbClr val="6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82" name="Freeform 5046">
                <a:extLst>
                  <a:ext uri="{FF2B5EF4-FFF2-40B4-BE49-F238E27FC236}">
                    <a16:creationId xmlns:a16="http://schemas.microsoft.com/office/drawing/2014/main" id="{F76D1465-199C-4E4B-BDDC-67BC88CB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249"/>
                <a:ext cx="1" cy="6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6 h 7"/>
                  <a:gd name="T6" fmla="*/ 0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2"/>
                      <a:pt x="0" y="5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solidFill>
                <a:srgbClr val="643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83" name="Freeform 5047">
                <a:extLst>
                  <a:ext uri="{FF2B5EF4-FFF2-40B4-BE49-F238E27FC236}">
                    <a16:creationId xmlns:a16="http://schemas.microsoft.com/office/drawing/2014/main" id="{CF0C682A-BB6F-47C4-AE90-2A286E1CA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" y="254"/>
                <a:ext cx="3" cy="15"/>
              </a:xfrm>
              <a:custGeom>
                <a:avLst/>
                <a:gdLst>
                  <a:gd name="T0" fmla="*/ 3 w 3"/>
                  <a:gd name="T1" fmla="*/ 0 h 17"/>
                  <a:gd name="T2" fmla="*/ 2 w 3"/>
                  <a:gd name="T3" fmla="*/ 1 h 17"/>
                  <a:gd name="T4" fmla="*/ 0 w 3"/>
                  <a:gd name="T5" fmla="*/ 17 h 17"/>
                  <a:gd name="T6" fmla="*/ 3 w 3"/>
                  <a:gd name="T7" fmla="*/ 15 h 17"/>
                  <a:gd name="T8" fmla="*/ 3 w 3"/>
                  <a:gd name="T9" fmla="*/ 11 h 17"/>
                  <a:gd name="T10" fmla="*/ 3 w 3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7">
                    <a:moveTo>
                      <a:pt x="3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1" y="6"/>
                      <a:pt x="1" y="12"/>
                      <a:pt x="0" y="17"/>
                    </a:cubicBezTo>
                    <a:cubicBezTo>
                      <a:pt x="1" y="17"/>
                      <a:pt x="2" y="16"/>
                      <a:pt x="3" y="15"/>
                    </a:cubicBezTo>
                    <a:cubicBezTo>
                      <a:pt x="3" y="14"/>
                      <a:pt x="3" y="13"/>
                      <a:pt x="3" y="11"/>
                    </a:cubicBezTo>
                    <a:cubicBezTo>
                      <a:pt x="3" y="7"/>
                      <a:pt x="3" y="4"/>
                      <a:pt x="3" y="0"/>
                    </a:cubicBezTo>
                  </a:path>
                </a:pathLst>
              </a:custGeom>
              <a:solidFill>
                <a:srgbClr val="643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84" name="Freeform 5048">
                <a:extLst>
                  <a:ext uri="{FF2B5EF4-FFF2-40B4-BE49-F238E27FC236}">
                    <a16:creationId xmlns:a16="http://schemas.microsoft.com/office/drawing/2014/main" id="{092A1777-2D12-461A-9468-F63994B4B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" y="267"/>
                <a:ext cx="5" cy="22"/>
              </a:xfrm>
              <a:custGeom>
                <a:avLst/>
                <a:gdLst>
                  <a:gd name="T0" fmla="*/ 4 w 5"/>
                  <a:gd name="T1" fmla="*/ 0 h 25"/>
                  <a:gd name="T2" fmla="*/ 1 w 5"/>
                  <a:gd name="T3" fmla="*/ 2 h 25"/>
                  <a:gd name="T4" fmla="*/ 0 w 5"/>
                  <a:gd name="T5" fmla="*/ 25 h 25"/>
                  <a:gd name="T6" fmla="*/ 5 w 5"/>
                  <a:gd name="T7" fmla="*/ 22 h 25"/>
                  <a:gd name="T8" fmla="*/ 4 w 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">
                    <a:moveTo>
                      <a:pt x="4" y="0"/>
                    </a:moveTo>
                    <a:cubicBezTo>
                      <a:pt x="3" y="1"/>
                      <a:pt x="2" y="2"/>
                      <a:pt x="1" y="2"/>
                    </a:cubicBezTo>
                    <a:cubicBezTo>
                      <a:pt x="1" y="10"/>
                      <a:pt x="0" y="17"/>
                      <a:pt x="0" y="25"/>
                    </a:cubicBezTo>
                    <a:cubicBezTo>
                      <a:pt x="2" y="24"/>
                      <a:pt x="3" y="23"/>
                      <a:pt x="5" y="22"/>
                    </a:cubicBezTo>
                    <a:cubicBezTo>
                      <a:pt x="5" y="14"/>
                      <a:pt x="4" y="7"/>
                      <a:pt x="4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85" name="Freeform 5049">
                <a:extLst>
                  <a:ext uri="{FF2B5EF4-FFF2-40B4-BE49-F238E27FC236}">
                    <a16:creationId xmlns:a16="http://schemas.microsoft.com/office/drawing/2014/main" id="{3EDC91F8-0703-4409-8CF5-A822464A1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" y="216"/>
                <a:ext cx="11" cy="27"/>
              </a:xfrm>
              <a:custGeom>
                <a:avLst/>
                <a:gdLst>
                  <a:gd name="T0" fmla="*/ 11 w 13"/>
                  <a:gd name="T1" fmla="*/ 0 h 32"/>
                  <a:gd name="T2" fmla="*/ 11 w 13"/>
                  <a:gd name="T3" fmla="*/ 0 h 32"/>
                  <a:gd name="T4" fmla="*/ 0 w 13"/>
                  <a:gd name="T5" fmla="*/ 6 h 32"/>
                  <a:gd name="T6" fmla="*/ 1 w 13"/>
                  <a:gd name="T7" fmla="*/ 32 h 32"/>
                  <a:gd name="T8" fmla="*/ 5 w 13"/>
                  <a:gd name="T9" fmla="*/ 29 h 32"/>
                  <a:gd name="T10" fmla="*/ 13 w 13"/>
                  <a:gd name="T11" fmla="*/ 24 h 32"/>
                  <a:gd name="T12" fmla="*/ 12 w 13"/>
                  <a:gd name="T13" fmla="*/ 0 h 32"/>
                  <a:gd name="T14" fmla="*/ 11 w 13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2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3" y="3"/>
                      <a:pt x="0" y="6"/>
                    </a:cubicBezTo>
                    <a:cubicBezTo>
                      <a:pt x="1" y="14"/>
                      <a:pt x="1" y="23"/>
                      <a:pt x="1" y="32"/>
                    </a:cubicBezTo>
                    <a:cubicBezTo>
                      <a:pt x="2" y="31"/>
                      <a:pt x="4" y="30"/>
                      <a:pt x="5" y="29"/>
                    </a:cubicBezTo>
                    <a:cubicBezTo>
                      <a:pt x="7" y="27"/>
                      <a:pt x="10" y="25"/>
                      <a:pt x="13" y="24"/>
                    </a:cubicBezTo>
                    <a:cubicBezTo>
                      <a:pt x="13" y="16"/>
                      <a:pt x="12" y="8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</a:path>
                </a:pathLst>
              </a:custGeom>
              <a:solidFill>
                <a:srgbClr val="643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86" name="Freeform 5050">
                <a:extLst>
                  <a:ext uri="{FF2B5EF4-FFF2-40B4-BE49-F238E27FC236}">
                    <a16:creationId xmlns:a16="http://schemas.microsoft.com/office/drawing/2014/main" id="{612ADED7-81C6-45C8-839F-BBC7D4201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" y="237"/>
                <a:ext cx="10" cy="27"/>
              </a:xfrm>
              <a:custGeom>
                <a:avLst/>
                <a:gdLst>
                  <a:gd name="T0" fmla="*/ 12 w 12"/>
                  <a:gd name="T1" fmla="*/ 0 h 32"/>
                  <a:gd name="T2" fmla="*/ 4 w 12"/>
                  <a:gd name="T3" fmla="*/ 5 h 32"/>
                  <a:gd name="T4" fmla="*/ 0 w 12"/>
                  <a:gd name="T5" fmla="*/ 8 h 32"/>
                  <a:gd name="T6" fmla="*/ 1 w 12"/>
                  <a:gd name="T7" fmla="*/ 32 h 32"/>
                  <a:gd name="T8" fmla="*/ 12 w 12"/>
                  <a:gd name="T9" fmla="*/ 22 h 32"/>
                  <a:gd name="T10" fmla="*/ 12 w 12"/>
                  <a:gd name="T11" fmla="*/ 15 h 32"/>
                  <a:gd name="T12" fmla="*/ 12 w 12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2">
                    <a:moveTo>
                      <a:pt x="12" y="0"/>
                    </a:moveTo>
                    <a:cubicBezTo>
                      <a:pt x="9" y="1"/>
                      <a:pt x="6" y="3"/>
                      <a:pt x="4" y="5"/>
                    </a:cubicBezTo>
                    <a:cubicBezTo>
                      <a:pt x="3" y="6"/>
                      <a:pt x="1" y="7"/>
                      <a:pt x="0" y="8"/>
                    </a:cubicBezTo>
                    <a:cubicBezTo>
                      <a:pt x="1" y="16"/>
                      <a:pt x="1" y="24"/>
                      <a:pt x="1" y="32"/>
                    </a:cubicBezTo>
                    <a:cubicBezTo>
                      <a:pt x="5" y="28"/>
                      <a:pt x="8" y="25"/>
                      <a:pt x="12" y="22"/>
                    </a:cubicBezTo>
                    <a:cubicBezTo>
                      <a:pt x="12" y="20"/>
                      <a:pt x="12" y="17"/>
                      <a:pt x="12" y="15"/>
                    </a:cubicBezTo>
                    <a:cubicBezTo>
                      <a:pt x="12" y="10"/>
                      <a:pt x="12" y="5"/>
                      <a:pt x="12" y="0"/>
                    </a:cubicBezTo>
                  </a:path>
                </a:pathLst>
              </a:custGeom>
              <a:solidFill>
                <a:srgbClr val="643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87" name="Freeform 5051">
                <a:extLst>
                  <a:ext uri="{FF2B5EF4-FFF2-40B4-BE49-F238E27FC236}">
                    <a16:creationId xmlns:a16="http://schemas.microsoft.com/office/drawing/2014/main" id="{F6D9AC53-753A-4E9F-95A7-F4E4C3505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" y="255"/>
                <a:ext cx="9" cy="21"/>
              </a:xfrm>
              <a:custGeom>
                <a:avLst/>
                <a:gdLst>
                  <a:gd name="T0" fmla="*/ 11 w 11"/>
                  <a:gd name="T1" fmla="*/ 0 h 24"/>
                  <a:gd name="T2" fmla="*/ 0 w 11"/>
                  <a:gd name="T3" fmla="*/ 10 h 24"/>
                  <a:gd name="T4" fmla="*/ 1 w 11"/>
                  <a:gd name="T5" fmla="*/ 24 h 24"/>
                  <a:gd name="T6" fmla="*/ 9 w 11"/>
                  <a:gd name="T7" fmla="*/ 16 h 24"/>
                  <a:gd name="T8" fmla="*/ 11 w 1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4">
                    <a:moveTo>
                      <a:pt x="11" y="0"/>
                    </a:moveTo>
                    <a:cubicBezTo>
                      <a:pt x="7" y="3"/>
                      <a:pt x="4" y="6"/>
                      <a:pt x="0" y="10"/>
                    </a:cubicBezTo>
                    <a:cubicBezTo>
                      <a:pt x="0" y="14"/>
                      <a:pt x="0" y="19"/>
                      <a:pt x="1" y="24"/>
                    </a:cubicBezTo>
                    <a:cubicBezTo>
                      <a:pt x="3" y="21"/>
                      <a:pt x="6" y="19"/>
                      <a:pt x="9" y="16"/>
                    </a:cubicBezTo>
                    <a:cubicBezTo>
                      <a:pt x="10" y="11"/>
                      <a:pt x="10" y="5"/>
                      <a:pt x="11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88" name="Freeform 5052">
                <a:extLst>
                  <a:ext uri="{FF2B5EF4-FFF2-40B4-BE49-F238E27FC236}">
                    <a16:creationId xmlns:a16="http://schemas.microsoft.com/office/drawing/2014/main" id="{B8D32DF8-7F15-4D4B-9DF7-33A343061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" y="866"/>
                <a:ext cx="3" cy="17"/>
              </a:xfrm>
              <a:custGeom>
                <a:avLst/>
                <a:gdLst>
                  <a:gd name="T0" fmla="*/ 4 w 4"/>
                  <a:gd name="T1" fmla="*/ 0 h 20"/>
                  <a:gd name="T2" fmla="*/ 1 w 4"/>
                  <a:gd name="T3" fmla="*/ 17 h 20"/>
                  <a:gd name="T4" fmla="*/ 4 w 4"/>
                  <a:gd name="T5" fmla="*/ 20 h 20"/>
                  <a:gd name="T6" fmla="*/ 4 w 4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0">
                    <a:moveTo>
                      <a:pt x="4" y="0"/>
                    </a:moveTo>
                    <a:cubicBezTo>
                      <a:pt x="3" y="6"/>
                      <a:pt x="2" y="11"/>
                      <a:pt x="1" y="17"/>
                    </a:cubicBezTo>
                    <a:cubicBezTo>
                      <a:pt x="0" y="19"/>
                      <a:pt x="2" y="20"/>
                      <a:pt x="4" y="20"/>
                    </a:cubicBezTo>
                    <a:cubicBezTo>
                      <a:pt x="4" y="14"/>
                      <a:pt x="4" y="7"/>
                      <a:pt x="4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89" name="Freeform 5053">
                <a:extLst>
                  <a:ext uri="{FF2B5EF4-FFF2-40B4-BE49-F238E27FC236}">
                    <a16:creationId xmlns:a16="http://schemas.microsoft.com/office/drawing/2014/main" id="{03036690-49A9-4C56-A459-C780846E5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" y="269"/>
                <a:ext cx="7" cy="24"/>
              </a:xfrm>
              <a:custGeom>
                <a:avLst/>
                <a:gdLst>
                  <a:gd name="T0" fmla="*/ 8 w 8"/>
                  <a:gd name="T1" fmla="*/ 0 h 28"/>
                  <a:gd name="T2" fmla="*/ 0 w 8"/>
                  <a:gd name="T3" fmla="*/ 8 h 28"/>
                  <a:gd name="T4" fmla="*/ 0 w 8"/>
                  <a:gd name="T5" fmla="*/ 28 h 28"/>
                  <a:gd name="T6" fmla="*/ 7 w 8"/>
                  <a:gd name="T7" fmla="*/ 23 h 28"/>
                  <a:gd name="T8" fmla="*/ 8 w 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8">
                    <a:moveTo>
                      <a:pt x="8" y="0"/>
                    </a:moveTo>
                    <a:cubicBezTo>
                      <a:pt x="5" y="3"/>
                      <a:pt x="2" y="5"/>
                      <a:pt x="0" y="8"/>
                    </a:cubicBezTo>
                    <a:cubicBezTo>
                      <a:pt x="0" y="15"/>
                      <a:pt x="0" y="21"/>
                      <a:pt x="0" y="28"/>
                    </a:cubicBezTo>
                    <a:cubicBezTo>
                      <a:pt x="3" y="26"/>
                      <a:pt x="5" y="25"/>
                      <a:pt x="7" y="23"/>
                    </a:cubicBezTo>
                    <a:cubicBezTo>
                      <a:pt x="7" y="15"/>
                      <a:pt x="8" y="8"/>
                      <a:pt x="8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90" name="Freeform 5054">
                <a:extLst>
                  <a:ext uri="{FF2B5EF4-FFF2-40B4-BE49-F238E27FC236}">
                    <a16:creationId xmlns:a16="http://schemas.microsoft.com/office/drawing/2014/main" id="{DB084AC2-6640-466F-B9CF-B01B59C6B2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" y="295"/>
                <a:ext cx="12" cy="446"/>
              </a:xfrm>
              <a:custGeom>
                <a:avLst/>
                <a:gdLst>
                  <a:gd name="T0" fmla="*/ 8 w 14"/>
                  <a:gd name="T1" fmla="*/ 128 h 524"/>
                  <a:gd name="T2" fmla="*/ 6 w 14"/>
                  <a:gd name="T3" fmla="*/ 269 h 524"/>
                  <a:gd name="T4" fmla="*/ 5 w 14"/>
                  <a:gd name="T5" fmla="*/ 352 h 524"/>
                  <a:gd name="T6" fmla="*/ 1 w 14"/>
                  <a:gd name="T7" fmla="*/ 441 h 524"/>
                  <a:gd name="T8" fmla="*/ 0 w 14"/>
                  <a:gd name="T9" fmla="*/ 524 h 524"/>
                  <a:gd name="T10" fmla="*/ 8 w 14"/>
                  <a:gd name="T11" fmla="*/ 128 h 524"/>
                  <a:gd name="T12" fmla="*/ 3 w 14"/>
                  <a:gd name="T13" fmla="*/ 0 h 524"/>
                  <a:gd name="T14" fmla="*/ 3 w 14"/>
                  <a:gd name="T15" fmla="*/ 1 h 524"/>
                  <a:gd name="T16" fmla="*/ 3 w 14"/>
                  <a:gd name="T17" fmla="*/ 1 h 524"/>
                  <a:gd name="T18" fmla="*/ 3 w 14"/>
                  <a:gd name="T19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524">
                    <a:moveTo>
                      <a:pt x="8" y="128"/>
                    </a:moveTo>
                    <a:cubicBezTo>
                      <a:pt x="8" y="175"/>
                      <a:pt x="7" y="222"/>
                      <a:pt x="6" y="269"/>
                    </a:cubicBezTo>
                    <a:cubicBezTo>
                      <a:pt x="6" y="297"/>
                      <a:pt x="6" y="325"/>
                      <a:pt x="5" y="352"/>
                    </a:cubicBezTo>
                    <a:cubicBezTo>
                      <a:pt x="3" y="382"/>
                      <a:pt x="2" y="411"/>
                      <a:pt x="1" y="441"/>
                    </a:cubicBezTo>
                    <a:cubicBezTo>
                      <a:pt x="1" y="468"/>
                      <a:pt x="0" y="496"/>
                      <a:pt x="0" y="524"/>
                    </a:cubicBezTo>
                    <a:cubicBezTo>
                      <a:pt x="14" y="393"/>
                      <a:pt x="12" y="260"/>
                      <a:pt x="8" y="128"/>
                    </a:cubicBezTo>
                    <a:moveTo>
                      <a:pt x="3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91" name="Freeform 5055">
                <a:extLst>
                  <a:ext uri="{FF2B5EF4-FFF2-40B4-BE49-F238E27FC236}">
                    <a16:creationId xmlns:a16="http://schemas.microsoft.com/office/drawing/2014/main" id="{37C811CE-1A04-4762-9F19-62CB8C85E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" y="296"/>
                <a:ext cx="15" cy="509"/>
              </a:xfrm>
              <a:custGeom>
                <a:avLst/>
                <a:gdLst>
                  <a:gd name="T0" fmla="*/ 13 w 18"/>
                  <a:gd name="T1" fmla="*/ 0 h 598"/>
                  <a:gd name="T2" fmla="*/ 13 w 18"/>
                  <a:gd name="T3" fmla="*/ 0 h 598"/>
                  <a:gd name="T4" fmla="*/ 11 w 18"/>
                  <a:gd name="T5" fmla="*/ 48 h 598"/>
                  <a:gd name="T6" fmla="*/ 10 w 18"/>
                  <a:gd name="T7" fmla="*/ 194 h 598"/>
                  <a:gd name="T8" fmla="*/ 9 w 18"/>
                  <a:gd name="T9" fmla="*/ 278 h 598"/>
                  <a:gd name="T10" fmla="*/ 9 w 18"/>
                  <a:gd name="T11" fmla="*/ 282 h 598"/>
                  <a:gd name="T12" fmla="*/ 2 w 18"/>
                  <a:gd name="T13" fmla="*/ 480 h 598"/>
                  <a:gd name="T14" fmla="*/ 0 w 18"/>
                  <a:gd name="T15" fmla="*/ 598 h 598"/>
                  <a:gd name="T16" fmla="*/ 10 w 18"/>
                  <a:gd name="T17" fmla="*/ 523 h 598"/>
                  <a:gd name="T18" fmla="*/ 11 w 18"/>
                  <a:gd name="T19" fmla="*/ 440 h 598"/>
                  <a:gd name="T20" fmla="*/ 15 w 18"/>
                  <a:gd name="T21" fmla="*/ 351 h 598"/>
                  <a:gd name="T22" fmla="*/ 16 w 18"/>
                  <a:gd name="T23" fmla="*/ 268 h 598"/>
                  <a:gd name="T24" fmla="*/ 18 w 18"/>
                  <a:gd name="T25" fmla="*/ 127 h 598"/>
                  <a:gd name="T26" fmla="*/ 13 w 18"/>
                  <a:gd name="T27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598"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16"/>
                      <a:pt x="11" y="32"/>
                      <a:pt x="11" y="48"/>
                    </a:cubicBezTo>
                    <a:cubicBezTo>
                      <a:pt x="11" y="97"/>
                      <a:pt x="11" y="145"/>
                      <a:pt x="10" y="194"/>
                    </a:cubicBezTo>
                    <a:cubicBezTo>
                      <a:pt x="10" y="222"/>
                      <a:pt x="11" y="250"/>
                      <a:pt x="9" y="278"/>
                    </a:cubicBezTo>
                    <a:cubicBezTo>
                      <a:pt x="9" y="279"/>
                      <a:pt x="9" y="281"/>
                      <a:pt x="9" y="282"/>
                    </a:cubicBezTo>
                    <a:cubicBezTo>
                      <a:pt x="9" y="348"/>
                      <a:pt x="7" y="414"/>
                      <a:pt x="2" y="480"/>
                    </a:cubicBezTo>
                    <a:cubicBezTo>
                      <a:pt x="1" y="519"/>
                      <a:pt x="1" y="559"/>
                      <a:pt x="0" y="598"/>
                    </a:cubicBezTo>
                    <a:cubicBezTo>
                      <a:pt x="4" y="573"/>
                      <a:pt x="7" y="548"/>
                      <a:pt x="10" y="523"/>
                    </a:cubicBezTo>
                    <a:cubicBezTo>
                      <a:pt x="10" y="495"/>
                      <a:pt x="11" y="467"/>
                      <a:pt x="11" y="440"/>
                    </a:cubicBezTo>
                    <a:cubicBezTo>
                      <a:pt x="12" y="410"/>
                      <a:pt x="13" y="381"/>
                      <a:pt x="15" y="351"/>
                    </a:cubicBezTo>
                    <a:cubicBezTo>
                      <a:pt x="16" y="324"/>
                      <a:pt x="16" y="296"/>
                      <a:pt x="16" y="268"/>
                    </a:cubicBezTo>
                    <a:cubicBezTo>
                      <a:pt x="17" y="221"/>
                      <a:pt x="18" y="174"/>
                      <a:pt x="18" y="127"/>
                    </a:cubicBezTo>
                    <a:cubicBezTo>
                      <a:pt x="17" y="85"/>
                      <a:pt x="15" y="42"/>
                      <a:pt x="13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92" name="Freeform 5056">
                <a:extLst>
                  <a:ext uri="{FF2B5EF4-FFF2-40B4-BE49-F238E27FC236}">
                    <a16:creationId xmlns:a16="http://schemas.microsoft.com/office/drawing/2014/main" id="{F4173037-148A-4B9E-9295-7C482740C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" y="286"/>
                <a:ext cx="5" cy="12"/>
              </a:xfrm>
              <a:custGeom>
                <a:avLst/>
                <a:gdLst>
                  <a:gd name="T0" fmla="*/ 5 w 5"/>
                  <a:gd name="T1" fmla="*/ 0 h 14"/>
                  <a:gd name="T2" fmla="*/ 0 w 5"/>
                  <a:gd name="T3" fmla="*/ 3 h 14"/>
                  <a:gd name="T4" fmla="*/ 0 w 5"/>
                  <a:gd name="T5" fmla="*/ 14 h 14"/>
                  <a:gd name="T6" fmla="*/ 5 w 5"/>
                  <a:gd name="T7" fmla="*/ 12 h 14"/>
                  <a:gd name="T8" fmla="*/ 5 w 5"/>
                  <a:gd name="T9" fmla="*/ 11 h 14"/>
                  <a:gd name="T10" fmla="*/ 5 w 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4">
                    <a:moveTo>
                      <a:pt x="5" y="0"/>
                    </a:moveTo>
                    <a:cubicBezTo>
                      <a:pt x="3" y="1"/>
                      <a:pt x="2" y="2"/>
                      <a:pt x="0" y="3"/>
                    </a:cubicBezTo>
                    <a:cubicBezTo>
                      <a:pt x="0" y="7"/>
                      <a:pt x="0" y="10"/>
                      <a:pt x="0" y="14"/>
                    </a:cubicBezTo>
                    <a:cubicBezTo>
                      <a:pt x="1" y="13"/>
                      <a:pt x="3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7"/>
                      <a:pt x="5" y="3"/>
                      <a:pt x="5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93" name="Freeform 5057">
                <a:extLst>
                  <a:ext uri="{FF2B5EF4-FFF2-40B4-BE49-F238E27FC236}">
                    <a16:creationId xmlns:a16="http://schemas.microsoft.com/office/drawing/2014/main" id="{FCA16E2E-6AF2-4CA5-88FF-FFB4843247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" y="296"/>
                <a:ext cx="16" cy="532"/>
              </a:xfrm>
              <a:custGeom>
                <a:avLst/>
                <a:gdLst>
                  <a:gd name="T0" fmla="*/ 7 w 18"/>
                  <a:gd name="T1" fmla="*/ 480 h 625"/>
                  <a:gd name="T2" fmla="*/ 6 w 18"/>
                  <a:gd name="T3" fmla="*/ 487 h 625"/>
                  <a:gd name="T4" fmla="*/ 2 w 18"/>
                  <a:gd name="T5" fmla="*/ 529 h 625"/>
                  <a:gd name="T6" fmla="*/ 0 w 18"/>
                  <a:gd name="T7" fmla="*/ 625 h 625"/>
                  <a:gd name="T8" fmla="*/ 5 w 18"/>
                  <a:gd name="T9" fmla="*/ 598 h 625"/>
                  <a:gd name="T10" fmla="*/ 7 w 18"/>
                  <a:gd name="T11" fmla="*/ 480 h 625"/>
                  <a:gd name="T12" fmla="*/ 18 w 18"/>
                  <a:gd name="T13" fmla="*/ 0 h 625"/>
                  <a:gd name="T14" fmla="*/ 13 w 18"/>
                  <a:gd name="T15" fmla="*/ 2 h 625"/>
                  <a:gd name="T16" fmla="*/ 12 w 18"/>
                  <a:gd name="T17" fmla="*/ 30 h 625"/>
                  <a:gd name="T18" fmla="*/ 11 w 18"/>
                  <a:gd name="T19" fmla="*/ 136 h 625"/>
                  <a:gd name="T20" fmla="*/ 14 w 18"/>
                  <a:gd name="T21" fmla="*/ 282 h 625"/>
                  <a:gd name="T22" fmla="*/ 14 w 18"/>
                  <a:gd name="T23" fmla="*/ 278 h 625"/>
                  <a:gd name="T24" fmla="*/ 15 w 18"/>
                  <a:gd name="T25" fmla="*/ 194 h 625"/>
                  <a:gd name="T26" fmla="*/ 16 w 18"/>
                  <a:gd name="T27" fmla="*/ 48 h 625"/>
                  <a:gd name="T28" fmla="*/ 18 w 18"/>
                  <a:gd name="T29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625">
                    <a:moveTo>
                      <a:pt x="7" y="480"/>
                    </a:moveTo>
                    <a:cubicBezTo>
                      <a:pt x="7" y="482"/>
                      <a:pt x="6" y="484"/>
                      <a:pt x="6" y="487"/>
                    </a:cubicBezTo>
                    <a:cubicBezTo>
                      <a:pt x="5" y="501"/>
                      <a:pt x="4" y="515"/>
                      <a:pt x="2" y="529"/>
                    </a:cubicBezTo>
                    <a:cubicBezTo>
                      <a:pt x="2" y="561"/>
                      <a:pt x="1" y="593"/>
                      <a:pt x="0" y="625"/>
                    </a:cubicBezTo>
                    <a:cubicBezTo>
                      <a:pt x="2" y="616"/>
                      <a:pt x="3" y="607"/>
                      <a:pt x="5" y="598"/>
                    </a:cubicBezTo>
                    <a:cubicBezTo>
                      <a:pt x="6" y="559"/>
                      <a:pt x="6" y="519"/>
                      <a:pt x="7" y="480"/>
                    </a:cubicBezTo>
                    <a:moveTo>
                      <a:pt x="18" y="0"/>
                    </a:moveTo>
                    <a:cubicBezTo>
                      <a:pt x="16" y="0"/>
                      <a:pt x="14" y="1"/>
                      <a:pt x="13" y="2"/>
                    </a:cubicBezTo>
                    <a:cubicBezTo>
                      <a:pt x="13" y="11"/>
                      <a:pt x="12" y="21"/>
                      <a:pt x="12" y="30"/>
                    </a:cubicBezTo>
                    <a:cubicBezTo>
                      <a:pt x="12" y="66"/>
                      <a:pt x="12" y="101"/>
                      <a:pt x="11" y="136"/>
                    </a:cubicBezTo>
                    <a:cubicBezTo>
                      <a:pt x="13" y="185"/>
                      <a:pt x="14" y="234"/>
                      <a:pt x="14" y="282"/>
                    </a:cubicBezTo>
                    <a:cubicBezTo>
                      <a:pt x="14" y="281"/>
                      <a:pt x="14" y="279"/>
                      <a:pt x="14" y="278"/>
                    </a:cubicBezTo>
                    <a:cubicBezTo>
                      <a:pt x="16" y="250"/>
                      <a:pt x="15" y="222"/>
                      <a:pt x="15" y="194"/>
                    </a:cubicBezTo>
                    <a:cubicBezTo>
                      <a:pt x="16" y="145"/>
                      <a:pt x="16" y="97"/>
                      <a:pt x="16" y="48"/>
                    </a:cubicBezTo>
                    <a:cubicBezTo>
                      <a:pt x="16" y="32"/>
                      <a:pt x="17" y="16"/>
                      <a:pt x="18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94" name="Freeform 5058">
                <a:extLst>
                  <a:ext uri="{FF2B5EF4-FFF2-40B4-BE49-F238E27FC236}">
                    <a16:creationId xmlns:a16="http://schemas.microsoft.com/office/drawing/2014/main" id="{8B2AF6CB-57D0-428D-BFFF-350393E8F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" y="854"/>
                <a:ext cx="3" cy="29"/>
              </a:xfrm>
              <a:custGeom>
                <a:avLst/>
                <a:gdLst>
                  <a:gd name="T0" fmla="*/ 3 w 3"/>
                  <a:gd name="T1" fmla="*/ 0 h 34"/>
                  <a:gd name="T2" fmla="*/ 0 w 3"/>
                  <a:gd name="T3" fmla="*/ 14 h 34"/>
                  <a:gd name="T4" fmla="*/ 0 w 3"/>
                  <a:gd name="T5" fmla="*/ 34 h 34"/>
                  <a:gd name="T6" fmla="*/ 1 w 3"/>
                  <a:gd name="T7" fmla="*/ 34 h 34"/>
                  <a:gd name="T8" fmla="*/ 2 w 3"/>
                  <a:gd name="T9" fmla="*/ 34 h 34"/>
                  <a:gd name="T10" fmla="*/ 3 w 3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4">
                    <a:moveTo>
                      <a:pt x="3" y="0"/>
                    </a:moveTo>
                    <a:cubicBezTo>
                      <a:pt x="2" y="5"/>
                      <a:pt x="1" y="10"/>
                      <a:pt x="0" y="14"/>
                    </a:cubicBezTo>
                    <a:cubicBezTo>
                      <a:pt x="0" y="21"/>
                      <a:pt x="0" y="28"/>
                      <a:pt x="0" y="34"/>
                    </a:cubicBezTo>
                    <a:cubicBezTo>
                      <a:pt x="0" y="34"/>
                      <a:pt x="0" y="34"/>
                      <a:pt x="1" y="34"/>
                    </a:cubicBezTo>
                    <a:cubicBezTo>
                      <a:pt x="1" y="34"/>
                      <a:pt x="2" y="34"/>
                      <a:pt x="2" y="34"/>
                    </a:cubicBezTo>
                    <a:cubicBezTo>
                      <a:pt x="3" y="23"/>
                      <a:pt x="3" y="12"/>
                      <a:pt x="3" y="0"/>
                    </a:cubicBezTo>
                  </a:path>
                </a:pathLst>
              </a:custGeom>
              <a:solidFill>
                <a:srgbClr val="653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95" name="Freeform 5059">
                <a:extLst>
                  <a:ext uri="{FF2B5EF4-FFF2-40B4-BE49-F238E27FC236}">
                    <a16:creationId xmlns:a16="http://schemas.microsoft.com/office/drawing/2014/main" id="{57E843C1-5776-479B-BC0B-4B6C679A4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" y="289"/>
                <a:ext cx="6" cy="11"/>
              </a:xfrm>
              <a:custGeom>
                <a:avLst/>
                <a:gdLst>
                  <a:gd name="T0" fmla="*/ 7 w 7"/>
                  <a:gd name="T1" fmla="*/ 0 h 14"/>
                  <a:gd name="T2" fmla="*/ 0 w 7"/>
                  <a:gd name="T3" fmla="*/ 5 h 14"/>
                  <a:gd name="T4" fmla="*/ 1 w 7"/>
                  <a:gd name="T5" fmla="*/ 14 h 14"/>
                  <a:gd name="T6" fmla="*/ 4 w 7"/>
                  <a:gd name="T7" fmla="*/ 12 h 14"/>
                  <a:gd name="T8" fmla="*/ 7 w 7"/>
                  <a:gd name="T9" fmla="*/ 11 h 14"/>
                  <a:gd name="T10" fmla="*/ 7 w 7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7" y="0"/>
                    </a:moveTo>
                    <a:cubicBezTo>
                      <a:pt x="5" y="2"/>
                      <a:pt x="3" y="3"/>
                      <a:pt x="0" y="5"/>
                    </a:cubicBezTo>
                    <a:cubicBezTo>
                      <a:pt x="1" y="8"/>
                      <a:pt x="1" y="11"/>
                      <a:pt x="1" y="14"/>
                    </a:cubicBezTo>
                    <a:cubicBezTo>
                      <a:pt x="2" y="13"/>
                      <a:pt x="3" y="13"/>
                      <a:pt x="4" y="12"/>
                    </a:cubicBezTo>
                    <a:cubicBezTo>
                      <a:pt x="5" y="12"/>
                      <a:pt x="6" y="11"/>
                      <a:pt x="7" y="11"/>
                    </a:cubicBezTo>
                    <a:cubicBezTo>
                      <a:pt x="7" y="7"/>
                      <a:pt x="7" y="4"/>
                      <a:pt x="7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96" name="Freeform 5060">
                <a:extLst>
                  <a:ext uri="{FF2B5EF4-FFF2-40B4-BE49-F238E27FC236}">
                    <a16:creationId xmlns:a16="http://schemas.microsoft.com/office/drawing/2014/main" id="{9AC8C392-B54F-46F4-9589-F75F73BBE4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" y="298"/>
                <a:ext cx="23" cy="584"/>
              </a:xfrm>
              <a:custGeom>
                <a:avLst/>
                <a:gdLst>
                  <a:gd name="T0" fmla="*/ 16 w 27"/>
                  <a:gd name="T1" fmla="*/ 527 h 687"/>
                  <a:gd name="T2" fmla="*/ 1 w 27"/>
                  <a:gd name="T3" fmla="*/ 631 h 687"/>
                  <a:gd name="T4" fmla="*/ 0 w 27"/>
                  <a:gd name="T5" fmla="*/ 687 h 687"/>
                  <a:gd name="T6" fmla="*/ 2 w 27"/>
                  <a:gd name="T7" fmla="*/ 684 h 687"/>
                  <a:gd name="T8" fmla="*/ 14 w 27"/>
                  <a:gd name="T9" fmla="*/ 623 h 687"/>
                  <a:gd name="T10" fmla="*/ 16 w 27"/>
                  <a:gd name="T11" fmla="*/ 527 h 687"/>
                  <a:gd name="T12" fmla="*/ 27 w 27"/>
                  <a:gd name="T13" fmla="*/ 0 h 687"/>
                  <a:gd name="T14" fmla="*/ 24 w 27"/>
                  <a:gd name="T15" fmla="*/ 1 h 687"/>
                  <a:gd name="T16" fmla="*/ 21 w 27"/>
                  <a:gd name="T17" fmla="*/ 3 h 687"/>
                  <a:gd name="T18" fmla="*/ 25 w 27"/>
                  <a:gd name="T19" fmla="*/ 134 h 687"/>
                  <a:gd name="T20" fmla="*/ 26 w 27"/>
                  <a:gd name="T21" fmla="*/ 28 h 687"/>
                  <a:gd name="T22" fmla="*/ 27 w 27"/>
                  <a:gd name="T23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687">
                    <a:moveTo>
                      <a:pt x="16" y="527"/>
                    </a:moveTo>
                    <a:cubicBezTo>
                      <a:pt x="12" y="562"/>
                      <a:pt x="8" y="597"/>
                      <a:pt x="1" y="631"/>
                    </a:cubicBezTo>
                    <a:cubicBezTo>
                      <a:pt x="1" y="650"/>
                      <a:pt x="1" y="668"/>
                      <a:pt x="0" y="687"/>
                    </a:cubicBezTo>
                    <a:cubicBezTo>
                      <a:pt x="1" y="686"/>
                      <a:pt x="2" y="685"/>
                      <a:pt x="2" y="684"/>
                    </a:cubicBezTo>
                    <a:cubicBezTo>
                      <a:pt x="7" y="664"/>
                      <a:pt x="11" y="644"/>
                      <a:pt x="14" y="623"/>
                    </a:cubicBezTo>
                    <a:cubicBezTo>
                      <a:pt x="15" y="591"/>
                      <a:pt x="16" y="559"/>
                      <a:pt x="16" y="527"/>
                    </a:cubicBezTo>
                    <a:moveTo>
                      <a:pt x="27" y="0"/>
                    </a:moveTo>
                    <a:cubicBezTo>
                      <a:pt x="26" y="0"/>
                      <a:pt x="25" y="1"/>
                      <a:pt x="24" y="1"/>
                    </a:cubicBezTo>
                    <a:cubicBezTo>
                      <a:pt x="23" y="2"/>
                      <a:pt x="22" y="2"/>
                      <a:pt x="21" y="3"/>
                    </a:cubicBezTo>
                    <a:cubicBezTo>
                      <a:pt x="22" y="47"/>
                      <a:pt x="24" y="91"/>
                      <a:pt x="25" y="134"/>
                    </a:cubicBezTo>
                    <a:cubicBezTo>
                      <a:pt x="26" y="99"/>
                      <a:pt x="26" y="64"/>
                      <a:pt x="26" y="28"/>
                    </a:cubicBezTo>
                    <a:cubicBezTo>
                      <a:pt x="26" y="19"/>
                      <a:pt x="27" y="9"/>
                      <a:pt x="27" y="0"/>
                    </a:cubicBezTo>
                  </a:path>
                </a:pathLst>
              </a:custGeom>
              <a:solidFill>
                <a:srgbClr val="653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97" name="Freeform 5061">
                <a:extLst>
                  <a:ext uri="{FF2B5EF4-FFF2-40B4-BE49-F238E27FC236}">
                    <a16:creationId xmlns:a16="http://schemas.microsoft.com/office/drawing/2014/main" id="{3A8FBF21-F012-4647-AED8-9CB4BDB7A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" y="835"/>
                <a:ext cx="4" cy="48"/>
              </a:xfrm>
              <a:custGeom>
                <a:avLst/>
                <a:gdLst>
                  <a:gd name="T0" fmla="*/ 5 w 5"/>
                  <a:gd name="T1" fmla="*/ 0 h 57"/>
                  <a:gd name="T2" fmla="*/ 1 w 5"/>
                  <a:gd name="T3" fmla="*/ 23 h 57"/>
                  <a:gd name="T4" fmla="*/ 0 w 5"/>
                  <a:gd name="T5" fmla="*/ 57 h 57"/>
                  <a:gd name="T6" fmla="*/ 4 w 5"/>
                  <a:gd name="T7" fmla="*/ 56 h 57"/>
                  <a:gd name="T8" fmla="*/ 5 w 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7">
                    <a:moveTo>
                      <a:pt x="5" y="0"/>
                    </a:moveTo>
                    <a:cubicBezTo>
                      <a:pt x="4" y="8"/>
                      <a:pt x="3" y="16"/>
                      <a:pt x="1" y="23"/>
                    </a:cubicBezTo>
                    <a:cubicBezTo>
                      <a:pt x="1" y="35"/>
                      <a:pt x="1" y="46"/>
                      <a:pt x="0" y="57"/>
                    </a:cubicBezTo>
                    <a:cubicBezTo>
                      <a:pt x="2" y="57"/>
                      <a:pt x="3" y="57"/>
                      <a:pt x="4" y="56"/>
                    </a:cubicBezTo>
                    <a:cubicBezTo>
                      <a:pt x="5" y="37"/>
                      <a:pt x="5" y="19"/>
                      <a:pt x="5" y="0"/>
                    </a:cubicBezTo>
                  </a:path>
                </a:pathLst>
              </a:custGeom>
              <a:solidFill>
                <a:srgbClr val="6634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98" name="Freeform 5062">
                <a:extLst>
                  <a:ext uri="{FF2B5EF4-FFF2-40B4-BE49-F238E27FC236}">
                    <a16:creationId xmlns:a16="http://schemas.microsoft.com/office/drawing/2014/main" id="{3BDDDF37-1F7F-4361-AB6D-2FB23EC64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" y="822"/>
                <a:ext cx="15" cy="179"/>
              </a:xfrm>
              <a:custGeom>
                <a:avLst/>
                <a:gdLst>
                  <a:gd name="T0" fmla="*/ 13 w 18"/>
                  <a:gd name="T1" fmla="*/ 0 h 210"/>
                  <a:gd name="T2" fmla="*/ 4 w 18"/>
                  <a:gd name="T3" fmla="*/ 3 h 210"/>
                  <a:gd name="T4" fmla="*/ 4 w 18"/>
                  <a:gd name="T5" fmla="*/ 11 h 210"/>
                  <a:gd name="T6" fmla="*/ 3 w 18"/>
                  <a:gd name="T7" fmla="*/ 80 h 210"/>
                  <a:gd name="T8" fmla="*/ 0 w 18"/>
                  <a:gd name="T9" fmla="*/ 210 h 210"/>
                  <a:gd name="T10" fmla="*/ 15 w 18"/>
                  <a:gd name="T11" fmla="*/ 1 h 210"/>
                  <a:gd name="T12" fmla="*/ 13 w 18"/>
                  <a:gd name="T13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10">
                    <a:moveTo>
                      <a:pt x="13" y="0"/>
                    </a:moveTo>
                    <a:cubicBezTo>
                      <a:pt x="10" y="0"/>
                      <a:pt x="6" y="1"/>
                      <a:pt x="4" y="3"/>
                    </a:cubicBezTo>
                    <a:cubicBezTo>
                      <a:pt x="4" y="6"/>
                      <a:pt x="4" y="9"/>
                      <a:pt x="4" y="11"/>
                    </a:cubicBezTo>
                    <a:cubicBezTo>
                      <a:pt x="5" y="34"/>
                      <a:pt x="4" y="57"/>
                      <a:pt x="3" y="80"/>
                    </a:cubicBezTo>
                    <a:cubicBezTo>
                      <a:pt x="2" y="124"/>
                      <a:pt x="1" y="167"/>
                      <a:pt x="0" y="210"/>
                    </a:cubicBezTo>
                    <a:cubicBezTo>
                      <a:pt x="10" y="141"/>
                      <a:pt x="18" y="71"/>
                      <a:pt x="15" y="1"/>
                    </a:cubicBezTo>
                    <a:cubicBezTo>
                      <a:pt x="15" y="0"/>
                      <a:pt x="14" y="0"/>
                      <a:pt x="13" y="0"/>
                    </a:cubicBezTo>
                  </a:path>
                </a:pathLst>
              </a:custGeom>
              <a:solidFill>
                <a:srgbClr val="6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99" name="Freeform 5063">
                <a:extLst>
                  <a:ext uri="{FF2B5EF4-FFF2-40B4-BE49-F238E27FC236}">
                    <a16:creationId xmlns:a16="http://schemas.microsoft.com/office/drawing/2014/main" id="{A03EB0DD-8781-46BF-A486-7D6BAE1F14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8" y="824"/>
                <a:ext cx="25" cy="624"/>
              </a:xfrm>
              <a:custGeom>
                <a:avLst/>
                <a:gdLst>
                  <a:gd name="T0" fmla="*/ 4 w 29"/>
                  <a:gd name="T1" fmla="*/ 525 h 733"/>
                  <a:gd name="T2" fmla="*/ 0 w 29"/>
                  <a:gd name="T3" fmla="*/ 733 h 733"/>
                  <a:gd name="T4" fmla="*/ 4 w 29"/>
                  <a:gd name="T5" fmla="*/ 730 h 733"/>
                  <a:gd name="T6" fmla="*/ 4 w 29"/>
                  <a:gd name="T7" fmla="*/ 546 h 733"/>
                  <a:gd name="T8" fmla="*/ 4 w 29"/>
                  <a:gd name="T9" fmla="*/ 525 h 733"/>
                  <a:gd name="T10" fmla="*/ 28 w 29"/>
                  <a:gd name="T11" fmla="*/ 77 h 733"/>
                  <a:gd name="T12" fmla="*/ 10 w 29"/>
                  <a:gd name="T13" fmla="*/ 238 h 733"/>
                  <a:gd name="T14" fmla="*/ 8 w 29"/>
                  <a:gd name="T15" fmla="*/ 354 h 733"/>
                  <a:gd name="T16" fmla="*/ 25 w 29"/>
                  <a:gd name="T17" fmla="*/ 207 h 733"/>
                  <a:gd name="T18" fmla="*/ 28 w 29"/>
                  <a:gd name="T19" fmla="*/ 77 h 733"/>
                  <a:gd name="T20" fmla="*/ 29 w 29"/>
                  <a:gd name="T21" fmla="*/ 0 h 733"/>
                  <a:gd name="T22" fmla="*/ 29 w 29"/>
                  <a:gd name="T23" fmla="*/ 1 h 733"/>
                  <a:gd name="T24" fmla="*/ 29 w 29"/>
                  <a:gd name="T25" fmla="*/ 8 h 733"/>
                  <a:gd name="T26" fmla="*/ 29 w 29"/>
                  <a:gd name="T27" fmla="*/ 0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733">
                    <a:moveTo>
                      <a:pt x="4" y="525"/>
                    </a:moveTo>
                    <a:cubicBezTo>
                      <a:pt x="3" y="594"/>
                      <a:pt x="1" y="664"/>
                      <a:pt x="0" y="733"/>
                    </a:cubicBezTo>
                    <a:cubicBezTo>
                      <a:pt x="2" y="732"/>
                      <a:pt x="4" y="731"/>
                      <a:pt x="4" y="730"/>
                    </a:cubicBezTo>
                    <a:cubicBezTo>
                      <a:pt x="4" y="668"/>
                      <a:pt x="4" y="607"/>
                      <a:pt x="4" y="546"/>
                    </a:cubicBezTo>
                    <a:cubicBezTo>
                      <a:pt x="4" y="539"/>
                      <a:pt x="4" y="532"/>
                      <a:pt x="4" y="525"/>
                    </a:cubicBezTo>
                    <a:moveTo>
                      <a:pt x="28" y="77"/>
                    </a:moveTo>
                    <a:cubicBezTo>
                      <a:pt x="25" y="131"/>
                      <a:pt x="17" y="184"/>
                      <a:pt x="10" y="238"/>
                    </a:cubicBezTo>
                    <a:cubicBezTo>
                      <a:pt x="9" y="276"/>
                      <a:pt x="9" y="315"/>
                      <a:pt x="8" y="354"/>
                    </a:cubicBezTo>
                    <a:cubicBezTo>
                      <a:pt x="12" y="305"/>
                      <a:pt x="19" y="256"/>
                      <a:pt x="25" y="207"/>
                    </a:cubicBezTo>
                    <a:cubicBezTo>
                      <a:pt x="26" y="164"/>
                      <a:pt x="27" y="121"/>
                      <a:pt x="28" y="77"/>
                    </a:cubicBezTo>
                    <a:moveTo>
                      <a:pt x="29" y="0"/>
                    </a:moveTo>
                    <a:cubicBezTo>
                      <a:pt x="29" y="0"/>
                      <a:pt x="29" y="1"/>
                      <a:pt x="29" y="1"/>
                    </a:cubicBezTo>
                    <a:cubicBezTo>
                      <a:pt x="29" y="3"/>
                      <a:pt x="29" y="6"/>
                      <a:pt x="29" y="8"/>
                    </a:cubicBezTo>
                    <a:cubicBezTo>
                      <a:pt x="29" y="6"/>
                      <a:pt x="29" y="3"/>
                      <a:pt x="29" y="0"/>
                    </a:cubicBezTo>
                  </a:path>
                </a:pathLst>
              </a:custGeom>
              <a:solidFill>
                <a:srgbClr val="643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00" name="Freeform 5064">
                <a:extLst>
                  <a:ext uri="{FF2B5EF4-FFF2-40B4-BE49-F238E27FC236}">
                    <a16:creationId xmlns:a16="http://schemas.microsoft.com/office/drawing/2014/main" id="{72D67269-CBD3-4F3B-8F05-AD70F5DC1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" y="1027"/>
                <a:ext cx="12" cy="422"/>
              </a:xfrm>
              <a:custGeom>
                <a:avLst/>
                <a:gdLst>
                  <a:gd name="T0" fmla="*/ 14 w 14"/>
                  <a:gd name="T1" fmla="*/ 0 h 496"/>
                  <a:gd name="T2" fmla="*/ 10 w 14"/>
                  <a:gd name="T3" fmla="*/ 30 h 496"/>
                  <a:gd name="T4" fmla="*/ 0 w 14"/>
                  <a:gd name="T5" fmla="*/ 496 h 496"/>
                  <a:gd name="T6" fmla="*/ 4 w 14"/>
                  <a:gd name="T7" fmla="*/ 495 h 496"/>
                  <a:gd name="T8" fmla="*/ 8 w 14"/>
                  <a:gd name="T9" fmla="*/ 287 h 496"/>
                  <a:gd name="T10" fmla="*/ 11 w 14"/>
                  <a:gd name="T11" fmla="*/ 124 h 496"/>
                  <a:gd name="T12" fmla="*/ 12 w 14"/>
                  <a:gd name="T13" fmla="*/ 116 h 496"/>
                  <a:gd name="T14" fmla="*/ 14 w 14"/>
                  <a:gd name="T15" fmla="*/ 0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496">
                    <a:moveTo>
                      <a:pt x="14" y="0"/>
                    </a:moveTo>
                    <a:cubicBezTo>
                      <a:pt x="13" y="10"/>
                      <a:pt x="11" y="20"/>
                      <a:pt x="10" y="30"/>
                    </a:cubicBezTo>
                    <a:cubicBezTo>
                      <a:pt x="7" y="185"/>
                      <a:pt x="4" y="340"/>
                      <a:pt x="0" y="496"/>
                    </a:cubicBezTo>
                    <a:cubicBezTo>
                      <a:pt x="2" y="496"/>
                      <a:pt x="3" y="495"/>
                      <a:pt x="4" y="495"/>
                    </a:cubicBezTo>
                    <a:cubicBezTo>
                      <a:pt x="5" y="426"/>
                      <a:pt x="7" y="356"/>
                      <a:pt x="8" y="287"/>
                    </a:cubicBezTo>
                    <a:cubicBezTo>
                      <a:pt x="8" y="233"/>
                      <a:pt x="7" y="178"/>
                      <a:pt x="11" y="124"/>
                    </a:cubicBezTo>
                    <a:cubicBezTo>
                      <a:pt x="11" y="121"/>
                      <a:pt x="12" y="118"/>
                      <a:pt x="12" y="116"/>
                    </a:cubicBezTo>
                    <a:cubicBezTo>
                      <a:pt x="13" y="77"/>
                      <a:pt x="13" y="38"/>
                      <a:pt x="14" y="0"/>
                    </a:cubicBezTo>
                  </a:path>
                </a:pathLst>
              </a:custGeom>
              <a:solidFill>
                <a:srgbClr val="643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01" name="Freeform 5065">
                <a:extLst>
                  <a:ext uri="{FF2B5EF4-FFF2-40B4-BE49-F238E27FC236}">
                    <a16:creationId xmlns:a16="http://schemas.microsoft.com/office/drawing/2014/main" id="{00F0C4ED-CC4F-438B-B767-182BB76FA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" y="1052"/>
                <a:ext cx="12" cy="397"/>
              </a:xfrm>
              <a:custGeom>
                <a:avLst/>
                <a:gdLst>
                  <a:gd name="T0" fmla="*/ 15 w 15"/>
                  <a:gd name="T1" fmla="*/ 0 h 466"/>
                  <a:gd name="T2" fmla="*/ 5 w 15"/>
                  <a:gd name="T3" fmla="*/ 97 h 466"/>
                  <a:gd name="T4" fmla="*/ 2 w 15"/>
                  <a:gd name="T5" fmla="*/ 281 h 466"/>
                  <a:gd name="T6" fmla="*/ 2 w 15"/>
                  <a:gd name="T7" fmla="*/ 465 h 466"/>
                  <a:gd name="T8" fmla="*/ 4 w 15"/>
                  <a:gd name="T9" fmla="*/ 466 h 466"/>
                  <a:gd name="T10" fmla="*/ 5 w 15"/>
                  <a:gd name="T11" fmla="*/ 466 h 466"/>
                  <a:gd name="T12" fmla="*/ 15 w 15"/>
                  <a:gd name="T13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66">
                    <a:moveTo>
                      <a:pt x="15" y="0"/>
                    </a:moveTo>
                    <a:cubicBezTo>
                      <a:pt x="11" y="32"/>
                      <a:pt x="7" y="64"/>
                      <a:pt x="5" y="97"/>
                    </a:cubicBezTo>
                    <a:cubicBezTo>
                      <a:pt x="0" y="158"/>
                      <a:pt x="2" y="219"/>
                      <a:pt x="2" y="281"/>
                    </a:cubicBezTo>
                    <a:cubicBezTo>
                      <a:pt x="2" y="342"/>
                      <a:pt x="2" y="404"/>
                      <a:pt x="2" y="465"/>
                    </a:cubicBezTo>
                    <a:cubicBezTo>
                      <a:pt x="2" y="466"/>
                      <a:pt x="3" y="466"/>
                      <a:pt x="4" y="466"/>
                    </a:cubicBezTo>
                    <a:cubicBezTo>
                      <a:pt x="5" y="466"/>
                      <a:pt x="5" y="466"/>
                      <a:pt x="5" y="466"/>
                    </a:cubicBezTo>
                    <a:cubicBezTo>
                      <a:pt x="9" y="310"/>
                      <a:pt x="12" y="155"/>
                      <a:pt x="15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02" name="Freeform 5066">
                <a:extLst>
                  <a:ext uri="{FF2B5EF4-FFF2-40B4-BE49-F238E27FC236}">
                    <a16:creationId xmlns:a16="http://schemas.microsoft.com/office/drawing/2014/main" id="{C622FDA5-1C47-4F61-9B97-72C03EF41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" y="1680"/>
                <a:ext cx="115" cy="284"/>
              </a:xfrm>
              <a:custGeom>
                <a:avLst/>
                <a:gdLst>
                  <a:gd name="T0" fmla="*/ 130 w 135"/>
                  <a:gd name="T1" fmla="*/ 0 h 334"/>
                  <a:gd name="T2" fmla="*/ 123 w 135"/>
                  <a:gd name="T3" fmla="*/ 1 h 334"/>
                  <a:gd name="T4" fmla="*/ 122 w 135"/>
                  <a:gd name="T5" fmla="*/ 333 h 334"/>
                  <a:gd name="T6" fmla="*/ 125 w 135"/>
                  <a:gd name="T7" fmla="*/ 334 h 334"/>
                  <a:gd name="T8" fmla="*/ 133 w 135"/>
                  <a:gd name="T9" fmla="*/ 330 h 334"/>
                  <a:gd name="T10" fmla="*/ 132 w 135"/>
                  <a:gd name="T11" fmla="*/ 2 h 334"/>
                  <a:gd name="T12" fmla="*/ 130 w 135"/>
                  <a:gd name="T1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334">
                    <a:moveTo>
                      <a:pt x="130" y="0"/>
                    </a:moveTo>
                    <a:cubicBezTo>
                      <a:pt x="127" y="0"/>
                      <a:pt x="124" y="0"/>
                      <a:pt x="123" y="1"/>
                    </a:cubicBezTo>
                    <a:cubicBezTo>
                      <a:pt x="0" y="80"/>
                      <a:pt x="71" y="231"/>
                      <a:pt x="122" y="333"/>
                    </a:cubicBezTo>
                    <a:cubicBezTo>
                      <a:pt x="122" y="334"/>
                      <a:pt x="123" y="334"/>
                      <a:pt x="125" y="334"/>
                    </a:cubicBezTo>
                    <a:cubicBezTo>
                      <a:pt x="129" y="334"/>
                      <a:pt x="134" y="332"/>
                      <a:pt x="133" y="330"/>
                    </a:cubicBezTo>
                    <a:cubicBezTo>
                      <a:pt x="84" y="231"/>
                      <a:pt x="11" y="80"/>
                      <a:pt x="132" y="2"/>
                    </a:cubicBezTo>
                    <a:cubicBezTo>
                      <a:pt x="135" y="0"/>
                      <a:pt x="133" y="0"/>
                      <a:pt x="130" y="0"/>
                    </a:cubicBezTo>
                  </a:path>
                </a:pathLst>
              </a:custGeom>
              <a:solidFill>
                <a:srgbClr val="6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03" name="Freeform 5067">
                <a:extLst>
                  <a:ext uri="{FF2B5EF4-FFF2-40B4-BE49-F238E27FC236}">
                    <a16:creationId xmlns:a16="http://schemas.microsoft.com/office/drawing/2014/main" id="{91518F2B-F362-49B9-802B-0F551ACEB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" y="1639"/>
                <a:ext cx="103" cy="504"/>
              </a:xfrm>
              <a:custGeom>
                <a:avLst/>
                <a:gdLst>
                  <a:gd name="T0" fmla="*/ 116 w 120"/>
                  <a:gd name="T1" fmla="*/ 0 h 593"/>
                  <a:gd name="T2" fmla="*/ 108 w 120"/>
                  <a:gd name="T3" fmla="*/ 2 h 593"/>
                  <a:gd name="T4" fmla="*/ 23 w 120"/>
                  <a:gd name="T5" fmla="*/ 119 h 593"/>
                  <a:gd name="T6" fmla="*/ 1 w 120"/>
                  <a:gd name="T7" fmla="*/ 237 h 593"/>
                  <a:gd name="T8" fmla="*/ 44 w 120"/>
                  <a:gd name="T9" fmla="*/ 412 h 593"/>
                  <a:gd name="T10" fmla="*/ 108 w 120"/>
                  <a:gd name="T11" fmla="*/ 592 h 593"/>
                  <a:gd name="T12" fmla="*/ 111 w 120"/>
                  <a:gd name="T13" fmla="*/ 593 h 593"/>
                  <a:gd name="T14" fmla="*/ 119 w 120"/>
                  <a:gd name="T15" fmla="*/ 589 h 593"/>
                  <a:gd name="T16" fmla="*/ 58 w 120"/>
                  <a:gd name="T17" fmla="*/ 415 h 593"/>
                  <a:gd name="T18" fmla="*/ 13 w 120"/>
                  <a:gd name="T19" fmla="*/ 245 h 593"/>
                  <a:gd name="T20" fmla="*/ 33 w 120"/>
                  <a:gd name="T21" fmla="*/ 121 h 593"/>
                  <a:gd name="T22" fmla="*/ 119 w 120"/>
                  <a:gd name="T23" fmla="*/ 2 h 593"/>
                  <a:gd name="T24" fmla="*/ 116 w 120"/>
                  <a:gd name="T25" fmla="*/ 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593">
                    <a:moveTo>
                      <a:pt x="116" y="0"/>
                    </a:moveTo>
                    <a:cubicBezTo>
                      <a:pt x="113" y="0"/>
                      <a:pt x="109" y="1"/>
                      <a:pt x="108" y="2"/>
                    </a:cubicBezTo>
                    <a:cubicBezTo>
                      <a:pt x="78" y="39"/>
                      <a:pt x="45" y="76"/>
                      <a:pt x="23" y="119"/>
                    </a:cubicBezTo>
                    <a:cubicBezTo>
                      <a:pt x="5" y="156"/>
                      <a:pt x="0" y="196"/>
                      <a:pt x="1" y="237"/>
                    </a:cubicBezTo>
                    <a:cubicBezTo>
                      <a:pt x="3" y="299"/>
                      <a:pt x="20" y="355"/>
                      <a:pt x="44" y="412"/>
                    </a:cubicBezTo>
                    <a:cubicBezTo>
                      <a:pt x="69" y="471"/>
                      <a:pt x="97" y="528"/>
                      <a:pt x="108" y="592"/>
                    </a:cubicBezTo>
                    <a:cubicBezTo>
                      <a:pt x="108" y="593"/>
                      <a:pt x="109" y="593"/>
                      <a:pt x="111" y="593"/>
                    </a:cubicBezTo>
                    <a:cubicBezTo>
                      <a:pt x="115" y="593"/>
                      <a:pt x="120" y="591"/>
                      <a:pt x="119" y="589"/>
                    </a:cubicBezTo>
                    <a:cubicBezTo>
                      <a:pt x="109" y="527"/>
                      <a:pt x="82" y="472"/>
                      <a:pt x="58" y="415"/>
                    </a:cubicBezTo>
                    <a:cubicBezTo>
                      <a:pt x="34" y="360"/>
                      <a:pt x="17" y="305"/>
                      <a:pt x="13" y="245"/>
                    </a:cubicBezTo>
                    <a:cubicBezTo>
                      <a:pt x="11" y="202"/>
                      <a:pt x="14" y="160"/>
                      <a:pt x="33" y="121"/>
                    </a:cubicBezTo>
                    <a:cubicBezTo>
                      <a:pt x="54" y="77"/>
                      <a:pt x="88" y="39"/>
                      <a:pt x="119" y="2"/>
                    </a:cubicBezTo>
                    <a:cubicBezTo>
                      <a:pt x="120" y="1"/>
                      <a:pt x="119" y="0"/>
                      <a:pt x="116" y="0"/>
                    </a:cubicBezTo>
                  </a:path>
                </a:pathLst>
              </a:custGeom>
              <a:solidFill>
                <a:srgbClr val="6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04" name="Freeform 5068">
                <a:extLst>
                  <a:ext uri="{FF2B5EF4-FFF2-40B4-BE49-F238E27FC236}">
                    <a16:creationId xmlns:a16="http://schemas.microsoft.com/office/drawing/2014/main" id="{30850BE0-DE46-44EB-AD29-653540FC8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" y="1486"/>
                <a:ext cx="9" cy="126"/>
              </a:xfrm>
              <a:custGeom>
                <a:avLst/>
                <a:gdLst>
                  <a:gd name="T0" fmla="*/ 9 w 11"/>
                  <a:gd name="T1" fmla="*/ 0 h 149"/>
                  <a:gd name="T2" fmla="*/ 0 w 11"/>
                  <a:gd name="T3" fmla="*/ 4 h 149"/>
                  <a:gd name="T4" fmla="*/ 0 w 11"/>
                  <a:gd name="T5" fmla="*/ 148 h 149"/>
                  <a:gd name="T6" fmla="*/ 2 w 11"/>
                  <a:gd name="T7" fmla="*/ 149 h 149"/>
                  <a:gd name="T8" fmla="*/ 11 w 11"/>
                  <a:gd name="T9" fmla="*/ 145 h 149"/>
                  <a:gd name="T10" fmla="*/ 11 w 11"/>
                  <a:gd name="T11" fmla="*/ 1 h 149"/>
                  <a:gd name="T12" fmla="*/ 9 w 11"/>
                  <a:gd name="T1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49">
                    <a:moveTo>
                      <a:pt x="9" y="0"/>
                    </a:moveTo>
                    <a:cubicBezTo>
                      <a:pt x="6" y="0"/>
                      <a:pt x="0" y="2"/>
                      <a:pt x="0" y="4"/>
                    </a:cubicBezTo>
                    <a:cubicBezTo>
                      <a:pt x="0" y="52"/>
                      <a:pt x="0" y="100"/>
                      <a:pt x="0" y="148"/>
                    </a:cubicBezTo>
                    <a:cubicBezTo>
                      <a:pt x="0" y="148"/>
                      <a:pt x="1" y="149"/>
                      <a:pt x="2" y="149"/>
                    </a:cubicBezTo>
                    <a:cubicBezTo>
                      <a:pt x="5" y="149"/>
                      <a:pt x="11" y="147"/>
                      <a:pt x="11" y="145"/>
                    </a:cubicBezTo>
                    <a:cubicBezTo>
                      <a:pt x="11" y="97"/>
                      <a:pt x="11" y="49"/>
                      <a:pt x="11" y="1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6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05" name="Freeform 5069">
                <a:extLst>
                  <a:ext uri="{FF2B5EF4-FFF2-40B4-BE49-F238E27FC236}">
                    <a16:creationId xmlns:a16="http://schemas.microsoft.com/office/drawing/2014/main" id="{B00191E9-70ED-4641-BF20-487E4BCFB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" y="2265"/>
                <a:ext cx="5" cy="74"/>
              </a:xfrm>
              <a:custGeom>
                <a:avLst/>
                <a:gdLst>
                  <a:gd name="T0" fmla="*/ 2 w 6"/>
                  <a:gd name="T1" fmla="*/ 0 h 87"/>
                  <a:gd name="T2" fmla="*/ 0 w 6"/>
                  <a:gd name="T3" fmla="*/ 87 h 87"/>
                  <a:gd name="T4" fmla="*/ 6 w 6"/>
                  <a:gd name="T5" fmla="*/ 82 h 87"/>
                  <a:gd name="T6" fmla="*/ 6 w 6"/>
                  <a:gd name="T7" fmla="*/ 4 h 87"/>
                  <a:gd name="T8" fmla="*/ 2 w 6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7">
                    <a:moveTo>
                      <a:pt x="2" y="0"/>
                    </a:moveTo>
                    <a:cubicBezTo>
                      <a:pt x="2" y="29"/>
                      <a:pt x="1" y="58"/>
                      <a:pt x="0" y="87"/>
                    </a:cubicBezTo>
                    <a:cubicBezTo>
                      <a:pt x="3" y="87"/>
                      <a:pt x="6" y="85"/>
                      <a:pt x="6" y="82"/>
                    </a:cubicBezTo>
                    <a:cubicBezTo>
                      <a:pt x="6" y="56"/>
                      <a:pt x="6" y="30"/>
                      <a:pt x="6" y="4"/>
                    </a:cubicBezTo>
                    <a:cubicBezTo>
                      <a:pt x="6" y="1"/>
                      <a:pt x="5" y="0"/>
                      <a:pt x="2" y="0"/>
                    </a:cubicBezTo>
                  </a:path>
                </a:pathLst>
              </a:custGeom>
              <a:solidFill>
                <a:srgbClr val="6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06" name="Freeform 5070">
                <a:extLst>
                  <a:ext uri="{FF2B5EF4-FFF2-40B4-BE49-F238E27FC236}">
                    <a16:creationId xmlns:a16="http://schemas.microsoft.com/office/drawing/2014/main" id="{9C1AE97C-8408-4AFF-AFEA-B26629A9C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" y="2265"/>
                <a:ext cx="6" cy="74"/>
              </a:xfrm>
              <a:custGeom>
                <a:avLst/>
                <a:gdLst>
                  <a:gd name="T0" fmla="*/ 6 w 7"/>
                  <a:gd name="T1" fmla="*/ 0 h 87"/>
                  <a:gd name="T2" fmla="*/ 0 w 7"/>
                  <a:gd name="T3" fmla="*/ 5 h 87"/>
                  <a:gd name="T4" fmla="*/ 0 w 7"/>
                  <a:gd name="T5" fmla="*/ 83 h 87"/>
                  <a:gd name="T6" fmla="*/ 5 w 7"/>
                  <a:gd name="T7" fmla="*/ 87 h 87"/>
                  <a:gd name="T8" fmla="*/ 5 w 7"/>
                  <a:gd name="T9" fmla="*/ 87 h 87"/>
                  <a:gd name="T10" fmla="*/ 7 w 7"/>
                  <a:gd name="T11" fmla="*/ 0 h 87"/>
                  <a:gd name="T12" fmla="*/ 6 w 7"/>
                  <a:gd name="T1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7"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31"/>
                      <a:pt x="0" y="57"/>
                      <a:pt x="0" y="83"/>
                    </a:cubicBezTo>
                    <a:cubicBezTo>
                      <a:pt x="0" y="86"/>
                      <a:pt x="2" y="87"/>
                      <a:pt x="5" y="87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6" y="58"/>
                      <a:pt x="7" y="29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</a:path>
                </a:pathLst>
              </a:custGeom>
              <a:solidFill>
                <a:srgbClr val="643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07" name="Freeform 5071">
                <a:extLst>
                  <a:ext uri="{FF2B5EF4-FFF2-40B4-BE49-F238E27FC236}">
                    <a16:creationId xmlns:a16="http://schemas.microsoft.com/office/drawing/2014/main" id="{84C09EAA-C209-4B0C-B1A7-AD986D79F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" y="2255"/>
                <a:ext cx="38" cy="1099"/>
              </a:xfrm>
              <a:custGeom>
                <a:avLst/>
                <a:gdLst>
                  <a:gd name="T0" fmla="*/ 27 w 44"/>
                  <a:gd name="T1" fmla="*/ 0 h 1291"/>
                  <a:gd name="T2" fmla="*/ 20 w 44"/>
                  <a:gd name="T3" fmla="*/ 4 h 1291"/>
                  <a:gd name="T4" fmla="*/ 12 w 44"/>
                  <a:gd name="T5" fmla="*/ 528 h 1291"/>
                  <a:gd name="T6" fmla="*/ 17 w 44"/>
                  <a:gd name="T7" fmla="*/ 784 h 1291"/>
                  <a:gd name="T8" fmla="*/ 14 w 44"/>
                  <a:gd name="T9" fmla="*/ 1030 h 1291"/>
                  <a:gd name="T10" fmla="*/ 32 w 44"/>
                  <a:gd name="T11" fmla="*/ 1289 h 1291"/>
                  <a:gd name="T12" fmla="*/ 36 w 44"/>
                  <a:gd name="T13" fmla="*/ 1291 h 1291"/>
                  <a:gd name="T14" fmla="*/ 43 w 44"/>
                  <a:gd name="T15" fmla="*/ 1286 h 1291"/>
                  <a:gd name="T16" fmla="*/ 31 w 44"/>
                  <a:gd name="T17" fmla="*/ 820 h 1291"/>
                  <a:gd name="T18" fmla="*/ 27 w 44"/>
                  <a:gd name="T19" fmla="*/ 297 h 1291"/>
                  <a:gd name="T20" fmla="*/ 31 w 44"/>
                  <a:gd name="T21" fmla="*/ 3 h 1291"/>
                  <a:gd name="T22" fmla="*/ 27 w 44"/>
                  <a:gd name="T23" fmla="*/ 0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1291">
                    <a:moveTo>
                      <a:pt x="27" y="0"/>
                    </a:moveTo>
                    <a:cubicBezTo>
                      <a:pt x="24" y="0"/>
                      <a:pt x="20" y="1"/>
                      <a:pt x="20" y="4"/>
                    </a:cubicBezTo>
                    <a:cubicBezTo>
                      <a:pt x="20" y="179"/>
                      <a:pt x="12" y="353"/>
                      <a:pt x="12" y="528"/>
                    </a:cubicBezTo>
                    <a:cubicBezTo>
                      <a:pt x="11" y="613"/>
                      <a:pt x="13" y="699"/>
                      <a:pt x="17" y="784"/>
                    </a:cubicBezTo>
                    <a:cubicBezTo>
                      <a:pt x="22" y="867"/>
                      <a:pt x="18" y="948"/>
                      <a:pt x="14" y="1030"/>
                    </a:cubicBezTo>
                    <a:cubicBezTo>
                      <a:pt x="9" y="1117"/>
                      <a:pt x="8" y="1205"/>
                      <a:pt x="32" y="1289"/>
                    </a:cubicBezTo>
                    <a:cubicBezTo>
                      <a:pt x="32" y="1290"/>
                      <a:pt x="34" y="1291"/>
                      <a:pt x="36" y="1291"/>
                    </a:cubicBezTo>
                    <a:cubicBezTo>
                      <a:pt x="39" y="1291"/>
                      <a:pt x="44" y="1289"/>
                      <a:pt x="43" y="1286"/>
                    </a:cubicBezTo>
                    <a:cubicBezTo>
                      <a:pt x="0" y="1133"/>
                      <a:pt x="40" y="975"/>
                      <a:pt x="31" y="820"/>
                    </a:cubicBezTo>
                    <a:cubicBezTo>
                      <a:pt x="22" y="646"/>
                      <a:pt x="23" y="472"/>
                      <a:pt x="27" y="297"/>
                    </a:cubicBezTo>
                    <a:cubicBezTo>
                      <a:pt x="29" y="199"/>
                      <a:pt x="31" y="101"/>
                      <a:pt x="31" y="3"/>
                    </a:cubicBezTo>
                    <a:cubicBezTo>
                      <a:pt x="31" y="1"/>
                      <a:pt x="29" y="0"/>
                      <a:pt x="27" y="0"/>
                    </a:cubicBezTo>
                  </a:path>
                </a:pathLst>
              </a:custGeom>
              <a:solidFill>
                <a:srgbClr val="6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08" name="Freeform 5072">
                <a:extLst>
                  <a:ext uri="{FF2B5EF4-FFF2-40B4-BE49-F238E27FC236}">
                    <a16:creationId xmlns:a16="http://schemas.microsoft.com/office/drawing/2014/main" id="{D3C30288-BD23-40FA-9795-218CF8692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232"/>
                <a:ext cx="879" cy="376"/>
              </a:xfrm>
              <a:custGeom>
                <a:avLst/>
                <a:gdLst>
                  <a:gd name="T0" fmla="*/ 770 w 1029"/>
                  <a:gd name="T1" fmla="*/ 203 h 441"/>
                  <a:gd name="T2" fmla="*/ 762 w 1029"/>
                  <a:gd name="T3" fmla="*/ 203 h 441"/>
                  <a:gd name="T4" fmla="*/ 775 w 1029"/>
                  <a:gd name="T5" fmla="*/ 151 h 441"/>
                  <a:gd name="T6" fmla="*/ 560 w 1029"/>
                  <a:gd name="T7" fmla="*/ 0 h 441"/>
                  <a:gd name="T8" fmla="*/ 344 w 1029"/>
                  <a:gd name="T9" fmla="*/ 151 h 441"/>
                  <a:gd name="T10" fmla="*/ 345 w 1029"/>
                  <a:gd name="T11" fmla="*/ 166 h 441"/>
                  <a:gd name="T12" fmla="*/ 302 w 1029"/>
                  <a:gd name="T13" fmla="*/ 165 h 441"/>
                  <a:gd name="T14" fmla="*/ 0 w 1029"/>
                  <a:gd name="T15" fmla="*/ 303 h 441"/>
                  <a:gd name="T16" fmla="*/ 302 w 1029"/>
                  <a:gd name="T17" fmla="*/ 441 h 441"/>
                  <a:gd name="T18" fmla="*/ 548 w 1029"/>
                  <a:gd name="T19" fmla="*/ 384 h 441"/>
                  <a:gd name="T20" fmla="*/ 770 w 1029"/>
                  <a:gd name="T21" fmla="*/ 441 h 441"/>
                  <a:gd name="T22" fmla="*/ 1029 w 1029"/>
                  <a:gd name="T23" fmla="*/ 322 h 441"/>
                  <a:gd name="T24" fmla="*/ 770 w 1029"/>
                  <a:gd name="T25" fmla="*/ 203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9" h="441">
                    <a:moveTo>
                      <a:pt x="770" y="203"/>
                    </a:moveTo>
                    <a:cubicBezTo>
                      <a:pt x="767" y="203"/>
                      <a:pt x="765" y="203"/>
                      <a:pt x="762" y="203"/>
                    </a:cubicBezTo>
                    <a:cubicBezTo>
                      <a:pt x="771" y="187"/>
                      <a:pt x="775" y="169"/>
                      <a:pt x="775" y="151"/>
                    </a:cubicBezTo>
                    <a:cubicBezTo>
                      <a:pt x="775" y="68"/>
                      <a:pt x="679" y="0"/>
                      <a:pt x="560" y="0"/>
                    </a:cubicBezTo>
                    <a:cubicBezTo>
                      <a:pt x="440" y="0"/>
                      <a:pt x="344" y="68"/>
                      <a:pt x="344" y="151"/>
                    </a:cubicBezTo>
                    <a:cubicBezTo>
                      <a:pt x="344" y="156"/>
                      <a:pt x="344" y="161"/>
                      <a:pt x="345" y="166"/>
                    </a:cubicBezTo>
                    <a:cubicBezTo>
                      <a:pt x="331" y="165"/>
                      <a:pt x="317" y="165"/>
                      <a:pt x="302" y="165"/>
                    </a:cubicBezTo>
                    <a:cubicBezTo>
                      <a:pt x="135" y="165"/>
                      <a:pt x="0" y="227"/>
                      <a:pt x="0" y="303"/>
                    </a:cubicBezTo>
                    <a:cubicBezTo>
                      <a:pt x="0" y="379"/>
                      <a:pt x="135" y="441"/>
                      <a:pt x="302" y="441"/>
                    </a:cubicBezTo>
                    <a:cubicBezTo>
                      <a:pt x="403" y="441"/>
                      <a:pt x="493" y="418"/>
                      <a:pt x="548" y="384"/>
                    </a:cubicBezTo>
                    <a:cubicBezTo>
                      <a:pt x="593" y="418"/>
                      <a:pt x="676" y="441"/>
                      <a:pt x="770" y="441"/>
                    </a:cubicBezTo>
                    <a:cubicBezTo>
                      <a:pt x="913" y="441"/>
                      <a:pt x="1029" y="388"/>
                      <a:pt x="1029" y="322"/>
                    </a:cubicBezTo>
                    <a:cubicBezTo>
                      <a:pt x="1029" y="256"/>
                      <a:pt x="913" y="203"/>
                      <a:pt x="770" y="2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09" name="Freeform 5073">
                <a:extLst>
                  <a:ext uri="{FF2B5EF4-FFF2-40B4-BE49-F238E27FC236}">
                    <a16:creationId xmlns:a16="http://schemas.microsoft.com/office/drawing/2014/main" id="{AB32784A-95D0-4A75-8A9C-C63F903AC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" y="334"/>
                <a:ext cx="720" cy="307"/>
              </a:xfrm>
              <a:custGeom>
                <a:avLst/>
                <a:gdLst>
                  <a:gd name="T0" fmla="*/ 630 w 843"/>
                  <a:gd name="T1" fmla="*/ 166 h 361"/>
                  <a:gd name="T2" fmla="*/ 624 w 843"/>
                  <a:gd name="T3" fmla="*/ 166 h 361"/>
                  <a:gd name="T4" fmla="*/ 635 w 843"/>
                  <a:gd name="T5" fmla="*/ 124 h 361"/>
                  <a:gd name="T6" fmla="*/ 458 w 843"/>
                  <a:gd name="T7" fmla="*/ 0 h 361"/>
                  <a:gd name="T8" fmla="*/ 281 w 843"/>
                  <a:gd name="T9" fmla="*/ 124 h 361"/>
                  <a:gd name="T10" fmla="*/ 282 w 843"/>
                  <a:gd name="T11" fmla="*/ 136 h 361"/>
                  <a:gd name="T12" fmla="*/ 247 w 843"/>
                  <a:gd name="T13" fmla="*/ 135 h 361"/>
                  <a:gd name="T14" fmla="*/ 0 w 843"/>
                  <a:gd name="T15" fmla="*/ 248 h 361"/>
                  <a:gd name="T16" fmla="*/ 247 w 843"/>
                  <a:gd name="T17" fmla="*/ 361 h 361"/>
                  <a:gd name="T18" fmla="*/ 448 w 843"/>
                  <a:gd name="T19" fmla="*/ 314 h 361"/>
                  <a:gd name="T20" fmla="*/ 630 w 843"/>
                  <a:gd name="T21" fmla="*/ 361 h 361"/>
                  <a:gd name="T22" fmla="*/ 843 w 843"/>
                  <a:gd name="T23" fmla="*/ 264 h 361"/>
                  <a:gd name="T24" fmla="*/ 630 w 843"/>
                  <a:gd name="T25" fmla="*/ 166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3" h="361">
                    <a:moveTo>
                      <a:pt x="630" y="166"/>
                    </a:moveTo>
                    <a:cubicBezTo>
                      <a:pt x="628" y="166"/>
                      <a:pt x="626" y="166"/>
                      <a:pt x="624" y="166"/>
                    </a:cubicBezTo>
                    <a:cubicBezTo>
                      <a:pt x="631" y="153"/>
                      <a:pt x="635" y="139"/>
                      <a:pt x="635" y="124"/>
                    </a:cubicBezTo>
                    <a:cubicBezTo>
                      <a:pt x="635" y="55"/>
                      <a:pt x="556" y="0"/>
                      <a:pt x="458" y="0"/>
                    </a:cubicBezTo>
                    <a:cubicBezTo>
                      <a:pt x="360" y="0"/>
                      <a:pt x="281" y="55"/>
                      <a:pt x="281" y="124"/>
                    </a:cubicBezTo>
                    <a:cubicBezTo>
                      <a:pt x="281" y="128"/>
                      <a:pt x="282" y="132"/>
                      <a:pt x="282" y="136"/>
                    </a:cubicBezTo>
                    <a:cubicBezTo>
                      <a:pt x="271" y="135"/>
                      <a:pt x="259" y="135"/>
                      <a:pt x="247" y="135"/>
                    </a:cubicBezTo>
                    <a:cubicBezTo>
                      <a:pt x="111" y="135"/>
                      <a:pt x="0" y="186"/>
                      <a:pt x="0" y="248"/>
                    </a:cubicBezTo>
                    <a:cubicBezTo>
                      <a:pt x="0" y="311"/>
                      <a:pt x="111" y="361"/>
                      <a:pt x="247" y="361"/>
                    </a:cubicBezTo>
                    <a:cubicBezTo>
                      <a:pt x="330" y="361"/>
                      <a:pt x="403" y="343"/>
                      <a:pt x="448" y="314"/>
                    </a:cubicBezTo>
                    <a:cubicBezTo>
                      <a:pt x="485" y="342"/>
                      <a:pt x="553" y="361"/>
                      <a:pt x="630" y="361"/>
                    </a:cubicBezTo>
                    <a:cubicBezTo>
                      <a:pt x="748" y="361"/>
                      <a:pt x="843" y="318"/>
                      <a:pt x="843" y="264"/>
                    </a:cubicBezTo>
                    <a:cubicBezTo>
                      <a:pt x="843" y="210"/>
                      <a:pt x="748" y="166"/>
                      <a:pt x="630" y="1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10" name="Freeform 5074">
                <a:extLst>
                  <a:ext uri="{FF2B5EF4-FFF2-40B4-BE49-F238E27FC236}">
                    <a16:creationId xmlns:a16="http://schemas.microsoft.com/office/drawing/2014/main" id="{241AFE05-A69D-4D81-8E82-766CCBE8E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9"/>
                <a:ext cx="911" cy="308"/>
              </a:xfrm>
              <a:custGeom>
                <a:avLst/>
                <a:gdLst>
                  <a:gd name="T0" fmla="*/ 798 w 1067"/>
                  <a:gd name="T1" fmla="*/ 167 h 362"/>
                  <a:gd name="T2" fmla="*/ 791 w 1067"/>
                  <a:gd name="T3" fmla="*/ 167 h 362"/>
                  <a:gd name="T4" fmla="*/ 804 w 1067"/>
                  <a:gd name="T5" fmla="*/ 124 h 362"/>
                  <a:gd name="T6" fmla="*/ 580 w 1067"/>
                  <a:gd name="T7" fmla="*/ 0 h 362"/>
                  <a:gd name="T8" fmla="*/ 357 w 1067"/>
                  <a:gd name="T9" fmla="*/ 124 h 362"/>
                  <a:gd name="T10" fmla="*/ 358 w 1067"/>
                  <a:gd name="T11" fmla="*/ 137 h 362"/>
                  <a:gd name="T12" fmla="*/ 314 w 1067"/>
                  <a:gd name="T13" fmla="*/ 135 h 362"/>
                  <a:gd name="T14" fmla="*/ 0 w 1067"/>
                  <a:gd name="T15" fmla="*/ 249 h 362"/>
                  <a:gd name="T16" fmla="*/ 314 w 1067"/>
                  <a:gd name="T17" fmla="*/ 362 h 362"/>
                  <a:gd name="T18" fmla="*/ 568 w 1067"/>
                  <a:gd name="T19" fmla="*/ 315 h 362"/>
                  <a:gd name="T20" fmla="*/ 798 w 1067"/>
                  <a:gd name="T21" fmla="*/ 362 h 362"/>
                  <a:gd name="T22" fmla="*/ 1067 w 1067"/>
                  <a:gd name="T23" fmla="*/ 264 h 362"/>
                  <a:gd name="T24" fmla="*/ 798 w 1067"/>
                  <a:gd name="T25" fmla="*/ 16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7" h="362">
                    <a:moveTo>
                      <a:pt x="798" y="167"/>
                    </a:moveTo>
                    <a:cubicBezTo>
                      <a:pt x="796" y="167"/>
                      <a:pt x="793" y="167"/>
                      <a:pt x="791" y="167"/>
                    </a:cubicBezTo>
                    <a:cubicBezTo>
                      <a:pt x="799" y="153"/>
                      <a:pt x="804" y="139"/>
                      <a:pt x="804" y="124"/>
                    </a:cubicBezTo>
                    <a:cubicBezTo>
                      <a:pt x="804" y="56"/>
                      <a:pt x="704" y="0"/>
                      <a:pt x="580" y="0"/>
                    </a:cubicBezTo>
                    <a:cubicBezTo>
                      <a:pt x="457" y="0"/>
                      <a:pt x="357" y="56"/>
                      <a:pt x="357" y="124"/>
                    </a:cubicBezTo>
                    <a:cubicBezTo>
                      <a:pt x="357" y="128"/>
                      <a:pt x="357" y="132"/>
                      <a:pt x="358" y="137"/>
                    </a:cubicBezTo>
                    <a:cubicBezTo>
                      <a:pt x="343" y="136"/>
                      <a:pt x="329" y="135"/>
                      <a:pt x="314" y="135"/>
                    </a:cubicBezTo>
                    <a:cubicBezTo>
                      <a:pt x="141" y="135"/>
                      <a:pt x="0" y="186"/>
                      <a:pt x="0" y="249"/>
                    </a:cubicBezTo>
                    <a:cubicBezTo>
                      <a:pt x="0" y="311"/>
                      <a:pt x="141" y="362"/>
                      <a:pt x="314" y="362"/>
                    </a:cubicBezTo>
                    <a:cubicBezTo>
                      <a:pt x="418" y="362"/>
                      <a:pt x="511" y="343"/>
                      <a:pt x="568" y="315"/>
                    </a:cubicBezTo>
                    <a:cubicBezTo>
                      <a:pt x="615" y="343"/>
                      <a:pt x="701" y="362"/>
                      <a:pt x="798" y="362"/>
                    </a:cubicBezTo>
                    <a:cubicBezTo>
                      <a:pt x="947" y="362"/>
                      <a:pt x="1067" y="318"/>
                      <a:pt x="1067" y="264"/>
                    </a:cubicBezTo>
                    <a:cubicBezTo>
                      <a:pt x="1067" y="210"/>
                      <a:pt x="947" y="167"/>
                      <a:pt x="798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11" name="Freeform 5075">
                <a:extLst>
                  <a:ext uri="{FF2B5EF4-FFF2-40B4-BE49-F238E27FC236}">
                    <a16:creationId xmlns:a16="http://schemas.microsoft.com/office/drawing/2014/main" id="{A8C65C23-358D-4195-AF6F-0D4D8820C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91"/>
                <a:ext cx="573" cy="66"/>
              </a:xfrm>
              <a:custGeom>
                <a:avLst/>
                <a:gdLst>
                  <a:gd name="T0" fmla="*/ 41 w 573"/>
                  <a:gd name="T1" fmla="*/ 46 h 66"/>
                  <a:gd name="T2" fmla="*/ 573 w 573"/>
                  <a:gd name="T3" fmla="*/ 0 h 66"/>
                  <a:gd name="T4" fmla="*/ 0 w 573"/>
                  <a:gd name="T5" fmla="*/ 66 h 66"/>
                  <a:gd name="T6" fmla="*/ 41 w 573"/>
                  <a:gd name="T7" fmla="*/ 4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3" h="66">
                    <a:moveTo>
                      <a:pt x="41" y="46"/>
                    </a:moveTo>
                    <a:lnTo>
                      <a:pt x="573" y="0"/>
                    </a:lnTo>
                    <a:lnTo>
                      <a:pt x="0" y="66"/>
                    </a:lnTo>
                    <a:lnTo>
                      <a:pt x="41" y="46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12" name="Freeform 5076">
                <a:extLst>
                  <a:ext uri="{FF2B5EF4-FFF2-40B4-BE49-F238E27FC236}">
                    <a16:creationId xmlns:a16="http://schemas.microsoft.com/office/drawing/2014/main" id="{C337F7EC-3F26-4F24-9023-B28353B40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226"/>
                <a:ext cx="344" cy="58"/>
              </a:xfrm>
              <a:custGeom>
                <a:avLst/>
                <a:gdLst>
                  <a:gd name="T0" fmla="*/ 0 w 344"/>
                  <a:gd name="T1" fmla="*/ 2 h 58"/>
                  <a:gd name="T2" fmla="*/ 343 w 344"/>
                  <a:gd name="T3" fmla="*/ 58 h 58"/>
                  <a:gd name="T4" fmla="*/ 344 w 344"/>
                  <a:gd name="T5" fmla="*/ 56 h 58"/>
                  <a:gd name="T6" fmla="*/ 1 w 344"/>
                  <a:gd name="T7" fmla="*/ 0 h 58"/>
                  <a:gd name="T8" fmla="*/ 0 w 344"/>
                  <a:gd name="T9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" h="58">
                    <a:moveTo>
                      <a:pt x="0" y="2"/>
                    </a:moveTo>
                    <a:lnTo>
                      <a:pt x="343" y="58"/>
                    </a:lnTo>
                    <a:lnTo>
                      <a:pt x="344" y="56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13" name="Freeform 5077">
                <a:extLst>
                  <a:ext uri="{FF2B5EF4-FFF2-40B4-BE49-F238E27FC236}">
                    <a16:creationId xmlns:a16="http://schemas.microsoft.com/office/drawing/2014/main" id="{C73CA624-7B9D-4D04-AD13-8D4053FEB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226"/>
                <a:ext cx="344" cy="58"/>
              </a:xfrm>
              <a:custGeom>
                <a:avLst/>
                <a:gdLst>
                  <a:gd name="T0" fmla="*/ 0 w 344"/>
                  <a:gd name="T1" fmla="*/ 2 h 58"/>
                  <a:gd name="T2" fmla="*/ 343 w 344"/>
                  <a:gd name="T3" fmla="*/ 58 h 58"/>
                  <a:gd name="T4" fmla="*/ 344 w 344"/>
                  <a:gd name="T5" fmla="*/ 56 h 58"/>
                  <a:gd name="T6" fmla="*/ 1 w 344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4" h="58">
                    <a:moveTo>
                      <a:pt x="0" y="2"/>
                    </a:moveTo>
                    <a:lnTo>
                      <a:pt x="343" y="58"/>
                    </a:lnTo>
                    <a:lnTo>
                      <a:pt x="344" y="5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14" name="Freeform 5078">
                <a:extLst>
                  <a:ext uri="{FF2B5EF4-FFF2-40B4-BE49-F238E27FC236}">
                    <a16:creationId xmlns:a16="http://schemas.microsoft.com/office/drawing/2014/main" id="{F64EAECF-2D28-42AA-A4D1-60E16E165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219"/>
                <a:ext cx="118" cy="181"/>
              </a:xfrm>
              <a:custGeom>
                <a:avLst/>
                <a:gdLst>
                  <a:gd name="T0" fmla="*/ 40 w 139"/>
                  <a:gd name="T1" fmla="*/ 0 h 213"/>
                  <a:gd name="T2" fmla="*/ 69 w 139"/>
                  <a:gd name="T3" fmla="*/ 213 h 213"/>
                  <a:gd name="T4" fmla="*/ 40 w 139"/>
                  <a:gd name="T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9" h="213">
                    <a:moveTo>
                      <a:pt x="40" y="0"/>
                    </a:moveTo>
                    <a:cubicBezTo>
                      <a:pt x="40" y="0"/>
                      <a:pt x="0" y="152"/>
                      <a:pt x="69" y="213"/>
                    </a:cubicBezTo>
                    <a:cubicBezTo>
                      <a:pt x="69" y="213"/>
                      <a:pt x="139" y="149"/>
                      <a:pt x="40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15" name="Freeform 5079">
                <a:extLst>
                  <a:ext uri="{FF2B5EF4-FFF2-40B4-BE49-F238E27FC236}">
                    <a16:creationId xmlns:a16="http://schemas.microsoft.com/office/drawing/2014/main" id="{03D7DCD1-1231-4BF5-A7A8-F8B5262F7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" y="32"/>
                <a:ext cx="118" cy="148"/>
              </a:xfrm>
              <a:custGeom>
                <a:avLst/>
                <a:gdLst>
                  <a:gd name="T0" fmla="*/ 40 w 138"/>
                  <a:gd name="T1" fmla="*/ 173 h 173"/>
                  <a:gd name="T2" fmla="*/ 69 w 138"/>
                  <a:gd name="T3" fmla="*/ 0 h 173"/>
                  <a:gd name="T4" fmla="*/ 40 w 138"/>
                  <a:gd name="T5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173">
                    <a:moveTo>
                      <a:pt x="40" y="173"/>
                    </a:moveTo>
                    <a:cubicBezTo>
                      <a:pt x="40" y="173"/>
                      <a:pt x="0" y="50"/>
                      <a:pt x="69" y="0"/>
                    </a:cubicBezTo>
                    <a:cubicBezTo>
                      <a:pt x="69" y="0"/>
                      <a:pt x="138" y="52"/>
                      <a:pt x="40" y="173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16" name="Freeform 5080">
                <a:extLst>
                  <a:ext uri="{FF2B5EF4-FFF2-40B4-BE49-F238E27FC236}">
                    <a16:creationId xmlns:a16="http://schemas.microsoft.com/office/drawing/2014/main" id="{842F888C-4876-4283-8467-DDC282496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" y="221"/>
                <a:ext cx="138" cy="141"/>
              </a:xfrm>
              <a:custGeom>
                <a:avLst/>
                <a:gdLst>
                  <a:gd name="T0" fmla="*/ 162 w 162"/>
                  <a:gd name="T1" fmla="*/ 0 h 165"/>
                  <a:gd name="T2" fmla="*/ 0 w 162"/>
                  <a:gd name="T3" fmla="*/ 143 h 165"/>
                  <a:gd name="T4" fmla="*/ 162 w 162"/>
                  <a:gd name="T5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2" h="165">
                    <a:moveTo>
                      <a:pt x="162" y="0"/>
                    </a:moveTo>
                    <a:cubicBezTo>
                      <a:pt x="162" y="0"/>
                      <a:pt x="13" y="51"/>
                      <a:pt x="0" y="143"/>
                    </a:cubicBezTo>
                    <a:cubicBezTo>
                      <a:pt x="0" y="143"/>
                      <a:pt x="92" y="165"/>
                      <a:pt x="162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17" name="Freeform 5081">
                <a:extLst>
                  <a:ext uri="{FF2B5EF4-FFF2-40B4-BE49-F238E27FC236}">
                    <a16:creationId xmlns:a16="http://schemas.microsoft.com/office/drawing/2014/main" id="{1937414F-F6D3-483B-9DBD-1989782BB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67"/>
                <a:ext cx="78" cy="70"/>
              </a:xfrm>
              <a:custGeom>
                <a:avLst/>
                <a:gdLst>
                  <a:gd name="T0" fmla="*/ 0 w 91"/>
                  <a:gd name="T1" fmla="*/ 15 h 82"/>
                  <a:gd name="T2" fmla="*/ 91 w 91"/>
                  <a:gd name="T3" fmla="*/ 59 h 82"/>
                  <a:gd name="T4" fmla="*/ 0 w 91"/>
                  <a:gd name="T5" fmla="*/ 1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82">
                    <a:moveTo>
                      <a:pt x="0" y="15"/>
                    </a:moveTo>
                    <a:cubicBezTo>
                      <a:pt x="0" y="15"/>
                      <a:pt x="36" y="82"/>
                      <a:pt x="91" y="59"/>
                    </a:cubicBezTo>
                    <a:cubicBezTo>
                      <a:pt x="91" y="59"/>
                      <a:pt x="90" y="0"/>
                      <a:pt x="0" y="15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18" name="Freeform 5082">
                <a:extLst>
                  <a:ext uri="{FF2B5EF4-FFF2-40B4-BE49-F238E27FC236}">
                    <a16:creationId xmlns:a16="http://schemas.microsoft.com/office/drawing/2014/main" id="{270A9312-1AD3-48D8-951B-7F2DFAFD7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130"/>
                <a:ext cx="68" cy="68"/>
              </a:xfrm>
              <a:custGeom>
                <a:avLst/>
                <a:gdLst>
                  <a:gd name="T0" fmla="*/ 14 w 80"/>
                  <a:gd name="T1" fmla="*/ 80 h 80"/>
                  <a:gd name="T2" fmla="*/ 80 w 80"/>
                  <a:gd name="T3" fmla="*/ 0 h 80"/>
                  <a:gd name="T4" fmla="*/ 14 w 80"/>
                  <a:gd name="T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80">
                    <a:moveTo>
                      <a:pt x="14" y="80"/>
                    </a:moveTo>
                    <a:cubicBezTo>
                      <a:pt x="14" y="80"/>
                      <a:pt x="0" y="16"/>
                      <a:pt x="80" y="0"/>
                    </a:cubicBezTo>
                    <a:cubicBezTo>
                      <a:pt x="80" y="0"/>
                      <a:pt x="70" y="77"/>
                      <a:pt x="14" y="8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19" name="Freeform 5083">
                <a:extLst>
                  <a:ext uri="{FF2B5EF4-FFF2-40B4-BE49-F238E27FC236}">
                    <a16:creationId xmlns:a16="http://schemas.microsoft.com/office/drawing/2014/main" id="{AEEF305B-7371-44A2-9A0D-36571DCAF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66"/>
                <a:ext cx="82" cy="99"/>
              </a:xfrm>
              <a:custGeom>
                <a:avLst/>
                <a:gdLst>
                  <a:gd name="T0" fmla="*/ 0 w 82"/>
                  <a:gd name="T1" fmla="*/ 99 h 99"/>
                  <a:gd name="T2" fmla="*/ 82 w 82"/>
                  <a:gd name="T3" fmla="*/ 0 h 99"/>
                  <a:gd name="T4" fmla="*/ 19 w 82"/>
                  <a:gd name="T5" fmla="*/ 92 h 99"/>
                  <a:gd name="T6" fmla="*/ 0 w 82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99">
                    <a:moveTo>
                      <a:pt x="0" y="99"/>
                    </a:moveTo>
                    <a:lnTo>
                      <a:pt x="82" y="0"/>
                    </a:lnTo>
                    <a:lnTo>
                      <a:pt x="19" y="9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20" name="Freeform 5084">
                <a:extLst>
                  <a:ext uri="{FF2B5EF4-FFF2-40B4-BE49-F238E27FC236}">
                    <a16:creationId xmlns:a16="http://schemas.microsoft.com/office/drawing/2014/main" id="{1472C26D-0961-4BCE-922D-F998B2C96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" y="44"/>
                <a:ext cx="65" cy="77"/>
              </a:xfrm>
              <a:custGeom>
                <a:avLst/>
                <a:gdLst>
                  <a:gd name="T0" fmla="*/ 60 w 76"/>
                  <a:gd name="T1" fmla="*/ 90 h 90"/>
                  <a:gd name="T2" fmla="*/ 16 w 76"/>
                  <a:gd name="T3" fmla="*/ 0 h 90"/>
                  <a:gd name="T4" fmla="*/ 60 w 76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90">
                    <a:moveTo>
                      <a:pt x="60" y="90"/>
                    </a:moveTo>
                    <a:cubicBezTo>
                      <a:pt x="60" y="90"/>
                      <a:pt x="0" y="76"/>
                      <a:pt x="16" y="0"/>
                    </a:cubicBezTo>
                    <a:cubicBezTo>
                      <a:pt x="16" y="0"/>
                      <a:pt x="76" y="4"/>
                      <a:pt x="60" y="9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21" name="Freeform 5085">
                <a:extLst>
                  <a:ext uri="{FF2B5EF4-FFF2-40B4-BE49-F238E27FC236}">
                    <a16:creationId xmlns:a16="http://schemas.microsoft.com/office/drawing/2014/main" id="{B85FF715-A275-4E8B-BBA2-49A25EE8F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" y="15"/>
                <a:ext cx="84" cy="74"/>
              </a:xfrm>
              <a:custGeom>
                <a:avLst/>
                <a:gdLst>
                  <a:gd name="T0" fmla="*/ 0 w 98"/>
                  <a:gd name="T1" fmla="*/ 60 h 86"/>
                  <a:gd name="T2" fmla="*/ 98 w 98"/>
                  <a:gd name="T3" fmla="*/ 28 h 86"/>
                  <a:gd name="T4" fmla="*/ 0 w 98"/>
                  <a:gd name="T5" fmla="*/ 6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" h="86">
                    <a:moveTo>
                      <a:pt x="0" y="60"/>
                    </a:moveTo>
                    <a:cubicBezTo>
                      <a:pt x="0" y="60"/>
                      <a:pt x="32" y="0"/>
                      <a:pt x="98" y="28"/>
                    </a:cubicBezTo>
                    <a:cubicBezTo>
                      <a:pt x="98" y="28"/>
                      <a:pt x="66" y="86"/>
                      <a:pt x="0" y="6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22" name="Freeform 5086">
                <a:extLst>
                  <a:ext uri="{FF2B5EF4-FFF2-40B4-BE49-F238E27FC236}">
                    <a16:creationId xmlns:a16="http://schemas.microsoft.com/office/drawing/2014/main" id="{3D74EDDF-662E-45E7-937F-FEFB0F0A3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" y="478"/>
                <a:ext cx="595" cy="99"/>
              </a:xfrm>
              <a:custGeom>
                <a:avLst/>
                <a:gdLst>
                  <a:gd name="T0" fmla="*/ 15 w 595"/>
                  <a:gd name="T1" fmla="*/ 58 h 99"/>
                  <a:gd name="T2" fmla="*/ 595 w 595"/>
                  <a:gd name="T3" fmla="*/ 0 h 99"/>
                  <a:gd name="T4" fmla="*/ 0 w 595"/>
                  <a:gd name="T5" fmla="*/ 99 h 99"/>
                  <a:gd name="T6" fmla="*/ 15 w 595"/>
                  <a:gd name="T7" fmla="*/ 5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5" h="99">
                    <a:moveTo>
                      <a:pt x="15" y="58"/>
                    </a:moveTo>
                    <a:lnTo>
                      <a:pt x="595" y="0"/>
                    </a:lnTo>
                    <a:lnTo>
                      <a:pt x="0" y="99"/>
                    </a:lnTo>
                    <a:lnTo>
                      <a:pt x="15" y="58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23" name="Freeform 5087">
                <a:extLst>
                  <a:ext uri="{FF2B5EF4-FFF2-40B4-BE49-F238E27FC236}">
                    <a16:creationId xmlns:a16="http://schemas.microsoft.com/office/drawing/2014/main" id="{53A17200-8F04-4095-B4F3-EF8CD8306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" y="513"/>
                <a:ext cx="314" cy="57"/>
              </a:xfrm>
              <a:custGeom>
                <a:avLst/>
                <a:gdLst>
                  <a:gd name="T0" fmla="*/ 20 w 314"/>
                  <a:gd name="T1" fmla="*/ 0 h 57"/>
                  <a:gd name="T2" fmla="*/ 314 w 314"/>
                  <a:gd name="T3" fmla="*/ 57 h 57"/>
                  <a:gd name="T4" fmla="*/ 0 w 314"/>
                  <a:gd name="T5" fmla="*/ 3 h 57"/>
                  <a:gd name="T6" fmla="*/ 20 w 314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57">
                    <a:moveTo>
                      <a:pt x="20" y="0"/>
                    </a:moveTo>
                    <a:lnTo>
                      <a:pt x="314" y="57"/>
                    </a:lnTo>
                    <a:lnTo>
                      <a:pt x="0" y="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24" name="Freeform 5088">
                <a:extLst>
                  <a:ext uri="{FF2B5EF4-FFF2-40B4-BE49-F238E27FC236}">
                    <a16:creationId xmlns:a16="http://schemas.microsoft.com/office/drawing/2014/main" id="{8FCA2E63-8799-4FCA-9680-AFEE5EDCE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" y="540"/>
                <a:ext cx="31" cy="82"/>
              </a:xfrm>
              <a:custGeom>
                <a:avLst/>
                <a:gdLst>
                  <a:gd name="T0" fmla="*/ 16 w 37"/>
                  <a:gd name="T1" fmla="*/ 0 h 96"/>
                  <a:gd name="T2" fmla="*/ 37 w 37"/>
                  <a:gd name="T3" fmla="*/ 96 h 96"/>
                  <a:gd name="T4" fmla="*/ 16 w 37"/>
                  <a:gd name="T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96">
                    <a:moveTo>
                      <a:pt x="16" y="0"/>
                    </a:moveTo>
                    <a:cubicBezTo>
                      <a:pt x="16" y="0"/>
                      <a:pt x="0" y="59"/>
                      <a:pt x="37" y="96"/>
                    </a:cubicBezTo>
                    <a:cubicBezTo>
                      <a:pt x="37" y="96"/>
                      <a:pt x="27" y="38"/>
                      <a:pt x="16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25" name="Freeform 5089">
                <a:extLst>
                  <a:ext uri="{FF2B5EF4-FFF2-40B4-BE49-F238E27FC236}">
                    <a16:creationId xmlns:a16="http://schemas.microsoft.com/office/drawing/2014/main" id="{10561868-E927-4830-8E46-12D2A94AE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484"/>
                <a:ext cx="61" cy="61"/>
              </a:xfrm>
              <a:custGeom>
                <a:avLst/>
                <a:gdLst>
                  <a:gd name="T0" fmla="*/ 0 w 72"/>
                  <a:gd name="T1" fmla="*/ 69 h 72"/>
                  <a:gd name="T2" fmla="*/ 72 w 72"/>
                  <a:gd name="T3" fmla="*/ 16 h 72"/>
                  <a:gd name="T4" fmla="*/ 0 w 72"/>
                  <a:gd name="T5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72">
                    <a:moveTo>
                      <a:pt x="0" y="69"/>
                    </a:moveTo>
                    <a:cubicBezTo>
                      <a:pt x="0" y="69"/>
                      <a:pt x="16" y="0"/>
                      <a:pt x="72" y="16"/>
                    </a:cubicBezTo>
                    <a:cubicBezTo>
                      <a:pt x="72" y="16"/>
                      <a:pt x="56" y="72"/>
                      <a:pt x="0" y="69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26" name="Freeform 5090">
                <a:extLst>
                  <a:ext uri="{FF2B5EF4-FFF2-40B4-BE49-F238E27FC236}">
                    <a16:creationId xmlns:a16="http://schemas.microsoft.com/office/drawing/2014/main" id="{129C88D4-9648-4208-AE66-567436792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" y="370"/>
                <a:ext cx="66" cy="121"/>
              </a:xfrm>
              <a:custGeom>
                <a:avLst/>
                <a:gdLst>
                  <a:gd name="T0" fmla="*/ 10 w 77"/>
                  <a:gd name="T1" fmla="*/ 142 h 142"/>
                  <a:gd name="T2" fmla="*/ 77 w 77"/>
                  <a:gd name="T3" fmla="*/ 0 h 142"/>
                  <a:gd name="T4" fmla="*/ 10 w 77"/>
                  <a:gd name="T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142">
                    <a:moveTo>
                      <a:pt x="10" y="142"/>
                    </a:moveTo>
                    <a:cubicBezTo>
                      <a:pt x="10" y="142"/>
                      <a:pt x="0" y="56"/>
                      <a:pt x="77" y="0"/>
                    </a:cubicBezTo>
                    <a:cubicBezTo>
                      <a:pt x="77" y="0"/>
                      <a:pt x="72" y="118"/>
                      <a:pt x="10" y="142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27" name="Freeform 5091">
                <a:extLst>
                  <a:ext uri="{FF2B5EF4-FFF2-40B4-BE49-F238E27FC236}">
                    <a16:creationId xmlns:a16="http://schemas.microsoft.com/office/drawing/2014/main" id="{6D7EA200-B0A1-44F0-BAEC-2524CCF67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132"/>
                <a:ext cx="50" cy="306"/>
              </a:xfrm>
              <a:custGeom>
                <a:avLst/>
                <a:gdLst>
                  <a:gd name="T0" fmla="*/ 0 w 50"/>
                  <a:gd name="T1" fmla="*/ 305 h 306"/>
                  <a:gd name="T2" fmla="*/ 50 w 50"/>
                  <a:gd name="T3" fmla="*/ 0 h 306"/>
                  <a:gd name="T4" fmla="*/ 20 w 50"/>
                  <a:gd name="T5" fmla="*/ 306 h 306"/>
                  <a:gd name="T6" fmla="*/ 0 w 50"/>
                  <a:gd name="T7" fmla="*/ 30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306">
                    <a:moveTo>
                      <a:pt x="0" y="305"/>
                    </a:moveTo>
                    <a:lnTo>
                      <a:pt x="50" y="0"/>
                    </a:lnTo>
                    <a:lnTo>
                      <a:pt x="20" y="306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28" name="Freeform 5092">
                <a:extLst>
                  <a:ext uri="{FF2B5EF4-FFF2-40B4-BE49-F238E27FC236}">
                    <a16:creationId xmlns:a16="http://schemas.microsoft.com/office/drawing/2014/main" id="{D3E56F0B-0C60-4293-89EC-DB7BCE05C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" y="141"/>
                <a:ext cx="109" cy="130"/>
              </a:xfrm>
              <a:custGeom>
                <a:avLst/>
                <a:gdLst>
                  <a:gd name="T0" fmla="*/ 2 w 109"/>
                  <a:gd name="T1" fmla="*/ 119 h 130"/>
                  <a:gd name="T2" fmla="*/ 109 w 109"/>
                  <a:gd name="T3" fmla="*/ 0 h 130"/>
                  <a:gd name="T4" fmla="*/ 0 w 109"/>
                  <a:gd name="T5" fmla="*/ 130 h 130"/>
                  <a:gd name="T6" fmla="*/ 2 w 109"/>
                  <a:gd name="T7" fmla="*/ 11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130">
                    <a:moveTo>
                      <a:pt x="2" y="119"/>
                    </a:moveTo>
                    <a:lnTo>
                      <a:pt x="109" y="0"/>
                    </a:lnTo>
                    <a:lnTo>
                      <a:pt x="0" y="130"/>
                    </a:lnTo>
                    <a:lnTo>
                      <a:pt x="2" y="119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29" name="Freeform 5093">
                <a:extLst>
                  <a:ext uri="{FF2B5EF4-FFF2-40B4-BE49-F238E27FC236}">
                    <a16:creationId xmlns:a16="http://schemas.microsoft.com/office/drawing/2014/main" id="{637FDC48-1685-4742-AD10-76E69B8C0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14"/>
                <a:ext cx="53" cy="112"/>
              </a:xfrm>
              <a:custGeom>
                <a:avLst/>
                <a:gdLst>
                  <a:gd name="T0" fmla="*/ 51 w 62"/>
                  <a:gd name="T1" fmla="*/ 131 h 131"/>
                  <a:gd name="T2" fmla="*/ 16 w 62"/>
                  <a:gd name="T3" fmla="*/ 0 h 131"/>
                  <a:gd name="T4" fmla="*/ 51 w 62"/>
                  <a:gd name="T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131">
                    <a:moveTo>
                      <a:pt x="51" y="131"/>
                    </a:moveTo>
                    <a:cubicBezTo>
                      <a:pt x="51" y="131"/>
                      <a:pt x="0" y="56"/>
                      <a:pt x="16" y="0"/>
                    </a:cubicBezTo>
                    <a:cubicBezTo>
                      <a:pt x="16" y="0"/>
                      <a:pt x="62" y="43"/>
                      <a:pt x="51" y="131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30" name="Freeform 5094">
                <a:extLst>
                  <a:ext uri="{FF2B5EF4-FFF2-40B4-BE49-F238E27FC236}">
                    <a16:creationId xmlns:a16="http://schemas.microsoft.com/office/drawing/2014/main" id="{01320F05-4DC2-418D-97B0-78384F8CD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" y="112"/>
                <a:ext cx="57" cy="62"/>
              </a:xfrm>
              <a:custGeom>
                <a:avLst/>
                <a:gdLst>
                  <a:gd name="T0" fmla="*/ 0 w 66"/>
                  <a:gd name="T1" fmla="*/ 72 h 73"/>
                  <a:gd name="T2" fmla="*/ 66 w 66"/>
                  <a:gd name="T3" fmla="*/ 0 h 73"/>
                  <a:gd name="T4" fmla="*/ 0 w 66"/>
                  <a:gd name="T5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73">
                    <a:moveTo>
                      <a:pt x="0" y="72"/>
                    </a:moveTo>
                    <a:cubicBezTo>
                      <a:pt x="0" y="72"/>
                      <a:pt x="5" y="6"/>
                      <a:pt x="66" y="0"/>
                    </a:cubicBezTo>
                    <a:cubicBezTo>
                      <a:pt x="66" y="0"/>
                      <a:pt x="66" y="73"/>
                      <a:pt x="0" y="72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31" name="Freeform 5095">
                <a:extLst>
                  <a:ext uri="{FF2B5EF4-FFF2-40B4-BE49-F238E27FC236}">
                    <a16:creationId xmlns:a16="http://schemas.microsoft.com/office/drawing/2014/main" id="{901C7B64-6F05-4F97-B379-F1053013B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434"/>
                <a:ext cx="228" cy="578"/>
              </a:xfrm>
              <a:custGeom>
                <a:avLst/>
                <a:gdLst>
                  <a:gd name="T0" fmla="*/ 228 w 228"/>
                  <a:gd name="T1" fmla="*/ 368 h 578"/>
                  <a:gd name="T2" fmla="*/ 0 w 228"/>
                  <a:gd name="T3" fmla="*/ 0 h 578"/>
                  <a:gd name="T4" fmla="*/ 228 w 228"/>
                  <a:gd name="T5" fmla="*/ 578 h 578"/>
                  <a:gd name="T6" fmla="*/ 228 w 228"/>
                  <a:gd name="T7" fmla="*/ 36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8" h="578">
                    <a:moveTo>
                      <a:pt x="228" y="368"/>
                    </a:moveTo>
                    <a:lnTo>
                      <a:pt x="0" y="0"/>
                    </a:lnTo>
                    <a:lnTo>
                      <a:pt x="228" y="578"/>
                    </a:lnTo>
                    <a:lnTo>
                      <a:pt x="228" y="368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32" name="Freeform 5096">
                <a:extLst>
                  <a:ext uri="{FF2B5EF4-FFF2-40B4-BE49-F238E27FC236}">
                    <a16:creationId xmlns:a16="http://schemas.microsoft.com/office/drawing/2014/main" id="{713B9357-C57B-4031-B632-DC02A4BF9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" y="240"/>
                <a:ext cx="38" cy="378"/>
              </a:xfrm>
              <a:custGeom>
                <a:avLst/>
                <a:gdLst>
                  <a:gd name="T0" fmla="*/ 38 w 38"/>
                  <a:gd name="T1" fmla="*/ 378 h 378"/>
                  <a:gd name="T2" fmla="*/ 0 w 38"/>
                  <a:gd name="T3" fmla="*/ 0 h 378"/>
                  <a:gd name="T4" fmla="*/ 10 w 38"/>
                  <a:gd name="T5" fmla="*/ 351 h 378"/>
                  <a:gd name="T6" fmla="*/ 38 w 38"/>
                  <a:gd name="T7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78">
                    <a:moveTo>
                      <a:pt x="38" y="378"/>
                    </a:moveTo>
                    <a:lnTo>
                      <a:pt x="0" y="0"/>
                    </a:lnTo>
                    <a:lnTo>
                      <a:pt x="10" y="351"/>
                    </a:lnTo>
                    <a:lnTo>
                      <a:pt x="38" y="378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33" name="Freeform 5097">
                <a:extLst>
                  <a:ext uri="{FF2B5EF4-FFF2-40B4-BE49-F238E27FC236}">
                    <a16:creationId xmlns:a16="http://schemas.microsoft.com/office/drawing/2014/main" id="{96B104A8-B767-45CE-8DFE-2B623CCF7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" y="247"/>
                <a:ext cx="93" cy="99"/>
              </a:xfrm>
              <a:custGeom>
                <a:avLst/>
                <a:gdLst>
                  <a:gd name="T0" fmla="*/ 0 w 108"/>
                  <a:gd name="T1" fmla="*/ 64 h 116"/>
                  <a:gd name="T2" fmla="*/ 108 w 108"/>
                  <a:gd name="T3" fmla="*/ 32 h 116"/>
                  <a:gd name="T4" fmla="*/ 0 w 108"/>
                  <a:gd name="T5" fmla="*/ 6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116">
                    <a:moveTo>
                      <a:pt x="0" y="64"/>
                    </a:moveTo>
                    <a:cubicBezTo>
                      <a:pt x="0" y="64"/>
                      <a:pt x="44" y="0"/>
                      <a:pt x="108" y="32"/>
                    </a:cubicBezTo>
                    <a:cubicBezTo>
                      <a:pt x="108" y="32"/>
                      <a:pt x="72" y="116"/>
                      <a:pt x="0" y="64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34" name="Freeform 5098">
                <a:extLst>
                  <a:ext uri="{FF2B5EF4-FFF2-40B4-BE49-F238E27FC236}">
                    <a16:creationId xmlns:a16="http://schemas.microsoft.com/office/drawing/2014/main" id="{8A314864-E56A-4651-8A6A-8D10BBB35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" y="322"/>
                <a:ext cx="72" cy="58"/>
              </a:xfrm>
              <a:custGeom>
                <a:avLst/>
                <a:gdLst>
                  <a:gd name="T0" fmla="*/ 84 w 84"/>
                  <a:gd name="T1" fmla="*/ 68 h 68"/>
                  <a:gd name="T2" fmla="*/ 36 w 84"/>
                  <a:gd name="T3" fmla="*/ 0 h 68"/>
                  <a:gd name="T4" fmla="*/ 84 w 84"/>
                  <a:gd name="T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68">
                    <a:moveTo>
                      <a:pt x="84" y="68"/>
                    </a:moveTo>
                    <a:cubicBezTo>
                      <a:pt x="84" y="68"/>
                      <a:pt x="84" y="0"/>
                      <a:pt x="36" y="0"/>
                    </a:cubicBezTo>
                    <a:cubicBezTo>
                      <a:pt x="36" y="0"/>
                      <a:pt x="0" y="40"/>
                      <a:pt x="84" y="68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35" name="Freeform 5099">
                <a:extLst>
                  <a:ext uri="{FF2B5EF4-FFF2-40B4-BE49-F238E27FC236}">
                    <a16:creationId xmlns:a16="http://schemas.microsoft.com/office/drawing/2014/main" id="{695ABABB-11CC-4E28-BC4E-B563E6A1C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3605"/>
                <a:ext cx="48" cy="127"/>
              </a:xfrm>
              <a:custGeom>
                <a:avLst/>
                <a:gdLst>
                  <a:gd name="T0" fmla="*/ 5 w 56"/>
                  <a:gd name="T1" fmla="*/ 22 h 150"/>
                  <a:gd name="T2" fmla="*/ 36 w 56"/>
                  <a:gd name="T3" fmla="*/ 137 h 150"/>
                  <a:gd name="T4" fmla="*/ 56 w 56"/>
                  <a:gd name="T5" fmla="*/ 137 h 150"/>
                  <a:gd name="T6" fmla="*/ 23 w 56"/>
                  <a:gd name="T7" fmla="*/ 12 h 150"/>
                  <a:gd name="T8" fmla="*/ 5 w 56"/>
                  <a:gd name="T9" fmla="*/ 2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50">
                    <a:moveTo>
                      <a:pt x="5" y="22"/>
                    </a:moveTo>
                    <a:cubicBezTo>
                      <a:pt x="23" y="58"/>
                      <a:pt x="35" y="97"/>
                      <a:pt x="36" y="137"/>
                    </a:cubicBezTo>
                    <a:cubicBezTo>
                      <a:pt x="36" y="150"/>
                      <a:pt x="56" y="150"/>
                      <a:pt x="56" y="137"/>
                    </a:cubicBezTo>
                    <a:cubicBezTo>
                      <a:pt x="55" y="93"/>
                      <a:pt x="42" y="51"/>
                      <a:pt x="23" y="12"/>
                    </a:cubicBezTo>
                    <a:cubicBezTo>
                      <a:pt x="17" y="0"/>
                      <a:pt x="0" y="11"/>
                      <a:pt x="5" y="22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36" name="Freeform 5100">
                <a:extLst>
                  <a:ext uri="{FF2B5EF4-FFF2-40B4-BE49-F238E27FC236}">
                    <a16:creationId xmlns:a16="http://schemas.microsoft.com/office/drawing/2014/main" id="{988575FF-0D27-4959-BDE9-1B64898C2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" y="3593"/>
                <a:ext cx="26" cy="85"/>
              </a:xfrm>
              <a:custGeom>
                <a:avLst/>
                <a:gdLst>
                  <a:gd name="T0" fmla="*/ 8 w 31"/>
                  <a:gd name="T1" fmla="*/ 12 h 100"/>
                  <a:gd name="T2" fmla="*/ 0 w 31"/>
                  <a:gd name="T3" fmla="*/ 87 h 100"/>
                  <a:gd name="T4" fmla="*/ 20 w 31"/>
                  <a:gd name="T5" fmla="*/ 87 h 100"/>
                  <a:gd name="T6" fmla="*/ 28 w 31"/>
                  <a:gd name="T7" fmla="*/ 18 h 100"/>
                  <a:gd name="T8" fmla="*/ 8 w 31"/>
                  <a:gd name="T9" fmla="*/ 1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00">
                    <a:moveTo>
                      <a:pt x="8" y="12"/>
                    </a:moveTo>
                    <a:cubicBezTo>
                      <a:pt x="1" y="37"/>
                      <a:pt x="0" y="62"/>
                      <a:pt x="0" y="87"/>
                    </a:cubicBezTo>
                    <a:cubicBezTo>
                      <a:pt x="0" y="100"/>
                      <a:pt x="20" y="100"/>
                      <a:pt x="20" y="87"/>
                    </a:cubicBezTo>
                    <a:cubicBezTo>
                      <a:pt x="20" y="63"/>
                      <a:pt x="21" y="40"/>
                      <a:pt x="28" y="18"/>
                    </a:cubicBezTo>
                    <a:cubicBezTo>
                      <a:pt x="31" y="5"/>
                      <a:pt x="12" y="0"/>
                      <a:pt x="8" y="12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37" name="Freeform 5101">
                <a:extLst>
                  <a:ext uri="{FF2B5EF4-FFF2-40B4-BE49-F238E27FC236}">
                    <a16:creationId xmlns:a16="http://schemas.microsoft.com/office/drawing/2014/main" id="{BB4717EC-FBDF-4D99-8F83-FC6BF42DB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606"/>
                <a:ext cx="60" cy="74"/>
              </a:xfrm>
              <a:custGeom>
                <a:avLst/>
                <a:gdLst>
                  <a:gd name="T0" fmla="*/ 23 w 70"/>
                  <a:gd name="T1" fmla="*/ 78 h 87"/>
                  <a:gd name="T2" fmla="*/ 66 w 70"/>
                  <a:gd name="T3" fmla="*/ 18 h 87"/>
                  <a:gd name="T4" fmla="*/ 46 w 70"/>
                  <a:gd name="T5" fmla="*/ 12 h 87"/>
                  <a:gd name="T6" fmla="*/ 9 w 70"/>
                  <a:gd name="T7" fmla="*/ 64 h 87"/>
                  <a:gd name="T8" fmla="*/ 23 w 70"/>
                  <a:gd name="T9" fmla="*/ 7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87">
                    <a:moveTo>
                      <a:pt x="23" y="78"/>
                    </a:moveTo>
                    <a:cubicBezTo>
                      <a:pt x="41" y="60"/>
                      <a:pt x="57" y="42"/>
                      <a:pt x="66" y="18"/>
                    </a:cubicBezTo>
                    <a:cubicBezTo>
                      <a:pt x="70" y="6"/>
                      <a:pt x="51" y="0"/>
                      <a:pt x="46" y="12"/>
                    </a:cubicBezTo>
                    <a:cubicBezTo>
                      <a:pt x="39" y="33"/>
                      <a:pt x="24" y="49"/>
                      <a:pt x="9" y="64"/>
                    </a:cubicBezTo>
                    <a:cubicBezTo>
                      <a:pt x="0" y="73"/>
                      <a:pt x="14" y="87"/>
                      <a:pt x="23" y="78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38" name="Freeform 5102">
                <a:extLst>
                  <a:ext uri="{FF2B5EF4-FFF2-40B4-BE49-F238E27FC236}">
                    <a16:creationId xmlns:a16="http://schemas.microsoft.com/office/drawing/2014/main" id="{C91F619E-6C13-4E67-B1A7-63983F3FF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8" y="3499"/>
                <a:ext cx="27" cy="73"/>
              </a:xfrm>
              <a:custGeom>
                <a:avLst/>
                <a:gdLst>
                  <a:gd name="T0" fmla="*/ 0 w 32"/>
                  <a:gd name="T1" fmla="*/ 13 h 86"/>
                  <a:gd name="T2" fmla="*/ 9 w 32"/>
                  <a:gd name="T3" fmla="*/ 74 h 86"/>
                  <a:gd name="T4" fmla="*/ 27 w 32"/>
                  <a:gd name="T5" fmla="*/ 64 h 86"/>
                  <a:gd name="T6" fmla="*/ 20 w 32"/>
                  <a:gd name="T7" fmla="*/ 13 h 86"/>
                  <a:gd name="T8" fmla="*/ 0 w 32"/>
                  <a:gd name="T9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6">
                    <a:moveTo>
                      <a:pt x="0" y="13"/>
                    </a:moveTo>
                    <a:cubicBezTo>
                      <a:pt x="0" y="34"/>
                      <a:pt x="1" y="55"/>
                      <a:pt x="9" y="74"/>
                    </a:cubicBezTo>
                    <a:cubicBezTo>
                      <a:pt x="15" y="86"/>
                      <a:pt x="32" y="76"/>
                      <a:pt x="27" y="64"/>
                    </a:cubicBezTo>
                    <a:cubicBezTo>
                      <a:pt x="19" y="48"/>
                      <a:pt x="20" y="30"/>
                      <a:pt x="20" y="13"/>
                    </a:cubicBezTo>
                    <a:cubicBezTo>
                      <a:pt x="20" y="0"/>
                      <a:pt x="0" y="0"/>
                      <a:pt x="0" y="13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39" name="Freeform 5103">
                <a:extLst>
                  <a:ext uri="{FF2B5EF4-FFF2-40B4-BE49-F238E27FC236}">
                    <a16:creationId xmlns:a16="http://schemas.microsoft.com/office/drawing/2014/main" id="{E9B70DA0-E3CA-439B-83A5-AEDAE39AF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3526"/>
                <a:ext cx="47" cy="47"/>
              </a:xfrm>
              <a:custGeom>
                <a:avLst/>
                <a:gdLst>
                  <a:gd name="T0" fmla="*/ 0 w 55"/>
                  <a:gd name="T1" fmla="*/ 13 h 55"/>
                  <a:gd name="T2" fmla="*/ 10 w 55"/>
                  <a:gd name="T3" fmla="*/ 45 h 55"/>
                  <a:gd name="T4" fmla="*/ 42 w 55"/>
                  <a:gd name="T5" fmla="*/ 55 h 55"/>
                  <a:gd name="T6" fmla="*/ 42 w 55"/>
                  <a:gd name="T7" fmla="*/ 35 h 55"/>
                  <a:gd name="T8" fmla="*/ 30 w 55"/>
                  <a:gd name="T9" fmla="*/ 34 h 55"/>
                  <a:gd name="T10" fmla="*/ 24 w 55"/>
                  <a:gd name="T11" fmla="*/ 31 h 55"/>
                  <a:gd name="T12" fmla="*/ 21 w 55"/>
                  <a:gd name="T13" fmla="*/ 25 h 55"/>
                  <a:gd name="T14" fmla="*/ 20 w 55"/>
                  <a:gd name="T15" fmla="*/ 13 h 55"/>
                  <a:gd name="T16" fmla="*/ 0 w 55"/>
                  <a:gd name="T17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5">
                    <a:moveTo>
                      <a:pt x="0" y="13"/>
                    </a:moveTo>
                    <a:cubicBezTo>
                      <a:pt x="0" y="24"/>
                      <a:pt x="2" y="37"/>
                      <a:pt x="10" y="45"/>
                    </a:cubicBezTo>
                    <a:cubicBezTo>
                      <a:pt x="18" y="53"/>
                      <a:pt x="31" y="55"/>
                      <a:pt x="42" y="55"/>
                    </a:cubicBezTo>
                    <a:cubicBezTo>
                      <a:pt x="55" y="55"/>
                      <a:pt x="55" y="35"/>
                      <a:pt x="42" y="35"/>
                    </a:cubicBezTo>
                    <a:cubicBezTo>
                      <a:pt x="38" y="35"/>
                      <a:pt x="34" y="35"/>
                      <a:pt x="30" y="34"/>
                    </a:cubicBezTo>
                    <a:cubicBezTo>
                      <a:pt x="28" y="33"/>
                      <a:pt x="25" y="32"/>
                      <a:pt x="24" y="31"/>
                    </a:cubicBezTo>
                    <a:cubicBezTo>
                      <a:pt x="23" y="30"/>
                      <a:pt x="22" y="28"/>
                      <a:pt x="21" y="25"/>
                    </a:cubicBezTo>
                    <a:cubicBezTo>
                      <a:pt x="20" y="21"/>
                      <a:pt x="20" y="17"/>
                      <a:pt x="20" y="13"/>
                    </a:cubicBezTo>
                    <a:cubicBezTo>
                      <a:pt x="20" y="0"/>
                      <a:pt x="0" y="0"/>
                      <a:pt x="0" y="13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40" name="Freeform 5104">
                <a:extLst>
                  <a:ext uri="{FF2B5EF4-FFF2-40B4-BE49-F238E27FC236}">
                    <a16:creationId xmlns:a16="http://schemas.microsoft.com/office/drawing/2014/main" id="{1568775E-2D98-4265-8E1E-F3403C990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8" y="3524"/>
                <a:ext cx="47" cy="48"/>
              </a:xfrm>
              <a:custGeom>
                <a:avLst/>
                <a:gdLst>
                  <a:gd name="T0" fmla="*/ 32 w 55"/>
                  <a:gd name="T1" fmla="*/ 9 h 56"/>
                  <a:gd name="T2" fmla="*/ 20 w 55"/>
                  <a:gd name="T3" fmla="*/ 18 h 56"/>
                  <a:gd name="T4" fmla="*/ 6 w 55"/>
                  <a:gd name="T5" fmla="*/ 35 h 56"/>
                  <a:gd name="T6" fmla="*/ 24 w 55"/>
                  <a:gd name="T7" fmla="*/ 45 h 56"/>
                  <a:gd name="T8" fmla="*/ 29 w 55"/>
                  <a:gd name="T9" fmla="*/ 37 h 56"/>
                  <a:gd name="T10" fmla="*/ 33 w 55"/>
                  <a:gd name="T11" fmla="*/ 33 h 56"/>
                  <a:gd name="T12" fmla="*/ 46 w 55"/>
                  <a:gd name="T13" fmla="*/ 23 h 56"/>
                  <a:gd name="T14" fmla="*/ 32 w 55"/>
                  <a:gd name="T15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56">
                    <a:moveTo>
                      <a:pt x="32" y="9"/>
                    </a:moveTo>
                    <a:cubicBezTo>
                      <a:pt x="29" y="12"/>
                      <a:pt x="24" y="14"/>
                      <a:pt x="20" y="18"/>
                    </a:cubicBezTo>
                    <a:cubicBezTo>
                      <a:pt x="14" y="22"/>
                      <a:pt x="10" y="28"/>
                      <a:pt x="6" y="35"/>
                    </a:cubicBezTo>
                    <a:cubicBezTo>
                      <a:pt x="0" y="46"/>
                      <a:pt x="18" y="56"/>
                      <a:pt x="24" y="45"/>
                    </a:cubicBezTo>
                    <a:cubicBezTo>
                      <a:pt x="25" y="42"/>
                      <a:pt x="27" y="39"/>
                      <a:pt x="29" y="37"/>
                    </a:cubicBezTo>
                    <a:cubicBezTo>
                      <a:pt x="31" y="35"/>
                      <a:pt x="32" y="34"/>
                      <a:pt x="33" y="33"/>
                    </a:cubicBezTo>
                    <a:cubicBezTo>
                      <a:pt x="38" y="30"/>
                      <a:pt x="42" y="27"/>
                      <a:pt x="46" y="23"/>
                    </a:cubicBezTo>
                    <a:cubicBezTo>
                      <a:pt x="55" y="14"/>
                      <a:pt x="41" y="0"/>
                      <a:pt x="32" y="9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41" name="Freeform 5105">
                <a:extLst>
                  <a:ext uri="{FF2B5EF4-FFF2-40B4-BE49-F238E27FC236}">
                    <a16:creationId xmlns:a16="http://schemas.microsoft.com/office/drawing/2014/main" id="{3406A438-0E1B-48DC-AC71-1936B9F3C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" y="4078"/>
                <a:ext cx="17" cy="70"/>
              </a:xfrm>
              <a:custGeom>
                <a:avLst/>
                <a:gdLst>
                  <a:gd name="T0" fmla="*/ 0 w 20"/>
                  <a:gd name="T1" fmla="*/ 13 h 82"/>
                  <a:gd name="T2" fmla="*/ 0 w 20"/>
                  <a:gd name="T3" fmla="*/ 69 h 82"/>
                  <a:gd name="T4" fmla="*/ 20 w 20"/>
                  <a:gd name="T5" fmla="*/ 69 h 82"/>
                  <a:gd name="T6" fmla="*/ 20 w 20"/>
                  <a:gd name="T7" fmla="*/ 13 h 82"/>
                  <a:gd name="T8" fmla="*/ 0 w 20"/>
                  <a:gd name="T9" fmla="*/ 1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2">
                    <a:moveTo>
                      <a:pt x="0" y="13"/>
                    </a:moveTo>
                    <a:cubicBezTo>
                      <a:pt x="0" y="32"/>
                      <a:pt x="0" y="50"/>
                      <a:pt x="0" y="69"/>
                    </a:cubicBezTo>
                    <a:cubicBezTo>
                      <a:pt x="0" y="82"/>
                      <a:pt x="20" y="82"/>
                      <a:pt x="20" y="69"/>
                    </a:cubicBezTo>
                    <a:cubicBezTo>
                      <a:pt x="20" y="50"/>
                      <a:pt x="20" y="32"/>
                      <a:pt x="20" y="13"/>
                    </a:cubicBezTo>
                    <a:cubicBezTo>
                      <a:pt x="20" y="0"/>
                      <a:pt x="0" y="0"/>
                      <a:pt x="0" y="13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42" name="Freeform 5106">
                <a:extLst>
                  <a:ext uri="{FF2B5EF4-FFF2-40B4-BE49-F238E27FC236}">
                    <a16:creationId xmlns:a16="http://schemas.microsoft.com/office/drawing/2014/main" id="{55B3E14F-1838-4093-A3CE-AABDB1C12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2" y="4102"/>
                <a:ext cx="46" cy="62"/>
              </a:xfrm>
              <a:custGeom>
                <a:avLst/>
                <a:gdLst>
                  <a:gd name="T0" fmla="*/ 5 w 54"/>
                  <a:gd name="T1" fmla="*/ 22 h 73"/>
                  <a:gd name="T2" fmla="*/ 31 w 54"/>
                  <a:gd name="T3" fmla="*/ 64 h 73"/>
                  <a:gd name="T4" fmla="*/ 45 w 54"/>
                  <a:gd name="T5" fmla="*/ 50 h 73"/>
                  <a:gd name="T6" fmla="*/ 23 w 54"/>
                  <a:gd name="T7" fmla="*/ 12 h 73"/>
                  <a:gd name="T8" fmla="*/ 5 w 54"/>
                  <a:gd name="T9" fmla="*/ 2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3">
                    <a:moveTo>
                      <a:pt x="5" y="22"/>
                    </a:moveTo>
                    <a:cubicBezTo>
                      <a:pt x="13" y="37"/>
                      <a:pt x="20" y="52"/>
                      <a:pt x="31" y="64"/>
                    </a:cubicBezTo>
                    <a:cubicBezTo>
                      <a:pt x="40" y="73"/>
                      <a:pt x="54" y="59"/>
                      <a:pt x="45" y="50"/>
                    </a:cubicBezTo>
                    <a:cubicBezTo>
                      <a:pt x="35" y="39"/>
                      <a:pt x="29" y="25"/>
                      <a:pt x="23" y="12"/>
                    </a:cubicBezTo>
                    <a:cubicBezTo>
                      <a:pt x="17" y="0"/>
                      <a:pt x="0" y="11"/>
                      <a:pt x="5" y="22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43" name="Freeform 5107">
                <a:extLst>
                  <a:ext uri="{FF2B5EF4-FFF2-40B4-BE49-F238E27FC236}">
                    <a16:creationId xmlns:a16="http://schemas.microsoft.com/office/drawing/2014/main" id="{369DF515-123E-4128-83DE-6F0C72177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4098"/>
                <a:ext cx="49" cy="73"/>
              </a:xfrm>
              <a:custGeom>
                <a:avLst/>
                <a:gdLst>
                  <a:gd name="T0" fmla="*/ 38 w 58"/>
                  <a:gd name="T1" fmla="*/ 13 h 85"/>
                  <a:gd name="T2" fmla="*/ 9 w 58"/>
                  <a:gd name="T3" fmla="*/ 62 h 85"/>
                  <a:gd name="T4" fmla="*/ 23 w 58"/>
                  <a:gd name="T5" fmla="*/ 76 h 85"/>
                  <a:gd name="T6" fmla="*/ 58 w 58"/>
                  <a:gd name="T7" fmla="*/ 13 h 85"/>
                  <a:gd name="T8" fmla="*/ 38 w 58"/>
                  <a:gd name="T9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85">
                    <a:moveTo>
                      <a:pt x="38" y="13"/>
                    </a:moveTo>
                    <a:cubicBezTo>
                      <a:pt x="37" y="34"/>
                      <a:pt x="23" y="48"/>
                      <a:pt x="9" y="62"/>
                    </a:cubicBezTo>
                    <a:cubicBezTo>
                      <a:pt x="0" y="71"/>
                      <a:pt x="14" y="85"/>
                      <a:pt x="23" y="76"/>
                    </a:cubicBezTo>
                    <a:cubicBezTo>
                      <a:pt x="41" y="58"/>
                      <a:pt x="57" y="40"/>
                      <a:pt x="58" y="13"/>
                    </a:cubicBezTo>
                    <a:cubicBezTo>
                      <a:pt x="58" y="0"/>
                      <a:pt x="38" y="0"/>
                      <a:pt x="38" y="13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44" name="Freeform 5108">
                <a:extLst>
                  <a:ext uri="{FF2B5EF4-FFF2-40B4-BE49-F238E27FC236}">
                    <a16:creationId xmlns:a16="http://schemas.microsoft.com/office/drawing/2014/main" id="{85773AB2-8B51-48EC-9654-EA67F28C2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" y="3261"/>
                <a:ext cx="17" cy="90"/>
              </a:xfrm>
              <a:custGeom>
                <a:avLst/>
                <a:gdLst>
                  <a:gd name="T0" fmla="*/ 0 w 20"/>
                  <a:gd name="T1" fmla="*/ 13 h 106"/>
                  <a:gd name="T2" fmla="*/ 0 w 20"/>
                  <a:gd name="T3" fmla="*/ 93 h 106"/>
                  <a:gd name="T4" fmla="*/ 20 w 20"/>
                  <a:gd name="T5" fmla="*/ 93 h 106"/>
                  <a:gd name="T6" fmla="*/ 20 w 20"/>
                  <a:gd name="T7" fmla="*/ 13 h 106"/>
                  <a:gd name="T8" fmla="*/ 0 w 20"/>
                  <a:gd name="T9" fmla="*/ 1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6">
                    <a:moveTo>
                      <a:pt x="0" y="13"/>
                    </a:moveTo>
                    <a:cubicBezTo>
                      <a:pt x="0" y="40"/>
                      <a:pt x="0" y="66"/>
                      <a:pt x="0" y="93"/>
                    </a:cubicBezTo>
                    <a:cubicBezTo>
                      <a:pt x="0" y="106"/>
                      <a:pt x="20" y="106"/>
                      <a:pt x="20" y="93"/>
                    </a:cubicBezTo>
                    <a:cubicBezTo>
                      <a:pt x="20" y="66"/>
                      <a:pt x="20" y="40"/>
                      <a:pt x="20" y="13"/>
                    </a:cubicBezTo>
                    <a:cubicBezTo>
                      <a:pt x="20" y="0"/>
                      <a:pt x="0" y="0"/>
                      <a:pt x="0" y="13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45" name="Freeform 5109">
                <a:extLst>
                  <a:ext uri="{FF2B5EF4-FFF2-40B4-BE49-F238E27FC236}">
                    <a16:creationId xmlns:a16="http://schemas.microsoft.com/office/drawing/2014/main" id="{D99DDDD2-34E6-4A29-961D-D8A792CA3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" y="3307"/>
                <a:ext cx="48" cy="108"/>
              </a:xfrm>
              <a:custGeom>
                <a:avLst/>
                <a:gdLst>
                  <a:gd name="T0" fmla="*/ 7 w 57"/>
                  <a:gd name="T1" fmla="*/ 12 h 127"/>
                  <a:gd name="T2" fmla="*/ 34 w 57"/>
                  <a:gd name="T3" fmla="*/ 118 h 127"/>
                  <a:gd name="T4" fmla="*/ 48 w 57"/>
                  <a:gd name="T5" fmla="*/ 104 h 127"/>
                  <a:gd name="T6" fmla="*/ 27 w 57"/>
                  <a:gd name="T7" fmla="*/ 18 h 127"/>
                  <a:gd name="T8" fmla="*/ 7 w 57"/>
                  <a:gd name="T9" fmla="*/ 1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27">
                    <a:moveTo>
                      <a:pt x="7" y="12"/>
                    </a:moveTo>
                    <a:cubicBezTo>
                      <a:pt x="0" y="52"/>
                      <a:pt x="6" y="88"/>
                      <a:pt x="34" y="118"/>
                    </a:cubicBezTo>
                    <a:cubicBezTo>
                      <a:pt x="43" y="127"/>
                      <a:pt x="57" y="113"/>
                      <a:pt x="48" y="104"/>
                    </a:cubicBezTo>
                    <a:cubicBezTo>
                      <a:pt x="25" y="80"/>
                      <a:pt x="21" y="50"/>
                      <a:pt x="27" y="18"/>
                    </a:cubicBezTo>
                    <a:cubicBezTo>
                      <a:pt x="29" y="5"/>
                      <a:pt x="10" y="0"/>
                      <a:pt x="7" y="12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46" name="Freeform 5110">
                <a:extLst>
                  <a:ext uri="{FF2B5EF4-FFF2-40B4-BE49-F238E27FC236}">
                    <a16:creationId xmlns:a16="http://schemas.microsoft.com/office/drawing/2014/main" id="{5F17794E-056A-49A4-8C7C-05BD3DDAA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" y="3293"/>
                <a:ext cx="52" cy="80"/>
              </a:xfrm>
              <a:custGeom>
                <a:avLst/>
                <a:gdLst>
                  <a:gd name="T0" fmla="*/ 36 w 60"/>
                  <a:gd name="T1" fmla="*/ 12 h 94"/>
                  <a:gd name="T2" fmla="*/ 4 w 60"/>
                  <a:gd name="T3" fmla="*/ 76 h 94"/>
                  <a:gd name="T4" fmla="*/ 24 w 60"/>
                  <a:gd name="T5" fmla="*/ 82 h 94"/>
                  <a:gd name="T6" fmla="*/ 56 w 60"/>
                  <a:gd name="T7" fmla="*/ 18 h 94"/>
                  <a:gd name="T8" fmla="*/ 36 w 60"/>
                  <a:gd name="T9" fmla="*/ 1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94">
                    <a:moveTo>
                      <a:pt x="36" y="12"/>
                    </a:moveTo>
                    <a:cubicBezTo>
                      <a:pt x="28" y="35"/>
                      <a:pt x="12" y="54"/>
                      <a:pt x="4" y="76"/>
                    </a:cubicBezTo>
                    <a:cubicBezTo>
                      <a:pt x="0" y="88"/>
                      <a:pt x="19" y="94"/>
                      <a:pt x="24" y="82"/>
                    </a:cubicBezTo>
                    <a:cubicBezTo>
                      <a:pt x="32" y="59"/>
                      <a:pt x="48" y="40"/>
                      <a:pt x="56" y="18"/>
                    </a:cubicBezTo>
                    <a:cubicBezTo>
                      <a:pt x="60" y="6"/>
                      <a:pt x="41" y="0"/>
                      <a:pt x="36" y="12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47" name="Freeform 5111">
                <a:extLst>
                  <a:ext uri="{FF2B5EF4-FFF2-40B4-BE49-F238E27FC236}">
                    <a16:creationId xmlns:a16="http://schemas.microsoft.com/office/drawing/2014/main" id="{517F310D-C479-494C-8E78-53BFFF8C5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" y="4068"/>
                <a:ext cx="1326" cy="324"/>
              </a:xfrm>
              <a:custGeom>
                <a:avLst/>
                <a:gdLst>
                  <a:gd name="T0" fmla="*/ 208 w 1553"/>
                  <a:gd name="T1" fmla="*/ 265 h 380"/>
                  <a:gd name="T2" fmla="*/ 207 w 1553"/>
                  <a:gd name="T3" fmla="*/ 264 h 380"/>
                  <a:gd name="T4" fmla="*/ 362 w 1553"/>
                  <a:gd name="T5" fmla="*/ 42 h 380"/>
                  <a:gd name="T6" fmla="*/ 1102 w 1553"/>
                  <a:gd name="T7" fmla="*/ 53 h 380"/>
                  <a:gd name="T8" fmla="*/ 1047 w 1553"/>
                  <a:gd name="T9" fmla="*/ 377 h 380"/>
                  <a:gd name="T10" fmla="*/ 208 w 1553"/>
                  <a:gd name="T11" fmla="*/ 265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380">
                    <a:moveTo>
                      <a:pt x="208" y="265"/>
                    </a:moveTo>
                    <a:cubicBezTo>
                      <a:pt x="208" y="265"/>
                      <a:pt x="207" y="264"/>
                      <a:pt x="207" y="264"/>
                    </a:cubicBezTo>
                    <a:cubicBezTo>
                      <a:pt x="0" y="173"/>
                      <a:pt x="174" y="82"/>
                      <a:pt x="362" y="42"/>
                    </a:cubicBezTo>
                    <a:cubicBezTo>
                      <a:pt x="563" y="0"/>
                      <a:pt x="869" y="5"/>
                      <a:pt x="1102" y="53"/>
                    </a:cubicBezTo>
                    <a:cubicBezTo>
                      <a:pt x="1553" y="145"/>
                      <a:pt x="1530" y="371"/>
                      <a:pt x="1047" y="377"/>
                    </a:cubicBezTo>
                    <a:cubicBezTo>
                      <a:pt x="792" y="380"/>
                      <a:pt x="409" y="353"/>
                      <a:pt x="208" y="265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48" name="Freeform 5112">
                <a:extLst>
                  <a:ext uri="{FF2B5EF4-FFF2-40B4-BE49-F238E27FC236}">
                    <a16:creationId xmlns:a16="http://schemas.microsoft.com/office/drawing/2014/main" id="{37DEECD9-2757-487E-90B8-2309FC08E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5" y="3739"/>
                <a:ext cx="93" cy="92"/>
              </a:xfrm>
              <a:custGeom>
                <a:avLst/>
                <a:gdLst>
                  <a:gd name="T0" fmla="*/ 100 w 108"/>
                  <a:gd name="T1" fmla="*/ 31 h 108"/>
                  <a:gd name="T2" fmla="*/ 67 w 108"/>
                  <a:gd name="T3" fmla="*/ 7 h 108"/>
                  <a:gd name="T4" fmla="*/ 4 w 108"/>
                  <a:gd name="T5" fmla="*/ 40 h 108"/>
                  <a:gd name="T6" fmla="*/ 10 w 108"/>
                  <a:gd name="T7" fmla="*/ 77 h 108"/>
                  <a:gd name="T8" fmla="*/ 41 w 108"/>
                  <a:gd name="T9" fmla="*/ 101 h 108"/>
                  <a:gd name="T10" fmla="*/ 104 w 108"/>
                  <a:gd name="T11" fmla="*/ 69 h 108"/>
                  <a:gd name="T12" fmla="*/ 100 w 108"/>
                  <a:gd name="T13" fmla="*/ 3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08">
                    <a:moveTo>
                      <a:pt x="100" y="31"/>
                    </a:moveTo>
                    <a:cubicBezTo>
                      <a:pt x="93" y="19"/>
                      <a:pt x="81" y="11"/>
                      <a:pt x="67" y="7"/>
                    </a:cubicBezTo>
                    <a:cubicBezTo>
                      <a:pt x="40" y="0"/>
                      <a:pt x="11" y="15"/>
                      <a:pt x="4" y="40"/>
                    </a:cubicBezTo>
                    <a:cubicBezTo>
                      <a:pt x="0" y="53"/>
                      <a:pt x="2" y="66"/>
                      <a:pt x="10" y="77"/>
                    </a:cubicBezTo>
                    <a:cubicBezTo>
                      <a:pt x="16" y="88"/>
                      <a:pt x="27" y="98"/>
                      <a:pt x="41" y="101"/>
                    </a:cubicBezTo>
                    <a:cubicBezTo>
                      <a:pt x="68" y="108"/>
                      <a:pt x="97" y="93"/>
                      <a:pt x="104" y="69"/>
                    </a:cubicBezTo>
                    <a:cubicBezTo>
                      <a:pt x="108" y="56"/>
                      <a:pt x="108" y="43"/>
                      <a:pt x="100" y="31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49" name="Freeform 5113">
                <a:extLst>
                  <a:ext uri="{FF2B5EF4-FFF2-40B4-BE49-F238E27FC236}">
                    <a16:creationId xmlns:a16="http://schemas.microsoft.com/office/drawing/2014/main" id="{652A108F-B6BD-4AF3-88C2-BD85620C1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3806"/>
                <a:ext cx="92" cy="91"/>
              </a:xfrm>
              <a:custGeom>
                <a:avLst/>
                <a:gdLst>
                  <a:gd name="T0" fmla="*/ 100 w 108"/>
                  <a:gd name="T1" fmla="*/ 31 h 108"/>
                  <a:gd name="T2" fmla="*/ 67 w 108"/>
                  <a:gd name="T3" fmla="*/ 7 h 108"/>
                  <a:gd name="T4" fmla="*/ 4 w 108"/>
                  <a:gd name="T5" fmla="*/ 40 h 108"/>
                  <a:gd name="T6" fmla="*/ 10 w 108"/>
                  <a:gd name="T7" fmla="*/ 77 h 108"/>
                  <a:gd name="T8" fmla="*/ 41 w 108"/>
                  <a:gd name="T9" fmla="*/ 101 h 108"/>
                  <a:gd name="T10" fmla="*/ 104 w 108"/>
                  <a:gd name="T11" fmla="*/ 69 h 108"/>
                  <a:gd name="T12" fmla="*/ 100 w 108"/>
                  <a:gd name="T13" fmla="*/ 3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08">
                    <a:moveTo>
                      <a:pt x="100" y="31"/>
                    </a:moveTo>
                    <a:cubicBezTo>
                      <a:pt x="93" y="19"/>
                      <a:pt x="81" y="11"/>
                      <a:pt x="67" y="7"/>
                    </a:cubicBezTo>
                    <a:cubicBezTo>
                      <a:pt x="40" y="0"/>
                      <a:pt x="11" y="15"/>
                      <a:pt x="4" y="40"/>
                    </a:cubicBezTo>
                    <a:cubicBezTo>
                      <a:pt x="0" y="53"/>
                      <a:pt x="2" y="66"/>
                      <a:pt x="10" y="77"/>
                    </a:cubicBezTo>
                    <a:cubicBezTo>
                      <a:pt x="16" y="88"/>
                      <a:pt x="27" y="97"/>
                      <a:pt x="41" y="101"/>
                    </a:cubicBezTo>
                    <a:cubicBezTo>
                      <a:pt x="68" y="108"/>
                      <a:pt x="97" y="93"/>
                      <a:pt x="104" y="69"/>
                    </a:cubicBezTo>
                    <a:cubicBezTo>
                      <a:pt x="108" y="56"/>
                      <a:pt x="108" y="43"/>
                      <a:pt x="100" y="31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50" name="Freeform 5114">
                <a:extLst>
                  <a:ext uri="{FF2B5EF4-FFF2-40B4-BE49-F238E27FC236}">
                    <a16:creationId xmlns:a16="http://schemas.microsoft.com/office/drawing/2014/main" id="{445BB2DD-2EA3-4CF8-A18E-4BEADDCFF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6" y="3813"/>
                <a:ext cx="93" cy="91"/>
              </a:xfrm>
              <a:custGeom>
                <a:avLst/>
                <a:gdLst>
                  <a:gd name="T0" fmla="*/ 101 w 109"/>
                  <a:gd name="T1" fmla="*/ 30 h 107"/>
                  <a:gd name="T2" fmla="*/ 67 w 109"/>
                  <a:gd name="T3" fmla="*/ 7 h 107"/>
                  <a:gd name="T4" fmla="*/ 4 w 109"/>
                  <a:gd name="T5" fmla="*/ 39 h 107"/>
                  <a:gd name="T6" fmla="*/ 10 w 109"/>
                  <a:gd name="T7" fmla="*/ 76 h 107"/>
                  <a:gd name="T8" fmla="*/ 42 w 109"/>
                  <a:gd name="T9" fmla="*/ 100 h 107"/>
                  <a:gd name="T10" fmla="*/ 105 w 109"/>
                  <a:gd name="T11" fmla="*/ 68 h 107"/>
                  <a:gd name="T12" fmla="*/ 101 w 109"/>
                  <a:gd name="T13" fmla="*/ 3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7">
                    <a:moveTo>
                      <a:pt x="101" y="30"/>
                    </a:moveTo>
                    <a:cubicBezTo>
                      <a:pt x="93" y="18"/>
                      <a:pt x="81" y="10"/>
                      <a:pt x="67" y="7"/>
                    </a:cubicBezTo>
                    <a:cubicBezTo>
                      <a:pt x="40" y="0"/>
                      <a:pt x="11" y="14"/>
                      <a:pt x="4" y="39"/>
                    </a:cubicBezTo>
                    <a:cubicBezTo>
                      <a:pt x="0" y="52"/>
                      <a:pt x="3" y="65"/>
                      <a:pt x="10" y="76"/>
                    </a:cubicBezTo>
                    <a:cubicBezTo>
                      <a:pt x="16" y="88"/>
                      <a:pt x="27" y="97"/>
                      <a:pt x="42" y="100"/>
                    </a:cubicBezTo>
                    <a:cubicBezTo>
                      <a:pt x="68" y="107"/>
                      <a:pt x="97" y="93"/>
                      <a:pt x="105" y="68"/>
                    </a:cubicBezTo>
                    <a:cubicBezTo>
                      <a:pt x="109" y="55"/>
                      <a:pt x="108" y="42"/>
                      <a:pt x="101" y="30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51" name="Freeform 5115">
                <a:extLst>
                  <a:ext uri="{FF2B5EF4-FFF2-40B4-BE49-F238E27FC236}">
                    <a16:creationId xmlns:a16="http://schemas.microsoft.com/office/drawing/2014/main" id="{681A7C05-666D-4998-85A3-A3002A86A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5" y="3917"/>
                <a:ext cx="93" cy="92"/>
              </a:xfrm>
              <a:custGeom>
                <a:avLst/>
                <a:gdLst>
                  <a:gd name="T0" fmla="*/ 101 w 109"/>
                  <a:gd name="T1" fmla="*/ 30 h 108"/>
                  <a:gd name="T2" fmla="*/ 67 w 109"/>
                  <a:gd name="T3" fmla="*/ 7 h 108"/>
                  <a:gd name="T4" fmla="*/ 4 w 109"/>
                  <a:gd name="T5" fmla="*/ 39 h 108"/>
                  <a:gd name="T6" fmla="*/ 10 w 109"/>
                  <a:gd name="T7" fmla="*/ 77 h 108"/>
                  <a:gd name="T8" fmla="*/ 42 w 109"/>
                  <a:gd name="T9" fmla="*/ 101 h 108"/>
                  <a:gd name="T10" fmla="*/ 105 w 109"/>
                  <a:gd name="T11" fmla="*/ 69 h 108"/>
                  <a:gd name="T12" fmla="*/ 101 w 109"/>
                  <a:gd name="T13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8">
                    <a:moveTo>
                      <a:pt x="101" y="30"/>
                    </a:moveTo>
                    <a:cubicBezTo>
                      <a:pt x="93" y="18"/>
                      <a:pt x="81" y="11"/>
                      <a:pt x="67" y="7"/>
                    </a:cubicBezTo>
                    <a:cubicBezTo>
                      <a:pt x="40" y="0"/>
                      <a:pt x="11" y="15"/>
                      <a:pt x="4" y="39"/>
                    </a:cubicBezTo>
                    <a:cubicBezTo>
                      <a:pt x="0" y="52"/>
                      <a:pt x="3" y="66"/>
                      <a:pt x="10" y="77"/>
                    </a:cubicBezTo>
                    <a:cubicBezTo>
                      <a:pt x="16" y="88"/>
                      <a:pt x="27" y="97"/>
                      <a:pt x="42" y="101"/>
                    </a:cubicBezTo>
                    <a:cubicBezTo>
                      <a:pt x="68" y="108"/>
                      <a:pt x="97" y="93"/>
                      <a:pt x="105" y="69"/>
                    </a:cubicBezTo>
                    <a:cubicBezTo>
                      <a:pt x="109" y="56"/>
                      <a:pt x="108" y="42"/>
                      <a:pt x="101" y="30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52" name="Freeform 5116">
                <a:extLst>
                  <a:ext uri="{FF2B5EF4-FFF2-40B4-BE49-F238E27FC236}">
                    <a16:creationId xmlns:a16="http://schemas.microsoft.com/office/drawing/2014/main" id="{63C11E2A-E72E-498F-AA02-9DE0A35B5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2" y="3923"/>
                <a:ext cx="93" cy="92"/>
              </a:xfrm>
              <a:custGeom>
                <a:avLst/>
                <a:gdLst>
                  <a:gd name="T0" fmla="*/ 100 w 109"/>
                  <a:gd name="T1" fmla="*/ 31 h 108"/>
                  <a:gd name="T2" fmla="*/ 67 w 109"/>
                  <a:gd name="T3" fmla="*/ 7 h 108"/>
                  <a:gd name="T4" fmla="*/ 4 w 109"/>
                  <a:gd name="T5" fmla="*/ 40 h 108"/>
                  <a:gd name="T6" fmla="*/ 10 w 109"/>
                  <a:gd name="T7" fmla="*/ 77 h 108"/>
                  <a:gd name="T8" fmla="*/ 42 w 109"/>
                  <a:gd name="T9" fmla="*/ 101 h 108"/>
                  <a:gd name="T10" fmla="*/ 105 w 109"/>
                  <a:gd name="T11" fmla="*/ 69 h 108"/>
                  <a:gd name="T12" fmla="*/ 100 w 109"/>
                  <a:gd name="T13" fmla="*/ 3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8">
                    <a:moveTo>
                      <a:pt x="100" y="31"/>
                    </a:moveTo>
                    <a:cubicBezTo>
                      <a:pt x="93" y="19"/>
                      <a:pt x="81" y="11"/>
                      <a:pt x="67" y="7"/>
                    </a:cubicBezTo>
                    <a:cubicBezTo>
                      <a:pt x="40" y="0"/>
                      <a:pt x="11" y="15"/>
                      <a:pt x="4" y="40"/>
                    </a:cubicBezTo>
                    <a:cubicBezTo>
                      <a:pt x="0" y="53"/>
                      <a:pt x="3" y="66"/>
                      <a:pt x="10" y="77"/>
                    </a:cubicBezTo>
                    <a:cubicBezTo>
                      <a:pt x="16" y="88"/>
                      <a:pt x="27" y="98"/>
                      <a:pt x="42" y="101"/>
                    </a:cubicBezTo>
                    <a:cubicBezTo>
                      <a:pt x="68" y="108"/>
                      <a:pt x="97" y="93"/>
                      <a:pt x="105" y="69"/>
                    </a:cubicBezTo>
                    <a:cubicBezTo>
                      <a:pt x="109" y="56"/>
                      <a:pt x="108" y="43"/>
                      <a:pt x="100" y="31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53" name="Freeform 5117">
                <a:extLst>
                  <a:ext uri="{FF2B5EF4-FFF2-40B4-BE49-F238E27FC236}">
                    <a16:creationId xmlns:a16="http://schemas.microsoft.com/office/drawing/2014/main" id="{E73B15E4-E3CD-4594-9C6D-361301D73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" y="4058"/>
                <a:ext cx="93" cy="91"/>
              </a:xfrm>
              <a:custGeom>
                <a:avLst/>
                <a:gdLst>
                  <a:gd name="T0" fmla="*/ 100 w 109"/>
                  <a:gd name="T1" fmla="*/ 30 h 107"/>
                  <a:gd name="T2" fmla="*/ 67 w 109"/>
                  <a:gd name="T3" fmla="*/ 7 h 107"/>
                  <a:gd name="T4" fmla="*/ 4 w 109"/>
                  <a:gd name="T5" fmla="*/ 39 h 107"/>
                  <a:gd name="T6" fmla="*/ 10 w 109"/>
                  <a:gd name="T7" fmla="*/ 76 h 107"/>
                  <a:gd name="T8" fmla="*/ 42 w 109"/>
                  <a:gd name="T9" fmla="*/ 100 h 107"/>
                  <a:gd name="T10" fmla="*/ 105 w 109"/>
                  <a:gd name="T11" fmla="*/ 68 h 107"/>
                  <a:gd name="T12" fmla="*/ 100 w 109"/>
                  <a:gd name="T13" fmla="*/ 3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7">
                    <a:moveTo>
                      <a:pt x="100" y="30"/>
                    </a:moveTo>
                    <a:cubicBezTo>
                      <a:pt x="93" y="18"/>
                      <a:pt x="81" y="10"/>
                      <a:pt x="67" y="7"/>
                    </a:cubicBezTo>
                    <a:cubicBezTo>
                      <a:pt x="40" y="0"/>
                      <a:pt x="11" y="14"/>
                      <a:pt x="4" y="39"/>
                    </a:cubicBezTo>
                    <a:cubicBezTo>
                      <a:pt x="0" y="52"/>
                      <a:pt x="2" y="65"/>
                      <a:pt x="10" y="76"/>
                    </a:cubicBezTo>
                    <a:cubicBezTo>
                      <a:pt x="16" y="88"/>
                      <a:pt x="27" y="97"/>
                      <a:pt x="42" y="100"/>
                    </a:cubicBezTo>
                    <a:cubicBezTo>
                      <a:pt x="68" y="107"/>
                      <a:pt x="97" y="93"/>
                      <a:pt x="105" y="68"/>
                    </a:cubicBezTo>
                    <a:cubicBezTo>
                      <a:pt x="109" y="55"/>
                      <a:pt x="108" y="42"/>
                      <a:pt x="100" y="30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54" name="Freeform 5118">
                <a:extLst>
                  <a:ext uri="{FF2B5EF4-FFF2-40B4-BE49-F238E27FC236}">
                    <a16:creationId xmlns:a16="http://schemas.microsoft.com/office/drawing/2014/main" id="{EE520353-228D-4884-AF46-6707EA9CD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" y="4092"/>
                <a:ext cx="93" cy="90"/>
              </a:xfrm>
              <a:custGeom>
                <a:avLst/>
                <a:gdLst>
                  <a:gd name="T0" fmla="*/ 100 w 109"/>
                  <a:gd name="T1" fmla="*/ 27 h 106"/>
                  <a:gd name="T2" fmla="*/ 65 w 109"/>
                  <a:gd name="T3" fmla="*/ 5 h 106"/>
                  <a:gd name="T4" fmla="*/ 4 w 109"/>
                  <a:gd name="T5" fmla="*/ 40 h 106"/>
                  <a:gd name="T6" fmla="*/ 12 w 109"/>
                  <a:gd name="T7" fmla="*/ 77 h 106"/>
                  <a:gd name="T8" fmla="*/ 45 w 109"/>
                  <a:gd name="T9" fmla="*/ 100 h 106"/>
                  <a:gd name="T10" fmla="*/ 106 w 109"/>
                  <a:gd name="T11" fmla="*/ 65 h 106"/>
                  <a:gd name="T12" fmla="*/ 100 w 109"/>
                  <a:gd name="T13" fmla="*/ 2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6">
                    <a:moveTo>
                      <a:pt x="100" y="27"/>
                    </a:moveTo>
                    <a:cubicBezTo>
                      <a:pt x="92" y="15"/>
                      <a:pt x="79" y="8"/>
                      <a:pt x="65" y="5"/>
                    </a:cubicBezTo>
                    <a:cubicBezTo>
                      <a:pt x="38" y="0"/>
                      <a:pt x="10" y="15"/>
                      <a:pt x="4" y="40"/>
                    </a:cubicBezTo>
                    <a:cubicBezTo>
                      <a:pt x="0" y="53"/>
                      <a:pt x="4" y="67"/>
                      <a:pt x="12" y="77"/>
                    </a:cubicBezTo>
                    <a:cubicBezTo>
                      <a:pt x="18" y="88"/>
                      <a:pt x="30" y="97"/>
                      <a:pt x="45" y="100"/>
                    </a:cubicBezTo>
                    <a:cubicBezTo>
                      <a:pt x="72" y="106"/>
                      <a:pt x="100" y="90"/>
                      <a:pt x="106" y="65"/>
                    </a:cubicBezTo>
                    <a:cubicBezTo>
                      <a:pt x="109" y="52"/>
                      <a:pt x="107" y="39"/>
                      <a:pt x="100" y="27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55" name="Freeform 5119">
                <a:extLst>
                  <a:ext uri="{FF2B5EF4-FFF2-40B4-BE49-F238E27FC236}">
                    <a16:creationId xmlns:a16="http://schemas.microsoft.com/office/drawing/2014/main" id="{8A9658BE-FB74-4C48-89C3-8C74B3CCF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4" y="3783"/>
                <a:ext cx="181" cy="564"/>
              </a:xfrm>
              <a:custGeom>
                <a:avLst/>
                <a:gdLst>
                  <a:gd name="T0" fmla="*/ 164 w 212"/>
                  <a:gd name="T1" fmla="*/ 417 h 663"/>
                  <a:gd name="T2" fmla="*/ 98 w 212"/>
                  <a:gd name="T3" fmla="*/ 461 h 663"/>
                  <a:gd name="T4" fmla="*/ 131 w 212"/>
                  <a:gd name="T5" fmla="*/ 307 h 663"/>
                  <a:gd name="T6" fmla="*/ 204 w 212"/>
                  <a:gd name="T7" fmla="*/ 238 h 663"/>
                  <a:gd name="T8" fmla="*/ 193 w 212"/>
                  <a:gd name="T9" fmla="*/ 227 h 663"/>
                  <a:gd name="T10" fmla="*/ 135 w 212"/>
                  <a:gd name="T11" fmla="*/ 283 h 663"/>
                  <a:gd name="T12" fmla="*/ 147 w 212"/>
                  <a:gd name="T13" fmla="*/ 158 h 663"/>
                  <a:gd name="T14" fmla="*/ 202 w 212"/>
                  <a:gd name="T15" fmla="*/ 101 h 663"/>
                  <a:gd name="T16" fmla="*/ 190 w 212"/>
                  <a:gd name="T17" fmla="*/ 91 h 663"/>
                  <a:gd name="T18" fmla="*/ 148 w 212"/>
                  <a:gd name="T19" fmla="*/ 136 h 663"/>
                  <a:gd name="T20" fmla="*/ 145 w 212"/>
                  <a:gd name="T21" fmla="*/ 9 h 663"/>
                  <a:gd name="T22" fmla="*/ 129 w 212"/>
                  <a:gd name="T23" fmla="*/ 9 h 663"/>
                  <a:gd name="T24" fmla="*/ 132 w 212"/>
                  <a:gd name="T25" fmla="*/ 143 h 663"/>
                  <a:gd name="T26" fmla="*/ 78 w 212"/>
                  <a:gd name="T27" fmla="*/ 93 h 663"/>
                  <a:gd name="T28" fmla="*/ 67 w 212"/>
                  <a:gd name="T29" fmla="*/ 103 h 663"/>
                  <a:gd name="T30" fmla="*/ 130 w 212"/>
                  <a:gd name="T31" fmla="*/ 164 h 663"/>
                  <a:gd name="T32" fmla="*/ 131 w 212"/>
                  <a:gd name="T33" fmla="*/ 164 h 663"/>
                  <a:gd name="T34" fmla="*/ 118 w 212"/>
                  <a:gd name="T35" fmla="*/ 288 h 663"/>
                  <a:gd name="T36" fmla="*/ 51 w 212"/>
                  <a:gd name="T37" fmla="*/ 219 h 663"/>
                  <a:gd name="T38" fmla="*/ 39 w 212"/>
                  <a:gd name="T39" fmla="*/ 229 h 663"/>
                  <a:gd name="T40" fmla="*/ 113 w 212"/>
                  <a:gd name="T41" fmla="*/ 311 h 663"/>
                  <a:gd name="T42" fmla="*/ 114 w 212"/>
                  <a:gd name="T43" fmla="*/ 313 h 663"/>
                  <a:gd name="T44" fmla="*/ 81 w 212"/>
                  <a:gd name="T45" fmla="*/ 460 h 663"/>
                  <a:gd name="T46" fmla="*/ 19 w 212"/>
                  <a:gd name="T47" fmla="*/ 384 h 663"/>
                  <a:gd name="T48" fmla="*/ 7 w 212"/>
                  <a:gd name="T49" fmla="*/ 394 h 663"/>
                  <a:gd name="T50" fmla="*/ 76 w 212"/>
                  <a:gd name="T51" fmla="*/ 479 h 663"/>
                  <a:gd name="T52" fmla="*/ 13 w 212"/>
                  <a:gd name="T53" fmla="*/ 651 h 663"/>
                  <a:gd name="T54" fmla="*/ 29 w 212"/>
                  <a:gd name="T55" fmla="*/ 655 h 663"/>
                  <a:gd name="T56" fmla="*/ 91 w 212"/>
                  <a:gd name="T57" fmla="*/ 484 h 663"/>
                  <a:gd name="T58" fmla="*/ 91 w 212"/>
                  <a:gd name="T59" fmla="*/ 484 h 663"/>
                  <a:gd name="T60" fmla="*/ 176 w 212"/>
                  <a:gd name="T61" fmla="*/ 428 h 663"/>
                  <a:gd name="T62" fmla="*/ 164 w 212"/>
                  <a:gd name="T63" fmla="*/ 417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2" h="663">
                    <a:moveTo>
                      <a:pt x="164" y="417"/>
                    </a:moveTo>
                    <a:cubicBezTo>
                      <a:pt x="144" y="433"/>
                      <a:pt x="120" y="446"/>
                      <a:pt x="98" y="461"/>
                    </a:cubicBezTo>
                    <a:cubicBezTo>
                      <a:pt x="112" y="410"/>
                      <a:pt x="123" y="359"/>
                      <a:pt x="131" y="307"/>
                    </a:cubicBezTo>
                    <a:cubicBezTo>
                      <a:pt x="157" y="285"/>
                      <a:pt x="180" y="261"/>
                      <a:pt x="204" y="238"/>
                    </a:cubicBezTo>
                    <a:cubicBezTo>
                      <a:pt x="212" y="231"/>
                      <a:pt x="200" y="220"/>
                      <a:pt x="193" y="227"/>
                    </a:cubicBezTo>
                    <a:cubicBezTo>
                      <a:pt x="173" y="246"/>
                      <a:pt x="155" y="265"/>
                      <a:pt x="135" y="283"/>
                    </a:cubicBezTo>
                    <a:cubicBezTo>
                      <a:pt x="141" y="242"/>
                      <a:pt x="145" y="200"/>
                      <a:pt x="147" y="158"/>
                    </a:cubicBezTo>
                    <a:cubicBezTo>
                      <a:pt x="166" y="140"/>
                      <a:pt x="183" y="120"/>
                      <a:pt x="202" y="101"/>
                    </a:cubicBezTo>
                    <a:cubicBezTo>
                      <a:pt x="209" y="94"/>
                      <a:pt x="197" y="83"/>
                      <a:pt x="190" y="91"/>
                    </a:cubicBezTo>
                    <a:cubicBezTo>
                      <a:pt x="176" y="105"/>
                      <a:pt x="162" y="121"/>
                      <a:pt x="148" y="136"/>
                    </a:cubicBezTo>
                    <a:cubicBezTo>
                      <a:pt x="149" y="94"/>
                      <a:pt x="148" y="51"/>
                      <a:pt x="145" y="9"/>
                    </a:cubicBezTo>
                    <a:cubicBezTo>
                      <a:pt x="144" y="0"/>
                      <a:pt x="128" y="0"/>
                      <a:pt x="129" y="9"/>
                    </a:cubicBezTo>
                    <a:cubicBezTo>
                      <a:pt x="132" y="54"/>
                      <a:pt x="133" y="98"/>
                      <a:pt x="132" y="143"/>
                    </a:cubicBezTo>
                    <a:cubicBezTo>
                      <a:pt x="115" y="126"/>
                      <a:pt x="96" y="109"/>
                      <a:pt x="78" y="93"/>
                    </a:cubicBezTo>
                    <a:cubicBezTo>
                      <a:pt x="71" y="86"/>
                      <a:pt x="59" y="96"/>
                      <a:pt x="67" y="103"/>
                    </a:cubicBezTo>
                    <a:cubicBezTo>
                      <a:pt x="88" y="123"/>
                      <a:pt x="110" y="142"/>
                      <a:pt x="130" y="164"/>
                    </a:cubicBezTo>
                    <a:cubicBezTo>
                      <a:pt x="131" y="164"/>
                      <a:pt x="131" y="164"/>
                      <a:pt x="131" y="164"/>
                    </a:cubicBezTo>
                    <a:cubicBezTo>
                      <a:pt x="128" y="206"/>
                      <a:pt x="124" y="247"/>
                      <a:pt x="118" y="288"/>
                    </a:cubicBezTo>
                    <a:cubicBezTo>
                      <a:pt x="101" y="261"/>
                      <a:pt x="76" y="240"/>
                      <a:pt x="51" y="219"/>
                    </a:cubicBezTo>
                    <a:cubicBezTo>
                      <a:pt x="43" y="212"/>
                      <a:pt x="31" y="222"/>
                      <a:pt x="39" y="229"/>
                    </a:cubicBezTo>
                    <a:cubicBezTo>
                      <a:pt x="68" y="253"/>
                      <a:pt x="96" y="277"/>
                      <a:pt x="113" y="311"/>
                    </a:cubicBezTo>
                    <a:cubicBezTo>
                      <a:pt x="113" y="312"/>
                      <a:pt x="114" y="312"/>
                      <a:pt x="114" y="313"/>
                    </a:cubicBezTo>
                    <a:cubicBezTo>
                      <a:pt x="106" y="362"/>
                      <a:pt x="95" y="412"/>
                      <a:pt x="81" y="460"/>
                    </a:cubicBezTo>
                    <a:cubicBezTo>
                      <a:pt x="61" y="434"/>
                      <a:pt x="40" y="408"/>
                      <a:pt x="19" y="384"/>
                    </a:cubicBezTo>
                    <a:cubicBezTo>
                      <a:pt x="12" y="376"/>
                      <a:pt x="0" y="387"/>
                      <a:pt x="7" y="394"/>
                    </a:cubicBezTo>
                    <a:cubicBezTo>
                      <a:pt x="31" y="421"/>
                      <a:pt x="54" y="449"/>
                      <a:pt x="76" y="479"/>
                    </a:cubicBezTo>
                    <a:cubicBezTo>
                      <a:pt x="58" y="537"/>
                      <a:pt x="37" y="595"/>
                      <a:pt x="13" y="651"/>
                    </a:cubicBezTo>
                    <a:cubicBezTo>
                      <a:pt x="9" y="659"/>
                      <a:pt x="25" y="663"/>
                      <a:pt x="29" y="655"/>
                    </a:cubicBezTo>
                    <a:cubicBezTo>
                      <a:pt x="53" y="599"/>
                      <a:pt x="74" y="542"/>
                      <a:pt x="91" y="484"/>
                    </a:cubicBezTo>
                    <a:cubicBezTo>
                      <a:pt x="91" y="484"/>
                      <a:pt x="91" y="484"/>
                      <a:pt x="91" y="484"/>
                    </a:cubicBezTo>
                    <a:cubicBezTo>
                      <a:pt x="118" y="463"/>
                      <a:pt x="149" y="449"/>
                      <a:pt x="176" y="428"/>
                    </a:cubicBezTo>
                    <a:cubicBezTo>
                      <a:pt x="183" y="421"/>
                      <a:pt x="172" y="411"/>
                      <a:pt x="164" y="417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56" name="Freeform 5120">
                <a:extLst>
                  <a:ext uri="{FF2B5EF4-FFF2-40B4-BE49-F238E27FC236}">
                    <a16:creationId xmlns:a16="http://schemas.microsoft.com/office/drawing/2014/main" id="{57E53831-A348-4726-A7AF-B4EDC8810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338"/>
                <a:ext cx="477" cy="1002"/>
              </a:xfrm>
              <a:custGeom>
                <a:avLst/>
                <a:gdLst>
                  <a:gd name="T0" fmla="*/ 1 w 559"/>
                  <a:gd name="T1" fmla="*/ 11 h 1178"/>
                  <a:gd name="T2" fmla="*/ 0 w 559"/>
                  <a:gd name="T3" fmla="*/ 324 h 1178"/>
                  <a:gd name="T4" fmla="*/ 68 w 559"/>
                  <a:gd name="T5" fmla="*/ 613 h 1178"/>
                  <a:gd name="T6" fmla="*/ 452 w 559"/>
                  <a:gd name="T7" fmla="*/ 985 h 1178"/>
                  <a:gd name="T8" fmla="*/ 559 w 559"/>
                  <a:gd name="T9" fmla="*/ 1169 h 1178"/>
                  <a:gd name="T10" fmla="*/ 549 w 559"/>
                  <a:gd name="T11" fmla="*/ 1017 h 1178"/>
                  <a:gd name="T12" fmla="*/ 548 w 559"/>
                  <a:gd name="T13" fmla="*/ 1003 h 1178"/>
                  <a:gd name="T14" fmla="*/ 398 w 559"/>
                  <a:gd name="T15" fmla="*/ 425 h 1178"/>
                  <a:gd name="T16" fmla="*/ 145 w 559"/>
                  <a:gd name="T17" fmla="*/ 87 h 1178"/>
                  <a:gd name="T18" fmla="*/ 1 w 559"/>
                  <a:gd name="T19" fmla="*/ 11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9" h="1178">
                    <a:moveTo>
                      <a:pt x="1" y="11"/>
                    </a:moveTo>
                    <a:cubicBezTo>
                      <a:pt x="1" y="11"/>
                      <a:pt x="6" y="286"/>
                      <a:pt x="0" y="324"/>
                    </a:cubicBezTo>
                    <a:cubicBezTo>
                      <a:pt x="0" y="324"/>
                      <a:pt x="6" y="504"/>
                      <a:pt x="68" y="613"/>
                    </a:cubicBezTo>
                    <a:cubicBezTo>
                      <a:pt x="68" y="613"/>
                      <a:pt x="188" y="858"/>
                      <a:pt x="452" y="985"/>
                    </a:cubicBezTo>
                    <a:cubicBezTo>
                      <a:pt x="452" y="985"/>
                      <a:pt x="505" y="1178"/>
                      <a:pt x="559" y="1169"/>
                    </a:cubicBezTo>
                    <a:cubicBezTo>
                      <a:pt x="559" y="1169"/>
                      <a:pt x="553" y="1068"/>
                      <a:pt x="549" y="1017"/>
                    </a:cubicBezTo>
                    <a:cubicBezTo>
                      <a:pt x="549" y="1012"/>
                      <a:pt x="549" y="1007"/>
                      <a:pt x="548" y="1003"/>
                    </a:cubicBezTo>
                    <a:cubicBezTo>
                      <a:pt x="545" y="958"/>
                      <a:pt x="477" y="570"/>
                      <a:pt x="398" y="425"/>
                    </a:cubicBezTo>
                    <a:cubicBezTo>
                      <a:pt x="398" y="425"/>
                      <a:pt x="284" y="176"/>
                      <a:pt x="145" y="87"/>
                    </a:cubicBezTo>
                    <a:cubicBezTo>
                      <a:pt x="145" y="87"/>
                      <a:pt x="22" y="0"/>
                      <a:pt x="1" y="11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57" name="Freeform 5121">
                <a:extLst>
                  <a:ext uri="{FF2B5EF4-FFF2-40B4-BE49-F238E27FC236}">
                    <a16:creationId xmlns:a16="http://schemas.microsoft.com/office/drawing/2014/main" id="{64B22800-B602-4916-A766-3F577CEC3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472"/>
                <a:ext cx="387" cy="778"/>
              </a:xfrm>
              <a:custGeom>
                <a:avLst/>
                <a:gdLst>
                  <a:gd name="T0" fmla="*/ 454 w 454"/>
                  <a:gd name="T1" fmla="*/ 914 h 914"/>
                  <a:gd name="T2" fmla="*/ 318 w 454"/>
                  <a:gd name="T3" fmla="*/ 545 h 914"/>
                  <a:gd name="T4" fmla="*/ 171 w 454"/>
                  <a:gd name="T5" fmla="*/ 472 h 914"/>
                  <a:gd name="T6" fmla="*/ 290 w 454"/>
                  <a:gd name="T7" fmla="*/ 502 h 914"/>
                  <a:gd name="T8" fmla="*/ 201 w 454"/>
                  <a:gd name="T9" fmla="*/ 333 h 914"/>
                  <a:gd name="T10" fmla="*/ 27 w 454"/>
                  <a:gd name="T11" fmla="*/ 263 h 914"/>
                  <a:gd name="T12" fmla="*/ 184 w 454"/>
                  <a:gd name="T13" fmla="*/ 306 h 914"/>
                  <a:gd name="T14" fmla="*/ 185 w 454"/>
                  <a:gd name="T15" fmla="*/ 307 h 914"/>
                  <a:gd name="T16" fmla="*/ 3 w 454"/>
                  <a:gd name="T17" fmla="*/ 0 h 914"/>
                  <a:gd name="T18" fmla="*/ 161 w 454"/>
                  <a:gd name="T19" fmla="*/ 223 h 914"/>
                  <a:gd name="T20" fmla="*/ 145 w 454"/>
                  <a:gd name="T21" fmla="*/ 138 h 914"/>
                  <a:gd name="T22" fmla="*/ 207 w 454"/>
                  <a:gd name="T23" fmla="*/ 301 h 914"/>
                  <a:gd name="T24" fmla="*/ 300 w 454"/>
                  <a:gd name="T25" fmla="*/ 484 h 914"/>
                  <a:gd name="T26" fmla="*/ 321 w 454"/>
                  <a:gd name="T27" fmla="*/ 521 h 914"/>
                  <a:gd name="T28" fmla="*/ 324 w 454"/>
                  <a:gd name="T29" fmla="*/ 525 h 914"/>
                  <a:gd name="T30" fmla="*/ 327 w 454"/>
                  <a:gd name="T31" fmla="*/ 483 h 914"/>
                  <a:gd name="T32" fmla="*/ 349 w 454"/>
                  <a:gd name="T33" fmla="*/ 579 h 914"/>
                  <a:gd name="T34" fmla="*/ 443 w 454"/>
                  <a:gd name="T35" fmla="*/ 867 h 914"/>
                  <a:gd name="T36" fmla="*/ 454 w 454"/>
                  <a:gd name="T37" fmla="*/ 914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4" h="914">
                    <a:moveTo>
                      <a:pt x="454" y="914"/>
                    </a:moveTo>
                    <a:cubicBezTo>
                      <a:pt x="454" y="914"/>
                      <a:pt x="341" y="583"/>
                      <a:pt x="318" y="545"/>
                    </a:cubicBezTo>
                    <a:cubicBezTo>
                      <a:pt x="318" y="545"/>
                      <a:pt x="234" y="470"/>
                      <a:pt x="171" y="472"/>
                    </a:cubicBezTo>
                    <a:cubicBezTo>
                      <a:pt x="171" y="472"/>
                      <a:pt x="243" y="458"/>
                      <a:pt x="290" y="502"/>
                    </a:cubicBezTo>
                    <a:cubicBezTo>
                      <a:pt x="290" y="502"/>
                      <a:pt x="230" y="351"/>
                      <a:pt x="201" y="333"/>
                    </a:cubicBezTo>
                    <a:cubicBezTo>
                      <a:pt x="201" y="333"/>
                      <a:pt x="72" y="244"/>
                      <a:pt x="27" y="263"/>
                    </a:cubicBezTo>
                    <a:cubicBezTo>
                      <a:pt x="27" y="263"/>
                      <a:pt x="126" y="249"/>
                      <a:pt x="184" y="306"/>
                    </a:cubicBezTo>
                    <a:cubicBezTo>
                      <a:pt x="185" y="307"/>
                      <a:pt x="185" y="307"/>
                      <a:pt x="185" y="307"/>
                    </a:cubicBezTo>
                    <a:cubicBezTo>
                      <a:pt x="243" y="366"/>
                      <a:pt x="0" y="21"/>
                      <a:pt x="3" y="0"/>
                    </a:cubicBezTo>
                    <a:cubicBezTo>
                      <a:pt x="3" y="0"/>
                      <a:pt x="129" y="192"/>
                      <a:pt x="161" y="223"/>
                    </a:cubicBezTo>
                    <a:cubicBezTo>
                      <a:pt x="161" y="223"/>
                      <a:pt x="139" y="150"/>
                      <a:pt x="145" y="138"/>
                    </a:cubicBezTo>
                    <a:cubicBezTo>
                      <a:pt x="145" y="138"/>
                      <a:pt x="177" y="253"/>
                      <a:pt x="207" y="301"/>
                    </a:cubicBezTo>
                    <a:cubicBezTo>
                      <a:pt x="207" y="301"/>
                      <a:pt x="279" y="434"/>
                      <a:pt x="300" y="484"/>
                    </a:cubicBezTo>
                    <a:cubicBezTo>
                      <a:pt x="300" y="484"/>
                      <a:pt x="311" y="503"/>
                      <a:pt x="321" y="521"/>
                    </a:cubicBezTo>
                    <a:cubicBezTo>
                      <a:pt x="322" y="523"/>
                      <a:pt x="323" y="524"/>
                      <a:pt x="324" y="525"/>
                    </a:cubicBezTo>
                    <a:cubicBezTo>
                      <a:pt x="334" y="545"/>
                      <a:pt x="321" y="508"/>
                      <a:pt x="327" y="483"/>
                    </a:cubicBezTo>
                    <a:cubicBezTo>
                      <a:pt x="327" y="483"/>
                      <a:pt x="328" y="537"/>
                      <a:pt x="349" y="579"/>
                    </a:cubicBezTo>
                    <a:cubicBezTo>
                      <a:pt x="349" y="579"/>
                      <a:pt x="433" y="846"/>
                      <a:pt x="443" y="867"/>
                    </a:cubicBezTo>
                    <a:cubicBezTo>
                      <a:pt x="452" y="888"/>
                      <a:pt x="454" y="914"/>
                      <a:pt x="454" y="914"/>
                    </a:cubicBezTo>
                    <a:close/>
                  </a:path>
                </a:pathLst>
              </a:custGeom>
              <a:solidFill>
                <a:srgbClr val="8C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58" name="Freeform 5122">
                <a:extLst>
                  <a:ext uri="{FF2B5EF4-FFF2-40B4-BE49-F238E27FC236}">
                    <a16:creationId xmlns:a16="http://schemas.microsoft.com/office/drawing/2014/main" id="{A9B34FC9-23C9-4D4E-A2AD-4A000DD5E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4034"/>
                <a:ext cx="856" cy="325"/>
              </a:xfrm>
              <a:custGeom>
                <a:avLst/>
                <a:gdLst>
                  <a:gd name="T0" fmla="*/ 141 w 1002"/>
                  <a:gd name="T1" fmla="*/ 311 h 382"/>
                  <a:gd name="T2" fmla="*/ 139 w 1002"/>
                  <a:gd name="T3" fmla="*/ 311 h 382"/>
                  <a:gd name="T4" fmla="*/ 225 w 1002"/>
                  <a:gd name="T5" fmla="*/ 77 h 382"/>
                  <a:gd name="T6" fmla="*/ 704 w 1002"/>
                  <a:gd name="T7" fmla="*/ 28 h 382"/>
                  <a:gd name="T8" fmla="*/ 690 w 1002"/>
                  <a:gd name="T9" fmla="*/ 355 h 382"/>
                  <a:gd name="T10" fmla="*/ 141 w 1002"/>
                  <a:gd name="T11" fmla="*/ 31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2" h="382">
                    <a:moveTo>
                      <a:pt x="141" y="311"/>
                    </a:moveTo>
                    <a:cubicBezTo>
                      <a:pt x="140" y="311"/>
                      <a:pt x="140" y="311"/>
                      <a:pt x="139" y="311"/>
                    </a:cubicBezTo>
                    <a:cubicBezTo>
                      <a:pt x="0" y="236"/>
                      <a:pt x="106" y="132"/>
                      <a:pt x="225" y="77"/>
                    </a:cubicBezTo>
                    <a:cubicBezTo>
                      <a:pt x="352" y="19"/>
                      <a:pt x="550" y="0"/>
                      <a:pt x="704" y="28"/>
                    </a:cubicBezTo>
                    <a:cubicBezTo>
                      <a:pt x="1002" y="83"/>
                      <a:pt x="1002" y="311"/>
                      <a:pt x="690" y="355"/>
                    </a:cubicBezTo>
                    <a:cubicBezTo>
                      <a:pt x="525" y="379"/>
                      <a:pt x="276" y="382"/>
                      <a:pt x="141" y="311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59" name="Freeform 5123">
                <a:extLst>
                  <a:ext uri="{FF2B5EF4-FFF2-40B4-BE49-F238E27FC236}">
                    <a16:creationId xmlns:a16="http://schemas.microsoft.com/office/drawing/2014/main" id="{5A8BCBC8-2198-4E95-855F-F2644C7C4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" y="3548"/>
                <a:ext cx="428" cy="634"/>
              </a:xfrm>
              <a:custGeom>
                <a:avLst/>
                <a:gdLst>
                  <a:gd name="T0" fmla="*/ 401 w 501"/>
                  <a:gd name="T1" fmla="*/ 57 h 745"/>
                  <a:gd name="T2" fmla="*/ 371 w 501"/>
                  <a:gd name="T3" fmla="*/ 109 h 745"/>
                  <a:gd name="T4" fmla="*/ 343 w 501"/>
                  <a:gd name="T5" fmla="*/ 125 h 745"/>
                  <a:gd name="T6" fmla="*/ 351 w 501"/>
                  <a:gd name="T7" fmla="*/ 106 h 745"/>
                  <a:gd name="T8" fmla="*/ 345 w 501"/>
                  <a:gd name="T9" fmla="*/ 104 h 745"/>
                  <a:gd name="T10" fmla="*/ 323 w 501"/>
                  <a:gd name="T11" fmla="*/ 158 h 745"/>
                  <a:gd name="T12" fmla="*/ 311 w 501"/>
                  <a:gd name="T13" fmla="*/ 136 h 745"/>
                  <a:gd name="T14" fmla="*/ 325 w 501"/>
                  <a:gd name="T15" fmla="*/ 56 h 745"/>
                  <a:gd name="T16" fmla="*/ 245 w 501"/>
                  <a:gd name="T17" fmla="*/ 11 h 745"/>
                  <a:gd name="T18" fmla="*/ 230 w 501"/>
                  <a:gd name="T19" fmla="*/ 95 h 745"/>
                  <a:gd name="T20" fmla="*/ 305 w 501"/>
                  <a:gd name="T21" fmla="*/ 139 h 745"/>
                  <a:gd name="T22" fmla="*/ 320 w 501"/>
                  <a:gd name="T23" fmla="*/ 164 h 745"/>
                  <a:gd name="T24" fmla="*/ 268 w 501"/>
                  <a:gd name="T25" fmla="*/ 293 h 745"/>
                  <a:gd name="T26" fmla="*/ 265 w 501"/>
                  <a:gd name="T27" fmla="*/ 288 h 745"/>
                  <a:gd name="T28" fmla="*/ 265 w 501"/>
                  <a:gd name="T29" fmla="*/ 195 h 745"/>
                  <a:gd name="T30" fmla="*/ 168 w 501"/>
                  <a:gd name="T31" fmla="*/ 159 h 745"/>
                  <a:gd name="T32" fmla="*/ 167 w 501"/>
                  <a:gd name="T33" fmla="*/ 254 h 745"/>
                  <a:gd name="T34" fmla="*/ 260 w 501"/>
                  <a:gd name="T35" fmla="*/ 291 h 745"/>
                  <a:gd name="T36" fmla="*/ 265 w 501"/>
                  <a:gd name="T37" fmla="*/ 300 h 745"/>
                  <a:gd name="T38" fmla="*/ 206 w 501"/>
                  <a:gd name="T39" fmla="*/ 445 h 745"/>
                  <a:gd name="T40" fmla="*/ 203 w 501"/>
                  <a:gd name="T41" fmla="*/ 440 h 745"/>
                  <a:gd name="T42" fmla="*/ 203 w 501"/>
                  <a:gd name="T43" fmla="*/ 346 h 745"/>
                  <a:gd name="T44" fmla="*/ 106 w 501"/>
                  <a:gd name="T45" fmla="*/ 310 h 745"/>
                  <a:gd name="T46" fmla="*/ 105 w 501"/>
                  <a:gd name="T47" fmla="*/ 406 h 745"/>
                  <a:gd name="T48" fmla="*/ 197 w 501"/>
                  <a:gd name="T49" fmla="*/ 442 h 745"/>
                  <a:gd name="T50" fmla="*/ 203 w 501"/>
                  <a:gd name="T51" fmla="*/ 451 h 745"/>
                  <a:gd name="T52" fmla="*/ 140 w 501"/>
                  <a:gd name="T53" fmla="*/ 605 h 745"/>
                  <a:gd name="T54" fmla="*/ 124 w 501"/>
                  <a:gd name="T55" fmla="*/ 584 h 745"/>
                  <a:gd name="T56" fmla="*/ 124 w 501"/>
                  <a:gd name="T57" fmla="*/ 491 h 745"/>
                  <a:gd name="T58" fmla="*/ 27 w 501"/>
                  <a:gd name="T59" fmla="*/ 455 h 745"/>
                  <a:gd name="T60" fmla="*/ 26 w 501"/>
                  <a:gd name="T61" fmla="*/ 550 h 745"/>
                  <a:gd name="T62" fmla="*/ 119 w 501"/>
                  <a:gd name="T63" fmla="*/ 587 h 745"/>
                  <a:gd name="T64" fmla="*/ 138 w 501"/>
                  <a:gd name="T65" fmla="*/ 612 h 745"/>
                  <a:gd name="T66" fmla="*/ 84 w 501"/>
                  <a:gd name="T67" fmla="*/ 743 h 745"/>
                  <a:gd name="T68" fmla="*/ 90 w 501"/>
                  <a:gd name="T69" fmla="*/ 745 h 745"/>
                  <a:gd name="T70" fmla="*/ 224 w 501"/>
                  <a:gd name="T71" fmla="*/ 416 h 745"/>
                  <a:gd name="T72" fmla="*/ 284 w 501"/>
                  <a:gd name="T73" fmla="*/ 489 h 745"/>
                  <a:gd name="T74" fmla="*/ 386 w 501"/>
                  <a:gd name="T75" fmla="*/ 467 h 745"/>
                  <a:gd name="T76" fmla="*/ 325 w 501"/>
                  <a:gd name="T77" fmla="*/ 389 h 745"/>
                  <a:gd name="T78" fmla="*/ 227 w 501"/>
                  <a:gd name="T79" fmla="*/ 409 h 745"/>
                  <a:gd name="T80" fmla="*/ 261 w 501"/>
                  <a:gd name="T81" fmla="*/ 325 h 745"/>
                  <a:gd name="T82" fmla="*/ 305 w 501"/>
                  <a:gd name="T83" fmla="*/ 316 h 745"/>
                  <a:gd name="T84" fmla="*/ 386 w 501"/>
                  <a:gd name="T85" fmla="*/ 371 h 745"/>
                  <a:gd name="T86" fmla="*/ 476 w 501"/>
                  <a:gd name="T87" fmla="*/ 323 h 745"/>
                  <a:gd name="T88" fmla="*/ 393 w 501"/>
                  <a:gd name="T89" fmla="*/ 264 h 745"/>
                  <a:gd name="T90" fmla="*/ 305 w 501"/>
                  <a:gd name="T91" fmla="*/ 311 h 745"/>
                  <a:gd name="T92" fmla="*/ 264 w 501"/>
                  <a:gd name="T93" fmla="*/ 319 h 745"/>
                  <a:gd name="T94" fmla="*/ 302 w 501"/>
                  <a:gd name="T95" fmla="*/ 226 h 745"/>
                  <a:gd name="T96" fmla="*/ 353 w 501"/>
                  <a:gd name="T97" fmla="*/ 216 h 745"/>
                  <a:gd name="T98" fmla="*/ 430 w 501"/>
                  <a:gd name="T99" fmla="*/ 250 h 745"/>
                  <a:gd name="T100" fmla="*/ 498 w 501"/>
                  <a:gd name="T101" fmla="*/ 196 h 745"/>
                  <a:gd name="T102" fmla="*/ 418 w 501"/>
                  <a:gd name="T103" fmla="*/ 159 h 745"/>
                  <a:gd name="T104" fmla="*/ 352 w 501"/>
                  <a:gd name="T105" fmla="*/ 210 h 745"/>
                  <a:gd name="T106" fmla="*/ 304 w 501"/>
                  <a:gd name="T107" fmla="*/ 220 h 745"/>
                  <a:gd name="T108" fmla="*/ 339 w 501"/>
                  <a:gd name="T109" fmla="*/ 133 h 745"/>
                  <a:gd name="T110" fmla="*/ 375 w 501"/>
                  <a:gd name="T111" fmla="*/ 113 h 745"/>
                  <a:gd name="T112" fmla="*/ 438 w 501"/>
                  <a:gd name="T113" fmla="*/ 117 h 745"/>
                  <a:gd name="T114" fmla="*/ 468 w 501"/>
                  <a:gd name="T115" fmla="*/ 61 h 745"/>
                  <a:gd name="T116" fmla="*/ 401 w 501"/>
                  <a:gd name="T117" fmla="*/ 57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1" h="745">
                    <a:moveTo>
                      <a:pt x="401" y="57"/>
                    </a:moveTo>
                    <a:cubicBezTo>
                      <a:pt x="378" y="68"/>
                      <a:pt x="373" y="99"/>
                      <a:pt x="371" y="109"/>
                    </a:cubicBezTo>
                    <a:cubicBezTo>
                      <a:pt x="343" y="125"/>
                      <a:pt x="343" y="125"/>
                      <a:pt x="343" y="125"/>
                    </a:cubicBezTo>
                    <a:cubicBezTo>
                      <a:pt x="351" y="106"/>
                      <a:pt x="351" y="106"/>
                      <a:pt x="351" y="106"/>
                    </a:cubicBezTo>
                    <a:cubicBezTo>
                      <a:pt x="345" y="104"/>
                      <a:pt x="345" y="104"/>
                      <a:pt x="345" y="104"/>
                    </a:cubicBezTo>
                    <a:cubicBezTo>
                      <a:pt x="323" y="158"/>
                      <a:pt x="323" y="158"/>
                      <a:pt x="323" y="158"/>
                    </a:cubicBezTo>
                    <a:cubicBezTo>
                      <a:pt x="311" y="136"/>
                      <a:pt x="311" y="136"/>
                      <a:pt x="311" y="136"/>
                    </a:cubicBezTo>
                    <a:cubicBezTo>
                      <a:pt x="317" y="126"/>
                      <a:pt x="340" y="86"/>
                      <a:pt x="325" y="56"/>
                    </a:cubicBezTo>
                    <a:cubicBezTo>
                      <a:pt x="307" y="20"/>
                      <a:pt x="272" y="0"/>
                      <a:pt x="245" y="11"/>
                    </a:cubicBezTo>
                    <a:cubicBezTo>
                      <a:pt x="219" y="22"/>
                      <a:pt x="212" y="60"/>
                      <a:pt x="230" y="95"/>
                    </a:cubicBezTo>
                    <a:cubicBezTo>
                      <a:pt x="245" y="125"/>
                      <a:pt x="291" y="136"/>
                      <a:pt x="305" y="139"/>
                    </a:cubicBezTo>
                    <a:cubicBezTo>
                      <a:pt x="320" y="164"/>
                      <a:pt x="320" y="164"/>
                      <a:pt x="320" y="164"/>
                    </a:cubicBezTo>
                    <a:cubicBezTo>
                      <a:pt x="268" y="293"/>
                      <a:pt x="268" y="293"/>
                      <a:pt x="268" y="293"/>
                    </a:cubicBezTo>
                    <a:cubicBezTo>
                      <a:pt x="265" y="288"/>
                      <a:pt x="265" y="288"/>
                      <a:pt x="265" y="288"/>
                    </a:cubicBezTo>
                    <a:cubicBezTo>
                      <a:pt x="270" y="276"/>
                      <a:pt x="288" y="227"/>
                      <a:pt x="265" y="195"/>
                    </a:cubicBezTo>
                    <a:cubicBezTo>
                      <a:pt x="238" y="159"/>
                      <a:pt x="195" y="142"/>
                      <a:pt x="168" y="159"/>
                    </a:cubicBezTo>
                    <a:cubicBezTo>
                      <a:pt x="141" y="175"/>
                      <a:pt x="141" y="218"/>
                      <a:pt x="167" y="254"/>
                    </a:cubicBezTo>
                    <a:cubicBezTo>
                      <a:pt x="190" y="285"/>
                      <a:pt x="244" y="290"/>
                      <a:pt x="260" y="291"/>
                    </a:cubicBezTo>
                    <a:cubicBezTo>
                      <a:pt x="265" y="300"/>
                      <a:pt x="265" y="300"/>
                      <a:pt x="265" y="300"/>
                    </a:cubicBezTo>
                    <a:cubicBezTo>
                      <a:pt x="206" y="445"/>
                      <a:pt x="206" y="445"/>
                      <a:pt x="206" y="445"/>
                    </a:cubicBezTo>
                    <a:cubicBezTo>
                      <a:pt x="203" y="440"/>
                      <a:pt x="203" y="440"/>
                      <a:pt x="203" y="440"/>
                    </a:cubicBezTo>
                    <a:cubicBezTo>
                      <a:pt x="207" y="430"/>
                      <a:pt x="227" y="379"/>
                      <a:pt x="203" y="346"/>
                    </a:cubicBezTo>
                    <a:cubicBezTo>
                      <a:pt x="177" y="310"/>
                      <a:pt x="133" y="294"/>
                      <a:pt x="106" y="310"/>
                    </a:cubicBezTo>
                    <a:cubicBezTo>
                      <a:pt x="79" y="326"/>
                      <a:pt x="79" y="369"/>
                      <a:pt x="105" y="406"/>
                    </a:cubicBezTo>
                    <a:cubicBezTo>
                      <a:pt x="127" y="436"/>
                      <a:pt x="180" y="441"/>
                      <a:pt x="197" y="442"/>
                    </a:cubicBezTo>
                    <a:cubicBezTo>
                      <a:pt x="203" y="451"/>
                      <a:pt x="203" y="451"/>
                      <a:pt x="203" y="451"/>
                    </a:cubicBezTo>
                    <a:cubicBezTo>
                      <a:pt x="140" y="605"/>
                      <a:pt x="140" y="605"/>
                      <a:pt x="140" y="605"/>
                    </a:cubicBezTo>
                    <a:cubicBezTo>
                      <a:pt x="124" y="584"/>
                      <a:pt x="124" y="584"/>
                      <a:pt x="124" y="584"/>
                    </a:cubicBezTo>
                    <a:cubicBezTo>
                      <a:pt x="129" y="572"/>
                      <a:pt x="147" y="523"/>
                      <a:pt x="124" y="491"/>
                    </a:cubicBezTo>
                    <a:cubicBezTo>
                      <a:pt x="97" y="455"/>
                      <a:pt x="54" y="438"/>
                      <a:pt x="27" y="455"/>
                    </a:cubicBezTo>
                    <a:cubicBezTo>
                      <a:pt x="0" y="471"/>
                      <a:pt x="0" y="514"/>
                      <a:pt x="26" y="550"/>
                    </a:cubicBezTo>
                    <a:cubicBezTo>
                      <a:pt x="49" y="582"/>
                      <a:pt x="103" y="586"/>
                      <a:pt x="119" y="587"/>
                    </a:cubicBezTo>
                    <a:cubicBezTo>
                      <a:pt x="138" y="612"/>
                      <a:pt x="138" y="612"/>
                      <a:pt x="138" y="612"/>
                    </a:cubicBezTo>
                    <a:cubicBezTo>
                      <a:pt x="84" y="743"/>
                      <a:pt x="84" y="743"/>
                      <a:pt x="84" y="743"/>
                    </a:cubicBezTo>
                    <a:cubicBezTo>
                      <a:pt x="90" y="745"/>
                      <a:pt x="90" y="745"/>
                      <a:pt x="90" y="745"/>
                    </a:cubicBezTo>
                    <a:cubicBezTo>
                      <a:pt x="224" y="416"/>
                      <a:pt x="224" y="416"/>
                      <a:pt x="224" y="416"/>
                    </a:cubicBezTo>
                    <a:cubicBezTo>
                      <a:pt x="229" y="430"/>
                      <a:pt x="246" y="476"/>
                      <a:pt x="284" y="489"/>
                    </a:cubicBezTo>
                    <a:cubicBezTo>
                      <a:pt x="329" y="504"/>
                      <a:pt x="374" y="494"/>
                      <a:pt x="386" y="467"/>
                    </a:cubicBezTo>
                    <a:cubicBezTo>
                      <a:pt x="397" y="439"/>
                      <a:pt x="370" y="404"/>
                      <a:pt x="325" y="389"/>
                    </a:cubicBezTo>
                    <a:cubicBezTo>
                      <a:pt x="287" y="376"/>
                      <a:pt x="241" y="401"/>
                      <a:pt x="227" y="409"/>
                    </a:cubicBezTo>
                    <a:cubicBezTo>
                      <a:pt x="261" y="325"/>
                      <a:pt x="261" y="325"/>
                      <a:pt x="261" y="325"/>
                    </a:cubicBezTo>
                    <a:cubicBezTo>
                      <a:pt x="305" y="316"/>
                      <a:pt x="305" y="316"/>
                      <a:pt x="305" y="316"/>
                    </a:cubicBezTo>
                    <a:cubicBezTo>
                      <a:pt x="313" y="328"/>
                      <a:pt x="345" y="369"/>
                      <a:pt x="386" y="371"/>
                    </a:cubicBezTo>
                    <a:cubicBezTo>
                      <a:pt x="434" y="374"/>
                      <a:pt x="474" y="352"/>
                      <a:pt x="476" y="323"/>
                    </a:cubicBezTo>
                    <a:cubicBezTo>
                      <a:pt x="478" y="293"/>
                      <a:pt x="441" y="267"/>
                      <a:pt x="393" y="264"/>
                    </a:cubicBezTo>
                    <a:cubicBezTo>
                      <a:pt x="352" y="262"/>
                      <a:pt x="315" y="300"/>
                      <a:pt x="305" y="311"/>
                    </a:cubicBezTo>
                    <a:cubicBezTo>
                      <a:pt x="264" y="319"/>
                      <a:pt x="264" y="319"/>
                      <a:pt x="264" y="319"/>
                    </a:cubicBezTo>
                    <a:cubicBezTo>
                      <a:pt x="302" y="226"/>
                      <a:pt x="302" y="226"/>
                      <a:pt x="302" y="226"/>
                    </a:cubicBezTo>
                    <a:cubicBezTo>
                      <a:pt x="353" y="216"/>
                      <a:pt x="353" y="216"/>
                      <a:pt x="353" y="216"/>
                    </a:cubicBezTo>
                    <a:cubicBezTo>
                      <a:pt x="363" y="225"/>
                      <a:pt x="396" y="254"/>
                      <a:pt x="430" y="250"/>
                    </a:cubicBezTo>
                    <a:cubicBezTo>
                      <a:pt x="471" y="245"/>
                      <a:pt x="501" y="221"/>
                      <a:pt x="498" y="196"/>
                    </a:cubicBezTo>
                    <a:cubicBezTo>
                      <a:pt x="494" y="171"/>
                      <a:pt x="458" y="154"/>
                      <a:pt x="418" y="159"/>
                    </a:cubicBezTo>
                    <a:cubicBezTo>
                      <a:pt x="383" y="163"/>
                      <a:pt x="358" y="200"/>
                      <a:pt x="352" y="210"/>
                    </a:cubicBezTo>
                    <a:cubicBezTo>
                      <a:pt x="304" y="220"/>
                      <a:pt x="304" y="220"/>
                      <a:pt x="304" y="220"/>
                    </a:cubicBezTo>
                    <a:cubicBezTo>
                      <a:pt x="339" y="133"/>
                      <a:pt x="339" y="133"/>
                      <a:pt x="339" y="133"/>
                    </a:cubicBezTo>
                    <a:cubicBezTo>
                      <a:pt x="375" y="113"/>
                      <a:pt x="375" y="113"/>
                      <a:pt x="375" y="113"/>
                    </a:cubicBezTo>
                    <a:cubicBezTo>
                      <a:pt x="386" y="118"/>
                      <a:pt x="416" y="128"/>
                      <a:pt x="438" y="117"/>
                    </a:cubicBezTo>
                    <a:cubicBezTo>
                      <a:pt x="465" y="103"/>
                      <a:pt x="478" y="78"/>
                      <a:pt x="468" y="61"/>
                    </a:cubicBezTo>
                    <a:cubicBezTo>
                      <a:pt x="458" y="45"/>
                      <a:pt x="428" y="43"/>
                      <a:pt x="401" y="57"/>
                    </a:cubicBezTo>
                    <a:close/>
                  </a:path>
                </a:pathLst>
              </a:custGeom>
              <a:solidFill>
                <a:srgbClr val="009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860" name="Freeform 5124">
                <a:extLst>
                  <a:ext uri="{FF2B5EF4-FFF2-40B4-BE49-F238E27FC236}">
                    <a16:creationId xmlns:a16="http://schemas.microsoft.com/office/drawing/2014/main" id="{E5C7D2B5-4712-465B-BA02-C674FFDC4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" y="3754"/>
                <a:ext cx="425" cy="563"/>
              </a:xfrm>
              <a:custGeom>
                <a:avLst/>
                <a:gdLst>
                  <a:gd name="T0" fmla="*/ 442 w 497"/>
                  <a:gd name="T1" fmla="*/ 163 h 661"/>
                  <a:gd name="T2" fmla="*/ 444 w 497"/>
                  <a:gd name="T3" fmla="*/ 169 h 661"/>
                  <a:gd name="T4" fmla="*/ 263 w 497"/>
                  <a:gd name="T5" fmla="*/ 625 h 661"/>
                  <a:gd name="T6" fmla="*/ 78 w 497"/>
                  <a:gd name="T7" fmla="*/ 606 h 661"/>
                  <a:gd name="T8" fmla="*/ 100 w 497"/>
                  <a:gd name="T9" fmla="*/ 159 h 661"/>
                  <a:gd name="T10" fmla="*/ 442 w 497"/>
                  <a:gd name="T11" fmla="*/ 163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7" h="661">
                    <a:moveTo>
                      <a:pt x="442" y="163"/>
                    </a:moveTo>
                    <a:cubicBezTo>
                      <a:pt x="442" y="165"/>
                      <a:pt x="443" y="167"/>
                      <a:pt x="444" y="169"/>
                    </a:cubicBezTo>
                    <a:cubicBezTo>
                      <a:pt x="497" y="314"/>
                      <a:pt x="397" y="544"/>
                      <a:pt x="263" y="625"/>
                    </a:cubicBezTo>
                    <a:cubicBezTo>
                      <a:pt x="215" y="654"/>
                      <a:pt x="117" y="661"/>
                      <a:pt x="78" y="606"/>
                    </a:cubicBezTo>
                    <a:cubicBezTo>
                      <a:pt x="0" y="497"/>
                      <a:pt x="34" y="269"/>
                      <a:pt x="100" y="159"/>
                    </a:cubicBezTo>
                    <a:cubicBezTo>
                      <a:pt x="186" y="16"/>
                      <a:pt x="376" y="0"/>
                      <a:pt x="442" y="163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  <p:sp>
          <p:nvSpPr>
            <p:cNvPr id="3552" name="Freeform 5126">
              <a:extLst>
                <a:ext uri="{FF2B5EF4-FFF2-40B4-BE49-F238E27FC236}">
                  <a16:creationId xmlns:a16="http://schemas.microsoft.com/office/drawing/2014/main" id="{718A50B4-2918-4A71-8C7D-E31C9A1A1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4034"/>
              <a:ext cx="553" cy="326"/>
            </a:xfrm>
            <a:custGeom>
              <a:avLst/>
              <a:gdLst>
                <a:gd name="T0" fmla="*/ 91 w 647"/>
                <a:gd name="T1" fmla="*/ 312 h 383"/>
                <a:gd name="T2" fmla="*/ 90 w 647"/>
                <a:gd name="T3" fmla="*/ 311 h 383"/>
                <a:gd name="T4" fmla="*/ 145 w 647"/>
                <a:gd name="T5" fmla="*/ 78 h 383"/>
                <a:gd name="T6" fmla="*/ 455 w 647"/>
                <a:gd name="T7" fmla="*/ 29 h 383"/>
                <a:gd name="T8" fmla="*/ 446 w 647"/>
                <a:gd name="T9" fmla="*/ 356 h 383"/>
                <a:gd name="T10" fmla="*/ 91 w 647"/>
                <a:gd name="T11" fmla="*/ 31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7" h="383">
                  <a:moveTo>
                    <a:pt x="91" y="312"/>
                  </a:moveTo>
                  <a:cubicBezTo>
                    <a:pt x="90" y="311"/>
                    <a:pt x="90" y="311"/>
                    <a:pt x="90" y="311"/>
                  </a:cubicBezTo>
                  <a:cubicBezTo>
                    <a:pt x="0" y="237"/>
                    <a:pt x="69" y="132"/>
                    <a:pt x="145" y="78"/>
                  </a:cubicBezTo>
                  <a:cubicBezTo>
                    <a:pt x="227" y="20"/>
                    <a:pt x="356" y="0"/>
                    <a:pt x="455" y="29"/>
                  </a:cubicBezTo>
                  <a:cubicBezTo>
                    <a:pt x="647" y="84"/>
                    <a:pt x="647" y="312"/>
                    <a:pt x="446" y="356"/>
                  </a:cubicBezTo>
                  <a:cubicBezTo>
                    <a:pt x="339" y="379"/>
                    <a:pt x="178" y="383"/>
                    <a:pt x="91" y="312"/>
                  </a:cubicBezTo>
                  <a:close/>
                </a:path>
              </a:pathLst>
            </a:custGeom>
            <a:solidFill>
              <a:srgbClr val="33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53" name="Freeform 5127">
              <a:extLst>
                <a:ext uri="{FF2B5EF4-FFF2-40B4-BE49-F238E27FC236}">
                  <a16:creationId xmlns:a16="http://schemas.microsoft.com/office/drawing/2014/main" id="{EA5E514D-DC8D-4930-9AD9-67AEBD993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3463"/>
              <a:ext cx="92" cy="83"/>
            </a:xfrm>
            <a:custGeom>
              <a:avLst/>
              <a:gdLst>
                <a:gd name="T0" fmla="*/ 18 w 108"/>
                <a:gd name="T1" fmla="*/ 13 h 98"/>
                <a:gd name="T2" fmla="*/ 58 w 108"/>
                <a:gd name="T3" fmla="*/ 1 h 98"/>
                <a:gd name="T4" fmla="*/ 107 w 108"/>
                <a:gd name="T5" fmla="*/ 50 h 98"/>
                <a:gd name="T6" fmla="*/ 88 w 108"/>
                <a:gd name="T7" fmla="*/ 83 h 98"/>
                <a:gd name="T8" fmla="*/ 50 w 108"/>
                <a:gd name="T9" fmla="*/ 97 h 98"/>
                <a:gd name="T10" fmla="*/ 1 w 108"/>
                <a:gd name="T11" fmla="*/ 48 h 98"/>
                <a:gd name="T12" fmla="*/ 18 w 108"/>
                <a:gd name="T13" fmla="*/ 1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98">
                  <a:moveTo>
                    <a:pt x="18" y="13"/>
                  </a:moveTo>
                  <a:cubicBezTo>
                    <a:pt x="30" y="4"/>
                    <a:pt x="44" y="0"/>
                    <a:pt x="58" y="1"/>
                  </a:cubicBezTo>
                  <a:cubicBezTo>
                    <a:pt x="86" y="2"/>
                    <a:pt x="108" y="24"/>
                    <a:pt x="107" y="50"/>
                  </a:cubicBezTo>
                  <a:cubicBezTo>
                    <a:pt x="106" y="63"/>
                    <a:pt x="99" y="75"/>
                    <a:pt x="88" y="83"/>
                  </a:cubicBezTo>
                  <a:cubicBezTo>
                    <a:pt x="78" y="92"/>
                    <a:pt x="65" y="98"/>
                    <a:pt x="50" y="97"/>
                  </a:cubicBezTo>
                  <a:cubicBezTo>
                    <a:pt x="22" y="96"/>
                    <a:pt x="0" y="74"/>
                    <a:pt x="1" y="48"/>
                  </a:cubicBezTo>
                  <a:cubicBezTo>
                    <a:pt x="2" y="35"/>
                    <a:pt x="7" y="22"/>
                    <a:pt x="18" y="13"/>
                  </a:cubicBezTo>
                  <a:close/>
                </a:path>
              </a:pathLst>
            </a:custGeom>
            <a:solidFill>
              <a:srgbClr val="599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54" name="Freeform 5128">
              <a:extLst>
                <a:ext uri="{FF2B5EF4-FFF2-40B4-BE49-F238E27FC236}">
                  <a16:creationId xmlns:a16="http://schemas.microsoft.com/office/drawing/2014/main" id="{245DAD7A-AC8E-47F2-84E4-8A768EB9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3545"/>
              <a:ext cx="92" cy="84"/>
            </a:xfrm>
            <a:custGeom>
              <a:avLst/>
              <a:gdLst>
                <a:gd name="T0" fmla="*/ 18 w 108"/>
                <a:gd name="T1" fmla="*/ 13 h 98"/>
                <a:gd name="T2" fmla="*/ 58 w 108"/>
                <a:gd name="T3" fmla="*/ 1 h 98"/>
                <a:gd name="T4" fmla="*/ 107 w 108"/>
                <a:gd name="T5" fmla="*/ 50 h 98"/>
                <a:gd name="T6" fmla="*/ 88 w 108"/>
                <a:gd name="T7" fmla="*/ 83 h 98"/>
                <a:gd name="T8" fmla="*/ 50 w 108"/>
                <a:gd name="T9" fmla="*/ 97 h 98"/>
                <a:gd name="T10" fmla="*/ 1 w 108"/>
                <a:gd name="T11" fmla="*/ 48 h 98"/>
                <a:gd name="T12" fmla="*/ 18 w 108"/>
                <a:gd name="T13" fmla="*/ 1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98">
                  <a:moveTo>
                    <a:pt x="18" y="13"/>
                  </a:moveTo>
                  <a:cubicBezTo>
                    <a:pt x="29" y="4"/>
                    <a:pt x="43" y="0"/>
                    <a:pt x="58" y="1"/>
                  </a:cubicBezTo>
                  <a:cubicBezTo>
                    <a:pt x="86" y="2"/>
                    <a:pt x="108" y="24"/>
                    <a:pt x="107" y="50"/>
                  </a:cubicBezTo>
                  <a:cubicBezTo>
                    <a:pt x="106" y="63"/>
                    <a:pt x="99" y="75"/>
                    <a:pt x="88" y="83"/>
                  </a:cubicBezTo>
                  <a:cubicBezTo>
                    <a:pt x="78" y="92"/>
                    <a:pt x="64" y="98"/>
                    <a:pt x="50" y="97"/>
                  </a:cubicBezTo>
                  <a:cubicBezTo>
                    <a:pt x="22" y="96"/>
                    <a:pt x="0" y="74"/>
                    <a:pt x="1" y="48"/>
                  </a:cubicBezTo>
                  <a:cubicBezTo>
                    <a:pt x="2" y="35"/>
                    <a:pt x="7" y="22"/>
                    <a:pt x="18" y="13"/>
                  </a:cubicBezTo>
                  <a:close/>
                </a:path>
              </a:pathLst>
            </a:custGeom>
            <a:solidFill>
              <a:srgbClr val="599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55" name="Freeform 5129">
              <a:extLst>
                <a:ext uri="{FF2B5EF4-FFF2-40B4-BE49-F238E27FC236}">
                  <a16:creationId xmlns:a16="http://schemas.microsoft.com/office/drawing/2014/main" id="{46FD2B0F-951E-4FFD-9BE2-44BF44C1D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3512"/>
              <a:ext cx="92" cy="83"/>
            </a:xfrm>
            <a:custGeom>
              <a:avLst/>
              <a:gdLst>
                <a:gd name="T0" fmla="*/ 18 w 108"/>
                <a:gd name="T1" fmla="*/ 13 h 97"/>
                <a:gd name="T2" fmla="*/ 59 w 108"/>
                <a:gd name="T3" fmla="*/ 1 h 97"/>
                <a:gd name="T4" fmla="*/ 107 w 108"/>
                <a:gd name="T5" fmla="*/ 49 h 97"/>
                <a:gd name="T6" fmla="*/ 88 w 108"/>
                <a:gd name="T7" fmla="*/ 83 h 97"/>
                <a:gd name="T8" fmla="*/ 50 w 108"/>
                <a:gd name="T9" fmla="*/ 97 h 97"/>
                <a:gd name="T10" fmla="*/ 1 w 108"/>
                <a:gd name="T11" fmla="*/ 48 h 97"/>
                <a:gd name="T12" fmla="*/ 18 w 108"/>
                <a:gd name="T1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97">
                  <a:moveTo>
                    <a:pt x="18" y="13"/>
                  </a:moveTo>
                  <a:cubicBezTo>
                    <a:pt x="30" y="4"/>
                    <a:pt x="44" y="0"/>
                    <a:pt x="59" y="1"/>
                  </a:cubicBezTo>
                  <a:cubicBezTo>
                    <a:pt x="86" y="2"/>
                    <a:pt x="108" y="24"/>
                    <a:pt x="107" y="49"/>
                  </a:cubicBezTo>
                  <a:cubicBezTo>
                    <a:pt x="106" y="63"/>
                    <a:pt x="99" y="75"/>
                    <a:pt x="88" y="83"/>
                  </a:cubicBezTo>
                  <a:cubicBezTo>
                    <a:pt x="78" y="92"/>
                    <a:pt x="65" y="97"/>
                    <a:pt x="50" y="97"/>
                  </a:cubicBezTo>
                  <a:cubicBezTo>
                    <a:pt x="22" y="96"/>
                    <a:pt x="0" y="73"/>
                    <a:pt x="1" y="48"/>
                  </a:cubicBezTo>
                  <a:cubicBezTo>
                    <a:pt x="2" y="35"/>
                    <a:pt x="7" y="22"/>
                    <a:pt x="18" y="13"/>
                  </a:cubicBezTo>
                  <a:close/>
                </a:path>
              </a:pathLst>
            </a:custGeom>
            <a:solidFill>
              <a:srgbClr val="599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56" name="Freeform 5130">
              <a:extLst>
                <a:ext uri="{FF2B5EF4-FFF2-40B4-BE49-F238E27FC236}">
                  <a16:creationId xmlns:a16="http://schemas.microsoft.com/office/drawing/2014/main" id="{21D099FD-03BB-42C6-8411-18BE1D353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3658"/>
              <a:ext cx="92" cy="82"/>
            </a:xfrm>
            <a:custGeom>
              <a:avLst/>
              <a:gdLst>
                <a:gd name="T0" fmla="*/ 18 w 108"/>
                <a:gd name="T1" fmla="*/ 13 h 97"/>
                <a:gd name="T2" fmla="*/ 58 w 108"/>
                <a:gd name="T3" fmla="*/ 0 h 97"/>
                <a:gd name="T4" fmla="*/ 107 w 108"/>
                <a:gd name="T5" fmla="*/ 49 h 97"/>
                <a:gd name="T6" fmla="*/ 88 w 108"/>
                <a:gd name="T7" fmla="*/ 83 h 97"/>
                <a:gd name="T8" fmla="*/ 50 w 108"/>
                <a:gd name="T9" fmla="*/ 97 h 97"/>
                <a:gd name="T10" fmla="*/ 1 w 108"/>
                <a:gd name="T11" fmla="*/ 48 h 97"/>
                <a:gd name="T12" fmla="*/ 18 w 108"/>
                <a:gd name="T1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97">
                  <a:moveTo>
                    <a:pt x="18" y="13"/>
                  </a:moveTo>
                  <a:cubicBezTo>
                    <a:pt x="29" y="4"/>
                    <a:pt x="43" y="0"/>
                    <a:pt x="58" y="0"/>
                  </a:cubicBezTo>
                  <a:cubicBezTo>
                    <a:pt x="86" y="2"/>
                    <a:pt x="108" y="24"/>
                    <a:pt x="107" y="49"/>
                  </a:cubicBezTo>
                  <a:cubicBezTo>
                    <a:pt x="106" y="63"/>
                    <a:pt x="99" y="75"/>
                    <a:pt x="88" y="83"/>
                  </a:cubicBezTo>
                  <a:cubicBezTo>
                    <a:pt x="78" y="92"/>
                    <a:pt x="64" y="97"/>
                    <a:pt x="50" y="97"/>
                  </a:cubicBezTo>
                  <a:cubicBezTo>
                    <a:pt x="22" y="96"/>
                    <a:pt x="0" y="73"/>
                    <a:pt x="1" y="48"/>
                  </a:cubicBezTo>
                  <a:cubicBezTo>
                    <a:pt x="2" y="35"/>
                    <a:pt x="7" y="22"/>
                    <a:pt x="18" y="13"/>
                  </a:cubicBezTo>
                  <a:close/>
                </a:path>
              </a:pathLst>
            </a:custGeom>
            <a:solidFill>
              <a:srgbClr val="599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57" name="Freeform 5131">
              <a:extLst>
                <a:ext uri="{FF2B5EF4-FFF2-40B4-BE49-F238E27FC236}">
                  <a16:creationId xmlns:a16="http://schemas.microsoft.com/office/drawing/2014/main" id="{A6909414-B466-4278-BD3C-A4C297A30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" y="3618"/>
              <a:ext cx="92" cy="83"/>
            </a:xfrm>
            <a:custGeom>
              <a:avLst/>
              <a:gdLst>
                <a:gd name="T0" fmla="*/ 18 w 108"/>
                <a:gd name="T1" fmla="*/ 13 h 97"/>
                <a:gd name="T2" fmla="*/ 58 w 108"/>
                <a:gd name="T3" fmla="*/ 0 h 97"/>
                <a:gd name="T4" fmla="*/ 107 w 108"/>
                <a:gd name="T5" fmla="*/ 49 h 97"/>
                <a:gd name="T6" fmla="*/ 88 w 108"/>
                <a:gd name="T7" fmla="*/ 83 h 97"/>
                <a:gd name="T8" fmla="*/ 50 w 108"/>
                <a:gd name="T9" fmla="*/ 96 h 97"/>
                <a:gd name="T10" fmla="*/ 1 w 108"/>
                <a:gd name="T11" fmla="*/ 48 h 97"/>
                <a:gd name="T12" fmla="*/ 18 w 108"/>
                <a:gd name="T1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97">
                  <a:moveTo>
                    <a:pt x="18" y="13"/>
                  </a:moveTo>
                  <a:cubicBezTo>
                    <a:pt x="29" y="3"/>
                    <a:pt x="43" y="0"/>
                    <a:pt x="58" y="0"/>
                  </a:cubicBezTo>
                  <a:cubicBezTo>
                    <a:pt x="86" y="1"/>
                    <a:pt x="108" y="24"/>
                    <a:pt x="107" y="49"/>
                  </a:cubicBezTo>
                  <a:cubicBezTo>
                    <a:pt x="106" y="63"/>
                    <a:pt x="99" y="75"/>
                    <a:pt x="88" y="83"/>
                  </a:cubicBezTo>
                  <a:cubicBezTo>
                    <a:pt x="78" y="92"/>
                    <a:pt x="64" y="97"/>
                    <a:pt x="50" y="96"/>
                  </a:cubicBezTo>
                  <a:cubicBezTo>
                    <a:pt x="22" y="95"/>
                    <a:pt x="0" y="73"/>
                    <a:pt x="1" y="48"/>
                  </a:cubicBezTo>
                  <a:cubicBezTo>
                    <a:pt x="2" y="34"/>
                    <a:pt x="7" y="22"/>
                    <a:pt x="18" y="13"/>
                  </a:cubicBezTo>
                  <a:close/>
                </a:path>
              </a:pathLst>
            </a:custGeom>
            <a:solidFill>
              <a:srgbClr val="599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58" name="Freeform 5132">
              <a:extLst>
                <a:ext uri="{FF2B5EF4-FFF2-40B4-BE49-F238E27FC236}">
                  <a16:creationId xmlns:a16="http://schemas.microsoft.com/office/drawing/2014/main" id="{0EC6A33C-2021-4676-AEC2-8367B7261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3799"/>
              <a:ext cx="92" cy="83"/>
            </a:xfrm>
            <a:custGeom>
              <a:avLst/>
              <a:gdLst>
                <a:gd name="T0" fmla="*/ 18 w 108"/>
                <a:gd name="T1" fmla="*/ 13 h 98"/>
                <a:gd name="T2" fmla="*/ 58 w 108"/>
                <a:gd name="T3" fmla="*/ 1 h 98"/>
                <a:gd name="T4" fmla="*/ 107 w 108"/>
                <a:gd name="T5" fmla="*/ 50 h 98"/>
                <a:gd name="T6" fmla="*/ 88 w 108"/>
                <a:gd name="T7" fmla="*/ 83 h 98"/>
                <a:gd name="T8" fmla="*/ 50 w 108"/>
                <a:gd name="T9" fmla="*/ 97 h 98"/>
                <a:gd name="T10" fmla="*/ 1 w 108"/>
                <a:gd name="T11" fmla="*/ 48 h 98"/>
                <a:gd name="T12" fmla="*/ 18 w 108"/>
                <a:gd name="T13" fmla="*/ 1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98">
                  <a:moveTo>
                    <a:pt x="18" y="13"/>
                  </a:moveTo>
                  <a:cubicBezTo>
                    <a:pt x="29" y="4"/>
                    <a:pt x="43" y="0"/>
                    <a:pt x="58" y="1"/>
                  </a:cubicBezTo>
                  <a:cubicBezTo>
                    <a:pt x="86" y="2"/>
                    <a:pt x="108" y="24"/>
                    <a:pt x="107" y="50"/>
                  </a:cubicBezTo>
                  <a:cubicBezTo>
                    <a:pt x="106" y="63"/>
                    <a:pt x="99" y="75"/>
                    <a:pt x="88" y="83"/>
                  </a:cubicBezTo>
                  <a:cubicBezTo>
                    <a:pt x="78" y="92"/>
                    <a:pt x="64" y="98"/>
                    <a:pt x="50" y="97"/>
                  </a:cubicBezTo>
                  <a:cubicBezTo>
                    <a:pt x="22" y="96"/>
                    <a:pt x="0" y="74"/>
                    <a:pt x="1" y="48"/>
                  </a:cubicBezTo>
                  <a:cubicBezTo>
                    <a:pt x="2" y="35"/>
                    <a:pt x="7" y="22"/>
                    <a:pt x="18" y="13"/>
                  </a:cubicBezTo>
                  <a:close/>
                </a:path>
              </a:pathLst>
            </a:custGeom>
            <a:solidFill>
              <a:srgbClr val="599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59" name="Freeform 5133">
              <a:extLst>
                <a:ext uri="{FF2B5EF4-FFF2-40B4-BE49-F238E27FC236}">
                  <a16:creationId xmlns:a16="http://schemas.microsoft.com/office/drawing/2014/main" id="{C041368D-ECA1-41AE-838D-9193B3BFF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786"/>
              <a:ext cx="95" cy="83"/>
            </a:xfrm>
            <a:custGeom>
              <a:avLst/>
              <a:gdLst>
                <a:gd name="T0" fmla="*/ 21 w 111"/>
                <a:gd name="T1" fmla="*/ 12 h 98"/>
                <a:gd name="T2" fmla="*/ 62 w 111"/>
                <a:gd name="T3" fmla="*/ 1 h 98"/>
                <a:gd name="T4" fmla="*/ 108 w 111"/>
                <a:gd name="T5" fmla="*/ 52 h 98"/>
                <a:gd name="T6" fmla="*/ 87 w 111"/>
                <a:gd name="T7" fmla="*/ 85 h 98"/>
                <a:gd name="T8" fmla="*/ 48 w 111"/>
                <a:gd name="T9" fmla="*/ 97 h 98"/>
                <a:gd name="T10" fmla="*/ 2 w 111"/>
                <a:gd name="T11" fmla="*/ 46 h 98"/>
                <a:gd name="T12" fmla="*/ 21 w 111"/>
                <a:gd name="T13" fmla="*/ 1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98">
                  <a:moveTo>
                    <a:pt x="21" y="12"/>
                  </a:moveTo>
                  <a:cubicBezTo>
                    <a:pt x="33" y="3"/>
                    <a:pt x="47" y="0"/>
                    <a:pt x="62" y="1"/>
                  </a:cubicBezTo>
                  <a:cubicBezTo>
                    <a:pt x="90" y="3"/>
                    <a:pt x="111" y="27"/>
                    <a:pt x="108" y="52"/>
                  </a:cubicBezTo>
                  <a:cubicBezTo>
                    <a:pt x="107" y="65"/>
                    <a:pt x="99" y="77"/>
                    <a:pt x="87" y="85"/>
                  </a:cubicBezTo>
                  <a:cubicBezTo>
                    <a:pt x="77" y="93"/>
                    <a:pt x="63" y="98"/>
                    <a:pt x="48" y="97"/>
                  </a:cubicBezTo>
                  <a:cubicBezTo>
                    <a:pt x="21" y="94"/>
                    <a:pt x="0" y="71"/>
                    <a:pt x="2" y="46"/>
                  </a:cubicBezTo>
                  <a:cubicBezTo>
                    <a:pt x="4" y="32"/>
                    <a:pt x="10" y="20"/>
                    <a:pt x="21" y="12"/>
                  </a:cubicBezTo>
                  <a:close/>
                </a:path>
              </a:pathLst>
            </a:custGeom>
            <a:solidFill>
              <a:srgbClr val="599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60" name="Freeform 5134">
              <a:extLst>
                <a:ext uri="{FF2B5EF4-FFF2-40B4-BE49-F238E27FC236}">
                  <a16:creationId xmlns:a16="http://schemas.microsoft.com/office/drawing/2014/main" id="{5C06DDAD-3D6C-4CED-A425-3334B7259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" y="3501"/>
              <a:ext cx="196" cy="566"/>
            </a:xfrm>
            <a:custGeom>
              <a:avLst/>
              <a:gdLst>
                <a:gd name="T0" fmla="*/ 19 w 230"/>
                <a:gd name="T1" fmla="*/ 390 h 665"/>
                <a:gd name="T2" fmla="*/ 67 w 230"/>
                <a:gd name="T3" fmla="*/ 451 h 665"/>
                <a:gd name="T4" fmla="*/ 88 w 230"/>
                <a:gd name="T5" fmla="*/ 295 h 665"/>
                <a:gd name="T6" fmla="*/ 44 w 230"/>
                <a:gd name="T7" fmla="*/ 208 h 665"/>
                <a:gd name="T8" fmla="*/ 58 w 230"/>
                <a:gd name="T9" fmla="*/ 201 h 665"/>
                <a:gd name="T10" fmla="*/ 93 w 230"/>
                <a:gd name="T11" fmla="*/ 271 h 665"/>
                <a:gd name="T12" fmla="*/ 125 w 230"/>
                <a:gd name="T13" fmla="*/ 150 h 665"/>
                <a:gd name="T14" fmla="*/ 93 w 230"/>
                <a:gd name="T15" fmla="*/ 79 h 665"/>
                <a:gd name="T16" fmla="*/ 108 w 230"/>
                <a:gd name="T17" fmla="*/ 73 h 665"/>
                <a:gd name="T18" fmla="*/ 132 w 230"/>
                <a:gd name="T19" fmla="*/ 128 h 665"/>
                <a:gd name="T20" fmla="*/ 179 w 230"/>
                <a:gd name="T21" fmla="*/ 9 h 665"/>
                <a:gd name="T22" fmla="*/ 194 w 230"/>
                <a:gd name="T23" fmla="*/ 13 h 665"/>
                <a:gd name="T24" fmla="*/ 145 w 230"/>
                <a:gd name="T25" fmla="*/ 139 h 665"/>
                <a:gd name="T26" fmla="*/ 213 w 230"/>
                <a:gd name="T27" fmla="*/ 107 h 665"/>
                <a:gd name="T28" fmla="*/ 221 w 230"/>
                <a:gd name="T29" fmla="*/ 120 h 665"/>
                <a:gd name="T30" fmla="*/ 140 w 230"/>
                <a:gd name="T31" fmla="*/ 159 h 665"/>
                <a:gd name="T32" fmla="*/ 139 w 230"/>
                <a:gd name="T33" fmla="*/ 160 h 665"/>
                <a:gd name="T34" fmla="*/ 108 w 230"/>
                <a:gd name="T35" fmla="*/ 281 h 665"/>
                <a:gd name="T36" fmla="*/ 196 w 230"/>
                <a:gd name="T37" fmla="*/ 234 h 665"/>
                <a:gd name="T38" fmla="*/ 203 w 230"/>
                <a:gd name="T39" fmla="*/ 247 h 665"/>
                <a:gd name="T40" fmla="*/ 105 w 230"/>
                <a:gd name="T41" fmla="*/ 304 h 665"/>
                <a:gd name="T42" fmla="*/ 103 w 230"/>
                <a:gd name="T43" fmla="*/ 306 h 665"/>
                <a:gd name="T44" fmla="*/ 83 w 230"/>
                <a:gd name="T45" fmla="*/ 455 h 665"/>
                <a:gd name="T46" fmla="*/ 169 w 230"/>
                <a:gd name="T47" fmla="*/ 400 h 665"/>
                <a:gd name="T48" fmla="*/ 177 w 230"/>
                <a:gd name="T49" fmla="*/ 413 h 665"/>
                <a:gd name="T50" fmla="*/ 82 w 230"/>
                <a:gd name="T51" fmla="*/ 474 h 665"/>
                <a:gd name="T52" fmla="*/ 82 w 230"/>
                <a:gd name="T53" fmla="*/ 655 h 665"/>
                <a:gd name="T54" fmla="*/ 66 w 230"/>
                <a:gd name="T55" fmla="*/ 654 h 665"/>
                <a:gd name="T56" fmla="*/ 65 w 230"/>
                <a:gd name="T57" fmla="*/ 475 h 665"/>
                <a:gd name="T58" fmla="*/ 65 w 230"/>
                <a:gd name="T59" fmla="*/ 475 h 665"/>
                <a:gd name="T60" fmla="*/ 5 w 230"/>
                <a:gd name="T61" fmla="*/ 397 h 665"/>
                <a:gd name="T62" fmla="*/ 19 w 230"/>
                <a:gd name="T63" fmla="*/ 39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0" h="665">
                  <a:moveTo>
                    <a:pt x="19" y="390"/>
                  </a:moveTo>
                  <a:cubicBezTo>
                    <a:pt x="33" y="411"/>
                    <a:pt x="51" y="430"/>
                    <a:pt x="67" y="451"/>
                  </a:cubicBezTo>
                  <a:cubicBezTo>
                    <a:pt x="71" y="399"/>
                    <a:pt x="78" y="347"/>
                    <a:pt x="88" y="295"/>
                  </a:cubicBezTo>
                  <a:cubicBezTo>
                    <a:pt x="72" y="267"/>
                    <a:pt x="59" y="237"/>
                    <a:pt x="44" y="208"/>
                  </a:cubicBezTo>
                  <a:cubicBezTo>
                    <a:pt x="39" y="200"/>
                    <a:pt x="53" y="193"/>
                    <a:pt x="58" y="201"/>
                  </a:cubicBezTo>
                  <a:cubicBezTo>
                    <a:pt x="70" y="225"/>
                    <a:pt x="81" y="248"/>
                    <a:pt x="93" y="271"/>
                  </a:cubicBezTo>
                  <a:cubicBezTo>
                    <a:pt x="102" y="230"/>
                    <a:pt x="113" y="190"/>
                    <a:pt x="125" y="150"/>
                  </a:cubicBezTo>
                  <a:cubicBezTo>
                    <a:pt x="114" y="127"/>
                    <a:pt x="104" y="103"/>
                    <a:pt x="93" y="79"/>
                  </a:cubicBezTo>
                  <a:cubicBezTo>
                    <a:pt x="89" y="71"/>
                    <a:pt x="104" y="64"/>
                    <a:pt x="108" y="73"/>
                  </a:cubicBezTo>
                  <a:cubicBezTo>
                    <a:pt x="116" y="91"/>
                    <a:pt x="124" y="110"/>
                    <a:pt x="132" y="128"/>
                  </a:cubicBezTo>
                  <a:cubicBezTo>
                    <a:pt x="146" y="87"/>
                    <a:pt x="161" y="48"/>
                    <a:pt x="179" y="9"/>
                  </a:cubicBezTo>
                  <a:cubicBezTo>
                    <a:pt x="183" y="0"/>
                    <a:pt x="198" y="5"/>
                    <a:pt x="194" y="13"/>
                  </a:cubicBezTo>
                  <a:cubicBezTo>
                    <a:pt x="176" y="54"/>
                    <a:pt x="159" y="97"/>
                    <a:pt x="145" y="139"/>
                  </a:cubicBezTo>
                  <a:cubicBezTo>
                    <a:pt x="168" y="128"/>
                    <a:pt x="191" y="118"/>
                    <a:pt x="213" y="107"/>
                  </a:cubicBezTo>
                  <a:cubicBezTo>
                    <a:pt x="223" y="103"/>
                    <a:pt x="230" y="116"/>
                    <a:pt x="221" y="120"/>
                  </a:cubicBezTo>
                  <a:cubicBezTo>
                    <a:pt x="193" y="133"/>
                    <a:pt x="166" y="145"/>
                    <a:pt x="140" y="159"/>
                  </a:cubicBezTo>
                  <a:cubicBezTo>
                    <a:pt x="139" y="160"/>
                    <a:pt x="139" y="160"/>
                    <a:pt x="139" y="160"/>
                  </a:cubicBezTo>
                  <a:cubicBezTo>
                    <a:pt x="127" y="200"/>
                    <a:pt x="116" y="240"/>
                    <a:pt x="108" y="281"/>
                  </a:cubicBezTo>
                  <a:cubicBezTo>
                    <a:pt x="133" y="260"/>
                    <a:pt x="164" y="247"/>
                    <a:pt x="196" y="234"/>
                  </a:cubicBezTo>
                  <a:cubicBezTo>
                    <a:pt x="205" y="231"/>
                    <a:pt x="213" y="244"/>
                    <a:pt x="203" y="247"/>
                  </a:cubicBezTo>
                  <a:cubicBezTo>
                    <a:pt x="167" y="262"/>
                    <a:pt x="132" y="277"/>
                    <a:pt x="105" y="304"/>
                  </a:cubicBezTo>
                  <a:cubicBezTo>
                    <a:pt x="104" y="305"/>
                    <a:pt x="104" y="305"/>
                    <a:pt x="103" y="306"/>
                  </a:cubicBezTo>
                  <a:cubicBezTo>
                    <a:pt x="94" y="355"/>
                    <a:pt x="87" y="405"/>
                    <a:pt x="83" y="455"/>
                  </a:cubicBezTo>
                  <a:cubicBezTo>
                    <a:pt x="111" y="435"/>
                    <a:pt x="140" y="417"/>
                    <a:pt x="169" y="400"/>
                  </a:cubicBezTo>
                  <a:cubicBezTo>
                    <a:pt x="178" y="395"/>
                    <a:pt x="185" y="408"/>
                    <a:pt x="177" y="413"/>
                  </a:cubicBezTo>
                  <a:cubicBezTo>
                    <a:pt x="144" y="432"/>
                    <a:pt x="112" y="452"/>
                    <a:pt x="82" y="474"/>
                  </a:cubicBezTo>
                  <a:cubicBezTo>
                    <a:pt x="78" y="535"/>
                    <a:pt x="78" y="595"/>
                    <a:pt x="82" y="655"/>
                  </a:cubicBezTo>
                  <a:cubicBezTo>
                    <a:pt x="82" y="665"/>
                    <a:pt x="66" y="664"/>
                    <a:pt x="66" y="654"/>
                  </a:cubicBezTo>
                  <a:cubicBezTo>
                    <a:pt x="62" y="595"/>
                    <a:pt x="62" y="535"/>
                    <a:pt x="65" y="475"/>
                  </a:cubicBezTo>
                  <a:cubicBezTo>
                    <a:pt x="65" y="475"/>
                    <a:pt x="65" y="475"/>
                    <a:pt x="65" y="475"/>
                  </a:cubicBezTo>
                  <a:cubicBezTo>
                    <a:pt x="47" y="447"/>
                    <a:pt x="23" y="424"/>
                    <a:pt x="5" y="397"/>
                  </a:cubicBezTo>
                  <a:cubicBezTo>
                    <a:pt x="0" y="388"/>
                    <a:pt x="14" y="382"/>
                    <a:pt x="19" y="390"/>
                  </a:cubicBezTo>
                  <a:close/>
                </a:path>
              </a:pathLst>
            </a:custGeom>
            <a:solidFill>
              <a:srgbClr val="33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61" name="Freeform 5135">
              <a:extLst>
                <a:ext uri="{FF2B5EF4-FFF2-40B4-BE49-F238E27FC236}">
                  <a16:creationId xmlns:a16="http://schemas.microsoft.com/office/drawing/2014/main" id="{F000EC9C-566C-4586-B4CC-E6E799D96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3864"/>
              <a:ext cx="584" cy="471"/>
            </a:xfrm>
            <a:custGeom>
              <a:avLst/>
              <a:gdLst>
                <a:gd name="T0" fmla="*/ 357 w 684"/>
                <a:gd name="T1" fmla="*/ 438 h 553"/>
                <a:gd name="T2" fmla="*/ 184 w 684"/>
                <a:gd name="T3" fmla="*/ 463 h 553"/>
                <a:gd name="T4" fmla="*/ 479 w 684"/>
                <a:gd name="T5" fmla="*/ 25 h 553"/>
                <a:gd name="T6" fmla="*/ 488 w 684"/>
                <a:gd name="T7" fmla="*/ 551 h 553"/>
                <a:gd name="T8" fmla="*/ 358 w 684"/>
                <a:gd name="T9" fmla="*/ 436 h 553"/>
                <a:gd name="T10" fmla="*/ 357 w 684"/>
                <a:gd name="T11" fmla="*/ 43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4" h="553">
                  <a:moveTo>
                    <a:pt x="357" y="438"/>
                  </a:moveTo>
                  <a:cubicBezTo>
                    <a:pt x="326" y="497"/>
                    <a:pt x="237" y="500"/>
                    <a:pt x="184" y="463"/>
                  </a:cubicBezTo>
                  <a:cubicBezTo>
                    <a:pt x="0" y="334"/>
                    <a:pt x="408" y="0"/>
                    <a:pt x="479" y="25"/>
                  </a:cubicBezTo>
                  <a:cubicBezTo>
                    <a:pt x="553" y="51"/>
                    <a:pt x="684" y="547"/>
                    <a:pt x="488" y="551"/>
                  </a:cubicBezTo>
                  <a:cubicBezTo>
                    <a:pt x="422" y="553"/>
                    <a:pt x="370" y="508"/>
                    <a:pt x="358" y="436"/>
                  </a:cubicBezTo>
                  <a:cubicBezTo>
                    <a:pt x="357" y="437"/>
                    <a:pt x="357" y="437"/>
                    <a:pt x="357" y="438"/>
                  </a:cubicBezTo>
                  <a:close/>
                </a:path>
              </a:pathLst>
            </a:custGeom>
            <a:solidFill>
              <a:srgbClr val="D07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62" name="Freeform 5136">
              <a:extLst>
                <a:ext uri="{FF2B5EF4-FFF2-40B4-BE49-F238E27FC236}">
                  <a16:creationId xmlns:a16="http://schemas.microsoft.com/office/drawing/2014/main" id="{7D4C7C27-8987-470E-B3B2-223B82740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3864"/>
              <a:ext cx="584" cy="471"/>
            </a:xfrm>
            <a:custGeom>
              <a:avLst/>
              <a:gdLst>
                <a:gd name="T0" fmla="*/ 357 w 684"/>
                <a:gd name="T1" fmla="*/ 438 h 553"/>
                <a:gd name="T2" fmla="*/ 184 w 684"/>
                <a:gd name="T3" fmla="*/ 463 h 553"/>
                <a:gd name="T4" fmla="*/ 479 w 684"/>
                <a:gd name="T5" fmla="*/ 25 h 553"/>
                <a:gd name="T6" fmla="*/ 488 w 684"/>
                <a:gd name="T7" fmla="*/ 551 h 553"/>
                <a:gd name="T8" fmla="*/ 358 w 684"/>
                <a:gd name="T9" fmla="*/ 436 h 553"/>
                <a:gd name="T10" fmla="*/ 357 w 684"/>
                <a:gd name="T11" fmla="*/ 43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4" h="553">
                  <a:moveTo>
                    <a:pt x="357" y="438"/>
                  </a:moveTo>
                  <a:cubicBezTo>
                    <a:pt x="326" y="497"/>
                    <a:pt x="237" y="500"/>
                    <a:pt x="184" y="463"/>
                  </a:cubicBezTo>
                  <a:cubicBezTo>
                    <a:pt x="0" y="334"/>
                    <a:pt x="408" y="0"/>
                    <a:pt x="479" y="25"/>
                  </a:cubicBezTo>
                  <a:cubicBezTo>
                    <a:pt x="553" y="51"/>
                    <a:pt x="684" y="547"/>
                    <a:pt x="488" y="551"/>
                  </a:cubicBezTo>
                  <a:cubicBezTo>
                    <a:pt x="422" y="553"/>
                    <a:pt x="370" y="508"/>
                    <a:pt x="358" y="436"/>
                  </a:cubicBezTo>
                  <a:cubicBezTo>
                    <a:pt x="357" y="437"/>
                    <a:pt x="357" y="437"/>
                    <a:pt x="357" y="438"/>
                  </a:cubicBezTo>
                  <a:close/>
                </a:path>
              </a:pathLst>
            </a:custGeom>
            <a:solidFill>
              <a:srgbClr val="D07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63" name="Freeform 5137">
              <a:extLst>
                <a:ext uri="{FF2B5EF4-FFF2-40B4-BE49-F238E27FC236}">
                  <a16:creationId xmlns:a16="http://schemas.microsoft.com/office/drawing/2014/main" id="{BAA68AE0-97C1-4468-B16A-4CB1CDAC5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908"/>
              <a:ext cx="483" cy="445"/>
            </a:xfrm>
            <a:custGeom>
              <a:avLst/>
              <a:gdLst>
                <a:gd name="T0" fmla="*/ 459 w 566"/>
                <a:gd name="T1" fmla="*/ 133 h 523"/>
                <a:gd name="T2" fmla="*/ 442 w 566"/>
                <a:gd name="T3" fmla="*/ 212 h 523"/>
                <a:gd name="T4" fmla="*/ 405 w 566"/>
                <a:gd name="T5" fmla="*/ 198 h 523"/>
                <a:gd name="T6" fmla="*/ 350 w 566"/>
                <a:gd name="T7" fmla="*/ 54 h 523"/>
                <a:gd name="T8" fmla="*/ 321 w 566"/>
                <a:gd name="T9" fmla="*/ 111 h 523"/>
                <a:gd name="T10" fmla="*/ 252 w 566"/>
                <a:gd name="T11" fmla="*/ 67 h 523"/>
                <a:gd name="T12" fmla="*/ 155 w 566"/>
                <a:gd name="T13" fmla="*/ 7 h 523"/>
                <a:gd name="T14" fmla="*/ 149 w 566"/>
                <a:gd name="T15" fmla="*/ 8 h 523"/>
                <a:gd name="T16" fmla="*/ 144 w 566"/>
                <a:gd name="T17" fmla="*/ 12 h 523"/>
                <a:gd name="T18" fmla="*/ 136 w 566"/>
                <a:gd name="T19" fmla="*/ 118 h 523"/>
                <a:gd name="T20" fmla="*/ 131 w 566"/>
                <a:gd name="T21" fmla="*/ 196 h 523"/>
                <a:gd name="T22" fmla="*/ 64 w 566"/>
                <a:gd name="T23" fmla="*/ 181 h 523"/>
                <a:gd name="T24" fmla="*/ 154 w 566"/>
                <a:gd name="T25" fmla="*/ 309 h 523"/>
                <a:gd name="T26" fmla="*/ 143 w 566"/>
                <a:gd name="T27" fmla="*/ 344 h 523"/>
                <a:gd name="T28" fmla="*/ 65 w 566"/>
                <a:gd name="T29" fmla="*/ 308 h 523"/>
                <a:gd name="T30" fmla="*/ 185 w 566"/>
                <a:gd name="T31" fmla="*/ 486 h 523"/>
                <a:gd name="T32" fmla="*/ 539 w 566"/>
                <a:gd name="T33" fmla="*/ 329 h 523"/>
                <a:gd name="T34" fmla="*/ 459 w 566"/>
                <a:gd name="T35" fmla="*/ 13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6" h="523">
                  <a:moveTo>
                    <a:pt x="459" y="133"/>
                  </a:moveTo>
                  <a:cubicBezTo>
                    <a:pt x="418" y="147"/>
                    <a:pt x="447" y="186"/>
                    <a:pt x="442" y="212"/>
                  </a:cubicBezTo>
                  <a:cubicBezTo>
                    <a:pt x="433" y="254"/>
                    <a:pt x="407" y="225"/>
                    <a:pt x="405" y="198"/>
                  </a:cubicBezTo>
                  <a:cubicBezTo>
                    <a:pt x="403" y="159"/>
                    <a:pt x="403" y="69"/>
                    <a:pt x="350" y="54"/>
                  </a:cubicBezTo>
                  <a:cubicBezTo>
                    <a:pt x="310" y="43"/>
                    <a:pt x="333" y="97"/>
                    <a:pt x="321" y="111"/>
                  </a:cubicBezTo>
                  <a:cubicBezTo>
                    <a:pt x="296" y="144"/>
                    <a:pt x="264" y="84"/>
                    <a:pt x="252" y="67"/>
                  </a:cubicBezTo>
                  <a:cubicBezTo>
                    <a:pt x="226" y="35"/>
                    <a:pt x="207" y="0"/>
                    <a:pt x="155" y="7"/>
                  </a:cubicBezTo>
                  <a:cubicBezTo>
                    <a:pt x="153" y="7"/>
                    <a:pt x="151" y="7"/>
                    <a:pt x="149" y="8"/>
                  </a:cubicBezTo>
                  <a:cubicBezTo>
                    <a:pt x="147" y="9"/>
                    <a:pt x="145" y="10"/>
                    <a:pt x="144" y="12"/>
                  </a:cubicBezTo>
                  <a:cubicBezTo>
                    <a:pt x="107" y="45"/>
                    <a:pt x="124" y="80"/>
                    <a:pt x="136" y="118"/>
                  </a:cubicBezTo>
                  <a:cubicBezTo>
                    <a:pt x="142" y="138"/>
                    <a:pt x="175" y="197"/>
                    <a:pt x="131" y="196"/>
                  </a:cubicBezTo>
                  <a:cubicBezTo>
                    <a:pt x="112" y="195"/>
                    <a:pt x="79" y="146"/>
                    <a:pt x="64" y="181"/>
                  </a:cubicBezTo>
                  <a:cubicBezTo>
                    <a:pt x="45" y="228"/>
                    <a:pt x="122" y="284"/>
                    <a:pt x="154" y="309"/>
                  </a:cubicBezTo>
                  <a:cubicBezTo>
                    <a:pt x="176" y="328"/>
                    <a:pt x="185" y="364"/>
                    <a:pt x="143" y="344"/>
                  </a:cubicBezTo>
                  <a:cubicBezTo>
                    <a:pt x="117" y="332"/>
                    <a:pt x="102" y="287"/>
                    <a:pt x="65" y="308"/>
                  </a:cubicBezTo>
                  <a:cubicBezTo>
                    <a:pt x="0" y="344"/>
                    <a:pt x="108" y="463"/>
                    <a:pt x="185" y="486"/>
                  </a:cubicBezTo>
                  <a:cubicBezTo>
                    <a:pt x="308" y="523"/>
                    <a:pt x="494" y="441"/>
                    <a:pt x="539" y="329"/>
                  </a:cubicBezTo>
                  <a:cubicBezTo>
                    <a:pt x="566" y="260"/>
                    <a:pt x="530" y="108"/>
                    <a:pt x="459" y="133"/>
                  </a:cubicBezTo>
                  <a:close/>
                </a:path>
              </a:pathLst>
            </a:custGeom>
            <a:solidFill>
              <a:srgbClr val="5F9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64" name="Freeform 5138">
              <a:extLst>
                <a:ext uri="{FF2B5EF4-FFF2-40B4-BE49-F238E27FC236}">
                  <a16:creationId xmlns:a16="http://schemas.microsoft.com/office/drawing/2014/main" id="{52FD89F2-2DC7-4299-8298-C028EE2DB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" y="3914"/>
              <a:ext cx="390" cy="390"/>
            </a:xfrm>
            <a:custGeom>
              <a:avLst/>
              <a:gdLst>
                <a:gd name="T0" fmla="*/ 411 w 456"/>
                <a:gd name="T1" fmla="*/ 266 h 459"/>
                <a:gd name="T2" fmla="*/ 280 w 456"/>
                <a:gd name="T3" fmla="*/ 354 h 459"/>
                <a:gd name="T4" fmla="*/ 228 w 456"/>
                <a:gd name="T5" fmla="*/ 256 h 459"/>
                <a:gd name="T6" fmla="*/ 293 w 456"/>
                <a:gd name="T7" fmla="*/ 50 h 459"/>
                <a:gd name="T8" fmla="*/ 286 w 456"/>
                <a:gd name="T9" fmla="*/ 47 h 459"/>
                <a:gd name="T10" fmla="*/ 276 w 456"/>
                <a:gd name="T11" fmla="*/ 46 h 459"/>
                <a:gd name="T12" fmla="*/ 221 w 456"/>
                <a:gd name="T13" fmla="*/ 243 h 459"/>
                <a:gd name="T14" fmla="*/ 194 w 456"/>
                <a:gd name="T15" fmla="*/ 191 h 459"/>
                <a:gd name="T16" fmla="*/ 196 w 456"/>
                <a:gd name="T17" fmla="*/ 189 h 459"/>
                <a:gd name="T18" fmla="*/ 224 w 456"/>
                <a:gd name="T19" fmla="*/ 106 h 459"/>
                <a:gd name="T20" fmla="*/ 209 w 456"/>
                <a:gd name="T21" fmla="*/ 90 h 459"/>
                <a:gd name="T22" fmla="*/ 186 w 456"/>
                <a:gd name="T23" fmla="*/ 176 h 459"/>
                <a:gd name="T24" fmla="*/ 141 w 456"/>
                <a:gd name="T25" fmla="*/ 92 h 459"/>
                <a:gd name="T26" fmla="*/ 156 w 456"/>
                <a:gd name="T27" fmla="*/ 21 h 459"/>
                <a:gd name="T28" fmla="*/ 137 w 456"/>
                <a:gd name="T29" fmla="*/ 7 h 459"/>
                <a:gd name="T30" fmla="*/ 134 w 456"/>
                <a:gd name="T31" fmla="*/ 78 h 459"/>
                <a:gd name="T32" fmla="*/ 91 w 456"/>
                <a:gd name="T33" fmla="*/ 0 h 459"/>
                <a:gd name="T34" fmla="*/ 85 w 456"/>
                <a:gd name="T35" fmla="*/ 1 h 459"/>
                <a:gd name="T36" fmla="*/ 80 w 456"/>
                <a:gd name="T37" fmla="*/ 5 h 459"/>
                <a:gd name="T38" fmla="*/ 78 w 456"/>
                <a:gd name="T39" fmla="*/ 7 h 459"/>
                <a:gd name="T40" fmla="*/ 121 w 456"/>
                <a:gd name="T41" fmla="*/ 87 h 459"/>
                <a:gd name="T42" fmla="*/ 58 w 456"/>
                <a:gd name="T43" fmla="*/ 45 h 459"/>
                <a:gd name="T44" fmla="*/ 59 w 456"/>
                <a:gd name="T45" fmla="*/ 69 h 459"/>
                <a:gd name="T46" fmla="*/ 130 w 456"/>
                <a:gd name="T47" fmla="*/ 103 h 459"/>
                <a:gd name="T48" fmla="*/ 171 w 456"/>
                <a:gd name="T49" fmla="*/ 182 h 459"/>
                <a:gd name="T50" fmla="*/ 89 w 456"/>
                <a:gd name="T51" fmla="*/ 159 h 459"/>
                <a:gd name="T52" fmla="*/ 89 w 456"/>
                <a:gd name="T53" fmla="*/ 176 h 459"/>
                <a:gd name="T54" fmla="*/ 179 w 456"/>
                <a:gd name="T55" fmla="*/ 195 h 459"/>
                <a:gd name="T56" fmla="*/ 207 w 456"/>
                <a:gd name="T57" fmla="*/ 249 h 459"/>
                <a:gd name="T58" fmla="*/ 12 w 456"/>
                <a:gd name="T59" fmla="*/ 161 h 459"/>
                <a:gd name="T60" fmla="*/ 1 w 456"/>
                <a:gd name="T61" fmla="*/ 172 h 459"/>
                <a:gd name="T62" fmla="*/ 214 w 456"/>
                <a:gd name="T63" fmla="*/ 262 h 459"/>
                <a:gd name="T64" fmla="*/ 267 w 456"/>
                <a:gd name="T65" fmla="*/ 362 h 459"/>
                <a:gd name="T66" fmla="*/ 112 w 456"/>
                <a:gd name="T67" fmla="*/ 380 h 459"/>
                <a:gd name="T68" fmla="*/ 15 w 456"/>
                <a:gd name="T69" fmla="*/ 296 h 459"/>
                <a:gd name="T70" fmla="*/ 1 w 456"/>
                <a:gd name="T71" fmla="*/ 301 h 459"/>
                <a:gd name="T72" fmla="*/ 0 w 456"/>
                <a:gd name="T73" fmla="*/ 301 h 459"/>
                <a:gd name="T74" fmla="*/ 101 w 456"/>
                <a:gd name="T75" fmla="*/ 392 h 459"/>
                <a:gd name="T76" fmla="*/ 274 w 456"/>
                <a:gd name="T77" fmla="*/ 375 h 459"/>
                <a:gd name="T78" fmla="*/ 321 w 456"/>
                <a:gd name="T79" fmla="*/ 459 h 459"/>
                <a:gd name="T80" fmla="*/ 335 w 456"/>
                <a:gd name="T81" fmla="*/ 453 h 459"/>
                <a:gd name="T82" fmla="*/ 287 w 456"/>
                <a:gd name="T83" fmla="*/ 367 h 459"/>
                <a:gd name="T84" fmla="*/ 429 w 456"/>
                <a:gd name="T85" fmla="*/ 266 h 459"/>
                <a:gd name="T86" fmla="*/ 445 w 456"/>
                <a:gd name="T87" fmla="*/ 140 h 459"/>
                <a:gd name="T88" fmla="*/ 425 w 456"/>
                <a:gd name="T89" fmla="*/ 126 h 459"/>
                <a:gd name="T90" fmla="*/ 411 w 456"/>
                <a:gd name="T91" fmla="*/ 26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6" h="459">
                  <a:moveTo>
                    <a:pt x="411" y="266"/>
                  </a:moveTo>
                  <a:cubicBezTo>
                    <a:pt x="380" y="307"/>
                    <a:pt x="328" y="332"/>
                    <a:pt x="280" y="354"/>
                  </a:cubicBezTo>
                  <a:cubicBezTo>
                    <a:pt x="263" y="321"/>
                    <a:pt x="245" y="288"/>
                    <a:pt x="228" y="256"/>
                  </a:cubicBezTo>
                  <a:cubicBezTo>
                    <a:pt x="307" y="219"/>
                    <a:pt x="314" y="125"/>
                    <a:pt x="293" y="50"/>
                  </a:cubicBezTo>
                  <a:cubicBezTo>
                    <a:pt x="291" y="49"/>
                    <a:pt x="288" y="48"/>
                    <a:pt x="286" y="47"/>
                  </a:cubicBezTo>
                  <a:cubicBezTo>
                    <a:pt x="282" y="46"/>
                    <a:pt x="278" y="46"/>
                    <a:pt x="276" y="46"/>
                  </a:cubicBezTo>
                  <a:cubicBezTo>
                    <a:pt x="298" y="116"/>
                    <a:pt x="296" y="208"/>
                    <a:pt x="221" y="243"/>
                  </a:cubicBezTo>
                  <a:cubicBezTo>
                    <a:pt x="212" y="225"/>
                    <a:pt x="203" y="208"/>
                    <a:pt x="194" y="191"/>
                  </a:cubicBezTo>
                  <a:cubicBezTo>
                    <a:pt x="194" y="190"/>
                    <a:pt x="195" y="190"/>
                    <a:pt x="196" y="189"/>
                  </a:cubicBezTo>
                  <a:cubicBezTo>
                    <a:pt x="214" y="165"/>
                    <a:pt x="222" y="136"/>
                    <a:pt x="224" y="106"/>
                  </a:cubicBezTo>
                  <a:cubicBezTo>
                    <a:pt x="219" y="102"/>
                    <a:pt x="213" y="96"/>
                    <a:pt x="209" y="90"/>
                  </a:cubicBezTo>
                  <a:cubicBezTo>
                    <a:pt x="209" y="121"/>
                    <a:pt x="203" y="152"/>
                    <a:pt x="186" y="176"/>
                  </a:cubicBezTo>
                  <a:cubicBezTo>
                    <a:pt x="171" y="148"/>
                    <a:pt x="156" y="120"/>
                    <a:pt x="141" y="92"/>
                  </a:cubicBezTo>
                  <a:cubicBezTo>
                    <a:pt x="157" y="73"/>
                    <a:pt x="160" y="47"/>
                    <a:pt x="156" y="21"/>
                  </a:cubicBezTo>
                  <a:cubicBezTo>
                    <a:pt x="150" y="16"/>
                    <a:pt x="144" y="11"/>
                    <a:pt x="137" y="7"/>
                  </a:cubicBezTo>
                  <a:cubicBezTo>
                    <a:pt x="144" y="31"/>
                    <a:pt x="146" y="58"/>
                    <a:pt x="134" y="78"/>
                  </a:cubicBezTo>
                  <a:cubicBezTo>
                    <a:pt x="120" y="52"/>
                    <a:pt x="105" y="26"/>
                    <a:pt x="91" y="0"/>
                  </a:cubicBezTo>
                  <a:cubicBezTo>
                    <a:pt x="89" y="0"/>
                    <a:pt x="87" y="0"/>
                    <a:pt x="85" y="1"/>
                  </a:cubicBezTo>
                  <a:cubicBezTo>
                    <a:pt x="83" y="2"/>
                    <a:pt x="81" y="3"/>
                    <a:pt x="80" y="5"/>
                  </a:cubicBezTo>
                  <a:cubicBezTo>
                    <a:pt x="79" y="6"/>
                    <a:pt x="78" y="6"/>
                    <a:pt x="78" y="7"/>
                  </a:cubicBezTo>
                  <a:cubicBezTo>
                    <a:pt x="92" y="34"/>
                    <a:pt x="107" y="61"/>
                    <a:pt x="121" y="87"/>
                  </a:cubicBezTo>
                  <a:cubicBezTo>
                    <a:pt x="95" y="83"/>
                    <a:pt x="74" y="65"/>
                    <a:pt x="58" y="45"/>
                  </a:cubicBezTo>
                  <a:cubicBezTo>
                    <a:pt x="57" y="53"/>
                    <a:pt x="58" y="61"/>
                    <a:pt x="59" y="69"/>
                  </a:cubicBezTo>
                  <a:cubicBezTo>
                    <a:pt x="78" y="87"/>
                    <a:pt x="101" y="101"/>
                    <a:pt x="130" y="103"/>
                  </a:cubicBezTo>
                  <a:cubicBezTo>
                    <a:pt x="144" y="129"/>
                    <a:pt x="158" y="155"/>
                    <a:pt x="171" y="182"/>
                  </a:cubicBezTo>
                  <a:cubicBezTo>
                    <a:pt x="142" y="182"/>
                    <a:pt x="114" y="173"/>
                    <a:pt x="89" y="159"/>
                  </a:cubicBezTo>
                  <a:cubicBezTo>
                    <a:pt x="90" y="165"/>
                    <a:pt x="90" y="171"/>
                    <a:pt x="89" y="176"/>
                  </a:cubicBezTo>
                  <a:cubicBezTo>
                    <a:pt x="116" y="189"/>
                    <a:pt x="147" y="197"/>
                    <a:pt x="179" y="195"/>
                  </a:cubicBezTo>
                  <a:cubicBezTo>
                    <a:pt x="188" y="213"/>
                    <a:pt x="198" y="231"/>
                    <a:pt x="207" y="249"/>
                  </a:cubicBezTo>
                  <a:cubicBezTo>
                    <a:pt x="131" y="287"/>
                    <a:pt x="52" y="223"/>
                    <a:pt x="12" y="161"/>
                  </a:cubicBezTo>
                  <a:cubicBezTo>
                    <a:pt x="8" y="162"/>
                    <a:pt x="4" y="166"/>
                    <a:pt x="1" y="172"/>
                  </a:cubicBezTo>
                  <a:cubicBezTo>
                    <a:pt x="46" y="238"/>
                    <a:pt x="132" y="303"/>
                    <a:pt x="214" y="262"/>
                  </a:cubicBezTo>
                  <a:cubicBezTo>
                    <a:pt x="232" y="296"/>
                    <a:pt x="249" y="329"/>
                    <a:pt x="267" y="362"/>
                  </a:cubicBezTo>
                  <a:cubicBezTo>
                    <a:pt x="219" y="383"/>
                    <a:pt x="164" y="393"/>
                    <a:pt x="112" y="380"/>
                  </a:cubicBezTo>
                  <a:cubicBezTo>
                    <a:pt x="64" y="368"/>
                    <a:pt x="33" y="335"/>
                    <a:pt x="15" y="296"/>
                  </a:cubicBezTo>
                  <a:cubicBezTo>
                    <a:pt x="11" y="297"/>
                    <a:pt x="6" y="298"/>
                    <a:pt x="1" y="301"/>
                  </a:cubicBezTo>
                  <a:cubicBezTo>
                    <a:pt x="1" y="301"/>
                    <a:pt x="1" y="301"/>
                    <a:pt x="0" y="301"/>
                  </a:cubicBezTo>
                  <a:cubicBezTo>
                    <a:pt x="19" y="343"/>
                    <a:pt x="52" y="376"/>
                    <a:pt x="101" y="392"/>
                  </a:cubicBezTo>
                  <a:cubicBezTo>
                    <a:pt x="158" y="410"/>
                    <a:pt x="222" y="397"/>
                    <a:pt x="274" y="375"/>
                  </a:cubicBezTo>
                  <a:cubicBezTo>
                    <a:pt x="290" y="403"/>
                    <a:pt x="305" y="431"/>
                    <a:pt x="321" y="459"/>
                  </a:cubicBezTo>
                  <a:cubicBezTo>
                    <a:pt x="325" y="457"/>
                    <a:pt x="330" y="455"/>
                    <a:pt x="335" y="453"/>
                  </a:cubicBezTo>
                  <a:cubicBezTo>
                    <a:pt x="319" y="424"/>
                    <a:pt x="303" y="396"/>
                    <a:pt x="287" y="367"/>
                  </a:cubicBezTo>
                  <a:cubicBezTo>
                    <a:pt x="341" y="342"/>
                    <a:pt x="396" y="314"/>
                    <a:pt x="429" y="266"/>
                  </a:cubicBezTo>
                  <a:cubicBezTo>
                    <a:pt x="456" y="228"/>
                    <a:pt x="456" y="183"/>
                    <a:pt x="445" y="140"/>
                  </a:cubicBezTo>
                  <a:cubicBezTo>
                    <a:pt x="439" y="134"/>
                    <a:pt x="432" y="129"/>
                    <a:pt x="425" y="126"/>
                  </a:cubicBezTo>
                  <a:cubicBezTo>
                    <a:pt x="440" y="174"/>
                    <a:pt x="442" y="223"/>
                    <a:pt x="411" y="266"/>
                  </a:cubicBezTo>
                  <a:close/>
                </a:path>
              </a:pathLst>
            </a:custGeom>
            <a:solidFill>
              <a:srgbClr val="74A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65" name="Freeform 5139">
              <a:extLst>
                <a:ext uri="{FF2B5EF4-FFF2-40B4-BE49-F238E27FC236}">
                  <a16:creationId xmlns:a16="http://schemas.microsoft.com/office/drawing/2014/main" id="{D8561304-5CB8-43B7-83D6-F6BB0AEC6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" y="3655"/>
              <a:ext cx="242" cy="236"/>
            </a:xfrm>
            <a:custGeom>
              <a:avLst/>
              <a:gdLst>
                <a:gd name="T0" fmla="*/ 267 w 283"/>
                <a:gd name="T1" fmla="*/ 177 h 278"/>
                <a:gd name="T2" fmla="*/ 212 w 283"/>
                <a:gd name="T3" fmla="*/ 120 h 278"/>
                <a:gd name="T4" fmla="*/ 241 w 283"/>
                <a:gd name="T5" fmla="*/ 48 h 278"/>
                <a:gd name="T6" fmla="*/ 163 w 283"/>
                <a:gd name="T7" fmla="*/ 86 h 278"/>
                <a:gd name="T8" fmla="*/ 103 w 283"/>
                <a:gd name="T9" fmla="*/ 20 h 278"/>
                <a:gd name="T10" fmla="*/ 108 w 283"/>
                <a:gd name="T11" fmla="*/ 99 h 278"/>
                <a:gd name="T12" fmla="*/ 128 w 283"/>
                <a:gd name="T13" fmla="*/ 166 h 278"/>
                <a:gd name="T14" fmla="*/ 193 w 283"/>
                <a:gd name="T15" fmla="*/ 176 h 278"/>
                <a:gd name="T16" fmla="*/ 267 w 283"/>
                <a:gd name="T17" fmla="*/ 1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78">
                  <a:moveTo>
                    <a:pt x="267" y="177"/>
                  </a:moveTo>
                  <a:cubicBezTo>
                    <a:pt x="283" y="147"/>
                    <a:pt x="240" y="123"/>
                    <a:pt x="212" y="120"/>
                  </a:cubicBezTo>
                  <a:cubicBezTo>
                    <a:pt x="238" y="123"/>
                    <a:pt x="274" y="74"/>
                    <a:pt x="241" y="48"/>
                  </a:cubicBezTo>
                  <a:cubicBezTo>
                    <a:pt x="208" y="22"/>
                    <a:pt x="172" y="65"/>
                    <a:pt x="163" y="86"/>
                  </a:cubicBezTo>
                  <a:cubicBezTo>
                    <a:pt x="172" y="65"/>
                    <a:pt x="149" y="0"/>
                    <a:pt x="103" y="20"/>
                  </a:cubicBezTo>
                  <a:cubicBezTo>
                    <a:pt x="53" y="41"/>
                    <a:pt x="86" y="86"/>
                    <a:pt x="108" y="99"/>
                  </a:cubicBezTo>
                  <a:cubicBezTo>
                    <a:pt x="0" y="103"/>
                    <a:pt x="53" y="212"/>
                    <a:pt x="128" y="166"/>
                  </a:cubicBezTo>
                  <a:cubicBezTo>
                    <a:pt x="74" y="230"/>
                    <a:pt x="201" y="278"/>
                    <a:pt x="193" y="176"/>
                  </a:cubicBezTo>
                  <a:cubicBezTo>
                    <a:pt x="194" y="189"/>
                    <a:pt x="239" y="229"/>
                    <a:pt x="267" y="177"/>
                  </a:cubicBezTo>
                  <a:close/>
                </a:path>
              </a:pathLst>
            </a:custGeom>
            <a:solidFill>
              <a:srgbClr val="FFA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66" name="Freeform 5140">
              <a:extLst>
                <a:ext uri="{FF2B5EF4-FFF2-40B4-BE49-F238E27FC236}">
                  <a16:creationId xmlns:a16="http://schemas.microsoft.com/office/drawing/2014/main" id="{CC5720B2-10E3-40A8-8EA0-7C66542DD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3737"/>
              <a:ext cx="68" cy="56"/>
            </a:xfrm>
            <a:custGeom>
              <a:avLst/>
              <a:gdLst>
                <a:gd name="T0" fmla="*/ 18 w 80"/>
                <a:gd name="T1" fmla="*/ 13 h 66"/>
                <a:gd name="T2" fmla="*/ 61 w 80"/>
                <a:gd name="T3" fmla="*/ 12 h 66"/>
                <a:gd name="T4" fmla="*/ 48 w 80"/>
                <a:gd name="T5" fmla="*/ 55 h 66"/>
                <a:gd name="T6" fmla="*/ 18 w 80"/>
                <a:gd name="T7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6">
                  <a:moveTo>
                    <a:pt x="18" y="13"/>
                  </a:moveTo>
                  <a:cubicBezTo>
                    <a:pt x="28" y="0"/>
                    <a:pt x="48" y="3"/>
                    <a:pt x="61" y="12"/>
                  </a:cubicBezTo>
                  <a:cubicBezTo>
                    <a:pt x="80" y="26"/>
                    <a:pt x="67" y="48"/>
                    <a:pt x="48" y="55"/>
                  </a:cubicBezTo>
                  <a:cubicBezTo>
                    <a:pt x="18" y="66"/>
                    <a:pt x="0" y="36"/>
                    <a:pt x="18" y="13"/>
                  </a:cubicBezTo>
                  <a:close/>
                </a:path>
              </a:pathLst>
            </a:custGeom>
            <a:solidFill>
              <a:srgbClr val="DB9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67" name="Freeform 5141">
              <a:extLst>
                <a:ext uri="{FF2B5EF4-FFF2-40B4-BE49-F238E27FC236}">
                  <a16:creationId xmlns:a16="http://schemas.microsoft.com/office/drawing/2014/main" id="{1AE0FF86-E517-43C0-B72F-6712DAF31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645"/>
              <a:ext cx="143" cy="139"/>
            </a:xfrm>
            <a:custGeom>
              <a:avLst/>
              <a:gdLst>
                <a:gd name="T0" fmla="*/ 35 w 167"/>
                <a:gd name="T1" fmla="*/ 24 h 164"/>
                <a:gd name="T2" fmla="*/ 98 w 167"/>
                <a:gd name="T3" fmla="*/ 67 h 164"/>
                <a:gd name="T4" fmla="*/ 140 w 167"/>
                <a:gd name="T5" fmla="*/ 11 h 164"/>
                <a:gd name="T6" fmla="*/ 117 w 167"/>
                <a:gd name="T7" fmla="*/ 161 h 164"/>
                <a:gd name="T8" fmla="*/ 35 w 167"/>
                <a:gd name="T9" fmla="*/ 2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64">
                  <a:moveTo>
                    <a:pt x="35" y="24"/>
                  </a:moveTo>
                  <a:cubicBezTo>
                    <a:pt x="78" y="5"/>
                    <a:pt x="88" y="56"/>
                    <a:pt x="98" y="67"/>
                  </a:cubicBezTo>
                  <a:cubicBezTo>
                    <a:pt x="98" y="53"/>
                    <a:pt x="102" y="0"/>
                    <a:pt x="140" y="11"/>
                  </a:cubicBezTo>
                  <a:cubicBezTo>
                    <a:pt x="167" y="18"/>
                    <a:pt x="154" y="158"/>
                    <a:pt x="117" y="161"/>
                  </a:cubicBezTo>
                  <a:cubicBezTo>
                    <a:pt x="91" y="164"/>
                    <a:pt x="0" y="40"/>
                    <a:pt x="35" y="24"/>
                  </a:cubicBezTo>
                  <a:close/>
                </a:path>
              </a:pathLst>
            </a:custGeom>
            <a:solidFill>
              <a:srgbClr val="F45A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68" name="Freeform 5142">
              <a:extLst>
                <a:ext uri="{FF2B5EF4-FFF2-40B4-BE49-F238E27FC236}">
                  <a16:creationId xmlns:a16="http://schemas.microsoft.com/office/drawing/2014/main" id="{20C697B2-115F-42AF-BAE0-B361794B1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3853"/>
              <a:ext cx="142" cy="140"/>
            </a:xfrm>
            <a:custGeom>
              <a:avLst/>
              <a:gdLst>
                <a:gd name="T0" fmla="*/ 132 w 167"/>
                <a:gd name="T1" fmla="*/ 24 h 164"/>
                <a:gd name="T2" fmla="*/ 70 w 167"/>
                <a:gd name="T3" fmla="*/ 67 h 164"/>
                <a:gd name="T4" fmla="*/ 27 w 167"/>
                <a:gd name="T5" fmla="*/ 11 h 164"/>
                <a:gd name="T6" fmla="*/ 50 w 167"/>
                <a:gd name="T7" fmla="*/ 161 h 164"/>
                <a:gd name="T8" fmla="*/ 132 w 167"/>
                <a:gd name="T9" fmla="*/ 2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64">
                  <a:moveTo>
                    <a:pt x="132" y="24"/>
                  </a:moveTo>
                  <a:cubicBezTo>
                    <a:pt x="90" y="5"/>
                    <a:pt x="79" y="56"/>
                    <a:pt x="70" y="67"/>
                  </a:cubicBezTo>
                  <a:cubicBezTo>
                    <a:pt x="69" y="53"/>
                    <a:pt x="65" y="0"/>
                    <a:pt x="27" y="11"/>
                  </a:cubicBezTo>
                  <a:cubicBezTo>
                    <a:pt x="0" y="18"/>
                    <a:pt x="13" y="158"/>
                    <a:pt x="50" y="161"/>
                  </a:cubicBezTo>
                  <a:cubicBezTo>
                    <a:pt x="76" y="164"/>
                    <a:pt x="167" y="40"/>
                    <a:pt x="132" y="24"/>
                  </a:cubicBezTo>
                  <a:close/>
                </a:path>
              </a:pathLst>
            </a:custGeom>
            <a:solidFill>
              <a:srgbClr val="F45A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69" name="Freeform 5143">
              <a:extLst>
                <a:ext uri="{FF2B5EF4-FFF2-40B4-BE49-F238E27FC236}">
                  <a16:creationId xmlns:a16="http://schemas.microsoft.com/office/drawing/2014/main" id="{B0F161C8-69B5-4E86-A0D1-F571F0DEE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" y="3845"/>
              <a:ext cx="564" cy="411"/>
            </a:xfrm>
            <a:custGeom>
              <a:avLst/>
              <a:gdLst>
                <a:gd name="T0" fmla="*/ 341 w 660"/>
                <a:gd name="T1" fmla="*/ 391 h 484"/>
                <a:gd name="T2" fmla="*/ 206 w 660"/>
                <a:gd name="T3" fmla="*/ 471 h 484"/>
                <a:gd name="T4" fmla="*/ 275 w 660"/>
                <a:gd name="T5" fmla="*/ 4 h 484"/>
                <a:gd name="T6" fmla="*/ 498 w 660"/>
                <a:gd name="T7" fmla="*/ 442 h 484"/>
                <a:gd name="T8" fmla="*/ 341 w 660"/>
                <a:gd name="T9" fmla="*/ 390 h 484"/>
                <a:gd name="T10" fmla="*/ 341 w 660"/>
                <a:gd name="T11" fmla="*/ 391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484">
                  <a:moveTo>
                    <a:pt x="341" y="391"/>
                  </a:moveTo>
                  <a:cubicBezTo>
                    <a:pt x="340" y="451"/>
                    <a:pt x="266" y="484"/>
                    <a:pt x="206" y="471"/>
                  </a:cubicBezTo>
                  <a:cubicBezTo>
                    <a:pt x="0" y="425"/>
                    <a:pt x="206" y="7"/>
                    <a:pt x="275" y="4"/>
                  </a:cubicBezTo>
                  <a:cubicBezTo>
                    <a:pt x="348" y="0"/>
                    <a:pt x="660" y="372"/>
                    <a:pt x="498" y="442"/>
                  </a:cubicBezTo>
                  <a:cubicBezTo>
                    <a:pt x="443" y="466"/>
                    <a:pt x="380" y="446"/>
                    <a:pt x="341" y="390"/>
                  </a:cubicBezTo>
                  <a:cubicBezTo>
                    <a:pt x="341" y="390"/>
                    <a:pt x="341" y="391"/>
                    <a:pt x="341" y="391"/>
                  </a:cubicBezTo>
                  <a:close/>
                </a:path>
              </a:pathLst>
            </a:custGeom>
            <a:solidFill>
              <a:srgbClr val="EFA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70" name="Freeform 5144">
              <a:extLst>
                <a:ext uri="{FF2B5EF4-FFF2-40B4-BE49-F238E27FC236}">
                  <a16:creationId xmlns:a16="http://schemas.microsoft.com/office/drawing/2014/main" id="{5D970DAB-4C1B-479D-A64E-B257D01D3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3865"/>
              <a:ext cx="115" cy="481"/>
            </a:xfrm>
            <a:custGeom>
              <a:avLst/>
              <a:gdLst>
                <a:gd name="T0" fmla="*/ 3 w 135"/>
                <a:gd name="T1" fmla="*/ 17 h 565"/>
                <a:gd name="T2" fmla="*/ 38 w 135"/>
                <a:gd name="T3" fmla="*/ 287 h 565"/>
                <a:gd name="T4" fmla="*/ 103 w 135"/>
                <a:gd name="T5" fmla="*/ 549 h 565"/>
                <a:gd name="T6" fmla="*/ 129 w 135"/>
                <a:gd name="T7" fmla="*/ 542 h 565"/>
                <a:gd name="T8" fmla="*/ 65 w 135"/>
                <a:gd name="T9" fmla="*/ 285 h 565"/>
                <a:gd name="T10" fmla="*/ 30 w 135"/>
                <a:gd name="T11" fmla="*/ 17 h 565"/>
                <a:gd name="T12" fmla="*/ 3 w 135"/>
                <a:gd name="T13" fmla="*/ 1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565">
                  <a:moveTo>
                    <a:pt x="3" y="17"/>
                  </a:moveTo>
                  <a:cubicBezTo>
                    <a:pt x="0" y="107"/>
                    <a:pt x="20" y="200"/>
                    <a:pt x="38" y="287"/>
                  </a:cubicBezTo>
                  <a:cubicBezTo>
                    <a:pt x="55" y="375"/>
                    <a:pt x="73" y="464"/>
                    <a:pt x="103" y="549"/>
                  </a:cubicBezTo>
                  <a:cubicBezTo>
                    <a:pt x="108" y="565"/>
                    <a:pt x="135" y="558"/>
                    <a:pt x="129" y="542"/>
                  </a:cubicBezTo>
                  <a:cubicBezTo>
                    <a:pt x="100" y="459"/>
                    <a:pt x="82" y="371"/>
                    <a:pt x="65" y="285"/>
                  </a:cubicBezTo>
                  <a:cubicBezTo>
                    <a:pt x="47" y="198"/>
                    <a:pt x="27" y="107"/>
                    <a:pt x="30" y="17"/>
                  </a:cubicBezTo>
                  <a:cubicBezTo>
                    <a:pt x="30" y="0"/>
                    <a:pt x="3" y="0"/>
                    <a:pt x="3" y="17"/>
                  </a:cubicBezTo>
                  <a:close/>
                </a:path>
              </a:pathLst>
            </a:custGeom>
            <a:solidFill>
              <a:srgbClr val="DD9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71" name="Freeform 5145">
              <a:extLst>
                <a:ext uri="{FF2B5EF4-FFF2-40B4-BE49-F238E27FC236}">
                  <a16:creationId xmlns:a16="http://schemas.microsoft.com/office/drawing/2014/main" id="{E57CE4D8-F914-42C9-A2DF-6E5ED930D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3918"/>
              <a:ext cx="143" cy="169"/>
            </a:xfrm>
            <a:custGeom>
              <a:avLst/>
              <a:gdLst>
                <a:gd name="T0" fmla="*/ 9 w 167"/>
                <a:gd name="T1" fmla="*/ 56 h 199"/>
                <a:gd name="T2" fmla="*/ 118 w 167"/>
                <a:gd name="T3" fmla="*/ 169 h 199"/>
                <a:gd name="T4" fmla="*/ 161 w 167"/>
                <a:gd name="T5" fmla="*/ 17 h 199"/>
                <a:gd name="T6" fmla="*/ 134 w 167"/>
                <a:gd name="T7" fmla="*/ 17 h 199"/>
                <a:gd name="T8" fmla="*/ 132 w 167"/>
                <a:gd name="T9" fmla="*/ 79 h 199"/>
                <a:gd name="T10" fmla="*/ 109 w 167"/>
                <a:gd name="T11" fmla="*/ 143 h 199"/>
                <a:gd name="T12" fmla="*/ 67 w 167"/>
                <a:gd name="T13" fmla="*/ 108 h 199"/>
                <a:gd name="T14" fmla="*/ 32 w 167"/>
                <a:gd name="T15" fmla="*/ 42 h 199"/>
                <a:gd name="T16" fmla="*/ 9 w 167"/>
                <a:gd name="T17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9">
                  <a:moveTo>
                    <a:pt x="9" y="56"/>
                  </a:moveTo>
                  <a:cubicBezTo>
                    <a:pt x="30" y="89"/>
                    <a:pt x="60" y="199"/>
                    <a:pt x="118" y="169"/>
                  </a:cubicBezTo>
                  <a:cubicBezTo>
                    <a:pt x="167" y="144"/>
                    <a:pt x="161" y="63"/>
                    <a:pt x="161" y="17"/>
                  </a:cubicBezTo>
                  <a:cubicBezTo>
                    <a:pt x="161" y="0"/>
                    <a:pt x="134" y="0"/>
                    <a:pt x="134" y="17"/>
                  </a:cubicBezTo>
                  <a:cubicBezTo>
                    <a:pt x="134" y="38"/>
                    <a:pt x="134" y="58"/>
                    <a:pt x="132" y="79"/>
                  </a:cubicBezTo>
                  <a:cubicBezTo>
                    <a:pt x="130" y="99"/>
                    <a:pt x="127" y="130"/>
                    <a:pt x="109" y="143"/>
                  </a:cubicBezTo>
                  <a:cubicBezTo>
                    <a:pt x="89" y="158"/>
                    <a:pt x="75" y="122"/>
                    <a:pt x="67" y="108"/>
                  </a:cubicBezTo>
                  <a:cubicBezTo>
                    <a:pt x="55" y="87"/>
                    <a:pt x="45" y="63"/>
                    <a:pt x="32" y="42"/>
                  </a:cubicBezTo>
                  <a:cubicBezTo>
                    <a:pt x="23" y="28"/>
                    <a:pt x="0" y="41"/>
                    <a:pt x="9" y="56"/>
                  </a:cubicBezTo>
                  <a:close/>
                </a:path>
              </a:pathLst>
            </a:custGeom>
            <a:solidFill>
              <a:srgbClr val="DD9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72" name="Freeform 5146">
              <a:extLst>
                <a:ext uri="{FF2B5EF4-FFF2-40B4-BE49-F238E27FC236}">
                  <a16:creationId xmlns:a16="http://schemas.microsoft.com/office/drawing/2014/main" id="{AC5979EE-60E6-4FD2-BBDD-55E578D38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4002"/>
              <a:ext cx="283" cy="129"/>
            </a:xfrm>
            <a:custGeom>
              <a:avLst/>
              <a:gdLst>
                <a:gd name="T0" fmla="*/ 17 w 331"/>
                <a:gd name="T1" fmla="*/ 67 h 151"/>
                <a:gd name="T2" fmla="*/ 100 w 331"/>
                <a:gd name="T3" fmla="*/ 120 h 151"/>
                <a:gd name="T4" fmla="*/ 191 w 331"/>
                <a:gd name="T5" fmla="*/ 147 h 151"/>
                <a:gd name="T6" fmla="*/ 319 w 331"/>
                <a:gd name="T7" fmla="*/ 32 h 151"/>
                <a:gd name="T8" fmla="*/ 300 w 331"/>
                <a:gd name="T9" fmla="*/ 12 h 151"/>
                <a:gd name="T10" fmla="*/ 181 w 331"/>
                <a:gd name="T11" fmla="*/ 121 h 151"/>
                <a:gd name="T12" fmla="*/ 24 w 331"/>
                <a:gd name="T13" fmla="*/ 41 h 151"/>
                <a:gd name="T14" fmla="*/ 17 w 331"/>
                <a:gd name="T15" fmla="*/ 6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1" h="151">
                  <a:moveTo>
                    <a:pt x="17" y="67"/>
                  </a:moveTo>
                  <a:cubicBezTo>
                    <a:pt x="50" y="75"/>
                    <a:pt x="73" y="100"/>
                    <a:pt x="100" y="120"/>
                  </a:cubicBezTo>
                  <a:cubicBezTo>
                    <a:pt x="127" y="139"/>
                    <a:pt x="157" y="151"/>
                    <a:pt x="191" y="147"/>
                  </a:cubicBezTo>
                  <a:cubicBezTo>
                    <a:pt x="255" y="139"/>
                    <a:pt x="279" y="72"/>
                    <a:pt x="319" y="32"/>
                  </a:cubicBezTo>
                  <a:cubicBezTo>
                    <a:pt x="331" y="19"/>
                    <a:pt x="312" y="0"/>
                    <a:pt x="300" y="12"/>
                  </a:cubicBezTo>
                  <a:cubicBezTo>
                    <a:pt x="264" y="49"/>
                    <a:pt x="239" y="118"/>
                    <a:pt x="181" y="121"/>
                  </a:cubicBezTo>
                  <a:cubicBezTo>
                    <a:pt x="118" y="125"/>
                    <a:pt x="82" y="55"/>
                    <a:pt x="24" y="41"/>
                  </a:cubicBezTo>
                  <a:cubicBezTo>
                    <a:pt x="7" y="37"/>
                    <a:pt x="0" y="63"/>
                    <a:pt x="17" y="67"/>
                  </a:cubicBezTo>
                  <a:close/>
                </a:path>
              </a:pathLst>
            </a:custGeom>
            <a:solidFill>
              <a:srgbClr val="DD9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73" name="Freeform 5147">
              <a:extLst>
                <a:ext uri="{FF2B5EF4-FFF2-40B4-BE49-F238E27FC236}">
                  <a16:creationId xmlns:a16="http://schemas.microsoft.com/office/drawing/2014/main" id="{0C38222C-450C-4B1B-9E8B-F33D2EDD6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4139"/>
              <a:ext cx="23" cy="18"/>
            </a:xfrm>
            <a:custGeom>
              <a:avLst/>
              <a:gdLst>
                <a:gd name="T0" fmla="*/ 14 w 27"/>
                <a:gd name="T1" fmla="*/ 21 h 21"/>
                <a:gd name="T2" fmla="*/ 14 w 27"/>
                <a:gd name="T3" fmla="*/ 0 h 21"/>
                <a:gd name="T4" fmla="*/ 14 w 27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1">
                  <a:moveTo>
                    <a:pt x="14" y="21"/>
                  </a:moveTo>
                  <a:cubicBezTo>
                    <a:pt x="27" y="21"/>
                    <a:pt x="27" y="0"/>
                    <a:pt x="14" y="0"/>
                  </a:cubicBezTo>
                  <a:cubicBezTo>
                    <a:pt x="0" y="0"/>
                    <a:pt x="0" y="21"/>
                    <a:pt x="14" y="21"/>
                  </a:cubicBezTo>
                  <a:close/>
                </a:path>
              </a:pathLst>
            </a:custGeom>
            <a:solidFill>
              <a:srgbClr val="EFA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74" name="Freeform 5148">
              <a:extLst>
                <a:ext uri="{FF2B5EF4-FFF2-40B4-BE49-F238E27FC236}">
                  <a16:creationId xmlns:a16="http://schemas.microsoft.com/office/drawing/2014/main" id="{E9B000D5-4035-43AE-AF61-49F07F189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" y="4125"/>
              <a:ext cx="134" cy="60"/>
            </a:xfrm>
            <a:custGeom>
              <a:avLst/>
              <a:gdLst>
                <a:gd name="T0" fmla="*/ 16 w 157"/>
                <a:gd name="T1" fmla="*/ 31 h 71"/>
                <a:gd name="T2" fmla="*/ 140 w 157"/>
                <a:gd name="T3" fmla="*/ 70 h 71"/>
                <a:gd name="T4" fmla="*/ 140 w 157"/>
                <a:gd name="T5" fmla="*/ 43 h 71"/>
                <a:gd name="T6" fmla="*/ 30 w 157"/>
                <a:gd name="T7" fmla="*/ 8 h 71"/>
                <a:gd name="T8" fmla="*/ 16 w 157"/>
                <a:gd name="T9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71">
                  <a:moveTo>
                    <a:pt x="16" y="31"/>
                  </a:moveTo>
                  <a:cubicBezTo>
                    <a:pt x="56" y="49"/>
                    <a:pt x="95" y="71"/>
                    <a:pt x="140" y="70"/>
                  </a:cubicBezTo>
                  <a:cubicBezTo>
                    <a:pt x="157" y="70"/>
                    <a:pt x="157" y="43"/>
                    <a:pt x="140" y="43"/>
                  </a:cubicBezTo>
                  <a:cubicBezTo>
                    <a:pt x="100" y="44"/>
                    <a:pt x="65" y="24"/>
                    <a:pt x="30" y="8"/>
                  </a:cubicBezTo>
                  <a:cubicBezTo>
                    <a:pt x="14" y="0"/>
                    <a:pt x="0" y="24"/>
                    <a:pt x="16" y="31"/>
                  </a:cubicBezTo>
                  <a:close/>
                </a:path>
              </a:pathLst>
            </a:custGeom>
            <a:solidFill>
              <a:srgbClr val="DD9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75" name="Freeform 5149">
              <a:extLst>
                <a:ext uri="{FF2B5EF4-FFF2-40B4-BE49-F238E27FC236}">
                  <a16:creationId xmlns:a16="http://schemas.microsoft.com/office/drawing/2014/main" id="{0074E616-A5BC-4D77-BE9C-C5F8C73E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4108"/>
              <a:ext cx="122" cy="73"/>
            </a:xfrm>
            <a:custGeom>
              <a:avLst/>
              <a:gdLst>
                <a:gd name="T0" fmla="*/ 125 w 142"/>
                <a:gd name="T1" fmla="*/ 2 h 86"/>
                <a:gd name="T2" fmla="*/ 13 w 142"/>
                <a:gd name="T3" fmla="*/ 52 h 86"/>
                <a:gd name="T4" fmla="*/ 27 w 142"/>
                <a:gd name="T5" fmla="*/ 75 h 86"/>
                <a:gd name="T6" fmla="*/ 125 w 142"/>
                <a:gd name="T7" fmla="*/ 29 h 86"/>
                <a:gd name="T8" fmla="*/ 125 w 142"/>
                <a:gd name="T9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6">
                  <a:moveTo>
                    <a:pt x="125" y="2"/>
                  </a:moveTo>
                  <a:cubicBezTo>
                    <a:pt x="86" y="7"/>
                    <a:pt x="45" y="27"/>
                    <a:pt x="13" y="52"/>
                  </a:cubicBezTo>
                  <a:cubicBezTo>
                    <a:pt x="0" y="62"/>
                    <a:pt x="13" y="86"/>
                    <a:pt x="27" y="75"/>
                  </a:cubicBezTo>
                  <a:cubicBezTo>
                    <a:pt x="54" y="54"/>
                    <a:pt x="91" y="33"/>
                    <a:pt x="125" y="29"/>
                  </a:cubicBezTo>
                  <a:cubicBezTo>
                    <a:pt x="142" y="27"/>
                    <a:pt x="142" y="0"/>
                    <a:pt x="125" y="2"/>
                  </a:cubicBezTo>
                  <a:close/>
                </a:path>
              </a:pathLst>
            </a:custGeom>
            <a:solidFill>
              <a:srgbClr val="DD9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76" name="Freeform 5150">
              <a:extLst>
                <a:ext uri="{FF2B5EF4-FFF2-40B4-BE49-F238E27FC236}">
                  <a16:creationId xmlns:a16="http://schemas.microsoft.com/office/drawing/2014/main" id="{B4200441-C2CC-468A-9632-B5234A79A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3908"/>
              <a:ext cx="23" cy="18"/>
            </a:xfrm>
            <a:custGeom>
              <a:avLst/>
              <a:gdLst>
                <a:gd name="T0" fmla="*/ 13 w 27"/>
                <a:gd name="T1" fmla="*/ 21 h 21"/>
                <a:gd name="T2" fmla="*/ 13 w 27"/>
                <a:gd name="T3" fmla="*/ 0 h 21"/>
                <a:gd name="T4" fmla="*/ 13 w 27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1">
                  <a:moveTo>
                    <a:pt x="13" y="21"/>
                  </a:moveTo>
                  <a:cubicBezTo>
                    <a:pt x="27" y="21"/>
                    <a:pt x="27" y="0"/>
                    <a:pt x="13" y="0"/>
                  </a:cubicBezTo>
                  <a:cubicBezTo>
                    <a:pt x="0" y="0"/>
                    <a:pt x="0" y="21"/>
                    <a:pt x="13" y="21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77" name="Freeform 5151">
              <a:extLst>
                <a:ext uri="{FF2B5EF4-FFF2-40B4-BE49-F238E27FC236}">
                  <a16:creationId xmlns:a16="http://schemas.microsoft.com/office/drawing/2014/main" id="{E64DDC0E-3150-4544-92D5-211294803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" y="3908"/>
              <a:ext cx="167" cy="422"/>
            </a:xfrm>
            <a:custGeom>
              <a:avLst/>
              <a:gdLst>
                <a:gd name="T0" fmla="*/ 155 w 196"/>
                <a:gd name="T1" fmla="*/ 19 h 496"/>
                <a:gd name="T2" fmla="*/ 70 w 196"/>
                <a:gd name="T3" fmla="*/ 219 h 496"/>
                <a:gd name="T4" fmla="*/ 5 w 196"/>
                <a:gd name="T5" fmla="*/ 473 h 496"/>
                <a:gd name="T6" fmla="*/ 23 w 196"/>
                <a:gd name="T7" fmla="*/ 484 h 496"/>
                <a:gd name="T8" fmla="*/ 56 w 196"/>
                <a:gd name="T9" fmla="*/ 346 h 496"/>
                <a:gd name="T10" fmla="*/ 70 w 196"/>
                <a:gd name="T11" fmla="*/ 269 h 496"/>
                <a:gd name="T12" fmla="*/ 96 w 196"/>
                <a:gd name="T13" fmla="*/ 216 h 496"/>
                <a:gd name="T14" fmla="*/ 176 w 196"/>
                <a:gd name="T15" fmla="*/ 13 h 496"/>
                <a:gd name="T16" fmla="*/ 155 w 196"/>
                <a:gd name="T17" fmla="*/ 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496">
                  <a:moveTo>
                    <a:pt x="155" y="19"/>
                  </a:moveTo>
                  <a:cubicBezTo>
                    <a:pt x="176" y="95"/>
                    <a:pt x="105" y="159"/>
                    <a:pt x="70" y="219"/>
                  </a:cubicBezTo>
                  <a:cubicBezTo>
                    <a:pt x="24" y="295"/>
                    <a:pt x="41" y="392"/>
                    <a:pt x="5" y="473"/>
                  </a:cubicBezTo>
                  <a:cubicBezTo>
                    <a:pt x="0" y="485"/>
                    <a:pt x="18" y="496"/>
                    <a:pt x="23" y="484"/>
                  </a:cubicBezTo>
                  <a:cubicBezTo>
                    <a:pt x="43" y="439"/>
                    <a:pt x="50" y="393"/>
                    <a:pt x="56" y="346"/>
                  </a:cubicBezTo>
                  <a:cubicBezTo>
                    <a:pt x="60" y="320"/>
                    <a:pt x="63" y="294"/>
                    <a:pt x="70" y="269"/>
                  </a:cubicBezTo>
                  <a:cubicBezTo>
                    <a:pt x="75" y="250"/>
                    <a:pt x="86" y="232"/>
                    <a:pt x="96" y="216"/>
                  </a:cubicBezTo>
                  <a:cubicBezTo>
                    <a:pt x="135" y="155"/>
                    <a:pt x="196" y="91"/>
                    <a:pt x="176" y="13"/>
                  </a:cubicBezTo>
                  <a:cubicBezTo>
                    <a:pt x="172" y="0"/>
                    <a:pt x="152" y="6"/>
                    <a:pt x="155" y="19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78" name="Freeform 5152">
              <a:extLst>
                <a:ext uri="{FF2B5EF4-FFF2-40B4-BE49-F238E27FC236}">
                  <a16:creationId xmlns:a16="http://schemas.microsoft.com/office/drawing/2014/main" id="{C2C28910-FF1D-4228-B59E-554FCE3AA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" y="3957"/>
              <a:ext cx="46" cy="107"/>
            </a:xfrm>
            <a:custGeom>
              <a:avLst/>
              <a:gdLst>
                <a:gd name="T0" fmla="*/ 46 w 53"/>
                <a:gd name="T1" fmla="*/ 104 h 126"/>
                <a:gd name="T2" fmla="*/ 21 w 53"/>
                <a:gd name="T3" fmla="*/ 13 h 126"/>
                <a:gd name="T4" fmla="*/ 0 w 53"/>
                <a:gd name="T5" fmla="*/ 13 h 126"/>
                <a:gd name="T6" fmla="*/ 28 w 53"/>
                <a:gd name="T7" fmla="*/ 115 h 126"/>
                <a:gd name="T8" fmla="*/ 46 w 53"/>
                <a:gd name="T9" fmla="*/ 10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26">
                  <a:moveTo>
                    <a:pt x="46" y="104"/>
                  </a:moveTo>
                  <a:cubicBezTo>
                    <a:pt x="28" y="76"/>
                    <a:pt x="21" y="46"/>
                    <a:pt x="21" y="13"/>
                  </a:cubicBezTo>
                  <a:cubicBezTo>
                    <a:pt x="21" y="0"/>
                    <a:pt x="0" y="0"/>
                    <a:pt x="0" y="13"/>
                  </a:cubicBezTo>
                  <a:cubicBezTo>
                    <a:pt x="0" y="50"/>
                    <a:pt x="8" y="83"/>
                    <a:pt x="28" y="115"/>
                  </a:cubicBezTo>
                  <a:cubicBezTo>
                    <a:pt x="35" y="126"/>
                    <a:pt x="53" y="115"/>
                    <a:pt x="46" y="104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79" name="Freeform 5153">
              <a:extLst>
                <a:ext uri="{FF2B5EF4-FFF2-40B4-BE49-F238E27FC236}">
                  <a16:creationId xmlns:a16="http://schemas.microsoft.com/office/drawing/2014/main" id="{1137D162-5F60-4482-9E1A-6543A1224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" y="4013"/>
              <a:ext cx="102" cy="78"/>
            </a:xfrm>
            <a:custGeom>
              <a:avLst/>
              <a:gdLst>
                <a:gd name="T0" fmla="*/ 19 w 119"/>
                <a:gd name="T1" fmla="*/ 89 h 91"/>
                <a:gd name="T2" fmla="*/ 118 w 119"/>
                <a:gd name="T3" fmla="*/ 13 h 91"/>
                <a:gd name="T4" fmla="*/ 97 w 119"/>
                <a:gd name="T5" fmla="*/ 13 h 91"/>
                <a:gd name="T6" fmla="*/ 13 w 119"/>
                <a:gd name="T7" fmla="*/ 69 h 91"/>
                <a:gd name="T8" fmla="*/ 19 w 119"/>
                <a:gd name="T9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91">
                  <a:moveTo>
                    <a:pt x="19" y="89"/>
                  </a:moveTo>
                  <a:cubicBezTo>
                    <a:pt x="58" y="83"/>
                    <a:pt x="115" y="60"/>
                    <a:pt x="118" y="13"/>
                  </a:cubicBezTo>
                  <a:cubicBezTo>
                    <a:pt x="119" y="0"/>
                    <a:pt x="98" y="0"/>
                    <a:pt x="97" y="13"/>
                  </a:cubicBezTo>
                  <a:cubicBezTo>
                    <a:pt x="95" y="49"/>
                    <a:pt x="41" y="65"/>
                    <a:pt x="13" y="69"/>
                  </a:cubicBezTo>
                  <a:cubicBezTo>
                    <a:pt x="0" y="71"/>
                    <a:pt x="6" y="91"/>
                    <a:pt x="19" y="89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80" name="Freeform 5154">
              <a:extLst>
                <a:ext uri="{FF2B5EF4-FFF2-40B4-BE49-F238E27FC236}">
                  <a16:creationId xmlns:a16="http://schemas.microsoft.com/office/drawing/2014/main" id="{F208ECF1-C6A4-4477-9DBB-39E9FAD02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" y="4026"/>
              <a:ext cx="60" cy="123"/>
            </a:xfrm>
            <a:custGeom>
              <a:avLst/>
              <a:gdLst>
                <a:gd name="T0" fmla="*/ 58 w 70"/>
                <a:gd name="T1" fmla="*/ 121 h 145"/>
                <a:gd name="T2" fmla="*/ 36 w 70"/>
                <a:gd name="T3" fmla="*/ 19 h 145"/>
                <a:gd name="T4" fmla="*/ 16 w 70"/>
                <a:gd name="T5" fmla="*/ 13 h 145"/>
                <a:gd name="T6" fmla="*/ 47 w 70"/>
                <a:gd name="T7" fmla="*/ 139 h 145"/>
                <a:gd name="T8" fmla="*/ 58 w 70"/>
                <a:gd name="T9" fmla="*/ 12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45">
                  <a:moveTo>
                    <a:pt x="58" y="121"/>
                  </a:moveTo>
                  <a:cubicBezTo>
                    <a:pt x="21" y="102"/>
                    <a:pt x="32" y="53"/>
                    <a:pt x="36" y="19"/>
                  </a:cubicBezTo>
                  <a:cubicBezTo>
                    <a:pt x="38" y="6"/>
                    <a:pt x="18" y="0"/>
                    <a:pt x="16" y="13"/>
                  </a:cubicBezTo>
                  <a:cubicBezTo>
                    <a:pt x="10" y="57"/>
                    <a:pt x="0" y="115"/>
                    <a:pt x="47" y="139"/>
                  </a:cubicBezTo>
                  <a:cubicBezTo>
                    <a:pt x="59" y="145"/>
                    <a:pt x="70" y="127"/>
                    <a:pt x="58" y="121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81" name="Freeform 5155">
              <a:extLst>
                <a:ext uri="{FF2B5EF4-FFF2-40B4-BE49-F238E27FC236}">
                  <a16:creationId xmlns:a16="http://schemas.microsoft.com/office/drawing/2014/main" id="{C7F4983D-CC0A-40BE-9EC5-B8EAF3F31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" y="4133"/>
              <a:ext cx="144" cy="74"/>
            </a:xfrm>
            <a:custGeom>
              <a:avLst/>
              <a:gdLst>
                <a:gd name="T0" fmla="*/ 14 w 169"/>
                <a:gd name="T1" fmla="*/ 87 h 87"/>
                <a:gd name="T2" fmla="*/ 159 w 169"/>
                <a:gd name="T3" fmla="*/ 24 h 87"/>
                <a:gd name="T4" fmla="*/ 144 w 169"/>
                <a:gd name="T5" fmla="*/ 9 h 87"/>
                <a:gd name="T6" fmla="*/ 14 w 169"/>
                <a:gd name="T7" fmla="*/ 66 h 87"/>
                <a:gd name="T8" fmla="*/ 14 w 169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87">
                  <a:moveTo>
                    <a:pt x="14" y="87"/>
                  </a:moveTo>
                  <a:cubicBezTo>
                    <a:pt x="70" y="86"/>
                    <a:pt x="118" y="60"/>
                    <a:pt x="159" y="24"/>
                  </a:cubicBezTo>
                  <a:cubicBezTo>
                    <a:pt x="169" y="15"/>
                    <a:pt x="154" y="0"/>
                    <a:pt x="144" y="9"/>
                  </a:cubicBezTo>
                  <a:cubicBezTo>
                    <a:pt x="107" y="42"/>
                    <a:pt x="64" y="65"/>
                    <a:pt x="14" y="66"/>
                  </a:cubicBezTo>
                  <a:cubicBezTo>
                    <a:pt x="0" y="66"/>
                    <a:pt x="0" y="87"/>
                    <a:pt x="14" y="87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82" name="Freeform 5156">
              <a:extLst>
                <a:ext uri="{FF2B5EF4-FFF2-40B4-BE49-F238E27FC236}">
                  <a16:creationId xmlns:a16="http://schemas.microsoft.com/office/drawing/2014/main" id="{A4F89623-0ED5-4348-BE00-461A0F3BC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" y="4164"/>
              <a:ext cx="40" cy="18"/>
            </a:xfrm>
            <a:custGeom>
              <a:avLst/>
              <a:gdLst>
                <a:gd name="T0" fmla="*/ 14 w 47"/>
                <a:gd name="T1" fmla="*/ 21 h 21"/>
                <a:gd name="T2" fmla="*/ 33 w 47"/>
                <a:gd name="T3" fmla="*/ 21 h 21"/>
                <a:gd name="T4" fmla="*/ 33 w 47"/>
                <a:gd name="T5" fmla="*/ 0 h 21"/>
                <a:gd name="T6" fmla="*/ 14 w 47"/>
                <a:gd name="T7" fmla="*/ 0 h 21"/>
                <a:gd name="T8" fmla="*/ 14 w 47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14" y="21"/>
                  </a:moveTo>
                  <a:cubicBezTo>
                    <a:pt x="20" y="21"/>
                    <a:pt x="27" y="21"/>
                    <a:pt x="33" y="21"/>
                  </a:cubicBezTo>
                  <a:cubicBezTo>
                    <a:pt x="47" y="21"/>
                    <a:pt x="47" y="0"/>
                    <a:pt x="33" y="0"/>
                  </a:cubicBezTo>
                  <a:cubicBezTo>
                    <a:pt x="27" y="0"/>
                    <a:pt x="20" y="0"/>
                    <a:pt x="14" y="0"/>
                  </a:cubicBezTo>
                  <a:cubicBezTo>
                    <a:pt x="0" y="0"/>
                    <a:pt x="0" y="21"/>
                    <a:pt x="14" y="21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83" name="Freeform 5157">
              <a:extLst>
                <a:ext uri="{FF2B5EF4-FFF2-40B4-BE49-F238E27FC236}">
                  <a16:creationId xmlns:a16="http://schemas.microsoft.com/office/drawing/2014/main" id="{0546DEE2-CCD4-41DB-821F-2909B87BD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" y="4245"/>
              <a:ext cx="23" cy="23"/>
            </a:xfrm>
            <a:custGeom>
              <a:avLst/>
              <a:gdLst>
                <a:gd name="T0" fmla="*/ 10 w 27"/>
                <a:gd name="T1" fmla="*/ 21 h 27"/>
                <a:gd name="T2" fmla="*/ 11 w 27"/>
                <a:gd name="T3" fmla="*/ 21 h 27"/>
                <a:gd name="T4" fmla="*/ 9 w 27"/>
                <a:gd name="T5" fmla="*/ 21 h 27"/>
                <a:gd name="T6" fmla="*/ 10 w 27"/>
                <a:gd name="T7" fmla="*/ 21 h 27"/>
                <a:gd name="T8" fmla="*/ 9 w 27"/>
                <a:gd name="T9" fmla="*/ 20 h 27"/>
                <a:gd name="T10" fmla="*/ 8 w 27"/>
                <a:gd name="T11" fmla="*/ 19 h 27"/>
                <a:gd name="T12" fmla="*/ 8 w 27"/>
                <a:gd name="T13" fmla="*/ 20 h 27"/>
                <a:gd name="T14" fmla="*/ 7 w 27"/>
                <a:gd name="T15" fmla="*/ 19 h 27"/>
                <a:gd name="T16" fmla="*/ 7 w 27"/>
                <a:gd name="T17" fmla="*/ 18 h 27"/>
                <a:gd name="T18" fmla="*/ 6 w 27"/>
                <a:gd name="T19" fmla="*/ 16 h 27"/>
                <a:gd name="T20" fmla="*/ 17 w 27"/>
                <a:gd name="T21" fmla="*/ 27 h 27"/>
                <a:gd name="T22" fmla="*/ 27 w 27"/>
                <a:gd name="T23" fmla="*/ 16 h 27"/>
                <a:gd name="T24" fmla="*/ 19 w 27"/>
                <a:gd name="T25" fmla="*/ 2 h 27"/>
                <a:gd name="T26" fmla="*/ 10 w 27"/>
                <a:gd name="T27" fmla="*/ 0 h 27"/>
                <a:gd name="T28" fmla="*/ 0 w 27"/>
                <a:gd name="T29" fmla="*/ 10 h 27"/>
                <a:gd name="T30" fmla="*/ 10 w 27"/>
                <a:gd name="T31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7">
                  <a:moveTo>
                    <a:pt x="10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7" y="21"/>
                    <a:pt x="8" y="20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8" y="20"/>
                    <a:pt x="9" y="20"/>
                  </a:cubicBezTo>
                  <a:cubicBezTo>
                    <a:pt x="10" y="21"/>
                    <a:pt x="9" y="21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9"/>
                    <a:pt x="6" y="17"/>
                    <a:pt x="7" y="19"/>
                  </a:cubicBezTo>
                  <a:cubicBezTo>
                    <a:pt x="7" y="17"/>
                    <a:pt x="6" y="17"/>
                    <a:pt x="7" y="18"/>
                  </a:cubicBezTo>
                  <a:cubicBezTo>
                    <a:pt x="6" y="16"/>
                    <a:pt x="6" y="15"/>
                    <a:pt x="6" y="16"/>
                  </a:cubicBezTo>
                  <a:cubicBezTo>
                    <a:pt x="7" y="22"/>
                    <a:pt x="11" y="27"/>
                    <a:pt x="17" y="27"/>
                  </a:cubicBezTo>
                  <a:cubicBezTo>
                    <a:pt x="22" y="26"/>
                    <a:pt x="27" y="22"/>
                    <a:pt x="27" y="16"/>
                  </a:cubicBezTo>
                  <a:cubicBezTo>
                    <a:pt x="27" y="10"/>
                    <a:pt x="24" y="5"/>
                    <a:pt x="19" y="2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4" y="21"/>
                    <a:pt x="10" y="21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84" name="Freeform 5158">
              <a:extLst>
                <a:ext uri="{FF2B5EF4-FFF2-40B4-BE49-F238E27FC236}">
                  <a16:creationId xmlns:a16="http://schemas.microsoft.com/office/drawing/2014/main" id="{A4F7BAA3-F44D-464B-95B3-6AB57CC59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3970"/>
              <a:ext cx="23" cy="18"/>
            </a:xfrm>
            <a:custGeom>
              <a:avLst/>
              <a:gdLst>
                <a:gd name="T0" fmla="*/ 14 w 27"/>
                <a:gd name="T1" fmla="*/ 21 h 21"/>
                <a:gd name="T2" fmla="*/ 14 w 27"/>
                <a:gd name="T3" fmla="*/ 0 h 21"/>
                <a:gd name="T4" fmla="*/ 14 w 27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1">
                  <a:moveTo>
                    <a:pt x="14" y="21"/>
                  </a:moveTo>
                  <a:cubicBezTo>
                    <a:pt x="27" y="21"/>
                    <a:pt x="27" y="0"/>
                    <a:pt x="14" y="0"/>
                  </a:cubicBezTo>
                  <a:cubicBezTo>
                    <a:pt x="0" y="0"/>
                    <a:pt x="0" y="21"/>
                    <a:pt x="14" y="21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85" name="Freeform 5159">
              <a:extLst>
                <a:ext uri="{FF2B5EF4-FFF2-40B4-BE49-F238E27FC236}">
                  <a16:creationId xmlns:a16="http://schemas.microsoft.com/office/drawing/2014/main" id="{F4122DD5-7650-41AB-9B46-BC351D39E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3970"/>
              <a:ext cx="23" cy="18"/>
            </a:xfrm>
            <a:custGeom>
              <a:avLst/>
              <a:gdLst>
                <a:gd name="T0" fmla="*/ 13 w 27"/>
                <a:gd name="T1" fmla="*/ 21 h 21"/>
                <a:gd name="T2" fmla="*/ 13 w 27"/>
                <a:gd name="T3" fmla="*/ 0 h 21"/>
                <a:gd name="T4" fmla="*/ 13 w 27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1">
                  <a:moveTo>
                    <a:pt x="13" y="21"/>
                  </a:moveTo>
                  <a:cubicBezTo>
                    <a:pt x="27" y="21"/>
                    <a:pt x="27" y="0"/>
                    <a:pt x="13" y="0"/>
                  </a:cubicBezTo>
                  <a:cubicBezTo>
                    <a:pt x="0" y="0"/>
                    <a:pt x="0" y="21"/>
                    <a:pt x="13" y="21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86" name="Freeform 5160">
              <a:extLst>
                <a:ext uri="{FF2B5EF4-FFF2-40B4-BE49-F238E27FC236}">
                  <a16:creationId xmlns:a16="http://schemas.microsoft.com/office/drawing/2014/main" id="{1858CEAD-9B59-4343-BA26-9148B0A0D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" y="3276"/>
              <a:ext cx="88" cy="1053"/>
            </a:xfrm>
            <a:custGeom>
              <a:avLst/>
              <a:gdLst>
                <a:gd name="T0" fmla="*/ 4 w 103"/>
                <a:gd name="T1" fmla="*/ 1237 h 1237"/>
                <a:gd name="T2" fmla="*/ 0 w 103"/>
                <a:gd name="T3" fmla="*/ 1236 h 1237"/>
                <a:gd name="T4" fmla="*/ 17 w 103"/>
                <a:gd name="T5" fmla="*/ 1115 h 1237"/>
                <a:gd name="T6" fmla="*/ 21 w 103"/>
                <a:gd name="T7" fmla="*/ 1086 h 1237"/>
                <a:gd name="T8" fmla="*/ 33 w 103"/>
                <a:gd name="T9" fmla="*/ 1002 h 1237"/>
                <a:gd name="T10" fmla="*/ 52 w 103"/>
                <a:gd name="T11" fmla="*/ 610 h 1237"/>
                <a:gd name="T12" fmla="*/ 51 w 103"/>
                <a:gd name="T13" fmla="*/ 205 h 1237"/>
                <a:gd name="T14" fmla="*/ 101 w 103"/>
                <a:gd name="T15" fmla="*/ 0 h 1237"/>
                <a:gd name="T16" fmla="*/ 103 w 103"/>
                <a:gd name="T17" fmla="*/ 4 h 1237"/>
                <a:gd name="T18" fmla="*/ 102 w 103"/>
                <a:gd name="T19" fmla="*/ 2 h 1237"/>
                <a:gd name="T20" fmla="*/ 103 w 103"/>
                <a:gd name="T21" fmla="*/ 4 h 1237"/>
                <a:gd name="T22" fmla="*/ 55 w 103"/>
                <a:gd name="T23" fmla="*/ 205 h 1237"/>
                <a:gd name="T24" fmla="*/ 56 w 103"/>
                <a:gd name="T25" fmla="*/ 610 h 1237"/>
                <a:gd name="T26" fmla="*/ 37 w 103"/>
                <a:gd name="T27" fmla="*/ 1002 h 1237"/>
                <a:gd name="T28" fmla="*/ 26 w 103"/>
                <a:gd name="T29" fmla="*/ 1087 h 1237"/>
                <a:gd name="T30" fmla="*/ 22 w 103"/>
                <a:gd name="T31" fmla="*/ 1116 h 1237"/>
                <a:gd name="T32" fmla="*/ 4 w 103"/>
                <a:gd name="T33" fmla="*/ 1237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37">
                  <a:moveTo>
                    <a:pt x="4" y="1237"/>
                  </a:moveTo>
                  <a:cubicBezTo>
                    <a:pt x="0" y="1236"/>
                    <a:pt x="0" y="1236"/>
                    <a:pt x="0" y="1236"/>
                  </a:cubicBezTo>
                  <a:cubicBezTo>
                    <a:pt x="6" y="1194"/>
                    <a:pt x="12" y="1154"/>
                    <a:pt x="17" y="1115"/>
                  </a:cubicBezTo>
                  <a:cubicBezTo>
                    <a:pt x="21" y="1086"/>
                    <a:pt x="21" y="1086"/>
                    <a:pt x="21" y="1086"/>
                  </a:cubicBezTo>
                  <a:cubicBezTo>
                    <a:pt x="25" y="1058"/>
                    <a:pt x="29" y="1030"/>
                    <a:pt x="33" y="1002"/>
                  </a:cubicBezTo>
                  <a:cubicBezTo>
                    <a:pt x="51" y="865"/>
                    <a:pt x="52" y="728"/>
                    <a:pt x="52" y="610"/>
                  </a:cubicBezTo>
                  <a:cubicBezTo>
                    <a:pt x="52" y="447"/>
                    <a:pt x="52" y="322"/>
                    <a:pt x="51" y="205"/>
                  </a:cubicBezTo>
                  <a:cubicBezTo>
                    <a:pt x="52" y="26"/>
                    <a:pt x="99" y="1"/>
                    <a:pt x="101" y="0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57" y="30"/>
                    <a:pt x="55" y="205"/>
                  </a:cubicBezTo>
                  <a:cubicBezTo>
                    <a:pt x="56" y="322"/>
                    <a:pt x="57" y="447"/>
                    <a:pt x="56" y="610"/>
                  </a:cubicBezTo>
                  <a:cubicBezTo>
                    <a:pt x="56" y="728"/>
                    <a:pt x="55" y="865"/>
                    <a:pt x="37" y="1002"/>
                  </a:cubicBezTo>
                  <a:cubicBezTo>
                    <a:pt x="34" y="1030"/>
                    <a:pt x="30" y="1059"/>
                    <a:pt x="26" y="1087"/>
                  </a:cubicBezTo>
                  <a:cubicBezTo>
                    <a:pt x="22" y="1116"/>
                    <a:pt x="22" y="1116"/>
                    <a:pt x="22" y="1116"/>
                  </a:cubicBezTo>
                  <a:cubicBezTo>
                    <a:pt x="16" y="1155"/>
                    <a:pt x="11" y="1194"/>
                    <a:pt x="4" y="1237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87" name="Freeform 5161">
              <a:extLst>
                <a:ext uri="{FF2B5EF4-FFF2-40B4-BE49-F238E27FC236}">
                  <a16:creationId xmlns:a16="http://schemas.microsoft.com/office/drawing/2014/main" id="{E53553F2-B870-47C5-AF2C-2CD435E2D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" y="4088"/>
              <a:ext cx="62" cy="45"/>
            </a:xfrm>
            <a:custGeom>
              <a:avLst/>
              <a:gdLst>
                <a:gd name="T0" fmla="*/ 73 w 73"/>
                <a:gd name="T1" fmla="*/ 13 h 53"/>
                <a:gd name="T2" fmla="*/ 44 w 73"/>
                <a:gd name="T3" fmla="*/ 45 h 53"/>
                <a:gd name="T4" fmla="*/ 0 w 73"/>
                <a:gd name="T5" fmla="*/ 43 h 53"/>
                <a:gd name="T6" fmla="*/ 35 w 73"/>
                <a:gd name="T7" fmla="*/ 8 h 53"/>
                <a:gd name="T8" fmla="*/ 73 w 73"/>
                <a:gd name="T9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3">
                  <a:moveTo>
                    <a:pt x="73" y="13"/>
                  </a:moveTo>
                  <a:cubicBezTo>
                    <a:pt x="73" y="13"/>
                    <a:pt x="64" y="36"/>
                    <a:pt x="44" y="45"/>
                  </a:cubicBezTo>
                  <a:cubicBezTo>
                    <a:pt x="24" y="53"/>
                    <a:pt x="0" y="43"/>
                    <a:pt x="0" y="43"/>
                  </a:cubicBezTo>
                  <a:cubicBezTo>
                    <a:pt x="0" y="43"/>
                    <a:pt x="15" y="16"/>
                    <a:pt x="35" y="8"/>
                  </a:cubicBezTo>
                  <a:cubicBezTo>
                    <a:pt x="55" y="0"/>
                    <a:pt x="73" y="13"/>
                    <a:pt x="73" y="13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88" name="Freeform 5162">
              <a:extLst>
                <a:ext uri="{FF2B5EF4-FFF2-40B4-BE49-F238E27FC236}">
                  <a16:creationId xmlns:a16="http://schemas.microsoft.com/office/drawing/2014/main" id="{1CBB3B12-A505-40C2-892E-DB9D1925B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4190"/>
              <a:ext cx="81" cy="55"/>
            </a:xfrm>
            <a:custGeom>
              <a:avLst/>
              <a:gdLst>
                <a:gd name="T0" fmla="*/ 91 w 95"/>
                <a:gd name="T1" fmla="*/ 60 h 65"/>
                <a:gd name="T2" fmla="*/ 30 w 95"/>
                <a:gd name="T3" fmla="*/ 49 h 65"/>
                <a:gd name="T4" fmla="*/ 0 w 95"/>
                <a:gd name="T5" fmla="*/ 0 h 65"/>
                <a:gd name="T6" fmla="*/ 70 w 95"/>
                <a:gd name="T7" fmla="*/ 17 h 65"/>
                <a:gd name="T8" fmla="*/ 91 w 95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5">
                  <a:moveTo>
                    <a:pt x="91" y="60"/>
                  </a:moveTo>
                  <a:cubicBezTo>
                    <a:pt x="91" y="60"/>
                    <a:pt x="56" y="65"/>
                    <a:pt x="30" y="49"/>
                  </a:cubicBezTo>
                  <a:cubicBezTo>
                    <a:pt x="5" y="32"/>
                    <a:pt x="0" y="0"/>
                    <a:pt x="0" y="0"/>
                  </a:cubicBezTo>
                  <a:cubicBezTo>
                    <a:pt x="0" y="0"/>
                    <a:pt x="45" y="0"/>
                    <a:pt x="70" y="17"/>
                  </a:cubicBezTo>
                  <a:cubicBezTo>
                    <a:pt x="95" y="33"/>
                    <a:pt x="91" y="60"/>
                    <a:pt x="91" y="60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89" name="Freeform 5163">
              <a:extLst>
                <a:ext uri="{FF2B5EF4-FFF2-40B4-BE49-F238E27FC236}">
                  <a16:creationId xmlns:a16="http://schemas.microsoft.com/office/drawing/2014/main" id="{10E89D65-A425-40C0-8E75-AC28838B4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" y="4204"/>
              <a:ext cx="62" cy="46"/>
            </a:xfrm>
            <a:custGeom>
              <a:avLst/>
              <a:gdLst>
                <a:gd name="T0" fmla="*/ 73 w 73"/>
                <a:gd name="T1" fmla="*/ 13 h 54"/>
                <a:gd name="T2" fmla="*/ 44 w 73"/>
                <a:gd name="T3" fmla="*/ 45 h 54"/>
                <a:gd name="T4" fmla="*/ 0 w 73"/>
                <a:gd name="T5" fmla="*/ 44 h 54"/>
                <a:gd name="T6" fmla="*/ 35 w 73"/>
                <a:gd name="T7" fmla="*/ 9 h 54"/>
                <a:gd name="T8" fmla="*/ 73 w 73"/>
                <a:gd name="T9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4">
                  <a:moveTo>
                    <a:pt x="73" y="13"/>
                  </a:moveTo>
                  <a:cubicBezTo>
                    <a:pt x="73" y="13"/>
                    <a:pt x="64" y="37"/>
                    <a:pt x="44" y="45"/>
                  </a:cubicBezTo>
                  <a:cubicBezTo>
                    <a:pt x="24" y="54"/>
                    <a:pt x="0" y="44"/>
                    <a:pt x="0" y="44"/>
                  </a:cubicBezTo>
                  <a:cubicBezTo>
                    <a:pt x="0" y="44"/>
                    <a:pt x="15" y="17"/>
                    <a:pt x="35" y="9"/>
                  </a:cubicBezTo>
                  <a:cubicBezTo>
                    <a:pt x="55" y="0"/>
                    <a:pt x="73" y="13"/>
                    <a:pt x="73" y="13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90" name="Freeform 5164">
              <a:extLst>
                <a:ext uri="{FF2B5EF4-FFF2-40B4-BE49-F238E27FC236}">
                  <a16:creationId xmlns:a16="http://schemas.microsoft.com/office/drawing/2014/main" id="{199E8B97-2D5D-4E22-AD01-9B8AF336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" y="4256"/>
              <a:ext cx="81" cy="55"/>
            </a:xfrm>
            <a:custGeom>
              <a:avLst/>
              <a:gdLst>
                <a:gd name="T0" fmla="*/ 91 w 95"/>
                <a:gd name="T1" fmla="*/ 60 h 65"/>
                <a:gd name="T2" fmla="*/ 30 w 95"/>
                <a:gd name="T3" fmla="*/ 49 h 65"/>
                <a:gd name="T4" fmla="*/ 0 w 95"/>
                <a:gd name="T5" fmla="*/ 0 h 65"/>
                <a:gd name="T6" fmla="*/ 69 w 95"/>
                <a:gd name="T7" fmla="*/ 17 h 65"/>
                <a:gd name="T8" fmla="*/ 91 w 95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5">
                  <a:moveTo>
                    <a:pt x="91" y="60"/>
                  </a:moveTo>
                  <a:cubicBezTo>
                    <a:pt x="91" y="60"/>
                    <a:pt x="55" y="65"/>
                    <a:pt x="30" y="49"/>
                  </a:cubicBezTo>
                  <a:cubicBezTo>
                    <a:pt x="5" y="32"/>
                    <a:pt x="0" y="0"/>
                    <a:pt x="0" y="0"/>
                  </a:cubicBezTo>
                  <a:cubicBezTo>
                    <a:pt x="0" y="0"/>
                    <a:pt x="44" y="0"/>
                    <a:pt x="69" y="17"/>
                  </a:cubicBezTo>
                  <a:cubicBezTo>
                    <a:pt x="95" y="33"/>
                    <a:pt x="91" y="60"/>
                    <a:pt x="91" y="60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91" name="Freeform 5165">
              <a:extLst>
                <a:ext uri="{FF2B5EF4-FFF2-40B4-BE49-F238E27FC236}">
                  <a16:creationId xmlns:a16="http://schemas.microsoft.com/office/drawing/2014/main" id="{63A52D3E-E6AC-491C-9EEE-99426C79F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" y="4257"/>
              <a:ext cx="82" cy="56"/>
            </a:xfrm>
            <a:custGeom>
              <a:avLst/>
              <a:gdLst>
                <a:gd name="T0" fmla="*/ 2 w 96"/>
                <a:gd name="T1" fmla="*/ 58 h 65"/>
                <a:gd name="T2" fmla="*/ 64 w 96"/>
                <a:gd name="T3" fmla="*/ 49 h 65"/>
                <a:gd name="T4" fmla="*/ 96 w 96"/>
                <a:gd name="T5" fmla="*/ 2 h 65"/>
                <a:gd name="T6" fmla="*/ 26 w 96"/>
                <a:gd name="T7" fmla="*/ 16 h 65"/>
                <a:gd name="T8" fmla="*/ 2 w 96"/>
                <a:gd name="T9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5">
                  <a:moveTo>
                    <a:pt x="2" y="58"/>
                  </a:moveTo>
                  <a:cubicBezTo>
                    <a:pt x="2" y="58"/>
                    <a:pt x="38" y="65"/>
                    <a:pt x="64" y="49"/>
                  </a:cubicBezTo>
                  <a:cubicBezTo>
                    <a:pt x="90" y="34"/>
                    <a:pt x="96" y="2"/>
                    <a:pt x="96" y="2"/>
                  </a:cubicBezTo>
                  <a:cubicBezTo>
                    <a:pt x="96" y="2"/>
                    <a:pt x="52" y="0"/>
                    <a:pt x="26" y="16"/>
                  </a:cubicBezTo>
                  <a:cubicBezTo>
                    <a:pt x="0" y="31"/>
                    <a:pt x="2" y="58"/>
                    <a:pt x="2" y="58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92" name="Freeform 5166">
              <a:extLst>
                <a:ext uri="{FF2B5EF4-FFF2-40B4-BE49-F238E27FC236}">
                  <a16:creationId xmlns:a16="http://schemas.microsoft.com/office/drawing/2014/main" id="{B0BA580C-3AB1-4081-B054-C4BAB72E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4144"/>
              <a:ext cx="62" cy="49"/>
            </a:xfrm>
            <a:custGeom>
              <a:avLst/>
              <a:gdLst>
                <a:gd name="T0" fmla="*/ 73 w 73"/>
                <a:gd name="T1" fmla="*/ 13 h 57"/>
                <a:gd name="T2" fmla="*/ 42 w 73"/>
                <a:gd name="T3" fmla="*/ 49 h 57"/>
                <a:gd name="T4" fmla="*/ 0 w 73"/>
                <a:gd name="T5" fmla="*/ 43 h 57"/>
                <a:gd name="T6" fmla="*/ 35 w 73"/>
                <a:gd name="T7" fmla="*/ 8 h 57"/>
                <a:gd name="T8" fmla="*/ 73 w 73"/>
                <a:gd name="T9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7">
                  <a:moveTo>
                    <a:pt x="73" y="13"/>
                  </a:moveTo>
                  <a:cubicBezTo>
                    <a:pt x="73" y="13"/>
                    <a:pt x="62" y="40"/>
                    <a:pt x="42" y="49"/>
                  </a:cubicBezTo>
                  <a:cubicBezTo>
                    <a:pt x="22" y="57"/>
                    <a:pt x="0" y="43"/>
                    <a:pt x="0" y="43"/>
                  </a:cubicBezTo>
                  <a:cubicBezTo>
                    <a:pt x="0" y="43"/>
                    <a:pt x="15" y="17"/>
                    <a:pt x="35" y="8"/>
                  </a:cubicBezTo>
                  <a:cubicBezTo>
                    <a:pt x="55" y="0"/>
                    <a:pt x="73" y="13"/>
                    <a:pt x="73" y="13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93" name="Freeform 5167">
              <a:extLst>
                <a:ext uri="{FF2B5EF4-FFF2-40B4-BE49-F238E27FC236}">
                  <a16:creationId xmlns:a16="http://schemas.microsoft.com/office/drawing/2014/main" id="{D86A8740-E1CF-4BA3-B292-B93EE6E99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" y="4142"/>
              <a:ext cx="68" cy="46"/>
            </a:xfrm>
            <a:custGeom>
              <a:avLst/>
              <a:gdLst>
                <a:gd name="T0" fmla="*/ 76 w 79"/>
                <a:gd name="T1" fmla="*/ 50 h 54"/>
                <a:gd name="T2" fmla="*/ 25 w 79"/>
                <a:gd name="T3" fmla="*/ 40 h 54"/>
                <a:gd name="T4" fmla="*/ 0 w 79"/>
                <a:gd name="T5" fmla="*/ 0 h 54"/>
                <a:gd name="T6" fmla="*/ 58 w 79"/>
                <a:gd name="T7" fmla="*/ 14 h 54"/>
                <a:gd name="T8" fmla="*/ 76 w 79"/>
                <a:gd name="T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4">
                  <a:moveTo>
                    <a:pt x="76" y="50"/>
                  </a:moveTo>
                  <a:cubicBezTo>
                    <a:pt x="76" y="50"/>
                    <a:pt x="46" y="54"/>
                    <a:pt x="25" y="40"/>
                  </a:cubicBezTo>
                  <a:cubicBezTo>
                    <a:pt x="5" y="27"/>
                    <a:pt x="0" y="0"/>
                    <a:pt x="0" y="0"/>
                  </a:cubicBezTo>
                  <a:cubicBezTo>
                    <a:pt x="0" y="0"/>
                    <a:pt x="37" y="0"/>
                    <a:pt x="58" y="14"/>
                  </a:cubicBezTo>
                  <a:cubicBezTo>
                    <a:pt x="79" y="28"/>
                    <a:pt x="76" y="50"/>
                    <a:pt x="76" y="50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94" name="Freeform 5168">
              <a:extLst>
                <a:ext uri="{FF2B5EF4-FFF2-40B4-BE49-F238E27FC236}">
                  <a16:creationId xmlns:a16="http://schemas.microsoft.com/office/drawing/2014/main" id="{FCE15638-9E0A-4900-ABEA-6FECE7C46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" y="4069"/>
              <a:ext cx="82" cy="50"/>
            </a:xfrm>
            <a:custGeom>
              <a:avLst/>
              <a:gdLst>
                <a:gd name="T0" fmla="*/ 96 w 96"/>
                <a:gd name="T1" fmla="*/ 50 h 58"/>
                <a:gd name="T2" fmla="*/ 24 w 96"/>
                <a:gd name="T3" fmla="*/ 43 h 58"/>
                <a:gd name="T4" fmla="*/ 0 w 96"/>
                <a:gd name="T5" fmla="*/ 9 h 58"/>
                <a:gd name="T6" fmla="*/ 62 w 96"/>
                <a:gd name="T7" fmla="*/ 15 h 58"/>
                <a:gd name="T8" fmla="*/ 96 w 96"/>
                <a:gd name="T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58">
                  <a:moveTo>
                    <a:pt x="96" y="50"/>
                  </a:moveTo>
                  <a:cubicBezTo>
                    <a:pt x="96" y="50"/>
                    <a:pt x="46" y="58"/>
                    <a:pt x="24" y="43"/>
                  </a:cubicBezTo>
                  <a:cubicBezTo>
                    <a:pt x="2" y="28"/>
                    <a:pt x="0" y="9"/>
                    <a:pt x="0" y="9"/>
                  </a:cubicBezTo>
                  <a:cubicBezTo>
                    <a:pt x="0" y="9"/>
                    <a:pt x="39" y="0"/>
                    <a:pt x="62" y="15"/>
                  </a:cubicBezTo>
                  <a:cubicBezTo>
                    <a:pt x="83" y="29"/>
                    <a:pt x="95" y="48"/>
                    <a:pt x="96" y="50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95" name="Freeform 5169">
              <a:extLst>
                <a:ext uri="{FF2B5EF4-FFF2-40B4-BE49-F238E27FC236}">
                  <a16:creationId xmlns:a16="http://schemas.microsoft.com/office/drawing/2014/main" id="{7A3BC177-215D-4E3B-8CBD-B9D58AF9F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4021"/>
              <a:ext cx="62" cy="46"/>
            </a:xfrm>
            <a:custGeom>
              <a:avLst/>
              <a:gdLst>
                <a:gd name="T0" fmla="*/ 73 w 73"/>
                <a:gd name="T1" fmla="*/ 14 h 54"/>
                <a:gd name="T2" fmla="*/ 45 w 73"/>
                <a:gd name="T3" fmla="*/ 46 h 54"/>
                <a:gd name="T4" fmla="*/ 0 w 73"/>
                <a:gd name="T5" fmla="*/ 44 h 54"/>
                <a:gd name="T6" fmla="*/ 35 w 73"/>
                <a:gd name="T7" fmla="*/ 9 h 54"/>
                <a:gd name="T8" fmla="*/ 73 w 73"/>
                <a:gd name="T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4">
                  <a:moveTo>
                    <a:pt x="73" y="14"/>
                  </a:moveTo>
                  <a:cubicBezTo>
                    <a:pt x="73" y="14"/>
                    <a:pt x="65" y="37"/>
                    <a:pt x="45" y="46"/>
                  </a:cubicBezTo>
                  <a:cubicBezTo>
                    <a:pt x="25" y="54"/>
                    <a:pt x="0" y="44"/>
                    <a:pt x="0" y="44"/>
                  </a:cubicBezTo>
                  <a:cubicBezTo>
                    <a:pt x="0" y="44"/>
                    <a:pt x="15" y="17"/>
                    <a:pt x="35" y="9"/>
                  </a:cubicBezTo>
                  <a:cubicBezTo>
                    <a:pt x="55" y="0"/>
                    <a:pt x="73" y="14"/>
                    <a:pt x="73" y="14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96" name="Freeform 5170">
              <a:extLst>
                <a:ext uri="{FF2B5EF4-FFF2-40B4-BE49-F238E27FC236}">
                  <a16:creationId xmlns:a16="http://schemas.microsoft.com/office/drawing/2014/main" id="{49DE821D-06B1-48B3-ACED-BE06AE888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4005"/>
              <a:ext cx="72" cy="46"/>
            </a:xfrm>
            <a:custGeom>
              <a:avLst/>
              <a:gdLst>
                <a:gd name="T0" fmla="*/ 84 w 84"/>
                <a:gd name="T1" fmla="*/ 44 h 54"/>
                <a:gd name="T2" fmla="*/ 19 w 84"/>
                <a:gd name="T3" fmla="*/ 42 h 54"/>
                <a:gd name="T4" fmla="*/ 0 w 84"/>
                <a:gd name="T5" fmla="*/ 11 h 54"/>
                <a:gd name="T6" fmla="*/ 55 w 84"/>
                <a:gd name="T7" fmla="*/ 12 h 54"/>
                <a:gd name="T8" fmla="*/ 84 w 84"/>
                <a:gd name="T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4">
                  <a:moveTo>
                    <a:pt x="84" y="44"/>
                  </a:moveTo>
                  <a:cubicBezTo>
                    <a:pt x="84" y="44"/>
                    <a:pt x="38" y="54"/>
                    <a:pt x="19" y="42"/>
                  </a:cubicBezTo>
                  <a:cubicBezTo>
                    <a:pt x="0" y="29"/>
                    <a:pt x="0" y="11"/>
                    <a:pt x="0" y="11"/>
                  </a:cubicBezTo>
                  <a:cubicBezTo>
                    <a:pt x="0" y="11"/>
                    <a:pt x="36" y="0"/>
                    <a:pt x="55" y="12"/>
                  </a:cubicBezTo>
                  <a:cubicBezTo>
                    <a:pt x="73" y="24"/>
                    <a:pt x="83" y="42"/>
                    <a:pt x="84" y="44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97" name="Freeform 5171">
              <a:extLst>
                <a:ext uri="{FF2B5EF4-FFF2-40B4-BE49-F238E27FC236}">
                  <a16:creationId xmlns:a16="http://schemas.microsoft.com/office/drawing/2014/main" id="{5F5E0281-958F-4644-A902-BA63D17DE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3964"/>
              <a:ext cx="68" cy="47"/>
            </a:xfrm>
            <a:custGeom>
              <a:avLst/>
              <a:gdLst>
                <a:gd name="T0" fmla="*/ 79 w 79"/>
                <a:gd name="T1" fmla="*/ 13 h 56"/>
                <a:gd name="T2" fmla="*/ 48 w 79"/>
                <a:gd name="T3" fmla="*/ 47 h 56"/>
                <a:gd name="T4" fmla="*/ 0 w 79"/>
                <a:gd name="T5" fmla="*/ 46 h 56"/>
                <a:gd name="T6" fmla="*/ 38 w 79"/>
                <a:gd name="T7" fmla="*/ 9 h 56"/>
                <a:gd name="T8" fmla="*/ 79 w 79"/>
                <a:gd name="T9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6">
                  <a:moveTo>
                    <a:pt x="79" y="13"/>
                  </a:moveTo>
                  <a:cubicBezTo>
                    <a:pt x="79" y="13"/>
                    <a:pt x="70" y="38"/>
                    <a:pt x="48" y="47"/>
                  </a:cubicBezTo>
                  <a:cubicBezTo>
                    <a:pt x="26" y="56"/>
                    <a:pt x="0" y="46"/>
                    <a:pt x="0" y="46"/>
                  </a:cubicBezTo>
                  <a:cubicBezTo>
                    <a:pt x="0" y="46"/>
                    <a:pt x="17" y="18"/>
                    <a:pt x="38" y="9"/>
                  </a:cubicBezTo>
                  <a:cubicBezTo>
                    <a:pt x="60" y="0"/>
                    <a:pt x="79" y="13"/>
                    <a:pt x="79" y="13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98" name="Freeform 5172">
              <a:extLst>
                <a:ext uri="{FF2B5EF4-FFF2-40B4-BE49-F238E27FC236}">
                  <a16:creationId xmlns:a16="http://schemas.microsoft.com/office/drawing/2014/main" id="{58811D92-36B7-4B42-842C-C4131ACD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" y="3891"/>
              <a:ext cx="67" cy="53"/>
            </a:xfrm>
            <a:custGeom>
              <a:avLst/>
              <a:gdLst>
                <a:gd name="T0" fmla="*/ 78 w 78"/>
                <a:gd name="T1" fmla="*/ 16 h 62"/>
                <a:gd name="T2" fmla="*/ 49 w 78"/>
                <a:gd name="T3" fmla="*/ 53 h 62"/>
                <a:gd name="T4" fmla="*/ 0 w 78"/>
                <a:gd name="T5" fmla="*/ 50 h 62"/>
                <a:gd name="T6" fmla="*/ 36 w 78"/>
                <a:gd name="T7" fmla="*/ 10 h 62"/>
                <a:gd name="T8" fmla="*/ 78 w 78"/>
                <a:gd name="T9" fmla="*/ 1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2">
                  <a:moveTo>
                    <a:pt x="78" y="16"/>
                  </a:moveTo>
                  <a:cubicBezTo>
                    <a:pt x="78" y="16"/>
                    <a:pt x="70" y="44"/>
                    <a:pt x="49" y="53"/>
                  </a:cubicBezTo>
                  <a:cubicBezTo>
                    <a:pt x="27" y="62"/>
                    <a:pt x="0" y="50"/>
                    <a:pt x="0" y="50"/>
                  </a:cubicBezTo>
                  <a:cubicBezTo>
                    <a:pt x="0" y="50"/>
                    <a:pt x="15" y="19"/>
                    <a:pt x="36" y="10"/>
                  </a:cubicBezTo>
                  <a:cubicBezTo>
                    <a:pt x="58" y="0"/>
                    <a:pt x="78" y="16"/>
                    <a:pt x="78" y="16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599" name="Freeform 5173">
              <a:extLst>
                <a:ext uri="{FF2B5EF4-FFF2-40B4-BE49-F238E27FC236}">
                  <a16:creationId xmlns:a16="http://schemas.microsoft.com/office/drawing/2014/main" id="{E35BB2A7-AF07-44F7-867B-BD28FF3EB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" y="3931"/>
              <a:ext cx="78" cy="51"/>
            </a:xfrm>
            <a:custGeom>
              <a:avLst/>
              <a:gdLst>
                <a:gd name="T0" fmla="*/ 91 w 91"/>
                <a:gd name="T1" fmla="*/ 47 h 61"/>
                <a:gd name="T2" fmla="*/ 21 w 91"/>
                <a:gd name="T3" fmla="*/ 48 h 61"/>
                <a:gd name="T4" fmla="*/ 1 w 91"/>
                <a:gd name="T5" fmla="*/ 14 h 61"/>
                <a:gd name="T6" fmla="*/ 62 w 91"/>
                <a:gd name="T7" fmla="*/ 13 h 61"/>
                <a:gd name="T8" fmla="*/ 91 w 91"/>
                <a:gd name="T9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1">
                  <a:moveTo>
                    <a:pt x="91" y="47"/>
                  </a:moveTo>
                  <a:cubicBezTo>
                    <a:pt x="91" y="47"/>
                    <a:pt x="41" y="61"/>
                    <a:pt x="21" y="48"/>
                  </a:cubicBezTo>
                  <a:cubicBezTo>
                    <a:pt x="0" y="35"/>
                    <a:pt x="1" y="14"/>
                    <a:pt x="1" y="14"/>
                  </a:cubicBezTo>
                  <a:cubicBezTo>
                    <a:pt x="1" y="14"/>
                    <a:pt x="41" y="0"/>
                    <a:pt x="62" y="13"/>
                  </a:cubicBezTo>
                  <a:cubicBezTo>
                    <a:pt x="81" y="26"/>
                    <a:pt x="91" y="46"/>
                    <a:pt x="91" y="47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00" name="Freeform 5174">
              <a:extLst>
                <a:ext uri="{FF2B5EF4-FFF2-40B4-BE49-F238E27FC236}">
                  <a16:creationId xmlns:a16="http://schemas.microsoft.com/office/drawing/2014/main" id="{B80DBE50-9C7E-4A1C-B6E3-5FA78F2D8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" y="3869"/>
              <a:ext cx="76" cy="51"/>
            </a:xfrm>
            <a:custGeom>
              <a:avLst/>
              <a:gdLst>
                <a:gd name="T0" fmla="*/ 89 w 89"/>
                <a:gd name="T1" fmla="*/ 46 h 60"/>
                <a:gd name="T2" fmla="*/ 20 w 89"/>
                <a:gd name="T3" fmla="*/ 47 h 60"/>
                <a:gd name="T4" fmla="*/ 1 w 89"/>
                <a:gd name="T5" fmla="*/ 14 h 60"/>
                <a:gd name="T6" fmla="*/ 60 w 89"/>
                <a:gd name="T7" fmla="*/ 13 h 60"/>
                <a:gd name="T8" fmla="*/ 89 w 89"/>
                <a:gd name="T9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0">
                  <a:moveTo>
                    <a:pt x="89" y="46"/>
                  </a:moveTo>
                  <a:cubicBezTo>
                    <a:pt x="89" y="46"/>
                    <a:pt x="39" y="60"/>
                    <a:pt x="20" y="47"/>
                  </a:cubicBezTo>
                  <a:cubicBezTo>
                    <a:pt x="0" y="34"/>
                    <a:pt x="1" y="14"/>
                    <a:pt x="1" y="14"/>
                  </a:cubicBezTo>
                  <a:cubicBezTo>
                    <a:pt x="1" y="14"/>
                    <a:pt x="41" y="0"/>
                    <a:pt x="60" y="13"/>
                  </a:cubicBezTo>
                  <a:cubicBezTo>
                    <a:pt x="79" y="25"/>
                    <a:pt x="89" y="45"/>
                    <a:pt x="89" y="46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01" name="Freeform 5175">
              <a:extLst>
                <a:ext uri="{FF2B5EF4-FFF2-40B4-BE49-F238E27FC236}">
                  <a16:creationId xmlns:a16="http://schemas.microsoft.com/office/drawing/2014/main" id="{081CB8DE-4EA5-4578-BD45-DC1247C73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" y="3823"/>
              <a:ext cx="78" cy="50"/>
            </a:xfrm>
            <a:custGeom>
              <a:avLst/>
              <a:gdLst>
                <a:gd name="T0" fmla="*/ 91 w 91"/>
                <a:gd name="T1" fmla="*/ 12 h 59"/>
                <a:gd name="T2" fmla="*/ 54 w 91"/>
                <a:gd name="T3" fmla="*/ 48 h 59"/>
                <a:gd name="T4" fmla="*/ 0 w 91"/>
                <a:gd name="T5" fmla="*/ 50 h 59"/>
                <a:gd name="T6" fmla="*/ 46 w 91"/>
                <a:gd name="T7" fmla="*/ 10 h 59"/>
                <a:gd name="T8" fmla="*/ 91 w 91"/>
                <a:gd name="T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59">
                  <a:moveTo>
                    <a:pt x="91" y="12"/>
                  </a:moveTo>
                  <a:cubicBezTo>
                    <a:pt x="91" y="12"/>
                    <a:pt x="79" y="38"/>
                    <a:pt x="54" y="48"/>
                  </a:cubicBezTo>
                  <a:cubicBezTo>
                    <a:pt x="29" y="59"/>
                    <a:pt x="0" y="50"/>
                    <a:pt x="0" y="50"/>
                  </a:cubicBezTo>
                  <a:cubicBezTo>
                    <a:pt x="0" y="50"/>
                    <a:pt x="21" y="21"/>
                    <a:pt x="46" y="10"/>
                  </a:cubicBezTo>
                  <a:cubicBezTo>
                    <a:pt x="71" y="0"/>
                    <a:pt x="91" y="12"/>
                    <a:pt x="91" y="12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02" name="Freeform 5176">
              <a:extLst>
                <a:ext uri="{FF2B5EF4-FFF2-40B4-BE49-F238E27FC236}">
                  <a16:creationId xmlns:a16="http://schemas.microsoft.com/office/drawing/2014/main" id="{C324B6C1-5049-4F5B-8295-4CE5E358D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" y="3800"/>
              <a:ext cx="76" cy="51"/>
            </a:xfrm>
            <a:custGeom>
              <a:avLst/>
              <a:gdLst>
                <a:gd name="T0" fmla="*/ 89 w 89"/>
                <a:gd name="T1" fmla="*/ 47 h 61"/>
                <a:gd name="T2" fmla="*/ 20 w 89"/>
                <a:gd name="T3" fmla="*/ 48 h 61"/>
                <a:gd name="T4" fmla="*/ 1 w 89"/>
                <a:gd name="T5" fmla="*/ 14 h 61"/>
                <a:gd name="T6" fmla="*/ 60 w 89"/>
                <a:gd name="T7" fmla="*/ 13 h 61"/>
                <a:gd name="T8" fmla="*/ 89 w 89"/>
                <a:gd name="T9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1">
                  <a:moveTo>
                    <a:pt x="89" y="47"/>
                  </a:moveTo>
                  <a:cubicBezTo>
                    <a:pt x="89" y="47"/>
                    <a:pt x="39" y="61"/>
                    <a:pt x="20" y="48"/>
                  </a:cubicBezTo>
                  <a:cubicBezTo>
                    <a:pt x="0" y="35"/>
                    <a:pt x="1" y="14"/>
                    <a:pt x="1" y="14"/>
                  </a:cubicBezTo>
                  <a:cubicBezTo>
                    <a:pt x="1" y="14"/>
                    <a:pt x="41" y="0"/>
                    <a:pt x="60" y="13"/>
                  </a:cubicBezTo>
                  <a:cubicBezTo>
                    <a:pt x="79" y="26"/>
                    <a:pt x="89" y="45"/>
                    <a:pt x="89" y="47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03" name="Freeform 5177">
              <a:extLst>
                <a:ext uri="{FF2B5EF4-FFF2-40B4-BE49-F238E27FC236}">
                  <a16:creationId xmlns:a16="http://schemas.microsoft.com/office/drawing/2014/main" id="{4CCD0876-F30C-42D9-A256-FCDA1523E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" y="3761"/>
              <a:ext cx="77" cy="51"/>
            </a:xfrm>
            <a:custGeom>
              <a:avLst/>
              <a:gdLst>
                <a:gd name="T0" fmla="*/ 91 w 91"/>
                <a:gd name="T1" fmla="*/ 13 h 60"/>
                <a:gd name="T2" fmla="*/ 54 w 91"/>
                <a:gd name="T3" fmla="*/ 49 h 60"/>
                <a:gd name="T4" fmla="*/ 0 w 91"/>
                <a:gd name="T5" fmla="*/ 51 h 60"/>
                <a:gd name="T6" fmla="*/ 46 w 91"/>
                <a:gd name="T7" fmla="*/ 11 h 60"/>
                <a:gd name="T8" fmla="*/ 91 w 91"/>
                <a:gd name="T9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91" y="13"/>
                  </a:moveTo>
                  <a:cubicBezTo>
                    <a:pt x="91" y="13"/>
                    <a:pt x="79" y="39"/>
                    <a:pt x="54" y="49"/>
                  </a:cubicBezTo>
                  <a:cubicBezTo>
                    <a:pt x="29" y="60"/>
                    <a:pt x="0" y="51"/>
                    <a:pt x="0" y="51"/>
                  </a:cubicBezTo>
                  <a:cubicBezTo>
                    <a:pt x="0" y="51"/>
                    <a:pt x="21" y="22"/>
                    <a:pt x="46" y="11"/>
                  </a:cubicBezTo>
                  <a:cubicBezTo>
                    <a:pt x="71" y="0"/>
                    <a:pt x="91" y="13"/>
                    <a:pt x="91" y="13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04" name="Freeform 5178">
              <a:extLst>
                <a:ext uri="{FF2B5EF4-FFF2-40B4-BE49-F238E27FC236}">
                  <a16:creationId xmlns:a16="http://schemas.microsoft.com/office/drawing/2014/main" id="{A6135F51-79AD-4244-AE76-12444CF85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698"/>
              <a:ext cx="78" cy="51"/>
            </a:xfrm>
            <a:custGeom>
              <a:avLst/>
              <a:gdLst>
                <a:gd name="T0" fmla="*/ 91 w 91"/>
                <a:gd name="T1" fmla="*/ 13 h 60"/>
                <a:gd name="T2" fmla="*/ 54 w 91"/>
                <a:gd name="T3" fmla="*/ 49 h 60"/>
                <a:gd name="T4" fmla="*/ 0 w 91"/>
                <a:gd name="T5" fmla="*/ 51 h 60"/>
                <a:gd name="T6" fmla="*/ 46 w 91"/>
                <a:gd name="T7" fmla="*/ 11 h 60"/>
                <a:gd name="T8" fmla="*/ 91 w 91"/>
                <a:gd name="T9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91" y="13"/>
                  </a:moveTo>
                  <a:cubicBezTo>
                    <a:pt x="91" y="13"/>
                    <a:pt x="79" y="38"/>
                    <a:pt x="54" y="49"/>
                  </a:cubicBezTo>
                  <a:cubicBezTo>
                    <a:pt x="29" y="60"/>
                    <a:pt x="0" y="51"/>
                    <a:pt x="0" y="51"/>
                  </a:cubicBezTo>
                  <a:cubicBezTo>
                    <a:pt x="0" y="51"/>
                    <a:pt x="21" y="21"/>
                    <a:pt x="46" y="11"/>
                  </a:cubicBezTo>
                  <a:cubicBezTo>
                    <a:pt x="71" y="0"/>
                    <a:pt x="91" y="13"/>
                    <a:pt x="91" y="13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05" name="Freeform 5179">
              <a:extLst>
                <a:ext uri="{FF2B5EF4-FFF2-40B4-BE49-F238E27FC236}">
                  <a16:creationId xmlns:a16="http://schemas.microsoft.com/office/drawing/2014/main" id="{3C1CBCC9-B1C0-4CB8-9A1A-DB37B8B8F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" y="3665"/>
              <a:ext cx="76" cy="52"/>
            </a:xfrm>
            <a:custGeom>
              <a:avLst/>
              <a:gdLst>
                <a:gd name="T0" fmla="*/ 89 w 89"/>
                <a:gd name="T1" fmla="*/ 50 h 61"/>
                <a:gd name="T2" fmla="*/ 54 w 89"/>
                <a:gd name="T3" fmla="*/ 12 h 61"/>
                <a:gd name="T4" fmla="*/ 0 w 89"/>
                <a:gd name="T5" fmla="*/ 8 h 61"/>
                <a:gd name="T6" fmla="*/ 44 w 89"/>
                <a:gd name="T7" fmla="*/ 50 h 61"/>
                <a:gd name="T8" fmla="*/ 89 w 89"/>
                <a:gd name="T9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1">
                  <a:moveTo>
                    <a:pt x="89" y="50"/>
                  </a:moveTo>
                  <a:cubicBezTo>
                    <a:pt x="89" y="50"/>
                    <a:pt x="78" y="24"/>
                    <a:pt x="54" y="12"/>
                  </a:cubicBezTo>
                  <a:cubicBezTo>
                    <a:pt x="29" y="0"/>
                    <a:pt x="0" y="8"/>
                    <a:pt x="0" y="8"/>
                  </a:cubicBezTo>
                  <a:cubicBezTo>
                    <a:pt x="0" y="8"/>
                    <a:pt x="19" y="38"/>
                    <a:pt x="44" y="50"/>
                  </a:cubicBezTo>
                  <a:cubicBezTo>
                    <a:pt x="68" y="61"/>
                    <a:pt x="89" y="50"/>
                    <a:pt x="89" y="50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06" name="Freeform 5180">
              <a:extLst>
                <a:ext uri="{FF2B5EF4-FFF2-40B4-BE49-F238E27FC236}">
                  <a16:creationId xmlns:a16="http://schemas.microsoft.com/office/drawing/2014/main" id="{4A2E44AC-D2C2-4728-8F73-D2BA3AA50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" y="3728"/>
              <a:ext cx="76" cy="52"/>
            </a:xfrm>
            <a:custGeom>
              <a:avLst/>
              <a:gdLst>
                <a:gd name="T0" fmla="*/ 89 w 89"/>
                <a:gd name="T1" fmla="*/ 50 h 61"/>
                <a:gd name="T2" fmla="*/ 54 w 89"/>
                <a:gd name="T3" fmla="*/ 12 h 61"/>
                <a:gd name="T4" fmla="*/ 0 w 89"/>
                <a:gd name="T5" fmla="*/ 8 h 61"/>
                <a:gd name="T6" fmla="*/ 44 w 89"/>
                <a:gd name="T7" fmla="*/ 50 h 61"/>
                <a:gd name="T8" fmla="*/ 89 w 89"/>
                <a:gd name="T9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1">
                  <a:moveTo>
                    <a:pt x="89" y="50"/>
                  </a:moveTo>
                  <a:cubicBezTo>
                    <a:pt x="89" y="50"/>
                    <a:pt x="78" y="24"/>
                    <a:pt x="54" y="12"/>
                  </a:cubicBezTo>
                  <a:cubicBezTo>
                    <a:pt x="29" y="0"/>
                    <a:pt x="0" y="8"/>
                    <a:pt x="0" y="8"/>
                  </a:cubicBezTo>
                  <a:cubicBezTo>
                    <a:pt x="0" y="8"/>
                    <a:pt x="19" y="38"/>
                    <a:pt x="44" y="50"/>
                  </a:cubicBezTo>
                  <a:cubicBezTo>
                    <a:pt x="68" y="61"/>
                    <a:pt x="89" y="50"/>
                    <a:pt x="89" y="50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07" name="Freeform 5181">
              <a:extLst>
                <a:ext uri="{FF2B5EF4-FFF2-40B4-BE49-F238E27FC236}">
                  <a16:creationId xmlns:a16="http://schemas.microsoft.com/office/drawing/2014/main" id="{0E41D0A9-68DF-4113-B75C-F0606A4A0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" y="3646"/>
              <a:ext cx="63" cy="43"/>
            </a:xfrm>
            <a:custGeom>
              <a:avLst/>
              <a:gdLst>
                <a:gd name="T0" fmla="*/ 73 w 73"/>
                <a:gd name="T1" fmla="*/ 4 h 50"/>
                <a:gd name="T2" fmla="*/ 35 w 73"/>
                <a:gd name="T3" fmla="*/ 45 h 50"/>
                <a:gd name="T4" fmla="*/ 0 w 73"/>
                <a:gd name="T5" fmla="*/ 39 h 50"/>
                <a:gd name="T6" fmla="*/ 33 w 73"/>
                <a:gd name="T7" fmla="*/ 5 h 50"/>
                <a:gd name="T8" fmla="*/ 73 w 7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0">
                  <a:moveTo>
                    <a:pt x="73" y="4"/>
                  </a:moveTo>
                  <a:cubicBezTo>
                    <a:pt x="73" y="4"/>
                    <a:pt x="56" y="40"/>
                    <a:pt x="35" y="45"/>
                  </a:cubicBezTo>
                  <a:cubicBezTo>
                    <a:pt x="15" y="50"/>
                    <a:pt x="0" y="39"/>
                    <a:pt x="0" y="39"/>
                  </a:cubicBezTo>
                  <a:cubicBezTo>
                    <a:pt x="0" y="39"/>
                    <a:pt x="13" y="10"/>
                    <a:pt x="33" y="5"/>
                  </a:cubicBezTo>
                  <a:cubicBezTo>
                    <a:pt x="53" y="0"/>
                    <a:pt x="72" y="4"/>
                    <a:pt x="73" y="4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08" name="Freeform 5182">
              <a:extLst>
                <a:ext uri="{FF2B5EF4-FFF2-40B4-BE49-F238E27FC236}">
                  <a16:creationId xmlns:a16="http://schemas.microsoft.com/office/drawing/2014/main" id="{B93AEA38-1E3B-4943-9A97-306EC7DF6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3593"/>
              <a:ext cx="62" cy="42"/>
            </a:xfrm>
            <a:custGeom>
              <a:avLst/>
              <a:gdLst>
                <a:gd name="T0" fmla="*/ 73 w 73"/>
                <a:gd name="T1" fmla="*/ 5 h 50"/>
                <a:gd name="T2" fmla="*/ 35 w 73"/>
                <a:gd name="T3" fmla="*/ 45 h 50"/>
                <a:gd name="T4" fmla="*/ 0 w 73"/>
                <a:gd name="T5" fmla="*/ 40 h 50"/>
                <a:gd name="T6" fmla="*/ 33 w 73"/>
                <a:gd name="T7" fmla="*/ 5 h 50"/>
                <a:gd name="T8" fmla="*/ 73 w 73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0">
                  <a:moveTo>
                    <a:pt x="73" y="5"/>
                  </a:moveTo>
                  <a:cubicBezTo>
                    <a:pt x="73" y="5"/>
                    <a:pt x="56" y="40"/>
                    <a:pt x="35" y="45"/>
                  </a:cubicBezTo>
                  <a:cubicBezTo>
                    <a:pt x="14" y="50"/>
                    <a:pt x="0" y="40"/>
                    <a:pt x="0" y="40"/>
                  </a:cubicBezTo>
                  <a:cubicBezTo>
                    <a:pt x="0" y="40"/>
                    <a:pt x="12" y="10"/>
                    <a:pt x="33" y="5"/>
                  </a:cubicBezTo>
                  <a:cubicBezTo>
                    <a:pt x="53" y="0"/>
                    <a:pt x="72" y="4"/>
                    <a:pt x="73" y="5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09" name="Freeform 5183">
              <a:extLst>
                <a:ext uri="{FF2B5EF4-FFF2-40B4-BE49-F238E27FC236}">
                  <a16:creationId xmlns:a16="http://schemas.microsoft.com/office/drawing/2014/main" id="{75E89463-0395-49F1-965E-599573096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" y="3527"/>
              <a:ext cx="65" cy="44"/>
            </a:xfrm>
            <a:custGeom>
              <a:avLst/>
              <a:gdLst>
                <a:gd name="T0" fmla="*/ 76 w 76"/>
                <a:gd name="T1" fmla="*/ 4 h 51"/>
                <a:gd name="T2" fmla="*/ 36 w 76"/>
                <a:gd name="T3" fmla="*/ 46 h 51"/>
                <a:gd name="T4" fmla="*/ 0 w 76"/>
                <a:gd name="T5" fmla="*/ 40 h 51"/>
                <a:gd name="T6" fmla="*/ 34 w 76"/>
                <a:gd name="T7" fmla="*/ 4 h 51"/>
                <a:gd name="T8" fmla="*/ 76 w 76"/>
                <a:gd name="T9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1">
                  <a:moveTo>
                    <a:pt x="76" y="4"/>
                  </a:moveTo>
                  <a:cubicBezTo>
                    <a:pt x="76" y="4"/>
                    <a:pt x="58" y="40"/>
                    <a:pt x="36" y="46"/>
                  </a:cubicBezTo>
                  <a:cubicBezTo>
                    <a:pt x="15" y="51"/>
                    <a:pt x="0" y="40"/>
                    <a:pt x="0" y="40"/>
                  </a:cubicBezTo>
                  <a:cubicBezTo>
                    <a:pt x="0" y="40"/>
                    <a:pt x="13" y="10"/>
                    <a:pt x="34" y="4"/>
                  </a:cubicBezTo>
                  <a:cubicBezTo>
                    <a:pt x="55" y="0"/>
                    <a:pt x="74" y="4"/>
                    <a:pt x="76" y="4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10" name="Freeform 5184">
              <a:extLst>
                <a:ext uri="{FF2B5EF4-FFF2-40B4-BE49-F238E27FC236}">
                  <a16:creationId xmlns:a16="http://schemas.microsoft.com/office/drawing/2014/main" id="{62FD105C-2644-4215-ABB3-9B06C7F1D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" y="3614"/>
              <a:ext cx="69" cy="44"/>
            </a:xfrm>
            <a:custGeom>
              <a:avLst/>
              <a:gdLst>
                <a:gd name="T0" fmla="*/ 81 w 81"/>
                <a:gd name="T1" fmla="*/ 40 h 51"/>
                <a:gd name="T2" fmla="*/ 50 w 81"/>
                <a:gd name="T3" fmla="*/ 9 h 51"/>
                <a:gd name="T4" fmla="*/ 0 w 81"/>
                <a:gd name="T5" fmla="*/ 8 h 51"/>
                <a:gd name="T6" fmla="*/ 39 w 81"/>
                <a:gd name="T7" fmla="*/ 42 h 51"/>
                <a:gd name="T8" fmla="*/ 81 w 81"/>
                <a:gd name="T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1">
                  <a:moveTo>
                    <a:pt x="81" y="40"/>
                  </a:moveTo>
                  <a:cubicBezTo>
                    <a:pt x="81" y="40"/>
                    <a:pt x="73" y="18"/>
                    <a:pt x="50" y="9"/>
                  </a:cubicBezTo>
                  <a:cubicBezTo>
                    <a:pt x="28" y="0"/>
                    <a:pt x="0" y="8"/>
                    <a:pt x="0" y="8"/>
                  </a:cubicBezTo>
                  <a:cubicBezTo>
                    <a:pt x="0" y="8"/>
                    <a:pt x="16" y="33"/>
                    <a:pt x="39" y="42"/>
                  </a:cubicBezTo>
                  <a:cubicBezTo>
                    <a:pt x="61" y="51"/>
                    <a:pt x="81" y="40"/>
                    <a:pt x="81" y="40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11" name="Freeform 5185">
              <a:extLst>
                <a:ext uri="{FF2B5EF4-FFF2-40B4-BE49-F238E27FC236}">
                  <a16:creationId xmlns:a16="http://schemas.microsoft.com/office/drawing/2014/main" id="{A72C4FF5-CE28-4090-9A81-94A319DB9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" y="3549"/>
              <a:ext cx="70" cy="42"/>
            </a:xfrm>
            <a:custGeom>
              <a:avLst/>
              <a:gdLst>
                <a:gd name="T0" fmla="*/ 82 w 82"/>
                <a:gd name="T1" fmla="*/ 39 h 50"/>
                <a:gd name="T2" fmla="*/ 51 w 82"/>
                <a:gd name="T3" fmla="*/ 9 h 50"/>
                <a:gd name="T4" fmla="*/ 0 w 82"/>
                <a:gd name="T5" fmla="*/ 8 h 50"/>
                <a:gd name="T6" fmla="*/ 39 w 82"/>
                <a:gd name="T7" fmla="*/ 41 h 50"/>
                <a:gd name="T8" fmla="*/ 82 w 82"/>
                <a:gd name="T9" fmla="*/ 3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0">
                  <a:moveTo>
                    <a:pt x="82" y="39"/>
                  </a:moveTo>
                  <a:cubicBezTo>
                    <a:pt x="82" y="39"/>
                    <a:pt x="73" y="17"/>
                    <a:pt x="51" y="9"/>
                  </a:cubicBezTo>
                  <a:cubicBezTo>
                    <a:pt x="28" y="0"/>
                    <a:pt x="0" y="8"/>
                    <a:pt x="0" y="8"/>
                  </a:cubicBezTo>
                  <a:cubicBezTo>
                    <a:pt x="0" y="8"/>
                    <a:pt x="17" y="33"/>
                    <a:pt x="39" y="41"/>
                  </a:cubicBezTo>
                  <a:cubicBezTo>
                    <a:pt x="62" y="50"/>
                    <a:pt x="82" y="39"/>
                    <a:pt x="82" y="39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12" name="Freeform 5186">
              <a:extLst>
                <a:ext uri="{FF2B5EF4-FFF2-40B4-BE49-F238E27FC236}">
                  <a16:creationId xmlns:a16="http://schemas.microsoft.com/office/drawing/2014/main" id="{C612FD7D-6F17-4576-8969-66CBB5C06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" y="3499"/>
              <a:ext cx="63" cy="43"/>
            </a:xfrm>
            <a:custGeom>
              <a:avLst/>
              <a:gdLst>
                <a:gd name="T0" fmla="*/ 73 w 73"/>
                <a:gd name="T1" fmla="*/ 45 h 50"/>
                <a:gd name="T2" fmla="*/ 15 w 73"/>
                <a:gd name="T3" fmla="*/ 36 h 50"/>
                <a:gd name="T4" fmla="*/ 2 w 73"/>
                <a:gd name="T5" fmla="*/ 6 h 50"/>
                <a:gd name="T6" fmla="*/ 51 w 73"/>
                <a:gd name="T7" fmla="*/ 14 h 50"/>
                <a:gd name="T8" fmla="*/ 73 w 73"/>
                <a:gd name="T9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0">
                  <a:moveTo>
                    <a:pt x="73" y="45"/>
                  </a:moveTo>
                  <a:cubicBezTo>
                    <a:pt x="73" y="45"/>
                    <a:pt x="30" y="50"/>
                    <a:pt x="15" y="36"/>
                  </a:cubicBezTo>
                  <a:cubicBezTo>
                    <a:pt x="0" y="23"/>
                    <a:pt x="2" y="6"/>
                    <a:pt x="2" y="6"/>
                  </a:cubicBezTo>
                  <a:cubicBezTo>
                    <a:pt x="2" y="6"/>
                    <a:pt x="36" y="0"/>
                    <a:pt x="51" y="14"/>
                  </a:cubicBezTo>
                  <a:cubicBezTo>
                    <a:pt x="66" y="27"/>
                    <a:pt x="72" y="44"/>
                    <a:pt x="73" y="45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13" name="Freeform 5187">
              <a:extLst>
                <a:ext uri="{FF2B5EF4-FFF2-40B4-BE49-F238E27FC236}">
                  <a16:creationId xmlns:a16="http://schemas.microsoft.com/office/drawing/2014/main" id="{C92F5F78-C1A0-49A0-8179-E26B3048A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3469"/>
              <a:ext cx="64" cy="45"/>
            </a:xfrm>
            <a:custGeom>
              <a:avLst/>
              <a:gdLst>
                <a:gd name="T0" fmla="*/ 75 w 75"/>
                <a:gd name="T1" fmla="*/ 5 h 52"/>
                <a:gd name="T2" fmla="*/ 36 w 75"/>
                <a:gd name="T3" fmla="*/ 46 h 52"/>
                <a:gd name="T4" fmla="*/ 0 w 75"/>
                <a:gd name="T5" fmla="*/ 41 h 52"/>
                <a:gd name="T6" fmla="*/ 34 w 75"/>
                <a:gd name="T7" fmla="*/ 5 h 52"/>
                <a:gd name="T8" fmla="*/ 75 w 75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52">
                  <a:moveTo>
                    <a:pt x="75" y="5"/>
                  </a:moveTo>
                  <a:cubicBezTo>
                    <a:pt x="75" y="5"/>
                    <a:pt x="57" y="41"/>
                    <a:pt x="36" y="46"/>
                  </a:cubicBezTo>
                  <a:cubicBezTo>
                    <a:pt x="15" y="52"/>
                    <a:pt x="0" y="41"/>
                    <a:pt x="0" y="41"/>
                  </a:cubicBezTo>
                  <a:cubicBezTo>
                    <a:pt x="0" y="41"/>
                    <a:pt x="13" y="11"/>
                    <a:pt x="34" y="5"/>
                  </a:cubicBezTo>
                  <a:cubicBezTo>
                    <a:pt x="54" y="0"/>
                    <a:pt x="74" y="5"/>
                    <a:pt x="75" y="5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14" name="Freeform 5188">
              <a:extLst>
                <a:ext uri="{FF2B5EF4-FFF2-40B4-BE49-F238E27FC236}">
                  <a16:creationId xmlns:a16="http://schemas.microsoft.com/office/drawing/2014/main" id="{AF152FA6-9895-408E-B7EF-FC5459D43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" y="3439"/>
              <a:ext cx="62" cy="42"/>
            </a:xfrm>
            <a:custGeom>
              <a:avLst/>
              <a:gdLst>
                <a:gd name="T0" fmla="*/ 73 w 73"/>
                <a:gd name="T1" fmla="*/ 45 h 50"/>
                <a:gd name="T2" fmla="*/ 15 w 73"/>
                <a:gd name="T3" fmla="*/ 36 h 50"/>
                <a:gd name="T4" fmla="*/ 2 w 73"/>
                <a:gd name="T5" fmla="*/ 6 h 50"/>
                <a:gd name="T6" fmla="*/ 51 w 73"/>
                <a:gd name="T7" fmla="*/ 14 h 50"/>
                <a:gd name="T8" fmla="*/ 73 w 73"/>
                <a:gd name="T9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0">
                  <a:moveTo>
                    <a:pt x="73" y="45"/>
                  </a:moveTo>
                  <a:cubicBezTo>
                    <a:pt x="73" y="45"/>
                    <a:pt x="30" y="50"/>
                    <a:pt x="15" y="36"/>
                  </a:cubicBezTo>
                  <a:cubicBezTo>
                    <a:pt x="0" y="23"/>
                    <a:pt x="2" y="6"/>
                    <a:pt x="2" y="6"/>
                  </a:cubicBezTo>
                  <a:cubicBezTo>
                    <a:pt x="2" y="6"/>
                    <a:pt x="36" y="0"/>
                    <a:pt x="51" y="14"/>
                  </a:cubicBezTo>
                  <a:cubicBezTo>
                    <a:pt x="66" y="27"/>
                    <a:pt x="72" y="44"/>
                    <a:pt x="73" y="45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15" name="Freeform 5189">
              <a:extLst>
                <a:ext uri="{FF2B5EF4-FFF2-40B4-BE49-F238E27FC236}">
                  <a16:creationId xmlns:a16="http://schemas.microsoft.com/office/drawing/2014/main" id="{236826D1-7F51-4A0F-A7D4-A0553D21F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" y="3425"/>
              <a:ext cx="69" cy="39"/>
            </a:xfrm>
            <a:custGeom>
              <a:avLst/>
              <a:gdLst>
                <a:gd name="T0" fmla="*/ 81 w 81"/>
                <a:gd name="T1" fmla="*/ 7 h 45"/>
                <a:gd name="T2" fmla="*/ 35 w 81"/>
                <a:gd name="T3" fmla="*/ 43 h 45"/>
                <a:gd name="T4" fmla="*/ 0 w 81"/>
                <a:gd name="T5" fmla="*/ 32 h 45"/>
                <a:gd name="T6" fmla="*/ 40 w 81"/>
                <a:gd name="T7" fmla="*/ 2 h 45"/>
                <a:gd name="T8" fmla="*/ 81 w 81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5">
                  <a:moveTo>
                    <a:pt x="81" y="7"/>
                  </a:moveTo>
                  <a:cubicBezTo>
                    <a:pt x="81" y="7"/>
                    <a:pt x="57" y="41"/>
                    <a:pt x="35" y="43"/>
                  </a:cubicBezTo>
                  <a:cubicBezTo>
                    <a:pt x="13" y="45"/>
                    <a:pt x="0" y="32"/>
                    <a:pt x="0" y="32"/>
                  </a:cubicBezTo>
                  <a:cubicBezTo>
                    <a:pt x="0" y="32"/>
                    <a:pt x="18" y="4"/>
                    <a:pt x="40" y="2"/>
                  </a:cubicBezTo>
                  <a:cubicBezTo>
                    <a:pt x="61" y="0"/>
                    <a:pt x="80" y="7"/>
                    <a:pt x="81" y="7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16" name="Freeform 5190">
              <a:extLst>
                <a:ext uri="{FF2B5EF4-FFF2-40B4-BE49-F238E27FC236}">
                  <a16:creationId xmlns:a16="http://schemas.microsoft.com/office/drawing/2014/main" id="{F1B8B508-3512-432C-9747-B588DB75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" y="3390"/>
              <a:ext cx="52" cy="35"/>
            </a:xfrm>
            <a:custGeom>
              <a:avLst/>
              <a:gdLst>
                <a:gd name="T0" fmla="*/ 61 w 61"/>
                <a:gd name="T1" fmla="*/ 37 h 41"/>
                <a:gd name="T2" fmla="*/ 13 w 61"/>
                <a:gd name="T3" fmla="*/ 30 h 41"/>
                <a:gd name="T4" fmla="*/ 2 w 61"/>
                <a:gd name="T5" fmla="*/ 5 h 41"/>
                <a:gd name="T6" fmla="*/ 44 w 61"/>
                <a:gd name="T7" fmla="*/ 11 h 41"/>
                <a:gd name="T8" fmla="*/ 61 w 61"/>
                <a:gd name="T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1">
                  <a:moveTo>
                    <a:pt x="61" y="37"/>
                  </a:moveTo>
                  <a:cubicBezTo>
                    <a:pt x="61" y="37"/>
                    <a:pt x="26" y="41"/>
                    <a:pt x="13" y="30"/>
                  </a:cubicBezTo>
                  <a:cubicBezTo>
                    <a:pt x="0" y="19"/>
                    <a:pt x="2" y="5"/>
                    <a:pt x="2" y="5"/>
                  </a:cubicBezTo>
                  <a:cubicBezTo>
                    <a:pt x="2" y="5"/>
                    <a:pt x="31" y="0"/>
                    <a:pt x="44" y="11"/>
                  </a:cubicBezTo>
                  <a:cubicBezTo>
                    <a:pt x="56" y="22"/>
                    <a:pt x="61" y="36"/>
                    <a:pt x="61" y="37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17" name="Freeform 5191">
              <a:extLst>
                <a:ext uri="{FF2B5EF4-FFF2-40B4-BE49-F238E27FC236}">
                  <a16:creationId xmlns:a16="http://schemas.microsoft.com/office/drawing/2014/main" id="{107775BD-3B49-4569-87BF-4EC5EB14E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" y="3381"/>
              <a:ext cx="48" cy="26"/>
            </a:xfrm>
            <a:custGeom>
              <a:avLst/>
              <a:gdLst>
                <a:gd name="T0" fmla="*/ 57 w 57"/>
                <a:gd name="T1" fmla="*/ 5 h 31"/>
                <a:gd name="T2" fmla="*/ 25 w 57"/>
                <a:gd name="T3" fmla="*/ 30 h 31"/>
                <a:gd name="T4" fmla="*/ 0 w 57"/>
                <a:gd name="T5" fmla="*/ 22 h 31"/>
                <a:gd name="T6" fmla="*/ 28 w 57"/>
                <a:gd name="T7" fmla="*/ 1 h 31"/>
                <a:gd name="T8" fmla="*/ 57 w 57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1">
                  <a:moveTo>
                    <a:pt x="57" y="5"/>
                  </a:moveTo>
                  <a:cubicBezTo>
                    <a:pt x="57" y="5"/>
                    <a:pt x="40" y="29"/>
                    <a:pt x="25" y="30"/>
                  </a:cubicBezTo>
                  <a:cubicBezTo>
                    <a:pt x="9" y="31"/>
                    <a:pt x="0" y="22"/>
                    <a:pt x="0" y="22"/>
                  </a:cubicBezTo>
                  <a:cubicBezTo>
                    <a:pt x="0" y="22"/>
                    <a:pt x="13" y="3"/>
                    <a:pt x="28" y="1"/>
                  </a:cubicBezTo>
                  <a:cubicBezTo>
                    <a:pt x="43" y="0"/>
                    <a:pt x="56" y="5"/>
                    <a:pt x="57" y="5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18" name="Freeform 5192">
              <a:extLst>
                <a:ext uri="{FF2B5EF4-FFF2-40B4-BE49-F238E27FC236}">
                  <a16:creationId xmlns:a16="http://schemas.microsoft.com/office/drawing/2014/main" id="{110CD98E-133A-4369-BFBE-C5A819328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340"/>
              <a:ext cx="36" cy="20"/>
            </a:xfrm>
            <a:custGeom>
              <a:avLst/>
              <a:gdLst>
                <a:gd name="T0" fmla="*/ 42 w 42"/>
                <a:gd name="T1" fmla="*/ 4 h 23"/>
                <a:gd name="T2" fmla="*/ 18 w 42"/>
                <a:gd name="T3" fmla="*/ 22 h 23"/>
                <a:gd name="T4" fmla="*/ 0 w 42"/>
                <a:gd name="T5" fmla="*/ 17 h 23"/>
                <a:gd name="T6" fmla="*/ 21 w 42"/>
                <a:gd name="T7" fmla="*/ 1 h 23"/>
                <a:gd name="T8" fmla="*/ 42 w 4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3">
                  <a:moveTo>
                    <a:pt x="42" y="4"/>
                  </a:moveTo>
                  <a:cubicBezTo>
                    <a:pt x="42" y="4"/>
                    <a:pt x="30" y="21"/>
                    <a:pt x="18" y="22"/>
                  </a:cubicBezTo>
                  <a:cubicBezTo>
                    <a:pt x="7" y="23"/>
                    <a:pt x="0" y="17"/>
                    <a:pt x="0" y="17"/>
                  </a:cubicBezTo>
                  <a:cubicBezTo>
                    <a:pt x="0" y="17"/>
                    <a:pt x="10" y="2"/>
                    <a:pt x="21" y="1"/>
                  </a:cubicBezTo>
                  <a:cubicBezTo>
                    <a:pt x="32" y="0"/>
                    <a:pt x="41" y="4"/>
                    <a:pt x="42" y="4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19" name="Freeform 5193">
              <a:extLst>
                <a:ext uri="{FF2B5EF4-FFF2-40B4-BE49-F238E27FC236}">
                  <a16:creationId xmlns:a16="http://schemas.microsoft.com/office/drawing/2014/main" id="{59E9A3D2-7F87-4135-A711-0E17EE46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" y="3346"/>
              <a:ext cx="41" cy="28"/>
            </a:xfrm>
            <a:custGeom>
              <a:avLst/>
              <a:gdLst>
                <a:gd name="T0" fmla="*/ 48 w 48"/>
                <a:gd name="T1" fmla="*/ 30 h 33"/>
                <a:gd name="T2" fmla="*/ 10 w 48"/>
                <a:gd name="T3" fmla="*/ 24 h 33"/>
                <a:gd name="T4" fmla="*/ 1 w 48"/>
                <a:gd name="T5" fmla="*/ 4 h 33"/>
                <a:gd name="T6" fmla="*/ 34 w 48"/>
                <a:gd name="T7" fmla="*/ 9 h 33"/>
                <a:gd name="T8" fmla="*/ 48 w 48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3">
                  <a:moveTo>
                    <a:pt x="48" y="30"/>
                  </a:moveTo>
                  <a:cubicBezTo>
                    <a:pt x="48" y="30"/>
                    <a:pt x="20" y="33"/>
                    <a:pt x="10" y="24"/>
                  </a:cubicBezTo>
                  <a:cubicBezTo>
                    <a:pt x="0" y="15"/>
                    <a:pt x="1" y="4"/>
                    <a:pt x="1" y="4"/>
                  </a:cubicBezTo>
                  <a:cubicBezTo>
                    <a:pt x="1" y="4"/>
                    <a:pt x="24" y="0"/>
                    <a:pt x="34" y="9"/>
                  </a:cubicBezTo>
                  <a:cubicBezTo>
                    <a:pt x="44" y="18"/>
                    <a:pt x="48" y="29"/>
                    <a:pt x="48" y="30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20" name="Freeform 5194">
              <a:extLst>
                <a:ext uri="{FF2B5EF4-FFF2-40B4-BE49-F238E27FC236}">
                  <a16:creationId xmlns:a16="http://schemas.microsoft.com/office/drawing/2014/main" id="{B7589E04-C20C-4405-BE93-D34802722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308"/>
              <a:ext cx="39" cy="25"/>
            </a:xfrm>
            <a:custGeom>
              <a:avLst/>
              <a:gdLst>
                <a:gd name="T0" fmla="*/ 46 w 46"/>
                <a:gd name="T1" fmla="*/ 29 h 30"/>
                <a:gd name="T2" fmla="*/ 10 w 46"/>
                <a:gd name="T3" fmla="*/ 21 h 30"/>
                <a:gd name="T4" fmla="*/ 0 w 46"/>
                <a:gd name="T5" fmla="*/ 2 h 30"/>
                <a:gd name="T6" fmla="*/ 31 w 46"/>
                <a:gd name="T7" fmla="*/ 9 h 30"/>
                <a:gd name="T8" fmla="*/ 46 w 46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0">
                  <a:moveTo>
                    <a:pt x="46" y="29"/>
                  </a:moveTo>
                  <a:cubicBezTo>
                    <a:pt x="46" y="29"/>
                    <a:pt x="20" y="30"/>
                    <a:pt x="10" y="21"/>
                  </a:cubicBezTo>
                  <a:cubicBezTo>
                    <a:pt x="0" y="12"/>
                    <a:pt x="0" y="2"/>
                    <a:pt x="0" y="2"/>
                  </a:cubicBezTo>
                  <a:cubicBezTo>
                    <a:pt x="0" y="2"/>
                    <a:pt x="21" y="0"/>
                    <a:pt x="31" y="9"/>
                  </a:cubicBezTo>
                  <a:cubicBezTo>
                    <a:pt x="41" y="18"/>
                    <a:pt x="46" y="28"/>
                    <a:pt x="46" y="29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21" name="Freeform 5195">
              <a:extLst>
                <a:ext uri="{FF2B5EF4-FFF2-40B4-BE49-F238E27FC236}">
                  <a16:creationId xmlns:a16="http://schemas.microsoft.com/office/drawing/2014/main" id="{95FC8F32-C85A-4DB9-91FD-84499851D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3303"/>
              <a:ext cx="47" cy="21"/>
            </a:xfrm>
            <a:custGeom>
              <a:avLst/>
              <a:gdLst>
                <a:gd name="T0" fmla="*/ 56 w 56"/>
                <a:gd name="T1" fmla="*/ 14 h 25"/>
                <a:gd name="T2" fmla="*/ 20 w 56"/>
                <a:gd name="T3" fmla="*/ 22 h 25"/>
                <a:gd name="T4" fmla="*/ 0 w 56"/>
                <a:gd name="T5" fmla="*/ 10 h 25"/>
                <a:gd name="T6" fmla="*/ 32 w 56"/>
                <a:gd name="T7" fmla="*/ 3 h 25"/>
                <a:gd name="T8" fmla="*/ 56 w 5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5">
                  <a:moveTo>
                    <a:pt x="56" y="14"/>
                  </a:moveTo>
                  <a:cubicBezTo>
                    <a:pt x="56" y="14"/>
                    <a:pt x="34" y="25"/>
                    <a:pt x="20" y="22"/>
                  </a:cubicBezTo>
                  <a:cubicBezTo>
                    <a:pt x="5" y="19"/>
                    <a:pt x="0" y="10"/>
                    <a:pt x="0" y="10"/>
                  </a:cubicBezTo>
                  <a:cubicBezTo>
                    <a:pt x="0" y="10"/>
                    <a:pt x="17" y="0"/>
                    <a:pt x="32" y="3"/>
                  </a:cubicBezTo>
                  <a:cubicBezTo>
                    <a:pt x="45" y="7"/>
                    <a:pt x="56" y="14"/>
                    <a:pt x="56" y="14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22" name="Freeform 5196">
              <a:extLst>
                <a:ext uri="{FF2B5EF4-FFF2-40B4-BE49-F238E27FC236}">
                  <a16:creationId xmlns:a16="http://schemas.microsoft.com/office/drawing/2014/main" id="{89482AA6-0227-42D2-8819-A66FC2463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276"/>
              <a:ext cx="38" cy="25"/>
            </a:xfrm>
            <a:custGeom>
              <a:avLst/>
              <a:gdLst>
                <a:gd name="T0" fmla="*/ 45 w 45"/>
                <a:gd name="T1" fmla="*/ 29 h 29"/>
                <a:gd name="T2" fmla="*/ 10 w 45"/>
                <a:gd name="T3" fmla="*/ 20 h 29"/>
                <a:gd name="T4" fmla="*/ 0 w 45"/>
                <a:gd name="T5" fmla="*/ 1 h 29"/>
                <a:gd name="T6" fmla="*/ 30 w 45"/>
                <a:gd name="T7" fmla="*/ 9 h 29"/>
                <a:gd name="T8" fmla="*/ 45 w 4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9">
                  <a:moveTo>
                    <a:pt x="45" y="29"/>
                  </a:moveTo>
                  <a:cubicBezTo>
                    <a:pt x="45" y="29"/>
                    <a:pt x="20" y="29"/>
                    <a:pt x="10" y="20"/>
                  </a:cubicBezTo>
                  <a:cubicBezTo>
                    <a:pt x="0" y="11"/>
                    <a:pt x="0" y="1"/>
                    <a:pt x="0" y="1"/>
                  </a:cubicBezTo>
                  <a:cubicBezTo>
                    <a:pt x="0" y="1"/>
                    <a:pt x="20" y="0"/>
                    <a:pt x="30" y="9"/>
                  </a:cubicBezTo>
                  <a:cubicBezTo>
                    <a:pt x="40" y="17"/>
                    <a:pt x="45" y="28"/>
                    <a:pt x="45" y="29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23" name="Freeform 5197">
              <a:extLst>
                <a:ext uri="{FF2B5EF4-FFF2-40B4-BE49-F238E27FC236}">
                  <a16:creationId xmlns:a16="http://schemas.microsoft.com/office/drawing/2014/main" id="{51F8A296-A41C-49BA-8B5F-725CC894C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259"/>
              <a:ext cx="26" cy="22"/>
            </a:xfrm>
            <a:custGeom>
              <a:avLst/>
              <a:gdLst>
                <a:gd name="T0" fmla="*/ 31 w 31"/>
                <a:gd name="T1" fmla="*/ 27 h 27"/>
                <a:gd name="T2" fmla="*/ 6 w 31"/>
                <a:gd name="T3" fmla="*/ 15 h 27"/>
                <a:gd name="T4" fmla="*/ 2 w 31"/>
                <a:gd name="T5" fmla="*/ 0 h 27"/>
                <a:gd name="T6" fmla="*/ 23 w 31"/>
                <a:gd name="T7" fmla="*/ 10 h 27"/>
                <a:gd name="T8" fmla="*/ 31 w 3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">
                  <a:moveTo>
                    <a:pt x="31" y="27"/>
                  </a:moveTo>
                  <a:cubicBezTo>
                    <a:pt x="31" y="27"/>
                    <a:pt x="12" y="23"/>
                    <a:pt x="6" y="15"/>
                  </a:cubicBezTo>
                  <a:cubicBezTo>
                    <a:pt x="0" y="7"/>
                    <a:pt x="2" y="0"/>
                    <a:pt x="2" y="0"/>
                  </a:cubicBezTo>
                  <a:cubicBezTo>
                    <a:pt x="2" y="0"/>
                    <a:pt x="17" y="2"/>
                    <a:pt x="23" y="10"/>
                  </a:cubicBezTo>
                  <a:cubicBezTo>
                    <a:pt x="29" y="18"/>
                    <a:pt x="31" y="26"/>
                    <a:pt x="31" y="27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24" name="Freeform 5198">
              <a:extLst>
                <a:ext uri="{FF2B5EF4-FFF2-40B4-BE49-F238E27FC236}">
                  <a16:creationId xmlns:a16="http://schemas.microsoft.com/office/drawing/2014/main" id="{AB2AFA29-DD0F-4AB2-854C-66BEB65C2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" y="3275"/>
              <a:ext cx="25" cy="11"/>
            </a:xfrm>
            <a:custGeom>
              <a:avLst/>
              <a:gdLst>
                <a:gd name="T0" fmla="*/ 29 w 29"/>
                <a:gd name="T1" fmla="*/ 7 h 13"/>
                <a:gd name="T2" fmla="*/ 10 w 29"/>
                <a:gd name="T3" fmla="*/ 11 h 13"/>
                <a:gd name="T4" fmla="*/ 0 w 29"/>
                <a:gd name="T5" fmla="*/ 5 h 13"/>
                <a:gd name="T6" fmla="*/ 16 w 29"/>
                <a:gd name="T7" fmla="*/ 2 h 13"/>
                <a:gd name="T8" fmla="*/ 29 w 2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3">
                  <a:moveTo>
                    <a:pt x="29" y="7"/>
                  </a:moveTo>
                  <a:cubicBezTo>
                    <a:pt x="29" y="7"/>
                    <a:pt x="18" y="13"/>
                    <a:pt x="10" y="11"/>
                  </a:cubicBezTo>
                  <a:cubicBezTo>
                    <a:pt x="3" y="10"/>
                    <a:pt x="0" y="5"/>
                    <a:pt x="0" y="5"/>
                  </a:cubicBezTo>
                  <a:cubicBezTo>
                    <a:pt x="0" y="5"/>
                    <a:pt x="9" y="0"/>
                    <a:pt x="16" y="2"/>
                  </a:cubicBezTo>
                  <a:cubicBezTo>
                    <a:pt x="24" y="3"/>
                    <a:pt x="29" y="7"/>
                    <a:pt x="29" y="7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25" name="Freeform 5199">
              <a:extLst>
                <a:ext uri="{FF2B5EF4-FFF2-40B4-BE49-F238E27FC236}">
                  <a16:creationId xmlns:a16="http://schemas.microsoft.com/office/drawing/2014/main" id="{B63A2A97-A37B-499A-A271-183D59A9C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" y="3843"/>
              <a:ext cx="385" cy="436"/>
            </a:xfrm>
            <a:custGeom>
              <a:avLst/>
              <a:gdLst>
                <a:gd name="T0" fmla="*/ 404 w 451"/>
                <a:gd name="T1" fmla="*/ 390 h 512"/>
                <a:gd name="T2" fmla="*/ 328 w 451"/>
                <a:gd name="T3" fmla="*/ 409 h 512"/>
                <a:gd name="T4" fmla="*/ 362 w 451"/>
                <a:gd name="T5" fmla="*/ 357 h 512"/>
                <a:gd name="T6" fmla="*/ 421 w 451"/>
                <a:gd name="T7" fmla="*/ 282 h 512"/>
                <a:gd name="T8" fmla="*/ 343 w 451"/>
                <a:gd name="T9" fmla="*/ 277 h 512"/>
                <a:gd name="T10" fmla="*/ 347 w 451"/>
                <a:gd name="T11" fmla="*/ 236 h 512"/>
                <a:gd name="T12" fmla="*/ 433 w 451"/>
                <a:gd name="T13" fmla="*/ 146 h 512"/>
                <a:gd name="T14" fmla="*/ 372 w 451"/>
                <a:gd name="T15" fmla="*/ 148 h 512"/>
                <a:gd name="T16" fmla="*/ 355 w 451"/>
                <a:gd name="T17" fmla="*/ 106 h 512"/>
                <a:gd name="T18" fmla="*/ 367 w 451"/>
                <a:gd name="T19" fmla="*/ 27 h 512"/>
                <a:gd name="T20" fmla="*/ 323 w 451"/>
                <a:gd name="T21" fmla="*/ 7 h 512"/>
                <a:gd name="T22" fmla="*/ 274 w 451"/>
                <a:gd name="T23" fmla="*/ 6 h 512"/>
                <a:gd name="T24" fmla="*/ 244 w 451"/>
                <a:gd name="T25" fmla="*/ 81 h 512"/>
                <a:gd name="T26" fmla="*/ 207 w 451"/>
                <a:gd name="T27" fmla="*/ 111 h 512"/>
                <a:gd name="T28" fmla="*/ 155 w 451"/>
                <a:gd name="T29" fmla="*/ 84 h 512"/>
                <a:gd name="T30" fmla="*/ 185 w 451"/>
                <a:gd name="T31" fmla="*/ 200 h 512"/>
                <a:gd name="T32" fmla="*/ 168 w 451"/>
                <a:gd name="T33" fmla="*/ 238 h 512"/>
                <a:gd name="T34" fmla="*/ 97 w 451"/>
                <a:gd name="T35" fmla="*/ 209 h 512"/>
                <a:gd name="T36" fmla="*/ 110 w 451"/>
                <a:gd name="T37" fmla="*/ 300 h 512"/>
                <a:gd name="T38" fmla="*/ 114 w 451"/>
                <a:gd name="T39" fmla="*/ 361 h 512"/>
                <a:gd name="T40" fmla="*/ 56 w 451"/>
                <a:gd name="T41" fmla="*/ 312 h 512"/>
                <a:gd name="T42" fmla="*/ 74 w 451"/>
                <a:gd name="T43" fmla="*/ 438 h 512"/>
                <a:gd name="T44" fmla="*/ 190 w 451"/>
                <a:gd name="T45" fmla="*/ 499 h 512"/>
                <a:gd name="T46" fmla="*/ 324 w 451"/>
                <a:gd name="T47" fmla="*/ 495 h 512"/>
                <a:gd name="T48" fmla="*/ 404 w 451"/>
                <a:gd name="T49" fmla="*/ 39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1" h="512">
                  <a:moveTo>
                    <a:pt x="404" y="390"/>
                  </a:moveTo>
                  <a:cubicBezTo>
                    <a:pt x="373" y="366"/>
                    <a:pt x="357" y="413"/>
                    <a:pt x="328" y="409"/>
                  </a:cubicBezTo>
                  <a:cubicBezTo>
                    <a:pt x="271" y="399"/>
                    <a:pt x="348" y="364"/>
                    <a:pt x="362" y="357"/>
                  </a:cubicBezTo>
                  <a:cubicBezTo>
                    <a:pt x="386" y="345"/>
                    <a:pt x="427" y="311"/>
                    <a:pt x="421" y="282"/>
                  </a:cubicBezTo>
                  <a:cubicBezTo>
                    <a:pt x="410" y="235"/>
                    <a:pt x="369" y="278"/>
                    <a:pt x="343" y="277"/>
                  </a:cubicBezTo>
                  <a:cubicBezTo>
                    <a:pt x="299" y="276"/>
                    <a:pt x="324" y="247"/>
                    <a:pt x="347" y="236"/>
                  </a:cubicBezTo>
                  <a:cubicBezTo>
                    <a:pt x="375" y="222"/>
                    <a:pt x="451" y="191"/>
                    <a:pt x="433" y="146"/>
                  </a:cubicBezTo>
                  <a:cubicBezTo>
                    <a:pt x="420" y="114"/>
                    <a:pt x="392" y="144"/>
                    <a:pt x="372" y="148"/>
                  </a:cubicBezTo>
                  <a:cubicBezTo>
                    <a:pt x="333" y="155"/>
                    <a:pt x="344" y="127"/>
                    <a:pt x="355" y="106"/>
                  </a:cubicBezTo>
                  <a:cubicBezTo>
                    <a:pt x="369" y="80"/>
                    <a:pt x="393" y="55"/>
                    <a:pt x="367" y="27"/>
                  </a:cubicBezTo>
                  <a:cubicBezTo>
                    <a:pt x="356" y="15"/>
                    <a:pt x="339" y="7"/>
                    <a:pt x="323" y="7"/>
                  </a:cubicBezTo>
                  <a:cubicBezTo>
                    <a:pt x="309" y="1"/>
                    <a:pt x="289" y="0"/>
                    <a:pt x="274" y="6"/>
                  </a:cubicBezTo>
                  <a:cubicBezTo>
                    <a:pt x="236" y="19"/>
                    <a:pt x="245" y="52"/>
                    <a:pt x="244" y="81"/>
                  </a:cubicBezTo>
                  <a:cubicBezTo>
                    <a:pt x="243" y="104"/>
                    <a:pt x="238" y="134"/>
                    <a:pt x="207" y="111"/>
                  </a:cubicBezTo>
                  <a:cubicBezTo>
                    <a:pt x="191" y="99"/>
                    <a:pt x="183" y="61"/>
                    <a:pt x="155" y="84"/>
                  </a:cubicBezTo>
                  <a:cubicBezTo>
                    <a:pt x="116" y="115"/>
                    <a:pt x="167" y="175"/>
                    <a:pt x="185" y="200"/>
                  </a:cubicBezTo>
                  <a:cubicBezTo>
                    <a:pt x="200" y="220"/>
                    <a:pt x="207" y="255"/>
                    <a:pt x="168" y="238"/>
                  </a:cubicBezTo>
                  <a:cubicBezTo>
                    <a:pt x="144" y="227"/>
                    <a:pt x="129" y="172"/>
                    <a:pt x="97" y="209"/>
                  </a:cubicBezTo>
                  <a:cubicBezTo>
                    <a:pt x="76" y="232"/>
                    <a:pt x="95" y="279"/>
                    <a:pt x="110" y="300"/>
                  </a:cubicBezTo>
                  <a:cubicBezTo>
                    <a:pt x="119" y="312"/>
                    <a:pt x="169" y="376"/>
                    <a:pt x="114" y="361"/>
                  </a:cubicBezTo>
                  <a:cubicBezTo>
                    <a:pt x="86" y="352"/>
                    <a:pt x="96" y="304"/>
                    <a:pt x="56" y="312"/>
                  </a:cubicBezTo>
                  <a:cubicBezTo>
                    <a:pt x="0" y="324"/>
                    <a:pt x="53" y="416"/>
                    <a:pt x="74" y="438"/>
                  </a:cubicBezTo>
                  <a:cubicBezTo>
                    <a:pt x="107" y="473"/>
                    <a:pt x="146" y="493"/>
                    <a:pt x="190" y="499"/>
                  </a:cubicBezTo>
                  <a:cubicBezTo>
                    <a:pt x="232" y="512"/>
                    <a:pt x="276" y="511"/>
                    <a:pt x="324" y="495"/>
                  </a:cubicBezTo>
                  <a:cubicBezTo>
                    <a:pt x="354" y="484"/>
                    <a:pt x="447" y="425"/>
                    <a:pt x="404" y="390"/>
                  </a:cubicBezTo>
                  <a:close/>
                </a:path>
              </a:pathLst>
            </a:custGeom>
            <a:solidFill>
              <a:srgbClr val="E9B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26" name="Freeform 5200">
              <a:extLst>
                <a:ext uri="{FF2B5EF4-FFF2-40B4-BE49-F238E27FC236}">
                  <a16:creationId xmlns:a16="http://schemas.microsoft.com/office/drawing/2014/main" id="{E19BAFD2-0741-4FEB-89BF-AE5BF3A9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3865"/>
              <a:ext cx="164" cy="477"/>
            </a:xfrm>
            <a:custGeom>
              <a:avLst/>
              <a:gdLst>
                <a:gd name="T0" fmla="*/ 169 w 192"/>
                <a:gd name="T1" fmla="*/ 12 h 560"/>
                <a:gd name="T2" fmla="*/ 99 w 192"/>
                <a:gd name="T3" fmla="*/ 280 h 560"/>
                <a:gd name="T4" fmla="*/ 47 w 192"/>
                <a:gd name="T5" fmla="*/ 400 h 560"/>
                <a:gd name="T6" fmla="*/ 5 w 192"/>
                <a:gd name="T7" fmla="*/ 538 h 560"/>
                <a:gd name="T8" fmla="*/ 22 w 192"/>
                <a:gd name="T9" fmla="*/ 548 h 560"/>
                <a:gd name="T10" fmla="*/ 63 w 192"/>
                <a:gd name="T11" fmla="*/ 419 h 560"/>
                <a:gd name="T12" fmla="*/ 84 w 192"/>
                <a:gd name="T13" fmla="*/ 352 h 560"/>
                <a:gd name="T14" fmla="*/ 119 w 192"/>
                <a:gd name="T15" fmla="*/ 284 h 560"/>
                <a:gd name="T16" fmla="*/ 188 w 192"/>
                <a:gd name="T17" fmla="*/ 18 h 560"/>
                <a:gd name="T18" fmla="*/ 169 w 192"/>
                <a:gd name="T19" fmla="*/ 12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560">
                  <a:moveTo>
                    <a:pt x="169" y="12"/>
                  </a:moveTo>
                  <a:cubicBezTo>
                    <a:pt x="146" y="102"/>
                    <a:pt x="140" y="197"/>
                    <a:pt x="99" y="280"/>
                  </a:cubicBezTo>
                  <a:cubicBezTo>
                    <a:pt x="79" y="320"/>
                    <a:pt x="59" y="357"/>
                    <a:pt x="47" y="400"/>
                  </a:cubicBezTo>
                  <a:cubicBezTo>
                    <a:pt x="34" y="446"/>
                    <a:pt x="24" y="494"/>
                    <a:pt x="5" y="538"/>
                  </a:cubicBezTo>
                  <a:cubicBezTo>
                    <a:pt x="0" y="550"/>
                    <a:pt x="17" y="560"/>
                    <a:pt x="22" y="548"/>
                  </a:cubicBezTo>
                  <a:cubicBezTo>
                    <a:pt x="40" y="506"/>
                    <a:pt x="51" y="462"/>
                    <a:pt x="63" y="419"/>
                  </a:cubicBezTo>
                  <a:cubicBezTo>
                    <a:pt x="69" y="396"/>
                    <a:pt x="75" y="374"/>
                    <a:pt x="84" y="352"/>
                  </a:cubicBezTo>
                  <a:cubicBezTo>
                    <a:pt x="94" y="329"/>
                    <a:pt x="108" y="307"/>
                    <a:pt x="119" y="284"/>
                  </a:cubicBezTo>
                  <a:cubicBezTo>
                    <a:pt x="159" y="200"/>
                    <a:pt x="165" y="106"/>
                    <a:pt x="188" y="18"/>
                  </a:cubicBezTo>
                  <a:cubicBezTo>
                    <a:pt x="192" y="5"/>
                    <a:pt x="172" y="0"/>
                    <a:pt x="169" y="12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27" name="Freeform 5201">
              <a:extLst>
                <a:ext uri="{FF2B5EF4-FFF2-40B4-BE49-F238E27FC236}">
                  <a16:creationId xmlns:a16="http://schemas.microsoft.com/office/drawing/2014/main" id="{70612AF7-6FBA-4C63-B649-1C062A570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3931"/>
              <a:ext cx="201" cy="113"/>
            </a:xfrm>
            <a:custGeom>
              <a:avLst/>
              <a:gdLst>
                <a:gd name="T0" fmla="*/ 5 w 235"/>
                <a:gd name="T1" fmla="*/ 22 h 132"/>
                <a:gd name="T2" fmla="*/ 83 w 235"/>
                <a:gd name="T3" fmla="*/ 122 h 132"/>
                <a:gd name="T4" fmla="*/ 222 w 235"/>
                <a:gd name="T5" fmla="*/ 77 h 132"/>
                <a:gd name="T6" fmla="*/ 217 w 235"/>
                <a:gd name="T7" fmla="*/ 58 h 132"/>
                <a:gd name="T8" fmla="*/ 97 w 235"/>
                <a:gd name="T9" fmla="*/ 104 h 132"/>
                <a:gd name="T10" fmla="*/ 23 w 235"/>
                <a:gd name="T11" fmla="*/ 12 h 132"/>
                <a:gd name="T12" fmla="*/ 5 w 235"/>
                <a:gd name="T13" fmla="*/ 2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32">
                  <a:moveTo>
                    <a:pt x="5" y="22"/>
                  </a:moveTo>
                  <a:cubicBezTo>
                    <a:pt x="25" y="62"/>
                    <a:pt x="31" y="112"/>
                    <a:pt x="83" y="122"/>
                  </a:cubicBezTo>
                  <a:cubicBezTo>
                    <a:pt x="138" y="132"/>
                    <a:pt x="172" y="87"/>
                    <a:pt x="222" y="77"/>
                  </a:cubicBezTo>
                  <a:cubicBezTo>
                    <a:pt x="235" y="75"/>
                    <a:pt x="229" y="56"/>
                    <a:pt x="217" y="58"/>
                  </a:cubicBezTo>
                  <a:cubicBezTo>
                    <a:pt x="175" y="66"/>
                    <a:pt x="141" y="106"/>
                    <a:pt x="97" y="104"/>
                  </a:cubicBezTo>
                  <a:cubicBezTo>
                    <a:pt x="46" y="101"/>
                    <a:pt x="41" y="49"/>
                    <a:pt x="23" y="12"/>
                  </a:cubicBezTo>
                  <a:cubicBezTo>
                    <a:pt x="17" y="0"/>
                    <a:pt x="0" y="10"/>
                    <a:pt x="5" y="22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28" name="Freeform 5202">
              <a:extLst>
                <a:ext uri="{FF2B5EF4-FFF2-40B4-BE49-F238E27FC236}">
                  <a16:creationId xmlns:a16="http://schemas.microsoft.com/office/drawing/2014/main" id="{32D55A15-E070-4B33-B32E-882E732F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4047"/>
              <a:ext cx="238" cy="99"/>
            </a:xfrm>
            <a:custGeom>
              <a:avLst/>
              <a:gdLst>
                <a:gd name="T0" fmla="*/ 8 w 278"/>
                <a:gd name="T1" fmla="*/ 24 h 116"/>
                <a:gd name="T2" fmla="*/ 120 w 278"/>
                <a:gd name="T3" fmla="*/ 108 h 116"/>
                <a:gd name="T4" fmla="*/ 266 w 278"/>
                <a:gd name="T5" fmla="*/ 69 h 116"/>
                <a:gd name="T6" fmla="*/ 260 w 278"/>
                <a:gd name="T7" fmla="*/ 50 h 116"/>
                <a:gd name="T8" fmla="*/ 128 w 278"/>
                <a:gd name="T9" fmla="*/ 89 h 116"/>
                <a:gd name="T10" fmla="*/ 22 w 278"/>
                <a:gd name="T11" fmla="*/ 10 h 116"/>
                <a:gd name="T12" fmla="*/ 8 w 278"/>
                <a:gd name="T13" fmla="*/ 2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116">
                  <a:moveTo>
                    <a:pt x="8" y="24"/>
                  </a:moveTo>
                  <a:cubicBezTo>
                    <a:pt x="37" y="59"/>
                    <a:pt x="72" y="100"/>
                    <a:pt x="120" y="108"/>
                  </a:cubicBezTo>
                  <a:cubicBezTo>
                    <a:pt x="171" y="116"/>
                    <a:pt x="219" y="84"/>
                    <a:pt x="266" y="69"/>
                  </a:cubicBezTo>
                  <a:cubicBezTo>
                    <a:pt x="278" y="66"/>
                    <a:pt x="273" y="46"/>
                    <a:pt x="260" y="50"/>
                  </a:cubicBezTo>
                  <a:cubicBezTo>
                    <a:pt x="218" y="63"/>
                    <a:pt x="174" y="93"/>
                    <a:pt x="128" y="89"/>
                  </a:cubicBezTo>
                  <a:cubicBezTo>
                    <a:pt x="83" y="85"/>
                    <a:pt x="49" y="43"/>
                    <a:pt x="22" y="10"/>
                  </a:cubicBezTo>
                  <a:cubicBezTo>
                    <a:pt x="14" y="0"/>
                    <a:pt x="0" y="14"/>
                    <a:pt x="8" y="24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29" name="Freeform 5203">
              <a:extLst>
                <a:ext uri="{FF2B5EF4-FFF2-40B4-BE49-F238E27FC236}">
                  <a16:creationId xmlns:a16="http://schemas.microsoft.com/office/drawing/2014/main" id="{1CD2520C-72BC-4CDD-A13C-B8906864E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" y="4142"/>
              <a:ext cx="286" cy="108"/>
            </a:xfrm>
            <a:custGeom>
              <a:avLst/>
              <a:gdLst>
                <a:gd name="T0" fmla="*/ 11 w 335"/>
                <a:gd name="T1" fmla="*/ 24 h 127"/>
                <a:gd name="T2" fmla="*/ 139 w 335"/>
                <a:gd name="T3" fmla="*/ 108 h 127"/>
                <a:gd name="T4" fmla="*/ 323 w 335"/>
                <a:gd name="T5" fmla="*/ 86 h 127"/>
                <a:gd name="T6" fmla="*/ 318 w 335"/>
                <a:gd name="T7" fmla="*/ 67 h 127"/>
                <a:gd name="T8" fmla="*/ 139 w 335"/>
                <a:gd name="T9" fmla="*/ 87 h 127"/>
                <a:gd name="T10" fmla="*/ 21 w 335"/>
                <a:gd name="T11" fmla="*/ 7 h 127"/>
                <a:gd name="T12" fmla="*/ 11 w 335"/>
                <a:gd name="T13" fmla="*/ 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127">
                  <a:moveTo>
                    <a:pt x="11" y="24"/>
                  </a:moveTo>
                  <a:cubicBezTo>
                    <a:pt x="55" y="50"/>
                    <a:pt x="89" y="92"/>
                    <a:pt x="139" y="108"/>
                  </a:cubicBezTo>
                  <a:cubicBezTo>
                    <a:pt x="199" y="127"/>
                    <a:pt x="267" y="110"/>
                    <a:pt x="323" y="86"/>
                  </a:cubicBezTo>
                  <a:cubicBezTo>
                    <a:pt x="335" y="81"/>
                    <a:pt x="330" y="62"/>
                    <a:pt x="318" y="67"/>
                  </a:cubicBezTo>
                  <a:cubicBezTo>
                    <a:pt x="263" y="90"/>
                    <a:pt x="197" y="108"/>
                    <a:pt x="139" y="87"/>
                  </a:cubicBezTo>
                  <a:cubicBezTo>
                    <a:pt x="94" y="70"/>
                    <a:pt x="62" y="31"/>
                    <a:pt x="21" y="7"/>
                  </a:cubicBezTo>
                  <a:cubicBezTo>
                    <a:pt x="10" y="0"/>
                    <a:pt x="0" y="17"/>
                    <a:pt x="11" y="24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30" name="Freeform 5204">
              <a:extLst>
                <a:ext uri="{FF2B5EF4-FFF2-40B4-BE49-F238E27FC236}">
                  <a16:creationId xmlns:a16="http://schemas.microsoft.com/office/drawing/2014/main" id="{013C917A-484F-41C6-81AE-BCD1B816D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3964"/>
              <a:ext cx="25" cy="25"/>
            </a:xfrm>
            <a:custGeom>
              <a:avLst/>
              <a:gdLst>
                <a:gd name="T0" fmla="*/ 12 w 29"/>
                <a:gd name="T1" fmla="*/ 1 h 30"/>
                <a:gd name="T2" fmla="*/ 4 w 29"/>
                <a:gd name="T3" fmla="*/ 6 h 30"/>
                <a:gd name="T4" fmla="*/ 1 w 29"/>
                <a:gd name="T5" fmla="*/ 17 h 30"/>
                <a:gd name="T6" fmla="*/ 15 w 29"/>
                <a:gd name="T7" fmla="*/ 29 h 30"/>
                <a:gd name="T8" fmla="*/ 27 w 29"/>
                <a:gd name="T9" fmla="*/ 22 h 30"/>
                <a:gd name="T10" fmla="*/ 20 w 29"/>
                <a:gd name="T11" fmla="*/ 9 h 30"/>
                <a:gd name="T12" fmla="*/ 18 w 29"/>
                <a:gd name="T13" fmla="*/ 9 h 30"/>
                <a:gd name="T14" fmla="*/ 19 w 29"/>
                <a:gd name="T15" fmla="*/ 9 h 30"/>
                <a:gd name="T16" fmla="*/ 17 w 29"/>
                <a:gd name="T17" fmla="*/ 8 h 30"/>
                <a:gd name="T18" fmla="*/ 18 w 29"/>
                <a:gd name="T19" fmla="*/ 9 h 30"/>
                <a:gd name="T20" fmla="*/ 18 w 29"/>
                <a:gd name="T21" fmla="*/ 8 h 30"/>
                <a:gd name="T22" fmla="*/ 20 w 29"/>
                <a:gd name="T23" fmla="*/ 14 h 30"/>
                <a:gd name="T24" fmla="*/ 18 w 29"/>
                <a:gd name="T25" fmla="*/ 20 h 30"/>
                <a:gd name="T26" fmla="*/ 18 w 29"/>
                <a:gd name="T27" fmla="*/ 20 h 30"/>
                <a:gd name="T28" fmla="*/ 17 w 29"/>
                <a:gd name="T29" fmla="*/ 21 h 30"/>
                <a:gd name="T30" fmla="*/ 18 w 29"/>
                <a:gd name="T31" fmla="*/ 21 h 30"/>
                <a:gd name="T32" fmla="*/ 16 w 29"/>
                <a:gd name="T33" fmla="*/ 21 h 30"/>
                <a:gd name="T34" fmla="*/ 18 w 29"/>
                <a:gd name="T35" fmla="*/ 21 h 30"/>
                <a:gd name="T36" fmla="*/ 25 w 29"/>
                <a:gd name="T37" fmla="*/ 8 h 30"/>
                <a:gd name="T38" fmla="*/ 12 w 29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2" y="1"/>
                  </a:moveTo>
                  <a:cubicBezTo>
                    <a:pt x="9" y="2"/>
                    <a:pt x="6" y="4"/>
                    <a:pt x="4" y="6"/>
                  </a:cubicBezTo>
                  <a:cubicBezTo>
                    <a:pt x="1" y="9"/>
                    <a:pt x="0" y="13"/>
                    <a:pt x="1" y="17"/>
                  </a:cubicBezTo>
                  <a:cubicBezTo>
                    <a:pt x="2" y="24"/>
                    <a:pt x="9" y="27"/>
                    <a:pt x="15" y="29"/>
                  </a:cubicBezTo>
                  <a:cubicBezTo>
                    <a:pt x="20" y="30"/>
                    <a:pt x="26" y="27"/>
                    <a:pt x="27" y="22"/>
                  </a:cubicBezTo>
                  <a:cubicBezTo>
                    <a:pt x="29" y="16"/>
                    <a:pt x="26" y="11"/>
                    <a:pt x="20" y="9"/>
                  </a:cubicBezTo>
                  <a:cubicBezTo>
                    <a:pt x="20" y="9"/>
                    <a:pt x="19" y="9"/>
                    <a:pt x="18" y="9"/>
                  </a:cubicBezTo>
                  <a:cubicBezTo>
                    <a:pt x="16" y="8"/>
                    <a:pt x="20" y="9"/>
                    <a:pt x="19" y="9"/>
                  </a:cubicBezTo>
                  <a:cubicBezTo>
                    <a:pt x="18" y="9"/>
                    <a:pt x="18" y="8"/>
                    <a:pt x="17" y="8"/>
                  </a:cubicBezTo>
                  <a:cubicBezTo>
                    <a:pt x="16" y="8"/>
                    <a:pt x="16" y="7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10"/>
                    <a:pt x="20" y="12"/>
                    <a:pt x="20" y="14"/>
                  </a:cubicBezTo>
                  <a:cubicBezTo>
                    <a:pt x="20" y="17"/>
                    <a:pt x="20" y="19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1"/>
                    <a:pt x="16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23" y="19"/>
                    <a:pt x="26" y="14"/>
                    <a:pt x="25" y="8"/>
                  </a:cubicBezTo>
                  <a:cubicBezTo>
                    <a:pt x="23" y="3"/>
                    <a:pt x="18" y="0"/>
                    <a:pt x="12" y="1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31" name="Freeform 5205">
              <a:extLst>
                <a:ext uri="{FF2B5EF4-FFF2-40B4-BE49-F238E27FC236}">
                  <a16:creationId xmlns:a16="http://schemas.microsoft.com/office/drawing/2014/main" id="{1DBC1FF2-0704-434C-97C9-56F08260B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" y="4056"/>
              <a:ext cx="22" cy="17"/>
            </a:xfrm>
            <a:custGeom>
              <a:avLst/>
              <a:gdLst>
                <a:gd name="T0" fmla="*/ 13 w 26"/>
                <a:gd name="T1" fmla="*/ 20 h 20"/>
                <a:gd name="T2" fmla="*/ 13 w 26"/>
                <a:gd name="T3" fmla="*/ 0 h 20"/>
                <a:gd name="T4" fmla="*/ 13 w 26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20"/>
                  </a:moveTo>
                  <a:cubicBezTo>
                    <a:pt x="26" y="20"/>
                    <a:pt x="26" y="0"/>
                    <a:pt x="13" y="0"/>
                  </a:cubicBezTo>
                  <a:cubicBezTo>
                    <a:pt x="0" y="0"/>
                    <a:pt x="0" y="20"/>
                    <a:pt x="13" y="20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32" name="Freeform 5206">
              <a:extLst>
                <a:ext uri="{FF2B5EF4-FFF2-40B4-BE49-F238E27FC236}">
                  <a16:creationId xmlns:a16="http://schemas.microsoft.com/office/drawing/2014/main" id="{3EECE988-DA57-454D-9A99-640542121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3863"/>
              <a:ext cx="22" cy="17"/>
            </a:xfrm>
            <a:custGeom>
              <a:avLst/>
              <a:gdLst>
                <a:gd name="T0" fmla="*/ 13 w 26"/>
                <a:gd name="T1" fmla="*/ 20 h 20"/>
                <a:gd name="T2" fmla="*/ 13 w 26"/>
                <a:gd name="T3" fmla="*/ 0 h 20"/>
                <a:gd name="T4" fmla="*/ 13 w 26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20"/>
                  </a:moveTo>
                  <a:cubicBezTo>
                    <a:pt x="26" y="20"/>
                    <a:pt x="26" y="0"/>
                    <a:pt x="13" y="0"/>
                  </a:cubicBezTo>
                  <a:cubicBezTo>
                    <a:pt x="0" y="0"/>
                    <a:pt x="0" y="20"/>
                    <a:pt x="13" y="20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33" name="Freeform 5207">
              <a:extLst>
                <a:ext uri="{FF2B5EF4-FFF2-40B4-BE49-F238E27FC236}">
                  <a16:creationId xmlns:a16="http://schemas.microsoft.com/office/drawing/2014/main" id="{E16CD2AD-B26F-4A22-9AD6-79A7BBAA1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4165"/>
              <a:ext cx="22" cy="17"/>
            </a:xfrm>
            <a:custGeom>
              <a:avLst/>
              <a:gdLst>
                <a:gd name="T0" fmla="*/ 13 w 26"/>
                <a:gd name="T1" fmla="*/ 20 h 20"/>
                <a:gd name="T2" fmla="*/ 13 w 26"/>
                <a:gd name="T3" fmla="*/ 0 h 20"/>
                <a:gd name="T4" fmla="*/ 13 w 26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20"/>
                  </a:moveTo>
                  <a:cubicBezTo>
                    <a:pt x="26" y="20"/>
                    <a:pt x="26" y="0"/>
                    <a:pt x="13" y="0"/>
                  </a:cubicBezTo>
                  <a:cubicBezTo>
                    <a:pt x="0" y="0"/>
                    <a:pt x="0" y="20"/>
                    <a:pt x="13" y="20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34" name="Freeform 5208">
              <a:extLst>
                <a:ext uri="{FF2B5EF4-FFF2-40B4-BE49-F238E27FC236}">
                  <a16:creationId xmlns:a16="http://schemas.microsoft.com/office/drawing/2014/main" id="{962BEF5C-AF1C-44D2-BD5B-E8A27573C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4132"/>
              <a:ext cx="22" cy="17"/>
            </a:xfrm>
            <a:custGeom>
              <a:avLst/>
              <a:gdLst>
                <a:gd name="T0" fmla="*/ 13 w 26"/>
                <a:gd name="T1" fmla="*/ 20 h 20"/>
                <a:gd name="T2" fmla="*/ 13 w 26"/>
                <a:gd name="T3" fmla="*/ 0 h 20"/>
                <a:gd name="T4" fmla="*/ 13 w 26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20"/>
                  </a:moveTo>
                  <a:cubicBezTo>
                    <a:pt x="26" y="20"/>
                    <a:pt x="26" y="0"/>
                    <a:pt x="13" y="0"/>
                  </a:cubicBezTo>
                  <a:cubicBezTo>
                    <a:pt x="0" y="0"/>
                    <a:pt x="0" y="20"/>
                    <a:pt x="13" y="20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35" name="Freeform 5209">
              <a:extLst>
                <a:ext uri="{FF2B5EF4-FFF2-40B4-BE49-F238E27FC236}">
                  <a16:creationId xmlns:a16="http://schemas.microsoft.com/office/drawing/2014/main" id="{FC20D467-2765-4291-B982-E849AFF4F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" y="4246"/>
              <a:ext cx="22" cy="17"/>
            </a:xfrm>
            <a:custGeom>
              <a:avLst/>
              <a:gdLst>
                <a:gd name="T0" fmla="*/ 13 w 26"/>
                <a:gd name="T1" fmla="*/ 20 h 20"/>
                <a:gd name="T2" fmla="*/ 13 w 26"/>
                <a:gd name="T3" fmla="*/ 0 h 20"/>
                <a:gd name="T4" fmla="*/ 13 w 26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20"/>
                  </a:moveTo>
                  <a:cubicBezTo>
                    <a:pt x="26" y="20"/>
                    <a:pt x="26" y="0"/>
                    <a:pt x="13" y="0"/>
                  </a:cubicBezTo>
                  <a:cubicBezTo>
                    <a:pt x="0" y="0"/>
                    <a:pt x="0" y="20"/>
                    <a:pt x="13" y="20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36" name="Freeform 5210">
              <a:extLst>
                <a:ext uri="{FF2B5EF4-FFF2-40B4-BE49-F238E27FC236}">
                  <a16:creationId xmlns:a16="http://schemas.microsoft.com/office/drawing/2014/main" id="{9DA292E3-1FE6-4642-9B1F-4ABCD2B37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4128"/>
              <a:ext cx="190" cy="190"/>
            </a:xfrm>
            <a:custGeom>
              <a:avLst/>
              <a:gdLst>
                <a:gd name="T0" fmla="*/ 70 w 223"/>
                <a:gd name="T1" fmla="*/ 133 h 223"/>
                <a:gd name="T2" fmla="*/ 12 w 223"/>
                <a:gd name="T3" fmla="*/ 126 h 223"/>
                <a:gd name="T4" fmla="*/ 66 w 223"/>
                <a:gd name="T5" fmla="*/ 101 h 223"/>
                <a:gd name="T6" fmla="*/ 53 w 223"/>
                <a:gd name="T7" fmla="*/ 40 h 223"/>
                <a:gd name="T8" fmla="*/ 111 w 223"/>
                <a:gd name="T9" fmla="*/ 85 h 223"/>
                <a:gd name="T10" fmla="*/ 186 w 223"/>
                <a:gd name="T11" fmla="*/ 57 h 223"/>
                <a:gd name="T12" fmla="*/ 146 w 223"/>
                <a:gd name="T13" fmla="*/ 109 h 223"/>
                <a:gd name="T14" fmla="*/ 196 w 223"/>
                <a:gd name="T15" fmla="*/ 169 h 223"/>
                <a:gd name="T16" fmla="*/ 117 w 223"/>
                <a:gd name="T17" fmla="*/ 149 h 223"/>
                <a:gd name="T18" fmla="*/ 73 w 223"/>
                <a:gd name="T19" fmla="*/ 215 h 223"/>
                <a:gd name="T20" fmla="*/ 70 w 223"/>
                <a:gd name="T21" fmla="*/ 13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223">
                  <a:moveTo>
                    <a:pt x="70" y="133"/>
                  </a:moveTo>
                  <a:cubicBezTo>
                    <a:pt x="57" y="142"/>
                    <a:pt x="20" y="141"/>
                    <a:pt x="12" y="126"/>
                  </a:cubicBezTo>
                  <a:cubicBezTo>
                    <a:pt x="0" y="101"/>
                    <a:pt x="50" y="98"/>
                    <a:pt x="66" y="101"/>
                  </a:cubicBezTo>
                  <a:cubicBezTo>
                    <a:pt x="51" y="88"/>
                    <a:pt x="41" y="57"/>
                    <a:pt x="53" y="40"/>
                  </a:cubicBezTo>
                  <a:cubicBezTo>
                    <a:pt x="82" y="0"/>
                    <a:pt x="106" y="68"/>
                    <a:pt x="111" y="85"/>
                  </a:cubicBezTo>
                  <a:cubicBezTo>
                    <a:pt x="104" y="60"/>
                    <a:pt x="173" y="27"/>
                    <a:pt x="186" y="57"/>
                  </a:cubicBezTo>
                  <a:cubicBezTo>
                    <a:pt x="197" y="79"/>
                    <a:pt x="164" y="101"/>
                    <a:pt x="146" y="109"/>
                  </a:cubicBezTo>
                  <a:cubicBezTo>
                    <a:pt x="169" y="113"/>
                    <a:pt x="223" y="142"/>
                    <a:pt x="196" y="169"/>
                  </a:cubicBezTo>
                  <a:cubicBezTo>
                    <a:pt x="176" y="190"/>
                    <a:pt x="133" y="160"/>
                    <a:pt x="117" y="149"/>
                  </a:cubicBezTo>
                  <a:cubicBezTo>
                    <a:pt x="133" y="160"/>
                    <a:pt x="96" y="223"/>
                    <a:pt x="73" y="215"/>
                  </a:cubicBezTo>
                  <a:cubicBezTo>
                    <a:pt x="48" y="207"/>
                    <a:pt x="52" y="146"/>
                    <a:pt x="70" y="133"/>
                  </a:cubicBezTo>
                  <a:close/>
                </a:path>
              </a:pathLst>
            </a:custGeom>
            <a:solidFill>
              <a:srgbClr val="EF7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37" name="Freeform 5211">
              <a:extLst>
                <a:ext uri="{FF2B5EF4-FFF2-40B4-BE49-F238E27FC236}">
                  <a16:creationId xmlns:a16="http://schemas.microsoft.com/office/drawing/2014/main" id="{1D3940CE-7CDF-402D-A8DE-225B318B7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3791"/>
              <a:ext cx="101" cy="438"/>
            </a:xfrm>
            <a:custGeom>
              <a:avLst/>
              <a:gdLst>
                <a:gd name="T0" fmla="*/ 50 w 118"/>
                <a:gd name="T1" fmla="*/ 515 h 515"/>
                <a:gd name="T2" fmla="*/ 113 w 118"/>
                <a:gd name="T3" fmla="*/ 1 h 515"/>
                <a:gd name="T4" fmla="*/ 113 w 118"/>
                <a:gd name="T5" fmla="*/ 0 h 515"/>
                <a:gd name="T6" fmla="*/ 118 w 118"/>
                <a:gd name="T7" fmla="*/ 1 h 515"/>
                <a:gd name="T8" fmla="*/ 117 w 118"/>
                <a:gd name="T9" fmla="*/ 2 h 515"/>
                <a:gd name="T10" fmla="*/ 55 w 118"/>
                <a:gd name="T11" fmla="*/ 514 h 515"/>
                <a:gd name="T12" fmla="*/ 50 w 118"/>
                <a:gd name="T13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515">
                  <a:moveTo>
                    <a:pt x="50" y="515"/>
                  </a:moveTo>
                  <a:cubicBezTo>
                    <a:pt x="0" y="354"/>
                    <a:pt x="94" y="58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98" y="59"/>
                    <a:pt x="5" y="354"/>
                    <a:pt x="55" y="514"/>
                  </a:cubicBezTo>
                  <a:lnTo>
                    <a:pt x="50" y="515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38" name="Freeform 5212">
              <a:extLst>
                <a:ext uri="{FF2B5EF4-FFF2-40B4-BE49-F238E27FC236}">
                  <a16:creationId xmlns:a16="http://schemas.microsoft.com/office/drawing/2014/main" id="{81A51846-E26C-4D21-8CCA-9EFA2056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4176"/>
              <a:ext cx="169" cy="52"/>
            </a:xfrm>
            <a:custGeom>
              <a:avLst/>
              <a:gdLst>
                <a:gd name="T0" fmla="*/ 0 w 198"/>
                <a:gd name="T1" fmla="*/ 18 h 62"/>
                <a:gd name="T2" fmla="*/ 198 w 198"/>
                <a:gd name="T3" fmla="*/ 0 h 62"/>
                <a:gd name="T4" fmla="*/ 3 w 198"/>
                <a:gd name="T5" fmla="*/ 36 h 62"/>
                <a:gd name="T6" fmla="*/ 0 w 198"/>
                <a:gd name="T7" fmla="*/ 1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62">
                  <a:moveTo>
                    <a:pt x="0" y="18"/>
                  </a:moveTo>
                  <a:cubicBezTo>
                    <a:pt x="0" y="18"/>
                    <a:pt x="153" y="46"/>
                    <a:pt x="198" y="0"/>
                  </a:cubicBezTo>
                  <a:cubicBezTo>
                    <a:pt x="198" y="0"/>
                    <a:pt x="158" y="62"/>
                    <a:pt x="3" y="36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39" name="Freeform 5213">
              <a:extLst>
                <a:ext uri="{FF2B5EF4-FFF2-40B4-BE49-F238E27FC236}">
                  <a16:creationId xmlns:a16="http://schemas.microsoft.com/office/drawing/2014/main" id="{55512FFB-E1CC-4AA4-BAB2-4060B53EF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4138"/>
              <a:ext cx="188" cy="80"/>
            </a:xfrm>
            <a:custGeom>
              <a:avLst/>
              <a:gdLst>
                <a:gd name="T0" fmla="*/ 216 w 221"/>
                <a:gd name="T1" fmla="*/ 69 h 94"/>
                <a:gd name="T2" fmla="*/ 0 w 221"/>
                <a:gd name="T3" fmla="*/ 0 h 94"/>
                <a:gd name="T4" fmla="*/ 221 w 221"/>
                <a:gd name="T5" fmla="*/ 94 h 94"/>
                <a:gd name="T6" fmla="*/ 216 w 221"/>
                <a:gd name="T7" fmla="*/ 6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94">
                  <a:moveTo>
                    <a:pt x="216" y="69"/>
                  </a:moveTo>
                  <a:cubicBezTo>
                    <a:pt x="216" y="69"/>
                    <a:pt x="33" y="62"/>
                    <a:pt x="0" y="0"/>
                  </a:cubicBezTo>
                  <a:cubicBezTo>
                    <a:pt x="0" y="0"/>
                    <a:pt x="39" y="86"/>
                    <a:pt x="221" y="94"/>
                  </a:cubicBezTo>
                  <a:lnTo>
                    <a:pt x="216" y="69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40" name="Freeform 5214">
              <a:extLst>
                <a:ext uri="{FF2B5EF4-FFF2-40B4-BE49-F238E27FC236}">
                  <a16:creationId xmlns:a16="http://schemas.microsoft.com/office/drawing/2014/main" id="{E780A76C-3B93-454E-8E13-046B21025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4110"/>
              <a:ext cx="137" cy="57"/>
            </a:xfrm>
            <a:custGeom>
              <a:avLst/>
              <a:gdLst>
                <a:gd name="T0" fmla="*/ 0 w 161"/>
                <a:gd name="T1" fmla="*/ 26 h 67"/>
                <a:gd name="T2" fmla="*/ 161 w 161"/>
                <a:gd name="T3" fmla="*/ 0 h 67"/>
                <a:gd name="T4" fmla="*/ 1 w 161"/>
                <a:gd name="T5" fmla="*/ 48 h 67"/>
                <a:gd name="T6" fmla="*/ 0 w 161"/>
                <a:gd name="T7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67">
                  <a:moveTo>
                    <a:pt x="0" y="26"/>
                  </a:moveTo>
                  <a:cubicBezTo>
                    <a:pt x="0" y="26"/>
                    <a:pt x="127" y="48"/>
                    <a:pt x="161" y="0"/>
                  </a:cubicBezTo>
                  <a:cubicBezTo>
                    <a:pt x="161" y="0"/>
                    <a:pt x="129" y="67"/>
                    <a:pt x="1" y="48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41" name="Freeform 5215">
              <a:extLst>
                <a:ext uri="{FF2B5EF4-FFF2-40B4-BE49-F238E27FC236}">
                  <a16:creationId xmlns:a16="http://schemas.microsoft.com/office/drawing/2014/main" id="{93E7BA32-BF1F-4446-A636-FFE7A7C6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" y="4091"/>
              <a:ext cx="131" cy="69"/>
            </a:xfrm>
            <a:custGeom>
              <a:avLst/>
              <a:gdLst>
                <a:gd name="T0" fmla="*/ 152 w 154"/>
                <a:gd name="T1" fmla="*/ 54 h 81"/>
                <a:gd name="T2" fmla="*/ 0 w 154"/>
                <a:gd name="T3" fmla="*/ 0 h 81"/>
                <a:gd name="T4" fmla="*/ 154 w 154"/>
                <a:gd name="T5" fmla="*/ 78 h 81"/>
                <a:gd name="T6" fmla="*/ 152 w 154"/>
                <a:gd name="T7" fmla="*/ 5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81">
                  <a:moveTo>
                    <a:pt x="152" y="54"/>
                  </a:moveTo>
                  <a:cubicBezTo>
                    <a:pt x="152" y="54"/>
                    <a:pt x="19" y="59"/>
                    <a:pt x="0" y="0"/>
                  </a:cubicBezTo>
                  <a:cubicBezTo>
                    <a:pt x="0" y="0"/>
                    <a:pt x="22" y="81"/>
                    <a:pt x="154" y="78"/>
                  </a:cubicBezTo>
                  <a:lnTo>
                    <a:pt x="152" y="54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42" name="Freeform 5216">
              <a:extLst>
                <a:ext uri="{FF2B5EF4-FFF2-40B4-BE49-F238E27FC236}">
                  <a16:creationId xmlns:a16="http://schemas.microsoft.com/office/drawing/2014/main" id="{F6E2C116-9A5D-4CA5-92DE-694233A38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4050"/>
              <a:ext cx="114" cy="68"/>
            </a:xfrm>
            <a:custGeom>
              <a:avLst/>
              <a:gdLst>
                <a:gd name="T0" fmla="*/ 133 w 133"/>
                <a:gd name="T1" fmla="*/ 50 h 80"/>
                <a:gd name="T2" fmla="*/ 0 w 133"/>
                <a:gd name="T3" fmla="*/ 0 h 80"/>
                <a:gd name="T4" fmla="*/ 133 w 133"/>
                <a:gd name="T5" fmla="*/ 74 h 80"/>
                <a:gd name="T6" fmla="*/ 133 w 133"/>
                <a:gd name="T7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80">
                  <a:moveTo>
                    <a:pt x="133" y="50"/>
                  </a:moveTo>
                  <a:cubicBezTo>
                    <a:pt x="133" y="50"/>
                    <a:pt x="15" y="58"/>
                    <a:pt x="0" y="0"/>
                  </a:cubicBezTo>
                  <a:cubicBezTo>
                    <a:pt x="0" y="0"/>
                    <a:pt x="16" y="80"/>
                    <a:pt x="133" y="74"/>
                  </a:cubicBezTo>
                  <a:lnTo>
                    <a:pt x="133" y="50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43" name="Freeform 5217">
              <a:extLst>
                <a:ext uri="{FF2B5EF4-FFF2-40B4-BE49-F238E27FC236}">
                  <a16:creationId xmlns:a16="http://schemas.microsoft.com/office/drawing/2014/main" id="{E6210BC8-36AE-46A4-8D5A-C712C5E71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4062"/>
              <a:ext cx="118" cy="69"/>
            </a:xfrm>
            <a:custGeom>
              <a:avLst/>
              <a:gdLst>
                <a:gd name="T0" fmla="*/ 0 w 139"/>
                <a:gd name="T1" fmla="*/ 30 h 82"/>
                <a:gd name="T2" fmla="*/ 139 w 139"/>
                <a:gd name="T3" fmla="*/ 0 h 82"/>
                <a:gd name="T4" fmla="*/ 0 w 139"/>
                <a:gd name="T5" fmla="*/ 56 h 82"/>
                <a:gd name="T6" fmla="*/ 0 w 139"/>
                <a:gd name="T7" fmla="*/ 3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82">
                  <a:moveTo>
                    <a:pt x="0" y="30"/>
                  </a:moveTo>
                  <a:cubicBezTo>
                    <a:pt x="0" y="30"/>
                    <a:pt x="112" y="58"/>
                    <a:pt x="139" y="0"/>
                  </a:cubicBezTo>
                  <a:cubicBezTo>
                    <a:pt x="139" y="0"/>
                    <a:pt x="114" y="82"/>
                    <a:pt x="0" y="56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44" name="Freeform 5218">
              <a:extLst>
                <a:ext uri="{FF2B5EF4-FFF2-40B4-BE49-F238E27FC236}">
                  <a16:creationId xmlns:a16="http://schemas.microsoft.com/office/drawing/2014/main" id="{EF739B07-CE51-4A23-A536-970CC5137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4011"/>
              <a:ext cx="104" cy="69"/>
            </a:xfrm>
            <a:custGeom>
              <a:avLst/>
              <a:gdLst>
                <a:gd name="T0" fmla="*/ 4 w 122"/>
                <a:gd name="T1" fmla="*/ 28 h 82"/>
                <a:gd name="T2" fmla="*/ 122 w 122"/>
                <a:gd name="T3" fmla="*/ 0 h 82"/>
                <a:gd name="T4" fmla="*/ 0 w 122"/>
                <a:gd name="T5" fmla="*/ 55 h 82"/>
                <a:gd name="T6" fmla="*/ 4 w 122"/>
                <a:gd name="T7" fmla="*/ 2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82">
                  <a:moveTo>
                    <a:pt x="4" y="28"/>
                  </a:moveTo>
                  <a:cubicBezTo>
                    <a:pt x="4" y="28"/>
                    <a:pt x="98" y="58"/>
                    <a:pt x="122" y="0"/>
                  </a:cubicBezTo>
                  <a:cubicBezTo>
                    <a:pt x="122" y="0"/>
                    <a:pt x="100" y="82"/>
                    <a:pt x="0" y="55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45" name="Freeform 5219">
              <a:extLst>
                <a:ext uri="{FF2B5EF4-FFF2-40B4-BE49-F238E27FC236}">
                  <a16:creationId xmlns:a16="http://schemas.microsoft.com/office/drawing/2014/main" id="{B90BCE18-8FC2-471F-80AE-1428B5EA2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3995"/>
              <a:ext cx="73" cy="65"/>
            </a:xfrm>
            <a:custGeom>
              <a:avLst/>
              <a:gdLst>
                <a:gd name="T0" fmla="*/ 86 w 86"/>
                <a:gd name="T1" fmla="*/ 47 h 76"/>
                <a:gd name="T2" fmla="*/ 13 w 86"/>
                <a:gd name="T3" fmla="*/ 0 h 76"/>
                <a:gd name="T4" fmla="*/ 79 w 86"/>
                <a:gd name="T5" fmla="*/ 72 h 76"/>
                <a:gd name="T6" fmla="*/ 86 w 86"/>
                <a:gd name="T7" fmla="*/ 4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76">
                  <a:moveTo>
                    <a:pt x="86" y="47"/>
                  </a:moveTo>
                  <a:cubicBezTo>
                    <a:pt x="86" y="47"/>
                    <a:pt x="10" y="56"/>
                    <a:pt x="13" y="0"/>
                  </a:cubicBezTo>
                  <a:cubicBezTo>
                    <a:pt x="13" y="0"/>
                    <a:pt x="0" y="76"/>
                    <a:pt x="79" y="72"/>
                  </a:cubicBezTo>
                  <a:lnTo>
                    <a:pt x="86" y="47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46" name="Freeform 5220">
              <a:extLst>
                <a:ext uri="{FF2B5EF4-FFF2-40B4-BE49-F238E27FC236}">
                  <a16:creationId xmlns:a16="http://schemas.microsoft.com/office/drawing/2014/main" id="{034276B2-F85F-40DA-B0DB-5271D9479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3971"/>
              <a:ext cx="96" cy="58"/>
            </a:xfrm>
            <a:custGeom>
              <a:avLst/>
              <a:gdLst>
                <a:gd name="T0" fmla="*/ 4 w 112"/>
                <a:gd name="T1" fmla="*/ 24 h 69"/>
                <a:gd name="T2" fmla="*/ 112 w 112"/>
                <a:gd name="T3" fmla="*/ 0 h 69"/>
                <a:gd name="T4" fmla="*/ 0 w 112"/>
                <a:gd name="T5" fmla="*/ 47 h 69"/>
                <a:gd name="T6" fmla="*/ 4 w 112"/>
                <a:gd name="T7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69">
                  <a:moveTo>
                    <a:pt x="4" y="24"/>
                  </a:moveTo>
                  <a:cubicBezTo>
                    <a:pt x="4" y="24"/>
                    <a:pt x="90" y="49"/>
                    <a:pt x="112" y="0"/>
                  </a:cubicBezTo>
                  <a:cubicBezTo>
                    <a:pt x="112" y="0"/>
                    <a:pt x="91" y="69"/>
                    <a:pt x="0" y="47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47" name="Freeform 5221">
              <a:extLst>
                <a:ext uri="{FF2B5EF4-FFF2-40B4-BE49-F238E27FC236}">
                  <a16:creationId xmlns:a16="http://schemas.microsoft.com/office/drawing/2014/main" id="{7A58D0F4-2C7A-4A0B-B343-BB84164C2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" y="3954"/>
              <a:ext cx="71" cy="54"/>
            </a:xfrm>
            <a:custGeom>
              <a:avLst/>
              <a:gdLst>
                <a:gd name="T0" fmla="*/ 84 w 84"/>
                <a:gd name="T1" fmla="*/ 45 h 64"/>
                <a:gd name="T2" fmla="*/ 10 w 84"/>
                <a:gd name="T3" fmla="*/ 0 h 64"/>
                <a:gd name="T4" fmla="*/ 78 w 84"/>
                <a:gd name="T5" fmla="*/ 64 h 64"/>
                <a:gd name="T6" fmla="*/ 84 w 84"/>
                <a:gd name="T7" fmla="*/ 4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64">
                  <a:moveTo>
                    <a:pt x="84" y="45"/>
                  </a:moveTo>
                  <a:cubicBezTo>
                    <a:pt x="84" y="45"/>
                    <a:pt x="9" y="45"/>
                    <a:pt x="10" y="0"/>
                  </a:cubicBezTo>
                  <a:cubicBezTo>
                    <a:pt x="10" y="0"/>
                    <a:pt x="0" y="61"/>
                    <a:pt x="78" y="64"/>
                  </a:cubicBezTo>
                  <a:lnTo>
                    <a:pt x="84" y="45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48" name="Freeform 5222">
              <a:extLst>
                <a:ext uri="{FF2B5EF4-FFF2-40B4-BE49-F238E27FC236}">
                  <a16:creationId xmlns:a16="http://schemas.microsoft.com/office/drawing/2014/main" id="{6D916E00-B8C3-44D0-81E4-BAF573B53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" y="3917"/>
              <a:ext cx="75" cy="59"/>
            </a:xfrm>
            <a:custGeom>
              <a:avLst/>
              <a:gdLst>
                <a:gd name="T0" fmla="*/ 4 w 88"/>
                <a:gd name="T1" fmla="*/ 26 h 69"/>
                <a:gd name="T2" fmla="*/ 88 w 88"/>
                <a:gd name="T3" fmla="*/ 0 h 69"/>
                <a:gd name="T4" fmla="*/ 0 w 88"/>
                <a:gd name="T5" fmla="*/ 50 h 69"/>
                <a:gd name="T6" fmla="*/ 4 w 88"/>
                <a:gd name="T7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69">
                  <a:moveTo>
                    <a:pt x="4" y="26"/>
                  </a:moveTo>
                  <a:cubicBezTo>
                    <a:pt x="4" y="26"/>
                    <a:pt x="74" y="49"/>
                    <a:pt x="88" y="0"/>
                  </a:cubicBezTo>
                  <a:cubicBezTo>
                    <a:pt x="88" y="0"/>
                    <a:pt x="78" y="69"/>
                    <a:pt x="0" y="50"/>
                  </a:cubicBezTo>
                  <a:lnTo>
                    <a:pt x="4" y="26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49" name="Freeform 5223">
              <a:extLst>
                <a:ext uri="{FF2B5EF4-FFF2-40B4-BE49-F238E27FC236}">
                  <a16:creationId xmlns:a16="http://schemas.microsoft.com/office/drawing/2014/main" id="{9199813A-B37E-49BC-AAD6-080F92820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3898"/>
              <a:ext cx="67" cy="71"/>
            </a:xfrm>
            <a:custGeom>
              <a:avLst/>
              <a:gdLst>
                <a:gd name="T0" fmla="*/ 78 w 78"/>
                <a:gd name="T1" fmla="*/ 58 h 83"/>
                <a:gd name="T2" fmla="*/ 24 w 78"/>
                <a:gd name="T3" fmla="*/ 0 h 83"/>
                <a:gd name="T4" fmla="*/ 75 w 78"/>
                <a:gd name="T5" fmla="*/ 83 h 83"/>
                <a:gd name="T6" fmla="*/ 78 w 78"/>
                <a:gd name="T7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83">
                  <a:moveTo>
                    <a:pt x="78" y="58"/>
                  </a:moveTo>
                  <a:cubicBezTo>
                    <a:pt x="78" y="58"/>
                    <a:pt x="8" y="43"/>
                    <a:pt x="24" y="0"/>
                  </a:cubicBezTo>
                  <a:cubicBezTo>
                    <a:pt x="24" y="0"/>
                    <a:pt x="0" y="62"/>
                    <a:pt x="75" y="83"/>
                  </a:cubicBezTo>
                  <a:lnTo>
                    <a:pt x="78" y="58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50" name="Freeform 5224">
              <a:extLst>
                <a:ext uri="{FF2B5EF4-FFF2-40B4-BE49-F238E27FC236}">
                  <a16:creationId xmlns:a16="http://schemas.microsoft.com/office/drawing/2014/main" id="{0432B8CC-4A65-4AC6-A3F7-C82A62DE9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3873"/>
              <a:ext cx="49" cy="48"/>
            </a:xfrm>
            <a:custGeom>
              <a:avLst/>
              <a:gdLst>
                <a:gd name="T0" fmla="*/ 58 w 58"/>
                <a:gd name="T1" fmla="*/ 40 h 57"/>
                <a:gd name="T2" fmla="*/ 21 w 58"/>
                <a:gd name="T3" fmla="*/ 0 h 57"/>
                <a:gd name="T4" fmla="*/ 51 w 58"/>
                <a:gd name="T5" fmla="*/ 57 h 57"/>
                <a:gd name="T6" fmla="*/ 58 w 58"/>
                <a:gd name="T7" fmla="*/ 4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7">
                  <a:moveTo>
                    <a:pt x="58" y="40"/>
                  </a:moveTo>
                  <a:cubicBezTo>
                    <a:pt x="58" y="40"/>
                    <a:pt x="10" y="29"/>
                    <a:pt x="21" y="0"/>
                  </a:cubicBezTo>
                  <a:cubicBezTo>
                    <a:pt x="21" y="0"/>
                    <a:pt x="0" y="43"/>
                    <a:pt x="51" y="57"/>
                  </a:cubicBezTo>
                  <a:lnTo>
                    <a:pt x="58" y="40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51" name="Freeform 5225">
              <a:extLst>
                <a:ext uri="{FF2B5EF4-FFF2-40B4-BE49-F238E27FC236}">
                  <a16:creationId xmlns:a16="http://schemas.microsoft.com/office/drawing/2014/main" id="{7055DEDA-F89A-4B8F-8499-3402DE108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3867"/>
              <a:ext cx="52" cy="39"/>
            </a:xfrm>
            <a:custGeom>
              <a:avLst/>
              <a:gdLst>
                <a:gd name="T0" fmla="*/ 4 w 60"/>
                <a:gd name="T1" fmla="*/ 22 h 46"/>
                <a:gd name="T2" fmla="*/ 60 w 60"/>
                <a:gd name="T3" fmla="*/ 0 h 46"/>
                <a:gd name="T4" fmla="*/ 0 w 60"/>
                <a:gd name="T5" fmla="*/ 39 h 46"/>
                <a:gd name="T6" fmla="*/ 4 w 60"/>
                <a:gd name="T7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6">
                  <a:moveTo>
                    <a:pt x="4" y="22"/>
                  </a:moveTo>
                  <a:cubicBezTo>
                    <a:pt x="4" y="22"/>
                    <a:pt x="52" y="31"/>
                    <a:pt x="60" y="0"/>
                  </a:cubicBezTo>
                  <a:cubicBezTo>
                    <a:pt x="60" y="0"/>
                    <a:pt x="54" y="46"/>
                    <a:pt x="0" y="39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52" name="Freeform 5226">
              <a:extLst>
                <a:ext uri="{FF2B5EF4-FFF2-40B4-BE49-F238E27FC236}">
                  <a16:creationId xmlns:a16="http://schemas.microsoft.com/office/drawing/2014/main" id="{3E2B68EB-82FB-4480-96B7-EF2A3A55B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833"/>
              <a:ext cx="41" cy="40"/>
            </a:xfrm>
            <a:custGeom>
              <a:avLst/>
              <a:gdLst>
                <a:gd name="T0" fmla="*/ 48 w 48"/>
                <a:gd name="T1" fmla="*/ 33 h 47"/>
                <a:gd name="T2" fmla="*/ 17 w 48"/>
                <a:gd name="T3" fmla="*/ 0 h 47"/>
                <a:gd name="T4" fmla="*/ 42 w 48"/>
                <a:gd name="T5" fmla="*/ 47 h 47"/>
                <a:gd name="T6" fmla="*/ 48 w 48"/>
                <a:gd name="T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7">
                  <a:moveTo>
                    <a:pt x="48" y="33"/>
                  </a:moveTo>
                  <a:cubicBezTo>
                    <a:pt x="48" y="33"/>
                    <a:pt x="8" y="24"/>
                    <a:pt x="17" y="0"/>
                  </a:cubicBezTo>
                  <a:cubicBezTo>
                    <a:pt x="17" y="0"/>
                    <a:pt x="0" y="35"/>
                    <a:pt x="42" y="47"/>
                  </a:cubicBezTo>
                  <a:lnTo>
                    <a:pt x="48" y="33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53" name="Freeform 5227">
              <a:extLst>
                <a:ext uri="{FF2B5EF4-FFF2-40B4-BE49-F238E27FC236}">
                  <a16:creationId xmlns:a16="http://schemas.microsoft.com/office/drawing/2014/main" id="{DEAEE1D0-1811-4B8B-86D7-393B87AC5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3824"/>
              <a:ext cx="44" cy="34"/>
            </a:xfrm>
            <a:custGeom>
              <a:avLst/>
              <a:gdLst>
                <a:gd name="T0" fmla="*/ 3 w 52"/>
                <a:gd name="T1" fmla="*/ 19 h 40"/>
                <a:gd name="T2" fmla="*/ 52 w 52"/>
                <a:gd name="T3" fmla="*/ 0 h 40"/>
                <a:gd name="T4" fmla="*/ 0 w 52"/>
                <a:gd name="T5" fmla="*/ 34 h 40"/>
                <a:gd name="T6" fmla="*/ 3 w 52"/>
                <a:gd name="T7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0">
                  <a:moveTo>
                    <a:pt x="3" y="19"/>
                  </a:moveTo>
                  <a:cubicBezTo>
                    <a:pt x="3" y="19"/>
                    <a:pt x="45" y="26"/>
                    <a:pt x="52" y="0"/>
                  </a:cubicBezTo>
                  <a:cubicBezTo>
                    <a:pt x="52" y="0"/>
                    <a:pt x="46" y="40"/>
                    <a:pt x="0" y="34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54" name="Freeform 5228">
              <a:extLst>
                <a:ext uri="{FF2B5EF4-FFF2-40B4-BE49-F238E27FC236}">
                  <a16:creationId xmlns:a16="http://schemas.microsoft.com/office/drawing/2014/main" id="{D3D4B13A-A1D4-4AA5-A7B3-635384671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3788"/>
              <a:ext cx="36" cy="27"/>
            </a:xfrm>
            <a:custGeom>
              <a:avLst/>
              <a:gdLst>
                <a:gd name="T0" fmla="*/ 3 w 42"/>
                <a:gd name="T1" fmla="*/ 15 h 32"/>
                <a:gd name="T2" fmla="*/ 42 w 42"/>
                <a:gd name="T3" fmla="*/ 0 h 32"/>
                <a:gd name="T4" fmla="*/ 0 w 42"/>
                <a:gd name="T5" fmla="*/ 27 h 32"/>
                <a:gd name="T6" fmla="*/ 3 w 42"/>
                <a:gd name="T7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32">
                  <a:moveTo>
                    <a:pt x="3" y="15"/>
                  </a:moveTo>
                  <a:cubicBezTo>
                    <a:pt x="3" y="15"/>
                    <a:pt x="37" y="21"/>
                    <a:pt x="42" y="0"/>
                  </a:cubicBezTo>
                  <a:cubicBezTo>
                    <a:pt x="42" y="0"/>
                    <a:pt x="38" y="32"/>
                    <a:pt x="0" y="27"/>
                  </a:cubicBezTo>
                  <a:lnTo>
                    <a:pt x="3" y="15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55" name="Freeform 5229">
              <a:extLst>
                <a:ext uri="{FF2B5EF4-FFF2-40B4-BE49-F238E27FC236}">
                  <a16:creationId xmlns:a16="http://schemas.microsoft.com/office/drawing/2014/main" id="{CA4D86F9-479E-4FA7-AD8C-8AA6AF06A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3760"/>
              <a:ext cx="32" cy="37"/>
            </a:xfrm>
            <a:custGeom>
              <a:avLst/>
              <a:gdLst>
                <a:gd name="T0" fmla="*/ 38 w 38"/>
                <a:gd name="T1" fmla="*/ 33 h 43"/>
                <a:gd name="T2" fmla="*/ 27 w 38"/>
                <a:gd name="T3" fmla="*/ 0 h 43"/>
                <a:gd name="T4" fmla="*/ 29 w 38"/>
                <a:gd name="T5" fmla="*/ 43 h 43"/>
                <a:gd name="T6" fmla="*/ 38 w 38"/>
                <a:gd name="T7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3">
                  <a:moveTo>
                    <a:pt x="38" y="33"/>
                  </a:moveTo>
                  <a:cubicBezTo>
                    <a:pt x="38" y="33"/>
                    <a:pt x="10" y="17"/>
                    <a:pt x="27" y="0"/>
                  </a:cubicBezTo>
                  <a:cubicBezTo>
                    <a:pt x="27" y="0"/>
                    <a:pt x="0" y="23"/>
                    <a:pt x="29" y="43"/>
                  </a:cubicBezTo>
                  <a:lnTo>
                    <a:pt x="38" y="33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56" name="Freeform 5230">
              <a:extLst>
                <a:ext uri="{FF2B5EF4-FFF2-40B4-BE49-F238E27FC236}">
                  <a16:creationId xmlns:a16="http://schemas.microsoft.com/office/drawing/2014/main" id="{24B1A908-AB1C-4E8C-814B-11DF43473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3800"/>
              <a:ext cx="32" cy="32"/>
            </a:xfrm>
            <a:custGeom>
              <a:avLst/>
              <a:gdLst>
                <a:gd name="T0" fmla="*/ 37 w 37"/>
                <a:gd name="T1" fmla="*/ 26 h 37"/>
                <a:gd name="T2" fmla="*/ 13 w 37"/>
                <a:gd name="T3" fmla="*/ 0 h 37"/>
                <a:gd name="T4" fmla="*/ 33 w 37"/>
                <a:gd name="T5" fmla="*/ 37 h 37"/>
                <a:gd name="T6" fmla="*/ 37 w 37"/>
                <a:gd name="T7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7">
                  <a:moveTo>
                    <a:pt x="37" y="26"/>
                  </a:moveTo>
                  <a:cubicBezTo>
                    <a:pt x="37" y="26"/>
                    <a:pt x="6" y="19"/>
                    <a:pt x="13" y="0"/>
                  </a:cubicBezTo>
                  <a:cubicBezTo>
                    <a:pt x="13" y="0"/>
                    <a:pt x="0" y="28"/>
                    <a:pt x="33" y="37"/>
                  </a:cubicBezTo>
                  <a:lnTo>
                    <a:pt x="37" y="26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57" name="Freeform 5231">
              <a:extLst>
                <a:ext uri="{FF2B5EF4-FFF2-40B4-BE49-F238E27FC236}">
                  <a16:creationId xmlns:a16="http://schemas.microsoft.com/office/drawing/2014/main" id="{B1C1DB6E-75D8-4614-A203-8C42A4599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4008"/>
              <a:ext cx="403" cy="370"/>
            </a:xfrm>
            <a:custGeom>
              <a:avLst/>
              <a:gdLst>
                <a:gd name="T0" fmla="*/ 415 w 471"/>
                <a:gd name="T1" fmla="*/ 243 h 435"/>
                <a:gd name="T2" fmla="*/ 353 w 471"/>
                <a:gd name="T3" fmla="*/ 278 h 435"/>
                <a:gd name="T4" fmla="*/ 342 w 471"/>
                <a:gd name="T5" fmla="*/ 250 h 435"/>
                <a:gd name="T6" fmla="*/ 406 w 471"/>
                <a:gd name="T7" fmla="*/ 139 h 435"/>
                <a:gd name="T8" fmla="*/ 352 w 471"/>
                <a:gd name="T9" fmla="*/ 155 h 435"/>
                <a:gd name="T10" fmla="*/ 343 w 471"/>
                <a:gd name="T11" fmla="*/ 92 h 435"/>
                <a:gd name="T12" fmla="*/ 329 w 471"/>
                <a:gd name="T13" fmla="*/ 5 h 435"/>
                <a:gd name="T14" fmla="*/ 324 w 471"/>
                <a:gd name="T15" fmla="*/ 2 h 435"/>
                <a:gd name="T16" fmla="*/ 318 w 471"/>
                <a:gd name="T17" fmla="*/ 2 h 435"/>
                <a:gd name="T18" fmla="*/ 244 w 471"/>
                <a:gd name="T19" fmla="*/ 57 h 435"/>
                <a:gd name="T20" fmla="*/ 190 w 471"/>
                <a:gd name="T21" fmla="*/ 98 h 435"/>
                <a:gd name="T22" fmla="*/ 163 w 471"/>
                <a:gd name="T23" fmla="*/ 53 h 435"/>
                <a:gd name="T24" fmla="*/ 128 w 471"/>
                <a:gd name="T25" fmla="*/ 174 h 435"/>
                <a:gd name="T26" fmla="*/ 99 w 471"/>
                <a:gd name="T27" fmla="*/ 187 h 435"/>
                <a:gd name="T28" fmla="*/ 79 w 471"/>
                <a:gd name="T29" fmla="*/ 124 h 435"/>
                <a:gd name="T30" fmla="*/ 28 w 471"/>
                <a:gd name="T31" fmla="*/ 290 h 435"/>
                <a:gd name="T32" fmla="*/ 330 w 471"/>
                <a:gd name="T33" fmla="*/ 397 h 435"/>
                <a:gd name="T34" fmla="*/ 415 w 471"/>
                <a:gd name="T35" fmla="*/ 24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1" h="435">
                  <a:moveTo>
                    <a:pt x="415" y="243"/>
                  </a:moveTo>
                  <a:cubicBezTo>
                    <a:pt x="383" y="228"/>
                    <a:pt x="374" y="266"/>
                    <a:pt x="353" y="278"/>
                  </a:cubicBezTo>
                  <a:cubicBezTo>
                    <a:pt x="320" y="296"/>
                    <a:pt x="325" y="266"/>
                    <a:pt x="342" y="250"/>
                  </a:cubicBezTo>
                  <a:cubicBezTo>
                    <a:pt x="367" y="227"/>
                    <a:pt x="426" y="177"/>
                    <a:pt x="406" y="139"/>
                  </a:cubicBezTo>
                  <a:cubicBezTo>
                    <a:pt x="391" y="111"/>
                    <a:pt x="368" y="153"/>
                    <a:pt x="352" y="155"/>
                  </a:cubicBezTo>
                  <a:cubicBezTo>
                    <a:pt x="317" y="159"/>
                    <a:pt x="339" y="108"/>
                    <a:pt x="343" y="92"/>
                  </a:cubicBezTo>
                  <a:cubicBezTo>
                    <a:pt x="350" y="60"/>
                    <a:pt x="361" y="30"/>
                    <a:pt x="329" y="5"/>
                  </a:cubicBezTo>
                  <a:cubicBezTo>
                    <a:pt x="327" y="4"/>
                    <a:pt x="326" y="3"/>
                    <a:pt x="324" y="2"/>
                  </a:cubicBezTo>
                  <a:cubicBezTo>
                    <a:pt x="322" y="2"/>
                    <a:pt x="321" y="2"/>
                    <a:pt x="318" y="2"/>
                  </a:cubicBezTo>
                  <a:cubicBezTo>
                    <a:pt x="276" y="0"/>
                    <a:pt x="262" y="29"/>
                    <a:pt x="244" y="57"/>
                  </a:cubicBezTo>
                  <a:cubicBezTo>
                    <a:pt x="235" y="71"/>
                    <a:pt x="213" y="123"/>
                    <a:pt x="190" y="98"/>
                  </a:cubicBezTo>
                  <a:cubicBezTo>
                    <a:pt x="180" y="86"/>
                    <a:pt x="194" y="41"/>
                    <a:pt x="163" y="53"/>
                  </a:cubicBezTo>
                  <a:cubicBezTo>
                    <a:pt x="120" y="68"/>
                    <a:pt x="127" y="142"/>
                    <a:pt x="128" y="174"/>
                  </a:cubicBezTo>
                  <a:cubicBezTo>
                    <a:pt x="128" y="196"/>
                    <a:pt x="110" y="222"/>
                    <a:pt x="99" y="187"/>
                  </a:cubicBezTo>
                  <a:cubicBezTo>
                    <a:pt x="92" y="166"/>
                    <a:pt x="114" y="133"/>
                    <a:pt x="79" y="124"/>
                  </a:cubicBezTo>
                  <a:cubicBezTo>
                    <a:pt x="19" y="108"/>
                    <a:pt x="0" y="234"/>
                    <a:pt x="28" y="290"/>
                  </a:cubicBezTo>
                  <a:cubicBezTo>
                    <a:pt x="73" y="379"/>
                    <a:pt x="232" y="435"/>
                    <a:pt x="330" y="397"/>
                  </a:cubicBezTo>
                  <a:cubicBezTo>
                    <a:pt x="392" y="373"/>
                    <a:pt x="471" y="269"/>
                    <a:pt x="415" y="243"/>
                  </a:cubicBezTo>
                  <a:close/>
                </a:path>
              </a:pathLst>
            </a:custGeom>
            <a:solidFill>
              <a:srgbClr val="5F9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58" name="Freeform 5232">
              <a:extLst>
                <a:ext uri="{FF2B5EF4-FFF2-40B4-BE49-F238E27FC236}">
                  <a16:creationId xmlns:a16="http://schemas.microsoft.com/office/drawing/2014/main" id="{CD67B120-FA11-4CB7-B596-6EF96E791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4010"/>
              <a:ext cx="321" cy="332"/>
            </a:xfrm>
            <a:custGeom>
              <a:avLst/>
              <a:gdLst>
                <a:gd name="T0" fmla="*/ 273 w 376"/>
                <a:gd name="T1" fmla="*/ 328 h 391"/>
                <a:gd name="T2" fmla="*/ 142 w 376"/>
                <a:gd name="T3" fmla="*/ 305 h 391"/>
                <a:gd name="T4" fmla="*/ 178 w 376"/>
                <a:gd name="T5" fmla="*/ 222 h 391"/>
                <a:gd name="T6" fmla="*/ 350 w 376"/>
                <a:gd name="T7" fmla="*/ 142 h 391"/>
                <a:gd name="T8" fmla="*/ 348 w 376"/>
                <a:gd name="T9" fmla="*/ 137 h 391"/>
                <a:gd name="T10" fmla="*/ 343 w 376"/>
                <a:gd name="T11" fmla="*/ 130 h 391"/>
                <a:gd name="T12" fmla="*/ 183 w 376"/>
                <a:gd name="T13" fmla="*/ 211 h 391"/>
                <a:gd name="T14" fmla="*/ 202 w 376"/>
                <a:gd name="T15" fmla="*/ 167 h 391"/>
                <a:gd name="T16" fmla="*/ 204 w 376"/>
                <a:gd name="T17" fmla="*/ 167 h 391"/>
                <a:gd name="T18" fmla="*/ 274 w 376"/>
                <a:gd name="T19" fmla="*/ 136 h 391"/>
                <a:gd name="T20" fmla="*/ 277 w 376"/>
                <a:gd name="T21" fmla="*/ 118 h 391"/>
                <a:gd name="T22" fmla="*/ 207 w 376"/>
                <a:gd name="T23" fmla="*/ 154 h 391"/>
                <a:gd name="T24" fmla="*/ 237 w 376"/>
                <a:gd name="T25" fmla="*/ 83 h 391"/>
                <a:gd name="T26" fmla="*/ 292 w 376"/>
                <a:gd name="T27" fmla="*/ 51 h 391"/>
                <a:gd name="T28" fmla="*/ 291 w 376"/>
                <a:gd name="T29" fmla="*/ 32 h 391"/>
                <a:gd name="T30" fmla="*/ 243 w 376"/>
                <a:gd name="T31" fmla="*/ 70 h 391"/>
                <a:gd name="T32" fmla="*/ 270 w 376"/>
                <a:gd name="T33" fmla="*/ 3 h 391"/>
                <a:gd name="T34" fmla="*/ 266 w 376"/>
                <a:gd name="T35" fmla="*/ 0 h 391"/>
                <a:gd name="T36" fmla="*/ 260 w 376"/>
                <a:gd name="T37" fmla="*/ 0 h 391"/>
                <a:gd name="T38" fmla="*/ 258 w 376"/>
                <a:gd name="T39" fmla="*/ 0 h 391"/>
                <a:gd name="T40" fmla="*/ 229 w 376"/>
                <a:gd name="T41" fmla="*/ 69 h 391"/>
                <a:gd name="T42" fmla="*/ 222 w 376"/>
                <a:gd name="T43" fmla="*/ 10 h 391"/>
                <a:gd name="T44" fmla="*/ 207 w 376"/>
                <a:gd name="T45" fmla="*/ 24 h 391"/>
                <a:gd name="T46" fmla="*/ 224 w 376"/>
                <a:gd name="T47" fmla="*/ 82 h 391"/>
                <a:gd name="T48" fmla="*/ 195 w 376"/>
                <a:gd name="T49" fmla="*/ 149 h 391"/>
                <a:gd name="T50" fmla="*/ 164 w 376"/>
                <a:gd name="T51" fmla="*/ 91 h 391"/>
                <a:gd name="T52" fmla="*/ 153 w 376"/>
                <a:gd name="T53" fmla="*/ 100 h 391"/>
                <a:gd name="T54" fmla="*/ 190 w 376"/>
                <a:gd name="T55" fmla="*/ 161 h 391"/>
                <a:gd name="T56" fmla="*/ 171 w 376"/>
                <a:gd name="T57" fmla="*/ 207 h 391"/>
                <a:gd name="T58" fmla="*/ 120 w 376"/>
                <a:gd name="T59" fmla="*/ 50 h 391"/>
                <a:gd name="T60" fmla="*/ 106 w 376"/>
                <a:gd name="T61" fmla="*/ 50 h 391"/>
                <a:gd name="T62" fmla="*/ 166 w 376"/>
                <a:gd name="T63" fmla="*/ 218 h 391"/>
                <a:gd name="T64" fmla="*/ 130 w 376"/>
                <a:gd name="T65" fmla="*/ 303 h 391"/>
                <a:gd name="T66" fmla="*/ 31 w 376"/>
                <a:gd name="T67" fmla="*/ 227 h 391"/>
                <a:gd name="T68" fmla="*/ 32 w 376"/>
                <a:gd name="T69" fmla="*/ 127 h 391"/>
                <a:gd name="T70" fmla="*/ 21 w 376"/>
                <a:gd name="T71" fmla="*/ 122 h 391"/>
                <a:gd name="T72" fmla="*/ 20 w 376"/>
                <a:gd name="T73" fmla="*/ 122 h 391"/>
                <a:gd name="T74" fmla="*/ 17 w 376"/>
                <a:gd name="T75" fmla="*/ 228 h 391"/>
                <a:gd name="T76" fmla="*/ 125 w 376"/>
                <a:gd name="T77" fmla="*/ 314 h 391"/>
                <a:gd name="T78" fmla="*/ 95 w 376"/>
                <a:gd name="T79" fmla="*/ 387 h 391"/>
                <a:gd name="T80" fmla="*/ 107 w 376"/>
                <a:gd name="T81" fmla="*/ 391 h 391"/>
                <a:gd name="T82" fmla="*/ 138 w 376"/>
                <a:gd name="T83" fmla="*/ 316 h 391"/>
                <a:gd name="T84" fmla="*/ 283 w 376"/>
                <a:gd name="T85" fmla="*/ 338 h 391"/>
                <a:gd name="T86" fmla="*/ 375 w 376"/>
                <a:gd name="T87" fmla="*/ 277 h 391"/>
                <a:gd name="T88" fmla="*/ 374 w 376"/>
                <a:gd name="T89" fmla="*/ 258 h 391"/>
                <a:gd name="T90" fmla="*/ 273 w 376"/>
                <a:gd name="T91" fmla="*/ 32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6" h="391">
                  <a:moveTo>
                    <a:pt x="273" y="328"/>
                  </a:moveTo>
                  <a:cubicBezTo>
                    <a:pt x="229" y="334"/>
                    <a:pt x="183" y="320"/>
                    <a:pt x="142" y="305"/>
                  </a:cubicBezTo>
                  <a:cubicBezTo>
                    <a:pt x="154" y="277"/>
                    <a:pt x="166" y="250"/>
                    <a:pt x="178" y="222"/>
                  </a:cubicBezTo>
                  <a:cubicBezTo>
                    <a:pt x="247" y="245"/>
                    <a:pt x="312" y="196"/>
                    <a:pt x="350" y="142"/>
                  </a:cubicBezTo>
                  <a:cubicBezTo>
                    <a:pt x="350" y="140"/>
                    <a:pt x="349" y="139"/>
                    <a:pt x="348" y="137"/>
                  </a:cubicBezTo>
                  <a:cubicBezTo>
                    <a:pt x="347" y="134"/>
                    <a:pt x="345" y="132"/>
                    <a:pt x="343" y="130"/>
                  </a:cubicBezTo>
                  <a:cubicBezTo>
                    <a:pt x="309" y="182"/>
                    <a:pt x="248" y="232"/>
                    <a:pt x="183" y="211"/>
                  </a:cubicBezTo>
                  <a:cubicBezTo>
                    <a:pt x="189" y="196"/>
                    <a:pt x="195" y="181"/>
                    <a:pt x="202" y="167"/>
                  </a:cubicBezTo>
                  <a:cubicBezTo>
                    <a:pt x="202" y="167"/>
                    <a:pt x="203" y="167"/>
                    <a:pt x="204" y="167"/>
                  </a:cubicBezTo>
                  <a:cubicBezTo>
                    <a:pt x="230" y="163"/>
                    <a:pt x="254" y="151"/>
                    <a:pt x="274" y="136"/>
                  </a:cubicBezTo>
                  <a:cubicBezTo>
                    <a:pt x="274" y="130"/>
                    <a:pt x="275" y="124"/>
                    <a:pt x="277" y="118"/>
                  </a:cubicBezTo>
                  <a:cubicBezTo>
                    <a:pt x="256" y="136"/>
                    <a:pt x="233" y="150"/>
                    <a:pt x="207" y="154"/>
                  </a:cubicBezTo>
                  <a:cubicBezTo>
                    <a:pt x="217" y="130"/>
                    <a:pt x="227" y="107"/>
                    <a:pt x="237" y="83"/>
                  </a:cubicBezTo>
                  <a:cubicBezTo>
                    <a:pt x="259" y="81"/>
                    <a:pt x="278" y="67"/>
                    <a:pt x="292" y="51"/>
                  </a:cubicBezTo>
                  <a:cubicBezTo>
                    <a:pt x="293" y="45"/>
                    <a:pt x="293" y="38"/>
                    <a:pt x="291" y="32"/>
                  </a:cubicBezTo>
                  <a:cubicBezTo>
                    <a:pt x="279" y="50"/>
                    <a:pt x="262" y="66"/>
                    <a:pt x="243" y="70"/>
                  </a:cubicBezTo>
                  <a:cubicBezTo>
                    <a:pt x="252" y="48"/>
                    <a:pt x="261" y="26"/>
                    <a:pt x="270" y="3"/>
                  </a:cubicBezTo>
                  <a:cubicBezTo>
                    <a:pt x="269" y="2"/>
                    <a:pt x="267" y="1"/>
                    <a:pt x="266" y="0"/>
                  </a:cubicBezTo>
                  <a:cubicBezTo>
                    <a:pt x="264" y="0"/>
                    <a:pt x="263" y="0"/>
                    <a:pt x="260" y="0"/>
                  </a:cubicBezTo>
                  <a:cubicBezTo>
                    <a:pt x="260" y="0"/>
                    <a:pt x="259" y="0"/>
                    <a:pt x="258" y="0"/>
                  </a:cubicBezTo>
                  <a:cubicBezTo>
                    <a:pt x="249" y="23"/>
                    <a:pt x="239" y="46"/>
                    <a:pt x="229" y="69"/>
                  </a:cubicBezTo>
                  <a:cubicBezTo>
                    <a:pt x="218" y="52"/>
                    <a:pt x="218" y="31"/>
                    <a:pt x="222" y="10"/>
                  </a:cubicBezTo>
                  <a:cubicBezTo>
                    <a:pt x="216" y="14"/>
                    <a:pt x="211" y="19"/>
                    <a:pt x="207" y="24"/>
                  </a:cubicBezTo>
                  <a:cubicBezTo>
                    <a:pt x="205" y="45"/>
                    <a:pt x="209" y="66"/>
                    <a:pt x="224" y="82"/>
                  </a:cubicBezTo>
                  <a:cubicBezTo>
                    <a:pt x="214" y="104"/>
                    <a:pt x="205" y="127"/>
                    <a:pt x="195" y="149"/>
                  </a:cubicBezTo>
                  <a:cubicBezTo>
                    <a:pt x="178" y="133"/>
                    <a:pt x="168" y="113"/>
                    <a:pt x="164" y="91"/>
                  </a:cubicBezTo>
                  <a:cubicBezTo>
                    <a:pt x="160" y="95"/>
                    <a:pt x="157" y="98"/>
                    <a:pt x="153" y="100"/>
                  </a:cubicBezTo>
                  <a:cubicBezTo>
                    <a:pt x="159" y="123"/>
                    <a:pt x="171" y="144"/>
                    <a:pt x="190" y="161"/>
                  </a:cubicBezTo>
                  <a:cubicBezTo>
                    <a:pt x="184" y="176"/>
                    <a:pt x="177" y="191"/>
                    <a:pt x="171" y="207"/>
                  </a:cubicBezTo>
                  <a:cubicBezTo>
                    <a:pt x="103" y="186"/>
                    <a:pt x="101" y="107"/>
                    <a:pt x="120" y="50"/>
                  </a:cubicBezTo>
                  <a:cubicBezTo>
                    <a:pt x="117" y="48"/>
                    <a:pt x="112" y="48"/>
                    <a:pt x="106" y="50"/>
                  </a:cubicBezTo>
                  <a:cubicBezTo>
                    <a:pt x="88" y="112"/>
                    <a:pt x="93" y="196"/>
                    <a:pt x="166" y="218"/>
                  </a:cubicBezTo>
                  <a:cubicBezTo>
                    <a:pt x="154" y="246"/>
                    <a:pt x="142" y="274"/>
                    <a:pt x="130" y="303"/>
                  </a:cubicBezTo>
                  <a:cubicBezTo>
                    <a:pt x="89" y="288"/>
                    <a:pt x="52" y="263"/>
                    <a:pt x="31" y="227"/>
                  </a:cubicBezTo>
                  <a:cubicBezTo>
                    <a:pt x="12" y="194"/>
                    <a:pt x="16" y="159"/>
                    <a:pt x="32" y="127"/>
                  </a:cubicBezTo>
                  <a:cubicBezTo>
                    <a:pt x="29" y="125"/>
                    <a:pt x="26" y="123"/>
                    <a:pt x="21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4" y="156"/>
                    <a:pt x="0" y="192"/>
                    <a:pt x="17" y="228"/>
                  </a:cubicBezTo>
                  <a:cubicBezTo>
                    <a:pt x="37" y="269"/>
                    <a:pt x="81" y="297"/>
                    <a:pt x="125" y="314"/>
                  </a:cubicBezTo>
                  <a:cubicBezTo>
                    <a:pt x="115" y="338"/>
                    <a:pt x="105" y="362"/>
                    <a:pt x="95" y="387"/>
                  </a:cubicBezTo>
                  <a:cubicBezTo>
                    <a:pt x="99" y="388"/>
                    <a:pt x="103" y="390"/>
                    <a:pt x="107" y="391"/>
                  </a:cubicBezTo>
                  <a:cubicBezTo>
                    <a:pt x="117" y="366"/>
                    <a:pt x="127" y="341"/>
                    <a:pt x="138" y="316"/>
                  </a:cubicBezTo>
                  <a:cubicBezTo>
                    <a:pt x="184" y="332"/>
                    <a:pt x="234" y="347"/>
                    <a:pt x="283" y="338"/>
                  </a:cubicBezTo>
                  <a:cubicBezTo>
                    <a:pt x="324" y="331"/>
                    <a:pt x="353" y="306"/>
                    <a:pt x="375" y="277"/>
                  </a:cubicBezTo>
                  <a:cubicBezTo>
                    <a:pt x="376" y="270"/>
                    <a:pt x="376" y="263"/>
                    <a:pt x="374" y="258"/>
                  </a:cubicBezTo>
                  <a:cubicBezTo>
                    <a:pt x="351" y="293"/>
                    <a:pt x="320" y="321"/>
                    <a:pt x="273" y="328"/>
                  </a:cubicBezTo>
                  <a:close/>
                </a:path>
              </a:pathLst>
            </a:custGeom>
            <a:solidFill>
              <a:srgbClr val="74A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59" name="Freeform 5233">
              <a:extLst>
                <a:ext uri="{FF2B5EF4-FFF2-40B4-BE49-F238E27FC236}">
                  <a16:creationId xmlns:a16="http://schemas.microsoft.com/office/drawing/2014/main" id="{9BFDDCAE-9877-44A4-A34A-5A60CF8C7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" y="3846"/>
              <a:ext cx="181" cy="189"/>
            </a:xfrm>
            <a:custGeom>
              <a:avLst/>
              <a:gdLst>
                <a:gd name="T0" fmla="*/ 180 w 212"/>
                <a:gd name="T1" fmla="*/ 112 h 223"/>
                <a:gd name="T2" fmla="*/ 203 w 212"/>
                <a:gd name="T3" fmla="*/ 56 h 223"/>
                <a:gd name="T4" fmla="*/ 143 w 212"/>
                <a:gd name="T5" fmla="*/ 48 h 223"/>
                <a:gd name="T6" fmla="*/ 106 w 212"/>
                <a:gd name="T7" fmla="*/ 0 h 223"/>
                <a:gd name="T8" fmla="*/ 69 w 212"/>
                <a:gd name="T9" fmla="*/ 48 h 223"/>
                <a:gd name="T10" fmla="*/ 10 w 212"/>
                <a:gd name="T11" fmla="*/ 56 h 223"/>
                <a:gd name="T12" fmla="*/ 32 w 212"/>
                <a:gd name="T13" fmla="*/ 112 h 223"/>
                <a:gd name="T14" fmla="*/ 10 w 212"/>
                <a:gd name="T15" fmla="*/ 167 h 223"/>
                <a:gd name="T16" fmla="*/ 69 w 212"/>
                <a:gd name="T17" fmla="*/ 176 h 223"/>
                <a:gd name="T18" fmla="*/ 106 w 212"/>
                <a:gd name="T19" fmla="*/ 223 h 223"/>
                <a:gd name="T20" fmla="*/ 143 w 212"/>
                <a:gd name="T21" fmla="*/ 176 h 223"/>
                <a:gd name="T22" fmla="*/ 203 w 212"/>
                <a:gd name="T23" fmla="*/ 167 h 223"/>
                <a:gd name="T24" fmla="*/ 180 w 212"/>
                <a:gd name="T25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223">
                  <a:moveTo>
                    <a:pt x="180" y="112"/>
                  </a:moveTo>
                  <a:cubicBezTo>
                    <a:pt x="202" y="96"/>
                    <a:pt x="212" y="72"/>
                    <a:pt x="203" y="56"/>
                  </a:cubicBezTo>
                  <a:cubicBezTo>
                    <a:pt x="193" y="40"/>
                    <a:pt x="168" y="37"/>
                    <a:pt x="143" y="48"/>
                  </a:cubicBezTo>
                  <a:cubicBezTo>
                    <a:pt x="140" y="21"/>
                    <a:pt x="125" y="0"/>
                    <a:pt x="106" y="0"/>
                  </a:cubicBezTo>
                  <a:cubicBezTo>
                    <a:pt x="87" y="0"/>
                    <a:pt x="72" y="21"/>
                    <a:pt x="69" y="48"/>
                  </a:cubicBezTo>
                  <a:cubicBezTo>
                    <a:pt x="45" y="37"/>
                    <a:pt x="19" y="40"/>
                    <a:pt x="10" y="56"/>
                  </a:cubicBezTo>
                  <a:cubicBezTo>
                    <a:pt x="0" y="72"/>
                    <a:pt x="10" y="96"/>
                    <a:pt x="32" y="112"/>
                  </a:cubicBezTo>
                  <a:cubicBezTo>
                    <a:pt x="10" y="127"/>
                    <a:pt x="0" y="151"/>
                    <a:pt x="10" y="167"/>
                  </a:cubicBezTo>
                  <a:cubicBezTo>
                    <a:pt x="19" y="184"/>
                    <a:pt x="45" y="187"/>
                    <a:pt x="69" y="176"/>
                  </a:cubicBezTo>
                  <a:cubicBezTo>
                    <a:pt x="72" y="202"/>
                    <a:pt x="87" y="223"/>
                    <a:pt x="106" y="223"/>
                  </a:cubicBezTo>
                  <a:cubicBezTo>
                    <a:pt x="125" y="223"/>
                    <a:pt x="140" y="202"/>
                    <a:pt x="143" y="176"/>
                  </a:cubicBezTo>
                  <a:cubicBezTo>
                    <a:pt x="168" y="187"/>
                    <a:pt x="193" y="184"/>
                    <a:pt x="203" y="167"/>
                  </a:cubicBezTo>
                  <a:cubicBezTo>
                    <a:pt x="212" y="151"/>
                    <a:pt x="202" y="127"/>
                    <a:pt x="180" y="112"/>
                  </a:cubicBez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660" name="Oval 5234">
              <a:extLst>
                <a:ext uri="{FF2B5EF4-FFF2-40B4-BE49-F238E27FC236}">
                  <a16:creationId xmlns:a16="http://schemas.microsoft.com/office/drawing/2014/main" id="{E8D0B6F7-53B4-4003-861E-50FD20FDB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" y="3925"/>
              <a:ext cx="26" cy="28"/>
            </a:xfrm>
            <a:prstGeom prst="ellipse">
              <a:avLst/>
            </a:prstGeom>
            <a:solidFill>
              <a:srgbClr val="F2D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</p:grpSp>
      <p:pic>
        <p:nvPicPr>
          <p:cNvPr id="5263" name="图片 5262">
            <a:extLst>
              <a:ext uri="{FF2B5EF4-FFF2-40B4-BE49-F238E27FC236}">
                <a16:creationId xmlns:a16="http://schemas.microsoft.com/office/drawing/2014/main" id="{6B8E2898-5DE4-4400-A69D-4819B70D8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924" y="2914311"/>
            <a:ext cx="2218586" cy="3126127"/>
          </a:xfrm>
          <a:prstGeom prst="rect">
            <a:avLst/>
          </a:prstGeom>
        </p:spPr>
      </p:pic>
      <p:sp>
        <p:nvSpPr>
          <p:cNvPr id="5267" name="文本框 5266">
            <a:extLst>
              <a:ext uri="{FF2B5EF4-FFF2-40B4-BE49-F238E27FC236}">
                <a16:creationId xmlns:a16="http://schemas.microsoft.com/office/drawing/2014/main" id="{606DB3B2-A25E-4CA1-A645-811BC2B49585}"/>
              </a:ext>
            </a:extLst>
          </p:cNvPr>
          <p:cNvSpPr txBox="1"/>
          <p:nvPr/>
        </p:nvSpPr>
        <p:spPr>
          <a:xfrm rot="21055450">
            <a:off x="2486365" y="2273976"/>
            <a:ext cx="399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effectLst/>
                <a:uLnTx/>
                <a:uFillTx/>
                <a:latin typeface="字魂39号-肥宅快乐体" pitchFamily="2" charset="-122"/>
                <a:ea typeface="字魂39号-肥宅快乐体" pitchFamily="2" charset="-122"/>
                <a:cs typeface="+mn-cs"/>
              </a:rPr>
              <a:t>爷爷 </a:t>
            </a:r>
            <a:endParaRPr kumimoji="0" lang="en-US" altLang="zh-CN" sz="8000" b="1" i="0" u="none" strike="noStrike" kern="1200" cap="none" spc="0" normalizeH="0" baseline="0" noProof="0" dirty="0">
              <a:ln>
                <a:solidFill>
                  <a:srgbClr val="33BE8D"/>
                </a:solidFill>
              </a:ln>
              <a:solidFill>
                <a:srgbClr val="33BE8D"/>
              </a:solidFill>
              <a:effectLst/>
              <a:uLnTx/>
              <a:uFillTx/>
              <a:latin typeface="字魂39号-肥宅快乐体" pitchFamily="2" charset="-122"/>
              <a:ea typeface="字魂39号-肥宅快乐体" pitchFamily="2" charset="-122"/>
              <a:cs typeface="+mn-cs"/>
            </a:endParaRPr>
          </a:p>
        </p:txBody>
      </p:sp>
      <p:sp>
        <p:nvSpPr>
          <p:cNvPr id="5268" name="矩形 5267">
            <a:extLst>
              <a:ext uri="{FF2B5EF4-FFF2-40B4-BE49-F238E27FC236}">
                <a16:creationId xmlns:a16="http://schemas.microsoft.com/office/drawing/2014/main" id="{40527A10-FE37-406D-9EAF-400C71D7B292}"/>
              </a:ext>
            </a:extLst>
          </p:cNvPr>
          <p:cNvSpPr/>
          <p:nvPr/>
        </p:nvSpPr>
        <p:spPr>
          <a:xfrm>
            <a:off x="4685610" y="3238252"/>
            <a:ext cx="2236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effectLst/>
                <a:uLnTx/>
                <a:uFillTx/>
                <a:latin typeface="字魂39号-肥宅快乐体" pitchFamily="2" charset="-122"/>
                <a:ea typeface="字魂39号-肥宅快乐体" pitchFamily="2" charset="-122"/>
                <a:cs typeface="+mn-cs"/>
              </a:rPr>
              <a:t>小树</a:t>
            </a:r>
          </a:p>
        </p:txBody>
      </p:sp>
      <p:sp>
        <p:nvSpPr>
          <p:cNvPr id="5271" name="three-pines_15834">
            <a:extLst>
              <a:ext uri="{FF2B5EF4-FFF2-40B4-BE49-F238E27FC236}">
                <a16:creationId xmlns:a16="http://schemas.microsoft.com/office/drawing/2014/main" id="{15DFF402-D730-483F-8EF2-9D7132FB6F58}"/>
              </a:ext>
            </a:extLst>
          </p:cNvPr>
          <p:cNvSpPr>
            <a:spLocks noChangeAspect="1"/>
          </p:cNvSpPr>
          <p:nvPr/>
        </p:nvSpPr>
        <p:spPr bwMode="auto">
          <a:xfrm>
            <a:off x="4043207" y="3839108"/>
            <a:ext cx="653088" cy="567181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7896" h="501880">
                <a:moveTo>
                  <a:pt x="438024" y="150478"/>
                </a:moveTo>
                <a:lnTo>
                  <a:pt x="577896" y="438477"/>
                </a:lnTo>
                <a:lnTo>
                  <a:pt x="452011" y="438477"/>
                </a:lnTo>
                <a:lnTo>
                  <a:pt x="452011" y="501880"/>
                </a:lnTo>
                <a:lnTo>
                  <a:pt x="424037" y="501880"/>
                </a:lnTo>
                <a:lnTo>
                  <a:pt x="424037" y="438477"/>
                </a:lnTo>
                <a:lnTo>
                  <a:pt x="299227" y="438477"/>
                </a:lnTo>
                <a:close/>
                <a:moveTo>
                  <a:pt x="139959" y="150478"/>
                </a:moveTo>
                <a:lnTo>
                  <a:pt x="278841" y="438477"/>
                </a:lnTo>
                <a:lnTo>
                  <a:pt x="153954" y="438477"/>
                </a:lnTo>
                <a:lnTo>
                  <a:pt x="153954" y="501880"/>
                </a:lnTo>
                <a:lnTo>
                  <a:pt x="124886" y="501880"/>
                </a:lnTo>
                <a:lnTo>
                  <a:pt x="124886" y="438477"/>
                </a:lnTo>
                <a:lnTo>
                  <a:pt x="0" y="438477"/>
                </a:lnTo>
                <a:close/>
                <a:moveTo>
                  <a:pt x="288430" y="0"/>
                </a:moveTo>
                <a:lnTo>
                  <a:pt x="374553" y="178320"/>
                </a:lnTo>
                <a:lnTo>
                  <a:pt x="297043" y="178320"/>
                </a:lnTo>
                <a:lnTo>
                  <a:pt x="297043" y="216992"/>
                </a:lnTo>
                <a:lnTo>
                  <a:pt x="279818" y="216992"/>
                </a:lnTo>
                <a:lnTo>
                  <a:pt x="279818" y="178320"/>
                </a:lnTo>
                <a:lnTo>
                  <a:pt x="202307" y="178320"/>
                </a:lnTo>
                <a:close/>
              </a:path>
            </a:pathLst>
          </a:custGeom>
          <a:solidFill>
            <a:srgbClr val="33BE8D"/>
          </a:solidFill>
          <a:ln>
            <a:noFill/>
          </a:ln>
        </p:spPr>
      </p:sp>
      <p:sp>
        <p:nvSpPr>
          <p:cNvPr id="1735" name="矩形: 圆角 5">
            <a:extLst>
              <a:ext uri="{FF2B5EF4-FFF2-40B4-BE49-F238E27FC236}">
                <a16:creationId xmlns:a16="http://schemas.microsoft.com/office/drawing/2014/main" id="{FF8809C4-687C-4FCD-8DB4-9B5B4BEB6087}"/>
              </a:ext>
            </a:extLst>
          </p:cNvPr>
          <p:cNvSpPr/>
          <p:nvPr/>
        </p:nvSpPr>
        <p:spPr>
          <a:xfrm>
            <a:off x="1795226" y="842165"/>
            <a:ext cx="7656732" cy="4267141"/>
          </a:xfrm>
          <a:custGeom>
            <a:avLst/>
            <a:gdLst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544063 w 10802778"/>
              <a:gd name="connsiteY6" fmla="*/ 3264310 h 3264310"/>
              <a:gd name="connsiteX7" fmla="*/ 0 w 10802778"/>
              <a:gd name="connsiteY7" fmla="*/ 2720247 h 3264310"/>
              <a:gd name="connsiteX8" fmla="*/ 0 w 10802778"/>
              <a:gd name="connsiteY8" fmla="*/ 544063 h 3264310"/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1199536 w 10802778"/>
              <a:gd name="connsiteY6" fmla="*/ 3254478 h 3264310"/>
              <a:gd name="connsiteX7" fmla="*/ 544063 w 10802778"/>
              <a:gd name="connsiteY7" fmla="*/ 3264310 h 3264310"/>
              <a:gd name="connsiteX8" fmla="*/ 0 w 10802778"/>
              <a:gd name="connsiteY8" fmla="*/ 2720247 h 3264310"/>
              <a:gd name="connsiteX9" fmla="*/ 0 w 10802778"/>
              <a:gd name="connsiteY9" fmla="*/ 544063 h 326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2778" h="3264310">
                <a:moveTo>
                  <a:pt x="0" y="544063"/>
                </a:moveTo>
                <a:cubicBezTo>
                  <a:pt x="0" y="243585"/>
                  <a:pt x="243585" y="0"/>
                  <a:pt x="544063" y="0"/>
                </a:cubicBezTo>
                <a:lnTo>
                  <a:pt x="10258715" y="0"/>
                </a:lnTo>
                <a:cubicBezTo>
                  <a:pt x="10559193" y="0"/>
                  <a:pt x="10802778" y="243585"/>
                  <a:pt x="10802778" y="544063"/>
                </a:cubicBezTo>
                <a:lnTo>
                  <a:pt x="10802778" y="2720247"/>
                </a:lnTo>
                <a:cubicBezTo>
                  <a:pt x="10802778" y="3020725"/>
                  <a:pt x="10559193" y="3264310"/>
                  <a:pt x="10258715" y="3264310"/>
                </a:cubicBezTo>
                <a:lnTo>
                  <a:pt x="1199536" y="3254478"/>
                </a:lnTo>
                <a:lnTo>
                  <a:pt x="544063" y="3264310"/>
                </a:lnTo>
                <a:cubicBezTo>
                  <a:pt x="243585" y="3264310"/>
                  <a:pt x="0" y="3020725"/>
                  <a:pt x="0" y="2720247"/>
                </a:cubicBezTo>
                <a:lnTo>
                  <a:pt x="0" y="544063"/>
                </a:lnTo>
                <a:close/>
              </a:path>
            </a:pathLst>
          </a:custGeom>
          <a:solidFill>
            <a:schemeClr val="bg1">
              <a:alpha val="64000"/>
            </a:schemeClr>
          </a:solidFill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sp>
        <p:nvSpPr>
          <p:cNvPr id="1736" name="Google Shape;304;p20"/>
          <p:cNvSpPr txBox="1">
            <a:spLocks/>
          </p:cNvSpPr>
          <p:nvPr/>
        </p:nvSpPr>
        <p:spPr>
          <a:xfrm>
            <a:off x="2438251" y="691895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ba </a:t>
            </a:r>
            <a:r>
              <a:rPr kumimoji="0" 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14 </a:t>
            </a:r>
            <a:r>
              <a:rPr kumimoji="0" 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3 </a:t>
            </a:r>
            <a:r>
              <a:rPr kumimoji="0" 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2023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1737" name="Picture 17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076" y="1551809"/>
            <a:ext cx="3918036" cy="1024217"/>
          </a:xfrm>
          <a:prstGeom prst="rect">
            <a:avLst/>
          </a:prstGeom>
        </p:spPr>
      </p:pic>
      <p:sp>
        <p:nvSpPr>
          <p:cNvPr id="1738" name="TextBox 1737"/>
          <p:cNvSpPr txBox="1"/>
          <p:nvPr/>
        </p:nvSpPr>
        <p:spPr>
          <a:xfrm>
            <a:off x="2325013" y="2638264"/>
            <a:ext cx="6658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+mn-cs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+mn-cs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+mn-cs"/>
              </a:rPr>
              <a:t>Sắc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+mn-cs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+mn-cs"/>
              </a:rPr>
              <a:t>quê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cs typeface="+mn-cs"/>
              </a:rPr>
              <a:t>hương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Pacifico" panose="00000500000000000000" pitchFamily="2" charset="0"/>
              <a:cs typeface="+mn-cs"/>
            </a:endParaRPr>
          </a:p>
        </p:txBody>
      </p:sp>
      <p:sp>
        <p:nvSpPr>
          <p:cNvPr id="1739" name="TextBox 1738"/>
          <p:cNvSpPr txBox="1"/>
          <p:nvPr/>
        </p:nvSpPr>
        <p:spPr>
          <a:xfrm>
            <a:off x="3628265" y="3237327"/>
            <a:ext cx="4052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 3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 3</a:t>
            </a:r>
          </a:p>
        </p:txBody>
      </p:sp>
      <p:sp>
        <p:nvSpPr>
          <p:cNvPr id="1742" name="TextBox 1741"/>
          <p:cNvSpPr txBox="1"/>
          <p:nvPr/>
        </p:nvSpPr>
        <p:spPr>
          <a:xfrm>
            <a:off x="2786878" y="3819859"/>
            <a:ext cx="5674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Carington" panose="02040603050506020204" pitchFamily="18" charset="0"/>
                <a:cs typeface="+mn-cs"/>
              </a:rPr>
              <a:t>Viết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Carington" panose="0204060305050602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Carington" panose="02040603050506020204" pitchFamily="18" charset="0"/>
                <a:cs typeface="+mn-cs"/>
              </a:rPr>
              <a:t>hoa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Carington" panose="0204060305050602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Carington" panose="02040603050506020204" pitchFamily="18" charset="0"/>
                <a:cs typeface="+mn-cs"/>
              </a:rPr>
              <a:t>chữ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Carington" panose="02040603050506020204" pitchFamily="18" charset="0"/>
                <a:cs typeface="+mn-cs"/>
              </a:rPr>
              <a:t> Y </a:t>
            </a:r>
          </a:p>
        </p:txBody>
      </p:sp>
    </p:spTree>
    <p:extLst>
      <p:ext uri="{BB962C8B-B14F-4D97-AF65-F5344CB8AC3E}">
        <p14:creationId xmlns:p14="http://schemas.microsoft.com/office/powerpoint/2010/main" val="30395502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7" grpId="0"/>
      <p:bldP spid="5268" grpId="0"/>
      <p:bldP spid="1735" grpId="0" animBg="1"/>
      <p:bldP spid="1736" grpId="0"/>
      <p:bldP spid="1738" grpId="0"/>
      <p:bldP spid="1739" grpId="0"/>
      <p:bldP spid="17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9C42433-415A-4629-B3CF-74F2BA1155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87" r="6392" b="32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0926501"/>
              <a:gd name="connsiteY0" fmla="*/ 0 h 6265048"/>
              <a:gd name="connsiteX1" fmla="*/ 10926501 w 10926501"/>
              <a:gd name="connsiteY1" fmla="*/ 0 h 6265048"/>
              <a:gd name="connsiteX2" fmla="*/ 10926501 w 10926501"/>
              <a:gd name="connsiteY2" fmla="*/ 6265048 h 6265048"/>
              <a:gd name="connsiteX3" fmla="*/ 0 w 10926501"/>
              <a:gd name="connsiteY3" fmla="*/ 6265048 h 626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6501" h="6265048">
                <a:moveTo>
                  <a:pt x="0" y="0"/>
                </a:moveTo>
                <a:lnTo>
                  <a:pt x="10926501" y="0"/>
                </a:lnTo>
                <a:lnTo>
                  <a:pt x="10926501" y="6265048"/>
                </a:lnTo>
                <a:lnTo>
                  <a:pt x="0" y="6265048"/>
                </a:lnTo>
                <a:close/>
              </a:path>
            </a:pathLst>
          </a:custGeom>
        </p:spPr>
      </p:pic>
      <p:grpSp>
        <p:nvGrpSpPr>
          <p:cNvPr id="3" name="Group 2"/>
          <p:cNvGrpSpPr/>
          <p:nvPr/>
        </p:nvGrpSpPr>
        <p:grpSpPr>
          <a:xfrm>
            <a:off x="2628521" y="799243"/>
            <a:ext cx="6855113" cy="5460208"/>
            <a:chOff x="3203287" y="1160252"/>
            <a:chExt cx="5696678" cy="453749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6848FEB-A8DC-4939-B6FC-FCBEB2A80CBF}"/>
                </a:ext>
              </a:extLst>
            </p:cNvPr>
            <p:cNvGrpSpPr/>
            <p:nvPr/>
          </p:nvGrpSpPr>
          <p:grpSpPr>
            <a:xfrm>
              <a:off x="3827252" y="1160252"/>
              <a:ext cx="4537496" cy="4537496"/>
              <a:chOff x="1411309" y="921917"/>
              <a:chExt cx="4537496" cy="4537496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BD28C17-B1B7-4707-B4B6-5AE598F5100E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5FA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5B0A0905-AB68-440A-A8C9-E7816C590935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25E3E00-AC7D-436E-8E08-A9C44DF04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3287" y="2827901"/>
              <a:ext cx="388181" cy="4382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ECC4E66-1CEF-427D-A4DC-0DF2687F9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1179" y="3429000"/>
              <a:ext cx="388181" cy="438267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2CF7EEE-1865-48AF-9726-848720800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0360" y="4030099"/>
              <a:ext cx="388181" cy="438267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B3C76D4-971C-4F14-8B92-4852466EE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11784" y="2830793"/>
              <a:ext cx="388181" cy="438267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C7EB9D9-ADB6-4D32-9FE8-F1C88C4DF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82640" y="3429000"/>
              <a:ext cx="388181" cy="438267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16FA261-B04F-4D48-BFE1-E93BAD92E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5152" y="4030099"/>
              <a:ext cx="388181" cy="43826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9BFE3B9-1289-4941-9D9B-38A767A32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347853">
              <a:off x="3729019" y="4506698"/>
              <a:ext cx="973350" cy="95150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4D8FF42D-DBD2-4C15-9919-E6CBDC24D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444447">
              <a:off x="7548784" y="4526369"/>
              <a:ext cx="973350" cy="951500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830BFB16-7A0B-40B1-BA1D-D95EC312573E}"/>
              </a:ext>
            </a:extLst>
          </p:cNvPr>
          <p:cNvSpPr txBox="1"/>
          <p:nvPr/>
        </p:nvSpPr>
        <p:spPr>
          <a:xfrm>
            <a:off x="5360130" y="1266544"/>
            <a:ext cx="1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r>
              <a:rPr lang="en-US" altLang="zh-CN" sz="7200" dirty="0">
                <a:latin typeface="UTM Dai Co Viet" panose="02040603050506020204" pitchFamily="18" charset="0"/>
              </a:rPr>
              <a:t>01</a:t>
            </a:r>
            <a:endParaRPr lang="zh-CN" altLang="en-US" sz="7200" dirty="0">
              <a:latin typeface="UTM Dai Co Viet" panose="020406030505060202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2186B24-2205-4D16-91C8-B2337EA374D5}"/>
              </a:ext>
            </a:extLst>
          </p:cNvPr>
          <p:cNvSpPr txBox="1"/>
          <p:nvPr/>
        </p:nvSpPr>
        <p:spPr>
          <a:xfrm>
            <a:off x="4209762" y="2558767"/>
            <a:ext cx="381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r>
              <a:rPr lang="en-US" altLang="zh-CN" dirty="0" err="1">
                <a:latin typeface="UVN Anh Hai Nhe" panose="02040503060506090203" pitchFamily="18" charset="0"/>
              </a:rPr>
              <a:t>Luyện</a:t>
            </a:r>
            <a:r>
              <a:rPr lang="en-US" altLang="zh-CN" dirty="0">
                <a:latin typeface="UVN Anh Hai Nhe" panose="02040503060506090203" pitchFamily="18" charset="0"/>
              </a:rPr>
              <a:t> </a:t>
            </a:r>
            <a:r>
              <a:rPr lang="en-US" altLang="zh-CN" dirty="0" err="1">
                <a:latin typeface="UVN Anh Hai Nhe" panose="02040503060506090203" pitchFamily="18" charset="0"/>
              </a:rPr>
              <a:t>viết</a:t>
            </a:r>
            <a:r>
              <a:rPr lang="en-US" altLang="zh-CN" dirty="0">
                <a:latin typeface="UVN Anh Hai Nhe" panose="02040503060506090203" pitchFamily="18" charset="0"/>
              </a:rPr>
              <a:t> </a:t>
            </a:r>
            <a:r>
              <a:rPr lang="en-US" altLang="zh-CN" dirty="0" err="1">
                <a:latin typeface="UVN Anh Hai Nhe" panose="02040503060506090203" pitchFamily="18" charset="0"/>
              </a:rPr>
              <a:t>chữ</a:t>
            </a:r>
            <a:endParaRPr lang="zh-CN" altLang="en-US" dirty="0">
              <a:latin typeface="UVN Anh Hai Nhe" panose="02040503060506090203" pitchFamily="18" charset="0"/>
            </a:endParaRPr>
          </a:p>
        </p:txBody>
      </p:sp>
      <p:pic>
        <p:nvPicPr>
          <p:cNvPr id="18" name="图片 20">
            <a:extLst>
              <a:ext uri="{FF2B5EF4-FFF2-40B4-BE49-F238E27FC236}">
                <a16:creationId xmlns:a16="http://schemas.microsoft.com/office/drawing/2014/main" id="{215553EE-9847-4C97-9B35-D5F1FCD73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7610" y="1329851"/>
            <a:ext cx="466987" cy="3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5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1BF160-3CDA-47B9-BC54-7FAC3EBF32FE}"/>
              </a:ext>
            </a:extLst>
          </p:cNvPr>
          <p:cNvSpPr/>
          <p:nvPr/>
        </p:nvSpPr>
        <p:spPr>
          <a:xfrm>
            <a:off x="400050" y="1277677"/>
            <a:ext cx="11037273" cy="4673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33739" y="655160"/>
            <a:ext cx="934113" cy="818623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3306" y="797023"/>
            <a:ext cx="1271688" cy="1114461"/>
          </a:xfrm>
          <a:prstGeom prst="rect">
            <a:avLst/>
          </a:prstGeom>
        </p:spPr>
      </p:pic>
      <p:grpSp>
        <p:nvGrpSpPr>
          <p:cNvPr id="22" name="组合 13">
            <a:extLst>
              <a:ext uri="{FF2B5EF4-FFF2-40B4-BE49-F238E27FC236}">
                <a16:creationId xmlns:a16="http://schemas.microsoft.com/office/drawing/2014/main" id="{0D07AB5A-45CE-4D2A-BADE-020522925F75}"/>
              </a:ext>
            </a:extLst>
          </p:cNvPr>
          <p:cNvGrpSpPr/>
          <p:nvPr/>
        </p:nvGrpSpPr>
        <p:grpSpPr>
          <a:xfrm rot="21168012">
            <a:off x="884570" y="66215"/>
            <a:ext cx="1119390" cy="997329"/>
            <a:chOff x="1411309" y="921917"/>
            <a:chExt cx="4912289" cy="4537496"/>
          </a:xfrm>
        </p:grpSpPr>
        <p:sp>
          <p:nvSpPr>
            <p:cNvPr id="23" name="椭圆 14">
              <a:extLst>
                <a:ext uri="{FF2B5EF4-FFF2-40B4-BE49-F238E27FC236}">
                  <a16:creationId xmlns:a16="http://schemas.microsoft.com/office/drawing/2014/main" id="{85C2CF16-AAF4-4E6F-A1DA-A79035780AED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15">
              <a:extLst>
                <a:ext uri="{FF2B5EF4-FFF2-40B4-BE49-F238E27FC236}">
                  <a16:creationId xmlns:a16="http://schemas.microsoft.com/office/drawing/2014/main" id="{B8FFEE63-22AB-474C-93AC-FA520BA64A9D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25" name="椭圆 16">
                <a:extLst>
                  <a:ext uri="{FF2B5EF4-FFF2-40B4-BE49-F238E27FC236}">
                    <a16:creationId xmlns:a16="http://schemas.microsoft.com/office/drawing/2014/main" id="{00AA8DD6-C58E-4C01-B7F0-FC9058C45F40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17">
                <a:extLst>
                  <a:ext uri="{FF2B5EF4-FFF2-40B4-BE49-F238E27FC236}">
                    <a16:creationId xmlns:a16="http://schemas.microsoft.com/office/drawing/2014/main" id="{0233F8F5-0B41-47D7-8DE1-358192DB920E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1">
            <a:extLst>
              <a:ext uri="{FF2B5EF4-FFF2-40B4-BE49-F238E27FC236}">
                <a16:creationId xmlns:a16="http://schemas.microsoft.com/office/drawing/2014/main" id="{FFF9A8F3-5C02-48F1-AD84-581414A896F5}"/>
              </a:ext>
            </a:extLst>
          </p:cNvPr>
          <p:cNvGrpSpPr/>
          <p:nvPr/>
        </p:nvGrpSpPr>
        <p:grpSpPr>
          <a:xfrm>
            <a:off x="1574276" y="104827"/>
            <a:ext cx="9617413" cy="782434"/>
            <a:chOff x="1305482" y="2213477"/>
            <a:chExt cx="3838375" cy="684264"/>
          </a:xfrm>
        </p:grpSpPr>
        <p:sp>
          <p:nvSpPr>
            <p:cNvPr id="28" name="矩形: 圆角 15">
              <a:extLst>
                <a:ext uri="{FF2B5EF4-FFF2-40B4-BE49-F238E27FC236}">
                  <a16:creationId xmlns:a16="http://schemas.microsoft.com/office/drawing/2014/main" id="{63DAC3C8-7BE4-408D-A93B-9FEE964AB1BF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: 圆角 27">
              <a:extLst>
                <a:ext uri="{FF2B5EF4-FFF2-40B4-BE49-F238E27FC236}">
                  <a16:creationId xmlns:a16="http://schemas.microsoft.com/office/drawing/2014/main" id="{6592420B-9602-423F-A49B-5B1323453CD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3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94433" y="803078"/>
            <a:ext cx="629743" cy="551884"/>
          </a:xfrm>
          <a:prstGeom prst="rect">
            <a:avLst/>
          </a:prstGeom>
        </p:spPr>
      </p:pic>
      <p:sp>
        <p:nvSpPr>
          <p:cNvPr id="34" name="Google Shape;697;p24"/>
          <p:cNvSpPr txBox="1">
            <a:spLocks/>
          </p:cNvSpPr>
          <p:nvPr/>
        </p:nvSpPr>
        <p:spPr>
          <a:xfrm flipH="1">
            <a:off x="4019826" y="63651"/>
            <a:ext cx="4426887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400" b="1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4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endParaRPr lang="en-US" sz="4400" b="1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23" y="217286"/>
            <a:ext cx="509568" cy="663136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7507412" y="1911484"/>
            <a:ext cx="0" cy="2927216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7507412" y="3171432"/>
            <a:ext cx="1471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4 </a:t>
            </a:r>
            <a:r>
              <a:rPr lang="vi-VN" sz="3200" b="1" kern="0" dirty="0">
                <a:solidFill>
                  <a:srgbClr val="F40909"/>
                </a:solidFill>
                <a:cs typeface="Arial"/>
                <a:sym typeface="Arial"/>
              </a:rPr>
              <a:t>ô ly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31856" y="5441652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 ô </a:t>
            </a: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ly</a:t>
            </a:r>
            <a:r>
              <a:rPr lang="en-US" sz="32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rưỡi</a:t>
            </a:r>
            <a:endParaRPr lang="en-US" sz="3200" b="1" kern="0" dirty="0">
              <a:solidFill>
                <a:srgbClr val="F4090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9" name="Straight Arrow Connector 38"/>
          <p:cNvCxnSpPr>
            <a:cxnSpLocks/>
          </p:cNvCxnSpPr>
          <p:nvPr/>
        </p:nvCxnSpPr>
        <p:spPr>
          <a:xfrm flipH="1">
            <a:off x="4253322" y="5463100"/>
            <a:ext cx="1979947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754677" y="2141341"/>
            <a:ext cx="2590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bởi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3650" y="3705852"/>
            <a:ext cx="2937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móc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đầu</a:t>
            </a:r>
            <a:endParaRPr lang="en-US" sz="3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7" name="Straight Arrow Connector 46"/>
          <p:cNvCxnSpPr>
            <a:cxnSpLocks/>
            <a:stCxn id="46" idx="3"/>
          </p:cNvCxnSpPr>
          <p:nvPr/>
        </p:nvCxnSpPr>
        <p:spPr>
          <a:xfrm flipV="1">
            <a:off x="3480672" y="2655906"/>
            <a:ext cx="1178831" cy="134233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8297951" y="2017564"/>
            <a:ext cx="2965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khuyết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dưới</a:t>
            </a:r>
            <a:endParaRPr lang="en-US" sz="3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797737" y="2090563"/>
            <a:ext cx="2844919" cy="67491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1688F573-6EAA-4A37-8B0C-3E8B36C99A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21" y="1546471"/>
            <a:ext cx="3043424" cy="37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5" grpId="0"/>
      <p:bldP spid="46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9CB8516-4458-4879-A3AA-23D428B75F2E}"/>
              </a:ext>
            </a:extLst>
          </p:cNvPr>
          <p:cNvSpPr/>
          <p:nvPr/>
        </p:nvSpPr>
        <p:spPr>
          <a:xfrm>
            <a:off x="468121" y="1242218"/>
            <a:ext cx="4180477" cy="4673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633739" y="655160"/>
            <a:ext cx="934113" cy="818623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63306" y="797023"/>
            <a:ext cx="1271688" cy="1114461"/>
          </a:xfrm>
          <a:prstGeom prst="rect">
            <a:avLst/>
          </a:prstGeom>
        </p:spPr>
      </p:pic>
      <p:grpSp>
        <p:nvGrpSpPr>
          <p:cNvPr id="22" name="组合 13">
            <a:extLst>
              <a:ext uri="{FF2B5EF4-FFF2-40B4-BE49-F238E27FC236}">
                <a16:creationId xmlns:a16="http://schemas.microsoft.com/office/drawing/2014/main" id="{0D07AB5A-45CE-4D2A-BADE-020522925F75}"/>
              </a:ext>
            </a:extLst>
          </p:cNvPr>
          <p:cNvGrpSpPr/>
          <p:nvPr/>
        </p:nvGrpSpPr>
        <p:grpSpPr>
          <a:xfrm rot="21168012">
            <a:off x="884570" y="66215"/>
            <a:ext cx="1119390" cy="997329"/>
            <a:chOff x="1411309" y="921917"/>
            <a:chExt cx="4912289" cy="4537496"/>
          </a:xfrm>
        </p:grpSpPr>
        <p:sp>
          <p:nvSpPr>
            <p:cNvPr id="23" name="椭圆 14">
              <a:extLst>
                <a:ext uri="{FF2B5EF4-FFF2-40B4-BE49-F238E27FC236}">
                  <a16:creationId xmlns:a16="http://schemas.microsoft.com/office/drawing/2014/main" id="{85C2CF16-AAF4-4E6F-A1DA-A79035780AED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15">
              <a:extLst>
                <a:ext uri="{FF2B5EF4-FFF2-40B4-BE49-F238E27FC236}">
                  <a16:creationId xmlns:a16="http://schemas.microsoft.com/office/drawing/2014/main" id="{B8FFEE63-22AB-474C-93AC-FA520BA64A9D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25" name="椭圆 16">
                <a:extLst>
                  <a:ext uri="{FF2B5EF4-FFF2-40B4-BE49-F238E27FC236}">
                    <a16:creationId xmlns:a16="http://schemas.microsoft.com/office/drawing/2014/main" id="{00AA8DD6-C58E-4C01-B7F0-FC9058C45F40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17">
                <a:extLst>
                  <a:ext uri="{FF2B5EF4-FFF2-40B4-BE49-F238E27FC236}">
                    <a16:creationId xmlns:a16="http://schemas.microsoft.com/office/drawing/2014/main" id="{0233F8F5-0B41-47D7-8DE1-358192DB920E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1">
            <a:extLst>
              <a:ext uri="{FF2B5EF4-FFF2-40B4-BE49-F238E27FC236}">
                <a16:creationId xmlns:a16="http://schemas.microsoft.com/office/drawing/2014/main" id="{FFF9A8F3-5C02-48F1-AD84-581414A896F5}"/>
              </a:ext>
            </a:extLst>
          </p:cNvPr>
          <p:cNvGrpSpPr/>
          <p:nvPr/>
        </p:nvGrpSpPr>
        <p:grpSpPr>
          <a:xfrm>
            <a:off x="1574276" y="104827"/>
            <a:ext cx="9617413" cy="782434"/>
            <a:chOff x="1305482" y="2213477"/>
            <a:chExt cx="3838375" cy="684264"/>
          </a:xfrm>
        </p:grpSpPr>
        <p:sp>
          <p:nvSpPr>
            <p:cNvPr id="28" name="矩形: 圆角 15">
              <a:extLst>
                <a:ext uri="{FF2B5EF4-FFF2-40B4-BE49-F238E27FC236}">
                  <a16:creationId xmlns:a16="http://schemas.microsoft.com/office/drawing/2014/main" id="{63DAC3C8-7BE4-408D-A93B-9FEE964AB1BF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: 圆角 27">
              <a:extLst>
                <a:ext uri="{FF2B5EF4-FFF2-40B4-BE49-F238E27FC236}">
                  <a16:creationId xmlns:a16="http://schemas.microsoft.com/office/drawing/2014/main" id="{6592420B-9602-423F-A49B-5B1323453CD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3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94433" y="803078"/>
            <a:ext cx="629743" cy="551884"/>
          </a:xfrm>
          <a:prstGeom prst="rect">
            <a:avLst/>
          </a:prstGeom>
        </p:spPr>
      </p:pic>
      <p:sp>
        <p:nvSpPr>
          <p:cNvPr id="34" name="Google Shape;697;p24"/>
          <p:cNvSpPr txBox="1">
            <a:spLocks/>
          </p:cNvSpPr>
          <p:nvPr/>
        </p:nvSpPr>
        <p:spPr>
          <a:xfrm flipH="1">
            <a:off x="3970498" y="64647"/>
            <a:ext cx="4426887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400" b="1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4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endParaRPr lang="en-US" sz="4400" b="1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523" y="217286"/>
            <a:ext cx="509568" cy="663136"/>
          </a:xfrm>
          <a:prstGeom prst="rect">
            <a:avLst/>
          </a:prstGeom>
        </p:spPr>
      </p:pic>
      <p:sp>
        <p:nvSpPr>
          <p:cNvPr id="30" name="Google Shape;697;p24"/>
          <p:cNvSpPr txBox="1">
            <a:spLocks/>
          </p:cNvSpPr>
          <p:nvPr/>
        </p:nvSpPr>
        <p:spPr>
          <a:xfrm flipH="1">
            <a:off x="6962203" y="1154242"/>
            <a:ext cx="2774719" cy="48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600" b="1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sz="3600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video: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FD871E-8AD3-47AB-B424-60D3022447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12" y="1680399"/>
            <a:ext cx="3043424" cy="3765058"/>
          </a:xfrm>
          <a:prstGeom prst="rect">
            <a:avLst/>
          </a:prstGeom>
        </p:spPr>
      </p:pic>
      <p:pic>
        <p:nvPicPr>
          <p:cNvPr id="3" name="HƯỚNG DẪN VIẾT CHỮ HOA Y  - -KIẾN THỨC TIỂU HỌC-">
            <a:hlinkClick r:id="" action="ppaction://media"/>
            <a:extLst>
              <a:ext uri="{FF2B5EF4-FFF2-40B4-BE49-F238E27FC236}">
                <a16:creationId xmlns:a16="http://schemas.microsoft.com/office/drawing/2014/main" id="{DCF99F76-7D7D-4A43-8BA6-A7BEA532AF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95689" y="1906343"/>
            <a:ext cx="6096000" cy="342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510379-30A6-472C-B923-BBCB89BC068A}"/>
              </a:ext>
            </a:extLst>
          </p:cNvPr>
          <p:cNvSpPr/>
          <p:nvPr/>
        </p:nvSpPr>
        <p:spPr>
          <a:xfrm>
            <a:off x="8143689" y="5124450"/>
            <a:ext cx="1593233" cy="2108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1BF160-3CDA-47B9-BC54-7FAC3EBF32FE}"/>
              </a:ext>
            </a:extLst>
          </p:cNvPr>
          <p:cNvSpPr/>
          <p:nvPr/>
        </p:nvSpPr>
        <p:spPr>
          <a:xfrm>
            <a:off x="400050" y="1277677"/>
            <a:ext cx="11037273" cy="4673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2D093-0996-4A2C-91CC-BE5EDDA86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21" y="1546471"/>
            <a:ext cx="3043424" cy="3765058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33739" y="655160"/>
            <a:ext cx="934113" cy="818623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3306" y="797023"/>
            <a:ext cx="1271688" cy="1114461"/>
          </a:xfrm>
          <a:prstGeom prst="rect">
            <a:avLst/>
          </a:prstGeom>
        </p:spPr>
      </p:pic>
      <p:grpSp>
        <p:nvGrpSpPr>
          <p:cNvPr id="22" name="组合 13">
            <a:extLst>
              <a:ext uri="{FF2B5EF4-FFF2-40B4-BE49-F238E27FC236}">
                <a16:creationId xmlns:a16="http://schemas.microsoft.com/office/drawing/2014/main" id="{0D07AB5A-45CE-4D2A-BADE-020522925F75}"/>
              </a:ext>
            </a:extLst>
          </p:cNvPr>
          <p:cNvGrpSpPr/>
          <p:nvPr/>
        </p:nvGrpSpPr>
        <p:grpSpPr>
          <a:xfrm rot="21168012">
            <a:off x="884570" y="66215"/>
            <a:ext cx="1119390" cy="997329"/>
            <a:chOff x="1411309" y="921917"/>
            <a:chExt cx="4912289" cy="4537496"/>
          </a:xfrm>
        </p:grpSpPr>
        <p:sp>
          <p:nvSpPr>
            <p:cNvPr id="23" name="椭圆 14">
              <a:extLst>
                <a:ext uri="{FF2B5EF4-FFF2-40B4-BE49-F238E27FC236}">
                  <a16:creationId xmlns:a16="http://schemas.microsoft.com/office/drawing/2014/main" id="{85C2CF16-AAF4-4E6F-A1DA-A79035780AED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grpSp>
          <p:nvGrpSpPr>
            <p:cNvPr id="24" name="组合 15">
              <a:extLst>
                <a:ext uri="{FF2B5EF4-FFF2-40B4-BE49-F238E27FC236}">
                  <a16:creationId xmlns:a16="http://schemas.microsoft.com/office/drawing/2014/main" id="{B8FFEE63-22AB-474C-93AC-FA520BA64A9D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25" name="椭圆 16">
                <a:extLst>
                  <a:ext uri="{FF2B5EF4-FFF2-40B4-BE49-F238E27FC236}">
                    <a16:creationId xmlns:a16="http://schemas.microsoft.com/office/drawing/2014/main" id="{00AA8DD6-C58E-4C01-B7F0-FC9058C45F40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26" name="等腰三角形 17">
                <a:extLst>
                  <a:ext uri="{FF2B5EF4-FFF2-40B4-BE49-F238E27FC236}">
                    <a16:creationId xmlns:a16="http://schemas.microsoft.com/office/drawing/2014/main" id="{0233F8F5-0B41-47D7-8DE1-358192DB920E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</p:grpSp>
      <p:grpSp>
        <p:nvGrpSpPr>
          <p:cNvPr id="27" name="组合 1">
            <a:extLst>
              <a:ext uri="{FF2B5EF4-FFF2-40B4-BE49-F238E27FC236}">
                <a16:creationId xmlns:a16="http://schemas.microsoft.com/office/drawing/2014/main" id="{FFF9A8F3-5C02-48F1-AD84-581414A896F5}"/>
              </a:ext>
            </a:extLst>
          </p:cNvPr>
          <p:cNvGrpSpPr/>
          <p:nvPr/>
        </p:nvGrpSpPr>
        <p:grpSpPr>
          <a:xfrm>
            <a:off x="1574276" y="104827"/>
            <a:ext cx="9617413" cy="782434"/>
            <a:chOff x="1305482" y="2213477"/>
            <a:chExt cx="3838375" cy="684264"/>
          </a:xfrm>
        </p:grpSpPr>
        <p:sp>
          <p:nvSpPr>
            <p:cNvPr id="28" name="矩形: 圆角 15">
              <a:extLst>
                <a:ext uri="{FF2B5EF4-FFF2-40B4-BE49-F238E27FC236}">
                  <a16:creationId xmlns:a16="http://schemas.microsoft.com/office/drawing/2014/main" id="{63DAC3C8-7BE4-408D-A93B-9FEE964AB1BF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29" name="矩形: 圆角 27">
              <a:extLst>
                <a:ext uri="{FF2B5EF4-FFF2-40B4-BE49-F238E27FC236}">
                  <a16:creationId xmlns:a16="http://schemas.microsoft.com/office/drawing/2014/main" id="{6592420B-9602-423F-A49B-5B1323453CD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</p:grpSp>
      <p:pic>
        <p:nvPicPr>
          <p:cNvPr id="3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94433" y="803078"/>
            <a:ext cx="629743" cy="551884"/>
          </a:xfrm>
          <a:prstGeom prst="rect">
            <a:avLst/>
          </a:prstGeom>
        </p:spPr>
      </p:pic>
      <p:sp>
        <p:nvSpPr>
          <p:cNvPr id="34" name="Google Shape;697;p24"/>
          <p:cNvSpPr txBox="1">
            <a:spLocks/>
          </p:cNvSpPr>
          <p:nvPr/>
        </p:nvSpPr>
        <p:spPr>
          <a:xfrm flipH="1">
            <a:off x="4019826" y="63651"/>
            <a:ext cx="4426887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Cùng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tìm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hiểu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523" y="217286"/>
            <a:ext cx="509568" cy="663136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7507412" y="1911484"/>
            <a:ext cx="0" cy="2927216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7507412" y="3171432"/>
            <a:ext cx="1471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4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字魂35号-经典雅黑"/>
                <a:cs typeface="Arial"/>
                <a:sym typeface="Arial"/>
              </a:rPr>
              <a:t>ô ly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31856" y="5441652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 ô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rưỡi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9" name="Straight Arrow Connector 38"/>
          <p:cNvCxnSpPr>
            <a:cxnSpLocks/>
          </p:cNvCxnSpPr>
          <p:nvPr/>
        </p:nvCxnSpPr>
        <p:spPr>
          <a:xfrm flipH="1">
            <a:off x="4253322" y="5463100"/>
            <a:ext cx="1979947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754677" y="2141341"/>
            <a:ext cx="2590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3650" y="3705852"/>
            <a:ext cx="2937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đầu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7" name="Straight Arrow Connector 46"/>
          <p:cNvCxnSpPr>
            <a:cxnSpLocks/>
            <a:stCxn id="46" idx="3"/>
          </p:cNvCxnSpPr>
          <p:nvPr/>
        </p:nvCxnSpPr>
        <p:spPr>
          <a:xfrm flipV="1">
            <a:off x="3480672" y="2655906"/>
            <a:ext cx="1178831" cy="134233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8297951" y="2017564"/>
            <a:ext cx="2965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khuyết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dưới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797737" y="2090563"/>
            <a:ext cx="2844919" cy="67491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0099D1-5B36-41FC-98C9-BD6B7F450C7D}"/>
              </a:ext>
            </a:extLst>
          </p:cNvPr>
          <p:cNvGrpSpPr/>
          <p:nvPr/>
        </p:nvGrpSpPr>
        <p:grpSpPr>
          <a:xfrm>
            <a:off x="8060240" y="3743396"/>
            <a:ext cx="3587750" cy="2459444"/>
            <a:chOff x="6865144" y="3555389"/>
            <a:chExt cx="2166889" cy="1588111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0D4979F-CEC7-4D22-BA11-25F1F3B10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5CA5992-5A7A-4E5A-A9E5-C1C2E74718CF}"/>
                </a:ext>
              </a:extLst>
            </p:cNvPr>
            <p:cNvSpPr/>
            <p:nvPr/>
          </p:nvSpPr>
          <p:spPr>
            <a:xfrm>
              <a:off x="7039141" y="3907817"/>
              <a:ext cx="1818893" cy="1013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48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48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48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48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77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E52DB041-3FAC-4648-B0FF-03C790F3D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88" y="1939144"/>
            <a:ext cx="622700" cy="10477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562B6E19-EACC-4331-B9D9-8FC01FF579BC}"/>
              </a:ext>
            </a:extLst>
          </p:cNvPr>
          <p:cNvGrpSpPr/>
          <p:nvPr/>
        </p:nvGrpSpPr>
        <p:grpSpPr>
          <a:xfrm flipH="1" flipV="1">
            <a:off x="2106698" y="853317"/>
            <a:ext cx="8405117" cy="5110117"/>
            <a:chOff x="1411309" y="921917"/>
            <a:chExt cx="4912289" cy="4537496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01A23A16-BF9A-420E-BD4F-E15A7752C85C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9B1EAB05-8763-4FBC-93D3-514CFD7FABE6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046CF66D-6A3E-496E-A958-CDF20C48D8BE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等腰三角形 28">
                <a:extLst>
                  <a:ext uri="{FF2B5EF4-FFF2-40B4-BE49-F238E27FC236}">
                    <a16:creationId xmlns:a16="http://schemas.microsoft.com/office/drawing/2014/main" id="{BB197869-A341-4F94-9312-00887F54B992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0194C6AE-008B-4BBA-B925-B1B1139CA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352" y="4272536"/>
            <a:ext cx="981001" cy="94558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CE1CCAE-D021-4BC5-9990-D0D696044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069" y="3123797"/>
            <a:ext cx="475446" cy="389264"/>
          </a:xfrm>
          <a:prstGeom prst="rect">
            <a:avLst/>
          </a:prstGeom>
        </p:spPr>
      </p:pic>
      <p:pic>
        <p:nvPicPr>
          <p:cNvPr id="15" name="图片 33">
            <a:extLst>
              <a:ext uri="{FF2B5EF4-FFF2-40B4-BE49-F238E27FC236}">
                <a16:creationId xmlns:a16="http://schemas.microsoft.com/office/drawing/2014/main" id="{FB2BC8A7-B3D9-4F81-96D0-2142683C7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18714" y="580190"/>
            <a:ext cx="2375969" cy="3373407"/>
          </a:xfrm>
          <a:prstGeom prst="rect">
            <a:avLst/>
          </a:prstGeom>
        </p:spPr>
      </p:pic>
      <p:sp>
        <p:nvSpPr>
          <p:cNvPr id="16" name="文本框 21">
            <a:extLst>
              <a:ext uri="{FF2B5EF4-FFF2-40B4-BE49-F238E27FC236}">
                <a16:creationId xmlns:a16="http://schemas.microsoft.com/office/drawing/2014/main" id="{830BFB16-7A0B-40B1-BA1D-D95EC312573E}"/>
              </a:ext>
            </a:extLst>
          </p:cNvPr>
          <p:cNvSpPr txBox="1"/>
          <p:nvPr/>
        </p:nvSpPr>
        <p:spPr>
          <a:xfrm>
            <a:off x="2921982" y="2808212"/>
            <a:ext cx="1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r>
              <a:rPr lang="en-US" altLang="zh-CN" sz="7200" dirty="0">
                <a:latin typeface="UTM Dai Co Viet" panose="02040603050506020204" pitchFamily="18" charset="0"/>
              </a:rPr>
              <a:t>01</a:t>
            </a:r>
            <a:endParaRPr lang="zh-CN" altLang="en-US" sz="7200" dirty="0">
              <a:latin typeface="UTM Dai Co Viet" panose="020406030505060202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62186B24-2205-4D16-91C8-B2337EA374D5}"/>
              </a:ext>
            </a:extLst>
          </p:cNvPr>
          <p:cNvSpPr txBox="1"/>
          <p:nvPr/>
        </p:nvSpPr>
        <p:spPr>
          <a:xfrm>
            <a:off x="4140814" y="1969635"/>
            <a:ext cx="5613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r>
              <a:rPr lang="en-US" altLang="zh-CN" dirty="0" err="1">
                <a:latin typeface="UVN Anh Hai Nhe" panose="02040503060506090203" pitchFamily="18" charset="0"/>
              </a:rPr>
              <a:t>Luyện</a:t>
            </a:r>
            <a:r>
              <a:rPr lang="en-US" altLang="zh-CN" dirty="0">
                <a:latin typeface="UVN Anh Hai Nhe" panose="02040503060506090203" pitchFamily="18" charset="0"/>
              </a:rPr>
              <a:t> </a:t>
            </a:r>
            <a:r>
              <a:rPr lang="en-US" altLang="zh-CN" dirty="0" err="1">
                <a:latin typeface="UVN Anh Hai Nhe" panose="02040503060506090203" pitchFamily="18" charset="0"/>
              </a:rPr>
              <a:t>viết</a:t>
            </a:r>
            <a:r>
              <a:rPr lang="en-US" altLang="zh-CN" dirty="0">
                <a:latin typeface="UVN Anh Hai Nhe" panose="02040503060506090203" pitchFamily="18" charset="0"/>
              </a:rPr>
              <a:t> </a:t>
            </a:r>
          </a:p>
          <a:p>
            <a:r>
              <a:rPr lang="en-US" altLang="zh-CN" dirty="0" err="1">
                <a:latin typeface="UVN Anh Hai Nhe" panose="02040503060506090203" pitchFamily="18" charset="0"/>
              </a:rPr>
              <a:t>câu</a:t>
            </a:r>
            <a:r>
              <a:rPr lang="en-US" altLang="zh-CN" dirty="0">
                <a:latin typeface="UVN Anh Hai Nhe" panose="02040503060506090203" pitchFamily="18" charset="0"/>
              </a:rPr>
              <a:t> </a:t>
            </a:r>
            <a:r>
              <a:rPr lang="en-US" altLang="zh-CN" dirty="0" err="1">
                <a:latin typeface="UVN Anh Hai Nhe" panose="02040503060506090203" pitchFamily="18" charset="0"/>
              </a:rPr>
              <a:t>ứng</a:t>
            </a:r>
            <a:r>
              <a:rPr lang="en-US" altLang="zh-CN" dirty="0">
                <a:latin typeface="UVN Anh Hai Nhe" panose="02040503060506090203" pitchFamily="18" charset="0"/>
              </a:rPr>
              <a:t> </a:t>
            </a:r>
            <a:r>
              <a:rPr lang="en-US" altLang="zh-CN" dirty="0" err="1">
                <a:latin typeface="UVN Anh Hai Nhe" panose="02040503060506090203" pitchFamily="18" charset="0"/>
              </a:rPr>
              <a:t>dụng</a:t>
            </a:r>
            <a:endParaRPr lang="zh-CN" altLang="en-US" dirty="0">
              <a:latin typeface="UVN Anh Hai Nhe" panose="0204050306050609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1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2" name="Group 3517">
            <a:extLst>
              <a:ext uri="{FF2B5EF4-FFF2-40B4-BE49-F238E27FC236}">
                <a16:creationId xmlns:a16="http://schemas.microsoft.com/office/drawing/2014/main" id="{66FA4A1E-36B9-4098-B49F-4FA660C1600B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-92598" y="0"/>
            <a:ext cx="12284597" cy="6858000"/>
            <a:chOff x="0" y="0"/>
            <a:chExt cx="7680" cy="4320"/>
          </a:xfrm>
        </p:grpSpPr>
        <p:sp>
          <p:nvSpPr>
            <p:cNvPr id="3543" name="AutoShape 3516">
              <a:extLst>
                <a:ext uri="{FF2B5EF4-FFF2-40B4-BE49-F238E27FC236}">
                  <a16:creationId xmlns:a16="http://schemas.microsoft.com/office/drawing/2014/main" id="{8CD103DB-BCE1-4388-8110-BD875EBB5F1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544" name="Group 3718">
              <a:extLst>
                <a:ext uri="{FF2B5EF4-FFF2-40B4-BE49-F238E27FC236}">
                  <a16:creationId xmlns:a16="http://schemas.microsoft.com/office/drawing/2014/main" id="{63E3A8F5-40DF-4AB4-9297-42BEB7F113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76" y="-1"/>
              <a:ext cx="8456" cy="4377"/>
              <a:chOff x="-476" y="-1"/>
              <a:chExt cx="8456" cy="4377"/>
            </a:xfrm>
          </p:grpSpPr>
          <p:sp>
            <p:nvSpPr>
              <p:cNvPr id="5061" name="Rectangle 3518">
                <a:extLst>
                  <a:ext uri="{FF2B5EF4-FFF2-40B4-BE49-F238E27FC236}">
                    <a16:creationId xmlns:a16="http://schemas.microsoft.com/office/drawing/2014/main" id="{865451E4-C093-450B-A708-B14E7E479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" y="0"/>
                <a:ext cx="7762" cy="4356"/>
              </a:xfrm>
              <a:prstGeom prst="rect">
                <a:avLst/>
              </a:prstGeom>
              <a:solidFill>
                <a:srgbClr val="C5E0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2" name="Rectangle 3519">
                <a:extLst>
                  <a:ext uri="{FF2B5EF4-FFF2-40B4-BE49-F238E27FC236}">
                    <a16:creationId xmlns:a16="http://schemas.microsoft.com/office/drawing/2014/main" id="{44462914-D8B2-40D5-93A3-3C4C0CF63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" y="0"/>
                <a:ext cx="7762" cy="4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3" name="Freeform 3520">
                <a:extLst>
                  <a:ext uri="{FF2B5EF4-FFF2-40B4-BE49-F238E27FC236}">
                    <a16:creationId xmlns:a16="http://schemas.microsoft.com/office/drawing/2014/main" id="{6AE9B49B-DCC0-421D-BA0A-C1CC6B1B6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" y="602"/>
                <a:ext cx="7762" cy="2026"/>
              </a:xfrm>
              <a:custGeom>
                <a:avLst/>
                <a:gdLst>
                  <a:gd name="T0" fmla="*/ 0 w 9088"/>
                  <a:gd name="T1" fmla="*/ 2382 h 2382"/>
                  <a:gd name="T2" fmla="*/ 0 w 9088"/>
                  <a:gd name="T3" fmla="*/ 255 h 2382"/>
                  <a:gd name="T4" fmla="*/ 854 w 9088"/>
                  <a:gd name="T5" fmla="*/ 7 h 2382"/>
                  <a:gd name="T6" fmla="*/ 2142 w 9088"/>
                  <a:gd name="T7" fmla="*/ 491 h 2382"/>
                  <a:gd name="T8" fmla="*/ 2698 w 9088"/>
                  <a:gd name="T9" fmla="*/ 518 h 2382"/>
                  <a:gd name="T10" fmla="*/ 2877 w 9088"/>
                  <a:gd name="T11" fmla="*/ 445 h 2382"/>
                  <a:gd name="T12" fmla="*/ 3517 w 9088"/>
                  <a:gd name="T13" fmla="*/ 427 h 2382"/>
                  <a:gd name="T14" fmla="*/ 4398 w 9088"/>
                  <a:gd name="T15" fmla="*/ 726 h 2382"/>
                  <a:gd name="T16" fmla="*/ 5206 w 9088"/>
                  <a:gd name="T17" fmla="*/ 716 h 2382"/>
                  <a:gd name="T18" fmla="*/ 6339 w 9088"/>
                  <a:gd name="T19" fmla="*/ 296 h 2382"/>
                  <a:gd name="T20" fmla="*/ 7510 w 9088"/>
                  <a:gd name="T21" fmla="*/ 297 h 2382"/>
                  <a:gd name="T22" fmla="*/ 9088 w 9088"/>
                  <a:gd name="T23" fmla="*/ 885 h 2382"/>
                  <a:gd name="T24" fmla="*/ 9088 w 9088"/>
                  <a:gd name="T25" fmla="*/ 2382 h 2382"/>
                  <a:gd name="T26" fmla="*/ 0 w 9088"/>
                  <a:gd name="T27" fmla="*/ 2382 h 2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88" h="2382">
                    <a:moveTo>
                      <a:pt x="0" y="2382"/>
                    </a:move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55"/>
                      <a:pt x="394" y="18"/>
                      <a:pt x="854" y="7"/>
                    </a:cubicBezTo>
                    <a:cubicBezTo>
                      <a:pt x="1172" y="0"/>
                      <a:pt x="1790" y="303"/>
                      <a:pt x="2142" y="491"/>
                    </a:cubicBezTo>
                    <a:cubicBezTo>
                      <a:pt x="2310" y="581"/>
                      <a:pt x="2519" y="591"/>
                      <a:pt x="2698" y="518"/>
                    </a:cubicBezTo>
                    <a:cubicBezTo>
                      <a:pt x="2877" y="445"/>
                      <a:pt x="2877" y="445"/>
                      <a:pt x="2877" y="445"/>
                    </a:cubicBezTo>
                    <a:cubicBezTo>
                      <a:pt x="3078" y="363"/>
                      <a:pt x="3310" y="357"/>
                      <a:pt x="3517" y="427"/>
                    </a:cubicBezTo>
                    <a:cubicBezTo>
                      <a:pt x="4398" y="726"/>
                      <a:pt x="4398" y="726"/>
                      <a:pt x="4398" y="726"/>
                    </a:cubicBezTo>
                    <a:cubicBezTo>
                      <a:pt x="4658" y="815"/>
                      <a:pt x="4949" y="811"/>
                      <a:pt x="5206" y="716"/>
                    </a:cubicBezTo>
                    <a:cubicBezTo>
                      <a:pt x="6339" y="296"/>
                      <a:pt x="6339" y="296"/>
                      <a:pt x="6339" y="296"/>
                    </a:cubicBezTo>
                    <a:cubicBezTo>
                      <a:pt x="6713" y="158"/>
                      <a:pt x="7137" y="159"/>
                      <a:pt x="7510" y="297"/>
                    </a:cubicBezTo>
                    <a:cubicBezTo>
                      <a:pt x="9088" y="885"/>
                      <a:pt x="9088" y="885"/>
                      <a:pt x="9088" y="885"/>
                    </a:cubicBezTo>
                    <a:cubicBezTo>
                      <a:pt x="9088" y="2382"/>
                      <a:pt x="9088" y="2382"/>
                      <a:pt x="9088" y="2382"/>
                    </a:cubicBezTo>
                    <a:cubicBezTo>
                      <a:pt x="0" y="2382"/>
                      <a:pt x="0" y="2382"/>
                      <a:pt x="0" y="2382"/>
                    </a:cubicBezTo>
                  </a:path>
                </a:pathLst>
              </a:custGeom>
              <a:solidFill>
                <a:srgbClr val="82C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4" name="Freeform 3521">
                <a:extLst>
                  <a:ext uri="{FF2B5EF4-FFF2-40B4-BE49-F238E27FC236}">
                    <a16:creationId xmlns:a16="http://schemas.microsoft.com/office/drawing/2014/main" id="{5C4ACC8B-CA00-4643-9542-5ADCEED97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852"/>
                <a:ext cx="56" cy="28"/>
              </a:xfrm>
              <a:custGeom>
                <a:avLst/>
                <a:gdLst>
                  <a:gd name="T0" fmla="*/ 21 w 66"/>
                  <a:gd name="T1" fmla="*/ 0 h 33"/>
                  <a:gd name="T2" fmla="*/ 2 w 66"/>
                  <a:gd name="T3" fmla="*/ 33 h 33"/>
                  <a:gd name="T4" fmla="*/ 21 w 66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33">
                    <a:moveTo>
                      <a:pt x="21" y="0"/>
                    </a:moveTo>
                    <a:cubicBezTo>
                      <a:pt x="11" y="11"/>
                      <a:pt x="0" y="23"/>
                      <a:pt x="2" y="33"/>
                    </a:cubicBezTo>
                    <a:cubicBezTo>
                      <a:pt x="12" y="21"/>
                      <a:pt x="66" y="6"/>
                      <a:pt x="21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5" name="Freeform 3522">
                <a:extLst>
                  <a:ext uri="{FF2B5EF4-FFF2-40B4-BE49-F238E27FC236}">
                    <a16:creationId xmlns:a16="http://schemas.microsoft.com/office/drawing/2014/main" id="{51DA38AA-2517-4533-8893-D396542CD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" y="2848"/>
                <a:ext cx="33" cy="6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2 h 8"/>
                  <a:gd name="T4" fmla="*/ 38 w 38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26" y="2"/>
                      <a:pt x="14" y="2"/>
                      <a:pt x="0" y="2"/>
                    </a:cubicBezTo>
                    <a:cubicBezTo>
                      <a:pt x="17" y="8"/>
                      <a:pt x="29" y="5"/>
                      <a:pt x="38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6" name="Freeform 3523">
                <a:extLst>
                  <a:ext uri="{FF2B5EF4-FFF2-40B4-BE49-F238E27FC236}">
                    <a16:creationId xmlns:a16="http://schemas.microsoft.com/office/drawing/2014/main" id="{AF7162C6-B9B0-4A1D-996E-B1718ACA4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2928"/>
                <a:ext cx="20" cy="6"/>
              </a:xfrm>
              <a:custGeom>
                <a:avLst/>
                <a:gdLst>
                  <a:gd name="T0" fmla="*/ 23 w 23"/>
                  <a:gd name="T1" fmla="*/ 0 h 7"/>
                  <a:gd name="T2" fmla="*/ 0 w 23"/>
                  <a:gd name="T3" fmla="*/ 7 h 7"/>
                  <a:gd name="T4" fmla="*/ 23 w 2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7">
                    <a:moveTo>
                      <a:pt x="23" y="0"/>
                    </a:moveTo>
                    <a:cubicBezTo>
                      <a:pt x="12" y="2"/>
                      <a:pt x="2" y="4"/>
                      <a:pt x="0" y="7"/>
                    </a:cubicBezTo>
                    <a:cubicBezTo>
                      <a:pt x="6" y="4"/>
                      <a:pt x="14" y="1"/>
                      <a:pt x="23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7" name="Freeform 3524">
                <a:extLst>
                  <a:ext uri="{FF2B5EF4-FFF2-40B4-BE49-F238E27FC236}">
                    <a16:creationId xmlns:a16="http://schemas.microsoft.com/office/drawing/2014/main" id="{F042BA0B-E07E-4AD8-8FA4-BA86648B7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" y="2861"/>
                <a:ext cx="500" cy="95"/>
              </a:xfrm>
              <a:custGeom>
                <a:avLst/>
                <a:gdLst>
                  <a:gd name="T0" fmla="*/ 411 w 586"/>
                  <a:gd name="T1" fmla="*/ 23 h 112"/>
                  <a:gd name="T2" fmla="*/ 201 w 586"/>
                  <a:gd name="T3" fmla="*/ 40 h 112"/>
                  <a:gd name="T4" fmla="*/ 306 w 586"/>
                  <a:gd name="T5" fmla="*/ 1 h 112"/>
                  <a:gd name="T6" fmla="*/ 99 w 586"/>
                  <a:gd name="T7" fmla="*/ 38 h 112"/>
                  <a:gd name="T8" fmla="*/ 0 w 586"/>
                  <a:gd name="T9" fmla="*/ 11 h 112"/>
                  <a:gd name="T10" fmla="*/ 34 w 586"/>
                  <a:gd name="T11" fmla="*/ 55 h 112"/>
                  <a:gd name="T12" fmla="*/ 140 w 586"/>
                  <a:gd name="T13" fmla="*/ 51 h 112"/>
                  <a:gd name="T14" fmla="*/ 84 w 586"/>
                  <a:gd name="T15" fmla="*/ 78 h 112"/>
                  <a:gd name="T16" fmla="*/ 390 w 586"/>
                  <a:gd name="T17" fmla="*/ 106 h 112"/>
                  <a:gd name="T18" fmla="*/ 586 w 586"/>
                  <a:gd name="T19" fmla="*/ 12 h 112"/>
                  <a:gd name="T20" fmla="*/ 342 w 586"/>
                  <a:gd name="T21" fmla="*/ 55 h 112"/>
                  <a:gd name="T22" fmla="*/ 411 w 586"/>
                  <a:gd name="T23" fmla="*/ 2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6" h="112">
                    <a:moveTo>
                      <a:pt x="411" y="23"/>
                    </a:moveTo>
                    <a:cubicBezTo>
                      <a:pt x="303" y="17"/>
                      <a:pt x="289" y="44"/>
                      <a:pt x="201" y="40"/>
                    </a:cubicBezTo>
                    <a:cubicBezTo>
                      <a:pt x="174" y="0"/>
                      <a:pt x="357" y="37"/>
                      <a:pt x="306" y="1"/>
                    </a:cubicBezTo>
                    <a:cubicBezTo>
                      <a:pt x="244" y="2"/>
                      <a:pt x="150" y="4"/>
                      <a:pt x="99" y="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74" y="67"/>
                      <a:pt x="115" y="20"/>
                      <a:pt x="140" y="51"/>
                    </a:cubicBezTo>
                    <a:cubicBezTo>
                      <a:pt x="152" y="70"/>
                      <a:pt x="112" y="73"/>
                      <a:pt x="84" y="78"/>
                    </a:cubicBezTo>
                    <a:cubicBezTo>
                      <a:pt x="148" y="69"/>
                      <a:pt x="259" y="112"/>
                      <a:pt x="390" y="106"/>
                    </a:cubicBezTo>
                    <a:cubicBezTo>
                      <a:pt x="528" y="102"/>
                      <a:pt x="495" y="33"/>
                      <a:pt x="586" y="12"/>
                    </a:cubicBezTo>
                    <a:cubicBezTo>
                      <a:pt x="342" y="55"/>
                      <a:pt x="342" y="55"/>
                      <a:pt x="342" y="55"/>
                    </a:cubicBezTo>
                    <a:cubicBezTo>
                      <a:pt x="365" y="41"/>
                      <a:pt x="356" y="27"/>
                      <a:pt x="411" y="23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8" name="Freeform 3525">
                <a:extLst>
                  <a:ext uri="{FF2B5EF4-FFF2-40B4-BE49-F238E27FC236}">
                    <a16:creationId xmlns:a16="http://schemas.microsoft.com/office/drawing/2014/main" id="{BF97B0DB-9146-45C3-87B8-080AB1DA0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" y="2907"/>
                <a:ext cx="13" cy="20"/>
              </a:xfrm>
              <a:custGeom>
                <a:avLst/>
                <a:gdLst>
                  <a:gd name="T0" fmla="*/ 0 w 13"/>
                  <a:gd name="T1" fmla="*/ 5 h 20"/>
                  <a:gd name="T2" fmla="*/ 13 w 13"/>
                  <a:gd name="T3" fmla="*/ 20 h 20"/>
                  <a:gd name="T4" fmla="*/ 4 w 13"/>
                  <a:gd name="T5" fmla="*/ 0 h 20"/>
                  <a:gd name="T6" fmla="*/ 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0" y="5"/>
                    </a:moveTo>
                    <a:lnTo>
                      <a:pt x="13" y="2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9" name="Freeform 3526">
                <a:extLst>
                  <a:ext uri="{FF2B5EF4-FFF2-40B4-BE49-F238E27FC236}">
                    <a16:creationId xmlns:a16="http://schemas.microsoft.com/office/drawing/2014/main" id="{E111D5D9-358D-44E3-8B4A-9FF80C908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" y="2859"/>
                <a:ext cx="423" cy="101"/>
              </a:xfrm>
              <a:custGeom>
                <a:avLst/>
                <a:gdLst>
                  <a:gd name="T0" fmla="*/ 422 w 495"/>
                  <a:gd name="T1" fmla="*/ 53 h 118"/>
                  <a:gd name="T2" fmla="*/ 495 w 495"/>
                  <a:gd name="T3" fmla="*/ 40 h 118"/>
                  <a:gd name="T4" fmla="*/ 186 w 495"/>
                  <a:gd name="T5" fmla="*/ 5 h 118"/>
                  <a:gd name="T6" fmla="*/ 59 w 495"/>
                  <a:gd name="T7" fmla="*/ 32 h 118"/>
                  <a:gd name="T8" fmla="*/ 29 w 495"/>
                  <a:gd name="T9" fmla="*/ 11 h 118"/>
                  <a:gd name="T10" fmla="*/ 5 w 495"/>
                  <a:gd name="T11" fmla="*/ 47 h 118"/>
                  <a:gd name="T12" fmla="*/ 228 w 495"/>
                  <a:gd name="T13" fmla="*/ 27 h 118"/>
                  <a:gd name="T14" fmla="*/ 290 w 495"/>
                  <a:gd name="T15" fmla="*/ 86 h 118"/>
                  <a:gd name="T16" fmla="*/ 168 w 495"/>
                  <a:gd name="T17" fmla="*/ 73 h 118"/>
                  <a:gd name="T18" fmla="*/ 487 w 495"/>
                  <a:gd name="T19" fmla="*/ 65 h 118"/>
                  <a:gd name="T20" fmla="*/ 422 w 495"/>
                  <a:gd name="T21" fmla="*/ 5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5" h="118">
                    <a:moveTo>
                      <a:pt x="422" y="53"/>
                    </a:moveTo>
                    <a:cubicBezTo>
                      <a:pt x="495" y="40"/>
                      <a:pt x="495" y="40"/>
                      <a:pt x="495" y="40"/>
                    </a:cubicBezTo>
                    <a:cubicBezTo>
                      <a:pt x="420" y="8"/>
                      <a:pt x="355" y="0"/>
                      <a:pt x="186" y="5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45" y="28"/>
                      <a:pt x="38" y="19"/>
                      <a:pt x="29" y="11"/>
                    </a:cubicBezTo>
                    <a:cubicBezTo>
                      <a:pt x="34" y="21"/>
                      <a:pt x="0" y="39"/>
                      <a:pt x="5" y="47"/>
                    </a:cubicBezTo>
                    <a:cubicBezTo>
                      <a:pt x="64" y="87"/>
                      <a:pt x="160" y="34"/>
                      <a:pt x="228" y="27"/>
                    </a:cubicBezTo>
                    <a:cubicBezTo>
                      <a:pt x="408" y="45"/>
                      <a:pt x="220" y="48"/>
                      <a:pt x="290" y="86"/>
                    </a:cubicBezTo>
                    <a:cubicBezTo>
                      <a:pt x="240" y="85"/>
                      <a:pt x="238" y="76"/>
                      <a:pt x="168" y="73"/>
                    </a:cubicBezTo>
                    <a:cubicBezTo>
                      <a:pt x="278" y="118"/>
                      <a:pt x="416" y="76"/>
                      <a:pt x="487" y="65"/>
                    </a:cubicBezTo>
                    <a:cubicBezTo>
                      <a:pt x="466" y="61"/>
                      <a:pt x="461" y="49"/>
                      <a:pt x="422" y="53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0" name="Freeform 3527">
                <a:extLst>
                  <a:ext uri="{FF2B5EF4-FFF2-40B4-BE49-F238E27FC236}">
                    <a16:creationId xmlns:a16="http://schemas.microsoft.com/office/drawing/2014/main" id="{A5EA7D19-EC73-4388-BE89-230EBEE36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1" y="286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1" name="Freeform 3528">
                <a:extLst>
                  <a:ext uri="{FF2B5EF4-FFF2-40B4-BE49-F238E27FC236}">
                    <a16:creationId xmlns:a16="http://schemas.microsoft.com/office/drawing/2014/main" id="{A80A48FA-B5B9-457D-B0D8-B8FF28565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" y="2854"/>
                <a:ext cx="56" cy="12"/>
              </a:xfrm>
              <a:custGeom>
                <a:avLst/>
                <a:gdLst>
                  <a:gd name="T0" fmla="*/ 0 w 66"/>
                  <a:gd name="T1" fmla="*/ 12 h 15"/>
                  <a:gd name="T2" fmla="*/ 66 w 66"/>
                  <a:gd name="T3" fmla="*/ 15 h 15"/>
                  <a:gd name="T4" fmla="*/ 0 w 66"/>
                  <a:gd name="T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5">
                    <a:moveTo>
                      <a:pt x="0" y="12"/>
                    </a:moveTo>
                    <a:cubicBezTo>
                      <a:pt x="41" y="9"/>
                      <a:pt x="59" y="11"/>
                      <a:pt x="66" y="15"/>
                    </a:cubicBezTo>
                    <a:cubicBezTo>
                      <a:pt x="54" y="6"/>
                      <a:pt x="38" y="0"/>
                      <a:pt x="0" y="12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2" name="Freeform 3529">
                <a:extLst>
                  <a:ext uri="{FF2B5EF4-FFF2-40B4-BE49-F238E27FC236}">
                    <a16:creationId xmlns:a16="http://schemas.microsoft.com/office/drawing/2014/main" id="{E626CE75-D292-4FDD-82BD-F0184C306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6" y="2912"/>
                <a:ext cx="32" cy="4"/>
              </a:xfrm>
              <a:custGeom>
                <a:avLst/>
                <a:gdLst>
                  <a:gd name="T0" fmla="*/ 0 w 38"/>
                  <a:gd name="T1" fmla="*/ 3 h 5"/>
                  <a:gd name="T2" fmla="*/ 38 w 38"/>
                  <a:gd name="T3" fmla="*/ 2 h 5"/>
                  <a:gd name="T4" fmla="*/ 0 w 38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5">
                    <a:moveTo>
                      <a:pt x="0" y="3"/>
                    </a:moveTo>
                    <a:cubicBezTo>
                      <a:pt x="9" y="5"/>
                      <a:pt x="20" y="5"/>
                      <a:pt x="38" y="2"/>
                    </a:cubicBezTo>
                    <a:cubicBezTo>
                      <a:pt x="30" y="0"/>
                      <a:pt x="17" y="1"/>
                      <a:pt x="0" y="3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3" name="Freeform 3530">
                <a:extLst>
                  <a:ext uri="{FF2B5EF4-FFF2-40B4-BE49-F238E27FC236}">
                    <a16:creationId xmlns:a16="http://schemas.microsoft.com/office/drawing/2014/main" id="{34A1E1BB-BE16-45C2-BE9A-9E838EED1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861"/>
                <a:ext cx="78" cy="16"/>
              </a:xfrm>
              <a:custGeom>
                <a:avLst/>
                <a:gdLst>
                  <a:gd name="T0" fmla="*/ 2 w 91"/>
                  <a:gd name="T1" fmla="*/ 15 h 19"/>
                  <a:gd name="T2" fmla="*/ 91 w 91"/>
                  <a:gd name="T3" fmla="*/ 19 h 19"/>
                  <a:gd name="T4" fmla="*/ 56 w 91"/>
                  <a:gd name="T5" fmla="*/ 0 h 19"/>
                  <a:gd name="T6" fmla="*/ 2 w 91"/>
                  <a:gd name="T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9">
                    <a:moveTo>
                      <a:pt x="2" y="15"/>
                    </a:moveTo>
                    <a:cubicBezTo>
                      <a:pt x="91" y="19"/>
                      <a:pt x="91" y="19"/>
                      <a:pt x="91" y="19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4" y="3"/>
                      <a:pt x="0" y="5"/>
                      <a:pt x="2" y="15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4" name="Freeform 3531">
                <a:extLst>
                  <a:ext uri="{FF2B5EF4-FFF2-40B4-BE49-F238E27FC236}">
                    <a16:creationId xmlns:a16="http://schemas.microsoft.com/office/drawing/2014/main" id="{DBBC82CF-750C-45C5-B0F9-8AD3B9D71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7" y="2940"/>
                <a:ext cx="38" cy="12"/>
              </a:xfrm>
              <a:custGeom>
                <a:avLst/>
                <a:gdLst>
                  <a:gd name="T0" fmla="*/ 43 w 45"/>
                  <a:gd name="T1" fmla="*/ 11 h 14"/>
                  <a:gd name="T2" fmla="*/ 38 w 45"/>
                  <a:gd name="T3" fmla="*/ 0 h 14"/>
                  <a:gd name="T4" fmla="*/ 0 w 45"/>
                  <a:gd name="T5" fmla="*/ 14 h 14"/>
                  <a:gd name="T6" fmla="*/ 43 w 45"/>
                  <a:gd name="T7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4">
                    <a:moveTo>
                      <a:pt x="43" y="11"/>
                    </a:moveTo>
                    <a:cubicBezTo>
                      <a:pt x="45" y="7"/>
                      <a:pt x="42" y="3"/>
                      <a:pt x="38" y="0"/>
                    </a:cubicBezTo>
                    <a:cubicBezTo>
                      <a:pt x="21" y="6"/>
                      <a:pt x="8" y="10"/>
                      <a:pt x="0" y="14"/>
                    </a:cubicBezTo>
                    <a:cubicBezTo>
                      <a:pt x="12" y="12"/>
                      <a:pt x="24" y="9"/>
                      <a:pt x="43" y="11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5" name="Freeform 3532">
                <a:extLst>
                  <a:ext uri="{FF2B5EF4-FFF2-40B4-BE49-F238E27FC236}">
                    <a16:creationId xmlns:a16="http://schemas.microsoft.com/office/drawing/2014/main" id="{FA6B95C8-CCD3-45F6-BB73-7B91D448D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" y="2926"/>
                <a:ext cx="14" cy="3"/>
              </a:xfrm>
              <a:custGeom>
                <a:avLst/>
                <a:gdLst>
                  <a:gd name="T0" fmla="*/ 0 w 16"/>
                  <a:gd name="T1" fmla="*/ 0 h 4"/>
                  <a:gd name="T2" fmla="*/ 3 w 16"/>
                  <a:gd name="T3" fmla="*/ 4 h 4"/>
                  <a:gd name="T4" fmla="*/ 0 w 1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cubicBezTo>
                      <a:pt x="1" y="1"/>
                      <a:pt x="3" y="2"/>
                      <a:pt x="3" y="4"/>
                    </a:cubicBezTo>
                    <a:cubicBezTo>
                      <a:pt x="16" y="2"/>
                      <a:pt x="12" y="1"/>
                      <a:pt x="0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6" name="Freeform 3533">
                <a:extLst>
                  <a:ext uri="{FF2B5EF4-FFF2-40B4-BE49-F238E27FC236}">
                    <a16:creationId xmlns:a16="http://schemas.microsoft.com/office/drawing/2014/main" id="{2B181095-3681-429E-AAD8-72C1DFAA0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2852"/>
                <a:ext cx="33" cy="2"/>
              </a:xfrm>
              <a:custGeom>
                <a:avLst/>
                <a:gdLst>
                  <a:gd name="T0" fmla="*/ 0 w 39"/>
                  <a:gd name="T1" fmla="*/ 0 h 3"/>
                  <a:gd name="T2" fmla="*/ 17 w 39"/>
                  <a:gd name="T3" fmla="*/ 2 h 3"/>
                  <a:gd name="T4" fmla="*/ 39 w 39"/>
                  <a:gd name="T5" fmla="*/ 3 h 3"/>
                  <a:gd name="T6" fmla="*/ 0 w 3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">
                    <a:moveTo>
                      <a:pt x="0" y="0"/>
                    </a:moveTo>
                    <a:cubicBezTo>
                      <a:pt x="6" y="1"/>
                      <a:pt x="12" y="2"/>
                      <a:pt x="17" y="2"/>
                    </a:cubicBezTo>
                    <a:cubicBezTo>
                      <a:pt x="25" y="3"/>
                      <a:pt x="31" y="3"/>
                      <a:pt x="39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7" name="Freeform 3534">
                <a:extLst>
                  <a:ext uri="{FF2B5EF4-FFF2-40B4-BE49-F238E27FC236}">
                    <a16:creationId xmlns:a16="http://schemas.microsoft.com/office/drawing/2014/main" id="{851552E4-5EB4-4CE6-A387-E13CB7257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925"/>
                <a:ext cx="86" cy="23"/>
              </a:xfrm>
              <a:custGeom>
                <a:avLst/>
                <a:gdLst>
                  <a:gd name="T0" fmla="*/ 101 w 101"/>
                  <a:gd name="T1" fmla="*/ 27 h 27"/>
                  <a:gd name="T2" fmla="*/ 0 w 101"/>
                  <a:gd name="T3" fmla="*/ 0 h 27"/>
                  <a:gd name="T4" fmla="*/ 101 w 101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" h="27">
                    <a:moveTo>
                      <a:pt x="101" y="27"/>
                    </a:moveTo>
                    <a:cubicBezTo>
                      <a:pt x="75" y="18"/>
                      <a:pt x="40" y="9"/>
                      <a:pt x="0" y="0"/>
                    </a:cubicBezTo>
                    <a:cubicBezTo>
                      <a:pt x="12" y="11"/>
                      <a:pt x="21" y="20"/>
                      <a:pt x="101" y="27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8" name="Freeform 3535">
                <a:extLst>
                  <a:ext uri="{FF2B5EF4-FFF2-40B4-BE49-F238E27FC236}">
                    <a16:creationId xmlns:a16="http://schemas.microsoft.com/office/drawing/2014/main" id="{715824F3-BB4B-44B2-B7DC-B4DD1BF1D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924"/>
                <a:ext cx="58" cy="18"/>
              </a:xfrm>
              <a:custGeom>
                <a:avLst/>
                <a:gdLst>
                  <a:gd name="T0" fmla="*/ 28 w 68"/>
                  <a:gd name="T1" fmla="*/ 0 h 21"/>
                  <a:gd name="T2" fmla="*/ 0 w 68"/>
                  <a:gd name="T3" fmla="*/ 20 h 21"/>
                  <a:gd name="T4" fmla="*/ 28 w 68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21">
                    <a:moveTo>
                      <a:pt x="28" y="0"/>
                    </a:moveTo>
                    <a:cubicBezTo>
                      <a:pt x="3" y="4"/>
                      <a:pt x="17" y="12"/>
                      <a:pt x="0" y="20"/>
                    </a:cubicBezTo>
                    <a:cubicBezTo>
                      <a:pt x="51" y="21"/>
                      <a:pt x="68" y="13"/>
                      <a:pt x="28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9" name="Freeform 3536">
                <a:extLst>
                  <a:ext uri="{FF2B5EF4-FFF2-40B4-BE49-F238E27FC236}">
                    <a16:creationId xmlns:a16="http://schemas.microsoft.com/office/drawing/2014/main" id="{C7FCF7EC-C62B-413A-A7E6-F5807D81C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2934"/>
                <a:ext cx="116" cy="12"/>
              </a:xfrm>
              <a:custGeom>
                <a:avLst/>
                <a:gdLst>
                  <a:gd name="T0" fmla="*/ 85 w 116"/>
                  <a:gd name="T1" fmla="*/ 5 h 12"/>
                  <a:gd name="T2" fmla="*/ 116 w 116"/>
                  <a:gd name="T3" fmla="*/ 0 h 12"/>
                  <a:gd name="T4" fmla="*/ 0 w 116"/>
                  <a:gd name="T5" fmla="*/ 12 h 12"/>
                  <a:gd name="T6" fmla="*/ 85 w 116"/>
                  <a:gd name="T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2">
                    <a:moveTo>
                      <a:pt x="85" y="5"/>
                    </a:moveTo>
                    <a:lnTo>
                      <a:pt x="116" y="0"/>
                    </a:lnTo>
                    <a:lnTo>
                      <a:pt x="0" y="12"/>
                    </a:lnTo>
                    <a:lnTo>
                      <a:pt x="85" y="5"/>
                    </a:ln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0" name="Freeform 3537">
                <a:extLst>
                  <a:ext uri="{FF2B5EF4-FFF2-40B4-BE49-F238E27FC236}">
                    <a16:creationId xmlns:a16="http://schemas.microsoft.com/office/drawing/2014/main" id="{C663CBD0-2D51-4278-9BEC-4C0B17105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" y="2911"/>
                <a:ext cx="33" cy="11"/>
              </a:xfrm>
              <a:custGeom>
                <a:avLst/>
                <a:gdLst>
                  <a:gd name="T0" fmla="*/ 39 w 39"/>
                  <a:gd name="T1" fmla="*/ 0 h 14"/>
                  <a:gd name="T2" fmla="*/ 0 w 39"/>
                  <a:gd name="T3" fmla="*/ 14 h 14"/>
                  <a:gd name="T4" fmla="*/ 39 w 39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14">
                    <a:moveTo>
                      <a:pt x="39" y="0"/>
                    </a:moveTo>
                    <a:cubicBezTo>
                      <a:pt x="23" y="3"/>
                      <a:pt x="8" y="6"/>
                      <a:pt x="0" y="14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1" name="Freeform 3538">
                <a:extLst>
                  <a:ext uri="{FF2B5EF4-FFF2-40B4-BE49-F238E27FC236}">
                    <a16:creationId xmlns:a16="http://schemas.microsoft.com/office/drawing/2014/main" id="{90CE75C1-4CE8-4BED-88AE-0038D8904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2" y="2879"/>
                <a:ext cx="51" cy="19"/>
              </a:xfrm>
              <a:custGeom>
                <a:avLst/>
                <a:gdLst>
                  <a:gd name="T0" fmla="*/ 51 w 51"/>
                  <a:gd name="T1" fmla="*/ 0 h 19"/>
                  <a:gd name="T2" fmla="*/ 0 w 51"/>
                  <a:gd name="T3" fmla="*/ 9 h 19"/>
                  <a:gd name="T4" fmla="*/ 18 w 51"/>
                  <a:gd name="T5" fmla="*/ 19 h 19"/>
                  <a:gd name="T6" fmla="*/ 51 w 51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19">
                    <a:moveTo>
                      <a:pt x="51" y="0"/>
                    </a:moveTo>
                    <a:lnTo>
                      <a:pt x="0" y="9"/>
                    </a:lnTo>
                    <a:lnTo>
                      <a:pt x="18" y="1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2" name="Freeform 3539">
                <a:extLst>
                  <a:ext uri="{FF2B5EF4-FFF2-40B4-BE49-F238E27FC236}">
                    <a16:creationId xmlns:a16="http://schemas.microsoft.com/office/drawing/2014/main" id="{3DD5B889-2972-4526-BF38-D63AB3887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4" y="2883"/>
                <a:ext cx="84" cy="14"/>
              </a:xfrm>
              <a:custGeom>
                <a:avLst/>
                <a:gdLst>
                  <a:gd name="T0" fmla="*/ 0 w 99"/>
                  <a:gd name="T1" fmla="*/ 16 h 16"/>
                  <a:gd name="T2" fmla="*/ 99 w 99"/>
                  <a:gd name="T3" fmla="*/ 9 h 16"/>
                  <a:gd name="T4" fmla="*/ 35 w 99"/>
                  <a:gd name="T5" fmla="*/ 0 h 16"/>
                  <a:gd name="T6" fmla="*/ 0 w 9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6">
                    <a:moveTo>
                      <a:pt x="0" y="16"/>
                    </a:moveTo>
                    <a:cubicBezTo>
                      <a:pt x="99" y="9"/>
                      <a:pt x="99" y="9"/>
                      <a:pt x="99" y="9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7" y="10"/>
                      <a:pt x="12" y="14"/>
                      <a:pt x="0" y="16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3" name="Freeform 3540">
                <a:extLst>
                  <a:ext uri="{FF2B5EF4-FFF2-40B4-BE49-F238E27FC236}">
                    <a16:creationId xmlns:a16="http://schemas.microsoft.com/office/drawing/2014/main" id="{4A72D640-5ABC-40ED-B6C0-A9635EE4EE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17" y="825"/>
                <a:ext cx="8016" cy="2122"/>
              </a:xfrm>
              <a:custGeom>
                <a:avLst/>
                <a:gdLst>
                  <a:gd name="T0" fmla="*/ 9342 w 9386"/>
                  <a:gd name="T1" fmla="*/ 1560 h 2494"/>
                  <a:gd name="T2" fmla="*/ 9262 w 9386"/>
                  <a:gd name="T3" fmla="*/ 1072 h 2494"/>
                  <a:gd name="T4" fmla="*/ 9217 w 9386"/>
                  <a:gd name="T5" fmla="*/ 826 h 2494"/>
                  <a:gd name="T6" fmla="*/ 8892 w 9386"/>
                  <a:gd name="T7" fmla="*/ 667 h 2494"/>
                  <a:gd name="T8" fmla="*/ 8174 w 9386"/>
                  <a:gd name="T9" fmla="*/ 454 h 2494"/>
                  <a:gd name="T10" fmla="*/ 7691 w 9386"/>
                  <a:gd name="T11" fmla="*/ 304 h 2494"/>
                  <a:gd name="T12" fmla="*/ 7200 w 9386"/>
                  <a:gd name="T13" fmla="*/ 170 h 2494"/>
                  <a:gd name="T14" fmla="*/ 6907 w 9386"/>
                  <a:gd name="T15" fmla="*/ 193 h 2494"/>
                  <a:gd name="T16" fmla="*/ 6840 w 9386"/>
                  <a:gd name="T17" fmla="*/ 126 h 2494"/>
                  <a:gd name="T18" fmla="*/ 6552 w 9386"/>
                  <a:gd name="T19" fmla="*/ 192 h 2494"/>
                  <a:gd name="T20" fmla="*/ 5807 w 9386"/>
                  <a:gd name="T21" fmla="*/ 479 h 2494"/>
                  <a:gd name="T22" fmla="*/ 5635 w 9386"/>
                  <a:gd name="T23" fmla="*/ 501 h 2494"/>
                  <a:gd name="T24" fmla="*/ 5140 w 9386"/>
                  <a:gd name="T25" fmla="*/ 714 h 2494"/>
                  <a:gd name="T26" fmla="*/ 5007 w 9386"/>
                  <a:gd name="T27" fmla="*/ 723 h 2494"/>
                  <a:gd name="T28" fmla="*/ 4625 w 9386"/>
                  <a:gd name="T29" fmla="*/ 691 h 2494"/>
                  <a:gd name="T30" fmla="*/ 3764 w 9386"/>
                  <a:gd name="T31" fmla="*/ 481 h 2494"/>
                  <a:gd name="T32" fmla="*/ 3357 w 9386"/>
                  <a:gd name="T33" fmla="*/ 344 h 2494"/>
                  <a:gd name="T34" fmla="*/ 2950 w 9386"/>
                  <a:gd name="T35" fmla="*/ 399 h 2494"/>
                  <a:gd name="T36" fmla="*/ 2687 w 9386"/>
                  <a:gd name="T37" fmla="*/ 507 h 2494"/>
                  <a:gd name="T38" fmla="*/ 2172 w 9386"/>
                  <a:gd name="T39" fmla="*/ 479 h 2494"/>
                  <a:gd name="T40" fmla="*/ 1509 w 9386"/>
                  <a:gd name="T41" fmla="*/ 161 h 2494"/>
                  <a:gd name="T42" fmla="*/ 1079 w 9386"/>
                  <a:gd name="T43" fmla="*/ 26 h 2494"/>
                  <a:gd name="T44" fmla="*/ 121 w 9386"/>
                  <a:gd name="T45" fmla="*/ 2375 h 2494"/>
                  <a:gd name="T46" fmla="*/ 306 w 9386"/>
                  <a:gd name="T47" fmla="*/ 2450 h 2494"/>
                  <a:gd name="T48" fmla="*/ 641 w 9386"/>
                  <a:gd name="T49" fmla="*/ 2375 h 2494"/>
                  <a:gd name="T50" fmla="*/ 813 w 9386"/>
                  <a:gd name="T51" fmla="*/ 2375 h 2494"/>
                  <a:gd name="T52" fmla="*/ 731 w 9386"/>
                  <a:gd name="T53" fmla="*/ 2434 h 2494"/>
                  <a:gd name="T54" fmla="*/ 1242 w 9386"/>
                  <a:gd name="T55" fmla="*/ 2438 h 2494"/>
                  <a:gd name="T56" fmla="*/ 3386 w 9386"/>
                  <a:gd name="T57" fmla="*/ 2387 h 2494"/>
                  <a:gd name="T58" fmla="*/ 2906 w 9386"/>
                  <a:gd name="T59" fmla="*/ 2442 h 2494"/>
                  <a:gd name="T60" fmla="*/ 2629 w 9386"/>
                  <a:gd name="T61" fmla="*/ 2477 h 2494"/>
                  <a:gd name="T62" fmla="*/ 4360 w 9386"/>
                  <a:gd name="T63" fmla="*/ 2439 h 2494"/>
                  <a:gd name="T64" fmla="*/ 4923 w 9386"/>
                  <a:gd name="T65" fmla="*/ 2418 h 2494"/>
                  <a:gd name="T66" fmla="*/ 5547 w 9386"/>
                  <a:gd name="T67" fmla="*/ 2422 h 2494"/>
                  <a:gd name="T68" fmla="*/ 5880 w 9386"/>
                  <a:gd name="T69" fmla="*/ 2418 h 2494"/>
                  <a:gd name="T70" fmla="*/ 6186 w 9386"/>
                  <a:gd name="T71" fmla="*/ 2434 h 2494"/>
                  <a:gd name="T72" fmla="*/ 6548 w 9386"/>
                  <a:gd name="T73" fmla="*/ 2419 h 2494"/>
                  <a:gd name="T74" fmla="*/ 6888 w 9386"/>
                  <a:gd name="T75" fmla="*/ 2403 h 2494"/>
                  <a:gd name="T76" fmla="*/ 7570 w 9386"/>
                  <a:gd name="T77" fmla="*/ 2427 h 2494"/>
                  <a:gd name="T78" fmla="*/ 8072 w 9386"/>
                  <a:gd name="T79" fmla="*/ 2418 h 2494"/>
                  <a:gd name="T80" fmla="*/ 8139 w 9386"/>
                  <a:gd name="T81" fmla="*/ 2471 h 2494"/>
                  <a:gd name="T82" fmla="*/ 8382 w 9386"/>
                  <a:gd name="T83" fmla="*/ 2428 h 2494"/>
                  <a:gd name="T84" fmla="*/ 8637 w 9386"/>
                  <a:gd name="T85" fmla="*/ 2390 h 2494"/>
                  <a:gd name="T86" fmla="*/ 9176 w 9386"/>
                  <a:gd name="T87" fmla="*/ 2404 h 2494"/>
                  <a:gd name="T88" fmla="*/ 9360 w 9386"/>
                  <a:gd name="T89" fmla="*/ 1753 h 2494"/>
                  <a:gd name="T90" fmla="*/ 8714 w 9386"/>
                  <a:gd name="T91" fmla="*/ 678 h 2494"/>
                  <a:gd name="T92" fmla="*/ 8628 w 9386"/>
                  <a:gd name="T93" fmla="*/ 643 h 2494"/>
                  <a:gd name="T94" fmla="*/ 6678 w 9386"/>
                  <a:gd name="T95" fmla="*/ 214 h 2494"/>
                  <a:gd name="T96" fmla="*/ 6218 w 9386"/>
                  <a:gd name="T97" fmla="*/ 375 h 2494"/>
                  <a:gd name="T98" fmla="*/ 5539 w 9386"/>
                  <a:gd name="T99" fmla="*/ 624 h 2494"/>
                  <a:gd name="T100" fmla="*/ 4943 w 9386"/>
                  <a:gd name="T101" fmla="*/ 741 h 2494"/>
                  <a:gd name="T102" fmla="*/ 4361 w 9386"/>
                  <a:gd name="T103" fmla="*/ 664 h 2494"/>
                  <a:gd name="T104" fmla="*/ 5789 w 9386"/>
                  <a:gd name="T105" fmla="*/ 2375 h 2494"/>
                  <a:gd name="T106" fmla="*/ 6525 w 9386"/>
                  <a:gd name="T107" fmla="*/ 2398 h 2494"/>
                  <a:gd name="T108" fmla="*/ 7215 w 9386"/>
                  <a:gd name="T109" fmla="*/ 2375 h 2494"/>
                  <a:gd name="T110" fmla="*/ 8978 w 9386"/>
                  <a:gd name="T111" fmla="*/ 2382 h 2494"/>
                  <a:gd name="T112" fmla="*/ 9262 w 9386"/>
                  <a:gd name="T113" fmla="*/ 2067 h 2494"/>
                  <a:gd name="T114" fmla="*/ 9300 w 9386"/>
                  <a:gd name="T115" fmla="*/ 1996 h 2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86" h="2494">
                    <a:moveTo>
                      <a:pt x="9360" y="1753"/>
                    </a:moveTo>
                    <a:cubicBezTo>
                      <a:pt x="9347" y="1691"/>
                      <a:pt x="9337" y="1713"/>
                      <a:pt x="9327" y="1735"/>
                    </a:cubicBezTo>
                    <a:cubicBezTo>
                      <a:pt x="9322" y="1747"/>
                      <a:pt x="9316" y="1759"/>
                      <a:pt x="9310" y="1757"/>
                    </a:cubicBezTo>
                    <a:cubicBezTo>
                      <a:pt x="9310" y="1704"/>
                      <a:pt x="9287" y="1650"/>
                      <a:pt x="9301" y="1607"/>
                    </a:cubicBezTo>
                    <a:cubicBezTo>
                      <a:pt x="9319" y="1613"/>
                      <a:pt x="9326" y="1645"/>
                      <a:pt x="9321" y="1678"/>
                    </a:cubicBezTo>
                    <a:cubicBezTo>
                      <a:pt x="9362" y="1657"/>
                      <a:pt x="9315" y="1618"/>
                      <a:pt x="9342" y="1560"/>
                    </a:cubicBezTo>
                    <a:cubicBezTo>
                      <a:pt x="9338" y="1565"/>
                      <a:pt x="9331" y="1587"/>
                      <a:pt x="9322" y="1570"/>
                    </a:cubicBezTo>
                    <a:cubicBezTo>
                      <a:pt x="9332" y="1426"/>
                      <a:pt x="9288" y="1489"/>
                      <a:pt x="9312" y="1302"/>
                    </a:cubicBezTo>
                    <a:cubicBezTo>
                      <a:pt x="9300" y="1275"/>
                      <a:pt x="9301" y="1249"/>
                      <a:pt x="9273" y="1253"/>
                    </a:cubicBezTo>
                    <a:cubicBezTo>
                      <a:pt x="9308" y="1147"/>
                      <a:pt x="9308" y="1200"/>
                      <a:pt x="9338" y="1073"/>
                    </a:cubicBezTo>
                    <a:cubicBezTo>
                      <a:pt x="9324" y="1077"/>
                      <a:pt x="9293" y="1111"/>
                      <a:pt x="9262" y="1117"/>
                    </a:cubicBezTo>
                    <a:cubicBezTo>
                      <a:pt x="9262" y="1072"/>
                      <a:pt x="9262" y="1072"/>
                      <a:pt x="9262" y="1072"/>
                    </a:cubicBezTo>
                    <a:cubicBezTo>
                      <a:pt x="9271" y="1027"/>
                      <a:pt x="9273" y="995"/>
                      <a:pt x="9272" y="969"/>
                    </a:cubicBezTo>
                    <a:cubicBezTo>
                      <a:pt x="9271" y="952"/>
                      <a:pt x="9270" y="936"/>
                      <a:pt x="9269" y="922"/>
                    </a:cubicBezTo>
                    <a:cubicBezTo>
                      <a:pt x="9267" y="907"/>
                      <a:pt x="9267" y="893"/>
                      <a:pt x="9268" y="875"/>
                    </a:cubicBezTo>
                    <a:cubicBezTo>
                      <a:pt x="9251" y="868"/>
                      <a:pt x="9233" y="858"/>
                      <a:pt x="9209" y="842"/>
                    </a:cubicBezTo>
                    <a:cubicBezTo>
                      <a:pt x="9225" y="846"/>
                      <a:pt x="9252" y="848"/>
                      <a:pt x="9286" y="865"/>
                    </a:cubicBezTo>
                    <a:cubicBezTo>
                      <a:pt x="9302" y="848"/>
                      <a:pt x="9262" y="836"/>
                      <a:pt x="9217" y="826"/>
                    </a:cubicBezTo>
                    <a:cubicBezTo>
                      <a:pt x="9206" y="823"/>
                      <a:pt x="9194" y="821"/>
                      <a:pt x="9183" y="819"/>
                    </a:cubicBezTo>
                    <a:cubicBezTo>
                      <a:pt x="9173" y="817"/>
                      <a:pt x="9164" y="815"/>
                      <a:pt x="9154" y="813"/>
                    </a:cubicBezTo>
                    <a:cubicBezTo>
                      <a:pt x="9134" y="809"/>
                      <a:pt x="9115" y="804"/>
                      <a:pt x="9099" y="796"/>
                    </a:cubicBezTo>
                    <a:cubicBezTo>
                      <a:pt x="9122" y="766"/>
                      <a:pt x="9122" y="766"/>
                      <a:pt x="9122" y="766"/>
                    </a:cubicBezTo>
                    <a:cubicBezTo>
                      <a:pt x="9055" y="748"/>
                      <a:pt x="8934" y="729"/>
                      <a:pt x="8866" y="676"/>
                    </a:cubicBezTo>
                    <a:cubicBezTo>
                      <a:pt x="8892" y="667"/>
                      <a:pt x="8892" y="667"/>
                      <a:pt x="8892" y="667"/>
                    </a:cubicBezTo>
                    <a:cubicBezTo>
                      <a:pt x="8717" y="631"/>
                      <a:pt x="8533" y="551"/>
                      <a:pt x="8387" y="512"/>
                    </a:cubicBezTo>
                    <a:cubicBezTo>
                      <a:pt x="8323" y="465"/>
                      <a:pt x="8323" y="465"/>
                      <a:pt x="8323" y="465"/>
                    </a:cubicBezTo>
                    <a:cubicBezTo>
                      <a:pt x="8207" y="439"/>
                      <a:pt x="8283" y="469"/>
                      <a:pt x="8340" y="499"/>
                    </a:cubicBezTo>
                    <a:cubicBezTo>
                      <a:pt x="8382" y="521"/>
                      <a:pt x="8414" y="544"/>
                      <a:pt x="8343" y="542"/>
                    </a:cubicBezTo>
                    <a:cubicBezTo>
                      <a:pt x="8352" y="475"/>
                      <a:pt x="8235" y="525"/>
                      <a:pt x="8138" y="462"/>
                    </a:cubicBezTo>
                    <a:cubicBezTo>
                      <a:pt x="8118" y="441"/>
                      <a:pt x="8146" y="447"/>
                      <a:pt x="8174" y="454"/>
                    </a:cubicBezTo>
                    <a:cubicBezTo>
                      <a:pt x="8203" y="460"/>
                      <a:pt x="8233" y="467"/>
                      <a:pt x="8210" y="442"/>
                    </a:cubicBezTo>
                    <a:cubicBezTo>
                      <a:pt x="8171" y="464"/>
                      <a:pt x="8148" y="430"/>
                      <a:pt x="8086" y="417"/>
                    </a:cubicBezTo>
                    <a:cubicBezTo>
                      <a:pt x="8112" y="394"/>
                      <a:pt x="7966" y="369"/>
                      <a:pt x="8018" y="350"/>
                    </a:cubicBezTo>
                    <a:cubicBezTo>
                      <a:pt x="7788" y="328"/>
                      <a:pt x="7788" y="328"/>
                      <a:pt x="7788" y="328"/>
                    </a:cubicBezTo>
                    <a:cubicBezTo>
                      <a:pt x="7763" y="300"/>
                      <a:pt x="7703" y="281"/>
                      <a:pt x="7657" y="270"/>
                    </a:cubicBezTo>
                    <a:cubicBezTo>
                      <a:pt x="7706" y="288"/>
                      <a:pt x="7701" y="296"/>
                      <a:pt x="7691" y="304"/>
                    </a:cubicBezTo>
                    <a:cubicBezTo>
                      <a:pt x="7654" y="291"/>
                      <a:pt x="7654" y="291"/>
                      <a:pt x="7654" y="291"/>
                    </a:cubicBezTo>
                    <a:cubicBezTo>
                      <a:pt x="7612" y="276"/>
                      <a:pt x="7570" y="263"/>
                      <a:pt x="7527" y="251"/>
                    </a:cubicBezTo>
                    <a:cubicBezTo>
                      <a:pt x="7534" y="243"/>
                      <a:pt x="7519" y="224"/>
                      <a:pt x="7500" y="207"/>
                    </a:cubicBezTo>
                    <a:cubicBezTo>
                      <a:pt x="7478" y="187"/>
                      <a:pt x="7453" y="166"/>
                      <a:pt x="7452" y="159"/>
                    </a:cubicBezTo>
                    <a:cubicBezTo>
                      <a:pt x="7382" y="152"/>
                      <a:pt x="7325" y="155"/>
                      <a:pt x="7274" y="161"/>
                    </a:cubicBezTo>
                    <a:cubicBezTo>
                      <a:pt x="7249" y="164"/>
                      <a:pt x="7224" y="166"/>
                      <a:pt x="7200" y="170"/>
                    </a:cubicBezTo>
                    <a:cubicBezTo>
                      <a:pt x="7176" y="174"/>
                      <a:pt x="7152" y="177"/>
                      <a:pt x="7126" y="179"/>
                    </a:cubicBezTo>
                    <a:cubicBezTo>
                      <a:pt x="7129" y="146"/>
                      <a:pt x="7129" y="146"/>
                      <a:pt x="7129" y="146"/>
                    </a:cubicBezTo>
                    <a:cubicBezTo>
                      <a:pt x="7116" y="157"/>
                      <a:pt x="7079" y="165"/>
                      <a:pt x="7054" y="174"/>
                    </a:cubicBezTo>
                    <a:cubicBezTo>
                      <a:pt x="7041" y="178"/>
                      <a:pt x="7031" y="183"/>
                      <a:pt x="7030" y="187"/>
                    </a:cubicBezTo>
                    <a:cubicBezTo>
                      <a:pt x="7005" y="187"/>
                      <a:pt x="6981" y="188"/>
                      <a:pt x="6957" y="190"/>
                    </a:cubicBezTo>
                    <a:cubicBezTo>
                      <a:pt x="6945" y="188"/>
                      <a:pt x="6930" y="188"/>
                      <a:pt x="6907" y="193"/>
                    </a:cubicBezTo>
                    <a:cubicBezTo>
                      <a:pt x="6902" y="193"/>
                      <a:pt x="6898" y="194"/>
                      <a:pt x="6893" y="194"/>
                    </a:cubicBezTo>
                    <a:cubicBezTo>
                      <a:pt x="6898" y="160"/>
                      <a:pt x="6954" y="153"/>
                      <a:pt x="6953" y="124"/>
                    </a:cubicBezTo>
                    <a:cubicBezTo>
                      <a:pt x="6953" y="124"/>
                      <a:pt x="6932" y="130"/>
                      <a:pt x="6911" y="136"/>
                    </a:cubicBezTo>
                    <a:cubicBezTo>
                      <a:pt x="6900" y="138"/>
                      <a:pt x="6890" y="142"/>
                      <a:pt x="6882" y="144"/>
                    </a:cubicBezTo>
                    <a:cubicBezTo>
                      <a:pt x="6874" y="146"/>
                      <a:pt x="6869" y="148"/>
                      <a:pt x="6869" y="148"/>
                    </a:cubicBezTo>
                    <a:cubicBezTo>
                      <a:pt x="6894" y="132"/>
                      <a:pt x="6816" y="142"/>
                      <a:pt x="6840" y="126"/>
                    </a:cubicBezTo>
                    <a:cubicBezTo>
                      <a:pt x="6821" y="133"/>
                      <a:pt x="6803" y="139"/>
                      <a:pt x="6786" y="144"/>
                    </a:cubicBezTo>
                    <a:cubicBezTo>
                      <a:pt x="6770" y="149"/>
                      <a:pt x="6754" y="153"/>
                      <a:pt x="6739" y="156"/>
                    </a:cubicBezTo>
                    <a:cubicBezTo>
                      <a:pt x="6709" y="162"/>
                      <a:pt x="6681" y="164"/>
                      <a:pt x="6653" y="167"/>
                    </a:cubicBezTo>
                    <a:cubicBezTo>
                      <a:pt x="6596" y="173"/>
                      <a:pt x="6536" y="177"/>
                      <a:pt x="6463" y="213"/>
                    </a:cubicBezTo>
                    <a:cubicBezTo>
                      <a:pt x="6463" y="213"/>
                      <a:pt x="6485" y="207"/>
                      <a:pt x="6507" y="201"/>
                    </a:cubicBezTo>
                    <a:cubicBezTo>
                      <a:pt x="6530" y="196"/>
                      <a:pt x="6552" y="192"/>
                      <a:pt x="6552" y="192"/>
                    </a:cubicBezTo>
                    <a:cubicBezTo>
                      <a:pt x="6559" y="210"/>
                      <a:pt x="6508" y="222"/>
                      <a:pt x="6475" y="240"/>
                    </a:cubicBezTo>
                    <a:cubicBezTo>
                      <a:pt x="6420" y="229"/>
                      <a:pt x="6400" y="241"/>
                      <a:pt x="6319" y="257"/>
                    </a:cubicBezTo>
                    <a:cubicBezTo>
                      <a:pt x="6262" y="295"/>
                      <a:pt x="6242" y="340"/>
                      <a:pt x="6155" y="371"/>
                    </a:cubicBezTo>
                    <a:cubicBezTo>
                      <a:pt x="6156" y="349"/>
                      <a:pt x="6111" y="361"/>
                      <a:pt x="6065" y="372"/>
                    </a:cubicBezTo>
                    <a:cubicBezTo>
                      <a:pt x="6026" y="382"/>
                      <a:pt x="5986" y="392"/>
                      <a:pt x="5972" y="382"/>
                    </a:cubicBezTo>
                    <a:cubicBezTo>
                      <a:pt x="5970" y="423"/>
                      <a:pt x="5810" y="455"/>
                      <a:pt x="5807" y="479"/>
                    </a:cubicBezTo>
                    <a:cubicBezTo>
                      <a:pt x="5764" y="503"/>
                      <a:pt x="5698" y="522"/>
                      <a:pt x="5690" y="504"/>
                    </a:cubicBezTo>
                    <a:cubicBezTo>
                      <a:pt x="5697" y="501"/>
                      <a:pt x="5708" y="492"/>
                      <a:pt x="5722" y="486"/>
                    </a:cubicBezTo>
                    <a:cubicBezTo>
                      <a:pt x="5675" y="501"/>
                      <a:pt x="5675" y="501"/>
                      <a:pt x="5675" y="501"/>
                    </a:cubicBezTo>
                    <a:cubicBezTo>
                      <a:pt x="5678" y="496"/>
                      <a:pt x="5675" y="493"/>
                      <a:pt x="5680" y="491"/>
                    </a:cubicBezTo>
                    <a:cubicBezTo>
                      <a:pt x="5638" y="505"/>
                      <a:pt x="5650" y="530"/>
                      <a:pt x="5588" y="532"/>
                    </a:cubicBezTo>
                    <a:cubicBezTo>
                      <a:pt x="5585" y="523"/>
                      <a:pt x="5613" y="513"/>
                      <a:pt x="5635" y="501"/>
                    </a:cubicBezTo>
                    <a:cubicBezTo>
                      <a:pt x="5522" y="535"/>
                      <a:pt x="5467" y="622"/>
                      <a:pt x="5361" y="625"/>
                    </a:cubicBezTo>
                    <a:cubicBezTo>
                      <a:pt x="5356" y="636"/>
                      <a:pt x="5322" y="653"/>
                      <a:pt x="5295" y="671"/>
                    </a:cubicBezTo>
                    <a:cubicBezTo>
                      <a:pt x="5268" y="688"/>
                      <a:pt x="5248" y="706"/>
                      <a:pt x="5270" y="720"/>
                    </a:cubicBezTo>
                    <a:cubicBezTo>
                      <a:pt x="5250" y="719"/>
                      <a:pt x="5240" y="710"/>
                      <a:pt x="5223" y="705"/>
                    </a:cubicBezTo>
                    <a:cubicBezTo>
                      <a:pt x="5215" y="703"/>
                      <a:pt x="5206" y="702"/>
                      <a:pt x="5193" y="703"/>
                    </a:cubicBezTo>
                    <a:cubicBezTo>
                      <a:pt x="5180" y="704"/>
                      <a:pt x="5163" y="707"/>
                      <a:pt x="5140" y="714"/>
                    </a:cubicBezTo>
                    <a:cubicBezTo>
                      <a:pt x="5129" y="725"/>
                      <a:pt x="5116" y="731"/>
                      <a:pt x="5103" y="734"/>
                    </a:cubicBezTo>
                    <a:cubicBezTo>
                      <a:pt x="5090" y="738"/>
                      <a:pt x="5075" y="738"/>
                      <a:pt x="5060" y="738"/>
                    </a:cubicBezTo>
                    <a:cubicBezTo>
                      <a:pt x="5054" y="738"/>
                      <a:pt x="5048" y="738"/>
                      <a:pt x="5042" y="738"/>
                    </a:cubicBezTo>
                    <a:cubicBezTo>
                      <a:pt x="5033" y="738"/>
                      <a:pt x="5023" y="737"/>
                      <a:pt x="5014" y="738"/>
                    </a:cubicBezTo>
                    <a:cubicBezTo>
                      <a:pt x="4998" y="740"/>
                      <a:pt x="4981" y="742"/>
                      <a:pt x="4963" y="748"/>
                    </a:cubicBezTo>
                    <a:cubicBezTo>
                      <a:pt x="5010" y="728"/>
                      <a:pt x="5009" y="724"/>
                      <a:pt x="5007" y="723"/>
                    </a:cubicBezTo>
                    <a:cubicBezTo>
                      <a:pt x="5006" y="721"/>
                      <a:pt x="5003" y="719"/>
                      <a:pt x="5041" y="698"/>
                    </a:cubicBezTo>
                    <a:cubicBezTo>
                      <a:pt x="5025" y="696"/>
                      <a:pt x="5007" y="699"/>
                      <a:pt x="4988" y="703"/>
                    </a:cubicBezTo>
                    <a:cubicBezTo>
                      <a:pt x="4969" y="706"/>
                      <a:pt x="4949" y="713"/>
                      <a:pt x="4926" y="717"/>
                    </a:cubicBezTo>
                    <a:cubicBezTo>
                      <a:pt x="4881" y="728"/>
                      <a:pt x="4828" y="736"/>
                      <a:pt x="4772" y="729"/>
                    </a:cubicBezTo>
                    <a:cubicBezTo>
                      <a:pt x="4761" y="720"/>
                      <a:pt x="4763" y="710"/>
                      <a:pt x="4753" y="701"/>
                    </a:cubicBezTo>
                    <a:cubicBezTo>
                      <a:pt x="4711" y="708"/>
                      <a:pt x="4656" y="727"/>
                      <a:pt x="4625" y="691"/>
                    </a:cubicBezTo>
                    <a:cubicBezTo>
                      <a:pt x="4623" y="715"/>
                      <a:pt x="4623" y="715"/>
                      <a:pt x="4623" y="715"/>
                    </a:cubicBezTo>
                    <a:cubicBezTo>
                      <a:pt x="4586" y="702"/>
                      <a:pt x="4543" y="688"/>
                      <a:pt x="4500" y="671"/>
                    </a:cubicBezTo>
                    <a:cubicBezTo>
                      <a:pt x="4456" y="653"/>
                      <a:pt x="4411" y="634"/>
                      <a:pt x="4376" y="608"/>
                    </a:cubicBezTo>
                    <a:cubicBezTo>
                      <a:pt x="4262" y="618"/>
                      <a:pt x="4262" y="618"/>
                      <a:pt x="4262" y="618"/>
                    </a:cubicBezTo>
                    <a:cubicBezTo>
                      <a:pt x="4162" y="538"/>
                      <a:pt x="3993" y="517"/>
                      <a:pt x="3875" y="517"/>
                    </a:cubicBezTo>
                    <a:cubicBezTo>
                      <a:pt x="3764" y="481"/>
                      <a:pt x="3764" y="481"/>
                      <a:pt x="3764" y="481"/>
                    </a:cubicBezTo>
                    <a:cubicBezTo>
                      <a:pt x="3748" y="472"/>
                      <a:pt x="3738" y="464"/>
                      <a:pt x="3739" y="460"/>
                    </a:cubicBezTo>
                    <a:cubicBezTo>
                      <a:pt x="3752" y="461"/>
                      <a:pt x="3773" y="461"/>
                      <a:pt x="3797" y="462"/>
                    </a:cubicBezTo>
                    <a:cubicBezTo>
                      <a:pt x="3729" y="438"/>
                      <a:pt x="3656" y="387"/>
                      <a:pt x="3602" y="408"/>
                    </a:cubicBezTo>
                    <a:cubicBezTo>
                      <a:pt x="3563" y="402"/>
                      <a:pt x="3553" y="392"/>
                      <a:pt x="3544" y="381"/>
                    </a:cubicBezTo>
                    <a:cubicBezTo>
                      <a:pt x="3536" y="370"/>
                      <a:pt x="3531" y="356"/>
                      <a:pt x="3502" y="347"/>
                    </a:cubicBezTo>
                    <a:cubicBezTo>
                      <a:pt x="3459" y="351"/>
                      <a:pt x="3410" y="348"/>
                      <a:pt x="3357" y="344"/>
                    </a:cubicBezTo>
                    <a:cubicBezTo>
                      <a:pt x="3305" y="340"/>
                      <a:pt x="3250" y="336"/>
                      <a:pt x="3197" y="338"/>
                    </a:cubicBezTo>
                    <a:cubicBezTo>
                      <a:pt x="3091" y="340"/>
                      <a:pt x="3000" y="365"/>
                      <a:pt x="2995" y="409"/>
                    </a:cubicBezTo>
                    <a:cubicBezTo>
                      <a:pt x="3025" y="399"/>
                      <a:pt x="3069" y="391"/>
                      <a:pt x="3121" y="386"/>
                    </a:cubicBezTo>
                    <a:cubicBezTo>
                      <a:pt x="3065" y="396"/>
                      <a:pt x="3009" y="410"/>
                      <a:pt x="2956" y="430"/>
                    </a:cubicBezTo>
                    <a:cubicBezTo>
                      <a:pt x="2955" y="428"/>
                      <a:pt x="2955" y="426"/>
                      <a:pt x="2954" y="424"/>
                    </a:cubicBezTo>
                    <a:cubicBezTo>
                      <a:pt x="2952" y="411"/>
                      <a:pt x="2950" y="399"/>
                      <a:pt x="2950" y="399"/>
                    </a:cubicBezTo>
                    <a:cubicBezTo>
                      <a:pt x="2936" y="400"/>
                      <a:pt x="2922" y="403"/>
                      <a:pt x="2909" y="405"/>
                    </a:cubicBezTo>
                    <a:cubicBezTo>
                      <a:pt x="2897" y="408"/>
                      <a:pt x="2885" y="411"/>
                      <a:pt x="2873" y="415"/>
                    </a:cubicBezTo>
                    <a:cubicBezTo>
                      <a:pt x="2849" y="423"/>
                      <a:pt x="2827" y="432"/>
                      <a:pt x="2806" y="442"/>
                    </a:cubicBezTo>
                    <a:cubicBezTo>
                      <a:pt x="2784" y="452"/>
                      <a:pt x="2764" y="463"/>
                      <a:pt x="2744" y="475"/>
                    </a:cubicBezTo>
                    <a:cubicBezTo>
                      <a:pt x="2734" y="480"/>
                      <a:pt x="2724" y="486"/>
                      <a:pt x="2715" y="491"/>
                    </a:cubicBezTo>
                    <a:cubicBezTo>
                      <a:pt x="2706" y="497"/>
                      <a:pt x="2696" y="502"/>
                      <a:pt x="2687" y="507"/>
                    </a:cubicBezTo>
                    <a:cubicBezTo>
                      <a:pt x="2648" y="526"/>
                      <a:pt x="2606" y="541"/>
                      <a:pt x="2564" y="545"/>
                    </a:cubicBezTo>
                    <a:cubicBezTo>
                      <a:pt x="2522" y="550"/>
                      <a:pt x="2480" y="544"/>
                      <a:pt x="2444" y="523"/>
                    </a:cubicBezTo>
                    <a:cubicBezTo>
                      <a:pt x="2400" y="524"/>
                      <a:pt x="2348" y="520"/>
                      <a:pt x="2298" y="511"/>
                    </a:cubicBezTo>
                    <a:cubicBezTo>
                      <a:pt x="2261" y="505"/>
                      <a:pt x="2225" y="496"/>
                      <a:pt x="2194" y="490"/>
                    </a:cubicBezTo>
                    <a:cubicBezTo>
                      <a:pt x="2191" y="488"/>
                      <a:pt x="2187" y="487"/>
                      <a:pt x="2183" y="485"/>
                    </a:cubicBezTo>
                    <a:cubicBezTo>
                      <a:pt x="2180" y="483"/>
                      <a:pt x="2176" y="481"/>
                      <a:pt x="2172" y="479"/>
                    </a:cubicBezTo>
                    <a:cubicBezTo>
                      <a:pt x="2179" y="475"/>
                      <a:pt x="2179" y="475"/>
                      <a:pt x="2179" y="475"/>
                    </a:cubicBezTo>
                    <a:cubicBezTo>
                      <a:pt x="2169" y="471"/>
                      <a:pt x="2155" y="466"/>
                      <a:pt x="2139" y="462"/>
                    </a:cubicBezTo>
                    <a:cubicBezTo>
                      <a:pt x="2095" y="439"/>
                      <a:pt x="2047" y="415"/>
                      <a:pt x="1998" y="390"/>
                    </a:cubicBezTo>
                    <a:cubicBezTo>
                      <a:pt x="1963" y="368"/>
                      <a:pt x="1928" y="352"/>
                      <a:pt x="1892" y="338"/>
                    </a:cubicBezTo>
                    <a:cubicBezTo>
                      <a:pt x="1823" y="305"/>
                      <a:pt x="1752" y="272"/>
                      <a:pt x="1679" y="240"/>
                    </a:cubicBezTo>
                    <a:cubicBezTo>
                      <a:pt x="1618" y="188"/>
                      <a:pt x="1560" y="174"/>
                      <a:pt x="1509" y="161"/>
                    </a:cubicBezTo>
                    <a:cubicBezTo>
                      <a:pt x="1458" y="149"/>
                      <a:pt x="1414" y="138"/>
                      <a:pt x="1376" y="91"/>
                    </a:cubicBezTo>
                    <a:cubicBezTo>
                      <a:pt x="1389" y="94"/>
                      <a:pt x="1389" y="94"/>
                      <a:pt x="1389" y="94"/>
                    </a:cubicBezTo>
                    <a:cubicBezTo>
                      <a:pt x="1379" y="87"/>
                      <a:pt x="1362" y="83"/>
                      <a:pt x="1343" y="79"/>
                    </a:cubicBezTo>
                    <a:cubicBezTo>
                      <a:pt x="1324" y="76"/>
                      <a:pt x="1303" y="73"/>
                      <a:pt x="1284" y="70"/>
                    </a:cubicBezTo>
                    <a:cubicBezTo>
                      <a:pt x="1290" y="78"/>
                      <a:pt x="1311" y="89"/>
                      <a:pt x="1330" y="100"/>
                    </a:cubicBezTo>
                    <a:cubicBezTo>
                      <a:pt x="1242" y="69"/>
                      <a:pt x="1157" y="44"/>
                      <a:pt x="1079" y="26"/>
                    </a:cubicBezTo>
                    <a:cubicBezTo>
                      <a:pt x="1074" y="20"/>
                      <a:pt x="1069" y="15"/>
                      <a:pt x="1060" y="10"/>
                    </a:cubicBezTo>
                    <a:cubicBezTo>
                      <a:pt x="1040" y="12"/>
                      <a:pt x="1035" y="14"/>
                      <a:pt x="1036" y="18"/>
                    </a:cubicBezTo>
                    <a:cubicBezTo>
                      <a:pt x="975" y="6"/>
                      <a:pt x="919" y="0"/>
                      <a:pt x="870" y="1"/>
                    </a:cubicBezTo>
                    <a:cubicBezTo>
                      <a:pt x="401" y="11"/>
                      <a:pt x="0" y="249"/>
                      <a:pt x="0" y="249"/>
                    </a:cubicBezTo>
                    <a:cubicBezTo>
                      <a:pt x="0" y="2375"/>
                      <a:pt x="0" y="2375"/>
                      <a:pt x="0" y="2375"/>
                    </a:cubicBezTo>
                    <a:cubicBezTo>
                      <a:pt x="121" y="2375"/>
                      <a:pt x="121" y="2375"/>
                      <a:pt x="121" y="2375"/>
                    </a:cubicBezTo>
                    <a:cubicBezTo>
                      <a:pt x="97" y="2384"/>
                      <a:pt x="83" y="2394"/>
                      <a:pt x="89" y="2404"/>
                    </a:cubicBezTo>
                    <a:cubicBezTo>
                      <a:pt x="133" y="2401"/>
                      <a:pt x="197" y="2374"/>
                      <a:pt x="262" y="2383"/>
                    </a:cubicBezTo>
                    <a:cubicBezTo>
                      <a:pt x="234" y="2403"/>
                      <a:pt x="164" y="2400"/>
                      <a:pt x="132" y="2426"/>
                    </a:cubicBezTo>
                    <a:cubicBezTo>
                      <a:pt x="190" y="2438"/>
                      <a:pt x="204" y="2431"/>
                      <a:pt x="224" y="2425"/>
                    </a:cubicBezTo>
                    <a:cubicBezTo>
                      <a:pt x="241" y="2420"/>
                      <a:pt x="261" y="2415"/>
                      <a:pt x="313" y="2419"/>
                    </a:cubicBezTo>
                    <a:cubicBezTo>
                      <a:pt x="306" y="2450"/>
                      <a:pt x="306" y="2450"/>
                      <a:pt x="306" y="2450"/>
                    </a:cubicBezTo>
                    <a:cubicBezTo>
                      <a:pt x="418" y="2440"/>
                      <a:pt x="418" y="2440"/>
                      <a:pt x="418" y="2440"/>
                    </a:cubicBezTo>
                    <a:cubicBezTo>
                      <a:pt x="376" y="2396"/>
                      <a:pt x="397" y="2388"/>
                      <a:pt x="371" y="2375"/>
                    </a:cubicBezTo>
                    <a:cubicBezTo>
                      <a:pt x="518" y="2375"/>
                      <a:pt x="518" y="2375"/>
                      <a:pt x="518" y="2375"/>
                    </a:cubicBezTo>
                    <a:cubicBezTo>
                      <a:pt x="565" y="2380"/>
                      <a:pt x="505" y="2400"/>
                      <a:pt x="511" y="2404"/>
                    </a:cubicBezTo>
                    <a:cubicBezTo>
                      <a:pt x="562" y="2375"/>
                      <a:pt x="562" y="2375"/>
                      <a:pt x="562" y="2375"/>
                    </a:cubicBezTo>
                    <a:cubicBezTo>
                      <a:pt x="641" y="2375"/>
                      <a:pt x="641" y="2375"/>
                      <a:pt x="641" y="2375"/>
                    </a:cubicBezTo>
                    <a:cubicBezTo>
                      <a:pt x="614" y="2380"/>
                      <a:pt x="614" y="2380"/>
                      <a:pt x="614" y="2380"/>
                    </a:cubicBezTo>
                    <a:cubicBezTo>
                      <a:pt x="623" y="2394"/>
                      <a:pt x="623" y="2394"/>
                      <a:pt x="623" y="2394"/>
                    </a:cubicBezTo>
                    <a:cubicBezTo>
                      <a:pt x="648" y="2375"/>
                      <a:pt x="648" y="2375"/>
                      <a:pt x="648" y="2375"/>
                    </a:cubicBezTo>
                    <a:cubicBezTo>
                      <a:pt x="801" y="2375"/>
                      <a:pt x="801" y="2375"/>
                      <a:pt x="801" y="2375"/>
                    </a:cubicBezTo>
                    <a:cubicBezTo>
                      <a:pt x="800" y="2376"/>
                      <a:pt x="798" y="2377"/>
                      <a:pt x="796" y="2377"/>
                    </a:cubicBezTo>
                    <a:cubicBezTo>
                      <a:pt x="802" y="2377"/>
                      <a:pt x="807" y="2376"/>
                      <a:pt x="813" y="2375"/>
                    </a:cubicBezTo>
                    <a:cubicBezTo>
                      <a:pt x="832" y="2375"/>
                      <a:pt x="832" y="2375"/>
                      <a:pt x="832" y="2375"/>
                    </a:cubicBezTo>
                    <a:cubicBezTo>
                      <a:pt x="833" y="2376"/>
                      <a:pt x="833" y="2376"/>
                      <a:pt x="834" y="2376"/>
                    </a:cubicBezTo>
                    <a:cubicBezTo>
                      <a:pt x="874" y="2389"/>
                      <a:pt x="836" y="2421"/>
                      <a:pt x="771" y="2412"/>
                    </a:cubicBezTo>
                    <a:cubicBezTo>
                      <a:pt x="742" y="2415"/>
                      <a:pt x="727" y="2411"/>
                      <a:pt x="714" y="2407"/>
                    </a:cubicBezTo>
                    <a:cubicBezTo>
                      <a:pt x="697" y="2402"/>
                      <a:pt x="685" y="2397"/>
                      <a:pt x="651" y="2409"/>
                    </a:cubicBezTo>
                    <a:cubicBezTo>
                      <a:pt x="731" y="2434"/>
                      <a:pt x="731" y="2434"/>
                      <a:pt x="731" y="2434"/>
                    </a:cubicBezTo>
                    <a:cubicBezTo>
                      <a:pt x="830" y="2431"/>
                      <a:pt x="889" y="2391"/>
                      <a:pt x="930" y="2375"/>
                    </a:cubicBezTo>
                    <a:cubicBezTo>
                      <a:pt x="1175" y="2375"/>
                      <a:pt x="1175" y="2375"/>
                      <a:pt x="1175" y="2375"/>
                    </a:cubicBezTo>
                    <a:cubicBezTo>
                      <a:pt x="1160" y="2392"/>
                      <a:pt x="1118" y="2389"/>
                      <a:pt x="1077" y="2387"/>
                    </a:cubicBezTo>
                    <a:cubicBezTo>
                      <a:pt x="1037" y="2385"/>
                      <a:pt x="998" y="2383"/>
                      <a:pt x="989" y="2398"/>
                    </a:cubicBezTo>
                    <a:cubicBezTo>
                      <a:pt x="1083" y="2397"/>
                      <a:pt x="1159" y="2428"/>
                      <a:pt x="1138" y="2452"/>
                    </a:cubicBezTo>
                    <a:cubicBezTo>
                      <a:pt x="1242" y="2438"/>
                      <a:pt x="1242" y="2438"/>
                      <a:pt x="1242" y="2438"/>
                    </a:cubicBezTo>
                    <a:cubicBezTo>
                      <a:pt x="1274" y="2424"/>
                      <a:pt x="1240" y="2396"/>
                      <a:pt x="1193" y="2375"/>
                    </a:cubicBezTo>
                    <a:cubicBezTo>
                      <a:pt x="5531" y="2375"/>
                      <a:pt x="5531" y="2375"/>
                      <a:pt x="5531" y="2375"/>
                    </a:cubicBezTo>
                    <a:cubicBezTo>
                      <a:pt x="5400" y="2388"/>
                      <a:pt x="5224" y="2400"/>
                      <a:pt x="5115" y="2384"/>
                    </a:cubicBezTo>
                    <a:cubicBezTo>
                      <a:pt x="4993" y="2376"/>
                      <a:pt x="4902" y="2386"/>
                      <a:pt x="4767" y="2396"/>
                    </a:cubicBezTo>
                    <a:cubicBezTo>
                      <a:pt x="4572" y="2391"/>
                      <a:pt x="4373" y="2393"/>
                      <a:pt x="4170" y="2394"/>
                    </a:cubicBezTo>
                    <a:cubicBezTo>
                      <a:pt x="3914" y="2396"/>
                      <a:pt x="3652" y="2398"/>
                      <a:pt x="3386" y="2387"/>
                    </a:cubicBezTo>
                    <a:cubicBezTo>
                      <a:pt x="3319" y="2429"/>
                      <a:pt x="3319" y="2429"/>
                      <a:pt x="3319" y="2429"/>
                    </a:cubicBezTo>
                    <a:cubicBezTo>
                      <a:pt x="3296" y="2408"/>
                      <a:pt x="3205" y="2429"/>
                      <a:pt x="3219" y="2402"/>
                    </a:cubicBezTo>
                    <a:cubicBezTo>
                      <a:pt x="3245" y="2407"/>
                      <a:pt x="3270" y="2403"/>
                      <a:pt x="3301" y="2402"/>
                    </a:cubicBezTo>
                    <a:cubicBezTo>
                      <a:pt x="3241" y="2380"/>
                      <a:pt x="3157" y="2385"/>
                      <a:pt x="3074" y="2390"/>
                    </a:cubicBezTo>
                    <a:cubicBezTo>
                      <a:pt x="3016" y="2394"/>
                      <a:pt x="2958" y="2397"/>
                      <a:pt x="2909" y="2392"/>
                    </a:cubicBezTo>
                    <a:cubicBezTo>
                      <a:pt x="2922" y="2399"/>
                      <a:pt x="2942" y="2436"/>
                      <a:pt x="2906" y="2442"/>
                    </a:cubicBezTo>
                    <a:cubicBezTo>
                      <a:pt x="2915" y="2396"/>
                      <a:pt x="2761" y="2443"/>
                      <a:pt x="2726" y="2389"/>
                    </a:cubicBezTo>
                    <a:cubicBezTo>
                      <a:pt x="2662" y="2383"/>
                      <a:pt x="2663" y="2394"/>
                      <a:pt x="2661" y="2405"/>
                    </a:cubicBezTo>
                    <a:cubicBezTo>
                      <a:pt x="2659" y="2416"/>
                      <a:pt x="2654" y="2426"/>
                      <a:pt x="2594" y="2423"/>
                    </a:cubicBezTo>
                    <a:cubicBezTo>
                      <a:pt x="2580" y="2450"/>
                      <a:pt x="2716" y="2436"/>
                      <a:pt x="2739" y="2457"/>
                    </a:cubicBezTo>
                    <a:cubicBezTo>
                      <a:pt x="2720" y="2468"/>
                      <a:pt x="2693" y="2466"/>
                      <a:pt x="2671" y="2465"/>
                    </a:cubicBezTo>
                    <a:cubicBezTo>
                      <a:pt x="2646" y="2463"/>
                      <a:pt x="2626" y="2461"/>
                      <a:pt x="2629" y="2477"/>
                    </a:cubicBezTo>
                    <a:cubicBezTo>
                      <a:pt x="2833" y="2490"/>
                      <a:pt x="3213" y="2433"/>
                      <a:pt x="3525" y="2417"/>
                    </a:cubicBezTo>
                    <a:cubicBezTo>
                      <a:pt x="3492" y="2443"/>
                      <a:pt x="3492" y="2443"/>
                      <a:pt x="3492" y="2443"/>
                    </a:cubicBezTo>
                    <a:cubicBezTo>
                      <a:pt x="3652" y="2425"/>
                      <a:pt x="3910" y="2424"/>
                      <a:pt x="4038" y="2466"/>
                    </a:cubicBezTo>
                    <a:cubicBezTo>
                      <a:pt x="4026" y="2456"/>
                      <a:pt x="4061" y="2456"/>
                      <a:pt x="4106" y="2456"/>
                    </a:cubicBezTo>
                    <a:cubicBezTo>
                      <a:pt x="4174" y="2457"/>
                      <a:pt x="4264" y="2457"/>
                      <a:pt x="4250" y="2423"/>
                    </a:cubicBezTo>
                    <a:cubicBezTo>
                      <a:pt x="4290" y="2436"/>
                      <a:pt x="4302" y="2434"/>
                      <a:pt x="4360" y="2439"/>
                    </a:cubicBezTo>
                    <a:cubicBezTo>
                      <a:pt x="4375" y="2421"/>
                      <a:pt x="4375" y="2421"/>
                      <a:pt x="4375" y="2421"/>
                    </a:cubicBezTo>
                    <a:cubicBezTo>
                      <a:pt x="4457" y="2421"/>
                      <a:pt x="4444" y="2449"/>
                      <a:pt x="4538" y="2447"/>
                    </a:cubicBezTo>
                    <a:cubicBezTo>
                      <a:pt x="4477" y="2423"/>
                      <a:pt x="4544" y="2416"/>
                      <a:pt x="4572" y="2396"/>
                    </a:cubicBezTo>
                    <a:cubicBezTo>
                      <a:pt x="4680" y="2423"/>
                      <a:pt x="4805" y="2446"/>
                      <a:pt x="4900" y="2468"/>
                    </a:cubicBezTo>
                    <a:cubicBezTo>
                      <a:pt x="4893" y="2460"/>
                      <a:pt x="4884" y="2452"/>
                      <a:pt x="4852" y="2441"/>
                    </a:cubicBezTo>
                    <a:cubicBezTo>
                      <a:pt x="4916" y="2450"/>
                      <a:pt x="4905" y="2427"/>
                      <a:pt x="4923" y="2418"/>
                    </a:cubicBezTo>
                    <a:cubicBezTo>
                      <a:pt x="4986" y="2417"/>
                      <a:pt x="4979" y="2448"/>
                      <a:pt x="4976" y="2464"/>
                    </a:cubicBezTo>
                    <a:cubicBezTo>
                      <a:pt x="5029" y="2468"/>
                      <a:pt x="5069" y="2458"/>
                      <a:pt x="5105" y="2448"/>
                    </a:cubicBezTo>
                    <a:cubicBezTo>
                      <a:pt x="5146" y="2436"/>
                      <a:pt x="5182" y="2424"/>
                      <a:pt x="5228" y="2434"/>
                    </a:cubicBezTo>
                    <a:cubicBezTo>
                      <a:pt x="5198" y="2409"/>
                      <a:pt x="5198" y="2409"/>
                      <a:pt x="5198" y="2409"/>
                    </a:cubicBezTo>
                    <a:cubicBezTo>
                      <a:pt x="5255" y="2406"/>
                      <a:pt x="5308" y="2411"/>
                      <a:pt x="5362" y="2416"/>
                    </a:cubicBezTo>
                    <a:cubicBezTo>
                      <a:pt x="5420" y="2421"/>
                      <a:pt x="5480" y="2427"/>
                      <a:pt x="5547" y="2422"/>
                    </a:cubicBezTo>
                    <a:cubicBezTo>
                      <a:pt x="5610" y="2456"/>
                      <a:pt x="5440" y="2452"/>
                      <a:pt x="5386" y="2466"/>
                    </a:cubicBezTo>
                    <a:cubicBezTo>
                      <a:pt x="5412" y="2473"/>
                      <a:pt x="5468" y="2475"/>
                      <a:pt x="5487" y="2486"/>
                    </a:cubicBezTo>
                    <a:cubicBezTo>
                      <a:pt x="5542" y="2469"/>
                      <a:pt x="5636" y="2445"/>
                      <a:pt x="5706" y="2429"/>
                    </a:cubicBezTo>
                    <a:cubicBezTo>
                      <a:pt x="5639" y="2469"/>
                      <a:pt x="5806" y="2466"/>
                      <a:pt x="5850" y="2469"/>
                    </a:cubicBezTo>
                    <a:cubicBezTo>
                      <a:pt x="5842" y="2453"/>
                      <a:pt x="5810" y="2445"/>
                      <a:pt x="5741" y="2448"/>
                    </a:cubicBezTo>
                    <a:cubicBezTo>
                      <a:pt x="5749" y="2426"/>
                      <a:pt x="5838" y="2430"/>
                      <a:pt x="5880" y="2418"/>
                    </a:cubicBezTo>
                    <a:cubicBezTo>
                      <a:pt x="5794" y="2405"/>
                      <a:pt x="5872" y="2394"/>
                      <a:pt x="5861" y="2375"/>
                    </a:cubicBezTo>
                    <a:cubicBezTo>
                      <a:pt x="6131" y="2375"/>
                      <a:pt x="6131" y="2375"/>
                      <a:pt x="6131" y="2375"/>
                    </a:cubicBezTo>
                    <a:cubicBezTo>
                      <a:pt x="6076" y="2380"/>
                      <a:pt x="6026" y="2384"/>
                      <a:pt x="5993" y="2383"/>
                    </a:cubicBezTo>
                    <a:cubicBezTo>
                      <a:pt x="5990" y="2399"/>
                      <a:pt x="6051" y="2423"/>
                      <a:pt x="5957" y="2425"/>
                    </a:cubicBezTo>
                    <a:cubicBezTo>
                      <a:pt x="5995" y="2428"/>
                      <a:pt x="5980" y="2445"/>
                      <a:pt x="5977" y="2461"/>
                    </a:cubicBezTo>
                    <a:cubicBezTo>
                      <a:pt x="6074" y="2444"/>
                      <a:pt x="6127" y="2454"/>
                      <a:pt x="6186" y="2434"/>
                    </a:cubicBezTo>
                    <a:cubicBezTo>
                      <a:pt x="6240" y="2454"/>
                      <a:pt x="6149" y="2440"/>
                      <a:pt x="6204" y="2460"/>
                    </a:cubicBezTo>
                    <a:cubicBezTo>
                      <a:pt x="6281" y="2442"/>
                      <a:pt x="6281" y="2442"/>
                      <a:pt x="6281" y="2442"/>
                    </a:cubicBezTo>
                    <a:cubicBezTo>
                      <a:pt x="6339" y="2446"/>
                      <a:pt x="6222" y="2462"/>
                      <a:pt x="6312" y="2466"/>
                    </a:cubicBezTo>
                    <a:cubicBezTo>
                      <a:pt x="6322" y="2455"/>
                      <a:pt x="6395" y="2442"/>
                      <a:pt x="6465" y="2444"/>
                    </a:cubicBezTo>
                    <a:cubicBezTo>
                      <a:pt x="6445" y="2451"/>
                      <a:pt x="6445" y="2451"/>
                      <a:pt x="6445" y="2451"/>
                    </a:cubicBezTo>
                    <a:cubicBezTo>
                      <a:pt x="6498" y="2443"/>
                      <a:pt x="6574" y="2453"/>
                      <a:pt x="6548" y="2419"/>
                    </a:cubicBezTo>
                    <a:cubicBezTo>
                      <a:pt x="6611" y="2453"/>
                      <a:pt x="6611" y="2453"/>
                      <a:pt x="6611" y="2453"/>
                    </a:cubicBezTo>
                    <a:cubicBezTo>
                      <a:pt x="6600" y="2430"/>
                      <a:pt x="6600" y="2430"/>
                      <a:pt x="6600" y="2430"/>
                    </a:cubicBezTo>
                    <a:cubicBezTo>
                      <a:pt x="6747" y="2439"/>
                      <a:pt x="6802" y="2494"/>
                      <a:pt x="6991" y="2465"/>
                    </a:cubicBezTo>
                    <a:cubicBezTo>
                      <a:pt x="6946" y="2458"/>
                      <a:pt x="6988" y="2446"/>
                      <a:pt x="7012" y="2442"/>
                    </a:cubicBezTo>
                    <a:cubicBezTo>
                      <a:pt x="6933" y="2426"/>
                      <a:pt x="6915" y="2459"/>
                      <a:pt x="6840" y="2462"/>
                    </a:cubicBezTo>
                    <a:cubicBezTo>
                      <a:pt x="6830" y="2442"/>
                      <a:pt x="6928" y="2418"/>
                      <a:pt x="6888" y="2403"/>
                    </a:cubicBezTo>
                    <a:cubicBezTo>
                      <a:pt x="6978" y="2421"/>
                      <a:pt x="7056" y="2399"/>
                      <a:pt x="7096" y="2452"/>
                    </a:cubicBezTo>
                    <a:cubicBezTo>
                      <a:pt x="7148" y="2453"/>
                      <a:pt x="7186" y="2449"/>
                      <a:pt x="7222" y="2445"/>
                    </a:cubicBezTo>
                    <a:cubicBezTo>
                      <a:pt x="7270" y="2439"/>
                      <a:pt x="7314" y="2433"/>
                      <a:pt x="7383" y="2441"/>
                    </a:cubicBezTo>
                    <a:cubicBezTo>
                      <a:pt x="7380" y="2449"/>
                      <a:pt x="7380" y="2449"/>
                      <a:pt x="7380" y="2449"/>
                    </a:cubicBezTo>
                    <a:cubicBezTo>
                      <a:pt x="7391" y="2430"/>
                      <a:pt x="7416" y="2434"/>
                      <a:pt x="7449" y="2439"/>
                    </a:cubicBezTo>
                    <a:cubicBezTo>
                      <a:pt x="7482" y="2443"/>
                      <a:pt x="7524" y="2447"/>
                      <a:pt x="7570" y="2427"/>
                    </a:cubicBezTo>
                    <a:cubicBezTo>
                      <a:pt x="7505" y="2419"/>
                      <a:pt x="7505" y="2419"/>
                      <a:pt x="7505" y="2419"/>
                    </a:cubicBezTo>
                    <a:cubicBezTo>
                      <a:pt x="7508" y="2403"/>
                      <a:pt x="7540" y="2403"/>
                      <a:pt x="7583" y="2400"/>
                    </a:cubicBezTo>
                    <a:cubicBezTo>
                      <a:pt x="7578" y="2406"/>
                      <a:pt x="7578" y="2406"/>
                      <a:pt x="7592" y="2414"/>
                    </a:cubicBezTo>
                    <a:cubicBezTo>
                      <a:pt x="7605" y="2388"/>
                      <a:pt x="7722" y="2382"/>
                      <a:pt x="7754" y="2375"/>
                    </a:cubicBezTo>
                    <a:cubicBezTo>
                      <a:pt x="8008" y="2375"/>
                      <a:pt x="8008" y="2375"/>
                      <a:pt x="8008" y="2375"/>
                    </a:cubicBezTo>
                    <a:cubicBezTo>
                      <a:pt x="8072" y="2418"/>
                      <a:pt x="8072" y="2418"/>
                      <a:pt x="8072" y="2418"/>
                    </a:cubicBezTo>
                    <a:cubicBezTo>
                      <a:pt x="8033" y="2415"/>
                      <a:pt x="7997" y="2421"/>
                      <a:pt x="8000" y="2406"/>
                    </a:cubicBezTo>
                    <a:cubicBezTo>
                      <a:pt x="7953" y="2424"/>
                      <a:pt x="7974" y="2435"/>
                      <a:pt x="8002" y="2450"/>
                    </a:cubicBezTo>
                    <a:cubicBezTo>
                      <a:pt x="7968" y="2453"/>
                      <a:pt x="7943" y="2453"/>
                      <a:pt x="7923" y="2452"/>
                    </a:cubicBezTo>
                    <a:cubicBezTo>
                      <a:pt x="7885" y="2452"/>
                      <a:pt x="7861" y="2451"/>
                      <a:pt x="7811" y="2470"/>
                    </a:cubicBezTo>
                    <a:cubicBezTo>
                      <a:pt x="7895" y="2488"/>
                      <a:pt x="7929" y="2480"/>
                      <a:pt x="7968" y="2471"/>
                    </a:cubicBezTo>
                    <a:cubicBezTo>
                      <a:pt x="8005" y="2464"/>
                      <a:pt x="8046" y="2456"/>
                      <a:pt x="8139" y="2471"/>
                    </a:cubicBezTo>
                    <a:cubicBezTo>
                      <a:pt x="8190" y="2412"/>
                      <a:pt x="8190" y="2412"/>
                      <a:pt x="8190" y="2412"/>
                    </a:cubicBezTo>
                    <a:cubicBezTo>
                      <a:pt x="8267" y="2418"/>
                      <a:pt x="8170" y="2436"/>
                      <a:pt x="8241" y="2448"/>
                    </a:cubicBezTo>
                    <a:cubicBezTo>
                      <a:pt x="8319" y="2429"/>
                      <a:pt x="8152" y="2409"/>
                      <a:pt x="8228" y="2380"/>
                    </a:cubicBezTo>
                    <a:cubicBezTo>
                      <a:pt x="8259" y="2391"/>
                      <a:pt x="8302" y="2383"/>
                      <a:pt x="8337" y="2375"/>
                    </a:cubicBezTo>
                    <a:cubicBezTo>
                      <a:pt x="8372" y="2375"/>
                      <a:pt x="8372" y="2375"/>
                      <a:pt x="8372" y="2375"/>
                    </a:cubicBezTo>
                    <a:cubicBezTo>
                      <a:pt x="8354" y="2393"/>
                      <a:pt x="8370" y="2421"/>
                      <a:pt x="8382" y="2428"/>
                    </a:cubicBezTo>
                    <a:cubicBezTo>
                      <a:pt x="8412" y="2418"/>
                      <a:pt x="8478" y="2436"/>
                      <a:pt x="8529" y="2437"/>
                    </a:cubicBezTo>
                    <a:cubicBezTo>
                      <a:pt x="8405" y="2414"/>
                      <a:pt x="8633" y="2423"/>
                      <a:pt x="8521" y="2398"/>
                    </a:cubicBezTo>
                    <a:cubicBezTo>
                      <a:pt x="8525" y="2389"/>
                      <a:pt x="8550" y="2380"/>
                      <a:pt x="8580" y="2375"/>
                    </a:cubicBezTo>
                    <a:cubicBezTo>
                      <a:pt x="8686" y="2375"/>
                      <a:pt x="8686" y="2375"/>
                      <a:pt x="8686" y="2375"/>
                    </a:cubicBezTo>
                    <a:cubicBezTo>
                      <a:pt x="8689" y="2376"/>
                      <a:pt x="8691" y="2377"/>
                      <a:pt x="8694" y="2377"/>
                    </a:cubicBezTo>
                    <a:cubicBezTo>
                      <a:pt x="8691" y="2390"/>
                      <a:pt x="8664" y="2390"/>
                      <a:pt x="8637" y="2390"/>
                    </a:cubicBezTo>
                    <a:cubicBezTo>
                      <a:pt x="8632" y="2390"/>
                      <a:pt x="8626" y="2390"/>
                      <a:pt x="8621" y="2390"/>
                    </a:cubicBezTo>
                    <a:cubicBezTo>
                      <a:pt x="8595" y="2420"/>
                      <a:pt x="8699" y="2406"/>
                      <a:pt x="8717" y="2433"/>
                    </a:cubicBezTo>
                    <a:cubicBezTo>
                      <a:pt x="8797" y="2406"/>
                      <a:pt x="8995" y="2398"/>
                      <a:pt x="9083" y="2375"/>
                    </a:cubicBezTo>
                    <a:cubicBezTo>
                      <a:pt x="9159" y="2375"/>
                      <a:pt x="9159" y="2375"/>
                      <a:pt x="9159" y="2375"/>
                    </a:cubicBezTo>
                    <a:cubicBezTo>
                      <a:pt x="9163" y="2378"/>
                      <a:pt x="9168" y="2381"/>
                      <a:pt x="9171" y="2384"/>
                    </a:cubicBezTo>
                    <a:cubicBezTo>
                      <a:pt x="9179" y="2391"/>
                      <a:pt x="9183" y="2397"/>
                      <a:pt x="9176" y="2404"/>
                    </a:cubicBezTo>
                    <a:cubicBezTo>
                      <a:pt x="9211" y="2406"/>
                      <a:pt x="9229" y="2401"/>
                      <a:pt x="9238" y="2394"/>
                    </a:cubicBezTo>
                    <a:cubicBezTo>
                      <a:pt x="9244" y="2388"/>
                      <a:pt x="9247" y="2382"/>
                      <a:pt x="9249" y="2375"/>
                    </a:cubicBezTo>
                    <a:cubicBezTo>
                      <a:pt x="9262" y="2375"/>
                      <a:pt x="9262" y="2375"/>
                      <a:pt x="9262" y="2375"/>
                    </a:cubicBezTo>
                    <a:cubicBezTo>
                      <a:pt x="9262" y="2205"/>
                      <a:pt x="9262" y="2205"/>
                      <a:pt x="9262" y="2205"/>
                    </a:cubicBezTo>
                    <a:cubicBezTo>
                      <a:pt x="9284" y="2195"/>
                      <a:pt x="9303" y="2092"/>
                      <a:pt x="9324" y="2073"/>
                    </a:cubicBezTo>
                    <a:cubicBezTo>
                      <a:pt x="9261" y="1911"/>
                      <a:pt x="9386" y="1909"/>
                      <a:pt x="9360" y="1753"/>
                    </a:cubicBezTo>
                    <a:moveTo>
                      <a:pt x="8832" y="721"/>
                    </a:moveTo>
                    <a:cubicBezTo>
                      <a:pt x="8823" y="718"/>
                      <a:pt x="8823" y="718"/>
                      <a:pt x="8823" y="718"/>
                    </a:cubicBezTo>
                    <a:cubicBezTo>
                      <a:pt x="8825" y="718"/>
                      <a:pt x="8827" y="718"/>
                      <a:pt x="8830" y="718"/>
                    </a:cubicBezTo>
                    <a:cubicBezTo>
                      <a:pt x="8832" y="721"/>
                      <a:pt x="8832" y="721"/>
                      <a:pt x="8832" y="721"/>
                    </a:cubicBezTo>
                    <a:moveTo>
                      <a:pt x="8657" y="653"/>
                    </a:moveTo>
                    <a:cubicBezTo>
                      <a:pt x="8679" y="660"/>
                      <a:pt x="8698" y="668"/>
                      <a:pt x="8714" y="678"/>
                    </a:cubicBezTo>
                    <a:cubicBezTo>
                      <a:pt x="8651" y="655"/>
                      <a:pt x="8651" y="655"/>
                      <a:pt x="8651" y="655"/>
                    </a:cubicBezTo>
                    <a:cubicBezTo>
                      <a:pt x="8652" y="654"/>
                      <a:pt x="8653" y="653"/>
                      <a:pt x="8657" y="653"/>
                    </a:cubicBezTo>
                    <a:moveTo>
                      <a:pt x="8628" y="643"/>
                    </a:moveTo>
                    <a:cubicBezTo>
                      <a:pt x="8628" y="644"/>
                      <a:pt x="8628" y="645"/>
                      <a:pt x="8628" y="647"/>
                    </a:cubicBezTo>
                    <a:cubicBezTo>
                      <a:pt x="8621" y="644"/>
                      <a:pt x="8621" y="644"/>
                      <a:pt x="8621" y="644"/>
                    </a:cubicBezTo>
                    <a:cubicBezTo>
                      <a:pt x="8623" y="644"/>
                      <a:pt x="8626" y="644"/>
                      <a:pt x="8628" y="643"/>
                    </a:cubicBezTo>
                    <a:moveTo>
                      <a:pt x="6678" y="214"/>
                    </a:moveTo>
                    <a:cubicBezTo>
                      <a:pt x="6691" y="213"/>
                      <a:pt x="6706" y="212"/>
                      <a:pt x="6724" y="212"/>
                    </a:cubicBezTo>
                    <a:cubicBezTo>
                      <a:pt x="6722" y="219"/>
                      <a:pt x="6722" y="219"/>
                      <a:pt x="6722" y="219"/>
                    </a:cubicBezTo>
                    <a:cubicBezTo>
                      <a:pt x="6684" y="226"/>
                      <a:pt x="6647" y="234"/>
                      <a:pt x="6610" y="244"/>
                    </a:cubicBezTo>
                    <a:cubicBezTo>
                      <a:pt x="6620" y="236"/>
                      <a:pt x="6631" y="229"/>
                      <a:pt x="6645" y="223"/>
                    </a:cubicBezTo>
                    <a:cubicBezTo>
                      <a:pt x="6655" y="220"/>
                      <a:pt x="6665" y="216"/>
                      <a:pt x="6678" y="214"/>
                    </a:cubicBezTo>
                    <a:moveTo>
                      <a:pt x="6218" y="375"/>
                    </a:moveTo>
                    <a:cubicBezTo>
                      <a:pt x="6191" y="345"/>
                      <a:pt x="6309" y="280"/>
                      <a:pt x="6389" y="247"/>
                    </a:cubicBezTo>
                    <a:cubicBezTo>
                      <a:pt x="6422" y="246"/>
                      <a:pt x="6423" y="262"/>
                      <a:pt x="6427" y="271"/>
                    </a:cubicBezTo>
                    <a:cubicBezTo>
                      <a:pt x="6334" y="290"/>
                      <a:pt x="6315" y="319"/>
                      <a:pt x="6287" y="353"/>
                    </a:cubicBezTo>
                    <a:cubicBezTo>
                      <a:pt x="6002" y="456"/>
                      <a:pt x="6002" y="456"/>
                      <a:pt x="6002" y="456"/>
                    </a:cubicBezTo>
                    <a:cubicBezTo>
                      <a:pt x="6062" y="424"/>
                      <a:pt x="6140" y="381"/>
                      <a:pt x="6218" y="375"/>
                    </a:cubicBezTo>
                    <a:moveTo>
                      <a:pt x="5896" y="481"/>
                    </a:moveTo>
                    <a:cubicBezTo>
                      <a:pt x="5898" y="486"/>
                      <a:pt x="5902" y="489"/>
                      <a:pt x="5906" y="491"/>
                    </a:cubicBezTo>
                    <a:cubicBezTo>
                      <a:pt x="5895" y="495"/>
                      <a:pt x="5895" y="495"/>
                      <a:pt x="5895" y="495"/>
                    </a:cubicBezTo>
                    <a:cubicBezTo>
                      <a:pt x="5889" y="492"/>
                      <a:pt x="5888" y="488"/>
                      <a:pt x="5896" y="481"/>
                    </a:cubicBezTo>
                    <a:moveTo>
                      <a:pt x="5465" y="651"/>
                    </a:moveTo>
                    <a:cubicBezTo>
                      <a:pt x="5487" y="640"/>
                      <a:pt x="5512" y="631"/>
                      <a:pt x="5539" y="624"/>
                    </a:cubicBezTo>
                    <a:cubicBezTo>
                      <a:pt x="5465" y="651"/>
                      <a:pt x="5465" y="651"/>
                      <a:pt x="5465" y="651"/>
                    </a:cubicBezTo>
                    <a:moveTo>
                      <a:pt x="4671" y="741"/>
                    </a:moveTo>
                    <a:cubicBezTo>
                      <a:pt x="4714" y="750"/>
                      <a:pt x="4746" y="752"/>
                      <a:pt x="4770" y="752"/>
                    </a:cubicBezTo>
                    <a:cubicBezTo>
                      <a:pt x="4794" y="752"/>
                      <a:pt x="4812" y="748"/>
                      <a:pt x="4829" y="745"/>
                    </a:cubicBezTo>
                    <a:cubicBezTo>
                      <a:pt x="4863" y="737"/>
                      <a:pt x="4895" y="728"/>
                      <a:pt x="4973" y="717"/>
                    </a:cubicBezTo>
                    <a:cubicBezTo>
                      <a:pt x="5016" y="736"/>
                      <a:pt x="4976" y="739"/>
                      <a:pt x="4943" y="741"/>
                    </a:cubicBezTo>
                    <a:cubicBezTo>
                      <a:pt x="4910" y="741"/>
                      <a:pt x="4884" y="740"/>
                      <a:pt x="4957" y="755"/>
                    </a:cubicBezTo>
                    <a:cubicBezTo>
                      <a:pt x="4906" y="768"/>
                      <a:pt x="4859" y="773"/>
                      <a:pt x="4818" y="777"/>
                    </a:cubicBezTo>
                    <a:cubicBezTo>
                      <a:pt x="4808" y="778"/>
                      <a:pt x="4798" y="779"/>
                      <a:pt x="4789" y="780"/>
                    </a:cubicBezTo>
                    <a:cubicBezTo>
                      <a:pt x="4764" y="778"/>
                      <a:pt x="4740" y="776"/>
                      <a:pt x="4716" y="773"/>
                    </a:cubicBezTo>
                    <a:cubicBezTo>
                      <a:pt x="4690" y="767"/>
                      <a:pt x="4605" y="744"/>
                      <a:pt x="4671" y="741"/>
                    </a:cubicBezTo>
                    <a:moveTo>
                      <a:pt x="4361" y="664"/>
                    </a:moveTo>
                    <a:cubicBezTo>
                      <a:pt x="4419" y="688"/>
                      <a:pt x="4446" y="701"/>
                      <a:pt x="4461" y="713"/>
                    </a:cubicBezTo>
                    <a:cubicBezTo>
                      <a:pt x="4326" y="668"/>
                      <a:pt x="4326" y="668"/>
                      <a:pt x="4326" y="668"/>
                    </a:cubicBezTo>
                    <a:cubicBezTo>
                      <a:pt x="4332" y="665"/>
                      <a:pt x="4343" y="663"/>
                      <a:pt x="4361" y="664"/>
                    </a:cubicBezTo>
                    <a:moveTo>
                      <a:pt x="5604" y="2392"/>
                    </a:moveTo>
                    <a:cubicBezTo>
                      <a:pt x="5608" y="2388"/>
                      <a:pt x="5608" y="2381"/>
                      <a:pt x="5602" y="2375"/>
                    </a:cubicBezTo>
                    <a:cubicBezTo>
                      <a:pt x="5789" y="2375"/>
                      <a:pt x="5789" y="2375"/>
                      <a:pt x="5789" y="2375"/>
                    </a:cubicBezTo>
                    <a:cubicBezTo>
                      <a:pt x="5730" y="2382"/>
                      <a:pt x="5684" y="2396"/>
                      <a:pt x="5604" y="2392"/>
                    </a:cubicBezTo>
                    <a:moveTo>
                      <a:pt x="6294" y="2439"/>
                    </a:moveTo>
                    <a:cubicBezTo>
                      <a:pt x="6436" y="2405"/>
                      <a:pt x="6278" y="2404"/>
                      <a:pt x="6280" y="2375"/>
                    </a:cubicBezTo>
                    <a:cubicBezTo>
                      <a:pt x="6498" y="2375"/>
                      <a:pt x="6498" y="2375"/>
                      <a:pt x="6498" y="2375"/>
                    </a:cubicBezTo>
                    <a:cubicBezTo>
                      <a:pt x="6410" y="2389"/>
                      <a:pt x="6447" y="2458"/>
                      <a:pt x="6294" y="2439"/>
                    </a:cubicBezTo>
                    <a:moveTo>
                      <a:pt x="6525" y="2398"/>
                    </a:moveTo>
                    <a:cubicBezTo>
                      <a:pt x="6512" y="2392"/>
                      <a:pt x="6483" y="2383"/>
                      <a:pt x="6516" y="2375"/>
                    </a:cubicBezTo>
                    <a:cubicBezTo>
                      <a:pt x="6621" y="2375"/>
                      <a:pt x="6621" y="2375"/>
                      <a:pt x="6621" y="2375"/>
                    </a:cubicBezTo>
                    <a:cubicBezTo>
                      <a:pt x="6586" y="2381"/>
                      <a:pt x="6554" y="2389"/>
                      <a:pt x="6525" y="2398"/>
                    </a:cubicBezTo>
                    <a:moveTo>
                      <a:pt x="7107" y="2415"/>
                    </a:moveTo>
                    <a:cubicBezTo>
                      <a:pt x="7128" y="2375"/>
                      <a:pt x="7128" y="2375"/>
                      <a:pt x="7128" y="2375"/>
                    </a:cubicBezTo>
                    <a:cubicBezTo>
                      <a:pt x="7215" y="2375"/>
                      <a:pt x="7215" y="2375"/>
                      <a:pt x="7215" y="2375"/>
                    </a:cubicBezTo>
                    <a:cubicBezTo>
                      <a:pt x="7203" y="2393"/>
                      <a:pt x="7222" y="2413"/>
                      <a:pt x="7107" y="2415"/>
                    </a:cubicBezTo>
                    <a:moveTo>
                      <a:pt x="7564" y="2398"/>
                    </a:moveTo>
                    <a:cubicBezTo>
                      <a:pt x="7580" y="2391"/>
                      <a:pt x="7586" y="2382"/>
                      <a:pt x="7594" y="2375"/>
                    </a:cubicBezTo>
                    <a:cubicBezTo>
                      <a:pt x="7708" y="2375"/>
                      <a:pt x="7708" y="2375"/>
                      <a:pt x="7708" y="2375"/>
                    </a:cubicBezTo>
                    <a:cubicBezTo>
                      <a:pt x="7662" y="2381"/>
                      <a:pt x="7612" y="2393"/>
                      <a:pt x="7564" y="2398"/>
                    </a:cubicBezTo>
                    <a:moveTo>
                      <a:pt x="8978" y="2382"/>
                    </a:moveTo>
                    <a:cubicBezTo>
                      <a:pt x="8956" y="2377"/>
                      <a:pt x="8928" y="2378"/>
                      <a:pt x="8904" y="2379"/>
                    </a:cubicBezTo>
                    <a:cubicBezTo>
                      <a:pt x="8877" y="2381"/>
                      <a:pt x="8855" y="2382"/>
                      <a:pt x="8853" y="2375"/>
                    </a:cubicBezTo>
                    <a:cubicBezTo>
                      <a:pt x="8990" y="2375"/>
                      <a:pt x="8990" y="2375"/>
                      <a:pt x="8990" y="2375"/>
                    </a:cubicBezTo>
                    <a:cubicBezTo>
                      <a:pt x="8984" y="2378"/>
                      <a:pt x="8980" y="2380"/>
                      <a:pt x="8978" y="2382"/>
                    </a:cubicBezTo>
                    <a:moveTo>
                      <a:pt x="9262" y="2122"/>
                    </a:moveTo>
                    <a:cubicBezTo>
                      <a:pt x="9262" y="2067"/>
                      <a:pt x="9262" y="2067"/>
                      <a:pt x="9262" y="2067"/>
                    </a:cubicBezTo>
                    <a:cubicBezTo>
                      <a:pt x="9267" y="2087"/>
                      <a:pt x="9266" y="2106"/>
                      <a:pt x="9262" y="2122"/>
                    </a:cubicBezTo>
                    <a:moveTo>
                      <a:pt x="9262" y="1996"/>
                    </a:moveTo>
                    <a:cubicBezTo>
                      <a:pt x="9262" y="1557"/>
                      <a:pt x="9262" y="1557"/>
                      <a:pt x="9262" y="1557"/>
                    </a:cubicBezTo>
                    <a:cubicBezTo>
                      <a:pt x="9267" y="1553"/>
                      <a:pt x="9267" y="1553"/>
                      <a:pt x="9267" y="1553"/>
                    </a:cubicBezTo>
                    <a:cubicBezTo>
                      <a:pt x="9249" y="1708"/>
                      <a:pt x="9344" y="1812"/>
                      <a:pt x="9270" y="1949"/>
                    </a:cubicBezTo>
                    <a:cubicBezTo>
                      <a:pt x="9300" y="1996"/>
                      <a:pt x="9300" y="1996"/>
                      <a:pt x="9300" y="1996"/>
                    </a:cubicBezTo>
                    <a:cubicBezTo>
                      <a:pt x="9291" y="1983"/>
                      <a:pt x="9277" y="1991"/>
                      <a:pt x="9262" y="1996"/>
                    </a:cubicBezTo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4" name="Freeform 3541">
                <a:extLst>
                  <a:ext uri="{FF2B5EF4-FFF2-40B4-BE49-F238E27FC236}">
                    <a16:creationId xmlns:a16="http://schemas.microsoft.com/office/drawing/2014/main" id="{13AFAC76-BCDE-4B09-B9FC-FA56EDCFA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1" y="1041"/>
                <a:ext cx="61" cy="14"/>
              </a:xfrm>
              <a:custGeom>
                <a:avLst/>
                <a:gdLst>
                  <a:gd name="T0" fmla="*/ 72 w 72"/>
                  <a:gd name="T1" fmla="*/ 16 h 16"/>
                  <a:gd name="T2" fmla="*/ 20 w 72"/>
                  <a:gd name="T3" fmla="*/ 0 h 16"/>
                  <a:gd name="T4" fmla="*/ 72 w 72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6">
                    <a:moveTo>
                      <a:pt x="72" y="16"/>
                    </a:moveTo>
                    <a:cubicBezTo>
                      <a:pt x="58" y="11"/>
                      <a:pt x="42" y="6"/>
                      <a:pt x="20" y="0"/>
                    </a:cubicBezTo>
                    <a:cubicBezTo>
                      <a:pt x="0" y="1"/>
                      <a:pt x="30" y="6"/>
                      <a:pt x="72" y="16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5" name="Freeform 3542">
                <a:extLst>
                  <a:ext uri="{FF2B5EF4-FFF2-40B4-BE49-F238E27FC236}">
                    <a16:creationId xmlns:a16="http://schemas.microsoft.com/office/drawing/2014/main" id="{11F866E7-8CF4-40ED-88E1-9983E5E37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1" y="937"/>
                <a:ext cx="6" cy="13"/>
              </a:xfrm>
              <a:custGeom>
                <a:avLst/>
                <a:gdLst>
                  <a:gd name="T0" fmla="*/ 1 w 7"/>
                  <a:gd name="T1" fmla="*/ 0 h 15"/>
                  <a:gd name="T2" fmla="*/ 0 w 7"/>
                  <a:gd name="T3" fmla="*/ 15 h 15"/>
                  <a:gd name="T4" fmla="*/ 1 w 7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5">
                    <a:moveTo>
                      <a:pt x="1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11"/>
                      <a:pt x="7" y="6"/>
                      <a:pt x="1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6" name="Freeform 3543">
                <a:extLst>
                  <a:ext uri="{FF2B5EF4-FFF2-40B4-BE49-F238E27FC236}">
                    <a16:creationId xmlns:a16="http://schemas.microsoft.com/office/drawing/2014/main" id="{0BF3DADC-5005-4645-B177-A266F4342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" y="1230"/>
                <a:ext cx="24" cy="9"/>
              </a:xfrm>
              <a:custGeom>
                <a:avLst/>
                <a:gdLst>
                  <a:gd name="T0" fmla="*/ 0 w 29"/>
                  <a:gd name="T1" fmla="*/ 10 h 10"/>
                  <a:gd name="T2" fmla="*/ 29 w 29"/>
                  <a:gd name="T3" fmla="*/ 0 h 10"/>
                  <a:gd name="T4" fmla="*/ 0 w 29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9" y="1"/>
                      <a:pt x="9" y="5"/>
                      <a:pt x="0" y="1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7" name="Freeform 3544">
                <a:extLst>
                  <a:ext uri="{FF2B5EF4-FFF2-40B4-BE49-F238E27FC236}">
                    <a16:creationId xmlns:a16="http://schemas.microsoft.com/office/drawing/2014/main" id="{36D00779-5992-459C-BDE1-3012C1A60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1205"/>
                <a:ext cx="60" cy="42"/>
              </a:xfrm>
              <a:custGeom>
                <a:avLst/>
                <a:gdLst>
                  <a:gd name="T0" fmla="*/ 0 w 70"/>
                  <a:gd name="T1" fmla="*/ 0 h 50"/>
                  <a:gd name="T2" fmla="*/ 0 w 70"/>
                  <a:gd name="T3" fmla="*/ 23 h 50"/>
                  <a:gd name="T4" fmla="*/ 70 w 70"/>
                  <a:gd name="T5" fmla="*/ 50 h 50"/>
                  <a:gd name="T6" fmla="*/ 0 w 7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26" y="28"/>
                      <a:pt x="52" y="36"/>
                      <a:pt x="70" y="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8" name="Freeform 3545">
                <a:extLst>
                  <a:ext uri="{FF2B5EF4-FFF2-40B4-BE49-F238E27FC236}">
                    <a16:creationId xmlns:a16="http://schemas.microsoft.com/office/drawing/2014/main" id="{A66D1FDE-2DD4-41B5-988A-91DFB7821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" y="1218"/>
                <a:ext cx="44" cy="11"/>
              </a:xfrm>
              <a:custGeom>
                <a:avLst/>
                <a:gdLst>
                  <a:gd name="T0" fmla="*/ 52 w 52"/>
                  <a:gd name="T1" fmla="*/ 7 h 12"/>
                  <a:gd name="T2" fmla="*/ 0 w 52"/>
                  <a:gd name="T3" fmla="*/ 0 h 12"/>
                  <a:gd name="T4" fmla="*/ 51 w 52"/>
                  <a:gd name="T5" fmla="*/ 12 h 12"/>
                  <a:gd name="T6" fmla="*/ 52 w 52"/>
                  <a:gd name="T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12">
                    <a:moveTo>
                      <a:pt x="52" y="7"/>
                    </a:moveTo>
                    <a:cubicBezTo>
                      <a:pt x="34" y="3"/>
                      <a:pt x="16" y="1"/>
                      <a:pt x="0" y="0"/>
                    </a:cubicBezTo>
                    <a:cubicBezTo>
                      <a:pt x="18" y="7"/>
                      <a:pt x="35" y="12"/>
                      <a:pt x="51" y="12"/>
                    </a:cubicBezTo>
                    <a:lnTo>
                      <a:pt x="52" y="7"/>
                    </a:ln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9" name="Freeform 3546">
                <a:extLst>
                  <a:ext uri="{FF2B5EF4-FFF2-40B4-BE49-F238E27FC236}">
                    <a16:creationId xmlns:a16="http://schemas.microsoft.com/office/drawing/2014/main" id="{2756C5AE-88E7-484C-A830-2C2753A97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" y="1155"/>
                <a:ext cx="70" cy="36"/>
              </a:xfrm>
              <a:custGeom>
                <a:avLst/>
                <a:gdLst>
                  <a:gd name="T0" fmla="*/ 0 w 82"/>
                  <a:gd name="T1" fmla="*/ 0 h 42"/>
                  <a:gd name="T2" fmla="*/ 82 w 82"/>
                  <a:gd name="T3" fmla="*/ 42 h 42"/>
                  <a:gd name="T4" fmla="*/ 0 w 82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42">
                    <a:moveTo>
                      <a:pt x="0" y="0"/>
                    </a:moveTo>
                    <a:cubicBezTo>
                      <a:pt x="18" y="17"/>
                      <a:pt x="60" y="40"/>
                      <a:pt x="82" y="42"/>
                    </a:cubicBezTo>
                    <a:cubicBezTo>
                      <a:pt x="66" y="32"/>
                      <a:pt x="36" y="12"/>
                      <a:pt x="0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0" name="Freeform 3547">
                <a:extLst>
                  <a:ext uri="{FF2B5EF4-FFF2-40B4-BE49-F238E27FC236}">
                    <a16:creationId xmlns:a16="http://schemas.microsoft.com/office/drawing/2014/main" id="{94AE4322-C93C-4989-8562-890F99AF8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6" y="1165"/>
                <a:ext cx="36" cy="22"/>
              </a:xfrm>
              <a:custGeom>
                <a:avLst/>
                <a:gdLst>
                  <a:gd name="T0" fmla="*/ 36 w 36"/>
                  <a:gd name="T1" fmla="*/ 20 h 22"/>
                  <a:gd name="T2" fmla="*/ 0 w 36"/>
                  <a:gd name="T3" fmla="*/ 0 h 22"/>
                  <a:gd name="T4" fmla="*/ 28 w 36"/>
                  <a:gd name="T5" fmla="*/ 22 h 22"/>
                  <a:gd name="T6" fmla="*/ 36 w 36"/>
                  <a:gd name="T7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2">
                    <a:moveTo>
                      <a:pt x="36" y="2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1" name="Freeform 3548">
                <a:extLst>
                  <a:ext uri="{FF2B5EF4-FFF2-40B4-BE49-F238E27FC236}">
                    <a16:creationId xmlns:a16="http://schemas.microsoft.com/office/drawing/2014/main" id="{A5B59E8C-EBD0-4BE5-9100-9CCCAA74C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" y="976"/>
                <a:ext cx="7760" cy="1667"/>
              </a:xfrm>
              <a:custGeom>
                <a:avLst/>
                <a:gdLst>
                  <a:gd name="T0" fmla="*/ 0 w 9086"/>
                  <a:gd name="T1" fmla="*/ 1904 h 1960"/>
                  <a:gd name="T2" fmla="*/ 15 w 9086"/>
                  <a:gd name="T3" fmla="*/ 546 h 1960"/>
                  <a:gd name="T4" fmla="*/ 2109 w 9086"/>
                  <a:gd name="T5" fmla="*/ 362 h 1960"/>
                  <a:gd name="T6" fmla="*/ 4372 w 9086"/>
                  <a:gd name="T7" fmla="*/ 667 h 1960"/>
                  <a:gd name="T8" fmla="*/ 5913 w 9086"/>
                  <a:gd name="T9" fmla="*/ 1018 h 1960"/>
                  <a:gd name="T10" fmla="*/ 8377 w 9086"/>
                  <a:gd name="T11" fmla="*/ 526 h 1960"/>
                  <a:gd name="T12" fmla="*/ 9086 w 9086"/>
                  <a:gd name="T13" fmla="*/ 1960 h 1960"/>
                  <a:gd name="T14" fmla="*/ 0 w 9086"/>
                  <a:gd name="T15" fmla="*/ 1904 h 1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86" h="1960">
                    <a:moveTo>
                      <a:pt x="0" y="1904"/>
                    </a:moveTo>
                    <a:cubicBezTo>
                      <a:pt x="15" y="546"/>
                      <a:pt x="15" y="546"/>
                      <a:pt x="15" y="546"/>
                    </a:cubicBezTo>
                    <a:cubicBezTo>
                      <a:pt x="15" y="546"/>
                      <a:pt x="388" y="832"/>
                      <a:pt x="2109" y="362"/>
                    </a:cubicBezTo>
                    <a:cubicBezTo>
                      <a:pt x="2878" y="152"/>
                      <a:pt x="3676" y="410"/>
                      <a:pt x="4372" y="667"/>
                    </a:cubicBezTo>
                    <a:cubicBezTo>
                      <a:pt x="5004" y="901"/>
                      <a:pt x="5550" y="1136"/>
                      <a:pt x="5913" y="1018"/>
                    </a:cubicBezTo>
                    <a:cubicBezTo>
                      <a:pt x="6673" y="772"/>
                      <a:pt x="7220" y="0"/>
                      <a:pt x="8377" y="526"/>
                    </a:cubicBezTo>
                    <a:cubicBezTo>
                      <a:pt x="8821" y="727"/>
                      <a:pt x="9086" y="1960"/>
                      <a:pt x="9086" y="1960"/>
                    </a:cubicBezTo>
                    <a:cubicBezTo>
                      <a:pt x="0" y="1904"/>
                      <a:pt x="0" y="1904"/>
                      <a:pt x="0" y="1904"/>
                    </a:cubicBezTo>
                  </a:path>
                </a:pathLst>
              </a:custGeom>
              <a:solidFill>
                <a:srgbClr val="2DB5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2" name="Freeform 3549">
                <a:extLst>
                  <a:ext uri="{FF2B5EF4-FFF2-40B4-BE49-F238E27FC236}">
                    <a16:creationId xmlns:a16="http://schemas.microsoft.com/office/drawing/2014/main" id="{E49058A0-A063-48C7-BE47-1678F998B0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" y="2466"/>
                <a:ext cx="7116" cy="159"/>
              </a:xfrm>
              <a:custGeom>
                <a:avLst/>
                <a:gdLst>
                  <a:gd name="T0" fmla="*/ 2079 w 8333"/>
                  <a:gd name="T1" fmla="*/ 170 h 187"/>
                  <a:gd name="T2" fmla="*/ 2092 w 8333"/>
                  <a:gd name="T3" fmla="*/ 187 h 187"/>
                  <a:gd name="T4" fmla="*/ 2092 w 8333"/>
                  <a:gd name="T5" fmla="*/ 187 h 187"/>
                  <a:gd name="T6" fmla="*/ 2103 w 8333"/>
                  <a:gd name="T7" fmla="*/ 171 h 187"/>
                  <a:gd name="T8" fmla="*/ 2079 w 8333"/>
                  <a:gd name="T9" fmla="*/ 170 h 187"/>
                  <a:gd name="T10" fmla="*/ 1978 w 8333"/>
                  <a:gd name="T11" fmla="*/ 170 h 187"/>
                  <a:gd name="T12" fmla="*/ 1983 w 8333"/>
                  <a:gd name="T13" fmla="*/ 174 h 187"/>
                  <a:gd name="T14" fmla="*/ 1983 w 8333"/>
                  <a:gd name="T15" fmla="*/ 174 h 187"/>
                  <a:gd name="T16" fmla="*/ 1990 w 8333"/>
                  <a:gd name="T17" fmla="*/ 170 h 187"/>
                  <a:gd name="T18" fmla="*/ 1978 w 8333"/>
                  <a:gd name="T19" fmla="*/ 170 h 187"/>
                  <a:gd name="T20" fmla="*/ 1865 w 8333"/>
                  <a:gd name="T21" fmla="*/ 169 h 187"/>
                  <a:gd name="T22" fmla="*/ 1873 w 8333"/>
                  <a:gd name="T23" fmla="*/ 183 h 187"/>
                  <a:gd name="T24" fmla="*/ 1910 w 8333"/>
                  <a:gd name="T25" fmla="*/ 185 h 187"/>
                  <a:gd name="T26" fmla="*/ 1910 w 8333"/>
                  <a:gd name="T27" fmla="*/ 185 h 187"/>
                  <a:gd name="T28" fmla="*/ 1919 w 8333"/>
                  <a:gd name="T29" fmla="*/ 169 h 187"/>
                  <a:gd name="T30" fmla="*/ 1865 w 8333"/>
                  <a:gd name="T31" fmla="*/ 169 h 187"/>
                  <a:gd name="T32" fmla="*/ 1426 w 8333"/>
                  <a:gd name="T33" fmla="*/ 166 h 187"/>
                  <a:gd name="T34" fmla="*/ 1435 w 8333"/>
                  <a:gd name="T35" fmla="*/ 176 h 187"/>
                  <a:gd name="T36" fmla="*/ 1435 w 8333"/>
                  <a:gd name="T37" fmla="*/ 176 h 187"/>
                  <a:gd name="T38" fmla="*/ 1445 w 8333"/>
                  <a:gd name="T39" fmla="*/ 167 h 187"/>
                  <a:gd name="T40" fmla="*/ 1426 w 8333"/>
                  <a:gd name="T41" fmla="*/ 166 h 187"/>
                  <a:gd name="T42" fmla="*/ 25 w 8333"/>
                  <a:gd name="T43" fmla="*/ 159 h 187"/>
                  <a:gd name="T44" fmla="*/ 0 w 8333"/>
                  <a:gd name="T45" fmla="*/ 159 h 187"/>
                  <a:gd name="T46" fmla="*/ 11 w 8333"/>
                  <a:gd name="T47" fmla="*/ 179 h 187"/>
                  <a:gd name="T48" fmla="*/ 11 w 8333"/>
                  <a:gd name="T49" fmla="*/ 179 h 187"/>
                  <a:gd name="T50" fmla="*/ 25 w 8333"/>
                  <a:gd name="T51" fmla="*/ 159 h 187"/>
                  <a:gd name="T52" fmla="*/ 129 w 8333"/>
                  <a:gd name="T53" fmla="*/ 159 h 187"/>
                  <a:gd name="T54" fmla="*/ 74 w 8333"/>
                  <a:gd name="T55" fmla="*/ 159 h 187"/>
                  <a:gd name="T56" fmla="*/ 84 w 8333"/>
                  <a:gd name="T57" fmla="*/ 169 h 187"/>
                  <a:gd name="T58" fmla="*/ 85 w 8333"/>
                  <a:gd name="T59" fmla="*/ 169 h 187"/>
                  <a:gd name="T60" fmla="*/ 103 w 8333"/>
                  <a:gd name="T61" fmla="*/ 167 h 187"/>
                  <a:gd name="T62" fmla="*/ 120 w 8333"/>
                  <a:gd name="T63" fmla="*/ 166 h 187"/>
                  <a:gd name="T64" fmla="*/ 121 w 8333"/>
                  <a:gd name="T65" fmla="*/ 166 h 187"/>
                  <a:gd name="T66" fmla="*/ 121 w 8333"/>
                  <a:gd name="T67" fmla="*/ 166 h 187"/>
                  <a:gd name="T68" fmla="*/ 129 w 8333"/>
                  <a:gd name="T69" fmla="*/ 159 h 187"/>
                  <a:gd name="T70" fmla="*/ 8326 w 8333"/>
                  <a:gd name="T71" fmla="*/ 0 h 187"/>
                  <a:gd name="T72" fmla="*/ 8326 w 8333"/>
                  <a:gd name="T73" fmla="*/ 10 h 187"/>
                  <a:gd name="T74" fmla="*/ 8276 w 8333"/>
                  <a:gd name="T75" fmla="*/ 10 h 187"/>
                  <a:gd name="T76" fmla="*/ 8276 w 8333"/>
                  <a:gd name="T77" fmla="*/ 16 h 187"/>
                  <a:gd name="T78" fmla="*/ 8293 w 8333"/>
                  <a:gd name="T79" fmla="*/ 80 h 187"/>
                  <a:gd name="T80" fmla="*/ 8330 w 8333"/>
                  <a:gd name="T81" fmla="*/ 42 h 187"/>
                  <a:gd name="T82" fmla="*/ 8327 w 8333"/>
                  <a:gd name="T83" fmla="*/ 2 h 187"/>
                  <a:gd name="T84" fmla="*/ 8326 w 8333"/>
                  <a:gd name="T8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333" h="187">
                    <a:moveTo>
                      <a:pt x="2079" y="170"/>
                    </a:moveTo>
                    <a:cubicBezTo>
                      <a:pt x="2082" y="180"/>
                      <a:pt x="2086" y="187"/>
                      <a:pt x="2092" y="187"/>
                    </a:cubicBezTo>
                    <a:cubicBezTo>
                      <a:pt x="2092" y="187"/>
                      <a:pt x="2092" y="187"/>
                      <a:pt x="2092" y="187"/>
                    </a:cubicBezTo>
                    <a:cubicBezTo>
                      <a:pt x="2096" y="187"/>
                      <a:pt x="2100" y="180"/>
                      <a:pt x="2103" y="171"/>
                    </a:cubicBezTo>
                    <a:cubicBezTo>
                      <a:pt x="2079" y="170"/>
                      <a:pt x="2079" y="170"/>
                      <a:pt x="2079" y="170"/>
                    </a:cubicBezTo>
                    <a:moveTo>
                      <a:pt x="1978" y="170"/>
                    </a:moveTo>
                    <a:cubicBezTo>
                      <a:pt x="1979" y="172"/>
                      <a:pt x="1981" y="174"/>
                      <a:pt x="1983" y="174"/>
                    </a:cubicBezTo>
                    <a:cubicBezTo>
                      <a:pt x="1983" y="174"/>
                      <a:pt x="1983" y="174"/>
                      <a:pt x="1983" y="174"/>
                    </a:cubicBezTo>
                    <a:cubicBezTo>
                      <a:pt x="1985" y="174"/>
                      <a:pt x="1988" y="172"/>
                      <a:pt x="1990" y="170"/>
                    </a:cubicBezTo>
                    <a:cubicBezTo>
                      <a:pt x="1978" y="170"/>
                      <a:pt x="1978" y="170"/>
                      <a:pt x="1978" y="170"/>
                    </a:cubicBezTo>
                    <a:moveTo>
                      <a:pt x="1865" y="169"/>
                    </a:moveTo>
                    <a:cubicBezTo>
                      <a:pt x="1867" y="178"/>
                      <a:pt x="1870" y="183"/>
                      <a:pt x="1873" y="183"/>
                    </a:cubicBezTo>
                    <a:cubicBezTo>
                      <a:pt x="1891" y="183"/>
                      <a:pt x="1891" y="185"/>
                      <a:pt x="1910" y="185"/>
                    </a:cubicBezTo>
                    <a:cubicBezTo>
                      <a:pt x="1910" y="185"/>
                      <a:pt x="1910" y="185"/>
                      <a:pt x="1910" y="185"/>
                    </a:cubicBezTo>
                    <a:cubicBezTo>
                      <a:pt x="1913" y="185"/>
                      <a:pt x="1916" y="179"/>
                      <a:pt x="1919" y="169"/>
                    </a:cubicBezTo>
                    <a:cubicBezTo>
                      <a:pt x="1865" y="169"/>
                      <a:pt x="1865" y="169"/>
                      <a:pt x="1865" y="169"/>
                    </a:cubicBezTo>
                    <a:moveTo>
                      <a:pt x="1426" y="166"/>
                    </a:moveTo>
                    <a:cubicBezTo>
                      <a:pt x="1429" y="172"/>
                      <a:pt x="1432" y="176"/>
                      <a:pt x="1435" y="176"/>
                    </a:cubicBezTo>
                    <a:cubicBezTo>
                      <a:pt x="1435" y="176"/>
                      <a:pt x="1435" y="176"/>
                      <a:pt x="1435" y="176"/>
                    </a:cubicBezTo>
                    <a:cubicBezTo>
                      <a:pt x="1439" y="176"/>
                      <a:pt x="1442" y="172"/>
                      <a:pt x="1445" y="167"/>
                    </a:cubicBezTo>
                    <a:cubicBezTo>
                      <a:pt x="1426" y="166"/>
                      <a:pt x="1426" y="166"/>
                      <a:pt x="1426" y="166"/>
                    </a:cubicBezTo>
                    <a:moveTo>
                      <a:pt x="25" y="159"/>
                    </a:moveTo>
                    <a:cubicBezTo>
                      <a:pt x="0" y="159"/>
                      <a:pt x="0" y="159"/>
                      <a:pt x="0" y="159"/>
                    </a:cubicBezTo>
                    <a:cubicBezTo>
                      <a:pt x="3" y="171"/>
                      <a:pt x="6" y="179"/>
                      <a:pt x="11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7" y="179"/>
                      <a:pt x="22" y="170"/>
                      <a:pt x="25" y="159"/>
                    </a:cubicBezTo>
                    <a:moveTo>
                      <a:pt x="129" y="159"/>
                    </a:moveTo>
                    <a:cubicBezTo>
                      <a:pt x="74" y="159"/>
                      <a:pt x="74" y="159"/>
                      <a:pt x="74" y="159"/>
                    </a:cubicBezTo>
                    <a:cubicBezTo>
                      <a:pt x="77" y="165"/>
                      <a:pt x="80" y="169"/>
                      <a:pt x="84" y="169"/>
                    </a:cubicBezTo>
                    <a:cubicBezTo>
                      <a:pt x="85" y="169"/>
                      <a:pt x="85" y="169"/>
                      <a:pt x="85" y="169"/>
                    </a:cubicBezTo>
                    <a:cubicBezTo>
                      <a:pt x="94" y="169"/>
                      <a:pt x="98" y="168"/>
                      <a:pt x="103" y="167"/>
                    </a:cubicBezTo>
                    <a:cubicBezTo>
                      <a:pt x="107" y="167"/>
                      <a:pt x="111" y="166"/>
                      <a:pt x="120" y="166"/>
                    </a:cubicBezTo>
                    <a:cubicBezTo>
                      <a:pt x="120" y="166"/>
                      <a:pt x="121" y="166"/>
                      <a:pt x="121" y="166"/>
                    </a:cubicBezTo>
                    <a:cubicBezTo>
                      <a:pt x="121" y="166"/>
                      <a:pt x="121" y="166"/>
                      <a:pt x="121" y="166"/>
                    </a:cubicBezTo>
                    <a:cubicBezTo>
                      <a:pt x="124" y="166"/>
                      <a:pt x="126" y="164"/>
                      <a:pt x="129" y="159"/>
                    </a:cubicBezTo>
                    <a:moveTo>
                      <a:pt x="8326" y="0"/>
                    </a:moveTo>
                    <a:cubicBezTo>
                      <a:pt x="8326" y="10"/>
                      <a:pt x="8326" y="10"/>
                      <a:pt x="8326" y="10"/>
                    </a:cubicBezTo>
                    <a:cubicBezTo>
                      <a:pt x="8276" y="10"/>
                      <a:pt x="8276" y="10"/>
                      <a:pt x="8276" y="10"/>
                    </a:cubicBezTo>
                    <a:cubicBezTo>
                      <a:pt x="8276" y="16"/>
                      <a:pt x="8276" y="16"/>
                      <a:pt x="8276" y="16"/>
                    </a:cubicBezTo>
                    <a:cubicBezTo>
                      <a:pt x="8282" y="39"/>
                      <a:pt x="8288" y="61"/>
                      <a:pt x="8293" y="80"/>
                    </a:cubicBezTo>
                    <a:cubicBezTo>
                      <a:pt x="8312" y="65"/>
                      <a:pt x="8333" y="48"/>
                      <a:pt x="8330" y="42"/>
                    </a:cubicBezTo>
                    <a:cubicBezTo>
                      <a:pt x="8326" y="31"/>
                      <a:pt x="8333" y="14"/>
                      <a:pt x="8327" y="2"/>
                    </a:cubicBezTo>
                    <a:cubicBezTo>
                      <a:pt x="8327" y="2"/>
                      <a:pt x="8327" y="1"/>
                      <a:pt x="8326" y="0"/>
                    </a:cubicBezTo>
                  </a:path>
                </a:pathLst>
              </a:custGeom>
              <a:solidFill>
                <a:srgbClr val="51C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3" name="Freeform 3550">
                <a:extLst>
                  <a:ext uri="{FF2B5EF4-FFF2-40B4-BE49-F238E27FC236}">
                    <a16:creationId xmlns:a16="http://schemas.microsoft.com/office/drawing/2014/main" id="{5EB69A36-69E3-48CF-BF90-483B465CE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2628"/>
                <a:ext cx="6" cy="0"/>
              </a:xfrm>
              <a:custGeom>
                <a:avLst/>
                <a:gdLst>
                  <a:gd name="T0" fmla="*/ 7 w 7"/>
                  <a:gd name="T1" fmla="*/ 0 w 7"/>
                  <a:gd name="T2" fmla="*/ 2 w 7"/>
                  <a:gd name="T3" fmla="*/ 2 w 7"/>
                  <a:gd name="T4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5" y="0"/>
                      <a:pt x="7" y="0"/>
                    </a:cubicBezTo>
                  </a:path>
                </a:pathLst>
              </a:custGeom>
              <a:solidFill>
                <a:srgbClr val="7ED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4" name="Freeform 3551">
                <a:extLst>
                  <a:ext uri="{FF2B5EF4-FFF2-40B4-BE49-F238E27FC236}">
                    <a16:creationId xmlns:a16="http://schemas.microsoft.com/office/drawing/2014/main" id="{23CEA758-B933-41F7-8D33-CDD2D7EE9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2614"/>
                <a:ext cx="30" cy="14"/>
              </a:xfrm>
              <a:custGeom>
                <a:avLst/>
                <a:gdLst>
                  <a:gd name="T0" fmla="*/ 0 w 35"/>
                  <a:gd name="T1" fmla="*/ 0 h 17"/>
                  <a:gd name="T2" fmla="*/ 8 w 35"/>
                  <a:gd name="T3" fmla="*/ 17 h 17"/>
                  <a:gd name="T4" fmla="*/ 15 w 35"/>
                  <a:gd name="T5" fmla="*/ 17 h 17"/>
                  <a:gd name="T6" fmla="*/ 28 w 35"/>
                  <a:gd name="T7" fmla="*/ 7 h 17"/>
                  <a:gd name="T8" fmla="*/ 35 w 35"/>
                  <a:gd name="T9" fmla="*/ 0 h 17"/>
                  <a:gd name="T10" fmla="*/ 0 w 35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7">
                    <a:moveTo>
                      <a:pt x="0" y="0"/>
                    </a:moveTo>
                    <a:cubicBezTo>
                      <a:pt x="2" y="9"/>
                      <a:pt x="5" y="15"/>
                      <a:pt x="8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21" y="15"/>
                      <a:pt x="24" y="11"/>
                      <a:pt x="28" y="7"/>
                    </a:cubicBezTo>
                    <a:cubicBezTo>
                      <a:pt x="30" y="4"/>
                      <a:pt x="33" y="2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1C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5" name="Freeform 3552">
                <a:extLst>
                  <a:ext uri="{FF2B5EF4-FFF2-40B4-BE49-F238E27FC236}">
                    <a16:creationId xmlns:a16="http://schemas.microsoft.com/office/drawing/2014/main" id="{7058A9AB-9BFE-4BC3-ABAF-84736B57F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2628"/>
                <a:ext cx="9" cy="1"/>
              </a:xfrm>
              <a:custGeom>
                <a:avLst/>
                <a:gdLst>
                  <a:gd name="T0" fmla="*/ 11 w 11"/>
                  <a:gd name="T1" fmla="*/ 0 h 1"/>
                  <a:gd name="T2" fmla="*/ 0 w 11"/>
                  <a:gd name="T3" fmla="*/ 0 h 1"/>
                  <a:gd name="T4" fmla="*/ 7 w 11"/>
                  <a:gd name="T5" fmla="*/ 1 h 1"/>
                  <a:gd name="T6" fmla="*/ 7 w 11"/>
                  <a:gd name="T7" fmla="*/ 1 h 1"/>
                  <a:gd name="T8" fmla="*/ 11 w 1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9" y="0"/>
                      <a:pt x="11" y="0"/>
                    </a:cubicBezTo>
                  </a:path>
                </a:pathLst>
              </a:custGeom>
              <a:solidFill>
                <a:srgbClr val="7ED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6" name="Freeform 3553">
                <a:extLst>
                  <a:ext uri="{FF2B5EF4-FFF2-40B4-BE49-F238E27FC236}">
                    <a16:creationId xmlns:a16="http://schemas.microsoft.com/office/drawing/2014/main" id="{47FA7379-CE8E-4731-9231-5E803BB35D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0" y="2615"/>
                <a:ext cx="412" cy="13"/>
              </a:xfrm>
              <a:custGeom>
                <a:avLst/>
                <a:gdLst>
                  <a:gd name="T0" fmla="*/ 468 w 482"/>
                  <a:gd name="T1" fmla="*/ 3 h 15"/>
                  <a:gd name="T2" fmla="*/ 477 w 482"/>
                  <a:gd name="T3" fmla="*/ 6 h 15"/>
                  <a:gd name="T4" fmla="*/ 477 w 482"/>
                  <a:gd name="T5" fmla="*/ 6 h 15"/>
                  <a:gd name="T6" fmla="*/ 482 w 482"/>
                  <a:gd name="T7" fmla="*/ 3 h 15"/>
                  <a:gd name="T8" fmla="*/ 468 w 482"/>
                  <a:gd name="T9" fmla="*/ 3 h 15"/>
                  <a:gd name="T10" fmla="*/ 324 w 482"/>
                  <a:gd name="T11" fmla="*/ 2 h 15"/>
                  <a:gd name="T12" fmla="*/ 331 w 482"/>
                  <a:gd name="T13" fmla="*/ 12 h 15"/>
                  <a:gd name="T14" fmla="*/ 331 w 482"/>
                  <a:gd name="T15" fmla="*/ 12 h 15"/>
                  <a:gd name="T16" fmla="*/ 339 w 482"/>
                  <a:gd name="T17" fmla="*/ 2 h 15"/>
                  <a:gd name="T18" fmla="*/ 324 w 482"/>
                  <a:gd name="T19" fmla="*/ 2 h 15"/>
                  <a:gd name="T20" fmla="*/ 0 w 482"/>
                  <a:gd name="T21" fmla="*/ 0 h 15"/>
                  <a:gd name="T22" fmla="*/ 2 w 482"/>
                  <a:gd name="T23" fmla="*/ 0 h 15"/>
                  <a:gd name="T24" fmla="*/ 32 w 482"/>
                  <a:gd name="T25" fmla="*/ 15 h 15"/>
                  <a:gd name="T26" fmla="*/ 43 w 482"/>
                  <a:gd name="T27" fmla="*/ 15 h 15"/>
                  <a:gd name="T28" fmla="*/ 53 w 482"/>
                  <a:gd name="T29" fmla="*/ 0 h 15"/>
                  <a:gd name="T30" fmla="*/ 0 w 482"/>
                  <a:gd name="T3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2" h="15">
                    <a:moveTo>
                      <a:pt x="468" y="3"/>
                    </a:moveTo>
                    <a:cubicBezTo>
                      <a:pt x="471" y="5"/>
                      <a:pt x="473" y="6"/>
                      <a:pt x="477" y="6"/>
                    </a:cubicBezTo>
                    <a:cubicBezTo>
                      <a:pt x="477" y="6"/>
                      <a:pt x="477" y="6"/>
                      <a:pt x="477" y="6"/>
                    </a:cubicBezTo>
                    <a:cubicBezTo>
                      <a:pt x="479" y="6"/>
                      <a:pt x="481" y="5"/>
                      <a:pt x="482" y="3"/>
                    </a:cubicBezTo>
                    <a:cubicBezTo>
                      <a:pt x="468" y="3"/>
                      <a:pt x="468" y="3"/>
                      <a:pt x="468" y="3"/>
                    </a:cubicBezTo>
                    <a:moveTo>
                      <a:pt x="324" y="2"/>
                    </a:moveTo>
                    <a:cubicBezTo>
                      <a:pt x="326" y="8"/>
                      <a:pt x="328" y="12"/>
                      <a:pt x="331" y="12"/>
                    </a:cubicBezTo>
                    <a:cubicBezTo>
                      <a:pt x="331" y="12"/>
                      <a:pt x="331" y="12"/>
                      <a:pt x="331" y="12"/>
                    </a:cubicBezTo>
                    <a:cubicBezTo>
                      <a:pt x="334" y="12"/>
                      <a:pt x="337" y="8"/>
                      <a:pt x="339" y="2"/>
                    </a:cubicBezTo>
                    <a:cubicBezTo>
                      <a:pt x="324" y="2"/>
                      <a:pt x="324" y="2"/>
                      <a:pt x="324" y="2"/>
                    </a:cubicBezTo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8" y="1"/>
                      <a:pt x="20" y="12"/>
                      <a:pt x="32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7" y="13"/>
                      <a:pt x="50" y="7"/>
                      <a:pt x="5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1C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7" name="Freeform 3554">
                <a:extLst>
                  <a:ext uri="{FF2B5EF4-FFF2-40B4-BE49-F238E27FC236}">
                    <a16:creationId xmlns:a16="http://schemas.microsoft.com/office/drawing/2014/main" id="{50D850B7-592E-4973-91FC-78DDEA79C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628"/>
                <a:ext cx="18" cy="4"/>
              </a:xfrm>
              <a:custGeom>
                <a:avLst/>
                <a:gdLst>
                  <a:gd name="T0" fmla="*/ 21 w 21"/>
                  <a:gd name="T1" fmla="*/ 0 h 5"/>
                  <a:gd name="T2" fmla="*/ 0 w 21"/>
                  <a:gd name="T3" fmla="*/ 0 h 5"/>
                  <a:gd name="T4" fmla="*/ 8 w 21"/>
                  <a:gd name="T5" fmla="*/ 5 h 5"/>
                  <a:gd name="T6" fmla="*/ 8 w 21"/>
                  <a:gd name="T7" fmla="*/ 5 h 5"/>
                  <a:gd name="T8" fmla="*/ 21 w 2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5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4" y="5"/>
                      <a:pt x="18" y="3"/>
                      <a:pt x="21" y="0"/>
                    </a:cubicBezTo>
                  </a:path>
                </a:pathLst>
              </a:custGeom>
              <a:solidFill>
                <a:srgbClr val="7ED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8" name="Freeform 3555">
                <a:extLst>
                  <a:ext uri="{FF2B5EF4-FFF2-40B4-BE49-F238E27FC236}">
                    <a16:creationId xmlns:a16="http://schemas.microsoft.com/office/drawing/2014/main" id="{F57152A5-4459-45ED-A837-BF9656442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620"/>
                <a:ext cx="29" cy="8"/>
              </a:xfrm>
              <a:custGeom>
                <a:avLst/>
                <a:gdLst>
                  <a:gd name="T0" fmla="*/ 0 w 33"/>
                  <a:gd name="T1" fmla="*/ 0 h 9"/>
                  <a:gd name="T2" fmla="*/ 5 w 33"/>
                  <a:gd name="T3" fmla="*/ 9 h 9"/>
                  <a:gd name="T4" fmla="*/ 26 w 33"/>
                  <a:gd name="T5" fmla="*/ 9 h 9"/>
                  <a:gd name="T6" fmla="*/ 32 w 33"/>
                  <a:gd name="T7" fmla="*/ 2 h 9"/>
                  <a:gd name="T8" fmla="*/ 33 w 33"/>
                  <a:gd name="T9" fmla="*/ 0 h 9"/>
                  <a:gd name="T10" fmla="*/ 0 w 33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9">
                    <a:moveTo>
                      <a:pt x="0" y="0"/>
                    </a:moveTo>
                    <a:cubicBezTo>
                      <a:pt x="2" y="3"/>
                      <a:pt x="3" y="6"/>
                      <a:pt x="5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8" y="7"/>
                      <a:pt x="30" y="4"/>
                      <a:pt x="32" y="2"/>
                    </a:cubicBezTo>
                    <a:cubicBezTo>
                      <a:pt x="32" y="1"/>
                      <a:pt x="33" y="1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1C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9" name="Freeform 3556">
                <a:extLst>
                  <a:ext uri="{FF2B5EF4-FFF2-40B4-BE49-F238E27FC236}">
                    <a16:creationId xmlns:a16="http://schemas.microsoft.com/office/drawing/2014/main" id="{FD45295D-EE4A-4C99-8BBB-D1C3FDF79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8" y="2628"/>
                <a:ext cx="20" cy="5"/>
              </a:xfrm>
              <a:custGeom>
                <a:avLst/>
                <a:gdLst>
                  <a:gd name="T0" fmla="*/ 23 w 23"/>
                  <a:gd name="T1" fmla="*/ 0 h 6"/>
                  <a:gd name="T2" fmla="*/ 0 w 23"/>
                  <a:gd name="T3" fmla="*/ 0 h 6"/>
                  <a:gd name="T4" fmla="*/ 5 w 23"/>
                  <a:gd name="T5" fmla="*/ 6 h 6"/>
                  <a:gd name="T6" fmla="*/ 14 w 23"/>
                  <a:gd name="T7" fmla="*/ 6 h 6"/>
                  <a:gd name="T8" fmla="*/ 23 w 2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6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3" y="5"/>
                      <a:pt x="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8" y="5"/>
                      <a:pt x="20" y="3"/>
                      <a:pt x="23" y="0"/>
                    </a:cubicBezTo>
                  </a:path>
                </a:pathLst>
              </a:custGeom>
              <a:solidFill>
                <a:srgbClr val="7ED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0" name="Freeform 3557">
                <a:extLst>
                  <a:ext uri="{FF2B5EF4-FFF2-40B4-BE49-F238E27FC236}">
                    <a16:creationId xmlns:a16="http://schemas.microsoft.com/office/drawing/2014/main" id="{2E11C4FA-7F58-4865-944E-82238626B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2622"/>
                <a:ext cx="25" cy="6"/>
              </a:xfrm>
              <a:custGeom>
                <a:avLst/>
                <a:gdLst>
                  <a:gd name="T0" fmla="*/ 0 w 30"/>
                  <a:gd name="T1" fmla="*/ 0 h 7"/>
                  <a:gd name="T2" fmla="*/ 3 w 30"/>
                  <a:gd name="T3" fmla="*/ 7 h 7"/>
                  <a:gd name="T4" fmla="*/ 26 w 30"/>
                  <a:gd name="T5" fmla="*/ 7 h 7"/>
                  <a:gd name="T6" fmla="*/ 30 w 30"/>
                  <a:gd name="T7" fmla="*/ 1 h 7"/>
                  <a:gd name="T8" fmla="*/ 30 w 30"/>
                  <a:gd name="T9" fmla="*/ 1 h 7"/>
                  <a:gd name="T10" fmla="*/ 0 w 3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">
                    <a:moveTo>
                      <a:pt x="0" y="0"/>
                    </a:moveTo>
                    <a:cubicBezTo>
                      <a:pt x="1" y="3"/>
                      <a:pt x="2" y="5"/>
                      <a:pt x="3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9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1C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1" name="Freeform 3558">
                <a:extLst>
                  <a:ext uri="{FF2B5EF4-FFF2-40B4-BE49-F238E27FC236}">
                    <a16:creationId xmlns:a16="http://schemas.microsoft.com/office/drawing/2014/main" id="{6D6DFE12-55B3-4923-89B8-01035079D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8" y="2628"/>
                <a:ext cx="16" cy="5"/>
              </a:xfrm>
              <a:custGeom>
                <a:avLst/>
                <a:gdLst>
                  <a:gd name="T0" fmla="*/ 19 w 19"/>
                  <a:gd name="T1" fmla="*/ 0 h 6"/>
                  <a:gd name="T2" fmla="*/ 0 w 19"/>
                  <a:gd name="T3" fmla="*/ 0 h 6"/>
                  <a:gd name="T4" fmla="*/ 3 w 19"/>
                  <a:gd name="T5" fmla="*/ 6 h 6"/>
                  <a:gd name="T6" fmla="*/ 17 w 19"/>
                  <a:gd name="T7" fmla="*/ 6 h 6"/>
                  <a:gd name="T8" fmla="*/ 19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4"/>
                      <a:pt x="3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9" y="2"/>
                      <a:pt x="19" y="0"/>
                    </a:cubicBezTo>
                  </a:path>
                </a:pathLst>
              </a:custGeom>
              <a:solidFill>
                <a:srgbClr val="7ED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2" name="Freeform 3559">
                <a:extLst>
                  <a:ext uri="{FF2B5EF4-FFF2-40B4-BE49-F238E27FC236}">
                    <a16:creationId xmlns:a16="http://schemas.microsoft.com/office/drawing/2014/main" id="{1584F757-B2E4-4CED-8FA2-06222F23F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7" y="2626"/>
                <a:ext cx="18" cy="2"/>
              </a:xfrm>
              <a:custGeom>
                <a:avLst/>
                <a:gdLst>
                  <a:gd name="T0" fmla="*/ 0 w 21"/>
                  <a:gd name="T1" fmla="*/ 0 h 3"/>
                  <a:gd name="T2" fmla="*/ 1 w 21"/>
                  <a:gd name="T3" fmla="*/ 3 h 3"/>
                  <a:gd name="T4" fmla="*/ 20 w 21"/>
                  <a:gd name="T5" fmla="*/ 3 h 3"/>
                  <a:gd name="T6" fmla="*/ 21 w 21"/>
                  <a:gd name="T7" fmla="*/ 1 h 3"/>
                  <a:gd name="T8" fmla="*/ 0 w 2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1" y="2"/>
                      <a:pt x="21" y="1"/>
                      <a:pt x="2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1C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3" name="Freeform 3560">
                <a:extLst>
                  <a:ext uri="{FF2B5EF4-FFF2-40B4-BE49-F238E27FC236}">
                    <a16:creationId xmlns:a16="http://schemas.microsoft.com/office/drawing/2014/main" id="{C124399B-1F2A-47A9-9CF8-A63767183A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2" y="2628"/>
                <a:ext cx="6" cy="15"/>
              </a:xfrm>
              <a:custGeom>
                <a:avLst/>
                <a:gdLst>
                  <a:gd name="T0" fmla="*/ 5 w 7"/>
                  <a:gd name="T1" fmla="*/ 9 h 17"/>
                  <a:gd name="T2" fmla="*/ 5 w 7"/>
                  <a:gd name="T3" fmla="*/ 17 h 17"/>
                  <a:gd name="T4" fmla="*/ 5 w 7"/>
                  <a:gd name="T5" fmla="*/ 9 h 17"/>
                  <a:gd name="T6" fmla="*/ 1 w 7"/>
                  <a:gd name="T7" fmla="*/ 0 h 17"/>
                  <a:gd name="T8" fmla="*/ 0 w 7"/>
                  <a:gd name="T9" fmla="*/ 0 h 17"/>
                  <a:gd name="T10" fmla="*/ 1 w 7"/>
                  <a:gd name="T11" fmla="*/ 6 h 17"/>
                  <a:gd name="T12" fmla="*/ 4 w 7"/>
                  <a:gd name="T13" fmla="*/ 6 h 17"/>
                  <a:gd name="T14" fmla="*/ 1 w 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7">
                    <a:moveTo>
                      <a:pt x="5" y="9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7" y="15"/>
                      <a:pt x="7" y="12"/>
                      <a:pt x="5" y="9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4"/>
                      <a:pt x="1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4"/>
                      <a:pt x="2" y="2"/>
                      <a:pt x="1" y="0"/>
                    </a:cubicBezTo>
                  </a:path>
                </a:pathLst>
              </a:custGeom>
              <a:solidFill>
                <a:srgbClr val="7ED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4" name="Freeform 3561">
                <a:extLst>
                  <a:ext uri="{FF2B5EF4-FFF2-40B4-BE49-F238E27FC236}">
                    <a16:creationId xmlns:a16="http://schemas.microsoft.com/office/drawing/2014/main" id="{E4EC533F-D396-4AAA-8E19-040317071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1" y="262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51C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5" name="Freeform 3562">
                <a:extLst>
                  <a:ext uri="{FF2B5EF4-FFF2-40B4-BE49-F238E27FC236}">
                    <a16:creationId xmlns:a16="http://schemas.microsoft.com/office/drawing/2014/main" id="{4FFADC75-BAC3-4937-BF60-E8961BF77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4" y="2628"/>
                <a:ext cx="10" cy="3"/>
              </a:xfrm>
              <a:custGeom>
                <a:avLst/>
                <a:gdLst>
                  <a:gd name="T0" fmla="*/ 11 w 11"/>
                  <a:gd name="T1" fmla="*/ 0 h 4"/>
                  <a:gd name="T2" fmla="*/ 0 w 11"/>
                  <a:gd name="T3" fmla="*/ 0 h 4"/>
                  <a:gd name="T4" fmla="*/ 5 w 11"/>
                  <a:gd name="T5" fmla="*/ 4 h 4"/>
                  <a:gd name="T6" fmla="*/ 5 w 11"/>
                  <a:gd name="T7" fmla="*/ 4 h 4"/>
                  <a:gd name="T8" fmla="*/ 11 w 1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3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9" y="2"/>
                      <a:pt x="11" y="0"/>
                    </a:cubicBezTo>
                  </a:path>
                </a:pathLst>
              </a:custGeom>
              <a:solidFill>
                <a:srgbClr val="7ED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6" name="Freeform 3563">
                <a:extLst>
                  <a:ext uri="{FF2B5EF4-FFF2-40B4-BE49-F238E27FC236}">
                    <a16:creationId xmlns:a16="http://schemas.microsoft.com/office/drawing/2014/main" id="{7A3AD266-4604-440A-A8CD-FB1D83184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4" y="2628"/>
                <a:ext cx="10" cy="0"/>
              </a:xfrm>
              <a:custGeom>
                <a:avLst/>
                <a:gdLst>
                  <a:gd name="T0" fmla="*/ 0 w 11"/>
                  <a:gd name="T1" fmla="*/ 0 w 11"/>
                  <a:gd name="T2" fmla="*/ 11 w 11"/>
                  <a:gd name="T3" fmla="*/ 11 w 11"/>
                  <a:gd name="T4" fmla="*/ 0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1C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7" name="Freeform 3564">
                <a:extLst>
                  <a:ext uri="{FF2B5EF4-FFF2-40B4-BE49-F238E27FC236}">
                    <a16:creationId xmlns:a16="http://schemas.microsoft.com/office/drawing/2014/main" id="{CAE1767F-C98F-4DD8-9285-906F5AFDB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" y="2632"/>
                <a:ext cx="41" cy="1"/>
              </a:xfrm>
              <a:custGeom>
                <a:avLst/>
                <a:gdLst>
                  <a:gd name="T0" fmla="*/ 0 w 48"/>
                  <a:gd name="T1" fmla="*/ 0 h 1"/>
                  <a:gd name="T2" fmla="*/ 1 w 48"/>
                  <a:gd name="T3" fmla="*/ 1 h 1"/>
                  <a:gd name="T4" fmla="*/ 46 w 48"/>
                  <a:gd name="T5" fmla="*/ 1 h 1"/>
                  <a:gd name="T6" fmla="*/ 48 w 48"/>
                  <a:gd name="T7" fmla="*/ 0 h 1"/>
                  <a:gd name="T8" fmla="*/ 0 w 48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7" y="1"/>
                      <a:pt x="47" y="1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ED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8" name="Freeform 3565">
                <a:extLst>
                  <a:ext uri="{FF2B5EF4-FFF2-40B4-BE49-F238E27FC236}">
                    <a16:creationId xmlns:a16="http://schemas.microsoft.com/office/drawing/2014/main" id="{6CD95710-B719-4A99-A9E3-9E470FDC3C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" y="1364"/>
                <a:ext cx="7679" cy="1269"/>
              </a:xfrm>
              <a:custGeom>
                <a:avLst/>
                <a:gdLst>
                  <a:gd name="T0" fmla="*/ 2251 w 8991"/>
                  <a:gd name="T1" fmla="*/ 1461 h 1492"/>
                  <a:gd name="T2" fmla="*/ 2749 w 8991"/>
                  <a:gd name="T3" fmla="*/ 1465 h 1492"/>
                  <a:gd name="T4" fmla="*/ 3310 w 8991"/>
                  <a:gd name="T5" fmla="*/ 1465 h 1492"/>
                  <a:gd name="T6" fmla="*/ 4128 w 8991"/>
                  <a:gd name="T7" fmla="*/ 1454 h 1492"/>
                  <a:gd name="T8" fmla="*/ 4376 w 8991"/>
                  <a:gd name="T9" fmla="*/ 1454 h 1492"/>
                  <a:gd name="T10" fmla="*/ 4966 w 8991"/>
                  <a:gd name="T11" fmla="*/ 1454 h 1492"/>
                  <a:gd name="T12" fmla="*/ 5384 w 8991"/>
                  <a:gd name="T13" fmla="*/ 1454 h 1492"/>
                  <a:gd name="T14" fmla="*/ 5764 w 8991"/>
                  <a:gd name="T15" fmla="*/ 1454 h 1492"/>
                  <a:gd name="T16" fmla="*/ 6053 w 8991"/>
                  <a:gd name="T17" fmla="*/ 1486 h 1492"/>
                  <a:gd name="T18" fmla="*/ 5936 w 8991"/>
                  <a:gd name="T19" fmla="*/ 1305 h 1492"/>
                  <a:gd name="T20" fmla="*/ 6230 w 8991"/>
                  <a:gd name="T21" fmla="*/ 1398 h 1492"/>
                  <a:gd name="T22" fmla="*/ 6521 w 8991"/>
                  <a:gd name="T23" fmla="*/ 1472 h 1492"/>
                  <a:gd name="T24" fmla="*/ 6704 w 8991"/>
                  <a:gd name="T25" fmla="*/ 1387 h 1492"/>
                  <a:gd name="T26" fmla="*/ 6978 w 8991"/>
                  <a:gd name="T27" fmla="*/ 1403 h 1492"/>
                  <a:gd name="T28" fmla="*/ 7214 w 8991"/>
                  <a:gd name="T29" fmla="*/ 1465 h 1492"/>
                  <a:gd name="T30" fmla="*/ 7361 w 8991"/>
                  <a:gd name="T31" fmla="*/ 1411 h 1492"/>
                  <a:gd name="T32" fmla="*/ 7634 w 8991"/>
                  <a:gd name="T33" fmla="*/ 1439 h 1492"/>
                  <a:gd name="T34" fmla="*/ 7798 w 8991"/>
                  <a:gd name="T35" fmla="*/ 1414 h 1492"/>
                  <a:gd name="T36" fmla="*/ 7999 w 8991"/>
                  <a:gd name="T37" fmla="*/ 1395 h 1492"/>
                  <a:gd name="T38" fmla="*/ 8236 w 8991"/>
                  <a:gd name="T39" fmla="*/ 1474 h 1492"/>
                  <a:gd name="T40" fmla="*/ 8455 w 8991"/>
                  <a:gd name="T41" fmla="*/ 1423 h 1492"/>
                  <a:gd name="T42" fmla="*/ 69 w 8991"/>
                  <a:gd name="T43" fmla="*/ 265 h 1492"/>
                  <a:gd name="T44" fmla="*/ 159 w 8991"/>
                  <a:gd name="T45" fmla="*/ 395 h 1492"/>
                  <a:gd name="T46" fmla="*/ 2815 w 8991"/>
                  <a:gd name="T47" fmla="*/ 46 h 1492"/>
                  <a:gd name="T48" fmla="*/ 2595 w 8991"/>
                  <a:gd name="T49" fmla="*/ 38 h 1492"/>
                  <a:gd name="T50" fmla="*/ 2308 w 8991"/>
                  <a:gd name="T51" fmla="*/ 104 h 1492"/>
                  <a:gd name="T52" fmla="*/ 2107 w 8991"/>
                  <a:gd name="T53" fmla="*/ 175 h 1492"/>
                  <a:gd name="T54" fmla="*/ 1938 w 8991"/>
                  <a:gd name="T55" fmla="*/ 113 h 1492"/>
                  <a:gd name="T56" fmla="*/ 1721 w 8991"/>
                  <a:gd name="T57" fmla="*/ 134 h 1492"/>
                  <a:gd name="T58" fmla="*/ 1472 w 8991"/>
                  <a:gd name="T59" fmla="*/ 186 h 1492"/>
                  <a:gd name="T60" fmla="*/ 1311 w 8991"/>
                  <a:gd name="T61" fmla="*/ 328 h 1492"/>
                  <a:gd name="T62" fmla="*/ 1149 w 8991"/>
                  <a:gd name="T63" fmla="*/ 242 h 1492"/>
                  <a:gd name="T64" fmla="*/ 935 w 8991"/>
                  <a:gd name="T65" fmla="*/ 264 h 1492"/>
                  <a:gd name="T66" fmla="*/ 688 w 8991"/>
                  <a:gd name="T67" fmla="*/ 384 h 1492"/>
                  <a:gd name="T68" fmla="*/ 443 w 8991"/>
                  <a:gd name="T69" fmla="*/ 511 h 1492"/>
                  <a:gd name="T70" fmla="*/ 8029 w 8991"/>
                  <a:gd name="T71" fmla="*/ 201 h 1492"/>
                  <a:gd name="T72" fmla="*/ 7811 w 8991"/>
                  <a:gd name="T73" fmla="*/ 166 h 1492"/>
                  <a:gd name="T74" fmla="*/ 7564 w 8991"/>
                  <a:gd name="T75" fmla="*/ 44 h 1492"/>
                  <a:gd name="T76" fmla="*/ 7355 w 8991"/>
                  <a:gd name="T77" fmla="*/ 152 h 1492"/>
                  <a:gd name="T78" fmla="*/ 7130 w 8991"/>
                  <a:gd name="T79" fmla="*/ 208 h 1492"/>
                  <a:gd name="T80" fmla="*/ 6972 w 8991"/>
                  <a:gd name="T81" fmla="*/ 169 h 1492"/>
                  <a:gd name="T82" fmla="*/ 6781 w 8991"/>
                  <a:gd name="T83" fmla="*/ 280 h 1492"/>
                  <a:gd name="T84" fmla="*/ 6569 w 8991"/>
                  <a:gd name="T85" fmla="*/ 325 h 1492"/>
                  <a:gd name="T86" fmla="*/ 6402 w 8991"/>
                  <a:gd name="T87" fmla="*/ 454 h 1492"/>
                  <a:gd name="T88" fmla="*/ 6223 w 8991"/>
                  <a:gd name="T89" fmla="*/ 554 h 1492"/>
                  <a:gd name="T90" fmla="*/ 5999 w 8991"/>
                  <a:gd name="T91" fmla="*/ 589 h 1492"/>
                  <a:gd name="T92" fmla="*/ 5840 w 8991"/>
                  <a:gd name="T93" fmla="*/ 696 h 1492"/>
                  <a:gd name="T94" fmla="*/ 5594 w 8991"/>
                  <a:gd name="T95" fmla="*/ 726 h 1492"/>
                  <a:gd name="T96" fmla="*/ 5394 w 8991"/>
                  <a:gd name="T97" fmla="*/ 658 h 1492"/>
                  <a:gd name="T98" fmla="*/ 5155 w 8991"/>
                  <a:gd name="T99" fmla="*/ 653 h 1492"/>
                  <a:gd name="T100" fmla="*/ 4938 w 8991"/>
                  <a:gd name="T101" fmla="*/ 552 h 1492"/>
                  <a:gd name="T102" fmla="*/ 4701 w 8991"/>
                  <a:gd name="T103" fmla="*/ 450 h 1492"/>
                  <a:gd name="T104" fmla="*/ 4489 w 8991"/>
                  <a:gd name="T105" fmla="*/ 407 h 1492"/>
                  <a:gd name="T106" fmla="*/ 4270 w 8991"/>
                  <a:gd name="T107" fmla="*/ 377 h 1492"/>
                  <a:gd name="T108" fmla="*/ 4083 w 8991"/>
                  <a:gd name="T109" fmla="*/ 232 h 1492"/>
                  <a:gd name="T110" fmla="*/ 3855 w 8991"/>
                  <a:gd name="T111" fmla="*/ 237 h 1492"/>
                  <a:gd name="T112" fmla="*/ 3621 w 8991"/>
                  <a:gd name="T113" fmla="*/ 121 h 1492"/>
                  <a:gd name="T114" fmla="*/ 3377 w 8991"/>
                  <a:gd name="T115" fmla="*/ 214 h 1492"/>
                  <a:gd name="T116" fmla="*/ 3111 w 8991"/>
                  <a:gd name="T117" fmla="*/ 43 h 1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91" h="1492">
                    <a:moveTo>
                      <a:pt x="1343" y="1454"/>
                    </a:moveTo>
                    <a:cubicBezTo>
                      <a:pt x="1328" y="1454"/>
                      <a:pt x="1328" y="1454"/>
                      <a:pt x="1328" y="1454"/>
                    </a:cubicBezTo>
                    <a:cubicBezTo>
                      <a:pt x="1331" y="1456"/>
                      <a:pt x="1334" y="1457"/>
                      <a:pt x="1339" y="1457"/>
                    </a:cubicBezTo>
                    <a:cubicBezTo>
                      <a:pt x="1339" y="1457"/>
                      <a:pt x="1339" y="1457"/>
                      <a:pt x="1339" y="1457"/>
                    </a:cubicBezTo>
                    <a:cubicBezTo>
                      <a:pt x="1340" y="1457"/>
                      <a:pt x="1342" y="1456"/>
                      <a:pt x="1343" y="1454"/>
                    </a:cubicBezTo>
                    <a:moveTo>
                      <a:pt x="2118" y="1454"/>
                    </a:moveTo>
                    <a:cubicBezTo>
                      <a:pt x="2094" y="1454"/>
                      <a:pt x="2094" y="1454"/>
                      <a:pt x="2094" y="1454"/>
                    </a:cubicBezTo>
                    <a:cubicBezTo>
                      <a:pt x="2095" y="1457"/>
                      <a:pt x="2095" y="1459"/>
                      <a:pt x="2096" y="1461"/>
                    </a:cubicBezTo>
                    <a:cubicBezTo>
                      <a:pt x="2115" y="1462"/>
                      <a:pt x="2115" y="1462"/>
                      <a:pt x="2115" y="1462"/>
                    </a:cubicBezTo>
                    <a:cubicBezTo>
                      <a:pt x="2116" y="1459"/>
                      <a:pt x="2117" y="1457"/>
                      <a:pt x="2118" y="1454"/>
                    </a:cubicBezTo>
                    <a:moveTo>
                      <a:pt x="2257" y="1454"/>
                    </a:moveTo>
                    <a:cubicBezTo>
                      <a:pt x="2245" y="1454"/>
                      <a:pt x="2245" y="1454"/>
                      <a:pt x="2245" y="1454"/>
                    </a:cubicBezTo>
                    <a:cubicBezTo>
                      <a:pt x="2247" y="1458"/>
                      <a:pt x="2249" y="1461"/>
                      <a:pt x="2251" y="1461"/>
                    </a:cubicBezTo>
                    <a:cubicBezTo>
                      <a:pt x="2251" y="1461"/>
                      <a:pt x="2251" y="1461"/>
                      <a:pt x="2251" y="1461"/>
                    </a:cubicBezTo>
                    <a:cubicBezTo>
                      <a:pt x="2253" y="1461"/>
                      <a:pt x="2255" y="1458"/>
                      <a:pt x="2257" y="1454"/>
                    </a:cubicBezTo>
                    <a:moveTo>
                      <a:pt x="2591" y="1454"/>
                    </a:moveTo>
                    <a:cubicBezTo>
                      <a:pt x="2533" y="1454"/>
                      <a:pt x="2533" y="1454"/>
                      <a:pt x="2533" y="1454"/>
                    </a:cubicBezTo>
                    <a:cubicBezTo>
                      <a:pt x="2533" y="1458"/>
                      <a:pt x="2534" y="1461"/>
                      <a:pt x="2535" y="1464"/>
                    </a:cubicBezTo>
                    <a:cubicBezTo>
                      <a:pt x="2589" y="1464"/>
                      <a:pt x="2589" y="1464"/>
                      <a:pt x="2589" y="1464"/>
                    </a:cubicBezTo>
                    <a:cubicBezTo>
                      <a:pt x="2590" y="1461"/>
                      <a:pt x="2591" y="1458"/>
                      <a:pt x="2591" y="1454"/>
                    </a:cubicBezTo>
                    <a:moveTo>
                      <a:pt x="2666" y="1454"/>
                    </a:moveTo>
                    <a:cubicBezTo>
                      <a:pt x="2643" y="1454"/>
                      <a:pt x="2643" y="1454"/>
                      <a:pt x="2643" y="1454"/>
                    </a:cubicBezTo>
                    <a:cubicBezTo>
                      <a:pt x="2645" y="1459"/>
                      <a:pt x="2646" y="1462"/>
                      <a:pt x="2648" y="1465"/>
                    </a:cubicBezTo>
                    <a:cubicBezTo>
                      <a:pt x="2660" y="1465"/>
                      <a:pt x="2660" y="1465"/>
                      <a:pt x="2660" y="1465"/>
                    </a:cubicBezTo>
                    <a:cubicBezTo>
                      <a:pt x="2662" y="1462"/>
                      <a:pt x="2664" y="1459"/>
                      <a:pt x="2666" y="1454"/>
                    </a:cubicBezTo>
                    <a:moveTo>
                      <a:pt x="2775" y="1454"/>
                    </a:moveTo>
                    <a:cubicBezTo>
                      <a:pt x="2746" y="1454"/>
                      <a:pt x="2746" y="1454"/>
                      <a:pt x="2746" y="1454"/>
                    </a:cubicBezTo>
                    <a:cubicBezTo>
                      <a:pt x="2747" y="1458"/>
                      <a:pt x="2748" y="1462"/>
                      <a:pt x="2749" y="1465"/>
                    </a:cubicBezTo>
                    <a:cubicBezTo>
                      <a:pt x="2773" y="1466"/>
                      <a:pt x="2773" y="1466"/>
                      <a:pt x="2773" y="1466"/>
                    </a:cubicBezTo>
                    <a:cubicBezTo>
                      <a:pt x="2773" y="1462"/>
                      <a:pt x="2774" y="1458"/>
                      <a:pt x="2775" y="1454"/>
                    </a:cubicBezTo>
                    <a:moveTo>
                      <a:pt x="2990" y="1454"/>
                    </a:moveTo>
                    <a:cubicBezTo>
                      <a:pt x="2964" y="1454"/>
                      <a:pt x="2964" y="1454"/>
                      <a:pt x="2964" y="1454"/>
                    </a:cubicBezTo>
                    <a:cubicBezTo>
                      <a:pt x="2968" y="1460"/>
                      <a:pt x="2972" y="1466"/>
                      <a:pt x="2981" y="1466"/>
                    </a:cubicBezTo>
                    <a:cubicBezTo>
                      <a:pt x="2981" y="1466"/>
                      <a:pt x="2981" y="1466"/>
                      <a:pt x="2981" y="1466"/>
                    </a:cubicBezTo>
                    <a:cubicBezTo>
                      <a:pt x="2984" y="1466"/>
                      <a:pt x="2987" y="1462"/>
                      <a:pt x="2990" y="1454"/>
                    </a:cubicBezTo>
                    <a:moveTo>
                      <a:pt x="3317" y="1454"/>
                    </a:moveTo>
                    <a:cubicBezTo>
                      <a:pt x="3260" y="1454"/>
                      <a:pt x="3260" y="1454"/>
                      <a:pt x="3260" y="1454"/>
                    </a:cubicBezTo>
                    <a:cubicBezTo>
                      <a:pt x="3261" y="1460"/>
                      <a:pt x="3262" y="1464"/>
                      <a:pt x="3263" y="1469"/>
                    </a:cubicBezTo>
                    <a:cubicBezTo>
                      <a:pt x="3298" y="1469"/>
                      <a:pt x="3298" y="1469"/>
                      <a:pt x="3298" y="1469"/>
                    </a:cubicBezTo>
                    <a:cubicBezTo>
                      <a:pt x="3301" y="1467"/>
                      <a:pt x="3305" y="1465"/>
                      <a:pt x="3309" y="1465"/>
                    </a:cubicBezTo>
                    <a:cubicBezTo>
                      <a:pt x="3309" y="1465"/>
                      <a:pt x="3309" y="1465"/>
                      <a:pt x="3310" y="1465"/>
                    </a:cubicBezTo>
                    <a:cubicBezTo>
                      <a:pt x="3310" y="1465"/>
                      <a:pt x="3310" y="1465"/>
                      <a:pt x="3310" y="1465"/>
                    </a:cubicBezTo>
                    <a:cubicBezTo>
                      <a:pt x="3313" y="1465"/>
                      <a:pt x="3315" y="1461"/>
                      <a:pt x="3317" y="1454"/>
                    </a:cubicBezTo>
                    <a:moveTo>
                      <a:pt x="3731" y="1454"/>
                    </a:moveTo>
                    <a:cubicBezTo>
                      <a:pt x="3663" y="1454"/>
                      <a:pt x="3663" y="1454"/>
                      <a:pt x="3663" y="1454"/>
                    </a:cubicBezTo>
                    <a:cubicBezTo>
                      <a:pt x="3665" y="1463"/>
                      <a:pt x="3668" y="1470"/>
                      <a:pt x="3672" y="1471"/>
                    </a:cubicBezTo>
                    <a:cubicBezTo>
                      <a:pt x="3725" y="1471"/>
                      <a:pt x="3725" y="1471"/>
                      <a:pt x="3725" y="1471"/>
                    </a:cubicBezTo>
                    <a:cubicBezTo>
                      <a:pt x="3726" y="1467"/>
                      <a:pt x="3728" y="1463"/>
                      <a:pt x="3729" y="1458"/>
                    </a:cubicBezTo>
                    <a:cubicBezTo>
                      <a:pt x="3730" y="1457"/>
                      <a:pt x="3730" y="1456"/>
                      <a:pt x="3731" y="1454"/>
                    </a:cubicBezTo>
                    <a:moveTo>
                      <a:pt x="4016" y="1454"/>
                    </a:moveTo>
                    <a:cubicBezTo>
                      <a:pt x="3991" y="1454"/>
                      <a:pt x="3991" y="1454"/>
                      <a:pt x="3991" y="1454"/>
                    </a:cubicBezTo>
                    <a:cubicBezTo>
                      <a:pt x="3992" y="1462"/>
                      <a:pt x="3994" y="1468"/>
                      <a:pt x="3996" y="1473"/>
                    </a:cubicBezTo>
                    <a:cubicBezTo>
                      <a:pt x="4011" y="1473"/>
                      <a:pt x="4011" y="1473"/>
                      <a:pt x="4011" y="1473"/>
                    </a:cubicBezTo>
                    <a:cubicBezTo>
                      <a:pt x="4013" y="1468"/>
                      <a:pt x="4015" y="1462"/>
                      <a:pt x="4016" y="1454"/>
                    </a:cubicBezTo>
                    <a:moveTo>
                      <a:pt x="4161" y="1454"/>
                    </a:moveTo>
                    <a:cubicBezTo>
                      <a:pt x="4128" y="1454"/>
                      <a:pt x="4128" y="1454"/>
                      <a:pt x="4128" y="1454"/>
                    </a:cubicBezTo>
                    <a:cubicBezTo>
                      <a:pt x="4132" y="1461"/>
                      <a:pt x="4135" y="1469"/>
                      <a:pt x="4140" y="1474"/>
                    </a:cubicBezTo>
                    <a:cubicBezTo>
                      <a:pt x="4154" y="1474"/>
                      <a:pt x="4154" y="1474"/>
                      <a:pt x="4154" y="1474"/>
                    </a:cubicBezTo>
                    <a:cubicBezTo>
                      <a:pt x="4157" y="1470"/>
                      <a:pt x="4159" y="1463"/>
                      <a:pt x="4161" y="1454"/>
                    </a:cubicBezTo>
                    <a:moveTo>
                      <a:pt x="4267" y="1454"/>
                    </a:moveTo>
                    <a:cubicBezTo>
                      <a:pt x="4215" y="1454"/>
                      <a:pt x="4215" y="1454"/>
                      <a:pt x="4215" y="1454"/>
                    </a:cubicBezTo>
                    <a:cubicBezTo>
                      <a:pt x="4217" y="1457"/>
                      <a:pt x="4220" y="1459"/>
                      <a:pt x="4222" y="1459"/>
                    </a:cubicBezTo>
                    <a:cubicBezTo>
                      <a:pt x="4240" y="1459"/>
                      <a:pt x="4240" y="1462"/>
                      <a:pt x="4259" y="1462"/>
                    </a:cubicBezTo>
                    <a:cubicBezTo>
                      <a:pt x="4259" y="1462"/>
                      <a:pt x="4259" y="1462"/>
                      <a:pt x="4259" y="1462"/>
                    </a:cubicBezTo>
                    <a:cubicBezTo>
                      <a:pt x="4262" y="1462"/>
                      <a:pt x="4264" y="1459"/>
                      <a:pt x="4267" y="1454"/>
                    </a:cubicBezTo>
                    <a:moveTo>
                      <a:pt x="4376" y="1454"/>
                    </a:moveTo>
                    <a:cubicBezTo>
                      <a:pt x="4357" y="1454"/>
                      <a:pt x="4357" y="1454"/>
                      <a:pt x="4357" y="1454"/>
                    </a:cubicBezTo>
                    <a:cubicBezTo>
                      <a:pt x="4360" y="1459"/>
                      <a:pt x="4363" y="1461"/>
                      <a:pt x="4368" y="1461"/>
                    </a:cubicBezTo>
                    <a:cubicBezTo>
                      <a:pt x="4368" y="1461"/>
                      <a:pt x="4368" y="1461"/>
                      <a:pt x="4368" y="1461"/>
                    </a:cubicBezTo>
                    <a:cubicBezTo>
                      <a:pt x="4371" y="1461"/>
                      <a:pt x="4374" y="1459"/>
                      <a:pt x="4376" y="1454"/>
                    </a:cubicBezTo>
                    <a:moveTo>
                      <a:pt x="4676" y="1454"/>
                    </a:moveTo>
                    <a:cubicBezTo>
                      <a:pt x="4603" y="1454"/>
                      <a:pt x="4603" y="1454"/>
                      <a:pt x="4603" y="1454"/>
                    </a:cubicBezTo>
                    <a:cubicBezTo>
                      <a:pt x="4605" y="1462"/>
                      <a:pt x="4608" y="1470"/>
                      <a:pt x="4610" y="1477"/>
                    </a:cubicBezTo>
                    <a:cubicBezTo>
                      <a:pt x="4643" y="1477"/>
                      <a:pt x="4643" y="1477"/>
                      <a:pt x="4643" y="1477"/>
                    </a:cubicBezTo>
                    <a:cubicBezTo>
                      <a:pt x="4647" y="1472"/>
                      <a:pt x="4652" y="1467"/>
                      <a:pt x="4660" y="1467"/>
                    </a:cubicBezTo>
                    <a:cubicBezTo>
                      <a:pt x="4660" y="1467"/>
                      <a:pt x="4660" y="1467"/>
                      <a:pt x="4660" y="1467"/>
                    </a:cubicBezTo>
                    <a:cubicBezTo>
                      <a:pt x="4660" y="1467"/>
                      <a:pt x="4660" y="1467"/>
                      <a:pt x="4660" y="1467"/>
                    </a:cubicBezTo>
                    <a:cubicBezTo>
                      <a:pt x="4668" y="1467"/>
                      <a:pt x="4672" y="1461"/>
                      <a:pt x="4676" y="1454"/>
                    </a:cubicBezTo>
                    <a:moveTo>
                      <a:pt x="4889" y="1454"/>
                    </a:moveTo>
                    <a:cubicBezTo>
                      <a:pt x="4870" y="1454"/>
                      <a:pt x="4870" y="1454"/>
                      <a:pt x="4870" y="1454"/>
                    </a:cubicBezTo>
                    <a:cubicBezTo>
                      <a:pt x="4873" y="1461"/>
                      <a:pt x="4875" y="1465"/>
                      <a:pt x="4879" y="1465"/>
                    </a:cubicBezTo>
                    <a:cubicBezTo>
                      <a:pt x="4879" y="1465"/>
                      <a:pt x="4879" y="1465"/>
                      <a:pt x="4879" y="1465"/>
                    </a:cubicBezTo>
                    <a:cubicBezTo>
                      <a:pt x="4883" y="1465"/>
                      <a:pt x="4887" y="1461"/>
                      <a:pt x="4889" y="1454"/>
                    </a:cubicBezTo>
                    <a:moveTo>
                      <a:pt x="4966" y="1454"/>
                    </a:moveTo>
                    <a:cubicBezTo>
                      <a:pt x="4941" y="1454"/>
                      <a:pt x="4941" y="1454"/>
                      <a:pt x="4941" y="1454"/>
                    </a:cubicBezTo>
                    <a:cubicBezTo>
                      <a:pt x="4944" y="1462"/>
                      <a:pt x="4948" y="1466"/>
                      <a:pt x="4952" y="1466"/>
                    </a:cubicBezTo>
                    <a:cubicBezTo>
                      <a:pt x="4952" y="1466"/>
                      <a:pt x="4952" y="1466"/>
                      <a:pt x="4952" y="1466"/>
                    </a:cubicBezTo>
                    <a:cubicBezTo>
                      <a:pt x="4958" y="1466"/>
                      <a:pt x="4962" y="1461"/>
                      <a:pt x="4966" y="1454"/>
                    </a:cubicBezTo>
                    <a:moveTo>
                      <a:pt x="5075" y="1454"/>
                    </a:moveTo>
                    <a:cubicBezTo>
                      <a:pt x="5006" y="1454"/>
                      <a:pt x="5006" y="1454"/>
                      <a:pt x="5006" y="1454"/>
                    </a:cubicBezTo>
                    <a:cubicBezTo>
                      <a:pt x="5008" y="1463"/>
                      <a:pt x="5010" y="1472"/>
                      <a:pt x="5013" y="1479"/>
                    </a:cubicBezTo>
                    <a:cubicBezTo>
                      <a:pt x="5043" y="1480"/>
                      <a:pt x="5043" y="1480"/>
                      <a:pt x="5043" y="1480"/>
                    </a:cubicBezTo>
                    <a:cubicBezTo>
                      <a:pt x="5048" y="1473"/>
                      <a:pt x="5052" y="1467"/>
                      <a:pt x="5061" y="1467"/>
                    </a:cubicBezTo>
                    <a:cubicBezTo>
                      <a:pt x="5061" y="1467"/>
                      <a:pt x="5061" y="1467"/>
                      <a:pt x="5061" y="1467"/>
                    </a:cubicBezTo>
                    <a:cubicBezTo>
                      <a:pt x="5061" y="1467"/>
                      <a:pt x="5061" y="1467"/>
                      <a:pt x="5061" y="1467"/>
                    </a:cubicBezTo>
                    <a:cubicBezTo>
                      <a:pt x="5068" y="1467"/>
                      <a:pt x="5072" y="1462"/>
                      <a:pt x="5075" y="1454"/>
                    </a:cubicBezTo>
                    <a:moveTo>
                      <a:pt x="5396" y="1454"/>
                    </a:moveTo>
                    <a:cubicBezTo>
                      <a:pt x="5384" y="1454"/>
                      <a:pt x="5384" y="1454"/>
                      <a:pt x="5384" y="1454"/>
                    </a:cubicBezTo>
                    <a:cubicBezTo>
                      <a:pt x="5386" y="1456"/>
                      <a:pt x="5388" y="1458"/>
                      <a:pt x="5390" y="1458"/>
                    </a:cubicBezTo>
                    <a:cubicBezTo>
                      <a:pt x="5390" y="1458"/>
                      <a:pt x="5390" y="1458"/>
                      <a:pt x="5390" y="1458"/>
                    </a:cubicBezTo>
                    <a:cubicBezTo>
                      <a:pt x="5392" y="1458"/>
                      <a:pt x="5394" y="1456"/>
                      <a:pt x="5396" y="1454"/>
                    </a:cubicBezTo>
                    <a:moveTo>
                      <a:pt x="5508" y="1454"/>
                    </a:moveTo>
                    <a:cubicBezTo>
                      <a:pt x="5492" y="1454"/>
                      <a:pt x="5492" y="1454"/>
                      <a:pt x="5492" y="1454"/>
                    </a:cubicBezTo>
                    <a:cubicBezTo>
                      <a:pt x="5494" y="1460"/>
                      <a:pt x="5496" y="1463"/>
                      <a:pt x="5499" y="1463"/>
                    </a:cubicBezTo>
                    <a:cubicBezTo>
                      <a:pt x="5499" y="1463"/>
                      <a:pt x="5499" y="1463"/>
                      <a:pt x="5499" y="1463"/>
                    </a:cubicBezTo>
                    <a:cubicBezTo>
                      <a:pt x="5503" y="1463"/>
                      <a:pt x="5506" y="1460"/>
                      <a:pt x="5508" y="1454"/>
                    </a:cubicBezTo>
                    <a:moveTo>
                      <a:pt x="5697" y="1454"/>
                    </a:moveTo>
                    <a:cubicBezTo>
                      <a:pt x="5662" y="1454"/>
                      <a:pt x="5662" y="1454"/>
                      <a:pt x="5662" y="1454"/>
                    </a:cubicBezTo>
                    <a:cubicBezTo>
                      <a:pt x="5665" y="1465"/>
                      <a:pt x="5667" y="1475"/>
                      <a:pt x="5670" y="1483"/>
                    </a:cubicBezTo>
                    <a:cubicBezTo>
                      <a:pt x="5691" y="1484"/>
                      <a:pt x="5691" y="1484"/>
                      <a:pt x="5691" y="1484"/>
                    </a:cubicBezTo>
                    <a:cubicBezTo>
                      <a:pt x="5693" y="1476"/>
                      <a:pt x="5695" y="1466"/>
                      <a:pt x="5697" y="1454"/>
                    </a:cubicBezTo>
                    <a:moveTo>
                      <a:pt x="5764" y="1454"/>
                    </a:moveTo>
                    <a:cubicBezTo>
                      <a:pt x="5745" y="1454"/>
                      <a:pt x="5745" y="1454"/>
                      <a:pt x="5745" y="1454"/>
                    </a:cubicBezTo>
                    <a:cubicBezTo>
                      <a:pt x="5748" y="1462"/>
                      <a:pt x="5751" y="1467"/>
                      <a:pt x="5755" y="1467"/>
                    </a:cubicBezTo>
                    <a:cubicBezTo>
                      <a:pt x="5755" y="1467"/>
                      <a:pt x="5755" y="1467"/>
                      <a:pt x="5755" y="1467"/>
                    </a:cubicBezTo>
                    <a:cubicBezTo>
                      <a:pt x="5759" y="1467"/>
                      <a:pt x="5762" y="1462"/>
                      <a:pt x="5764" y="1454"/>
                    </a:cubicBezTo>
                    <a:moveTo>
                      <a:pt x="5952" y="1454"/>
                    </a:moveTo>
                    <a:cubicBezTo>
                      <a:pt x="5894" y="1454"/>
                      <a:pt x="5894" y="1454"/>
                      <a:pt x="5894" y="1454"/>
                    </a:cubicBezTo>
                    <a:cubicBezTo>
                      <a:pt x="5896" y="1458"/>
                      <a:pt x="5898" y="1460"/>
                      <a:pt x="5901" y="1460"/>
                    </a:cubicBezTo>
                    <a:cubicBezTo>
                      <a:pt x="5919" y="1460"/>
                      <a:pt x="5919" y="1466"/>
                      <a:pt x="5937" y="1466"/>
                    </a:cubicBezTo>
                    <a:cubicBezTo>
                      <a:pt x="5937" y="1466"/>
                      <a:pt x="5937" y="1466"/>
                      <a:pt x="5937" y="1466"/>
                    </a:cubicBezTo>
                    <a:cubicBezTo>
                      <a:pt x="5944" y="1466"/>
                      <a:pt x="5948" y="1461"/>
                      <a:pt x="5952" y="1454"/>
                    </a:cubicBezTo>
                    <a:moveTo>
                      <a:pt x="6065" y="1454"/>
                    </a:moveTo>
                    <a:cubicBezTo>
                      <a:pt x="6034" y="1454"/>
                      <a:pt x="6034" y="1454"/>
                      <a:pt x="6034" y="1454"/>
                    </a:cubicBezTo>
                    <a:cubicBezTo>
                      <a:pt x="6036" y="1468"/>
                      <a:pt x="6039" y="1480"/>
                      <a:pt x="6042" y="1486"/>
                    </a:cubicBezTo>
                    <a:cubicBezTo>
                      <a:pt x="6053" y="1486"/>
                      <a:pt x="6053" y="1486"/>
                      <a:pt x="6053" y="1486"/>
                    </a:cubicBezTo>
                    <a:cubicBezTo>
                      <a:pt x="6058" y="1480"/>
                      <a:pt x="6062" y="1467"/>
                      <a:pt x="6065" y="1454"/>
                    </a:cubicBezTo>
                    <a:moveTo>
                      <a:pt x="8946" y="1429"/>
                    </a:moveTo>
                    <a:cubicBezTo>
                      <a:pt x="8946" y="1438"/>
                      <a:pt x="8946" y="1438"/>
                      <a:pt x="8946" y="1438"/>
                    </a:cubicBezTo>
                    <a:cubicBezTo>
                      <a:pt x="8956" y="1454"/>
                      <a:pt x="8968" y="1478"/>
                      <a:pt x="8978" y="1492"/>
                    </a:cubicBezTo>
                    <a:cubicBezTo>
                      <a:pt x="8991" y="1492"/>
                      <a:pt x="8991" y="1492"/>
                      <a:pt x="8991" y="1492"/>
                    </a:cubicBezTo>
                    <a:cubicBezTo>
                      <a:pt x="8991" y="1490"/>
                      <a:pt x="8990" y="1488"/>
                      <a:pt x="8990" y="1486"/>
                    </a:cubicBezTo>
                    <a:cubicBezTo>
                      <a:pt x="8989" y="1485"/>
                      <a:pt x="8989" y="1484"/>
                      <a:pt x="8989" y="1484"/>
                    </a:cubicBezTo>
                    <a:cubicBezTo>
                      <a:pt x="8979" y="1468"/>
                      <a:pt x="8960" y="1446"/>
                      <a:pt x="8946" y="1429"/>
                    </a:cubicBezTo>
                    <a:moveTo>
                      <a:pt x="8946" y="1311"/>
                    </a:moveTo>
                    <a:cubicBezTo>
                      <a:pt x="8946" y="1389"/>
                      <a:pt x="8946" y="1389"/>
                      <a:pt x="8946" y="1389"/>
                    </a:cubicBezTo>
                    <a:cubicBezTo>
                      <a:pt x="8951" y="1385"/>
                      <a:pt x="8957" y="1380"/>
                      <a:pt x="8963" y="1375"/>
                    </a:cubicBezTo>
                    <a:cubicBezTo>
                      <a:pt x="8958" y="1356"/>
                      <a:pt x="8952" y="1334"/>
                      <a:pt x="8946" y="1311"/>
                    </a:cubicBezTo>
                    <a:moveTo>
                      <a:pt x="8576" y="1305"/>
                    </a:moveTo>
                    <a:cubicBezTo>
                      <a:pt x="5936" y="1305"/>
                      <a:pt x="5936" y="1305"/>
                      <a:pt x="5936" y="1305"/>
                    </a:cubicBezTo>
                    <a:cubicBezTo>
                      <a:pt x="5959" y="1318"/>
                      <a:pt x="5982" y="1331"/>
                      <a:pt x="6005" y="1344"/>
                    </a:cubicBezTo>
                    <a:cubicBezTo>
                      <a:pt x="6007" y="1341"/>
                      <a:pt x="6009" y="1340"/>
                      <a:pt x="6011" y="1340"/>
                    </a:cubicBezTo>
                    <a:cubicBezTo>
                      <a:pt x="6011" y="1340"/>
                      <a:pt x="6011" y="1340"/>
                      <a:pt x="6011" y="1340"/>
                    </a:cubicBezTo>
                    <a:cubicBezTo>
                      <a:pt x="6014" y="1340"/>
                      <a:pt x="6017" y="1344"/>
                      <a:pt x="6019" y="1351"/>
                    </a:cubicBezTo>
                    <a:cubicBezTo>
                      <a:pt x="6045" y="1367"/>
                      <a:pt x="6071" y="1382"/>
                      <a:pt x="6097" y="1398"/>
                    </a:cubicBezTo>
                    <a:cubicBezTo>
                      <a:pt x="6099" y="1393"/>
                      <a:pt x="6100" y="1387"/>
                      <a:pt x="6102" y="1381"/>
                    </a:cubicBezTo>
                    <a:cubicBezTo>
                      <a:pt x="6107" y="1363"/>
                      <a:pt x="6111" y="1344"/>
                      <a:pt x="6120" y="1344"/>
                    </a:cubicBezTo>
                    <a:cubicBezTo>
                      <a:pt x="6120" y="1344"/>
                      <a:pt x="6120" y="1344"/>
                      <a:pt x="6120" y="1344"/>
                    </a:cubicBezTo>
                    <a:cubicBezTo>
                      <a:pt x="6139" y="1345"/>
                      <a:pt x="6138" y="1383"/>
                      <a:pt x="6157" y="1383"/>
                    </a:cubicBezTo>
                    <a:cubicBezTo>
                      <a:pt x="6175" y="1383"/>
                      <a:pt x="6175" y="1446"/>
                      <a:pt x="6193" y="1446"/>
                    </a:cubicBezTo>
                    <a:cubicBezTo>
                      <a:pt x="6193" y="1446"/>
                      <a:pt x="6193" y="1446"/>
                      <a:pt x="6193" y="1446"/>
                    </a:cubicBezTo>
                    <a:cubicBezTo>
                      <a:pt x="6202" y="1446"/>
                      <a:pt x="6207" y="1434"/>
                      <a:pt x="6211" y="1422"/>
                    </a:cubicBezTo>
                    <a:cubicBezTo>
                      <a:pt x="6216" y="1410"/>
                      <a:pt x="6220" y="1398"/>
                      <a:pt x="6230" y="1398"/>
                    </a:cubicBezTo>
                    <a:cubicBezTo>
                      <a:pt x="6230" y="1398"/>
                      <a:pt x="6230" y="1398"/>
                      <a:pt x="6230" y="1398"/>
                    </a:cubicBezTo>
                    <a:cubicBezTo>
                      <a:pt x="6248" y="1398"/>
                      <a:pt x="6247" y="1476"/>
                      <a:pt x="6266" y="1476"/>
                    </a:cubicBezTo>
                    <a:cubicBezTo>
                      <a:pt x="6266" y="1476"/>
                      <a:pt x="6266" y="1476"/>
                      <a:pt x="6266" y="1476"/>
                    </a:cubicBezTo>
                    <a:cubicBezTo>
                      <a:pt x="6275" y="1476"/>
                      <a:pt x="6280" y="1447"/>
                      <a:pt x="6284" y="1417"/>
                    </a:cubicBezTo>
                    <a:cubicBezTo>
                      <a:pt x="6289" y="1388"/>
                      <a:pt x="6294" y="1358"/>
                      <a:pt x="6303" y="1358"/>
                    </a:cubicBezTo>
                    <a:cubicBezTo>
                      <a:pt x="6303" y="1358"/>
                      <a:pt x="6303" y="1358"/>
                      <a:pt x="6303" y="1358"/>
                    </a:cubicBezTo>
                    <a:cubicBezTo>
                      <a:pt x="6321" y="1359"/>
                      <a:pt x="6321" y="1423"/>
                      <a:pt x="6339" y="1424"/>
                    </a:cubicBezTo>
                    <a:cubicBezTo>
                      <a:pt x="6357" y="1424"/>
                      <a:pt x="6357" y="1433"/>
                      <a:pt x="6375" y="1433"/>
                    </a:cubicBezTo>
                    <a:cubicBezTo>
                      <a:pt x="6394" y="1433"/>
                      <a:pt x="6393" y="1459"/>
                      <a:pt x="6412" y="1459"/>
                    </a:cubicBezTo>
                    <a:cubicBezTo>
                      <a:pt x="6412" y="1459"/>
                      <a:pt x="6412" y="1459"/>
                      <a:pt x="6412" y="1459"/>
                    </a:cubicBezTo>
                    <a:cubicBezTo>
                      <a:pt x="6421" y="1459"/>
                      <a:pt x="6426" y="1428"/>
                      <a:pt x="6430" y="1397"/>
                    </a:cubicBezTo>
                    <a:cubicBezTo>
                      <a:pt x="6435" y="1367"/>
                      <a:pt x="6440" y="1336"/>
                      <a:pt x="6449" y="1336"/>
                    </a:cubicBezTo>
                    <a:cubicBezTo>
                      <a:pt x="6449" y="1336"/>
                      <a:pt x="6449" y="1336"/>
                      <a:pt x="6449" y="1336"/>
                    </a:cubicBezTo>
                    <a:cubicBezTo>
                      <a:pt x="6467" y="1336"/>
                      <a:pt x="6467" y="1368"/>
                      <a:pt x="6485" y="1368"/>
                    </a:cubicBezTo>
                    <a:cubicBezTo>
                      <a:pt x="6503" y="1368"/>
                      <a:pt x="6503" y="1472"/>
                      <a:pt x="6521" y="1472"/>
                    </a:cubicBezTo>
                    <a:cubicBezTo>
                      <a:pt x="6521" y="1472"/>
                      <a:pt x="6521" y="1472"/>
                      <a:pt x="6522" y="1472"/>
                    </a:cubicBezTo>
                    <a:cubicBezTo>
                      <a:pt x="6530" y="1472"/>
                      <a:pt x="6535" y="1470"/>
                      <a:pt x="6539" y="1469"/>
                    </a:cubicBezTo>
                    <a:cubicBezTo>
                      <a:pt x="6544" y="1468"/>
                      <a:pt x="6548" y="1467"/>
                      <a:pt x="6557" y="1467"/>
                    </a:cubicBezTo>
                    <a:cubicBezTo>
                      <a:pt x="6557" y="1467"/>
                      <a:pt x="6557" y="1467"/>
                      <a:pt x="6558" y="1467"/>
                    </a:cubicBezTo>
                    <a:cubicBezTo>
                      <a:pt x="6558" y="1467"/>
                      <a:pt x="6558" y="1467"/>
                      <a:pt x="6558" y="1467"/>
                    </a:cubicBezTo>
                    <a:cubicBezTo>
                      <a:pt x="6567" y="1467"/>
                      <a:pt x="6571" y="1435"/>
                      <a:pt x="6576" y="1402"/>
                    </a:cubicBezTo>
                    <a:cubicBezTo>
                      <a:pt x="6581" y="1370"/>
                      <a:pt x="6586" y="1338"/>
                      <a:pt x="6595" y="1338"/>
                    </a:cubicBezTo>
                    <a:cubicBezTo>
                      <a:pt x="6595" y="1338"/>
                      <a:pt x="6595" y="1338"/>
                      <a:pt x="6595" y="1338"/>
                    </a:cubicBezTo>
                    <a:cubicBezTo>
                      <a:pt x="6613" y="1338"/>
                      <a:pt x="6613" y="1360"/>
                      <a:pt x="6631" y="1360"/>
                    </a:cubicBezTo>
                    <a:cubicBezTo>
                      <a:pt x="6649" y="1360"/>
                      <a:pt x="6649" y="1429"/>
                      <a:pt x="6667" y="1429"/>
                    </a:cubicBezTo>
                    <a:cubicBezTo>
                      <a:pt x="6667" y="1429"/>
                      <a:pt x="6667" y="1429"/>
                      <a:pt x="6667" y="1429"/>
                    </a:cubicBezTo>
                    <a:cubicBezTo>
                      <a:pt x="6676" y="1429"/>
                      <a:pt x="6681" y="1418"/>
                      <a:pt x="6686" y="1408"/>
                    </a:cubicBezTo>
                    <a:cubicBezTo>
                      <a:pt x="6690" y="1397"/>
                      <a:pt x="6695" y="1387"/>
                      <a:pt x="6704" y="1387"/>
                    </a:cubicBezTo>
                    <a:cubicBezTo>
                      <a:pt x="6704" y="1387"/>
                      <a:pt x="6704" y="1387"/>
                      <a:pt x="6704" y="1387"/>
                    </a:cubicBezTo>
                    <a:cubicBezTo>
                      <a:pt x="6722" y="1387"/>
                      <a:pt x="6722" y="1436"/>
                      <a:pt x="6740" y="1436"/>
                    </a:cubicBezTo>
                    <a:cubicBezTo>
                      <a:pt x="6758" y="1436"/>
                      <a:pt x="6758" y="1478"/>
                      <a:pt x="6777" y="1478"/>
                    </a:cubicBezTo>
                    <a:cubicBezTo>
                      <a:pt x="6777" y="1478"/>
                      <a:pt x="6777" y="1478"/>
                      <a:pt x="6777" y="1478"/>
                    </a:cubicBezTo>
                    <a:cubicBezTo>
                      <a:pt x="6786" y="1478"/>
                      <a:pt x="6790" y="1447"/>
                      <a:pt x="6795" y="1416"/>
                    </a:cubicBezTo>
                    <a:cubicBezTo>
                      <a:pt x="6800" y="1386"/>
                      <a:pt x="6805" y="1355"/>
                      <a:pt x="6814" y="1355"/>
                    </a:cubicBezTo>
                    <a:cubicBezTo>
                      <a:pt x="6814" y="1355"/>
                      <a:pt x="6814" y="1355"/>
                      <a:pt x="6814" y="1355"/>
                    </a:cubicBezTo>
                    <a:cubicBezTo>
                      <a:pt x="6832" y="1355"/>
                      <a:pt x="6832" y="1364"/>
                      <a:pt x="6850" y="1365"/>
                    </a:cubicBezTo>
                    <a:cubicBezTo>
                      <a:pt x="6866" y="1365"/>
                      <a:pt x="6867" y="1462"/>
                      <a:pt x="6879" y="1491"/>
                    </a:cubicBezTo>
                    <a:cubicBezTo>
                      <a:pt x="6927" y="1491"/>
                      <a:pt x="6927" y="1491"/>
                      <a:pt x="6927" y="1491"/>
                    </a:cubicBezTo>
                    <a:cubicBezTo>
                      <a:pt x="6933" y="1487"/>
                      <a:pt x="6937" y="1474"/>
                      <a:pt x="6941" y="1460"/>
                    </a:cubicBezTo>
                    <a:cubicBezTo>
                      <a:pt x="6945" y="1444"/>
                      <a:pt x="6950" y="1428"/>
                      <a:pt x="6959" y="1428"/>
                    </a:cubicBezTo>
                    <a:cubicBezTo>
                      <a:pt x="6959" y="1428"/>
                      <a:pt x="6959" y="1428"/>
                      <a:pt x="6959" y="1428"/>
                    </a:cubicBezTo>
                    <a:cubicBezTo>
                      <a:pt x="6959" y="1428"/>
                      <a:pt x="6959" y="1428"/>
                      <a:pt x="6959" y="1428"/>
                    </a:cubicBezTo>
                    <a:cubicBezTo>
                      <a:pt x="6968" y="1428"/>
                      <a:pt x="6973" y="1416"/>
                      <a:pt x="6978" y="1403"/>
                    </a:cubicBezTo>
                    <a:cubicBezTo>
                      <a:pt x="6982" y="1391"/>
                      <a:pt x="6987" y="1378"/>
                      <a:pt x="6996" y="1378"/>
                    </a:cubicBezTo>
                    <a:cubicBezTo>
                      <a:pt x="6996" y="1378"/>
                      <a:pt x="6996" y="1378"/>
                      <a:pt x="6996" y="1378"/>
                    </a:cubicBezTo>
                    <a:cubicBezTo>
                      <a:pt x="7014" y="1378"/>
                      <a:pt x="7014" y="1399"/>
                      <a:pt x="7032" y="1399"/>
                    </a:cubicBezTo>
                    <a:cubicBezTo>
                      <a:pt x="7051" y="1399"/>
                      <a:pt x="7050" y="1451"/>
                      <a:pt x="7069" y="1451"/>
                    </a:cubicBezTo>
                    <a:cubicBezTo>
                      <a:pt x="7069" y="1451"/>
                      <a:pt x="7069" y="1451"/>
                      <a:pt x="7069" y="1451"/>
                    </a:cubicBezTo>
                    <a:cubicBezTo>
                      <a:pt x="7078" y="1451"/>
                      <a:pt x="7082" y="1436"/>
                      <a:pt x="7087" y="1422"/>
                    </a:cubicBezTo>
                    <a:cubicBezTo>
                      <a:pt x="7092" y="1408"/>
                      <a:pt x="7096" y="1393"/>
                      <a:pt x="7105" y="1393"/>
                    </a:cubicBezTo>
                    <a:cubicBezTo>
                      <a:pt x="7105" y="1393"/>
                      <a:pt x="7105" y="1393"/>
                      <a:pt x="7105" y="1393"/>
                    </a:cubicBezTo>
                    <a:cubicBezTo>
                      <a:pt x="7124" y="1393"/>
                      <a:pt x="7123" y="1463"/>
                      <a:pt x="7141" y="1463"/>
                    </a:cubicBezTo>
                    <a:cubicBezTo>
                      <a:pt x="7141" y="1463"/>
                      <a:pt x="7141" y="1463"/>
                      <a:pt x="7141" y="1463"/>
                    </a:cubicBezTo>
                    <a:cubicBezTo>
                      <a:pt x="7151" y="1463"/>
                      <a:pt x="7155" y="1435"/>
                      <a:pt x="7160" y="1407"/>
                    </a:cubicBezTo>
                    <a:cubicBezTo>
                      <a:pt x="7165" y="1379"/>
                      <a:pt x="7169" y="1351"/>
                      <a:pt x="7179" y="1351"/>
                    </a:cubicBezTo>
                    <a:cubicBezTo>
                      <a:pt x="7179" y="1351"/>
                      <a:pt x="7179" y="1351"/>
                      <a:pt x="7179" y="1351"/>
                    </a:cubicBezTo>
                    <a:cubicBezTo>
                      <a:pt x="7197" y="1351"/>
                      <a:pt x="7196" y="1465"/>
                      <a:pt x="7214" y="1465"/>
                    </a:cubicBezTo>
                    <a:cubicBezTo>
                      <a:pt x="7214" y="1465"/>
                      <a:pt x="7215" y="1465"/>
                      <a:pt x="7215" y="1465"/>
                    </a:cubicBezTo>
                    <a:cubicBezTo>
                      <a:pt x="7224" y="1465"/>
                      <a:pt x="7228" y="1460"/>
                      <a:pt x="7233" y="1454"/>
                    </a:cubicBezTo>
                    <a:cubicBezTo>
                      <a:pt x="7237" y="1449"/>
                      <a:pt x="7242" y="1444"/>
                      <a:pt x="7251" y="1444"/>
                    </a:cubicBezTo>
                    <a:cubicBezTo>
                      <a:pt x="7251" y="1444"/>
                      <a:pt x="7251" y="1444"/>
                      <a:pt x="7251" y="1444"/>
                    </a:cubicBezTo>
                    <a:cubicBezTo>
                      <a:pt x="7269" y="1444"/>
                      <a:pt x="7269" y="1485"/>
                      <a:pt x="7287" y="1485"/>
                    </a:cubicBezTo>
                    <a:cubicBezTo>
                      <a:pt x="7287" y="1485"/>
                      <a:pt x="7287" y="1485"/>
                      <a:pt x="7287" y="1485"/>
                    </a:cubicBezTo>
                    <a:cubicBezTo>
                      <a:pt x="7296" y="1485"/>
                      <a:pt x="7301" y="1468"/>
                      <a:pt x="7306" y="1451"/>
                    </a:cubicBezTo>
                    <a:cubicBezTo>
                      <a:pt x="7310" y="1434"/>
                      <a:pt x="7315" y="1417"/>
                      <a:pt x="7324" y="1417"/>
                    </a:cubicBezTo>
                    <a:cubicBezTo>
                      <a:pt x="7324" y="1417"/>
                      <a:pt x="7324" y="1417"/>
                      <a:pt x="7324" y="1417"/>
                    </a:cubicBezTo>
                    <a:cubicBezTo>
                      <a:pt x="7324" y="1417"/>
                      <a:pt x="7324" y="1417"/>
                      <a:pt x="7325" y="1417"/>
                    </a:cubicBezTo>
                    <a:cubicBezTo>
                      <a:pt x="7333" y="1417"/>
                      <a:pt x="7338" y="1415"/>
                      <a:pt x="7342" y="1414"/>
                    </a:cubicBezTo>
                    <a:cubicBezTo>
                      <a:pt x="7347" y="1412"/>
                      <a:pt x="7351" y="1411"/>
                      <a:pt x="7360" y="1411"/>
                    </a:cubicBezTo>
                    <a:cubicBezTo>
                      <a:pt x="7360" y="1411"/>
                      <a:pt x="7361" y="1411"/>
                      <a:pt x="7361" y="1411"/>
                    </a:cubicBezTo>
                    <a:cubicBezTo>
                      <a:pt x="7361" y="1411"/>
                      <a:pt x="7361" y="1411"/>
                      <a:pt x="7361" y="1411"/>
                    </a:cubicBezTo>
                    <a:cubicBezTo>
                      <a:pt x="7370" y="1411"/>
                      <a:pt x="7374" y="1395"/>
                      <a:pt x="7379" y="1380"/>
                    </a:cubicBezTo>
                    <a:cubicBezTo>
                      <a:pt x="7384" y="1364"/>
                      <a:pt x="7388" y="1349"/>
                      <a:pt x="7397" y="1349"/>
                    </a:cubicBezTo>
                    <a:cubicBezTo>
                      <a:pt x="7397" y="1349"/>
                      <a:pt x="7397" y="1349"/>
                      <a:pt x="7397" y="1349"/>
                    </a:cubicBezTo>
                    <a:cubicBezTo>
                      <a:pt x="7416" y="1349"/>
                      <a:pt x="7416" y="1375"/>
                      <a:pt x="7434" y="1375"/>
                    </a:cubicBezTo>
                    <a:cubicBezTo>
                      <a:pt x="7452" y="1375"/>
                      <a:pt x="7452" y="1434"/>
                      <a:pt x="7470" y="1434"/>
                    </a:cubicBezTo>
                    <a:cubicBezTo>
                      <a:pt x="7486" y="1434"/>
                      <a:pt x="7488" y="1480"/>
                      <a:pt x="7500" y="1492"/>
                    </a:cubicBezTo>
                    <a:cubicBezTo>
                      <a:pt x="7512" y="1492"/>
                      <a:pt x="7512" y="1492"/>
                      <a:pt x="7512" y="1492"/>
                    </a:cubicBezTo>
                    <a:cubicBezTo>
                      <a:pt x="7518" y="1486"/>
                      <a:pt x="7521" y="1470"/>
                      <a:pt x="7525" y="1454"/>
                    </a:cubicBezTo>
                    <a:cubicBezTo>
                      <a:pt x="7529" y="1434"/>
                      <a:pt x="7534" y="1413"/>
                      <a:pt x="7543" y="1413"/>
                    </a:cubicBezTo>
                    <a:cubicBezTo>
                      <a:pt x="7543" y="1413"/>
                      <a:pt x="7543" y="1413"/>
                      <a:pt x="7543" y="1413"/>
                    </a:cubicBezTo>
                    <a:cubicBezTo>
                      <a:pt x="7561" y="1414"/>
                      <a:pt x="7561" y="1434"/>
                      <a:pt x="7580" y="1434"/>
                    </a:cubicBezTo>
                    <a:cubicBezTo>
                      <a:pt x="7598" y="1435"/>
                      <a:pt x="7598" y="1480"/>
                      <a:pt x="7616" y="1480"/>
                    </a:cubicBezTo>
                    <a:cubicBezTo>
                      <a:pt x="7616" y="1480"/>
                      <a:pt x="7616" y="1480"/>
                      <a:pt x="7616" y="1480"/>
                    </a:cubicBezTo>
                    <a:cubicBezTo>
                      <a:pt x="7625" y="1480"/>
                      <a:pt x="7630" y="1459"/>
                      <a:pt x="7634" y="1439"/>
                    </a:cubicBezTo>
                    <a:cubicBezTo>
                      <a:pt x="7639" y="1418"/>
                      <a:pt x="7644" y="1397"/>
                      <a:pt x="7653" y="1397"/>
                    </a:cubicBezTo>
                    <a:cubicBezTo>
                      <a:pt x="7653" y="1397"/>
                      <a:pt x="7653" y="1397"/>
                      <a:pt x="7653" y="1397"/>
                    </a:cubicBezTo>
                    <a:cubicBezTo>
                      <a:pt x="7653" y="1397"/>
                      <a:pt x="7653" y="1397"/>
                      <a:pt x="7653" y="1397"/>
                    </a:cubicBezTo>
                    <a:cubicBezTo>
                      <a:pt x="7662" y="1397"/>
                      <a:pt x="7666" y="1388"/>
                      <a:pt x="7671" y="1378"/>
                    </a:cubicBezTo>
                    <a:cubicBezTo>
                      <a:pt x="7676" y="1369"/>
                      <a:pt x="7680" y="1359"/>
                      <a:pt x="7689" y="1359"/>
                    </a:cubicBezTo>
                    <a:cubicBezTo>
                      <a:pt x="7689" y="1359"/>
                      <a:pt x="7689" y="1359"/>
                      <a:pt x="7689" y="1359"/>
                    </a:cubicBezTo>
                    <a:cubicBezTo>
                      <a:pt x="7705" y="1359"/>
                      <a:pt x="7707" y="1459"/>
                      <a:pt x="7717" y="1492"/>
                    </a:cubicBezTo>
                    <a:cubicBezTo>
                      <a:pt x="7738" y="1492"/>
                      <a:pt x="7738" y="1492"/>
                      <a:pt x="7738" y="1492"/>
                    </a:cubicBezTo>
                    <a:cubicBezTo>
                      <a:pt x="7740" y="1489"/>
                      <a:pt x="7742" y="1485"/>
                      <a:pt x="7743" y="1481"/>
                    </a:cubicBezTo>
                    <a:cubicBezTo>
                      <a:pt x="7748" y="1470"/>
                      <a:pt x="7753" y="1459"/>
                      <a:pt x="7762" y="1459"/>
                    </a:cubicBezTo>
                    <a:cubicBezTo>
                      <a:pt x="7762" y="1459"/>
                      <a:pt x="7762" y="1459"/>
                      <a:pt x="7762" y="1459"/>
                    </a:cubicBezTo>
                    <a:cubicBezTo>
                      <a:pt x="7762" y="1459"/>
                      <a:pt x="7762" y="1459"/>
                      <a:pt x="7762" y="1459"/>
                    </a:cubicBezTo>
                    <a:cubicBezTo>
                      <a:pt x="7771" y="1459"/>
                      <a:pt x="7776" y="1448"/>
                      <a:pt x="7780" y="1437"/>
                    </a:cubicBezTo>
                    <a:cubicBezTo>
                      <a:pt x="7785" y="1426"/>
                      <a:pt x="7789" y="1414"/>
                      <a:pt x="7798" y="1414"/>
                    </a:cubicBezTo>
                    <a:cubicBezTo>
                      <a:pt x="7798" y="1414"/>
                      <a:pt x="7798" y="1414"/>
                      <a:pt x="7799" y="1414"/>
                    </a:cubicBezTo>
                    <a:cubicBezTo>
                      <a:pt x="7817" y="1415"/>
                      <a:pt x="7817" y="1424"/>
                      <a:pt x="7835" y="1424"/>
                    </a:cubicBezTo>
                    <a:cubicBezTo>
                      <a:pt x="7835" y="1424"/>
                      <a:pt x="7835" y="1424"/>
                      <a:pt x="7835" y="1424"/>
                    </a:cubicBezTo>
                    <a:cubicBezTo>
                      <a:pt x="7844" y="1424"/>
                      <a:pt x="7849" y="1422"/>
                      <a:pt x="7853" y="1419"/>
                    </a:cubicBezTo>
                    <a:cubicBezTo>
                      <a:pt x="7858" y="1417"/>
                      <a:pt x="7862" y="1415"/>
                      <a:pt x="7871" y="1415"/>
                    </a:cubicBezTo>
                    <a:cubicBezTo>
                      <a:pt x="7871" y="1415"/>
                      <a:pt x="7871" y="1415"/>
                      <a:pt x="7871" y="1415"/>
                    </a:cubicBezTo>
                    <a:cubicBezTo>
                      <a:pt x="7871" y="1415"/>
                      <a:pt x="7871" y="1415"/>
                      <a:pt x="7871" y="1415"/>
                    </a:cubicBezTo>
                    <a:cubicBezTo>
                      <a:pt x="7881" y="1415"/>
                      <a:pt x="7885" y="1397"/>
                      <a:pt x="7890" y="1380"/>
                    </a:cubicBezTo>
                    <a:cubicBezTo>
                      <a:pt x="7895" y="1363"/>
                      <a:pt x="7899" y="1346"/>
                      <a:pt x="7908" y="1346"/>
                    </a:cubicBezTo>
                    <a:cubicBezTo>
                      <a:pt x="7908" y="1346"/>
                      <a:pt x="7908" y="1346"/>
                      <a:pt x="7908" y="1346"/>
                    </a:cubicBezTo>
                    <a:cubicBezTo>
                      <a:pt x="7927" y="1346"/>
                      <a:pt x="7926" y="1380"/>
                      <a:pt x="7945" y="1380"/>
                    </a:cubicBezTo>
                    <a:cubicBezTo>
                      <a:pt x="7963" y="1380"/>
                      <a:pt x="7963" y="1421"/>
                      <a:pt x="7981" y="1421"/>
                    </a:cubicBezTo>
                    <a:cubicBezTo>
                      <a:pt x="7981" y="1421"/>
                      <a:pt x="7981" y="1421"/>
                      <a:pt x="7981" y="1421"/>
                    </a:cubicBezTo>
                    <a:cubicBezTo>
                      <a:pt x="7990" y="1421"/>
                      <a:pt x="7995" y="1408"/>
                      <a:pt x="7999" y="1395"/>
                    </a:cubicBezTo>
                    <a:cubicBezTo>
                      <a:pt x="8004" y="1382"/>
                      <a:pt x="8008" y="1369"/>
                      <a:pt x="8018" y="1369"/>
                    </a:cubicBezTo>
                    <a:cubicBezTo>
                      <a:pt x="8018" y="1369"/>
                      <a:pt x="8018" y="1369"/>
                      <a:pt x="8018" y="1369"/>
                    </a:cubicBezTo>
                    <a:cubicBezTo>
                      <a:pt x="8036" y="1370"/>
                      <a:pt x="8036" y="1387"/>
                      <a:pt x="8054" y="1387"/>
                    </a:cubicBezTo>
                    <a:cubicBezTo>
                      <a:pt x="8072" y="1387"/>
                      <a:pt x="8072" y="1484"/>
                      <a:pt x="8090" y="1484"/>
                    </a:cubicBezTo>
                    <a:cubicBezTo>
                      <a:pt x="8096" y="1484"/>
                      <a:pt x="8100" y="1488"/>
                      <a:pt x="8104" y="1492"/>
                    </a:cubicBezTo>
                    <a:cubicBezTo>
                      <a:pt x="8144" y="1492"/>
                      <a:pt x="8144" y="1492"/>
                      <a:pt x="8144" y="1492"/>
                    </a:cubicBezTo>
                    <a:cubicBezTo>
                      <a:pt x="8144" y="1491"/>
                      <a:pt x="8144" y="1490"/>
                      <a:pt x="8145" y="1489"/>
                    </a:cubicBezTo>
                    <a:cubicBezTo>
                      <a:pt x="8149" y="1477"/>
                      <a:pt x="8154" y="1465"/>
                      <a:pt x="8163" y="1465"/>
                    </a:cubicBezTo>
                    <a:cubicBezTo>
                      <a:pt x="8163" y="1465"/>
                      <a:pt x="8163" y="1465"/>
                      <a:pt x="8163" y="1465"/>
                    </a:cubicBezTo>
                    <a:cubicBezTo>
                      <a:pt x="8181" y="1465"/>
                      <a:pt x="8181" y="1487"/>
                      <a:pt x="8199" y="1487"/>
                    </a:cubicBezTo>
                    <a:cubicBezTo>
                      <a:pt x="8200" y="1487"/>
                      <a:pt x="8200" y="1487"/>
                      <a:pt x="8200" y="1487"/>
                    </a:cubicBezTo>
                    <a:cubicBezTo>
                      <a:pt x="8209" y="1487"/>
                      <a:pt x="8213" y="1484"/>
                      <a:pt x="8218" y="1480"/>
                    </a:cubicBezTo>
                    <a:cubicBezTo>
                      <a:pt x="8222" y="1477"/>
                      <a:pt x="8227" y="1474"/>
                      <a:pt x="8236" y="1474"/>
                    </a:cubicBezTo>
                    <a:cubicBezTo>
                      <a:pt x="8236" y="1474"/>
                      <a:pt x="8236" y="1474"/>
                      <a:pt x="8236" y="1474"/>
                    </a:cubicBezTo>
                    <a:cubicBezTo>
                      <a:pt x="8245" y="1474"/>
                      <a:pt x="8249" y="1483"/>
                      <a:pt x="8253" y="1492"/>
                    </a:cubicBezTo>
                    <a:cubicBezTo>
                      <a:pt x="8296" y="1492"/>
                      <a:pt x="8296" y="1492"/>
                      <a:pt x="8296" y="1492"/>
                    </a:cubicBezTo>
                    <a:cubicBezTo>
                      <a:pt x="8299" y="1488"/>
                      <a:pt x="8303" y="1485"/>
                      <a:pt x="8309" y="1485"/>
                    </a:cubicBezTo>
                    <a:cubicBezTo>
                      <a:pt x="8309" y="1485"/>
                      <a:pt x="8309" y="1485"/>
                      <a:pt x="8309" y="1485"/>
                    </a:cubicBezTo>
                    <a:cubicBezTo>
                      <a:pt x="8309" y="1485"/>
                      <a:pt x="8309" y="1485"/>
                      <a:pt x="8309" y="1485"/>
                    </a:cubicBezTo>
                    <a:cubicBezTo>
                      <a:pt x="8318" y="1485"/>
                      <a:pt x="8323" y="1459"/>
                      <a:pt x="8327" y="1433"/>
                    </a:cubicBezTo>
                    <a:cubicBezTo>
                      <a:pt x="8332" y="1407"/>
                      <a:pt x="8337" y="1380"/>
                      <a:pt x="8346" y="1380"/>
                    </a:cubicBezTo>
                    <a:cubicBezTo>
                      <a:pt x="8346" y="1380"/>
                      <a:pt x="8346" y="1380"/>
                      <a:pt x="8346" y="1380"/>
                    </a:cubicBezTo>
                    <a:cubicBezTo>
                      <a:pt x="8364" y="1380"/>
                      <a:pt x="8364" y="1478"/>
                      <a:pt x="8382" y="1478"/>
                    </a:cubicBezTo>
                    <a:cubicBezTo>
                      <a:pt x="8382" y="1478"/>
                      <a:pt x="8382" y="1478"/>
                      <a:pt x="8382" y="1478"/>
                    </a:cubicBezTo>
                    <a:cubicBezTo>
                      <a:pt x="8391" y="1478"/>
                      <a:pt x="8396" y="1461"/>
                      <a:pt x="8400" y="1444"/>
                    </a:cubicBezTo>
                    <a:cubicBezTo>
                      <a:pt x="8405" y="1427"/>
                      <a:pt x="8410" y="1409"/>
                      <a:pt x="8419" y="1409"/>
                    </a:cubicBezTo>
                    <a:cubicBezTo>
                      <a:pt x="8419" y="1409"/>
                      <a:pt x="8419" y="1409"/>
                      <a:pt x="8419" y="1409"/>
                    </a:cubicBezTo>
                    <a:cubicBezTo>
                      <a:pt x="8437" y="1410"/>
                      <a:pt x="8437" y="1423"/>
                      <a:pt x="8455" y="1423"/>
                    </a:cubicBezTo>
                    <a:cubicBezTo>
                      <a:pt x="8455" y="1423"/>
                      <a:pt x="8455" y="1423"/>
                      <a:pt x="8455" y="1423"/>
                    </a:cubicBezTo>
                    <a:cubicBezTo>
                      <a:pt x="8464" y="1423"/>
                      <a:pt x="8469" y="1403"/>
                      <a:pt x="8474" y="1382"/>
                    </a:cubicBezTo>
                    <a:cubicBezTo>
                      <a:pt x="8478" y="1362"/>
                      <a:pt x="8483" y="1342"/>
                      <a:pt x="8492" y="1342"/>
                    </a:cubicBezTo>
                    <a:cubicBezTo>
                      <a:pt x="8492" y="1342"/>
                      <a:pt x="8492" y="1342"/>
                      <a:pt x="8492" y="1342"/>
                    </a:cubicBezTo>
                    <a:cubicBezTo>
                      <a:pt x="8510" y="1342"/>
                      <a:pt x="8510" y="1470"/>
                      <a:pt x="8528" y="1470"/>
                    </a:cubicBezTo>
                    <a:cubicBezTo>
                      <a:pt x="8546" y="1470"/>
                      <a:pt x="8546" y="1486"/>
                      <a:pt x="8564" y="1486"/>
                    </a:cubicBezTo>
                    <a:cubicBezTo>
                      <a:pt x="8564" y="1486"/>
                      <a:pt x="8564" y="1486"/>
                      <a:pt x="8564" y="1486"/>
                    </a:cubicBezTo>
                    <a:cubicBezTo>
                      <a:pt x="8573" y="1486"/>
                      <a:pt x="8578" y="1457"/>
                      <a:pt x="8583" y="1429"/>
                    </a:cubicBezTo>
                    <a:cubicBezTo>
                      <a:pt x="8580" y="1386"/>
                      <a:pt x="8578" y="1345"/>
                      <a:pt x="8576" y="1305"/>
                    </a:cubicBezTo>
                    <a:moveTo>
                      <a:pt x="166" y="225"/>
                    </a:moveTo>
                    <a:cubicBezTo>
                      <a:pt x="159" y="225"/>
                      <a:pt x="148" y="239"/>
                      <a:pt x="138" y="254"/>
                    </a:cubicBezTo>
                    <a:cubicBezTo>
                      <a:pt x="128" y="268"/>
                      <a:pt x="118" y="283"/>
                      <a:pt x="113" y="283"/>
                    </a:cubicBezTo>
                    <a:cubicBezTo>
                      <a:pt x="113" y="283"/>
                      <a:pt x="113" y="283"/>
                      <a:pt x="113" y="283"/>
                    </a:cubicBezTo>
                    <a:cubicBezTo>
                      <a:pt x="96" y="276"/>
                      <a:pt x="80" y="265"/>
                      <a:pt x="69" y="265"/>
                    </a:cubicBezTo>
                    <a:cubicBezTo>
                      <a:pt x="65" y="265"/>
                      <a:pt x="62" y="267"/>
                      <a:pt x="60" y="272"/>
                    </a:cubicBezTo>
                    <a:cubicBezTo>
                      <a:pt x="54" y="289"/>
                      <a:pt x="6" y="295"/>
                      <a:pt x="6" y="313"/>
                    </a:cubicBezTo>
                    <a:cubicBezTo>
                      <a:pt x="5" y="330"/>
                      <a:pt x="35" y="331"/>
                      <a:pt x="34" y="349"/>
                    </a:cubicBezTo>
                    <a:cubicBezTo>
                      <a:pt x="34" y="367"/>
                      <a:pt x="96" y="367"/>
                      <a:pt x="96" y="385"/>
                    </a:cubicBezTo>
                    <a:cubicBezTo>
                      <a:pt x="96" y="403"/>
                      <a:pt x="86" y="403"/>
                      <a:pt x="86" y="421"/>
                    </a:cubicBezTo>
                    <a:cubicBezTo>
                      <a:pt x="86" y="439"/>
                      <a:pt x="11" y="438"/>
                      <a:pt x="11" y="456"/>
                    </a:cubicBezTo>
                    <a:cubicBezTo>
                      <a:pt x="10" y="474"/>
                      <a:pt x="113" y="475"/>
                      <a:pt x="113" y="493"/>
                    </a:cubicBezTo>
                    <a:cubicBezTo>
                      <a:pt x="113" y="511"/>
                      <a:pt x="0" y="509"/>
                      <a:pt x="0" y="527"/>
                    </a:cubicBezTo>
                    <a:cubicBezTo>
                      <a:pt x="0" y="532"/>
                      <a:pt x="5" y="535"/>
                      <a:pt x="13" y="538"/>
                    </a:cubicBezTo>
                    <a:cubicBezTo>
                      <a:pt x="50" y="535"/>
                      <a:pt x="106" y="531"/>
                      <a:pt x="179" y="526"/>
                    </a:cubicBezTo>
                    <a:cubicBezTo>
                      <a:pt x="180" y="479"/>
                      <a:pt x="181" y="431"/>
                      <a:pt x="182" y="384"/>
                    </a:cubicBezTo>
                    <a:cubicBezTo>
                      <a:pt x="181" y="384"/>
                      <a:pt x="181" y="384"/>
                      <a:pt x="181" y="384"/>
                    </a:cubicBezTo>
                    <a:cubicBezTo>
                      <a:pt x="173" y="390"/>
                      <a:pt x="166" y="395"/>
                      <a:pt x="160" y="395"/>
                    </a:cubicBezTo>
                    <a:cubicBezTo>
                      <a:pt x="160" y="395"/>
                      <a:pt x="159" y="395"/>
                      <a:pt x="159" y="395"/>
                    </a:cubicBezTo>
                    <a:cubicBezTo>
                      <a:pt x="146" y="392"/>
                      <a:pt x="177" y="228"/>
                      <a:pt x="167" y="225"/>
                    </a:cubicBezTo>
                    <a:cubicBezTo>
                      <a:pt x="167" y="225"/>
                      <a:pt x="166" y="225"/>
                      <a:pt x="166" y="225"/>
                    </a:cubicBezTo>
                    <a:moveTo>
                      <a:pt x="3004" y="0"/>
                    </a:moveTo>
                    <a:cubicBezTo>
                      <a:pt x="2998" y="0"/>
                      <a:pt x="2990" y="17"/>
                      <a:pt x="2982" y="35"/>
                    </a:cubicBezTo>
                    <a:cubicBezTo>
                      <a:pt x="2974" y="52"/>
                      <a:pt x="2967" y="69"/>
                      <a:pt x="2961" y="69"/>
                    </a:cubicBezTo>
                    <a:cubicBezTo>
                      <a:pt x="2961" y="69"/>
                      <a:pt x="2960" y="69"/>
                      <a:pt x="2960" y="69"/>
                    </a:cubicBezTo>
                    <a:cubicBezTo>
                      <a:pt x="2948" y="68"/>
                      <a:pt x="2940" y="18"/>
                      <a:pt x="2928" y="17"/>
                    </a:cubicBezTo>
                    <a:cubicBezTo>
                      <a:pt x="2916" y="16"/>
                      <a:pt x="2903" y="12"/>
                      <a:pt x="2891" y="11"/>
                    </a:cubicBezTo>
                    <a:cubicBezTo>
                      <a:pt x="2891" y="11"/>
                      <a:pt x="2891" y="11"/>
                      <a:pt x="2891" y="11"/>
                    </a:cubicBezTo>
                    <a:cubicBezTo>
                      <a:pt x="2885" y="11"/>
                      <a:pt x="2878" y="32"/>
                      <a:pt x="2870" y="52"/>
                    </a:cubicBezTo>
                    <a:cubicBezTo>
                      <a:pt x="2863" y="73"/>
                      <a:pt x="2855" y="94"/>
                      <a:pt x="2849" y="94"/>
                    </a:cubicBezTo>
                    <a:cubicBezTo>
                      <a:pt x="2849" y="94"/>
                      <a:pt x="2849" y="94"/>
                      <a:pt x="2849" y="94"/>
                    </a:cubicBezTo>
                    <a:cubicBezTo>
                      <a:pt x="2837" y="93"/>
                      <a:pt x="2827" y="47"/>
                      <a:pt x="2815" y="46"/>
                    </a:cubicBezTo>
                    <a:cubicBezTo>
                      <a:pt x="2815" y="46"/>
                      <a:pt x="2815" y="46"/>
                      <a:pt x="2815" y="46"/>
                    </a:cubicBezTo>
                    <a:cubicBezTo>
                      <a:pt x="2809" y="46"/>
                      <a:pt x="2802" y="67"/>
                      <a:pt x="2795" y="88"/>
                    </a:cubicBezTo>
                    <a:cubicBezTo>
                      <a:pt x="2789" y="109"/>
                      <a:pt x="2782" y="130"/>
                      <a:pt x="2776" y="130"/>
                    </a:cubicBezTo>
                    <a:cubicBezTo>
                      <a:pt x="2776" y="130"/>
                      <a:pt x="2776" y="130"/>
                      <a:pt x="2776" y="130"/>
                    </a:cubicBezTo>
                    <a:cubicBezTo>
                      <a:pt x="2763" y="130"/>
                      <a:pt x="2754" y="67"/>
                      <a:pt x="2741" y="67"/>
                    </a:cubicBezTo>
                    <a:cubicBezTo>
                      <a:pt x="2741" y="67"/>
                      <a:pt x="2741" y="67"/>
                      <a:pt x="2741" y="67"/>
                    </a:cubicBezTo>
                    <a:cubicBezTo>
                      <a:pt x="2735" y="67"/>
                      <a:pt x="2729" y="85"/>
                      <a:pt x="2723" y="104"/>
                    </a:cubicBezTo>
                    <a:cubicBezTo>
                      <a:pt x="2716" y="122"/>
                      <a:pt x="2710" y="141"/>
                      <a:pt x="2704" y="141"/>
                    </a:cubicBezTo>
                    <a:cubicBezTo>
                      <a:pt x="2704" y="141"/>
                      <a:pt x="2704" y="141"/>
                      <a:pt x="2704" y="141"/>
                    </a:cubicBezTo>
                    <a:cubicBezTo>
                      <a:pt x="2692" y="140"/>
                      <a:pt x="2681" y="34"/>
                      <a:pt x="2669" y="34"/>
                    </a:cubicBezTo>
                    <a:cubicBezTo>
                      <a:pt x="2657" y="34"/>
                      <a:pt x="2644" y="45"/>
                      <a:pt x="2632" y="45"/>
                    </a:cubicBezTo>
                    <a:cubicBezTo>
                      <a:pt x="2632" y="45"/>
                      <a:pt x="2632" y="45"/>
                      <a:pt x="2632" y="45"/>
                    </a:cubicBezTo>
                    <a:cubicBezTo>
                      <a:pt x="2626" y="45"/>
                      <a:pt x="2620" y="43"/>
                      <a:pt x="2614" y="41"/>
                    </a:cubicBezTo>
                    <a:cubicBezTo>
                      <a:pt x="2608" y="39"/>
                      <a:pt x="2602" y="38"/>
                      <a:pt x="2596" y="38"/>
                    </a:cubicBezTo>
                    <a:cubicBezTo>
                      <a:pt x="2596" y="38"/>
                      <a:pt x="2595" y="38"/>
                      <a:pt x="2595" y="38"/>
                    </a:cubicBezTo>
                    <a:cubicBezTo>
                      <a:pt x="2583" y="38"/>
                      <a:pt x="2572" y="85"/>
                      <a:pt x="2560" y="85"/>
                    </a:cubicBezTo>
                    <a:cubicBezTo>
                      <a:pt x="2548" y="85"/>
                      <a:pt x="2537" y="102"/>
                      <a:pt x="2525" y="103"/>
                    </a:cubicBezTo>
                    <a:cubicBezTo>
                      <a:pt x="2525" y="103"/>
                      <a:pt x="2525" y="103"/>
                      <a:pt x="2525" y="103"/>
                    </a:cubicBezTo>
                    <a:cubicBezTo>
                      <a:pt x="2519" y="103"/>
                      <a:pt x="2512" y="82"/>
                      <a:pt x="2504" y="61"/>
                    </a:cubicBezTo>
                    <a:cubicBezTo>
                      <a:pt x="2497" y="40"/>
                      <a:pt x="2490" y="20"/>
                      <a:pt x="2484" y="20"/>
                    </a:cubicBezTo>
                    <a:cubicBezTo>
                      <a:pt x="2484" y="20"/>
                      <a:pt x="2484" y="20"/>
                      <a:pt x="2483" y="20"/>
                    </a:cubicBezTo>
                    <a:cubicBezTo>
                      <a:pt x="2471" y="20"/>
                      <a:pt x="2461" y="53"/>
                      <a:pt x="2449" y="54"/>
                    </a:cubicBezTo>
                    <a:cubicBezTo>
                      <a:pt x="2437" y="55"/>
                      <a:pt x="2431" y="129"/>
                      <a:pt x="2419" y="130"/>
                    </a:cubicBezTo>
                    <a:cubicBezTo>
                      <a:pt x="2419" y="130"/>
                      <a:pt x="2419" y="130"/>
                      <a:pt x="2419" y="130"/>
                    </a:cubicBezTo>
                    <a:cubicBezTo>
                      <a:pt x="2413" y="130"/>
                      <a:pt x="2404" y="102"/>
                      <a:pt x="2395" y="74"/>
                    </a:cubicBezTo>
                    <a:cubicBezTo>
                      <a:pt x="2386" y="46"/>
                      <a:pt x="2378" y="18"/>
                      <a:pt x="2372" y="18"/>
                    </a:cubicBezTo>
                    <a:cubicBezTo>
                      <a:pt x="2371" y="18"/>
                      <a:pt x="2371" y="18"/>
                      <a:pt x="2371" y="18"/>
                    </a:cubicBezTo>
                    <a:cubicBezTo>
                      <a:pt x="2359" y="19"/>
                      <a:pt x="2352" y="70"/>
                      <a:pt x="2340" y="71"/>
                    </a:cubicBezTo>
                    <a:cubicBezTo>
                      <a:pt x="2328" y="73"/>
                      <a:pt x="2320" y="103"/>
                      <a:pt x="2308" y="104"/>
                    </a:cubicBezTo>
                    <a:cubicBezTo>
                      <a:pt x="2296" y="106"/>
                      <a:pt x="2288" y="135"/>
                      <a:pt x="2276" y="137"/>
                    </a:cubicBezTo>
                    <a:cubicBezTo>
                      <a:pt x="2276" y="137"/>
                      <a:pt x="2276" y="137"/>
                      <a:pt x="2276" y="137"/>
                    </a:cubicBezTo>
                    <a:cubicBezTo>
                      <a:pt x="2270" y="137"/>
                      <a:pt x="2260" y="109"/>
                      <a:pt x="2249" y="81"/>
                    </a:cubicBezTo>
                    <a:cubicBezTo>
                      <a:pt x="2238" y="54"/>
                      <a:pt x="2228" y="26"/>
                      <a:pt x="2222" y="26"/>
                    </a:cubicBezTo>
                    <a:cubicBezTo>
                      <a:pt x="2222" y="26"/>
                      <a:pt x="2221" y="26"/>
                      <a:pt x="2221" y="26"/>
                    </a:cubicBezTo>
                    <a:cubicBezTo>
                      <a:pt x="2209" y="28"/>
                      <a:pt x="2220" y="159"/>
                      <a:pt x="2208" y="161"/>
                    </a:cubicBezTo>
                    <a:cubicBezTo>
                      <a:pt x="2208" y="161"/>
                      <a:pt x="2208" y="161"/>
                      <a:pt x="2208" y="161"/>
                    </a:cubicBezTo>
                    <a:cubicBezTo>
                      <a:pt x="2202" y="161"/>
                      <a:pt x="2193" y="145"/>
                      <a:pt x="2184" y="129"/>
                    </a:cubicBezTo>
                    <a:cubicBezTo>
                      <a:pt x="2175" y="114"/>
                      <a:pt x="2166" y="98"/>
                      <a:pt x="2160" y="98"/>
                    </a:cubicBezTo>
                    <a:cubicBezTo>
                      <a:pt x="2160" y="98"/>
                      <a:pt x="2160" y="98"/>
                      <a:pt x="2159" y="98"/>
                    </a:cubicBezTo>
                    <a:cubicBezTo>
                      <a:pt x="2147" y="100"/>
                      <a:pt x="2152" y="178"/>
                      <a:pt x="2140" y="180"/>
                    </a:cubicBezTo>
                    <a:cubicBezTo>
                      <a:pt x="2139" y="181"/>
                      <a:pt x="2137" y="181"/>
                      <a:pt x="2136" y="181"/>
                    </a:cubicBezTo>
                    <a:cubicBezTo>
                      <a:pt x="2131" y="181"/>
                      <a:pt x="2126" y="179"/>
                      <a:pt x="2121" y="178"/>
                    </a:cubicBezTo>
                    <a:cubicBezTo>
                      <a:pt x="2116" y="177"/>
                      <a:pt x="2112" y="175"/>
                      <a:pt x="2107" y="175"/>
                    </a:cubicBezTo>
                    <a:cubicBezTo>
                      <a:pt x="2105" y="175"/>
                      <a:pt x="2104" y="175"/>
                      <a:pt x="2102" y="176"/>
                    </a:cubicBezTo>
                    <a:cubicBezTo>
                      <a:pt x="2102" y="176"/>
                      <a:pt x="2102" y="176"/>
                      <a:pt x="2101" y="176"/>
                    </a:cubicBezTo>
                    <a:cubicBezTo>
                      <a:pt x="2096" y="176"/>
                      <a:pt x="2087" y="164"/>
                      <a:pt x="2078" y="152"/>
                    </a:cubicBezTo>
                    <a:cubicBezTo>
                      <a:pt x="2069" y="141"/>
                      <a:pt x="2061" y="129"/>
                      <a:pt x="2055" y="129"/>
                    </a:cubicBezTo>
                    <a:cubicBezTo>
                      <a:pt x="2055" y="129"/>
                      <a:pt x="2054" y="129"/>
                      <a:pt x="2054" y="129"/>
                    </a:cubicBezTo>
                    <a:cubicBezTo>
                      <a:pt x="2054" y="129"/>
                      <a:pt x="2053" y="129"/>
                      <a:pt x="2053" y="129"/>
                    </a:cubicBezTo>
                    <a:cubicBezTo>
                      <a:pt x="2047" y="129"/>
                      <a:pt x="2039" y="121"/>
                      <a:pt x="2032" y="114"/>
                    </a:cubicBezTo>
                    <a:cubicBezTo>
                      <a:pt x="2024" y="106"/>
                      <a:pt x="2016" y="98"/>
                      <a:pt x="2011" y="98"/>
                    </a:cubicBezTo>
                    <a:cubicBezTo>
                      <a:pt x="2010" y="98"/>
                      <a:pt x="2010" y="98"/>
                      <a:pt x="2009" y="98"/>
                    </a:cubicBezTo>
                    <a:cubicBezTo>
                      <a:pt x="1997" y="101"/>
                      <a:pt x="1988" y="115"/>
                      <a:pt x="1976" y="118"/>
                    </a:cubicBezTo>
                    <a:cubicBezTo>
                      <a:pt x="1975" y="118"/>
                      <a:pt x="1974" y="118"/>
                      <a:pt x="1972" y="118"/>
                    </a:cubicBezTo>
                    <a:cubicBezTo>
                      <a:pt x="1967" y="118"/>
                      <a:pt x="1962" y="117"/>
                      <a:pt x="1957" y="115"/>
                    </a:cubicBezTo>
                    <a:cubicBezTo>
                      <a:pt x="1952" y="114"/>
                      <a:pt x="1947" y="112"/>
                      <a:pt x="1942" y="112"/>
                    </a:cubicBezTo>
                    <a:cubicBezTo>
                      <a:pt x="1941" y="112"/>
                      <a:pt x="1939" y="113"/>
                      <a:pt x="1938" y="113"/>
                    </a:cubicBezTo>
                    <a:cubicBezTo>
                      <a:pt x="1926" y="115"/>
                      <a:pt x="1920" y="143"/>
                      <a:pt x="1908" y="146"/>
                    </a:cubicBezTo>
                    <a:cubicBezTo>
                      <a:pt x="1908" y="146"/>
                      <a:pt x="1907" y="146"/>
                      <a:pt x="1906" y="146"/>
                    </a:cubicBezTo>
                    <a:cubicBezTo>
                      <a:pt x="1901" y="146"/>
                      <a:pt x="1894" y="141"/>
                      <a:pt x="1887" y="136"/>
                    </a:cubicBezTo>
                    <a:cubicBezTo>
                      <a:pt x="1881" y="131"/>
                      <a:pt x="1874" y="127"/>
                      <a:pt x="1869" y="127"/>
                    </a:cubicBezTo>
                    <a:cubicBezTo>
                      <a:pt x="1868" y="127"/>
                      <a:pt x="1867" y="127"/>
                      <a:pt x="1867" y="127"/>
                    </a:cubicBezTo>
                    <a:cubicBezTo>
                      <a:pt x="1855" y="129"/>
                      <a:pt x="1842" y="127"/>
                      <a:pt x="1830" y="129"/>
                    </a:cubicBezTo>
                    <a:cubicBezTo>
                      <a:pt x="1818" y="132"/>
                      <a:pt x="1830" y="246"/>
                      <a:pt x="1818" y="249"/>
                    </a:cubicBezTo>
                    <a:cubicBezTo>
                      <a:pt x="1818" y="249"/>
                      <a:pt x="1818" y="249"/>
                      <a:pt x="1818" y="249"/>
                    </a:cubicBezTo>
                    <a:cubicBezTo>
                      <a:pt x="1812" y="249"/>
                      <a:pt x="1801" y="226"/>
                      <a:pt x="1790" y="203"/>
                    </a:cubicBezTo>
                    <a:cubicBezTo>
                      <a:pt x="1779" y="180"/>
                      <a:pt x="1768" y="156"/>
                      <a:pt x="1762" y="156"/>
                    </a:cubicBezTo>
                    <a:cubicBezTo>
                      <a:pt x="1762" y="156"/>
                      <a:pt x="1762" y="156"/>
                      <a:pt x="1762" y="156"/>
                    </a:cubicBezTo>
                    <a:cubicBezTo>
                      <a:pt x="1761" y="157"/>
                      <a:pt x="1761" y="157"/>
                      <a:pt x="1760" y="157"/>
                    </a:cubicBezTo>
                    <a:cubicBezTo>
                      <a:pt x="1754" y="157"/>
                      <a:pt x="1747" y="151"/>
                      <a:pt x="1741" y="145"/>
                    </a:cubicBezTo>
                    <a:cubicBezTo>
                      <a:pt x="1734" y="139"/>
                      <a:pt x="1727" y="134"/>
                      <a:pt x="1721" y="134"/>
                    </a:cubicBezTo>
                    <a:cubicBezTo>
                      <a:pt x="1721" y="134"/>
                      <a:pt x="1720" y="134"/>
                      <a:pt x="1720" y="134"/>
                    </a:cubicBezTo>
                    <a:cubicBezTo>
                      <a:pt x="1708" y="136"/>
                      <a:pt x="1697" y="144"/>
                      <a:pt x="1685" y="146"/>
                    </a:cubicBezTo>
                    <a:cubicBezTo>
                      <a:pt x="1673" y="148"/>
                      <a:pt x="1663" y="159"/>
                      <a:pt x="1651" y="162"/>
                    </a:cubicBezTo>
                    <a:cubicBezTo>
                      <a:pt x="1639" y="164"/>
                      <a:pt x="1652" y="292"/>
                      <a:pt x="1640" y="294"/>
                    </a:cubicBezTo>
                    <a:cubicBezTo>
                      <a:pt x="1640" y="294"/>
                      <a:pt x="1640" y="294"/>
                      <a:pt x="1640" y="294"/>
                    </a:cubicBezTo>
                    <a:cubicBezTo>
                      <a:pt x="1634" y="294"/>
                      <a:pt x="1622" y="267"/>
                      <a:pt x="1611" y="240"/>
                    </a:cubicBezTo>
                    <a:cubicBezTo>
                      <a:pt x="1600" y="212"/>
                      <a:pt x="1589" y="185"/>
                      <a:pt x="1582" y="185"/>
                    </a:cubicBezTo>
                    <a:cubicBezTo>
                      <a:pt x="1582" y="185"/>
                      <a:pt x="1582" y="185"/>
                      <a:pt x="1582" y="185"/>
                    </a:cubicBezTo>
                    <a:cubicBezTo>
                      <a:pt x="1570" y="188"/>
                      <a:pt x="1566" y="233"/>
                      <a:pt x="1554" y="235"/>
                    </a:cubicBezTo>
                    <a:cubicBezTo>
                      <a:pt x="1542" y="237"/>
                      <a:pt x="1544" y="315"/>
                      <a:pt x="1532" y="317"/>
                    </a:cubicBezTo>
                    <a:cubicBezTo>
                      <a:pt x="1532" y="317"/>
                      <a:pt x="1532" y="317"/>
                      <a:pt x="1532" y="317"/>
                    </a:cubicBezTo>
                    <a:cubicBezTo>
                      <a:pt x="1526" y="317"/>
                      <a:pt x="1514" y="284"/>
                      <a:pt x="1502" y="252"/>
                    </a:cubicBezTo>
                    <a:cubicBezTo>
                      <a:pt x="1490" y="219"/>
                      <a:pt x="1478" y="186"/>
                      <a:pt x="1472" y="186"/>
                    </a:cubicBezTo>
                    <a:cubicBezTo>
                      <a:pt x="1472" y="186"/>
                      <a:pt x="1472" y="186"/>
                      <a:pt x="1472" y="186"/>
                    </a:cubicBezTo>
                    <a:cubicBezTo>
                      <a:pt x="1460" y="188"/>
                      <a:pt x="1457" y="240"/>
                      <a:pt x="1445" y="242"/>
                    </a:cubicBezTo>
                    <a:cubicBezTo>
                      <a:pt x="1444" y="242"/>
                      <a:pt x="1444" y="242"/>
                      <a:pt x="1444" y="242"/>
                    </a:cubicBezTo>
                    <a:cubicBezTo>
                      <a:pt x="1438" y="242"/>
                      <a:pt x="1431" y="235"/>
                      <a:pt x="1424" y="227"/>
                    </a:cubicBezTo>
                    <a:cubicBezTo>
                      <a:pt x="1416" y="219"/>
                      <a:pt x="1409" y="211"/>
                      <a:pt x="1404" y="211"/>
                    </a:cubicBezTo>
                    <a:cubicBezTo>
                      <a:pt x="1403" y="211"/>
                      <a:pt x="1403" y="212"/>
                      <a:pt x="1403" y="212"/>
                    </a:cubicBezTo>
                    <a:cubicBezTo>
                      <a:pt x="1401" y="212"/>
                      <a:pt x="1400" y="212"/>
                      <a:pt x="1399" y="212"/>
                    </a:cubicBezTo>
                    <a:cubicBezTo>
                      <a:pt x="1394" y="212"/>
                      <a:pt x="1389" y="210"/>
                      <a:pt x="1384" y="209"/>
                    </a:cubicBezTo>
                    <a:cubicBezTo>
                      <a:pt x="1379" y="208"/>
                      <a:pt x="1373" y="206"/>
                      <a:pt x="1369" y="206"/>
                    </a:cubicBezTo>
                    <a:cubicBezTo>
                      <a:pt x="1367" y="206"/>
                      <a:pt x="1366" y="206"/>
                      <a:pt x="1365" y="207"/>
                    </a:cubicBezTo>
                    <a:cubicBezTo>
                      <a:pt x="1364" y="207"/>
                      <a:pt x="1362" y="207"/>
                      <a:pt x="1361" y="207"/>
                    </a:cubicBezTo>
                    <a:cubicBezTo>
                      <a:pt x="1356" y="207"/>
                      <a:pt x="1351" y="206"/>
                      <a:pt x="1346" y="205"/>
                    </a:cubicBezTo>
                    <a:cubicBezTo>
                      <a:pt x="1341" y="203"/>
                      <a:pt x="1336" y="202"/>
                      <a:pt x="1332" y="202"/>
                    </a:cubicBezTo>
                    <a:cubicBezTo>
                      <a:pt x="1330" y="202"/>
                      <a:pt x="1329" y="202"/>
                      <a:pt x="1328" y="203"/>
                    </a:cubicBezTo>
                    <a:cubicBezTo>
                      <a:pt x="1316" y="205"/>
                      <a:pt x="1323" y="326"/>
                      <a:pt x="1311" y="328"/>
                    </a:cubicBezTo>
                    <a:cubicBezTo>
                      <a:pt x="1311" y="328"/>
                      <a:pt x="1310" y="328"/>
                      <a:pt x="1310" y="328"/>
                    </a:cubicBezTo>
                    <a:cubicBezTo>
                      <a:pt x="1304" y="328"/>
                      <a:pt x="1295" y="310"/>
                      <a:pt x="1287" y="292"/>
                    </a:cubicBezTo>
                    <a:cubicBezTo>
                      <a:pt x="1278" y="273"/>
                      <a:pt x="1269" y="255"/>
                      <a:pt x="1263" y="255"/>
                    </a:cubicBezTo>
                    <a:cubicBezTo>
                      <a:pt x="1263" y="255"/>
                      <a:pt x="1263" y="255"/>
                      <a:pt x="1263" y="255"/>
                    </a:cubicBezTo>
                    <a:cubicBezTo>
                      <a:pt x="1262" y="255"/>
                      <a:pt x="1262" y="255"/>
                      <a:pt x="1262" y="255"/>
                    </a:cubicBezTo>
                    <a:cubicBezTo>
                      <a:pt x="1256" y="255"/>
                      <a:pt x="1249" y="249"/>
                      <a:pt x="1242" y="242"/>
                    </a:cubicBezTo>
                    <a:cubicBezTo>
                      <a:pt x="1235" y="235"/>
                      <a:pt x="1229" y="228"/>
                      <a:pt x="1223" y="228"/>
                    </a:cubicBezTo>
                    <a:cubicBezTo>
                      <a:pt x="1223" y="228"/>
                      <a:pt x="1222" y="228"/>
                      <a:pt x="1222" y="228"/>
                    </a:cubicBezTo>
                    <a:cubicBezTo>
                      <a:pt x="1210" y="230"/>
                      <a:pt x="1210" y="318"/>
                      <a:pt x="1198" y="320"/>
                    </a:cubicBezTo>
                    <a:cubicBezTo>
                      <a:pt x="1198" y="320"/>
                      <a:pt x="1198" y="320"/>
                      <a:pt x="1198" y="320"/>
                    </a:cubicBezTo>
                    <a:cubicBezTo>
                      <a:pt x="1192" y="320"/>
                      <a:pt x="1183" y="300"/>
                      <a:pt x="1174" y="281"/>
                    </a:cubicBezTo>
                    <a:cubicBezTo>
                      <a:pt x="1166" y="261"/>
                      <a:pt x="1157" y="242"/>
                      <a:pt x="1151" y="242"/>
                    </a:cubicBezTo>
                    <a:cubicBezTo>
                      <a:pt x="1151" y="242"/>
                      <a:pt x="1151" y="242"/>
                      <a:pt x="1151" y="242"/>
                    </a:cubicBezTo>
                    <a:cubicBezTo>
                      <a:pt x="1150" y="242"/>
                      <a:pt x="1150" y="242"/>
                      <a:pt x="1149" y="242"/>
                    </a:cubicBezTo>
                    <a:cubicBezTo>
                      <a:pt x="1144" y="242"/>
                      <a:pt x="1137" y="238"/>
                      <a:pt x="1131" y="234"/>
                    </a:cubicBezTo>
                    <a:cubicBezTo>
                      <a:pt x="1125" y="230"/>
                      <a:pt x="1119" y="225"/>
                      <a:pt x="1114" y="225"/>
                    </a:cubicBezTo>
                    <a:cubicBezTo>
                      <a:pt x="1113" y="225"/>
                      <a:pt x="1113" y="225"/>
                      <a:pt x="1112" y="226"/>
                    </a:cubicBezTo>
                    <a:cubicBezTo>
                      <a:pt x="1100" y="227"/>
                      <a:pt x="1106" y="369"/>
                      <a:pt x="1094" y="370"/>
                    </a:cubicBezTo>
                    <a:cubicBezTo>
                      <a:pt x="1094" y="370"/>
                      <a:pt x="1094" y="370"/>
                      <a:pt x="1093" y="370"/>
                    </a:cubicBezTo>
                    <a:cubicBezTo>
                      <a:pt x="1087" y="370"/>
                      <a:pt x="1080" y="357"/>
                      <a:pt x="1072" y="345"/>
                    </a:cubicBezTo>
                    <a:cubicBezTo>
                      <a:pt x="1065" y="332"/>
                      <a:pt x="1057" y="319"/>
                      <a:pt x="1051" y="319"/>
                    </a:cubicBezTo>
                    <a:cubicBezTo>
                      <a:pt x="1051" y="319"/>
                      <a:pt x="1051" y="319"/>
                      <a:pt x="1051" y="319"/>
                    </a:cubicBezTo>
                    <a:cubicBezTo>
                      <a:pt x="1039" y="321"/>
                      <a:pt x="1027" y="328"/>
                      <a:pt x="1015" y="329"/>
                    </a:cubicBezTo>
                    <a:cubicBezTo>
                      <a:pt x="1003" y="330"/>
                      <a:pt x="992" y="342"/>
                      <a:pt x="980" y="343"/>
                    </a:cubicBezTo>
                    <a:cubicBezTo>
                      <a:pt x="980" y="343"/>
                      <a:pt x="980" y="343"/>
                      <a:pt x="980" y="343"/>
                    </a:cubicBezTo>
                    <a:cubicBezTo>
                      <a:pt x="974" y="343"/>
                      <a:pt x="965" y="324"/>
                      <a:pt x="957" y="304"/>
                    </a:cubicBezTo>
                    <a:cubicBezTo>
                      <a:pt x="949" y="284"/>
                      <a:pt x="941" y="264"/>
                      <a:pt x="936" y="264"/>
                    </a:cubicBezTo>
                    <a:cubicBezTo>
                      <a:pt x="935" y="264"/>
                      <a:pt x="935" y="264"/>
                      <a:pt x="935" y="264"/>
                    </a:cubicBezTo>
                    <a:cubicBezTo>
                      <a:pt x="923" y="265"/>
                      <a:pt x="915" y="302"/>
                      <a:pt x="903" y="303"/>
                    </a:cubicBezTo>
                    <a:cubicBezTo>
                      <a:pt x="890" y="305"/>
                      <a:pt x="884" y="366"/>
                      <a:pt x="872" y="367"/>
                    </a:cubicBezTo>
                    <a:cubicBezTo>
                      <a:pt x="859" y="368"/>
                      <a:pt x="850" y="406"/>
                      <a:pt x="838" y="407"/>
                    </a:cubicBezTo>
                    <a:cubicBezTo>
                      <a:pt x="838" y="407"/>
                      <a:pt x="838" y="407"/>
                      <a:pt x="838" y="407"/>
                    </a:cubicBezTo>
                    <a:cubicBezTo>
                      <a:pt x="832" y="407"/>
                      <a:pt x="823" y="373"/>
                      <a:pt x="814" y="338"/>
                    </a:cubicBezTo>
                    <a:cubicBezTo>
                      <a:pt x="806" y="304"/>
                      <a:pt x="797" y="270"/>
                      <a:pt x="792" y="270"/>
                    </a:cubicBezTo>
                    <a:cubicBezTo>
                      <a:pt x="791" y="270"/>
                      <a:pt x="791" y="270"/>
                      <a:pt x="791" y="270"/>
                    </a:cubicBezTo>
                    <a:cubicBezTo>
                      <a:pt x="779" y="271"/>
                      <a:pt x="775" y="395"/>
                      <a:pt x="763" y="396"/>
                    </a:cubicBezTo>
                    <a:cubicBezTo>
                      <a:pt x="763" y="396"/>
                      <a:pt x="763" y="396"/>
                      <a:pt x="763" y="396"/>
                    </a:cubicBezTo>
                    <a:cubicBezTo>
                      <a:pt x="757" y="396"/>
                      <a:pt x="750" y="384"/>
                      <a:pt x="743" y="373"/>
                    </a:cubicBezTo>
                    <a:cubicBezTo>
                      <a:pt x="736" y="362"/>
                      <a:pt x="730" y="351"/>
                      <a:pt x="724" y="351"/>
                    </a:cubicBezTo>
                    <a:cubicBezTo>
                      <a:pt x="724" y="351"/>
                      <a:pt x="724" y="351"/>
                      <a:pt x="724" y="351"/>
                    </a:cubicBezTo>
                    <a:cubicBezTo>
                      <a:pt x="711" y="351"/>
                      <a:pt x="700" y="383"/>
                      <a:pt x="688" y="384"/>
                    </a:cubicBezTo>
                    <a:cubicBezTo>
                      <a:pt x="688" y="384"/>
                      <a:pt x="688" y="384"/>
                      <a:pt x="688" y="384"/>
                    </a:cubicBezTo>
                    <a:cubicBezTo>
                      <a:pt x="682" y="384"/>
                      <a:pt x="676" y="370"/>
                      <a:pt x="669" y="357"/>
                    </a:cubicBezTo>
                    <a:cubicBezTo>
                      <a:pt x="662" y="343"/>
                      <a:pt x="656" y="329"/>
                      <a:pt x="650" y="329"/>
                    </a:cubicBezTo>
                    <a:cubicBezTo>
                      <a:pt x="650" y="329"/>
                      <a:pt x="650" y="329"/>
                      <a:pt x="650" y="329"/>
                    </a:cubicBezTo>
                    <a:cubicBezTo>
                      <a:pt x="650" y="329"/>
                      <a:pt x="650" y="329"/>
                      <a:pt x="649" y="329"/>
                    </a:cubicBezTo>
                    <a:cubicBezTo>
                      <a:pt x="643" y="329"/>
                      <a:pt x="637" y="326"/>
                      <a:pt x="631" y="323"/>
                    </a:cubicBezTo>
                    <a:cubicBezTo>
                      <a:pt x="625" y="319"/>
                      <a:pt x="620" y="316"/>
                      <a:pt x="614" y="316"/>
                    </a:cubicBezTo>
                    <a:cubicBezTo>
                      <a:pt x="614" y="316"/>
                      <a:pt x="613" y="316"/>
                      <a:pt x="613" y="316"/>
                    </a:cubicBezTo>
                    <a:cubicBezTo>
                      <a:pt x="601" y="316"/>
                      <a:pt x="590" y="404"/>
                      <a:pt x="578" y="405"/>
                    </a:cubicBezTo>
                    <a:cubicBezTo>
                      <a:pt x="565" y="405"/>
                      <a:pt x="553" y="427"/>
                      <a:pt x="541" y="427"/>
                    </a:cubicBezTo>
                    <a:cubicBezTo>
                      <a:pt x="541" y="427"/>
                      <a:pt x="541" y="427"/>
                      <a:pt x="541" y="427"/>
                    </a:cubicBezTo>
                    <a:cubicBezTo>
                      <a:pt x="528" y="427"/>
                      <a:pt x="515" y="422"/>
                      <a:pt x="503" y="422"/>
                    </a:cubicBezTo>
                    <a:cubicBezTo>
                      <a:pt x="491" y="422"/>
                      <a:pt x="480" y="347"/>
                      <a:pt x="468" y="347"/>
                    </a:cubicBezTo>
                    <a:cubicBezTo>
                      <a:pt x="459" y="346"/>
                      <a:pt x="452" y="317"/>
                      <a:pt x="444" y="300"/>
                    </a:cubicBezTo>
                    <a:cubicBezTo>
                      <a:pt x="443" y="371"/>
                      <a:pt x="443" y="441"/>
                      <a:pt x="443" y="511"/>
                    </a:cubicBezTo>
                    <a:cubicBezTo>
                      <a:pt x="693" y="499"/>
                      <a:pt x="1027" y="488"/>
                      <a:pt x="1412" y="488"/>
                    </a:cubicBezTo>
                    <a:cubicBezTo>
                      <a:pt x="2560" y="488"/>
                      <a:pt x="4166" y="587"/>
                      <a:pt x="5390" y="1056"/>
                    </a:cubicBezTo>
                    <a:cubicBezTo>
                      <a:pt x="6283" y="536"/>
                      <a:pt x="7400" y="384"/>
                      <a:pt x="8152" y="345"/>
                    </a:cubicBezTo>
                    <a:cubicBezTo>
                      <a:pt x="8158" y="313"/>
                      <a:pt x="8192" y="231"/>
                      <a:pt x="8183" y="227"/>
                    </a:cubicBezTo>
                    <a:cubicBezTo>
                      <a:pt x="8181" y="226"/>
                      <a:pt x="8178" y="226"/>
                      <a:pt x="8175" y="226"/>
                    </a:cubicBezTo>
                    <a:cubicBezTo>
                      <a:pt x="8170" y="226"/>
                      <a:pt x="8165" y="227"/>
                      <a:pt x="8159" y="228"/>
                    </a:cubicBezTo>
                    <a:cubicBezTo>
                      <a:pt x="8153" y="230"/>
                      <a:pt x="8147" y="231"/>
                      <a:pt x="8143" y="231"/>
                    </a:cubicBezTo>
                    <a:cubicBezTo>
                      <a:pt x="8141" y="231"/>
                      <a:pt x="8139" y="231"/>
                      <a:pt x="8137" y="230"/>
                    </a:cubicBezTo>
                    <a:cubicBezTo>
                      <a:pt x="8125" y="225"/>
                      <a:pt x="8127" y="186"/>
                      <a:pt x="8115" y="182"/>
                    </a:cubicBezTo>
                    <a:cubicBezTo>
                      <a:pt x="8115" y="182"/>
                      <a:pt x="8115" y="182"/>
                      <a:pt x="8115" y="182"/>
                    </a:cubicBezTo>
                    <a:cubicBezTo>
                      <a:pt x="8108" y="182"/>
                      <a:pt x="8093" y="206"/>
                      <a:pt x="8078" y="230"/>
                    </a:cubicBezTo>
                    <a:cubicBezTo>
                      <a:pt x="8062" y="255"/>
                      <a:pt x="8047" y="279"/>
                      <a:pt x="8041" y="279"/>
                    </a:cubicBezTo>
                    <a:cubicBezTo>
                      <a:pt x="8041" y="279"/>
                      <a:pt x="8040" y="279"/>
                      <a:pt x="8040" y="279"/>
                    </a:cubicBezTo>
                    <a:cubicBezTo>
                      <a:pt x="8029" y="275"/>
                      <a:pt x="8040" y="205"/>
                      <a:pt x="8029" y="201"/>
                    </a:cubicBezTo>
                    <a:cubicBezTo>
                      <a:pt x="8017" y="197"/>
                      <a:pt x="8025" y="134"/>
                      <a:pt x="8013" y="131"/>
                    </a:cubicBezTo>
                    <a:cubicBezTo>
                      <a:pt x="8013" y="131"/>
                      <a:pt x="8012" y="131"/>
                      <a:pt x="8012" y="131"/>
                    </a:cubicBezTo>
                    <a:cubicBezTo>
                      <a:pt x="8006" y="131"/>
                      <a:pt x="7994" y="150"/>
                      <a:pt x="7981" y="169"/>
                    </a:cubicBezTo>
                    <a:cubicBezTo>
                      <a:pt x="7969" y="188"/>
                      <a:pt x="7956" y="207"/>
                      <a:pt x="7950" y="207"/>
                    </a:cubicBezTo>
                    <a:cubicBezTo>
                      <a:pt x="7950" y="207"/>
                      <a:pt x="7950" y="207"/>
                      <a:pt x="7950" y="207"/>
                    </a:cubicBezTo>
                    <a:cubicBezTo>
                      <a:pt x="7949" y="207"/>
                      <a:pt x="7949" y="207"/>
                      <a:pt x="7948" y="207"/>
                    </a:cubicBezTo>
                    <a:cubicBezTo>
                      <a:pt x="7942" y="207"/>
                      <a:pt x="7933" y="218"/>
                      <a:pt x="7924" y="229"/>
                    </a:cubicBezTo>
                    <a:cubicBezTo>
                      <a:pt x="7915" y="240"/>
                      <a:pt x="7905" y="252"/>
                      <a:pt x="7899" y="252"/>
                    </a:cubicBezTo>
                    <a:cubicBezTo>
                      <a:pt x="7899" y="252"/>
                      <a:pt x="7899" y="252"/>
                      <a:pt x="7898" y="252"/>
                    </a:cubicBezTo>
                    <a:cubicBezTo>
                      <a:pt x="7886" y="248"/>
                      <a:pt x="7900" y="156"/>
                      <a:pt x="7889" y="153"/>
                    </a:cubicBezTo>
                    <a:cubicBezTo>
                      <a:pt x="7877" y="150"/>
                      <a:pt x="7864" y="149"/>
                      <a:pt x="7852" y="146"/>
                    </a:cubicBezTo>
                    <a:cubicBezTo>
                      <a:pt x="7851" y="146"/>
                      <a:pt x="7850" y="146"/>
                      <a:pt x="7850" y="146"/>
                    </a:cubicBezTo>
                    <a:cubicBezTo>
                      <a:pt x="7844" y="146"/>
                      <a:pt x="7837" y="151"/>
                      <a:pt x="7830" y="156"/>
                    </a:cubicBezTo>
                    <a:cubicBezTo>
                      <a:pt x="7823" y="161"/>
                      <a:pt x="7816" y="166"/>
                      <a:pt x="7811" y="166"/>
                    </a:cubicBezTo>
                    <a:cubicBezTo>
                      <a:pt x="7810" y="166"/>
                      <a:pt x="7810" y="166"/>
                      <a:pt x="7809" y="166"/>
                    </a:cubicBezTo>
                    <a:cubicBezTo>
                      <a:pt x="7797" y="163"/>
                      <a:pt x="7790" y="140"/>
                      <a:pt x="7778" y="137"/>
                    </a:cubicBezTo>
                    <a:cubicBezTo>
                      <a:pt x="7766" y="135"/>
                      <a:pt x="7757" y="115"/>
                      <a:pt x="7745" y="112"/>
                    </a:cubicBezTo>
                    <a:cubicBezTo>
                      <a:pt x="7745" y="112"/>
                      <a:pt x="7744" y="112"/>
                      <a:pt x="7744" y="112"/>
                    </a:cubicBezTo>
                    <a:cubicBezTo>
                      <a:pt x="7738" y="112"/>
                      <a:pt x="7730" y="121"/>
                      <a:pt x="7723" y="131"/>
                    </a:cubicBezTo>
                    <a:cubicBezTo>
                      <a:pt x="7715" y="140"/>
                      <a:pt x="7707" y="149"/>
                      <a:pt x="7701" y="149"/>
                    </a:cubicBezTo>
                    <a:cubicBezTo>
                      <a:pt x="7701" y="149"/>
                      <a:pt x="7701" y="149"/>
                      <a:pt x="7700" y="149"/>
                    </a:cubicBezTo>
                    <a:cubicBezTo>
                      <a:pt x="7688" y="147"/>
                      <a:pt x="7677" y="141"/>
                      <a:pt x="7665" y="139"/>
                    </a:cubicBezTo>
                    <a:cubicBezTo>
                      <a:pt x="7653" y="137"/>
                      <a:pt x="7647" y="92"/>
                      <a:pt x="7635" y="91"/>
                    </a:cubicBezTo>
                    <a:cubicBezTo>
                      <a:pt x="7630" y="90"/>
                      <a:pt x="7626" y="90"/>
                      <a:pt x="7621" y="90"/>
                    </a:cubicBezTo>
                    <a:cubicBezTo>
                      <a:pt x="7619" y="90"/>
                      <a:pt x="7617" y="90"/>
                      <a:pt x="7615" y="90"/>
                    </a:cubicBezTo>
                    <a:cubicBezTo>
                      <a:pt x="7613" y="90"/>
                      <a:pt x="7611" y="90"/>
                      <a:pt x="7609" y="90"/>
                    </a:cubicBezTo>
                    <a:cubicBezTo>
                      <a:pt x="7605" y="90"/>
                      <a:pt x="7601" y="90"/>
                      <a:pt x="7597" y="89"/>
                    </a:cubicBezTo>
                    <a:cubicBezTo>
                      <a:pt x="7585" y="88"/>
                      <a:pt x="7576" y="45"/>
                      <a:pt x="7564" y="44"/>
                    </a:cubicBezTo>
                    <a:cubicBezTo>
                      <a:pt x="7564" y="44"/>
                      <a:pt x="7563" y="44"/>
                      <a:pt x="7563" y="44"/>
                    </a:cubicBezTo>
                    <a:cubicBezTo>
                      <a:pt x="7557" y="44"/>
                      <a:pt x="7550" y="57"/>
                      <a:pt x="7542" y="70"/>
                    </a:cubicBezTo>
                    <a:cubicBezTo>
                      <a:pt x="7535" y="82"/>
                      <a:pt x="7528" y="95"/>
                      <a:pt x="7522" y="95"/>
                    </a:cubicBezTo>
                    <a:cubicBezTo>
                      <a:pt x="7522" y="95"/>
                      <a:pt x="7522" y="95"/>
                      <a:pt x="7521" y="95"/>
                    </a:cubicBezTo>
                    <a:cubicBezTo>
                      <a:pt x="7509" y="94"/>
                      <a:pt x="7499" y="51"/>
                      <a:pt x="7486" y="51"/>
                    </a:cubicBezTo>
                    <a:cubicBezTo>
                      <a:pt x="7486" y="51"/>
                      <a:pt x="7486" y="51"/>
                      <a:pt x="7486" y="51"/>
                    </a:cubicBezTo>
                    <a:cubicBezTo>
                      <a:pt x="7480" y="51"/>
                      <a:pt x="7473" y="73"/>
                      <a:pt x="7466" y="96"/>
                    </a:cubicBezTo>
                    <a:cubicBezTo>
                      <a:pt x="7459" y="118"/>
                      <a:pt x="7452" y="141"/>
                      <a:pt x="7446" y="141"/>
                    </a:cubicBezTo>
                    <a:cubicBezTo>
                      <a:pt x="7446" y="141"/>
                      <a:pt x="7446" y="141"/>
                      <a:pt x="7446" y="141"/>
                    </a:cubicBezTo>
                    <a:cubicBezTo>
                      <a:pt x="7433" y="141"/>
                      <a:pt x="7422" y="35"/>
                      <a:pt x="7410" y="35"/>
                    </a:cubicBezTo>
                    <a:cubicBezTo>
                      <a:pt x="7410" y="35"/>
                      <a:pt x="7410" y="35"/>
                      <a:pt x="7410" y="35"/>
                    </a:cubicBezTo>
                    <a:cubicBezTo>
                      <a:pt x="7398" y="35"/>
                      <a:pt x="7387" y="194"/>
                      <a:pt x="7374" y="195"/>
                    </a:cubicBezTo>
                    <a:cubicBezTo>
                      <a:pt x="7374" y="195"/>
                      <a:pt x="7374" y="195"/>
                      <a:pt x="7374" y="195"/>
                    </a:cubicBezTo>
                    <a:cubicBezTo>
                      <a:pt x="7368" y="195"/>
                      <a:pt x="7362" y="173"/>
                      <a:pt x="7355" y="152"/>
                    </a:cubicBezTo>
                    <a:cubicBezTo>
                      <a:pt x="7349" y="131"/>
                      <a:pt x="7342" y="110"/>
                      <a:pt x="7336" y="110"/>
                    </a:cubicBezTo>
                    <a:cubicBezTo>
                      <a:pt x="7336" y="110"/>
                      <a:pt x="7336" y="110"/>
                      <a:pt x="7336" y="110"/>
                    </a:cubicBezTo>
                    <a:cubicBezTo>
                      <a:pt x="7336" y="110"/>
                      <a:pt x="7336" y="110"/>
                      <a:pt x="7336" y="110"/>
                    </a:cubicBezTo>
                    <a:cubicBezTo>
                      <a:pt x="7330" y="110"/>
                      <a:pt x="7322" y="90"/>
                      <a:pt x="7315" y="71"/>
                    </a:cubicBezTo>
                    <a:cubicBezTo>
                      <a:pt x="7308" y="51"/>
                      <a:pt x="7300" y="32"/>
                      <a:pt x="7294" y="32"/>
                    </a:cubicBezTo>
                    <a:cubicBezTo>
                      <a:pt x="7294" y="32"/>
                      <a:pt x="7294" y="32"/>
                      <a:pt x="7294" y="32"/>
                    </a:cubicBezTo>
                    <a:cubicBezTo>
                      <a:pt x="7282" y="33"/>
                      <a:pt x="7270" y="65"/>
                      <a:pt x="7258" y="66"/>
                    </a:cubicBezTo>
                    <a:cubicBezTo>
                      <a:pt x="7257" y="66"/>
                      <a:pt x="7255" y="66"/>
                      <a:pt x="7253" y="66"/>
                    </a:cubicBezTo>
                    <a:cubicBezTo>
                      <a:pt x="7249" y="66"/>
                      <a:pt x="7244" y="65"/>
                      <a:pt x="7240" y="65"/>
                    </a:cubicBezTo>
                    <a:cubicBezTo>
                      <a:pt x="7235" y="65"/>
                      <a:pt x="7230" y="64"/>
                      <a:pt x="7226" y="64"/>
                    </a:cubicBezTo>
                    <a:cubicBezTo>
                      <a:pt x="7224" y="64"/>
                      <a:pt x="7222" y="64"/>
                      <a:pt x="7220" y="64"/>
                    </a:cubicBezTo>
                    <a:cubicBezTo>
                      <a:pt x="7208" y="66"/>
                      <a:pt x="7198" y="94"/>
                      <a:pt x="7186" y="96"/>
                    </a:cubicBezTo>
                    <a:cubicBezTo>
                      <a:pt x="7174" y="97"/>
                      <a:pt x="7167" y="138"/>
                      <a:pt x="7155" y="140"/>
                    </a:cubicBezTo>
                    <a:cubicBezTo>
                      <a:pt x="7143" y="142"/>
                      <a:pt x="7142" y="206"/>
                      <a:pt x="7130" y="208"/>
                    </a:cubicBezTo>
                    <a:cubicBezTo>
                      <a:pt x="7130" y="208"/>
                      <a:pt x="7130" y="208"/>
                      <a:pt x="7130" y="208"/>
                    </a:cubicBezTo>
                    <a:cubicBezTo>
                      <a:pt x="7123" y="208"/>
                      <a:pt x="7111" y="175"/>
                      <a:pt x="7099" y="142"/>
                    </a:cubicBezTo>
                    <a:cubicBezTo>
                      <a:pt x="7086" y="108"/>
                      <a:pt x="7074" y="75"/>
                      <a:pt x="7068" y="75"/>
                    </a:cubicBezTo>
                    <a:cubicBezTo>
                      <a:pt x="7067" y="75"/>
                      <a:pt x="7067" y="75"/>
                      <a:pt x="7067" y="75"/>
                    </a:cubicBezTo>
                    <a:cubicBezTo>
                      <a:pt x="7065" y="76"/>
                      <a:pt x="7064" y="76"/>
                      <a:pt x="7062" y="76"/>
                    </a:cubicBezTo>
                    <a:cubicBezTo>
                      <a:pt x="7057" y="76"/>
                      <a:pt x="7052" y="75"/>
                      <a:pt x="7048" y="74"/>
                    </a:cubicBezTo>
                    <a:cubicBezTo>
                      <a:pt x="7043" y="73"/>
                      <a:pt x="7038" y="73"/>
                      <a:pt x="7034" y="73"/>
                    </a:cubicBezTo>
                    <a:cubicBezTo>
                      <a:pt x="7032" y="73"/>
                      <a:pt x="7030" y="73"/>
                      <a:pt x="7028" y="73"/>
                    </a:cubicBezTo>
                    <a:cubicBezTo>
                      <a:pt x="7016" y="76"/>
                      <a:pt x="7042" y="243"/>
                      <a:pt x="7030" y="246"/>
                    </a:cubicBezTo>
                    <a:cubicBezTo>
                      <a:pt x="7030" y="246"/>
                      <a:pt x="7030" y="246"/>
                      <a:pt x="7030" y="246"/>
                    </a:cubicBezTo>
                    <a:cubicBezTo>
                      <a:pt x="7024" y="246"/>
                      <a:pt x="7013" y="226"/>
                      <a:pt x="7002" y="207"/>
                    </a:cubicBezTo>
                    <a:cubicBezTo>
                      <a:pt x="6991" y="188"/>
                      <a:pt x="6980" y="168"/>
                      <a:pt x="6974" y="168"/>
                    </a:cubicBezTo>
                    <a:cubicBezTo>
                      <a:pt x="6974" y="168"/>
                      <a:pt x="6974" y="168"/>
                      <a:pt x="6974" y="168"/>
                    </a:cubicBezTo>
                    <a:cubicBezTo>
                      <a:pt x="6973" y="169"/>
                      <a:pt x="6972" y="169"/>
                      <a:pt x="6972" y="169"/>
                    </a:cubicBezTo>
                    <a:cubicBezTo>
                      <a:pt x="6966" y="169"/>
                      <a:pt x="6959" y="163"/>
                      <a:pt x="6951" y="157"/>
                    </a:cubicBezTo>
                    <a:cubicBezTo>
                      <a:pt x="6944" y="151"/>
                      <a:pt x="6936" y="145"/>
                      <a:pt x="6931" y="145"/>
                    </a:cubicBezTo>
                    <a:cubicBezTo>
                      <a:pt x="6930" y="145"/>
                      <a:pt x="6929" y="145"/>
                      <a:pt x="6929" y="145"/>
                    </a:cubicBezTo>
                    <a:cubicBezTo>
                      <a:pt x="6917" y="148"/>
                      <a:pt x="6926" y="221"/>
                      <a:pt x="6914" y="225"/>
                    </a:cubicBezTo>
                    <a:cubicBezTo>
                      <a:pt x="6914" y="225"/>
                      <a:pt x="6914" y="225"/>
                      <a:pt x="6913" y="225"/>
                    </a:cubicBezTo>
                    <a:cubicBezTo>
                      <a:pt x="6907" y="225"/>
                      <a:pt x="6896" y="208"/>
                      <a:pt x="6884" y="191"/>
                    </a:cubicBezTo>
                    <a:cubicBezTo>
                      <a:pt x="6873" y="175"/>
                      <a:pt x="6862" y="158"/>
                      <a:pt x="6855" y="158"/>
                    </a:cubicBezTo>
                    <a:cubicBezTo>
                      <a:pt x="6855" y="158"/>
                      <a:pt x="6855" y="158"/>
                      <a:pt x="6855" y="158"/>
                    </a:cubicBezTo>
                    <a:cubicBezTo>
                      <a:pt x="6843" y="162"/>
                      <a:pt x="6835" y="178"/>
                      <a:pt x="6823" y="181"/>
                    </a:cubicBezTo>
                    <a:cubicBezTo>
                      <a:pt x="6822" y="182"/>
                      <a:pt x="6821" y="182"/>
                      <a:pt x="6820" y="182"/>
                    </a:cubicBezTo>
                    <a:cubicBezTo>
                      <a:pt x="6815" y="182"/>
                      <a:pt x="6808" y="178"/>
                      <a:pt x="6800" y="173"/>
                    </a:cubicBezTo>
                    <a:cubicBezTo>
                      <a:pt x="6793" y="169"/>
                      <a:pt x="6786" y="165"/>
                      <a:pt x="6780" y="165"/>
                    </a:cubicBezTo>
                    <a:cubicBezTo>
                      <a:pt x="6779" y="165"/>
                      <a:pt x="6779" y="165"/>
                      <a:pt x="6778" y="165"/>
                    </a:cubicBezTo>
                    <a:cubicBezTo>
                      <a:pt x="6766" y="169"/>
                      <a:pt x="6792" y="276"/>
                      <a:pt x="6781" y="280"/>
                    </a:cubicBezTo>
                    <a:cubicBezTo>
                      <a:pt x="6781" y="280"/>
                      <a:pt x="6780" y="280"/>
                      <a:pt x="6780" y="280"/>
                    </a:cubicBezTo>
                    <a:cubicBezTo>
                      <a:pt x="6774" y="280"/>
                      <a:pt x="6758" y="255"/>
                      <a:pt x="6742" y="230"/>
                    </a:cubicBezTo>
                    <a:cubicBezTo>
                      <a:pt x="6726" y="205"/>
                      <a:pt x="6710" y="181"/>
                      <a:pt x="6704" y="181"/>
                    </a:cubicBezTo>
                    <a:cubicBezTo>
                      <a:pt x="6703" y="181"/>
                      <a:pt x="6703" y="181"/>
                      <a:pt x="6703" y="181"/>
                    </a:cubicBezTo>
                    <a:cubicBezTo>
                      <a:pt x="6692" y="185"/>
                      <a:pt x="6700" y="240"/>
                      <a:pt x="6689" y="245"/>
                    </a:cubicBezTo>
                    <a:cubicBezTo>
                      <a:pt x="6688" y="245"/>
                      <a:pt x="6688" y="245"/>
                      <a:pt x="6687" y="245"/>
                    </a:cubicBezTo>
                    <a:cubicBezTo>
                      <a:pt x="6681" y="245"/>
                      <a:pt x="6670" y="234"/>
                      <a:pt x="6659" y="222"/>
                    </a:cubicBezTo>
                    <a:cubicBezTo>
                      <a:pt x="6648" y="211"/>
                      <a:pt x="6637" y="199"/>
                      <a:pt x="6631" y="199"/>
                    </a:cubicBezTo>
                    <a:cubicBezTo>
                      <a:pt x="6630" y="199"/>
                      <a:pt x="6630" y="200"/>
                      <a:pt x="6629" y="200"/>
                    </a:cubicBezTo>
                    <a:cubicBezTo>
                      <a:pt x="6618" y="204"/>
                      <a:pt x="6621" y="244"/>
                      <a:pt x="6610" y="249"/>
                    </a:cubicBezTo>
                    <a:cubicBezTo>
                      <a:pt x="6599" y="254"/>
                      <a:pt x="6617" y="326"/>
                      <a:pt x="6606" y="331"/>
                    </a:cubicBezTo>
                    <a:cubicBezTo>
                      <a:pt x="6604" y="331"/>
                      <a:pt x="6602" y="332"/>
                      <a:pt x="6600" y="332"/>
                    </a:cubicBezTo>
                    <a:cubicBezTo>
                      <a:pt x="6596" y="332"/>
                      <a:pt x="6590" y="330"/>
                      <a:pt x="6585" y="328"/>
                    </a:cubicBezTo>
                    <a:cubicBezTo>
                      <a:pt x="6579" y="326"/>
                      <a:pt x="6574" y="325"/>
                      <a:pt x="6569" y="325"/>
                    </a:cubicBezTo>
                    <a:cubicBezTo>
                      <a:pt x="6567" y="325"/>
                      <a:pt x="6565" y="325"/>
                      <a:pt x="6564" y="326"/>
                    </a:cubicBezTo>
                    <a:cubicBezTo>
                      <a:pt x="6560" y="327"/>
                      <a:pt x="6556" y="327"/>
                      <a:pt x="6553" y="327"/>
                    </a:cubicBezTo>
                    <a:cubicBezTo>
                      <a:pt x="6550" y="327"/>
                      <a:pt x="6547" y="327"/>
                      <a:pt x="6544" y="327"/>
                    </a:cubicBezTo>
                    <a:cubicBezTo>
                      <a:pt x="6541" y="327"/>
                      <a:pt x="6538" y="327"/>
                      <a:pt x="6536" y="327"/>
                    </a:cubicBezTo>
                    <a:cubicBezTo>
                      <a:pt x="6532" y="327"/>
                      <a:pt x="6528" y="327"/>
                      <a:pt x="6525" y="329"/>
                    </a:cubicBezTo>
                    <a:cubicBezTo>
                      <a:pt x="6522" y="330"/>
                      <a:pt x="6519" y="330"/>
                      <a:pt x="6516" y="330"/>
                    </a:cubicBezTo>
                    <a:cubicBezTo>
                      <a:pt x="6513" y="330"/>
                      <a:pt x="6508" y="329"/>
                      <a:pt x="6504" y="329"/>
                    </a:cubicBezTo>
                    <a:cubicBezTo>
                      <a:pt x="6500" y="328"/>
                      <a:pt x="6496" y="327"/>
                      <a:pt x="6492" y="327"/>
                    </a:cubicBezTo>
                    <a:cubicBezTo>
                      <a:pt x="6489" y="327"/>
                      <a:pt x="6487" y="328"/>
                      <a:pt x="6484" y="329"/>
                    </a:cubicBezTo>
                    <a:cubicBezTo>
                      <a:pt x="6473" y="334"/>
                      <a:pt x="6480" y="377"/>
                      <a:pt x="6469" y="382"/>
                    </a:cubicBezTo>
                    <a:cubicBezTo>
                      <a:pt x="6458" y="388"/>
                      <a:pt x="6448" y="394"/>
                      <a:pt x="6437" y="399"/>
                    </a:cubicBezTo>
                    <a:cubicBezTo>
                      <a:pt x="6425" y="405"/>
                      <a:pt x="6433" y="449"/>
                      <a:pt x="6422" y="454"/>
                    </a:cubicBezTo>
                    <a:cubicBezTo>
                      <a:pt x="6420" y="455"/>
                      <a:pt x="6417" y="455"/>
                      <a:pt x="6414" y="455"/>
                    </a:cubicBezTo>
                    <a:cubicBezTo>
                      <a:pt x="6410" y="455"/>
                      <a:pt x="6406" y="455"/>
                      <a:pt x="6402" y="454"/>
                    </a:cubicBezTo>
                    <a:cubicBezTo>
                      <a:pt x="6398" y="454"/>
                      <a:pt x="6394" y="453"/>
                      <a:pt x="6390" y="453"/>
                    </a:cubicBezTo>
                    <a:cubicBezTo>
                      <a:pt x="6387" y="453"/>
                      <a:pt x="6385" y="453"/>
                      <a:pt x="6382" y="455"/>
                    </a:cubicBezTo>
                    <a:cubicBezTo>
                      <a:pt x="6382" y="455"/>
                      <a:pt x="6381" y="455"/>
                      <a:pt x="6381" y="455"/>
                    </a:cubicBezTo>
                    <a:cubicBezTo>
                      <a:pt x="6375" y="455"/>
                      <a:pt x="6357" y="432"/>
                      <a:pt x="6340" y="410"/>
                    </a:cubicBezTo>
                    <a:cubicBezTo>
                      <a:pt x="6323" y="388"/>
                      <a:pt x="6305" y="365"/>
                      <a:pt x="6299" y="365"/>
                    </a:cubicBezTo>
                    <a:cubicBezTo>
                      <a:pt x="6298" y="365"/>
                      <a:pt x="6298" y="365"/>
                      <a:pt x="6298" y="366"/>
                    </a:cubicBezTo>
                    <a:cubicBezTo>
                      <a:pt x="6287" y="371"/>
                      <a:pt x="6332" y="491"/>
                      <a:pt x="6321" y="496"/>
                    </a:cubicBezTo>
                    <a:cubicBezTo>
                      <a:pt x="6321" y="496"/>
                      <a:pt x="6320" y="496"/>
                      <a:pt x="6320" y="496"/>
                    </a:cubicBezTo>
                    <a:cubicBezTo>
                      <a:pt x="6313" y="496"/>
                      <a:pt x="6294" y="469"/>
                      <a:pt x="6274" y="443"/>
                    </a:cubicBezTo>
                    <a:cubicBezTo>
                      <a:pt x="6255" y="416"/>
                      <a:pt x="6235" y="389"/>
                      <a:pt x="6229" y="389"/>
                    </a:cubicBezTo>
                    <a:cubicBezTo>
                      <a:pt x="6229" y="389"/>
                      <a:pt x="6228" y="389"/>
                      <a:pt x="6228" y="389"/>
                    </a:cubicBezTo>
                    <a:cubicBezTo>
                      <a:pt x="6217" y="394"/>
                      <a:pt x="6212" y="411"/>
                      <a:pt x="6201" y="416"/>
                    </a:cubicBezTo>
                    <a:cubicBezTo>
                      <a:pt x="6190" y="421"/>
                      <a:pt x="6237" y="548"/>
                      <a:pt x="6226" y="553"/>
                    </a:cubicBezTo>
                    <a:cubicBezTo>
                      <a:pt x="6225" y="554"/>
                      <a:pt x="6224" y="554"/>
                      <a:pt x="6223" y="554"/>
                    </a:cubicBezTo>
                    <a:cubicBezTo>
                      <a:pt x="6217" y="554"/>
                      <a:pt x="6209" y="548"/>
                      <a:pt x="6200" y="542"/>
                    </a:cubicBezTo>
                    <a:cubicBezTo>
                      <a:pt x="6191" y="536"/>
                      <a:pt x="6183" y="530"/>
                      <a:pt x="6177" y="530"/>
                    </a:cubicBezTo>
                    <a:cubicBezTo>
                      <a:pt x="6176" y="530"/>
                      <a:pt x="6175" y="530"/>
                      <a:pt x="6174" y="530"/>
                    </a:cubicBezTo>
                    <a:cubicBezTo>
                      <a:pt x="6174" y="531"/>
                      <a:pt x="6173" y="531"/>
                      <a:pt x="6173" y="531"/>
                    </a:cubicBezTo>
                    <a:cubicBezTo>
                      <a:pt x="6166" y="531"/>
                      <a:pt x="6155" y="518"/>
                      <a:pt x="6143" y="506"/>
                    </a:cubicBezTo>
                    <a:cubicBezTo>
                      <a:pt x="6131" y="494"/>
                      <a:pt x="6119" y="481"/>
                      <a:pt x="6113" y="481"/>
                    </a:cubicBezTo>
                    <a:cubicBezTo>
                      <a:pt x="6112" y="481"/>
                      <a:pt x="6112" y="482"/>
                      <a:pt x="6111" y="482"/>
                    </a:cubicBezTo>
                    <a:cubicBezTo>
                      <a:pt x="6100" y="487"/>
                      <a:pt x="6112" y="541"/>
                      <a:pt x="6100" y="546"/>
                    </a:cubicBezTo>
                    <a:cubicBezTo>
                      <a:pt x="6089" y="551"/>
                      <a:pt x="6079" y="558"/>
                      <a:pt x="6067" y="562"/>
                    </a:cubicBezTo>
                    <a:cubicBezTo>
                      <a:pt x="6066" y="563"/>
                      <a:pt x="6065" y="563"/>
                      <a:pt x="6063" y="563"/>
                    </a:cubicBezTo>
                    <a:cubicBezTo>
                      <a:pt x="6058" y="563"/>
                      <a:pt x="6052" y="560"/>
                      <a:pt x="6045" y="557"/>
                    </a:cubicBezTo>
                    <a:cubicBezTo>
                      <a:pt x="6039" y="555"/>
                      <a:pt x="6032" y="552"/>
                      <a:pt x="6027" y="552"/>
                    </a:cubicBezTo>
                    <a:cubicBezTo>
                      <a:pt x="6026" y="552"/>
                      <a:pt x="6025" y="552"/>
                      <a:pt x="6023" y="552"/>
                    </a:cubicBezTo>
                    <a:cubicBezTo>
                      <a:pt x="6012" y="557"/>
                      <a:pt x="6010" y="584"/>
                      <a:pt x="5999" y="589"/>
                    </a:cubicBezTo>
                    <a:cubicBezTo>
                      <a:pt x="5998" y="589"/>
                      <a:pt x="5996" y="589"/>
                      <a:pt x="5995" y="589"/>
                    </a:cubicBezTo>
                    <a:cubicBezTo>
                      <a:pt x="5990" y="589"/>
                      <a:pt x="5983" y="586"/>
                      <a:pt x="5976" y="582"/>
                    </a:cubicBezTo>
                    <a:cubicBezTo>
                      <a:pt x="5970" y="579"/>
                      <a:pt x="5963" y="575"/>
                      <a:pt x="5958" y="575"/>
                    </a:cubicBezTo>
                    <a:cubicBezTo>
                      <a:pt x="5956" y="575"/>
                      <a:pt x="5955" y="576"/>
                      <a:pt x="5954" y="576"/>
                    </a:cubicBezTo>
                    <a:cubicBezTo>
                      <a:pt x="5954" y="576"/>
                      <a:pt x="5953" y="576"/>
                      <a:pt x="5952" y="576"/>
                    </a:cubicBezTo>
                    <a:cubicBezTo>
                      <a:pt x="5946" y="576"/>
                      <a:pt x="5938" y="570"/>
                      <a:pt x="5930" y="563"/>
                    </a:cubicBezTo>
                    <a:cubicBezTo>
                      <a:pt x="5922" y="556"/>
                      <a:pt x="5913" y="550"/>
                      <a:pt x="5908" y="550"/>
                    </a:cubicBezTo>
                    <a:cubicBezTo>
                      <a:pt x="5907" y="550"/>
                      <a:pt x="5906" y="550"/>
                      <a:pt x="5906" y="550"/>
                    </a:cubicBezTo>
                    <a:cubicBezTo>
                      <a:pt x="5902" y="551"/>
                      <a:pt x="5899" y="552"/>
                      <a:pt x="5895" y="552"/>
                    </a:cubicBezTo>
                    <a:cubicBezTo>
                      <a:pt x="5892" y="552"/>
                      <a:pt x="5890" y="552"/>
                      <a:pt x="5887" y="551"/>
                    </a:cubicBezTo>
                    <a:cubicBezTo>
                      <a:pt x="5884" y="551"/>
                      <a:pt x="5881" y="551"/>
                      <a:pt x="5879" y="551"/>
                    </a:cubicBezTo>
                    <a:cubicBezTo>
                      <a:pt x="5875" y="551"/>
                      <a:pt x="5872" y="551"/>
                      <a:pt x="5868" y="553"/>
                    </a:cubicBezTo>
                    <a:cubicBezTo>
                      <a:pt x="5857" y="557"/>
                      <a:pt x="5884" y="670"/>
                      <a:pt x="5873" y="674"/>
                    </a:cubicBezTo>
                    <a:cubicBezTo>
                      <a:pt x="5861" y="678"/>
                      <a:pt x="5852" y="692"/>
                      <a:pt x="5840" y="696"/>
                    </a:cubicBezTo>
                    <a:cubicBezTo>
                      <a:pt x="5840" y="696"/>
                      <a:pt x="5840" y="696"/>
                      <a:pt x="5839" y="696"/>
                    </a:cubicBezTo>
                    <a:cubicBezTo>
                      <a:pt x="5833" y="696"/>
                      <a:pt x="5821" y="676"/>
                      <a:pt x="5808" y="655"/>
                    </a:cubicBezTo>
                    <a:cubicBezTo>
                      <a:pt x="5796" y="635"/>
                      <a:pt x="5783" y="615"/>
                      <a:pt x="5777" y="615"/>
                    </a:cubicBezTo>
                    <a:cubicBezTo>
                      <a:pt x="5777" y="615"/>
                      <a:pt x="5777" y="615"/>
                      <a:pt x="5776" y="615"/>
                    </a:cubicBezTo>
                    <a:cubicBezTo>
                      <a:pt x="5765" y="618"/>
                      <a:pt x="5754" y="623"/>
                      <a:pt x="5742" y="627"/>
                    </a:cubicBezTo>
                    <a:cubicBezTo>
                      <a:pt x="5731" y="630"/>
                      <a:pt x="5730" y="671"/>
                      <a:pt x="5718" y="673"/>
                    </a:cubicBezTo>
                    <a:cubicBezTo>
                      <a:pt x="5706" y="676"/>
                      <a:pt x="5707" y="760"/>
                      <a:pt x="5695" y="762"/>
                    </a:cubicBezTo>
                    <a:cubicBezTo>
                      <a:pt x="5695" y="762"/>
                      <a:pt x="5694" y="762"/>
                      <a:pt x="5694" y="762"/>
                    </a:cubicBezTo>
                    <a:cubicBezTo>
                      <a:pt x="5688" y="762"/>
                      <a:pt x="5681" y="756"/>
                      <a:pt x="5673" y="750"/>
                    </a:cubicBezTo>
                    <a:cubicBezTo>
                      <a:pt x="5666" y="744"/>
                      <a:pt x="5659" y="739"/>
                      <a:pt x="5653" y="739"/>
                    </a:cubicBezTo>
                    <a:cubicBezTo>
                      <a:pt x="5652" y="739"/>
                      <a:pt x="5652" y="739"/>
                      <a:pt x="5652" y="739"/>
                    </a:cubicBezTo>
                    <a:cubicBezTo>
                      <a:pt x="5640" y="740"/>
                      <a:pt x="5627" y="758"/>
                      <a:pt x="5614" y="759"/>
                    </a:cubicBezTo>
                    <a:cubicBezTo>
                      <a:pt x="5614" y="759"/>
                      <a:pt x="5614" y="759"/>
                      <a:pt x="5614" y="759"/>
                    </a:cubicBezTo>
                    <a:cubicBezTo>
                      <a:pt x="5608" y="759"/>
                      <a:pt x="5601" y="742"/>
                      <a:pt x="5594" y="726"/>
                    </a:cubicBezTo>
                    <a:cubicBezTo>
                      <a:pt x="5587" y="709"/>
                      <a:pt x="5579" y="692"/>
                      <a:pt x="5573" y="692"/>
                    </a:cubicBezTo>
                    <a:cubicBezTo>
                      <a:pt x="5573" y="692"/>
                      <a:pt x="5573" y="692"/>
                      <a:pt x="5573" y="692"/>
                    </a:cubicBezTo>
                    <a:cubicBezTo>
                      <a:pt x="5561" y="692"/>
                      <a:pt x="5548" y="770"/>
                      <a:pt x="5536" y="770"/>
                    </a:cubicBezTo>
                    <a:cubicBezTo>
                      <a:pt x="5536" y="770"/>
                      <a:pt x="5536" y="770"/>
                      <a:pt x="5536" y="770"/>
                    </a:cubicBezTo>
                    <a:cubicBezTo>
                      <a:pt x="5524" y="770"/>
                      <a:pt x="5512" y="713"/>
                      <a:pt x="5499" y="713"/>
                    </a:cubicBezTo>
                    <a:cubicBezTo>
                      <a:pt x="5499" y="713"/>
                      <a:pt x="5499" y="713"/>
                      <a:pt x="5499" y="713"/>
                    </a:cubicBezTo>
                    <a:cubicBezTo>
                      <a:pt x="5493" y="713"/>
                      <a:pt x="5487" y="719"/>
                      <a:pt x="5480" y="726"/>
                    </a:cubicBezTo>
                    <a:cubicBezTo>
                      <a:pt x="5473" y="733"/>
                      <a:pt x="5467" y="739"/>
                      <a:pt x="5461" y="739"/>
                    </a:cubicBezTo>
                    <a:cubicBezTo>
                      <a:pt x="5461" y="739"/>
                      <a:pt x="5461" y="739"/>
                      <a:pt x="5460" y="739"/>
                    </a:cubicBezTo>
                    <a:cubicBezTo>
                      <a:pt x="5448" y="738"/>
                      <a:pt x="5447" y="603"/>
                      <a:pt x="5435" y="601"/>
                    </a:cubicBezTo>
                    <a:cubicBezTo>
                      <a:pt x="5435" y="601"/>
                      <a:pt x="5435" y="601"/>
                      <a:pt x="5435" y="601"/>
                    </a:cubicBezTo>
                    <a:cubicBezTo>
                      <a:pt x="5429" y="601"/>
                      <a:pt x="5422" y="616"/>
                      <a:pt x="5415" y="630"/>
                    </a:cubicBezTo>
                    <a:cubicBezTo>
                      <a:pt x="5408" y="644"/>
                      <a:pt x="5400" y="658"/>
                      <a:pt x="5394" y="658"/>
                    </a:cubicBezTo>
                    <a:cubicBezTo>
                      <a:pt x="5394" y="658"/>
                      <a:pt x="5394" y="658"/>
                      <a:pt x="5394" y="658"/>
                    </a:cubicBezTo>
                    <a:cubicBezTo>
                      <a:pt x="5382" y="657"/>
                      <a:pt x="5378" y="600"/>
                      <a:pt x="5366" y="599"/>
                    </a:cubicBezTo>
                    <a:cubicBezTo>
                      <a:pt x="5366" y="599"/>
                      <a:pt x="5366" y="598"/>
                      <a:pt x="5366" y="598"/>
                    </a:cubicBezTo>
                    <a:cubicBezTo>
                      <a:pt x="5360" y="598"/>
                      <a:pt x="5351" y="615"/>
                      <a:pt x="5343" y="631"/>
                    </a:cubicBezTo>
                    <a:cubicBezTo>
                      <a:pt x="5335" y="647"/>
                      <a:pt x="5327" y="663"/>
                      <a:pt x="5321" y="663"/>
                    </a:cubicBezTo>
                    <a:cubicBezTo>
                      <a:pt x="5321" y="663"/>
                      <a:pt x="5321" y="663"/>
                      <a:pt x="5320" y="663"/>
                    </a:cubicBezTo>
                    <a:cubicBezTo>
                      <a:pt x="5309" y="661"/>
                      <a:pt x="5308" y="596"/>
                      <a:pt x="5296" y="594"/>
                    </a:cubicBezTo>
                    <a:cubicBezTo>
                      <a:pt x="5296" y="594"/>
                      <a:pt x="5296" y="594"/>
                      <a:pt x="5295" y="594"/>
                    </a:cubicBezTo>
                    <a:cubicBezTo>
                      <a:pt x="5289" y="594"/>
                      <a:pt x="5278" y="623"/>
                      <a:pt x="5267" y="652"/>
                    </a:cubicBezTo>
                    <a:cubicBezTo>
                      <a:pt x="5255" y="681"/>
                      <a:pt x="5244" y="711"/>
                      <a:pt x="5238" y="711"/>
                    </a:cubicBezTo>
                    <a:cubicBezTo>
                      <a:pt x="5238" y="711"/>
                      <a:pt x="5238" y="711"/>
                      <a:pt x="5237" y="711"/>
                    </a:cubicBezTo>
                    <a:cubicBezTo>
                      <a:pt x="5226" y="708"/>
                      <a:pt x="5220" y="671"/>
                      <a:pt x="5208" y="668"/>
                    </a:cubicBezTo>
                    <a:cubicBezTo>
                      <a:pt x="5196" y="666"/>
                      <a:pt x="5197" y="606"/>
                      <a:pt x="5185" y="604"/>
                    </a:cubicBezTo>
                    <a:cubicBezTo>
                      <a:pt x="5185" y="604"/>
                      <a:pt x="5185" y="604"/>
                      <a:pt x="5185" y="604"/>
                    </a:cubicBezTo>
                    <a:cubicBezTo>
                      <a:pt x="5179" y="604"/>
                      <a:pt x="5167" y="628"/>
                      <a:pt x="5155" y="653"/>
                    </a:cubicBezTo>
                    <a:cubicBezTo>
                      <a:pt x="5144" y="677"/>
                      <a:pt x="5132" y="702"/>
                      <a:pt x="5126" y="702"/>
                    </a:cubicBezTo>
                    <a:cubicBezTo>
                      <a:pt x="5126" y="702"/>
                      <a:pt x="5125" y="702"/>
                      <a:pt x="5125" y="702"/>
                    </a:cubicBezTo>
                    <a:cubicBezTo>
                      <a:pt x="5122" y="701"/>
                      <a:pt x="5119" y="701"/>
                      <a:pt x="5116" y="701"/>
                    </a:cubicBezTo>
                    <a:cubicBezTo>
                      <a:pt x="5113" y="701"/>
                      <a:pt x="5110" y="701"/>
                      <a:pt x="5107" y="701"/>
                    </a:cubicBezTo>
                    <a:cubicBezTo>
                      <a:pt x="5103" y="702"/>
                      <a:pt x="5100" y="702"/>
                      <a:pt x="5097" y="702"/>
                    </a:cubicBezTo>
                    <a:cubicBezTo>
                      <a:pt x="5094" y="702"/>
                      <a:pt x="5090" y="702"/>
                      <a:pt x="5087" y="701"/>
                    </a:cubicBezTo>
                    <a:cubicBezTo>
                      <a:pt x="5076" y="698"/>
                      <a:pt x="5063" y="695"/>
                      <a:pt x="5051" y="692"/>
                    </a:cubicBezTo>
                    <a:cubicBezTo>
                      <a:pt x="5040" y="689"/>
                      <a:pt x="5046" y="616"/>
                      <a:pt x="5034" y="613"/>
                    </a:cubicBezTo>
                    <a:cubicBezTo>
                      <a:pt x="5033" y="613"/>
                      <a:pt x="5033" y="613"/>
                      <a:pt x="5032" y="613"/>
                    </a:cubicBezTo>
                    <a:cubicBezTo>
                      <a:pt x="5026" y="613"/>
                      <a:pt x="5019" y="619"/>
                      <a:pt x="5012" y="626"/>
                    </a:cubicBezTo>
                    <a:cubicBezTo>
                      <a:pt x="5004" y="632"/>
                      <a:pt x="4997" y="639"/>
                      <a:pt x="4991" y="639"/>
                    </a:cubicBezTo>
                    <a:cubicBezTo>
                      <a:pt x="4990" y="639"/>
                      <a:pt x="4990" y="639"/>
                      <a:pt x="4989" y="638"/>
                    </a:cubicBezTo>
                    <a:cubicBezTo>
                      <a:pt x="4977" y="635"/>
                      <a:pt x="4970" y="617"/>
                      <a:pt x="4958" y="614"/>
                    </a:cubicBezTo>
                    <a:cubicBezTo>
                      <a:pt x="4946" y="611"/>
                      <a:pt x="4949" y="555"/>
                      <a:pt x="4938" y="552"/>
                    </a:cubicBezTo>
                    <a:cubicBezTo>
                      <a:pt x="4926" y="549"/>
                      <a:pt x="4914" y="549"/>
                      <a:pt x="4902" y="545"/>
                    </a:cubicBezTo>
                    <a:cubicBezTo>
                      <a:pt x="4902" y="545"/>
                      <a:pt x="4901" y="545"/>
                      <a:pt x="4901" y="545"/>
                    </a:cubicBezTo>
                    <a:cubicBezTo>
                      <a:pt x="4895" y="545"/>
                      <a:pt x="4883" y="565"/>
                      <a:pt x="4871" y="586"/>
                    </a:cubicBezTo>
                    <a:cubicBezTo>
                      <a:pt x="4859" y="606"/>
                      <a:pt x="4847" y="626"/>
                      <a:pt x="4841" y="626"/>
                    </a:cubicBezTo>
                    <a:cubicBezTo>
                      <a:pt x="4841" y="626"/>
                      <a:pt x="4840" y="626"/>
                      <a:pt x="4840" y="626"/>
                    </a:cubicBezTo>
                    <a:cubicBezTo>
                      <a:pt x="4828" y="623"/>
                      <a:pt x="4821" y="606"/>
                      <a:pt x="4809" y="602"/>
                    </a:cubicBezTo>
                    <a:cubicBezTo>
                      <a:pt x="4797" y="599"/>
                      <a:pt x="4792" y="574"/>
                      <a:pt x="4780" y="570"/>
                    </a:cubicBezTo>
                    <a:cubicBezTo>
                      <a:pt x="4769" y="567"/>
                      <a:pt x="4786" y="470"/>
                      <a:pt x="4774" y="467"/>
                    </a:cubicBezTo>
                    <a:cubicBezTo>
                      <a:pt x="4774" y="467"/>
                      <a:pt x="4774" y="467"/>
                      <a:pt x="4774" y="467"/>
                    </a:cubicBezTo>
                    <a:cubicBezTo>
                      <a:pt x="4768" y="467"/>
                      <a:pt x="4752" y="498"/>
                      <a:pt x="4736" y="530"/>
                    </a:cubicBezTo>
                    <a:cubicBezTo>
                      <a:pt x="4720" y="561"/>
                      <a:pt x="4704" y="593"/>
                      <a:pt x="4698" y="593"/>
                    </a:cubicBezTo>
                    <a:cubicBezTo>
                      <a:pt x="4697" y="593"/>
                      <a:pt x="4697" y="593"/>
                      <a:pt x="4697" y="593"/>
                    </a:cubicBezTo>
                    <a:cubicBezTo>
                      <a:pt x="4686" y="589"/>
                      <a:pt x="4715" y="454"/>
                      <a:pt x="4704" y="451"/>
                    </a:cubicBezTo>
                    <a:cubicBezTo>
                      <a:pt x="4703" y="450"/>
                      <a:pt x="4702" y="450"/>
                      <a:pt x="4701" y="450"/>
                    </a:cubicBezTo>
                    <a:cubicBezTo>
                      <a:pt x="4695" y="450"/>
                      <a:pt x="4689" y="454"/>
                      <a:pt x="4683" y="457"/>
                    </a:cubicBezTo>
                    <a:cubicBezTo>
                      <a:pt x="4676" y="460"/>
                      <a:pt x="4670" y="464"/>
                      <a:pt x="4665" y="464"/>
                    </a:cubicBezTo>
                    <a:cubicBezTo>
                      <a:pt x="4664" y="464"/>
                      <a:pt x="4663" y="464"/>
                      <a:pt x="4662" y="463"/>
                    </a:cubicBezTo>
                    <a:cubicBezTo>
                      <a:pt x="4650" y="460"/>
                      <a:pt x="4638" y="459"/>
                      <a:pt x="4626" y="455"/>
                    </a:cubicBezTo>
                    <a:cubicBezTo>
                      <a:pt x="4626" y="455"/>
                      <a:pt x="4625" y="455"/>
                      <a:pt x="4625" y="455"/>
                    </a:cubicBezTo>
                    <a:cubicBezTo>
                      <a:pt x="4619" y="455"/>
                      <a:pt x="4609" y="469"/>
                      <a:pt x="4598" y="482"/>
                    </a:cubicBezTo>
                    <a:cubicBezTo>
                      <a:pt x="4588" y="496"/>
                      <a:pt x="4577" y="510"/>
                      <a:pt x="4571" y="510"/>
                    </a:cubicBezTo>
                    <a:cubicBezTo>
                      <a:pt x="4571" y="510"/>
                      <a:pt x="4571" y="510"/>
                      <a:pt x="4570" y="510"/>
                    </a:cubicBezTo>
                    <a:cubicBezTo>
                      <a:pt x="4570" y="509"/>
                      <a:pt x="4569" y="509"/>
                      <a:pt x="4568" y="509"/>
                    </a:cubicBezTo>
                    <a:cubicBezTo>
                      <a:pt x="4562" y="509"/>
                      <a:pt x="4555" y="514"/>
                      <a:pt x="4548" y="519"/>
                    </a:cubicBezTo>
                    <a:cubicBezTo>
                      <a:pt x="4541" y="524"/>
                      <a:pt x="4534" y="528"/>
                      <a:pt x="4529" y="528"/>
                    </a:cubicBezTo>
                    <a:cubicBezTo>
                      <a:pt x="4528" y="528"/>
                      <a:pt x="4527" y="528"/>
                      <a:pt x="4526" y="528"/>
                    </a:cubicBezTo>
                    <a:cubicBezTo>
                      <a:pt x="4515" y="524"/>
                      <a:pt x="4520" y="468"/>
                      <a:pt x="4509" y="464"/>
                    </a:cubicBezTo>
                    <a:cubicBezTo>
                      <a:pt x="4497" y="461"/>
                      <a:pt x="4500" y="411"/>
                      <a:pt x="4489" y="407"/>
                    </a:cubicBezTo>
                    <a:cubicBezTo>
                      <a:pt x="4488" y="407"/>
                      <a:pt x="4488" y="407"/>
                      <a:pt x="4487" y="407"/>
                    </a:cubicBezTo>
                    <a:cubicBezTo>
                      <a:pt x="4481" y="407"/>
                      <a:pt x="4473" y="415"/>
                      <a:pt x="4465" y="422"/>
                    </a:cubicBezTo>
                    <a:cubicBezTo>
                      <a:pt x="4457" y="430"/>
                      <a:pt x="4448" y="438"/>
                      <a:pt x="4442" y="438"/>
                    </a:cubicBezTo>
                    <a:cubicBezTo>
                      <a:pt x="4442" y="438"/>
                      <a:pt x="4441" y="438"/>
                      <a:pt x="4441" y="437"/>
                    </a:cubicBezTo>
                    <a:cubicBezTo>
                      <a:pt x="4429" y="434"/>
                      <a:pt x="4430" y="392"/>
                      <a:pt x="4419" y="388"/>
                    </a:cubicBezTo>
                    <a:cubicBezTo>
                      <a:pt x="4418" y="388"/>
                      <a:pt x="4418" y="388"/>
                      <a:pt x="4418" y="388"/>
                    </a:cubicBezTo>
                    <a:cubicBezTo>
                      <a:pt x="4412" y="388"/>
                      <a:pt x="4400" y="404"/>
                      <a:pt x="4389" y="420"/>
                    </a:cubicBezTo>
                    <a:cubicBezTo>
                      <a:pt x="4378" y="436"/>
                      <a:pt x="4366" y="453"/>
                      <a:pt x="4360" y="453"/>
                    </a:cubicBezTo>
                    <a:cubicBezTo>
                      <a:pt x="4360" y="453"/>
                      <a:pt x="4360" y="453"/>
                      <a:pt x="4359" y="453"/>
                    </a:cubicBezTo>
                    <a:cubicBezTo>
                      <a:pt x="4348" y="449"/>
                      <a:pt x="4364" y="358"/>
                      <a:pt x="4353" y="355"/>
                    </a:cubicBezTo>
                    <a:cubicBezTo>
                      <a:pt x="4341" y="351"/>
                      <a:pt x="4340" y="316"/>
                      <a:pt x="4328" y="312"/>
                    </a:cubicBezTo>
                    <a:cubicBezTo>
                      <a:pt x="4328" y="312"/>
                      <a:pt x="4328" y="312"/>
                      <a:pt x="4328" y="312"/>
                    </a:cubicBezTo>
                    <a:cubicBezTo>
                      <a:pt x="4321" y="312"/>
                      <a:pt x="4310" y="328"/>
                      <a:pt x="4299" y="344"/>
                    </a:cubicBezTo>
                    <a:cubicBezTo>
                      <a:pt x="4287" y="361"/>
                      <a:pt x="4276" y="377"/>
                      <a:pt x="4270" y="377"/>
                    </a:cubicBezTo>
                    <a:cubicBezTo>
                      <a:pt x="4270" y="377"/>
                      <a:pt x="4269" y="377"/>
                      <a:pt x="4269" y="377"/>
                    </a:cubicBezTo>
                    <a:cubicBezTo>
                      <a:pt x="4269" y="377"/>
                      <a:pt x="4269" y="377"/>
                      <a:pt x="4268" y="377"/>
                    </a:cubicBezTo>
                    <a:cubicBezTo>
                      <a:pt x="4262" y="377"/>
                      <a:pt x="4251" y="394"/>
                      <a:pt x="4239" y="411"/>
                    </a:cubicBezTo>
                    <a:cubicBezTo>
                      <a:pt x="4228" y="428"/>
                      <a:pt x="4216" y="445"/>
                      <a:pt x="4210" y="445"/>
                    </a:cubicBezTo>
                    <a:cubicBezTo>
                      <a:pt x="4210" y="445"/>
                      <a:pt x="4210" y="445"/>
                      <a:pt x="4209" y="445"/>
                    </a:cubicBezTo>
                    <a:cubicBezTo>
                      <a:pt x="4198" y="442"/>
                      <a:pt x="4207" y="374"/>
                      <a:pt x="4195" y="370"/>
                    </a:cubicBezTo>
                    <a:cubicBezTo>
                      <a:pt x="4195" y="370"/>
                      <a:pt x="4194" y="370"/>
                      <a:pt x="4194" y="370"/>
                    </a:cubicBezTo>
                    <a:cubicBezTo>
                      <a:pt x="4188" y="370"/>
                      <a:pt x="4178" y="383"/>
                      <a:pt x="4168" y="396"/>
                    </a:cubicBezTo>
                    <a:cubicBezTo>
                      <a:pt x="4158" y="409"/>
                      <a:pt x="4148" y="423"/>
                      <a:pt x="4142" y="423"/>
                    </a:cubicBezTo>
                    <a:cubicBezTo>
                      <a:pt x="4141" y="423"/>
                      <a:pt x="4141" y="423"/>
                      <a:pt x="4141" y="422"/>
                    </a:cubicBezTo>
                    <a:cubicBezTo>
                      <a:pt x="4129" y="419"/>
                      <a:pt x="4119" y="411"/>
                      <a:pt x="4107" y="408"/>
                    </a:cubicBezTo>
                    <a:cubicBezTo>
                      <a:pt x="4096" y="404"/>
                      <a:pt x="4104" y="337"/>
                      <a:pt x="4092" y="333"/>
                    </a:cubicBezTo>
                    <a:cubicBezTo>
                      <a:pt x="4081" y="330"/>
                      <a:pt x="4097" y="236"/>
                      <a:pt x="4085" y="233"/>
                    </a:cubicBezTo>
                    <a:cubicBezTo>
                      <a:pt x="4084" y="233"/>
                      <a:pt x="4084" y="232"/>
                      <a:pt x="4083" y="232"/>
                    </a:cubicBezTo>
                    <a:cubicBezTo>
                      <a:pt x="4077" y="232"/>
                      <a:pt x="4070" y="238"/>
                      <a:pt x="4062" y="244"/>
                    </a:cubicBezTo>
                    <a:cubicBezTo>
                      <a:pt x="4055" y="250"/>
                      <a:pt x="4047" y="256"/>
                      <a:pt x="4042" y="256"/>
                    </a:cubicBezTo>
                    <a:cubicBezTo>
                      <a:pt x="4041" y="256"/>
                      <a:pt x="4040" y="256"/>
                      <a:pt x="4040" y="256"/>
                    </a:cubicBezTo>
                    <a:cubicBezTo>
                      <a:pt x="4028" y="253"/>
                      <a:pt x="4022" y="232"/>
                      <a:pt x="4010" y="229"/>
                    </a:cubicBezTo>
                    <a:cubicBezTo>
                      <a:pt x="4010" y="229"/>
                      <a:pt x="4010" y="229"/>
                      <a:pt x="4009" y="229"/>
                    </a:cubicBezTo>
                    <a:cubicBezTo>
                      <a:pt x="4003" y="229"/>
                      <a:pt x="3987" y="261"/>
                      <a:pt x="3971" y="294"/>
                    </a:cubicBezTo>
                    <a:cubicBezTo>
                      <a:pt x="3956" y="327"/>
                      <a:pt x="3940" y="360"/>
                      <a:pt x="3933" y="360"/>
                    </a:cubicBezTo>
                    <a:cubicBezTo>
                      <a:pt x="3933" y="360"/>
                      <a:pt x="3933" y="360"/>
                      <a:pt x="3933" y="360"/>
                    </a:cubicBezTo>
                    <a:cubicBezTo>
                      <a:pt x="3921" y="357"/>
                      <a:pt x="3925" y="302"/>
                      <a:pt x="3913" y="299"/>
                    </a:cubicBezTo>
                    <a:cubicBezTo>
                      <a:pt x="3902" y="295"/>
                      <a:pt x="3920" y="189"/>
                      <a:pt x="3908" y="186"/>
                    </a:cubicBezTo>
                    <a:cubicBezTo>
                      <a:pt x="3908" y="185"/>
                      <a:pt x="3907" y="185"/>
                      <a:pt x="3907" y="185"/>
                    </a:cubicBezTo>
                    <a:cubicBezTo>
                      <a:pt x="3901" y="185"/>
                      <a:pt x="3891" y="198"/>
                      <a:pt x="3882" y="211"/>
                    </a:cubicBezTo>
                    <a:cubicBezTo>
                      <a:pt x="3872" y="224"/>
                      <a:pt x="3862" y="237"/>
                      <a:pt x="3856" y="237"/>
                    </a:cubicBezTo>
                    <a:cubicBezTo>
                      <a:pt x="3856" y="237"/>
                      <a:pt x="3856" y="237"/>
                      <a:pt x="3855" y="237"/>
                    </a:cubicBezTo>
                    <a:cubicBezTo>
                      <a:pt x="3844" y="233"/>
                      <a:pt x="3834" y="224"/>
                      <a:pt x="3822" y="221"/>
                    </a:cubicBezTo>
                    <a:cubicBezTo>
                      <a:pt x="3810" y="218"/>
                      <a:pt x="3801" y="204"/>
                      <a:pt x="3790" y="201"/>
                    </a:cubicBezTo>
                    <a:cubicBezTo>
                      <a:pt x="3778" y="198"/>
                      <a:pt x="3778" y="150"/>
                      <a:pt x="3766" y="147"/>
                    </a:cubicBezTo>
                    <a:cubicBezTo>
                      <a:pt x="3766" y="147"/>
                      <a:pt x="3766" y="147"/>
                      <a:pt x="3766" y="147"/>
                    </a:cubicBezTo>
                    <a:cubicBezTo>
                      <a:pt x="3760" y="147"/>
                      <a:pt x="3746" y="176"/>
                      <a:pt x="3732" y="206"/>
                    </a:cubicBezTo>
                    <a:cubicBezTo>
                      <a:pt x="3718" y="235"/>
                      <a:pt x="3704" y="265"/>
                      <a:pt x="3698" y="265"/>
                    </a:cubicBezTo>
                    <a:cubicBezTo>
                      <a:pt x="3698" y="265"/>
                      <a:pt x="3697" y="265"/>
                      <a:pt x="3697" y="265"/>
                    </a:cubicBezTo>
                    <a:cubicBezTo>
                      <a:pt x="3686" y="262"/>
                      <a:pt x="3703" y="146"/>
                      <a:pt x="3691" y="143"/>
                    </a:cubicBezTo>
                    <a:cubicBezTo>
                      <a:pt x="3691" y="143"/>
                      <a:pt x="3691" y="143"/>
                      <a:pt x="3690" y="143"/>
                    </a:cubicBezTo>
                    <a:cubicBezTo>
                      <a:pt x="3684" y="143"/>
                      <a:pt x="3675" y="158"/>
                      <a:pt x="3665" y="172"/>
                    </a:cubicBezTo>
                    <a:cubicBezTo>
                      <a:pt x="3655" y="187"/>
                      <a:pt x="3646" y="201"/>
                      <a:pt x="3640" y="201"/>
                    </a:cubicBezTo>
                    <a:cubicBezTo>
                      <a:pt x="3639" y="201"/>
                      <a:pt x="3639" y="201"/>
                      <a:pt x="3639" y="201"/>
                    </a:cubicBezTo>
                    <a:cubicBezTo>
                      <a:pt x="3627" y="198"/>
                      <a:pt x="3633" y="124"/>
                      <a:pt x="3621" y="121"/>
                    </a:cubicBezTo>
                    <a:cubicBezTo>
                      <a:pt x="3621" y="121"/>
                      <a:pt x="3621" y="121"/>
                      <a:pt x="3621" y="121"/>
                    </a:cubicBezTo>
                    <a:cubicBezTo>
                      <a:pt x="3614" y="121"/>
                      <a:pt x="3600" y="157"/>
                      <a:pt x="3585" y="193"/>
                    </a:cubicBezTo>
                    <a:cubicBezTo>
                      <a:pt x="3570" y="229"/>
                      <a:pt x="3556" y="264"/>
                      <a:pt x="3549" y="264"/>
                    </a:cubicBezTo>
                    <a:cubicBezTo>
                      <a:pt x="3549" y="264"/>
                      <a:pt x="3549" y="264"/>
                      <a:pt x="3549" y="264"/>
                    </a:cubicBezTo>
                    <a:cubicBezTo>
                      <a:pt x="3537" y="262"/>
                      <a:pt x="3556" y="131"/>
                      <a:pt x="3544" y="128"/>
                    </a:cubicBezTo>
                    <a:cubicBezTo>
                      <a:pt x="3532" y="125"/>
                      <a:pt x="3520" y="124"/>
                      <a:pt x="3508" y="122"/>
                    </a:cubicBezTo>
                    <a:cubicBezTo>
                      <a:pt x="3496" y="119"/>
                      <a:pt x="3488" y="97"/>
                      <a:pt x="3476" y="95"/>
                    </a:cubicBezTo>
                    <a:cubicBezTo>
                      <a:pt x="3476" y="95"/>
                      <a:pt x="3475" y="95"/>
                      <a:pt x="3475" y="95"/>
                    </a:cubicBezTo>
                    <a:cubicBezTo>
                      <a:pt x="3469" y="95"/>
                      <a:pt x="3460" y="110"/>
                      <a:pt x="3451" y="125"/>
                    </a:cubicBezTo>
                    <a:cubicBezTo>
                      <a:pt x="3442" y="140"/>
                      <a:pt x="3432" y="155"/>
                      <a:pt x="3426" y="155"/>
                    </a:cubicBezTo>
                    <a:cubicBezTo>
                      <a:pt x="3426" y="155"/>
                      <a:pt x="3426" y="155"/>
                      <a:pt x="3426" y="155"/>
                    </a:cubicBezTo>
                    <a:cubicBezTo>
                      <a:pt x="3425" y="155"/>
                      <a:pt x="3425" y="155"/>
                      <a:pt x="3425" y="155"/>
                    </a:cubicBezTo>
                    <a:cubicBezTo>
                      <a:pt x="3419" y="155"/>
                      <a:pt x="3410" y="170"/>
                      <a:pt x="3401" y="184"/>
                    </a:cubicBezTo>
                    <a:cubicBezTo>
                      <a:pt x="3392" y="199"/>
                      <a:pt x="3383" y="214"/>
                      <a:pt x="3377" y="214"/>
                    </a:cubicBezTo>
                    <a:cubicBezTo>
                      <a:pt x="3377" y="214"/>
                      <a:pt x="3377" y="214"/>
                      <a:pt x="3377" y="214"/>
                    </a:cubicBezTo>
                    <a:cubicBezTo>
                      <a:pt x="3365" y="211"/>
                      <a:pt x="3357" y="194"/>
                      <a:pt x="3345" y="192"/>
                    </a:cubicBezTo>
                    <a:cubicBezTo>
                      <a:pt x="3333" y="189"/>
                      <a:pt x="3334" y="118"/>
                      <a:pt x="3322" y="116"/>
                    </a:cubicBezTo>
                    <a:cubicBezTo>
                      <a:pt x="3310" y="114"/>
                      <a:pt x="3305" y="74"/>
                      <a:pt x="3293" y="72"/>
                    </a:cubicBezTo>
                    <a:cubicBezTo>
                      <a:pt x="3293" y="72"/>
                      <a:pt x="3292" y="72"/>
                      <a:pt x="3292" y="72"/>
                    </a:cubicBezTo>
                    <a:cubicBezTo>
                      <a:pt x="3286" y="72"/>
                      <a:pt x="3278" y="86"/>
                      <a:pt x="3269" y="100"/>
                    </a:cubicBezTo>
                    <a:cubicBezTo>
                      <a:pt x="3261" y="115"/>
                      <a:pt x="3252" y="129"/>
                      <a:pt x="3246" y="129"/>
                    </a:cubicBezTo>
                    <a:cubicBezTo>
                      <a:pt x="3246" y="129"/>
                      <a:pt x="3246" y="129"/>
                      <a:pt x="3246" y="129"/>
                    </a:cubicBezTo>
                    <a:cubicBezTo>
                      <a:pt x="3234" y="127"/>
                      <a:pt x="3233" y="57"/>
                      <a:pt x="3221" y="55"/>
                    </a:cubicBezTo>
                    <a:cubicBezTo>
                      <a:pt x="3221" y="55"/>
                      <a:pt x="3221" y="55"/>
                      <a:pt x="3220" y="55"/>
                    </a:cubicBezTo>
                    <a:cubicBezTo>
                      <a:pt x="3214" y="55"/>
                      <a:pt x="3206" y="73"/>
                      <a:pt x="3197" y="91"/>
                    </a:cubicBezTo>
                    <a:cubicBezTo>
                      <a:pt x="3188" y="108"/>
                      <a:pt x="3179" y="126"/>
                      <a:pt x="3173" y="126"/>
                    </a:cubicBezTo>
                    <a:cubicBezTo>
                      <a:pt x="3173" y="126"/>
                      <a:pt x="3173" y="126"/>
                      <a:pt x="3173" y="126"/>
                    </a:cubicBezTo>
                    <a:cubicBezTo>
                      <a:pt x="3161" y="124"/>
                      <a:pt x="3150" y="120"/>
                      <a:pt x="3138" y="118"/>
                    </a:cubicBezTo>
                    <a:cubicBezTo>
                      <a:pt x="3126" y="116"/>
                      <a:pt x="3123" y="44"/>
                      <a:pt x="3111" y="43"/>
                    </a:cubicBezTo>
                    <a:cubicBezTo>
                      <a:pt x="3111" y="43"/>
                      <a:pt x="3111" y="43"/>
                      <a:pt x="3111" y="43"/>
                    </a:cubicBezTo>
                    <a:cubicBezTo>
                      <a:pt x="3105" y="43"/>
                      <a:pt x="3095" y="73"/>
                      <a:pt x="3085" y="103"/>
                    </a:cubicBezTo>
                    <a:cubicBezTo>
                      <a:pt x="3075" y="134"/>
                      <a:pt x="3065" y="164"/>
                      <a:pt x="3059" y="164"/>
                    </a:cubicBezTo>
                    <a:cubicBezTo>
                      <a:pt x="3059" y="164"/>
                      <a:pt x="3059" y="164"/>
                      <a:pt x="3059" y="164"/>
                    </a:cubicBezTo>
                    <a:cubicBezTo>
                      <a:pt x="3047" y="163"/>
                      <a:pt x="3051" y="27"/>
                      <a:pt x="3039" y="25"/>
                    </a:cubicBezTo>
                    <a:cubicBezTo>
                      <a:pt x="3027" y="24"/>
                      <a:pt x="3016" y="2"/>
                      <a:pt x="3004" y="0"/>
                    </a:cubicBezTo>
                    <a:cubicBezTo>
                      <a:pt x="3004" y="0"/>
                      <a:pt x="3004" y="0"/>
                      <a:pt x="3004" y="0"/>
                    </a:cubicBezTo>
                  </a:path>
                </a:pathLst>
              </a:custGeom>
              <a:solidFill>
                <a:srgbClr val="33B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9" name="Freeform 3566">
                <a:extLst>
                  <a:ext uri="{FF2B5EF4-FFF2-40B4-BE49-F238E27FC236}">
                    <a16:creationId xmlns:a16="http://schemas.microsoft.com/office/drawing/2014/main" id="{0FBBD39C-7B93-4B79-A48F-61358BFD7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1499"/>
                <a:ext cx="3395" cy="975"/>
              </a:xfrm>
              <a:custGeom>
                <a:avLst/>
                <a:gdLst>
                  <a:gd name="T0" fmla="*/ 0 w 3976"/>
                  <a:gd name="T1" fmla="*/ 1146 h 1146"/>
                  <a:gd name="T2" fmla="*/ 3976 w 3976"/>
                  <a:gd name="T3" fmla="*/ 1146 h 1146"/>
                  <a:gd name="T4" fmla="*/ 3976 w 3976"/>
                  <a:gd name="T5" fmla="*/ 186 h 1146"/>
                  <a:gd name="T6" fmla="*/ 0 w 3976"/>
                  <a:gd name="T7" fmla="*/ 1146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76" h="1146">
                    <a:moveTo>
                      <a:pt x="0" y="1146"/>
                    </a:moveTo>
                    <a:cubicBezTo>
                      <a:pt x="3976" y="1146"/>
                      <a:pt x="3976" y="1146"/>
                      <a:pt x="3976" y="1146"/>
                    </a:cubicBezTo>
                    <a:cubicBezTo>
                      <a:pt x="3976" y="186"/>
                      <a:pt x="3976" y="186"/>
                      <a:pt x="3976" y="186"/>
                    </a:cubicBezTo>
                    <a:cubicBezTo>
                      <a:pt x="3976" y="186"/>
                      <a:pt x="1478" y="0"/>
                      <a:pt x="0" y="1146"/>
                    </a:cubicBezTo>
                  </a:path>
                </a:pathLst>
              </a:custGeom>
              <a:solidFill>
                <a:srgbClr val="0194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0" name="Freeform 3567">
                <a:extLst>
                  <a:ext uri="{FF2B5EF4-FFF2-40B4-BE49-F238E27FC236}">
                    <a16:creationId xmlns:a16="http://schemas.microsoft.com/office/drawing/2014/main" id="{CAC997BF-E2A1-480B-99A4-212D6ED92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" y="1703"/>
                <a:ext cx="3500" cy="1015"/>
              </a:xfrm>
              <a:custGeom>
                <a:avLst/>
                <a:gdLst>
                  <a:gd name="T0" fmla="*/ 165 w 4098"/>
                  <a:gd name="T1" fmla="*/ 1174 h 1193"/>
                  <a:gd name="T2" fmla="*/ 346 w 4098"/>
                  <a:gd name="T3" fmla="*/ 1062 h 1193"/>
                  <a:gd name="T4" fmla="*/ 527 w 4098"/>
                  <a:gd name="T5" fmla="*/ 1170 h 1193"/>
                  <a:gd name="T6" fmla="*/ 707 w 4098"/>
                  <a:gd name="T7" fmla="*/ 1005 h 1193"/>
                  <a:gd name="T8" fmla="*/ 888 w 4098"/>
                  <a:gd name="T9" fmla="*/ 1114 h 1193"/>
                  <a:gd name="T10" fmla="*/ 1069 w 4098"/>
                  <a:gd name="T11" fmla="*/ 1145 h 1193"/>
                  <a:gd name="T12" fmla="*/ 1250 w 4098"/>
                  <a:gd name="T13" fmla="*/ 1135 h 1193"/>
                  <a:gd name="T14" fmla="*/ 1430 w 4098"/>
                  <a:gd name="T15" fmla="*/ 1025 h 1193"/>
                  <a:gd name="T16" fmla="*/ 1611 w 4098"/>
                  <a:gd name="T17" fmla="*/ 1010 h 1193"/>
                  <a:gd name="T18" fmla="*/ 1792 w 4098"/>
                  <a:gd name="T19" fmla="*/ 1144 h 1193"/>
                  <a:gd name="T20" fmla="*/ 1972 w 4098"/>
                  <a:gd name="T21" fmla="*/ 1155 h 1193"/>
                  <a:gd name="T22" fmla="*/ 2153 w 4098"/>
                  <a:gd name="T23" fmla="*/ 997 h 1193"/>
                  <a:gd name="T24" fmla="*/ 2334 w 4098"/>
                  <a:gd name="T25" fmla="*/ 1074 h 1193"/>
                  <a:gd name="T26" fmla="*/ 2515 w 4098"/>
                  <a:gd name="T27" fmla="*/ 1078 h 1193"/>
                  <a:gd name="T28" fmla="*/ 2695 w 4098"/>
                  <a:gd name="T29" fmla="*/ 1005 h 1193"/>
                  <a:gd name="T30" fmla="*/ 2876 w 4098"/>
                  <a:gd name="T31" fmla="*/ 1091 h 1193"/>
                  <a:gd name="T32" fmla="*/ 3057 w 4098"/>
                  <a:gd name="T33" fmla="*/ 1019 h 1193"/>
                  <a:gd name="T34" fmla="*/ 3238 w 4098"/>
                  <a:gd name="T35" fmla="*/ 1042 h 1193"/>
                  <a:gd name="T36" fmla="*/ 3419 w 4098"/>
                  <a:gd name="T37" fmla="*/ 1023 h 1193"/>
                  <a:gd name="T38" fmla="*/ 3599 w 4098"/>
                  <a:gd name="T39" fmla="*/ 1139 h 1193"/>
                  <a:gd name="T40" fmla="*/ 3780 w 4098"/>
                  <a:gd name="T41" fmla="*/ 1140 h 1193"/>
                  <a:gd name="T42" fmla="*/ 3961 w 4098"/>
                  <a:gd name="T43" fmla="*/ 1004 h 1193"/>
                  <a:gd name="T44" fmla="*/ 3884 w 4098"/>
                  <a:gd name="T45" fmla="*/ 970 h 1193"/>
                  <a:gd name="T46" fmla="*/ 3890 w 4098"/>
                  <a:gd name="T47" fmla="*/ 792 h 1193"/>
                  <a:gd name="T48" fmla="*/ 3880 w 4098"/>
                  <a:gd name="T49" fmla="*/ 615 h 1193"/>
                  <a:gd name="T50" fmla="*/ 4098 w 4098"/>
                  <a:gd name="T51" fmla="*/ 437 h 1193"/>
                  <a:gd name="T52" fmla="*/ 3908 w 4098"/>
                  <a:gd name="T53" fmla="*/ 259 h 1193"/>
                  <a:gd name="T54" fmla="*/ 4020 w 4098"/>
                  <a:gd name="T55" fmla="*/ 119 h 1193"/>
                  <a:gd name="T56" fmla="*/ 3853 w 4098"/>
                  <a:gd name="T57" fmla="*/ 97 h 1193"/>
                  <a:gd name="T58" fmla="*/ 3725 w 4098"/>
                  <a:gd name="T59" fmla="*/ 194 h 1193"/>
                  <a:gd name="T60" fmla="*/ 3599 w 4098"/>
                  <a:gd name="T61" fmla="*/ 82 h 1193"/>
                  <a:gd name="T62" fmla="*/ 3490 w 4098"/>
                  <a:gd name="T63" fmla="*/ 100 h 1193"/>
                  <a:gd name="T64" fmla="*/ 3364 w 4098"/>
                  <a:gd name="T65" fmla="*/ 122 h 1193"/>
                  <a:gd name="T66" fmla="*/ 3270 w 4098"/>
                  <a:gd name="T67" fmla="*/ 33 h 1193"/>
                  <a:gd name="T68" fmla="*/ 3130 w 4098"/>
                  <a:gd name="T69" fmla="*/ 145 h 1193"/>
                  <a:gd name="T70" fmla="*/ 3001 w 4098"/>
                  <a:gd name="T71" fmla="*/ 120 h 1193"/>
                  <a:gd name="T72" fmla="*/ 2889 w 4098"/>
                  <a:gd name="T73" fmla="*/ 84 h 1193"/>
                  <a:gd name="T74" fmla="*/ 2778 w 4098"/>
                  <a:gd name="T75" fmla="*/ 260 h 1193"/>
                  <a:gd name="T76" fmla="*/ 2679 w 4098"/>
                  <a:gd name="T77" fmla="*/ 177 h 1193"/>
                  <a:gd name="T78" fmla="*/ 2573 w 4098"/>
                  <a:gd name="T79" fmla="*/ 206 h 1193"/>
                  <a:gd name="T80" fmla="*/ 2449 w 4098"/>
                  <a:gd name="T81" fmla="*/ 90 h 1193"/>
                  <a:gd name="T82" fmla="*/ 2336 w 4098"/>
                  <a:gd name="T83" fmla="*/ 204 h 1193"/>
                  <a:gd name="T84" fmla="*/ 2220 w 4098"/>
                  <a:gd name="T85" fmla="*/ 282 h 1193"/>
                  <a:gd name="T86" fmla="*/ 2110 w 4098"/>
                  <a:gd name="T87" fmla="*/ 277 h 1193"/>
                  <a:gd name="T88" fmla="*/ 1999 w 4098"/>
                  <a:gd name="T89" fmla="*/ 367 h 1193"/>
                  <a:gd name="T90" fmla="*/ 1892 w 4098"/>
                  <a:gd name="T91" fmla="*/ 377 h 1193"/>
                  <a:gd name="T92" fmla="*/ 1758 w 4098"/>
                  <a:gd name="T93" fmla="*/ 275 h 1193"/>
                  <a:gd name="T94" fmla="*/ 1649 w 4098"/>
                  <a:gd name="T95" fmla="*/ 287 h 1193"/>
                  <a:gd name="T96" fmla="*/ 1539 w 4098"/>
                  <a:gd name="T97" fmla="*/ 439 h 1193"/>
                  <a:gd name="T98" fmla="*/ 1388 w 4098"/>
                  <a:gd name="T99" fmla="*/ 372 h 1193"/>
                  <a:gd name="T100" fmla="*/ 1268 w 4098"/>
                  <a:gd name="T101" fmla="*/ 477 h 1193"/>
                  <a:gd name="T102" fmla="*/ 1145 w 4098"/>
                  <a:gd name="T103" fmla="*/ 610 h 1193"/>
                  <a:gd name="T104" fmla="*/ 982 w 4098"/>
                  <a:gd name="T105" fmla="*/ 484 h 1193"/>
                  <a:gd name="T106" fmla="*/ 876 w 4098"/>
                  <a:gd name="T107" fmla="*/ 702 h 1193"/>
                  <a:gd name="T108" fmla="*/ 743 w 4098"/>
                  <a:gd name="T109" fmla="*/ 667 h 1193"/>
                  <a:gd name="T110" fmla="*/ 637 w 4098"/>
                  <a:gd name="T111" fmla="*/ 696 h 1193"/>
                  <a:gd name="T112" fmla="*/ 503 w 4098"/>
                  <a:gd name="T113" fmla="*/ 714 h 1193"/>
                  <a:gd name="T114" fmla="*/ 425 w 4098"/>
                  <a:gd name="T115" fmla="*/ 837 h 1193"/>
                  <a:gd name="T116" fmla="*/ 293 w 4098"/>
                  <a:gd name="T117" fmla="*/ 864 h 1193"/>
                  <a:gd name="T118" fmla="*/ 222 w 4098"/>
                  <a:gd name="T119" fmla="*/ 986 h 1193"/>
                  <a:gd name="T120" fmla="*/ 147 w 4098"/>
                  <a:gd name="T121" fmla="*/ 1066 h 1193"/>
                  <a:gd name="T122" fmla="*/ 38 w 4098"/>
                  <a:gd name="T123" fmla="*/ 1013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98" h="1193">
                    <a:moveTo>
                      <a:pt x="38" y="1013"/>
                    </a:moveTo>
                    <a:cubicBezTo>
                      <a:pt x="56" y="1018"/>
                      <a:pt x="39" y="989"/>
                      <a:pt x="57" y="989"/>
                    </a:cubicBezTo>
                    <a:cubicBezTo>
                      <a:pt x="75" y="989"/>
                      <a:pt x="75" y="961"/>
                      <a:pt x="93" y="961"/>
                    </a:cubicBezTo>
                    <a:cubicBezTo>
                      <a:pt x="111" y="961"/>
                      <a:pt x="111" y="1134"/>
                      <a:pt x="129" y="1134"/>
                    </a:cubicBezTo>
                    <a:cubicBezTo>
                      <a:pt x="147" y="1134"/>
                      <a:pt x="147" y="1174"/>
                      <a:pt x="165" y="1174"/>
                    </a:cubicBezTo>
                    <a:cubicBezTo>
                      <a:pt x="183" y="1174"/>
                      <a:pt x="183" y="1139"/>
                      <a:pt x="201" y="1139"/>
                    </a:cubicBezTo>
                    <a:cubicBezTo>
                      <a:pt x="219" y="1139"/>
                      <a:pt x="219" y="1166"/>
                      <a:pt x="238" y="1166"/>
                    </a:cubicBezTo>
                    <a:cubicBezTo>
                      <a:pt x="256" y="1166"/>
                      <a:pt x="256" y="1111"/>
                      <a:pt x="274" y="1111"/>
                    </a:cubicBezTo>
                    <a:cubicBezTo>
                      <a:pt x="292" y="1111"/>
                      <a:pt x="292" y="1097"/>
                      <a:pt x="310" y="1097"/>
                    </a:cubicBezTo>
                    <a:cubicBezTo>
                      <a:pt x="328" y="1097"/>
                      <a:pt x="328" y="1062"/>
                      <a:pt x="346" y="1062"/>
                    </a:cubicBezTo>
                    <a:cubicBezTo>
                      <a:pt x="364" y="1062"/>
                      <a:pt x="364" y="1014"/>
                      <a:pt x="382" y="1014"/>
                    </a:cubicBezTo>
                    <a:cubicBezTo>
                      <a:pt x="400" y="1014"/>
                      <a:pt x="400" y="1104"/>
                      <a:pt x="418" y="1104"/>
                    </a:cubicBezTo>
                    <a:cubicBezTo>
                      <a:pt x="436" y="1104"/>
                      <a:pt x="436" y="1071"/>
                      <a:pt x="454" y="1071"/>
                    </a:cubicBezTo>
                    <a:cubicBezTo>
                      <a:pt x="472" y="1071"/>
                      <a:pt x="472" y="1193"/>
                      <a:pt x="491" y="1193"/>
                    </a:cubicBezTo>
                    <a:cubicBezTo>
                      <a:pt x="509" y="1193"/>
                      <a:pt x="509" y="1170"/>
                      <a:pt x="527" y="1170"/>
                    </a:cubicBezTo>
                    <a:cubicBezTo>
                      <a:pt x="545" y="1170"/>
                      <a:pt x="545" y="1064"/>
                      <a:pt x="563" y="1064"/>
                    </a:cubicBezTo>
                    <a:cubicBezTo>
                      <a:pt x="581" y="1064"/>
                      <a:pt x="581" y="1156"/>
                      <a:pt x="599" y="1156"/>
                    </a:cubicBezTo>
                    <a:cubicBezTo>
                      <a:pt x="617" y="1156"/>
                      <a:pt x="617" y="1052"/>
                      <a:pt x="635" y="1052"/>
                    </a:cubicBezTo>
                    <a:cubicBezTo>
                      <a:pt x="653" y="1052"/>
                      <a:pt x="653" y="1157"/>
                      <a:pt x="671" y="1157"/>
                    </a:cubicBezTo>
                    <a:cubicBezTo>
                      <a:pt x="689" y="1157"/>
                      <a:pt x="689" y="1005"/>
                      <a:pt x="707" y="1005"/>
                    </a:cubicBezTo>
                    <a:cubicBezTo>
                      <a:pt x="726" y="1005"/>
                      <a:pt x="726" y="970"/>
                      <a:pt x="744" y="970"/>
                    </a:cubicBezTo>
                    <a:cubicBezTo>
                      <a:pt x="762" y="970"/>
                      <a:pt x="762" y="1127"/>
                      <a:pt x="780" y="1127"/>
                    </a:cubicBezTo>
                    <a:cubicBezTo>
                      <a:pt x="798" y="1127"/>
                      <a:pt x="798" y="1050"/>
                      <a:pt x="816" y="1050"/>
                    </a:cubicBezTo>
                    <a:cubicBezTo>
                      <a:pt x="834" y="1050"/>
                      <a:pt x="834" y="1153"/>
                      <a:pt x="852" y="1153"/>
                    </a:cubicBezTo>
                    <a:cubicBezTo>
                      <a:pt x="870" y="1153"/>
                      <a:pt x="870" y="1114"/>
                      <a:pt x="888" y="1114"/>
                    </a:cubicBezTo>
                    <a:cubicBezTo>
                      <a:pt x="906" y="1114"/>
                      <a:pt x="906" y="1120"/>
                      <a:pt x="924" y="1120"/>
                    </a:cubicBezTo>
                    <a:cubicBezTo>
                      <a:pt x="942" y="1120"/>
                      <a:pt x="942" y="1100"/>
                      <a:pt x="960" y="1100"/>
                    </a:cubicBezTo>
                    <a:cubicBezTo>
                      <a:pt x="979" y="1100"/>
                      <a:pt x="979" y="982"/>
                      <a:pt x="997" y="982"/>
                    </a:cubicBezTo>
                    <a:cubicBezTo>
                      <a:pt x="1015" y="982"/>
                      <a:pt x="1015" y="964"/>
                      <a:pt x="1033" y="964"/>
                    </a:cubicBezTo>
                    <a:cubicBezTo>
                      <a:pt x="1051" y="964"/>
                      <a:pt x="1051" y="1145"/>
                      <a:pt x="1069" y="1145"/>
                    </a:cubicBezTo>
                    <a:cubicBezTo>
                      <a:pt x="1087" y="1145"/>
                      <a:pt x="1087" y="1161"/>
                      <a:pt x="1105" y="1161"/>
                    </a:cubicBezTo>
                    <a:cubicBezTo>
                      <a:pt x="1123" y="1161"/>
                      <a:pt x="1123" y="1050"/>
                      <a:pt x="1141" y="1050"/>
                    </a:cubicBezTo>
                    <a:cubicBezTo>
                      <a:pt x="1159" y="1050"/>
                      <a:pt x="1159" y="1071"/>
                      <a:pt x="1177" y="1071"/>
                    </a:cubicBezTo>
                    <a:cubicBezTo>
                      <a:pt x="1195" y="1071"/>
                      <a:pt x="1195" y="1112"/>
                      <a:pt x="1213" y="1112"/>
                    </a:cubicBezTo>
                    <a:cubicBezTo>
                      <a:pt x="1232" y="1112"/>
                      <a:pt x="1232" y="1135"/>
                      <a:pt x="1250" y="1135"/>
                    </a:cubicBezTo>
                    <a:cubicBezTo>
                      <a:pt x="1268" y="1135"/>
                      <a:pt x="1268" y="1144"/>
                      <a:pt x="1286" y="1144"/>
                    </a:cubicBezTo>
                    <a:cubicBezTo>
                      <a:pt x="1304" y="1144"/>
                      <a:pt x="1304" y="1079"/>
                      <a:pt x="1322" y="1079"/>
                    </a:cubicBezTo>
                    <a:cubicBezTo>
                      <a:pt x="1340" y="1079"/>
                      <a:pt x="1340" y="1085"/>
                      <a:pt x="1358" y="1085"/>
                    </a:cubicBezTo>
                    <a:cubicBezTo>
                      <a:pt x="1376" y="1085"/>
                      <a:pt x="1376" y="961"/>
                      <a:pt x="1394" y="961"/>
                    </a:cubicBezTo>
                    <a:cubicBezTo>
                      <a:pt x="1412" y="961"/>
                      <a:pt x="1412" y="1025"/>
                      <a:pt x="1430" y="1025"/>
                    </a:cubicBezTo>
                    <a:cubicBezTo>
                      <a:pt x="1448" y="1025"/>
                      <a:pt x="1448" y="1166"/>
                      <a:pt x="1466" y="1166"/>
                    </a:cubicBezTo>
                    <a:cubicBezTo>
                      <a:pt x="1484" y="1166"/>
                      <a:pt x="1484" y="1192"/>
                      <a:pt x="1503" y="1192"/>
                    </a:cubicBezTo>
                    <a:cubicBezTo>
                      <a:pt x="1521" y="1192"/>
                      <a:pt x="1521" y="1136"/>
                      <a:pt x="1539" y="1136"/>
                    </a:cubicBezTo>
                    <a:cubicBezTo>
                      <a:pt x="1557" y="1136"/>
                      <a:pt x="1557" y="1118"/>
                      <a:pt x="1575" y="1118"/>
                    </a:cubicBezTo>
                    <a:cubicBezTo>
                      <a:pt x="1593" y="1118"/>
                      <a:pt x="1593" y="1010"/>
                      <a:pt x="1611" y="1010"/>
                    </a:cubicBezTo>
                    <a:cubicBezTo>
                      <a:pt x="1629" y="1010"/>
                      <a:pt x="1629" y="983"/>
                      <a:pt x="1647" y="983"/>
                    </a:cubicBezTo>
                    <a:cubicBezTo>
                      <a:pt x="1665" y="983"/>
                      <a:pt x="1665" y="1094"/>
                      <a:pt x="1683" y="1094"/>
                    </a:cubicBezTo>
                    <a:cubicBezTo>
                      <a:pt x="1701" y="1094"/>
                      <a:pt x="1701" y="1063"/>
                      <a:pt x="1719" y="1063"/>
                    </a:cubicBezTo>
                    <a:cubicBezTo>
                      <a:pt x="1737" y="1063"/>
                      <a:pt x="1737" y="1190"/>
                      <a:pt x="1756" y="1190"/>
                    </a:cubicBezTo>
                    <a:cubicBezTo>
                      <a:pt x="1774" y="1190"/>
                      <a:pt x="1774" y="1144"/>
                      <a:pt x="1792" y="1144"/>
                    </a:cubicBezTo>
                    <a:cubicBezTo>
                      <a:pt x="1810" y="1144"/>
                      <a:pt x="1810" y="961"/>
                      <a:pt x="1828" y="961"/>
                    </a:cubicBezTo>
                    <a:cubicBezTo>
                      <a:pt x="1846" y="961"/>
                      <a:pt x="1846" y="1124"/>
                      <a:pt x="1864" y="1124"/>
                    </a:cubicBezTo>
                    <a:cubicBezTo>
                      <a:pt x="1882" y="1124"/>
                      <a:pt x="1882" y="1025"/>
                      <a:pt x="1900" y="1025"/>
                    </a:cubicBezTo>
                    <a:cubicBezTo>
                      <a:pt x="1918" y="1025"/>
                      <a:pt x="1918" y="1005"/>
                      <a:pt x="1936" y="1005"/>
                    </a:cubicBezTo>
                    <a:cubicBezTo>
                      <a:pt x="1954" y="1005"/>
                      <a:pt x="1954" y="1155"/>
                      <a:pt x="1972" y="1155"/>
                    </a:cubicBezTo>
                    <a:cubicBezTo>
                      <a:pt x="1990" y="1155"/>
                      <a:pt x="1990" y="1031"/>
                      <a:pt x="2009" y="1031"/>
                    </a:cubicBezTo>
                    <a:cubicBezTo>
                      <a:pt x="2027" y="1031"/>
                      <a:pt x="2027" y="1105"/>
                      <a:pt x="2045" y="1105"/>
                    </a:cubicBezTo>
                    <a:cubicBezTo>
                      <a:pt x="2063" y="1105"/>
                      <a:pt x="2063" y="1182"/>
                      <a:pt x="2081" y="1182"/>
                    </a:cubicBezTo>
                    <a:cubicBezTo>
                      <a:pt x="2099" y="1182"/>
                      <a:pt x="2099" y="1060"/>
                      <a:pt x="2117" y="1060"/>
                    </a:cubicBezTo>
                    <a:cubicBezTo>
                      <a:pt x="2135" y="1060"/>
                      <a:pt x="2135" y="997"/>
                      <a:pt x="2153" y="997"/>
                    </a:cubicBezTo>
                    <a:cubicBezTo>
                      <a:pt x="2171" y="997"/>
                      <a:pt x="2171" y="1163"/>
                      <a:pt x="2189" y="1163"/>
                    </a:cubicBezTo>
                    <a:cubicBezTo>
                      <a:pt x="2207" y="1163"/>
                      <a:pt x="2207" y="997"/>
                      <a:pt x="2225" y="997"/>
                    </a:cubicBezTo>
                    <a:cubicBezTo>
                      <a:pt x="2244" y="997"/>
                      <a:pt x="2244" y="1002"/>
                      <a:pt x="2262" y="1002"/>
                    </a:cubicBezTo>
                    <a:cubicBezTo>
                      <a:pt x="2280" y="1002"/>
                      <a:pt x="2280" y="1179"/>
                      <a:pt x="2298" y="1179"/>
                    </a:cubicBezTo>
                    <a:cubicBezTo>
                      <a:pt x="2316" y="1179"/>
                      <a:pt x="2316" y="1074"/>
                      <a:pt x="2334" y="1074"/>
                    </a:cubicBezTo>
                    <a:cubicBezTo>
                      <a:pt x="2352" y="1074"/>
                      <a:pt x="2352" y="1187"/>
                      <a:pt x="2370" y="1187"/>
                    </a:cubicBezTo>
                    <a:cubicBezTo>
                      <a:pt x="2388" y="1187"/>
                      <a:pt x="2388" y="1151"/>
                      <a:pt x="2406" y="1151"/>
                    </a:cubicBezTo>
                    <a:cubicBezTo>
                      <a:pt x="2424" y="1151"/>
                      <a:pt x="2424" y="963"/>
                      <a:pt x="2442" y="963"/>
                    </a:cubicBezTo>
                    <a:cubicBezTo>
                      <a:pt x="2460" y="963"/>
                      <a:pt x="2460" y="1124"/>
                      <a:pt x="2479" y="1124"/>
                    </a:cubicBezTo>
                    <a:cubicBezTo>
                      <a:pt x="2497" y="1124"/>
                      <a:pt x="2497" y="1078"/>
                      <a:pt x="2515" y="1078"/>
                    </a:cubicBezTo>
                    <a:cubicBezTo>
                      <a:pt x="2533" y="1078"/>
                      <a:pt x="2533" y="1080"/>
                      <a:pt x="2551" y="1080"/>
                    </a:cubicBezTo>
                    <a:cubicBezTo>
                      <a:pt x="2569" y="1080"/>
                      <a:pt x="2569" y="1044"/>
                      <a:pt x="2587" y="1044"/>
                    </a:cubicBezTo>
                    <a:cubicBezTo>
                      <a:pt x="2605" y="1044"/>
                      <a:pt x="2605" y="969"/>
                      <a:pt x="2623" y="969"/>
                    </a:cubicBezTo>
                    <a:cubicBezTo>
                      <a:pt x="2641" y="969"/>
                      <a:pt x="2641" y="984"/>
                      <a:pt x="2659" y="984"/>
                    </a:cubicBezTo>
                    <a:cubicBezTo>
                      <a:pt x="2677" y="984"/>
                      <a:pt x="2677" y="1005"/>
                      <a:pt x="2695" y="1005"/>
                    </a:cubicBezTo>
                    <a:cubicBezTo>
                      <a:pt x="2714" y="1005"/>
                      <a:pt x="2714" y="1073"/>
                      <a:pt x="2732" y="1073"/>
                    </a:cubicBezTo>
                    <a:cubicBezTo>
                      <a:pt x="2750" y="1073"/>
                      <a:pt x="2750" y="1078"/>
                      <a:pt x="2768" y="1078"/>
                    </a:cubicBezTo>
                    <a:cubicBezTo>
                      <a:pt x="2786" y="1078"/>
                      <a:pt x="2786" y="1127"/>
                      <a:pt x="2804" y="1127"/>
                    </a:cubicBezTo>
                    <a:cubicBezTo>
                      <a:pt x="2822" y="1127"/>
                      <a:pt x="2822" y="1049"/>
                      <a:pt x="2840" y="1049"/>
                    </a:cubicBezTo>
                    <a:cubicBezTo>
                      <a:pt x="2858" y="1049"/>
                      <a:pt x="2858" y="1091"/>
                      <a:pt x="2876" y="1091"/>
                    </a:cubicBezTo>
                    <a:cubicBezTo>
                      <a:pt x="2894" y="1091"/>
                      <a:pt x="2894" y="1053"/>
                      <a:pt x="2912" y="1053"/>
                    </a:cubicBezTo>
                    <a:cubicBezTo>
                      <a:pt x="2930" y="1053"/>
                      <a:pt x="2930" y="1189"/>
                      <a:pt x="2949" y="1189"/>
                    </a:cubicBezTo>
                    <a:cubicBezTo>
                      <a:pt x="2967" y="1189"/>
                      <a:pt x="2967" y="972"/>
                      <a:pt x="2985" y="972"/>
                    </a:cubicBezTo>
                    <a:cubicBezTo>
                      <a:pt x="3003" y="972"/>
                      <a:pt x="3003" y="973"/>
                      <a:pt x="3021" y="973"/>
                    </a:cubicBezTo>
                    <a:cubicBezTo>
                      <a:pt x="3039" y="973"/>
                      <a:pt x="3039" y="1019"/>
                      <a:pt x="3057" y="1019"/>
                    </a:cubicBezTo>
                    <a:cubicBezTo>
                      <a:pt x="3075" y="1019"/>
                      <a:pt x="3075" y="1076"/>
                      <a:pt x="3093" y="1076"/>
                    </a:cubicBezTo>
                    <a:cubicBezTo>
                      <a:pt x="3111" y="1076"/>
                      <a:pt x="3111" y="1011"/>
                      <a:pt x="3129" y="1011"/>
                    </a:cubicBezTo>
                    <a:cubicBezTo>
                      <a:pt x="3147" y="1011"/>
                      <a:pt x="3147" y="1078"/>
                      <a:pt x="3166" y="1078"/>
                    </a:cubicBezTo>
                    <a:cubicBezTo>
                      <a:pt x="3184" y="1078"/>
                      <a:pt x="3184" y="1192"/>
                      <a:pt x="3202" y="1192"/>
                    </a:cubicBezTo>
                    <a:cubicBezTo>
                      <a:pt x="3220" y="1192"/>
                      <a:pt x="3220" y="1042"/>
                      <a:pt x="3238" y="1042"/>
                    </a:cubicBezTo>
                    <a:cubicBezTo>
                      <a:pt x="3256" y="1042"/>
                      <a:pt x="3256" y="1035"/>
                      <a:pt x="3274" y="1035"/>
                    </a:cubicBezTo>
                    <a:cubicBezTo>
                      <a:pt x="3292" y="1035"/>
                      <a:pt x="3292" y="1185"/>
                      <a:pt x="3310" y="1185"/>
                    </a:cubicBezTo>
                    <a:cubicBezTo>
                      <a:pt x="3328" y="1185"/>
                      <a:pt x="3328" y="1036"/>
                      <a:pt x="3346" y="1036"/>
                    </a:cubicBezTo>
                    <a:cubicBezTo>
                      <a:pt x="3364" y="1036"/>
                      <a:pt x="3364" y="1054"/>
                      <a:pt x="3382" y="1054"/>
                    </a:cubicBezTo>
                    <a:cubicBezTo>
                      <a:pt x="3401" y="1054"/>
                      <a:pt x="3401" y="1023"/>
                      <a:pt x="3419" y="1023"/>
                    </a:cubicBezTo>
                    <a:cubicBezTo>
                      <a:pt x="3437" y="1023"/>
                      <a:pt x="3437" y="1156"/>
                      <a:pt x="3455" y="1156"/>
                    </a:cubicBezTo>
                    <a:cubicBezTo>
                      <a:pt x="3473" y="1156"/>
                      <a:pt x="3473" y="1000"/>
                      <a:pt x="3491" y="1000"/>
                    </a:cubicBezTo>
                    <a:cubicBezTo>
                      <a:pt x="3509" y="1000"/>
                      <a:pt x="3509" y="1101"/>
                      <a:pt x="3527" y="1101"/>
                    </a:cubicBezTo>
                    <a:cubicBezTo>
                      <a:pt x="3545" y="1101"/>
                      <a:pt x="3545" y="1036"/>
                      <a:pt x="3563" y="1036"/>
                    </a:cubicBezTo>
                    <a:cubicBezTo>
                      <a:pt x="3581" y="1036"/>
                      <a:pt x="3581" y="1139"/>
                      <a:pt x="3599" y="1139"/>
                    </a:cubicBezTo>
                    <a:cubicBezTo>
                      <a:pt x="3618" y="1139"/>
                      <a:pt x="3618" y="1085"/>
                      <a:pt x="3636" y="1085"/>
                    </a:cubicBezTo>
                    <a:cubicBezTo>
                      <a:pt x="3654" y="1085"/>
                      <a:pt x="3654" y="1148"/>
                      <a:pt x="3672" y="1148"/>
                    </a:cubicBezTo>
                    <a:cubicBezTo>
                      <a:pt x="3690" y="1148"/>
                      <a:pt x="3690" y="1073"/>
                      <a:pt x="3708" y="1073"/>
                    </a:cubicBezTo>
                    <a:cubicBezTo>
                      <a:pt x="3726" y="1073"/>
                      <a:pt x="3726" y="1137"/>
                      <a:pt x="3744" y="1137"/>
                    </a:cubicBezTo>
                    <a:cubicBezTo>
                      <a:pt x="3762" y="1137"/>
                      <a:pt x="3762" y="1140"/>
                      <a:pt x="3780" y="1140"/>
                    </a:cubicBezTo>
                    <a:cubicBezTo>
                      <a:pt x="3798" y="1140"/>
                      <a:pt x="3798" y="1014"/>
                      <a:pt x="3816" y="1014"/>
                    </a:cubicBezTo>
                    <a:cubicBezTo>
                      <a:pt x="3835" y="1014"/>
                      <a:pt x="3835" y="1110"/>
                      <a:pt x="3853" y="1110"/>
                    </a:cubicBezTo>
                    <a:cubicBezTo>
                      <a:pt x="3871" y="1110"/>
                      <a:pt x="3871" y="1122"/>
                      <a:pt x="3889" y="1122"/>
                    </a:cubicBezTo>
                    <a:cubicBezTo>
                      <a:pt x="3907" y="1122"/>
                      <a:pt x="3907" y="960"/>
                      <a:pt x="3925" y="960"/>
                    </a:cubicBezTo>
                    <a:cubicBezTo>
                      <a:pt x="3943" y="960"/>
                      <a:pt x="3943" y="1004"/>
                      <a:pt x="3961" y="1004"/>
                    </a:cubicBezTo>
                    <a:cubicBezTo>
                      <a:pt x="3979" y="1004"/>
                      <a:pt x="3943" y="1048"/>
                      <a:pt x="3956" y="1035"/>
                    </a:cubicBezTo>
                    <a:cubicBezTo>
                      <a:pt x="3962" y="1029"/>
                      <a:pt x="3966" y="1034"/>
                      <a:pt x="3967" y="1039"/>
                    </a:cubicBezTo>
                    <a:cubicBezTo>
                      <a:pt x="3969" y="1045"/>
                      <a:pt x="3969" y="1051"/>
                      <a:pt x="3969" y="1041"/>
                    </a:cubicBezTo>
                    <a:cubicBezTo>
                      <a:pt x="3969" y="1024"/>
                      <a:pt x="3940" y="1024"/>
                      <a:pt x="3940" y="1006"/>
                    </a:cubicBezTo>
                    <a:cubicBezTo>
                      <a:pt x="3940" y="988"/>
                      <a:pt x="3884" y="988"/>
                      <a:pt x="3884" y="970"/>
                    </a:cubicBezTo>
                    <a:cubicBezTo>
                      <a:pt x="3884" y="952"/>
                      <a:pt x="4046" y="952"/>
                      <a:pt x="4046" y="935"/>
                    </a:cubicBezTo>
                    <a:cubicBezTo>
                      <a:pt x="4046" y="917"/>
                      <a:pt x="3883" y="917"/>
                      <a:pt x="3883" y="899"/>
                    </a:cubicBezTo>
                    <a:cubicBezTo>
                      <a:pt x="3883" y="881"/>
                      <a:pt x="3884" y="881"/>
                      <a:pt x="3884" y="864"/>
                    </a:cubicBezTo>
                    <a:cubicBezTo>
                      <a:pt x="3884" y="846"/>
                      <a:pt x="3884" y="846"/>
                      <a:pt x="3884" y="828"/>
                    </a:cubicBezTo>
                    <a:cubicBezTo>
                      <a:pt x="3884" y="810"/>
                      <a:pt x="3890" y="810"/>
                      <a:pt x="3890" y="792"/>
                    </a:cubicBezTo>
                    <a:cubicBezTo>
                      <a:pt x="3890" y="775"/>
                      <a:pt x="3985" y="775"/>
                      <a:pt x="3985" y="757"/>
                    </a:cubicBezTo>
                    <a:cubicBezTo>
                      <a:pt x="3985" y="739"/>
                      <a:pt x="3911" y="739"/>
                      <a:pt x="3911" y="721"/>
                    </a:cubicBezTo>
                    <a:cubicBezTo>
                      <a:pt x="3911" y="704"/>
                      <a:pt x="3969" y="704"/>
                      <a:pt x="3969" y="686"/>
                    </a:cubicBezTo>
                    <a:cubicBezTo>
                      <a:pt x="3969" y="668"/>
                      <a:pt x="3983" y="668"/>
                      <a:pt x="3983" y="650"/>
                    </a:cubicBezTo>
                    <a:cubicBezTo>
                      <a:pt x="3983" y="633"/>
                      <a:pt x="3880" y="633"/>
                      <a:pt x="3880" y="615"/>
                    </a:cubicBezTo>
                    <a:cubicBezTo>
                      <a:pt x="3880" y="597"/>
                      <a:pt x="4021" y="597"/>
                      <a:pt x="4021" y="579"/>
                    </a:cubicBezTo>
                    <a:cubicBezTo>
                      <a:pt x="4021" y="561"/>
                      <a:pt x="4045" y="561"/>
                      <a:pt x="4045" y="544"/>
                    </a:cubicBezTo>
                    <a:cubicBezTo>
                      <a:pt x="4045" y="526"/>
                      <a:pt x="4092" y="526"/>
                      <a:pt x="4092" y="508"/>
                    </a:cubicBezTo>
                    <a:cubicBezTo>
                      <a:pt x="4092" y="490"/>
                      <a:pt x="3965" y="490"/>
                      <a:pt x="3965" y="472"/>
                    </a:cubicBezTo>
                    <a:cubicBezTo>
                      <a:pt x="3965" y="455"/>
                      <a:pt x="4098" y="455"/>
                      <a:pt x="4098" y="437"/>
                    </a:cubicBezTo>
                    <a:cubicBezTo>
                      <a:pt x="4098" y="419"/>
                      <a:pt x="3919" y="419"/>
                      <a:pt x="3919" y="401"/>
                    </a:cubicBezTo>
                    <a:cubicBezTo>
                      <a:pt x="3919" y="384"/>
                      <a:pt x="4033" y="384"/>
                      <a:pt x="4033" y="366"/>
                    </a:cubicBezTo>
                    <a:cubicBezTo>
                      <a:pt x="4033" y="348"/>
                      <a:pt x="3910" y="348"/>
                      <a:pt x="3910" y="330"/>
                    </a:cubicBezTo>
                    <a:cubicBezTo>
                      <a:pt x="3910" y="312"/>
                      <a:pt x="3889" y="312"/>
                      <a:pt x="3889" y="295"/>
                    </a:cubicBezTo>
                    <a:cubicBezTo>
                      <a:pt x="3889" y="277"/>
                      <a:pt x="3908" y="277"/>
                      <a:pt x="3908" y="259"/>
                    </a:cubicBezTo>
                    <a:cubicBezTo>
                      <a:pt x="3908" y="241"/>
                      <a:pt x="4062" y="241"/>
                      <a:pt x="4062" y="224"/>
                    </a:cubicBezTo>
                    <a:cubicBezTo>
                      <a:pt x="4062" y="206"/>
                      <a:pt x="4035" y="206"/>
                      <a:pt x="4035" y="188"/>
                    </a:cubicBezTo>
                    <a:cubicBezTo>
                      <a:pt x="4035" y="170"/>
                      <a:pt x="3911" y="170"/>
                      <a:pt x="3911" y="152"/>
                    </a:cubicBezTo>
                    <a:cubicBezTo>
                      <a:pt x="3911" y="135"/>
                      <a:pt x="4087" y="105"/>
                      <a:pt x="4081" y="88"/>
                    </a:cubicBezTo>
                    <a:cubicBezTo>
                      <a:pt x="4078" y="79"/>
                      <a:pt x="4049" y="99"/>
                      <a:pt x="4020" y="119"/>
                    </a:cubicBezTo>
                    <a:cubicBezTo>
                      <a:pt x="3995" y="136"/>
                      <a:pt x="3970" y="153"/>
                      <a:pt x="3959" y="153"/>
                    </a:cubicBezTo>
                    <a:cubicBezTo>
                      <a:pt x="3949" y="152"/>
                      <a:pt x="3942" y="51"/>
                      <a:pt x="3928" y="51"/>
                    </a:cubicBezTo>
                    <a:cubicBezTo>
                      <a:pt x="3922" y="50"/>
                      <a:pt x="3916" y="72"/>
                      <a:pt x="3909" y="94"/>
                    </a:cubicBezTo>
                    <a:cubicBezTo>
                      <a:pt x="3902" y="116"/>
                      <a:pt x="3894" y="138"/>
                      <a:pt x="3888" y="138"/>
                    </a:cubicBezTo>
                    <a:cubicBezTo>
                      <a:pt x="3876" y="138"/>
                      <a:pt x="3866" y="97"/>
                      <a:pt x="3853" y="97"/>
                    </a:cubicBezTo>
                    <a:cubicBezTo>
                      <a:pt x="3842" y="96"/>
                      <a:pt x="3831" y="33"/>
                      <a:pt x="3819" y="32"/>
                    </a:cubicBezTo>
                    <a:cubicBezTo>
                      <a:pt x="3807" y="32"/>
                      <a:pt x="3795" y="28"/>
                      <a:pt x="3782" y="28"/>
                    </a:cubicBezTo>
                    <a:cubicBezTo>
                      <a:pt x="3776" y="28"/>
                      <a:pt x="3769" y="68"/>
                      <a:pt x="3763" y="107"/>
                    </a:cubicBezTo>
                    <a:cubicBezTo>
                      <a:pt x="3756" y="147"/>
                      <a:pt x="3749" y="187"/>
                      <a:pt x="3742" y="187"/>
                    </a:cubicBezTo>
                    <a:cubicBezTo>
                      <a:pt x="3737" y="187"/>
                      <a:pt x="3731" y="190"/>
                      <a:pt x="3725" y="194"/>
                    </a:cubicBezTo>
                    <a:cubicBezTo>
                      <a:pt x="3719" y="197"/>
                      <a:pt x="3713" y="201"/>
                      <a:pt x="3706" y="201"/>
                    </a:cubicBezTo>
                    <a:cubicBezTo>
                      <a:pt x="3695" y="201"/>
                      <a:pt x="3685" y="11"/>
                      <a:pt x="3672" y="11"/>
                    </a:cubicBezTo>
                    <a:cubicBezTo>
                      <a:pt x="3666" y="11"/>
                      <a:pt x="3660" y="57"/>
                      <a:pt x="3654" y="103"/>
                    </a:cubicBezTo>
                    <a:cubicBezTo>
                      <a:pt x="3647" y="149"/>
                      <a:pt x="3641" y="196"/>
                      <a:pt x="3635" y="196"/>
                    </a:cubicBezTo>
                    <a:cubicBezTo>
                      <a:pt x="3623" y="195"/>
                      <a:pt x="3611" y="82"/>
                      <a:pt x="3599" y="82"/>
                    </a:cubicBezTo>
                    <a:cubicBezTo>
                      <a:pt x="3593" y="82"/>
                      <a:pt x="3587" y="70"/>
                      <a:pt x="3581" y="59"/>
                    </a:cubicBezTo>
                    <a:cubicBezTo>
                      <a:pt x="3575" y="47"/>
                      <a:pt x="3569" y="35"/>
                      <a:pt x="3562" y="35"/>
                    </a:cubicBezTo>
                    <a:cubicBezTo>
                      <a:pt x="3551" y="36"/>
                      <a:pt x="3539" y="107"/>
                      <a:pt x="3526" y="107"/>
                    </a:cubicBezTo>
                    <a:cubicBezTo>
                      <a:pt x="3521" y="107"/>
                      <a:pt x="3515" y="105"/>
                      <a:pt x="3509" y="103"/>
                    </a:cubicBezTo>
                    <a:cubicBezTo>
                      <a:pt x="3502" y="102"/>
                      <a:pt x="3496" y="100"/>
                      <a:pt x="3490" y="100"/>
                    </a:cubicBezTo>
                    <a:cubicBezTo>
                      <a:pt x="3484" y="100"/>
                      <a:pt x="3478" y="75"/>
                      <a:pt x="3471" y="50"/>
                    </a:cubicBezTo>
                    <a:cubicBezTo>
                      <a:pt x="3465" y="25"/>
                      <a:pt x="3458" y="0"/>
                      <a:pt x="3452" y="0"/>
                    </a:cubicBezTo>
                    <a:cubicBezTo>
                      <a:pt x="3440" y="0"/>
                      <a:pt x="3430" y="87"/>
                      <a:pt x="3417" y="87"/>
                    </a:cubicBezTo>
                    <a:cubicBezTo>
                      <a:pt x="3405" y="87"/>
                      <a:pt x="3396" y="190"/>
                      <a:pt x="3384" y="190"/>
                    </a:cubicBezTo>
                    <a:cubicBezTo>
                      <a:pt x="3378" y="191"/>
                      <a:pt x="3371" y="156"/>
                      <a:pt x="3364" y="122"/>
                    </a:cubicBezTo>
                    <a:cubicBezTo>
                      <a:pt x="3357" y="87"/>
                      <a:pt x="3350" y="53"/>
                      <a:pt x="3344" y="53"/>
                    </a:cubicBezTo>
                    <a:cubicBezTo>
                      <a:pt x="3338" y="53"/>
                      <a:pt x="3332" y="50"/>
                      <a:pt x="3325" y="46"/>
                    </a:cubicBezTo>
                    <a:cubicBezTo>
                      <a:pt x="3319" y="43"/>
                      <a:pt x="3313" y="39"/>
                      <a:pt x="3307" y="39"/>
                    </a:cubicBezTo>
                    <a:cubicBezTo>
                      <a:pt x="3301" y="39"/>
                      <a:pt x="3295" y="38"/>
                      <a:pt x="3288" y="36"/>
                    </a:cubicBezTo>
                    <a:cubicBezTo>
                      <a:pt x="3282" y="34"/>
                      <a:pt x="3276" y="33"/>
                      <a:pt x="3270" y="33"/>
                    </a:cubicBezTo>
                    <a:cubicBezTo>
                      <a:pt x="3258" y="33"/>
                      <a:pt x="3248" y="100"/>
                      <a:pt x="3236" y="100"/>
                    </a:cubicBezTo>
                    <a:cubicBezTo>
                      <a:pt x="3224" y="101"/>
                      <a:pt x="3217" y="206"/>
                      <a:pt x="3205" y="206"/>
                    </a:cubicBezTo>
                    <a:cubicBezTo>
                      <a:pt x="3199" y="207"/>
                      <a:pt x="3191" y="180"/>
                      <a:pt x="3184" y="153"/>
                    </a:cubicBezTo>
                    <a:cubicBezTo>
                      <a:pt x="3177" y="125"/>
                      <a:pt x="3169" y="98"/>
                      <a:pt x="3163" y="99"/>
                    </a:cubicBezTo>
                    <a:cubicBezTo>
                      <a:pt x="3151" y="99"/>
                      <a:pt x="3142" y="145"/>
                      <a:pt x="3130" y="145"/>
                    </a:cubicBezTo>
                    <a:cubicBezTo>
                      <a:pt x="3118" y="146"/>
                      <a:pt x="3106" y="162"/>
                      <a:pt x="3094" y="163"/>
                    </a:cubicBezTo>
                    <a:cubicBezTo>
                      <a:pt x="3082" y="163"/>
                      <a:pt x="3073" y="210"/>
                      <a:pt x="3061" y="211"/>
                    </a:cubicBezTo>
                    <a:cubicBezTo>
                      <a:pt x="3055" y="211"/>
                      <a:pt x="3049" y="205"/>
                      <a:pt x="3042" y="198"/>
                    </a:cubicBezTo>
                    <a:cubicBezTo>
                      <a:pt x="3036" y="192"/>
                      <a:pt x="3030" y="186"/>
                      <a:pt x="3024" y="186"/>
                    </a:cubicBezTo>
                    <a:cubicBezTo>
                      <a:pt x="3018" y="186"/>
                      <a:pt x="3009" y="153"/>
                      <a:pt x="3001" y="120"/>
                    </a:cubicBezTo>
                    <a:cubicBezTo>
                      <a:pt x="2993" y="87"/>
                      <a:pt x="2984" y="54"/>
                      <a:pt x="2978" y="55"/>
                    </a:cubicBezTo>
                    <a:cubicBezTo>
                      <a:pt x="2972" y="55"/>
                      <a:pt x="2966" y="49"/>
                      <a:pt x="2959" y="42"/>
                    </a:cubicBezTo>
                    <a:cubicBezTo>
                      <a:pt x="2953" y="35"/>
                      <a:pt x="2946" y="29"/>
                      <a:pt x="2940" y="29"/>
                    </a:cubicBezTo>
                    <a:cubicBezTo>
                      <a:pt x="2928" y="30"/>
                      <a:pt x="2920" y="96"/>
                      <a:pt x="2908" y="97"/>
                    </a:cubicBezTo>
                    <a:cubicBezTo>
                      <a:pt x="2902" y="97"/>
                      <a:pt x="2896" y="90"/>
                      <a:pt x="2889" y="84"/>
                    </a:cubicBezTo>
                    <a:cubicBezTo>
                      <a:pt x="2882" y="77"/>
                      <a:pt x="2876" y="71"/>
                      <a:pt x="2870" y="71"/>
                    </a:cubicBezTo>
                    <a:cubicBezTo>
                      <a:pt x="2858" y="72"/>
                      <a:pt x="2849" y="110"/>
                      <a:pt x="2836" y="111"/>
                    </a:cubicBezTo>
                    <a:cubicBezTo>
                      <a:pt x="2830" y="111"/>
                      <a:pt x="2824" y="102"/>
                      <a:pt x="2817" y="92"/>
                    </a:cubicBezTo>
                    <a:cubicBezTo>
                      <a:pt x="2810" y="83"/>
                      <a:pt x="2803" y="73"/>
                      <a:pt x="2797" y="74"/>
                    </a:cubicBezTo>
                    <a:cubicBezTo>
                      <a:pt x="2785" y="75"/>
                      <a:pt x="2790" y="259"/>
                      <a:pt x="2778" y="260"/>
                    </a:cubicBezTo>
                    <a:cubicBezTo>
                      <a:pt x="2772" y="260"/>
                      <a:pt x="2764" y="247"/>
                      <a:pt x="2757" y="234"/>
                    </a:cubicBezTo>
                    <a:cubicBezTo>
                      <a:pt x="2750" y="220"/>
                      <a:pt x="2742" y="207"/>
                      <a:pt x="2736" y="208"/>
                    </a:cubicBezTo>
                    <a:cubicBezTo>
                      <a:pt x="2730" y="208"/>
                      <a:pt x="2724" y="202"/>
                      <a:pt x="2717" y="196"/>
                    </a:cubicBezTo>
                    <a:cubicBezTo>
                      <a:pt x="2710" y="189"/>
                      <a:pt x="2704" y="183"/>
                      <a:pt x="2698" y="184"/>
                    </a:cubicBezTo>
                    <a:cubicBezTo>
                      <a:pt x="2692" y="184"/>
                      <a:pt x="2685" y="181"/>
                      <a:pt x="2679" y="177"/>
                    </a:cubicBezTo>
                    <a:cubicBezTo>
                      <a:pt x="2673" y="174"/>
                      <a:pt x="2666" y="170"/>
                      <a:pt x="2660" y="171"/>
                    </a:cubicBezTo>
                    <a:cubicBezTo>
                      <a:pt x="2648" y="172"/>
                      <a:pt x="2643" y="233"/>
                      <a:pt x="2631" y="235"/>
                    </a:cubicBezTo>
                    <a:cubicBezTo>
                      <a:pt x="2625" y="235"/>
                      <a:pt x="2619" y="235"/>
                      <a:pt x="2613" y="235"/>
                    </a:cubicBezTo>
                    <a:cubicBezTo>
                      <a:pt x="2607" y="234"/>
                      <a:pt x="2601" y="234"/>
                      <a:pt x="2595" y="234"/>
                    </a:cubicBezTo>
                    <a:cubicBezTo>
                      <a:pt x="2589" y="235"/>
                      <a:pt x="2581" y="220"/>
                      <a:pt x="2573" y="206"/>
                    </a:cubicBezTo>
                    <a:cubicBezTo>
                      <a:pt x="2565" y="191"/>
                      <a:pt x="2558" y="176"/>
                      <a:pt x="2551" y="177"/>
                    </a:cubicBezTo>
                    <a:cubicBezTo>
                      <a:pt x="2546" y="178"/>
                      <a:pt x="2537" y="158"/>
                      <a:pt x="2528" y="139"/>
                    </a:cubicBezTo>
                    <a:cubicBezTo>
                      <a:pt x="2520" y="119"/>
                      <a:pt x="2511" y="99"/>
                      <a:pt x="2505" y="100"/>
                    </a:cubicBezTo>
                    <a:cubicBezTo>
                      <a:pt x="2493" y="102"/>
                      <a:pt x="2482" y="109"/>
                      <a:pt x="2470" y="110"/>
                    </a:cubicBezTo>
                    <a:cubicBezTo>
                      <a:pt x="2464" y="111"/>
                      <a:pt x="2456" y="101"/>
                      <a:pt x="2449" y="90"/>
                    </a:cubicBezTo>
                    <a:cubicBezTo>
                      <a:pt x="2441" y="80"/>
                      <a:pt x="2434" y="70"/>
                      <a:pt x="2428" y="70"/>
                    </a:cubicBezTo>
                    <a:cubicBezTo>
                      <a:pt x="2416" y="72"/>
                      <a:pt x="2421" y="205"/>
                      <a:pt x="2409" y="207"/>
                    </a:cubicBezTo>
                    <a:cubicBezTo>
                      <a:pt x="2403" y="208"/>
                      <a:pt x="2397" y="205"/>
                      <a:pt x="2390" y="202"/>
                    </a:cubicBezTo>
                    <a:cubicBezTo>
                      <a:pt x="2384" y="199"/>
                      <a:pt x="2377" y="196"/>
                      <a:pt x="2371" y="197"/>
                    </a:cubicBezTo>
                    <a:cubicBezTo>
                      <a:pt x="2359" y="199"/>
                      <a:pt x="2348" y="203"/>
                      <a:pt x="2336" y="204"/>
                    </a:cubicBezTo>
                    <a:cubicBezTo>
                      <a:pt x="2330" y="205"/>
                      <a:pt x="2322" y="191"/>
                      <a:pt x="2313" y="177"/>
                    </a:cubicBezTo>
                    <a:cubicBezTo>
                      <a:pt x="2305" y="163"/>
                      <a:pt x="2297" y="148"/>
                      <a:pt x="2291" y="149"/>
                    </a:cubicBezTo>
                    <a:cubicBezTo>
                      <a:pt x="2279" y="151"/>
                      <a:pt x="2271" y="180"/>
                      <a:pt x="2259" y="182"/>
                    </a:cubicBezTo>
                    <a:cubicBezTo>
                      <a:pt x="2247" y="184"/>
                      <a:pt x="2256" y="313"/>
                      <a:pt x="2244" y="315"/>
                    </a:cubicBezTo>
                    <a:cubicBezTo>
                      <a:pt x="2238" y="316"/>
                      <a:pt x="2229" y="299"/>
                      <a:pt x="2220" y="282"/>
                    </a:cubicBezTo>
                    <a:cubicBezTo>
                      <a:pt x="2211" y="265"/>
                      <a:pt x="2202" y="248"/>
                      <a:pt x="2196" y="249"/>
                    </a:cubicBezTo>
                    <a:cubicBezTo>
                      <a:pt x="2185" y="251"/>
                      <a:pt x="2187" y="333"/>
                      <a:pt x="2175" y="335"/>
                    </a:cubicBezTo>
                    <a:cubicBezTo>
                      <a:pt x="2169" y="336"/>
                      <a:pt x="2161" y="329"/>
                      <a:pt x="2154" y="321"/>
                    </a:cubicBezTo>
                    <a:cubicBezTo>
                      <a:pt x="2147" y="314"/>
                      <a:pt x="2139" y="306"/>
                      <a:pt x="2133" y="307"/>
                    </a:cubicBezTo>
                    <a:cubicBezTo>
                      <a:pt x="2128" y="308"/>
                      <a:pt x="2119" y="293"/>
                      <a:pt x="2110" y="277"/>
                    </a:cubicBezTo>
                    <a:cubicBezTo>
                      <a:pt x="2101" y="262"/>
                      <a:pt x="2092" y="246"/>
                      <a:pt x="2086" y="247"/>
                    </a:cubicBezTo>
                    <a:cubicBezTo>
                      <a:pt x="2074" y="249"/>
                      <a:pt x="2081" y="353"/>
                      <a:pt x="2069" y="355"/>
                    </a:cubicBezTo>
                    <a:cubicBezTo>
                      <a:pt x="2063" y="356"/>
                      <a:pt x="2053" y="333"/>
                      <a:pt x="2042" y="309"/>
                    </a:cubicBezTo>
                    <a:cubicBezTo>
                      <a:pt x="2032" y="286"/>
                      <a:pt x="2021" y="263"/>
                      <a:pt x="2016" y="264"/>
                    </a:cubicBezTo>
                    <a:cubicBezTo>
                      <a:pt x="2004" y="266"/>
                      <a:pt x="2011" y="365"/>
                      <a:pt x="1999" y="367"/>
                    </a:cubicBezTo>
                    <a:cubicBezTo>
                      <a:pt x="1993" y="368"/>
                      <a:pt x="1986" y="365"/>
                      <a:pt x="1980" y="361"/>
                    </a:cubicBezTo>
                    <a:cubicBezTo>
                      <a:pt x="1973" y="357"/>
                      <a:pt x="1966" y="353"/>
                      <a:pt x="1960" y="354"/>
                    </a:cubicBezTo>
                    <a:cubicBezTo>
                      <a:pt x="1954" y="355"/>
                      <a:pt x="1943" y="330"/>
                      <a:pt x="1931" y="305"/>
                    </a:cubicBezTo>
                    <a:cubicBezTo>
                      <a:pt x="1920" y="279"/>
                      <a:pt x="1909" y="254"/>
                      <a:pt x="1903" y="255"/>
                    </a:cubicBezTo>
                    <a:cubicBezTo>
                      <a:pt x="1891" y="258"/>
                      <a:pt x="1903" y="374"/>
                      <a:pt x="1892" y="377"/>
                    </a:cubicBezTo>
                    <a:cubicBezTo>
                      <a:pt x="1886" y="378"/>
                      <a:pt x="1872" y="342"/>
                      <a:pt x="1858" y="306"/>
                    </a:cubicBezTo>
                    <a:cubicBezTo>
                      <a:pt x="1844" y="269"/>
                      <a:pt x="1830" y="233"/>
                      <a:pt x="1824" y="234"/>
                    </a:cubicBezTo>
                    <a:cubicBezTo>
                      <a:pt x="1812" y="237"/>
                      <a:pt x="1827" y="362"/>
                      <a:pt x="1816" y="364"/>
                    </a:cubicBezTo>
                    <a:cubicBezTo>
                      <a:pt x="1810" y="366"/>
                      <a:pt x="1798" y="343"/>
                      <a:pt x="1787" y="320"/>
                    </a:cubicBezTo>
                    <a:cubicBezTo>
                      <a:pt x="1775" y="297"/>
                      <a:pt x="1764" y="274"/>
                      <a:pt x="1758" y="275"/>
                    </a:cubicBezTo>
                    <a:cubicBezTo>
                      <a:pt x="1752" y="276"/>
                      <a:pt x="1745" y="273"/>
                      <a:pt x="1738" y="269"/>
                    </a:cubicBezTo>
                    <a:cubicBezTo>
                      <a:pt x="1731" y="266"/>
                      <a:pt x="1724" y="262"/>
                      <a:pt x="1718" y="264"/>
                    </a:cubicBezTo>
                    <a:cubicBezTo>
                      <a:pt x="1706" y="266"/>
                      <a:pt x="1725" y="395"/>
                      <a:pt x="1713" y="398"/>
                    </a:cubicBezTo>
                    <a:cubicBezTo>
                      <a:pt x="1707" y="399"/>
                      <a:pt x="1694" y="371"/>
                      <a:pt x="1681" y="342"/>
                    </a:cubicBezTo>
                    <a:cubicBezTo>
                      <a:pt x="1668" y="314"/>
                      <a:pt x="1654" y="286"/>
                      <a:pt x="1649" y="287"/>
                    </a:cubicBezTo>
                    <a:cubicBezTo>
                      <a:pt x="1637" y="290"/>
                      <a:pt x="1628" y="306"/>
                      <a:pt x="1616" y="309"/>
                    </a:cubicBezTo>
                    <a:cubicBezTo>
                      <a:pt x="1605" y="312"/>
                      <a:pt x="1619" y="416"/>
                      <a:pt x="1608" y="419"/>
                    </a:cubicBezTo>
                    <a:cubicBezTo>
                      <a:pt x="1602" y="421"/>
                      <a:pt x="1586" y="386"/>
                      <a:pt x="1571" y="352"/>
                    </a:cubicBezTo>
                    <a:cubicBezTo>
                      <a:pt x="1556" y="317"/>
                      <a:pt x="1540" y="283"/>
                      <a:pt x="1534" y="284"/>
                    </a:cubicBezTo>
                    <a:cubicBezTo>
                      <a:pt x="1523" y="287"/>
                      <a:pt x="1550" y="436"/>
                      <a:pt x="1539" y="439"/>
                    </a:cubicBezTo>
                    <a:cubicBezTo>
                      <a:pt x="1527" y="443"/>
                      <a:pt x="1525" y="476"/>
                      <a:pt x="1513" y="480"/>
                    </a:cubicBezTo>
                    <a:cubicBezTo>
                      <a:pt x="1507" y="481"/>
                      <a:pt x="1487" y="433"/>
                      <a:pt x="1467" y="384"/>
                    </a:cubicBezTo>
                    <a:cubicBezTo>
                      <a:pt x="1447" y="336"/>
                      <a:pt x="1427" y="287"/>
                      <a:pt x="1421" y="289"/>
                    </a:cubicBezTo>
                    <a:cubicBezTo>
                      <a:pt x="1409" y="292"/>
                      <a:pt x="1430" y="406"/>
                      <a:pt x="1418" y="409"/>
                    </a:cubicBezTo>
                    <a:cubicBezTo>
                      <a:pt x="1412" y="411"/>
                      <a:pt x="1400" y="391"/>
                      <a:pt x="1388" y="372"/>
                    </a:cubicBezTo>
                    <a:cubicBezTo>
                      <a:pt x="1376" y="352"/>
                      <a:pt x="1364" y="333"/>
                      <a:pt x="1358" y="334"/>
                    </a:cubicBezTo>
                    <a:cubicBezTo>
                      <a:pt x="1346" y="338"/>
                      <a:pt x="1374" y="471"/>
                      <a:pt x="1362" y="475"/>
                    </a:cubicBezTo>
                    <a:cubicBezTo>
                      <a:pt x="1351" y="478"/>
                      <a:pt x="1351" y="518"/>
                      <a:pt x="1339" y="521"/>
                    </a:cubicBezTo>
                    <a:cubicBezTo>
                      <a:pt x="1328" y="525"/>
                      <a:pt x="1317" y="529"/>
                      <a:pt x="1306" y="533"/>
                    </a:cubicBezTo>
                    <a:cubicBezTo>
                      <a:pt x="1300" y="535"/>
                      <a:pt x="1284" y="506"/>
                      <a:pt x="1268" y="477"/>
                    </a:cubicBezTo>
                    <a:cubicBezTo>
                      <a:pt x="1253" y="447"/>
                      <a:pt x="1237" y="418"/>
                      <a:pt x="1231" y="420"/>
                    </a:cubicBezTo>
                    <a:cubicBezTo>
                      <a:pt x="1220" y="424"/>
                      <a:pt x="1229" y="491"/>
                      <a:pt x="1218" y="495"/>
                    </a:cubicBezTo>
                    <a:cubicBezTo>
                      <a:pt x="1206" y="499"/>
                      <a:pt x="1201" y="520"/>
                      <a:pt x="1190" y="524"/>
                    </a:cubicBezTo>
                    <a:cubicBezTo>
                      <a:pt x="1178" y="528"/>
                      <a:pt x="1173" y="547"/>
                      <a:pt x="1161" y="551"/>
                    </a:cubicBezTo>
                    <a:cubicBezTo>
                      <a:pt x="1150" y="555"/>
                      <a:pt x="1156" y="606"/>
                      <a:pt x="1145" y="610"/>
                    </a:cubicBezTo>
                    <a:cubicBezTo>
                      <a:pt x="1133" y="615"/>
                      <a:pt x="1121" y="614"/>
                      <a:pt x="1109" y="618"/>
                    </a:cubicBezTo>
                    <a:cubicBezTo>
                      <a:pt x="1104" y="620"/>
                      <a:pt x="1091" y="602"/>
                      <a:pt x="1078" y="583"/>
                    </a:cubicBezTo>
                    <a:cubicBezTo>
                      <a:pt x="1065" y="565"/>
                      <a:pt x="1051" y="547"/>
                      <a:pt x="1046" y="549"/>
                    </a:cubicBezTo>
                    <a:cubicBezTo>
                      <a:pt x="1040" y="551"/>
                      <a:pt x="1027" y="534"/>
                      <a:pt x="1014" y="517"/>
                    </a:cubicBezTo>
                    <a:cubicBezTo>
                      <a:pt x="1001" y="500"/>
                      <a:pt x="988" y="482"/>
                      <a:pt x="982" y="484"/>
                    </a:cubicBezTo>
                    <a:cubicBezTo>
                      <a:pt x="971" y="489"/>
                      <a:pt x="974" y="530"/>
                      <a:pt x="963" y="535"/>
                    </a:cubicBezTo>
                    <a:cubicBezTo>
                      <a:pt x="951" y="539"/>
                      <a:pt x="955" y="580"/>
                      <a:pt x="943" y="584"/>
                    </a:cubicBezTo>
                    <a:cubicBezTo>
                      <a:pt x="932" y="589"/>
                      <a:pt x="927" y="608"/>
                      <a:pt x="916" y="613"/>
                    </a:cubicBezTo>
                    <a:cubicBezTo>
                      <a:pt x="905" y="617"/>
                      <a:pt x="923" y="690"/>
                      <a:pt x="912" y="695"/>
                    </a:cubicBezTo>
                    <a:cubicBezTo>
                      <a:pt x="900" y="700"/>
                      <a:pt x="887" y="697"/>
                      <a:pt x="876" y="702"/>
                    </a:cubicBezTo>
                    <a:cubicBezTo>
                      <a:pt x="870" y="704"/>
                      <a:pt x="863" y="701"/>
                      <a:pt x="855" y="699"/>
                    </a:cubicBezTo>
                    <a:cubicBezTo>
                      <a:pt x="848" y="696"/>
                      <a:pt x="840" y="693"/>
                      <a:pt x="835" y="696"/>
                    </a:cubicBezTo>
                    <a:cubicBezTo>
                      <a:pt x="829" y="698"/>
                      <a:pt x="814" y="680"/>
                      <a:pt x="800" y="661"/>
                    </a:cubicBezTo>
                    <a:cubicBezTo>
                      <a:pt x="785" y="643"/>
                      <a:pt x="770" y="625"/>
                      <a:pt x="765" y="627"/>
                    </a:cubicBezTo>
                    <a:cubicBezTo>
                      <a:pt x="754" y="632"/>
                      <a:pt x="754" y="662"/>
                      <a:pt x="743" y="667"/>
                    </a:cubicBezTo>
                    <a:cubicBezTo>
                      <a:pt x="738" y="670"/>
                      <a:pt x="727" y="661"/>
                      <a:pt x="716" y="652"/>
                    </a:cubicBezTo>
                    <a:cubicBezTo>
                      <a:pt x="705" y="642"/>
                      <a:pt x="694" y="633"/>
                      <a:pt x="689" y="636"/>
                    </a:cubicBezTo>
                    <a:cubicBezTo>
                      <a:pt x="683" y="639"/>
                      <a:pt x="672" y="630"/>
                      <a:pt x="662" y="621"/>
                    </a:cubicBezTo>
                    <a:cubicBezTo>
                      <a:pt x="651" y="613"/>
                      <a:pt x="640" y="604"/>
                      <a:pt x="634" y="607"/>
                    </a:cubicBezTo>
                    <a:cubicBezTo>
                      <a:pt x="623" y="612"/>
                      <a:pt x="647" y="690"/>
                      <a:pt x="637" y="696"/>
                    </a:cubicBezTo>
                    <a:cubicBezTo>
                      <a:pt x="626" y="701"/>
                      <a:pt x="633" y="742"/>
                      <a:pt x="622" y="748"/>
                    </a:cubicBezTo>
                    <a:cubicBezTo>
                      <a:pt x="617" y="750"/>
                      <a:pt x="594" y="719"/>
                      <a:pt x="572" y="688"/>
                    </a:cubicBezTo>
                    <a:cubicBezTo>
                      <a:pt x="549" y="657"/>
                      <a:pt x="526" y="626"/>
                      <a:pt x="521" y="629"/>
                    </a:cubicBezTo>
                    <a:cubicBezTo>
                      <a:pt x="510" y="635"/>
                      <a:pt x="539" y="717"/>
                      <a:pt x="528" y="723"/>
                    </a:cubicBezTo>
                    <a:cubicBezTo>
                      <a:pt x="523" y="726"/>
                      <a:pt x="513" y="720"/>
                      <a:pt x="503" y="714"/>
                    </a:cubicBezTo>
                    <a:cubicBezTo>
                      <a:pt x="493" y="708"/>
                      <a:pt x="482" y="702"/>
                      <a:pt x="477" y="705"/>
                    </a:cubicBezTo>
                    <a:cubicBezTo>
                      <a:pt x="466" y="711"/>
                      <a:pt x="466" y="737"/>
                      <a:pt x="456" y="743"/>
                    </a:cubicBezTo>
                    <a:cubicBezTo>
                      <a:pt x="450" y="746"/>
                      <a:pt x="440" y="739"/>
                      <a:pt x="429" y="732"/>
                    </a:cubicBezTo>
                    <a:cubicBezTo>
                      <a:pt x="418" y="725"/>
                      <a:pt x="407" y="718"/>
                      <a:pt x="401" y="721"/>
                    </a:cubicBezTo>
                    <a:cubicBezTo>
                      <a:pt x="391" y="727"/>
                      <a:pt x="435" y="831"/>
                      <a:pt x="425" y="837"/>
                    </a:cubicBezTo>
                    <a:cubicBezTo>
                      <a:pt x="414" y="843"/>
                      <a:pt x="409" y="857"/>
                      <a:pt x="399" y="863"/>
                    </a:cubicBezTo>
                    <a:cubicBezTo>
                      <a:pt x="394" y="866"/>
                      <a:pt x="384" y="862"/>
                      <a:pt x="375" y="858"/>
                    </a:cubicBezTo>
                    <a:cubicBezTo>
                      <a:pt x="365" y="854"/>
                      <a:pt x="356" y="849"/>
                      <a:pt x="350" y="852"/>
                    </a:cubicBezTo>
                    <a:cubicBezTo>
                      <a:pt x="340" y="859"/>
                      <a:pt x="324" y="856"/>
                      <a:pt x="314" y="863"/>
                    </a:cubicBezTo>
                    <a:cubicBezTo>
                      <a:pt x="309" y="866"/>
                      <a:pt x="301" y="865"/>
                      <a:pt x="293" y="864"/>
                    </a:cubicBezTo>
                    <a:cubicBezTo>
                      <a:pt x="286" y="863"/>
                      <a:pt x="278" y="862"/>
                      <a:pt x="273" y="865"/>
                    </a:cubicBezTo>
                    <a:cubicBezTo>
                      <a:pt x="268" y="868"/>
                      <a:pt x="254" y="858"/>
                      <a:pt x="240" y="848"/>
                    </a:cubicBezTo>
                    <a:cubicBezTo>
                      <a:pt x="226" y="838"/>
                      <a:pt x="212" y="827"/>
                      <a:pt x="207" y="831"/>
                    </a:cubicBezTo>
                    <a:cubicBezTo>
                      <a:pt x="197" y="837"/>
                      <a:pt x="222" y="899"/>
                      <a:pt x="212" y="906"/>
                    </a:cubicBezTo>
                    <a:cubicBezTo>
                      <a:pt x="202" y="912"/>
                      <a:pt x="232" y="980"/>
                      <a:pt x="222" y="986"/>
                    </a:cubicBezTo>
                    <a:cubicBezTo>
                      <a:pt x="217" y="990"/>
                      <a:pt x="202" y="979"/>
                      <a:pt x="188" y="968"/>
                    </a:cubicBezTo>
                    <a:cubicBezTo>
                      <a:pt x="173" y="957"/>
                      <a:pt x="158" y="946"/>
                      <a:pt x="153" y="950"/>
                    </a:cubicBezTo>
                    <a:cubicBezTo>
                      <a:pt x="148" y="953"/>
                      <a:pt x="134" y="944"/>
                      <a:pt x="120" y="934"/>
                    </a:cubicBezTo>
                    <a:cubicBezTo>
                      <a:pt x="106" y="925"/>
                      <a:pt x="92" y="915"/>
                      <a:pt x="87" y="919"/>
                    </a:cubicBezTo>
                    <a:cubicBezTo>
                      <a:pt x="77" y="926"/>
                      <a:pt x="157" y="1059"/>
                      <a:pt x="147" y="1066"/>
                    </a:cubicBezTo>
                    <a:cubicBezTo>
                      <a:pt x="142" y="1070"/>
                      <a:pt x="110" y="1036"/>
                      <a:pt x="78" y="1003"/>
                    </a:cubicBezTo>
                    <a:cubicBezTo>
                      <a:pt x="47" y="970"/>
                      <a:pt x="15" y="936"/>
                      <a:pt x="10" y="940"/>
                    </a:cubicBezTo>
                    <a:cubicBezTo>
                      <a:pt x="0" y="947"/>
                      <a:pt x="44" y="1028"/>
                      <a:pt x="35" y="1035"/>
                    </a:cubicBezTo>
                    <a:cubicBezTo>
                      <a:pt x="30" y="1039"/>
                      <a:pt x="33" y="1031"/>
                      <a:pt x="36" y="1024"/>
                    </a:cubicBezTo>
                    <a:cubicBezTo>
                      <a:pt x="40" y="1017"/>
                      <a:pt x="43" y="1010"/>
                      <a:pt x="38" y="1013"/>
                    </a:cubicBezTo>
                  </a:path>
                </a:pathLst>
              </a:custGeom>
              <a:solidFill>
                <a:srgbClr val="21A5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1" name="Freeform 3568">
                <a:extLst>
                  <a:ext uri="{FF2B5EF4-FFF2-40B4-BE49-F238E27FC236}">
                    <a16:creationId xmlns:a16="http://schemas.microsoft.com/office/drawing/2014/main" id="{9CD52805-08BE-4FA7-A251-5090C6DEA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1492"/>
                <a:ext cx="5319" cy="1109"/>
              </a:xfrm>
              <a:custGeom>
                <a:avLst/>
                <a:gdLst>
                  <a:gd name="T0" fmla="*/ 0 w 6228"/>
                  <a:gd name="T1" fmla="*/ 1303 h 1303"/>
                  <a:gd name="T2" fmla="*/ 1 w 6228"/>
                  <a:gd name="T3" fmla="*/ 392 h 1303"/>
                  <a:gd name="T4" fmla="*/ 6228 w 6228"/>
                  <a:gd name="T5" fmla="*/ 1303 h 1303"/>
                  <a:gd name="T6" fmla="*/ 0 w 6228"/>
                  <a:gd name="T7" fmla="*/ 1303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8" h="1303">
                    <a:moveTo>
                      <a:pt x="0" y="1303"/>
                    </a:moveTo>
                    <a:cubicBezTo>
                      <a:pt x="1" y="392"/>
                      <a:pt x="1" y="392"/>
                      <a:pt x="1" y="392"/>
                    </a:cubicBezTo>
                    <a:cubicBezTo>
                      <a:pt x="1" y="392"/>
                      <a:pt x="4256" y="0"/>
                      <a:pt x="6228" y="1303"/>
                    </a:cubicBezTo>
                    <a:cubicBezTo>
                      <a:pt x="0" y="1303"/>
                      <a:pt x="0" y="1303"/>
                      <a:pt x="0" y="1303"/>
                    </a:cubicBezTo>
                  </a:path>
                </a:pathLst>
              </a:custGeom>
              <a:solidFill>
                <a:srgbClr val="0194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2" name="Freeform 3569">
                <a:extLst>
                  <a:ext uri="{FF2B5EF4-FFF2-40B4-BE49-F238E27FC236}">
                    <a16:creationId xmlns:a16="http://schemas.microsoft.com/office/drawing/2014/main" id="{C7D7ADC2-D8D2-4CED-B46E-638B58261C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" y="1872"/>
                <a:ext cx="5000" cy="729"/>
              </a:xfrm>
              <a:custGeom>
                <a:avLst/>
                <a:gdLst>
                  <a:gd name="T0" fmla="*/ 35 w 5855"/>
                  <a:gd name="T1" fmla="*/ 169 h 857"/>
                  <a:gd name="T2" fmla="*/ 0 w 5855"/>
                  <a:gd name="T3" fmla="*/ 851 h 857"/>
                  <a:gd name="T4" fmla="*/ 219 w 5855"/>
                  <a:gd name="T5" fmla="*/ 38 h 857"/>
                  <a:gd name="T6" fmla="*/ 999 w 5855"/>
                  <a:gd name="T7" fmla="*/ 163 h 857"/>
                  <a:gd name="T8" fmla="*/ 900 w 5855"/>
                  <a:gd name="T9" fmla="*/ 7 h 857"/>
                  <a:gd name="T10" fmla="*/ 713 w 5855"/>
                  <a:gd name="T11" fmla="*/ 255 h 857"/>
                  <a:gd name="T12" fmla="*/ 565 w 5855"/>
                  <a:gd name="T13" fmla="*/ 157 h 857"/>
                  <a:gd name="T14" fmla="*/ 485 w 5855"/>
                  <a:gd name="T15" fmla="*/ 85 h 857"/>
                  <a:gd name="T16" fmla="*/ 5847 w 5855"/>
                  <a:gd name="T17" fmla="*/ 854 h 857"/>
                  <a:gd name="T18" fmla="*/ 5708 w 5855"/>
                  <a:gd name="T19" fmla="*/ 804 h 857"/>
                  <a:gd name="T20" fmla="*/ 5576 w 5855"/>
                  <a:gd name="T21" fmla="*/ 736 h 857"/>
                  <a:gd name="T22" fmla="*/ 5424 w 5855"/>
                  <a:gd name="T23" fmla="*/ 728 h 857"/>
                  <a:gd name="T24" fmla="*/ 5267 w 5855"/>
                  <a:gd name="T25" fmla="*/ 742 h 857"/>
                  <a:gd name="T26" fmla="*/ 5100 w 5855"/>
                  <a:gd name="T27" fmla="*/ 565 h 857"/>
                  <a:gd name="T28" fmla="*/ 5014 w 5855"/>
                  <a:gd name="T29" fmla="*/ 574 h 857"/>
                  <a:gd name="T30" fmla="*/ 4907 w 5855"/>
                  <a:gd name="T31" fmla="*/ 625 h 857"/>
                  <a:gd name="T32" fmla="*/ 4733 w 5855"/>
                  <a:gd name="T33" fmla="*/ 498 h 857"/>
                  <a:gd name="T34" fmla="*/ 4603 w 5855"/>
                  <a:gd name="T35" fmla="*/ 414 h 857"/>
                  <a:gd name="T36" fmla="*/ 4468 w 5855"/>
                  <a:gd name="T37" fmla="*/ 343 h 857"/>
                  <a:gd name="T38" fmla="*/ 4381 w 5855"/>
                  <a:gd name="T39" fmla="*/ 353 h 857"/>
                  <a:gd name="T40" fmla="*/ 4278 w 5855"/>
                  <a:gd name="T41" fmla="*/ 282 h 857"/>
                  <a:gd name="T42" fmla="*/ 4167 w 5855"/>
                  <a:gd name="T43" fmla="*/ 371 h 857"/>
                  <a:gd name="T44" fmla="*/ 4020 w 5855"/>
                  <a:gd name="T45" fmla="*/ 376 h 857"/>
                  <a:gd name="T46" fmla="*/ 3893 w 5855"/>
                  <a:gd name="T47" fmla="*/ 238 h 857"/>
                  <a:gd name="T48" fmla="*/ 3816 w 5855"/>
                  <a:gd name="T49" fmla="*/ 239 h 857"/>
                  <a:gd name="T50" fmla="*/ 3744 w 5855"/>
                  <a:gd name="T51" fmla="*/ 257 h 857"/>
                  <a:gd name="T52" fmla="*/ 3597 w 5855"/>
                  <a:gd name="T53" fmla="*/ 266 h 857"/>
                  <a:gd name="T54" fmla="*/ 3490 w 5855"/>
                  <a:gd name="T55" fmla="*/ 369 h 857"/>
                  <a:gd name="T56" fmla="*/ 3399 w 5855"/>
                  <a:gd name="T57" fmla="*/ 284 h 857"/>
                  <a:gd name="T58" fmla="*/ 3297 w 5855"/>
                  <a:gd name="T59" fmla="*/ 359 h 857"/>
                  <a:gd name="T60" fmla="*/ 3111 w 5855"/>
                  <a:gd name="T61" fmla="*/ 237 h 857"/>
                  <a:gd name="T62" fmla="*/ 3016 w 5855"/>
                  <a:gd name="T63" fmla="*/ 267 h 857"/>
                  <a:gd name="T64" fmla="*/ 2736 w 5855"/>
                  <a:gd name="T65" fmla="*/ 138 h 857"/>
                  <a:gd name="T66" fmla="*/ 2591 w 5855"/>
                  <a:gd name="T67" fmla="*/ 124 h 857"/>
                  <a:gd name="T68" fmla="*/ 2450 w 5855"/>
                  <a:gd name="T69" fmla="*/ 36 h 857"/>
                  <a:gd name="T70" fmla="*/ 2345 w 5855"/>
                  <a:gd name="T71" fmla="*/ 226 h 857"/>
                  <a:gd name="T72" fmla="*/ 2254 w 5855"/>
                  <a:gd name="T73" fmla="*/ 70 h 857"/>
                  <a:gd name="T74" fmla="*/ 2155 w 5855"/>
                  <a:gd name="T75" fmla="*/ 146 h 857"/>
                  <a:gd name="T76" fmla="*/ 2011 w 5855"/>
                  <a:gd name="T77" fmla="*/ 124 h 857"/>
                  <a:gd name="T78" fmla="*/ 1864 w 5855"/>
                  <a:gd name="T79" fmla="*/ 229 h 857"/>
                  <a:gd name="T80" fmla="*/ 1675 w 5855"/>
                  <a:gd name="T81" fmla="*/ 12 h 857"/>
                  <a:gd name="T82" fmla="*/ 1578 w 5855"/>
                  <a:gd name="T83" fmla="*/ 55 h 857"/>
                  <a:gd name="T84" fmla="*/ 1384 w 5855"/>
                  <a:gd name="T85" fmla="*/ 40 h 857"/>
                  <a:gd name="T86" fmla="*/ 1239 w 5855"/>
                  <a:gd name="T87" fmla="*/ 137 h 857"/>
                  <a:gd name="T88" fmla="*/ 1191 w 5855"/>
                  <a:gd name="T89" fmla="*/ 5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55" h="857">
                    <a:moveTo>
                      <a:pt x="219" y="38"/>
                    </a:moveTo>
                    <a:cubicBezTo>
                      <a:pt x="185" y="45"/>
                      <a:pt x="159" y="144"/>
                      <a:pt x="131" y="146"/>
                    </a:cubicBezTo>
                    <a:cubicBezTo>
                      <a:pt x="93" y="148"/>
                      <a:pt x="62" y="167"/>
                      <a:pt x="35" y="169"/>
                    </a:cubicBezTo>
                    <a:cubicBezTo>
                      <a:pt x="31" y="170"/>
                      <a:pt x="28" y="170"/>
                      <a:pt x="24" y="170"/>
                    </a:cubicBezTo>
                    <a:cubicBezTo>
                      <a:pt x="15" y="170"/>
                      <a:pt x="7" y="169"/>
                      <a:pt x="1" y="168"/>
                    </a:cubicBezTo>
                    <a:cubicBezTo>
                      <a:pt x="0" y="851"/>
                      <a:pt x="0" y="851"/>
                      <a:pt x="0" y="851"/>
                    </a:cubicBezTo>
                    <a:cubicBezTo>
                      <a:pt x="0" y="857"/>
                      <a:pt x="0" y="857"/>
                      <a:pt x="0" y="857"/>
                    </a:cubicBezTo>
                    <a:cubicBezTo>
                      <a:pt x="202" y="857"/>
                      <a:pt x="202" y="857"/>
                      <a:pt x="202" y="857"/>
                    </a:cubicBezTo>
                    <a:cubicBezTo>
                      <a:pt x="208" y="584"/>
                      <a:pt x="213" y="311"/>
                      <a:pt x="219" y="38"/>
                    </a:cubicBezTo>
                    <a:moveTo>
                      <a:pt x="1094" y="0"/>
                    </a:moveTo>
                    <a:cubicBezTo>
                      <a:pt x="1094" y="0"/>
                      <a:pt x="1094" y="0"/>
                      <a:pt x="1094" y="0"/>
                    </a:cubicBezTo>
                    <a:cubicBezTo>
                      <a:pt x="1061" y="0"/>
                      <a:pt x="1031" y="162"/>
                      <a:pt x="999" y="163"/>
                    </a:cubicBezTo>
                    <a:cubicBezTo>
                      <a:pt x="999" y="163"/>
                      <a:pt x="999" y="163"/>
                      <a:pt x="999" y="163"/>
                    </a:cubicBezTo>
                    <a:cubicBezTo>
                      <a:pt x="983" y="163"/>
                      <a:pt x="966" y="124"/>
                      <a:pt x="949" y="85"/>
                    </a:cubicBezTo>
                    <a:cubicBezTo>
                      <a:pt x="932" y="46"/>
                      <a:pt x="916" y="7"/>
                      <a:pt x="900" y="7"/>
                    </a:cubicBezTo>
                    <a:cubicBezTo>
                      <a:pt x="900" y="7"/>
                      <a:pt x="900" y="7"/>
                      <a:pt x="900" y="7"/>
                    </a:cubicBezTo>
                    <a:cubicBezTo>
                      <a:pt x="867" y="8"/>
                      <a:pt x="839" y="197"/>
                      <a:pt x="808" y="198"/>
                    </a:cubicBezTo>
                    <a:cubicBezTo>
                      <a:pt x="775" y="199"/>
                      <a:pt x="744" y="254"/>
                      <a:pt x="713" y="255"/>
                    </a:cubicBezTo>
                    <a:cubicBezTo>
                      <a:pt x="680" y="257"/>
                      <a:pt x="648" y="261"/>
                      <a:pt x="617" y="262"/>
                    </a:cubicBezTo>
                    <a:cubicBezTo>
                      <a:pt x="617" y="262"/>
                      <a:pt x="617" y="262"/>
                      <a:pt x="617" y="262"/>
                    </a:cubicBezTo>
                    <a:cubicBezTo>
                      <a:pt x="600" y="262"/>
                      <a:pt x="582" y="209"/>
                      <a:pt x="565" y="157"/>
                    </a:cubicBezTo>
                    <a:cubicBezTo>
                      <a:pt x="547" y="104"/>
                      <a:pt x="529" y="52"/>
                      <a:pt x="514" y="52"/>
                    </a:cubicBezTo>
                    <a:cubicBezTo>
                      <a:pt x="514" y="52"/>
                      <a:pt x="513" y="52"/>
                      <a:pt x="513" y="52"/>
                    </a:cubicBezTo>
                    <a:cubicBezTo>
                      <a:pt x="503" y="52"/>
                      <a:pt x="494" y="66"/>
                      <a:pt x="485" y="85"/>
                    </a:cubicBezTo>
                    <a:cubicBezTo>
                      <a:pt x="485" y="360"/>
                      <a:pt x="486" y="625"/>
                      <a:pt x="490" y="857"/>
                    </a:cubicBezTo>
                    <a:cubicBezTo>
                      <a:pt x="5855" y="857"/>
                      <a:pt x="5855" y="857"/>
                      <a:pt x="5855" y="857"/>
                    </a:cubicBezTo>
                    <a:cubicBezTo>
                      <a:pt x="5852" y="856"/>
                      <a:pt x="5849" y="855"/>
                      <a:pt x="5847" y="854"/>
                    </a:cubicBezTo>
                    <a:cubicBezTo>
                      <a:pt x="5818" y="839"/>
                      <a:pt x="5804" y="786"/>
                      <a:pt x="5774" y="771"/>
                    </a:cubicBezTo>
                    <a:cubicBezTo>
                      <a:pt x="5772" y="770"/>
                      <a:pt x="5770" y="770"/>
                      <a:pt x="5767" y="770"/>
                    </a:cubicBezTo>
                    <a:cubicBezTo>
                      <a:pt x="5752" y="770"/>
                      <a:pt x="5730" y="787"/>
                      <a:pt x="5708" y="804"/>
                    </a:cubicBezTo>
                    <a:cubicBezTo>
                      <a:pt x="5686" y="821"/>
                      <a:pt x="5664" y="838"/>
                      <a:pt x="5649" y="838"/>
                    </a:cubicBezTo>
                    <a:cubicBezTo>
                      <a:pt x="5646" y="838"/>
                      <a:pt x="5644" y="838"/>
                      <a:pt x="5642" y="837"/>
                    </a:cubicBezTo>
                    <a:cubicBezTo>
                      <a:pt x="5613" y="823"/>
                      <a:pt x="5606" y="749"/>
                      <a:pt x="5576" y="736"/>
                    </a:cubicBezTo>
                    <a:cubicBezTo>
                      <a:pt x="5546" y="723"/>
                      <a:pt x="5521" y="694"/>
                      <a:pt x="5491" y="682"/>
                    </a:cubicBezTo>
                    <a:cubicBezTo>
                      <a:pt x="5489" y="682"/>
                      <a:pt x="5488" y="681"/>
                      <a:pt x="5486" y="681"/>
                    </a:cubicBezTo>
                    <a:cubicBezTo>
                      <a:pt x="5471" y="681"/>
                      <a:pt x="5447" y="705"/>
                      <a:pt x="5424" y="728"/>
                    </a:cubicBezTo>
                    <a:cubicBezTo>
                      <a:pt x="5401" y="752"/>
                      <a:pt x="5377" y="776"/>
                      <a:pt x="5362" y="776"/>
                    </a:cubicBezTo>
                    <a:cubicBezTo>
                      <a:pt x="5360" y="776"/>
                      <a:pt x="5359" y="775"/>
                      <a:pt x="5357" y="775"/>
                    </a:cubicBezTo>
                    <a:cubicBezTo>
                      <a:pt x="5327" y="763"/>
                      <a:pt x="5297" y="753"/>
                      <a:pt x="5267" y="742"/>
                    </a:cubicBezTo>
                    <a:cubicBezTo>
                      <a:pt x="5236" y="731"/>
                      <a:pt x="5201" y="741"/>
                      <a:pt x="5170" y="730"/>
                    </a:cubicBezTo>
                    <a:cubicBezTo>
                      <a:pt x="5140" y="719"/>
                      <a:pt x="5147" y="578"/>
                      <a:pt x="5116" y="568"/>
                    </a:cubicBezTo>
                    <a:cubicBezTo>
                      <a:pt x="5111" y="566"/>
                      <a:pt x="5106" y="565"/>
                      <a:pt x="5100" y="565"/>
                    </a:cubicBezTo>
                    <a:cubicBezTo>
                      <a:pt x="5089" y="565"/>
                      <a:pt x="5077" y="568"/>
                      <a:pt x="5065" y="571"/>
                    </a:cubicBezTo>
                    <a:cubicBezTo>
                      <a:pt x="5053" y="574"/>
                      <a:pt x="5041" y="576"/>
                      <a:pt x="5029" y="576"/>
                    </a:cubicBezTo>
                    <a:cubicBezTo>
                      <a:pt x="5024" y="576"/>
                      <a:pt x="5019" y="576"/>
                      <a:pt x="5014" y="574"/>
                    </a:cubicBezTo>
                    <a:cubicBezTo>
                      <a:pt x="5012" y="574"/>
                      <a:pt x="5010" y="573"/>
                      <a:pt x="5007" y="573"/>
                    </a:cubicBezTo>
                    <a:cubicBezTo>
                      <a:pt x="4993" y="573"/>
                      <a:pt x="4975" y="586"/>
                      <a:pt x="4957" y="599"/>
                    </a:cubicBezTo>
                    <a:cubicBezTo>
                      <a:pt x="4940" y="612"/>
                      <a:pt x="4922" y="625"/>
                      <a:pt x="4907" y="625"/>
                    </a:cubicBezTo>
                    <a:cubicBezTo>
                      <a:pt x="4905" y="625"/>
                      <a:pt x="4903" y="625"/>
                      <a:pt x="4901" y="625"/>
                    </a:cubicBezTo>
                    <a:cubicBezTo>
                      <a:pt x="4870" y="615"/>
                      <a:pt x="4847" y="579"/>
                      <a:pt x="4816" y="570"/>
                    </a:cubicBezTo>
                    <a:cubicBezTo>
                      <a:pt x="4785" y="561"/>
                      <a:pt x="4764" y="507"/>
                      <a:pt x="4733" y="498"/>
                    </a:cubicBezTo>
                    <a:cubicBezTo>
                      <a:pt x="4702" y="490"/>
                      <a:pt x="4688" y="401"/>
                      <a:pt x="4657" y="393"/>
                    </a:cubicBezTo>
                    <a:cubicBezTo>
                      <a:pt x="4655" y="392"/>
                      <a:pt x="4653" y="392"/>
                      <a:pt x="4651" y="392"/>
                    </a:cubicBezTo>
                    <a:cubicBezTo>
                      <a:pt x="4636" y="392"/>
                      <a:pt x="4620" y="403"/>
                      <a:pt x="4603" y="414"/>
                    </a:cubicBezTo>
                    <a:cubicBezTo>
                      <a:pt x="4586" y="425"/>
                      <a:pt x="4569" y="436"/>
                      <a:pt x="4555" y="436"/>
                    </a:cubicBezTo>
                    <a:cubicBezTo>
                      <a:pt x="4553" y="436"/>
                      <a:pt x="4551" y="436"/>
                      <a:pt x="4549" y="436"/>
                    </a:cubicBezTo>
                    <a:cubicBezTo>
                      <a:pt x="4517" y="428"/>
                      <a:pt x="4499" y="350"/>
                      <a:pt x="4468" y="343"/>
                    </a:cubicBezTo>
                    <a:cubicBezTo>
                      <a:pt x="4463" y="342"/>
                      <a:pt x="4459" y="342"/>
                      <a:pt x="4454" y="342"/>
                    </a:cubicBezTo>
                    <a:cubicBezTo>
                      <a:pt x="4442" y="342"/>
                      <a:pt x="4430" y="344"/>
                      <a:pt x="4417" y="347"/>
                    </a:cubicBezTo>
                    <a:cubicBezTo>
                      <a:pt x="4405" y="350"/>
                      <a:pt x="4393" y="353"/>
                      <a:pt x="4381" y="353"/>
                    </a:cubicBezTo>
                    <a:cubicBezTo>
                      <a:pt x="4376" y="353"/>
                      <a:pt x="4372" y="352"/>
                      <a:pt x="4367" y="351"/>
                    </a:cubicBezTo>
                    <a:cubicBezTo>
                      <a:pt x="4336" y="344"/>
                      <a:pt x="4312" y="289"/>
                      <a:pt x="4281" y="282"/>
                    </a:cubicBezTo>
                    <a:cubicBezTo>
                      <a:pt x="4280" y="282"/>
                      <a:pt x="4279" y="282"/>
                      <a:pt x="4278" y="282"/>
                    </a:cubicBezTo>
                    <a:cubicBezTo>
                      <a:pt x="4262" y="282"/>
                      <a:pt x="4243" y="304"/>
                      <a:pt x="4224" y="326"/>
                    </a:cubicBezTo>
                    <a:cubicBezTo>
                      <a:pt x="4205" y="349"/>
                      <a:pt x="4185" y="371"/>
                      <a:pt x="4170" y="371"/>
                    </a:cubicBezTo>
                    <a:cubicBezTo>
                      <a:pt x="4169" y="371"/>
                      <a:pt x="4168" y="371"/>
                      <a:pt x="4167" y="371"/>
                    </a:cubicBezTo>
                    <a:cubicBezTo>
                      <a:pt x="4136" y="364"/>
                      <a:pt x="4104" y="358"/>
                      <a:pt x="4072" y="352"/>
                    </a:cubicBezTo>
                    <a:cubicBezTo>
                      <a:pt x="4071" y="351"/>
                      <a:pt x="4069" y="351"/>
                      <a:pt x="4068" y="351"/>
                    </a:cubicBezTo>
                    <a:cubicBezTo>
                      <a:pt x="4053" y="351"/>
                      <a:pt x="4037" y="364"/>
                      <a:pt x="4020" y="376"/>
                    </a:cubicBezTo>
                    <a:cubicBezTo>
                      <a:pt x="4003" y="388"/>
                      <a:pt x="3987" y="401"/>
                      <a:pt x="3972" y="401"/>
                    </a:cubicBezTo>
                    <a:cubicBezTo>
                      <a:pt x="3970" y="401"/>
                      <a:pt x="3969" y="401"/>
                      <a:pt x="3968" y="400"/>
                    </a:cubicBezTo>
                    <a:cubicBezTo>
                      <a:pt x="3936" y="395"/>
                      <a:pt x="3925" y="243"/>
                      <a:pt x="3893" y="238"/>
                    </a:cubicBezTo>
                    <a:cubicBezTo>
                      <a:pt x="3886" y="237"/>
                      <a:pt x="3879" y="237"/>
                      <a:pt x="3872" y="237"/>
                    </a:cubicBezTo>
                    <a:cubicBezTo>
                      <a:pt x="3863" y="237"/>
                      <a:pt x="3853" y="237"/>
                      <a:pt x="3844" y="238"/>
                    </a:cubicBezTo>
                    <a:cubicBezTo>
                      <a:pt x="3835" y="239"/>
                      <a:pt x="3825" y="239"/>
                      <a:pt x="3816" y="239"/>
                    </a:cubicBezTo>
                    <a:cubicBezTo>
                      <a:pt x="3809" y="239"/>
                      <a:pt x="3802" y="239"/>
                      <a:pt x="3795" y="238"/>
                    </a:cubicBezTo>
                    <a:cubicBezTo>
                      <a:pt x="3794" y="238"/>
                      <a:pt x="3792" y="238"/>
                      <a:pt x="3791" y="238"/>
                    </a:cubicBezTo>
                    <a:cubicBezTo>
                      <a:pt x="3776" y="238"/>
                      <a:pt x="3760" y="247"/>
                      <a:pt x="3744" y="257"/>
                    </a:cubicBezTo>
                    <a:cubicBezTo>
                      <a:pt x="3728" y="267"/>
                      <a:pt x="3712" y="277"/>
                      <a:pt x="3697" y="277"/>
                    </a:cubicBezTo>
                    <a:cubicBezTo>
                      <a:pt x="3696" y="277"/>
                      <a:pt x="3694" y="277"/>
                      <a:pt x="3693" y="276"/>
                    </a:cubicBezTo>
                    <a:cubicBezTo>
                      <a:pt x="3661" y="272"/>
                      <a:pt x="3629" y="270"/>
                      <a:pt x="3597" y="266"/>
                    </a:cubicBezTo>
                    <a:cubicBezTo>
                      <a:pt x="3596" y="266"/>
                      <a:pt x="3596" y="266"/>
                      <a:pt x="3595" y="266"/>
                    </a:cubicBezTo>
                    <a:cubicBezTo>
                      <a:pt x="3579" y="266"/>
                      <a:pt x="3561" y="292"/>
                      <a:pt x="3543" y="317"/>
                    </a:cubicBezTo>
                    <a:cubicBezTo>
                      <a:pt x="3524" y="343"/>
                      <a:pt x="3506" y="369"/>
                      <a:pt x="3490" y="369"/>
                    </a:cubicBezTo>
                    <a:cubicBezTo>
                      <a:pt x="3489" y="369"/>
                      <a:pt x="3489" y="369"/>
                      <a:pt x="3488" y="369"/>
                    </a:cubicBezTo>
                    <a:cubicBezTo>
                      <a:pt x="3456" y="364"/>
                      <a:pt x="3433" y="288"/>
                      <a:pt x="3401" y="284"/>
                    </a:cubicBezTo>
                    <a:cubicBezTo>
                      <a:pt x="3400" y="284"/>
                      <a:pt x="3399" y="284"/>
                      <a:pt x="3399" y="284"/>
                    </a:cubicBezTo>
                    <a:cubicBezTo>
                      <a:pt x="3383" y="284"/>
                      <a:pt x="3366" y="303"/>
                      <a:pt x="3349" y="321"/>
                    </a:cubicBezTo>
                    <a:cubicBezTo>
                      <a:pt x="3331" y="340"/>
                      <a:pt x="3314" y="359"/>
                      <a:pt x="3299" y="359"/>
                    </a:cubicBezTo>
                    <a:cubicBezTo>
                      <a:pt x="3298" y="359"/>
                      <a:pt x="3297" y="359"/>
                      <a:pt x="3297" y="359"/>
                    </a:cubicBezTo>
                    <a:cubicBezTo>
                      <a:pt x="3265" y="355"/>
                      <a:pt x="3236" y="328"/>
                      <a:pt x="3204" y="325"/>
                    </a:cubicBezTo>
                    <a:cubicBezTo>
                      <a:pt x="3172" y="321"/>
                      <a:pt x="3147" y="240"/>
                      <a:pt x="3115" y="237"/>
                    </a:cubicBezTo>
                    <a:cubicBezTo>
                      <a:pt x="3114" y="237"/>
                      <a:pt x="3112" y="237"/>
                      <a:pt x="3111" y="237"/>
                    </a:cubicBezTo>
                    <a:cubicBezTo>
                      <a:pt x="3096" y="237"/>
                      <a:pt x="3081" y="244"/>
                      <a:pt x="3065" y="252"/>
                    </a:cubicBezTo>
                    <a:cubicBezTo>
                      <a:pt x="3050" y="260"/>
                      <a:pt x="3035" y="267"/>
                      <a:pt x="3020" y="267"/>
                    </a:cubicBezTo>
                    <a:cubicBezTo>
                      <a:pt x="3019" y="267"/>
                      <a:pt x="3017" y="267"/>
                      <a:pt x="3016" y="267"/>
                    </a:cubicBezTo>
                    <a:cubicBezTo>
                      <a:pt x="2984" y="264"/>
                      <a:pt x="2955" y="230"/>
                      <a:pt x="2923" y="227"/>
                    </a:cubicBezTo>
                    <a:cubicBezTo>
                      <a:pt x="2891" y="224"/>
                      <a:pt x="2862" y="173"/>
                      <a:pt x="2830" y="170"/>
                    </a:cubicBezTo>
                    <a:cubicBezTo>
                      <a:pt x="2798" y="168"/>
                      <a:pt x="2768" y="141"/>
                      <a:pt x="2736" y="138"/>
                    </a:cubicBezTo>
                    <a:cubicBezTo>
                      <a:pt x="2703" y="136"/>
                      <a:pt x="2674" y="88"/>
                      <a:pt x="2642" y="86"/>
                    </a:cubicBezTo>
                    <a:cubicBezTo>
                      <a:pt x="2641" y="86"/>
                      <a:pt x="2641" y="86"/>
                      <a:pt x="2641" y="86"/>
                    </a:cubicBezTo>
                    <a:cubicBezTo>
                      <a:pt x="2625" y="86"/>
                      <a:pt x="2608" y="105"/>
                      <a:pt x="2591" y="124"/>
                    </a:cubicBezTo>
                    <a:cubicBezTo>
                      <a:pt x="2574" y="143"/>
                      <a:pt x="2558" y="162"/>
                      <a:pt x="2542" y="162"/>
                    </a:cubicBezTo>
                    <a:cubicBezTo>
                      <a:pt x="2542" y="162"/>
                      <a:pt x="2541" y="162"/>
                      <a:pt x="2541" y="162"/>
                    </a:cubicBezTo>
                    <a:cubicBezTo>
                      <a:pt x="2509" y="160"/>
                      <a:pt x="2482" y="38"/>
                      <a:pt x="2450" y="36"/>
                    </a:cubicBezTo>
                    <a:cubicBezTo>
                      <a:pt x="2450" y="36"/>
                      <a:pt x="2450" y="36"/>
                      <a:pt x="2450" y="36"/>
                    </a:cubicBezTo>
                    <a:cubicBezTo>
                      <a:pt x="2434" y="36"/>
                      <a:pt x="2416" y="83"/>
                      <a:pt x="2398" y="131"/>
                    </a:cubicBezTo>
                    <a:cubicBezTo>
                      <a:pt x="2379" y="178"/>
                      <a:pt x="2361" y="226"/>
                      <a:pt x="2345" y="226"/>
                    </a:cubicBezTo>
                    <a:cubicBezTo>
                      <a:pt x="2345" y="226"/>
                      <a:pt x="2345" y="226"/>
                      <a:pt x="2345" y="226"/>
                    </a:cubicBezTo>
                    <a:cubicBezTo>
                      <a:pt x="2313" y="224"/>
                      <a:pt x="2287" y="71"/>
                      <a:pt x="2255" y="70"/>
                    </a:cubicBezTo>
                    <a:cubicBezTo>
                      <a:pt x="2255" y="70"/>
                      <a:pt x="2254" y="70"/>
                      <a:pt x="2254" y="70"/>
                    </a:cubicBezTo>
                    <a:cubicBezTo>
                      <a:pt x="2238" y="70"/>
                      <a:pt x="2222" y="89"/>
                      <a:pt x="2205" y="108"/>
                    </a:cubicBezTo>
                    <a:cubicBezTo>
                      <a:pt x="2188" y="127"/>
                      <a:pt x="2172" y="146"/>
                      <a:pt x="2156" y="146"/>
                    </a:cubicBezTo>
                    <a:cubicBezTo>
                      <a:pt x="2156" y="146"/>
                      <a:pt x="2156" y="146"/>
                      <a:pt x="2155" y="146"/>
                    </a:cubicBezTo>
                    <a:cubicBezTo>
                      <a:pt x="2123" y="145"/>
                      <a:pt x="2095" y="10"/>
                      <a:pt x="2063" y="8"/>
                    </a:cubicBezTo>
                    <a:cubicBezTo>
                      <a:pt x="2063" y="8"/>
                      <a:pt x="2063" y="8"/>
                      <a:pt x="2063" y="8"/>
                    </a:cubicBezTo>
                    <a:cubicBezTo>
                      <a:pt x="2047" y="8"/>
                      <a:pt x="2029" y="66"/>
                      <a:pt x="2011" y="124"/>
                    </a:cubicBezTo>
                    <a:cubicBezTo>
                      <a:pt x="1994" y="181"/>
                      <a:pt x="1976" y="239"/>
                      <a:pt x="1960" y="239"/>
                    </a:cubicBezTo>
                    <a:cubicBezTo>
                      <a:pt x="1960" y="239"/>
                      <a:pt x="1960" y="239"/>
                      <a:pt x="1960" y="239"/>
                    </a:cubicBezTo>
                    <a:cubicBezTo>
                      <a:pt x="1928" y="238"/>
                      <a:pt x="1896" y="230"/>
                      <a:pt x="1864" y="229"/>
                    </a:cubicBezTo>
                    <a:cubicBezTo>
                      <a:pt x="1832" y="228"/>
                      <a:pt x="1801" y="164"/>
                      <a:pt x="1769" y="163"/>
                    </a:cubicBezTo>
                    <a:cubicBezTo>
                      <a:pt x="1737" y="163"/>
                      <a:pt x="1707" y="12"/>
                      <a:pt x="1675" y="12"/>
                    </a:cubicBezTo>
                    <a:cubicBezTo>
                      <a:pt x="1675" y="12"/>
                      <a:pt x="1675" y="12"/>
                      <a:pt x="1675" y="12"/>
                    </a:cubicBezTo>
                    <a:cubicBezTo>
                      <a:pt x="1658" y="12"/>
                      <a:pt x="1642" y="22"/>
                      <a:pt x="1626" y="33"/>
                    </a:cubicBezTo>
                    <a:cubicBezTo>
                      <a:pt x="1610" y="44"/>
                      <a:pt x="1594" y="55"/>
                      <a:pt x="1578" y="55"/>
                    </a:cubicBezTo>
                    <a:cubicBezTo>
                      <a:pt x="1578" y="55"/>
                      <a:pt x="1578" y="55"/>
                      <a:pt x="1578" y="55"/>
                    </a:cubicBezTo>
                    <a:cubicBezTo>
                      <a:pt x="1545" y="54"/>
                      <a:pt x="1513" y="43"/>
                      <a:pt x="1481" y="43"/>
                    </a:cubicBezTo>
                    <a:cubicBezTo>
                      <a:pt x="1449" y="42"/>
                      <a:pt x="1416" y="40"/>
                      <a:pt x="1385" y="40"/>
                    </a:cubicBezTo>
                    <a:cubicBezTo>
                      <a:pt x="1384" y="40"/>
                      <a:pt x="1384" y="40"/>
                      <a:pt x="1384" y="40"/>
                    </a:cubicBezTo>
                    <a:cubicBezTo>
                      <a:pt x="1352" y="40"/>
                      <a:pt x="1320" y="214"/>
                      <a:pt x="1288" y="214"/>
                    </a:cubicBezTo>
                    <a:cubicBezTo>
                      <a:pt x="1288" y="214"/>
                      <a:pt x="1288" y="214"/>
                      <a:pt x="1288" y="214"/>
                    </a:cubicBezTo>
                    <a:cubicBezTo>
                      <a:pt x="1272" y="214"/>
                      <a:pt x="1256" y="176"/>
                      <a:pt x="1239" y="137"/>
                    </a:cubicBezTo>
                    <a:cubicBezTo>
                      <a:pt x="1223" y="98"/>
                      <a:pt x="1207" y="59"/>
                      <a:pt x="1191" y="59"/>
                    </a:cubicBezTo>
                    <a:cubicBezTo>
                      <a:pt x="1191" y="59"/>
                      <a:pt x="1191" y="59"/>
                      <a:pt x="1191" y="59"/>
                    </a:cubicBezTo>
                    <a:cubicBezTo>
                      <a:pt x="1191" y="59"/>
                      <a:pt x="1191" y="59"/>
                      <a:pt x="1191" y="59"/>
                    </a:cubicBezTo>
                    <a:cubicBezTo>
                      <a:pt x="1175" y="59"/>
                      <a:pt x="1158" y="44"/>
                      <a:pt x="1142" y="30"/>
                    </a:cubicBezTo>
                    <a:cubicBezTo>
                      <a:pt x="1126" y="15"/>
                      <a:pt x="1110" y="0"/>
                      <a:pt x="1094" y="0"/>
                    </a:cubicBezTo>
                  </a:path>
                </a:pathLst>
              </a:custGeom>
              <a:solidFill>
                <a:srgbClr val="119D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3" name="Rectangle 3570">
                <a:extLst>
                  <a:ext uri="{FF2B5EF4-FFF2-40B4-BE49-F238E27FC236}">
                    <a16:creationId xmlns:a16="http://schemas.microsoft.com/office/drawing/2014/main" id="{B90ADC0C-24AC-40DD-842D-BF21F5817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" y="2633"/>
                <a:ext cx="7739" cy="1743"/>
              </a:xfrm>
              <a:prstGeom prst="rect">
                <a:avLst/>
              </a:prstGeom>
              <a:solidFill>
                <a:srgbClr val="82C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4" name="Rectangle 3571">
                <a:extLst>
                  <a:ext uri="{FF2B5EF4-FFF2-40B4-BE49-F238E27FC236}">
                    <a16:creationId xmlns:a16="http://schemas.microsoft.com/office/drawing/2014/main" id="{07B4F008-95A6-4B3C-AE77-E0DEF2B19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" y="2633"/>
                <a:ext cx="7739" cy="1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5" name="Freeform 3572">
                <a:extLst>
                  <a:ext uri="{FF2B5EF4-FFF2-40B4-BE49-F238E27FC236}">
                    <a16:creationId xmlns:a16="http://schemas.microsoft.com/office/drawing/2014/main" id="{FB99F423-7AF1-4DEC-917C-276DB35BA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6" y="2402"/>
                <a:ext cx="8456" cy="477"/>
              </a:xfrm>
              <a:custGeom>
                <a:avLst/>
                <a:gdLst>
                  <a:gd name="T0" fmla="*/ 9628 w 9901"/>
                  <a:gd name="T1" fmla="*/ 313 h 561"/>
                  <a:gd name="T2" fmla="*/ 9347 w 9901"/>
                  <a:gd name="T3" fmla="*/ 409 h 561"/>
                  <a:gd name="T4" fmla="*/ 9076 w 9901"/>
                  <a:gd name="T5" fmla="*/ 329 h 561"/>
                  <a:gd name="T6" fmla="*/ 8743 w 9901"/>
                  <a:gd name="T7" fmla="*/ 406 h 561"/>
                  <a:gd name="T8" fmla="*/ 8406 w 9901"/>
                  <a:gd name="T9" fmla="*/ 395 h 561"/>
                  <a:gd name="T10" fmla="*/ 8071 w 9901"/>
                  <a:gd name="T11" fmla="*/ 459 h 561"/>
                  <a:gd name="T12" fmla="*/ 7735 w 9901"/>
                  <a:gd name="T13" fmla="*/ 518 h 561"/>
                  <a:gd name="T14" fmla="*/ 7398 w 9901"/>
                  <a:gd name="T15" fmla="*/ 527 h 561"/>
                  <a:gd name="T16" fmla="*/ 7109 w 9901"/>
                  <a:gd name="T17" fmla="*/ 541 h 561"/>
                  <a:gd name="T18" fmla="*/ 6771 w 9901"/>
                  <a:gd name="T19" fmla="*/ 474 h 561"/>
                  <a:gd name="T20" fmla="*/ 6458 w 9901"/>
                  <a:gd name="T21" fmla="*/ 463 h 561"/>
                  <a:gd name="T22" fmla="*/ 6121 w 9901"/>
                  <a:gd name="T23" fmla="*/ 466 h 561"/>
                  <a:gd name="T24" fmla="*/ 5808 w 9901"/>
                  <a:gd name="T25" fmla="*/ 489 h 561"/>
                  <a:gd name="T26" fmla="*/ 5495 w 9901"/>
                  <a:gd name="T27" fmla="*/ 463 h 561"/>
                  <a:gd name="T28" fmla="*/ 5134 w 9901"/>
                  <a:gd name="T29" fmla="*/ 471 h 561"/>
                  <a:gd name="T30" fmla="*/ 4797 w 9901"/>
                  <a:gd name="T31" fmla="*/ 421 h 561"/>
                  <a:gd name="T32" fmla="*/ 4460 w 9901"/>
                  <a:gd name="T33" fmla="*/ 410 h 561"/>
                  <a:gd name="T34" fmla="*/ 4123 w 9901"/>
                  <a:gd name="T35" fmla="*/ 492 h 561"/>
                  <a:gd name="T36" fmla="*/ 3835 w 9901"/>
                  <a:gd name="T37" fmla="*/ 443 h 561"/>
                  <a:gd name="T38" fmla="*/ 3498 w 9901"/>
                  <a:gd name="T39" fmla="*/ 463 h 561"/>
                  <a:gd name="T40" fmla="*/ 3162 w 9901"/>
                  <a:gd name="T41" fmla="*/ 366 h 561"/>
                  <a:gd name="T42" fmla="*/ 2874 w 9901"/>
                  <a:gd name="T43" fmla="*/ 363 h 561"/>
                  <a:gd name="T44" fmla="*/ 2559 w 9901"/>
                  <a:gd name="T45" fmla="*/ 447 h 561"/>
                  <a:gd name="T46" fmla="*/ 2246 w 9901"/>
                  <a:gd name="T47" fmla="*/ 436 h 561"/>
                  <a:gd name="T48" fmla="*/ 1955 w 9901"/>
                  <a:gd name="T49" fmla="*/ 517 h 561"/>
                  <a:gd name="T50" fmla="*/ 1573 w 9901"/>
                  <a:gd name="T51" fmla="*/ 413 h 561"/>
                  <a:gd name="T52" fmla="*/ 1233 w 9901"/>
                  <a:gd name="T53" fmla="*/ 480 h 561"/>
                  <a:gd name="T54" fmla="*/ 896 w 9901"/>
                  <a:gd name="T55" fmla="*/ 456 h 561"/>
                  <a:gd name="T56" fmla="*/ 591 w 9901"/>
                  <a:gd name="T57" fmla="*/ 319 h 561"/>
                  <a:gd name="T58" fmla="*/ 299 w 9901"/>
                  <a:gd name="T59" fmla="*/ 339 h 561"/>
                  <a:gd name="T60" fmla="*/ 224 w 9901"/>
                  <a:gd name="T61" fmla="*/ 203 h 561"/>
                  <a:gd name="T62" fmla="*/ 563 w 9901"/>
                  <a:gd name="T63" fmla="*/ 179 h 561"/>
                  <a:gd name="T64" fmla="*/ 897 w 9901"/>
                  <a:gd name="T65" fmla="*/ 116 h 561"/>
                  <a:gd name="T66" fmla="*/ 1210 w 9901"/>
                  <a:gd name="T67" fmla="*/ 111 h 561"/>
                  <a:gd name="T68" fmla="*/ 1524 w 9901"/>
                  <a:gd name="T69" fmla="*/ 129 h 561"/>
                  <a:gd name="T70" fmla="*/ 1862 w 9901"/>
                  <a:gd name="T71" fmla="*/ 145 h 561"/>
                  <a:gd name="T72" fmla="*/ 2128 w 9901"/>
                  <a:gd name="T73" fmla="*/ 181 h 561"/>
                  <a:gd name="T74" fmla="*/ 2439 w 9901"/>
                  <a:gd name="T75" fmla="*/ 131 h 561"/>
                  <a:gd name="T76" fmla="*/ 2726 w 9901"/>
                  <a:gd name="T77" fmla="*/ 46 h 561"/>
                  <a:gd name="T78" fmla="*/ 3064 w 9901"/>
                  <a:gd name="T79" fmla="*/ 61 h 561"/>
                  <a:gd name="T80" fmla="*/ 3400 w 9901"/>
                  <a:gd name="T81" fmla="*/ 14 h 561"/>
                  <a:gd name="T82" fmla="*/ 3690 w 9901"/>
                  <a:gd name="T83" fmla="*/ 133 h 561"/>
                  <a:gd name="T84" fmla="*/ 3978 w 9901"/>
                  <a:gd name="T85" fmla="*/ 29 h 561"/>
                  <a:gd name="T86" fmla="*/ 4292 w 9901"/>
                  <a:gd name="T87" fmla="*/ 132 h 561"/>
                  <a:gd name="T88" fmla="*/ 4605 w 9901"/>
                  <a:gd name="T89" fmla="*/ 161 h 561"/>
                  <a:gd name="T90" fmla="*/ 4893 w 9901"/>
                  <a:gd name="T91" fmla="*/ 165 h 561"/>
                  <a:gd name="T92" fmla="*/ 5278 w 9901"/>
                  <a:gd name="T93" fmla="*/ 164 h 561"/>
                  <a:gd name="T94" fmla="*/ 5568 w 9901"/>
                  <a:gd name="T95" fmla="*/ 36 h 561"/>
                  <a:gd name="T96" fmla="*/ 5905 w 9901"/>
                  <a:gd name="T97" fmla="*/ 44 h 561"/>
                  <a:gd name="T98" fmla="*/ 6241 w 9901"/>
                  <a:gd name="T99" fmla="*/ 171 h 561"/>
                  <a:gd name="T100" fmla="*/ 6555 w 9901"/>
                  <a:gd name="T101" fmla="*/ 55 h 561"/>
                  <a:gd name="T102" fmla="*/ 6867 w 9901"/>
                  <a:gd name="T103" fmla="*/ 67 h 561"/>
                  <a:gd name="T104" fmla="*/ 7204 w 9901"/>
                  <a:gd name="T105" fmla="*/ 107 h 561"/>
                  <a:gd name="T106" fmla="*/ 7492 w 9901"/>
                  <a:gd name="T107" fmla="*/ 121 h 561"/>
                  <a:gd name="T108" fmla="*/ 7803 w 9901"/>
                  <a:gd name="T109" fmla="*/ 201 h 561"/>
                  <a:gd name="T110" fmla="*/ 8117 w 9901"/>
                  <a:gd name="T111" fmla="*/ 179 h 561"/>
                  <a:gd name="T112" fmla="*/ 8454 w 9901"/>
                  <a:gd name="T113" fmla="*/ 173 h 561"/>
                  <a:gd name="T114" fmla="*/ 8791 w 9901"/>
                  <a:gd name="T115" fmla="*/ 157 h 561"/>
                  <a:gd name="T116" fmla="*/ 9131 w 9901"/>
                  <a:gd name="T117" fmla="*/ 120 h 561"/>
                  <a:gd name="T118" fmla="*/ 9418 w 9901"/>
                  <a:gd name="T119" fmla="*/ 167 h 561"/>
                  <a:gd name="T120" fmla="*/ 9788 w 9901"/>
                  <a:gd name="T121" fmla="*/ 294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901" h="561">
                    <a:moveTo>
                      <a:pt x="9901" y="281"/>
                    </a:moveTo>
                    <a:cubicBezTo>
                      <a:pt x="9901" y="289"/>
                      <a:pt x="9898" y="391"/>
                      <a:pt x="9872" y="398"/>
                    </a:cubicBezTo>
                    <a:cubicBezTo>
                      <a:pt x="9865" y="400"/>
                      <a:pt x="9855" y="395"/>
                      <a:pt x="9843" y="389"/>
                    </a:cubicBezTo>
                    <a:cubicBezTo>
                      <a:pt x="9831" y="383"/>
                      <a:pt x="9819" y="378"/>
                      <a:pt x="9810" y="380"/>
                    </a:cubicBezTo>
                    <a:cubicBezTo>
                      <a:pt x="9796" y="383"/>
                      <a:pt x="9780" y="404"/>
                      <a:pt x="9763" y="407"/>
                    </a:cubicBezTo>
                    <a:cubicBezTo>
                      <a:pt x="9756" y="408"/>
                      <a:pt x="9746" y="395"/>
                      <a:pt x="9735" y="382"/>
                    </a:cubicBezTo>
                    <a:cubicBezTo>
                      <a:pt x="9725" y="368"/>
                      <a:pt x="9714" y="355"/>
                      <a:pt x="9706" y="356"/>
                    </a:cubicBezTo>
                    <a:cubicBezTo>
                      <a:pt x="9698" y="357"/>
                      <a:pt x="9690" y="353"/>
                      <a:pt x="9681" y="349"/>
                    </a:cubicBezTo>
                    <a:cubicBezTo>
                      <a:pt x="9672" y="344"/>
                      <a:pt x="9663" y="340"/>
                      <a:pt x="9655" y="341"/>
                    </a:cubicBezTo>
                    <a:cubicBezTo>
                      <a:pt x="9647" y="342"/>
                      <a:pt x="9638" y="328"/>
                      <a:pt x="9628" y="313"/>
                    </a:cubicBezTo>
                    <a:cubicBezTo>
                      <a:pt x="9619" y="299"/>
                      <a:pt x="9609" y="285"/>
                      <a:pt x="9601" y="285"/>
                    </a:cubicBezTo>
                    <a:cubicBezTo>
                      <a:pt x="9585" y="287"/>
                      <a:pt x="9585" y="438"/>
                      <a:pt x="9568" y="440"/>
                    </a:cubicBezTo>
                    <a:cubicBezTo>
                      <a:pt x="9560" y="441"/>
                      <a:pt x="9552" y="434"/>
                      <a:pt x="9543" y="428"/>
                    </a:cubicBezTo>
                    <a:cubicBezTo>
                      <a:pt x="9534" y="422"/>
                      <a:pt x="9525" y="416"/>
                      <a:pt x="9517" y="416"/>
                    </a:cubicBezTo>
                    <a:cubicBezTo>
                      <a:pt x="9509" y="417"/>
                      <a:pt x="9500" y="409"/>
                      <a:pt x="9492" y="401"/>
                    </a:cubicBezTo>
                    <a:cubicBezTo>
                      <a:pt x="9483" y="393"/>
                      <a:pt x="9474" y="385"/>
                      <a:pt x="9466" y="386"/>
                    </a:cubicBezTo>
                    <a:cubicBezTo>
                      <a:pt x="9458" y="387"/>
                      <a:pt x="9450" y="384"/>
                      <a:pt x="9441" y="381"/>
                    </a:cubicBezTo>
                    <a:cubicBezTo>
                      <a:pt x="9433" y="378"/>
                      <a:pt x="9425" y="375"/>
                      <a:pt x="9416" y="375"/>
                    </a:cubicBezTo>
                    <a:cubicBezTo>
                      <a:pt x="9401" y="376"/>
                      <a:pt x="9390" y="445"/>
                      <a:pt x="9373" y="447"/>
                    </a:cubicBezTo>
                    <a:cubicBezTo>
                      <a:pt x="9366" y="447"/>
                      <a:pt x="9356" y="428"/>
                      <a:pt x="9347" y="409"/>
                    </a:cubicBezTo>
                    <a:cubicBezTo>
                      <a:pt x="9337" y="390"/>
                      <a:pt x="9328" y="371"/>
                      <a:pt x="9320" y="372"/>
                    </a:cubicBezTo>
                    <a:cubicBezTo>
                      <a:pt x="9312" y="373"/>
                      <a:pt x="9304" y="372"/>
                      <a:pt x="9296" y="372"/>
                    </a:cubicBezTo>
                    <a:cubicBezTo>
                      <a:pt x="9287" y="372"/>
                      <a:pt x="9279" y="371"/>
                      <a:pt x="9271" y="372"/>
                    </a:cubicBezTo>
                    <a:cubicBezTo>
                      <a:pt x="9256" y="373"/>
                      <a:pt x="9243" y="435"/>
                      <a:pt x="9227" y="436"/>
                    </a:cubicBezTo>
                    <a:cubicBezTo>
                      <a:pt x="9219" y="437"/>
                      <a:pt x="9210" y="423"/>
                      <a:pt x="9202" y="410"/>
                    </a:cubicBezTo>
                    <a:cubicBezTo>
                      <a:pt x="9193" y="397"/>
                      <a:pt x="9184" y="384"/>
                      <a:pt x="9176" y="384"/>
                    </a:cubicBezTo>
                    <a:cubicBezTo>
                      <a:pt x="9168" y="385"/>
                      <a:pt x="9159" y="376"/>
                      <a:pt x="9151" y="367"/>
                    </a:cubicBezTo>
                    <a:cubicBezTo>
                      <a:pt x="9142" y="359"/>
                      <a:pt x="9133" y="350"/>
                      <a:pt x="9125" y="350"/>
                    </a:cubicBezTo>
                    <a:cubicBezTo>
                      <a:pt x="9117" y="351"/>
                      <a:pt x="9109" y="345"/>
                      <a:pt x="9101" y="340"/>
                    </a:cubicBezTo>
                    <a:cubicBezTo>
                      <a:pt x="9093" y="334"/>
                      <a:pt x="9084" y="329"/>
                      <a:pt x="9076" y="329"/>
                    </a:cubicBezTo>
                    <a:cubicBezTo>
                      <a:pt x="9068" y="329"/>
                      <a:pt x="9060" y="321"/>
                      <a:pt x="9051" y="312"/>
                    </a:cubicBezTo>
                    <a:cubicBezTo>
                      <a:pt x="9043" y="303"/>
                      <a:pt x="9034" y="294"/>
                      <a:pt x="9026" y="295"/>
                    </a:cubicBezTo>
                    <a:cubicBezTo>
                      <a:pt x="9010" y="296"/>
                      <a:pt x="8995" y="308"/>
                      <a:pt x="8979" y="309"/>
                    </a:cubicBezTo>
                    <a:cubicBezTo>
                      <a:pt x="8963" y="309"/>
                      <a:pt x="8950" y="363"/>
                      <a:pt x="8934" y="363"/>
                    </a:cubicBezTo>
                    <a:cubicBezTo>
                      <a:pt x="8918" y="364"/>
                      <a:pt x="8903" y="380"/>
                      <a:pt x="8886" y="381"/>
                    </a:cubicBezTo>
                    <a:cubicBezTo>
                      <a:pt x="8870" y="382"/>
                      <a:pt x="8859" y="478"/>
                      <a:pt x="8843" y="479"/>
                    </a:cubicBezTo>
                    <a:cubicBezTo>
                      <a:pt x="8835" y="479"/>
                      <a:pt x="8827" y="476"/>
                      <a:pt x="8819" y="473"/>
                    </a:cubicBezTo>
                    <a:cubicBezTo>
                      <a:pt x="8810" y="470"/>
                      <a:pt x="8802" y="467"/>
                      <a:pt x="8794" y="467"/>
                    </a:cubicBezTo>
                    <a:cubicBezTo>
                      <a:pt x="8786" y="467"/>
                      <a:pt x="8777" y="452"/>
                      <a:pt x="8769" y="437"/>
                    </a:cubicBezTo>
                    <a:cubicBezTo>
                      <a:pt x="8760" y="421"/>
                      <a:pt x="8751" y="406"/>
                      <a:pt x="8743" y="406"/>
                    </a:cubicBezTo>
                    <a:cubicBezTo>
                      <a:pt x="8727" y="407"/>
                      <a:pt x="8713" y="453"/>
                      <a:pt x="8697" y="454"/>
                    </a:cubicBezTo>
                    <a:cubicBezTo>
                      <a:pt x="8689" y="454"/>
                      <a:pt x="8681" y="448"/>
                      <a:pt x="8672" y="442"/>
                    </a:cubicBezTo>
                    <a:cubicBezTo>
                      <a:pt x="8664" y="436"/>
                      <a:pt x="8656" y="430"/>
                      <a:pt x="8648" y="430"/>
                    </a:cubicBezTo>
                    <a:cubicBezTo>
                      <a:pt x="8632" y="431"/>
                      <a:pt x="8617" y="451"/>
                      <a:pt x="8600" y="452"/>
                    </a:cubicBezTo>
                    <a:cubicBezTo>
                      <a:pt x="8592" y="452"/>
                      <a:pt x="8583" y="424"/>
                      <a:pt x="8574" y="396"/>
                    </a:cubicBezTo>
                    <a:cubicBezTo>
                      <a:pt x="8565" y="368"/>
                      <a:pt x="8556" y="340"/>
                      <a:pt x="8548" y="341"/>
                    </a:cubicBezTo>
                    <a:cubicBezTo>
                      <a:pt x="8532" y="341"/>
                      <a:pt x="8517" y="378"/>
                      <a:pt x="8501" y="379"/>
                    </a:cubicBezTo>
                    <a:cubicBezTo>
                      <a:pt x="8493" y="379"/>
                      <a:pt x="8485" y="367"/>
                      <a:pt x="8476" y="355"/>
                    </a:cubicBezTo>
                    <a:cubicBezTo>
                      <a:pt x="8468" y="343"/>
                      <a:pt x="8459" y="331"/>
                      <a:pt x="8451" y="331"/>
                    </a:cubicBezTo>
                    <a:cubicBezTo>
                      <a:pt x="8435" y="332"/>
                      <a:pt x="8422" y="394"/>
                      <a:pt x="8406" y="395"/>
                    </a:cubicBezTo>
                    <a:cubicBezTo>
                      <a:pt x="8398" y="395"/>
                      <a:pt x="8389" y="385"/>
                      <a:pt x="8381" y="375"/>
                    </a:cubicBezTo>
                    <a:cubicBezTo>
                      <a:pt x="8372" y="365"/>
                      <a:pt x="8364" y="354"/>
                      <a:pt x="8356" y="355"/>
                    </a:cubicBezTo>
                    <a:cubicBezTo>
                      <a:pt x="8340" y="355"/>
                      <a:pt x="8328" y="465"/>
                      <a:pt x="8312" y="466"/>
                    </a:cubicBezTo>
                    <a:cubicBezTo>
                      <a:pt x="8296" y="467"/>
                      <a:pt x="8281" y="496"/>
                      <a:pt x="8265" y="496"/>
                    </a:cubicBezTo>
                    <a:cubicBezTo>
                      <a:pt x="8257" y="497"/>
                      <a:pt x="8248" y="472"/>
                      <a:pt x="8239" y="447"/>
                    </a:cubicBezTo>
                    <a:cubicBezTo>
                      <a:pt x="8230" y="422"/>
                      <a:pt x="8221" y="397"/>
                      <a:pt x="8213" y="397"/>
                    </a:cubicBezTo>
                    <a:cubicBezTo>
                      <a:pt x="8205" y="398"/>
                      <a:pt x="8197" y="383"/>
                      <a:pt x="8188" y="368"/>
                    </a:cubicBezTo>
                    <a:cubicBezTo>
                      <a:pt x="8180" y="352"/>
                      <a:pt x="8171" y="337"/>
                      <a:pt x="8163" y="338"/>
                    </a:cubicBezTo>
                    <a:cubicBezTo>
                      <a:pt x="8147" y="338"/>
                      <a:pt x="8132" y="369"/>
                      <a:pt x="8116" y="369"/>
                    </a:cubicBezTo>
                    <a:cubicBezTo>
                      <a:pt x="8100" y="370"/>
                      <a:pt x="8087" y="458"/>
                      <a:pt x="8071" y="459"/>
                    </a:cubicBezTo>
                    <a:cubicBezTo>
                      <a:pt x="8063" y="459"/>
                      <a:pt x="8054" y="444"/>
                      <a:pt x="8046" y="430"/>
                    </a:cubicBezTo>
                    <a:cubicBezTo>
                      <a:pt x="8037" y="415"/>
                      <a:pt x="8029" y="401"/>
                      <a:pt x="8021" y="401"/>
                    </a:cubicBezTo>
                    <a:cubicBezTo>
                      <a:pt x="8013" y="401"/>
                      <a:pt x="8004" y="384"/>
                      <a:pt x="7996" y="368"/>
                    </a:cubicBezTo>
                    <a:cubicBezTo>
                      <a:pt x="7987" y="351"/>
                      <a:pt x="7979" y="335"/>
                      <a:pt x="7971" y="335"/>
                    </a:cubicBezTo>
                    <a:cubicBezTo>
                      <a:pt x="7955" y="335"/>
                      <a:pt x="7942" y="451"/>
                      <a:pt x="7926" y="452"/>
                    </a:cubicBezTo>
                    <a:cubicBezTo>
                      <a:pt x="7918" y="452"/>
                      <a:pt x="7909" y="428"/>
                      <a:pt x="7901" y="403"/>
                    </a:cubicBezTo>
                    <a:cubicBezTo>
                      <a:pt x="7892" y="379"/>
                      <a:pt x="7883" y="354"/>
                      <a:pt x="7875" y="354"/>
                    </a:cubicBezTo>
                    <a:cubicBezTo>
                      <a:pt x="7859" y="355"/>
                      <a:pt x="7845" y="411"/>
                      <a:pt x="7829" y="411"/>
                    </a:cubicBezTo>
                    <a:cubicBezTo>
                      <a:pt x="7813" y="411"/>
                      <a:pt x="7797" y="420"/>
                      <a:pt x="7781" y="421"/>
                    </a:cubicBezTo>
                    <a:cubicBezTo>
                      <a:pt x="7765" y="421"/>
                      <a:pt x="7751" y="517"/>
                      <a:pt x="7735" y="518"/>
                    </a:cubicBezTo>
                    <a:cubicBezTo>
                      <a:pt x="7727" y="518"/>
                      <a:pt x="7719" y="498"/>
                      <a:pt x="7710" y="478"/>
                    </a:cubicBezTo>
                    <a:cubicBezTo>
                      <a:pt x="7701" y="458"/>
                      <a:pt x="7693" y="438"/>
                      <a:pt x="7685" y="439"/>
                    </a:cubicBezTo>
                    <a:cubicBezTo>
                      <a:pt x="7677" y="439"/>
                      <a:pt x="7668" y="414"/>
                      <a:pt x="7660" y="389"/>
                    </a:cubicBezTo>
                    <a:cubicBezTo>
                      <a:pt x="7651" y="364"/>
                      <a:pt x="7642" y="339"/>
                      <a:pt x="7634" y="339"/>
                    </a:cubicBezTo>
                    <a:cubicBezTo>
                      <a:pt x="7618" y="339"/>
                      <a:pt x="7604" y="386"/>
                      <a:pt x="7587" y="386"/>
                    </a:cubicBezTo>
                    <a:cubicBezTo>
                      <a:pt x="7571" y="387"/>
                      <a:pt x="7558" y="517"/>
                      <a:pt x="7542" y="518"/>
                    </a:cubicBezTo>
                    <a:cubicBezTo>
                      <a:pt x="7534" y="518"/>
                      <a:pt x="7525" y="478"/>
                      <a:pt x="7517" y="438"/>
                    </a:cubicBezTo>
                    <a:cubicBezTo>
                      <a:pt x="7508" y="398"/>
                      <a:pt x="7499" y="357"/>
                      <a:pt x="7491" y="358"/>
                    </a:cubicBezTo>
                    <a:cubicBezTo>
                      <a:pt x="7475" y="358"/>
                      <a:pt x="7459" y="362"/>
                      <a:pt x="7443" y="362"/>
                    </a:cubicBezTo>
                    <a:cubicBezTo>
                      <a:pt x="7427" y="363"/>
                      <a:pt x="7414" y="527"/>
                      <a:pt x="7398" y="527"/>
                    </a:cubicBezTo>
                    <a:cubicBezTo>
                      <a:pt x="7390" y="528"/>
                      <a:pt x="7382" y="509"/>
                      <a:pt x="7373" y="491"/>
                    </a:cubicBezTo>
                    <a:cubicBezTo>
                      <a:pt x="7365" y="472"/>
                      <a:pt x="7356" y="454"/>
                      <a:pt x="7348" y="454"/>
                    </a:cubicBezTo>
                    <a:cubicBezTo>
                      <a:pt x="7332" y="454"/>
                      <a:pt x="7317" y="497"/>
                      <a:pt x="7301" y="497"/>
                    </a:cubicBezTo>
                    <a:cubicBezTo>
                      <a:pt x="7293" y="497"/>
                      <a:pt x="7285" y="489"/>
                      <a:pt x="7277" y="482"/>
                    </a:cubicBezTo>
                    <a:cubicBezTo>
                      <a:pt x="7269" y="474"/>
                      <a:pt x="7260" y="466"/>
                      <a:pt x="7252" y="466"/>
                    </a:cubicBezTo>
                    <a:cubicBezTo>
                      <a:pt x="7244" y="466"/>
                      <a:pt x="7236" y="448"/>
                      <a:pt x="7228" y="430"/>
                    </a:cubicBezTo>
                    <a:cubicBezTo>
                      <a:pt x="7219" y="412"/>
                      <a:pt x="7211" y="394"/>
                      <a:pt x="7203" y="394"/>
                    </a:cubicBezTo>
                    <a:cubicBezTo>
                      <a:pt x="7195" y="394"/>
                      <a:pt x="7187" y="383"/>
                      <a:pt x="7178" y="372"/>
                    </a:cubicBezTo>
                    <a:cubicBezTo>
                      <a:pt x="7170" y="361"/>
                      <a:pt x="7162" y="350"/>
                      <a:pt x="7154" y="350"/>
                    </a:cubicBezTo>
                    <a:cubicBezTo>
                      <a:pt x="7138" y="351"/>
                      <a:pt x="7125" y="541"/>
                      <a:pt x="7109" y="541"/>
                    </a:cubicBezTo>
                    <a:cubicBezTo>
                      <a:pt x="7101" y="541"/>
                      <a:pt x="7093" y="524"/>
                      <a:pt x="7085" y="506"/>
                    </a:cubicBezTo>
                    <a:cubicBezTo>
                      <a:pt x="7076" y="489"/>
                      <a:pt x="7068" y="471"/>
                      <a:pt x="7060" y="472"/>
                    </a:cubicBezTo>
                    <a:cubicBezTo>
                      <a:pt x="7044" y="472"/>
                      <a:pt x="7029" y="519"/>
                      <a:pt x="7013" y="519"/>
                    </a:cubicBezTo>
                    <a:cubicBezTo>
                      <a:pt x="7005" y="519"/>
                      <a:pt x="6996" y="507"/>
                      <a:pt x="6988" y="494"/>
                    </a:cubicBezTo>
                    <a:cubicBezTo>
                      <a:pt x="6980" y="482"/>
                      <a:pt x="6972" y="469"/>
                      <a:pt x="6964" y="469"/>
                    </a:cubicBezTo>
                    <a:cubicBezTo>
                      <a:pt x="6948" y="469"/>
                      <a:pt x="6932" y="514"/>
                      <a:pt x="6916" y="515"/>
                    </a:cubicBezTo>
                    <a:cubicBezTo>
                      <a:pt x="6908" y="515"/>
                      <a:pt x="6900" y="482"/>
                      <a:pt x="6891" y="450"/>
                    </a:cubicBezTo>
                    <a:cubicBezTo>
                      <a:pt x="6883" y="417"/>
                      <a:pt x="6874" y="384"/>
                      <a:pt x="6866" y="385"/>
                    </a:cubicBezTo>
                    <a:cubicBezTo>
                      <a:pt x="6850" y="385"/>
                      <a:pt x="6835" y="451"/>
                      <a:pt x="6819" y="451"/>
                    </a:cubicBezTo>
                    <a:cubicBezTo>
                      <a:pt x="6803" y="451"/>
                      <a:pt x="6787" y="474"/>
                      <a:pt x="6771" y="474"/>
                    </a:cubicBezTo>
                    <a:cubicBezTo>
                      <a:pt x="6763" y="474"/>
                      <a:pt x="6755" y="462"/>
                      <a:pt x="6747" y="450"/>
                    </a:cubicBezTo>
                    <a:cubicBezTo>
                      <a:pt x="6738" y="438"/>
                      <a:pt x="6730" y="426"/>
                      <a:pt x="6722" y="426"/>
                    </a:cubicBezTo>
                    <a:cubicBezTo>
                      <a:pt x="6714" y="426"/>
                      <a:pt x="6706" y="422"/>
                      <a:pt x="6698" y="418"/>
                    </a:cubicBezTo>
                    <a:cubicBezTo>
                      <a:pt x="6690" y="414"/>
                      <a:pt x="6682" y="410"/>
                      <a:pt x="6674" y="410"/>
                    </a:cubicBezTo>
                    <a:cubicBezTo>
                      <a:pt x="6658" y="410"/>
                      <a:pt x="6643" y="462"/>
                      <a:pt x="6626" y="462"/>
                    </a:cubicBezTo>
                    <a:cubicBezTo>
                      <a:pt x="6610" y="462"/>
                      <a:pt x="6595" y="474"/>
                      <a:pt x="6578" y="475"/>
                    </a:cubicBezTo>
                    <a:cubicBezTo>
                      <a:pt x="6570" y="475"/>
                      <a:pt x="6562" y="465"/>
                      <a:pt x="6554" y="454"/>
                    </a:cubicBezTo>
                    <a:cubicBezTo>
                      <a:pt x="6546" y="444"/>
                      <a:pt x="6538" y="434"/>
                      <a:pt x="6530" y="434"/>
                    </a:cubicBezTo>
                    <a:cubicBezTo>
                      <a:pt x="6514" y="434"/>
                      <a:pt x="6498" y="464"/>
                      <a:pt x="6482" y="464"/>
                    </a:cubicBezTo>
                    <a:cubicBezTo>
                      <a:pt x="6474" y="464"/>
                      <a:pt x="6466" y="463"/>
                      <a:pt x="6458" y="463"/>
                    </a:cubicBezTo>
                    <a:cubicBezTo>
                      <a:pt x="6450" y="462"/>
                      <a:pt x="6442" y="461"/>
                      <a:pt x="6434" y="461"/>
                    </a:cubicBezTo>
                    <a:cubicBezTo>
                      <a:pt x="6418" y="461"/>
                      <a:pt x="6402" y="486"/>
                      <a:pt x="6386" y="487"/>
                    </a:cubicBezTo>
                    <a:cubicBezTo>
                      <a:pt x="6378" y="487"/>
                      <a:pt x="6370" y="470"/>
                      <a:pt x="6362" y="454"/>
                    </a:cubicBezTo>
                    <a:cubicBezTo>
                      <a:pt x="6353" y="438"/>
                      <a:pt x="6345" y="422"/>
                      <a:pt x="6337" y="422"/>
                    </a:cubicBezTo>
                    <a:cubicBezTo>
                      <a:pt x="6321" y="422"/>
                      <a:pt x="6306" y="490"/>
                      <a:pt x="6290" y="490"/>
                    </a:cubicBezTo>
                    <a:cubicBezTo>
                      <a:pt x="6274" y="491"/>
                      <a:pt x="6258" y="532"/>
                      <a:pt x="6242" y="532"/>
                    </a:cubicBezTo>
                    <a:cubicBezTo>
                      <a:pt x="6234" y="532"/>
                      <a:pt x="6226" y="514"/>
                      <a:pt x="6218" y="497"/>
                    </a:cubicBezTo>
                    <a:cubicBezTo>
                      <a:pt x="6209" y="479"/>
                      <a:pt x="6201" y="461"/>
                      <a:pt x="6193" y="461"/>
                    </a:cubicBezTo>
                    <a:cubicBezTo>
                      <a:pt x="6177" y="461"/>
                      <a:pt x="6161" y="493"/>
                      <a:pt x="6145" y="493"/>
                    </a:cubicBezTo>
                    <a:cubicBezTo>
                      <a:pt x="6137" y="493"/>
                      <a:pt x="6129" y="480"/>
                      <a:pt x="6121" y="466"/>
                    </a:cubicBezTo>
                    <a:cubicBezTo>
                      <a:pt x="6113" y="453"/>
                      <a:pt x="6105" y="439"/>
                      <a:pt x="6097" y="439"/>
                    </a:cubicBezTo>
                    <a:cubicBezTo>
                      <a:pt x="6081" y="440"/>
                      <a:pt x="6066" y="551"/>
                      <a:pt x="6050" y="551"/>
                    </a:cubicBezTo>
                    <a:cubicBezTo>
                      <a:pt x="6034" y="551"/>
                      <a:pt x="6018" y="560"/>
                      <a:pt x="6001" y="560"/>
                    </a:cubicBezTo>
                    <a:cubicBezTo>
                      <a:pt x="5993" y="561"/>
                      <a:pt x="5985" y="545"/>
                      <a:pt x="5977" y="530"/>
                    </a:cubicBezTo>
                    <a:cubicBezTo>
                      <a:pt x="5969" y="515"/>
                      <a:pt x="5961" y="499"/>
                      <a:pt x="5953" y="499"/>
                    </a:cubicBezTo>
                    <a:cubicBezTo>
                      <a:pt x="5945" y="499"/>
                      <a:pt x="5937" y="480"/>
                      <a:pt x="5929" y="461"/>
                    </a:cubicBezTo>
                    <a:cubicBezTo>
                      <a:pt x="5920" y="442"/>
                      <a:pt x="5912" y="422"/>
                      <a:pt x="5904" y="422"/>
                    </a:cubicBezTo>
                    <a:cubicBezTo>
                      <a:pt x="5888" y="422"/>
                      <a:pt x="5873" y="559"/>
                      <a:pt x="5857" y="559"/>
                    </a:cubicBezTo>
                    <a:cubicBezTo>
                      <a:pt x="5849" y="559"/>
                      <a:pt x="5841" y="541"/>
                      <a:pt x="5833" y="524"/>
                    </a:cubicBezTo>
                    <a:cubicBezTo>
                      <a:pt x="5825" y="507"/>
                      <a:pt x="5816" y="489"/>
                      <a:pt x="5808" y="489"/>
                    </a:cubicBezTo>
                    <a:cubicBezTo>
                      <a:pt x="5792" y="490"/>
                      <a:pt x="5776" y="501"/>
                      <a:pt x="5760" y="501"/>
                    </a:cubicBezTo>
                    <a:cubicBezTo>
                      <a:pt x="5752" y="501"/>
                      <a:pt x="5744" y="498"/>
                      <a:pt x="5736" y="495"/>
                    </a:cubicBezTo>
                    <a:cubicBezTo>
                      <a:pt x="5728" y="492"/>
                      <a:pt x="5720" y="490"/>
                      <a:pt x="5712" y="490"/>
                    </a:cubicBezTo>
                    <a:cubicBezTo>
                      <a:pt x="5696" y="490"/>
                      <a:pt x="5680" y="523"/>
                      <a:pt x="5664" y="523"/>
                    </a:cubicBezTo>
                    <a:cubicBezTo>
                      <a:pt x="5656" y="523"/>
                      <a:pt x="5648" y="521"/>
                      <a:pt x="5640" y="518"/>
                    </a:cubicBezTo>
                    <a:cubicBezTo>
                      <a:pt x="5632" y="516"/>
                      <a:pt x="5624" y="514"/>
                      <a:pt x="5616" y="514"/>
                    </a:cubicBezTo>
                    <a:cubicBezTo>
                      <a:pt x="5608" y="514"/>
                      <a:pt x="5600" y="501"/>
                      <a:pt x="5592" y="488"/>
                    </a:cubicBezTo>
                    <a:cubicBezTo>
                      <a:pt x="5584" y="475"/>
                      <a:pt x="5576" y="463"/>
                      <a:pt x="5567" y="463"/>
                    </a:cubicBezTo>
                    <a:cubicBezTo>
                      <a:pt x="5551" y="463"/>
                      <a:pt x="5536" y="552"/>
                      <a:pt x="5520" y="552"/>
                    </a:cubicBezTo>
                    <a:cubicBezTo>
                      <a:pt x="5512" y="552"/>
                      <a:pt x="5503" y="507"/>
                      <a:pt x="5495" y="463"/>
                    </a:cubicBezTo>
                    <a:cubicBezTo>
                      <a:pt x="5487" y="418"/>
                      <a:pt x="5479" y="373"/>
                      <a:pt x="5471" y="373"/>
                    </a:cubicBezTo>
                    <a:cubicBezTo>
                      <a:pt x="5455" y="373"/>
                      <a:pt x="5439" y="412"/>
                      <a:pt x="5423" y="413"/>
                    </a:cubicBezTo>
                    <a:cubicBezTo>
                      <a:pt x="5407" y="413"/>
                      <a:pt x="5391" y="513"/>
                      <a:pt x="5375" y="513"/>
                    </a:cubicBezTo>
                    <a:cubicBezTo>
                      <a:pt x="5367" y="513"/>
                      <a:pt x="5359" y="503"/>
                      <a:pt x="5351" y="493"/>
                    </a:cubicBezTo>
                    <a:cubicBezTo>
                      <a:pt x="5343" y="484"/>
                      <a:pt x="5335" y="474"/>
                      <a:pt x="5327" y="474"/>
                    </a:cubicBezTo>
                    <a:cubicBezTo>
                      <a:pt x="5311" y="474"/>
                      <a:pt x="5295" y="516"/>
                      <a:pt x="5279" y="516"/>
                    </a:cubicBezTo>
                    <a:cubicBezTo>
                      <a:pt x="5271" y="516"/>
                      <a:pt x="5263" y="482"/>
                      <a:pt x="5255" y="448"/>
                    </a:cubicBezTo>
                    <a:cubicBezTo>
                      <a:pt x="5246" y="413"/>
                      <a:pt x="5238" y="379"/>
                      <a:pt x="5230" y="379"/>
                    </a:cubicBezTo>
                    <a:cubicBezTo>
                      <a:pt x="5214" y="379"/>
                      <a:pt x="5198" y="441"/>
                      <a:pt x="5182" y="441"/>
                    </a:cubicBezTo>
                    <a:cubicBezTo>
                      <a:pt x="5166" y="441"/>
                      <a:pt x="5150" y="471"/>
                      <a:pt x="5134" y="471"/>
                    </a:cubicBezTo>
                    <a:cubicBezTo>
                      <a:pt x="5126" y="471"/>
                      <a:pt x="5118" y="449"/>
                      <a:pt x="5110" y="426"/>
                    </a:cubicBezTo>
                    <a:cubicBezTo>
                      <a:pt x="5102" y="404"/>
                      <a:pt x="5094" y="381"/>
                      <a:pt x="5086" y="381"/>
                    </a:cubicBezTo>
                    <a:cubicBezTo>
                      <a:pt x="5070" y="381"/>
                      <a:pt x="5054" y="505"/>
                      <a:pt x="5038" y="505"/>
                    </a:cubicBezTo>
                    <a:cubicBezTo>
                      <a:pt x="5022" y="505"/>
                      <a:pt x="5006" y="554"/>
                      <a:pt x="4990" y="554"/>
                    </a:cubicBezTo>
                    <a:cubicBezTo>
                      <a:pt x="4974" y="554"/>
                      <a:pt x="4958" y="468"/>
                      <a:pt x="4942" y="468"/>
                    </a:cubicBezTo>
                    <a:cubicBezTo>
                      <a:pt x="4934" y="468"/>
                      <a:pt x="4926" y="477"/>
                      <a:pt x="4917" y="487"/>
                    </a:cubicBezTo>
                    <a:cubicBezTo>
                      <a:pt x="4909" y="496"/>
                      <a:pt x="4901" y="505"/>
                      <a:pt x="4893" y="505"/>
                    </a:cubicBezTo>
                    <a:cubicBezTo>
                      <a:pt x="4885" y="505"/>
                      <a:pt x="4877" y="505"/>
                      <a:pt x="4869" y="506"/>
                    </a:cubicBezTo>
                    <a:cubicBezTo>
                      <a:pt x="4861" y="506"/>
                      <a:pt x="4853" y="506"/>
                      <a:pt x="4845" y="506"/>
                    </a:cubicBezTo>
                    <a:cubicBezTo>
                      <a:pt x="4829" y="506"/>
                      <a:pt x="4813" y="421"/>
                      <a:pt x="4797" y="421"/>
                    </a:cubicBezTo>
                    <a:cubicBezTo>
                      <a:pt x="4789" y="421"/>
                      <a:pt x="4781" y="441"/>
                      <a:pt x="4773" y="461"/>
                    </a:cubicBezTo>
                    <a:cubicBezTo>
                      <a:pt x="4765" y="482"/>
                      <a:pt x="4757" y="502"/>
                      <a:pt x="4749" y="502"/>
                    </a:cubicBezTo>
                    <a:cubicBezTo>
                      <a:pt x="4733" y="502"/>
                      <a:pt x="4717" y="392"/>
                      <a:pt x="4701" y="392"/>
                    </a:cubicBezTo>
                    <a:cubicBezTo>
                      <a:pt x="4693" y="392"/>
                      <a:pt x="4685" y="406"/>
                      <a:pt x="4677" y="421"/>
                    </a:cubicBezTo>
                    <a:cubicBezTo>
                      <a:pt x="4669" y="435"/>
                      <a:pt x="4661" y="450"/>
                      <a:pt x="4653" y="450"/>
                    </a:cubicBezTo>
                    <a:cubicBezTo>
                      <a:pt x="4645" y="450"/>
                      <a:pt x="4637" y="475"/>
                      <a:pt x="4629" y="500"/>
                    </a:cubicBezTo>
                    <a:cubicBezTo>
                      <a:pt x="4620" y="525"/>
                      <a:pt x="4612" y="551"/>
                      <a:pt x="4604" y="551"/>
                    </a:cubicBezTo>
                    <a:cubicBezTo>
                      <a:pt x="4588" y="551"/>
                      <a:pt x="4573" y="447"/>
                      <a:pt x="4557" y="447"/>
                    </a:cubicBezTo>
                    <a:cubicBezTo>
                      <a:pt x="4540" y="447"/>
                      <a:pt x="4525" y="422"/>
                      <a:pt x="4509" y="422"/>
                    </a:cubicBezTo>
                    <a:cubicBezTo>
                      <a:pt x="4492" y="422"/>
                      <a:pt x="4476" y="410"/>
                      <a:pt x="4460" y="410"/>
                    </a:cubicBezTo>
                    <a:cubicBezTo>
                      <a:pt x="4444" y="410"/>
                      <a:pt x="4428" y="398"/>
                      <a:pt x="4412" y="397"/>
                    </a:cubicBezTo>
                    <a:cubicBezTo>
                      <a:pt x="4404" y="397"/>
                      <a:pt x="4396" y="436"/>
                      <a:pt x="4388" y="474"/>
                    </a:cubicBezTo>
                    <a:cubicBezTo>
                      <a:pt x="4380" y="513"/>
                      <a:pt x="4372" y="551"/>
                      <a:pt x="4364" y="551"/>
                    </a:cubicBezTo>
                    <a:cubicBezTo>
                      <a:pt x="4347" y="551"/>
                      <a:pt x="4332" y="433"/>
                      <a:pt x="4316" y="433"/>
                    </a:cubicBezTo>
                    <a:cubicBezTo>
                      <a:pt x="4300" y="433"/>
                      <a:pt x="4284" y="405"/>
                      <a:pt x="4268" y="405"/>
                    </a:cubicBezTo>
                    <a:cubicBezTo>
                      <a:pt x="4260" y="405"/>
                      <a:pt x="4252" y="428"/>
                      <a:pt x="4244" y="451"/>
                    </a:cubicBezTo>
                    <a:cubicBezTo>
                      <a:pt x="4235" y="475"/>
                      <a:pt x="4227" y="498"/>
                      <a:pt x="4219" y="498"/>
                    </a:cubicBezTo>
                    <a:cubicBezTo>
                      <a:pt x="4203" y="498"/>
                      <a:pt x="4187" y="473"/>
                      <a:pt x="4171" y="473"/>
                    </a:cubicBezTo>
                    <a:cubicBezTo>
                      <a:pt x="4163" y="473"/>
                      <a:pt x="4155" y="478"/>
                      <a:pt x="4147" y="483"/>
                    </a:cubicBezTo>
                    <a:cubicBezTo>
                      <a:pt x="4139" y="487"/>
                      <a:pt x="4131" y="492"/>
                      <a:pt x="4123" y="492"/>
                    </a:cubicBezTo>
                    <a:cubicBezTo>
                      <a:pt x="4115" y="492"/>
                      <a:pt x="4107" y="493"/>
                      <a:pt x="4099" y="493"/>
                    </a:cubicBezTo>
                    <a:cubicBezTo>
                      <a:pt x="4091" y="494"/>
                      <a:pt x="4083" y="495"/>
                      <a:pt x="4075" y="495"/>
                    </a:cubicBezTo>
                    <a:cubicBezTo>
                      <a:pt x="4067" y="495"/>
                      <a:pt x="4059" y="508"/>
                      <a:pt x="4051" y="520"/>
                    </a:cubicBezTo>
                    <a:cubicBezTo>
                      <a:pt x="4043" y="533"/>
                      <a:pt x="4034" y="546"/>
                      <a:pt x="4026" y="546"/>
                    </a:cubicBezTo>
                    <a:cubicBezTo>
                      <a:pt x="4010" y="546"/>
                      <a:pt x="3995" y="465"/>
                      <a:pt x="3979" y="465"/>
                    </a:cubicBezTo>
                    <a:cubicBezTo>
                      <a:pt x="3963" y="465"/>
                      <a:pt x="3947" y="417"/>
                      <a:pt x="3931" y="416"/>
                    </a:cubicBezTo>
                    <a:cubicBezTo>
                      <a:pt x="3923" y="416"/>
                      <a:pt x="3915" y="422"/>
                      <a:pt x="3907" y="427"/>
                    </a:cubicBezTo>
                    <a:cubicBezTo>
                      <a:pt x="3899" y="433"/>
                      <a:pt x="3891" y="438"/>
                      <a:pt x="3883" y="438"/>
                    </a:cubicBezTo>
                    <a:cubicBezTo>
                      <a:pt x="3875" y="438"/>
                      <a:pt x="3867" y="439"/>
                      <a:pt x="3859" y="441"/>
                    </a:cubicBezTo>
                    <a:cubicBezTo>
                      <a:pt x="3851" y="442"/>
                      <a:pt x="3843" y="443"/>
                      <a:pt x="3835" y="443"/>
                    </a:cubicBezTo>
                    <a:cubicBezTo>
                      <a:pt x="3819" y="443"/>
                      <a:pt x="3803" y="430"/>
                      <a:pt x="3787" y="430"/>
                    </a:cubicBezTo>
                    <a:cubicBezTo>
                      <a:pt x="3771" y="429"/>
                      <a:pt x="3755" y="418"/>
                      <a:pt x="3739" y="418"/>
                    </a:cubicBezTo>
                    <a:cubicBezTo>
                      <a:pt x="3723" y="418"/>
                      <a:pt x="3707" y="363"/>
                      <a:pt x="3691" y="363"/>
                    </a:cubicBezTo>
                    <a:cubicBezTo>
                      <a:pt x="3683" y="363"/>
                      <a:pt x="3675" y="381"/>
                      <a:pt x="3667" y="399"/>
                    </a:cubicBezTo>
                    <a:cubicBezTo>
                      <a:pt x="3659" y="417"/>
                      <a:pt x="3650" y="435"/>
                      <a:pt x="3642" y="435"/>
                    </a:cubicBezTo>
                    <a:cubicBezTo>
                      <a:pt x="3634" y="435"/>
                      <a:pt x="3626" y="452"/>
                      <a:pt x="3618" y="470"/>
                    </a:cubicBezTo>
                    <a:cubicBezTo>
                      <a:pt x="3610" y="487"/>
                      <a:pt x="3601" y="505"/>
                      <a:pt x="3593" y="505"/>
                    </a:cubicBezTo>
                    <a:cubicBezTo>
                      <a:pt x="3577" y="504"/>
                      <a:pt x="3562" y="413"/>
                      <a:pt x="3546" y="413"/>
                    </a:cubicBezTo>
                    <a:cubicBezTo>
                      <a:pt x="3538" y="413"/>
                      <a:pt x="3530" y="425"/>
                      <a:pt x="3522" y="438"/>
                    </a:cubicBezTo>
                    <a:cubicBezTo>
                      <a:pt x="3514" y="450"/>
                      <a:pt x="3506" y="463"/>
                      <a:pt x="3498" y="463"/>
                    </a:cubicBezTo>
                    <a:cubicBezTo>
                      <a:pt x="3490" y="463"/>
                      <a:pt x="3481" y="473"/>
                      <a:pt x="3473" y="483"/>
                    </a:cubicBezTo>
                    <a:cubicBezTo>
                      <a:pt x="3465" y="493"/>
                      <a:pt x="3457" y="503"/>
                      <a:pt x="3449" y="503"/>
                    </a:cubicBezTo>
                    <a:cubicBezTo>
                      <a:pt x="3433" y="503"/>
                      <a:pt x="3417" y="457"/>
                      <a:pt x="3401" y="457"/>
                    </a:cubicBezTo>
                    <a:cubicBezTo>
                      <a:pt x="3385" y="456"/>
                      <a:pt x="3371" y="360"/>
                      <a:pt x="3355" y="359"/>
                    </a:cubicBezTo>
                    <a:cubicBezTo>
                      <a:pt x="3347" y="359"/>
                      <a:pt x="3338" y="367"/>
                      <a:pt x="3330" y="375"/>
                    </a:cubicBezTo>
                    <a:cubicBezTo>
                      <a:pt x="3322" y="383"/>
                      <a:pt x="3314" y="391"/>
                      <a:pt x="3306" y="391"/>
                    </a:cubicBezTo>
                    <a:cubicBezTo>
                      <a:pt x="3298" y="391"/>
                      <a:pt x="3290" y="401"/>
                      <a:pt x="3282" y="410"/>
                    </a:cubicBezTo>
                    <a:cubicBezTo>
                      <a:pt x="3274" y="420"/>
                      <a:pt x="3265" y="429"/>
                      <a:pt x="3257" y="429"/>
                    </a:cubicBezTo>
                    <a:cubicBezTo>
                      <a:pt x="3241" y="429"/>
                      <a:pt x="3226" y="375"/>
                      <a:pt x="3210" y="375"/>
                    </a:cubicBezTo>
                    <a:cubicBezTo>
                      <a:pt x="3194" y="375"/>
                      <a:pt x="3178" y="366"/>
                      <a:pt x="3162" y="366"/>
                    </a:cubicBezTo>
                    <a:cubicBezTo>
                      <a:pt x="3154" y="366"/>
                      <a:pt x="3146" y="400"/>
                      <a:pt x="3137" y="434"/>
                    </a:cubicBezTo>
                    <a:cubicBezTo>
                      <a:pt x="3128" y="468"/>
                      <a:pt x="3120" y="502"/>
                      <a:pt x="3112" y="502"/>
                    </a:cubicBezTo>
                    <a:cubicBezTo>
                      <a:pt x="3104" y="502"/>
                      <a:pt x="3096" y="502"/>
                      <a:pt x="3088" y="503"/>
                    </a:cubicBezTo>
                    <a:cubicBezTo>
                      <a:pt x="3080" y="504"/>
                      <a:pt x="3072" y="504"/>
                      <a:pt x="3064" y="504"/>
                    </a:cubicBezTo>
                    <a:cubicBezTo>
                      <a:pt x="3056" y="504"/>
                      <a:pt x="3048" y="511"/>
                      <a:pt x="3039" y="518"/>
                    </a:cubicBezTo>
                    <a:cubicBezTo>
                      <a:pt x="3031" y="525"/>
                      <a:pt x="3023" y="533"/>
                      <a:pt x="3015" y="532"/>
                    </a:cubicBezTo>
                    <a:cubicBezTo>
                      <a:pt x="2999" y="532"/>
                      <a:pt x="2986" y="359"/>
                      <a:pt x="2970" y="359"/>
                    </a:cubicBezTo>
                    <a:cubicBezTo>
                      <a:pt x="2962" y="359"/>
                      <a:pt x="2953" y="390"/>
                      <a:pt x="2945" y="420"/>
                    </a:cubicBezTo>
                    <a:cubicBezTo>
                      <a:pt x="2936" y="451"/>
                      <a:pt x="2928" y="481"/>
                      <a:pt x="2920" y="481"/>
                    </a:cubicBezTo>
                    <a:cubicBezTo>
                      <a:pt x="2904" y="481"/>
                      <a:pt x="2890" y="363"/>
                      <a:pt x="2874" y="363"/>
                    </a:cubicBezTo>
                    <a:cubicBezTo>
                      <a:pt x="2866" y="363"/>
                      <a:pt x="2857" y="407"/>
                      <a:pt x="2848" y="450"/>
                    </a:cubicBezTo>
                    <a:cubicBezTo>
                      <a:pt x="2839" y="494"/>
                      <a:pt x="2830" y="537"/>
                      <a:pt x="2822" y="537"/>
                    </a:cubicBezTo>
                    <a:cubicBezTo>
                      <a:pt x="2806" y="537"/>
                      <a:pt x="2792" y="418"/>
                      <a:pt x="2776" y="418"/>
                    </a:cubicBezTo>
                    <a:cubicBezTo>
                      <a:pt x="2768" y="417"/>
                      <a:pt x="2760" y="434"/>
                      <a:pt x="2752" y="451"/>
                    </a:cubicBezTo>
                    <a:cubicBezTo>
                      <a:pt x="2743" y="467"/>
                      <a:pt x="2735" y="484"/>
                      <a:pt x="2727" y="483"/>
                    </a:cubicBezTo>
                    <a:cubicBezTo>
                      <a:pt x="2711" y="483"/>
                      <a:pt x="2696" y="443"/>
                      <a:pt x="2680" y="442"/>
                    </a:cubicBezTo>
                    <a:cubicBezTo>
                      <a:pt x="2664" y="442"/>
                      <a:pt x="2649" y="373"/>
                      <a:pt x="2633" y="373"/>
                    </a:cubicBezTo>
                    <a:cubicBezTo>
                      <a:pt x="2625" y="373"/>
                      <a:pt x="2617" y="377"/>
                      <a:pt x="2609" y="381"/>
                    </a:cubicBezTo>
                    <a:cubicBezTo>
                      <a:pt x="2601" y="385"/>
                      <a:pt x="2592" y="389"/>
                      <a:pt x="2584" y="389"/>
                    </a:cubicBezTo>
                    <a:cubicBezTo>
                      <a:pt x="2576" y="389"/>
                      <a:pt x="2568" y="418"/>
                      <a:pt x="2559" y="447"/>
                    </a:cubicBezTo>
                    <a:cubicBezTo>
                      <a:pt x="2550" y="476"/>
                      <a:pt x="2542" y="506"/>
                      <a:pt x="2534" y="505"/>
                    </a:cubicBezTo>
                    <a:cubicBezTo>
                      <a:pt x="2518" y="505"/>
                      <a:pt x="2504" y="402"/>
                      <a:pt x="2488" y="401"/>
                    </a:cubicBezTo>
                    <a:cubicBezTo>
                      <a:pt x="2480" y="401"/>
                      <a:pt x="2471" y="425"/>
                      <a:pt x="2463" y="448"/>
                    </a:cubicBezTo>
                    <a:cubicBezTo>
                      <a:pt x="2454" y="472"/>
                      <a:pt x="2446" y="496"/>
                      <a:pt x="2438" y="495"/>
                    </a:cubicBezTo>
                    <a:cubicBezTo>
                      <a:pt x="2422" y="495"/>
                      <a:pt x="2406" y="474"/>
                      <a:pt x="2390" y="473"/>
                    </a:cubicBezTo>
                    <a:cubicBezTo>
                      <a:pt x="2374" y="473"/>
                      <a:pt x="2361" y="356"/>
                      <a:pt x="2345" y="355"/>
                    </a:cubicBezTo>
                    <a:cubicBezTo>
                      <a:pt x="2337" y="355"/>
                      <a:pt x="2328" y="359"/>
                      <a:pt x="2320" y="362"/>
                    </a:cubicBezTo>
                    <a:cubicBezTo>
                      <a:pt x="2312" y="366"/>
                      <a:pt x="2304" y="369"/>
                      <a:pt x="2296" y="369"/>
                    </a:cubicBezTo>
                    <a:cubicBezTo>
                      <a:pt x="2288" y="369"/>
                      <a:pt x="2280" y="386"/>
                      <a:pt x="2271" y="402"/>
                    </a:cubicBezTo>
                    <a:cubicBezTo>
                      <a:pt x="2263" y="419"/>
                      <a:pt x="2254" y="436"/>
                      <a:pt x="2246" y="436"/>
                    </a:cubicBezTo>
                    <a:cubicBezTo>
                      <a:pt x="2230" y="436"/>
                      <a:pt x="2215" y="418"/>
                      <a:pt x="2199" y="418"/>
                    </a:cubicBezTo>
                    <a:cubicBezTo>
                      <a:pt x="2191" y="418"/>
                      <a:pt x="2182" y="434"/>
                      <a:pt x="2174" y="451"/>
                    </a:cubicBezTo>
                    <a:cubicBezTo>
                      <a:pt x="2165" y="467"/>
                      <a:pt x="2157" y="484"/>
                      <a:pt x="2149" y="484"/>
                    </a:cubicBezTo>
                    <a:cubicBezTo>
                      <a:pt x="2133" y="483"/>
                      <a:pt x="2120" y="351"/>
                      <a:pt x="2104" y="351"/>
                    </a:cubicBezTo>
                    <a:cubicBezTo>
                      <a:pt x="2096" y="351"/>
                      <a:pt x="2088" y="353"/>
                      <a:pt x="2080" y="355"/>
                    </a:cubicBezTo>
                    <a:cubicBezTo>
                      <a:pt x="2072" y="357"/>
                      <a:pt x="2064" y="359"/>
                      <a:pt x="2056" y="359"/>
                    </a:cubicBezTo>
                    <a:cubicBezTo>
                      <a:pt x="2048" y="358"/>
                      <a:pt x="2040" y="364"/>
                      <a:pt x="2032" y="369"/>
                    </a:cubicBezTo>
                    <a:cubicBezTo>
                      <a:pt x="2023" y="374"/>
                      <a:pt x="2015" y="380"/>
                      <a:pt x="2007" y="379"/>
                    </a:cubicBezTo>
                    <a:cubicBezTo>
                      <a:pt x="1999" y="379"/>
                      <a:pt x="1990" y="414"/>
                      <a:pt x="1981" y="448"/>
                    </a:cubicBezTo>
                    <a:cubicBezTo>
                      <a:pt x="1972" y="483"/>
                      <a:pt x="1963" y="517"/>
                      <a:pt x="1955" y="517"/>
                    </a:cubicBezTo>
                    <a:cubicBezTo>
                      <a:pt x="1939" y="517"/>
                      <a:pt x="1923" y="506"/>
                      <a:pt x="1907" y="505"/>
                    </a:cubicBezTo>
                    <a:cubicBezTo>
                      <a:pt x="1891" y="505"/>
                      <a:pt x="1875" y="496"/>
                      <a:pt x="1859" y="496"/>
                    </a:cubicBezTo>
                    <a:cubicBezTo>
                      <a:pt x="1851" y="495"/>
                      <a:pt x="1843" y="498"/>
                      <a:pt x="1835" y="500"/>
                    </a:cubicBezTo>
                    <a:cubicBezTo>
                      <a:pt x="1827" y="503"/>
                      <a:pt x="1819" y="505"/>
                      <a:pt x="1811" y="505"/>
                    </a:cubicBezTo>
                    <a:cubicBezTo>
                      <a:pt x="1795" y="504"/>
                      <a:pt x="1779" y="488"/>
                      <a:pt x="1763" y="488"/>
                    </a:cubicBezTo>
                    <a:cubicBezTo>
                      <a:pt x="1747" y="487"/>
                      <a:pt x="1735" y="377"/>
                      <a:pt x="1719" y="377"/>
                    </a:cubicBezTo>
                    <a:cubicBezTo>
                      <a:pt x="1703" y="376"/>
                      <a:pt x="1687" y="358"/>
                      <a:pt x="1671" y="357"/>
                    </a:cubicBezTo>
                    <a:cubicBezTo>
                      <a:pt x="1655" y="357"/>
                      <a:pt x="1640" y="326"/>
                      <a:pt x="1624" y="325"/>
                    </a:cubicBezTo>
                    <a:cubicBezTo>
                      <a:pt x="1616" y="325"/>
                      <a:pt x="1607" y="347"/>
                      <a:pt x="1599" y="369"/>
                    </a:cubicBezTo>
                    <a:cubicBezTo>
                      <a:pt x="1590" y="391"/>
                      <a:pt x="1581" y="413"/>
                      <a:pt x="1573" y="413"/>
                    </a:cubicBezTo>
                    <a:cubicBezTo>
                      <a:pt x="1557" y="412"/>
                      <a:pt x="1542" y="394"/>
                      <a:pt x="1526" y="393"/>
                    </a:cubicBezTo>
                    <a:cubicBezTo>
                      <a:pt x="1518" y="393"/>
                      <a:pt x="1509" y="419"/>
                      <a:pt x="1500" y="446"/>
                    </a:cubicBezTo>
                    <a:cubicBezTo>
                      <a:pt x="1490" y="472"/>
                      <a:pt x="1481" y="498"/>
                      <a:pt x="1474" y="498"/>
                    </a:cubicBezTo>
                    <a:cubicBezTo>
                      <a:pt x="1457" y="497"/>
                      <a:pt x="1448" y="326"/>
                      <a:pt x="1432" y="325"/>
                    </a:cubicBezTo>
                    <a:cubicBezTo>
                      <a:pt x="1424" y="325"/>
                      <a:pt x="1414" y="362"/>
                      <a:pt x="1405" y="399"/>
                    </a:cubicBezTo>
                    <a:cubicBezTo>
                      <a:pt x="1395" y="437"/>
                      <a:pt x="1386" y="474"/>
                      <a:pt x="1378" y="474"/>
                    </a:cubicBezTo>
                    <a:cubicBezTo>
                      <a:pt x="1362" y="473"/>
                      <a:pt x="1350" y="362"/>
                      <a:pt x="1334" y="361"/>
                    </a:cubicBezTo>
                    <a:cubicBezTo>
                      <a:pt x="1326" y="361"/>
                      <a:pt x="1317" y="392"/>
                      <a:pt x="1308" y="423"/>
                    </a:cubicBezTo>
                    <a:cubicBezTo>
                      <a:pt x="1298" y="454"/>
                      <a:pt x="1289" y="485"/>
                      <a:pt x="1281" y="484"/>
                    </a:cubicBezTo>
                    <a:cubicBezTo>
                      <a:pt x="1265" y="483"/>
                      <a:pt x="1249" y="481"/>
                      <a:pt x="1233" y="480"/>
                    </a:cubicBezTo>
                    <a:cubicBezTo>
                      <a:pt x="1217" y="480"/>
                      <a:pt x="1205" y="390"/>
                      <a:pt x="1189" y="389"/>
                    </a:cubicBezTo>
                    <a:cubicBezTo>
                      <a:pt x="1181" y="389"/>
                      <a:pt x="1172" y="400"/>
                      <a:pt x="1164" y="411"/>
                    </a:cubicBezTo>
                    <a:cubicBezTo>
                      <a:pt x="1155" y="422"/>
                      <a:pt x="1147" y="434"/>
                      <a:pt x="1139" y="433"/>
                    </a:cubicBezTo>
                    <a:cubicBezTo>
                      <a:pt x="1122" y="433"/>
                      <a:pt x="1110" y="364"/>
                      <a:pt x="1094" y="363"/>
                    </a:cubicBezTo>
                    <a:cubicBezTo>
                      <a:pt x="1078" y="362"/>
                      <a:pt x="1065" y="299"/>
                      <a:pt x="1049" y="298"/>
                    </a:cubicBezTo>
                    <a:cubicBezTo>
                      <a:pt x="1041" y="298"/>
                      <a:pt x="1031" y="331"/>
                      <a:pt x="1021" y="365"/>
                    </a:cubicBezTo>
                    <a:cubicBezTo>
                      <a:pt x="1012" y="399"/>
                      <a:pt x="1002" y="433"/>
                      <a:pt x="994" y="433"/>
                    </a:cubicBezTo>
                    <a:cubicBezTo>
                      <a:pt x="986" y="432"/>
                      <a:pt x="977" y="442"/>
                      <a:pt x="969" y="451"/>
                    </a:cubicBezTo>
                    <a:cubicBezTo>
                      <a:pt x="960" y="460"/>
                      <a:pt x="952" y="470"/>
                      <a:pt x="944" y="469"/>
                    </a:cubicBezTo>
                    <a:cubicBezTo>
                      <a:pt x="927" y="468"/>
                      <a:pt x="912" y="457"/>
                      <a:pt x="896" y="456"/>
                    </a:cubicBezTo>
                    <a:cubicBezTo>
                      <a:pt x="888" y="456"/>
                      <a:pt x="880" y="457"/>
                      <a:pt x="872" y="458"/>
                    </a:cubicBezTo>
                    <a:cubicBezTo>
                      <a:pt x="863" y="459"/>
                      <a:pt x="855" y="460"/>
                      <a:pt x="847" y="459"/>
                    </a:cubicBezTo>
                    <a:cubicBezTo>
                      <a:pt x="831" y="458"/>
                      <a:pt x="823" y="335"/>
                      <a:pt x="807" y="334"/>
                    </a:cubicBezTo>
                    <a:cubicBezTo>
                      <a:pt x="791" y="333"/>
                      <a:pt x="777" y="301"/>
                      <a:pt x="761" y="300"/>
                    </a:cubicBezTo>
                    <a:cubicBezTo>
                      <a:pt x="753" y="299"/>
                      <a:pt x="745" y="299"/>
                      <a:pt x="737" y="300"/>
                    </a:cubicBezTo>
                    <a:cubicBezTo>
                      <a:pt x="729" y="300"/>
                      <a:pt x="721" y="300"/>
                      <a:pt x="713" y="300"/>
                    </a:cubicBezTo>
                    <a:cubicBezTo>
                      <a:pt x="705" y="299"/>
                      <a:pt x="695" y="318"/>
                      <a:pt x="686" y="336"/>
                    </a:cubicBezTo>
                    <a:cubicBezTo>
                      <a:pt x="677" y="355"/>
                      <a:pt x="668" y="373"/>
                      <a:pt x="660" y="373"/>
                    </a:cubicBezTo>
                    <a:cubicBezTo>
                      <a:pt x="643" y="371"/>
                      <a:pt x="635" y="273"/>
                      <a:pt x="619" y="272"/>
                    </a:cubicBezTo>
                    <a:cubicBezTo>
                      <a:pt x="611" y="272"/>
                      <a:pt x="601" y="295"/>
                      <a:pt x="591" y="319"/>
                    </a:cubicBezTo>
                    <a:cubicBezTo>
                      <a:pt x="581" y="342"/>
                      <a:pt x="572" y="366"/>
                      <a:pt x="564" y="365"/>
                    </a:cubicBezTo>
                    <a:cubicBezTo>
                      <a:pt x="556" y="364"/>
                      <a:pt x="547" y="370"/>
                      <a:pt x="538" y="375"/>
                    </a:cubicBezTo>
                    <a:cubicBezTo>
                      <a:pt x="530" y="381"/>
                      <a:pt x="522" y="386"/>
                      <a:pt x="514" y="386"/>
                    </a:cubicBezTo>
                    <a:cubicBezTo>
                      <a:pt x="506" y="385"/>
                      <a:pt x="497" y="385"/>
                      <a:pt x="489" y="386"/>
                    </a:cubicBezTo>
                    <a:cubicBezTo>
                      <a:pt x="481" y="386"/>
                      <a:pt x="473" y="386"/>
                      <a:pt x="465" y="386"/>
                    </a:cubicBezTo>
                    <a:cubicBezTo>
                      <a:pt x="457" y="385"/>
                      <a:pt x="448" y="390"/>
                      <a:pt x="440" y="396"/>
                    </a:cubicBezTo>
                    <a:cubicBezTo>
                      <a:pt x="431" y="401"/>
                      <a:pt x="422" y="407"/>
                      <a:pt x="415" y="406"/>
                    </a:cubicBezTo>
                    <a:cubicBezTo>
                      <a:pt x="398" y="404"/>
                      <a:pt x="390" y="327"/>
                      <a:pt x="374" y="325"/>
                    </a:cubicBezTo>
                    <a:cubicBezTo>
                      <a:pt x="358" y="323"/>
                      <a:pt x="349" y="265"/>
                      <a:pt x="333" y="263"/>
                    </a:cubicBezTo>
                    <a:cubicBezTo>
                      <a:pt x="325" y="262"/>
                      <a:pt x="312" y="301"/>
                      <a:pt x="299" y="339"/>
                    </a:cubicBezTo>
                    <a:cubicBezTo>
                      <a:pt x="286" y="377"/>
                      <a:pt x="273" y="415"/>
                      <a:pt x="266" y="414"/>
                    </a:cubicBezTo>
                    <a:cubicBezTo>
                      <a:pt x="249" y="412"/>
                      <a:pt x="232" y="402"/>
                      <a:pt x="218" y="400"/>
                    </a:cubicBezTo>
                    <a:cubicBezTo>
                      <a:pt x="209" y="398"/>
                      <a:pt x="199" y="400"/>
                      <a:pt x="190" y="402"/>
                    </a:cubicBezTo>
                    <a:cubicBezTo>
                      <a:pt x="181" y="404"/>
                      <a:pt x="172" y="405"/>
                      <a:pt x="165" y="404"/>
                    </a:cubicBezTo>
                    <a:cubicBezTo>
                      <a:pt x="146" y="400"/>
                      <a:pt x="125" y="385"/>
                      <a:pt x="113" y="381"/>
                    </a:cubicBezTo>
                    <a:cubicBezTo>
                      <a:pt x="87" y="374"/>
                      <a:pt x="0" y="289"/>
                      <a:pt x="0" y="281"/>
                    </a:cubicBezTo>
                    <a:cubicBezTo>
                      <a:pt x="0" y="273"/>
                      <a:pt x="107" y="256"/>
                      <a:pt x="133" y="248"/>
                    </a:cubicBezTo>
                    <a:cubicBezTo>
                      <a:pt x="145" y="245"/>
                      <a:pt x="150" y="182"/>
                      <a:pt x="169" y="178"/>
                    </a:cubicBezTo>
                    <a:cubicBezTo>
                      <a:pt x="176" y="177"/>
                      <a:pt x="185" y="183"/>
                      <a:pt x="195" y="190"/>
                    </a:cubicBezTo>
                    <a:cubicBezTo>
                      <a:pt x="205" y="197"/>
                      <a:pt x="215" y="204"/>
                      <a:pt x="224" y="203"/>
                    </a:cubicBezTo>
                    <a:cubicBezTo>
                      <a:pt x="231" y="202"/>
                      <a:pt x="242" y="220"/>
                      <a:pt x="253" y="238"/>
                    </a:cubicBezTo>
                    <a:cubicBezTo>
                      <a:pt x="263" y="256"/>
                      <a:pt x="274" y="274"/>
                      <a:pt x="283" y="273"/>
                    </a:cubicBezTo>
                    <a:cubicBezTo>
                      <a:pt x="298" y="271"/>
                      <a:pt x="304" y="193"/>
                      <a:pt x="321" y="191"/>
                    </a:cubicBezTo>
                    <a:cubicBezTo>
                      <a:pt x="336" y="189"/>
                      <a:pt x="347" y="136"/>
                      <a:pt x="364" y="134"/>
                    </a:cubicBezTo>
                    <a:cubicBezTo>
                      <a:pt x="371" y="133"/>
                      <a:pt x="384" y="176"/>
                      <a:pt x="396" y="218"/>
                    </a:cubicBezTo>
                    <a:cubicBezTo>
                      <a:pt x="408" y="260"/>
                      <a:pt x="421" y="303"/>
                      <a:pt x="429" y="302"/>
                    </a:cubicBezTo>
                    <a:cubicBezTo>
                      <a:pt x="445" y="300"/>
                      <a:pt x="453" y="226"/>
                      <a:pt x="470" y="225"/>
                    </a:cubicBezTo>
                    <a:cubicBezTo>
                      <a:pt x="485" y="223"/>
                      <a:pt x="496" y="161"/>
                      <a:pt x="513" y="160"/>
                    </a:cubicBezTo>
                    <a:cubicBezTo>
                      <a:pt x="520" y="159"/>
                      <a:pt x="529" y="164"/>
                      <a:pt x="537" y="170"/>
                    </a:cubicBezTo>
                    <a:cubicBezTo>
                      <a:pt x="546" y="175"/>
                      <a:pt x="554" y="180"/>
                      <a:pt x="563" y="179"/>
                    </a:cubicBezTo>
                    <a:cubicBezTo>
                      <a:pt x="570" y="178"/>
                      <a:pt x="580" y="195"/>
                      <a:pt x="589" y="212"/>
                    </a:cubicBezTo>
                    <a:cubicBezTo>
                      <a:pt x="598" y="229"/>
                      <a:pt x="608" y="246"/>
                      <a:pt x="616" y="246"/>
                    </a:cubicBezTo>
                    <a:cubicBezTo>
                      <a:pt x="632" y="244"/>
                      <a:pt x="643" y="184"/>
                      <a:pt x="659" y="182"/>
                    </a:cubicBezTo>
                    <a:cubicBezTo>
                      <a:pt x="667" y="182"/>
                      <a:pt x="676" y="196"/>
                      <a:pt x="685" y="210"/>
                    </a:cubicBezTo>
                    <a:cubicBezTo>
                      <a:pt x="694" y="225"/>
                      <a:pt x="703" y="239"/>
                      <a:pt x="712" y="239"/>
                    </a:cubicBezTo>
                    <a:cubicBezTo>
                      <a:pt x="727" y="237"/>
                      <a:pt x="742" y="211"/>
                      <a:pt x="758" y="210"/>
                    </a:cubicBezTo>
                    <a:cubicBezTo>
                      <a:pt x="774" y="209"/>
                      <a:pt x="788" y="177"/>
                      <a:pt x="804" y="176"/>
                    </a:cubicBezTo>
                    <a:cubicBezTo>
                      <a:pt x="812" y="175"/>
                      <a:pt x="821" y="196"/>
                      <a:pt x="830" y="216"/>
                    </a:cubicBezTo>
                    <a:cubicBezTo>
                      <a:pt x="839" y="237"/>
                      <a:pt x="849" y="257"/>
                      <a:pt x="857" y="257"/>
                    </a:cubicBezTo>
                    <a:cubicBezTo>
                      <a:pt x="873" y="256"/>
                      <a:pt x="881" y="117"/>
                      <a:pt x="897" y="116"/>
                    </a:cubicBezTo>
                    <a:cubicBezTo>
                      <a:pt x="905" y="115"/>
                      <a:pt x="914" y="146"/>
                      <a:pt x="924" y="176"/>
                    </a:cubicBezTo>
                    <a:cubicBezTo>
                      <a:pt x="934" y="207"/>
                      <a:pt x="944" y="237"/>
                      <a:pt x="952" y="237"/>
                    </a:cubicBezTo>
                    <a:cubicBezTo>
                      <a:pt x="968" y="236"/>
                      <a:pt x="980" y="176"/>
                      <a:pt x="997" y="176"/>
                    </a:cubicBezTo>
                    <a:cubicBezTo>
                      <a:pt x="1012" y="175"/>
                      <a:pt x="1023" y="75"/>
                      <a:pt x="1040" y="74"/>
                    </a:cubicBezTo>
                    <a:cubicBezTo>
                      <a:pt x="1047" y="74"/>
                      <a:pt x="1056" y="76"/>
                      <a:pt x="1064" y="79"/>
                    </a:cubicBezTo>
                    <a:cubicBezTo>
                      <a:pt x="1072" y="81"/>
                      <a:pt x="1080" y="84"/>
                      <a:pt x="1088" y="83"/>
                    </a:cubicBezTo>
                    <a:cubicBezTo>
                      <a:pt x="1104" y="82"/>
                      <a:pt x="1120" y="79"/>
                      <a:pt x="1136" y="79"/>
                    </a:cubicBezTo>
                    <a:cubicBezTo>
                      <a:pt x="1144" y="78"/>
                      <a:pt x="1153" y="84"/>
                      <a:pt x="1161" y="90"/>
                    </a:cubicBezTo>
                    <a:cubicBezTo>
                      <a:pt x="1169" y="96"/>
                      <a:pt x="1178" y="102"/>
                      <a:pt x="1186" y="102"/>
                    </a:cubicBezTo>
                    <a:cubicBezTo>
                      <a:pt x="1194" y="101"/>
                      <a:pt x="1202" y="106"/>
                      <a:pt x="1210" y="111"/>
                    </a:cubicBezTo>
                    <a:cubicBezTo>
                      <a:pt x="1218" y="117"/>
                      <a:pt x="1227" y="122"/>
                      <a:pt x="1235" y="121"/>
                    </a:cubicBezTo>
                    <a:cubicBezTo>
                      <a:pt x="1251" y="121"/>
                      <a:pt x="1267" y="113"/>
                      <a:pt x="1283" y="113"/>
                    </a:cubicBezTo>
                    <a:cubicBezTo>
                      <a:pt x="1299" y="112"/>
                      <a:pt x="1313" y="67"/>
                      <a:pt x="1329" y="66"/>
                    </a:cubicBezTo>
                    <a:cubicBezTo>
                      <a:pt x="1337" y="66"/>
                      <a:pt x="1345" y="67"/>
                      <a:pt x="1353" y="68"/>
                    </a:cubicBezTo>
                    <a:cubicBezTo>
                      <a:pt x="1361" y="69"/>
                      <a:pt x="1369" y="70"/>
                      <a:pt x="1377" y="70"/>
                    </a:cubicBezTo>
                    <a:cubicBezTo>
                      <a:pt x="1385" y="69"/>
                      <a:pt x="1394" y="88"/>
                      <a:pt x="1403" y="106"/>
                    </a:cubicBezTo>
                    <a:cubicBezTo>
                      <a:pt x="1412" y="124"/>
                      <a:pt x="1420" y="142"/>
                      <a:pt x="1429" y="142"/>
                    </a:cubicBezTo>
                    <a:cubicBezTo>
                      <a:pt x="1444" y="141"/>
                      <a:pt x="1458" y="71"/>
                      <a:pt x="1474" y="70"/>
                    </a:cubicBezTo>
                    <a:cubicBezTo>
                      <a:pt x="1482" y="70"/>
                      <a:pt x="1490" y="85"/>
                      <a:pt x="1499" y="100"/>
                    </a:cubicBezTo>
                    <a:cubicBezTo>
                      <a:pt x="1508" y="114"/>
                      <a:pt x="1516" y="129"/>
                      <a:pt x="1524" y="129"/>
                    </a:cubicBezTo>
                    <a:cubicBezTo>
                      <a:pt x="1540" y="128"/>
                      <a:pt x="1555" y="84"/>
                      <a:pt x="1571" y="83"/>
                    </a:cubicBezTo>
                    <a:cubicBezTo>
                      <a:pt x="1579" y="83"/>
                      <a:pt x="1588" y="107"/>
                      <a:pt x="1597" y="131"/>
                    </a:cubicBezTo>
                    <a:cubicBezTo>
                      <a:pt x="1605" y="155"/>
                      <a:pt x="1614" y="179"/>
                      <a:pt x="1622" y="179"/>
                    </a:cubicBezTo>
                    <a:cubicBezTo>
                      <a:pt x="1638" y="178"/>
                      <a:pt x="1652" y="105"/>
                      <a:pt x="1668" y="105"/>
                    </a:cubicBezTo>
                    <a:cubicBezTo>
                      <a:pt x="1684" y="104"/>
                      <a:pt x="1699" y="64"/>
                      <a:pt x="1715" y="64"/>
                    </a:cubicBezTo>
                    <a:cubicBezTo>
                      <a:pt x="1723" y="63"/>
                      <a:pt x="1732" y="86"/>
                      <a:pt x="1740" y="108"/>
                    </a:cubicBezTo>
                    <a:cubicBezTo>
                      <a:pt x="1749" y="131"/>
                      <a:pt x="1758" y="153"/>
                      <a:pt x="1766" y="153"/>
                    </a:cubicBezTo>
                    <a:cubicBezTo>
                      <a:pt x="1782" y="152"/>
                      <a:pt x="1797" y="128"/>
                      <a:pt x="1813" y="128"/>
                    </a:cubicBezTo>
                    <a:cubicBezTo>
                      <a:pt x="1821" y="128"/>
                      <a:pt x="1829" y="132"/>
                      <a:pt x="1838" y="136"/>
                    </a:cubicBezTo>
                    <a:cubicBezTo>
                      <a:pt x="1846" y="140"/>
                      <a:pt x="1854" y="145"/>
                      <a:pt x="1862" y="145"/>
                    </a:cubicBezTo>
                    <a:cubicBezTo>
                      <a:pt x="1870" y="144"/>
                      <a:pt x="1878" y="145"/>
                      <a:pt x="1886" y="145"/>
                    </a:cubicBezTo>
                    <a:cubicBezTo>
                      <a:pt x="1894" y="146"/>
                      <a:pt x="1902" y="146"/>
                      <a:pt x="1910" y="146"/>
                    </a:cubicBezTo>
                    <a:cubicBezTo>
                      <a:pt x="1918" y="146"/>
                      <a:pt x="1926" y="156"/>
                      <a:pt x="1935" y="166"/>
                    </a:cubicBezTo>
                    <a:cubicBezTo>
                      <a:pt x="1943" y="176"/>
                      <a:pt x="1951" y="186"/>
                      <a:pt x="1959" y="186"/>
                    </a:cubicBezTo>
                    <a:cubicBezTo>
                      <a:pt x="1975" y="185"/>
                      <a:pt x="1988" y="67"/>
                      <a:pt x="2004" y="66"/>
                    </a:cubicBezTo>
                    <a:cubicBezTo>
                      <a:pt x="2012" y="66"/>
                      <a:pt x="2020" y="74"/>
                      <a:pt x="2029" y="82"/>
                    </a:cubicBezTo>
                    <a:cubicBezTo>
                      <a:pt x="2037" y="90"/>
                      <a:pt x="2045" y="98"/>
                      <a:pt x="2053" y="98"/>
                    </a:cubicBezTo>
                    <a:cubicBezTo>
                      <a:pt x="2061" y="98"/>
                      <a:pt x="2070" y="113"/>
                      <a:pt x="2078" y="128"/>
                    </a:cubicBezTo>
                    <a:cubicBezTo>
                      <a:pt x="2086" y="143"/>
                      <a:pt x="2095" y="158"/>
                      <a:pt x="2103" y="157"/>
                    </a:cubicBezTo>
                    <a:cubicBezTo>
                      <a:pt x="2111" y="157"/>
                      <a:pt x="2119" y="169"/>
                      <a:pt x="2128" y="181"/>
                    </a:cubicBezTo>
                    <a:cubicBezTo>
                      <a:pt x="2136" y="193"/>
                      <a:pt x="2144" y="205"/>
                      <a:pt x="2152" y="204"/>
                    </a:cubicBezTo>
                    <a:cubicBezTo>
                      <a:pt x="2168" y="204"/>
                      <a:pt x="2183" y="155"/>
                      <a:pt x="2199" y="154"/>
                    </a:cubicBezTo>
                    <a:cubicBezTo>
                      <a:pt x="2215" y="154"/>
                      <a:pt x="2229" y="86"/>
                      <a:pt x="2245" y="85"/>
                    </a:cubicBezTo>
                    <a:cubicBezTo>
                      <a:pt x="2253" y="85"/>
                      <a:pt x="2262" y="93"/>
                      <a:pt x="2270" y="101"/>
                    </a:cubicBezTo>
                    <a:cubicBezTo>
                      <a:pt x="2278" y="110"/>
                      <a:pt x="2286" y="118"/>
                      <a:pt x="2294" y="118"/>
                    </a:cubicBezTo>
                    <a:cubicBezTo>
                      <a:pt x="2302" y="117"/>
                      <a:pt x="2311" y="133"/>
                      <a:pt x="2319" y="148"/>
                    </a:cubicBezTo>
                    <a:cubicBezTo>
                      <a:pt x="2328" y="164"/>
                      <a:pt x="2336" y="180"/>
                      <a:pt x="2344" y="179"/>
                    </a:cubicBezTo>
                    <a:cubicBezTo>
                      <a:pt x="2352" y="179"/>
                      <a:pt x="2360" y="188"/>
                      <a:pt x="2368" y="198"/>
                    </a:cubicBezTo>
                    <a:cubicBezTo>
                      <a:pt x="2377" y="207"/>
                      <a:pt x="2385" y="217"/>
                      <a:pt x="2393" y="216"/>
                    </a:cubicBezTo>
                    <a:cubicBezTo>
                      <a:pt x="2409" y="216"/>
                      <a:pt x="2423" y="131"/>
                      <a:pt x="2439" y="131"/>
                    </a:cubicBezTo>
                    <a:cubicBezTo>
                      <a:pt x="2447" y="130"/>
                      <a:pt x="2456" y="150"/>
                      <a:pt x="2464" y="170"/>
                    </a:cubicBezTo>
                    <a:cubicBezTo>
                      <a:pt x="2472" y="189"/>
                      <a:pt x="2481" y="209"/>
                      <a:pt x="2489" y="209"/>
                    </a:cubicBezTo>
                    <a:cubicBezTo>
                      <a:pt x="2505" y="209"/>
                      <a:pt x="2517" y="27"/>
                      <a:pt x="2533" y="27"/>
                    </a:cubicBezTo>
                    <a:cubicBezTo>
                      <a:pt x="2541" y="27"/>
                      <a:pt x="2550" y="62"/>
                      <a:pt x="2559" y="97"/>
                    </a:cubicBezTo>
                    <a:cubicBezTo>
                      <a:pt x="2567" y="132"/>
                      <a:pt x="2576" y="168"/>
                      <a:pt x="2584" y="167"/>
                    </a:cubicBezTo>
                    <a:cubicBezTo>
                      <a:pt x="2600" y="167"/>
                      <a:pt x="2613" y="21"/>
                      <a:pt x="2629" y="21"/>
                    </a:cubicBezTo>
                    <a:cubicBezTo>
                      <a:pt x="2637" y="21"/>
                      <a:pt x="2645" y="24"/>
                      <a:pt x="2654" y="27"/>
                    </a:cubicBezTo>
                    <a:cubicBezTo>
                      <a:pt x="2662" y="31"/>
                      <a:pt x="2670" y="34"/>
                      <a:pt x="2678" y="34"/>
                    </a:cubicBezTo>
                    <a:cubicBezTo>
                      <a:pt x="2686" y="34"/>
                      <a:pt x="2694" y="37"/>
                      <a:pt x="2702" y="40"/>
                    </a:cubicBezTo>
                    <a:cubicBezTo>
                      <a:pt x="2710" y="43"/>
                      <a:pt x="2718" y="46"/>
                      <a:pt x="2726" y="46"/>
                    </a:cubicBezTo>
                    <a:cubicBezTo>
                      <a:pt x="2734" y="46"/>
                      <a:pt x="2743" y="84"/>
                      <a:pt x="2752" y="123"/>
                    </a:cubicBezTo>
                    <a:cubicBezTo>
                      <a:pt x="2760" y="162"/>
                      <a:pt x="2769" y="200"/>
                      <a:pt x="2777" y="200"/>
                    </a:cubicBezTo>
                    <a:cubicBezTo>
                      <a:pt x="2793" y="200"/>
                      <a:pt x="2808" y="137"/>
                      <a:pt x="2824" y="136"/>
                    </a:cubicBezTo>
                    <a:cubicBezTo>
                      <a:pt x="2832" y="136"/>
                      <a:pt x="2840" y="151"/>
                      <a:pt x="2849" y="167"/>
                    </a:cubicBezTo>
                    <a:cubicBezTo>
                      <a:pt x="2857" y="182"/>
                      <a:pt x="2865" y="197"/>
                      <a:pt x="2873" y="197"/>
                    </a:cubicBezTo>
                    <a:cubicBezTo>
                      <a:pt x="2889" y="197"/>
                      <a:pt x="2905" y="184"/>
                      <a:pt x="2921" y="184"/>
                    </a:cubicBezTo>
                    <a:cubicBezTo>
                      <a:pt x="2937" y="183"/>
                      <a:pt x="2952" y="137"/>
                      <a:pt x="2969" y="136"/>
                    </a:cubicBezTo>
                    <a:cubicBezTo>
                      <a:pt x="2985" y="136"/>
                      <a:pt x="2999" y="30"/>
                      <a:pt x="3015" y="29"/>
                    </a:cubicBezTo>
                    <a:cubicBezTo>
                      <a:pt x="3023" y="29"/>
                      <a:pt x="3031" y="37"/>
                      <a:pt x="3039" y="45"/>
                    </a:cubicBezTo>
                    <a:cubicBezTo>
                      <a:pt x="3047" y="53"/>
                      <a:pt x="3056" y="61"/>
                      <a:pt x="3064" y="61"/>
                    </a:cubicBezTo>
                    <a:cubicBezTo>
                      <a:pt x="3072" y="61"/>
                      <a:pt x="3080" y="87"/>
                      <a:pt x="3088" y="113"/>
                    </a:cubicBezTo>
                    <a:cubicBezTo>
                      <a:pt x="3097" y="139"/>
                      <a:pt x="3105" y="164"/>
                      <a:pt x="3113" y="164"/>
                    </a:cubicBezTo>
                    <a:cubicBezTo>
                      <a:pt x="3121" y="164"/>
                      <a:pt x="3129" y="172"/>
                      <a:pt x="3138" y="180"/>
                    </a:cubicBezTo>
                    <a:cubicBezTo>
                      <a:pt x="3146" y="188"/>
                      <a:pt x="3154" y="197"/>
                      <a:pt x="3162" y="196"/>
                    </a:cubicBezTo>
                    <a:cubicBezTo>
                      <a:pt x="3178" y="196"/>
                      <a:pt x="3192" y="74"/>
                      <a:pt x="3208" y="74"/>
                    </a:cubicBezTo>
                    <a:cubicBezTo>
                      <a:pt x="3216" y="74"/>
                      <a:pt x="3225" y="100"/>
                      <a:pt x="3233" y="127"/>
                    </a:cubicBezTo>
                    <a:cubicBezTo>
                      <a:pt x="3241" y="153"/>
                      <a:pt x="3250" y="179"/>
                      <a:pt x="3258" y="179"/>
                    </a:cubicBezTo>
                    <a:cubicBezTo>
                      <a:pt x="3274" y="179"/>
                      <a:pt x="3288" y="62"/>
                      <a:pt x="3304" y="61"/>
                    </a:cubicBezTo>
                    <a:cubicBezTo>
                      <a:pt x="3320" y="61"/>
                      <a:pt x="3336" y="36"/>
                      <a:pt x="3352" y="36"/>
                    </a:cubicBezTo>
                    <a:cubicBezTo>
                      <a:pt x="3368" y="36"/>
                      <a:pt x="3384" y="14"/>
                      <a:pt x="3400" y="14"/>
                    </a:cubicBezTo>
                    <a:cubicBezTo>
                      <a:pt x="3408" y="14"/>
                      <a:pt x="3416" y="35"/>
                      <a:pt x="3425" y="56"/>
                    </a:cubicBezTo>
                    <a:cubicBezTo>
                      <a:pt x="3433" y="77"/>
                      <a:pt x="3441" y="97"/>
                      <a:pt x="3449" y="97"/>
                    </a:cubicBezTo>
                    <a:cubicBezTo>
                      <a:pt x="3457" y="97"/>
                      <a:pt x="3466" y="122"/>
                      <a:pt x="3474" y="146"/>
                    </a:cubicBezTo>
                    <a:cubicBezTo>
                      <a:pt x="3482" y="171"/>
                      <a:pt x="3491" y="195"/>
                      <a:pt x="3499" y="195"/>
                    </a:cubicBezTo>
                    <a:cubicBezTo>
                      <a:pt x="3515" y="195"/>
                      <a:pt x="3529" y="75"/>
                      <a:pt x="3545" y="75"/>
                    </a:cubicBezTo>
                    <a:cubicBezTo>
                      <a:pt x="3553" y="74"/>
                      <a:pt x="3561" y="89"/>
                      <a:pt x="3570" y="104"/>
                    </a:cubicBezTo>
                    <a:cubicBezTo>
                      <a:pt x="3578" y="119"/>
                      <a:pt x="3586" y="133"/>
                      <a:pt x="3594" y="133"/>
                    </a:cubicBezTo>
                    <a:cubicBezTo>
                      <a:pt x="3610" y="133"/>
                      <a:pt x="3625" y="35"/>
                      <a:pt x="3641" y="35"/>
                    </a:cubicBezTo>
                    <a:cubicBezTo>
                      <a:pt x="3649" y="35"/>
                      <a:pt x="3657" y="59"/>
                      <a:pt x="3666" y="84"/>
                    </a:cubicBezTo>
                    <a:cubicBezTo>
                      <a:pt x="3674" y="108"/>
                      <a:pt x="3682" y="133"/>
                      <a:pt x="3690" y="133"/>
                    </a:cubicBezTo>
                    <a:cubicBezTo>
                      <a:pt x="3698" y="133"/>
                      <a:pt x="3706" y="148"/>
                      <a:pt x="3715" y="163"/>
                    </a:cubicBezTo>
                    <a:cubicBezTo>
                      <a:pt x="3723" y="179"/>
                      <a:pt x="3731" y="194"/>
                      <a:pt x="3739" y="194"/>
                    </a:cubicBezTo>
                    <a:cubicBezTo>
                      <a:pt x="3755" y="194"/>
                      <a:pt x="3770" y="42"/>
                      <a:pt x="3786" y="42"/>
                    </a:cubicBezTo>
                    <a:cubicBezTo>
                      <a:pt x="3794" y="42"/>
                      <a:pt x="3802" y="54"/>
                      <a:pt x="3810" y="66"/>
                    </a:cubicBezTo>
                    <a:cubicBezTo>
                      <a:pt x="3818" y="78"/>
                      <a:pt x="3826" y="90"/>
                      <a:pt x="3834" y="90"/>
                    </a:cubicBezTo>
                    <a:cubicBezTo>
                      <a:pt x="3850" y="90"/>
                      <a:pt x="3866" y="4"/>
                      <a:pt x="3882" y="4"/>
                    </a:cubicBezTo>
                    <a:cubicBezTo>
                      <a:pt x="3890" y="4"/>
                      <a:pt x="3898" y="9"/>
                      <a:pt x="3906" y="15"/>
                    </a:cubicBezTo>
                    <a:cubicBezTo>
                      <a:pt x="3914" y="21"/>
                      <a:pt x="3922" y="27"/>
                      <a:pt x="3930" y="27"/>
                    </a:cubicBezTo>
                    <a:cubicBezTo>
                      <a:pt x="3938" y="27"/>
                      <a:pt x="3946" y="28"/>
                      <a:pt x="3954" y="28"/>
                    </a:cubicBezTo>
                    <a:cubicBezTo>
                      <a:pt x="3962" y="29"/>
                      <a:pt x="3970" y="29"/>
                      <a:pt x="3978" y="29"/>
                    </a:cubicBezTo>
                    <a:cubicBezTo>
                      <a:pt x="3986" y="29"/>
                      <a:pt x="3994" y="63"/>
                      <a:pt x="4003" y="96"/>
                    </a:cubicBezTo>
                    <a:cubicBezTo>
                      <a:pt x="4011" y="129"/>
                      <a:pt x="4019" y="162"/>
                      <a:pt x="4027" y="162"/>
                    </a:cubicBezTo>
                    <a:cubicBezTo>
                      <a:pt x="4035" y="162"/>
                      <a:pt x="4043" y="163"/>
                      <a:pt x="4051" y="163"/>
                    </a:cubicBezTo>
                    <a:cubicBezTo>
                      <a:pt x="4059" y="164"/>
                      <a:pt x="4067" y="164"/>
                      <a:pt x="4075" y="164"/>
                    </a:cubicBezTo>
                    <a:cubicBezTo>
                      <a:pt x="4092" y="164"/>
                      <a:pt x="4107" y="46"/>
                      <a:pt x="4123" y="45"/>
                    </a:cubicBezTo>
                    <a:cubicBezTo>
                      <a:pt x="4131" y="45"/>
                      <a:pt x="4139" y="76"/>
                      <a:pt x="4147" y="106"/>
                    </a:cubicBezTo>
                    <a:cubicBezTo>
                      <a:pt x="4155" y="137"/>
                      <a:pt x="4164" y="167"/>
                      <a:pt x="4172" y="167"/>
                    </a:cubicBezTo>
                    <a:cubicBezTo>
                      <a:pt x="4188" y="167"/>
                      <a:pt x="4204" y="137"/>
                      <a:pt x="4220" y="137"/>
                    </a:cubicBezTo>
                    <a:cubicBezTo>
                      <a:pt x="4236" y="137"/>
                      <a:pt x="4251" y="70"/>
                      <a:pt x="4267" y="69"/>
                    </a:cubicBezTo>
                    <a:cubicBezTo>
                      <a:pt x="4275" y="69"/>
                      <a:pt x="4284" y="101"/>
                      <a:pt x="4292" y="132"/>
                    </a:cubicBezTo>
                    <a:cubicBezTo>
                      <a:pt x="4300" y="163"/>
                      <a:pt x="4308" y="195"/>
                      <a:pt x="4316" y="194"/>
                    </a:cubicBezTo>
                    <a:cubicBezTo>
                      <a:pt x="4332" y="194"/>
                      <a:pt x="4348" y="144"/>
                      <a:pt x="4364" y="144"/>
                    </a:cubicBezTo>
                    <a:cubicBezTo>
                      <a:pt x="4372" y="144"/>
                      <a:pt x="4380" y="155"/>
                      <a:pt x="4388" y="167"/>
                    </a:cubicBezTo>
                    <a:cubicBezTo>
                      <a:pt x="4396" y="178"/>
                      <a:pt x="4404" y="190"/>
                      <a:pt x="4412" y="189"/>
                    </a:cubicBezTo>
                    <a:cubicBezTo>
                      <a:pt x="4428" y="189"/>
                      <a:pt x="4444" y="55"/>
                      <a:pt x="4460" y="55"/>
                    </a:cubicBezTo>
                    <a:cubicBezTo>
                      <a:pt x="4476" y="54"/>
                      <a:pt x="4492" y="4"/>
                      <a:pt x="4508" y="4"/>
                    </a:cubicBezTo>
                    <a:cubicBezTo>
                      <a:pt x="4516" y="4"/>
                      <a:pt x="4524" y="37"/>
                      <a:pt x="4532" y="69"/>
                    </a:cubicBezTo>
                    <a:cubicBezTo>
                      <a:pt x="4540" y="102"/>
                      <a:pt x="4548" y="135"/>
                      <a:pt x="4557" y="135"/>
                    </a:cubicBezTo>
                    <a:cubicBezTo>
                      <a:pt x="4565" y="135"/>
                      <a:pt x="4573" y="141"/>
                      <a:pt x="4581" y="148"/>
                    </a:cubicBezTo>
                    <a:cubicBezTo>
                      <a:pt x="4589" y="154"/>
                      <a:pt x="4597" y="161"/>
                      <a:pt x="4605" y="161"/>
                    </a:cubicBezTo>
                    <a:cubicBezTo>
                      <a:pt x="4621" y="161"/>
                      <a:pt x="4636" y="0"/>
                      <a:pt x="4652" y="0"/>
                    </a:cubicBezTo>
                    <a:cubicBezTo>
                      <a:pt x="4660" y="0"/>
                      <a:pt x="4669" y="17"/>
                      <a:pt x="4677" y="33"/>
                    </a:cubicBezTo>
                    <a:cubicBezTo>
                      <a:pt x="4685" y="50"/>
                      <a:pt x="4693" y="67"/>
                      <a:pt x="4701" y="67"/>
                    </a:cubicBezTo>
                    <a:cubicBezTo>
                      <a:pt x="4709" y="67"/>
                      <a:pt x="4717" y="95"/>
                      <a:pt x="4725" y="123"/>
                    </a:cubicBezTo>
                    <a:cubicBezTo>
                      <a:pt x="4733" y="151"/>
                      <a:pt x="4741" y="179"/>
                      <a:pt x="4749" y="179"/>
                    </a:cubicBezTo>
                    <a:cubicBezTo>
                      <a:pt x="4765" y="179"/>
                      <a:pt x="4781" y="17"/>
                      <a:pt x="4797" y="17"/>
                    </a:cubicBezTo>
                    <a:cubicBezTo>
                      <a:pt x="4805" y="17"/>
                      <a:pt x="4813" y="52"/>
                      <a:pt x="4821" y="87"/>
                    </a:cubicBezTo>
                    <a:cubicBezTo>
                      <a:pt x="4829" y="121"/>
                      <a:pt x="4837" y="156"/>
                      <a:pt x="4845" y="156"/>
                    </a:cubicBezTo>
                    <a:cubicBezTo>
                      <a:pt x="4853" y="156"/>
                      <a:pt x="4861" y="158"/>
                      <a:pt x="4869" y="161"/>
                    </a:cubicBezTo>
                    <a:cubicBezTo>
                      <a:pt x="4877" y="163"/>
                      <a:pt x="4885" y="165"/>
                      <a:pt x="4893" y="165"/>
                    </a:cubicBezTo>
                    <a:cubicBezTo>
                      <a:pt x="4909" y="165"/>
                      <a:pt x="4926" y="137"/>
                      <a:pt x="4942" y="137"/>
                    </a:cubicBezTo>
                    <a:cubicBezTo>
                      <a:pt x="4958" y="137"/>
                      <a:pt x="4974" y="159"/>
                      <a:pt x="4990" y="159"/>
                    </a:cubicBezTo>
                    <a:cubicBezTo>
                      <a:pt x="5006" y="159"/>
                      <a:pt x="5022" y="69"/>
                      <a:pt x="5038" y="69"/>
                    </a:cubicBezTo>
                    <a:cubicBezTo>
                      <a:pt x="5046" y="69"/>
                      <a:pt x="5054" y="59"/>
                      <a:pt x="5062" y="48"/>
                    </a:cubicBezTo>
                    <a:cubicBezTo>
                      <a:pt x="5070" y="38"/>
                      <a:pt x="5078" y="27"/>
                      <a:pt x="5086" y="27"/>
                    </a:cubicBezTo>
                    <a:cubicBezTo>
                      <a:pt x="5102" y="27"/>
                      <a:pt x="5118" y="54"/>
                      <a:pt x="5134" y="54"/>
                    </a:cubicBezTo>
                    <a:cubicBezTo>
                      <a:pt x="5142" y="54"/>
                      <a:pt x="5150" y="53"/>
                      <a:pt x="5158" y="53"/>
                    </a:cubicBezTo>
                    <a:cubicBezTo>
                      <a:pt x="5166" y="52"/>
                      <a:pt x="5174" y="52"/>
                      <a:pt x="5182" y="52"/>
                    </a:cubicBezTo>
                    <a:cubicBezTo>
                      <a:pt x="5198" y="52"/>
                      <a:pt x="5214" y="98"/>
                      <a:pt x="5230" y="98"/>
                    </a:cubicBezTo>
                    <a:cubicBezTo>
                      <a:pt x="5246" y="98"/>
                      <a:pt x="5262" y="164"/>
                      <a:pt x="5278" y="164"/>
                    </a:cubicBezTo>
                    <a:cubicBezTo>
                      <a:pt x="5286" y="164"/>
                      <a:pt x="5295" y="141"/>
                      <a:pt x="5303" y="117"/>
                    </a:cubicBezTo>
                    <a:cubicBezTo>
                      <a:pt x="5311" y="94"/>
                      <a:pt x="5319" y="70"/>
                      <a:pt x="5327" y="70"/>
                    </a:cubicBezTo>
                    <a:cubicBezTo>
                      <a:pt x="5335" y="70"/>
                      <a:pt x="5343" y="60"/>
                      <a:pt x="5351" y="50"/>
                    </a:cubicBezTo>
                    <a:cubicBezTo>
                      <a:pt x="5359" y="39"/>
                      <a:pt x="5367" y="29"/>
                      <a:pt x="5375" y="29"/>
                    </a:cubicBezTo>
                    <a:cubicBezTo>
                      <a:pt x="5391" y="29"/>
                      <a:pt x="5407" y="79"/>
                      <a:pt x="5423" y="79"/>
                    </a:cubicBezTo>
                    <a:cubicBezTo>
                      <a:pt x="5439" y="79"/>
                      <a:pt x="5455" y="114"/>
                      <a:pt x="5471" y="114"/>
                    </a:cubicBezTo>
                    <a:cubicBezTo>
                      <a:pt x="5479" y="114"/>
                      <a:pt x="5487" y="106"/>
                      <a:pt x="5495" y="98"/>
                    </a:cubicBezTo>
                    <a:cubicBezTo>
                      <a:pt x="5503" y="89"/>
                      <a:pt x="5511" y="81"/>
                      <a:pt x="5519" y="81"/>
                    </a:cubicBezTo>
                    <a:cubicBezTo>
                      <a:pt x="5527" y="81"/>
                      <a:pt x="5535" y="70"/>
                      <a:pt x="5544" y="59"/>
                    </a:cubicBezTo>
                    <a:cubicBezTo>
                      <a:pt x="5552" y="47"/>
                      <a:pt x="5560" y="36"/>
                      <a:pt x="5568" y="36"/>
                    </a:cubicBezTo>
                    <a:cubicBezTo>
                      <a:pt x="5584" y="36"/>
                      <a:pt x="5600" y="40"/>
                      <a:pt x="5616" y="40"/>
                    </a:cubicBezTo>
                    <a:cubicBezTo>
                      <a:pt x="5632" y="41"/>
                      <a:pt x="5647" y="191"/>
                      <a:pt x="5663" y="191"/>
                    </a:cubicBezTo>
                    <a:cubicBezTo>
                      <a:pt x="5671" y="191"/>
                      <a:pt x="5679" y="156"/>
                      <a:pt x="5688" y="122"/>
                    </a:cubicBezTo>
                    <a:cubicBezTo>
                      <a:pt x="5696" y="88"/>
                      <a:pt x="5704" y="53"/>
                      <a:pt x="5712" y="53"/>
                    </a:cubicBezTo>
                    <a:cubicBezTo>
                      <a:pt x="5728" y="53"/>
                      <a:pt x="5744" y="156"/>
                      <a:pt x="5760" y="156"/>
                    </a:cubicBezTo>
                    <a:cubicBezTo>
                      <a:pt x="5768" y="156"/>
                      <a:pt x="5776" y="132"/>
                      <a:pt x="5784" y="108"/>
                    </a:cubicBezTo>
                    <a:cubicBezTo>
                      <a:pt x="5792" y="84"/>
                      <a:pt x="5800" y="59"/>
                      <a:pt x="5808" y="59"/>
                    </a:cubicBezTo>
                    <a:cubicBezTo>
                      <a:pt x="5824" y="59"/>
                      <a:pt x="5840" y="139"/>
                      <a:pt x="5856" y="140"/>
                    </a:cubicBezTo>
                    <a:cubicBezTo>
                      <a:pt x="5864" y="140"/>
                      <a:pt x="5872" y="116"/>
                      <a:pt x="5880" y="92"/>
                    </a:cubicBezTo>
                    <a:cubicBezTo>
                      <a:pt x="5889" y="68"/>
                      <a:pt x="5897" y="44"/>
                      <a:pt x="5905" y="44"/>
                    </a:cubicBezTo>
                    <a:cubicBezTo>
                      <a:pt x="5913" y="44"/>
                      <a:pt x="5921" y="39"/>
                      <a:pt x="5929" y="34"/>
                    </a:cubicBezTo>
                    <a:cubicBezTo>
                      <a:pt x="5937" y="28"/>
                      <a:pt x="5945" y="23"/>
                      <a:pt x="5953" y="23"/>
                    </a:cubicBezTo>
                    <a:cubicBezTo>
                      <a:pt x="5969" y="23"/>
                      <a:pt x="5985" y="41"/>
                      <a:pt x="6001" y="41"/>
                    </a:cubicBezTo>
                    <a:cubicBezTo>
                      <a:pt x="6009" y="41"/>
                      <a:pt x="6017" y="33"/>
                      <a:pt x="6025" y="24"/>
                    </a:cubicBezTo>
                    <a:cubicBezTo>
                      <a:pt x="6033" y="16"/>
                      <a:pt x="6041" y="8"/>
                      <a:pt x="6049" y="8"/>
                    </a:cubicBezTo>
                    <a:cubicBezTo>
                      <a:pt x="6066" y="8"/>
                      <a:pt x="6081" y="23"/>
                      <a:pt x="6097" y="24"/>
                    </a:cubicBezTo>
                    <a:cubicBezTo>
                      <a:pt x="6106" y="24"/>
                      <a:pt x="6114" y="21"/>
                      <a:pt x="6122" y="19"/>
                    </a:cubicBezTo>
                    <a:cubicBezTo>
                      <a:pt x="6130" y="16"/>
                      <a:pt x="6138" y="14"/>
                      <a:pt x="6146" y="14"/>
                    </a:cubicBezTo>
                    <a:cubicBezTo>
                      <a:pt x="6162" y="14"/>
                      <a:pt x="6177" y="62"/>
                      <a:pt x="6193" y="62"/>
                    </a:cubicBezTo>
                    <a:cubicBezTo>
                      <a:pt x="6210" y="62"/>
                      <a:pt x="6224" y="171"/>
                      <a:pt x="6241" y="171"/>
                    </a:cubicBezTo>
                    <a:cubicBezTo>
                      <a:pt x="6249" y="171"/>
                      <a:pt x="6257" y="157"/>
                      <a:pt x="6265" y="144"/>
                    </a:cubicBezTo>
                    <a:cubicBezTo>
                      <a:pt x="6273" y="130"/>
                      <a:pt x="6281" y="116"/>
                      <a:pt x="6289" y="116"/>
                    </a:cubicBezTo>
                    <a:cubicBezTo>
                      <a:pt x="6305" y="117"/>
                      <a:pt x="6321" y="135"/>
                      <a:pt x="6337" y="135"/>
                    </a:cubicBezTo>
                    <a:cubicBezTo>
                      <a:pt x="6345" y="135"/>
                      <a:pt x="6353" y="121"/>
                      <a:pt x="6361" y="106"/>
                    </a:cubicBezTo>
                    <a:cubicBezTo>
                      <a:pt x="6370" y="92"/>
                      <a:pt x="6378" y="77"/>
                      <a:pt x="6386" y="78"/>
                    </a:cubicBezTo>
                    <a:cubicBezTo>
                      <a:pt x="6402" y="78"/>
                      <a:pt x="6418" y="116"/>
                      <a:pt x="6434" y="116"/>
                    </a:cubicBezTo>
                    <a:cubicBezTo>
                      <a:pt x="6442" y="116"/>
                      <a:pt x="6450" y="89"/>
                      <a:pt x="6458" y="62"/>
                    </a:cubicBezTo>
                    <a:cubicBezTo>
                      <a:pt x="6467" y="35"/>
                      <a:pt x="6475" y="8"/>
                      <a:pt x="6483" y="8"/>
                    </a:cubicBezTo>
                    <a:cubicBezTo>
                      <a:pt x="6499" y="8"/>
                      <a:pt x="6514" y="79"/>
                      <a:pt x="6530" y="79"/>
                    </a:cubicBezTo>
                    <a:cubicBezTo>
                      <a:pt x="6538" y="79"/>
                      <a:pt x="6546" y="67"/>
                      <a:pt x="6555" y="55"/>
                    </a:cubicBezTo>
                    <a:cubicBezTo>
                      <a:pt x="6563" y="43"/>
                      <a:pt x="6571" y="31"/>
                      <a:pt x="6579" y="31"/>
                    </a:cubicBezTo>
                    <a:cubicBezTo>
                      <a:pt x="6587" y="31"/>
                      <a:pt x="6595" y="26"/>
                      <a:pt x="6603" y="21"/>
                    </a:cubicBezTo>
                    <a:cubicBezTo>
                      <a:pt x="6611" y="16"/>
                      <a:pt x="6619" y="11"/>
                      <a:pt x="6627" y="11"/>
                    </a:cubicBezTo>
                    <a:cubicBezTo>
                      <a:pt x="6643" y="11"/>
                      <a:pt x="6659" y="78"/>
                      <a:pt x="6675" y="78"/>
                    </a:cubicBezTo>
                    <a:cubicBezTo>
                      <a:pt x="6691" y="79"/>
                      <a:pt x="6706" y="114"/>
                      <a:pt x="6722" y="115"/>
                    </a:cubicBezTo>
                    <a:cubicBezTo>
                      <a:pt x="6738" y="115"/>
                      <a:pt x="6754" y="152"/>
                      <a:pt x="6770" y="152"/>
                    </a:cubicBezTo>
                    <a:cubicBezTo>
                      <a:pt x="6778" y="153"/>
                      <a:pt x="6786" y="148"/>
                      <a:pt x="6794" y="143"/>
                    </a:cubicBezTo>
                    <a:cubicBezTo>
                      <a:pt x="6802" y="138"/>
                      <a:pt x="6810" y="134"/>
                      <a:pt x="6818" y="134"/>
                    </a:cubicBezTo>
                    <a:cubicBezTo>
                      <a:pt x="6826" y="134"/>
                      <a:pt x="6835" y="117"/>
                      <a:pt x="6843" y="100"/>
                    </a:cubicBezTo>
                    <a:cubicBezTo>
                      <a:pt x="6851" y="84"/>
                      <a:pt x="6859" y="67"/>
                      <a:pt x="6867" y="67"/>
                    </a:cubicBezTo>
                    <a:cubicBezTo>
                      <a:pt x="6884" y="67"/>
                      <a:pt x="6898" y="185"/>
                      <a:pt x="6914" y="185"/>
                    </a:cubicBezTo>
                    <a:cubicBezTo>
                      <a:pt x="6922" y="185"/>
                      <a:pt x="6930" y="172"/>
                      <a:pt x="6938" y="158"/>
                    </a:cubicBezTo>
                    <a:cubicBezTo>
                      <a:pt x="6946" y="144"/>
                      <a:pt x="6955" y="130"/>
                      <a:pt x="6963" y="130"/>
                    </a:cubicBezTo>
                    <a:cubicBezTo>
                      <a:pt x="6971" y="131"/>
                      <a:pt x="6979" y="104"/>
                      <a:pt x="6988" y="77"/>
                    </a:cubicBezTo>
                    <a:cubicBezTo>
                      <a:pt x="6996" y="51"/>
                      <a:pt x="7005" y="24"/>
                      <a:pt x="7013" y="24"/>
                    </a:cubicBezTo>
                    <a:cubicBezTo>
                      <a:pt x="7029" y="24"/>
                      <a:pt x="7042" y="190"/>
                      <a:pt x="7058" y="191"/>
                    </a:cubicBezTo>
                    <a:cubicBezTo>
                      <a:pt x="7066" y="191"/>
                      <a:pt x="7075" y="148"/>
                      <a:pt x="7084" y="106"/>
                    </a:cubicBezTo>
                    <a:cubicBezTo>
                      <a:pt x="7092" y="64"/>
                      <a:pt x="7101" y="21"/>
                      <a:pt x="7109" y="22"/>
                    </a:cubicBezTo>
                    <a:cubicBezTo>
                      <a:pt x="7125" y="22"/>
                      <a:pt x="7140" y="71"/>
                      <a:pt x="7156" y="71"/>
                    </a:cubicBezTo>
                    <a:cubicBezTo>
                      <a:pt x="7172" y="72"/>
                      <a:pt x="7188" y="106"/>
                      <a:pt x="7204" y="107"/>
                    </a:cubicBezTo>
                    <a:cubicBezTo>
                      <a:pt x="7220" y="107"/>
                      <a:pt x="7236" y="122"/>
                      <a:pt x="7252" y="122"/>
                    </a:cubicBezTo>
                    <a:cubicBezTo>
                      <a:pt x="7268" y="122"/>
                      <a:pt x="7282" y="208"/>
                      <a:pt x="7298" y="209"/>
                    </a:cubicBezTo>
                    <a:cubicBezTo>
                      <a:pt x="7306" y="209"/>
                      <a:pt x="7314" y="201"/>
                      <a:pt x="7322" y="193"/>
                    </a:cubicBezTo>
                    <a:cubicBezTo>
                      <a:pt x="7331" y="184"/>
                      <a:pt x="7339" y="176"/>
                      <a:pt x="7347" y="177"/>
                    </a:cubicBezTo>
                    <a:cubicBezTo>
                      <a:pt x="7355" y="177"/>
                      <a:pt x="7363" y="176"/>
                      <a:pt x="7371" y="174"/>
                    </a:cubicBezTo>
                    <a:cubicBezTo>
                      <a:pt x="7379" y="173"/>
                      <a:pt x="7387" y="172"/>
                      <a:pt x="7395" y="172"/>
                    </a:cubicBezTo>
                    <a:cubicBezTo>
                      <a:pt x="7403" y="172"/>
                      <a:pt x="7411" y="171"/>
                      <a:pt x="7419" y="170"/>
                    </a:cubicBezTo>
                    <a:cubicBezTo>
                      <a:pt x="7427" y="169"/>
                      <a:pt x="7435" y="168"/>
                      <a:pt x="7443" y="168"/>
                    </a:cubicBezTo>
                    <a:cubicBezTo>
                      <a:pt x="7451" y="168"/>
                      <a:pt x="7460" y="156"/>
                      <a:pt x="7468" y="145"/>
                    </a:cubicBezTo>
                    <a:cubicBezTo>
                      <a:pt x="7476" y="133"/>
                      <a:pt x="7484" y="121"/>
                      <a:pt x="7492" y="121"/>
                    </a:cubicBezTo>
                    <a:cubicBezTo>
                      <a:pt x="7500" y="121"/>
                      <a:pt x="7509" y="112"/>
                      <a:pt x="7517" y="103"/>
                    </a:cubicBezTo>
                    <a:cubicBezTo>
                      <a:pt x="7525" y="94"/>
                      <a:pt x="7533" y="85"/>
                      <a:pt x="7541" y="85"/>
                    </a:cubicBezTo>
                    <a:cubicBezTo>
                      <a:pt x="7557" y="86"/>
                      <a:pt x="7570" y="218"/>
                      <a:pt x="7586" y="218"/>
                    </a:cubicBezTo>
                    <a:cubicBezTo>
                      <a:pt x="7594" y="219"/>
                      <a:pt x="7604" y="176"/>
                      <a:pt x="7613" y="133"/>
                    </a:cubicBezTo>
                    <a:cubicBezTo>
                      <a:pt x="7622" y="90"/>
                      <a:pt x="7631" y="47"/>
                      <a:pt x="7639" y="47"/>
                    </a:cubicBezTo>
                    <a:cubicBezTo>
                      <a:pt x="7655" y="47"/>
                      <a:pt x="7668" y="143"/>
                      <a:pt x="7684" y="143"/>
                    </a:cubicBezTo>
                    <a:cubicBezTo>
                      <a:pt x="7693" y="143"/>
                      <a:pt x="7701" y="136"/>
                      <a:pt x="7709" y="128"/>
                    </a:cubicBezTo>
                    <a:cubicBezTo>
                      <a:pt x="7717" y="121"/>
                      <a:pt x="7725" y="113"/>
                      <a:pt x="7733" y="114"/>
                    </a:cubicBezTo>
                    <a:cubicBezTo>
                      <a:pt x="7749" y="114"/>
                      <a:pt x="7763" y="203"/>
                      <a:pt x="7779" y="204"/>
                    </a:cubicBezTo>
                    <a:cubicBezTo>
                      <a:pt x="7787" y="204"/>
                      <a:pt x="7795" y="202"/>
                      <a:pt x="7803" y="201"/>
                    </a:cubicBezTo>
                    <a:cubicBezTo>
                      <a:pt x="7811" y="199"/>
                      <a:pt x="7819" y="197"/>
                      <a:pt x="7827" y="197"/>
                    </a:cubicBezTo>
                    <a:cubicBezTo>
                      <a:pt x="7835" y="198"/>
                      <a:pt x="7844" y="188"/>
                      <a:pt x="7852" y="178"/>
                    </a:cubicBezTo>
                    <a:cubicBezTo>
                      <a:pt x="7860" y="168"/>
                      <a:pt x="7869" y="158"/>
                      <a:pt x="7877" y="158"/>
                    </a:cubicBezTo>
                    <a:cubicBezTo>
                      <a:pt x="7893" y="159"/>
                      <a:pt x="7907" y="229"/>
                      <a:pt x="7923" y="230"/>
                    </a:cubicBezTo>
                    <a:cubicBezTo>
                      <a:pt x="7931" y="230"/>
                      <a:pt x="7940" y="193"/>
                      <a:pt x="7949" y="156"/>
                    </a:cubicBezTo>
                    <a:cubicBezTo>
                      <a:pt x="7958" y="119"/>
                      <a:pt x="7967" y="82"/>
                      <a:pt x="7975" y="82"/>
                    </a:cubicBezTo>
                    <a:cubicBezTo>
                      <a:pt x="7991" y="83"/>
                      <a:pt x="8003" y="231"/>
                      <a:pt x="8019" y="232"/>
                    </a:cubicBezTo>
                    <a:cubicBezTo>
                      <a:pt x="8027" y="232"/>
                      <a:pt x="8036" y="210"/>
                      <a:pt x="8044" y="189"/>
                    </a:cubicBezTo>
                    <a:cubicBezTo>
                      <a:pt x="8053" y="168"/>
                      <a:pt x="8062" y="146"/>
                      <a:pt x="8069" y="146"/>
                    </a:cubicBezTo>
                    <a:cubicBezTo>
                      <a:pt x="8086" y="147"/>
                      <a:pt x="8101" y="178"/>
                      <a:pt x="8117" y="179"/>
                    </a:cubicBezTo>
                    <a:cubicBezTo>
                      <a:pt x="8133" y="179"/>
                      <a:pt x="8148" y="213"/>
                      <a:pt x="8164" y="213"/>
                    </a:cubicBezTo>
                    <a:cubicBezTo>
                      <a:pt x="8172" y="213"/>
                      <a:pt x="8181" y="175"/>
                      <a:pt x="8190" y="136"/>
                    </a:cubicBezTo>
                    <a:cubicBezTo>
                      <a:pt x="8200" y="97"/>
                      <a:pt x="8209" y="58"/>
                      <a:pt x="8217" y="59"/>
                    </a:cubicBezTo>
                    <a:cubicBezTo>
                      <a:pt x="8233" y="59"/>
                      <a:pt x="8245" y="182"/>
                      <a:pt x="8261" y="182"/>
                    </a:cubicBezTo>
                    <a:cubicBezTo>
                      <a:pt x="8269" y="183"/>
                      <a:pt x="8277" y="170"/>
                      <a:pt x="8286" y="156"/>
                    </a:cubicBezTo>
                    <a:cubicBezTo>
                      <a:pt x="8294" y="143"/>
                      <a:pt x="8303" y="130"/>
                      <a:pt x="8311" y="130"/>
                    </a:cubicBezTo>
                    <a:cubicBezTo>
                      <a:pt x="8327" y="131"/>
                      <a:pt x="8341" y="172"/>
                      <a:pt x="8357" y="173"/>
                    </a:cubicBezTo>
                    <a:cubicBezTo>
                      <a:pt x="8365" y="173"/>
                      <a:pt x="8375" y="143"/>
                      <a:pt x="8384" y="113"/>
                    </a:cubicBezTo>
                    <a:cubicBezTo>
                      <a:pt x="8393" y="83"/>
                      <a:pt x="8402" y="52"/>
                      <a:pt x="8410" y="53"/>
                    </a:cubicBezTo>
                    <a:cubicBezTo>
                      <a:pt x="8426" y="53"/>
                      <a:pt x="8438" y="173"/>
                      <a:pt x="8454" y="173"/>
                    </a:cubicBezTo>
                    <a:cubicBezTo>
                      <a:pt x="8462" y="173"/>
                      <a:pt x="8470" y="169"/>
                      <a:pt x="8478" y="164"/>
                    </a:cubicBezTo>
                    <a:cubicBezTo>
                      <a:pt x="8486" y="159"/>
                      <a:pt x="8495" y="154"/>
                      <a:pt x="8502" y="154"/>
                    </a:cubicBezTo>
                    <a:cubicBezTo>
                      <a:pt x="8519" y="155"/>
                      <a:pt x="8533" y="190"/>
                      <a:pt x="8549" y="190"/>
                    </a:cubicBezTo>
                    <a:cubicBezTo>
                      <a:pt x="8557" y="191"/>
                      <a:pt x="8566" y="167"/>
                      <a:pt x="8575" y="143"/>
                    </a:cubicBezTo>
                    <a:cubicBezTo>
                      <a:pt x="8584" y="118"/>
                      <a:pt x="8593" y="94"/>
                      <a:pt x="8601" y="95"/>
                    </a:cubicBezTo>
                    <a:cubicBezTo>
                      <a:pt x="8617" y="95"/>
                      <a:pt x="8631" y="163"/>
                      <a:pt x="8647" y="163"/>
                    </a:cubicBezTo>
                    <a:cubicBezTo>
                      <a:pt x="8663" y="164"/>
                      <a:pt x="8675" y="257"/>
                      <a:pt x="8691" y="257"/>
                    </a:cubicBezTo>
                    <a:cubicBezTo>
                      <a:pt x="8699" y="258"/>
                      <a:pt x="8709" y="215"/>
                      <a:pt x="8719" y="172"/>
                    </a:cubicBezTo>
                    <a:cubicBezTo>
                      <a:pt x="8728" y="129"/>
                      <a:pt x="8738" y="86"/>
                      <a:pt x="8746" y="87"/>
                    </a:cubicBezTo>
                    <a:cubicBezTo>
                      <a:pt x="8762" y="88"/>
                      <a:pt x="8775" y="156"/>
                      <a:pt x="8791" y="157"/>
                    </a:cubicBezTo>
                    <a:cubicBezTo>
                      <a:pt x="8808" y="157"/>
                      <a:pt x="8823" y="168"/>
                      <a:pt x="8839" y="169"/>
                    </a:cubicBezTo>
                    <a:cubicBezTo>
                      <a:pt x="8855" y="170"/>
                      <a:pt x="8866" y="265"/>
                      <a:pt x="8882" y="266"/>
                    </a:cubicBezTo>
                    <a:cubicBezTo>
                      <a:pt x="8890" y="267"/>
                      <a:pt x="8900" y="234"/>
                      <a:pt x="8910" y="202"/>
                    </a:cubicBezTo>
                    <a:cubicBezTo>
                      <a:pt x="8919" y="170"/>
                      <a:pt x="8929" y="138"/>
                      <a:pt x="8937" y="138"/>
                    </a:cubicBezTo>
                    <a:cubicBezTo>
                      <a:pt x="8945" y="139"/>
                      <a:pt x="8954" y="126"/>
                      <a:pt x="8962" y="113"/>
                    </a:cubicBezTo>
                    <a:cubicBezTo>
                      <a:pt x="8971" y="100"/>
                      <a:pt x="8980" y="87"/>
                      <a:pt x="8988" y="88"/>
                    </a:cubicBezTo>
                    <a:cubicBezTo>
                      <a:pt x="9004" y="89"/>
                      <a:pt x="9015" y="175"/>
                      <a:pt x="9031" y="176"/>
                    </a:cubicBezTo>
                    <a:cubicBezTo>
                      <a:pt x="9039" y="176"/>
                      <a:pt x="9048" y="160"/>
                      <a:pt x="9057" y="144"/>
                    </a:cubicBezTo>
                    <a:cubicBezTo>
                      <a:pt x="9066" y="128"/>
                      <a:pt x="9075" y="112"/>
                      <a:pt x="9083" y="112"/>
                    </a:cubicBezTo>
                    <a:cubicBezTo>
                      <a:pt x="9099" y="113"/>
                      <a:pt x="9115" y="119"/>
                      <a:pt x="9131" y="120"/>
                    </a:cubicBezTo>
                    <a:cubicBezTo>
                      <a:pt x="9139" y="121"/>
                      <a:pt x="9148" y="115"/>
                      <a:pt x="9156" y="109"/>
                    </a:cubicBezTo>
                    <a:cubicBezTo>
                      <a:pt x="9164" y="103"/>
                      <a:pt x="9173" y="96"/>
                      <a:pt x="9181" y="97"/>
                    </a:cubicBezTo>
                    <a:cubicBezTo>
                      <a:pt x="9197" y="98"/>
                      <a:pt x="9204" y="241"/>
                      <a:pt x="9220" y="242"/>
                    </a:cubicBezTo>
                    <a:cubicBezTo>
                      <a:pt x="9228" y="243"/>
                      <a:pt x="9237" y="231"/>
                      <a:pt x="9246" y="218"/>
                    </a:cubicBezTo>
                    <a:cubicBezTo>
                      <a:pt x="9255" y="206"/>
                      <a:pt x="9263" y="194"/>
                      <a:pt x="9271" y="194"/>
                    </a:cubicBezTo>
                    <a:cubicBezTo>
                      <a:pt x="9279" y="195"/>
                      <a:pt x="9288" y="187"/>
                      <a:pt x="9297" y="179"/>
                    </a:cubicBezTo>
                    <a:cubicBezTo>
                      <a:pt x="9305" y="171"/>
                      <a:pt x="9314" y="163"/>
                      <a:pt x="9322" y="164"/>
                    </a:cubicBezTo>
                    <a:cubicBezTo>
                      <a:pt x="9338" y="165"/>
                      <a:pt x="9353" y="178"/>
                      <a:pt x="9369" y="179"/>
                    </a:cubicBezTo>
                    <a:cubicBezTo>
                      <a:pt x="9377" y="179"/>
                      <a:pt x="9385" y="176"/>
                      <a:pt x="9394" y="173"/>
                    </a:cubicBezTo>
                    <a:cubicBezTo>
                      <a:pt x="9402" y="169"/>
                      <a:pt x="9410" y="166"/>
                      <a:pt x="9418" y="167"/>
                    </a:cubicBezTo>
                    <a:cubicBezTo>
                      <a:pt x="9434" y="168"/>
                      <a:pt x="9447" y="217"/>
                      <a:pt x="9462" y="219"/>
                    </a:cubicBezTo>
                    <a:cubicBezTo>
                      <a:pt x="9479" y="220"/>
                      <a:pt x="9490" y="268"/>
                      <a:pt x="9506" y="270"/>
                    </a:cubicBezTo>
                    <a:cubicBezTo>
                      <a:pt x="9514" y="270"/>
                      <a:pt x="9524" y="246"/>
                      <a:pt x="9535" y="222"/>
                    </a:cubicBezTo>
                    <a:cubicBezTo>
                      <a:pt x="9545" y="198"/>
                      <a:pt x="9555" y="174"/>
                      <a:pt x="9563" y="175"/>
                    </a:cubicBezTo>
                    <a:cubicBezTo>
                      <a:pt x="9579" y="177"/>
                      <a:pt x="9591" y="225"/>
                      <a:pt x="9606" y="226"/>
                    </a:cubicBezTo>
                    <a:cubicBezTo>
                      <a:pt x="9623" y="228"/>
                      <a:pt x="9629" y="313"/>
                      <a:pt x="9644" y="314"/>
                    </a:cubicBezTo>
                    <a:cubicBezTo>
                      <a:pt x="9653" y="315"/>
                      <a:pt x="9666" y="275"/>
                      <a:pt x="9679" y="235"/>
                    </a:cubicBezTo>
                    <a:cubicBezTo>
                      <a:pt x="9692" y="195"/>
                      <a:pt x="9705" y="155"/>
                      <a:pt x="9712" y="156"/>
                    </a:cubicBezTo>
                    <a:cubicBezTo>
                      <a:pt x="9729" y="158"/>
                      <a:pt x="9727" y="288"/>
                      <a:pt x="9742" y="291"/>
                    </a:cubicBezTo>
                    <a:cubicBezTo>
                      <a:pt x="9759" y="293"/>
                      <a:pt x="9774" y="291"/>
                      <a:pt x="9788" y="294"/>
                    </a:cubicBezTo>
                    <a:cubicBezTo>
                      <a:pt x="9797" y="295"/>
                      <a:pt x="9807" y="289"/>
                      <a:pt x="9816" y="283"/>
                    </a:cubicBezTo>
                    <a:cubicBezTo>
                      <a:pt x="9825" y="277"/>
                      <a:pt x="9833" y="271"/>
                      <a:pt x="9840" y="273"/>
                    </a:cubicBezTo>
                    <a:cubicBezTo>
                      <a:pt x="9866" y="281"/>
                      <a:pt x="9901" y="273"/>
                      <a:pt x="9901" y="281"/>
                    </a:cubicBezTo>
                  </a:path>
                </a:pathLst>
              </a:custGeom>
              <a:solidFill>
                <a:srgbClr val="9DC7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6" name="Freeform 3573">
                <a:extLst>
                  <a:ext uri="{FF2B5EF4-FFF2-40B4-BE49-F238E27FC236}">
                    <a16:creationId xmlns:a16="http://schemas.microsoft.com/office/drawing/2014/main" id="{58E9016D-C43D-48E6-B5D0-51EF2C2E1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770"/>
                <a:ext cx="4" cy="1"/>
              </a:xfrm>
              <a:custGeom>
                <a:avLst/>
                <a:gdLst>
                  <a:gd name="T0" fmla="*/ 3 w 5"/>
                  <a:gd name="T1" fmla="*/ 0 h 1"/>
                  <a:gd name="T2" fmla="*/ 0 w 5"/>
                  <a:gd name="T3" fmla="*/ 0 h 1"/>
                  <a:gd name="T4" fmla="*/ 5 w 5"/>
                  <a:gd name="T5" fmla="*/ 1 h 1"/>
                  <a:gd name="T6" fmla="*/ 3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7" name="Freeform 3574">
                <a:extLst>
                  <a:ext uri="{FF2B5EF4-FFF2-40B4-BE49-F238E27FC236}">
                    <a16:creationId xmlns:a16="http://schemas.microsoft.com/office/drawing/2014/main" id="{6C7AE735-5E5A-4F18-AFF6-0BA0F47E9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" y="3769"/>
                <a:ext cx="1" cy="1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8" name="Freeform 3575">
                <a:extLst>
                  <a:ext uri="{FF2B5EF4-FFF2-40B4-BE49-F238E27FC236}">
                    <a16:creationId xmlns:a16="http://schemas.microsoft.com/office/drawing/2014/main" id="{9829FE86-1248-4452-B8BA-01379E93D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" y="3766"/>
                <a:ext cx="3" cy="0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9" name="Freeform 3576">
                <a:extLst>
                  <a:ext uri="{FF2B5EF4-FFF2-40B4-BE49-F238E27FC236}">
                    <a16:creationId xmlns:a16="http://schemas.microsoft.com/office/drawing/2014/main" id="{FC0ACB9A-E5F1-4982-BF97-B62B35A97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3772"/>
                <a:ext cx="8" cy="2"/>
              </a:xfrm>
              <a:custGeom>
                <a:avLst/>
                <a:gdLst>
                  <a:gd name="T0" fmla="*/ 0 w 10"/>
                  <a:gd name="T1" fmla="*/ 0 h 2"/>
                  <a:gd name="T2" fmla="*/ 9 w 10"/>
                  <a:gd name="T3" fmla="*/ 2 h 2"/>
                  <a:gd name="T4" fmla="*/ 10 w 10"/>
                  <a:gd name="T5" fmla="*/ 2 h 2"/>
                  <a:gd name="T6" fmla="*/ 0 w 10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cubicBezTo>
                      <a:pt x="1" y="1"/>
                      <a:pt x="4" y="2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1"/>
                      <a:pt x="3" y="0"/>
                      <a:pt x="0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0" name="Freeform 3577">
                <a:extLst>
                  <a:ext uri="{FF2B5EF4-FFF2-40B4-BE49-F238E27FC236}">
                    <a16:creationId xmlns:a16="http://schemas.microsoft.com/office/drawing/2014/main" id="{5D2B2C25-CDE7-4BF6-936D-449E627A5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3766"/>
                <a:ext cx="9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6" y="2"/>
                      <a:pt x="10" y="3"/>
                    </a:cubicBezTo>
                    <a:cubicBezTo>
                      <a:pt x="7" y="2"/>
                      <a:pt x="3" y="1"/>
                      <a:pt x="0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1" name="Freeform 3578">
                <a:extLst>
                  <a:ext uri="{FF2B5EF4-FFF2-40B4-BE49-F238E27FC236}">
                    <a16:creationId xmlns:a16="http://schemas.microsoft.com/office/drawing/2014/main" id="{EA316D56-C378-4B41-AD12-D8D94952C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" y="3806"/>
                <a:ext cx="8" cy="5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0 h 6"/>
                  <a:gd name="T4" fmla="*/ 4 w 9"/>
                  <a:gd name="T5" fmla="*/ 3 h 6"/>
                  <a:gd name="T6" fmla="*/ 9 w 9"/>
                  <a:gd name="T7" fmla="*/ 6 h 6"/>
                  <a:gd name="T8" fmla="*/ 1 w 9"/>
                  <a:gd name="T9" fmla="*/ 0 h 6"/>
                  <a:gd name="T10" fmla="*/ 1 w 9"/>
                  <a:gd name="T11" fmla="*/ 0 h 6"/>
                  <a:gd name="T12" fmla="*/ 1 w 9"/>
                  <a:gd name="T13" fmla="*/ 0 h 6"/>
                  <a:gd name="T14" fmla="*/ 0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1"/>
                      <a:pt x="4" y="3"/>
                    </a:cubicBezTo>
                    <a:cubicBezTo>
                      <a:pt x="7" y="4"/>
                      <a:pt x="9" y="6"/>
                      <a:pt x="9" y="6"/>
                    </a:cubicBezTo>
                    <a:cubicBezTo>
                      <a:pt x="7" y="4"/>
                      <a:pt x="4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2" name="Freeform 3579">
                <a:extLst>
                  <a:ext uri="{FF2B5EF4-FFF2-40B4-BE49-F238E27FC236}">
                    <a16:creationId xmlns:a16="http://schemas.microsoft.com/office/drawing/2014/main" id="{A729BA0A-1D6D-44DC-A598-6DA8B25E8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3925"/>
                <a:ext cx="2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0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3" name="Freeform 3580">
                <a:extLst>
                  <a:ext uri="{FF2B5EF4-FFF2-40B4-BE49-F238E27FC236}">
                    <a16:creationId xmlns:a16="http://schemas.microsoft.com/office/drawing/2014/main" id="{C28EEDED-E950-4365-9D82-C9D4B36260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29" y="3811"/>
                <a:ext cx="21" cy="29"/>
              </a:xfrm>
              <a:custGeom>
                <a:avLst/>
                <a:gdLst>
                  <a:gd name="T0" fmla="*/ 0 w 25"/>
                  <a:gd name="T1" fmla="*/ 10 h 34"/>
                  <a:gd name="T2" fmla="*/ 3 w 25"/>
                  <a:gd name="T3" fmla="*/ 12 h 34"/>
                  <a:gd name="T4" fmla="*/ 0 w 25"/>
                  <a:gd name="T5" fmla="*/ 10 h 34"/>
                  <a:gd name="T6" fmla="*/ 0 w 25"/>
                  <a:gd name="T7" fmla="*/ 0 h 34"/>
                  <a:gd name="T8" fmla="*/ 6 w 25"/>
                  <a:gd name="T9" fmla="*/ 7 h 34"/>
                  <a:gd name="T10" fmla="*/ 8 w 25"/>
                  <a:gd name="T11" fmla="*/ 12 h 34"/>
                  <a:gd name="T12" fmla="*/ 6 w 25"/>
                  <a:gd name="T13" fmla="*/ 13 h 34"/>
                  <a:gd name="T14" fmla="*/ 3 w 25"/>
                  <a:gd name="T15" fmla="*/ 12 h 34"/>
                  <a:gd name="T16" fmla="*/ 16 w 25"/>
                  <a:gd name="T17" fmla="*/ 23 h 34"/>
                  <a:gd name="T18" fmla="*/ 22 w 25"/>
                  <a:gd name="T19" fmla="*/ 31 h 34"/>
                  <a:gd name="T20" fmla="*/ 25 w 25"/>
                  <a:gd name="T21" fmla="*/ 34 h 34"/>
                  <a:gd name="T22" fmla="*/ 25 w 25"/>
                  <a:gd name="T23" fmla="*/ 32 h 34"/>
                  <a:gd name="T24" fmla="*/ 23 w 25"/>
                  <a:gd name="T25" fmla="*/ 28 h 34"/>
                  <a:gd name="T26" fmla="*/ 15 w 25"/>
                  <a:gd name="T27" fmla="*/ 14 h 34"/>
                  <a:gd name="T28" fmla="*/ 5 w 25"/>
                  <a:gd name="T29" fmla="*/ 4 h 34"/>
                  <a:gd name="T30" fmla="*/ 0 w 25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4">
                    <a:moveTo>
                      <a:pt x="0" y="10"/>
                    </a:moveTo>
                    <a:cubicBezTo>
                      <a:pt x="1" y="11"/>
                      <a:pt x="2" y="11"/>
                      <a:pt x="3" y="12"/>
                    </a:cubicBezTo>
                    <a:cubicBezTo>
                      <a:pt x="2" y="11"/>
                      <a:pt x="1" y="11"/>
                      <a:pt x="0" y="10"/>
                    </a:cubicBezTo>
                    <a:moveTo>
                      <a:pt x="0" y="0"/>
                    </a:moveTo>
                    <a:cubicBezTo>
                      <a:pt x="2" y="3"/>
                      <a:pt x="4" y="4"/>
                      <a:pt x="6" y="7"/>
                    </a:cubicBezTo>
                    <a:cubicBezTo>
                      <a:pt x="7" y="9"/>
                      <a:pt x="8" y="10"/>
                      <a:pt x="8" y="12"/>
                    </a:cubicBezTo>
                    <a:cubicBezTo>
                      <a:pt x="8" y="12"/>
                      <a:pt x="7" y="13"/>
                      <a:pt x="6" y="13"/>
                    </a:cubicBezTo>
                    <a:cubicBezTo>
                      <a:pt x="6" y="13"/>
                      <a:pt x="4" y="13"/>
                      <a:pt x="3" y="12"/>
                    </a:cubicBezTo>
                    <a:cubicBezTo>
                      <a:pt x="7" y="14"/>
                      <a:pt x="12" y="18"/>
                      <a:pt x="16" y="23"/>
                    </a:cubicBezTo>
                    <a:cubicBezTo>
                      <a:pt x="18" y="26"/>
                      <a:pt x="20" y="28"/>
                      <a:pt x="22" y="31"/>
                    </a:cubicBezTo>
                    <a:cubicBezTo>
                      <a:pt x="23" y="33"/>
                      <a:pt x="24" y="34"/>
                      <a:pt x="25" y="34"/>
                    </a:cubicBezTo>
                    <a:cubicBezTo>
                      <a:pt x="25" y="34"/>
                      <a:pt x="25" y="34"/>
                      <a:pt x="25" y="32"/>
                    </a:cubicBezTo>
                    <a:cubicBezTo>
                      <a:pt x="25" y="31"/>
                      <a:pt x="24" y="29"/>
                      <a:pt x="23" y="28"/>
                    </a:cubicBezTo>
                    <a:cubicBezTo>
                      <a:pt x="22" y="24"/>
                      <a:pt x="19" y="19"/>
                      <a:pt x="15" y="14"/>
                    </a:cubicBezTo>
                    <a:cubicBezTo>
                      <a:pt x="12" y="11"/>
                      <a:pt x="8" y="6"/>
                      <a:pt x="5" y="4"/>
                    </a:cubicBezTo>
                    <a:cubicBezTo>
                      <a:pt x="2" y="2"/>
                      <a:pt x="0" y="0"/>
                      <a:pt x="0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4" name="Freeform 3581">
                <a:extLst>
                  <a:ext uri="{FF2B5EF4-FFF2-40B4-BE49-F238E27FC236}">
                    <a16:creationId xmlns:a16="http://schemas.microsoft.com/office/drawing/2014/main" id="{3F3DD55A-8454-4381-818E-F3DC5BD0C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3777"/>
                <a:ext cx="2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5" name="Freeform 3582">
                <a:extLst>
                  <a:ext uri="{FF2B5EF4-FFF2-40B4-BE49-F238E27FC236}">
                    <a16:creationId xmlns:a16="http://schemas.microsoft.com/office/drawing/2014/main" id="{DD445FED-ED8A-4C2A-9862-A7332F28E1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6" y="3723"/>
                <a:ext cx="894" cy="208"/>
              </a:xfrm>
              <a:custGeom>
                <a:avLst/>
                <a:gdLst>
                  <a:gd name="T0" fmla="*/ 75 w 1047"/>
                  <a:gd name="T1" fmla="*/ 101 h 245"/>
                  <a:gd name="T2" fmla="*/ 76 w 1047"/>
                  <a:gd name="T3" fmla="*/ 100 h 245"/>
                  <a:gd name="T4" fmla="*/ 647 w 1047"/>
                  <a:gd name="T5" fmla="*/ 50 h 245"/>
                  <a:gd name="T6" fmla="*/ 398 w 1047"/>
                  <a:gd name="T7" fmla="*/ 49 h 245"/>
                  <a:gd name="T8" fmla="*/ 349 w 1047"/>
                  <a:gd name="T9" fmla="*/ 50 h 245"/>
                  <a:gd name="T10" fmla="*/ 570 w 1047"/>
                  <a:gd name="T11" fmla="*/ 47 h 245"/>
                  <a:gd name="T12" fmla="*/ 538 w 1047"/>
                  <a:gd name="T13" fmla="*/ 34 h 245"/>
                  <a:gd name="T14" fmla="*/ 514 w 1047"/>
                  <a:gd name="T15" fmla="*/ 47 h 245"/>
                  <a:gd name="T16" fmla="*/ 524 w 1047"/>
                  <a:gd name="T17" fmla="*/ 35 h 245"/>
                  <a:gd name="T18" fmla="*/ 456 w 1047"/>
                  <a:gd name="T19" fmla="*/ 5 h 245"/>
                  <a:gd name="T20" fmla="*/ 405 w 1047"/>
                  <a:gd name="T21" fmla="*/ 7 h 245"/>
                  <a:gd name="T22" fmla="*/ 316 w 1047"/>
                  <a:gd name="T23" fmla="*/ 12 h 245"/>
                  <a:gd name="T24" fmla="*/ 204 w 1047"/>
                  <a:gd name="T25" fmla="*/ 28 h 245"/>
                  <a:gd name="T26" fmla="*/ 162 w 1047"/>
                  <a:gd name="T27" fmla="*/ 39 h 245"/>
                  <a:gd name="T28" fmla="*/ 111 w 1047"/>
                  <a:gd name="T29" fmla="*/ 47 h 245"/>
                  <a:gd name="T30" fmla="*/ 22 w 1047"/>
                  <a:gd name="T31" fmla="*/ 91 h 245"/>
                  <a:gd name="T32" fmla="*/ 0 w 1047"/>
                  <a:gd name="T33" fmla="*/ 124 h 245"/>
                  <a:gd name="T34" fmla="*/ 112 w 1047"/>
                  <a:gd name="T35" fmla="*/ 211 h 245"/>
                  <a:gd name="T36" fmla="*/ 128 w 1047"/>
                  <a:gd name="T37" fmla="*/ 210 h 245"/>
                  <a:gd name="T38" fmla="*/ 263 w 1047"/>
                  <a:gd name="T39" fmla="*/ 233 h 245"/>
                  <a:gd name="T40" fmla="*/ 310 w 1047"/>
                  <a:gd name="T41" fmla="*/ 236 h 245"/>
                  <a:gd name="T42" fmla="*/ 549 w 1047"/>
                  <a:gd name="T43" fmla="*/ 245 h 245"/>
                  <a:gd name="T44" fmla="*/ 969 w 1047"/>
                  <a:gd name="T45" fmla="*/ 176 h 245"/>
                  <a:gd name="T46" fmla="*/ 662 w 1047"/>
                  <a:gd name="T47" fmla="*/ 44 h 245"/>
                  <a:gd name="T48" fmla="*/ 697 w 1047"/>
                  <a:gd name="T49" fmla="*/ 39 h 245"/>
                  <a:gd name="T50" fmla="*/ 742 w 1047"/>
                  <a:gd name="T51" fmla="*/ 47 h 245"/>
                  <a:gd name="T52" fmla="*/ 726 w 1047"/>
                  <a:gd name="T53" fmla="*/ 31 h 245"/>
                  <a:gd name="T54" fmla="*/ 810 w 1047"/>
                  <a:gd name="T55" fmla="*/ 42 h 245"/>
                  <a:gd name="T56" fmla="*/ 859 w 1047"/>
                  <a:gd name="T57" fmla="*/ 61 h 245"/>
                  <a:gd name="T58" fmla="*/ 858 w 1047"/>
                  <a:gd name="T59" fmla="*/ 51 h 245"/>
                  <a:gd name="T60" fmla="*/ 913 w 1047"/>
                  <a:gd name="T61" fmla="*/ 60 h 245"/>
                  <a:gd name="T62" fmla="*/ 866 w 1047"/>
                  <a:gd name="T63" fmla="*/ 63 h 245"/>
                  <a:gd name="T64" fmla="*/ 940 w 1047"/>
                  <a:gd name="T65" fmla="*/ 78 h 245"/>
                  <a:gd name="T66" fmla="*/ 969 w 1047"/>
                  <a:gd name="T67" fmla="*/ 80 h 245"/>
                  <a:gd name="T68" fmla="*/ 1011 w 1047"/>
                  <a:gd name="T69" fmla="*/ 105 h 245"/>
                  <a:gd name="T70" fmla="*/ 1013 w 1047"/>
                  <a:gd name="T71" fmla="*/ 89 h 245"/>
                  <a:gd name="T72" fmla="*/ 1000 w 1047"/>
                  <a:gd name="T73" fmla="*/ 71 h 245"/>
                  <a:gd name="T74" fmla="*/ 1025 w 1047"/>
                  <a:gd name="T75" fmla="*/ 90 h 245"/>
                  <a:gd name="T76" fmla="*/ 1041 w 1047"/>
                  <a:gd name="T77" fmla="*/ 118 h 245"/>
                  <a:gd name="T78" fmla="*/ 1035 w 1047"/>
                  <a:gd name="T79" fmla="*/ 98 h 245"/>
                  <a:gd name="T80" fmla="*/ 1031 w 1047"/>
                  <a:gd name="T81" fmla="*/ 89 h 245"/>
                  <a:gd name="T82" fmla="*/ 992 w 1047"/>
                  <a:gd name="T83" fmla="*/ 70 h 245"/>
                  <a:gd name="T84" fmla="*/ 968 w 1047"/>
                  <a:gd name="T85" fmla="*/ 54 h 245"/>
                  <a:gd name="T86" fmla="*/ 918 w 1047"/>
                  <a:gd name="T87" fmla="*/ 49 h 245"/>
                  <a:gd name="T88" fmla="*/ 907 w 1047"/>
                  <a:gd name="T89" fmla="*/ 54 h 245"/>
                  <a:gd name="T90" fmla="*/ 897 w 1047"/>
                  <a:gd name="T91" fmla="*/ 49 h 245"/>
                  <a:gd name="T92" fmla="*/ 792 w 1047"/>
                  <a:gd name="T93" fmla="*/ 24 h 245"/>
                  <a:gd name="T94" fmla="*/ 786 w 1047"/>
                  <a:gd name="T95" fmla="*/ 18 h 245"/>
                  <a:gd name="T96" fmla="*/ 722 w 1047"/>
                  <a:gd name="T97" fmla="*/ 11 h 245"/>
                  <a:gd name="T98" fmla="*/ 714 w 1047"/>
                  <a:gd name="T99" fmla="*/ 9 h 245"/>
                  <a:gd name="T100" fmla="*/ 647 w 1047"/>
                  <a:gd name="T101" fmla="*/ 13 h 245"/>
                  <a:gd name="T102" fmla="*/ 581 w 1047"/>
                  <a:gd name="T103" fmla="*/ 12 h 245"/>
                  <a:gd name="T104" fmla="*/ 512 w 1047"/>
                  <a:gd name="T105" fmla="*/ 6 h 245"/>
                  <a:gd name="T106" fmla="*/ 499 w 1047"/>
                  <a:gd name="T107" fmla="*/ 9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47" h="245">
                    <a:moveTo>
                      <a:pt x="530" y="46"/>
                    </a:moveTo>
                    <a:cubicBezTo>
                      <a:pt x="529" y="46"/>
                      <a:pt x="528" y="46"/>
                      <a:pt x="527" y="46"/>
                    </a:cubicBezTo>
                    <a:cubicBezTo>
                      <a:pt x="528" y="46"/>
                      <a:pt x="529" y="46"/>
                      <a:pt x="530" y="46"/>
                    </a:cubicBezTo>
                    <a:moveTo>
                      <a:pt x="72" y="102"/>
                    </a:moveTo>
                    <a:cubicBezTo>
                      <a:pt x="72" y="102"/>
                      <a:pt x="72" y="102"/>
                      <a:pt x="72" y="102"/>
                    </a:cubicBezTo>
                    <a:cubicBezTo>
                      <a:pt x="73" y="102"/>
                      <a:pt x="74" y="101"/>
                      <a:pt x="75" y="101"/>
                    </a:cubicBezTo>
                    <a:cubicBezTo>
                      <a:pt x="74" y="101"/>
                      <a:pt x="73" y="102"/>
                      <a:pt x="72" y="102"/>
                    </a:cubicBezTo>
                    <a:moveTo>
                      <a:pt x="76" y="100"/>
                    </a:moveTo>
                    <a:cubicBezTo>
                      <a:pt x="79" y="99"/>
                      <a:pt x="81" y="97"/>
                      <a:pt x="83" y="96"/>
                    </a:cubicBezTo>
                    <a:cubicBezTo>
                      <a:pt x="86" y="94"/>
                      <a:pt x="89" y="92"/>
                      <a:pt x="95" y="92"/>
                    </a:cubicBezTo>
                    <a:cubicBezTo>
                      <a:pt x="95" y="93"/>
                      <a:pt x="94" y="93"/>
                      <a:pt x="93" y="93"/>
                    </a:cubicBezTo>
                    <a:cubicBezTo>
                      <a:pt x="87" y="96"/>
                      <a:pt x="81" y="98"/>
                      <a:pt x="76" y="100"/>
                    </a:cubicBezTo>
                    <a:moveTo>
                      <a:pt x="362" y="51"/>
                    </a:moveTo>
                    <a:cubicBezTo>
                      <a:pt x="365" y="50"/>
                      <a:pt x="368" y="50"/>
                      <a:pt x="370" y="50"/>
                    </a:cubicBezTo>
                    <a:cubicBezTo>
                      <a:pt x="371" y="50"/>
                      <a:pt x="372" y="50"/>
                      <a:pt x="373" y="50"/>
                    </a:cubicBezTo>
                    <a:cubicBezTo>
                      <a:pt x="369" y="51"/>
                      <a:pt x="366" y="51"/>
                      <a:pt x="362" y="51"/>
                    </a:cubicBezTo>
                    <a:moveTo>
                      <a:pt x="656" y="51"/>
                    </a:moveTo>
                    <a:cubicBezTo>
                      <a:pt x="653" y="50"/>
                      <a:pt x="650" y="50"/>
                      <a:pt x="647" y="50"/>
                    </a:cubicBezTo>
                    <a:cubicBezTo>
                      <a:pt x="649" y="50"/>
                      <a:pt x="651" y="50"/>
                      <a:pt x="653" y="49"/>
                    </a:cubicBezTo>
                    <a:cubicBezTo>
                      <a:pt x="656" y="50"/>
                      <a:pt x="657" y="50"/>
                      <a:pt x="656" y="51"/>
                    </a:cubicBezTo>
                    <a:moveTo>
                      <a:pt x="398" y="49"/>
                    </a:moveTo>
                    <a:cubicBezTo>
                      <a:pt x="402" y="48"/>
                      <a:pt x="402" y="46"/>
                      <a:pt x="412" y="45"/>
                    </a:cubicBezTo>
                    <a:cubicBezTo>
                      <a:pt x="415" y="46"/>
                      <a:pt x="417" y="47"/>
                      <a:pt x="418" y="48"/>
                    </a:cubicBezTo>
                    <a:cubicBezTo>
                      <a:pt x="411" y="49"/>
                      <a:pt x="404" y="49"/>
                      <a:pt x="398" y="49"/>
                    </a:cubicBezTo>
                    <a:moveTo>
                      <a:pt x="338" y="53"/>
                    </a:moveTo>
                    <a:cubicBezTo>
                      <a:pt x="337" y="52"/>
                      <a:pt x="335" y="52"/>
                      <a:pt x="332" y="52"/>
                    </a:cubicBezTo>
                    <a:cubicBezTo>
                      <a:pt x="348" y="49"/>
                      <a:pt x="337" y="44"/>
                      <a:pt x="358" y="42"/>
                    </a:cubicBezTo>
                    <a:cubicBezTo>
                      <a:pt x="367" y="43"/>
                      <a:pt x="356" y="48"/>
                      <a:pt x="344" y="50"/>
                    </a:cubicBezTo>
                    <a:cubicBezTo>
                      <a:pt x="345" y="50"/>
                      <a:pt x="345" y="50"/>
                      <a:pt x="346" y="50"/>
                    </a:cubicBezTo>
                    <a:cubicBezTo>
                      <a:pt x="347" y="50"/>
                      <a:pt x="348" y="50"/>
                      <a:pt x="349" y="50"/>
                    </a:cubicBezTo>
                    <a:cubicBezTo>
                      <a:pt x="351" y="50"/>
                      <a:pt x="352" y="50"/>
                      <a:pt x="353" y="50"/>
                    </a:cubicBezTo>
                    <a:cubicBezTo>
                      <a:pt x="356" y="50"/>
                      <a:pt x="359" y="50"/>
                      <a:pt x="362" y="48"/>
                    </a:cubicBezTo>
                    <a:cubicBezTo>
                      <a:pt x="364" y="49"/>
                      <a:pt x="362" y="50"/>
                      <a:pt x="360" y="51"/>
                    </a:cubicBezTo>
                    <a:cubicBezTo>
                      <a:pt x="352" y="52"/>
                      <a:pt x="345" y="52"/>
                      <a:pt x="338" y="53"/>
                    </a:cubicBezTo>
                    <a:moveTo>
                      <a:pt x="596" y="48"/>
                    </a:moveTo>
                    <a:cubicBezTo>
                      <a:pt x="587" y="48"/>
                      <a:pt x="579" y="47"/>
                      <a:pt x="570" y="47"/>
                    </a:cubicBezTo>
                    <a:cubicBezTo>
                      <a:pt x="578" y="44"/>
                      <a:pt x="594" y="43"/>
                      <a:pt x="593" y="38"/>
                    </a:cubicBezTo>
                    <a:cubicBezTo>
                      <a:pt x="595" y="38"/>
                      <a:pt x="596" y="38"/>
                      <a:pt x="597" y="38"/>
                    </a:cubicBezTo>
                    <a:cubicBezTo>
                      <a:pt x="610" y="38"/>
                      <a:pt x="589" y="40"/>
                      <a:pt x="605" y="43"/>
                    </a:cubicBezTo>
                    <a:cubicBezTo>
                      <a:pt x="611" y="46"/>
                      <a:pt x="603" y="47"/>
                      <a:pt x="596" y="48"/>
                    </a:cubicBezTo>
                    <a:moveTo>
                      <a:pt x="526" y="35"/>
                    </a:moveTo>
                    <a:cubicBezTo>
                      <a:pt x="531" y="35"/>
                      <a:pt x="534" y="34"/>
                      <a:pt x="538" y="34"/>
                    </a:cubicBezTo>
                    <a:cubicBezTo>
                      <a:pt x="542" y="33"/>
                      <a:pt x="546" y="33"/>
                      <a:pt x="549" y="33"/>
                    </a:cubicBezTo>
                    <a:cubicBezTo>
                      <a:pt x="553" y="33"/>
                      <a:pt x="557" y="34"/>
                      <a:pt x="561" y="35"/>
                    </a:cubicBezTo>
                    <a:cubicBezTo>
                      <a:pt x="532" y="36"/>
                      <a:pt x="554" y="44"/>
                      <a:pt x="530" y="46"/>
                    </a:cubicBezTo>
                    <a:cubicBezTo>
                      <a:pt x="531" y="46"/>
                      <a:pt x="531" y="46"/>
                      <a:pt x="531" y="46"/>
                    </a:cubicBezTo>
                    <a:cubicBezTo>
                      <a:pt x="534" y="46"/>
                      <a:pt x="535" y="46"/>
                      <a:pt x="535" y="47"/>
                    </a:cubicBezTo>
                    <a:cubicBezTo>
                      <a:pt x="528" y="47"/>
                      <a:pt x="521" y="47"/>
                      <a:pt x="514" y="47"/>
                    </a:cubicBezTo>
                    <a:cubicBezTo>
                      <a:pt x="509" y="47"/>
                      <a:pt x="504" y="47"/>
                      <a:pt x="500" y="47"/>
                    </a:cubicBezTo>
                    <a:cubicBezTo>
                      <a:pt x="510" y="45"/>
                      <a:pt x="520" y="43"/>
                      <a:pt x="531" y="42"/>
                    </a:cubicBezTo>
                    <a:cubicBezTo>
                      <a:pt x="520" y="43"/>
                      <a:pt x="520" y="43"/>
                      <a:pt x="520" y="43"/>
                    </a:cubicBezTo>
                    <a:cubicBezTo>
                      <a:pt x="516" y="42"/>
                      <a:pt x="529" y="41"/>
                      <a:pt x="529" y="40"/>
                    </a:cubicBezTo>
                    <a:cubicBezTo>
                      <a:pt x="536" y="42"/>
                      <a:pt x="536" y="42"/>
                      <a:pt x="536" y="42"/>
                    </a:cubicBezTo>
                    <a:cubicBezTo>
                      <a:pt x="538" y="38"/>
                      <a:pt x="520" y="38"/>
                      <a:pt x="524" y="35"/>
                    </a:cubicBezTo>
                    <a:cubicBezTo>
                      <a:pt x="525" y="36"/>
                      <a:pt x="526" y="36"/>
                      <a:pt x="527" y="36"/>
                    </a:cubicBezTo>
                    <a:cubicBezTo>
                      <a:pt x="528" y="36"/>
                      <a:pt x="529" y="36"/>
                      <a:pt x="529" y="36"/>
                    </a:cubicBezTo>
                    <a:cubicBezTo>
                      <a:pt x="522" y="35"/>
                      <a:pt x="522" y="35"/>
                      <a:pt x="522" y="35"/>
                    </a:cubicBezTo>
                    <a:cubicBezTo>
                      <a:pt x="524" y="35"/>
                      <a:pt x="525" y="35"/>
                      <a:pt x="526" y="35"/>
                    </a:cubicBezTo>
                    <a:moveTo>
                      <a:pt x="465" y="0"/>
                    </a:moveTo>
                    <a:cubicBezTo>
                      <a:pt x="458" y="2"/>
                      <a:pt x="470" y="3"/>
                      <a:pt x="456" y="5"/>
                    </a:cubicBezTo>
                    <a:cubicBezTo>
                      <a:pt x="448" y="4"/>
                      <a:pt x="440" y="3"/>
                      <a:pt x="431" y="3"/>
                    </a:cubicBezTo>
                    <a:cubicBezTo>
                      <a:pt x="424" y="3"/>
                      <a:pt x="418" y="3"/>
                      <a:pt x="411" y="4"/>
                    </a:cubicBezTo>
                    <a:cubicBezTo>
                      <a:pt x="404" y="4"/>
                      <a:pt x="398" y="4"/>
                      <a:pt x="391" y="4"/>
                    </a:cubicBezTo>
                    <a:cubicBezTo>
                      <a:pt x="391" y="4"/>
                      <a:pt x="391" y="4"/>
                      <a:pt x="391" y="4"/>
                    </a:cubicBezTo>
                    <a:cubicBezTo>
                      <a:pt x="406" y="7"/>
                      <a:pt x="406" y="7"/>
                      <a:pt x="406" y="7"/>
                    </a:cubicBezTo>
                    <a:cubicBezTo>
                      <a:pt x="406" y="7"/>
                      <a:pt x="406" y="7"/>
                      <a:pt x="405" y="7"/>
                    </a:cubicBezTo>
                    <a:cubicBezTo>
                      <a:pt x="394" y="7"/>
                      <a:pt x="396" y="12"/>
                      <a:pt x="393" y="15"/>
                    </a:cubicBezTo>
                    <a:cubicBezTo>
                      <a:pt x="384" y="15"/>
                      <a:pt x="373" y="15"/>
                      <a:pt x="363" y="15"/>
                    </a:cubicBezTo>
                    <a:cubicBezTo>
                      <a:pt x="360" y="15"/>
                      <a:pt x="357" y="15"/>
                      <a:pt x="355" y="15"/>
                    </a:cubicBezTo>
                    <a:cubicBezTo>
                      <a:pt x="366" y="12"/>
                      <a:pt x="361" y="8"/>
                      <a:pt x="350" y="6"/>
                    </a:cubicBezTo>
                    <a:cubicBezTo>
                      <a:pt x="325" y="7"/>
                      <a:pt x="332" y="13"/>
                      <a:pt x="319" y="16"/>
                    </a:cubicBezTo>
                    <a:cubicBezTo>
                      <a:pt x="323" y="13"/>
                      <a:pt x="320" y="12"/>
                      <a:pt x="316" y="12"/>
                    </a:cubicBezTo>
                    <a:cubicBezTo>
                      <a:pt x="315" y="12"/>
                      <a:pt x="313" y="12"/>
                      <a:pt x="312" y="12"/>
                    </a:cubicBezTo>
                    <a:cubicBezTo>
                      <a:pt x="310" y="12"/>
                      <a:pt x="308" y="12"/>
                      <a:pt x="307" y="12"/>
                    </a:cubicBezTo>
                    <a:cubicBezTo>
                      <a:pt x="305" y="12"/>
                      <a:pt x="303" y="12"/>
                      <a:pt x="304" y="11"/>
                    </a:cubicBezTo>
                    <a:cubicBezTo>
                      <a:pt x="273" y="14"/>
                      <a:pt x="242" y="20"/>
                      <a:pt x="210" y="24"/>
                    </a:cubicBezTo>
                    <a:cubicBezTo>
                      <a:pt x="211" y="25"/>
                      <a:pt x="220" y="25"/>
                      <a:pt x="215" y="27"/>
                    </a:cubicBezTo>
                    <a:cubicBezTo>
                      <a:pt x="211" y="28"/>
                      <a:pt x="207" y="28"/>
                      <a:pt x="204" y="28"/>
                    </a:cubicBezTo>
                    <a:cubicBezTo>
                      <a:pt x="199" y="28"/>
                      <a:pt x="196" y="27"/>
                      <a:pt x="195" y="27"/>
                    </a:cubicBezTo>
                    <a:cubicBezTo>
                      <a:pt x="180" y="30"/>
                      <a:pt x="172" y="33"/>
                      <a:pt x="168" y="36"/>
                    </a:cubicBezTo>
                    <a:cubicBezTo>
                      <a:pt x="170" y="36"/>
                      <a:pt x="172" y="35"/>
                      <a:pt x="173" y="35"/>
                    </a:cubicBezTo>
                    <a:cubicBezTo>
                      <a:pt x="174" y="35"/>
                      <a:pt x="175" y="36"/>
                      <a:pt x="174" y="38"/>
                    </a:cubicBezTo>
                    <a:cubicBezTo>
                      <a:pt x="170" y="39"/>
                      <a:pt x="167" y="39"/>
                      <a:pt x="165" y="39"/>
                    </a:cubicBezTo>
                    <a:cubicBezTo>
                      <a:pt x="164" y="39"/>
                      <a:pt x="163" y="39"/>
                      <a:pt x="162" y="39"/>
                    </a:cubicBezTo>
                    <a:cubicBezTo>
                      <a:pt x="161" y="39"/>
                      <a:pt x="160" y="38"/>
                      <a:pt x="159" y="38"/>
                    </a:cubicBezTo>
                    <a:cubicBezTo>
                      <a:pt x="157" y="38"/>
                      <a:pt x="154" y="39"/>
                      <a:pt x="149" y="42"/>
                    </a:cubicBezTo>
                    <a:cubicBezTo>
                      <a:pt x="144" y="39"/>
                      <a:pt x="164" y="36"/>
                      <a:pt x="162" y="33"/>
                    </a:cubicBezTo>
                    <a:cubicBezTo>
                      <a:pt x="148" y="35"/>
                      <a:pt x="140" y="39"/>
                      <a:pt x="131" y="43"/>
                    </a:cubicBezTo>
                    <a:cubicBezTo>
                      <a:pt x="128" y="41"/>
                      <a:pt x="140" y="40"/>
                      <a:pt x="132" y="40"/>
                    </a:cubicBezTo>
                    <a:cubicBezTo>
                      <a:pt x="125" y="42"/>
                      <a:pt x="118" y="44"/>
                      <a:pt x="111" y="47"/>
                    </a:cubicBezTo>
                    <a:cubicBezTo>
                      <a:pt x="103" y="49"/>
                      <a:pt x="95" y="52"/>
                      <a:pt x="87" y="55"/>
                    </a:cubicBezTo>
                    <a:cubicBezTo>
                      <a:pt x="79" y="58"/>
                      <a:pt x="72" y="62"/>
                      <a:pt x="66" y="65"/>
                    </a:cubicBezTo>
                    <a:cubicBezTo>
                      <a:pt x="60" y="68"/>
                      <a:pt x="54" y="71"/>
                      <a:pt x="50" y="73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35" y="78"/>
                      <a:pt x="31" y="81"/>
                      <a:pt x="28" y="84"/>
                    </a:cubicBezTo>
                    <a:cubicBezTo>
                      <a:pt x="25" y="86"/>
                      <a:pt x="23" y="89"/>
                      <a:pt x="22" y="91"/>
                    </a:cubicBezTo>
                    <a:cubicBezTo>
                      <a:pt x="20" y="92"/>
                      <a:pt x="19" y="92"/>
                      <a:pt x="19" y="92"/>
                    </a:cubicBezTo>
                    <a:cubicBezTo>
                      <a:pt x="18" y="92"/>
                      <a:pt x="20" y="90"/>
                      <a:pt x="23" y="87"/>
                    </a:cubicBezTo>
                    <a:cubicBezTo>
                      <a:pt x="10" y="97"/>
                      <a:pt x="3" y="112"/>
                      <a:pt x="2" y="120"/>
                    </a:cubicBezTo>
                    <a:cubicBezTo>
                      <a:pt x="1" y="120"/>
                      <a:pt x="2" y="118"/>
                      <a:pt x="2" y="116"/>
                    </a:cubicBezTo>
                    <a:cubicBezTo>
                      <a:pt x="3" y="114"/>
                      <a:pt x="4" y="112"/>
                      <a:pt x="4" y="110"/>
                    </a:cubicBezTo>
                    <a:cubicBezTo>
                      <a:pt x="1" y="114"/>
                      <a:pt x="0" y="119"/>
                      <a:pt x="0" y="124"/>
                    </a:cubicBezTo>
                    <a:cubicBezTo>
                      <a:pt x="0" y="126"/>
                      <a:pt x="0" y="129"/>
                      <a:pt x="0" y="131"/>
                    </a:cubicBezTo>
                    <a:cubicBezTo>
                      <a:pt x="0" y="134"/>
                      <a:pt x="1" y="136"/>
                      <a:pt x="2" y="139"/>
                    </a:cubicBezTo>
                    <a:cubicBezTo>
                      <a:pt x="5" y="148"/>
                      <a:pt x="10" y="155"/>
                      <a:pt x="11" y="160"/>
                    </a:cubicBezTo>
                    <a:cubicBezTo>
                      <a:pt x="10" y="159"/>
                      <a:pt x="8" y="157"/>
                      <a:pt x="7" y="156"/>
                    </a:cubicBezTo>
                    <a:cubicBezTo>
                      <a:pt x="22" y="178"/>
                      <a:pt x="51" y="192"/>
                      <a:pt x="91" y="204"/>
                    </a:cubicBezTo>
                    <a:cubicBezTo>
                      <a:pt x="103" y="209"/>
                      <a:pt x="108" y="211"/>
                      <a:pt x="112" y="211"/>
                    </a:cubicBezTo>
                    <a:cubicBezTo>
                      <a:pt x="113" y="211"/>
                      <a:pt x="114" y="210"/>
                      <a:pt x="115" y="210"/>
                    </a:cubicBezTo>
                    <a:cubicBezTo>
                      <a:pt x="117" y="210"/>
                      <a:pt x="118" y="209"/>
                      <a:pt x="121" y="209"/>
                    </a:cubicBezTo>
                    <a:cubicBezTo>
                      <a:pt x="121" y="209"/>
                      <a:pt x="122" y="210"/>
                      <a:pt x="122" y="210"/>
                    </a:cubicBezTo>
                    <a:cubicBezTo>
                      <a:pt x="123" y="210"/>
                      <a:pt x="124" y="210"/>
                      <a:pt x="125" y="210"/>
                    </a:cubicBezTo>
                    <a:cubicBezTo>
                      <a:pt x="126" y="210"/>
                      <a:pt x="126" y="210"/>
                      <a:pt x="127" y="210"/>
                    </a:cubicBezTo>
                    <a:cubicBezTo>
                      <a:pt x="127" y="210"/>
                      <a:pt x="128" y="210"/>
                      <a:pt x="128" y="210"/>
                    </a:cubicBezTo>
                    <a:cubicBezTo>
                      <a:pt x="130" y="210"/>
                      <a:pt x="133" y="211"/>
                      <a:pt x="136" y="212"/>
                    </a:cubicBezTo>
                    <a:cubicBezTo>
                      <a:pt x="133" y="220"/>
                      <a:pt x="169" y="219"/>
                      <a:pt x="178" y="222"/>
                    </a:cubicBezTo>
                    <a:cubicBezTo>
                      <a:pt x="175" y="220"/>
                      <a:pt x="175" y="220"/>
                      <a:pt x="175" y="220"/>
                    </a:cubicBezTo>
                    <a:cubicBezTo>
                      <a:pt x="177" y="220"/>
                      <a:pt x="178" y="220"/>
                      <a:pt x="179" y="220"/>
                    </a:cubicBezTo>
                    <a:cubicBezTo>
                      <a:pt x="191" y="220"/>
                      <a:pt x="204" y="225"/>
                      <a:pt x="211" y="228"/>
                    </a:cubicBezTo>
                    <a:cubicBezTo>
                      <a:pt x="226" y="231"/>
                      <a:pt x="246" y="233"/>
                      <a:pt x="263" y="233"/>
                    </a:cubicBezTo>
                    <a:cubicBezTo>
                      <a:pt x="267" y="233"/>
                      <a:pt x="271" y="233"/>
                      <a:pt x="275" y="233"/>
                    </a:cubicBezTo>
                    <a:cubicBezTo>
                      <a:pt x="271" y="234"/>
                      <a:pt x="271" y="234"/>
                      <a:pt x="271" y="234"/>
                    </a:cubicBezTo>
                    <a:cubicBezTo>
                      <a:pt x="272" y="234"/>
                      <a:pt x="274" y="234"/>
                      <a:pt x="275" y="234"/>
                    </a:cubicBezTo>
                    <a:cubicBezTo>
                      <a:pt x="280" y="234"/>
                      <a:pt x="285" y="235"/>
                      <a:pt x="290" y="235"/>
                    </a:cubicBezTo>
                    <a:cubicBezTo>
                      <a:pt x="294" y="236"/>
                      <a:pt x="299" y="236"/>
                      <a:pt x="304" y="236"/>
                    </a:cubicBezTo>
                    <a:cubicBezTo>
                      <a:pt x="306" y="236"/>
                      <a:pt x="308" y="236"/>
                      <a:pt x="310" y="236"/>
                    </a:cubicBezTo>
                    <a:cubicBezTo>
                      <a:pt x="309" y="237"/>
                      <a:pt x="304" y="237"/>
                      <a:pt x="309" y="239"/>
                    </a:cubicBezTo>
                    <a:cubicBezTo>
                      <a:pt x="353" y="244"/>
                      <a:pt x="397" y="245"/>
                      <a:pt x="442" y="245"/>
                    </a:cubicBezTo>
                    <a:cubicBezTo>
                      <a:pt x="452" y="245"/>
                      <a:pt x="462" y="245"/>
                      <a:pt x="472" y="245"/>
                    </a:cubicBezTo>
                    <a:cubicBezTo>
                      <a:pt x="483" y="245"/>
                      <a:pt x="493" y="245"/>
                      <a:pt x="503" y="245"/>
                    </a:cubicBezTo>
                    <a:cubicBezTo>
                      <a:pt x="510" y="245"/>
                      <a:pt x="517" y="245"/>
                      <a:pt x="524" y="245"/>
                    </a:cubicBezTo>
                    <a:cubicBezTo>
                      <a:pt x="532" y="245"/>
                      <a:pt x="541" y="245"/>
                      <a:pt x="549" y="245"/>
                    </a:cubicBezTo>
                    <a:cubicBezTo>
                      <a:pt x="610" y="245"/>
                      <a:pt x="678" y="242"/>
                      <a:pt x="745" y="235"/>
                    </a:cubicBezTo>
                    <a:cubicBezTo>
                      <a:pt x="783" y="231"/>
                      <a:pt x="821" y="226"/>
                      <a:pt x="858" y="218"/>
                    </a:cubicBezTo>
                    <a:cubicBezTo>
                      <a:pt x="876" y="215"/>
                      <a:pt x="894" y="210"/>
                      <a:pt x="912" y="205"/>
                    </a:cubicBezTo>
                    <a:cubicBezTo>
                      <a:pt x="929" y="200"/>
                      <a:pt x="946" y="194"/>
                      <a:pt x="963" y="185"/>
                    </a:cubicBezTo>
                    <a:cubicBezTo>
                      <a:pt x="963" y="185"/>
                      <a:pt x="964" y="184"/>
                      <a:pt x="965" y="183"/>
                    </a:cubicBezTo>
                    <a:cubicBezTo>
                      <a:pt x="966" y="181"/>
                      <a:pt x="968" y="179"/>
                      <a:pt x="969" y="176"/>
                    </a:cubicBezTo>
                    <a:cubicBezTo>
                      <a:pt x="973" y="170"/>
                      <a:pt x="977" y="161"/>
                      <a:pt x="977" y="153"/>
                    </a:cubicBezTo>
                    <a:cubicBezTo>
                      <a:pt x="978" y="150"/>
                      <a:pt x="978" y="147"/>
                      <a:pt x="977" y="145"/>
                    </a:cubicBezTo>
                    <a:cubicBezTo>
                      <a:pt x="981" y="140"/>
                      <a:pt x="983" y="136"/>
                      <a:pt x="983" y="131"/>
                    </a:cubicBezTo>
                    <a:cubicBezTo>
                      <a:pt x="983" y="94"/>
                      <a:pt x="848" y="62"/>
                      <a:pt x="661" y="51"/>
                    </a:cubicBezTo>
                    <a:cubicBezTo>
                      <a:pt x="661" y="49"/>
                      <a:pt x="654" y="45"/>
                      <a:pt x="662" y="44"/>
                    </a:cubicBezTo>
                    <a:cubicBezTo>
                      <a:pt x="662" y="44"/>
                      <a:pt x="662" y="44"/>
                      <a:pt x="662" y="44"/>
                    </a:cubicBezTo>
                    <a:cubicBezTo>
                      <a:pt x="669" y="44"/>
                      <a:pt x="671" y="46"/>
                      <a:pt x="668" y="47"/>
                    </a:cubicBezTo>
                    <a:cubicBezTo>
                      <a:pt x="679" y="45"/>
                      <a:pt x="674" y="42"/>
                      <a:pt x="681" y="42"/>
                    </a:cubicBezTo>
                    <a:cubicBezTo>
                      <a:pt x="678" y="41"/>
                      <a:pt x="678" y="41"/>
                      <a:pt x="678" y="41"/>
                    </a:cubicBezTo>
                    <a:cubicBezTo>
                      <a:pt x="681" y="40"/>
                      <a:pt x="674" y="35"/>
                      <a:pt x="686" y="35"/>
                    </a:cubicBezTo>
                    <a:cubicBezTo>
                      <a:pt x="687" y="35"/>
                      <a:pt x="688" y="35"/>
                      <a:pt x="689" y="35"/>
                    </a:cubicBezTo>
                    <a:cubicBezTo>
                      <a:pt x="700" y="35"/>
                      <a:pt x="696" y="37"/>
                      <a:pt x="697" y="39"/>
                    </a:cubicBezTo>
                    <a:cubicBezTo>
                      <a:pt x="698" y="39"/>
                      <a:pt x="699" y="39"/>
                      <a:pt x="701" y="39"/>
                    </a:cubicBezTo>
                    <a:cubicBezTo>
                      <a:pt x="708" y="39"/>
                      <a:pt x="713" y="40"/>
                      <a:pt x="718" y="42"/>
                    </a:cubicBezTo>
                    <a:cubicBezTo>
                      <a:pt x="718" y="41"/>
                      <a:pt x="718" y="40"/>
                      <a:pt x="720" y="40"/>
                    </a:cubicBezTo>
                    <a:cubicBezTo>
                      <a:pt x="721" y="40"/>
                      <a:pt x="721" y="40"/>
                      <a:pt x="721" y="40"/>
                    </a:cubicBezTo>
                    <a:cubicBezTo>
                      <a:pt x="737" y="41"/>
                      <a:pt x="730" y="45"/>
                      <a:pt x="735" y="46"/>
                    </a:cubicBezTo>
                    <a:cubicBezTo>
                      <a:pt x="738" y="46"/>
                      <a:pt x="741" y="47"/>
                      <a:pt x="742" y="47"/>
                    </a:cubicBezTo>
                    <a:cubicBezTo>
                      <a:pt x="746" y="47"/>
                      <a:pt x="745" y="45"/>
                      <a:pt x="745" y="43"/>
                    </a:cubicBezTo>
                    <a:cubicBezTo>
                      <a:pt x="745" y="42"/>
                      <a:pt x="746" y="40"/>
                      <a:pt x="752" y="40"/>
                    </a:cubicBezTo>
                    <a:cubicBezTo>
                      <a:pt x="754" y="40"/>
                      <a:pt x="756" y="40"/>
                      <a:pt x="758" y="40"/>
                    </a:cubicBezTo>
                    <a:cubicBezTo>
                      <a:pt x="758" y="40"/>
                      <a:pt x="751" y="39"/>
                      <a:pt x="744" y="38"/>
                    </a:cubicBezTo>
                    <a:cubicBezTo>
                      <a:pt x="737" y="37"/>
                      <a:pt x="730" y="36"/>
                      <a:pt x="730" y="36"/>
                    </a:cubicBezTo>
                    <a:cubicBezTo>
                      <a:pt x="731" y="34"/>
                      <a:pt x="732" y="31"/>
                      <a:pt x="726" y="31"/>
                    </a:cubicBezTo>
                    <a:cubicBezTo>
                      <a:pt x="725" y="33"/>
                      <a:pt x="719" y="35"/>
                      <a:pt x="712" y="35"/>
                    </a:cubicBezTo>
                    <a:cubicBezTo>
                      <a:pt x="710" y="35"/>
                      <a:pt x="708" y="35"/>
                      <a:pt x="706" y="34"/>
                    </a:cubicBezTo>
                    <a:cubicBezTo>
                      <a:pt x="703" y="31"/>
                      <a:pt x="731" y="33"/>
                      <a:pt x="716" y="28"/>
                    </a:cubicBezTo>
                    <a:cubicBezTo>
                      <a:pt x="722" y="29"/>
                      <a:pt x="730" y="28"/>
                      <a:pt x="737" y="29"/>
                    </a:cubicBezTo>
                    <a:cubicBezTo>
                      <a:pt x="729" y="32"/>
                      <a:pt x="759" y="32"/>
                      <a:pt x="746" y="35"/>
                    </a:cubicBezTo>
                    <a:cubicBezTo>
                      <a:pt x="777" y="37"/>
                      <a:pt x="781" y="41"/>
                      <a:pt x="810" y="42"/>
                    </a:cubicBezTo>
                    <a:cubicBezTo>
                      <a:pt x="808" y="43"/>
                      <a:pt x="798" y="45"/>
                      <a:pt x="788" y="45"/>
                    </a:cubicBezTo>
                    <a:cubicBezTo>
                      <a:pt x="783" y="45"/>
                      <a:pt x="778" y="44"/>
                      <a:pt x="773" y="43"/>
                    </a:cubicBezTo>
                    <a:cubicBezTo>
                      <a:pt x="773" y="41"/>
                      <a:pt x="773" y="41"/>
                      <a:pt x="773" y="41"/>
                    </a:cubicBezTo>
                    <a:cubicBezTo>
                      <a:pt x="754" y="42"/>
                      <a:pt x="786" y="45"/>
                      <a:pt x="782" y="48"/>
                    </a:cubicBezTo>
                    <a:cubicBezTo>
                      <a:pt x="785" y="48"/>
                      <a:pt x="787" y="48"/>
                      <a:pt x="790" y="48"/>
                    </a:cubicBezTo>
                    <a:cubicBezTo>
                      <a:pt x="811" y="48"/>
                      <a:pt x="834" y="58"/>
                      <a:pt x="859" y="61"/>
                    </a:cubicBezTo>
                    <a:cubicBezTo>
                      <a:pt x="855" y="58"/>
                      <a:pt x="861" y="58"/>
                      <a:pt x="863" y="56"/>
                    </a:cubicBezTo>
                    <a:cubicBezTo>
                      <a:pt x="851" y="55"/>
                      <a:pt x="853" y="56"/>
                      <a:pt x="846" y="52"/>
                    </a:cubicBezTo>
                    <a:cubicBezTo>
                      <a:pt x="846" y="51"/>
                      <a:pt x="848" y="51"/>
                      <a:pt x="850" y="51"/>
                    </a:cubicBezTo>
                    <a:cubicBezTo>
                      <a:pt x="851" y="51"/>
                      <a:pt x="851" y="51"/>
                      <a:pt x="852" y="51"/>
                    </a:cubicBezTo>
                    <a:cubicBezTo>
                      <a:pt x="853" y="51"/>
                      <a:pt x="854" y="51"/>
                      <a:pt x="855" y="51"/>
                    </a:cubicBezTo>
                    <a:cubicBezTo>
                      <a:pt x="856" y="51"/>
                      <a:pt x="857" y="51"/>
                      <a:pt x="858" y="51"/>
                    </a:cubicBezTo>
                    <a:cubicBezTo>
                      <a:pt x="862" y="49"/>
                      <a:pt x="850" y="49"/>
                      <a:pt x="846" y="47"/>
                    </a:cubicBezTo>
                    <a:cubicBezTo>
                      <a:pt x="849" y="47"/>
                      <a:pt x="851" y="47"/>
                      <a:pt x="852" y="47"/>
                    </a:cubicBezTo>
                    <a:cubicBezTo>
                      <a:pt x="857" y="47"/>
                      <a:pt x="858" y="47"/>
                      <a:pt x="863" y="46"/>
                    </a:cubicBezTo>
                    <a:cubicBezTo>
                      <a:pt x="869" y="49"/>
                      <a:pt x="867" y="50"/>
                      <a:pt x="871" y="54"/>
                    </a:cubicBezTo>
                    <a:cubicBezTo>
                      <a:pt x="896" y="60"/>
                      <a:pt x="896" y="55"/>
                      <a:pt x="914" y="60"/>
                    </a:cubicBezTo>
                    <a:cubicBezTo>
                      <a:pt x="914" y="60"/>
                      <a:pt x="913" y="60"/>
                      <a:pt x="913" y="60"/>
                    </a:cubicBezTo>
                    <a:cubicBezTo>
                      <a:pt x="912" y="60"/>
                      <a:pt x="913" y="60"/>
                      <a:pt x="913" y="61"/>
                    </a:cubicBezTo>
                    <a:cubicBezTo>
                      <a:pt x="914" y="61"/>
                      <a:pt x="914" y="62"/>
                      <a:pt x="914" y="62"/>
                    </a:cubicBezTo>
                    <a:cubicBezTo>
                      <a:pt x="913" y="62"/>
                      <a:pt x="913" y="62"/>
                      <a:pt x="913" y="62"/>
                    </a:cubicBezTo>
                    <a:cubicBezTo>
                      <a:pt x="914" y="62"/>
                      <a:pt x="916" y="63"/>
                      <a:pt x="916" y="63"/>
                    </a:cubicBezTo>
                    <a:cubicBezTo>
                      <a:pt x="903" y="62"/>
                      <a:pt x="886" y="59"/>
                      <a:pt x="875" y="59"/>
                    </a:cubicBezTo>
                    <a:cubicBezTo>
                      <a:pt x="869" y="59"/>
                      <a:pt x="866" y="60"/>
                      <a:pt x="866" y="63"/>
                    </a:cubicBezTo>
                    <a:cubicBezTo>
                      <a:pt x="881" y="65"/>
                      <a:pt x="893" y="63"/>
                      <a:pt x="911" y="68"/>
                    </a:cubicBezTo>
                    <a:cubicBezTo>
                      <a:pt x="910" y="69"/>
                      <a:pt x="910" y="69"/>
                      <a:pt x="910" y="69"/>
                    </a:cubicBezTo>
                    <a:cubicBezTo>
                      <a:pt x="913" y="70"/>
                      <a:pt x="915" y="70"/>
                      <a:pt x="915" y="70"/>
                    </a:cubicBezTo>
                    <a:cubicBezTo>
                      <a:pt x="917" y="70"/>
                      <a:pt x="911" y="67"/>
                      <a:pt x="914" y="67"/>
                    </a:cubicBezTo>
                    <a:cubicBezTo>
                      <a:pt x="921" y="68"/>
                      <a:pt x="925" y="71"/>
                      <a:pt x="929" y="74"/>
                    </a:cubicBezTo>
                    <a:cubicBezTo>
                      <a:pt x="932" y="76"/>
                      <a:pt x="935" y="78"/>
                      <a:pt x="940" y="78"/>
                    </a:cubicBezTo>
                    <a:cubicBezTo>
                      <a:pt x="940" y="78"/>
                      <a:pt x="941" y="78"/>
                      <a:pt x="942" y="78"/>
                    </a:cubicBezTo>
                    <a:cubicBezTo>
                      <a:pt x="942" y="78"/>
                      <a:pt x="938" y="76"/>
                      <a:pt x="934" y="75"/>
                    </a:cubicBezTo>
                    <a:cubicBezTo>
                      <a:pt x="931" y="73"/>
                      <a:pt x="927" y="72"/>
                      <a:pt x="927" y="72"/>
                    </a:cubicBezTo>
                    <a:cubicBezTo>
                      <a:pt x="929" y="72"/>
                      <a:pt x="930" y="72"/>
                      <a:pt x="931" y="72"/>
                    </a:cubicBezTo>
                    <a:cubicBezTo>
                      <a:pt x="936" y="72"/>
                      <a:pt x="925" y="70"/>
                      <a:pt x="929" y="67"/>
                    </a:cubicBezTo>
                    <a:cubicBezTo>
                      <a:pt x="940" y="68"/>
                      <a:pt x="954" y="73"/>
                      <a:pt x="969" y="80"/>
                    </a:cubicBezTo>
                    <a:cubicBezTo>
                      <a:pt x="977" y="83"/>
                      <a:pt x="985" y="88"/>
                      <a:pt x="994" y="94"/>
                    </a:cubicBezTo>
                    <a:cubicBezTo>
                      <a:pt x="996" y="95"/>
                      <a:pt x="998" y="97"/>
                      <a:pt x="1000" y="99"/>
                    </a:cubicBezTo>
                    <a:cubicBezTo>
                      <a:pt x="1002" y="101"/>
                      <a:pt x="1004" y="103"/>
                      <a:pt x="1006" y="105"/>
                    </a:cubicBezTo>
                    <a:cubicBezTo>
                      <a:pt x="1008" y="108"/>
                      <a:pt x="1010" y="110"/>
                      <a:pt x="1012" y="113"/>
                    </a:cubicBezTo>
                    <a:cubicBezTo>
                      <a:pt x="1013" y="116"/>
                      <a:pt x="1015" y="119"/>
                      <a:pt x="1016" y="122"/>
                    </a:cubicBezTo>
                    <a:cubicBezTo>
                      <a:pt x="1015" y="114"/>
                      <a:pt x="1013" y="109"/>
                      <a:pt x="1011" y="105"/>
                    </a:cubicBezTo>
                    <a:cubicBezTo>
                      <a:pt x="1009" y="103"/>
                      <a:pt x="1008" y="101"/>
                      <a:pt x="1006" y="99"/>
                    </a:cubicBezTo>
                    <a:cubicBezTo>
                      <a:pt x="1004" y="97"/>
                      <a:pt x="1001" y="94"/>
                      <a:pt x="998" y="92"/>
                    </a:cubicBezTo>
                    <a:cubicBezTo>
                      <a:pt x="999" y="92"/>
                      <a:pt x="999" y="92"/>
                      <a:pt x="999" y="92"/>
                    </a:cubicBezTo>
                    <a:cubicBezTo>
                      <a:pt x="1004" y="92"/>
                      <a:pt x="1008" y="94"/>
                      <a:pt x="1010" y="94"/>
                    </a:cubicBezTo>
                    <a:cubicBezTo>
                      <a:pt x="1011" y="94"/>
                      <a:pt x="1011" y="94"/>
                      <a:pt x="1011" y="94"/>
                    </a:cubicBezTo>
                    <a:cubicBezTo>
                      <a:pt x="1013" y="94"/>
                      <a:pt x="1013" y="93"/>
                      <a:pt x="1013" y="89"/>
                    </a:cubicBezTo>
                    <a:cubicBezTo>
                      <a:pt x="1013" y="89"/>
                      <a:pt x="1012" y="88"/>
                      <a:pt x="1010" y="86"/>
                    </a:cubicBezTo>
                    <a:cubicBezTo>
                      <a:pt x="1008" y="85"/>
                      <a:pt x="1006" y="83"/>
                      <a:pt x="1004" y="82"/>
                    </a:cubicBezTo>
                    <a:cubicBezTo>
                      <a:pt x="1003" y="81"/>
                      <a:pt x="1002" y="80"/>
                      <a:pt x="1001" y="79"/>
                    </a:cubicBezTo>
                    <a:cubicBezTo>
                      <a:pt x="1000" y="79"/>
                      <a:pt x="1000" y="78"/>
                      <a:pt x="999" y="77"/>
                    </a:cubicBezTo>
                    <a:cubicBezTo>
                      <a:pt x="997" y="76"/>
                      <a:pt x="996" y="76"/>
                      <a:pt x="996" y="76"/>
                    </a:cubicBezTo>
                    <a:cubicBezTo>
                      <a:pt x="1000" y="71"/>
                      <a:pt x="1000" y="71"/>
                      <a:pt x="1000" y="71"/>
                    </a:cubicBezTo>
                    <a:cubicBezTo>
                      <a:pt x="1003" y="73"/>
                      <a:pt x="1005" y="74"/>
                      <a:pt x="1007" y="76"/>
                    </a:cubicBezTo>
                    <a:cubicBezTo>
                      <a:pt x="1009" y="78"/>
                      <a:pt x="1012" y="80"/>
                      <a:pt x="1013" y="82"/>
                    </a:cubicBezTo>
                    <a:cubicBezTo>
                      <a:pt x="1013" y="82"/>
                      <a:pt x="1014" y="82"/>
                      <a:pt x="1014" y="82"/>
                    </a:cubicBezTo>
                    <a:cubicBezTo>
                      <a:pt x="1014" y="82"/>
                      <a:pt x="1015" y="82"/>
                      <a:pt x="1016" y="82"/>
                    </a:cubicBezTo>
                    <a:cubicBezTo>
                      <a:pt x="1017" y="83"/>
                      <a:pt x="1019" y="84"/>
                      <a:pt x="1020" y="86"/>
                    </a:cubicBezTo>
                    <a:cubicBezTo>
                      <a:pt x="1022" y="87"/>
                      <a:pt x="1023" y="89"/>
                      <a:pt x="1025" y="90"/>
                    </a:cubicBezTo>
                    <a:cubicBezTo>
                      <a:pt x="1026" y="92"/>
                      <a:pt x="1028" y="94"/>
                      <a:pt x="1029" y="97"/>
                    </a:cubicBezTo>
                    <a:cubicBezTo>
                      <a:pt x="1031" y="99"/>
                      <a:pt x="1032" y="101"/>
                      <a:pt x="1034" y="104"/>
                    </a:cubicBezTo>
                    <a:cubicBezTo>
                      <a:pt x="1035" y="106"/>
                      <a:pt x="1036" y="109"/>
                      <a:pt x="1037" y="111"/>
                    </a:cubicBezTo>
                    <a:cubicBezTo>
                      <a:pt x="1038" y="113"/>
                      <a:pt x="1039" y="115"/>
                      <a:pt x="1039" y="116"/>
                    </a:cubicBezTo>
                    <a:cubicBezTo>
                      <a:pt x="1040" y="118"/>
                      <a:pt x="1040" y="119"/>
                      <a:pt x="1041" y="119"/>
                    </a:cubicBezTo>
                    <a:cubicBezTo>
                      <a:pt x="1041" y="119"/>
                      <a:pt x="1041" y="119"/>
                      <a:pt x="1041" y="118"/>
                    </a:cubicBezTo>
                    <a:cubicBezTo>
                      <a:pt x="1041" y="117"/>
                      <a:pt x="1040" y="116"/>
                      <a:pt x="1040" y="115"/>
                    </a:cubicBezTo>
                    <a:cubicBezTo>
                      <a:pt x="1039" y="112"/>
                      <a:pt x="1037" y="109"/>
                      <a:pt x="1036" y="105"/>
                    </a:cubicBezTo>
                    <a:cubicBezTo>
                      <a:pt x="1034" y="102"/>
                      <a:pt x="1032" y="100"/>
                      <a:pt x="1031" y="98"/>
                    </a:cubicBezTo>
                    <a:cubicBezTo>
                      <a:pt x="1029" y="96"/>
                      <a:pt x="1028" y="94"/>
                      <a:pt x="1028" y="94"/>
                    </a:cubicBezTo>
                    <a:cubicBezTo>
                      <a:pt x="1028" y="92"/>
                      <a:pt x="1027" y="91"/>
                      <a:pt x="1028" y="91"/>
                    </a:cubicBezTo>
                    <a:cubicBezTo>
                      <a:pt x="1029" y="91"/>
                      <a:pt x="1032" y="94"/>
                      <a:pt x="1035" y="98"/>
                    </a:cubicBezTo>
                    <a:cubicBezTo>
                      <a:pt x="1037" y="101"/>
                      <a:pt x="1040" y="107"/>
                      <a:pt x="1043" y="113"/>
                    </a:cubicBezTo>
                    <a:cubicBezTo>
                      <a:pt x="1045" y="118"/>
                      <a:pt x="1046" y="126"/>
                      <a:pt x="1046" y="131"/>
                    </a:cubicBezTo>
                    <a:cubicBezTo>
                      <a:pt x="1047" y="128"/>
                      <a:pt x="1047" y="125"/>
                      <a:pt x="1047" y="122"/>
                    </a:cubicBezTo>
                    <a:cubicBezTo>
                      <a:pt x="1046" y="118"/>
                      <a:pt x="1046" y="114"/>
                      <a:pt x="1044" y="110"/>
                    </a:cubicBezTo>
                    <a:cubicBezTo>
                      <a:pt x="1043" y="107"/>
                      <a:pt x="1041" y="102"/>
                      <a:pt x="1039" y="99"/>
                    </a:cubicBezTo>
                    <a:cubicBezTo>
                      <a:pt x="1037" y="96"/>
                      <a:pt x="1034" y="92"/>
                      <a:pt x="1031" y="89"/>
                    </a:cubicBezTo>
                    <a:cubicBezTo>
                      <a:pt x="1020" y="77"/>
                      <a:pt x="1008" y="70"/>
                      <a:pt x="997" y="64"/>
                    </a:cubicBezTo>
                    <a:cubicBezTo>
                      <a:pt x="997" y="64"/>
                      <a:pt x="997" y="65"/>
                      <a:pt x="996" y="65"/>
                    </a:cubicBezTo>
                    <a:cubicBezTo>
                      <a:pt x="995" y="65"/>
                      <a:pt x="993" y="64"/>
                      <a:pt x="992" y="64"/>
                    </a:cubicBezTo>
                    <a:cubicBezTo>
                      <a:pt x="991" y="64"/>
                      <a:pt x="989" y="64"/>
                      <a:pt x="988" y="64"/>
                    </a:cubicBezTo>
                    <a:cubicBezTo>
                      <a:pt x="985" y="64"/>
                      <a:pt x="985" y="65"/>
                      <a:pt x="994" y="70"/>
                    </a:cubicBezTo>
                    <a:cubicBezTo>
                      <a:pt x="993" y="70"/>
                      <a:pt x="993" y="70"/>
                      <a:pt x="992" y="70"/>
                    </a:cubicBezTo>
                    <a:cubicBezTo>
                      <a:pt x="988" y="70"/>
                      <a:pt x="979" y="66"/>
                      <a:pt x="973" y="64"/>
                    </a:cubicBezTo>
                    <a:cubicBezTo>
                      <a:pt x="973" y="64"/>
                      <a:pt x="973" y="64"/>
                      <a:pt x="973" y="64"/>
                    </a:cubicBezTo>
                    <a:cubicBezTo>
                      <a:pt x="975" y="64"/>
                      <a:pt x="973" y="62"/>
                      <a:pt x="972" y="60"/>
                    </a:cubicBezTo>
                    <a:cubicBezTo>
                      <a:pt x="971" y="59"/>
                      <a:pt x="971" y="57"/>
                      <a:pt x="973" y="57"/>
                    </a:cubicBezTo>
                    <a:cubicBezTo>
                      <a:pt x="974" y="57"/>
                      <a:pt x="975" y="57"/>
                      <a:pt x="976" y="57"/>
                    </a:cubicBezTo>
                    <a:cubicBezTo>
                      <a:pt x="971" y="56"/>
                      <a:pt x="970" y="55"/>
                      <a:pt x="968" y="54"/>
                    </a:cubicBezTo>
                    <a:cubicBezTo>
                      <a:pt x="966" y="54"/>
                      <a:pt x="964" y="52"/>
                      <a:pt x="955" y="50"/>
                    </a:cubicBezTo>
                    <a:cubicBezTo>
                      <a:pt x="957" y="49"/>
                      <a:pt x="949" y="47"/>
                      <a:pt x="942" y="44"/>
                    </a:cubicBezTo>
                    <a:cubicBezTo>
                      <a:pt x="935" y="41"/>
                      <a:pt x="928" y="39"/>
                      <a:pt x="930" y="37"/>
                    </a:cubicBezTo>
                    <a:cubicBezTo>
                      <a:pt x="926" y="37"/>
                      <a:pt x="926" y="40"/>
                      <a:pt x="919" y="40"/>
                    </a:cubicBezTo>
                    <a:cubicBezTo>
                      <a:pt x="917" y="40"/>
                      <a:pt x="914" y="40"/>
                      <a:pt x="909" y="39"/>
                    </a:cubicBezTo>
                    <a:cubicBezTo>
                      <a:pt x="912" y="43"/>
                      <a:pt x="931" y="49"/>
                      <a:pt x="918" y="49"/>
                    </a:cubicBezTo>
                    <a:cubicBezTo>
                      <a:pt x="918" y="49"/>
                      <a:pt x="918" y="49"/>
                      <a:pt x="917" y="49"/>
                    </a:cubicBezTo>
                    <a:cubicBezTo>
                      <a:pt x="927" y="49"/>
                      <a:pt x="927" y="49"/>
                      <a:pt x="927" y="49"/>
                    </a:cubicBezTo>
                    <a:cubicBezTo>
                      <a:pt x="939" y="55"/>
                      <a:pt x="922" y="51"/>
                      <a:pt x="938" y="58"/>
                    </a:cubicBezTo>
                    <a:cubicBezTo>
                      <a:pt x="933" y="56"/>
                      <a:pt x="923" y="55"/>
                      <a:pt x="921" y="52"/>
                    </a:cubicBezTo>
                    <a:cubicBezTo>
                      <a:pt x="922" y="54"/>
                      <a:pt x="920" y="55"/>
                      <a:pt x="917" y="55"/>
                    </a:cubicBezTo>
                    <a:cubicBezTo>
                      <a:pt x="914" y="55"/>
                      <a:pt x="911" y="55"/>
                      <a:pt x="907" y="54"/>
                    </a:cubicBezTo>
                    <a:cubicBezTo>
                      <a:pt x="904" y="53"/>
                      <a:pt x="900" y="53"/>
                      <a:pt x="897" y="53"/>
                    </a:cubicBezTo>
                    <a:cubicBezTo>
                      <a:pt x="895" y="53"/>
                      <a:pt x="894" y="53"/>
                      <a:pt x="893" y="54"/>
                    </a:cubicBezTo>
                    <a:cubicBezTo>
                      <a:pt x="890" y="51"/>
                      <a:pt x="886" y="50"/>
                      <a:pt x="876" y="49"/>
                    </a:cubicBezTo>
                    <a:cubicBezTo>
                      <a:pt x="878" y="47"/>
                      <a:pt x="874" y="44"/>
                      <a:pt x="881" y="44"/>
                    </a:cubicBezTo>
                    <a:cubicBezTo>
                      <a:pt x="881" y="44"/>
                      <a:pt x="881" y="44"/>
                      <a:pt x="881" y="44"/>
                    </a:cubicBezTo>
                    <a:cubicBezTo>
                      <a:pt x="887" y="46"/>
                      <a:pt x="891" y="46"/>
                      <a:pt x="897" y="49"/>
                    </a:cubicBezTo>
                    <a:cubicBezTo>
                      <a:pt x="896" y="42"/>
                      <a:pt x="875" y="42"/>
                      <a:pt x="860" y="38"/>
                    </a:cubicBezTo>
                    <a:cubicBezTo>
                      <a:pt x="862" y="39"/>
                      <a:pt x="862" y="40"/>
                      <a:pt x="858" y="40"/>
                    </a:cubicBezTo>
                    <a:cubicBezTo>
                      <a:pt x="849" y="37"/>
                      <a:pt x="829" y="32"/>
                      <a:pt x="836" y="30"/>
                    </a:cubicBezTo>
                    <a:cubicBezTo>
                      <a:pt x="836" y="30"/>
                      <a:pt x="824" y="28"/>
                      <a:pt x="813" y="27"/>
                    </a:cubicBezTo>
                    <a:cubicBezTo>
                      <a:pt x="801" y="26"/>
                      <a:pt x="790" y="24"/>
                      <a:pt x="790" y="24"/>
                    </a:cubicBezTo>
                    <a:cubicBezTo>
                      <a:pt x="790" y="24"/>
                      <a:pt x="791" y="24"/>
                      <a:pt x="792" y="24"/>
                    </a:cubicBezTo>
                    <a:cubicBezTo>
                      <a:pt x="793" y="24"/>
                      <a:pt x="794" y="24"/>
                      <a:pt x="795" y="24"/>
                    </a:cubicBezTo>
                    <a:cubicBezTo>
                      <a:pt x="797" y="24"/>
                      <a:pt x="798" y="24"/>
                      <a:pt x="799" y="24"/>
                    </a:cubicBezTo>
                    <a:cubicBezTo>
                      <a:pt x="799" y="24"/>
                      <a:pt x="799" y="24"/>
                      <a:pt x="799" y="24"/>
                    </a:cubicBezTo>
                    <a:cubicBezTo>
                      <a:pt x="799" y="24"/>
                      <a:pt x="793" y="24"/>
                      <a:pt x="787" y="23"/>
                    </a:cubicBezTo>
                    <a:cubicBezTo>
                      <a:pt x="780" y="22"/>
                      <a:pt x="774" y="21"/>
                      <a:pt x="774" y="21"/>
                    </a:cubicBezTo>
                    <a:cubicBezTo>
                      <a:pt x="768" y="18"/>
                      <a:pt x="783" y="20"/>
                      <a:pt x="786" y="18"/>
                    </a:cubicBezTo>
                    <a:cubicBezTo>
                      <a:pt x="767" y="16"/>
                      <a:pt x="767" y="16"/>
                      <a:pt x="767" y="16"/>
                    </a:cubicBezTo>
                    <a:cubicBezTo>
                      <a:pt x="770" y="14"/>
                      <a:pt x="770" y="14"/>
                      <a:pt x="770" y="14"/>
                    </a:cubicBezTo>
                    <a:cubicBezTo>
                      <a:pt x="769" y="14"/>
                      <a:pt x="768" y="14"/>
                      <a:pt x="766" y="14"/>
                    </a:cubicBezTo>
                    <a:cubicBezTo>
                      <a:pt x="758" y="14"/>
                      <a:pt x="743" y="13"/>
                      <a:pt x="739" y="9"/>
                    </a:cubicBezTo>
                    <a:cubicBezTo>
                      <a:pt x="738" y="9"/>
                      <a:pt x="737" y="9"/>
                      <a:pt x="736" y="9"/>
                    </a:cubicBezTo>
                    <a:cubicBezTo>
                      <a:pt x="730" y="9"/>
                      <a:pt x="726" y="10"/>
                      <a:pt x="722" y="11"/>
                    </a:cubicBezTo>
                    <a:cubicBezTo>
                      <a:pt x="718" y="12"/>
                      <a:pt x="714" y="13"/>
                      <a:pt x="708" y="13"/>
                    </a:cubicBezTo>
                    <a:cubicBezTo>
                      <a:pt x="704" y="13"/>
                      <a:pt x="699" y="12"/>
                      <a:pt x="691" y="11"/>
                    </a:cubicBezTo>
                    <a:cubicBezTo>
                      <a:pt x="692" y="9"/>
                      <a:pt x="694" y="9"/>
                      <a:pt x="698" y="9"/>
                    </a:cubicBezTo>
                    <a:cubicBezTo>
                      <a:pt x="699" y="9"/>
                      <a:pt x="701" y="9"/>
                      <a:pt x="703" y="9"/>
                    </a:cubicBezTo>
                    <a:cubicBezTo>
                      <a:pt x="704" y="9"/>
                      <a:pt x="706" y="9"/>
                      <a:pt x="708" y="9"/>
                    </a:cubicBezTo>
                    <a:cubicBezTo>
                      <a:pt x="710" y="9"/>
                      <a:pt x="712" y="9"/>
                      <a:pt x="714" y="9"/>
                    </a:cubicBezTo>
                    <a:cubicBezTo>
                      <a:pt x="708" y="7"/>
                      <a:pt x="692" y="8"/>
                      <a:pt x="689" y="5"/>
                    </a:cubicBezTo>
                    <a:cubicBezTo>
                      <a:pt x="669" y="5"/>
                      <a:pt x="671" y="12"/>
                      <a:pt x="661" y="15"/>
                    </a:cubicBezTo>
                    <a:cubicBezTo>
                      <a:pt x="645" y="14"/>
                      <a:pt x="660" y="12"/>
                      <a:pt x="659" y="11"/>
                    </a:cubicBezTo>
                    <a:cubicBezTo>
                      <a:pt x="659" y="11"/>
                      <a:pt x="659" y="11"/>
                      <a:pt x="659" y="11"/>
                    </a:cubicBezTo>
                    <a:cubicBezTo>
                      <a:pt x="657" y="11"/>
                      <a:pt x="655" y="11"/>
                      <a:pt x="653" y="12"/>
                    </a:cubicBezTo>
                    <a:cubicBezTo>
                      <a:pt x="651" y="13"/>
                      <a:pt x="649" y="13"/>
                      <a:pt x="647" y="13"/>
                    </a:cubicBezTo>
                    <a:cubicBezTo>
                      <a:pt x="645" y="13"/>
                      <a:pt x="643" y="13"/>
                      <a:pt x="642" y="11"/>
                    </a:cubicBezTo>
                    <a:cubicBezTo>
                      <a:pt x="634" y="14"/>
                      <a:pt x="630" y="17"/>
                      <a:pt x="641" y="18"/>
                    </a:cubicBezTo>
                    <a:cubicBezTo>
                      <a:pt x="640" y="18"/>
                      <a:pt x="638" y="18"/>
                      <a:pt x="637" y="18"/>
                    </a:cubicBezTo>
                    <a:cubicBezTo>
                      <a:pt x="629" y="18"/>
                      <a:pt x="620" y="19"/>
                      <a:pt x="618" y="21"/>
                    </a:cubicBezTo>
                    <a:cubicBezTo>
                      <a:pt x="625" y="16"/>
                      <a:pt x="609" y="18"/>
                      <a:pt x="608" y="14"/>
                    </a:cubicBezTo>
                    <a:cubicBezTo>
                      <a:pt x="602" y="13"/>
                      <a:pt x="592" y="12"/>
                      <a:pt x="581" y="12"/>
                    </a:cubicBezTo>
                    <a:cubicBezTo>
                      <a:pt x="571" y="12"/>
                      <a:pt x="561" y="13"/>
                      <a:pt x="555" y="16"/>
                    </a:cubicBezTo>
                    <a:cubicBezTo>
                      <a:pt x="558" y="10"/>
                      <a:pt x="558" y="10"/>
                      <a:pt x="558" y="10"/>
                    </a:cubicBezTo>
                    <a:cubicBezTo>
                      <a:pt x="543" y="11"/>
                      <a:pt x="543" y="11"/>
                      <a:pt x="543" y="11"/>
                    </a:cubicBezTo>
                    <a:cubicBezTo>
                      <a:pt x="532" y="7"/>
                      <a:pt x="557" y="7"/>
                      <a:pt x="564" y="7"/>
                    </a:cubicBezTo>
                    <a:cubicBezTo>
                      <a:pt x="553" y="6"/>
                      <a:pt x="543" y="6"/>
                      <a:pt x="534" y="6"/>
                    </a:cubicBezTo>
                    <a:cubicBezTo>
                      <a:pt x="527" y="6"/>
                      <a:pt x="520" y="6"/>
                      <a:pt x="512" y="6"/>
                    </a:cubicBezTo>
                    <a:cubicBezTo>
                      <a:pt x="517" y="8"/>
                      <a:pt x="514" y="9"/>
                      <a:pt x="516" y="11"/>
                    </a:cubicBezTo>
                    <a:cubicBezTo>
                      <a:pt x="513" y="12"/>
                      <a:pt x="510" y="12"/>
                      <a:pt x="507" y="12"/>
                    </a:cubicBezTo>
                    <a:cubicBezTo>
                      <a:pt x="505" y="12"/>
                      <a:pt x="504" y="12"/>
                      <a:pt x="503" y="12"/>
                    </a:cubicBezTo>
                    <a:cubicBezTo>
                      <a:pt x="502" y="12"/>
                      <a:pt x="500" y="12"/>
                      <a:pt x="499" y="12"/>
                    </a:cubicBezTo>
                    <a:cubicBezTo>
                      <a:pt x="498" y="12"/>
                      <a:pt x="496" y="12"/>
                      <a:pt x="495" y="12"/>
                    </a:cubicBezTo>
                    <a:cubicBezTo>
                      <a:pt x="493" y="11"/>
                      <a:pt x="494" y="9"/>
                      <a:pt x="499" y="9"/>
                    </a:cubicBezTo>
                    <a:cubicBezTo>
                      <a:pt x="487" y="10"/>
                      <a:pt x="487" y="10"/>
                      <a:pt x="487" y="10"/>
                    </a:cubicBezTo>
                    <a:cubicBezTo>
                      <a:pt x="488" y="6"/>
                      <a:pt x="481" y="6"/>
                      <a:pt x="494" y="4"/>
                    </a:cubicBezTo>
                    <a:cubicBezTo>
                      <a:pt x="482" y="5"/>
                      <a:pt x="482" y="5"/>
                      <a:pt x="482" y="5"/>
                    </a:cubicBezTo>
                    <a:cubicBezTo>
                      <a:pt x="469" y="4"/>
                      <a:pt x="483" y="2"/>
                      <a:pt x="486" y="1"/>
                    </a:cubicBezTo>
                    <a:cubicBezTo>
                      <a:pt x="465" y="0"/>
                      <a:pt x="465" y="0"/>
                      <a:pt x="465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6" name="Freeform 3583">
                <a:extLst>
                  <a:ext uri="{FF2B5EF4-FFF2-40B4-BE49-F238E27FC236}">
                    <a16:creationId xmlns:a16="http://schemas.microsoft.com/office/drawing/2014/main" id="{509C3C93-6DFC-4A36-976A-9B6C75827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2" y="3789"/>
                <a:ext cx="4" cy="0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5 w 5"/>
                  <a:gd name="T5" fmla="*/ 1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0"/>
                      <a:pt x="0" y="0"/>
                      <a:pt x="0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7" name="Freeform 3584">
                <a:extLst>
                  <a:ext uri="{FF2B5EF4-FFF2-40B4-BE49-F238E27FC236}">
                    <a16:creationId xmlns:a16="http://schemas.microsoft.com/office/drawing/2014/main" id="{1F950513-BCE8-4AF7-ABF9-E133B7660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3785"/>
                <a:ext cx="5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</a:path>
                </a:pathLst>
              </a:custGeom>
              <a:solidFill>
                <a:srgbClr val="9A9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8" name="Freeform 3585">
                <a:extLst>
                  <a:ext uri="{FF2B5EF4-FFF2-40B4-BE49-F238E27FC236}">
                    <a16:creationId xmlns:a16="http://schemas.microsoft.com/office/drawing/2014/main" id="{CDF30FD6-B226-4E66-880B-6AA4CAF8F8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" y="3033"/>
                <a:ext cx="1526" cy="353"/>
              </a:xfrm>
              <a:custGeom>
                <a:avLst/>
                <a:gdLst>
                  <a:gd name="T0" fmla="*/ 655 w 1786"/>
                  <a:gd name="T1" fmla="*/ 415 h 415"/>
                  <a:gd name="T2" fmla="*/ 627 w 1786"/>
                  <a:gd name="T3" fmla="*/ 409 h 415"/>
                  <a:gd name="T4" fmla="*/ 711 w 1786"/>
                  <a:gd name="T5" fmla="*/ 414 h 415"/>
                  <a:gd name="T6" fmla="*/ 759 w 1786"/>
                  <a:gd name="T7" fmla="*/ 395 h 415"/>
                  <a:gd name="T8" fmla="*/ 802 w 1786"/>
                  <a:gd name="T9" fmla="*/ 389 h 415"/>
                  <a:gd name="T10" fmla="*/ 802 w 1786"/>
                  <a:gd name="T11" fmla="*/ 389 h 415"/>
                  <a:gd name="T12" fmla="*/ 562 w 1786"/>
                  <a:gd name="T13" fmla="*/ 392 h 415"/>
                  <a:gd name="T14" fmla="*/ 719 w 1786"/>
                  <a:gd name="T15" fmla="*/ 272 h 415"/>
                  <a:gd name="T16" fmla="*/ 773 w 1786"/>
                  <a:gd name="T17" fmla="*/ 268 h 415"/>
                  <a:gd name="T18" fmla="*/ 1786 w 1786"/>
                  <a:gd name="T19" fmla="*/ 204 h 415"/>
                  <a:gd name="T20" fmla="*/ 902 w 1786"/>
                  <a:gd name="T21" fmla="*/ 187 h 415"/>
                  <a:gd name="T22" fmla="*/ 904 w 1786"/>
                  <a:gd name="T23" fmla="*/ 185 h 415"/>
                  <a:gd name="T24" fmla="*/ 705 w 1786"/>
                  <a:gd name="T25" fmla="*/ 179 h 415"/>
                  <a:gd name="T26" fmla="*/ 3 w 1786"/>
                  <a:gd name="T27" fmla="*/ 136 h 415"/>
                  <a:gd name="T28" fmla="*/ 246 w 1786"/>
                  <a:gd name="T29" fmla="*/ 255 h 415"/>
                  <a:gd name="T30" fmla="*/ 96 w 1786"/>
                  <a:gd name="T31" fmla="*/ 213 h 415"/>
                  <a:gd name="T32" fmla="*/ 857 w 1786"/>
                  <a:gd name="T33" fmla="*/ 89 h 415"/>
                  <a:gd name="T34" fmla="*/ 857 w 1786"/>
                  <a:gd name="T35" fmla="*/ 89 h 415"/>
                  <a:gd name="T36" fmla="*/ 941 w 1786"/>
                  <a:gd name="T37" fmla="*/ 1 h 415"/>
                  <a:gd name="T38" fmla="*/ 878 w 1786"/>
                  <a:gd name="T39" fmla="*/ 34 h 415"/>
                  <a:gd name="T40" fmla="*/ 841 w 1786"/>
                  <a:gd name="T41" fmla="*/ 76 h 415"/>
                  <a:gd name="T42" fmla="*/ 939 w 1786"/>
                  <a:gd name="T43" fmla="*/ 49 h 415"/>
                  <a:gd name="T44" fmla="*/ 1080 w 1786"/>
                  <a:gd name="T45" fmla="*/ 164 h 415"/>
                  <a:gd name="T46" fmla="*/ 780 w 1786"/>
                  <a:gd name="T47" fmla="*/ 321 h 415"/>
                  <a:gd name="T48" fmla="*/ 681 w 1786"/>
                  <a:gd name="T49" fmla="*/ 354 h 415"/>
                  <a:gd name="T50" fmla="*/ 507 w 1786"/>
                  <a:gd name="T51" fmla="*/ 304 h 415"/>
                  <a:gd name="T52" fmla="*/ 474 w 1786"/>
                  <a:gd name="T53" fmla="*/ 294 h 415"/>
                  <a:gd name="T54" fmla="*/ 437 w 1786"/>
                  <a:gd name="T55" fmla="*/ 291 h 415"/>
                  <a:gd name="T56" fmla="*/ 400 w 1786"/>
                  <a:gd name="T57" fmla="*/ 289 h 415"/>
                  <a:gd name="T58" fmla="*/ 254 w 1786"/>
                  <a:gd name="T59" fmla="*/ 259 h 415"/>
                  <a:gd name="T60" fmla="*/ 397 w 1786"/>
                  <a:gd name="T61" fmla="*/ 395 h 415"/>
                  <a:gd name="T62" fmla="*/ 432 w 1786"/>
                  <a:gd name="T63" fmla="*/ 388 h 415"/>
                  <a:gd name="T64" fmla="*/ 492 w 1786"/>
                  <a:gd name="T65" fmla="*/ 376 h 415"/>
                  <a:gd name="T66" fmla="*/ 524 w 1786"/>
                  <a:gd name="T67" fmla="*/ 379 h 415"/>
                  <a:gd name="T68" fmla="*/ 887 w 1786"/>
                  <a:gd name="T69" fmla="*/ 356 h 415"/>
                  <a:gd name="T70" fmla="*/ 995 w 1786"/>
                  <a:gd name="T71" fmla="*/ 313 h 415"/>
                  <a:gd name="T72" fmla="*/ 1135 w 1786"/>
                  <a:gd name="T73" fmla="*/ 350 h 415"/>
                  <a:gd name="T74" fmla="*/ 1312 w 1786"/>
                  <a:gd name="T75" fmla="*/ 293 h 415"/>
                  <a:gd name="T76" fmla="*/ 1451 w 1786"/>
                  <a:gd name="T77" fmla="*/ 267 h 415"/>
                  <a:gd name="T78" fmla="*/ 1561 w 1786"/>
                  <a:gd name="T79" fmla="*/ 239 h 415"/>
                  <a:gd name="T80" fmla="*/ 1647 w 1786"/>
                  <a:gd name="T81" fmla="*/ 242 h 415"/>
                  <a:gd name="T82" fmla="*/ 1672 w 1786"/>
                  <a:gd name="T83" fmla="*/ 177 h 415"/>
                  <a:gd name="T84" fmla="*/ 1607 w 1786"/>
                  <a:gd name="T85" fmla="*/ 165 h 415"/>
                  <a:gd name="T86" fmla="*/ 1548 w 1786"/>
                  <a:gd name="T87" fmla="*/ 159 h 415"/>
                  <a:gd name="T88" fmla="*/ 1472 w 1786"/>
                  <a:gd name="T89" fmla="*/ 170 h 415"/>
                  <a:gd name="T90" fmla="*/ 1400 w 1786"/>
                  <a:gd name="T91" fmla="*/ 158 h 415"/>
                  <a:gd name="T92" fmla="*/ 1346 w 1786"/>
                  <a:gd name="T93" fmla="*/ 86 h 415"/>
                  <a:gd name="T94" fmla="*/ 1197 w 1786"/>
                  <a:gd name="T95" fmla="*/ 100 h 415"/>
                  <a:gd name="T96" fmla="*/ 1107 w 1786"/>
                  <a:gd name="T97" fmla="*/ 126 h 415"/>
                  <a:gd name="T98" fmla="*/ 1069 w 1786"/>
                  <a:gd name="T99" fmla="*/ 39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86" h="415">
                    <a:moveTo>
                      <a:pt x="627" y="409"/>
                    </a:moveTo>
                    <a:cubicBezTo>
                      <a:pt x="634" y="411"/>
                      <a:pt x="648" y="415"/>
                      <a:pt x="654" y="415"/>
                    </a:cubicBezTo>
                    <a:cubicBezTo>
                      <a:pt x="654" y="415"/>
                      <a:pt x="654" y="415"/>
                      <a:pt x="655" y="415"/>
                    </a:cubicBezTo>
                    <a:cubicBezTo>
                      <a:pt x="636" y="409"/>
                      <a:pt x="636" y="409"/>
                      <a:pt x="636" y="409"/>
                    </a:cubicBezTo>
                    <a:cubicBezTo>
                      <a:pt x="636" y="409"/>
                      <a:pt x="635" y="409"/>
                      <a:pt x="633" y="409"/>
                    </a:cubicBezTo>
                    <a:cubicBezTo>
                      <a:pt x="632" y="409"/>
                      <a:pt x="629" y="409"/>
                      <a:pt x="627" y="409"/>
                    </a:cubicBezTo>
                    <a:moveTo>
                      <a:pt x="748" y="404"/>
                    </a:moveTo>
                    <a:cubicBezTo>
                      <a:pt x="737" y="410"/>
                      <a:pt x="720" y="413"/>
                      <a:pt x="704" y="414"/>
                    </a:cubicBezTo>
                    <a:cubicBezTo>
                      <a:pt x="706" y="414"/>
                      <a:pt x="709" y="414"/>
                      <a:pt x="711" y="414"/>
                    </a:cubicBezTo>
                    <a:cubicBezTo>
                      <a:pt x="725" y="413"/>
                      <a:pt x="737" y="411"/>
                      <a:pt x="748" y="404"/>
                    </a:cubicBezTo>
                    <a:moveTo>
                      <a:pt x="760" y="395"/>
                    </a:moveTo>
                    <a:cubicBezTo>
                      <a:pt x="759" y="395"/>
                      <a:pt x="759" y="395"/>
                      <a:pt x="759" y="395"/>
                    </a:cubicBezTo>
                    <a:cubicBezTo>
                      <a:pt x="759" y="395"/>
                      <a:pt x="759" y="395"/>
                      <a:pt x="759" y="396"/>
                    </a:cubicBezTo>
                    <a:cubicBezTo>
                      <a:pt x="759" y="395"/>
                      <a:pt x="759" y="395"/>
                      <a:pt x="760" y="395"/>
                    </a:cubicBezTo>
                    <a:moveTo>
                      <a:pt x="802" y="389"/>
                    </a:moveTo>
                    <a:cubicBezTo>
                      <a:pt x="797" y="389"/>
                      <a:pt x="790" y="390"/>
                      <a:pt x="783" y="391"/>
                    </a:cubicBezTo>
                    <a:cubicBezTo>
                      <a:pt x="792" y="390"/>
                      <a:pt x="800" y="390"/>
                      <a:pt x="808" y="389"/>
                    </a:cubicBezTo>
                    <a:cubicBezTo>
                      <a:pt x="806" y="389"/>
                      <a:pt x="804" y="389"/>
                      <a:pt x="802" y="389"/>
                    </a:cubicBezTo>
                    <a:moveTo>
                      <a:pt x="533" y="381"/>
                    </a:moveTo>
                    <a:cubicBezTo>
                      <a:pt x="531" y="381"/>
                      <a:pt x="531" y="381"/>
                      <a:pt x="531" y="381"/>
                    </a:cubicBezTo>
                    <a:cubicBezTo>
                      <a:pt x="542" y="385"/>
                      <a:pt x="552" y="388"/>
                      <a:pt x="562" y="392"/>
                    </a:cubicBezTo>
                    <a:cubicBezTo>
                      <a:pt x="552" y="387"/>
                      <a:pt x="542" y="384"/>
                      <a:pt x="533" y="381"/>
                    </a:cubicBezTo>
                    <a:moveTo>
                      <a:pt x="773" y="268"/>
                    </a:moveTo>
                    <a:cubicBezTo>
                      <a:pt x="759" y="269"/>
                      <a:pt x="737" y="270"/>
                      <a:pt x="719" y="272"/>
                    </a:cubicBezTo>
                    <a:cubicBezTo>
                      <a:pt x="723" y="272"/>
                      <a:pt x="728" y="273"/>
                      <a:pt x="733" y="273"/>
                    </a:cubicBezTo>
                    <a:cubicBezTo>
                      <a:pt x="740" y="273"/>
                      <a:pt x="748" y="272"/>
                      <a:pt x="757" y="271"/>
                    </a:cubicBezTo>
                    <a:cubicBezTo>
                      <a:pt x="762" y="270"/>
                      <a:pt x="767" y="270"/>
                      <a:pt x="773" y="268"/>
                    </a:cubicBezTo>
                    <a:moveTo>
                      <a:pt x="1784" y="202"/>
                    </a:moveTo>
                    <a:cubicBezTo>
                      <a:pt x="1781" y="202"/>
                      <a:pt x="1779" y="202"/>
                      <a:pt x="1776" y="202"/>
                    </a:cubicBezTo>
                    <a:cubicBezTo>
                      <a:pt x="1779" y="203"/>
                      <a:pt x="1782" y="203"/>
                      <a:pt x="1786" y="204"/>
                    </a:cubicBezTo>
                    <a:cubicBezTo>
                      <a:pt x="1785" y="203"/>
                      <a:pt x="1784" y="202"/>
                      <a:pt x="1784" y="202"/>
                    </a:cubicBezTo>
                    <a:moveTo>
                      <a:pt x="904" y="185"/>
                    </a:moveTo>
                    <a:cubicBezTo>
                      <a:pt x="903" y="186"/>
                      <a:pt x="902" y="187"/>
                      <a:pt x="902" y="187"/>
                    </a:cubicBezTo>
                    <a:cubicBezTo>
                      <a:pt x="891" y="199"/>
                      <a:pt x="879" y="211"/>
                      <a:pt x="868" y="222"/>
                    </a:cubicBezTo>
                    <a:cubicBezTo>
                      <a:pt x="879" y="213"/>
                      <a:pt x="890" y="203"/>
                      <a:pt x="902" y="191"/>
                    </a:cubicBezTo>
                    <a:cubicBezTo>
                      <a:pt x="902" y="191"/>
                      <a:pt x="903" y="189"/>
                      <a:pt x="904" y="185"/>
                    </a:cubicBezTo>
                    <a:moveTo>
                      <a:pt x="805" y="139"/>
                    </a:moveTo>
                    <a:cubicBezTo>
                      <a:pt x="783" y="148"/>
                      <a:pt x="758" y="158"/>
                      <a:pt x="734" y="168"/>
                    </a:cubicBezTo>
                    <a:cubicBezTo>
                      <a:pt x="724" y="172"/>
                      <a:pt x="715" y="176"/>
                      <a:pt x="705" y="179"/>
                    </a:cubicBezTo>
                    <a:cubicBezTo>
                      <a:pt x="742" y="171"/>
                      <a:pt x="776" y="158"/>
                      <a:pt x="805" y="139"/>
                    </a:cubicBezTo>
                    <a:moveTo>
                      <a:pt x="4" y="128"/>
                    </a:moveTo>
                    <a:cubicBezTo>
                      <a:pt x="2" y="130"/>
                      <a:pt x="0" y="133"/>
                      <a:pt x="3" y="136"/>
                    </a:cubicBezTo>
                    <a:cubicBezTo>
                      <a:pt x="27" y="168"/>
                      <a:pt x="60" y="192"/>
                      <a:pt x="95" y="214"/>
                    </a:cubicBezTo>
                    <a:cubicBezTo>
                      <a:pt x="127" y="233"/>
                      <a:pt x="161" y="233"/>
                      <a:pt x="197" y="238"/>
                    </a:cubicBezTo>
                    <a:cubicBezTo>
                      <a:pt x="214" y="240"/>
                      <a:pt x="231" y="246"/>
                      <a:pt x="246" y="255"/>
                    </a:cubicBezTo>
                    <a:cubicBezTo>
                      <a:pt x="243" y="252"/>
                      <a:pt x="234" y="244"/>
                      <a:pt x="222" y="236"/>
                    </a:cubicBezTo>
                    <a:cubicBezTo>
                      <a:pt x="207" y="237"/>
                      <a:pt x="198" y="237"/>
                      <a:pt x="198" y="237"/>
                    </a:cubicBezTo>
                    <a:cubicBezTo>
                      <a:pt x="162" y="232"/>
                      <a:pt x="128" y="233"/>
                      <a:pt x="96" y="213"/>
                    </a:cubicBezTo>
                    <a:cubicBezTo>
                      <a:pt x="61" y="192"/>
                      <a:pt x="28" y="168"/>
                      <a:pt x="3" y="135"/>
                    </a:cubicBezTo>
                    <a:cubicBezTo>
                      <a:pt x="1" y="133"/>
                      <a:pt x="2" y="130"/>
                      <a:pt x="4" y="128"/>
                    </a:cubicBezTo>
                    <a:moveTo>
                      <a:pt x="857" y="89"/>
                    </a:moveTo>
                    <a:cubicBezTo>
                      <a:pt x="859" y="91"/>
                      <a:pt x="862" y="93"/>
                      <a:pt x="865" y="96"/>
                    </a:cubicBezTo>
                    <a:cubicBezTo>
                      <a:pt x="866" y="95"/>
                      <a:pt x="868" y="95"/>
                      <a:pt x="869" y="94"/>
                    </a:cubicBezTo>
                    <a:cubicBezTo>
                      <a:pt x="866" y="92"/>
                      <a:pt x="861" y="91"/>
                      <a:pt x="857" y="89"/>
                    </a:cubicBezTo>
                    <a:moveTo>
                      <a:pt x="999" y="0"/>
                    </a:moveTo>
                    <a:cubicBezTo>
                      <a:pt x="992" y="0"/>
                      <a:pt x="985" y="1"/>
                      <a:pt x="979" y="2"/>
                    </a:cubicBezTo>
                    <a:cubicBezTo>
                      <a:pt x="941" y="1"/>
                      <a:pt x="941" y="1"/>
                      <a:pt x="941" y="1"/>
                    </a:cubicBezTo>
                    <a:cubicBezTo>
                      <a:pt x="930" y="6"/>
                      <a:pt x="919" y="12"/>
                      <a:pt x="908" y="18"/>
                    </a:cubicBezTo>
                    <a:cubicBezTo>
                      <a:pt x="891" y="28"/>
                      <a:pt x="887" y="35"/>
                      <a:pt x="881" y="35"/>
                    </a:cubicBezTo>
                    <a:cubicBezTo>
                      <a:pt x="880" y="35"/>
                      <a:pt x="879" y="35"/>
                      <a:pt x="878" y="34"/>
                    </a:cubicBezTo>
                    <a:cubicBezTo>
                      <a:pt x="878" y="34"/>
                      <a:pt x="878" y="34"/>
                      <a:pt x="878" y="34"/>
                    </a:cubicBezTo>
                    <a:cubicBezTo>
                      <a:pt x="876" y="34"/>
                      <a:pt x="873" y="41"/>
                      <a:pt x="867" y="50"/>
                    </a:cubicBezTo>
                    <a:cubicBezTo>
                      <a:pt x="861" y="58"/>
                      <a:pt x="853" y="69"/>
                      <a:pt x="841" y="76"/>
                    </a:cubicBezTo>
                    <a:cubicBezTo>
                      <a:pt x="842" y="77"/>
                      <a:pt x="845" y="79"/>
                      <a:pt x="851" y="84"/>
                    </a:cubicBezTo>
                    <a:cubicBezTo>
                      <a:pt x="858" y="79"/>
                      <a:pt x="875" y="67"/>
                      <a:pt x="897" y="58"/>
                    </a:cubicBezTo>
                    <a:cubicBezTo>
                      <a:pt x="910" y="53"/>
                      <a:pt x="925" y="49"/>
                      <a:pt x="939" y="49"/>
                    </a:cubicBezTo>
                    <a:cubicBezTo>
                      <a:pt x="955" y="49"/>
                      <a:pt x="970" y="53"/>
                      <a:pt x="983" y="67"/>
                    </a:cubicBezTo>
                    <a:cubicBezTo>
                      <a:pt x="983" y="67"/>
                      <a:pt x="1018" y="81"/>
                      <a:pt x="1047" y="101"/>
                    </a:cubicBezTo>
                    <a:cubicBezTo>
                      <a:pt x="1077" y="120"/>
                      <a:pt x="1101" y="145"/>
                      <a:pt x="1080" y="164"/>
                    </a:cubicBezTo>
                    <a:cubicBezTo>
                      <a:pt x="1080" y="164"/>
                      <a:pt x="1039" y="201"/>
                      <a:pt x="981" y="239"/>
                    </a:cubicBezTo>
                    <a:cubicBezTo>
                      <a:pt x="952" y="258"/>
                      <a:pt x="918" y="278"/>
                      <a:pt x="884" y="293"/>
                    </a:cubicBezTo>
                    <a:cubicBezTo>
                      <a:pt x="850" y="308"/>
                      <a:pt x="814" y="319"/>
                      <a:pt x="780" y="321"/>
                    </a:cubicBezTo>
                    <a:cubicBezTo>
                      <a:pt x="780" y="321"/>
                      <a:pt x="764" y="321"/>
                      <a:pt x="738" y="345"/>
                    </a:cubicBezTo>
                    <a:cubicBezTo>
                      <a:pt x="738" y="345"/>
                      <a:pt x="719" y="351"/>
                      <a:pt x="697" y="354"/>
                    </a:cubicBezTo>
                    <a:cubicBezTo>
                      <a:pt x="692" y="354"/>
                      <a:pt x="686" y="354"/>
                      <a:pt x="681" y="354"/>
                    </a:cubicBezTo>
                    <a:cubicBezTo>
                      <a:pt x="663" y="354"/>
                      <a:pt x="645" y="351"/>
                      <a:pt x="631" y="339"/>
                    </a:cubicBezTo>
                    <a:cubicBezTo>
                      <a:pt x="631" y="339"/>
                      <a:pt x="608" y="328"/>
                      <a:pt x="579" y="319"/>
                    </a:cubicBezTo>
                    <a:cubicBezTo>
                      <a:pt x="555" y="311"/>
                      <a:pt x="527" y="304"/>
                      <a:pt x="507" y="304"/>
                    </a:cubicBezTo>
                    <a:cubicBezTo>
                      <a:pt x="503" y="304"/>
                      <a:pt x="499" y="304"/>
                      <a:pt x="495" y="305"/>
                    </a:cubicBezTo>
                    <a:cubicBezTo>
                      <a:pt x="495" y="305"/>
                      <a:pt x="493" y="303"/>
                      <a:pt x="489" y="301"/>
                    </a:cubicBezTo>
                    <a:cubicBezTo>
                      <a:pt x="485" y="299"/>
                      <a:pt x="480" y="296"/>
                      <a:pt x="474" y="294"/>
                    </a:cubicBezTo>
                    <a:cubicBezTo>
                      <a:pt x="467" y="291"/>
                      <a:pt x="459" y="288"/>
                      <a:pt x="451" y="288"/>
                    </a:cubicBezTo>
                    <a:cubicBezTo>
                      <a:pt x="451" y="288"/>
                      <a:pt x="451" y="288"/>
                      <a:pt x="451" y="288"/>
                    </a:cubicBezTo>
                    <a:cubicBezTo>
                      <a:pt x="442" y="290"/>
                      <a:pt x="437" y="291"/>
                      <a:pt x="437" y="291"/>
                    </a:cubicBezTo>
                    <a:cubicBezTo>
                      <a:pt x="441" y="289"/>
                      <a:pt x="446" y="288"/>
                      <a:pt x="451" y="288"/>
                    </a:cubicBezTo>
                    <a:cubicBezTo>
                      <a:pt x="455" y="287"/>
                      <a:pt x="461" y="286"/>
                      <a:pt x="467" y="284"/>
                    </a:cubicBezTo>
                    <a:cubicBezTo>
                      <a:pt x="442" y="287"/>
                      <a:pt x="419" y="289"/>
                      <a:pt x="400" y="289"/>
                    </a:cubicBezTo>
                    <a:cubicBezTo>
                      <a:pt x="383" y="289"/>
                      <a:pt x="370" y="287"/>
                      <a:pt x="366" y="283"/>
                    </a:cubicBezTo>
                    <a:cubicBezTo>
                      <a:pt x="366" y="283"/>
                      <a:pt x="343" y="280"/>
                      <a:pt x="317" y="276"/>
                    </a:cubicBezTo>
                    <a:cubicBezTo>
                      <a:pt x="294" y="272"/>
                      <a:pt x="269" y="266"/>
                      <a:pt x="254" y="259"/>
                    </a:cubicBezTo>
                    <a:cubicBezTo>
                      <a:pt x="258" y="262"/>
                      <a:pt x="261" y="265"/>
                      <a:pt x="265" y="267"/>
                    </a:cubicBezTo>
                    <a:cubicBezTo>
                      <a:pt x="286" y="283"/>
                      <a:pt x="304" y="302"/>
                      <a:pt x="320" y="321"/>
                    </a:cubicBezTo>
                    <a:cubicBezTo>
                      <a:pt x="341" y="350"/>
                      <a:pt x="362" y="395"/>
                      <a:pt x="397" y="395"/>
                    </a:cubicBezTo>
                    <a:cubicBezTo>
                      <a:pt x="398" y="395"/>
                      <a:pt x="399" y="395"/>
                      <a:pt x="400" y="395"/>
                    </a:cubicBezTo>
                    <a:cubicBezTo>
                      <a:pt x="412" y="394"/>
                      <a:pt x="423" y="391"/>
                      <a:pt x="434" y="388"/>
                    </a:cubicBezTo>
                    <a:cubicBezTo>
                      <a:pt x="432" y="388"/>
                      <a:pt x="432" y="388"/>
                      <a:pt x="432" y="388"/>
                    </a:cubicBezTo>
                    <a:cubicBezTo>
                      <a:pt x="432" y="388"/>
                      <a:pt x="447" y="381"/>
                      <a:pt x="472" y="378"/>
                    </a:cubicBezTo>
                    <a:cubicBezTo>
                      <a:pt x="478" y="377"/>
                      <a:pt x="485" y="376"/>
                      <a:pt x="492" y="376"/>
                    </a:cubicBezTo>
                    <a:cubicBezTo>
                      <a:pt x="492" y="376"/>
                      <a:pt x="492" y="376"/>
                      <a:pt x="492" y="376"/>
                    </a:cubicBezTo>
                    <a:cubicBezTo>
                      <a:pt x="493" y="376"/>
                      <a:pt x="494" y="376"/>
                      <a:pt x="495" y="376"/>
                    </a:cubicBezTo>
                    <a:cubicBezTo>
                      <a:pt x="496" y="376"/>
                      <a:pt x="497" y="376"/>
                      <a:pt x="498" y="376"/>
                    </a:cubicBezTo>
                    <a:cubicBezTo>
                      <a:pt x="506" y="376"/>
                      <a:pt x="515" y="377"/>
                      <a:pt x="524" y="379"/>
                    </a:cubicBezTo>
                    <a:cubicBezTo>
                      <a:pt x="527" y="380"/>
                      <a:pt x="530" y="380"/>
                      <a:pt x="533" y="381"/>
                    </a:cubicBezTo>
                    <a:cubicBezTo>
                      <a:pt x="887" y="356"/>
                      <a:pt x="887" y="356"/>
                      <a:pt x="887" y="356"/>
                    </a:cubicBezTo>
                    <a:cubicBezTo>
                      <a:pt x="887" y="356"/>
                      <a:pt x="887" y="356"/>
                      <a:pt x="887" y="356"/>
                    </a:cubicBezTo>
                    <a:cubicBezTo>
                      <a:pt x="886" y="358"/>
                      <a:pt x="884" y="359"/>
                      <a:pt x="882" y="361"/>
                    </a:cubicBezTo>
                    <a:cubicBezTo>
                      <a:pt x="895" y="352"/>
                      <a:pt x="909" y="344"/>
                      <a:pt x="923" y="337"/>
                    </a:cubicBezTo>
                    <a:cubicBezTo>
                      <a:pt x="945" y="326"/>
                      <a:pt x="970" y="316"/>
                      <a:pt x="995" y="313"/>
                    </a:cubicBezTo>
                    <a:cubicBezTo>
                      <a:pt x="1011" y="310"/>
                      <a:pt x="1025" y="309"/>
                      <a:pt x="1040" y="309"/>
                    </a:cubicBezTo>
                    <a:cubicBezTo>
                      <a:pt x="1053" y="309"/>
                      <a:pt x="1067" y="310"/>
                      <a:pt x="1080" y="312"/>
                    </a:cubicBezTo>
                    <a:cubicBezTo>
                      <a:pt x="1090" y="313"/>
                      <a:pt x="1125" y="341"/>
                      <a:pt x="1135" y="350"/>
                    </a:cubicBezTo>
                    <a:cubicBezTo>
                      <a:pt x="1142" y="355"/>
                      <a:pt x="1151" y="358"/>
                      <a:pt x="1160" y="358"/>
                    </a:cubicBezTo>
                    <a:cubicBezTo>
                      <a:pt x="1176" y="358"/>
                      <a:pt x="1193" y="351"/>
                      <a:pt x="1206" y="343"/>
                    </a:cubicBezTo>
                    <a:cubicBezTo>
                      <a:pt x="1239" y="320"/>
                      <a:pt x="1273" y="304"/>
                      <a:pt x="1312" y="293"/>
                    </a:cubicBezTo>
                    <a:cubicBezTo>
                      <a:pt x="1314" y="293"/>
                      <a:pt x="1315" y="293"/>
                      <a:pt x="1316" y="293"/>
                    </a:cubicBezTo>
                    <a:cubicBezTo>
                      <a:pt x="1329" y="293"/>
                      <a:pt x="1340" y="299"/>
                      <a:pt x="1354" y="299"/>
                    </a:cubicBezTo>
                    <a:cubicBezTo>
                      <a:pt x="1391" y="295"/>
                      <a:pt x="1418" y="276"/>
                      <a:pt x="1451" y="267"/>
                    </a:cubicBezTo>
                    <a:cubicBezTo>
                      <a:pt x="1564" y="252"/>
                      <a:pt x="1557" y="239"/>
                      <a:pt x="1560" y="239"/>
                    </a:cubicBezTo>
                    <a:cubicBezTo>
                      <a:pt x="1560" y="239"/>
                      <a:pt x="1561" y="239"/>
                      <a:pt x="1561" y="239"/>
                    </a:cubicBezTo>
                    <a:cubicBezTo>
                      <a:pt x="1561" y="239"/>
                      <a:pt x="1561" y="239"/>
                      <a:pt x="1561" y="239"/>
                    </a:cubicBezTo>
                    <a:cubicBezTo>
                      <a:pt x="1573" y="239"/>
                      <a:pt x="1577" y="255"/>
                      <a:pt x="1592" y="258"/>
                    </a:cubicBezTo>
                    <a:cubicBezTo>
                      <a:pt x="1595" y="258"/>
                      <a:pt x="1597" y="258"/>
                      <a:pt x="1599" y="258"/>
                    </a:cubicBezTo>
                    <a:cubicBezTo>
                      <a:pt x="1617" y="258"/>
                      <a:pt x="1635" y="250"/>
                      <a:pt x="1647" y="242"/>
                    </a:cubicBezTo>
                    <a:cubicBezTo>
                      <a:pt x="1678" y="222"/>
                      <a:pt x="1714" y="202"/>
                      <a:pt x="1752" y="200"/>
                    </a:cubicBezTo>
                    <a:cubicBezTo>
                      <a:pt x="1744" y="195"/>
                      <a:pt x="1737" y="187"/>
                      <a:pt x="1730" y="183"/>
                    </a:cubicBezTo>
                    <a:cubicBezTo>
                      <a:pt x="1714" y="175"/>
                      <a:pt x="1692" y="179"/>
                      <a:pt x="1672" y="177"/>
                    </a:cubicBezTo>
                    <a:cubicBezTo>
                      <a:pt x="1664" y="174"/>
                      <a:pt x="1658" y="171"/>
                      <a:pt x="1650" y="165"/>
                    </a:cubicBezTo>
                    <a:cubicBezTo>
                      <a:pt x="1646" y="162"/>
                      <a:pt x="1641" y="160"/>
                      <a:pt x="1635" y="160"/>
                    </a:cubicBezTo>
                    <a:cubicBezTo>
                      <a:pt x="1627" y="160"/>
                      <a:pt x="1617" y="164"/>
                      <a:pt x="1607" y="165"/>
                    </a:cubicBezTo>
                    <a:cubicBezTo>
                      <a:pt x="1603" y="166"/>
                      <a:pt x="1600" y="167"/>
                      <a:pt x="1596" y="167"/>
                    </a:cubicBezTo>
                    <a:cubicBezTo>
                      <a:pt x="1588" y="167"/>
                      <a:pt x="1580" y="165"/>
                      <a:pt x="1572" y="163"/>
                    </a:cubicBezTo>
                    <a:cubicBezTo>
                      <a:pt x="1564" y="161"/>
                      <a:pt x="1556" y="159"/>
                      <a:pt x="1548" y="159"/>
                    </a:cubicBezTo>
                    <a:cubicBezTo>
                      <a:pt x="1547" y="159"/>
                      <a:pt x="1547" y="159"/>
                      <a:pt x="1546" y="159"/>
                    </a:cubicBezTo>
                    <a:cubicBezTo>
                      <a:pt x="1523" y="159"/>
                      <a:pt x="1503" y="172"/>
                      <a:pt x="1484" y="172"/>
                    </a:cubicBezTo>
                    <a:cubicBezTo>
                      <a:pt x="1480" y="172"/>
                      <a:pt x="1476" y="172"/>
                      <a:pt x="1472" y="170"/>
                    </a:cubicBezTo>
                    <a:cubicBezTo>
                      <a:pt x="1479" y="173"/>
                      <a:pt x="1470" y="174"/>
                      <a:pt x="1456" y="174"/>
                    </a:cubicBezTo>
                    <a:cubicBezTo>
                      <a:pt x="1433" y="174"/>
                      <a:pt x="1396" y="171"/>
                      <a:pt x="1408" y="168"/>
                    </a:cubicBezTo>
                    <a:cubicBezTo>
                      <a:pt x="1405" y="168"/>
                      <a:pt x="1401" y="162"/>
                      <a:pt x="1400" y="158"/>
                    </a:cubicBezTo>
                    <a:cubicBezTo>
                      <a:pt x="1400" y="155"/>
                      <a:pt x="1399" y="150"/>
                      <a:pt x="1401" y="149"/>
                    </a:cubicBezTo>
                    <a:cubicBezTo>
                      <a:pt x="1417" y="138"/>
                      <a:pt x="1417" y="119"/>
                      <a:pt x="1423" y="104"/>
                    </a:cubicBezTo>
                    <a:cubicBezTo>
                      <a:pt x="1421" y="102"/>
                      <a:pt x="1367" y="99"/>
                      <a:pt x="1346" y="86"/>
                    </a:cubicBezTo>
                    <a:cubicBezTo>
                      <a:pt x="1331" y="75"/>
                      <a:pt x="1317" y="63"/>
                      <a:pt x="1297" y="61"/>
                    </a:cubicBezTo>
                    <a:cubicBezTo>
                      <a:pt x="1291" y="62"/>
                      <a:pt x="1289" y="69"/>
                      <a:pt x="1283" y="70"/>
                    </a:cubicBezTo>
                    <a:cubicBezTo>
                      <a:pt x="1277" y="70"/>
                      <a:pt x="1237" y="86"/>
                      <a:pt x="1197" y="100"/>
                    </a:cubicBezTo>
                    <a:cubicBezTo>
                      <a:pt x="1176" y="107"/>
                      <a:pt x="1156" y="115"/>
                      <a:pt x="1140" y="120"/>
                    </a:cubicBezTo>
                    <a:cubicBezTo>
                      <a:pt x="1126" y="124"/>
                      <a:pt x="1115" y="127"/>
                      <a:pt x="1109" y="127"/>
                    </a:cubicBezTo>
                    <a:cubicBezTo>
                      <a:pt x="1108" y="127"/>
                      <a:pt x="1108" y="126"/>
                      <a:pt x="1107" y="126"/>
                    </a:cubicBezTo>
                    <a:cubicBezTo>
                      <a:pt x="1097" y="122"/>
                      <a:pt x="1085" y="111"/>
                      <a:pt x="1088" y="104"/>
                    </a:cubicBezTo>
                    <a:cubicBezTo>
                      <a:pt x="1091" y="82"/>
                      <a:pt x="1073" y="73"/>
                      <a:pt x="1067" y="55"/>
                    </a:cubicBezTo>
                    <a:cubicBezTo>
                      <a:pt x="1066" y="50"/>
                      <a:pt x="1070" y="44"/>
                      <a:pt x="1069" y="39"/>
                    </a:cubicBezTo>
                    <a:cubicBezTo>
                      <a:pt x="1064" y="26"/>
                      <a:pt x="1054" y="11"/>
                      <a:pt x="1042" y="9"/>
                    </a:cubicBezTo>
                    <a:cubicBezTo>
                      <a:pt x="1029" y="3"/>
                      <a:pt x="1013" y="0"/>
                      <a:pt x="999" y="0"/>
                    </a:cubicBezTo>
                  </a:path>
                </a:pathLst>
              </a:custGeom>
              <a:solidFill>
                <a:srgbClr val="9FC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9" name="Freeform 3586">
                <a:extLst>
                  <a:ext uri="{FF2B5EF4-FFF2-40B4-BE49-F238E27FC236}">
                    <a16:creationId xmlns:a16="http://schemas.microsoft.com/office/drawing/2014/main" id="{1CF3E05D-C06D-440D-96B7-1EE431371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" y="3098"/>
                <a:ext cx="715" cy="63"/>
              </a:xfrm>
              <a:custGeom>
                <a:avLst/>
                <a:gdLst>
                  <a:gd name="T0" fmla="*/ 837 w 837"/>
                  <a:gd name="T1" fmla="*/ 0 h 74"/>
                  <a:gd name="T2" fmla="*/ 782 w 837"/>
                  <a:gd name="T3" fmla="*/ 16 h 74"/>
                  <a:gd name="T4" fmla="*/ 705 w 837"/>
                  <a:gd name="T5" fmla="*/ 39 h 74"/>
                  <a:gd name="T6" fmla="*/ 659 w 837"/>
                  <a:gd name="T7" fmla="*/ 49 h 74"/>
                  <a:gd name="T8" fmla="*/ 625 w 837"/>
                  <a:gd name="T9" fmla="*/ 57 h 74"/>
                  <a:gd name="T10" fmla="*/ 531 w 837"/>
                  <a:gd name="T11" fmla="*/ 73 h 74"/>
                  <a:gd name="T12" fmla="*/ 481 w 837"/>
                  <a:gd name="T13" fmla="*/ 68 h 74"/>
                  <a:gd name="T14" fmla="*/ 453 w 837"/>
                  <a:gd name="T15" fmla="*/ 64 h 74"/>
                  <a:gd name="T16" fmla="*/ 436 w 837"/>
                  <a:gd name="T17" fmla="*/ 63 h 74"/>
                  <a:gd name="T18" fmla="*/ 427 w 837"/>
                  <a:gd name="T19" fmla="*/ 63 h 74"/>
                  <a:gd name="T20" fmla="*/ 396 w 837"/>
                  <a:gd name="T21" fmla="*/ 64 h 74"/>
                  <a:gd name="T22" fmla="*/ 373 w 837"/>
                  <a:gd name="T23" fmla="*/ 63 h 74"/>
                  <a:gd name="T24" fmla="*/ 345 w 837"/>
                  <a:gd name="T25" fmla="*/ 62 h 74"/>
                  <a:gd name="T26" fmla="*/ 319 w 837"/>
                  <a:gd name="T27" fmla="*/ 62 h 74"/>
                  <a:gd name="T28" fmla="*/ 292 w 837"/>
                  <a:gd name="T29" fmla="*/ 63 h 74"/>
                  <a:gd name="T30" fmla="*/ 264 w 837"/>
                  <a:gd name="T31" fmla="*/ 62 h 74"/>
                  <a:gd name="T32" fmla="*/ 165 w 837"/>
                  <a:gd name="T33" fmla="*/ 53 h 74"/>
                  <a:gd name="T34" fmla="*/ 148 w 837"/>
                  <a:gd name="T35" fmla="*/ 54 h 74"/>
                  <a:gd name="T36" fmla="*/ 134 w 837"/>
                  <a:gd name="T37" fmla="*/ 59 h 74"/>
                  <a:gd name="T38" fmla="*/ 115 w 837"/>
                  <a:gd name="T39" fmla="*/ 62 h 74"/>
                  <a:gd name="T40" fmla="*/ 24 w 837"/>
                  <a:gd name="T41" fmla="*/ 45 h 74"/>
                  <a:gd name="T42" fmla="*/ 14 w 837"/>
                  <a:gd name="T43" fmla="*/ 46 h 74"/>
                  <a:gd name="T44" fmla="*/ 0 w 837"/>
                  <a:gd name="T45" fmla="*/ 52 h 74"/>
                  <a:gd name="T46" fmla="*/ 14 w 837"/>
                  <a:gd name="T47" fmla="*/ 46 h 74"/>
                  <a:gd name="T48" fmla="*/ 23 w 837"/>
                  <a:gd name="T49" fmla="*/ 46 h 74"/>
                  <a:gd name="T50" fmla="*/ 115 w 837"/>
                  <a:gd name="T51" fmla="*/ 62 h 74"/>
                  <a:gd name="T52" fmla="*/ 134 w 837"/>
                  <a:gd name="T53" fmla="*/ 59 h 74"/>
                  <a:gd name="T54" fmla="*/ 147 w 837"/>
                  <a:gd name="T55" fmla="*/ 54 h 74"/>
                  <a:gd name="T56" fmla="*/ 164 w 837"/>
                  <a:gd name="T57" fmla="*/ 54 h 74"/>
                  <a:gd name="T58" fmla="*/ 263 w 837"/>
                  <a:gd name="T59" fmla="*/ 63 h 74"/>
                  <a:gd name="T60" fmla="*/ 292 w 837"/>
                  <a:gd name="T61" fmla="*/ 63 h 74"/>
                  <a:gd name="T62" fmla="*/ 318 w 837"/>
                  <a:gd name="T63" fmla="*/ 63 h 74"/>
                  <a:gd name="T64" fmla="*/ 344 w 837"/>
                  <a:gd name="T65" fmla="*/ 63 h 74"/>
                  <a:gd name="T66" fmla="*/ 373 w 837"/>
                  <a:gd name="T67" fmla="*/ 63 h 74"/>
                  <a:gd name="T68" fmla="*/ 395 w 837"/>
                  <a:gd name="T69" fmla="*/ 64 h 74"/>
                  <a:gd name="T70" fmla="*/ 426 w 837"/>
                  <a:gd name="T71" fmla="*/ 64 h 74"/>
                  <a:gd name="T72" fmla="*/ 435 w 837"/>
                  <a:gd name="T73" fmla="*/ 64 h 74"/>
                  <a:gd name="T74" fmla="*/ 480 w 837"/>
                  <a:gd name="T75" fmla="*/ 69 h 74"/>
                  <a:gd name="T76" fmla="*/ 530 w 837"/>
                  <a:gd name="T77" fmla="*/ 74 h 74"/>
                  <a:gd name="T78" fmla="*/ 624 w 837"/>
                  <a:gd name="T79" fmla="*/ 58 h 74"/>
                  <a:gd name="T80" fmla="*/ 658 w 837"/>
                  <a:gd name="T81" fmla="*/ 50 h 74"/>
                  <a:gd name="T82" fmla="*/ 704 w 837"/>
                  <a:gd name="T83" fmla="*/ 40 h 74"/>
                  <a:gd name="T84" fmla="*/ 781 w 837"/>
                  <a:gd name="T85" fmla="*/ 17 h 74"/>
                  <a:gd name="T86" fmla="*/ 836 w 837"/>
                  <a:gd name="T87" fmla="*/ 1 h 74"/>
                  <a:gd name="T88" fmla="*/ 837 w 837"/>
                  <a:gd name="T89" fmla="*/ 0 h 74"/>
                  <a:gd name="T90" fmla="*/ 837 w 837"/>
                  <a:gd name="T9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7" h="74">
                    <a:moveTo>
                      <a:pt x="837" y="0"/>
                    </a:moveTo>
                    <a:cubicBezTo>
                      <a:pt x="820" y="9"/>
                      <a:pt x="798" y="6"/>
                      <a:pt x="782" y="16"/>
                    </a:cubicBezTo>
                    <a:cubicBezTo>
                      <a:pt x="767" y="24"/>
                      <a:pt x="736" y="32"/>
                      <a:pt x="705" y="39"/>
                    </a:cubicBezTo>
                    <a:cubicBezTo>
                      <a:pt x="689" y="43"/>
                      <a:pt x="673" y="46"/>
                      <a:pt x="659" y="49"/>
                    </a:cubicBezTo>
                    <a:cubicBezTo>
                      <a:pt x="645" y="52"/>
                      <a:pt x="633" y="55"/>
                      <a:pt x="625" y="57"/>
                    </a:cubicBezTo>
                    <a:cubicBezTo>
                      <a:pt x="585" y="68"/>
                      <a:pt x="558" y="73"/>
                      <a:pt x="531" y="73"/>
                    </a:cubicBezTo>
                    <a:cubicBezTo>
                      <a:pt x="515" y="73"/>
                      <a:pt x="499" y="71"/>
                      <a:pt x="481" y="68"/>
                    </a:cubicBezTo>
                    <a:cubicBezTo>
                      <a:pt x="471" y="66"/>
                      <a:pt x="462" y="64"/>
                      <a:pt x="453" y="64"/>
                    </a:cubicBezTo>
                    <a:cubicBezTo>
                      <a:pt x="447" y="63"/>
                      <a:pt x="442" y="63"/>
                      <a:pt x="436" y="63"/>
                    </a:cubicBezTo>
                    <a:cubicBezTo>
                      <a:pt x="433" y="63"/>
                      <a:pt x="430" y="63"/>
                      <a:pt x="427" y="63"/>
                    </a:cubicBezTo>
                    <a:cubicBezTo>
                      <a:pt x="417" y="63"/>
                      <a:pt x="407" y="64"/>
                      <a:pt x="396" y="64"/>
                    </a:cubicBezTo>
                    <a:cubicBezTo>
                      <a:pt x="389" y="64"/>
                      <a:pt x="381" y="63"/>
                      <a:pt x="373" y="63"/>
                    </a:cubicBezTo>
                    <a:cubicBezTo>
                      <a:pt x="363" y="62"/>
                      <a:pt x="354" y="62"/>
                      <a:pt x="345" y="62"/>
                    </a:cubicBezTo>
                    <a:cubicBezTo>
                      <a:pt x="336" y="62"/>
                      <a:pt x="327" y="62"/>
                      <a:pt x="319" y="62"/>
                    </a:cubicBezTo>
                    <a:cubicBezTo>
                      <a:pt x="310" y="63"/>
                      <a:pt x="301" y="63"/>
                      <a:pt x="292" y="63"/>
                    </a:cubicBezTo>
                    <a:cubicBezTo>
                      <a:pt x="284" y="63"/>
                      <a:pt x="274" y="63"/>
                      <a:pt x="264" y="62"/>
                    </a:cubicBezTo>
                    <a:cubicBezTo>
                      <a:pt x="230" y="56"/>
                      <a:pt x="199" y="53"/>
                      <a:pt x="165" y="53"/>
                    </a:cubicBezTo>
                    <a:cubicBezTo>
                      <a:pt x="159" y="53"/>
                      <a:pt x="154" y="53"/>
                      <a:pt x="148" y="54"/>
                    </a:cubicBezTo>
                    <a:cubicBezTo>
                      <a:pt x="143" y="55"/>
                      <a:pt x="138" y="56"/>
                      <a:pt x="134" y="59"/>
                    </a:cubicBezTo>
                    <a:cubicBezTo>
                      <a:pt x="131" y="61"/>
                      <a:pt x="121" y="60"/>
                      <a:pt x="115" y="62"/>
                    </a:cubicBezTo>
                    <a:cubicBezTo>
                      <a:pt x="85" y="58"/>
                      <a:pt x="53" y="45"/>
                      <a:pt x="24" y="45"/>
                    </a:cubicBezTo>
                    <a:cubicBezTo>
                      <a:pt x="21" y="45"/>
                      <a:pt x="18" y="45"/>
                      <a:pt x="14" y="46"/>
                    </a:cubicBezTo>
                    <a:cubicBezTo>
                      <a:pt x="9" y="46"/>
                      <a:pt x="4" y="48"/>
                      <a:pt x="0" y="52"/>
                    </a:cubicBezTo>
                    <a:cubicBezTo>
                      <a:pt x="4" y="49"/>
                      <a:pt x="9" y="47"/>
                      <a:pt x="14" y="46"/>
                    </a:cubicBezTo>
                    <a:cubicBezTo>
                      <a:pt x="17" y="46"/>
                      <a:pt x="20" y="46"/>
                      <a:pt x="23" y="46"/>
                    </a:cubicBezTo>
                    <a:cubicBezTo>
                      <a:pt x="52" y="46"/>
                      <a:pt x="84" y="58"/>
                      <a:pt x="115" y="62"/>
                    </a:cubicBezTo>
                    <a:cubicBezTo>
                      <a:pt x="120" y="61"/>
                      <a:pt x="131" y="62"/>
                      <a:pt x="134" y="59"/>
                    </a:cubicBezTo>
                    <a:cubicBezTo>
                      <a:pt x="137" y="56"/>
                      <a:pt x="142" y="55"/>
                      <a:pt x="147" y="54"/>
                    </a:cubicBezTo>
                    <a:cubicBezTo>
                      <a:pt x="153" y="54"/>
                      <a:pt x="159" y="54"/>
                      <a:pt x="164" y="54"/>
                    </a:cubicBezTo>
                    <a:cubicBezTo>
                      <a:pt x="198" y="54"/>
                      <a:pt x="230" y="57"/>
                      <a:pt x="263" y="63"/>
                    </a:cubicBezTo>
                    <a:cubicBezTo>
                      <a:pt x="273" y="63"/>
                      <a:pt x="283" y="63"/>
                      <a:pt x="292" y="63"/>
                    </a:cubicBezTo>
                    <a:cubicBezTo>
                      <a:pt x="301" y="63"/>
                      <a:pt x="309" y="63"/>
                      <a:pt x="318" y="63"/>
                    </a:cubicBezTo>
                    <a:cubicBezTo>
                      <a:pt x="327" y="63"/>
                      <a:pt x="335" y="63"/>
                      <a:pt x="344" y="63"/>
                    </a:cubicBezTo>
                    <a:cubicBezTo>
                      <a:pt x="353" y="63"/>
                      <a:pt x="363" y="63"/>
                      <a:pt x="373" y="63"/>
                    </a:cubicBezTo>
                    <a:cubicBezTo>
                      <a:pt x="381" y="64"/>
                      <a:pt x="388" y="64"/>
                      <a:pt x="395" y="64"/>
                    </a:cubicBezTo>
                    <a:cubicBezTo>
                      <a:pt x="406" y="64"/>
                      <a:pt x="416" y="64"/>
                      <a:pt x="426" y="64"/>
                    </a:cubicBezTo>
                    <a:cubicBezTo>
                      <a:pt x="429" y="64"/>
                      <a:pt x="432" y="64"/>
                      <a:pt x="435" y="64"/>
                    </a:cubicBezTo>
                    <a:cubicBezTo>
                      <a:pt x="449" y="64"/>
                      <a:pt x="464" y="65"/>
                      <a:pt x="480" y="69"/>
                    </a:cubicBezTo>
                    <a:cubicBezTo>
                      <a:pt x="498" y="72"/>
                      <a:pt x="514" y="74"/>
                      <a:pt x="530" y="74"/>
                    </a:cubicBezTo>
                    <a:cubicBezTo>
                      <a:pt x="557" y="74"/>
                      <a:pt x="584" y="69"/>
                      <a:pt x="624" y="58"/>
                    </a:cubicBezTo>
                    <a:cubicBezTo>
                      <a:pt x="632" y="55"/>
                      <a:pt x="644" y="53"/>
                      <a:pt x="658" y="50"/>
                    </a:cubicBezTo>
                    <a:cubicBezTo>
                      <a:pt x="672" y="47"/>
                      <a:pt x="688" y="43"/>
                      <a:pt x="704" y="40"/>
                    </a:cubicBezTo>
                    <a:cubicBezTo>
                      <a:pt x="735" y="33"/>
                      <a:pt x="767" y="25"/>
                      <a:pt x="781" y="17"/>
                    </a:cubicBezTo>
                    <a:cubicBezTo>
                      <a:pt x="797" y="6"/>
                      <a:pt x="819" y="10"/>
                      <a:pt x="836" y="1"/>
                    </a:cubicBezTo>
                    <a:cubicBezTo>
                      <a:pt x="836" y="1"/>
                      <a:pt x="837" y="0"/>
                      <a:pt x="837" y="0"/>
                    </a:cubicBezTo>
                    <a:cubicBezTo>
                      <a:pt x="837" y="0"/>
                      <a:pt x="837" y="0"/>
                      <a:pt x="837" y="0"/>
                    </a:cubicBezTo>
                  </a:path>
                </a:pathLst>
              </a:custGeom>
              <a:solidFill>
                <a:srgbClr val="9DC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0" name="Freeform 3587">
                <a:extLst>
                  <a:ext uri="{FF2B5EF4-FFF2-40B4-BE49-F238E27FC236}">
                    <a16:creationId xmlns:a16="http://schemas.microsoft.com/office/drawing/2014/main" id="{79208417-D28C-47D3-8E1E-9BA9C2ABB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" y="3098"/>
                <a:ext cx="738" cy="137"/>
              </a:xfrm>
              <a:custGeom>
                <a:avLst/>
                <a:gdLst>
                  <a:gd name="T0" fmla="*/ 840 w 864"/>
                  <a:gd name="T1" fmla="*/ 0 h 161"/>
                  <a:gd name="T2" fmla="*/ 839 w 864"/>
                  <a:gd name="T3" fmla="*/ 1 h 161"/>
                  <a:gd name="T4" fmla="*/ 784 w 864"/>
                  <a:gd name="T5" fmla="*/ 17 h 161"/>
                  <a:gd name="T6" fmla="*/ 707 w 864"/>
                  <a:gd name="T7" fmla="*/ 40 h 161"/>
                  <a:gd name="T8" fmla="*/ 661 w 864"/>
                  <a:gd name="T9" fmla="*/ 50 h 161"/>
                  <a:gd name="T10" fmla="*/ 627 w 864"/>
                  <a:gd name="T11" fmla="*/ 58 h 161"/>
                  <a:gd name="T12" fmla="*/ 533 w 864"/>
                  <a:gd name="T13" fmla="*/ 74 h 161"/>
                  <a:gd name="T14" fmla="*/ 483 w 864"/>
                  <a:gd name="T15" fmla="*/ 69 h 161"/>
                  <a:gd name="T16" fmla="*/ 438 w 864"/>
                  <a:gd name="T17" fmla="*/ 64 h 161"/>
                  <a:gd name="T18" fmla="*/ 429 w 864"/>
                  <a:gd name="T19" fmla="*/ 64 h 161"/>
                  <a:gd name="T20" fmla="*/ 398 w 864"/>
                  <a:gd name="T21" fmla="*/ 64 h 161"/>
                  <a:gd name="T22" fmla="*/ 376 w 864"/>
                  <a:gd name="T23" fmla="*/ 63 h 161"/>
                  <a:gd name="T24" fmla="*/ 347 w 864"/>
                  <a:gd name="T25" fmla="*/ 63 h 161"/>
                  <a:gd name="T26" fmla="*/ 321 w 864"/>
                  <a:gd name="T27" fmla="*/ 63 h 161"/>
                  <a:gd name="T28" fmla="*/ 295 w 864"/>
                  <a:gd name="T29" fmla="*/ 63 h 161"/>
                  <a:gd name="T30" fmla="*/ 266 w 864"/>
                  <a:gd name="T31" fmla="*/ 63 h 161"/>
                  <a:gd name="T32" fmla="*/ 167 w 864"/>
                  <a:gd name="T33" fmla="*/ 54 h 161"/>
                  <a:gd name="T34" fmla="*/ 150 w 864"/>
                  <a:gd name="T35" fmla="*/ 54 h 161"/>
                  <a:gd name="T36" fmla="*/ 137 w 864"/>
                  <a:gd name="T37" fmla="*/ 59 h 161"/>
                  <a:gd name="T38" fmla="*/ 118 w 864"/>
                  <a:gd name="T39" fmla="*/ 62 h 161"/>
                  <a:gd name="T40" fmla="*/ 26 w 864"/>
                  <a:gd name="T41" fmla="*/ 46 h 161"/>
                  <a:gd name="T42" fmla="*/ 17 w 864"/>
                  <a:gd name="T43" fmla="*/ 46 h 161"/>
                  <a:gd name="T44" fmla="*/ 3 w 864"/>
                  <a:gd name="T45" fmla="*/ 52 h 161"/>
                  <a:gd name="T46" fmla="*/ 2 w 864"/>
                  <a:gd name="T47" fmla="*/ 59 h 161"/>
                  <a:gd name="T48" fmla="*/ 95 w 864"/>
                  <a:gd name="T49" fmla="*/ 137 h 161"/>
                  <a:gd name="T50" fmla="*/ 197 w 864"/>
                  <a:gd name="T51" fmla="*/ 161 h 161"/>
                  <a:gd name="T52" fmla="*/ 221 w 864"/>
                  <a:gd name="T53" fmla="*/ 160 h 161"/>
                  <a:gd name="T54" fmla="*/ 219 w 864"/>
                  <a:gd name="T55" fmla="*/ 159 h 161"/>
                  <a:gd name="T56" fmla="*/ 168 w 864"/>
                  <a:gd name="T57" fmla="*/ 142 h 161"/>
                  <a:gd name="T58" fmla="*/ 161 w 864"/>
                  <a:gd name="T59" fmla="*/ 142 h 161"/>
                  <a:gd name="T60" fmla="*/ 99 w 864"/>
                  <a:gd name="T61" fmla="*/ 119 h 161"/>
                  <a:gd name="T62" fmla="*/ 83 w 864"/>
                  <a:gd name="T63" fmla="*/ 90 h 161"/>
                  <a:gd name="T64" fmla="*/ 137 w 864"/>
                  <a:gd name="T65" fmla="*/ 76 h 161"/>
                  <a:gd name="T66" fmla="*/ 182 w 864"/>
                  <a:gd name="T67" fmla="*/ 79 h 161"/>
                  <a:gd name="T68" fmla="*/ 228 w 864"/>
                  <a:gd name="T69" fmla="*/ 82 h 161"/>
                  <a:gd name="T70" fmla="*/ 281 w 864"/>
                  <a:gd name="T71" fmla="*/ 86 h 161"/>
                  <a:gd name="T72" fmla="*/ 436 w 864"/>
                  <a:gd name="T73" fmla="*/ 106 h 161"/>
                  <a:gd name="T74" fmla="*/ 449 w 864"/>
                  <a:gd name="T75" fmla="*/ 108 h 161"/>
                  <a:gd name="T76" fmla="*/ 485 w 864"/>
                  <a:gd name="T77" fmla="*/ 112 h 161"/>
                  <a:gd name="T78" fmla="*/ 573 w 864"/>
                  <a:gd name="T79" fmla="*/ 117 h 161"/>
                  <a:gd name="T80" fmla="*/ 600 w 864"/>
                  <a:gd name="T81" fmla="*/ 116 h 161"/>
                  <a:gd name="T82" fmla="*/ 704 w 864"/>
                  <a:gd name="T83" fmla="*/ 103 h 161"/>
                  <a:gd name="T84" fmla="*/ 733 w 864"/>
                  <a:gd name="T85" fmla="*/ 92 h 161"/>
                  <a:gd name="T86" fmla="*/ 804 w 864"/>
                  <a:gd name="T87" fmla="*/ 63 h 161"/>
                  <a:gd name="T88" fmla="*/ 842 w 864"/>
                  <a:gd name="T89" fmla="*/ 28 h 161"/>
                  <a:gd name="T90" fmla="*/ 864 w 864"/>
                  <a:gd name="T91" fmla="*/ 20 h 161"/>
                  <a:gd name="T92" fmla="*/ 856 w 864"/>
                  <a:gd name="T93" fmla="*/ 13 h 161"/>
                  <a:gd name="T94" fmla="*/ 846 w 864"/>
                  <a:gd name="T95" fmla="*/ 11 h 161"/>
                  <a:gd name="T96" fmla="*/ 850 w 864"/>
                  <a:gd name="T97" fmla="*/ 8 h 161"/>
                  <a:gd name="T98" fmla="*/ 840 w 864"/>
                  <a:gd name="T9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64" h="161">
                    <a:moveTo>
                      <a:pt x="840" y="0"/>
                    </a:moveTo>
                    <a:cubicBezTo>
                      <a:pt x="840" y="0"/>
                      <a:pt x="839" y="1"/>
                      <a:pt x="839" y="1"/>
                    </a:cubicBezTo>
                    <a:cubicBezTo>
                      <a:pt x="822" y="10"/>
                      <a:pt x="800" y="6"/>
                      <a:pt x="784" y="17"/>
                    </a:cubicBezTo>
                    <a:cubicBezTo>
                      <a:pt x="770" y="25"/>
                      <a:pt x="738" y="33"/>
                      <a:pt x="707" y="40"/>
                    </a:cubicBezTo>
                    <a:cubicBezTo>
                      <a:pt x="691" y="43"/>
                      <a:pt x="675" y="47"/>
                      <a:pt x="661" y="50"/>
                    </a:cubicBezTo>
                    <a:cubicBezTo>
                      <a:pt x="647" y="53"/>
                      <a:pt x="635" y="55"/>
                      <a:pt x="627" y="58"/>
                    </a:cubicBezTo>
                    <a:cubicBezTo>
                      <a:pt x="587" y="69"/>
                      <a:pt x="560" y="74"/>
                      <a:pt x="533" y="74"/>
                    </a:cubicBezTo>
                    <a:cubicBezTo>
                      <a:pt x="517" y="74"/>
                      <a:pt x="501" y="72"/>
                      <a:pt x="483" y="69"/>
                    </a:cubicBezTo>
                    <a:cubicBezTo>
                      <a:pt x="467" y="65"/>
                      <a:pt x="452" y="64"/>
                      <a:pt x="438" y="64"/>
                    </a:cubicBezTo>
                    <a:cubicBezTo>
                      <a:pt x="435" y="64"/>
                      <a:pt x="432" y="64"/>
                      <a:pt x="429" y="64"/>
                    </a:cubicBezTo>
                    <a:cubicBezTo>
                      <a:pt x="419" y="64"/>
                      <a:pt x="409" y="64"/>
                      <a:pt x="398" y="64"/>
                    </a:cubicBezTo>
                    <a:cubicBezTo>
                      <a:pt x="391" y="64"/>
                      <a:pt x="384" y="64"/>
                      <a:pt x="376" y="63"/>
                    </a:cubicBezTo>
                    <a:cubicBezTo>
                      <a:pt x="366" y="63"/>
                      <a:pt x="356" y="63"/>
                      <a:pt x="347" y="63"/>
                    </a:cubicBezTo>
                    <a:cubicBezTo>
                      <a:pt x="338" y="63"/>
                      <a:pt x="330" y="63"/>
                      <a:pt x="321" y="63"/>
                    </a:cubicBezTo>
                    <a:cubicBezTo>
                      <a:pt x="312" y="63"/>
                      <a:pt x="304" y="63"/>
                      <a:pt x="295" y="63"/>
                    </a:cubicBezTo>
                    <a:cubicBezTo>
                      <a:pt x="286" y="63"/>
                      <a:pt x="276" y="63"/>
                      <a:pt x="266" y="63"/>
                    </a:cubicBezTo>
                    <a:cubicBezTo>
                      <a:pt x="233" y="57"/>
                      <a:pt x="201" y="54"/>
                      <a:pt x="167" y="54"/>
                    </a:cubicBezTo>
                    <a:cubicBezTo>
                      <a:pt x="162" y="54"/>
                      <a:pt x="156" y="54"/>
                      <a:pt x="150" y="54"/>
                    </a:cubicBezTo>
                    <a:cubicBezTo>
                      <a:pt x="145" y="55"/>
                      <a:pt x="140" y="56"/>
                      <a:pt x="137" y="59"/>
                    </a:cubicBezTo>
                    <a:cubicBezTo>
                      <a:pt x="134" y="62"/>
                      <a:pt x="123" y="61"/>
                      <a:pt x="118" y="62"/>
                    </a:cubicBezTo>
                    <a:cubicBezTo>
                      <a:pt x="87" y="58"/>
                      <a:pt x="55" y="46"/>
                      <a:pt x="26" y="46"/>
                    </a:cubicBezTo>
                    <a:cubicBezTo>
                      <a:pt x="23" y="46"/>
                      <a:pt x="20" y="46"/>
                      <a:pt x="17" y="46"/>
                    </a:cubicBezTo>
                    <a:cubicBezTo>
                      <a:pt x="12" y="47"/>
                      <a:pt x="7" y="49"/>
                      <a:pt x="3" y="52"/>
                    </a:cubicBezTo>
                    <a:cubicBezTo>
                      <a:pt x="1" y="54"/>
                      <a:pt x="0" y="57"/>
                      <a:pt x="2" y="59"/>
                    </a:cubicBezTo>
                    <a:cubicBezTo>
                      <a:pt x="27" y="92"/>
                      <a:pt x="60" y="116"/>
                      <a:pt x="95" y="137"/>
                    </a:cubicBezTo>
                    <a:cubicBezTo>
                      <a:pt x="127" y="157"/>
                      <a:pt x="161" y="156"/>
                      <a:pt x="197" y="161"/>
                    </a:cubicBezTo>
                    <a:cubicBezTo>
                      <a:pt x="197" y="161"/>
                      <a:pt x="206" y="161"/>
                      <a:pt x="221" y="160"/>
                    </a:cubicBezTo>
                    <a:cubicBezTo>
                      <a:pt x="221" y="160"/>
                      <a:pt x="220" y="160"/>
                      <a:pt x="219" y="159"/>
                    </a:cubicBezTo>
                    <a:cubicBezTo>
                      <a:pt x="205" y="150"/>
                      <a:pt x="186" y="142"/>
                      <a:pt x="168" y="142"/>
                    </a:cubicBezTo>
                    <a:cubicBezTo>
                      <a:pt x="166" y="142"/>
                      <a:pt x="163" y="142"/>
                      <a:pt x="161" y="142"/>
                    </a:cubicBezTo>
                    <a:cubicBezTo>
                      <a:pt x="161" y="142"/>
                      <a:pt x="127" y="131"/>
                      <a:pt x="99" y="119"/>
                    </a:cubicBezTo>
                    <a:cubicBezTo>
                      <a:pt x="72" y="107"/>
                      <a:pt x="52" y="94"/>
                      <a:pt x="83" y="90"/>
                    </a:cubicBezTo>
                    <a:cubicBezTo>
                      <a:pt x="83" y="90"/>
                      <a:pt x="118" y="79"/>
                      <a:pt x="137" y="76"/>
                    </a:cubicBezTo>
                    <a:cubicBezTo>
                      <a:pt x="137" y="76"/>
                      <a:pt x="155" y="77"/>
                      <a:pt x="182" y="79"/>
                    </a:cubicBezTo>
                    <a:cubicBezTo>
                      <a:pt x="195" y="79"/>
                      <a:pt x="211" y="80"/>
                      <a:pt x="228" y="82"/>
                    </a:cubicBezTo>
                    <a:cubicBezTo>
                      <a:pt x="245" y="83"/>
                      <a:pt x="263" y="84"/>
                      <a:pt x="281" y="86"/>
                    </a:cubicBezTo>
                    <a:cubicBezTo>
                      <a:pt x="353" y="91"/>
                      <a:pt x="427" y="99"/>
                      <a:pt x="436" y="106"/>
                    </a:cubicBezTo>
                    <a:cubicBezTo>
                      <a:pt x="436" y="106"/>
                      <a:pt x="441" y="107"/>
                      <a:pt x="449" y="108"/>
                    </a:cubicBezTo>
                    <a:cubicBezTo>
                      <a:pt x="458" y="109"/>
                      <a:pt x="470" y="111"/>
                      <a:pt x="485" y="112"/>
                    </a:cubicBezTo>
                    <a:cubicBezTo>
                      <a:pt x="509" y="114"/>
                      <a:pt x="540" y="117"/>
                      <a:pt x="573" y="117"/>
                    </a:cubicBezTo>
                    <a:cubicBezTo>
                      <a:pt x="582" y="117"/>
                      <a:pt x="591" y="116"/>
                      <a:pt x="600" y="116"/>
                    </a:cubicBezTo>
                    <a:cubicBezTo>
                      <a:pt x="634" y="115"/>
                      <a:pt x="670" y="111"/>
                      <a:pt x="704" y="103"/>
                    </a:cubicBezTo>
                    <a:cubicBezTo>
                      <a:pt x="714" y="100"/>
                      <a:pt x="723" y="96"/>
                      <a:pt x="733" y="92"/>
                    </a:cubicBezTo>
                    <a:cubicBezTo>
                      <a:pt x="757" y="82"/>
                      <a:pt x="782" y="72"/>
                      <a:pt x="804" y="63"/>
                    </a:cubicBezTo>
                    <a:cubicBezTo>
                      <a:pt x="818" y="53"/>
                      <a:pt x="831" y="41"/>
                      <a:pt x="842" y="28"/>
                    </a:cubicBezTo>
                    <a:cubicBezTo>
                      <a:pt x="842" y="28"/>
                      <a:pt x="851" y="24"/>
                      <a:pt x="864" y="20"/>
                    </a:cubicBezTo>
                    <a:cubicBezTo>
                      <a:pt x="861" y="17"/>
                      <a:pt x="858" y="15"/>
                      <a:pt x="856" y="13"/>
                    </a:cubicBezTo>
                    <a:cubicBezTo>
                      <a:pt x="853" y="12"/>
                      <a:pt x="850" y="12"/>
                      <a:pt x="846" y="11"/>
                    </a:cubicBezTo>
                    <a:cubicBezTo>
                      <a:pt x="846" y="11"/>
                      <a:pt x="847" y="10"/>
                      <a:pt x="850" y="8"/>
                    </a:cubicBezTo>
                    <a:cubicBezTo>
                      <a:pt x="844" y="3"/>
                      <a:pt x="841" y="1"/>
                      <a:pt x="840" y="0"/>
                    </a:cubicBezTo>
                  </a:path>
                </a:pathLst>
              </a:custGeom>
              <a:solidFill>
                <a:srgbClr val="9FC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1" name="Freeform 3588">
                <a:extLst>
                  <a:ext uri="{FF2B5EF4-FFF2-40B4-BE49-F238E27FC236}">
                    <a16:creationId xmlns:a16="http://schemas.microsoft.com/office/drawing/2014/main" id="{CFE3BC7C-837D-4E56-9B8A-3ECFF0EA2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" y="3113"/>
                <a:ext cx="731" cy="166"/>
              </a:xfrm>
              <a:custGeom>
                <a:avLst/>
                <a:gdLst>
                  <a:gd name="T0" fmla="*/ 816 w 856"/>
                  <a:gd name="T1" fmla="*/ 0 h 195"/>
                  <a:gd name="T2" fmla="*/ 812 w 856"/>
                  <a:gd name="T3" fmla="*/ 2 h 195"/>
                  <a:gd name="T4" fmla="*/ 790 w 856"/>
                  <a:gd name="T5" fmla="*/ 10 h 195"/>
                  <a:gd name="T6" fmla="*/ 752 w 856"/>
                  <a:gd name="T7" fmla="*/ 45 h 195"/>
                  <a:gd name="T8" fmla="*/ 652 w 856"/>
                  <a:gd name="T9" fmla="*/ 85 h 195"/>
                  <a:gd name="T10" fmla="*/ 548 w 856"/>
                  <a:gd name="T11" fmla="*/ 98 h 195"/>
                  <a:gd name="T12" fmla="*/ 521 w 856"/>
                  <a:gd name="T13" fmla="*/ 99 h 195"/>
                  <a:gd name="T14" fmla="*/ 433 w 856"/>
                  <a:gd name="T15" fmla="*/ 94 h 195"/>
                  <a:gd name="T16" fmla="*/ 397 w 856"/>
                  <a:gd name="T17" fmla="*/ 90 h 195"/>
                  <a:gd name="T18" fmla="*/ 384 w 856"/>
                  <a:gd name="T19" fmla="*/ 88 h 195"/>
                  <a:gd name="T20" fmla="*/ 229 w 856"/>
                  <a:gd name="T21" fmla="*/ 68 h 195"/>
                  <a:gd name="T22" fmla="*/ 176 w 856"/>
                  <a:gd name="T23" fmla="*/ 64 h 195"/>
                  <a:gd name="T24" fmla="*/ 130 w 856"/>
                  <a:gd name="T25" fmla="*/ 61 h 195"/>
                  <a:gd name="T26" fmla="*/ 85 w 856"/>
                  <a:gd name="T27" fmla="*/ 58 h 195"/>
                  <a:gd name="T28" fmla="*/ 31 w 856"/>
                  <a:gd name="T29" fmla="*/ 72 h 195"/>
                  <a:gd name="T30" fmla="*/ 47 w 856"/>
                  <a:gd name="T31" fmla="*/ 101 h 195"/>
                  <a:gd name="T32" fmla="*/ 109 w 856"/>
                  <a:gd name="T33" fmla="*/ 124 h 195"/>
                  <a:gd name="T34" fmla="*/ 116 w 856"/>
                  <a:gd name="T35" fmla="*/ 124 h 195"/>
                  <a:gd name="T36" fmla="*/ 167 w 856"/>
                  <a:gd name="T37" fmla="*/ 141 h 195"/>
                  <a:gd name="T38" fmla="*/ 169 w 856"/>
                  <a:gd name="T39" fmla="*/ 142 h 195"/>
                  <a:gd name="T40" fmla="*/ 193 w 856"/>
                  <a:gd name="T41" fmla="*/ 161 h 195"/>
                  <a:gd name="T42" fmla="*/ 195 w 856"/>
                  <a:gd name="T43" fmla="*/ 162 h 195"/>
                  <a:gd name="T44" fmla="*/ 201 w 856"/>
                  <a:gd name="T45" fmla="*/ 165 h 195"/>
                  <a:gd name="T46" fmla="*/ 264 w 856"/>
                  <a:gd name="T47" fmla="*/ 182 h 195"/>
                  <a:gd name="T48" fmla="*/ 313 w 856"/>
                  <a:gd name="T49" fmla="*/ 189 h 195"/>
                  <a:gd name="T50" fmla="*/ 347 w 856"/>
                  <a:gd name="T51" fmla="*/ 195 h 195"/>
                  <a:gd name="T52" fmla="*/ 414 w 856"/>
                  <a:gd name="T53" fmla="*/ 190 h 195"/>
                  <a:gd name="T54" fmla="*/ 419 w 856"/>
                  <a:gd name="T55" fmla="*/ 189 h 195"/>
                  <a:gd name="T56" fmla="*/ 499 w 856"/>
                  <a:gd name="T57" fmla="*/ 174 h 195"/>
                  <a:gd name="T58" fmla="*/ 596 w 856"/>
                  <a:gd name="T59" fmla="*/ 164 h 195"/>
                  <a:gd name="T60" fmla="*/ 639 w 856"/>
                  <a:gd name="T61" fmla="*/ 173 h 195"/>
                  <a:gd name="T62" fmla="*/ 657 w 856"/>
                  <a:gd name="T63" fmla="*/ 177 h 195"/>
                  <a:gd name="T64" fmla="*/ 666 w 856"/>
                  <a:gd name="T65" fmla="*/ 178 h 195"/>
                  <a:gd name="T66" fmla="*/ 720 w 856"/>
                  <a:gd name="T67" fmla="*/ 174 h 195"/>
                  <a:gd name="T68" fmla="*/ 815 w 856"/>
                  <a:gd name="T69" fmla="*/ 128 h 195"/>
                  <a:gd name="T70" fmla="*/ 849 w 856"/>
                  <a:gd name="T71" fmla="*/ 93 h 195"/>
                  <a:gd name="T72" fmla="*/ 851 w 856"/>
                  <a:gd name="T73" fmla="*/ 91 h 195"/>
                  <a:gd name="T74" fmla="*/ 854 w 856"/>
                  <a:gd name="T75" fmla="*/ 52 h 195"/>
                  <a:gd name="T76" fmla="*/ 816 w 856"/>
                  <a:gd name="T7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56" h="195">
                    <a:moveTo>
                      <a:pt x="816" y="0"/>
                    </a:moveTo>
                    <a:cubicBezTo>
                      <a:pt x="815" y="1"/>
                      <a:pt x="813" y="1"/>
                      <a:pt x="812" y="2"/>
                    </a:cubicBezTo>
                    <a:cubicBezTo>
                      <a:pt x="799" y="6"/>
                      <a:pt x="790" y="10"/>
                      <a:pt x="790" y="10"/>
                    </a:cubicBezTo>
                    <a:cubicBezTo>
                      <a:pt x="779" y="23"/>
                      <a:pt x="766" y="35"/>
                      <a:pt x="752" y="45"/>
                    </a:cubicBezTo>
                    <a:cubicBezTo>
                      <a:pt x="723" y="64"/>
                      <a:pt x="689" y="77"/>
                      <a:pt x="652" y="85"/>
                    </a:cubicBezTo>
                    <a:cubicBezTo>
                      <a:pt x="618" y="93"/>
                      <a:pt x="582" y="97"/>
                      <a:pt x="548" y="98"/>
                    </a:cubicBezTo>
                    <a:cubicBezTo>
                      <a:pt x="539" y="98"/>
                      <a:pt x="530" y="99"/>
                      <a:pt x="521" y="99"/>
                    </a:cubicBezTo>
                    <a:cubicBezTo>
                      <a:pt x="488" y="99"/>
                      <a:pt x="457" y="96"/>
                      <a:pt x="433" y="94"/>
                    </a:cubicBezTo>
                    <a:cubicBezTo>
                      <a:pt x="418" y="93"/>
                      <a:pt x="406" y="91"/>
                      <a:pt x="397" y="90"/>
                    </a:cubicBezTo>
                    <a:cubicBezTo>
                      <a:pt x="389" y="89"/>
                      <a:pt x="384" y="88"/>
                      <a:pt x="384" y="88"/>
                    </a:cubicBezTo>
                    <a:cubicBezTo>
                      <a:pt x="375" y="81"/>
                      <a:pt x="301" y="73"/>
                      <a:pt x="229" y="68"/>
                    </a:cubicBezTo>
                    <a:cubicBezTo>
                      <a:pt x="211" y="66"/>
                      <a:pt x="193" y="65"/>
                      <a:pt x="176" y="64"/>
                    </a:cubicBezTo>
                    <a:cubicBezTo>
                      <a:pt x="159" y="62"/>
                      <a:pt x="143" y="61"/>
                      <a:pt x="130" y="61"/>
                    </a:cubicBezTo>
                    <a:cubicBezTo>
                      <a:pt x="103" y="59"/>
                      <a:pt x="85" y="58"/>
                      <a:pt x="85" y="58"/>
                    </a:cubicBezTo>
                    <a:cubicBezTo>
                      <a:pt x="66" y="61"/>
                      <a:pt x="31" y="72"/>
                      <a:pt x="31" y="72"/>
                    </a:cubicBezTo>
                    <a:cubicBezTo>
                      <a:pt x="0" y="76"/>
                      <a:pt x="20" y="89"/>
                      <a:pt x="47" y="101"/>
                    </a:cubicBezTo>
                    <a:cubicBezTo>
                      <a:pt x="75" y="113"/>
                      <a:pt x="109" y="124"/>
                      <a:pt x="109" y="124"/>
                    </a:cubicBezTo>
                    <a:cubicBezTo>
                      <a:pt x="111" y="124"/>
                      <a:pt x="114" y="124"/>
                      <a:pt x="116" y="124"/>
                    </a:cubicBezTo>
                    <a:cubicBezTo>
                      <a:pt x="134" y="124"/>
                      <a:pt x="153" y="132"/>
                      <a:pt x="167" y="141"/>
                    </a:cubicBezTo>
                    <a:cubicBezTo>
                      <a:pt x="168" y="142"/>
                      <a:pt x="169" y="142"/>
                      <a:pt x="169" y="142"/>
                    </a:cubicBezTo>
                    <a:cubicBezTo>
                      <a:pt x="181" y="150"/>
                      <a:pt x="190" y="158"/>
                      <a:pt x="193" y="161"/>
                    </a:cubicBezTo>
                    <a:cubicBezTo>
                      <a:pt x="194" y="162"/>
                      <a:pt x="195" y="162"/>
                      <a:pt x="195" y="162"/>
                    </a:cubicBezTo>
                    <a:cubicBezTo>
                      <a:pt x="196" y="163"/>
                      <a:pt x="198" y="164"/>
                      <a:pt x="201" y="165"/>
                    </a:cubicBezTo>
                    <a:cubicBezTo>
                      <a:pt x="216" y="172"/>
                      <a:pt x="241" y="178"/>
                      <a:pt x="264" y="182"/>
                    </a:cubicBezTo>
                    <a:cubicBezTo>
                      <a:pt x="290" y="186"/>
                      <a:pt x="313" y="189"/>
                      <a:pt x="313" y="189"/>
                    </a:cubicBezTo>
                    <a:cubicBezTo>
                      <a:pt x="317" y="193"/>
                      <a:pt x="330" y="195"/>
                      <a:pt x="347" y="195"/>
                    </a:cubicBezTo>
                    <a:cubicBezTo>
                      <a:pt x="366" y="195"/>
                      <a:pt x="389" y="193"/>
                      <a:pt x="414" y="190"/>
                    </a:cubicBezTo>
                    <a:cubicBezTo>
                      <a:pt x="416" y="190"/>
                      <a:pt x="417" y="190"/>
                      <a:pt x="419" y="189"/>
                    </a:cubicBezTo>
                    <a:cubicBezTo>
                      <a:pt x="440" y="185"/>
                      <a:pt x="469" y="179"/>
                      <a:pt x="499" y="174"/>
                    </a:cubicBezTo>
                    <a:cubicBezTo>
                      <a:pt x="533" y="169"/>
                      <a:pt x="569" y="164"/>
                      <a:pt x="596" y="164"/>
                    </a:cubicBezTo>
                    <a:cubicBezTo>
                      <a:pt x="616" y="164"/>
                      <a:pt x="632" y="167"/>
                      <a:pt x="639" y="173"/>
                    </a:cubicBezTo>
                    <a:cubicBezTo>
                      <a:pt x="639" y="173"/>
                      <a:pt x="645" y="175"/>
                      <a:pt x="657" y="177"/>
                    </a:cubicBezTo>
                    <a:cubicBezTo>
                      <a:pt x="659" y="177"/>
                      <a:pt x="662" y="178"/>
                      <a:pt x="666" y="178"/>
                    </a:cubicBezTo>
                    <a:cubicBezTo>
                      <a:pt x="684" y="176"/>
                      <a:pt x="706" y="175"/>
                      <a:pt x="720" y="174"/>
                    </a:cubicBezTo>
                    <a:cubicBezTo>
                      <a:pt x="747" y="168"/>
                      <a:pt x="780" y="155"/>
                      <a:pt x="815" y="128"/>
                    </a:cubicBezTo>
                    <a:cubicBezTo>
                      <a:pt x="826" y="117"/>
                      <a:pt x="838" y="105"/>
                      <a:pt x="849" y="93"/>
                    </a:cubicBezTo>
                    <a:cubicBezTo>
                      <a:pt x="849" y="93"/>
                      <a:pt x="850" y="92"/>
                      <a:pt x="851" y="91"/>
                    </a:cubicBezTo>
                    <a:cubicBezTo>
                      <a:pt x="853" y="83"/>
                      <a:pt x="856" y="68"/>
                      <a:pt x="854" y="52"/>
                    </a:cubicBezTo>
                    <a:cubicBezTo>
                      <a:pt x="852" y="33"/>
                      <a:pt x="843" y="13"/>
                      <a:pt x="816" y="0"/>
                    </a:cubicBezTo>
                  </a:path>
                </a:pathLst>
              </a:custGeom>
              <a:solidFill>
                <a:srgbClr val="9FC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2" name="Freeform 3589">
                <a:extLst>
                  <a:ext uri="{FF2B5EF4-FFF2-40B4-BE49-F238E27FC236}">
                    <a16:creationId xmlns:a16="http://schemas.microsoft.com/office/drawing/2014/main" id="{E7CDC70F-5921-4EAE-9C9B-56E0375EC6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8" y="3075"/>
                <a:ext cx="567" cy="259"/>
              </a:xfrm>
              <a:custGeom>
                <a:avLst/>
                <a:gdLst>
                  <a:gd name="T0" fmla="*/ 14 w 664"/>
                  <a:gd name="T1" fmla="*/ 239 h 305"/>
                  <a:gd name="T2" fmla="*/ 0 w 664"/>
                  <a:gd name="T3" fmla="*/ 242 h 305"/>
                  <a:gd name="T4" fmla="*/ 14 w 664"/>
                  <a:gd name="T5" fmla="*/ 239 h 305"/>
                  <a:gd name="T6" fmla="*/ 502 w 664"/>
                  <a:gd name="T7" fmla="*/ 0 h 305"/>
                  <a:gd name="T8" fmla="*/ 460 w 664"/>
                  <a:gd name="T9" fmla="*/ 9 h 305"/>
                  <a:gd name="T10" fmla="*/ 414 w 664"/>
                  <a:gd name="T11" fmla="*/ 35 h 305"/>
                  <a:gd name="T12" fmla="*/ 410 w 664"/>
                  <a:gd name="T13" fmla="*/ 38 h 305"/>
                  <a:gd name="T14" fmla="*/ 420 w 664"/>
                  <a:gd name="T15" fmla="*/ 40 h 305"/>
                  <a:gd name="T16" fmla="*/ 432 w 664"/>
                  <a:gd name="T17" fmla="*/ 45 h 305"/>
                  <a:gd name="T18" fmla="*/ 470 w 664"/>
                  <a:gd name="T19" fmla="*/ 97 h 305"/>
                  <a:gd name="T20" fmla="*/ 467 w 664"/>
                  <a:gd name="T21" fmla="*/ 136 h 305"/>
                  <a:gd name="T22" fmla="*/ 465 w 664"/>
                  <a:gd name="T23" fmla="*/ 142 h 305"/>
                  <a:gd name="T24" fmla="*/ 431 w 664"/>
                  <a:gd name="T25" fmla="*/ 173 h 305"/>
                  <a:gd name="T26" fmla="*/ 336 w 664"/>
                  <a:gd name="T27" fmla="*/ 219 h 305"/>
                  <a:gd name="T28" fmla="*/ 320 w 664"/>
                  <a:gd name="T29" fmla="*/ 222 h 305"/>
                  <a:gd name="T30" fmla="*/ 296 w 664"/>
                  <a:gd name="T31" fmla="*/ 224 h 305"/>
                  <a:gd name="T32" fmla="*/ 282 w 664"/>
                  <a:gd name="T33" fmla="*/ 223 h 305"/>
                  <a:gd name="T34" fmla="*/ 273 w 664"/>
                  <a:gd name="T35" fmla="*/ 222 h 305"/>
                  <a:gd name="T36" fmla="*/ 255 w 664"/>
                  <a:gd name="T37" fmla="*/ 218 h 305"/>
                  <a:gd name="T38" fmla="*/ 212 w 664"/>
                  <a:gd name="T39" fmla="*/ 209 h 305"/>
                  <a:gd name="T40" fmla="*/ 115 w 664"/>
                  <a:gd name="T41" fmla="*/ 219 h 305"/>
                  <a:gd name="T42" fmla="*/ 35 w 664"/>
                  <a:gd name="T43" fmla="*/ 234 h 305"/>
                  <a:gd name="T44" fmla="*/ 30 w 664"/>
                  <a:gd name="T45" fmla="*/ 235 h 305"/>
                  <a:gd name="T46" fmla="*/ 14 w 664"/>
                  <a:gd name="T47" fmla="*/ 239 h 305"/>
                  <a:gd name="T48" fmla="*/ 14 w 664"/>
                  <a:gd name="T49" fmla="*/ 239 h 305"/>
                  <a:gd name="T50" fmla="*/ 37 w 664"/>
                  <a:gd name="T51" fmla="*/ 245 h 305"/>
                  <a:gd name="T52" fmla="*/ 52 w 664"/>
                  <a:gd name="T53" fmla="*/ 252 h 305"/>
                  <a:gd name="T54" fmla="*/ 58 w 664"/>
                  <a:gd name="T55" fmla="*/ 256 h 305"/>
                  <a:gd name="T56" fmla="*/ 70 w 664"/>
                  <a:gd name="T57" fmla="*/ 255 h 305"/>
                  <a:gd name="T58" fmla="*/ 142 w 664"/>
                  <a:gd name="T59" fmla="*/ 270 h 305"/>
                  <a:gd name="T60" fmla="*/ 194 w 664"/>
                  <a:gd name="T61" fmla="*/ 290 h 305"/>
                  <a:gd name="T62" fmla="*/ 244 w 664"/>
                  <a:gd name="T63" fmla="*/ 305 h 305"/>
                  <a:gd name="T64" fmla="*/ 260 w 664"/>
                  <a:gd name="T65" fmla="*/ 305 h 305"/>
                  <a:gd name="T66" fmla="*/ 301 w 664"/>
                  <a:gd name="T67" fmla="*/ 296 h 305"/>
                  <a:gd name="T68" fmla="*/ 343 w 664"/>
                  <a:gd name="T69" fmla="*/ 272 h 305"/>
                  <a:gd name="T70" fmla="*/ 447 w 664"/>
                  <a:gd name="T71" fmla="*/ 244 h 305"/>
                  <a:gd name="T72" fmla="*/ 544 w 664"/>
                  <a:gd name="T73" fmla="*/ 190 h 305"/>
                  <a:gd name="T74" fmla="*/ 643 w 664"/>
                  <a:gd name="T75" fmla="*/ 115 h 305"/>
                  <a:gd name="T76" fmla="*/ 610 w 664"/>
                  <a:gd name="T77" fmla="*/ 52 h 305"/>
                  <a:gd name="T78" fmla="*/ 546 w 664"/>
                  <a:gd name="T79" fmla="*/ 18 h 305"/>
                  <a:gd name="T80" fmla="*/ 502 w 664"/>
                  <a:gd name="T81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64" h="305">
                    <a:moveTo>
                      <a:pt x="14" y="239"/>
                    </a:moveTo>
                    <a:cubicBezTo>
                      <a:pt x="9" y="239"/>
                      <a:pt x="4" y="240"/>
                      <a:pt x="0" y="242"/>
                    </a:cubicBezTo>
                    <a:cubicBezTo>
                      <a:pt x="0" y="242"/>
                      <a:pt x="5" y="241"/>
                      <a:pt x="14" y="239"/>
                    </a:cubicBezTo>
                    <a:moveTo>
                      <a:pt x="502" y="0"/>
                    </a:moveTo>
                    <a:cubicBezTo>
                      <a:pt x="488" y="0"/>
                      <a:pt x="473" y="4"/>
                      <a:pt x="460" y="9"/>
                    </a:cubicBezTo>
                    <a:cubicBezTo>
                      <a:pt x="438" y="18"/>
                      <a:pt x="421" y="30"/>
                      <a:pt x="414" y="35"/>
                    </a:cubicBezTo>
                    <a:cubicBezTo>
                      <a:pt x="411" y="37"/>
                      <a:pt x="410" y="38"/>
                      <a:pt x="410" y="38"/>
                    </a:cubicBezTo>
                    <a:cubicBezTo>
                      <a:pt x="414" y="39"/>
                      <a:pt x="417" y="39"/>
                      <a:pt x="420" y="40"/>
                    </a:cubicBezTo>
                    <a:cubicBezTo>
                      <a:pt x="424" y="42"/>
                      <a:pt x="429" y="43"/>
                      <a:pt x="432" y="45"/>
                    </a:cubicBezTo>
                    <a:cubicBezTo>
                      <a:pt x="459" y="58"/>
                      <a:pt x="468" y="78"/>
                      <a:pt x="470" y="97"/>
                    </a:cubicBezTo>
                    <a:cubicBezTo>
                      <a:pt x="472" y="113"/>
                      <a:pt x="469" y="128"/>
                      <a:pt x="467" y="136"/>
                    </a:cubicBezTo>
                    <a:cubicBezTo>
                      <a:pt x="466" y="140"/>
                      <a:pt x="465" y="142"/>
                      <a:pt x="465" y="142"/>
                    </a:cubicBezTo>
                    <a:cubicBezTo>
                      <a:pt x="453" y="154"/>
                      <a:pt x="442" y="164"/>
                      <a:pt x="431" y="173"/>
                    </a:cubicBezTo>
                    <a:cubicBezTo>
                      <a:pt x="396" y="200"/>
                      <a:pt x="363" y="213"/>
                      <a:pt x="336" y="219"/>
                    </a:cubicBezTo>
                    <a:cubicBezTo>
                      <a:pt x="330" y="221"/>
                      <a:pt x="325" y="221"/>
                      <a:pt x="320" y="222"/>
                    </a:cubicBezTo>
                    <a:cubicBezTo>
                      <a:pt x="311" y="223"/>
                      <a:pt x="303" y="224"/>
                      <a:pt x="296" y="224"/>
                    </a:cubicBezTo>
                    <a:cubicBezTo>
                      <a:pt x="291" y="224"/>
                      <a:pt x="286" y="223"/>
                      <a:pt x="282" y="223"/>
                    </a:cubicBezTo>
                    <a:cubicBezTo>
                      <a:pt x="278" y="223"/>
                      <a:pt x="275" y="222"/>
                      <a:pt x="273" y="222"/>
                    </a:cubicBezTo>
                    <a:cubicBezTo>
                      <a:pt x="261" y="220"/>
                      <a:pt x="255" y="218"/>
                      <a:pt x="255" y="218"/>
                    </a:cubicBezTo>
                    <a:cubicBezTo>
                      <a:pt x="248" y="212"/>
                      <a:pt x="232" y="209"/>
                      <a:pt x="212" y="209"/>
                    </a:cubicBezTo>
                    <a:cubicBezTo>
                      <a:pt x="185" y="209"/>
                      <a:pt x="149" y="214"/>
                      <a:pt x="115" y="219"/>
                    </a:cubicBezTo>
                    <a:cubicBezTo>
                      <a:pt x="85" y="224"/>
                      <a:pt x="56" y="230"/>
                      <a:pt x="35" y="234"/>
                    </a:cubicBezTo>
                    <a:cubicBezTo>
                      <a:pt x="33" y="235"/>
                      <a:pt x="32" y="235"/>
                      <a:pt x="30" y="235"/>
                    </a:cubicBezTo>
                    <a:cubicBezTo>
                      <a:pt x="24" y="237"/>
                      <a:pt x="18" y="238"/>
                      <a:pt x="14" y="239"/>
                    </a:cubicBezTo>
                    <a:cubicBezTo>
                      <a:pt x="14" y="239"/>
                      <a:pt x="14" y="239"/>
                      <a:pt x="14" y="239"/>
                    </a:cubicBezTo>
                    <a:cubicBezTo>
                      <a:pt x="22" y="239"/>
                      <a:pt x="30" y="242"/>
                      <a:pt x="37" y="245"/>
                    </a:cubicBezTo>
                    <a:cubicBezTo>
                      <a:pt x="43" y="247"/>
                      <a:pt x="48" y="250"/>
                      <a:pt x="52" y="252"/>
                    </a:cubicBezTo>
                    <a:cubicBezTo>
                      <a:pt x="56" y="254"/>
                      <a:pt x="58" y="256"/>
                      <a:pt x="58" y="256"/>
                    </a:cubicBezTo>
                    <a:cubicBezTo>
                      <a:pt x="62" y="255"/>
                      <a:pt x="66" y="255"/>
                      <a:pt x="70" y="255"/>
                    </a:cubicBezTo>
                    <a:cubicBezTo>
                      <a:pt x="90" y="255"/>
                      <a:pt x="118" y="262"/>
                      <a:pt x="142" y="270"/>
                    </a:cubicBezTo>
                    <a:cubicBezTo>
                      <a:pt x="171" y="279"/>
                      <a:pt x="194" y="290"/>
                      <a:pt x="194" y="290"/>
                    </a:cubicBezTo>
                    <a:cubicBezTo>
                      <a:pt x="208" y="302"/>
                      <a:pt x="226" y="305"/>
                      <a:pt x="244" y="305"/>
                    </a:cubicBezTo>
                    <a:cubicBezTo>
                      <a:pt x="249" y="305"/>
                      <a:pt x="255" y="305"/>
                      <a:pt x="260" y="305"/>
                    </a:cubicBezTo>
                    <a:cubicBezTo>
                      <a:pt x="282" y="302"/>
                      <a:pt x="301" y="296"/>
                      <a:pt x="301" y="296"/>
                    </a:cubicBezTo>
                    <a:cubicBezTo>
                      <a:pt x="327" y="272"/>
                      <a:pt x="343" y="272"/>
                      <a:pt x="343" y="272"/>
                    </a:cubicBezTo>
                    <a:cubicBezTo>
                      <a:pt x="377" y="270"/>
                      <a:pt x="413" y="259"/>
                      <a:pt x="447" y="244"/>
                    </a:cubicBezTo>
                    <a:cubicBezTo>
                      <a:pt x="481" y="229"/>
                      <a:pt x="515" y="209"/>
                      <a:pt x="544" y="190"/>
                    </a:cubicBezTo>
                    <a:cubicBezTo>
                      <a:pt x="602" y="152"/>
                      <a:pt x="643" y="115"/>
                      <a:pt x="643" y="115"/>
                    </a:cubicBezTo>
                    <a:cubicBezTo>
                      <a:pt x="664" y="96"/>
                      <a:pt x="640" y="71"/>
                      <a:pt x="610" y="52"/>
                    </a:cubicBezTo>
                    <a:cubicBezTo>
                      <a:pt x="581" y="32"/>
                      <a:pt x="546" y="18"/>
                      <a:pt x="546" y="18"/>
                    </a:cubicBezTo>
                    <a:cubicBezTo>
                      <a:pt x="533" y="4"/>
                      <a:pt x="518" y="0"/>
                      <a:pt x="502" y="0"/>
                    </a:cubicBezTo>
                  </a:path>
                </a:pathLst>
              </a:custGeom>
              <a:solidFill>
                <a:srgbClr val="9FC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3" name="Freeform 3590">
                <a:extLst>
                  <a:ext uri="{FF2B5EF4-FFF2-40B4-BE49-F238E27FC236}">
                    <a16:creationId xmlns:a16="http://schemas.microsoft.com/office/drawing/2014/main" id="{55B3ED25-FCA7-41DF-AA5C-D48606993D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1" y="3001"/>
                <a:ext cx="745" cy="206"/>
              </a:xfrm>
              <a:custGeom>
                <a:avLst/>
                <a:gdLst>
                  <a:gd name="T0" fmla="*/ 487 w 872"/>
                  <a:gd name="T1" fmla="*/ 206 h 242"/>
                  <a:gd name="T2" fmla="*/ 88 w 872"/>
                  <a:gd name="T3" fmla="*/ 0 h 242"/>
                  <a:gd name="T4" fmla="*/ 49 w 872"/>
                  <a:gd name="T5" fmla="*/ 5 h 242"/>
                  <a:gd name="T6" fmla="*/ 20 w 872"/>
                  <a:gd name="T7" fmla="*/ 39 h 242"/>
                  <a:gd name="T8" fmla="*/ 78 w 872"/>
                  <a:gd name="T9" fmla="*/ 38 h 242"/>
                  <a:gd name="T10" fmla="*/ 148 w 872"/>
                  <a:gd name="T11" fmla="*/ 77 h 242"/>
                  <a:gd name="T12" fmla="*/ 167 w 872"/>
                  <a:gd name="T13" fmla="*/ 142 h 242"/>
                  <a:gd name="T14" fmla="*/ 188 w 872"/>
                  <a:gd name="T15" fmla="*/ 165 h 242"/>
                  <a:gd name="T16" fmla="*/ 276 w 872"/>
                  <a:gd name="T17" fmla="*/ 138 h 242"/>
                  <a:gd name="T18" fmla="*/ 376 w 872"/>
                  <a:gd name="T19" fmla="*/ 99 h 242"/>
                  <a:gd name="T20" fmla="*/ 502 w 872"/>
                  <a:gd name="T21" fmla="*/ 142 h 242"/>
                  <a:gd name="T22" fmla="*/ 479 w 872"/>
                  <a:gd name="T23" fmla="*/ 196 h 242"/>
                  <a:gd name="T24" fmla="*/ 535 w 872"/>
                  <a:gd name="T25" fmla="*/ 212 h 242"/>
                  <a:gd name="T26" fmla="*/ 563 w 872"/>
                  <a:gd name="T27" fmla="*/ 210 h 242"/>
                  <a:gd name="T28" fmla="*/ 627 w 872"/>
                  <a:gd name="T29" fmla="*/ 197 h 242"/>
                  <a:gd name="T30" fmla="*/ 675 w 872"/>
                  <a:gd name="T31" fmla="*/ 205 h 242"/>
                  <a:gd name="T32" fmla="*/ 714 w 872"/>
                  <a:gd name="T33" fmla="*/ 198 h 242"/>
                  <a:gd name="T34" fmla="*/ 751 w 872"/>
                  <a:gd name="T35" fmla="*/ 215 h 242"/>
                  <a:gd name="T36" fmla="*/ 831 w 872"/>
                  <a:gd name="T37" fmla="*/ 238 h 242"/>
                  <a:gd name="T38" fmla="*/ 851 w 872"/>
                  <a:gd name="T39" fmla="*/ 241 h 242"/>
                  <a:gd name="T40" fmla="*/ 863 w 872"/>
                  <a:gd name="T41" fmla="*/ 240 h 242"/>
                  <a:gd name="T42" fmla="*/ 872 w 872"/>
                  <a:gd name="T43" fmla="*/ 237 h 242"/>
                  <a:gd name="T44" fmla="*/ 857 w 872"/>
                  <a:gd name="T45" fmla="*/ 227 h 242"/>
                  <a:gd name="T46" fmla="*/ 786 w 872"/>
                  <a:gd name="T47" fmla="*/ 193 h 242"/>
                  <a:gd name="T48" fmla="*/ 674 w 872"/>
                  <a:gd name="T49" fmla="*/ 178 h 242"/>
                  <a:gd name="T50" fmla="*/ 647 w 872"/>
                  <a:gd name="T51" fmla="*/ 184 h 242"/>
                  <a:gd name="T52" fmla="*/ 603 w 872"/>
                  <a:gd name="T53" fmla="*/ 176 h 242"/>
                  <a:gd name="T54" fmla="*/ 590 w 872"/>
                  <a:gd name="T55" fmla="*/ 176 h 242"/>
                  <a:gd name="T56" fmla="*/ 566 w 872"/>
                  <a:gd name="T57" fmla="*/ 171 h 242"/>
                  <a:gd name="T58" fmla="*/ 453 w 872"/>
                  <a:gd name="T59" fmla="*/ 97 h 242"/>
                  <a:gd name="T60" fmla="*/ 368 w 872"/>
                  <a:gd name="T61" fmla="*/ 75 h 242"/>
                  <a:gd name="T62" fmla="*/ 333 w 872"/>
                  <a:gd name="T63" fmla="*/ 76 h 242"/>
                  <a:gd name="T64" fmla="*/ 318 w 872"/>
                  <a:gd name="T65" fmla="*/ 71 h 242"/>
                  <a:gd name="T66" fmla="*/ 298 w 872"/>
                  <a:gd name="T67" fmla="*/ 77 h 242"/>
                  <a:gd name="T68" fmla="*/ 205 w 872"/>
                  <a:gd name="T69" fmla="*/ 37 h 242"/>
                  <a:gd name="T70" fmla="*/ 88 w 872"/>
                  <a:gd name="T71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72" h="242">
                    <a:moveTo>
                      <a:pt x="487" y="206"/>
                    </a:moveTo>
                    <a:cubicBezTo>
                      <a:pt x="487" y="206"/>
                      <a:pt x="487" y="206"/>
                      <a:pt x="487" y="206"/>
                    </a:cubicBezTo>
                    <a:cubicBezTo>
                      <a:pt x="487" y="206"/>
                      <a:pt x="487" y="206"/>
                      <a:pt x="487" y="206"/>
                    </a:cubicBezTo>
                    <a:moveTo>
                      <a:pt x="88" y="0"/>
                    </a:moveTo>
                    <a:cubicBezTo>
                      <a:pt x="87" y="0"/>
                      <a:pt x="85" y="0"/>
                      <a:pt x="83" y="0"/>
                    </a:cubicBezTo>
                    <a:cubicBezTo>
                      <a:pt x="72" y="3"/>
                      <a:pt x="58" y="1"/>
                      <a:pt x="49" y="5"/>
                    </a:cubicBezTo>
                    <a:cubicBezTo>
                      <a:pt x="32" y="14"/>
                      <a:pt x="16" y="28"/>
                      <a:pt x="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64" y="39"/>
                      <a:pt x="71" y="38"/>
                      <a:pt x="78" y="38"/>
                    </a:cubicBezTo>
                    <a:cubicBezTo>
                      <a:pt x="92" y="38"/>
                      <a:pt x="108" y="41"/>
                      <a:pt x="121" y="47"/>
                    </a:cubicBezTo>
                    <a:cubicBezTo>
                      <a:pt x="133" y="49"/>
                      <a:pt x="143" y="64"/>
                      <a:pt x="148" y="77"/>
                    </a:cubicBezTo>
                    <a:cubicBezTo>
                      <a:pt x="149" y="82"/>
                      <a:pt x="145" y="88"/>
                      <a:pt x="146" y="93"/>
                    </a:cubicBezTo>
                    <a:cubicBezTo>
                      <a:pt x="152" y="111"/>
                      <a:pt x="170" y="120"/>
                      <a:pt x="167" y="142"/>
                    </a:cubicBezTo>
                    <a:cubicBezTo>
                      <a:pt x="164" y="149"/>
                      <a:pt x="176" y="160"/>
                      <a:pt x="186" y="164"/>
                    </a:cubicBezTo>
                    <a:cubicBezTo>
                      <a:pt x="187" y="164"/>
                      <a:pt x="187" y="165"/>
                      <a:pt x="188" y="165"/>
                    </a:cubicBezTo>
                    <a:cubicBezTo>
                      <a:pt x="194" y="165"/>
                      <a:pt x="205" y="162"/>
                      <a:pt x="219" y="158"/>
                    </a:cubicBezTo>
                    <a:cubicBezTo>
                      <a:pt x="235" y="153"/>
                      <a:pt x="255" y="145"/>
                      <a:pt x="276" y="138"/>
                    </a:cubicBezTo>
                    <a:cubicBezTo>
                      <a:pt x="316" y="124"/>
                      <a:pt x="356" y="108"/>
                      <a:pt x="362" y="108"/>
                    </a:cubicBezTo>
                    <a:cubicBezTo>
                      <a:pt x="368" y="107"/>
                      <a:pt x="370" y="100"/>
                      <a:pt x="376" y="99"/>
                    </a:cubicBezTo>
                    <a:cubicBezTo>
                      <a:pt x="396" y="101"/>
                      <a:pt x="410" y="113"/>
                      <a:pt x="425" y="124"/>
                    </a:cubicBezTo>
                    <a:cubicBezTo>
                      <a:pt x="446" y="137"/>
                      <a:pt x="500" y="140"/>
                      <a:pt x="502" y="142"/>
                    </a:cubicBezTo>
                    <a:cubicBezTo>
                      <a:pt x="496" y="157"/>
                      <a:pt x="496" y="176"/>
                      <a:pt x="480" y="187"/>
                    </a:cubicBezTo>
                    <a:cubicBezTo>
                      <a:pt x="478" y="188"/>
                      <a:pt x="479" y="193"/>
                      <a:pt x="479" y="196"/>
                    </a:cubicBezTo>
                    <a:cubicBezTo>
                      <a:pt x="480" y="200"/>
                      <a:pt x="484" y="206"/>
                      <a:pt x="487" y="206"/>
                    </a:cubicBezTo>
                    <a:cubicBezTo>
                      <a:pt x="475" y="209"/>
                      <a:pt x="512" y="212"/>
                      <a:pt x="535" y="212"/>
                    </a:cubicBezTo>
                    <a:cubicBezTo>
                      <a:pt x="549" y="212"/>
                      <a:pt x="558" y="211"/>
                      <a:pt x="551" y="208"/>
                    </a:cubicBezTo>
                    <a:cubicBezTo>
                      <a:pt x="555" y="210"/>
                      <a:pt x="559" y="210"/>
                      <a:pt x="563" y="210"/>
                    </a:cubicBezTo>
                    <a:cubicBezTo>
                      <a:pt x="582" y="210"/>
                      <a:pt x="602" y="197"/>
                      <a:pt x="625" y="197"/>
                    </a:cubicBezTo>
                    <a:cubicBezTo>
                      <a:pt x="626" y="197"/>
                      <a:pt x="626" y="197"/>
                      <a:pt x="627" y="197"/>
                    </a:cubicBezTo>
                    <a:cubicBezTo>
                      <a:pt x="635" y="197"/>
                      <a:pt x="643" y="199"/>
                      <a:pt x="651" y="201"/>
                    </a:cubicBezTo>
                    <a:cubicBezTo>
                      <a:pt x="659" y="203"/>
                      <a:pt x="667" y="205"/>
                      <a:pt x="675" y="205"/>
                    </a:cubicBezTo>
                    <a:cubicBezTo>
                      <a:pt x="679" y="205"/>
                      <a:pt x="682" y="204"/>
                      <a:pt x="686" y="203"/>
                    </a:cubicBezTo>
                    <a:cubicBezTo>
                      <a:pt x="696" y="202"/>
                      <a:pt x="706" y="198"/>
                      <a:pt x="714" y="198"/>
                    </a:cubicBezTo>
                    <a:cubicBezTo>
                      <a:pt x="720" y="198"/>
                      <a:pt x="725" y="200"/>
                      <a:pt x="729" y="203"/>
                    </a:cubicBezTo>
                    <a:cubicBezTo>
                      <a:pt x="737" y="209"/>
                      <a:pt x="743" y="212"/>
                      <a:pt x="751" y="215"/>
                    </a:cubicBezTo>
                    <a:cubicBezTo>
                      <a:pt x="771" y="217"/>
                      <a:pt x="793" y="213"/>
                      <a:pt x="809" y="221"/>
                    </a:cubicBezTo>
                    <a:cubicBezTo>
                      <a:pt x="816" y="225"/>
                      <a:pt x="823" y="233"/>
                      <a:pt x="831" y="238"/>
                    </a:cubicBezTo>
                    <a:cubicBezTo>
                      <a:pt x="834" y="240"/>
                      <a:pt x="839" y="242"/>
                      <a:pt x="844" y="242"/>
                    </a:cubicBezTo>
                    <a:cubicBezTo>
                      <a:pt x="846" y="242"/>
                      <a:pt x="848" y="242"/>
                      <a:pt x="851" y="241"/>
                    </a:cubicBezTo>
                    <a:cubicBezTo>
                      <a:pt x="852" y="240"/>
                      <a:pt x="854" y="240"/>
                      <a:pt x="855" y="240"/>
                    </a:cubicBezTo>
                    <a:cubicBezTo>
                      <a:pt x="858" y="240"/>
                      <a:pt x="860" y="240"/>
                      <a:pt x="863" y="240"/>
                    </a:cubicBezTo>
                    <a:cubicBezTo>
                      <a:pt x="867" y="239"/>
                      <a:pt x="871" y="239"/>
                      <a:pt x="872" y="237"/>
                    </a:cubicBezTo>
                    <a:cubicBezTo>
                      <a:pt x="872" y="237"/>
                      <a:pt x="872" y="237"/>
                      <a:pt x="872" y="237"/>
                    </a:cubicBezTo>
                    <a:cubicBezTo>
                      <a:pt x="872" y="237"/>
                      <a:pt x="872" y="237"/>
                      <a:pt x="872" y="237"/>
                    </a:cubicBezTo>
                    <a:cubicBezTo>
                      <a:pt x="867" y="235"/>
                      <a:pt x="863" y="230"/>
                      <a:pt x="857" y="227"/>
                    </a:cubicBezTo>
                    <a:cubicBezTo>
                      <a:pt x="845" y="221"/>
                      <a:pt x="830" y="220"/>
                      <a:pt x="820" y="213"/>
                    </a:cubicBezTo>
                    <a:cubicBezTo>
                      <a:pt x="808" y="207"/>
                      <a:pt x="799" y="198"/>
                      <a:pt x="786" y="193"/>
                    </a:cubicBezTo>
                    <a:cubicBezTo>
                      <a:pt x="777" y="190"/>
                      <a:pt x="769" y="188"/>
                      <a:pt x="760" y="187"/>
                    </a:cubicBezTo>
                    <a:cubicBezTo>
                      <a:pt x="731" y="181"/>
                      <a:pt x="703" y="178"/>
                      <a:pt x="674" y="178"/>
                    </a:cubicBezTo>
                    <a:cubicBezTo>
                      <a:pt x="671" y="178"/>
                      <a:pt x="668" y="178"/>
                      <a:pt x="665" y="178"/>
                    </a:cubicBezTo>
                    <a:cubicBezTo>
                      <a:pt x="659" y="183"/>
                      <a:pt x="653" y="184"/>
                      <a:pt x="647" y="184"/>
                    </a:cubicBezTo>
                    <a:cubicBezTo>
                      <a:pt x="637" y="184"/>
                      <a:pt x="626" y="181"/>
                      <a:pt x="617" y="181"/>
                    </a:cubicBezTo>
                    <a:cubicBezTo>
                      <a:pt x="613" y="180"/>
                      <a:pt x="609" y="178"/>
                      <a:pt x="603" y="176"/>
                    </a:cubicBezTo>
                    <a:cubicBezTo>
                      <a:pt x="601" y="176"/>
                      <a:pt x="599" y="176"/>
                      <a:pt x="597" y="176"/>
                    </a:cubicBezTo>
                    <a:cubicBezTo>
                      <a:pt x="595" y="176"/>
                      <a:pt x="592" y="176"/>
                      <a:pt x="590" y="176"/>
                    </a:cubicBezTo>
                    <a:cubicBezTo>
                      <a:pt x="588" y="176"/>
                      <a:pt x="585" y="176"/>
                      <a:pt x="583" y="176"/>
                    </a:cubicBezTo>
                    <a:cubicBezTo>
                      <a:pt x="577" y="176"/>
                      <a:pt x="571" y="175"/>
                      <a:pt x="566" y="171"/>
                    </a:cubicBezTo>
                    <a:cubicBezTo>
                      <a:pt x="548" y="152"/>
                      <a:pt x="530" y="136"/>
                      <a:pt x="509" y="122"/>
                    </a:cubicBezTo>
                    <a:cubicBezTo>
                      <a:pt x="500" y="116"/>
                      <a:pt x="477" y="106"/>
                      <a:pt x="453" y="97"/>
                    </a:cubicBezTo>
                    <a:cubicBezTo>
                      <a:pt x="430" y="88"/>
                      <a:pt x="406" y="80"/>
                      <a:pt x="396" y="78"/>
                    </a:cubicBezTo>
                    <a:cubicBezTo>
                      <a:pt x="386" y="75"/>
                      <a:pt x="377" y="75"/>
                      <a:pt x="368" y="75"/>
                    </a:cubicBezTo>
                    <a:cubicBezTo>
                      <a:pt x="362" y="75"/>
                      <a:pt x="357" y="75"/>
                      <a:pt x="351" y="75"/>
                    </a:cubicBezTo>
                    <a:cubicBezTo>
                      <a:pt x="345" y="76"/>
                      <a:pt x="339" y="76"/>
                      <a:pt x="333" y="76"/>
                    </a:cubicBezTo>
                    <a:cubicBezTo>
                      <a:pt x="328" y="76"/>
                      <a:pt x="322" y="76"/>
                      <a:pt x="316" y="75"/>
                    </a:cubicBezTo>
                    <a:cubicBezTo>
                      <a:pt x="316" y="75"/>
                      <a:pt x="316" y="73"/>
                      <a:pt x="318" y="71"/>
                    </a:cubicBezTo>
                    <a:cubicBezTo>
                      <a:pt x="315" y="71"/>
                      <a:pt x="312" y="71"/>
                      <a:pt x="309" y="71"/>
                    </a:cubicBezTo>
                    <a:cubicBezTo>
                      <a:pt x="307" y="73"/>
                      <a:pt x="300" y="75"/>
                      <a:pt x="298" y="77"/>
                    </a:cubicBezTo>
                    <a:cubicBezTo>
                      <a:pt x="291" y="76"/>
                      <a:pt x="286" y="74"/>
                      <a:pt x="280" y="70"/>
                    </a:cubicBezTo>
                    <a:cubicBezTo>
                      <a:pt x="261" y="53"/>
                      <a:pt x="234" y="45"/>
                      <a:pt x="205" y="37"/>
                    </a:cubicBezTo>
                    <a:cubicBezTo>
                      <a:pt x="176" y="29"/>
                      <a:pt x="146" y="22"/>
                      <a:pt x="123" y="9"/>
                    </a:cubicBezTo>
                    <a:cubicBezTo>
                      <a:pt x="114" y="5"/>
                      <a:pt x="101" y="0"/>
                      <a:pt x="88" y="0"/>
                    </a:cubicBezTo>
                  </a:path>
                </a:pathLst>
              </a:custGeom>
              <a:solidFill>
                <a:srgbClr val="9FC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4" name="Freeform 3591">
                <a:extLst>
                  <a:ext uri="{FF2B5EF4-FFF2-40B4-BE49-F238E27FC236}">
                    <a16:creationId xmlns:a16="http://schemas.microsoft.com/office/drawing/2014/main" id="{7355A57E-699E-450C-807B-C15AB500DC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" y="3336"/>
                <a:ext cx="389" cy="51"/>
              </a:xfrm>
              <a:custGeom>
                <a:avLst/>
                <a:gdLst>
                  <a:gd name="T0" fmla="*/ 60 w 455"/>
                  <a:gd name="T1" fmla="*/ 20 h 60"/>
                  <a:gd name="T2" fmla="*/ 60 w 455"/>
                  <a:gd name="T3" fmla="*/ 20 h 60"/>
                  <a:gd name="T4" fmla="*/ 40 w 455"/>
                  <a:gd name="T5" fmla="*/ 22 h 60"/>
                  <a:gd name="T6" fmla="*/ 0 w 455"/>
                  <a:gd name="T7" fmla="*/ 32 h 60"/>
                  <a:gd name="T8" fmla="*/ 2 w 455"/>
                  <a:gd name="T9" fmla="*/ 32 h 60"/>
                  <a:gd name="T10" fmla="*/ 99 w 455"/>
                  <a:gd name="T11" fmla="*/ 25 h 60"/>
                  <a:gd name="T12" fmla="*/ 101 w 455"/>
                  <a:gd name="T13" fmla="*/ 25 h 60"/>
                  <a:gd name="T14" fmla="*/ 92 w 455"/>
                  <a:gd name="T15" fmla="*/ 23 h 60"/>
                  <a:gd name="T16" fmla="*/ 83 w 455"/>
                  <a:gd name="T17" fmla="*/ 22 h 60"/>
                  <a:gd name="T18" fmla="*/ 63 w 455"/>
                  <a:gd name="T19" fmla="*/ 20 h 60"/>
                  <a:gd name="T20" fmla="*/ 60 w 455"/>
                  <a:gd name="T21" fmla="*/ 20 h 60"/>
                  <a:gd name="T22" fmla="*/ 455 w 455"/>
                  <a:gd name="T23" fmla="*/ 0 h 60"/>
                  <a:gd name="T24" fmla="*/ 101 w 455"/>
                  <a:gd name="T25" fmla="*/ 25 h 60"/>
                  <a:gd name="T26" fmla="*/ 130 w 455"/>
                  <a:gd name="T27" fmla="*/ 36 h 60"/>
                  <a:gd name="T28" fmla="*/ 134 w 455"/>
                  <a:gd name="T29" fmla="*/ 38 h 60"/>
                  <a:gd name="T30" fmla="*/ 165 w 455"/>
                  <a:gd name="T31" fmla="*/ 46 h 60"/>
                  <a:gd name="T32" fmla="*/ 195 w 455"/>
                  <a:gd name="T33" fmla="*/ 53 h 60"/>
                  <a:gd name="T34" fmla="*/ 201 w 455"/>
                  <a:gd name="T35" fmla="*/ 53 h 60"/>
                  <a:gd name="T36" fmla="*/ 204 w 455"/>
                  <a:gd name="T37" fmla="*/ 53 h 60"/>
                  <a:gd name="T38" fmla="*/ 223 w 455"/>
                  <a:gd name="T39" fmla="*/ 59 h 60"/>
                  <a:gd name="T40" fmla="*/ 223 w 455"/>
                  <a:gd name="T41" fmla="*/ 60 h 60"/>
                  <a:gd name="T42" fmla="*/ 237 w 455"/>
                  <a:gd name="T43" fmla="*/ 60 h 60"/>
                  <a:gd name="T44" fmla="*/ 269 w 455"/>
                  <a:gd name="T45" fmla="*/ 59 h 60"/>
                  <a:gd name="T46" fmla="*/ 272 w 455"/>
                  <a:gd name="T47" fmla="*/ 58 h 60"/>
                  <a:gd name="T48" fmla="*/ 316 w 455"/>
                  <a:gd name="T49" fmla="*/ 48 h 60"/>
                  <a:gd name="T50" fmla="*/ 327 w 455"/>
                  <a:gd name="T51" fmla="*/ 40 h 60"/>
                  <a:gd name="T52" fmla="*/ 327 w 455"/>
                  <a:gd name="T53" fmla="*/ 39 h 60"/>
                  <a:gd name="T54" fmla="*/ 328 w 455"/>
                  <a:gd name="T55" fmla="*/ 39 h 60"/>
                  <a:gd name="T56" fmla="*/ 351 w 455"/>
                  <a:gd name="T57" fmla="*/ 35 h 60"/>
                  <a:gd name="T58" fmla="*/ 370 w 455"/>
                  <a:gd name="T59" fmla="*/ 33 h 60"/>
                  <a:gd name="T60" fmla="*/ 376 w 455"/>
                  <a:gd name="T61" fmla="*/ 33 h 60"/>
                  <a:gd name="T62" fmla="*/ 378 w 455"/>
                  <a:gd name="T63" fmla="*/ 34 h 60"/>
                  <a:gd name="T64" fmla="*/ 380 w 455"/>
                  <a:gd name="T65" fmla="*/ 34 h 60"/>
                  <a:gd name="T66" fmla="*/ 401 w 455"/>
                  <a:gd name="T67" fmla="*/ 31 h 60"/>
                  <a:gd name="T68" fmla="*/ 450 w 455"/>
                  <a:gd name="T69" fmla="*/ 5 h 60"/>
                  <a:gd name="T70" fmla="*/ 455 w 455"/>
                  <a:gd name="T7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5" h="60">
                    <a:moveTo>
                      <a:pt x="60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53" y="20"/>
                      <a:pt x="46" y="21"/>
                      <a:pt x="40" y="22"/>
                    </a:cubicBezTo>
                    <a:cubicBezTo>
                      <a:pt x="15" y="25"/>
                      <a:pt x="0" y="32"/>
                      <a:pt x="0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98" y="24"/>
                      <a:pt x="95" y="24"/>
                      <a:pt x="92" y="23"/>
                    </a:cubicBezTo>
                    <a:cubicBezTo>
                      <a:pt x="89" y="23"/>
                      <a:pt x="86" y="22"/>
                      <a:pt x="83" y="22"/>
                    </a:cubicBezTo>
                    <a:cubicBezTo>
                      <a:pt x="76" y="21"/>
                      <a:pt x="69" y="20"/>
                      <a:pt x="63" y="20"/>
                    </a:cubicBezTo>
                    <a:cubicBezTo>
                      <a:pt x="62" y="20"/>
                      <a:pt x="61" y="20"/>
                      <a:pt x="60" y="20"/>
                    </a:cubicBezTo>
                    <a:moveTo>
                      <a:pt x="455" y="0"/>
                    </a:moveTo>
                    <a:cubicBezTo>
                      <a:pt x="101" y="25"/>
                      <a:pt x="101" y="25"/>
                      <a:pt x="101" y="25"/>
                    </a:cubicBezTo>
                    <a:cubicBezTo>
                      <a:pt x="110" y="28"/>
                      <a:pt x="120" y="31"/>
                      <a:pt x="130" y="36"/>
                    </a:cubicBezTo>
                    <a:cubicBezTo>
                      <a:pt x="132" y="36"/>
                      <a:pt x="133" y="37"/>
                      <a:pt x="134" y="38"/>
                    </a:cubicBezTo>
                    <a:cubicBezTo>
                      <a:pt x="134" y="38"/>
                      <a:pt x="149" y="42"/>
                      <a:pt x="165" y="46"/>
                    </a:cubicBezTo>
                    <a:cubicBezTo>
                      <a:pt x="175" y="49"/>
                      <a:pt x="187" y="52"/>
                      <a:pt x="195" y="53"/>
                    </a:cubicBezTo>
                    <a:cubicBezTo>
                      <a:pt x="197" y="53"/>
                      <a:pt x="200" y="53"/>
                      <a:pt x="201" y="53"/>
                    </a:cubicBezTo>
                    <a:cubicBezTo>
                      <a:pt x="203" y="53"/>
                      <a:pt x="204" y="53"/>
                      <a:pt x="204" y="53"/>
                    </a:cubicBezTo>
                    <a:cubicBezTo>
                      <a:pt x="223" y="59"/>
                      <a:pt x="223" y="59"/>
                      <a:pt x="223" y="59"/>
                    </a:cubicBezTo>
                    <a:cubicBezTo>
                      <a:pt x="223" y="60"/>
                      <a:pt x="223" y="60"/>
                      <a:pt x="223" y="60"/>
                    </a:cubicBezTo>
                    <a:cubicBezTo>
                      <a:pt x="223" y="60"/>
                      <a:pt x="229" y="60"/>
                      <a:pt x="237" y="60"/>
                    </a:cubicBezTo>
                    <a:cubicBezTo>
                      <a:pt x="246" y="60"/>
                      <a:pt x="257" y="60"/>
                      <a:pt x="269" y="59"/>
                    </a:cubicBezTo>
                    <a:cubicBezTo>
                      <a:pt x="270" y="58"/>
                      <a:pt x="271" y="58"/>
                      <a:pt x="272" y="58"/>
                    </a:cubicBezTo>
                    <a:cubicBezTo>
                      <a:pt x="288" y="57"/>
                      <a:pt x="305" y="54"/>
                      <a:pt x="316" y="48"/>
                    </a:cubicBezTo>
                    <a:cubicBezTo>
                      <a:pt x="321" y="46"/>
                      <a:pt x="324" y="43"/>
                      <a:pt x="327" y="40"/>
                    </a:cubicBezTo>
                    <a:cubicBezTo>
                      <a:pt x="327" y="39"/>
                      <a:pt x="327" y="39"/>
                      <a:pt x="327" y="39"/>
                    </a:cubicBezTo>
                    <a:cubicBezTo>
                      <a:pt x="327" y="39"/>
                      <a:pt x="327" y="39"/>
                      <a:pt x="328" y="39"/>
                    </a:cubicBezTo>
                    <a:cubicBezTo>
                      <a:pt x="330" y="38"/>
                      <a:pt x="340" y="36"/>
                      <a:pt x="351" y="35"/>
                    </a:cubicBezTo>
                    <a:cubicBezTo>
                      <a:pt x="358" y="34"/>
                      <a:pt x="365" y="33"/>
                      <a:pt x="370" y="33"/>
                    </a:cubicBezTo>
                    <a:cubicBezTo>
                      <a:pt x="372" y="33"/>
                      <a:pt x="374" y="33"/>
                      <a:pt x="376" y="33"/>
                    </a:cubicBezTo>
                    <a:cubicBezTo>
                      <a:pt x="377" y="33"/>
                      <a:pt x="377" y="34"/>
                      <a:pt x="378" y="34"/>
                    </a:cubicBezTo>
                    <a:cubicBezTo>
                      <a:pt x="378" y="34"/>
                      <a:pt x="378" y="34"/>
                      <a:pt x="380" y="34"/>
                    </a:cubicBezTo>
                    <a:cubicBezTo>
                      <a:pt x="383" y="34"/>
                      <a:pt x="390" y="34"/>
                      <a:pt x="401" y="31"/>
                    </a:cubicBezTo>
                    <a:cubicBezTo>
                      <a:pt x="413" y="27"/>
                      <a:pt x="431" y="20"/>
                      <a:pt x="450" y="5"/>
                    </a:cubicBezTo>
                    <a:cubicBezTo>
                      <a:pt x="452" y="3"/>
                      <a:pt x="454" y="2"/>
                      <a:pt x="455" y="0"/>
                    </a:cubicBezTo>
                  </a:path>
                </a:pathLst>
              </a:custGeom>
              <a:solidFill>
                <a:srgbClr val="9FC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5" name="Freeform 3592">
                <a:extLst>
                  <a:ext uri="{FF2B5EF4-FFF2-40B4-BE49-F238E27FC236}">
                    <a16:creationId xmlns:a16="http://schemas.microsoft.com/office/drawing/2014/main" id="{3739628D-57E1-4976-8CFE-AF609B4A7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" y="3047"/>
                <a:ext cx="485" cy="155"/>
              </a:xfrm>
              <a:custGeom>
                <a:avLst/>
                <a:gdLst>
                  <a:gd name="T0" fmla="*/ 58 w 568"/>
                  <a:gd name="T1" fmla="*/ 0 h 183"/>
                  <a:gd name="T2" fmla="*/ 2 w 568"/>
                  <a:gd name="T3" fmla="*/ 17 h 183"/>
                  <a:gd name="T4" fmla="*/ 0 w 568"/>
                  <a:gd name="T5" fmla="*/ 21 h 183"/>
                  <a:gd name="T6" fmla="*/ 17 w 568"/>
                  <a:gd name="T7" fmla="*/ 22 h 183"/>
                  <a:gd name="T8" fmla="*/ 35 w 568"/>
                  <a:gd name="T9" fmla="*/ 21 h 183"/>
                  <a:gd name="T10" fmla="*/ 52 w 568"/>
                  <a:gd name="T11" fmla="*/ 21 h 183"/>
                  <a:gd name="T12" fmla="*/ 80 w 568"/>
                  <a:gd name="T13" fmla="*/ 24 h 183"/>
                  <a:gd name="T14" fmla="*/ 137 w 568"/>
                  <a:gd name="T15" fmla="*/ 43 h 183"/>
                  <a:gd name="T16" fmla="*/ 193 w 568"/>
                  <a:gd name="T17" fmla="*/ 68 h 183"/>
                  <a:gd name="T18" fmla="*/ 250 w 568"/>
                  <a:gd name="T19" fmla="*/ 117 h 183"/>
                  <a:gd name="T20" fmla="*/ 267 w 568"/>
                  <a:gd name="T21" fmla="*/ 122 h 183"/>
                  <a:gd name="T22" fmla="*/ 274 w 568"/>
                  <a:gd name="T23" fmla="*/ 122 h 183"/>
                  <a:gd name="T24" fmla="*/ 281 w 568"/>
                  <a:gd name="T25" fmla="*/ 122 h 183"/>
                  <a:gd name="T26" fmla="*/ 287 w 568"/>
                  <a:gd name="T27" fmla="*/ 122 h 183"/>
                  <a:gd name="T28" fmla="*/ 301 w 568"/>
                  <a:gd name="T29" fmla="*/ 127 h 183"/>
                  <a:gd name="T30" fmla="*/ 331 w 568"/>
                  <a:gd name="T31" fmla="*/ 130 h 183"/>
                  <a:gd name="T32" fmla="*/ 349 w 568"/>
                  <a:gd name="T33" fmla="*/ 124 h 183"/>
                  <a:gd name="T34" fmla="*/ 358 w 568"/>
                  <a:gd name="T35" fmla="*/ 124 h 183"/>
                  <a:gd name="T36" fmla="*/ 444 w 568"/>
                  <a:gd name="T37" fmla="*/ 133 h 183"/>
                  <a:gd name="T38" fmla="*/ 470 w 568"/>
                  <a:gd name="T39" fmla="*/ 139 h 183"/>
                  <a:gd name="T40" fmla="*/ 504 w 568"/>
                  <a:gd name="T41" fmla="*/ 159 h 183"/>
                  <a:gd name="T42" fmla="*/ 541 w 568"/>
                  <a:gd name="T43" fmla="*/ 173 h 183"/>
                  <a:gd name="T44" fmla="*/ 556 w 568"/>
                  <a:gd name="T45" fmla="*/ 183 h 183"/>
                  <a:gd name="T46" fmla="*/ 556 w 568"/>
                  <a:gd name="T47" fmla="*/ 183 h 183"/>
                  <a:gd name="T48" fmla="*/ 567 w 568"/>
                  <a:gd name="T49" fmla="*/ 180 h 183"/>
                  <a:gd name="T50" fmla="*/ 560 w 568"/>
                  <a:gd name="T51" fmla="*/ 169 h 183"/>
                  <a:gd name="T52" fmla="*/ 512 w 568"/>
                  <a:gd name="T53" fmla="*/ 133 h 183"/>
                  <a:gd name="T54" fmla="*/ 381 w 568"/>
                  <a:gd name="T55" fmla="*/ 88 h 183"/>
                  <a:gd name="T56" fmla="*/ 379 w 568"/>
                  <a:gd name="T57" fmla="*/ 88 h 183"/>
                  <a:gd name="T58" fmla="*/ 357 w 568"/>
                  <a:gd name="T59" fmla="*/ 95 h 183"/>
                  <a:gd name="T60" fmla="*/ 293 w 568"/>
                  <a:gd name="T61" fmla="*/ 105 h 183"/>
                  <a:gd name="T62" fmla="*/ 289 w 568"/>
                  <a:gd name="T63" fmla="*/ 106 h 183"/>
                  <a:gd name="T64" fmla="*/ 283 w 568"/>
                  <a:gd name="T65" fmla="*/ 105 h 183"/>
                  <a:gd name="T66" fmla="*/ 192 w 568"/>
                  <a:gd name="T67" fmla="*/ 43 h 183"/>
                  <a:gd name="T68" fmla="*/ 137 w 568"/>
                  <a:gd name="T69" fmla="*/ 19 h 183"/>
                  <a:gd name="T70" fmla="*/ 84 w 568"/>
                  <a:gd name="T71" fmla="*/ 2 h 183"/>
                  <a:gd name="T72" fmla="*/ 58 w 568"/>
                  <a:gd name="T73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8" h="183">
                    <a:moveTo>
                      <a:pt x="58" y="0"/>
                    </a:moveTo>
                    <a:cubicBezTo>
                      <a:pt x="25" y="0"/>
                      <a:pt x="8" y="11"/>
                      <a:pt x="2" y="17"/>
                    </a:cubicBezTo>
                    <a:cubicBezTo>
                      <a:pt x="0" y="19"/>
                      <a:pt x="0" y="21"/>
                      <a:pt x="0" y="21"/>
                    </a:cubicBezTo>
                    <a:cubicBezTo>
                      <a:pt x="6" y="22"/>
                      <a:pt x="12" y="22"/>
                      <a:pt x="17" y="22"/>
                    </a:cubicBezTo>
                    <a:cubicBezTo>
                      <a:pt x="23" y="22"/>
                      <a:pt x="29" y="22"/>
                      <a:pt x="35" y="21"/>
                    </a:cubicBezTo>
                    <a:cubicBezTo>
                      <a:pt x="41" y="21"/>
                      <a:pt x="46" y="21"/>
                      <a:pt x="52" y="21"/>
                    </a:cubicBezTo>
                    <a:cubicBezTo>
                      <a:pt x="61" y="21"/>
                      <a:pt x="70" y="21"/>
                      <a:pt x="80" y="24"/>
                    </a:cubicBezTo>
                    <a:cubicBezTo>
                      <a:pt x="90" y="26"/>
                      <a:pt x="114" y="34"/>
                      <a:pt x="137" y="43"/>
                    </a:cubicBezTo>
                    <a:cubicBezTo>
                      <a:pt x="161" y="52"/>
                      <a:pt x="184" y="62"/>
                      <a:pt x="193" y="68"/>
                    </a:cubicBezTo>
                    <a:cubicBezTo>
                      <a:pt x="214" y="82"/>
                      <a:pt x="232" y="98"/>
                      <a:pt x="250" y="117"/>
                    </a:cubicBezTo>
                    <a:cubicBezTo>
                      <a:pt x="255" y="121"/>
                      <a:pt x="261" y="122"/>
                      <a:pt x="267" y="122"/>
                    </a:cubicBezTo>
                    <a:cubicBezTo>
                      <a:pt x="269" y="122"/>
                      <a:pt x="272" y="122"/>
                      <a:pt x="274" y="122"/>
                    </a:cubicBezTo>
                    <a:cubicBezTo>
                      <a:pt x="276" y="122"/>
                      <a:pt x="279" y="122"/>
                      <a:pt x="281" y="122"/>
                    </a:cubicBezTo>
                    <a:cubicBezTo>
                      <a:pt x="283" y="122"/>
                      <a:pt x="285" y="122"/>
                      <a:pt x="287" y="122"/>
                    </a:cubicBezTo>
                    <a:cubicBezTo>
                      <a:pt x="293" y="124"/>
                      <a:pt x="297" y="126"/>
                      <a:pt x="301" y="127"/>
                    </a:cubicBezTo>
                    <a:cubicBezTo>
                      <a:pt x="310" y="127"/>
                      <a:pt x="321" y="130"/>
                      <a:pt x="331" y="130"/>
                    </a:cubicBezTo>
                    <a:cubicBezTo>
                      <a:pt x="337" y="130"/>
                      <a:pt x="343" y="129"/>
                      <a:pt x="349" y="124"/>
                    </a:cubicBezTo>
                    <a:cubicBezTo>
                      <a:pt x="352" y="124"/>
                      <a:pt x="355" y="124"/>
                      <a:pt x="358" y="124"/>
                    </a:cubicBezTo>
                    <a:cubicBezTo>
                      <a:pt x="387" y="124"/>
                      <a:pt x="415" y="127"/>
                      <a:pt x="444" y="133"/>
                    </a:cubicBezTo>
                    <a:cubicBezTo>
                      <a:pt x="453" y="134"/>
                      <a:pt x="461" y="136"/>
                      <a:pt x="470" y="139"/>
                    </a:cubicBezTo>
                    <a:cubicBezTo>
                      <a:pt x="483" y="144"/>
                      <a:pt x="492" y="153"/>
                      <a:pt x="504" y="159"/>
                    </a:cubicBezTo>
                    <a:cubicBezTo>
                      <a:pt x="514" y="166"/>
                      <a:pt x="529" y="167"/>
                      <a:pt x="541" y="173"/>
                    </a:cubicBezTo>
                    <a:cubicBezTo>
                      <a:pt x="547" y="176"/>
                      <a:pt x="551" y="181"/>
                      <a:pt x="556" y="183"/>
                    </a:cubicBezTo>
                    <a:cubicBezTo>
                      <a:pt x="556" y="183"/>
                      <a:pt x="556" y="183"/>
                      <a:pt x="556" y="183"/>
                    </a:cubicBezTo>
                    <a:cubicBezTo>
                      <a:pt x="560" y="182"/>
                      <a:pt x="568" y="183"/>
                      <a:pt x="567" y="180"/>
                    </a:cubicBezTo>
                    <a:cubicBezTo>
                      <a:pt x="568" y="176"/>
                      <a:pt x="563" y="172"/>
                      <a:pt x="560" y="169"/>
                    </a:cubicBezTo>
                    <a:cubicBezTo>
                      <a:pt x="543" y="157"/>
                      <a:pt x="529" y="143"/>
                      <a:pt x="512" y="133"/>
                    </a:cubicBezTo>
                    <a:cubicBezTo>
                      <a:pt x="471" y="110"/>
                      <a:pt x="428" y="93"/>
                      <a:pt x="381" y="88"/>
                    </a:cubicBezTo>
                    <a:cubicBezTo>
                      <a:pt x="381" y="88"/>
                      <a:pt x="380" y="88"/>
                      <a:pt x="379" y="88"/>
                    </a:cubicBezTo>
                    <a:cubicBezTo>
                      <a:pt x="371" y="88"/>
                      <a:pt x="364" y="93"/>
                      <a:pt x="357" y="95"/>
                    </a:cubicBezTo>
                    <a:cubicBezTo>
                      <a:pt x="337" y="101"/>
                      <a:pt x="313" y="92"/>
                      <a:pt x="293" y="105"/>
                    </a:cubicBezTo>
                    <a:cubicBezTo>
                      <a:pt x="292" y="106"/>
                      <a:pt x="290" y="106"/>
                      <a:pt x="289" y="106"/>
                    </a:cubicBezTo>
                    <a:cubicBezTo>
                      <a:pt x="287" y="106"/>
                      <a:pt x="285" y="105"/>
                      <a:pt x="283" y="105"/>
                    </a:cubicBezTo>
                    <a:cubicBezTo>
                      <a:pt x="252" y="83"/>
                      <a:pt x="223" y="63"/>
                      <a:pt x="192" y="43"/>
                    </a:cubicBezTo>
                    <a:cubicBezTo>
                      <a:pt x="183" y="36"/>
                      <a:pt x="160" y="27"/>
                      <a:pt x="137" y="19"/>
                    </a:cubicBezTo>
                    <a:cubicBezTo>
                      <a:pt x="114" y="11"/>
                      <a:pt x="92" y="4"/>
                      <a:pt x="84" y="2"/>
                    </a:cubicBezTo>
                    <a:cubicBezTo>
                      <a:pt x="74" y="1"/>
                      <a:pt x="66" y="0"/>
                      <a:pt x="58" y="0"/>
                    </a:cubicBezTo>
                  </a:path>
                </a:pathLst>
              </a:custGeom>
              <a:solidFill>
                <a:srgbClr val="9FC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6" name="Freeform 3593">
                <a:extLst>
                  <a:ext uri="{FF2B5EF4-FFF2-40B4-BE49-F238E27FC236}">
                    <a16:creationId xmlns:a16="http://schemas.microsoft.com/office/drawing/2014/main" id="{2D69A7AE-E38C-4B8A-AAFA-5E6AD2ACE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" y="3475"/>
                <a:ext cx="294" cy="151"/>
              </a:xfrm>
              <a:custGeom>
                <a:avLst/>
                <a:gdLst>
                  <a:gd name="T0" fmla="*/ 163 w 344"/>
                  <a:gd name="T1" fmla="*/ 0 h 178"/>
                  <a:gd name="T2" fmla="*/ 126 w 344"/>
                  <a:gd name="T3" fmla="*/ 7 h 178"/>
                  <a:gd name="T4" fmla="*/ 68 w 344"/>
                  <a:gd name="T5" fmla="*/ 78 h 178"/>
                  <a:gd name="T6" fmla="*/ 56 w 344"/>
                  <a:gd name="T7" fmla="*/ 103 h 178"/>
                  <a:gd name="T8" fmla="*/ 43 w 344"/>
                  <a:gd name="T9" fmla="*/ 125 h 178"/>
                  <a:gd name="T10" fmla="*/ 0 w 344"/>
                  <a:gd name="T11" fmla="*/ 151 h 178"/>
                  <a:gd name="T12" fmla="*/ 89 w 344"/>
                  <a:gd name="T13" fmla="*/ 175 h 178"/>
                  <a:gd name="T14" fmla="*/ 168 w 344"/>
                  <a:gd name="T15" fmla="*/ 178 h 178"/>
                  <a:gd name="T16" fmla="*/ 168 w 344"/>
                  <a:gd name="T17" fmla="*/ 178 h 178"/>
                  <a:gd name="T18" fmla="*/ 168 w 344"/>
                  <a:gd name="T19" fmla="*/ 178 h 178"/>
                  <a:gd name="T20" fmla="*/ 168 w 344"/>
                  <a:gd name="T21" fmla="*/ 178 h 178"/>
                  <a:gd name="T22" fmla="*/ 168 w 344"/>
                  <a:gd name="T23" fmla="*/ 178 h 178"/>
                  <a:gd name="T24" fmla="*/ 170 w 344"/>
                  <a:gd name="T25" fmla="*/ 178 h 178"/>
                  <a:gd name="T26" fmla="*/ 172 w 344"/>
                  <a:gd name="T27" fmla="*/ 178 h 178"/>
                  <a:gd name="T28" fmla="*/ 172 w 344"/>
                  <a:gd name="T29" fmla="*/ 178 h 178"/>
                  <a:gd name="T30" fmla="*/ 172 w 344"/>
                  <a:gd name="T31" fmla="*/ 178 h 178"/>
                  <a:gd name="T32" fmla="*/ 185 w 344"/>
                  <a:gd name="T33" fmla="*/ 178 h 178"/>
                  <a:gd name="T34" fmla="*/ 186 w 344"/>
                  <a:gd name="T35" fmla="*/ 178 h 178"/>
                  <a:gd name="T36" fmla="*/ 191 w 344"/>
                  <a:gd name="T37" fmla="*/ 177 h 178"/>
                  <a:gd name="T38" fmla="*/ 198 w 344"/>
                  <a:gd name="T39" fmla="*/ 177 h 178"/>
                  <a:gd name="T40" fmla="*/ 198 w 344"/>
                  <a:gd name="T41" fmla="*/ 177 h 178"/>
                  <a:gd name="T42" fmla="*/ 220 w 344"/>
                  <a:gd name="T43" fmla="*/ 164 h 178"/>
                  <a:gd name="T44" fmla="*/ 220 w 344"/>
                  <a:gd name="T45" fmla="*/ 163 h 178"/>
                  <a:gd name="T46" fmla="*/ 236 w 344"/>
                  <a:gd name="T47" fmla="*/ 141 h 178"/>
                  <a:gd name="T48" fmla="*/ 280 w 344"/>
                  <a:gd name="T49" fmla="*/ 98 h 178"/>
                  <a:gd name="T50" fmla="*/ 344 w 344"/>
                  <a:gd name="T51" fmla="*/ 35 h 178"/>
                  <a:gd name="T52" fmla="*/ 344 w 344"/>
                  <a:gd name="T53" fmla="*/ 34 h 178"/>
                  <a:gd name="T54" fmla="*/ 281 w 344"/>
                  <a:gd name="T55" fmla="*/ 25 h 178"/>
                  <a:gd name="T56" fmla="*/ 189 w 344"/>
                  <a:gd name="T57" fmla="*/ 18 h 178"/>
                  <a:gd name="T58" fmla="*/ 189 w 344"/>
                  <a:gd name="T59" fmla="*/ 18 h 178"/>
                  <a:gd name="T60" fmla="*/ 189 w 344"/>
                  <a:gd name="T61" fmla="*/ 18 h 178"/>
                  <a:gd name="T62" fmla="*/ 189 w 344"/>
                  <a:gd name="T63" fmla="*/ 18 h 178"/>
                  <a:gd name="T64" fmla="*/ 200 w 344"/>
                  <a:gd name="T65" fmla="*/ 15 h 178"/>
                  <a:gd name="T66" fmla="*/ 200 w 344"/>
                  <a:gd name="T67" fmla="*/ 15 h 178"/>
                  <a:gd name="T68" fmla="*/ 200 w 344"/>
                  <a:gd name="T69" fmla="*/ 15 h 178"/>
                  <a:gd name="T70" fmla="*/ 200 w 344"/>
                  <a:gd name="T71" fmla="*/ 15 h 178"/>
                  <a:gd name="T72" fmla="*/ 200 w 344"/>
                  <a:gd name="T73" fmla="*/ 15 h 178"/>
                  <a:gd name="T74" fmla="*/ 204 w 344"/>
                  <a:gd name="T75" fmla="*/ 15 h 178"/>
                  <a:gd name="T76" fmla="*/ 283 w 344"/>
                  <a:gd name="T77" fmla="*/ 20 h 178"/>
                  <a:gd name="T78" fmla="*/ 283 w 344"/>
                  <a:gd name="T79" fmla="*/ 20 h 178"/>
                  <a:gd name="T80" fmla="*/ 321 w 344"/>
                  <a:gd name="T81" fmla="*/ 11 h 178"/>
                  <a:gd name="T82" fmla="*/ 308 w 344"/>
                  <a:gd name="T83" fmla="*/ 4 h 178"/>
                  <a:gd name="T84" fmla="*/ 163 w 344"/>
                  <a:gd name="T8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4" h="178">
                    <a:moveTo>
                      <a:pt x="163" y="0"/>
                    </a:moveTo>
                    <a:cubicBezTo>
                      <a:pt x="152" y="3"/>
                      <a:pt x="141" y="5"/>
                      <a:pt x="126" y="7"/>
                    </a:cubicBezTo>
                    <a:cubicBezTo>
                      <a:pt x="96" y="13"/>
                      <a:pt x="83" y="46"/>
                      <a:pt x="68" y="78"/>
                    </a:cubicBezTo>
                    <a:cubicBezTo>
                      <a:pt x="65" y="87"/>
                      <a:pt x="61" y="95"/>
                      <a:pt x="56" y="103"/>
                    </a:cubicBezTo>
                    <a:cubicBezTo>
                      <a:pt x="52" y="111"/>
                      <a:pt x="48" y="118"/>
                      <a:pt x="43" y="125"/>
                    </a:cubicBezTo>
                    <a:cubicBezTo>
                      <a:pt x="33" y="138"/>
                      <a:pt x="20" y="148"/>
                      <a:pt x="0" y="151"/>
                    </a:cubicBezTo>
                    <a:cubicBezTo>
                      <a:pt x="14" y="159"/>
                      <a:pt x="139" y="165"/>
                      <a:pt x="89" y="175"/>
                    </a:cubicBezTo>
                    <a:cubicBezTo>
                      <a:pt x="115" y="176"/>
                      <a:pt x="142" y="177"/>
                      <a:pt x="168" y="178"/>
                    </a:cubicBezTo>
                    <a:cubicBezTo>
                      <a:pt x="168" y="178"/>
                      <a:pt x="168" y="178"/>
                      <a:pt x="168" y="178"/>
                    </a:cubicBezTo>
                    <a:cubicBezTo>
                      <a:pt x="168" y="178"/>
                      <a:pt x="168" y="178"/>
                      <a:pt x="168" y="178"/>
                    </a:cubicBezTo>
                    <a:cubicBezTo>
                      <a:pt x="168" y="178"/>
                      <a:pt x="168" y="178"/>
                      <a:pt x="168" y="178"/>
                    </a:cubicBezTo>
                    <a:cubicBezTo>
                      <a:pt x="168" y="178"/>
                      <a:pt x="168" y="178"/>
                      <a:pt x="168" y="178"/>
                    </a:cubicBezTo>
                    <a:cubicBezTo>
                      <a:pt x="169" y="178"/>
                      <a:pt x="169" y="178"/>
                      <a:pt x="170" y="178"/>
                    </a:cubicBezTo>
                    <a:cubicBezTo>
                      <a:pt x="171" y="178"/>
                      <a:pt x="171" y="178"/>
                      <a:pt x="172" y="178"/>
                    </a:cubicBezTo>
                    <a:cubicBezTo>
                      <a:pt x="172" y="178"/>
                      <a:pt x="172" y="178"/>
                      <a:pt x="172" y="178"/>
                    </a:cubicBezTo>
                    <a:cubicBezTo>
                      <a:pt x="172" y="178"/>
                      <a:pt x="172" y="178"/>
                      <a:pt x="172" y="178"/>
                    </a:cubicBezTo>
                    <a:cubicBezTo>
                      <a:pt x="176" y="178"/>
                      <a:pt x="181" y="178"/>
                      <a:pt x="185" y="178"/>
                    </a:cubicBezTo>
                    <a:cubicBezTo>
                      <a:pt x="185" y="178"/>
                      <a:pt x="186" y="178"/>
                      <a:pt x="186" y="178"/>
                    </a:cubicBezTo>
                    <a:cubicBezTo>
                      <a:pt x="188" y="178"/>
                      <a:pt x="190" y="178"/>
                      <a:pt x="191" y="177"/>
                    </a:cubicBezTo>
                    <a:cubicBezTo>
                      <a:pt x="194" y="177"/>
                      <a:pt x="196" y="177"/>
                      <a:pt x="198" y="177"/>
                    </a:cubicBezTo>
                    <a:cubicBezTo>
                      <a:pt x="198" y="177"/>
                      <a:pt x="198" y="177"/>
                      <a:pt x="198" y="177"/>
                    </a:cubicBezTo>
                    <a:cubicBezTo>
                      <a:pt x="207" y="173"/>
                      <a:pt x="215" y="169"/>
                      <a:pt x="220" y="164"/>
                    </a:cubicBezTo>
                    <a:cubicBezTo>
                      <a:pt x="220" y="164"/>
                      <a:pt x="220" y="164"/>
                      <a:pt x="220" y="163"/>
                    </a:cubicBezTo>
                    <a:cubicBezTo>
                      <a:pt x="220" y="160"/>
                      <a:pt x="226" y="152"/>
                      <a:pt x="236" y="141"/>
                    </a:cubicBezTo>
                    <a:cubicBezTo>
                      <a:pt x="248" y="129"/>
                      <a:pt x="263" y="112"/>
                      <a:pt x="280" y="98"/>
                    </a:cubicBezTo>
                    <a:cubicBezTo>
                      <a:pt x="312" y="69"/>
                      <a:pt x="344" y="40"/>
                      <a:pt x="344" y="35"/>
                    </a:cubicBezTo>
                    <a:cubicBezTo>
                      <a:pt x="344" y="34"/>
                      <a:pt x="344" y="34"/>
                      <a:pt x="344" y="34"/>
                    </a:cubicBezTo>
                    <a:cubicBezTo>
                      <a:pt x="322" y="31"/>
                      <a:pt x="303" y="28"/>
                      <a:pt x="281" y="25"/>
                    </a:cubicBezTo>
                    <a:cubicBezTo>
                      <a:pt x="251" y="23"/>
                      <a:pt x="207" y="22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7"/>
                      <a:pt x="185" y="15"/>
                      <a:pt x="200" y="15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1" y="15"/>
                      <a:pt x="202" y="15"/>
                      <a:pt x="204" y="15"/>
                    </a:cubicBezTo>
                    <a:cubicBezTo>
                      <a:pt x="230" y="16"/>
                      <a:pt x="257" y="18"/>
                      <a:pt x="283" y="20"/>
                    </a:cubicBezTo>
                    <a:cubicBezTo>
                      <a:pt x="283" y="20"/>
                      <a:pt x="283" y="20"/>
                      <a:pt x="283" y="20"/>
                    </a:cubicBezTo>
                    <a:cubicBezTo>
                      <a:pt x="298" y="17"/>
                      <a:pt x="310" y="14"/>
                      <a:pt x="321" y="11"/>
                    </a:cubicBezTo>
                    <a:cubicBezTo>
                      <a:pt x="316" y="8"/>
                      <a:pt x="314" y="6"/>
                      <a:pt x="308" y="4"/>
                    </a:cubicBezTo>
                    <a:cubicBezTo>
                      <a:pt x="261" y="3"/>
                      <a:pt x="211" y="1"/>
                      <a:pt x="163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7" name="Freeform 3594">
                <a:extLst>
                  <a:ext uri="{FF2B5EF4-FFF2-40B4-BE49-F238E27FC236}">
                    <a16:creationId xmlns:a16="http://schemas.microsoft.com/office/drawing/2014/main" id="{49BF1059-BD77-46B6-9D65-6E6D1711E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2" y="3487"/>
                <a:ext cx="83" cy="9"/>
              </a:xfrm>
              <a:custGeom>
                <a:avLst/>
                <a:gdLst>
                  <a:gd name="T0" fmla="*/ 15 w 98"/>
                  <a:gd name="T1" fmla="*/ 0 h 10"/>
                  <a:gd name="T2" fmla="*/ 15 w 98"/>
                  <a:gd name="T3" fmla="*/ 0 h 10"/>
                  <a:gd name="T4" fmla="*/ 4 w 98"/>
                  <a:gd name="T5" fmla="*/ 3 h 10"/>
                  <a:gd name="T6" fmla="*/ 4 w 98"/>
                  <a:gd name="T7" fmla="*/ 3 h 10"/>
                  <a:gd name="T8" fmla="*/ 4 w 98"/>
                  <a:gd name="T9" fmla="*/ 3 h 10"/>
                  <a:gd name="T10" fmla="*/ 96 w 98"/>
                  <a:gd name="T11" fmla="*/ 10 h 10"/>
                  <a:gd name="T12" fmla="*/ 96 w 98"/>
                  <a:gd name="T13" fmla="*/ 10 h 10"/>
                  <a:gd name="T14" fmla="*/ 96 w 98"/>
                  <a:gd name="T15" fmla="*/ 10 h 10"/>
                  <a:gd name="T16" fmla="*/ 98 w 98"/>
                  <a:gd name="T17" fmla="*/ 5 h 10"/>
                  <a:gd name="T18" fmla="*/ 19 w 98"/>
                  <a:gd name="T19" fmla="*/ 0 h 10"/>
                  <a:gd name="T20" fmla="*/ 15 w 98"/>
                  <a:gd name="T21" fmla="*/ 0 h 10"/>
                  <a:gd name="T22" fmla="*/ 15 w 98"/>
                  <a:gd name="T23" fmla="*/ 0 h 10"/>
                  <a:gd name="T24" fmla="*/ 15 w 98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10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2" y="7"/>
                      <a:pt x="66" y="8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8"/>
                      <a:pt x="97" y="6"/>
                      <a:pt x="98" y="5"/>
                    </a:cubicBezTo>
                    <a:cubicBezTo>
                      <a:pt x="72" y="3"/>
                      <a:pt x="45" y="1"/>
                      <a:pt x="19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8" name="Freeform 3595">
                <a:extLst>
                  <a:ext uri="{FF2B5EF4-FFF2-40B4-BE49-F238E27FC236}">
                    <a16:creationId xmlns:a16="http://schemas.microsoft.com/office/drawing/2014/main" id="{00F406C0-4DCF-4457-8874-7E14F05CB7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" y="3752"/>
                <a:ext cx="139" cy="5"/>
              </a:xfrm>
              <a:custGeom>
                <a:avLst/>
                <a:gdLst>
                  <a:gd name="T0" fmla="*/ 124 w 162"/>
                  <a:gd name="T1" fmla="*/ 4 h 6"/>
                  <a:gd name="T2" fmla="*/ 14 w 162"/>
                  <a:gd name="T3" fmla="*/ 0 h 6"/>
                  <a:gd name="T4" fmla="*/ 124 w 162"/>
                  <a:gd name="T5" fmla="*/ 4 h 6"/>
                  <a:gd name="T6" fmla="*/ 14 w 162"/>
                  <a:gd name="T7" fmla="*/ 0 h 6"/>
                  <a:gd name="T8" fmla="*/ 0 w 162"/>
                  <a:gd name="T9" fmla="*/ 1 h 6"/>
                  <a:gd name="T10" fmla="*/ 121 w 162"/>
                  <a:gd name="T11" fmla="*/ 6 h 6"/>
                  <a:gd name="T12" fmla="*/ 142 w 162"/>
                  <a:gd name="T13" fmla="*/ 1 h 6"/>
                  <a:gd name="T14" fmla="*/ 14 w 16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2" h="6">
                    <a:moveTo>
                      <a:pt x="124" y="4"/>
                    </a:moveTo>
                    <a:cubicBezTo>
                      <a:pt x="88" y="4"/>
                      <a:pt x="49" y="4"/>
                      <a:pt x="14" y="0"/>
                    </a:cubicBezTo>
                    <a:cubicBezTo>
                      <a:pt x="72" y="2"/>
                      <a:pt x="146" y="1"/>
                      <a:pt x="124" y="4"/>
                    </a:cubicBezTo>
                    <a:moveTo>
                      <a:pt x="14" y="0"/>
                    </a:moveTo>
                    <a:cubicBezTo>
                      <a:pt x="10" y="0"/>
                      <a:pt x="4" y="0"/>
                      <a:pt x="0" y="1"/>
                    </a:cubicBezTo>
                    <a:cubicBezTo>
                      <a:pt x="37" y="4"/>
                      <a:pt x="88" y="6"/>
                      <a:pt x="121" y="6"/>
                    </a:cubicBezTo>
                    <a:cubicBezTo>
                      <a:pt x="148" y="6"/>
                      <a:pt x="162" y="5"/>
                      <a:pt x="142" y="1"/>
                    </a:cubicBezTo>
                    <a:cubicBezTo>
                      <a:pt x="99" y="1"/>
                      <a:pt x="56" y="0"/>
                      <a:pt x="14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9" name="Freeform 3596">
                <a:extLst>
                  <a:ext uri="{FF2B5EF4-FFF2-40B4-BE49-F238E27FC236}">
                    <a16:creationId xmlns:a16="http://schemas.microsoft.com/office/drawing/2014/main" id="{F6D31FAC-3F56-450E-9EDD-EF06E4004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8" y="3752"/>
                <a:ext cx="113" cy="3"/>
              </a:xfrm>
              <a:custGeom>
                <a:avLst/>
                <a:gdLst>
                  <a:gd name="T0" fmla="*/ 0 w 132"/>
                  <a:gd name="T1" fmla="*/ 0 h 4"/>
                  <a:gd name="T2" fmla="*/ 110 w 132"/>
                  <a:gd name="T3" fmla="*/ 4 h 4"/>
                  <a:gd name="T4" fmla="*/ 0 w 13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4">
                    <a:moveTo>
                      <a:pt x="0" y="0"/>
                    </a:moveTo>
                    <a:cubicBezTo>
                      <a:pt x="35" y="4"/>
                      <a:pt x="74" y="4"/>
                      <a:pt x="110" y="4"/>
                    </a:cubicBezTo>
                    <a:cubicBezTo>
                      <a:pt x="132" y="1"/>
                      <a:pt x="58" y="2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0" name="Freeform 3597">
                <a:extLst>
                  <a:ext uri="{FF2B5EF4-FFF2-40B4-BE49-F238E27FC236}">
                    <a16:creationId xmlns:a16="http://schemas.microsoft.com/office/drawing/2014/main" id="{AFBCF81A-4954-4B62-A1A6-667EF1435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8" y="3228"/>
                <a:ext cx="278" cy="39"/>
              </a:xfrm>
              <a:custGeom>
                <a:avLst/>
                <a:gdLst>
                  <a:gd name="T0" fmla="*/ 4 w 325"/>
                  <a:gd name="T1" fmla="*/ 0 h 46"/>
                  <a:gd name="T2" fmla="*/ 2 w 325"/>
                  <a:gd name="T3" fmla="*/ 2 h 46"/>
                  <a:gd name="T4" fmla="*/ 40 w 325"/>
                  <a:gd name="T5" fmla="*/ 19 h 46"/>
                  <a:gd name="T6" fmla="*/ 40 w 325"/>
                  <a:gd name="T7" fmla="*/ 19 h 46"/>
                  <a:gd name="T8" fmla="*/ 40 w 325"/>
                  <a:gd name="T9" fmla="*/ 19 h 46"/>
                  <a:gd name="T10" fmla="*/ 40 w 325"/>
                  <a:gd name="T11" fmla="*/ 19 h 46"/>
                  <a:gd name="T12" fmla="*/ 40 w 325"/>
                  <a:gd name="T13" fmla="*/ 19 h 46"/>
                  <a:gd name="T14" fmla="*/ 39 w 325"/>
                  <a:gd name="T15" fmla="*/ 19 h 46"/>
                  <a:gd name="T16" fmla="*/ 30 w 325"/>
                  <a:gd name="T17" fmla="*/ 19 h 46"/>
                  <a:gd name="T18" fmla="*/ 30 w 325"/>
                  <a:gd name="T19" fmla="*/ 19 h 46"/>
                  <a:gd name="T20" fmla="*/ 32 w 325"/>
                  <a:gd name="T21" fmla="*/ 28 h 46"/>
                  <a:gd name="T22" fmla="*/ 33 w 325"/>
                  <a:gd name="T23" fmla="*/ 29 h 46"/>
                  <a:gd name="T24" fmla="*/ 33 w 325"/>
                  <a:gd name="T25" fmla="*/ 29 h 46"/>
                  <a:gd name="T26" fmla="*/ 34 w 325"/>
                  <a:gd name="T27" fmla="*/ 29 h 46"/>
                  <a:gd name="T28" fmla="*/ 50 w 325"/>
                  <a:gd name="T29" fmla="*/ 31 h 46"/>
                  <a:gd name="T30" fmla="*/ 66 w 325"/>
                  <a:gd name="T31" fmla="*/ 34 h 46"/>
                  <a:gd name="T32" fmla="*/ 27 w 325"/>
                  <a:gd name="T33" fmla="*/ 41 h 46"/>
                  <a:gd name="T34" fmla="*/ 27 w 325"/>
                  <a:gd name="T35" fmla="*/ 41 h 46"/>
                  <a:gd name="T36" fmla="*/ 27 w 325"/>
                  <a:gd name="T37" fmla="*/ 41 h 46"/>
                  <a:gd name="T38" fmla="*/ 93 w 325"/>
                  <a:gd name="T39" fmla="*/ 46 h 46"/>
                  <a:gd name="T40" fmla="*/ 66 w 325"/>
                  <a:gd name="T41" fmla="*/ 34 h 46"/>
                  <a:gd name="T42" fmla="*/ 66 w 325"/>
                  <a:gd name="T43" fmla="*/ 34 h 46"/>
                  <a:gd name="T44" fmla="*/ 66 w 325"/>
                  <a:gd name="T45" fmla="*/ 34 h 46"/>
                  <a:gd name="T46" fmla="*/ 244 w 325"/>
                  <a:gd name="T47" fmla="*/ 41 h 46"/>
                  <a:gd name="T48" fmla="*/ 325 w 325"/>
                  <a:gd name="T49" fmla="*/ 44 h 46"/>
                  <a:gd name="T50" fmla="*/ 205 w 325"/>
                  <a:gd name="T51" fmla="*/ 21 h 46"/>
                  <a:gd name="T52" fmla="*/ 182 w 325"/>
                  <a:gd name="T53" fmla="*/ 6 h 46"/>
                  <a:gd name="T54" fmla="*/ 118 w 325"/>
                  <a:gd name="T55" fmla="*/ 4 h 46"/>
                  <a:gd name="T56" fmla="*/ 4 w 325"/>
                  <a:gd name="T5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5" h="46">
                    <a:moveTo>
                      <a:pt x="4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6" y="8"/>
                      <a:pt x="30" y="14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39" y="19"/>
                      <a:pt x="39" y="19"/>
                    </a:cubicBezTo>
                    <a:cubicBezTo>
                      <a:pt x="36" y="19"/>
                      <a:pt x="33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0" y="19"/>
                      <a:pt x="12" y="23"/>
                      <a:pt x="32" y="28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41" y="30"/>
                      <a:pt x="47" y="31"/>
                      <a:pt x="50" y="31"/>
                    </a:cubicBezTo>
                    <a:cubicBezTo>
                      <a:pt x="56" y="32"/>
                      <a:pt x="59" y="33"/>
                      <a:pt x="66" y="34"/>
                    </a:cubicBezTo>
                    <a:cubicBezTo>
                      <a:pt x="54" y="36"/>
                      <a:pt x="42" y="39"/>
                      <a:pt x="27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50" y="43"/>
                      <a:pt x="70" y="44"/>
                      <a:pt x="93" y="46"/>
                    </a:cubicBezTo>
                    <a:cubicBezTo>
                      <a:pt x="81" y="42"/>
                      <a:pt x="74" y="38"/>
                      <a:pt x="66" y="34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146" y="38"/>
                      <a:pt x="162" y="33"/>
                      <a:pt x="244" y="41"/>
                    </a:cubicBezTo>
                    <a:cubicBezTo>
                      <a:pt x="271" y="42"/>
                      <a:pt x="298" y="43"/>
                      <a:pt x="325" y="44"/>
                    </a:cubicBezTo>
                    <a:cubicBezTo>
                      <a:pt x="284" y="36"/>
                      <a:pt x="245" y="28"/>
                      <a:pt x="205" y="21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59" y="5"/>
                      <a:pt x="139" y="5"/>
                      <a:pt x="118" y="4"/>
                    </a:cubicBezTo>
                    <a:cubicBezTo>
                      <a:pt x="78" y="3"/>
                      <a:pt x="41" y="1"/>
                      <a:pt x="4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1" name="Freeform 3598">
                <a:extLst>
                  <a:ext uri="{FF2B5EF4-FFF2-40B4-BE49-F238E27FC236}">
                    <a16:creationId xmlns:a16="http://schemas.microsoft.com/office/drawing/2014/main" id="{9D80281C-BAFD-4219-BF56-08D3B1F03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" y="3256"/>
                <a:ext cx="349" cy="109"/>
              </a:xfrm>
              <a:custGeom>
                <a:avLst/>
                <a:gdLst>
                  <a:gd name="T0" fmla="*/ 135 w 408"/>
                  <a:gd name="T1" fmla="*/ 1 h 128"/>
                  <a:gd name="T2" fmla="*/ 135 w 408"/>
                  <a:gd name="T3" fmla="*/ 1 h 128"/>
                  <a:gd name="T4" fmla="*/ 162 w 408"/>
                  <a:gd name="T5" fmla="*/ 13 h 128"/>
                  <a:gd name="T6" fmla="*/ 162 w 408"/>
                  <a:gd name="T7" fmla="*/ 13 h 128"/>
                  <a:gd name="T8" fmla="*/ 96 w 408"/>
                  <a:gd name="T9" fmla="*/ 8 h 128"/>
                  <a:gd name="T10" fmla="*/ 96 w 408"/>
                  <a:gd name="T11" fmla="*/ 8 h 128"/>
                  <a:gd name="T12" fmla="*/ 95 w 408"/>
                  <a:gd name="T13" fmla="*/ 9 h 128"/>
                  <a:gd name="T14" fmla="*/ 90 w 408"/>
                  <a:gd name="T15" fmla="*/ 16 h 128"/>
                  <a:gd name="T16" fmla="*/ 77 w 408"/>
                  <a:gd name="T17" fmla="*/ 15 h 128"/>
                  <a:gd name="T18" fmla="*/ 72 w 408"/>
                  <a:gd name="T19" fmla="*/ 23 h 128"/>
                  <a:gd name="T20" fmla="*/ 135 w 408"/>
                  <a:gd name="T21" fmla="*/ 27 h 128"/>
                  <a:gd name="T22" fmla="*/ 148 w 408"/>
                  <a:gd name="T23" fmla="*/ 31 h 128"/>
                  <a:gd name="T24" fmla="*/ 46 w 408"/>
                  <a:gd name="T25" fmla="*/ 36 h 128"/>
                  <a:gd name="T26" fmla="*/ 43 w 408"/>
                  <a:gd name="T27" fmla="*/ 40 h 128"/>
                  <a:gd name="T28" fmla="*/ 77 w 408"/>
                  <a:gd name="T29" fmla="*/ 55 h 128"/>
                  <a:gd name="T30" fmla="*/ 0 w 408"/>
                  <a:gd name="T31" fmla="*/ 79 h 128"/>
                  <a:gd name="T32" fmla="*/ 39 w 408"/>
                  <a:gd name="T33" fmla="*/ 99 h 128"/>
                  <a:gd name="T34" fmla="*/ 39 w 408"/>
                  <a:gd name="T35" fmla="*/ 101 h 128"/>
                  <a:gd name="T36" fmla="*/ 11 w 408"/>
                  <a:gd name="T37" fmla="*/ 116 h 128"/>
                  <a:gd name="T38" fmla="*/ 34 w 408"/>
                  <a:gd name="T39" fmla="*/ 128 h 128"/>
                  <a:gd name="T40" fmla="*/ 34 w 408"/>
                  <a:gd name="T41" fmla="*/ 128 h 128"/>
                  <a:gd name="T42" fmla="*/ 34 w 408"/>
                  <a:gd name="T43" fmla="*/ 128 h 128"/>
                  <a:gd name="T44" fmla="*/ 203 w 408"/>
                  <a:gd name="T45" fmla="*/ 97 h 128"/>
                  <a:gd name="T46" fmla="*/ 349 w 408"/>
                  <a:gd name="T47" fmla="*/ 28 h 128"/>
                  <a:gd name="T48" fmla="*/ 408 w 408"/>
                  <a:gd name="T49" fmla="*/ 17 h 128"/>
                  <a:gd name="T50" fmla="*/ 394 w 408"/>
                  <a:gd name="T51" fmla="*/ 11 h 128"/>
                  <a:gd name="T52" fmla="*/ 394 w 408"/>
                  <a:gd name="T53" fmla="*/ 11 h 128"/>
                  <a:gd name="T54" fmla="*/ 313 w 408"/>
                  <a:gd name="T55" fmla="*/ 8 h 128"/>
                  <a:gd name="T56" fmla="*/ 135 w 408"/>
                  <a:gd name="T57" fmla="*/ 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8" h="128">
                    <a:moveTo>
                      <a:pt x="135" y="1"/>
                    </a:moveTo>
                    <a:cubicBezTo>
                      <a:pt x="135" y="1"/>
                      <a:pt x="135" y="1"/>
                      <a:pt x="135" y="1"/>
                    </a:cubicBezTo>
                    <a:cubicBezTo>
                      <a:pt x="143" y="5"/>
                      <a:pt x="150" y="9"/>
                      <a:pt x="162" y="13"/>
                    </a:cubicBezTo>
                    <a:cubicBezTo>
                      <a:pt x="162" y="13"/>
                      <a:pt x="162" y="13"/>
                      <a:pt x="162" y="13"/>
                    </a:cubicBezTo>
                    <a:cubicBezTo>
                      <a:pt x="139" y="11"/>
                      <a:pt x="119" y="10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3" y="12"/>
                      <a:pt x="92" y="14"/>
                      <a:pt x="90" y="16"/>
                    </a:cubicBezTo>
                    <a:cubicBezTo>
                      <a:pt x="87" y="16"/>
                      <a:pt x="80" y="16"/>
                      <a:pt x="77" y="15"/>
                    </a:cubicBezTo>
                    <a:cubicBezTo>
                      <a:pt x="75" y="18"/>
                      <a:pt x="74" y="20"/>
                      <a:pt x="72" y="23"/>
                    </a:cubicBezTo>
                    <a:cubicBezTo>
                      <a:pt x="92" y="24"/>
                      <a:pt x="112" y="26"/>
                      <a:pt x="135" y="27"/>
                    </a:cubicBezTo>
                    <a:cubicBezTo>
                      <a:pt x="144" y="29"/>
                      <a:pt x="148" y="30"/>
                      <a:pt x="148" y="31"/>
                    </a:cubicBezTo>
                    <a:cubicBezTo>
                      <a:pt x="148" y="35"/>
                      <a:pt x="101" y="35"/>
                      <a:pt x="46" y="36"/>
                    </a:cubicBezTo>
                    <a:cubicBezTo>
                      <a:pt x="45" y="37"/>
                      <a:pt x="44" y="39"/>
                      <a:pt x="43" y="40"/>
                    </a:cubicBezTo>
                    <a:cubicBezTo>
                      <a:pt x="68" y="47"/>
                      <a:pt x="77" y="51"/>
                      <a:pt x="77" y="55"/>
                    </a:cubicBezTo>
                    <a:cubicBezTo>
                      <a:pt x="77" y="65"/>
                      <a:pt x="15" y="68"/>
                      <a:pt x="0" y="79"/>
                    </a:cubicBezTo>
                    <a:cubicBezTo>
                      <a:pt x="29" y="87"/>
                      <a:pt x="39" y="93"/>
                      <a:pt x="39" y="99"/>
                    </a:cubicBezTo>
                    <a:cubicBezTo>
                      <a:pt x="39" y="99"/>
                      <a:pt x="39" y="100"/>
                      <a:pt x="39" y="101"/>
                    </a:cubicBezTo>
                    <a:cubicBezTo>
                      <a:pt x="36" y="107"/>
                      <a:pt x="22" y="111"/>
                      <a:pt x="11" y="116"/>
                    </a:cubicBezTo>
                    <a:cubicBezTo>
                      <a:pt x="18" y="120"/>
                      <a:pt x="26" y="124"/>
                      <a:pt x="34" y="128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124" y="118"/>
                      <a:pt x="165" y="108"/>
                      <a:pt x="203" y="97"/>
                    </a:cubicBezTo>
                    <a:cubicBezTo>
                      <a:pt x="178" y="68"/>
                      <a:pt x="310" y="51"/>
                      <a:pt x="349" y="28"/>
                    </a:cubicBezTo>
                    <a:cubicBezTo>
                      <a:pt x="377" y="27"/>
                      <a:pt x="391" y="21"/>
                      <a:pt x="408" y="17"/>
                    </a:cubicBezTo>
                    <a:cubicBezTo>
                      <a:pt x="402" y="15"/>
                      <a:pt x="396" y="12"/>
                      <a:pt x="394" y="11"/>
                    </a:cubicBezTo>
                    <a:cubicBezTo>
                      <a:pt x="394" y="11"/>
                      <a:pt x="394" y="11"/>
                      <a:pt x="394" y="11"/>
                    </a:cubicBezTo>
                    <a:cubicBezTo>
                      <a:pt x="367" y="10"/>
                      <a:pt x="340" y="9"/>
                      <a:pt x="313" y="8"/>
                    </a:cubicBezTo>
                    <a:cubicBezTo>
                      <a:pt x="231" y="0"/>
                      <a:pt x="215" y="5"/>
                      <a:pt x="135" y="1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2" name="Freeform 3599">
                <a:extLst>
                  <a:ext uri="{FF2B5EF4-FFF2-40B4-BE49-F238E27FC236}">
                    <a16:creationId xmlns:a16="http://schemas.microsoft.com/office/drawing/2014/main" id="{C7F36149-E82D-478A-ACBA-80DF139E4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9" y="3276"/>
                <a:ext cx="87" cy="11"/>
              </a:xfrm>
              <a:custGeom>
                <a:avLst/>
                <a:gdLst>
                  <a:gd name="T0" fmla="*/ 26 w 102"/>
                  <a:gd name="T1" fmla="*/ 0 h 13"/>
                  <a:gd name="T2" fmla="*/ 0 w 102"/>
                  <a:gd name="T3" fmla="*/ 13 h 13"/>
                  <a:gd name="T4" fmla="*/ 102 w 102"/>
                  <a:gd name="T5" fmla="*/ 8 h 13"/>
                  <a:gd name="T6" fmla="*/ 89 w 102"/>
                  <a:gd name="T7" fmla="*/ 4 h 13"/>
                  <a:gd name="T8" fmla="*/ 26 w 102"/>
                  <a:gd name="T9" fmla="*/ 0 h 13"/>
                  <a:gd name="T10" fmla="*/ 26 w 10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13">
                    <a:moveTo>
                      <a:pt x="26" y="0"/>
                    </a:moveTo>
                    <a:cubicBezTo>
                      <a:pt x="17" y="4"/>
                      <a:pt x="7" y="8"/>
                      <a:pt x="0" y="13"/>
                    </a:cubicBezTo>
                    <a:cubicBezTo>
                      <a:pt x="55" y="12"/>
                      <a:pt x="102" y="12"/>
                      <a:pt x="102" y="8"/>
                    </a:cubicBezTo>
                    <a:cubicBezTo>
                      <a:pt x="102" y="7"/>
                      <a:pt x="98" y="6"/>
                      <a:pt x="89" y="4"/>
                    </a:cubicBezTo>
                    <a:cubicBezTo>
                      <a:pt x="66" y="3"/>
                      <a:pt x="46" y="1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3" name="Freeform 3600">
                <a:extLst>
                  <a:ext uri="{FF2B5EF4-FFF2-40B4-BE49-F238E27FC236}">
                    <a16:creationId xmlns:a16="http://schemas.microsoft.com/office/drawing/2014/main" id="{D177E43E-3B96-4F00-8512-FFB23DE69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5" y="3290"/>
                <a:ext cx="440" cy="202"/>
              </a:xfrm>
              <a:custGeom>
                <a:avLst/>
                <a:gdLst>
                  <a:gd name="T0" fmla="*/ 464 w 516"/>
                  <a:gd name="T1" fmla="*/ 1 h 237"/>
                  <a:gd name="T2" fmla="*/ 417 w 516"/>
                  <a:gd name="T3" fmla="*/ 20 h 237"/>
                  <a:gd name="T4" fmla="*/ 375 w 516"/>
                  <a:gd name="T5" fmla="*/ 37 h 237"/>
                  <a:gd name="T6" fmla="*/ 310 w 516"/>
                  <a:gd name="T7" fmla="*/ 57 h 237"/>
                  <a:gd name="T8" fmla="*/ 274 w 516"/>
                  <a:gd name="T9" fmla="*/ 64 h 237"/>
                  <a:gd name="T10" fmla="*/ 334 w 516"/>
                  <a:gd name="T11" fmla="*/ 78 h 237"/>
                  <a:gd name="T12" fmla="*/ 248 w 516"/>
                  <a:gd name="T13" fmla="*/ 77 h 237"/>
                  <a:gd name="T14" fmla="*/ 234 w 516"/>
                  <a:gd name="T15" fmla="*/ 97 h 237"/>
                  <a:gd name="T16" fmla="*/ 234 w 516"/>
                  <a:gd name="T17" fmla="*/ 97 h 237"/>
                  <a:gd name="T18" fmla="*/ 182 w 516"/>
                  <a:gd name="T19" fmla="*/ 103 h 237"/>
                  <a:gd name="T20" fmla="*/ 135 w 516"/>
                  <a:gd name="T21" fmla="*/ 122 h 237"/>
                  <a:gd name="T22" fmla="*/ 163 w 516"/>
                  <a:gd name="T23" fmla="*/ 132 h 237"/>
                  <a:gd name="T24" fmla="*/ 188 w 516"/>
                  <a:gd name="T25" fmla="*/ 141 h 237"/>
                  <a:gd name="T26" fmla="*/ 84 w 516"/>
                  <a:gd name="T27" fmla="*/ 147 h 237"/>
                  <a:gd name="T28" fmla="*/ 61 w 516"/>
                  <a:gd name="T29" fmla="*/ 160 h 237"/>
                  <a:gd name="T30" fmla="*/ 61 w 516"/>
                  <a:gd name="T31" fmla="*/ 160 h 237"/>
                  <a:gd name="T32" fmla="*/ 60 w 516"/>
                  <a:gd name="T33" fmla="*/ 160 h 237"/>
                  <a:gd name="T34" fmla="*/ 59 w 516"/>
                  <a:gd name="T35" fmla="*/ 161 h 237"/>
                  <a:gd name="T36" fmla="*/ 56 w 516"/>
                  <a:gd name="T37" fmla="*/ 161 h 237"/>
                  <a:gd name="T38" fmla="*/ 21 w 516"/>
                  <a:gd name="T39" fmla="*/ 169 h 237"/>
                  <a:gd name="T40" fmla="*/ 21 w 516"/>
                  <a:gd name="T41" fmla="*/ 169 h 237"/>
                  <a:gd name="T42" fmla="*/ 9 w 516"/>
                  <a:gd name="T43" fmla="*/ 169 h 237"/>
                  <a:gd name="T44" fmla="*/ 6 w 516"/>
                  <a:gd name="T45" fmla="*/ 168 h 237"/>
                  <a:gd name="T46" fmla="*/ 6 w 516"/>
                  <a:gd name="T47" fmla="*/ 168 h 237"/>
                  <a:gd name="T48" fmla="*/ 5 w 516"/>
                  <a:gd name="T49" fmla="*/ 168 h 237"/>
                  <a:gd name="T50" fmla="*/ 0 w 516"/>
                  <a:gd name="T51" fmla="*/ 174 h 237"/>
                  <a:gd name="T52" fmla="*/ 77 w 516"/>
                  <a:gd name="T53" fmla="*/ 184 h 237"/>
                  <a:gd name="T54" fmla="*/ 77 w 516"/>
                  <a:gd name="T55" fmla="*/ 184 h 237"/>
                  <a:gd name="T56" fmla="*/ 28 w 516"/>
                  <a:gd name="T57" fmla="*/ 211 h 237"/>
                  <a:gd name="T58" fmla="*/ 36 w 516"/>
                  <a:gd name="T59" fmla="*/ 224 h 237"/>
                  <a:gd name="T60" fmla="*/ 110 w 516"/>
                  <a:gd name="T61" fmla="*/ 234 h 237"/>
                  <a:gd name="T62" fmla="*/ 177 w 516"/>
                  <a:gd name="T63" fmla="*/ 237 h 237"/>
                  <a:gd name="T64" fmla="*/ 196 w 516"/>
                  <a:gd name="T65" fmla="*/ 219 h 237"/>
                  <a:gd name="T66" fmla="*/ 187 w 516"/>
                  <a:gd name="T67" fmla="*/ 194 h 237"/>
                  <a:gd name="T68" fmla="*/ 187 w 516"/>
                  <a:gd name="T69" fmla="*/ 194 h 237"/>
                  <a:gd name="T70" fmla="*/ 278 w 516"/>
                  <a:gd name="T71" fmla="*/ 157 h 237"/>
                  <a:gd name="T72" fmla="*/ 315 w 516"/>
                  <a:gd name="T73" fmla="*/ 137 h 237"/>
                  <a:gd name="T74" fmla="*/ 388 w 516"/>
                  <a:gd name="T75" fmla="*/ 116 h 237"/>
                  <a:gd name="T76" fmla="*/ 417 w 516"/>
                  <a:gd name="T77" fmla="*/ 100 h 237"/>
                  <a:gd name="T78" fmla="*/ 390 w 516"/>
                  <a:gd name="T79" fmla="*/ 87 h 237"/>
                  <a:gd name="T80" fmla="*/ 390 w 516"/>
                  <a:gd name="T81" fmla="*/ 87 h 237"/>
                  <a:gd name="T82" fmla="*/ 471 w 516"/>
                  <a:gd name="T83" fmla="*/ 91 h 237"/>
                  <a:gd name="T84" fmla="*/ 473 w 516"/>
                  <a:gd name="T85" fmla="*/ 88 h 237"/>
                  <a:gd name="T86" fmla="*/ 450 w 516"/>
                  <a:gd name="T87" fmla="*/ 76 h 237"/>
                  <a:gd name="T88" fmla="*/ 478 w 516"/>
                  <a:gd name="T89" fmla="*/ 61 h 237"/>
                  <a:gd name="T90" fmla="*/ 439 w 516"/>
                  <a:gd name="T91" fmla="*/ 39 h 237"/>
                  <a:gd name="T92" fmla="*/ 516 w 516"/>
                  <a:gd name="T93" fmla="*/ 15 h 237"/>
                  <a:gd name="T94" fmla="*/ 482 w 516"/>
                  <a:gd name="T9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16" h="237">
                    <a:moveTo>
                      <a:pt x="482" y="0"/>
                    </a:moveTo>
                    <a:cubicBezTo>
                      <a:pt x="475" y="1"/>
                      <a:pt x="468" y="1"/>
                      <a:pt x="464" y="1"/>
                    </a:cubicBezTo>
                    <a:cubicBezTo>
                      <a:pt x="452" y="4"/>
                      <a:pt x="440" y="6"/>
                      <a:pt x="425" y="9"/>
                    </a:cubicBezTo>
                    <a:cubicBezTo>
                      <a:pt x="417" y="20"/>
                      <a:pt x="417" y="20"/>
                      <a:pt x="417" y="20"/>
                    </a:cubicBezTo>
                    <a:cubicBezTo>
                      <a:pt x="405" y="24"/>
                      <a:pt x="392" y="27"/>
                      <a:pt x="380" y="30"/>
                    </a:cubicBezTo>
                    <a:cubicBezTo>
                      <a:pt x="378" y="32"/>
                      <a:pt x="377" y="35"/>
                      <a:pt x="375" y="37"/>
                    </a:cubicBezTo>
                    <a:cubicBezTo>
                      <a:pt x="357" y="38"/>
                      <a:pt x="340" y="39"/>
                      <a:pt x="322" y="39"/>
                    </a:cubicBezTo>
                    <a:cubicBezTo>
                      <a:pt x="310" y="57"/>
                      <a:pt x="310" y="57"/>
                      <a:pt x="310" y="57"/>
                    </a:cubicBezTo>
                    <a:cubicBezTo>
                      <a:pt x="275" y="63"/>
                      <a:pt x="275" y="63"/>
                      <a:pt x="275" y="63"/>
                    </a:cubicBezTo>
                    <a:cubicBezTo>
                      <a:pt x="275" y="63"/>
                      <a:pt x="274" y="64"/>
                      <a:pt x="274" y="64"/>
                    </a:cubicBezTo>
                    <a:cubicBezTo>
                      <a:pt x="273" y="65"/>
                      <a:pt x="272" y="67"/>
                      <a:pt x="271" y="68"/>
                    </a:cubicBezTo>
                    <a:cubicBezTo>
                      <a:pt x="284" y="71"/>
                      <a:pt x="334" y="74"/>
                      <a:pt x="334" y="78"/>
                    </a:cubicBezTo>
                    <a:cubicBezTo>
                      <a:pt x="334" y="79"/>
                      <a:pt x="333" y="79"/>
                      <a:pt x="329" y="80"/>
                    </a:cubicBezTo>
                    <a:cubicBezTo>
                      <a:pt x="302" y="79"/>
                      <a:pt x="275" y="78"/>
                      <a:pt x="248" y="77"/>
                    </a:cubicBezTo>
                    <a:cubicBezTo>
                      <a:pt x="238" y="81"/>
                      <a:pt x="231" y="86"/>
                      <a:pt x="221" y="91"/>
                    </a:cubicBezTo>
                    <a:cubicBezTo>
                      <a:pt x="227" y="93"/>
                      <a:pt x="229" y="95"/>
                      <a:pt x="234" y="97"/>
                    </a:cubicBezTo>
                    <a:cubicBezTo>
                      <a:pt x="234" y="97"/>
                      <a:pt x="234" y="97"/>
                      <a:pt x="234" y="97"/>
                    </a:cubicBezTo>
                    <a:cubicBezTo>
                      <a:pt x="234" y="97"/>
                      <a:pt x="234" y="97"/>
                      <a:pt x="234" y="97"/>
                    </a:cubicBezTo>
                    <a:cubicBezTo>
                      <a:pt x="218" y="97"/>
                      <a:pt x="201" y="96"/>
                      <a:pt x="187" y="95"/>
                    </a:cubicBezTo>
                    <a:cubicBezTo>
                      <a:pt x="182" y="103"/>
                      <a:pt x="182" y="103"/>
                      <a:pt x="182" y="103"/>
                    </a:cubicBezTo>
                    <a:cubicBezTo>
                      <a:pt x="180" y="106"/>
                      <a:pt x="178" y="109"/>
                      <a:pt x="141" y="112"/>
                    </a:cubicBezTo>
                    <a:cubicBezTo>
                      <a:pt x="135" y="122"/>
                      <a:pt x="135" y="122"/>
                      <a:pt x="135" y="122"/>
                    </a:cubicBezTo>
                    <a:cubicBezTo>
                      <a:pt x="144" y="124"/>
                      <a:pt x="178" y="126"/>
                      <a:pt x="178" y="128"/>
                    </a:cubicBezTo>
                    <a:cubicBezTo>
                      <a:pt x="178" y="129"/>
                      <a:pt x="174" y="130"/>
                      <a:pt x="163" y="132"/>
                    </a:cubicBezTo>
                    <a:cubicBezTo>
                      <a:pt x="164" y="134"/>
                      <a:pt x="193" y="137"/>
                      <a:pt x="193" y="140"/>
                    </a:cubicBezTo>
                    <a:cubicBezTo>
                      <a:pt x="193" y="140"/>
                      <a:pt x="191" y="141"/>
                      <a:pt x="188" y="141"/>
                    </a:cubicBezTo>
                    <a:cubicBezTo>
                      <a:pt x="191" y="142"/>
                      <a:pt x="192" y="142"/>
                      <a:pt x="192" y="143"/>
                    </a:cubicBezTo>
                    <a:cubicBezTo>
                      <a:pt x="193" y="147"/>
                      <a:pt x="131" y="144"/>
                      <a:pt x="84" y="147"/>
                    </a:cubicBezTo>
                    <a:cubicBezTo>
                      <a:pt x="73" y="149"/>
                      <a:pt x="60" y="151"/>
                      <a:pt x="49" y="153"/>
                    </a:cubicBezTo>
                    <a:cubicBezTo>
                      <a:pt x="51" y="155"/>
                      <a:pt x="56" y="158"/>
                      <a:pt x="61" y="160"/>
                    </a:cubicBezTo>
                    <a:cubicBezTo>
                      <a:pt x="61" y="160"/>
                      <a:pt x="61" y="160"/>
                      <a:pt x="61" y="160"/>
                    </a:cubicBezTo>
                    <a:cubicBezTo>
                      <a:pt x="61" y="160"/>
                      <a:pt x="61" y="160"/>
                      <a:pt x="61" y="160"/>
                    </a:cubicBezTo>
                    <a:cubicBezTo>
                      <a:pt x="61" y="160"/>
                      <a:pt x="61" y="160"/>
                      <a:pt x="61" y="160"/>
                    </a:cubicBezTo>
                    <a:cubicBezTo>
                      <a:pt x="61" y="160"/>
                      <a:pt x="60" y="160"/>
                      <a:pt x="60" y="160"/>
                    </a:cubicBezTo>
                    <a:cubicBezTo>
                      <a:pt x="60" y="160"/>
                      <a:pt x="59" y="161"/>
                      <a:pt x="59" y="161"/>
                    </a:cubicBezTo>
                    <a:cubicBezTo>
                      <a:pt x="59" y="161"/>
                      <a:pt x="59" y="161"/>
                      <a:pt x="59" y="161"/>
                    </a:cubicBezTo>
                    <a:cubicBezTo>
                      <a:pt x="58" y="161"/>
                      <a:pt x="57" y="161"/>
                      <a:pt x="57" y="161"/>
                    </a:cubicBezTo>
                    <a:cubicBezTo>
                      <a:pt x="57" y="161"/>
                      <a:pt x="56" y="161"/>
                      <a:pt x="56" y="161"/>
                    </a:cubicBezTo>
                    <a:cubicBezTo>
                      <a:pt x="35" y="163"/>
                      <a:pt x="56" y="169"/>
                      <a:pt x="21" y="169"/>
                    </a:cubicBezTo>
                    <a:cubicBezTo>
                      <a:pt x="21" y="169"/>
                      <a:pt x="21" y="169"/>
                      <a:pt x="21" y="169"/>
                    </a:cubicBezTo>
                    <a:cubicBezTo>
                      <a:pt x="21" y="169"/>
                      <a:pt x="21" y="169"/>
                      <a:pt x="21" y="169"/>
                    </a:cubicBezTo>
                    <a:cubicBezTo>
                      <a:pt x="21" y="169"/>
                      <a:pt x="21" y="169"/>
                      <a:pt x="21" y="169"/>
                    </a:cubicBezTo>
                    <a:cubicBezTo>
                      <a:pt x="21" y="169"/>
                      <a:pt x="21" y="169"/>
                      <a:pt x="20" y="169"/>
                    </a:cubicBezTo>
                    <a:cubicBezTo>
                      <a:pt x="17" y="169"/>
                      <a:pt x="13" y="169"/>
                      <a:pt x="9" y="169"/>
                    </a:cubicBezTo>
                    <a:cubicBezTo>
                      <a:pt x="8" y="169"/>
                      <a:pt x="7" y="169"/>
                      <a:pt x="6" y="168"/>
                    </a:cubicBezTo>
                    <a:cubicBezTo>
                      <a:pt x="6" y="168"/>
                      <a:pt x="6" y="168"/>
                      <a:pt x="6" y="168"/>
                    </a:cubicBezTo>
                    <a:cubicBezTo>
                      <a:pt x="6" y="168"/>
                      <a:pt x="6" y="168"/>
                      <a:pt x="6" y="168"/>
                    </a:cubicBezTo>
                    <a:cubicBezTo>
                      <a:pt x="6" y="168"/>
                      <a:pt x="6" y="168"/>
                      <a:pt x="6" y="168"/>
                    </a:cubicBezTo>
                    <a:cubicBezTo>
                      <a:pt x="6" y="168"/>
                      <a:pt x="6" y="168"/>
                      <a:pt x="5" y="168"/>
                    </a:cubicBezTo>
                    <a:cubicBezTo>
                      <a:pt x="5" y="168"/>
                      <a:pt x="5" y="168"/>
                      <a:pt x="5" y="168"/>
                    </a:cubicBezTo>
                    <a:cubicBezTo>
                      <a:pt x="5" y="168"/>
                      <a:pt x="5" y="168"/>
                      <a:pt x="4" y="168"/>
                    </a:cubicBezTo>
                    <a:cubicBezTo>
                      <a:pt x="3" y="171"/>
                      <a:pt x="2" y="172"/>
                      <a:pt x="0" y="174"/>
                    </a:cubicBezTo>
                    <a:cubicBezTo>
                      <a:pt x="26" y="177"/>
                      <a:pt x="52" y="180"/>
                      <a:pt x="78" y="182"/>
                    </a:cubicBezTo>
                    <a:cubicBezTo>
                      <a:pt x="78" y="183"/>
                      <a:pt x="77" y="184"/>
                      <a:pt x="77" y="184"/>
                    </a:cubicBezTo>
                    <a:cubicBezTo>
                      <a:pt x="77" y="184"/>
                      <a:pt x="77" y="184"/>
                      <a:pt x="77" y="184"/>
                    </a:cubicBezTo>
                    <a:cubicBezTo>
                      <a:pt x="77" y="184"/>
                      <a:pt x="77" y="184"/>
                      <a:pt x="77" y="184"/>
                    </a:cubicBezTo>
                    <a:cubicBezTo>
                      <a:pt x="63" y="189"/>
                      <a:pt x="50" y="194"/>
                      <a:pt x="36" y="198"/>
                    </a:cubicBezTo>
                    <a:cubicBezTo>
                      <a:pt x="34" y="203"/>
                      <a:pt x="31" y="207"/>
                      <a:pt x="28" y="211"/>
                    </a:cubicBezTo>
                    <a:cubicBezTo>
                      <a:pt x="23" y="219"/>
                      <a:pt x="23" y="219"/>
                      <a:pt x="23" y="219"/>
                    </a:cubicBezTo>
                    <a:cubicBezTo>
                      <a:pt x="28" y="221"/>
                      <a:pt x="36" y="223"/>
                      <a:pt x="36" y="224"/>
                    </a:cubicBezTo>
                    <a:cubicBezTo>
                      <a:pt x="36" y="225"/>
                      <a:pt x="35" y="225"/>
                      <a:pt x="33" y="225"/>
                    </a:cubicBezTo>
                    <a:cubicBezTo>
                      <a:pt x="59" y="228"/>
                      <a:pt x="85" y="231"/>
                      <a:pt x="110" y="234"/>
                    </a:cubicBezTo>
                    <a:cubicBezTo>
                      <a:pt x="134" y="235"/>
                      <a:pt x="154" y="236"/>
                      <a:pt x="177" y="237"/>
                    </a:cubicBezTo>
                    <a:cubicBezTo>
                      <a:pt x="177" y="237"/>
                      <a:pt x="177" y="237"/>
                      <a:pt x="177" y="237"/>
                    </a:cubicBezTo>
                    <a:cubicBezTo>
                      <a:pt x="177" y="237"/>
                      <a:pt x="177" y="237"/>
                      <a:pt x="177" y="237"/>
                    </a:cubicBezTo>
                    <a:cubicBezTo>
                      <a:pt x="183" y="231"/>
                      <a:pt x="189" y="225"/>
                      <a:pt x="196" y="219"/>
                    </a:cubicBezTo>
                    <a:cubicBezTo>
                      <a:pt x="202" y="213"/>
                      <a:pt x="209" y="206"/>
                      <a:pt x="215" y="200"/>
                    </a:cubicBezTo>
                    <a:cubicBezTo>
                      <a:pt x="206" y="198"/>
                      <a:pt x="196" y="196"/>
                      <a:pt x="187" y="194"/>
                    </a:cubicBezTo>
                    <a:cubicBezTo>
                      <a:pt x="187" y="194"/>
                      <a:pt x="187" y="194"/>
                      <a:pt x="187" y="194"/>
                    </a:cubicBezTo>
                    <a:cubicBezTo>
                      <a:pt x="187" y="194"/>
                      <a:pt x="187" y="194"/>
                      <a:pt x="187" y="194"/>
                    </a:cubicBezTo>
                    <a:cubicBezTo>
                      <a:pt x="192" y="187"/>
                      <a:pt x="192" y="187"/>
                      <a:pt x="192" y="187"/>
                    </a:cubicBezTo>
                    <a:cubicBezTo>
                      <a:pt x="256" y="180"/>
                      <a:pt x="209" y="161"/>
                      <a:pt x="278" y="157"/>
                    </a:cubicBezTo>
                    <a:cubicBezTo>
                      <a:pt x="275" y="155"/>
                      <a:pt x="274" y="153"/>
                      <a:pt x="274" y="152"/>
                    </a:cubicBezTo>
                    <a:cubicBezTo>
                      <a:pt x="274" y="145"/>
                      <a:pt x="292" y="141"/>
                      <a:pt x="315" y="137"/>
                    </a:cubicBezTo>
                    <a:cubicBezTo>
                      <a:pt x="343" y="131"/>
                      <a:pt x="377" y="125"/>
                      <a:pt x="388" y="116"/>
                    </a:cubicBezTo>
                    <a:cubicBezTo>
                      <a:pt x="388" y="116"/>
                      <a:pt x="388" y="116"/>
                      <a:pt x="388" y="116"/>
                    </a:cubicBezTo>
                    <a:cubicBezTo>
                      <a:pt x="401" y="112"/>
                      <a:pt x="414" y="108"/>
                      <a:pt x="431" y="104"/>
                    </a:cubicBezTo>
                    <a:cubicBezTo>
                      <a:pt x="419" y="103"/>
                      <a:pt x="417" y="101"/>
                      <a:pt x="417" y="100"/>
                    </a:cubicBezTo>
                    <a:cubicBezTo>
                      <a:pt x="417" y="98"/>
                      <a:pt x="419" y="97"/>
                      <a:pt x="419" y="95"/>
                    </a:cubicBezTo>
                    <a:cubicBezTo>
                      <a:pt x="419" y="93"/>
                      <a:pt x="414" y="91"/>
                      <a:pt x="390" y="87"/>
                    </a:cubicBezTo>
                    <a:cubicBezTo>
                      <a:pt x="390" y="87"/>
                      <a:pt x="390" y="87"/>
                      <a:pt x="390" y="87"/>
                    </a:cubicBezTo>
                    <a:cubicBezTo>
                      <a:pt x="390" y="87"/>
                      <a:pt x="390" y="87"/>
                      <a:pt x="390" y="87"/>
                    </a:cubicBezTo>
                    <a:cubicBezTo>
                      <a:pt x="417" y="88"/>
                      <a:pt x="444" y="89"/>
                      <a:pt x="471" y="91"/>
                    </a:cubicBezTo>
                    <a:cubicBezTo>
                      <a:pt x="471" y="91"/>
                      <a:pt x="471" y="91"/>
                      <a:pt x="471" y="91"/>
                    </a:cubicBezTo>
                    <a:cubicBezTo>
                      <a:pt x="471" y="91"/>
                      <a:pt x="471" y="91"/>
                      <a:pt x="471" y="91"/>
                    </a:cubicBezTo>
                    <a:cubicBezTo>
                      <a:pt x="472" y="90"/>
                      <a:pt x="472" y="89"/>
                      <a:pt x="473" y="88"/>
                    </a:cubicBezTo>
                    <a:cubicBezTo>
                      <a:pt x="473" y="88"/>
                      <a:pt x="473" y="88"/>
                      <a:pt x="473" y="88"/>
                    </a:cubicBezTo>
                    <a:cubicBezTo>
                      <a:pt x="465" y="84"/>
                      <a:pt x="457" y="80"/>
                      <a:pt x="450" y="76"/>
                    </a:cubicBezTo>
                    <a:cubicBezTo>
                      <a:pt x="450" y="76"/>
                      <a:pt x="450" y="76"/>
                      <a:pt x="450" y="76"/>
                    </a:cubicBezTo>
                    <a:cubicBezTo>
                      <a:pt x="461" y="71"/>
                      <a:pt x="475" y="67"/>
                      <a:pt x="478" y="61"/>
                    </a:cubicBezTo>
                    <a:cubicBezTo>
                      <a:pt x="478" y="60"/>
                      <a:pt x="478" y="59"/>
                      <a:pt x="478" y="59"/>
                    </a:cubicBezTo>
                    <a:cubicBezTo>
                      <a:pt x="478" y="53"/>
                      <a:pt x="468" y="47"/>
                      <a:pt x="439" y="39"/>
                    </a:cubicBezTo>
                    <a:cubicBezTo>
                      <a:pt x="439" y="39"/>
                      <a:pt x="439" y="39"/>
                      <a:pt x="439" y="39"/>
                    </a:cubicBezTo>
                    <a:cubicBezTo>
                      <a:pt x="454" y="28"/>
                      <a:pt x="516" y="25"/>
                      <a:pt x="516" y="15"/>
                    </a:cubicBezTo>
                    <a:cubicBezTo>
                      <a:pt x="516" y="11"/>
                      <a:pt x="507" y="7"/>
                      <a:pt x="482" y="0"/>
                    </a:cubicBezTo>
                    <a:cubicBezTo>
                      <a:pt x="482" y="0"/>
                      <a:pt x="482" y="0"/>
                      <a:pt x="48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4" name="Freeform 3601">
                <a:extLst>
                  <a:ext uri="{FF2B5EF4-FFF2-40B4-BE49-F238E27FC236}">
                    <a16:creationId xmlns:a16="http://schemas.microsoft.com/office/drawing/2014/main" id="{D05F6606-FFEB-42BC-AEA0-A2010248C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8" y="3224"/>
                <a:ext cx="201" cy="40"/>
              </a:xfrm>
              <a:custGeom>
                <a:avLst/>
                <a:gdLst>
                  <a:gd name="T0" fmla="*/ 27 w 236"/>
                  <a:gd name="T1" fmla="*/ 0 h 46"/>
                  <a:gd name="T2" fmla="*/ 27 w 236"/>
                  <a:gd name="T3" fmla="*/ 0 h 46"/>
                  <a:gd name="T4" fmla="*/ 0 w 236"/>
                  <a:gd name="T5" fmla="*/ 3 h 46"/>
                  <a:gd name="T6" fmla="*/ 2 w 236"/>
                  <a:gd name="T7" fmla="*/ 4 h 46"/>
                  <a:gd name="T8" fmla="*/ 2 w 236"/>
                  <a:gd name="T9" fmla="*/ 4 h 46"/>
                  <a:gd name="T10" fmla="*/ 2 w 236"/>
                  <a:gd name="T11" fmla="*/ 4 h 46"/>
                  <a:gd name="T12" fmla="*/ 3 w 236"/>
                  <a:gd name="T13" fmla="*/ 4 h 46"/>
                  <a:gd name="T14" fmla="*/ 3 w 236"/>
                  <a:gd name="T15" fmla="*/ 4 h 46"/>
                  <a:gd name="T16" fmla="*/ 46 w 236"/>
                  <a:gd name="T17" fmla="*/ 12 h 46"/>
                  <a:gd name="T18" fmla="*/ 46 w 236"/>
                  <a:gd name="T19" fmla="*/ 12 h 46"/>
                  <a:gd name="T20" fmla="*/ 46 w 236"/>
                  <a:gd name="T21" fmla="*/ 12 h 46"/>
                  <a:gd name="T22" fmla="*/ 23 w 236"/>
                  <a:gd name="T23" fmla="*/ 22 h 46"/>
                  <a:gd name="T24" fmla="*/ 32 w 236"/>
                  <a:gd name="T25" fmla="*/ 33 h 46"/>
                  <a:gd name="T26" fmla="*/ 173 w 236"/>
                  <a:gd name="T27" fmla="*/ 46 h 46"/>
                  <a:gd name="T28" fmla="*/ 173 w 236"/>
                  <a:gd name="T29" fmla="*/ 46 h 46"/>
                  <a:gd name="T30" fmla="*/ 210 w 236"/>
                  <a:gd name="T31" fmla="*/ 42 h 46"/>
                  <a:gd name="T32" fmla="*/ 196 w 236"/>
                  <a:gd name="T33" fmla="*/ 37 h 46"/>
                  <a:gd name="T34" fmla="*/ 182 w 236"/>
                  <a:gd name="T35" fmla="*/ 31 h 46"/>
                  <a:gd name="T36" fmla="*/ 183 w 236"/>
                  <a:gd name="T37" fmla="*/ 30 h 46"/>
                  <a:gd name="T38" fmla="*/ 236 w 236"/>
                  <a:gd name="T39" fmla="*/ 29 h 46"/>
                  <a:gd name="T40" fmla="*/ 197 w 236"/>
                  <a:gd name="T41" fmla="*/ 9 h 46"/>
                  <a:gd name="T42" fmla="*/ 185 w 236"/>
                  <a:gd name="T43" fmla="*/ 7 h 46"/>
                  <a:gd name="T44" fmla="*/ 135 w 236"/>
                  <a:gd name="T45" fmla="*/ 3 h 46"/>
                  <a:gd name="T46" fmla="*/ 119 w 236"/>
                  <a:gd name="T47" fmla="*/ 2 h 46"/>
                  <a:gd name="T48" fmla="*/ 119 w 236"/>
                  <a:gd name="T49" fmla="*/ 2 h 46"/>
                  <a:gd name="T50" fmla="*/ 110 w 236"/>
                  <a:gd name="T51" fmla="*/ 2 h 46"/>
                  <a:gd name="T52" fmla="*/ 108 w 236"/>
                  <a:gd name="T53" fmla="*/ 2 h 46"/>
                  <a:gd name="T54" fmla="*/ 93 w 236"/>
                  <a:gd name="T55" fmla="*/ 2 h 46"/>
                  <a:gd name="T56" fmla="*/ 81 w 236"/>
                  <a:gd name="T57" fmla="*/ 1 h 46"/>
                  <a:gd name="T58" fmla="*/ 77 w 236"/>
                  <a:gd name="T59" fmla="*/ 1 h 46"/>
                  <a:gd name="T60" fmla="*/ 75 w 236"/>
                  <a:gd name="T61" fmla="*/ 1 h 46"/>
                  <a:gd name="T62" fmla="*/ 30 w 236"/>
                  <a:gd name="T63" fmla="*/ 0 h 46"/>
                  <a:gd name="T64" fmla="*/ 27 w 236"/>
                  <a:gd name="T6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6" h="46"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9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8" y="7"/>
                      <a:pt x="46" y="10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1" y="16"/>
                      <a:pt x="32" y="19"/>
                      <a:pt x="23" y="22"/>
                    </a:cubicBezTo>
                    <a:cubicBezTo>
                      <a:pt x="27" y="26"/>
                      <a:pt x="31" y="29"/>
                      <a:pt x="32" y="33"/>
                    </a:cubicBezTo>
                    <a:cubicBezTo>
                      <a:pt x="81" y="38"/>
                      <a:pt x="127" y="42"/>
                      <a:pt x="173" y="46"/>
                    </a:cubicBezTo>
                    <a:cubicBezTo>
                      <a:pt x="173" y="46"/>
                      <a:pt x="173" y="46"/>
                      <a:pt x="173" y="46"/>
                    </a:cubicBezTo>
                    <a:cubicBezTo>
                      <a:pt x="187" y="45"/>
                      <a:pt x="199" y="43"/>
                      <a:pt x="210" y="42"/>
                    </a:cubicBezTo>
                    <a:cubicBezTo>
                      <a:pt x="204" y="40"/>
                      <a:pt x="202" y="39"/>
                      <a:pt x="196" y="37"/>
                    </a:cubicBezTo>
                    <a:cubicBezTo>
                      <a:pt x="189" y="35"/>
                      <a:pt x="182" y="33"/>
                      <a:pt x="182" y="31"/>
                    </a:cubicBezTo>
                    <a:cubicBezTo>
                      <a:pt x="182" y="31"/>
                      <a:pt x="182" y="30"/>
                      <a:pt x="183" y="30"/>
                    </a:cubicBezTo>
                    <a:cubicBezTo>
                      <a:pt x="200" y="30"/>
                      <a:pt x="219" y="29"/>
                      <a:pt x="236" y="29"/>
                    </a:cubicBezTo>
                    <a:cubicBezTo>
                      <a:pt x="209" y="22"/>
                      <a:pt x="229" y="19"/>
                      <a:pt x="197" y="9"/>
                    </a:cubicBezTo>
                    <a:cubicBezTo>
                      <a:pt x="194" y="9"/>
                      <a:pt x="188" y="8"/>
                      <a:pt x="185" y="7"/>
                    </a:cubicBezTo>
                    <a:cubicBezTo>
                      <a:pt x="168" y="6"/>
                      <a:pt x="152" y="5"/>
                      <a:pt x="135" y="3"/>
                    </a:cubicBezTo>
                    <a:cubicBezTo>
                      <a:pt x="132" y="3"/>
                      <a:pt x="125" y="3"/>
                      <a:pt x="119" y="2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6" y="2"/>
                      <a:pt x="113" y="2"/>
                      <a:pt x="110" y="2"/>
                    </a:cubicBezTo>
                    <a:cubicBezTo>
                      <a:pt x="109" y="2"/>
                      <a:pt x="109" y="2"/>
                      <a:pt x="108" y="2"/>
                    </a:cubicBezTo>
                    <a:cubicBezTo>
                      <a:pt x="103" y="2"/>
                      <a:pt x="98" y="2"/>
                      <a:pt x="93" y="2"/>
                    </a:cubicBezTo>
                    <a:cubicBezTo>
                      <a:pt x="89" y="1"/>
                      <a:pt x="85" y="1"/>
                      <a:pt x="81" y="1"/>
                    </a:cubicBezTo>
                    <a:cubicBezTo>
                      <a:pt x="80" y="1"/>
                      <a:pt x="78" y="1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57" y="1"/>
                      <a:pt x="42" y="0"/>
                      <a:pt x="30" y="0"/>
                    </a:cubicBezTo>
                    <a:cubicBezTo>
                      <a:pt x="29" y="0"/>
                      <a:pt x="28" y="0"/>
                      <a:pt x="2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5" name="Freeform 3602">
                <a:extLst>
                  <a:ext uri="{FF2B5EF4-FFF2-40B4-BE49-F238E27FC236}">
                    <a16:creationId xmlns:a16="http://schemas.microsoft.com/office/drawing/2014/main" id="{F8C1DA85-6012-45C0-811F-A2E59327B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" y="3205"/>
                <a:ext cx="558" cy="159"/>
              </a:xfrm>
              <a:custGeom>
                <a:avLst/>
                <a:gdLst>
                  <a:gd name="T0" fmla="*/ 297 w 653"/>
                  <a:gd name="T1" fmla="*/ 14 h 187"/>
                  <a:gd name="T2" fmla="*/ 258 w 653"/>
                  <a:gd name="T3" fmla="*/ 28 h 187"/>
                  <a:gd name="T4" fmla="*/ 237 w 653"/>
                  <a:gd name="T5" fmla="*/ 30 h 187"/>
                  <a:gd name="T6" fmla="*/ 240 w 653"/>
                  <a:gd name="T7" fmla="*/ 31 h 187"/>
                  <a:gd name="T8" fmla="*/ 329 w 653"/>
                  <a:gd name="T9" fmla="*/ 35 h 187"/>
                  <a:gd name="T10" fmla="*/ 339 w 653"/>
                  <a:gd name="T11" fmla="*/ 35 h 187"/>
                  <a:gd name="T12" fmla="*/ 364 w 653"/>
                  <a:gd name="T13" fmla="*/ 35 h 187"/>
                  <a:gd name="T14" fmla="*/ 364 w 653"/>
                  <a:gd name="T15" fmla="*/ 35 h 187"/>
                  <a:gd name="T16" fmla="*/ 423 w 653"/>
                  <a:gd name="T17" fmla="*/ 37 h 187"/>
                  <a:gd name="T18" fmla="*/ 430 w 653"/>
                  <a:gd name="T19" fmla="*/ 37 h 187"/>
                  <a:gd name="T20" fmla="*/ 449 w 653"/>
                  <a:gd name="T21" fmla="*/ 61 h 187"/>
                  <a:gd name="T22" fmla="*/ 285 w 653"/>
                  <a:gd name="T23" fmla="*/ 57 h 187"/>
                  <a:gd name="T24" fmla="*/ 129 w 653"/>
                  <a:gd name="T25" fmla="*/ 42 h 187"/>
                  <a:gd name="T26" fmla="*/ 39 w 653"/>
                  <a:gd name="T27" fmla="*/ 52 h 187"/>
                  <a:gd name="T28" fmla="*/ 147 w 653"/>
                  <a:gd name="T29" fmla="*/ 61 h 187"/>
                  <a:gd name="T30" fmla="*/ 161 w 653"/>
                  <a:gd name="T31" fmla="*/ 67 h 187"/>
                  <a:gd name="T32" fmla="*/ 237 w 653"/>
                  <a:gd name="T33" fmla="*/ 82 h 187"/>
                  <a:gd name="T34" fmla="*/ 232 w 653"/>
                  <a:gd name="T35" fmla="*/ 84 h 187"/>
                  <a:gd name="T36" fmla="*/ 214 w 653"/>
                  <a:gd name="T37" fmla="*/ 84 h 187"/>
                  <a:gd name="T38" fmla="*/ 214 w 653"/>
                  <a:gd name="T39" fmla="*/ 84 h 187"/>
                  <a:gd name="T40" fmla="*/ 189 w 653"/>
                  <a:gd name="T41" fmla="*/ 84 h 187"/>
                  <a:gd name="T42" fmla="*/ 162 w 653"/>
                  <a:gd name="T43" fmla="*/ 84 h 187"/>
                  <a:gd name="T44" fmla="*/ 125 w 653"/>
                  <a:gd name="T45" fmla="*/ 94 h 187"/>
                  <a:gd name="T46" fmla="*/ 148 w 653"/>
                  <a:gd name="T47" fmla="*/ 113 h 187"/>
                  <a:gd name="T48" fmla="*/ 63 w 653"/>
                  <a:gd name="T49" fmla="*/ 115 h 187"/>
                  <a:gd name="T50" fmla="*/ 68 w 653"/>
                  <a:gd name="T51" fmla="*/ 134 h 187"/>
                  <a:gd name="T52" fmla="*/ 86 w 653"/>
                  <a:gd name="T53" fmla="*/ 154 h 187"/>
                  <a:gd name="T54" fmla="*/ 66 w 653"/>
                  <a:gd name="T55" fmla="*/ 160 h 187"/>
                  <a:gd name="T56" fmla="*/ 60 w 653"/>
                  <a:gd name="T57" fmla="*/ 175 h 187"/>
                  <a:gd name="T58" fmla="*/ 67 w 653"/>
                  <a:gd name="T59" fmla="*/ 183 h 187"/>
                  <a:gd name="T60" fmla="*/ 183 w 653"/>
                  <a:gd name="T61" fmla="*/ 180 h 187"/>
                  <a:gd name="T62" fmla="*/ 183 w 653"/>
                  <a:gd name="T63" fmla="*/ 180 h 187"/>
                  <a:gd name="T64" fmla="*/ 184 w 653"/>
                  <a:gd name="T65" fmla="*/ 180 h 187"/>
                  <a:gd name="T66" fmla="*/ 266 w 653"/>
                  <a:gd name="T67" fmla="*/ 186 h 187"/>
                  <a:gd name="T68" fmla="*/ 266 w 653"/>
                  <a:gd name="T69" fmla="*/ 186 h 187"/>
                  <a:gd name="T70" fmla="*/ 279 w 653"/>
                  <a:gd name="T71" fmla="*/ 165 h 187"/>
                  <a:gd name="T72" fmla="*/ 347 w 653"/>
                  <a:gd name="T73" fmla="*/ 162 h 187"/>
                  <a:gd name="T74" fmla="*/ 303 w 653"/>
                  <a:gd name="T75" fmla="*/ 155 h 187"/>
                  <a:gd name="T76" fmla="*/ 407 w 653"/>
                  <a:gd name="T77" fmla="*/ 150 h 187"/>
                  <a:gd name="T78" fmla="*/ 366 w 653"/>
                  <a:gd name="T79" fmla="*/ 134 h 187"/>
                  <a:gd name="T80" fmla="*/ 402 w 653"/>
                  <a:gd name="T81" fmla="*/ 132 h 187"/>
                  <a:gd name="T82" fmla="*/ 403 w 653"/>
                  <a:gd name="T83" fmla="*/ 132 h 187"/>
                  <a:gd name="T84" fmla="*/ 408 w 653"/>
                  <a:gd name="T85" fmla="*/ 132 h 187"/>
                  <a:gd name="T86" fmla="*/ 433 w 653"/>
                  <a:gd name="T87" fmla="*/ 129 h 187"/>
                  <a:gd name="T88" fmla="*/ 455 w 653"/>
                  <a:gd name="T89" fmla="*/ 126 h 187"/>
                  <a:gd name="T90" fmla="*/ 497 w 653"/>
                  <a:gd name="T91" fmla="*/ 128 h 187"/>
                  <a:gd name="T92" fmla="*/ 499 w 653"/>
                  <a:gd name="T93" fmla="*/ 128 h 187"/>
                  <a:gd name="T94" fmla="*/ 504 w 653"/>
                  <a:gd name="T95" fmla="*/ 128 h 187"/>
                  <a:gd name="T96" fmla="*/ 510 w 653"/>
                  <a:gd name="T97" fmla="*/ 120 h 187"/>
                  <a:gd name="T98" fmla="*/ 557 w 653"/>
                  <a:gd name="T99" fmla="*/ 97 h 187"/>
                  <a:gd name="T100" fmla="*/ 557 w 653"/>
                  <a:gd name="T101" fmla="*/ 97 h 187"/>
                  <a:gd name="T102" fmla="*/ 529 w 653"/>
                  <a:gd name="T103" fmla="*/ 87 h 187"/>
                  <a:gd name="T104" fmla="*/ 534 w 653"/>
                  <a:gd name="T105" fmla="*/ 87 h 187"/>
                  <a:gd name="T106" fmla="*/ 571 w 653"/>
                  <a:gd name="T107" fmla="*/ 88 h 187"/>
                  <a:gd name="T108" fmla="*/ 574 w 653"/>
                  <a:gd name="T109" fmla="*/ 89 h 187"/>
                  <a:gd name="T110" fmla="*/ 579 w 653"/>
                  <a:gd name="T111" fmla="*/ 89 h 187"/>
                  <a:gd name="T112" fmla="*/ 569 w 653"/>
                  <a:gd name="T113" fmla="*/ 78 h 187"/>
                  <a:gd name="T114" fmla="*/ 555 w 653"/>
                  <a:gd name="T115" fmla="*/ 72 h 187"/>
                  <a:gd name="T116" fmla="*/ 617 w 653"/>
                  <a:gd name="T117" fmla="*/ 57 h 187"/>
                  <a:gd name="T118" fmla="*/ 624 w 653"/>
                  <a:gd name="T119" fmla="*/ 48 h 187"/>
                  <a:gd name="T120" fmla="*/ 562 w 653"/>
                  <a:gd name="T121" fmla="*/ 15 h 187"/>
                  <a:gd name="T122" fmla="*/ 354 w 653"/>
                  <a:gd name="T12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3" h="187">
                    <a:moveTo>
                      <a:pt x="354" y="0"/>
                    </a:moveTo>
                    <a:cubicBezTo>
                      <a:pt x="352" y="3"/>
                      <a:pt x="352" y="3"/>
                      <a:pt x="352" y="3"/>
                    </a:cubicBezTo>
                    <a:cubicBezTo>
                      <a:pt x="336" y="7"/>
                      <a:pt x="316" y="10"/>
                      <a:pt x="297" y="14"/>
                    </a:cubicBezTo>
                    <a:cubicBezTo>
                      <a:pt x="300" y="15"/>
                      <a:pt x="306" y="16"/>
                      <a:pt x="312" y="16"/>
                    </a:cubicBezTo>
                    <a:cubicBezTo>
                      <a:pt x="296" y="20"/>
                      <a:pt x="284" y="23"/>
                      <a:pt x="271" y="27"/>
                    </a:cubicBezTo>
                    <a:cubicBezTo>
                      <a:pt x="273" y="28"/>
                      <a:pt x="266" y="28"/>
                      <a:pt x="258" y="28"/>
                    </a:cubicBezTo>
                    <a:cubicBezTo>
                      <a:pt x="257" y="28"/>
                      <a:pt x="256" y="28"/>
                      <a:pt x="255" y="28"/>
                    </a:cubicBezTo>
                    <a:cubicBezTo>
                      <a:pt x="249" y="29"/>
                      <a:pt x="244" y="29"/>
                      <a:pt x="237" y="30"/>
                    </a:cubicBezTo>
                    <a:cubicBezTo>
                      <a:pt x="237" y="30"/>
                      <a:pt x="237" y="30"/>
                      <a:pt x="237" y="30"/>
                    </a:cubicBezTo>
                    <a:cubicBezTo>
                      <a:pt x="238" y="30"/>
                      <a:pt x="238" y="30"/>
                      <a:pt x="238" y="30"/>
                    </a:cubicBezTo>
                    <a:cubicBezTo>
                      <a:pt x="239" y="30"/>
                      <a:pt x="239" y="31"/>
                      <a:pt x="240" y="31"/>
                    </a:cubicBezTo>
                    <a:cubicBezTo>
                      <a:pt x="240" y="31"/>
                      <a:pt x="240" y="31"/>
                      <a:pt x="240" y="31"/>
                    </a:cubicBezTo>
                    <a:cubicBezTo>
                      <a:pt x="240" y="31"/>
                      <a:pt x="241" y="31"/>
                      <a:pt x="241" y="31"/>
                    </a:cubicBezTo>
                    <a:cubicBezTo>
                      <a:pt x="242" y="31"/>
                      <a:pt x="243" y="31"/>
                      <a:pt x="244" y="31"/>
                    </a:cubicBezTo>
                    <a:cubicBezTo>
                      <a:pt x="283" y="35"/>
                      <a:pt x="308" y="35"/>
                      <a:pt x="329" y="35"/>
                    </a:cubicBezTo>
                    <a:cubicBezTo>
                      <a:pt x="329" y="35"/>
                      <a:pt x="330" y="35"/>
                      <a:pt x="330" y="35"/>
                    </a:cubicBezTo>
                    <a:cubicBezTo>
                      <a:pt x="330" y="35"/>
                      <a:pt x="330" y="35"/>
                      <a:pt x="330" y="35"/>
                    </a:cubicBezTo>
                    <a:cubicBezTo>
                      <a:pt x="333" y="35"/>
                      <a:pt x="336" y="35"/>
                      <a:pt x="339" y="35"/>
                    </a:cubicBezTo>
                    <a:cubicBezTo>
                      <a:pt x="341" y="35"/>
                      <a:pt x="344" y="35"/>
                      <a:pt x="347" y="35"/>
                    </a:cubicBezTo>
                    <a:cubicBezTo>
                      <a:pt x="348" y="35"/>
                      <a:pt x="349" y="35"/>
                      <a:pt x="350" y="35"/>
                    </a:cubicBezTo>
                    <a:cubicBezTo>
                      <a:pt x="355" y="35"/>
                      <a:pt x="359" y="35"/>
                      <a:pt x="364" y="35"/>
                    </a:cubicBezTo>
                    <a:cubicBezTo>
                      <a:pt x="364" y="35"/>
                      <a:pt x="364" y="35"/>
                      <a:pt x="364" y="35"/>
                    </a:cubicBezTo>
                    <a:cubicBezTo>
                      <a:pt x="364" y="35"/>
                      <a:pt x="364" y="35"/>
                      <a:pt x="364" y="35"/>
                    </a:cubicBezTo>
                    <a:cubicBezTo>
                      <a:pt x="364" y="35"/>
                      <a:pt x="364" y="35"/>
                      <a:pt x="364" y="35"/>
                    </a:cubicBezTo>
                    <a:cubicBezTo>
                      <a:pt x="364" y="35"/>
                      <a:pt x="365" y="35"/>
                      <a:pt x="365" y="35"/>
                    </a:cubicBezTo>
                    <a:cubicBezTo>
                      <a:pt x="380" y="35"/>
                      <a:pt x="398" y="35"/>
                      <a:pt x="422" y="37"/>
                    </a:cubicBezTo>
                    <a:cubicBezTo>
                      <a:pt x="422" y="37"/>
                      <a:pt x="423" y="37"/>
                      <a:pt x="423" y="37"/>
                    </a:cubicBezTo>
                    <a:cubicBezTo>
                      <a:pt x="425" y="37"/>
                      <a:pt x="426" y="37"/>
                      <a:pt x="428" y="37"/>
                    </a:cubicBezTo>
                    <a:cubicBezTo>
                      <a:pt x="428" y="37"/>
                      <a:pt x="428" y="37"/>
                      <a:pt x="428" y="37"/>
                    </a:cubicBezTo>
                    <a:cubicBezTo>
                      <a:pt x="429" y="37"/>
                      <a:pt x="429" y="37"/>
                      <a:pt x="430" y="37"/>
                    </a:cubicBezTo>
                    <a:cubicBezTo>
                      <a:pt x="443" y="39"/>
                      <a:pt x="463" y="42"/>
                      <a:pt x="463" y="43"/>
                    </a:cubicBezTo>
                    <a:cubicBezTo>
                      <a:pt x="463" y="44"/>
                      <a:pt x="462" y="44"/>
                      <a:pt x="460" y="44"/>
                    </a:cubicBezTo>
                    <a:cubicBezTo>
                      <a:pt x="456" y="50"/>
                      <a:pt x="453" y="55"/>
                      <a:pt x="449" y="61"/>
                    </a:cubicBezTo>
                    <a:cubicBezTo>
                      <a:pt x="441" y="62"/>
                      <a:pt x="433" y="64"/>
                      <a:pt x="428" y="66"/>
                    </a:cubicBezTo>
                    <a:cubicBezTo>
                      <a:pt x="407" y="66"/>
                      <a:pt x="384" y="65"/>
                      <a:pt x="364" y="64"/>
                    </a:cubicBezTo>
                    <a:cubicBezTo>
                      <a:pt x="337" y="62"/>
                      <a:pt x="311" y="59"/>
                      <a:pt x="285" y="57"/>
                    </a:cubicBezTo>
                    <a:cubicBezTo>
                      <a:pt x="231" y="50"/>
                      <a:pt x="280" y="49"/>
                      <a:pt x="195" y="42"/>
                    </a:cubicBezTo>
                    <a:cubicBezTo>
                      <a:pt x="184" y="42"/>
                      <a:pt x="174" y="43"/>
                      <a:pt x="160" y="43"/>
                    </a:cubicBezTo>
                    <a:cubicBezTo>
                      <a:pt x="149" y="42"/>
                      <a:pt x="140" y="42"/>
                      <a:pt x="129" y="42"/>
                    </a:cubicBezTo>
                    <a:cubicBezTo>
                      <a:pt x="86" y="39"/>
                      <a:pt x="43" y="35"/>
                      <a:pt x="0" y="32"/>
                    </a:cubicBezTo>
                    <a:cubicBezTo>
                      <a:pt x="32" y="42"/>
                      <a:pt x="12" y="45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75" y="55"/>
                      <a:pt x="111" y="58"/>
                      <a:pt x="147" y="61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6" y="63"/>
                      <a:pt x="145" y="65"/>
                      <a:pt x="144" y="66"/>
                    </a:cubicBezTo>
                    <a:cubicBezTo>
                      <a:pt x="151" y="67"/>
                      <a:pt x="157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0" y="69"/>
                      <a:pt x="158" y="70"/>
                      <a:pt x="157" y="72"/>
                    </a:cubicBezTo>
                    <a:cubicBezTo>
                      <a:pt x="166" y="77"/>
                      <a:pt x="237" y="79"/>
                      <a:pt x="237" y="82"/>
                    </a:cubicBezTo>
                    <a:cubicBezTo>
                      <a:pt x="237" y="83"/>
                      <a:pt x="235" y="83"/>
                      <a:pt x="233" y="84"/>
                    </a:cubicBezTo>
                    <a:cubicBezTo>
                      <a:pt x="233" y="84"/>
                      <a:pt x="233" y="84"/>
                      <a:pt x="233" y="84"/>
                    </a:cubicBezTo>
                    <a:cubicBezTo>
                      <a:pt x="233" y="84"/>
                      <a:pt x="232" y="84"/>
                      <a:pt x="232" y="84"/>
                    </a:cubicBezTo>
                    <a:cubicBezTo>
                      <a:pt x="230" y="84"/>
                      <a:pt x="228" y="84"/>
                      <a:pt x="226" y="84"/>
                    </a:cubicBezTo>
                    <a:cubicBezTo>
                      <a:pt x="225" y="84"/>
                      <a:pt x="225" y="84"/>
                      <a:pt x="224" y="84"/>
                    </a:cubicBezTo>
                    <a:cubicBezTo>
                      <a:pt x="221" y="84"/>
                      <a:pt x="218" y="84"/>
                      <a:pt x="214" y="84"/>
                    </a:cubicBezTo>
                    <a:cubicBezTo>
                      <a:pt x="214" y="84"/>
                      <a:pt x="214" y="84"/>
                      <a:pt x="214" y="84"/>
                    </a:cubicBezTo>
                    <a:cubicBezTo>
                      <a:pt x="214" y="84"/>
                      <a:pt x="214" y="84"/>
                      <a:pt x="214" y="84"/>
                    </a:cubicBezTo>
                    <a:cubicBezTo>
                      <a:pt x="214" y="84"/>
                      <a:pt x="214" y="84"/>
                      <a:pt x="214" y="84"/>
                    </a:cubicBezTo>
                    <a:cubicBezTo>
                      <a:pt x="214" y="84"/>
                      <a:pt x="214" y="84"/>
                      <a:pt x="214" y="84"/>
                    </a:cubicBezTo>
                    <a:cubicBezTo>
                      <a:pt x="206" y="84"/>
                      <a:pt x="198" y="84"/>
                      <a:pt x="190" y="84"/>
                    </a:cubicBezTo>
                    <a:cubicBezTo>
                      <a:pt x="190" y="84"/>
                      <a:pt x="189" y="84"/>
                      <a:pt x="189" y="84"/>
                    </a:cubicBezTo>
                    <a:cubicBezTo>
                      <a:pt x="181" y="84"/>
                      <a:pt x="174" y="84"/>
                      <a:pt x="167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3" y="84"/>
                      <a:pt x="162" y="84"/>
                      <a:pt x="162" y="84"/>
                    </a:cubicBezTo>
                    <a:cubicBezTo>
                      <a:pt x="162" y="86"/>
                      <a:pt x="196" y="90"/>
                      <a:pt x="196" y="92"/>
                    </a:cubicBezTo>
                    <a:cubicBezTo>
                      <a:pt x="196" y="92"/>
                      <a:pt x="196" y="92"/>
                      <a:pt x="196" y="92"/>
                    </a:cubicBezTo>
                    <a:cubicBezTo>
                      <a:pt x="171" y="93"/>
                      <a:pt x="150" y="94"/>
                      <a:pt x="125" y="94"/>
                    </a:cubicBezTo>
                    <a:cubicBezTo>
                      <a:pt x="114" y="96"/>
                      <a:pt x="103" y="97"/>
                      <a:pt x="91" y="99"/>
                    </a:cubicBezTo>
                    <a:cubicBezTo>
                      <a:pt x="92" y="102"/>
                      <a:pt x="155" y="108"/>
                      <a:pt x="155" y="111"/>
                    </a:cubicBezTo>
                    <a:cubicBezTo>
                      <a:pt x="155" y="112"/>
                      <a:pt x="153" y="112"/>
                      <a:pt x="148" y="113"/>
                    </a:cubicBezTo>
                    <a:cubicBezTo>
                      <a:pt x="137" y="113"/>
                      <a:pt x="126" y="113"/>
                      <a:pt x="114" y="113"/>
                    </a:cubicBezTo>
                    <a:cubicBezTo>
                      <a:pt x="103" y="113"/>
                      <a:pt x="92" y="113"/>
                      <a:pt x="82" y="113"/>
                    </a:cubicBezTo>
                    <a:cubicBezTo>
                      <a:pt x="74" y="114"/>
                      <a:pt x="67" y="114"/>
                      <a:pt x="63" y="115"/>
                    </a:cubicBezTo>
                    <a:cubicBezTo>
                      <a:pt x="77" y="117"/>
                      <a:pt x="97" y="120"/>
                      <a:pt x="97" y="124"/>
                    </a:cubicBezTo>
                    <a:cubicBezTo>
                      <a:pt x="97" y="126"/>
                      <a:pt x="90" y="128"/>
                      <a:pt x="71" y="130"/>
                    </a:cubicBezTo>
                    <a:cubicBezTo>
                      <a:pt x="70" y="131"/>
                      <a:pt x="69" y="133"/>
                      <a:pt x="68" y="134"/>
                    </a:cubicBezTo>
                    <a:cubicBezTo>
                      <a:pt x="49" y="136"/>
                      <a:pt x="30" y="139"/>
                      <a:pt x="11" y="141"/>
                    </a:cubicBezTo>
                    <a:cubicBezTo>
                      <a:pt x="11" y="142"/>
                      <a:pt x="10" y="143"/>
                      <a:pt x="10" y="144"/>
                    </a:cubicBezTo>
                    <a:cubicBezTo>
                      <a:pt x="35" y="147"/>
                      <a:pt x="61" y="151"/>
                      <a:pt x="86" y="154"/>
                    </a:cubicBezTo>
                    <a:cubicBezTo>
                      <a:pt x="78" y="155"/>
                      <a:pt x="75" y="156"/>
                      <a:pt x="73" y="157"/>
                    </a:cubicBezTo>
                    <a:cubicBezTo>
                      <a:pt x="76" y="158"/>
                      <a:pt x="75" y="159"/>
                      <a:pt x="68" y="160"/>
                    </a:cubicBezTo>
                    <a:cubicBezTo>
                      <a:pt x="67" y="160"/>
                      <a:pt x="67" y="160"/>
                      <a:pt x="66" y="160"/>
                    </a:cubicBezTo>
                    <a:cubicBezTo>
                      <a:pt x="62" y="162"/>
                      <a:pt x="55" y="163"/>
                      <a:pt x="36" y="163"/>
                    </a:cubicBezTo>
                    <a:cubicBezTo>
                      <a:pt x="30" y="163"/>
                      <a:pt x="23" y="163"/>
                      <a:pt x="14" y="162"/>
                    </a:cubicBezTo>
                    <a:cubicBezTo>
                      <a:pt x="16" y="165"/>
                      <a:pt x="60" y="170"/>
                      <a:pt x="60" y="175"/>
                    </a:cubicBezTo>
                    <a:cubicBezTo>
                      <a:pt x="60" y="176"/>
                      <a:pt x="59" y="176"/>
                      <a:pt x="57" y="177"/>
                    </a:cubicBezTo>
                    <a:cubicBezTo>
                      <a:pt x="60" y="179"/>
                      <a:pt x="65" y="181"/>
                      <a:pt x="67" y="183"/>
                    </a:cubicBezTo>
                    <a:cubicBezTo>
                      <a:pt x="67" y="183"/>
                      <a:pt x="67" y="183"/>
                      <a:pt x="67" y="183"/>
                    </a:cubicBezTo>
                    <a:cubicBezTo>
                      <a:pt x="91" y="184"/>
                      <a:pt x="110" y="186"/>
                      <a:pt x="133" y="187"/>
                    </a:cubicBezTo>
                    <a:cubicBezTo>
                      <a:pt x="126" y="183"/>
                      <a:pt x="144" y="180"/>
                      <a:pt x="183" y="180"/>
                    </a:cubicBezTo>
                    <a:cubicBezTo>
                      <a:pt x="183" y="180"/>
                      <a:pt x="183" y="180"/>
                      <a:pt x="183" y="180"/>
                    </a:cubicBezTo>
                    <a:cubicBezTo>
                      <a:pt x="183" y="180"/>
                      <a:pt x="183" y="180"/>
                      <a:pt x="183" y="180"/>
                    </a:cubicBezTo>
                    <a:cubicBezTo>
                      <a:pt x="183" y="180"/>
                      <a:pt x="183" y="180"/>
                      <a:pt x="183" y="180"/>
                    </a:cubicBezTo>
                    <a:cubicBezTo>
                      <a:pt x="183" y="180"/>
                      <a:pt x="183" y="180"/>
                      <a:pt x="183" y="180"/>
                    </a:cubicBezTo>
                    <a:cubicBezTo>
                      <a:pt x="183" y="180"/>
                      <a:pt x="183" y="180"/>
                      <a:pt x="184" y="180"/>
                    </a:cubicBezTo>
                    <a:cubicBezTo>
                      <a:pt x="184" y="180"/>
                      <a:pt x="184" y="180"/>
                      <a:pt x="184" y="180"/>
                    </a:cubicBezTo>
                    <a:cubicBezTo>
                      <a:pt x="184" y="180"/>
                      <a:pt x="184" y="180"/>
                      <a:pt x="184" y="180"/>
                    </a:cubicBezTo>
                    <a:cubicBezTo>
                      <a:pt x="185" y="180"/>
                      <a:pt x="186" y="180"/>
                      <a:pt x="186" y="180"/>
                    </a:cubicBezTo>
                    <a:cubicBezTo>
                      <a:pt x="186" y="180"/>
                      <a:pt x="186" y="180"/>
                      <a:pt x="186" y="180"/>
                    </a:cubicBezTo>
                    <a:cubicBezTo>
                      <a:pt x="213" y="182"/>
                      <a:pt x="239" y="184"/>
                      <a:pt x="266" y="186"/>
                    </a:cubicBezTo>
                    <a:cubicBezTo>
                      <a:pt x="266" y="186"/>
                      <a:pt x="266" y="186"/>
                      <a:pt x="266" y="186"/>
                    </a:cubicBezTo>
                    <a:cubicBezTo>
                      <a:pt x="266" y="186"/>
                      <a:pt x="266" y="186"/>
                      <a:pt x="266" y="186"/>
                    </a:cubicBezTo>
                    <a:cubicBezTo>
                      <a:pt x="266" y="186"/>
                      <a:pt x="266" y="186"/>
                      <a:pt x="266" y="186"/>
                    </a:cubicBezTo>
                    <a:cubicBezTo>
                      <a:pt x="266" y="185"/>
                      <a:pt x="267" y="183"/>
                      <a:pt x="268" y="182"/>
                    </a:cubicBezTo>
                    <a:cubicBezTo>
                      <a:pt x="274" y="177"/>
                      <a:pt x="284" y="173"/>
                      <a:pt x="294" y="168"/>
                    </a:cubicBezTo>
                    <a:cubicBezTo>
                      <a:pt x="288" y="167"/>
                      <a:pt x="282" y="166"/>
                      <a:pt x="279" y="165"/>
                    </a:cubicBezTo>
                    <a:cubicBezTo>
                      <a:pt x="279" y="165"/>
                      <a:pt x="279" y="165"/>
                      <a:pt x="279" y="165"/>
                    </a:cubicBezTo>
                    <a:cubicBezTo>
                      <a:pt x="279" y="165"/>
                      <a:pt x="279" y="165"/>
                      <a:pt x="279" y="165"/>
                    </a:cubicBezTo>
                    <a:cubicBezTo>
                      <a:pt x="301" y="164"/>
                      <a:pt x="326" y="163"/>
                      <a:pt x="347" y="162"/>
                    </a:cubicBezTo>
                    <a:cubicBezTo>
                      <a:pt x="332" y="160"/>
                      <a:pt x="318" y="158"/>
                      <a:pt x="303" y="155"/>
                    </a:cubicBezTo>
                    <a:cubicBezTo>
                      <a:pt x="303" y="155"/>
                      <a:pt x="303" y="155"/>
                      <a:pt x="303" y="155"/>
                    </a:cubicBezTo>
                    <a:cubicBezTo>
                      <a:pt x="303" y="155"/>
                      <a:pt x="303" y="155"/>
                      <a:pt x="303" y="155"/>
                    </a:cubicBezTo>
                    <a:cubicBezTo>
                      <a:pt x="303" y="154"/>
                      <a:pt x="304" y="154"/>
                      <a:pt x="304" y="153"/>
                    </a:cubicBezTo>
                    <a:cubicBezTo>
                      <a:pt x="323" y="152"/>
                      <a:pt x="324" y="150"/>
                      <a:pt x="326" y="147"/>
                    </a:cubicBezTo>
                    <a:cubicBezTo>
                      <a:pt x="353" y="148"/>
                      <a:pt x="377" y="148"/>
                      <a:pt x="407" y="150"/>
                    </a:cubicBezTo>
                    <a:cubicBezTo>
                      <a:pt x="396" y="147"/>
                      <a:pt x="388" y="145"/>
                      <a:pt x="382" y="143"/>
                    </a:cubicBezTo>
                    <a:cubicBezTo>
                      <a:pt x="374" y="142"/>
                      <a:pt x="366" y="141"/>
                      <a:pt x="362" y="140"/>
                    </a:cubicBezTo>
                    <a:cubicBezTo>
                      <a:pt x="363" y="138"/>
                      <a:pt x="364" y="136"/>
                      <a:pt x="366" y="134"/>
                    </a:cubicBezTo>
                    <a:cubicBezTo>
                      <a:pt x="366" y="133"/>
                      <a:pt x="366" y="133"/>
                      <a:pt x="366" y="133"/>
                    </a:cubicBezTo>
                    <a:cubicBezTo>
                      <a:pt x="377" y="132"/>
                      <a:pt x="388" y="132"/>
                      <a:pt x="402" y="132"/>
                    </a:cubicBezTo>
                    <a:cubicBezTo>
                      <a:pt x="402" y="132"/>
                      <a:pt x="402" y="132"/>
                      <a:pt x="402" y="132"/>
                    </a:cubicBezTo>
                    <a:cubicBezTo>
                      <a:pt x="402" y="132"/>
                      <a:pt x="402" y="132"/>
                      <a:pt x="402" y="132"/>
                    </a:cubicBezTo>
                    <a:cubicBezTo>
                      <a:pt x="402" y="132"/>
                      <a:pt x="402" y="132"/>
                      <a:pt x="402" y="132"/>
                    </a:cubicBezTo>
                    <a:cubicBezTo>
                      <a:pt x="402" y="132"/>
                      <a:pt x="402" y="132"/>
                      <a:pt x="403" y="132"/>
                    </a:cubicBezTo>
                    <a:cubicBezTo>
                      <a:pt x="403" y="132"/>
                      <a:pt x="403" y="132"/>
                      <a:pt x="403" y="132"/>
                    </a:cubicBezTo>
                    <a:cubicBezTo>
                      <a:pt x="403" y="132"/>
                      <a:pt x="403" y="132"/>
                      <a:pt x="403" y="132"/>
                    </a:cubicBezTo>
                    <a:cubicBezTo>
                      <a:pt x="405" y="132"/>
                      <a:pt x="406" y="132"/>
                      <a:pt x="408" y="132"/>
                    </a:cubicBezTo>
                    <a:cubicBezTo>
                      <a:pt x="424" y="132"/>
                      <a:pt x="429" y="130"/>
                      <a:pt x="433" y="129"/>
                    </a:cubicBezTo>
                    <a:cubicBezTo>
                      <a:pt x="433" y="129"/>
                      <a:pt x="433" y="129"/>
                      <a:pt x="433" y="129"/>
                    </a:cubicBezTo>
                    <a:cubicBezTo>
                      <a:pt x="433" y="129"/>
                      <a:pt x="433" y="129"/>
                      <a:pt x="433" y="129"/>
                    </a:cubicBezTo>
                    <a:cubicBezTo>
                      <a:pt x="437" y="127"/>
                      <a:pt x="441" y="126"/>
                      <a:pt x="455" y="126"/>
                    </a:cubicBezTo>
                    <a:cubicBezTo>
                      <a:pt x="455" y="126"/>
                      <a:pt x="455" y="126"/>
                      <a:pt x="455" y="126"/>
                    </a:cubicBezTo>
                    <a:cubicBezTo>
                      <a:pt x="455" y="126"/>
                      <a:pt x="455" y="126"/>
                      <a:pt x="455" y="126"/>
                    </a:cubicBezTo>
                    <a:cubicBezTo>
                      <a:pt x="455" y="126"/>
                      <a:pt x="455" y="126"/>
                      <a:pt x="455" y="126"/>
                    </a:cubicBezTo>
                    <a:cubicBezTo>
                      <a:pt x="455" y="126"/>
                      <a:pt x="456" y="126"/>
                      <a:pt x="457" y="126"/>
                    </a:cubicBezTo>
                    <a:cubicBezTo>
                      <a:pt x="466" y="126"/>
                      <a:pt x="478" y="126"/>
                      <a:pt x="497" y="128"/>
                    </a:cubicBezTo>
                    <a:cubicBezTo>
                      <a:pt x="497" y="128"/>
                      <a:pt x="498" y="128"/>
                      <a:pt x="498" y="128"/>
                    </a:cubicBezTo>
                    <a:cubicBezTo>
                      <a:pt x="498" y="128"/>
                      <a:pt x="498" y="128"/>
                      <a:pt x="499" y="128"/>
                    </a:cubicBezTo>
                    <a:cubicBezTo>
                      <a:pt x="499" y="128"/>
                      <a:pt x="499" y="128"/>
                      <a:pt x="499" y="128"/>
                    </a:cubicBezTo>
                    <a:cubicBezTo>
                      <a:pt x="500" y="128"/>
                      <a:pt x="501" y="128"/>
                      <a:pt x="501" y="128"/>
                    </a:cubicBezTo>
                    <a:cubicBezTo>
                      <a:pt x="502" y="128"/>
                      <a:pt x="502" y="128"/>
                      <a:pt x="502" y="128"/>
                    </a:cubicBezTo>
                    <a:cubicBezTo>
                      <a:pt x="502" y="128"/>
                      <a:pt x="503" y="128"/>
                      <a:pt x="504" y="128"/>
                    </a:cubicBezTo>
                    <a:cubicBezTo>
                      <a:pt x="504" y="128"/>
                      <a:pt x="504" y="128"/>
                      <a:pt x="504" y="128"/>
                    </a:cubicBezTo>
                    <a:cubicBezTo>
                      <a:pt x="504" y="128"/>
                      <a:pt x="504" y="128"/>
                      <a:pt x="504" y="128"/>
                    </a:cubicBezTo>
                    <a:cubicBezTo>
                      <a:pt x="510" y="120"/>
                      <a:pt x="510" y="120"/>
                      <a:pt x="510" y="120"/>
                    </a:cubicBezTo>
                    <a:cubicBezTo>
                      <a:pt x="515" y="118"/>
                      <a:pt x="523" y="116"/>
                      <a:pt x="528" y="113"/>
                    </a:cubicBezTo>
                    <a:cubicBezTo>
                      <a:pt x="536" y="110"/>
                      <a:pt x="563" y="107"/>
                      <a:pt x="563" y="102"/>
                    </a:cubicBezTo>
                    <a:cubicBezTo>
                      <a:pt x="563" y="100"/>
                      <a:pt x="561" y="99"/>
                      <a:pt x="557" y="97"/>
                    </a:cubicBezTo>
                    <a:cubicBezTo>
                      <a:pt x="557" y="97"/>
                      <a:pt x="557" y="97"/>
                      <a:pt x="557" y="97"/>
                    </a:cubicBezTo>
                    <a:cubicBezTo>
                      <a:pt x="557" y="97"/>
                      <a:pt x="557" y="97"/>
                      <a:pt x="557" y="97"/>
                    </a:cubicBezTo>
                    <a:cubicBezTo>
                      <a:pt x="557" y="97"/>
                      <a:pt x="557" y="97"/>
                      <a:pt x="557" y="97"/>
                    </a:cubicBezTo>
                    <a:cubicBezTo>
                      <a:pt x="565" y="95"/>
                      <a:pt x="489" y="87"/>
                      <a:pt x="529" y="87"/>
                    </a:cubicBezTo>
                    <a:cubicBezTo>
                      <a:pt x="529" y="87"/>
                      <a:pt x="529" y="87"/>
                      <a:pt x="529" y="87"/>
                    </a:cubicBezTo>
                    <a:cubicBezTo>
                      <a:pt x="529" y="87"/>
                      <a:pt x="529" y="87"/>
                      <a:pt x="529" y="87"/>
                    </a:cubicBezTo>
                    <a:cubicBezTo>
                      <a:pt x="530" y="87"/>
                      <a:pt x="531" y="87"/>
                      <a:pt x="533" y="87"/>
                    </a:cubicBezTo>
                    <a:cubicBezTo>
                      <a:pt x="533" y="87"/>
                      <a:pt x="533" y="87"/>
                      <a:pt x="533" y="87"/>
                    </a:cubicBezTo>
                    <a:cubicBezTo>
                      <a:pt x="533" y="87"/>
                      <a:pt x="534" y="87"/>
                      <a:pt x="534" y="87"/>
                    </a:cubicBezTo>
                    <a:cubicBezTo>
                      <a:pt x="542" y="87"/>
                      <a:pt x="554" y="88"/>
                      <a:pt x="570" y="88"/>
                    </a:cubicBezTo>
                    <a:cubicBezTo>
                      <a:pt x="570" y="88"/>
                      <a:pt x="570" y="88"/>
                      <a:pt x="570" y="88"/>
                    </a:cubicBezTo>
                    <a:cubicBezTo>
                      <a:pt x="570" y="88"/>
                      <a:pt x="571" y="88"/>
                      <a:pt x="571" y="88"/>
                    </a:cubicBezTo>
                    <a:cubicBezTo>
                      <a:pt x="571" y="88"/>
                      <a:pt x="571" y="88"/>
                      <a:pt x="571" y="88"/>
                    </a:cubicBezTo>
                    <a:cubicBezTo>
                      <a:pt x="572" y="88"/>
                      <a:pt x="572" y="88"/>
                      <a:pt x="572" y="89"/>
                    </a:cubicBezTo>
                    <a:cubicBezTo>
                      <a:pt x="573" y="89"/>
                      <a:pt x="573" y="89"/>
                      <a:pt x="574" y="89"/>
                    </a:cubicBezTo>
                    <a:cubicBezTo>
                      <a:pt x="574" y="89"/>
                      <a:pt x="574" y="89"/>
                      <a:pt x="574" y="89"/>
                    </a:cubicBezTo>
                    <a:cubicBezTo>
                      <a:pt x="575" y="89"/>
                      <a:pt x="577" y="89"/>
                      <a:pt x="578" y="89"/>
                    </a:cubicBezTo>
                    <a:cubicBezTo>
                      <a:pt x="578" y="89"/>
                      <a:pt x="579" y="89"/>
                      <a:pt x="579" y="89"/>
                    </a:cubicBezTo>
                    <a:cubicBezTo>
                      <a:pt x="575" y="85"/>
                      <a:pt x="573" y="82"/>
                      <a:pt x="569" y="78"/>
                    </a:cubicBezTo>
                    <a:cubicBezTo>
                      <a:pt x="569" y="78"/>
                      <a:pt x="569" y="78"/>
                      <a:pt x="569" y="78"/>
                    </a:cubicBezTo>
                    <a:cubicBezTo>
                      <a:pt x="569" y="78"/>
                      <a:pt x="569" y="78"/>
                      <a:pt x="569" y="78"/>
                    </a:cubicBezTo>
                    <a:cubicBezTo>
                      <a:pt x="569" y="77"/>
                      <a:pt x="570" y="77"/>
                      <a:pt x="570" y="76"/>
                    </a:cubicBezTo>
                    <a:cubicBezTo>
                      <a:pt x="568" y="75"/>
                      <a:pt x="562" y="73"/>
                      <a:pt x="555" y="72"/>
                    </a:cubicBezTo>
                    <a:cubicBezTo>
                      <a:pt x="555" y="72"/>
                      <a:pt x="555" y="72"/>
                      <a:pt x="555" y="72"/>
                    </a:cubicBezTo>
                    <a:cubicBezTo>
                      <a:pt x="555" y="72"/>
                      <a:pt x="555" y="72"/>
                      <a:pt x="555" y="72"/>
                    </a:cubicBezTo>
                    <a:cubicBezTo>
                      <a:pt x="564" y="71"/>
                      <a:pt x="571" y="69"/>
                      <a:pt x="576" y="68"/>
                    </a:cubicBezTo>
                    <a:cubicBezTo>
                      <a:pt x="589" y="64"/>
                      <a:pt x="601" y="61"/>
                      <a:pt x="617" y="57"/>
                    </a:cubicBezTo>
                    <a:cubicBezTo>
                      <a:pt x="628" y="58"/>
                      <a:pt x="638" y="58"/>
                      <a:pt x="648" y="58"/>
                    </a:cubicBezTo>
                    <a:cubicBezTo>
                      <a:pt x="653" y="50"/>
                      <a:pt x="653" y="50"/>
                      <a:pt x="653" y="50"/>
                    </a:cubicBezTo>
                    <a:cubicBezTo>
                      <a:pt x="643" y="49"/>
                      <a:pt x="634" y="49"/>
                      <a:pt x="624" y="48"/>
                    </a:cubicBezTo>
                    <a:cubicBezTo>
                      <a:pt x="617" y="46"/>
                      <a:pt x="614" y="45"/>
                      <a:pt x="614" y="44"/>
                    </a:cubicBezTo>
                    <a:cubicBezTo>
                      <a:pt x="614" y="41"/>
                      <a:pt x="624" y="40"/>
                      <a:pt x="648" y="37"/>
                    </a:cubicBezTo>
                    <a:cubicBezTo>
                      <a:pt x="642" y="31"/>
                      <a:pt x="614" y="26"/>
                      <a:pt x="562" y="15"/>
                    </a:cubicBezTo>
                    <a:cubicBezTo>
                      <a:pt x="540" y="12"/>
                      <a:pt x="521" y="10"/>
                      <a:pt x="502" y="7"/>
                    </a:cubicBezTo>
                    <a:cubicBezTo>
                      <a:pt x="479" y="5"/>
                      <a:pt x="459" y="4"/>
                      <a:pt x="436" y="2"/>
                    </a:cubicBezTo>
                    <a:cubicBezTo>
                      <a:pt x="409" y="1"/>
                      <a:pt x="381" y="1"/>
                      <a:pt x="354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6" name="Freeform 3603">
                <a:extLst>
                  <a:ext uri="{FF2B5EF4-FFF2-40B4-BE49-F238E27FC236}">
                    <a16:creationId xmlns:a16="http://schemas.microsoft.com/office/drawing/2014/main" id="{3D59B1D0-D9CA-4A33-91A7-89A2E7C199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3" y="3317"/>
                <a:ext cx="1008" cy="330"/>
              </a:xfrm>
              <a:custGeom>
                <a:avLst/>
                <a:gdLst>
                  <a:gd name="T0" fmla="*/ 1006 w 1181"/>
                  <a:gd name="T1" fmla="*/ 230 h 388"/>
                  <a:gd name="T2" fmla="*/ 844 w 1181"/>
                  <a:gd name="T3" fmla="*/ 18 h 388"/>
                  <a:gd name="T4" fmla="*/ 784 w 1181"/>
                  <a:gd name="T5" fmla="*/ 30 h 388"/>
                  <a:gd name="T6" fmla="*/ 731 w 1181"/>
                  <a:gd name="T7" fmla="*/ 36 h 388"/>
                  <a:gd name="T8" fmla="*/ 707 w 1181"/>
                  <a:gd name="T9" fmla="*/ 74 h 388"/>
                  <a:gd name="T10" fmla="*/ 678 w 1181"/>
                  <a:gd name="T11" fmla="*/ 92 h 388"/>
                  <a:gd name="T12" fmla="*/ 783 w 1181"/>
                  <a:gd name="T13" fmla="*/ 113 h 388"/>
                  <a:gd name="T14" fmla="*/ 808 w 1181"/>
                  <a:gd name="T15" fmla="*/ 122 h 388"/>
                  <a:gd name="T16" fmla="*/ 757 w 1181"/>
                  <a:gd name="T17" fmla="*/ 134 h 388"/>
                  <a:gd name="T18" fmla="*/ 554 w 1181"/>
                  <a:gd name="T19" fmla="*/ 130 h 388"/>
                  <a:gd name="T20" fmla="*/ 637 w 1181"/>
                  <a:gd name="T21" fmla="*/ 159 h 388"/>
                  <a:gd name="T22" fmla="*/ 630 w 1181"/>
                  <a:gd name="T23" fmla="*/ 171 h 388"/>
                  <a:gd name="T24" fmla="*/ 668 w 1181"/>
                  <a:gd name="T25" fmla="*/ 188 h 388"/>
                  <a:gd name="T26" fmla="*/ 619 w 1181"/>
                  <a:gd name="T27" fmla="*/ 190 h 388"/>
                  <a:gd name="T28" fmla="*/ 605 w 1181"/>
                  <a:gd name="T29" fmla="*/ 213 h 388"/>
                  <a:gd name="T30" fmla="*/ 389 w 1181"/>
                  <a:gd name="T31" fmla="*/ 191 h 388"/>
                  <a:gd name="T32" fmla="*/ 332 w 1181"/>
                  <a:gd name="T33" fmla="*/ 200 h 388"/>
                  <a:gd name="T34" fmla="*/ 258 w 1181"/>
                  <a:gd name="T35" fmla="*/ 199 h 388"/>
                  <a:gd name="T36" fmla="*/ 232 w 1181"/>
                  <a:gd name="T37" fmla="*/ 210 h 388"/>
                  <a:gd name="T38" fmla="*/ 155 w 1181"/>
                  <a:gd name="T39" fmla="*/ 329 h 388"/>
                  <a:gd name="T40" fmla="*/ 152 w 1181"/>
                  <a:gd name="T41" fmla="*/ 331 h 388"/>
                  <a:gd name="T42" fmla="*/ 90 w 1181"/>
                  <a:gd name="T43" fmla="*/ 346 h 388"/>
                  <a:gd name="T44" fmla="*/ 22 w 1181"/>
                  <a:gd name="T45" fmla="*/ 349 h 388"/>
                  <a:gd name="T46" fmla="*/ 94 w 1181"/>
                  <a:gd name="T47" fmla="*/ 372 h 388"/>
                  <a:gd name="T48" fmla="*/ 237 w 1181"/>
                  <a:gd name="T49" fmla="*/ 369 h 388"/>
                  <a:gd name="T50" fmla="*/ 423 w 1181"/>
                  <a:gd name="T51" fmla="*/ 298 h 388"/>
                  <a:gd name="T52" fmla="*/ 550 w 1181"/>
                  <a:gd name="T53" fmla="*/ 243 h 388"/>
                  <a:gd name="T54" fmla="*/ 582 w 1181"/>
                  <a:gd name="T55" fmla="*/ 243 h 388"/>
                  <a:gd name="T56" fmla="*/ 611 w 1181"/>
                  <a:gd name="T57" fmla="*/ 244 h 388"/>
                  <a:gd name="T58" fmla="*/ 635 w 1181"/>
                  <a:gd name="T59" fmla="*/ 244 h 388"/>
                  <a:gd name="T60" fmla="*/ 578 w 1181"/>
                  <a:gd name="T61" fmla="*/ 232 h 388"/>
                  <a:gd name="T62" fmla="*/ 600 w 1181"/>
                  <a:gd name="T63" fmla="*/ 232 h 388"/>
                  <a:gd name="T64" fmla="*/ 601 w 1181"/>
                  <a:gd name="T65" fmla="*/ 224 h 388"/>
                  <a:gd name="T66" fmla="*/ 600 w 1181"/>
                  <a:gd name="T67" fmla="*/ 223 h 388"/>
                  <a:gd name="T68" fmla="*/ 777 w 1181"/>
                  <a:gd name="T69" fmla="*/ 230 h 388"/>
                  <a:gd name="T70" fmla="*/ 936 w 1181"/>
                  <a:gd name="T71" fmla="*/ 238 h 388"/>
                  <a:gd name="T72" fmla="*/ 1043 w 1181"/>
                  <a:gd name="T73" fmla="*/ 248 h 388"/>
                  <a:gd name="T74" fmla="*/ 1104 w 1181"/>
                  <a:gd name="T75" fmla="*/ 261 h 388"/>
                  <a:gd name="T76" fmla="*/ 1181 w 1181"/>
                  <a:gd name="T77" fmla="*/ 241 h 388"/>
                  <a:gd name="T78" fmla="*/ 1130 w 1181"/>
                  <a:gd name="T79" fmla="*/ 217 h 388"/>
                  <a:gd name="T80" fmla="*/ 1073 w 1181"/>
                  <a:gd name="T81" fmla="*/ 198 h 388"/>
                  <a:gd name="T82" fmla="*/ 1033 w 1181"/>
                  <a:gd name="T83" fmla="*/ 186 h 388"/>
                  <a:gd name="T84" fmla="*/ 1149 w 1181"/>
                  <a:gd name="T85" fmla="*/ 186 h 388"/>
                  <a:gd name="T86" fmla="*/ 1059 w 1181"/>
                  <a:gd name="T87" fmla="*/ 172 h 388"/>
                  <a:gd name="T88" fmla="*/ 1072 w 1181"/>
                  <a:gd name="T89" fmla="*/ 172 h 388"/>
                  <a:gd name="T90" fmla="*/ 1111 w 1181"/>
                  <a:gd name="T91" fmla="*/ 165 h 388"/>
                  <a:gd name="T92" fmla="*/ 1120 w 1181"/>
                  <a:gd name="T93" fmla="*/ 151 h 388"/>
                  <a:gd name="T94" fmla="*/ 1085 w 1181"/>
                  <a:gd name="T95" fmla="*/ 130 h 388"/>
                  <a:gd name="T96" fmla="*/ 936 w 1181"/>
                  <a:gd name="T97" fmla="*/ 104 h 388"/>
                  <a:gd name="T98" fmla="*/ 943 w 1181"/>
                  <a:gd name="T99" fmla="*/ 99 h 388"/>
                  <a:gd name="T100" fmla="*/ 981 w 1181"/>
                  <a:gd name="T101" fmla="*/ 100 h 388"/>
                  <a:gd name="T102" fmla="*/ 987 w 1181"/>
                  <a:gd name="T103" fmla="*/ 100 h 388"/>
                  <a:gd name="T104" fmla="*/ 967 w 1181"/>
                  <a:gd name="T105" fmla="*/ 83 h 388"/>
                  <a:gd name="T106" fmla="*/ 1022 w 1181"/>
                  <a:gd name="T107" fmla="*/ 72 h 388"/>
                  <a:gd name="T108" fmla="*/ 887 w 1181"/>
                  <a:gd name="T109" fmla="*/ 51 h 388"/>
                  <a:gd name="T110" fmla="*/ 817 w 1181"/>
                  <a:gd name="T111" fmla="*/ 33 h 388"/>
                  <a:gd name="T112" fmla="*/ 838 w 1181"/>
                  <a:gd name="T113" fmla="*/ 27 h 388"/>
                  <a:gd name="T114" fmla="*/ 839 w 1181"/>
                  <a:gd name="T115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1" h="388">
                    <a:moveTo>
                      <a:pt x="1006" y="230"/>
                    </a:moveTo>
                    <a:cubicBezTo>
                      <a:pt x="928" y="224"/>
                      <a:pt x="987" y="222"/>
                      <a:pt x="949" y="217"/>
                    </a:cubicBezTo>
                    <a:cubicBezTo>
                      <a:pt x="970" y="217"/>
                      <a:pt x="993" y="218"/>
                      <a:pt x="1013" y="219"/>
                    </a:cubicBezTo>
                    <a:cubicBezTo>
                      <a:pt x="1021" y="222"/>
                      <a:pt x="1030" y="225"/>
                      <a:pt x="1041" y="229"/>
                    </a:cubicBezTo>
                    <a:cubicBezTo>
                      <a:pt x="1027" y="229"/>
                      <a:pt x="1017" y="230"/>
                      <a:pt x="1006" y="230"/>
                    </a:cubicBezTo>
                    <a:moveTo>
                      <a:pt x="839" y="0"/>
                    </a:moveTo>
                    <a:cubicBezTo>
                      <a:pt x="825" y="0"/>
                      <a:pt x="814" y="0"/>
                      <a:pt x="803" y="1"/>
                    </a:cubicBezTo>
                    <a:cubicBezTo>
                      <a:pt x="803" y="1"/>
                      <a:pt x="803" y="1"/>
                      <a:pt x="803" y="2"/>
                    </a:cubicBezTo>
                    <a:cubicBezTo>
                      <a:pt x="801" y="4"/>
                      <a:pt x="802" y="6"/>
                      <a:pt x="819" y="11"/>
                    </a:cubicBezTo>
                    <a:cubicBezTo>
                      <a:pt x="825" y="13"/>
                      <a:pt x="833" y="15"/>
                      <a:pt x="844" y="18"/>
                    </a:cubicBezTo>
                    <a:cubicBezTo>
                      <a:pt x="814" y="16"/>
                      <a:pt x="790" y="16"/>
                      <a:pt x="763" y="15"/>
                    </a:cubicBezTo>
                    <a:cubicBezTo>
                      <a:pt x="761" y="18"/>
                      <a:pt x="760" y="20"/>
                      <a:pt x="741" y="21"/>
                    </a:cubicBezTo>
                    <a:cubicBezTo>
                      <a:pt x="741" y="22"/>
                      <a:pt x="740" y="22"/>
                      <a:pt x="740" y="23"/>
                    </a:cubicBezTo>
                    <a:cubicBezTo>
                      <a:pt x="740" y="23"/>
                      <a:pt x="740" y="23"/>
                      <a:pt x="740" y="23"/>
                    </a:cubicBezTo>
                    <a:cubicBezTo>
                      <a:pt x="755" y="26"/>
                      <a:pt x="769" y="28"/>
                      <a:pt x="784" y="30"/>
                    </a:cubicBezTo>
                    <a:cubicBezTo>
                      <a:pt x="784" y="30"/>
                      <a:pt x="784" y="30"/>
                      <a:pt x="784" y="30"/>
                    </a:cubicBezTo>
                    <a:cubicBezTo>
                      <a:pt x="763" y="31"/>
                      <a:pt x="738" y="32"/>
                      <a:pt x="716" y="33"/>
                    </a:cubicBezTo>
                    <a:cubicBezTo>
                      <a:pt x="716" y="33"/>
                      <a:pt x="716" y="33"/>
                      <a:pt x="716" y="33"/>
                    </a:cubicBezTo>
                    <a:cubicBezTo>
                      <a:pt x="719" y="34"/>
                      <a:pt x="725" y="35"/>
                      <a:pt x="731" y="36"/>
                    </a:cubicBezTo>
                    <a:cubicBezTo>
                      <a:pt x="731" y="36"/>
                      <a:pt x="731" y="36"/>
                      <a:pt x="731" y="36"/>
                    </a:cubicBezTo>
                    <a:cubicBezTo>
                      <a:pt x="721" y="41"/>
                      <a:pt x="711" y="45"/>
                      <a:pt x="705" y="50"/>
                    </a:cubicBezTo>
                    <a:cubicBezTo>
                      <a:pt x="704" y="51"/>
                      <a:pt x="703" y="53"/>
                      <a:pt x="703" y="54"/>
                    </a:cubicBezTo>
                    <a:cubicBezTo>
                      <a:pt x="703" y="54"/>
                      <a:pt x="703" y="54"/>
                      <a:pt x="703" y="54"/>
                    </a:cubicBezTo>
                    <a:cubicBezTo>
                      <a:pt x="690" y="57"/>
                      <a:pt x="678" y="60"/>
                      <a:pt x="662" y="63"/>
                    </a:cubicBezTo>
                    <a:cubicBezTo>
                      <a:pt x="677" y="67"/>
                      <a:pt x="692" y="70"/>
                      <a:pt x="707" y="74"/>
                    </a:cubicBezTo>
                    <a:cubicBezTo>
                      <a:pt x="707" y="74"/>
                      <a:pt x="707" y="74"/>
                      <a:pt x="707" y="74"/>
                    </a:cubicBezTo>
                    <a:cubicBezTo>
                      <a:pt x="707" y="74"/>
                      <a:pt x="707" y="74"/>
                      <a:pt x="707" y="74"/>
                    </a:cubicBezTo>
                    <a:cubicBezTo>
                      <a:pt x="689" y="75"/>
                      <a:pt x="671" y="76"/>
                      <a:pt x="653" y="78"/>
                    </a:cubicBezTo>
                    <a:cubicBezTo>
                      <a:pt x="664" y="83"/>
                      <a:pt x="671" y="87"/>
                      <a:pt x="678" y="92"/>
                    </a:cubicBezTo>
                    <a:cubicBezTo>
                      <a:pt x="678" y="92"/>
                      <a:pt x="678" y="92"/>
                      <a:pt x="678" y="92"/>
                    </a:cubicBezTo>
                    <a:cubicBezTo>
                      <a:pt x="698" y="93"/>
                      <a:pt x="721" y="95"/>
                      <a:pt x="741" y="96"/>
                    </a:cubicBezTo>
                    <a:cubicBezTo>
                      <a:pt x="742" y="97"/>
                      <a:pt x="742" y="97"/>
                      <a:pt x="742" y="97"/>
                    </a:cubicBezTo>
                    <a:cubicBezTo>
                      <a:pt x="742" y="99"/>
                      <a:pt x="737" y="100"/>
                      <a:pt x="737" y="102"/>
                    </a:cubicBezTo>
                    <a:cubicBezTo>
                      <a:pt x="737" y="103"/>
                      <a:pt x="741" y="103"/>
                      <a:pt x="753" y="104"/>
                    </a:cubicBezTo>
                    <a:cubicBezTo>
                      <a:pt x="762" y="107"/>
                      <a:pt x="771" y="110"/>
                      <a:pt x="783" y="113"/>
                    </a:cubicBezTo>
                    <a:cubicBezTo>
                      <a:pt x="783" y="113"/>
                      <a:pt x="783" y="113"/>
                      <a:pt x="783" y="113"/>
                    </a:cubicBezTo>
                    <a:cubicBezTo>
                      <a:pt x="802" y="114"/>
                      <a:pt x="822" y="115"/>
                      <a:pt x="845" y="117"/>
                    </a:cubicBezTo>
                    <a:cubicBezTo>
                      <a:pt x="848" y="118"/>
                      <a:pt x="855" y="119"/>
                      <a:pt x="861" y="119"/>
                    </a:cubicBezTo>
                    <a:cubicBezTo>
                      <a:pt x="808" y="122"/>
                      <a:pt x="808" y="122"/>
                      <a:pt x="808" y="122"/>
                    </a:cubicBezTo>
                    <a:cubicBezTo>
                      <a:pt x="808" y="122"/>
                      <a:pt x="808" y="122"/>
                      <a:pt x="808" y="122"/>
                    </a:cubicBezTo>
                    <a:cubicBezTo>
                      <a:pt x="814" y="123"/>
                      <a:pt x="817" y="124"/>
                      <a:pt x="823" y="125"/>
                    </a:cubicBezTo>
                    <a:cubicBezTo>
                      <a:pt x="823" y="125"/>
                      <a:pt x="823" y="125"/>
                      <a:pt x="823" y="125"/>
                    </a:cubicBezTo>
                    <a:cubicBezTo>
                      <a:pt x="823" y="125"/>
                      <a:pt x="823" y="125"/>
                      <a:pt x="823" y="125"/>
                    </a:cubicBezTo>
                    <a:cubicBezTo>
                      <a:pt x="822" y="127"/>
                      <a:pt x="821" y="129"/>
                      <a:pt x="820" y="130"/>
                    </a:cubicBezTo>
                    <a:cubicBezTo>
                      <a:pt x="779" y="130"/>
                      <a:pt x="757" y="131"/>
                      <a:pt x="757" y="134"/>
                    </a:cubicBezTo>
                    <a:cubicBezTo>
                      <a:pt x="757" y="136"/>
                      <a:pt x="764" y="138"/>
                      <a:pt x="778" y="141"/>
                    </a:cubicBezTo>
                    <a:cubicBezTo>
                      <a:pt x="778" y="141"/>
                      <a:pt x="778" y="141"/>
                      <a:pt x="778" y="141"/>
                    </a:cubicBezTo>
                    <a:cubicBezTo>
                      <a:pt x="778" y="141"/>
                      <a:pt x="778" y="141"/>
                      <a:pt x="778" y="141"/>
                    </a:cubicBezTo>
                    <a:cubicBezTo>
                      <a:pt x="713" y="135"/>
                      <a:pt x="644" y="129"/>
                      <a:pt x="576" y="123"/>
                    </a:cubicBezTo>
                    <a:cubicBezTo>
                      <a:pt x="568" y="126"/>
                      <a:pt x="562" y="128"/>
                      <a:pt x="554" y="130"/>
                    </a:cubicBezTo>
                    <a:cubicBezTo>
                      <a:pt x="558" y="134"/>
                      <a:pt x="632" y="138"/>
                      <a:pt x="632" y="142"/>
                    </a:cubicBezTo>
                    <a:cubicBezTo>
                      <a:pt x="632" y="142"/>
                      <a:pt x="631" y="143"/>
                      <a:pt x="629" y="143"/>
                    </a:cubicBezTo>
                    <a:cubicBezTo>
                      <a:pt x="618" y="145"/>
                      <a:pt x="607" y="146"/>
                      <a:pt x="596" y="147"/>
                    </a:cubicBezTo>
                    <a:cubicBezTo>
                      <a:pt x="607" y="151"/>
                      <a:pt x="622" y="155"/>
                      <a:pt x="637" y="159"/>
                    </a:cubicBezTo>
                    <a:cubicBezTo>
                      <a:pt x="637" y="159"/>
                      <a:pt x="637" y="159"/>
                      <a:pt x="637" y="159"/>
                    </a:cubicBezTo>
                    <a:cubicBezTo>
                      <a:pt x="637" y="159"/>
                      <a:pt x="637" y="159"/>
                      <a:pt x="637" y="159"/>
                    </a:cubicBezTo>
                    <a:cubicBezTo>
                      <a:pt x="620" y="159"/>
                      <a:pt x="602" y="160"/>
                      <a:pt x="588" y="161"/>
                    </a:cubicBezTo>
                    <a:cubicBezTo>
                      <a:pt x="587" y="161"/>
                      <a:pt x="587" y="161"/>
                      <a:pt x="587" y="162"/>
                    </a:cubicBezTo>
                    <a:cubicBezTo>
                      <a:pt x="587" y="164"/>
                      <a:pt x="602" y="167"/>
                      <a:pt x="630" y="171"/>
                    </a:cubicBezTo>
                    <a:cubicBezTo>
                      <a:pt x="630" y="171"/>
                      <a:pt x="630" y="171"/>
                      <a:pt x="630" y="171"/>
                    </a:cubicBezTo>
                    <a:cubicBezTo>
                      <a:pt x="630" y="171"/>
                      <a:pt x="630" y="171"/>
                      <a:pt x="630" y="171"/>
                    </a:cubicBezTo>
                    <a:cubicBezTo>
                      <a:pt x="618" y="173"/>
                      <a:pt x="607" y="175"/>
                      <a:pt x="592" y="177"/>
                    </a:cubicBezTo>
                    <a:cubicBezTo>
                      <a:pt x="635" y="181"/>
                      <a:pt x="660" y="184"/>
                      <a:pt x="668" y="188"/>
                    </a:cubicBezTo>
                    <a:cubicBezTo>
                      <a:pt x="668" y="188"/>
                      <a:pt x="668" y="188"/>
                      <a:pt x="668" y="188"/>
                    </a:cubicBezTo>
                    <a:cubicBezTo>
                      <a:pt x="668" y="188"/>
                      <a:pt x="668" y="188"/>
                      <a:pt x="668" y="188"/>
                    </a:cubicBezTo>
                    <a:cubicBezTo>
                      <a:pt x="668" y="188"/>
                      <a:pt x="668" y="188"/>
                      <a:pt x="668" y="188"/>
                    </a:cubicBezTo>
                    <a:cubicBezTo>
                      <a:pt x="668" y="188"/>
                      <a:pt x="668" y="188"/>
                      <a:pt x="668" y="188"/>
                    </a:cubicBezTo>
                    <a:cubicBezTo>
                      <a:pt x="668" y="188"/>
                      <a:pt x="668" y="188"/>
                      <a:pt x="668" y="188"/>
                    </a:cubicBezTo>
                    <a:cubicBezTo>
                      <a:pt x="668" y="188"/>
                      <a:pt x="668" y="188"/>
                      <a:pt x="668" y="188"/>
                    </a:cubicBezTo>
                    <a:cubicBezTo>
                      <a:pt x="654" y="189"/>
                      <a:pt x="636" y="190"/>
                      <a:pt x="619" y="190"/>
                    </a:cubicBezTo>
                    <a:cubicBezTo>
                      <a:pt x="612" y="191"/>
                      <a:pt x="608" y="191"/>
                      <a:pt x="601" y="192"/>
                    </a:cubicBezTo>
                    <a:cubicBezTo>
                      <a:pt x="598" y="196"/>
                      <a:pt x="596" y="201"/>
                      <a:pt x="593" y="205"/>
                    </a:cubicBezTo>
                    <a:cubicBezTo>
                      <a:pt x="598" y="208"/>
                      <a:pt x="600" y="211"/>
                      <a:pt x="605" y="213"/>
                    </a:cubicBezTo>
                    <a:cubicBezTo>
                      <a:pt x="605" y="213"/>
                      <a:pt x="605" y="213"/>
                      <a:pt x="605" y="213"/>
                    </a:cubicBezTo>
                    <a:cubicBezTo>
                      <a:pt x="605" y="213"/>
                      <a:pt x="605" y="213"/>
                      <a:pt x="605" y="213"/>
                    </a:cubicBezTo>
                    <a:cubicBezTo>
                      <a:pt x="565" y="212"/>
                      <a:pt x="528" y="211"/>
                      <a:pt x="464" y="204"/>
                    </a:cubicBezTo>
                    <a:cubicBezTo>
                      <a:pt x="464" y="204"/>
                      <a:pt x="464" y="204"/>
                      <a:pt x="464" y="204"/>
                    </a:cubicBezTo>
                    <a:cubicBezTo>
                      <a:pt x="464" y="204"/>
                      <a:pt x="464" y="204"/>
                      <a:pt x="464" y="204"/>
                    </a:cubicBezTo>
                    <a:cubicBezTo>
                      <a:pt x="465" y="202"/>
                      <a:pt x="466" y="201"/>
                      <a:pt x="466" y="200"/>
                    </a:cubicBezTo>
                    <a:cubicBezTo>
                      <a:pt x="440" y="197"/>
                      <a:pt x="415" y="194"/>
                      <a:pt x="389" y="191"/>
                    </a:cubicBezTo>
                    <a:cubicBezTo>
                      <a:pt x="374" y="193"/>
                      <a:pt x="363" y="195"/>
                      <a:pt x="352" y="197"/>
                    </a:cubicBezTo>
                    <a:cubicBezTo>
                      <a:pt x="352" y="197"/>
                      <a:pt x="352" y="197"/>
                      <a:pt x="352" y="197"/>
                    </a:cubicBezTo>
                    <a:cubicBezTo>
                      <a:pt x="359" y="199"/>
                      <a:pt x="352" y="200"/>
                      <a:pt x="332" y="200"/>
                    </a:cubicBezTo>
                    <a:cubicBezTo>
                      <a:pt x="332" y="200"/>
                      <a:pt x="332" y="200"/>
                      <a:pt x="332" y="200"/>
                    </a:cubicBezTo>
                    <a:cubicBezTo>
                      <a:pt x="332" y="200"/>
                      <a:pt x="332" y="200"/>
                      <a:pt x="332" y="200"/>
                    </a:cubicBezTo>
                    <a:cubicBezTo>
                      <a:pt x="332" y="200"/>
                      <a:pt x="332" y="200"/>
                      <a:pt x="332" y="200"/>
                    </a:cubicBezTo>
                    <a:cubicBezTo>
                      <a:pt x="329" y="200"/>
                      <a:pt x="326" y="200"/>
                      <a:pt x="323" y="200"/>
                    </a:cubicBezTo>
                    <a:cubicBezTo>
                      <a:pt x="308" y="200"/>
                      <a:pt x="288" y="200"/>
                      <a:pt x="264" y="199"/>
                    </a:cubicBezTo>
                    <a:cubicBezTo>
                      <a:pt x="264" y="199"/>
                      <a:pt x="263" y="199"/>
                      <a:pt x="263" y="199"/>
                    </a:cubicBezTo>
                    <a:cubicBezTo>
                      <a:pt x="261" y="199"/>
                      <a:pt x="259" y="199"/>
                      <a:pt x="258" y="199"/>
                    </a:cubicBezTo>
                    <a:cubicBezTo>
                      <a:pt x="256" y="199"/>
                      <a:pt x="255" y="199"/>
                      <a:pt x="254" y="198"/>
                    </a:cubicBezTo>
                    <a:cubicBezTo>
                      <a:pt x="254" y="198"/>
                      <a:pt x="254" y="198"/>
                      <a:pt x="254" y="198"/>
                    </a:cubicBezTo>
                    <a:cubicBezTo>
                      <a:pt x="253" y="198"/>
                      <a:pt x="252" y="198"/>
                      <a:pt x="252" y="198"/>
                    </a:cubicBezTo>
                    <a:cubicBezTo>
                      <a:pt x="247" y="201"/>
                      <a:pt x="238" y="204"/>
                      <a:pt x="234" y="207"/>
                    </a:cubicBezTo>
                    <a:cubicBezTo>
                      <a:pt x="233" y="208"/>
                      <a:pt x="232" y="209"/>
                      <a:pt x="232" y="210"/>
                    </a:cubicBezTo>
                    <a:cubicBezTo>
                      <a:pt x="240" y="214"/>
                      <a:pt x="249" y="217"/>
                      <a:pt x="258" y="220"/>
                    </a:cubicBezTo>
                    <a:cubicBezTo>
                      <a:pt x="270" y="225"/>
                      <a:pt x="342" y="227"/>
                      <a:pt x="342" y="230"/>
                    </a:cubicBezTo>
                    <a:cubicBezTo>
                      <a:pt x="342" y="231"/>
                      <a:pt x="340" y="231"/>
                      <a:pt x="333" y="232"/>
                    </a:cubicBezTo>
                    <a:cubicBezTo>
                      <a:pt x="319" y="234"/>
                      <a:pt x="277" y="262"/>
                      <a:pt x="228" y="290"/>
                    </a:cubicBezTo>
                    <a:cubicBezTo>
                      <a:pt x="203" y="304"/>
                      <a:pt x="179" y="319"/>
                      <a:pt x="155" y="329"/>
                    </a:cubicBezTo>
                    <a:cubicBezTo>
                      <a:pt x="155" y="329"/>
                      <a:pt x="155" y="329"/>
                      <a:pt x="155" y="329"/>
                    </a:cubicBezTo>
                    <a:cubicBezTo>
                      <a:pt x="154" y="330"/>
                      <a:pt x="154" y="330"/>
                      <a:pt x="153" y="330"/>
                    </a:cubicBezTo>
                    <a:cubicBezTo>
                      <a:pt x="153" y="330"/>
                      <a:pt x="153" y="330"/>
                      <a:pt x="153" y="330"/>
                    </a:cubicBezTo>
                    <a:cubicBezTo>
                      <a:pt x="153" y="330"/>
                      <a:pt x="153" y="330"/>
                      <a:pt x="153" y="331"/>
                    </a:cubicBezTo>
                    <a:cubicBezTo>
                      <a:pt x="152" y="331"/>
                      <a:pt x="152" y="331"/>
                      <a:pt x="152" y="331"/>
                    </a:cubicBezTo>
                    <a:cubicBezTo>
                      <a:pt x="152" y="331"/>
                      <a:pt x="152" y="331"/>
                      <a:pt x="152" y="331"/>
                    </a:cubicBezTo>
                    <a:cubicBezTo>
                      <a:pt x="130" y="340"/>
                      <a:pt x="109" y="346"/>
                      <a:pt x="91" y="346"/>
                    </a:cubicBezTo>
                    <a:cubicBezTo>
                      <a:pt x="91" y="346"/>
                      <a:pt x="90" y="346"/>
                      <a:pt x="90" y="346"/>
                    </a:cubicBezTo>
                    <a:cubicBezTo>
                      <a:pt x="90" y="346"/>
                      <a:pt x="90" y="346"/>
                      <a:pt x="90" y="346"/>
                    </a:cubicBezTo>
                    <a:cubicBezTo>
                      <a:pt x="90" y="346"/>
                      <a:pt x="90" y="346"/>
                      <a:pt x="90" y="346"/>
                    </a:cubicBezTo>
                    <a:cubicBezTo>
                      <a:pt x="90" y="346"/>
                      <a:pt x="90" y="346"/>
                      <a:pt x="90" y="346"/>
                    </a:cubicBezTo>
                    <a:cubicBezTo>
                      <a:pt x="89" y="346"/>
                      <a:pt x="88" y="346"/>
                      <a:pt x="87" y="346"/>
                    </a:cubicBezTo>
                    <a:cubicBezTo>
                      <a:pt x="87" y="346"/>
                      <a:pt x="87" y="346"/>
                      <a:pt x="87" y="346"/>
                    </a:cubicBezTo>
                    <a:cubicBezTo>
                      <a:pt x="66" y="347"/>
                      <a:pt x="42" y="348"/>
                      <a:pt x="22" y="349"/>
                    </a:cubicBezTo>
                    <a:cubicBezTo>
                      <a:pt x="22" y="349"/>
                      <a:pt x="22" y="349"/>
                      <a:pt x="22" y="349"/>
                    </a:cubicBezTo>
                    <a:cubicBezTo>
                      <a:pt x="17" y="354"/>
                      <a:pt x="9" y="358"/>
                      <a:pt x="0" y="362"/>
                    </a:cubicBezTo>
                    <a:cubicBezTo>
                      <a:pt x="9" y="366"/>
                      <a:pt x="69" y="367"/>
                      <a:pt x="94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107" y="373"/>
                      <a:pt x="146" y="376"/>
                      <a:pt x="146" y="379"/>
                    </a:cubicBezTo>
                    <a:cubicBezTo>
                      <a:pt x="146" y="379"/>
                      <a:pt x="144" y="380"/>
                      <a:pt x="141" y="380"/>
                    </a:cubicBezTo>
                    <a:cubicBezTo>
                      <a:pt x="160" y="383"/>
                      <a:pt x="179" y="385"/>
                      <a:pt x="201" y="388"/>
                    </a:cubicBezTo>
                    <a:cubicBezTo>
                      <a:pt x="252" y="388"/>
                      <a:pt x="267" y="386"/>
                      <a:pt x="267" y="383"/>
                    </a:cubicBezTo>
                    <a:cubicBezTo>
                      <a:pt x="267" y="379"/>
                      <a:pt x="237" y="374"/>
                      <a:pt x="237" y="369"/>
                    </a:cubicBezTo>
                    <a:cubicBezTo>
                      <a:pt x="237" y="369"/>
                      <a:pt x="238" y="368"/>
                      <a:pt x="239" y="367"/>
                    </a:cubicBezTo>
                    <a:cubicBezTo>
                      <a:pt x="254" y="365"/>
                      <a:pt x="265" y="363"/>
                      <a:pt x="276" y="360"/>
                    </a:cubicBezTo>
                    <a:cubicBezTo>
                      <a:pt x="287" y="358"/>
                      <a:pt x="298" y="356"/>
                      <a:pt x="312" y="354"/>
                    </a:cubicBezTo>
                    <a:cubicBezTo>
                      <a:pt x="319" y="353"/>
                      <a:pt x="334" y="346"/>
                      <a:pt x="354" y="335"/>
                    </a:cubicBezTo>
                    <a:cubicBezTo>
                      <a:pt x="374" y="325"/>
                      <a:pt x="397" y="311"/>
                      <a:pt x="423" y="298"/>
                    </a:cubicBezTo>
                    <a:cubicBezTo>
                      <a:pt x="474" y="271"/>
                      <a:pt x="525" y="246"/>
                      <a:pt x="541" y="245"/>
                    </a:cubicBezTo>
                    <a:cubicBezTo>
                      <a:pt x="541" y="244"/>
                      <a:pt x="542" y="243"/>
                      <a:pt x="542" y="243"/>
                    </a:cubicBezTo>
                    <a:cubicBezTo>
                      <a:pt x="542" y="243"/>
                      <a:pt x="543" y="243"/>
                      <a:pt x="543" y="243"/>
                    </a:cubicBezTo>
                    <a:cubicBezTo>
                      <a:pt x="545" y="243"/>
                      <a:pt x="548" y="243"/>
                      <a:pt x="550" y="243"/>
                    </a:cubicBezTo>
                    <a:cubicBezTo>
                      <a:pt x="550" y="243"/>
                      <a:pt x="550" y="243"/>
                      <a:pt x="550" y="243"/>
                    </a:cubicBezTo>
                    <a:cubicBezTo>
                      <a:pt x="550" y="243"/>
                      <a:pt x="550" y="243"/>
                      <a:pt x="550" y="243"/>
                    </a:cubicBezTo>
                    <a:cubicBezTo>
                      <a:pt x="550" y="243"/>
                      <a:pt x="550" y="243"/>
                      <a:pt x="550" y="243"/>
                    </a:cubicBezTo>
                    <a:cubicBezTo>
                      <a:pt x="550" y="243"/>
                      <a:pt x="550" y="243"/>
                      <a:pt x="550" y="243"/>
                    </a:cubicBezTo>
                    <a:cubicBezTo>
                      <a:pt x="561" y="243"/>
                      <a:pt x="571" y="243"/>
                      <a:pt x="582" y="243"/>
                    </a:cubicBezTo>
                    <a:cubicBezTo>
                      <a:pt x="582" y="243"/>
                      <a:pt x="582" y="243"/>
                      <a:pt x="582" y="243"/>
                    </a:cubicBezTo>
                    <a:cubicBezTo>
                      <a:pt x="583" y="243"/>
                      <a:pt x="583" y="243"/>
                      <a:pt x="583" y="243"/>
                    </a:cubicBezTo>
                    <a:cubicBezTo>
                      <a:pt x="585" y="244"/>
                      <a:pt x="586" y="244"/>
                      <a:pt x="587" y="244"/>
                    </a:cubicBezTo>
                    <a:cubicBezTo>
                      <a:pt x="587" y="244"/>
                      <a:pt x="587" y="244"/>
                      <a:pt x="587" y="244"/>
                    </a:cubicBezTo>
                    <a:cubicBezTo>
                      <a:pt x="587" y="244"/>
                      <a:pt x="587" y="244"/>
                      <a:pt x="587" y="244"/>
                    </a:cubicBezTo>
                    <a:cubicBezTo>
                      <a:pt x="595" y="244"/>
                      <a:pt x="603" y="244"/>
                      <a:pt x="611" y="244"/>
                    </a:cubicBezTo>
                    <a:cubicBezTo>
                      <a:pt x="612" y="245"/>
                      <a:pt x="612" y="245"/>
                      <a:pt x="613" y="245"/>
                    </a:cubicBezTo>
                    <a:cubicBezTo>
                      <a:pt x="616" y="245"/>
                      <a:pt x="619" y="245"/>
                      <a:pt x="623" y="245"/>
                    </a:cubicBezTo>
                    <a:cubicBezTo>
                      <a:pt x="624" y="245"/>
                      <a:pt x="624" y="245"/>
                      <a:pt x="625" y="245"/>
                    </a:cubicBezTo>
                    <a:cubicBezTo>
                      <a:pt x="629" y="245"/>
                      <a:pt x="632" y="245"/>
                      <a:pt x="635" y="244"/>
                    </a:cubicBezTo>
                    <a:cubicBezTo>
                      <a:pt x="635" y="244"/>
                      <a:pt x="635" y="244"/>
                      <a:pt x="635" y="244"/>
                    </a:cubicBezTo>
                    <a:cubicBezTo>
                      <a:pt x="635" y="244"/>
                      <a:pt x="635" y="244"/>
                      <a:pt x="635" y="244"/>
                    </a:cubicBezTo>
                    <a:cubicBezTo>
                      <a:pt x="636" y="244"/>
                      <a:pt x="636" y="244"/>
                      <a:pt x="636" y="244"/>
                    </a:cubicBezTo>
                    <a:cubicBezTo>
                      <a:pt x="618" y="240"/>
                      <a:pt x="597" y="236"/>
                      <a:pt x="578" y="232"/>
                    </a:cubicBezTo>
                    <a:cubicBezTo>
                      <a:pt x="578" y="232"/>
                      <a:pt x="578" y="232"/>
                      <a:pt x="578" y="232"/>
                    </a:cubicBezTo>
                    <a:cubicBezTo>
                      <a:pt x="578" y="232"/>
                      <a:pt x="578" y="232"/>
                      <a:pt x="578" y="232"/>
                    </a:cubicBezTo>
                    <a:cubicBezTo>
                      <a:pt x="578" y="232"/>
                      <a:pt x="578" y="232"/>
                      <a:pt x="578" y="232"/>
                    </a:cubicBezTo>
                    <a:cubicBezTo>
                      <a:pt x="578" y="232"/>
                      <a:pt x="578" y="232"/>
                      <a:pt x="579" y="232"/>
                    </a:cubicBezTo>
                    <a:cubicBezTo>
                      <a:pt x="587" y="232"/>
                      <a:pt x="594" y="232"/>
                      <a:pt x="600" y="232"/>
                    </a:cubicBezTo>
                    <a:cubicBezTo>
                      <a:pt x="600" y="232"/>
                      <a:pt x="600" y="232"/>
                      <a:pt x="600" y="232"/>
                    </a:cubicBezTo>
                    <a:cubicBezTo>
                      <a:pt x="600" y="232"/>
                      <a:pt x="600" y="232"/>
                      <a:pt x="600" y="232"/>
                    </a:cubicBezTo>
                    <a:cubicBezTo>
                      <a:pt x="625" y="232"/>
                      <a:pt x="627" y="230"/>
                      <a:pt x="604" y="224"/>
                    </a:cubicBezTo>
                    <a:cubicBezTo>
                      <a:pt x="604" y="224"/>
                      <a:pt x="603" y="224"/>
                      <a:pt x="603" y="224"/>
                    </a:cubicBezTo>
                    <a:cubicBezTo>
                      <a:pt x="603" y="224"/>
                      <a:pt x="603" y="224"/>
                      <a:pt x="602" y="224"/>
                    </a:cubicBezTo>
                    <a:cubicBezTo>
                      <a:pt x="602" y="224"/>
                      <a:pt x="602" y="224"/>
                      <a:pt x="602" y="224"/>
                    </a:cubicBezTo>
                    <a:cubicBezTo>
                      <a:pt x="602" y="224"/>
                      <a:pt x="602" y="224"/>
                      <a:pt x="601" y="224"/>
                    </a:cubicBezTo>
                    <a:cubicBezTo>
                      <a:pt x="601" y="224"/>
                      <a:pt x="601" y="224"/>
                      <a:pt x="601" y="224"/>
                    </a:cubicBezTo>
                    <a:cubicBezTo>
                      <a:pt x="601" y="224"/>
                      <a:pt x="601" y="224"/>
                      <a:pt x="601" y="224"/>
                    </a:cubicBezTo>
                    <a:cubicBezTo>
                      <a:pt x="601" y="223"/>
                      <a:pt x="601" y="223"/>
                      <a:pt x="601" y="223"/>
                    </a:cubicBezTo>
                    <a:cubicBezTo>
                      <a:pt x="601" y="223"/>
                      <a:pt x="600" y="223"/>
                      <a:pt x="600" y="223"/>
                    </a:cubicBezTo>
                    <a:cubicBezTo>
                      <a:pt x="600" y="223"/>
                      <a:pt x="600" y="223"/>
                      <a:pt x="600" y="223"/>
                    </a:cubicBezTo>
                    <a:cubicBezTo>
                      <a:pt x="600" y="223"/>
                      <a:pt x="600" y="223"/>
                      <a:pt x="600" y="223"/>
                    </a:cubicBezTo>
                    <a:cubicBezTo>
                      <a:pt x="605" y="221"/>
                      <a:pt x="612" y="219"/>
                      <a:pt x="620" y="217"/>
                    </a:cubicBezTo>
                    <a:cubicBezTo>
                      <a:pt x="667" y="220"/>
                      <a:pt x="716" y="223"/>
                      <a:pt x="763" y="225"/>
                    </a:cubicBezTo>
                    <a:cubicBezTo>
                      <a:pt x="765" y="227"/>
                      <a:pt x="771" y="228"/>
                      <a:pt x="777" y="230"/>
                    </a:cubicBezTo>
                    <a:cubicBezTo>
                      <a:pt x="777" y="230"/>
                      <a:pt x="777" y="230"/>
                      <a:pt x="777" y="230"/>
                    </a:cubicBezTo>
                    <a:cubicBezTo>
                      <a:pt x="777" y="230"/>
                      <a:pt x="777" y="230"/>
                      <a:pt x="777" y="230"/>
                    </a:cubicBezTo>
                    <a:cubicBezTo>
                      <a:pt x="773" y="236"/>
                      <a:pt x="770" y="242"/>
                      <a:pt x="767" y="248"/>
                    </a:cubicBezTo>
                    <a:cubicBezTo>
                      <a:pt x="799" y="252"/>
                      <a:pt x="760" y="254"/>
                      <a:pt x="809" y="259"/>
                    </a:cubicBezTo>
                    <a:cubicBezTo>
                      <a:pt x="827" y="248"/>
                      <a:pt x="944" y="252"/>
                      <a:pt x="944" y="243"/>
                    </a:cubicBezTo>
                    <a:cubicBezTo>
                      <a:pt x="944" y="242"/>
                      <a:pt x="941" y="240"/>
                      <a:pt x="936" y="238"/>
                    </a:cubicBezTo>
                    <a:cubicBezTo>
                      <a:pt x="936" y="238"/>
                      <a:pt x="936" y="238"/>
                      <a:pt x="936" y="238"/>
                    </a:cubicBezTo>
                    <a:cubicBezTo>
                      <a:pt x="936" y="238"/>
                      <a:pt x="936" y="238"/>
                      <a:pt x="936" y="238"/>
                    </a:cubicBezTo>
                    <a:cubicBezTo>
                      <a:pt x="954" y="238"/>
                      <a:pt x="968" y="237"/>
                      <a:pt x="985" y="236"/>
                    </a:cubicBezTo>
                    <a:cubicBezTo>
                      <a:pt x="1004" y="240"/>
                      <a:pt x="1025" y="244"/>
                      <a:pt x="1043" y="248"/>
                    </a:cubicBezTo>
                    <a:cubicBezTo>
                      <a:pt x="1043" y="248"/>
                      <a:pt x="1043" y="248"/>
                      <a:pt x="1043" y="248"/>
                    </a:cubicBezTo>
                    <a:cubicBezTo>
                      <a:pt x="1043" y="248"/>
                      <a:pt x="1043" y="248"/>
                      <a:pt x="1043" y="248"/>
                    </a:cubicBezTo>
                    <a:cubicBezTo>
                      <a:pt x="1022" y="248"/>
                      <a:pt x="1011" y="249"/>
                      <a:pt x="1011" y="251"/>
                    </a:cubicBezTo>
                    <a:cubicBezTo>
                      <a:pt x="1011" y="253"/>
                      <a:pt x="1020" y="255"/>
                      <a:pt x="1038" y="257"/>
                    </a:cubicBezTo>
                    <a:cubicBezTo>
                      <a:pt x="1038" y="257"/>
                      <a:pt x="1038" y="257"/>
                      <a:pt x="1038" y="257"/>
                    </a:cubicBezTo>
                    <a:cubicBezTo>
                      <a:pt x="1061" y="259"/>
                      <a:pt x="1081" y="260"/>
                      <a:pt x="1104" y="261"/>
                    </a:cubicBezTo>
                    <a:cubicBezTo>
                      <a:pt x="1104" y="261"/>
                      <a:pt x="1104" y="261"/>
                      <a:pt x="1104" y="261"/>
                    </a:cubicBezTo>
                    <a:cubicBezTo>
                      <a:pt x="1109" y="258"/>
                      <a:pt x="1117" y="256"/>
                      <a:pt x="1122" y="253"/>
                    </a:cubicBezTo>
                    <a:cubicBezTo>
                      <a:pt x="1130" y="251"/>
                      <a:pt x="1138" y="250"/>
                      <a:pt x="1142" y="248"/>
                    </a:cubicBezTo>
                    <a:cubicBezTo>
                      <a:pt x="1146" y="242"/>
                      <a:pt x="1146" y="242"/>
                      <a:pt x="1146" y="242"/>
                    </a:cubicBezTo>
                    <a:cubicBezTo>
                      <a:pt x="1157" y="242"/>
                      <a:pt x="1167" y="241"/>
                      <a:pt x="1181" y="241"/>
                    </a:cubicBezTo>
                    <a:cubicBezTo>
                      <a:pt x="1165" y="239"/>
                      <a:pt x="1149" y="237"/>
                      <a:pt x="1134" y="234"/>
                    </a:cubicBezTo>
                    <a:cubicBezTo>
                      <a:pt x="1134" y="234"/>
                      <a:pt x="1134" y="234"/>
                      <a:pt x="1134" y="234"/>
                    </a:cubicBezTo>
                    <a:cubicBezTo>
                      <a:pt x="1134" y="234"/>
                      <a:pt x="1134" y="234"/>
                      <a:pt x="1134" y="234"/>
                    </a:cubicBezTo>
                    <a:cubicBezTo>
                      <a:pt x="1137" y="229"/>
                      <a:pt x="1140" y="224"/>
                      <a:pt x="1143" y="219"/>
                    </a:cubicBezTo>
                    <a:cubicBezTo>
                      <a:pt x="1140" y="219"/>
                      <a:pt x="1133" y="218"/>
                      <a:pt x="1130" y="217"/>
                    </a:cubicBezTo>
                    <a:cubicBezTo>
                      <a:pt x="1130" y="217"/>
                      <a:pt x="1130" y="217"/>
                      <a:pt x="1130" y="217"/>
                    </a:cubicBezTo>
                    <a:cubicBezTo>
                      <a:pt x="1130" y="217"/>
                      <a:pt x="1130" y="217"/>
                      <a:pt x="1130" y="217"/>
                    </a:cubicBezTo>
                    <a:cubicBezTo>
                      <a:pt x="1135" y="215"/>
                      <a:pt x="1143" y="213"/>
                      <a:pt x="1148" y="211"/>
                    </a:cubicBezTo>
                    <a:cubicBezTo>
                      <a:pt x="1146" y="209"/>
                      <a:pt x="1141" y="206"/>
                      <a:pt x="1139" y="203"/>
                    </a:cubicBezTo>
                    <a:cubicBezTo>
                      <a:pt x="1116" y="202"/>
                      <a:pt x="1096" y="200"/>
                      <a:pt x="1073" y="198"/>
                    </a:cubicBezTo>
                    <a:cubicBezTo>
                      <a:pt x="1073" y="198"/>
                      <a:pt x="1073" y="198"/>
                      <a:pt x="1073" y="198"/>
                    </a:cubicBezTo>
                    <a:cubicBezTo>
                      <a:pt x="1073" y="197"/>
                      <a:pt x="1075" y="195"/>
                      <a:pt x="1075" y="194"/>
                    </a:cubicBezTo>
                    <a:cubicBezTo>
                      <a:pt x="1075" y="192"/>
                      <a:pt x="1069" y="189"/>
                      <a:pt x="1033" y="186"/>
                    </a:cubicBezTo>
                    <a:cubicBezTo>
                      <a:pt x="1033" y="186"/>
                      <a:pt x="1033" y="186"/>
                      <a:pt x="1033" y="186"/>
                    </a:cubicBezTo>
                    <a:cubicBezTo>
                      <a:pt x="1033" y="186"/>
                      <a:pt x="1033" y="186"/>
                      <a:pt x="1033" y="186"/>
                    </a:cubicBezTo>
                    <a:cubicBezTo>
                      <a:pt x="1034" y="185"/>
                      <a:pt x="1034" y="184"/>
                      <a:pt x="1035" y="182"/>
                    </a:cubicBezTo>
                    <a:cubicBezTo>
                      <a:pt x="1071" y="185"/>
                      <a:pt x="1107" y="187"/>
                      <a:pt x="1147" y="190"/>
                    </a:cubicBezTo>
                    <a:cubicBezTo>
                      <a:pt x="1147" y="190"/>
                      <a:pt x="1147" y="190"/>
                      <a:pt x="1147" y="190"/>
                    </a:cubicBezTo>
                    <a:cubicBezTo>
                      <a:pt x="1147" y="190"/>
                      <a:pt x="1147" y="190"/>
                      <a:pt x="1147" y="190"/>
                    </a:cubicBezTo>
                    <a:cubicBezTo>
                      <a:pt x="1149" y="186"/>
                      <a:pt x="1149" y="186"/>
                      <a:pt x="1149" y="186"/>
                    </a:cubicBezTo>
                    <a:cubicBezTo>
                      <a:pt x="1117" y="183"/>
                      <a:pt x="1084" y="180"/>
                      <a:pt x="1055" y="178"/>
                    </a:cubicBezTo>
                    <a:cubicBezTo>
                      <a:pt x="1055" y="178"/>
                      <a:pt x="1055" y="178"/>
                      <a:pt x="1055" y="178"/>
                    </a:cubicBezTo>
                    <a:cubicBezTo>
                      <a:pt x="1055" y="178"/>
                      <a:pt x="1055" y="178"/>
                      <a:pt x="1055" y="178"/>
                    </a:cubicBezTo>
                    <a:cubicBezTo>
                      <a:pt x="1059" y="172"/>
                      <a:pt x="1059" y="172"/>
                      <a:pt x="1059" y="172"/>
                    </a:cubicBezTo>
                    <a:cubicBezTo>
                      <a:pt x="1059" y="172"/>
                      <a:pt x="1059" y="172"/>
                      <a:pt x="1059" y="172"/>
                    </a:cubicBezTo>
                    <a:cubicBezTo>
                      <a:pt x="1059" y="172"/>
                      <a:pt x="1059" y="172"/>
                      <a:pt x="1059" y="172"/>
                    </a:cubicBezTo>
                    <a:cubicBezTo>
                      <a:pt x="1059" y="172"/>
                      <a:pt x="1060" y="172"/>
                      <a:pt x="1061" y="172"/>
                    </a:cubicBezTo>
                    <a:cubicBezTo>
                      <a:pt x="1061" y="172"/>
                      <a:pt x="1061" y="172"/>
                      <a:pt x="1061" y="172"/>
                    </a:cubicBezTo>
                    <a:cubicBezTo>
                      <a:pt x="1065" y="172"/>
                      <a:pt x="1069" y="172"/>
                      <a:pt x="1072" y="172"/>
                    </a:cubicBezTo>
                    <a:cubicBezTo>
                      <a:pt x="1072" y="172"/>
                      <a:pt x="1072" y="172"/>
                      <a:pt x="1072" y="172"/>
                    </a:cubicBezTo>
                    <a:cubicBezTo>
                      <a:pt x="1072" y="172"/>
                      <a:pt x="1072" y="172"/>
                      <a:pt x="1072" y="172"/>
                    </a:cubicBezTo>
                    <a:cubicBezTo>
                      <a:pt x="1098" y="172"/>
                      <a:pt x="1091" y="169"/>
                      <a:pt x="1108" y="165"/>
                    </a:cubicBezTo>
                    <a:cubicBezTo>
                      <a:pt x="1108" y="165"/>
                      <a:pt x="1109" y="165"/>
                      <a:pt x="1109" y="165"/>
                    </a:cubicBezTo>
                    <a:cubicBezTo>
                      <a:pt x="1109" y="165"/>
                      <a:pt x="1110" y="165"/>
                      <a:pt x="1111" y="165"/>
                    </a:cubicBezTo>
                    <a:cubicBezTo>
                      <a:pt x="1111" y="165"/>
                      <a:pt x="1111" y="165"/>
                      <a:pt x="1111" y="165"/>
                    </a:cubicBezTo>
                    <a:cubicBezTo>
                      <a:pt x="1102" y="162"/>
                      <a:pt x="1094" y="160"/>
                      <a:pt x="1084" y="158"/>
                    </a:cubicBezTo>
                    <a:cubicBezTo>
                      <a:pt x="1084" y="158"/>
                      <a:pt x="1084" y="158"/>
                      <a:pt x="1084" y="158"/>
                    </a:cubicBezTo>
                    <a:cubicBezTo>
                      <a:pt x="1084" y="158"/>
                      <a:pt x="1084" y="158"/>
                      <a:pt x="1084" y="158"/>
                    </a:cubicBezTo>
                    <a:cubicBezTo>
                      <a:pt x="1086" y="156"/>
                      <a:pt x="1087" y="153"/>
                      <a:pt x="1089" y="151"/>
                    </a:cubicBezTo>
                    <a:cubicBezTo>
                      <a:pt x="1099" y="151"/>
                      <a:pt x="1110" y="151"/>
                      <a:pt x="1120" y="151"/>
                    </a:cubicBezTo>
                    <a:cubicBezTo>
                      <a:pt x="1111" y="149"/>
                      <a:pt x="1102" y="146"/>
                      <a:pt x="1093" y="144"/>
                    </a:cubicBezTo>
                    <a:cubicBezTo>
                      <a:pt x="1093" y="144"/>
                      <a:pt x="1093" y="144"/>
                      <a:pt x="1093" y="144"/>
                    </a:cubicBezTo>
                    <a:cubicBezTo>
                      <a:pt x="1093" y="144"/>
                      <a:pt x="1093" y="144"/>
                      <a:pt x="1093" y="144"/>
                    </a:cubicBezTo>
                    <a:cubicBezTo>
                      <a:pt x="1104" y="143"/>
                      <a:pt x="1116" y="142"/>
                      <a:pt x="1126" y="141"/>
                    </a:cubicBezTo>
                    <a:cubicBezTo>
                      <a:pt x="1098" y="137"/>
                      <a:pt x="1119" y="136"/>
                      <a:pt x="1085" y="130"/>
                    </a:cubicBezTo>
                    <a:cubicBezTo>
                      <a:pt x="1080" y="127"/>
                      <a:pt x="1075" y="124"/>
                      <a:pt x="1074" y="121"/>
                    </a:cubicBezTo>
                    <a:cubicBezTo>
                      <a:pt x="1054" y="119"/>
                      <a:pt x="1031" y="117"/>
                      <a:pt x="1012" y="115"/>
                    </a:cubicBezTo>
                    <a:cubicBezTo>
                      <a:pt x="989" y="114"/>
                      <a:pt x="968" y="113"/>
                      <a:pt x="948" y="112"/>
                    </a:cubicBezTo>
                    <a:cubicBezTo>
                      <a:pt x="943" y="109"/>
                      <a:pt x="938" y="106"/>
                      <a:pt x="936" y="104"/>
                    </a:cubicBezTo>
                    <a:cubicBezTo>
                      <a:pt x="936" y="104"/>
                      <a:pt x="936" y="104"/>
                      <a:pt x="936" y="104"/>
                    </a:cubicBezTo>
                    <a:cubicBezTo>
                      <a:pt x="936" y="104"/>
                      <a:pt x="936" y="104"/>
                      <a:pt x="936" y="104"/>
                    </a:cubicBezTo>
                    <a:cubicBezTo>
                      <a:pt x="923" y="101"/>
                      <a:pt x="917" y="99"/>
                      <a:pt x="943" y="99"/>
                    </a:cubicBezTo>
                    <a:cubicBezTo>
                      <a:pt x="943" y="99"/>
                      <a:pt x="943" y="99"/>
                      <a:pt x="943" y="99"/>
                    </a:cubicBezTo>
                    <a:cubicBezTo>
                      <a:pt x="943" y="99"/>
                      <a:pt x="943" y="99"/>
                      <a:pt x="943" y="99"/>
                    </a:cubicBezTo>
                    <a:cubicBezTo>
                      <a:pt x="943" y="99"/>
                      <a:pt x="943" y="99"/>
                      <a:pt x="943" y="99"/>
                    </a:cubicBezTo>
                    <a:cubicBezTo>
                      <a:pt x="943" y="99"/>
                      <a:pt x="944" y="99"/>
                      <a:pt x="944" y="99"/>
                    </a:cubicBezTo>
                    <a:cubicBezTo>
                      <a:pt x="952" y="99"/>
                      <a:pt x="963" y="99"/>
                      <a:pt x="977" y="100"/>
                    </a:cubicBezTo>
                    <a:cubicBezTo>
                      <a:pt x="978" y="100"/>
                      <a:pt x="979" y="100"/>
                      <a:pt x="980" y="100"/>
                    </a:cubicBezTo>
                    <a:cubicBezTo>
                      <a:pt x="980" y="100"/>
                      <a:pt x="980" y="100"/>
                      <a:pt x="980" y="100"/>
                    </a:cubicBezTo>
                    <a:cubicBezTo>
                      <a:pt x="981" y="100"/>
                      <a:pt x="981" y="100"/>
                      <a:pt x="981" y="100"/>
                    </a:cubicBezTo>
                    <a:cubicBezTo>
                      <a:pt x="982" y="100"/>
                      <a:pt x="982" y="100"/>
                      <a:pt x="983" y="100"/>
                    </a:cubicBezTo>
                    <a:cubicBezTo>
                      <a:pt x="983" y="100"/>
                      <a:pt x="984" y="100"/>
                      <a:pt x="985" y="100"/>
                    </a:cubicBezTo>
                    <a:cubicBezTo>
                      <a:pt x="985" y="100"/>
                      <a:pt x="985" y="100"/>
                      <a:pt x="985" y="100"/>
                    </a:cubicBezTo>
                    <a:cubicBezTo>
                      <a:pt x="986" y="100"/>
                      <a:pt x="986" y="100"/>
                      <a:pt x="986" y="100"/>
                    </a:cubicBezTo>
                    <a:cubicBezTo>
                      <a:pt x="986" y="100"/>
                      <a:pt x="987" y="100"/>
                      <a:pt x="987" y="100"/>
                    </a:cubicBezTo>
                    <a:cubicBezTo>
                      <a:pt x="988" y="99"/>
                      <a:pt x="988" y="99"/>
                      <a:pt x="988" y="98"/>
                    </a:cubicBezTo>
                    <a:cubicBezTo>
                      <a:pt x="988" y="95"/>
                      <a:pt x="982" y="92"/>
                      <a:pt x="949" y="84"/>
                    </a:cubicBezTo>
                    <a:cubicBezTo>
                      <a:pt x="949" y="84"/>
                      <a:pt x="949" y="84"/>
                      <a:pt x="949" y="84"/>
                    </a:cubicBezTo>
                    <a:cubicBezTo>
                      <a:pt x="949" y="84"/>
                      <a:pt x="949" y="84"/>
                      <a:pt x="949" y="84"/>
                    </a:cubicBezTo>
                    <a:cubicBezTo>
                      <a:pt x="953" y="83"/>
                      <a:pt x="960" y="83"/>
                      <a:pt x="967" y="83"/>
                    </a:cubicBezTo>
                    <a:cubicBezTo>
                      <a:pt x="971" y="83"/>
                      <a:pt x="978" y="83"/>
                      <a:pt x="981" y="83"/>
                    </a:cubicBezTo>
                    <a:cubicBezTo>
                      <a:pt x="980" y="79"/>
                      <a:pt x="976" y="75"/>
                      <a:pt x="975" y="71"/>
                    </a:cubicBezTo>
                    <a:cubicBezTo>
                      <a:pt x="975" y="71"/>
                      <a:pt x="975" y="71"/>
                      <a:pt x="975" y="71"/>
                    </a:cubicBezTo>
                    <a:cubicBezTo>
                      <a:pt x="975" y="71"/>
                      <a:pt x="975" y="71"/>
                      <a:pt x="975" y="71"/>
                    </a:cubicBezTo>
                    <a:cubicBezTo>
                      <a:pt x="989" y="71"/>
                      <a:pt x="1005" y="72"/>
                      <a:pt x="1022" y="72"/>
                    </a:cubicBezTo>
                    <a:cubicBezTo>
                      <a:pt x="1026" y="66"/>
                      <a:pt x="1026" y="66"/>
                      <a:pt x="1026" y="66"/>
                    </a:cubicBezTo>
                    <a:cubicBezTo>
                      <a:pt x="1027" y="65"/>
                      <a:pt x="1028" y="63"/>
                      <a:pt x="1029" y="62"/>
                    </a:cubicBezTo>
                    <a:cubicBezTo>
                      <a:pt x="1020" y="60"/>
                      <a:pt x="1011" y="59"/>
                      <a:pt x="998" y="57"/>
                    </a:cubicBezTo>
                    <a:cubicBezTo>
                      <a:pt x="971" y="56"/>
                      <a:pt x="944" y="55"/>
                      <a:pt x="917" y="54"/>
                    </a:cubicBezTo>
                    <a:cubicBezTo>
                      <a:pt x="907" y="53"/>
                      <a:pt x="897" y="52"/>
                      <a:pt x="887" y="51"/>
                    </a:cubicBezTo>
                    <a:cubicBezTo>
                      <a:pt x="854" y="50"/>
                      <a:pt x="824" y="48"/>
                      <a:pt x="790" y="47"/>
                    </a:cubicBezTo>
                    <a:cubicBezTo>
                      <a:pt x="785" y="44"/>
                      <a:pt x="783" y="42"/>
                      <a:pt x="778" y="39"/>
                    </a:cubicBezTo>
                    <a:cubicBezTo>
                      <a:pt x="778" y="39"/>
                      <a:pt x="778" y="39"/>
                      <a:pt x="778" y="39"/>
                    </a:cubicBezTo>
                    <a:cubicBezTo>
                      <a:pt x="778" y="39"/>
                      <a:pt x="778" y="39"/>
                      <a:pt x="778" y="39"/>
                    </a:cubicBezTo>
                    <a:cubicBezTo>
                      <a:pt x="790" y="37"/>
                      <a:pt x="802" y="35"/>
                      <a:pt x="817" y="33"/>
                    </a:cubicBezTo>
                    <a:cubicBezTo>
                      <a:pt x="818" y="33"/>
                      <a:pt x="818" y="33"/>
                      <a:pt x="819" y="33"/>
                    </a:cubicBezTo>
                    <a:cubicBezTo>
                      <a:pt x="819" y="33"/>
                      <a:pt x="819" y="33"/>
                      <a:pt x="819" y="33"/>
                    </a:cubicBezTo>
                    <a:cubicBezTo>
                      <a:pt x="819" y="33"/>
                      <a:pt x="819" y="33"/>
                      <a:pt x="819" y="33"/>
                    </a:cubicBezTo>
                    <a:cubicBezTo>
                      <a:pt x="843" y="33"/>
                      <a:pt x="830" y="29"/>
                      <a:pt x="838" y="27"/>
                    </a:cubicBezTo>
                    <a:cubicBezTo>
                      <a:pt x="838" y="27"/>
                      <a:pt x="838" y="27"/>
                      <a:pt x="838" y="27"/>
                    </a:cubicBezTo>
                    <a:cubicBezTo>
                      <a:pt x="850" y="25"/>
                      <a:pt x="861" y="23"/>
                      <a:pt x="873" y="21"/>
                    </a:cubicBezTo>
                    <a:cubicBezTo>
                      <a:pt x="880" y="20"/>
                      <a:pt x="884" y="20"/>
                      <a:pt x="891" y="20"/>
                    </a:cubicBezTo>
                    <a:cubicBezTo>
                      <a:pt x="892" y="18"/>
                      <a:pt x="893" y="17"/>
                      <a:pt x="894" y="15"/>
                    </a:cubicBezTo>
                    <a:cubicBezTo>
                      <a:pt x="889" y="12"/>
                      <a:pt x="888" y="9"/>
                      <a:pt x="883" y="6"/>
                    </a:cubicBezTo>
                    <a:cubicBezTo>
                      <a:pt x="867" y="4"/>
                      <a:pt x="855" y="2"/>
                      <a:pt x="839" y="0"/>
                    </a:cubicBezTo>
                    <a:cubicBezTo>
                      <a:pt x="839" y="0"/>
                      <a:pt x="839" y="0"/>
                      <a:pt x="839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7" name="Freeform 3604">
                <a:extLst>
                  <a:ext uri="{FF2B5EF4-FFF2-40B4-BE49-F238E27FC236}">
                    <a16:creationId xmlns:a16="http://schemas.microsoft.com/office/drawing/2014/main" id="{E0332FBF-1AB7-42E7-82B1-080234151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9" y="3302"/>
                <a:ext cx="108" cy="17"/>
              </a:xfrm>
              <a:custGeom>
                <a:avLst/>
                <a:gdLst>
                  <a:gd name="T0" fmla="*/ 18 w 126"/>
                  <a:gd name="T1" fmla="*/ 0 h 20"/>
                  <a:gd name="T2" fmla="*/ 0 w 126"/>
                  <a:gd name="T3" fmla="*/ 1 h 20"/>
                  <a:gd name="T4" fmla="*/ 27 w 126"/>
                  <a:gd name="T5" fmla="*/ 13 h 20"/>
                  <a:gd name="T6" fmla="*/ 27 w 126"/>
                  <a:gd name="T7" fmla="*/ 13 h 20"/>
                  <a:gd name="T8" fmla="*/ 27 w 126"/>
                  <a:gd name="T9" fmla="*/ 13 h 20"/>
                  <a:gd name="T10" fmla="*/ 27 w 126"/>
                  <a:gd name="T11" fmla="*/ 13 h 20"/>
                  <a:gd name="T12" fmla="*/ 123 w 126"/>
                  <a:gd name="T13" fmla="*/ 20 h 20"/>
                  <a:gd name="T14" fmla="*/ 123 w 126"/>
                  <a:gd name="T15" fmla="*/ 20 h 20"/>
                  <a:gd name="T16" fmla="*/ 123 w 126"/>
                  <a:gd name="T17" fmla="*/ 20 h 20"/>
                  <a:gd name="T18" fmla="*/ 126 w 126"/>
                  <a:gd name="T19" fmla="*/ 16 h 20"/>
                  <a:gd name="T20" fmla="*/ 18 w 126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20">
                    <a:moveTo>
                      <a:pt x="18" y="0"/>
                    </a:moveTo>
                    <a:cubicBezTo>
                      <a:pt x="15" y="1"/>
                      <a:pt x="7" y="1"/>
                      <a:pt x="0" y="1"/>
                    </a:cubicBezTo>
                    <a:cubicBezTo>
                      <a:pt x="11" y="6"/>
                      <a:pt x="19" y="9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60" y="16"/>
                      <a:pt x="90" y="18"/>
                      <a:pt x="123" y="2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19"/>
                      <a:pt x="125" y="17"/>
                      <a:pt x="126" y="16"/>
                    </a:cubicBezTo>
                    <a:cubicBezTo>
                      <a:pt x="124" y="12"/>
                      <a:pt x="69" y="7"/>
                      <a:pt x="1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8" name="Freeform 3605">
                <a:extLst>
                  <a:ext uri="{FF2B5EF4-FFF2-40B4-BE49-F238E27FC236}">
                    <a16:creationId xmlns:a16="http://schemas.microsoft.com/office/drawing/2014/main" id="{7793A324-6CD3-4C7D-AECB-67DC714B0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4" y="3336"/>
                <a:ext cx="226" cy="93"/>
              </a:xfrm>
              <a:custGeom>
                <a:avLst/>
                <a:gdLst>
                  <a:gd name="T0" fmla="*/ 102 w 264"/>
                  <a:gd name="T1" fmla="*/ 0 h 109"/>
                  <a:gd name="T2" fmla="*/ 102 w 264"/>
                  <a:gd name="T3" fmla="*/ 0 h 109"/>
                  <a:gd name="T4" fmla="*/ 101 w 264"/>
                  <a:gd name="T5" fmla="*/ 1 h 109"/>
                  <a:gd name="T6" fmla="*/ 93 w 264"/>
                  <a:gd name="T7" fmla="*/ 1 h 109"/>
                  <a:gd name="T8" fmla="*/ 93 w 264"/>
                  <a:gd name="T9" fmla="*/ 1 h 109"/>
                  <a:gd name="T10" fmla="*/ 93 w 264"/>
                  <a:gd name="T11" fmla="*/ 1 h 109"/>
                  <a:gd name="T12" fmla="*/ 93 w 264"/>
                  <a:gd name="T13" fmla="*/ 1 h 109"/>
                  <a:gd name="T14" fmla="*/ 93 w 264"/>
                  <a:gd name="T15" fmla="*/ 1 h 109"/>
                  <a:gd name="T16" fmla="*/ 85 w 264"/>
                  <a:gd name="T17" fmla="*/ 1 h 109"/>
                  <a:gd name="T18" fmla="*/ 85 w 264"/>
                  <a:gd name="T19" fmla="*/ 1 h 109"/>
                  <a:gd name="T20" fmla="*/ 86 w 264"/>
                  <a:gd name="T21" fmla="*/ 17 h 109"/>
                  <a:gd name="T22" fmla="*/ 85 w 264"/>
                  <a:gd name="T23" fmla="*/ 27 h 109"/>
                  <a:gd name="T24" fmla="*/ 61 w 264"/>
                  <a:gd name="T25" fmla="*/ 38 h 109"/>
                  <a:gd name="T26" fmla="*/ 42 w 264"/>
                  <a:gd name="T27" fmla="*/ 47 h 109"/>
                  <a:gd name="T28" fmla="*/ 21 w 264"/>
                  <a:gd name="T29" fmla="*/ 53 h 109"/>
                  <a:gd name="T30" fmla="*/ 0 w 264"/>
                  <a:gd name="T31" fmla="*/ 59 h 109"/>
                  <a:gd name="T32" fmla="*/ 60 w 264"/>
                  <a:gd name="T33" fmla="*/ 67 h 109"/>
                  <a:gd name="T34" fmla="*/ 60 w 264"/>
                  <a:gd name="T35" fmla="*/ 67 h 109"/>
                  <a:gd name="T36" fmla="*/ 60 w 264"/>
                  <a:gd name="T37" fmla="*/ 67 h 109"/>
                  <a:gd name="T38" fmla="*/ 57 w 264"/>
                  <a:gd name="T39" fmla="*/ 73 h 109"/>
                  <a:gd name="T40" fmla="*/ 82 w 264"/>
                  <a:gd name="T41" fmla="*/ 88 h 109"/>
                  <a:gd name="T42" fmla="*/ 82 w 264"/>
                  <a:gd name="T43" fmla="*/ 88 h 109"/>
                  <a:gd name="T44" fmla="*/ 82 w 264"/>
                  <a:gd name="T45" fmla="*/ 88 h 109"/>
                  <a:gd name="T46" fmla="*/ 44 w 264"/>
                  <a:gd name="T47" fmla="*/ 95 h 109"/>
                  <a:gd name="T48" fmla="*/ 135 w 264"/>
                  <a:gd name="T49" fmla="*/ 109 h 109"/>
                  <a:gd name="T50" fmla="*/ 135 w 264"/>
                  <a:gd name="T51" fmla="*/ 109 h 109"/>
                  <a:gd name="T52" fmla="*/ 135 w 264"/>
                  <a:gd name="T53" fmla="*/ 109 h 109"/>
                  <a:gd name="T54" fmla="*/ 135 w 264"/>
                  <a:gd name="T55" fmla="*/ 109 h 109"/>
                  <a:gd name="T56" fmla="*/ 253 w 264"/>
                  <a:gd name="T57" fmla="*/ 107 h 109"/>
                  <a:gd name="T58" fmla="*/ 178 w 264"/>
                  <a:gd name="T59" fmla="*/ 94 h 109"/>
                  <a:gd name="T60" fmla="*/ 178 w 264"/>
                  <a:gd name="T61" fmla="*/ 94 h 109"/>
                  <a:gd name="T62" fmla="*/ 178 w 264"/>
                  <a:gd name="T63" fmla="*/ 94 h 109"/>
                  <a:gd name="T64" fmla="*/ 230 w 264"/>
                  <a:gd name="T65" fmla="*/ 88 h 109"/>
                  <a:gd name="T66" fmla="*/ 264 w 264"/>
                  <a:gd name="T67" fmla="*/ 89 h 109"/>
                  <a:gd name="T68" fmla="*/ 207 w 264"/>
                  <a:gd name="T69" fmla="*/ 69 h 109"/>
                  <a:gd name="T70" fmla="*/ 207 w 264"/>
                  <a:gd name="T71" fmla="*/ 69 h 109"/>
                  <a:gd name="T72" fmla="*/ 207 w 264"/>
                  <a:gd name="T73" fmla="*/ 69 h 109"/>
                  <a:gd name="T74" fmla="*/ 225 w 264"/>
                  <a:gd name="T75" fmla="*/ 69 h 109"/>
                  <a:gd name="T76" fmla="*/ 225 w 264"/>
                  <a:gd name="T77" fmla="*/ 69 h 109"/>
                  <a:gd name="T78" fmla="*/ 229 w 264"/>
                  <a:gd name="T79" fmla="*/ 61 h 109"/>
                  <a:gd name="T80" fmla="*/ 152 w 264"/>
                  <a:gd name="T81" fmla="*/ 52 h 109"/>
                  <a:gd name="T82" fmla="*/ 94 w 264"/>
                  <a:gd name="T83" fmla="*/ 41 h 109"/>
                  <a:gd name="T84" fmla="*/ 94 w 264"/>
                  <a:gd name="T85" fmla="*/ 41 h 109"/>
                  <a:gd name="T86" fmla="*/ 94 w 264"/>
                  <a:gd name="T87" fmla="*/ 41 h 109"/>
                  <a:gd name="T88" fmla="*/ 238 w 264"/>
                  <a:gd name="T89" fmla="*/ 47 h 109"/>
                  <a:gd name="T90" fmla="*/ 238 w 264"/>
                  <a:gd name="T91" fmla="*/ 47 h 109"/>
                  <a:gd name="T92" fmla="*/ 238 w 264"/>
                  <a:gd name="T93" fmla="*/ 47 h 109"/>
                  <a:gd name="T94" fmla="*/ 244 w 264"/>
                  <a:gd name="T95" fmla="*/ 39 h 109"/>
                  <a:gd name="T96" fmla="*/ 249 w 264"/>
                  <a:gd name="T97" fmla="*/ 30 h 109"/>
                  <a:gd name="T98" fmla="*/ 227 w 264"/>
                  <a:gd name="T99" fmla="*/ 16 h 109"/>
                  <a:gd name="T100" fmla="*/ 227 w 264"/>
                  <a:gd name="T101" fmla="*/ 16 h 109"/>
                  <a:gd name="T102" fmla="*/ 227 w 264"/>
                  <a:gd name="T103" fmla="*/ 16 h 109"/>
                  <a:gd name="T104" fmla="*/ 231 w 264"/>
                  <a:gd name="T105" fmla="*/ 10 h 109"/>
                  <a:gd name="T106" fmla="*/ 102 w 264"/>
                  <a:gd name="T10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4" h="109">
                    <a:moveTo>
                      <a:pt x="10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1" y="0"/>
                      <a:pt x="101" y="1"/>
                    </a:cubicBezTo>
                    <a:cubicBezTo>
                      <a:pt x="99" y="1"/>
                      <a:pt x="96" y="1"/>
                      <a:pt x="93" y="1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1" y="1"/>
                      <a:pt x="88" y="1"/>
                      <a:pt x="85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6"/>
                      <a:pt x="86" y="12"/>
                      <a:pt x="86" y="17"/>
                    </a:cubicBezTo>
                    <a:cubicBezTo>
                      <a:pt x="86" y="21"/>
                      <a:pt x="86" y="24"/>
                      <a:pt x="85" y="27"/>
                    </a:cubicBezTo>
                    <a:cubicBezTo>
                      <a:pt x="79" y="31"/>
                      <a:pt x="70" y="35"/>
                      <a:pt x="61" y="38"/>
                    </a:cubicBezTo>
                    <a:cubicBezTo>
                      <a:pt x="56" y="41"/>
                      <a:pt x="47" y="44"/>
                      <a:pt x="42" y="47"/>
                    </a:cubicBezTo>
                    <a:cubicBezTo>
                      <a:pt x="34" y="49"/>
                      <a:pt x="26" y="51"/>
                      <a:pt x="21" y="53"/>
                    </a:cubicBezTo>
                    <a:cubicBezTo>
                      <a:pt x="3" y="55"/>
                      <a:pt x="1" y="57"/>
                      <a:pt x="0" y="59"/>
                    </a:cubicBezTo>
                    <a:cubicBezTo>
                      <a:pt x="19" y="62"/>
                      <a:pt x="41" y="65"/>
                      <a:pt x="60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64" y="78"/>
                      <a:pt x="71" y="83"/>
                      <a:pt x="82" y="88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67" y="90"/>
                      <a:pt x="55" y="92"/>
                      <a:pt x="44" y="95"/>
                    </a:cubicBezTo>
                    <a:cubicBezTo>
                      <a:pt x="76" y="99"/>
                      <a:pt x="104" y="104"/>
                      <a:pt x="135" y="109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73" y="108"/>
                      <a:pt x="211" y="107"/>
                      <a:pt x="253" y="107"/>
                    </a:cubicBezTo>
                    <a:cubicBezTo>
                      <a:pt x="224" y="103"/>
                      <a:pt x="203" y="99"/>
                      <a:pt x="178" y="94"/>
                    </a:cubicBezTo>
                    <a:cubicBezTo>
                      <a:pt x="178" y="94"/>
                      <a:pt x="178" y="94"/>
                      <a:pt x="178" y="94"/>
                    </a:cubicBezTo>
                    <a:cubicBezTo>
                      <a:pt x="178" y="94"/>
                      <a:pt x="178" y="94"/>
                      <a:pt x="178" y="94"/>
                    </a:cubicBezTo>
                    <a:cubicBezTo>
                      <a:pt x="193" y="92"/>
                      <a:pt x="211" y="90"/>
                      <a:pt x="230" y="88"/>
                    </a:cubicBezTo>
                    <a:cubicBezTo>
                      <a:pt x="240" y="88"/>
                      <a:pt x="250" y="89"/>
                      <a:pt x="264" y="89"/>
                    </a:cubicBezTo>
                    <a:cubicBezTo>
                      <a:pt x="244" y="82"/>
                      <a:pt x="227" y="76"/>
                      <a:pt x="207" y="69"/>
                    </a:cubicBezTo>
                    <a:cubicBezTo>
                      <a:pt x="207" y="69"/>
                      <a:pt x="207" y="69"/>
                      <a:pt x="207" y="69"/>
                    </a:cubicBezTo>
                    <a:cubicBezTo>
                      <a:pt x="207" y="69"/>
                      <a:pt x="207" y="69"/>
                      <a:pt x="207" y="69"/>
                    </a:cubicBezTo>
                    <a:cubicBezTo>
                      <a:pt x="214" y="69"/>
                      <a:pt x="221" y="69"/>
                      <a:pt x="225" y="69"/>
                    </a:cubicBezTo>
                    <a:cubicBezTo>
                      <a:pt x="225" y="69"/>
                      <a:pt x="225" y="69"/>
                      <a:pt x="225" y="69"/>
                    </a:cubicBezTo>
                    <a:cubicBezTo>
                      <a:pt x="226" y="66"/>
                      <a:pt x="228" y="64"/>
                      <a:pt x="229" y="61"/>
                    </a:cubicBezTo>
                    <a:cubicBezTo>
                      <a:pt x="204" y="58"/>
                      <a:pt x="178" y="55"/>
                      <a:pt x="152" y="52"/>
                    </a:cubicBezTo>
                    <a:cubicBezTo>
                      <a:pt x="134" y="48"/>
                      <a:pt x="112" y="44"/>
                      <a:pt x="94" y="41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141" y="43"/>
                      <a:pt x="191" y="45"/>
                      <a:pt x="238" y="47"/>
                    </a:cubicBezTo>
                    <a:cubicBezTo>
                      <a:pt x="238" y="47"/>
                      <a:pt x="238" y="47"/>
                      <a:pt x="238" y="47"/>
                    </a:cubicBezTo>
                    <a:cubicBezTo>
                      <a:pt x="238" y="47"/>
                      <a:pt x="238" y="47"/>
                      <a:pt x="238" y="47"/>
                    </a:cubicBezTo>
                    <a:cubicBezTo>
                      <a:pt x="244" y="39"/>
                      <a:pt x="244" y="39"/>
                      <a:pt x="244" y="39"/>
                    </a:cubicBezTo>
                    <a:cubicBezTo>
                      <a:pt x="245" y="36"/>
                      <a:pt x="247" y="33"/>
                      <a:pt x="249" y="30"/>
                    </a:cubicBezTo>
                    <a:cubicBezTo>
                      <a:pt x="227" y="16"/>
                      <a:pt x="227" y="16"/>
                      <a:pt x="227" y="16"/>
                    </a:cubicBezTo>
                    <a:cubicBezTo>
                      <a:pt x="227" y="16"/>
                      <a:pt x="227" y="16"/>
                      <a:pt x="227" y="16"/>
                    </a:cubicBezTo>
                    <a:cubicBezTo>
                      <a:pt x="227" y="16"/>
                      <a:pt x="227" y="16"/>
                      <a:pt x="227" y="16"/>
                    </a:cubicBezTo>
                    <a:cubicBezTo>
                      <a:pt x="228" y="14"/>
                      <a:pt x="229" y="12"/>
                      <a:pt x="231" y="10"/>
                    </a:cubicBezTo>
                    <a:cubicBezTo>
                      <a:pt x="188" y="7"/>
                      <a:pt x="145" y="4"/>
                      <a:pt x="10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9" name="Freeform 3606">
                <a:extLst>
                  <a:ext uri="{FF2B5EF4-FFF2-40B4-BE49-F238E27FC236}">
                    <a16:creationId xmlns:a16="http://schemas.microsoft.com/office/drawing/2014/main" id="{22309C0C-C2B2-4AA6-ADFE-80A344348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" y="3350"/>
                <a:ext cx="75" cy="11"/>
              </a:xfrm>
              <a:custGeom>
                <a:avLst/>
                <a:gdLst>
                  <a:gd name="T0" fmla="*/ 0 w 88"/>
                  <a:gd name="T1" fmla="*/ 0 h 14"/>
                  <a:gd name="T2" fmla="*/ 22 w 88"/>
                  <a:gd name="T3" fmla="*/ 14 h 14"/>
                  <a:gd name="T4" fmla="*/ 22 w 88"/>
                  <a:gd name="T5" fmla="*/ 14 h 14"/>
                  <a:gd name="T6" fmla="*/ 88 w 88"/>
                  <a:gd name="T7" fmla="*/ 13 h 14"/>
                  <a:gd name="T8" fmla="*/ 78 w 88"/>
                  <a:gd name="T9" fmla="*/ 7 h 14"/>
                  <a:gd name="T10" fmla="*/ 78 w 88"/>
                  <a:gd name="T11" fmla="*/ 7 h 14"/>
                  <a:gd name="T12" fmla="*/ 0 w 88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4">
                    <a:moveTo>
                      <a:pt x="0" y="0"/>
                    </a:move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44" y="14"/>
                      <a:pt x="67" y="13"/>
                      <a:pt x="88" y="13"/>
                    </a:cubicBezTo>
                    <a:cubicBezTo>
                      <a:pt x="86" y="11"/>
                      <a:pt x="81" y="9"/>
                      <a:pt x="78" y="7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48" y="5"/>
                      <a:pt x="40" y="2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0" name="Freeform 3607">
                <a:extLst>
                  <a:ext uri="{FF2B5EF4-FFF2-40B4-BE49-F238E27FC236}">
                    <a16:creationId xmlns:a16="http://schemas.microsoft.com/office/drawing/2014/main" id="{03597899-CDFD-4CC6-8A96-30288BDF7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9" y="3369"/>
                <a:ext cx="158" cy="37"/>
              </a:xfrm>
              <a:custGeom>
                <a:avLst/>
                <a:gdLst>
                  <a:gd name="T0" fmla="*/ 93 w 185"/>
                  <a:gd name="T1" fmla="*/ 0 h 43"/>
                  <a:gd name="T2" fmla="*/ 69 w 185"/>
                  <a:gd name="T3" fmla="*/ 11 h 43"/>
                  <a:gd name="T4" fmla="*/ 85 w 185"/>
                  <a:gd name="T5" fmla="*/ 13 h 43"/>
                  <a:gd name="T6" fmla="*/ 0 w 185"/>
                  <a:gd name="T7" fmla="*/ 17 h 43"/>
                  <a:gd name="T8" fmla="*/ 0 w 185"/>
                  <a:gd name="T9" fmla="*/ 17 h 43"/>
                  <a:gd name="T10" fmla="*/ 26 w 185"/>
                  <a:gd name="T11" fmla="*/ 30 h 43"/>
                  <a:gd name="T12" fmla="*/ 34 w 185"/>
                  <a:gd name="T13" fmla="*/ 40 h 43"/>
                  <a:gd name="T14" fmla="*/ 34 w 185"/>
                  <a:gd name="T15" fmla="*/ 40 h 43"/>
                  <a:gd name="T16" fmla="*/ 66 w 185"/>
                  <a:gd name="T17" fmla="*/ 43 h 43"/>
                  <a:gd name="T18" fmla="*/ 66 w 185"/>
                  <a:gd name="T19" fmla="*/ 43 h 43"/>
                  <a:gd name="T20" fmla="*/ 66 w 185"/>
                  <a:gd name="T21" fmla="*/ 43 h 43"/>
                  <a:gd name="T22" fmla="*/ 66 w 185"/>
                  <a:gd name="T23" fmla="*/ 43 h 43"/>
                  <a:gd name="T24" fmla="*/ 156 w 185"/>
                  <a:gd name="T25" fmla="*/ 31 h 43"/>
                  <a:gd name="T26" fmla="*/ 131 w 185"/>
                  <a:gd name="T27" fmla="*/ 17 h 43"/>
                  <a:gd name="T28" fmla="*/ 131 w 185"/>
                  <a:gd name="T29" fmla="*/ 17 h 43"/>
                  <a:gd name="T30" fmla="*/ 185 w 185"/>
                  <a:gd name="T31" fmla="*/ 13 h 43"/>
                  <a:gd name="T32" fmla="*/ 185 w 185"/>
                  <a:gd name="T33" fmla="*/ 13 h 43"/>
                  <a:gd name="T34" fmla="*/ 140 w 185"/>
                  <a:gd name="T35" fmla="*/ 2 h 43"/>
                  <a:gd name="T36" fmla="*/ 140 w 185"/>
                  <a:gd name="T37" fmla="*/ 2 h 43"/>
                  <a:gd name="T38" fmla="*/ 140 w 185"/>
                  <a:gd name="T39" fmla="*/ 2 h 43"/>
                  <a:gd name="T40" fmla="*/ 93 w 185"/>
                  <a:gd name="T41" fmla="*/ 0 h 43"/>
                  <a:gd name="T42" fmla="*/ 93 w 185"/>
                  <a:gd name="T4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5" h="43">
                    <a:moveTo>
                      <a:pt x="93" y="0"/>
                    </a:moveTo>
                    <a:cubicBezTo>
                      <a:pt x="84" y="4"/>
                      <a:pt x="78" y="7"/>
                      <a:pt x="69" y="11"/>
                    </a:cubicBezTo>
                    <a:cubicBezTo>
                      <a:pt x="76" y="12"/>
                      <a:pt x="78" y="12"/>
                      <a:pt x="85" y="13"/>
                    </a:cubicBezTo>
                    <a:cubicBezTo>
                      <a:pt x="56" y="15"/>
                      <a:pt x="29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7" y="21"/>
                      <a:pt x="15" y="26"/>
                      <a:pt x="26" y="30"/>
                    </a:cubicBezTo>
                    <a:cubicBezTo>
                      <a:pt x="27" y="33"/>
                      <a:pt x="32" y="37"/>
                      <a:pt x="34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47" y="41"/>
                      <a:pt x="56" y="42"/>
                      <a:pt x="66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156" y="31"/>
                      <a:pt x="156" y="31"/>
                      <a:pt x="156" y="31"/>
                    </a:cubicBezTo>
                    <a:cubicBezTo>
                      <a:pt x="149" y="26"/>
                      <a:pt x="142" y="22"/>
                      <a:pt x="131" y="17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49" y="15"/>
                      <a:pt x="167" y="14"/>
                      <a:pt x="185" y="13"/>
                    </a:cubicBezTo>
                    <a:cubicBezTo>
                      <a:pt x="185" y="13"/>
                      <a:pt x="185" y="13"/>
                      <a:pt x="185" y="13"/>
                    </a:cubicBezTo>
                    <a:cubicBezTo>
                      <a:pt x="170" y="9"/>
                      <a:pt x="155" y="6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27" y="2"/>
                      <a:pt x="110" y="1"/>
                      <a:pt x="93" y="0"/>
                    </a:cubicBezTo>
                    <a:cubicBezTo>
                      <a:pt x="93" y="0"/>
                      <a:pt x="93" y="0"/>
                      <a:pt x="93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1" name="Freeform 3608">
                <a:extLst>
                  <a:ext uri="{FF2B5EF4-FFF2-40B4-BE49-F238E27FC236}">
                    <a16:creationId xmlns:a16="http://schemas.microsoft.com/office/drawing/2014/main" id="{3DEB3112-C8D6-4F88-A12B-78071397F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" y="3371"/>
                <a:ext cx="175" cy="19"/>
              </a:xfrm>
              <a:custGeom>
                <a:avLst/>
                <a:gdLst>
                  <a:gd name="T0" fmla="*/ 0 w 206"/>
                  <a:gd name="T1" fmla="*/ 0 h 22"/>
                  <a:gd name="T2" fmla="*/ 0 w 206"/>
                  <a:gd name="T3" fmla="*/ 0 h 22"/>
                  <a:gd name="T4" fmla="*/ 58 w 206"/>
                  <a:gd name="T5" fmla="*/ 11 h 22"/>
                  <a:gd name="T6" fmla="*/ 135 w 206"/>
                  <a:gd name="T7" fmla="*/ 20 h 22"/>
                  <a:gd name="T8" fmla="*/ 135 w 206"/>
                  <a:gd name="T9" fmla="*/ 20 h 22"/>
                  <a:gd name="T10" fmla="*/ 169 w 206"/>
                  <a:gd name="T11" fmla="*/ 22 h 22"/>
                  <a:gd name="T12" fmla="*/ 206 w 206"/>
                  <a:gd name="T13" fmla="*/ 13 h 22"/>
                  <a:gd name="T14" fmla="*/ 144 w 206"/>
                  <a:gd name="T15" fmla="*/ 6 h 22"/>
                  <a:gd name="T16" fmla="*/ 144 w 206"/>
                  <a:gd name="T17" fmla="*/ 6 h 22"/>
                  <a:gd name="T18" fmla="*/ 0 w 206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6" h="2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8" y="3"/>
                      <a:pt x="40" y="7"/>
                      <a:pt x="58" y="11"/>
                    </a:cubicBezTo>
                    <a:cubicBezTo>
                      <a:pt x="84" y="14"/>
                      <a:pt x="110" y="17"/>
                      <a:pt x="135" y="20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45" y="21"/>
                      <a:pt x="156" y="21"/>
                      <a:pt x="169" y="22"/>
                    </a:cubicBezTo>
                    <a:cubicBezTo>
                      <a:pt x="181" y="19"/>
                      <a:pt x="194" y="16"/>
                      <a:pt x="206" y="13"/>
                    </a:cubicBezTo>
                    <a:cubicBezTo>
                      <a:pt x="186" y="11"/>
                      <a:pt x="164" y="8"/>
                      <a:pt x="144" y="6"/>
                    </a:cubicBezTo>
                    <a:cubicBezTo>
                      <a:pt x="144" y="6"/>
                      <a:pt x="144" y="6"/>
                      <a:pt x="144" y="6"/>
                    </a:cubicBezTo>
                    <a:cubicBezTo>
                      <a:pt x="97" y="4"/>
                      <a:pt x="47" y="2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2" name="Freeform 3609">
                <a:extLst>
                  <a:ext uri="{FF2B5EF4-FFF2-40B4-BE49-F238E27FC236}">
                    <a16:creationId xmlns:a16="http://schemas.microsoft.com/office/drawing/2014/main" id="{A257E309-CB96-4E63-8AD1-919871F8F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5" y="3428"/>
                <a:ext cx="188" cy="53"/>
              </a:xfrm>
              <a:custGeom>
                <a:avLst/>
                <a:gdLst>
                  <a:gd name="T0" fmla="*/ 8 w 221"/>
                  <a:gd name="T1" fmla="*/ 0 h 62"/>
                  <a:gd name="T2" fmla="*/ 0 w 221"/>
                  <a:gd name="T3" fmla="*/ 14 h 62"/>
                  <a:gd name="T4" fmla="*/ 74 w 221"/>
                  <a:gd name="T5" fmla="*/ 27 h 62"/>
                  <a:gd name="T6" fmla="*/ 74 w 221"/>
                  <a:gd name="T7" fmla="*/ 27 h 62"/>
                  <a:gd name="T8" fmla="*/ 31 w 221"/>
                  <a:gd name="T9" fmla="*/ 41 h 62"/>
                  <a:gd name="T10" fmla="*/ 108 w 221"/>
                  <a:gd name="T11" fmla="*/ 59 h 62"/>
                  <a:gd name="T12" fmla="*/ 154 w 221"/>
                  <a:gd name="T13" fmla="*/ 62 h 62"/>
                  <a:gd name="T14" fmla="*/ 154 w 221"/>
                  <a:gd name="T15" fmla="*/ 62 h 62"/>
                  <a:gd name="T16" fmla="*/ 154 w 221"/>
                  <a:gd name="T17" fmla="*/ 62 h 62"/>
                  <a:gd name="T18" fmla="*/ 172 w 221"/>
                  <a:gd name="T19" fmla="*/ 60 h 62"/>
                  <a:gd name="T20" fmla="*/ 221 w 221"/>
                  <a:gd name="T21" fmla="*/ 58 h 62"/>
                  <a:gd name="T22" fmla="*/ 221 w 221"/>
                  <a:gd name="T23" fmla="*/ 58 h 62"/>
                  <a:gd name="T24" fmla="*/ 221 w 221"/>
                  <a:gd name="T25" fmla="*/ 58 h 62"/>
                  <a:gd name="T26" fmla="*/ 172 w 221"/>
                  <a:gd name="T27" fmla="*/ 60 h 62"/>
                  <a:gd name="T28" fmla="*/ 221 w 221"/>
                  <a:gd name="T29" fmla="*/ 58 h 62"/>
                  <a:gd name="T30" fmla="*/ 145 w 221"/>
                  <a:gd name="T31" fmla="*/ 47 h 62"/>
                  <a:gd name="T32" fmla="*/ 145 w 221"/>
                  <a:gd name="T33" fmla="*/ 47 h 62"/>
                  <a:gd name="T34" fmla="*/ 145 w 221"/>
                  <a:gd name="T35" fmla="*/ 47 h 62"/>
                  <a:gd name="T36" fmla="*/ 145 w 221"/>
                  <a:gd name="T37" fmla="*/ 47 h 62"/>
                  <a:gd name="T38" fmla="*/ 183 w 221"/>
                  <a:gd name="T39" fmla="*/ 41 h 62"/>
                  <a:gd name="T40" fmla="*/ 183 w 221"/>
                  <a:gd name="T41" fmla="*/ 41 h 62"/>
                  <a:gd name="T42" fmla="*/ 140 w 221"/>
                  <a:gd name="T43" fmla="*/ 32 h 62"/>
                  <a:gd name="T44" fmla="*/ 141 w 221"/>
                  <a:gd name="T45" fmla="*/ 31 h 62"/>
                  <a:gd name="T46" fmla="*/ 190 w 221"/>
                  <a:gd name="T47" fmla="*/ 29 h 62"/>
                  <a:gd name="T48" fmla="*/ 190 w 221"/>
                  <a:gd name="T49" fmla="*/ 29 h 62"/>
                  <a:gd name="T50" fmla="*/ 149 w 221"/>
                  <a:gd name="T51" fmla="*/ 17 h 62"/>
                  <a:gd name="T52" fmla="*/ 149 w 221"/>
                  <a:gd name="T53" fmla="*/ 17 h 62"/>
                  <a:gd name="T54" fmla="*/ 24 w 221"/>
                  <a:gd name="T55" fmla="*/ 1 h 62"/>
                  <a:gd name="T56" fmla="*/ 8 w 221"/>
                  <a:gd name="T5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1" h="62">
                    <a:moveTo>
                      <a:pt x="8" y="0"/>
                    </a:moveTo>
                    <a:cubicBezTo>
                      <a:pt x="5" y="5"/>
                      <a:pt x="3" y="9"/>
                      <a:pt x="0" y="14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53" y="31"/>
                      <a:pt x="31" y="36"/>
                      <a:pt x="31" y="41"/>
                    </a:cubicBezTo>
                    <a:cubicBezTo>
                      <a:pt x="31" y="46"/>
                      <a:pt x="50" y="52"/>
                      <a:pt x="108" y="59"/>
                    </a:cubicBezTo>
                    <a:cubicBezTo>
                      <a:pt x="124" y="60"/>
                      <a:pt x="137" y="61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61" y="61"/>
                      <a:pt x="165" y="61"/>
                      <a:pt x="172" y="60"/>
                    </a:cubicBezTo>
                    <a:cubicBezTo>
                      <a:pt x="189" y="60"/>
                      <a:pt x="207" y="59"/>
                      <a:pt x="221" y="58"/>
                    </a:cubicBezTo>
                    <a:cubicBezTo>
                      <a:pt x="221" y="58"/>
                      <a:pt x="221" y="58"/>
                      <a:pt x="221" y="58"/>
                    </a:cubicBezTo>
                    <a:cubicBezTo>
                      <a:pt x="221" y="58"/>
                      <a:pt x="221" y="58"/>
                      <a:pt x="221" y="58"/>
                    </a:cubicBezTo>
                    <a:cubicBezTo>
                      <a:pt x="207" y="59"/>
                      <a:pt x="189" y="60"/>
                      <a:pt x="172" y="60"/>
                    </a:cubicBezTo>
                    <a:cubicBezTo>
                      <a:pt x="189" y="60"/>
                      <a:pt x="207" y="59"/>
                      <a:pt x="221" y="58"/>
                    </a:cubicBezTo>
                    <a:cubicBezTo>
                      <a:pt x="213" y="54"/>
                      <a:pt x="188" y="51"/>
                      <a:pt x="145" y="47"/>
                    </a:cubicBezTo>
                    <a:cubicBezTo>
                      <a:pt x="145" y="47"/>
                      <a:pt x="145" y="47"/>
                      <a:pt x="145" y="47"/>
                    </a:cubicBezTo>
                    <a:cubicBezTo>
                      <a:pt x="145" y="47"/>
                      <a:pt x="145" y="47"/>
                      <a:pt x="145" y="47"/>
                    </a:cubicBezTo>
                    <a:cubicBezTo>
                      <a:pt x="145" y="47"/>
                      <a:pt x="145" y="47"/>
                      <a:pt x="145" y="47"/>
                    </a:cubicBezTo>
                    <a:cubicBezTo>
                      <a:pt x="160" y="45"/>
                      <a:pt x="171" y="43"/>
                      <a:pt x="183" y="41"/>
                    </a:cubicBezTo>
                    <a:cubicBezTo>
                      <a:pt x="183" y="41"/>
                      <a:pt x="183" y="41"/>
                      <a:pt x="183" y="41"/>
                    </a:cubicBezTo>
                    <a:cubicBezTo>
                      <a:pt x="155" y="37"/>
                      <a:pt x="140" y="34"/>
                      <a:pt x="140" y="32"/>
                    </a:cubicBezTo>
                    <a:cubicBezTo>
                      <a:pt x="140" y="31"/>
                      <a:pt x="140" y="31"/>
                      <a:pt x="141" y="31"/>
                    </a:cubicBezTo>
                    <a:cubicBezTo>
                      <a:pt x="155" y="30"/>
                      <a:pt x="173" y="29"/>
                      <a:pt x="190" y="29"/>
                    </a:cubicBezTo>
                    <a:cubicBezTo>
                      <a:pt x="190" y="29"/>
                      <a:pt x="190" y="29"/>
                      <a:pt x="190" y="29"/>
                    </a:cubicBezTo>
                    <a:cubicBezTo>
                      <a:pt x="175" y="25"/>
                      <a:pt x="160" y="21"/>
                      <a:pt x="149" y="17"/>
                    </a:cubicBezTo>
                    <a:cubicBezTo>
                      <a:pt x="149" y="17"/>
                      <a:pt x="149" y="17"/>
                      <a:pt x="149" y="17"/>
                    </a:cubicBezTo>
                    <a:cubicBezTo>
                      <a:pt x="107" y="12"/>
                      <a:pt x="66" y="7"/>
                      <a:pt x="24" y="1"/>
                    </a:cubicBezTo>
                    <a:cubicBezTo>
                      <a:pt x="21" y="1"/>
                      <a:pt x="14" y="1"/>
                      <a:pt x="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3" name="Freeform 3610">
                <a:extLst>
                  <a:ext uri="{FF2B5EF4-FFF2-40B4-BE49-F238E27FC236}">
                    <a16:creationId xmlns:a16="http://schemas.microsoft.com/office/drawing/2014/main" id="{1C15CE68-B975-4C5D-9E9B-C57984296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" y="3503"/>
                <a:ext cx="300" cy="160"/>
              </a:xfrm>
              <a:custGeom>
                <a:avLst/>
                <a:gdLst>
                  <a:gd name="T0" fmla="*/ 193 w 351"/>
                  <a:gd name="T1" fmla="*/ 0 h 189"/>
                  <a:gd name="T2" fmla="*/ 199 w 351"/>
                  <a:gd name="T3" fmla="*/ 19 h 189"/>
                  <a:gd name="T4" fmla="*/ 192 w 351"/>
                  <a:gd name="T5" fmla="*/ 31 h 189"/>
                  <a:gd name="T6" fmla="*/ 221 w 351"/>
                  <a:gd name="T7" fmla="*/ 39 h 189"/>
                  <a:gd name="T8" fmla="*/ 221 w 351"/>
                  <a:gd name="T9" fmla="*/ 39 h 189"/>
                  <a:gd name="T10" fmla="*/ 174 w 351"/>
                  <a:gd name="T11" fmla="*/ 61 h 189"/>
                  <a:gd name="T12" fmla="*/ 127 w 351"/>
                  <a:gd name="T13" fmla="*/ 63 h 189"/>
                  <a:gd name="T14" fmla="*/ 50 w 351"/>
                  <a:gd name="T15" fmla="*/ 130 h 189"/>
                  <a:gd name="T16" fmla="*/ 20 w 351"/>
                  <a:gd name="T17" fmla="*/ 162 h 189"/>
                  <a:gd name="T18" fmla="*/ 21 w 351"/>
                  <a:gd name="T19" fmla="*/ 163 h 189"/>
                  <a:gd name="T20" fmla="*/ 0 w 351"/>
                  <a:gd name="T21" fmla="*/ 172 h 189"/>
                  <a:gd name="T22" fmla="*/ 11 w 351"/>
                  <a:gd name="T23" fmla="*/ 185 h 189"/>
                  <a:gd name="T24" fmla="*/ 11 w 351"/>
                  <a:gd name="T25" fmla="*/ 185 h 189"/>
                  <a:gd name="T26" fmla="*/ 107 w 351"/>
                  <a:gd name="T27" fmla="*/ 189 h 189"/>
                  <a:gd name="T28" fmla="*/ 134 w 351"/>
                  <a:gd name="T29" fmla="*/ 167 h 189"/>
                  <a:gd name="T30" fmla="*/ 148 w 351"/>
                  <a:gd name="T31" fmla="*/ 150 h 189"/>
                  <a:gd name="T32" fmla="*/ 190 w 351"/>
                  <a:gd name="T33" fmla="*/ 116 h 189"/>
                  <a:gd name="T34" fmla="*/ 252 w 351"/>
                  <a:gd name="T35" fmla="*/ 67 h 189"/>
                  <a:gd name="T36" fmla="*/ 252 w 351"/>
                  <a:gd name="T37" fmla="*/ 67 h 189"/>
                  <a:gd name="T38" fmla="*/ 267 w 351"/>
                  <a:gd name="T39" fmla="*/ 42 h 189"/>
                  <a:gd name="T40" fmla="*/ 267 w 351"/>
                  <a:gd name="T41" fmla="*/ 42 h 189"/>
                  <a:gd name="T42" fmla="*/ 323 w 351"/>
                  <a:gd name="T43" fmla="*/ 35 h 189"/>
                  <a:gd name="T44" fmla="*/ 341 w 351"/>
                  <a:gd name="T45" fmla="*/ 28 h 189"/>
                  <a:gd name="T46" fmla="*/ 323 w 351"/>
                  <a:gd name="T47" fmla="*/ 35 h 189"/>
                  <a:gd name="T48" fmla="*/ 342 w 351"/>
                  <a:gd name="T49" fmla="*/ 26 h 189"/>
                  <a:gd name="T50" fmla="*/ 342 w 351"/>
                  <a:gd name="T51" fmla="*/ 26 h 189"/>
                  <a:gd name="T52" fmla="*/ 316 w 351"/>
                  <a:gd name="T53" fmla="*/ 17 h 189"/>
                  <a:gd name="T54" fmla="*/ 317 w 351"/>
                  <a:gd name="T55" fmla="*/ 17 h 189"/>
                  <a:gd name="T56" fmla="*/ 316 w 351"/>
                  <a:gd name="T57" fmla="*/ 17 h 189"/>
                  <a:gd name="T58" fmla="*/ 319 w 351"/>
                  <a:gd name="T59" fmla="*/ 13 h 189"/>
                  <a:gd name="T60" fmla="*/ 244 w 351"/>
                  <a:gd name="T61" fmla="*/ 2 h 189"/>
                  <a:gd name="T62" fmla="*/ 193 w 351"/>
                  <a:gd name="T6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1" h="189"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92" y="2"/>
                      <a:pt x="192" y="2"/>
                      <a:pt x="192" y="2"/>
                    </a:cubicBezTo>
                    <a:cubicBezTo>
                      <a:pt x="195" y="8"/>
                      <a:pt x="199" y="13"/>
                      <a:pt x="199" y="19"/>
                    </a:cubicBezTo>
                    <a:cubicBezTo>
                      <a:pt x="199" y="19"/>
                      <a:pt x="199" y="19"/>
                      <a:pt x="199" y="19"/>
                    </a:cubicBezTo>
                    <a:cubicBezTo>
                      <a:pt x="196" y="23"/>
                      <a:pt x="194" y="27"/>
                      <a:pt x="192" y="31"/>
                    </a:cubicBezTo>
                    <a:cubicBezTo>
                      <a:pt x="191" y="32"/>
                      <a:pt x="190" y="33"/>
                      <a:pt x="189" y="35"/>
                    </a:cubicBezTo>
                    <a:cubicBezTo>
                      <a:pt x="198" y="36"/>
                      <a:pt x="208" y="38"/>
                      <a:pt x="221" y="39"/>
                    </a:cubicBezTo>
                    <a:cubicBezTo>
                      <a:pt x="221" y="39"/>
                      <a:pt x="221" y="39"/>
                      <a:pt x="221" y="39"/>
                    </a:cubicBezTo>
                    <a:cubicBezTo>
                      <a:pt x="221" y="39"/>
                      <a:pt x="221" y="39"/>
                      <a:pt x="221" y="39"/>
                    </a:cubicBezTo>
                    <a:cubicBezTo>
                      <a:pt x="206" y="40"/>
                      <a:pt x="195" y="41"/>
                      <a:pt x="185" y="42"/>
                    </a:cubicBezTo>
                    <a:cubicBezTo>
                      <a:pt x="180" y="48"/>
                      <a:pt x="177" y="55"/>
                      <a:pt x="174" y="61"/>
                    </a:cubicBezTo>
                    <a:cubicBezTo>
                      <a:pt x="157" y="61"/>
                      <a:pt x="142" y="61"/>
                      <a:pt x="125" y="62"/>
                    </a:cubicBezTo>
                    <a:cubicBezTo>
                      <a:pt x="126" y="62"/>
                      <a:pt x="127" y="62"/>
                      <a:pt x="127" y="63"/>
                    </a:cubicBezTo>
                    <a:cubicBezTo>
                      <a:pt x="126" y="69"/>
                      <a:pt x="99" y="90"/>
                      <a:pt x="72" y="112"/>
                    </a:cubicBezTo>
                    <a:cubicBezTo>
                      <a:pt x="64" y="118"/>
                      <a:pt x="56" y="125"/>
                      <a:pt x="50" y="130"/>
                    </a:cubicBezTo>
                    <a:cubicBezTo>
                      <a:pt x="43" y="136"/>
                      <a:pt x="37" y="142"/>
                      <a:pt x="32" y="146"/>
                    </a:cubicBezTo>
                    <a:cubicBezTo>
                      <a:pt x="25" y="154"/>
                      <a:pt x="20" y="159"/>
                      <a:pt x="20" y="162"/>
                    </a:cubicBezTo>
                    <a:cubicBezTo>
                      <a:pt x="20" y="163"/>
                      <a:pt x="20" y="163"/>
                      <a:pt x="21" y="163"/>
                    </a:cubicBezTo>
                    <a:cubicBezTo>
                      <a:pt x="21" y="163"/>
                      <a:pt x="21" y="163"/>
                      <a:pt x="21" y="163"/>
                    </a:cubicBezTo>
                    <a:cubicBezTo>
                      <a:pt x="21" y="163"/>
                      <a:pt x="21" y="163"/>
                      <a:pt x="21" y="163"/>
                    </a:cubicBezTo>
                    <a:cubicBezTo>
                      <a:pt x="16" y="166"/>
                      <a:pt x="8" y="169"/>
                      <a:pt x="0" y="172"/>
                    </a:cubicBezTo>
                    <a:cubicBezTo>
                      <a:pt x="5" y="177"/>
                      <a:pt x="10" y="181"/>
                      <a:pt x="11" y="185"/>
                    </a:cubicBezTo>
                    <a:cubicBezTo>
                      <a:pt x="11" y="185"/>
                      <a:pt x="11" y="185"/>
                      <a:pt x="11" y="185"/>
                    </a:cubicBezTo>
                    <a:cubicBezTo>
                      <a:pt x="11" y="185"/>
                      <a:pt x="11" y="185"/>
                      <a:pt x="11" y="185"/>
                    </a:cubicBezTo>
                    <a:cubicBezTo>
                      <a:pt x="11" y="185"/>
                      <a:pt x="11" y="185"/>
                      <a:pt x="11" y="185"/>
                    </a:cubicBezTo>
                    <a:cubicBezTo>
                      <a:pt x="44" y="186"/>
                      <a:pt x="74" y="188"/>
                      <a:pt x="107" y="189"/>
                    </a:cubicBezTo>
                    <a:cubicBezTo>
                      <a:pt x="107" y="189"/>
                      <a:pt x="107" y="189"/>
                      <a:pt x="107" y="189"/>
                    </a:cubicBezTo>
                    <a:cubicBezTo>
                      <a:pt x="120" y="183"/>
                      <a:pt x="133" y="177"/>
                      <a:pt x="149" y="171"/>
                    </a:cubicBezTo>
                    <a:cubicBezTo>
                      <a:pt x="143" y="169"/>
                      <a:pt x="137" y="168"/>
                      <a:pt x="134" y="167"/>
                    </a:cubicBezTo>
                    <a:cubicBezTo>
                      <a:pt x="134" y="166"/>
                      <a:pt x="133" y="166"/>
                      <a:pt x="133" y="166"/>
                    </a:cubicBezTo>
                    <a:cubicBezTo>
                      <a:pt x="133" y="163"/>
                      <a:pt x="139" y="158"/>
                      <a:pt x="148" y="150"/>
                    </a:cubicBezTo>
                    <a:cubicBezTo>
                      <a:pt x="153" y="145"/>
                      <a:pt x="160" y="140"/>
                      <a:pt x="167" y="134"/>
                    </a:cubicBezTo>
                    <a:cubicBezTo>
                      <a:pt x="174" y="128"/>
                      <a:pt x="182" y="122"/>
                      <a:pt x="190" y="116"/>
                    </a:cubicBezTo>
                    <a:cubicBezTo>
                      <a:pt x="221" y="93"/>
                      <a:pt x="253" y="71"/>
                      <a:pt x="253" y="67"/>
                    </a:cubicBezTo>
                    <a:cubicBezTo>
                      <a:pt x="253" y="67"/>
                      <a:pt x="252" y="67"/>
                      <a:pt x="252" y="67"/>
                    </a:cubicBezTo>
                    <a:cubicBezTo>
                      <a:pt x="252" y="67"/>
                      <a:pt x="252" y="67"/>
                      <a:pt x="252" y="67"/>
                    </a:cubicBezTo>
                    <a:cubicBezTo>
                      <a:pt x="252" y="67"/>
                      <a:pt x="252" y="67"/>
                      <a:pt x="252" y="67"/>
                    </a:cubicBezTo>
                    <a:cubicBezTo>
                      <a:pt x="264" y="63"/>
                      <a:pt x="276" y="60"/>
                      <a:pt x="292" y="57"/>
                    </a:cubicBezTo>
                    <a:cubicBezTo>
                      <a:pt x="281" y="52"/>
                      <a:pt x="274" y="47"/>
                      <a:pt x="267" y="42"/>
                    </a:cubicBezTo>
                    <a:cubicBezTo>
                      <a:pt x="267" y="42"/>
                      <a:pt x="267" y="42"/>
                      <a:pt x="267" y="42"/>
                    </a:cubicBezTo>
                    <a:cubicBezTo>
                      <a:pt x="267" y="42"/>
                      <a:pt x="267" y="42"/>
                      <a:pt x="267" y="42"/>
                    </a:cubicBezTo>
                    <a:cubicBezTo>
                      <a:pt x="268" y="40"/>
                      <a:pt x="270" y="37"/>
                      <a:pt x="271" y="35"/>
                    </a:cubicBezTo>
                    <a:cubicBezTo>
                      <a:pt x="288" y="35"/>
                      <a:pt x="305" y="35"/>
                      <a:pt x="323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28" y="32"/>
                      <a:pt x="336" y="30"/>
                      <a:pt x="341" y="28"/>
                    </a:cubicBezTo>
                    <a:cubicBezTo>
                      <a:pt x="336" y="30"/>
                      <a:pt x="328" y="32"/>
                      <a:pt x="323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28" y="32"/>
                      <a:pt x="336" y="30"/>
                      <a:pt x="341" y="28"/>
                    </a:cubicBezTo>
                    <a:cubicBezTo>
                      <a:pt x="341" y="27"/>
                      <a:pt x="342" y="26"/>
                      <a:pt x="342" y="26"/>
                    </a:cubicBezTo>
                    <a:cubicBezTo>
                      <a:pt x="348" y="25"/>
                      <a:pt x="351" y="24"/>
                      <a:pt x="351" y="23"/>
                    </a:cubicBezTo>
                    <a:cubicBezTo>
                      <a:pt x="351" y="24"/>
                      <a:pt x="348" y="25"/>
                      <a:pt x="342" y="26"/>
                    </a:cubicBezTo>
                    <a:cubicBezTo>
                      <a:pt x="348" y="25"/>
                      <a:pt x="351" y="24"/>
                      <a:pt x="351" y="23"/>
                    </a:cubicBezTo>
                    <a:cubicBezTo>
                      <a:pt x="351" y="20"/>
                      <a:pt x="316" y="19"/>
                      <a:pt x="316" y="17"/>
                    </a:cubicBezTo>
                    <a:cubicBezTo>
                      <a:pt x="316" y="17"/>
                      <a:pt x="316" y="17"/>
                      <a:pt x="316" y="17"/>
                    </a:cubicBezTo>
                    <a:cubicBezTo>
                      <a:pt x="316" y="17"/>
                      <a:pt x="316" y="17"/>
                      <a:pt x="317" y="17"/>
                    </a:cubicBezTo>
                    <a:cubicBezTo>
                      <a:pt x="316" y="17"/>
                      <a:pt x="316" y="17"/>
                      <a:pt x="316" y="17"/>
                    </a:cubicBezTo>
                    <a:cubicBezTo>
                      <a:pt x="316" y="17"/>
                      <a:pt x="316" y="17"/>
                      <a:pt x="316" y="17"/>
                    </a:cubicBezTo>
                    <a:cubicBezTo>
                      <a:pt x="316" y="17"/>
                      <a:pt x="316" y="17"/>
                      <a:pt x="317" y="17"/>
                    </a:cubicBezTo>
                    <a:cubicBezTo>
                      <a:pt x="318" y="16"/>
                      <a:pt x="319" y="14"/>
                      <a:pt x="319" y="13"/>
                    </a:cubicBezTo>
                    <a:cubicBezTo>
                      <a:pt x="273" y="4"/>
                      <a:pt x="273" y="4"/>
                      <a:pt x="273" y="4"/>
                    </a:cubicBezTo>
                    <a:cubicBezTo>
                      <a:pt x="263" y="3"/>
                      <a:pt x="254" y="3"/>
                      <a:pt x="244" y="2"/>
                    </a:cubicBezTo>
                    <a:cubicBezTo>
                      <a:pt x="244" y="2"/>
                      <a:pt x="244" y="2"/>
                      <a:pt x="244" y="2"/>
                    </a:cubicBezTo>
                    <a:cubicBezTo>
                      <a:pt x="227" y="1"/>
                      <a:pt x="211" y="1"/>
                      <a:pt x="193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4" name="Freeform 3611">
                <a:extLst>
                  <a:ext uri="{FF2B5EF4-FFF2-40B4-BE49-F238E27FC236}">
                    <a16:creationId xmlns:a16="http://schemas.microsoft.com/office/drawing/2014/main" id="{6201C815-C481-4F2C-A9F1-D3D2338E6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7" y="3658"/>
                <a:ext cx="445" cy="81"/>
              </a:xfrm>
              <a:custGeom>
                <a:avLst/>
                <a:gdLst>
                  <a:gd name="T0" fmla="*/ 154 w 521"/>
                  <a:gd name="T1" fmla="*/ 10 h 96"/>
                  <a:gd name="T2" fmla="*/ 1 w 521"/>
                  <a:gd name="T3" fmla="*/ 25 h 96"/>
                  <a:gd name="T4" fmla="*/ 63 w 521"/>
                  <a:gd name="T5" fmla="*/ 37 h 96"/>
                  <a:gd name="T6" fmla="*/ 123 w 521"/>
                  <a:gd name="T7" fmla="*/ 47 h 96"/>
                  <a:gd name="T8" fmla="*/ 296 w 521"/>
                  <a:gd name="T9" fmla="*/ 55 h 96"/>
                  <a:gd name="T10" fmla="*/ 296 w 521"/>
                  <a:gd name="T11" fmla="*/ 55 h 96"/>
                  <a:gd name="T12" fmla="*/ 274 w 521"/>
                  <a:gd name="T13" fmla="*/ 72 h 96"/>
                  <a:gd name="T14" fmla="*/ 274 w 521"/>
                  <a:gd name="T15" fmla="*/ 72 h 96"/>
                  <a:gd name="T16" fmla="*/ 175 w 521"/>
                  <a:gd name="T17" fmla="*/ 80 h 96"/>
                  <a:gd name="T18" fmla="*/ 219 w 521"/>
                  <a:gd name="T19" fmla="*/ 86 h 96"/>
                  <a:gd name="T20" fmla="*/ 285 w 521"/>
                  <a:gd name="T21" fmla="*/ 88 h 96"/>
                  <a:gd name="T22" fmla="*/ 521 w 521"/>
                  <a:gd name="T23" fmla="*/ 95 h 96"/>
                  <a:gd name="T24" fmla="*/ 508 w 521"/>
                  <a:gd name="T25" fmla="*/ 84 h 96"/>
                  <a:gd name="T26" fmla="*/ 447 w 521"/>
                  <a:gd name="T27" fmla="*/ 78 h 96"/>
                  <a:gd name="T28" fmla="*/ 418 w 521"/>
                  <a:gd name="T29" fmla="*/ 69 h 96"/>
                  <a:gd name="T30" fmla="*/ 419 w 521"/>
                  <a:gd name="T31" fmla="*/ 65 h 96"/>
                  <a:gd name="T32" fmla="*/ 326 w 521"/>
                  <a:gd name="T33" fmla="*/ 55 h 96"/>
                  <a:gd name="T34" fmla="*/ 300 w 521"/>
                  <a:gd name="T35" fmla="*/ 46 h 96"/>
                  <a:gd name="T36" fmla="*/ 313 w 521"/>
                  <a:gd name="T37" fmla="*/ 44 h 96"/>
                  <a:gd name="T38" fmla="*/ 313 w 521"/>
                  <a:gd name="T39" fmla="*/ 44 h 96"/>
                  <a:gd name="T40" fmla="*/ 319 w 521"/>
                  <a:gd name="T41" fmla="*/ 44 h 96"/>
                  <a:gd name="T42" fmla="*/ 330 w 521"/>
                  <a:gd name="T43" fmla="*/ 44 h 96"/>
                  <a:gd name="T44" fmla="*/ 335 w 521"/>
                  <a:gd name="T45" fmla="*/ 44 h 96"/>
                  <a:gd name="T46" fmla="*/ 348 w 521"/>
                  <a:gd name="T47" fmla="*/ 44 h 96"/>
                  <a:gd name="T48" fmla="*/ 358 w 521"/>
                  <a:gd name="T49" fmla="*/ 44 h 96"/>
                  <a:gd name="T50" fmla="*/ 380 w 521"/>
                  <a:gd name="T51" fmla="*/ 43 h 96"/>
                  <a:gd name="T52" fmla="*/ 381 w 521"/>
                  <a:gd name="T53" fmla="*/ 43 h 96"/>
                  <a:gd name="T54" fmla="*/ 381 w 521"/>
                  <a:gd name="T55" fmla="*/ 43 h 96"/>
                  <a:gd name="T56" fmla="*/ 317 w 521"/>
                  <a:gd name="T57" fmla="*/ 36 h 96"/>
                  <a:gd name="T58" fmla="*/ 317 w 521"/>
                  <a:gd name="T59" fmla="*/ 36 h 96"/>
                  <a:gd name="T60" fmla="*/ 370 w 521"/>
                  <a:gd name="T61" fmla="*/ 29 h 96"/>
                  <a:gd name="T62" fmla="*/ 345 w 521"/>
                  <a:gd name="T63" fmla="*/ 10 h 96"/>
                  <a:gd name="T64" fmla="*/ 172 w 521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1" h="96">
                    <a:moveTo>
                      <a:pt x="172" y="0"/>
                    </a:moveTo>
                    <a:cubicBezTo>
                      <a:pt x="157" y="3"/>
                      <a:pt x="155" y="6"/>
                      <a:pt x="154" y="10"/>
                    </a:cubicBezTo>
                    <a:cubicBezTo>
                      <a:pt x="136" y="11"/>
                      <a:pt x="119" y="13"/>
                      <a:pt x="102" y="14"/>
                    </a:cubicBezTo>
                    <a:cubicBezTo>
                      <a:pt x="97" y="18"/>
                      <a:pt x="7" y="16"/>
                      <a:pt x="1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8"/>
                      <a:pt x="28" y="31"/>
                      <a:pt x="63" y="37"/>
                    </a:cubicBezTo>
                    <a:cubicBezTo>
                      <a:pt x="115" y="38"/>
                      <a:pt x="134" y="40"/>
                      <a:pt x="134" y="43"/>
                    </a:cubicBezTo>
                    <a:cubicBezTo>
                      <a:pt x="134" y="44"/>
                      <a:pt x="130" y="45"/>
                      <a:pt x="123" y="47"/>
                    </a:cubicBezTo>
                    <a:cubicBezTo>
                      <a:pt x="133" y="48"/>
                      <a:pt x="142" y="49"/>
                      <a:pt x="152" y="50"/>
                    </a:cubicBezTo>
                    <a:cubicBezTo>
                      <a:pt x="185" y="51"/>
                      <a:pt x="218" y="52"/>
                      <a:pt x="296" y="55"/>
                    </a:cubicBezTo>
                    <a:cubicBezTo>
                      <a:pt x="296" y="55"/>
                      <a:pt x="296" y="55"/>
                      <a:pt x="296" y="55"/>
                    </a:cubicBezTo>
                    <a:cubicBezTo>
                      <a:pt x="296" y="55"/>
                      <a:pt x="296" y="55"/>
                      <a:pt x="296" y="55"/>
                    </a:cubicBezTo>
                    <a:cubicBezTo>
                      <a:pt x="244" y="63"/>
                      <a:pt x="244" y="63"/>
                      <a:pt x="244" y="63"/>
                    </a:cubicBezTo>
                    <a:cubicBezTo>
                      <a:pt x="253" y="66"/>
                      <a:pt x="261" y="69"/>
                      <a:pt x="274" y="72"/>
                    </a:cubicBezTo>
                    <a:cubicBezTo>
                      <a:pt x="274" y="72"/>
                      <a:pt x="274" y="72"/>
                      <a:pt x="274" y="72"/>
                    </a:cubicBezTo>
                    <a:cubicBezTo>
                      <a:pt x="274" y="72"/>
                      <a:pt x="274" y="72"/>
                      <a:pt x="274" y="72"/>
                    </a:cubicBezTo>
                    <a:cubicBezTo>
                      <a:pt x="250" y="73"/>
                      <a:pt x="230" y="73"/>
                      <a:pt x="210" y="73"/>
                    </a:cubicBezTo>
                    <a:cubicBezTo>
                      <a:pt x="196" y="76"/>
                      <a:pt x="185" y="78"/>
                      <a:pt x="175" y="80"/>
                    </a:cubicBezTo>
                    <a:cubicBezTo>
                      <a:pt x="178" y="81"/>
                      <a:pt x="184" y="83"/>
                      <a:pt x="190" y="84"/>
                    </a:cubicBezTo>
                    <a:cubicBezTo>
                      <a:pt x="200" y="85"/>
                      <a:pt x="209" y="85"/>
                      <a:pt x="219" y="86"/>
                    </a:cubicBezTo>
                    <a:cubicBezTo>
                      <a:pt x="242" y="86"/>
                      <a:pt x="262" y="87"/>
                      <a:pt x="285" y="88"/>
                    </a:cubicBezTo>
                    <a:cubicBezTo>
                      <a:pt x="285" y="88"/>
                      <a:pt x="285" y="88"/>
                      <a:pt x="285" y="88"/>
                    </a:cubicBezTo>
                    <a:cubicBezTo>
                      <a:pt x="346" y="91"/>
                      <a:pt x="409" y="93"/>
                      <a:pt x="471" y="96"/>
                    </a:cubicBezTo>
                    <a:cubicBezTo>
                      <a:pt x="487" y="96"/>
                      <a:pt x="504" y="95"/>
                      <a:pt x="521" y="95"/>
                    </a:cubicBezTo>
                    <a:cubicBezTo>
                      <a:pt x="509" y="93"/>
                      <a:pt x="507" y="90"/>
                      <a:pt x="507" y="88"/>
                    </a:cubicBezTo>
                    <a:cubicBezTo>
                      <a:pt x="507" y="87"/>
                      <a:pt x="508" y="86"/>
                      <a:pt x="508" y="84"/>
                    </a:cubicBezTo>
                    <a:cubicBezTo>
                      <a:pt x="493" y="82"/>
                      <a:pt x="476" y="80"/>
                      <a:pt x="461" y="79"/>
                    </a:cubicBezTo>
                    <a:cubicBezTo>
                      <a:pt x="457" y="79"/>
                      <a:pt x="451" y="79"/>
                      <a:pt x="447" y="78"/>
                    </a:cubicBezTo>
                    <a:cubicBezTo>
                      <a:pt x="435" y="75"/>
                      <a:pt x="427" y="72"/>
                      <a:pt x="418" y="69"/>
                    </a:cubicBezTo>
                    <a:cubicBezTo>
                      <a:pt x="418" y="69"/>
                      <a:pt x="418" y="69"/>
                      <a:pt x="418" y="69"/>
                    </a:cubicBezTo>
                    <a:cubicBezTo>
                      <a:pt x="418" y="69"/>
                      <a:pt x="418" y="69"/>
                      <a:pt x="418" y="69"/>
                    </a:cubicBezTo>
                    <a:cubicBezTo>
                      <a:pt x="419" y="65"/>
                      <a:pt x="419" y="65"/>
                      <a:pt x="419" y="65"/>
                    </a:cubicBezTo>
                    <a:cubicBezTo>
                      <a:pt x="410" y="62"/>
                      <a:pt x="401" y="59"/>
                      <a:pt x="389" y="56"/>
                    </a:cubicBezTo>
                    <a:cubicBezTo>
                      <a:pt x="369" y="56"/>
                      <a:pt x="346" y="55"/>
                      <a:pt x="326" y="55"/>
                    </a:cubicBezTo>
                    <a:cubicBezTo>
                      <a:pt x="322" y="52"/>
                      <a:pt x="295" y="49"/>
                      <a:pt x="295" y="47"/>
                    </a:cubicBezTo>
                    <a:cubicBezTo>
                      <a:pt x="295" y="47"/>
                      <a:pt x="297" y="46"/>
                      <a:pt x="300" y="46"/>
                    </a:cubicBezTo>
                    <a:cubicBezTo>
                      <a:pt x="297" y="44"/>
                      <a:pt x="303" y="44"/>
                      <a:pt x="313" y="44"/>
                    </a:cubicBezTo>
                    <a:cubicBezTo>
                      <a:pt x="313" y="44"/>
                      <a:pt x="313" y="44"/>
                      <a:pt x="313" y="44"/>
                    </a:cubicBezTo>
                    <a:cubicBezTo>
                      <a:pt x="313" y="44"/>
                      <a:pt x="313" y="44"/>
                      <a:pt x="313" y="44"/>
                    </a:cubicBezTo>
                    <a:cubicBezTo>
                      <a:pt x="313" y="44"/>
                      <a:pt x="313" y="44"/>
                      <a:pt x="313" y="44"/>
                    </a:cubicBezTo>
                    <a:cubicBezTo>
                      <a:pt x="313" y="44"/>
                      <a:pt x="313" y="44"/>
                      <a:pt x="313" y="44"/>
                    </a:cubicBezTo>
                    <a:cubicBezTo>
                      <a:pt x="315" y="44"/>
                      <a:pt x="317" y="44"/>
                      <a:pt x="319" y="44"/>
                    </a:cubicBezTo>
                    <a:cubicBezTo>
                      <a:pt x="320" y="44"/>
                      <a:pt x="321" y="44"/>
                      <a:pt x="322" y="44"/>
                    </a:cubicBezTo>
                    <a:cubicBezTo>
                      <a:pt x="324" y="44"/>
                      <a:pt x="327" y="44"/>
                      <a:pt x="330" y="44"/>
                    </a:cubicBezTo>
                    <a:cubicBezTo>
                      <a:pt x="332" y="44"/>
                      <a:pt x="333" y="44"/>
                      <a:pt x="335" y="44"/>
                    </a:cubicBezTo>
                    <a:cubicBezTo>
                      <a:pt x="335" y="44"/>
                      <a:pt x="335" y="44"/>
                      <a:pt x="335" y="44"/>
                    </a:cubicBezTo>
                    <a:cubicBezTo>
                      <a:pt x="335" y="44"/>
                      <a:pt x="335" y="44"/>
                      <a:pt x="335" y="44"/>
                    </a:cubicBezTo>
                    <a:cubicBezTo>
                      <a:pt x="339" y="44"/>
                      <a:pt x="344" y="44"/>
                      <a:pt x="348" y="44"/>
                    </a:cubicBezTo>
                    <a:cubicBezTo>
                      <a:pt x="351" y="44"/>
                      <a:pt x="355" y="44"/>
                      <a:pt x="358" y="44"/>
                    </a:cubicBezTo>
                    <a:cubicBezTo>
                      <a:pt x="358" y="44"/>
                      <a:pt x="358" y="44"/>
                      <a:pt x="358" y="44"/>
                    </a:cubicBezTo>
                    <a:cubicBezTo>
                      <a:pt x="358" y="44"/>
                      <a:pt x="358" y="44"/>
                      <a:pt x="358" y="44"/>
                    </a:cubicBezTo>
                    <a:cubicBezTo>
                      <a:pt x="367" y="44"/>
                      <a:pt x="375" y="44"/>
                      <a:pt x="380" y="43"/>
                    </a:cubicBezTo>
                    <a:cubicBezTo>
                      <a:pt x="380" y="43"/>
                      <a:pt x="380" y="43"/>
                      <a:pt x="381" y="43"/>
                    </a:cubicBezTo>
                    <a:cubicBezTo>
                      <a:pt x="381" y="43"/>
                      <a:pt x="381" y="43"/>
                      <a:pt x="381" y="43"/>
                    </a:cubicBezTo>
                    <a:cubicBezTo>
                      <a:pt x="381" y="43"/>
                      <a:pt x="381" y="43"/>
                      <a:pt x="381" y="43"/>
                    </a:cubicBezTo>
                    <a:cubicBezTo>
                      <a:pt x="381" y="43"/>
                      <a:pt x="381" y="43"/>
                      <a:pt x="381" y="43"/>
                    </a:cubicBezTo>
                    <a:cubicBezTo>
                      <a:pt x="384" y="43"/>
                      <a:pt x="385" y="42"/>
                      <a:pt x="385" y="42"/>
                    </a:cubicBezTo>
                    <a:cubicBezTo>
                      <a:pt x="385" y="39"/>
                      <a:pt x="330" y="39"/>
                      <a:pt x="317" y="36"/>
                    </a:cubicBezTo>
                    <a:cubicBezTo>
                      <a:pt x="317" y="36"/>
                      <a:pt x="317" y="36"/>
                      <a:pt x="317" y="36"/>
                    </a:cubicBezTo>
                    <a:cubicBezTo>
                      <a:pt x="317" y="36"/>
                      <a:pt x="317" y="36"/>
                      <a:pt x="317" y="36"/>
                    </a:cubicBezTo>
                    <a:cubicBezTo>
                      <a:pt x="334" y="33"/>
                      <a:pt x="352" y="31"/>
                      <a:pt x="370" y="29"/>
                    </a:cubicBezTo>
                    <a:cubicBezTo>
                      <a:pt x="370" y="29"/>
                      <a:pt x="370" y="29"/>
                      <a:pt x="370" y="29"/>
                    </a:cubicBezTo>
                    <a:cubicBezTo>
                      <a:pt x="375" y="17"/>
                      <a:pt x="375" y="17"/>
                      <a:pt x="375" y="17"/>
                    </a:cubicBezTo>
                    <a:cubicBezTo>
                      <a:pt x="363" y="15"/>
                      <a:pt x="354" y="13"/>
                      <a:pt x="345" y="10"/>
                    </a:cubicBezTo>
                    <a:cubicBezTo>
                      <a:pt x="318" y="9"/>
                      <a:pt x="292" y="9"/>
                      <a:pt x="265" y="8"/>
                    </a:cubicBezTo>
                    <a:cubicBezTo>
                      <a:pt x="236" y="5"/>
                      <a:pt x="203" y="2"/>
                      <a:pt x="17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5" name="Freeform 3612">
                <a:extLst>
                  <a:ext uri="{FF2B5EF4-FFF2-40B4-BE49-F238E27FC236}">
                    <a16:creationId xmlns:a16="http://schemas.microsoft.com/office/drawing/2014/main" id="{30A0452C-E4C7-4C32-BE77-809C2DFCF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3" y="3672"/>
                <a:ext cx="157" cy="32"/>
              </a:xfrm>
              <a:custGeom>
                <a:avLst/>
                <a:gdLst>
                  <a:gd name="T0" fmla="*/ 5 w 184"/>
                  <a:gd name="T1" fmla="*/ 0 h 38"/>
                  <a:gd name="T2" fmla="*/ 5 w 184"/>
                  <a:gd name="T3" fmla="*/ 0 h 38"/>
                  <a:gd name="T4" fmla="*/ 0 w 184"/>
                  <a:gd name="T5" fmla="*/ 12 h 38"/>
                  <a:gd name="T6" fmla="*/ 45 w 184"/>
                  <a:gd name="T7" fmla="*/ 14 h 38"/>
                  <a:gd name="T8" fmla="*/ 60 w 184"/>
                  <a:gd name="T9" fmla="*/ 20 h 38"/>
                  <a:gd name="T10" fmla="*/ 60 w 184"/>
                  <a:gd name="T11" fmla="*/ 20 h 38"/>
                  <a:gd name="T12" fmla="*/ 60 w 184"/>
                  <a:gd name="T13" fmla="*/ 20 h 38"/>
                  <a:gd name="T14" fmla="*/ 57 w 184"/>
                  <a:gd name="T15" fmla="*/ 28 h 38"/>
                  <a:gd name="T16" fmla="*/ 55 w 184"/>
                  <a:gd name="T17" fmla="*/ 33 h 38"/>
                  <a:gd name="T18" fmla="*/ 166 w 184"/>
                  <a:gd name="T19" fmla="*/ 38 h 38"/>
                  <a:gd name="T20" fmla="*/ 166 w 184"/>
                  <a:gd name="T21" fmla="*/ 38 h 38"/>
                  <a:gd name="T22" fmla="*/ 184 w 184"/>
                  <a:gd name="T23" fmla="*/ 33 h 38"/>
                  <a:gd name="T24" fmla="*/ 139 w 184"/>
                  <a:gd name="T25" fmla="*/ 22 h 38"/>
                  <a:gd name="T26" fmla="*/ 139 w 184"/>
                  <a:gd name="T27" fmla="*/ 22 h 38"/>
                  <a:gd name="T28" fmla="*/ 139 w 184"/>
                  <a:gd name="T29" fmla="*/ 22 h 38"/>
                  <a:gd name="T30" fmla="*/ 151 w 184"/>
                  <a:gd name="T31" fmla="*/ 19 h 38"/>
                  <a:gd name="T32" fmla="*/ 109 w 184"/>
                  <a:gd name="T33" fmla="*/ 14 h 38"/>
                  <a:gd name="T34" fmla="*/ 109 w 184"/>
                  <a:gd name="T35" fmla="*/ 14 h 38"/>
                  <a:gd name="T36" fmla="*/ 109 w 184"/>
                  <a:gd name="T37" fmla="*/ 14 h 38"/>
                  <a:gd name="T38" fmla="*/ 124 w 184"/>
                  <a:gd name="T39" fmla="*/ 10 h 38"/>
                  <a:gd name="T40" fmla="*/ 68 w 184"/>
                  <a:gd name="T41" fmla="*/ 2 h 38"/>
                  <a:gd name="T42" fmla="*/ 5 w 184"/>
                  <a:gd name="T4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4" h="38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6" y="13"/>
                      <a:pt x="29" y="14"/>
                      <a:pt x="45" y="14"/>
                    </a:cubicBezTo>
                    <a:cubicBezTo>
                      <a:pt x="51" y="16"/>
                      <a:pt x="54" y="18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59" y="22"/>
                      <a:pt x="58" y="25"/>
                      <a:pt x="57" y="28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91" y="35"/>
                      <a:pt x="127" y="37"/>
                      <a:pt x="166" y="38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4" y="38"/>
                      <a:pt x="184" y="36"/>
                      <a:pt x="184" y="33"/>
                    </a:cubicBezTo>
                    <a:cubicBezTo>
                      <a:pt x="184" y="30"/>
                      <a:pt x="173" y="26"/>
                      <a:pt x="139" y="22"/>
                    </a:cubicBezTo>
                    <a:cubicBezTo>
                      <a:pt x="139" y="22"/>
                      <a:pt x="139" y="22"/>
                      <a:pt x="139" y="22"/>
                    </a:cubicBezTo>
                    <a:cubicBezTo>
                      <a:pt x="139" y="22"/>
                      <a:pt x="139" y="22"/>
                      <a:pt x="139" y="22"/>
                    </a:cubicBezTo>
                    <a:cubicBezTo>
                      <a:pt x="144" y="21"/>
                      <a:pt x="151" y="20"/>
                      <a:pt x="151" y="19"/>
                    </a:cubicBezTo>
                    <a:cubicBezTo>
                      <a:pt x="151" y="17"/>
                      <a:pt x="142" y="16"/>
                      <a:pt x="109" y="14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17" y="13"/>
                      <a:pt x="124" y="11"/>
                      <a:pt x="124" y="10"/>
                    </a:cubicBezTo>
                    <a:cubicBezTo>
                      <a:pt x="124" y="7"/>
                      <a:pt x="111" y="5"/>
                      <a:pt x="68" y="2"/>
                    </a:cubicBezTo>
                    <a:cubicBezTo>
                      <a:pt x="51" y="2"/>
                      <a:pt x="35" y="1"/>
                      <a:pt x="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6" name="Freeform 3613">
                <a:extLst>
                  <a:ext uri="{FF2B5EF4-FFF2-40B4-BE49-F238E27FC236}">
                    <a16:creationId xmlns:a16="http://schemas.microsoft.com/office/drawing/2014/main" id="{17829F76-8C7D-4340-89FE-A78A25635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" y="3663"/>
                <a:ext cx="59" cy="8"/>
              </a:xfrm>
              <a:custGeom>
                <a:avLst/>
                <a:gdLst>
                  <a:gd name="T0" fmla="*/ 55 w 69"/>
                  <a:gd name="T1" fmla="*/ 0 h 9"/>
                  <a:gd name="T2" fmla="*/ 69 w 69"/>
                  <a:gd name="T3" fmla="*/ 9 h 9"/>
                  <a:gd name="T4" fmla="*/ 55 w 69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" h="9">
                    <a:moveTo>
                      <a:pt x="55" y="0"/>
                    </a:moveTo>
                    <a:cubicBezTo>
                      <a:pt x="0" y="7"/>
                      <a:pt x="53" y="6"/>
                      <a:pt x="69" y="9"/>
                    </a:cubicBezTo>
                    <a:cubicBezTo>
                      <a:pt x="63" y="6"/>
                      <a:pt x="57" y="3"/>
                      <a:pt x="5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7" name="Freeform 3614">
                <a:extLst>
                  <a:ext uri="{FF2B5EF4-FFF2-40B4-BE49-F238E27FC236}">
                    <a16:creationId xmlns:a16="http://schemas.microsoft.com/office/drawing/2014/main" id="{1F43E197-5629-4E3D-A2A5-781C6D1AB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1" y="3712"/>
                <a:ext cx="269" cy="36"/>
              </a:xfrm>
              <a:custGeom>
                <a:avLst/>
                <a:gdLst>
                  <a:gd name="T0" fmla="*/ 85 w 315"/>
                  <a:gd name="T1" fmla="*/ 0 h 42"/>
                  <a:gd name="T2" fmla="*/ 4 w 315"/>
                  <a:gd name="T3" fmla="*/ 2 h 42"/>
                  <a:gd name="T4" fmla="*/ 56 w 315"/>
                  <a:gd name="T5" fmla="*/ 6 h 42"/>
                  <a:gd name="T6" fmla="*/ 82 w 315"/>
                  <a:gd name="T7" fmla="*/ 8 h 42"/>
                  <a:gd name="T8" fmla="*/ 78 w 315"/>
                  <a:gd name="T9" fmla="*/ 9 h 42"/>
                  <a:gd name="T10" fmla="*/ 80 w 315"/>
                  <a:gd name="T11" fmla="*/ 12 h 42"/>
                  <a:gd name="T12" fmla="*/ 9 w 315"/>
                  <a:gd name="T13" fmla="*/ 15 h 42"/>
                  <a:gd name="T14" fmla="*/ 0 w 315"/>
                  <a:gd name="T15" fmla="*/ 15 h 42"/>
                  <a:gd name="T16" fmla="*/ 0 w 315"/>
                  <a:gd name="T17" fmla="*/ 15 h 42"/>
                  <a:gd name="T18" fmla="*/ 47 w 315"/>
                  <a:gd name="T19" fmla="*/ 20 h 42"/>
                  <a:gd name="T20" fmla="*/ 47 w 315"/>
                  <a:gd name="T21" fmla="*/ 20 h 42"/>
                  <a:gd name="T22" fmla="*/ 46 w 315"/>
                  <a:gd name="T23" fmla="*/ 24 h 42"/>
                  <a:gd name="T24" fmla="*/ 60 w 315"/>
                  <a:gd name="T25" fmla="*/ 31 h 42"/>
                  <a:gd name="T26" fmla="*/ 60 w 315"/>
                  <a:gd name="T27" fmla="*/ 31 h 42"/>
                  <a:gd name="T28" fmla="*/ 73 w 315"/>
                  <a:gd name="T29" fmla="*/ 31 h 42"/>
                  <a:gd name="T30" fmla="*/ 102 w 315"/>
                  <a:gd name="T31" fmla="*/ 42 h 42"/>
                  <a:gd name="T32" fmla="*/ 102 w 315"/>
                  <a:gd name="T33" fmla="*/ 42 h 42"/>
                  <a:gd name="T34" fmla="*/ 102 w 315"/>
                  <a:gd name="T35" fmla="*/ 42 h 42"/>
                  <a:gd name="T36" fmla="*/ 188 w 315"/>
                  <a:gd name="T37" fmla="*/ 41 h 42"/>
                  <a:gd name="T38" fmla="*/ 244 w 315"/>
                  <a:gd name="T39" fmla="*/ 41 h 42"/>
                  <a:gd name="T40" fmla="*/ 297 w 315"/>
                  <a:gd name="T41" fmla="*/ 34 h 42"/>
                  <a:gd name="T42" fmla="*/ 251 w 315"/>
                  <a:gd name="T43" fmla="*/ 24 h 42"/>
                  <a:gd name="T44" fmla="*/ 222 w 315"/>
                  <a:gd name="T45" fmla="*/ 24 h 42"/>
                  <a:gd name="T46" fmla="*/ 222 w 315"/>
                  <a:gd name="T47" fmla="*/ 24 h 42"/>
                  <a:gd name="T48" fmla="*/ 222 w 315"/>
                  <a:gd name="T49" fmla="*/ 24 h 42"/>
                  <a:gd name="T50" fmla="*/ 224 w 315"/>
                  <a:gd name="T51" fmla="*/ 18 h 42"/>
                  <a:gd name="T52" fmla="*/ 224 w 315"/>
                  <a:gd name="T53" fmla="*/ 17 h 42"/>
                  <a:gd name="T54" fmla="*/ 224 w 315"/>
                  <a:gd name="T55" fmla="*/ 17 h 42"/>
                  <a:gd name="T56" fmla="*/ 210 w 315"/>
                  <a:gd name="T57" fmla="*/ 12 h 42"/>
                  <a:gd name="T58" fmla="*/ 85 w 315"/>
                  <a:gd name="T5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5" h="42">
                    <a:moveTo>
                      <a:pt x="85" y="0"/>
                    </a:moveTo>
                    <a:cubicBezTo>
                      <a:pt x="59" y="0"/>
                      <a:pt x="31" y="1"/>
                      <a:pt x="4" y="2"/>
                    </a:cubicBezTo>
                    <a:cubicBezTo>
                      <a:pt x="28" y="3"/>
                      <a:pt x="45" y="5"/>
                      <a:pt x="56" y="6"/>
                    </a:cubicBezTo>
                    <a:cubicBezTo>
                      <a:pt x="72" y="6"/>
                      <a:pt x="85" y="7"/>
                      <a:pt x="82" y="8"/>
                    </a:cubicBezTo>
                    <a:cubicBezTo>
                      <a:pt x="80" y="9"/>
                      <a:pt x="79" y="9"/>
                      <a:pt x="78" y="9"/>
                    </a:cubicBezTo>
                    <a:cubicBezTo>
                      <a:pt x="82" y="10"/>
                      <a:pt x="79" y="11"/>
                      <a:pt x="80" y="12"/>
                    </a:cubicBezTo>
                    <a:cubicBezTo>
                      <a:pt x="56" y="13"/>
                      <a:pt x="39" y="15"/>
                      <a:pt x="9" y="15"/>
                    </a:cubicBezTo>
                    <a:cubicBezTo>
                      <a:pt x="6" y="15"/>
                      <a:pt x="3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5" y="16"/>
                      <a:pt x="32" y="18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2"/>
                      <a:pt x="46" y="23"/>
                      <a:pt x="46" y="24"/>
                    </a:cubicBezTo>
                    <a:cubicBezTo>
                      <a:pt x="46" y="26"/>
                      <a:pt x="48" y="29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3" y="31"/>
                      <a:pt x="70" y="31"/>
                      <a:pt x="73" y="31"/>
                    </a:cubicBezTo>
                    <a:cubicBezTo>
                      <a:pt x="85" y="35"/>
                      <a:pt x="93" y="38"/>
                      <a:pt x="102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30" y="41"/>
                      <a:pt x="159" y="41"/>
                      <a:pt x="188" y="41"/>
                    </a:cubicBezTo>
                    <a:cubicBezTo>
                      <a:pt x="207" y="41"/>
                      <a:pt x="226" y="41"/>
                      <a:pt x="244" y="41"/>
                    </a:cubicBezTo>
                    <a:cubicBezTo>
                      <a:pt x="262" y="39"/>
                      <a:pt x="315" y="38"/>
                      <a:pt x="297" y="34"/>
                    </a:cubicBezTo>
                    <a:cubicBezTo>
                      <a:pt x="258" y="32"/>
                      <a:pt x="243" y="28"/>
                      <a:pt x="251" y="24"/>
                    </a:cubicBezTo>
                    <a:cubicBezTo>
                      <a:pt x="242" y="24"/>
                      <a:pt x="232" y="24"/>
                      <a:pt x="222" y="24"/>
                    </a:cubicBezTo>
                    <a:cubicBezTo>
                      <a:pt x="222" y="24"/>
                      <a:pt x="222" y="24"/>
                      <a:pt x="222" y="24"/>
                    </a:cubicBezTo>
                    <a:cubicBezTo>
                      <a:pt x="222" y="24"/>
                      <a:pt x="222" y="24"/>
                      <a:pt x="222" y="24"/>
                    </a:cubicBezTo>
                    <a:cubicBezTo>
                      <a:pt x="223" y="22"/>
                      <a:pt x="223" y="20"/>
                      <a:pt x="224" y="18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18" y="16"/>
                      <a:pt x="212" y="14"/>
                      <a:pt x="210" y="12"/>
                    </a:cubicBezTo>
                    <a:cubicBezTo>
                      <a:pt x="134" y="10"/>
                      <a:pt x="109" y="5"/>
                      <a:pt x="8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8" name="Freeform 3615">
                <a:extLst>
                  <a:ext uri="{FF2B5EF4-FFF2-40B4-BE49-F238E27FC236}">
                    <a16:creationId xmlns:a16="http://schemas.microsoft.com/office/drawing/2014/main" id="{0F1B9583-D934-4EC1-A0F7-703B321C7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8" y="3184"/>
                <a:ext cx="264" cy="34"/>
              </a:xfrm>
              <a:custGeom>
                <a:avLst/>
                <a:gdLst>
                  <a:gd name="T0" fmla="*/ 32 w 309"/>
                  <a:gd name="T1" fmla="*/ 0 h 40"/>
                  <a:gd name="T2" fmla="*/ 28 w 309"/>
                  <a:gd name="T3" fmla="*/ 9 h 40"/>
                  <a:gd name="T4" fmla="*/ 23 w 309"/>
                  <a:gd name="T5" fmla="*/ 16 h 40"/>
                  <a:gd name="T6" fmla="*/ 119 w 309"/>
                  <a:gd name="T7" fmla="*/ 23 h 40"/>
                  <a:gd name="T8" fmla="*/ 119 w 309"/>
                  <a:gd name="T9" fmla="*/ 23 h 40"/>
                  <a:gd name="T10" fmla="*/ 119 w 309"/>
                  <a:gd name="T11" fmla="*/ 23 h 40"/>
                  <a:gd name="T12" fmla="*/ 113 w 309"/>
                  <a:gd name="T13" fmla="*/ 32 h 40"/>
                  <a:gd name="T14" fmla="*/ 173 w 309"/>
                  <a:gd name="T15" fmla="*/ 40 h 40"/>
                  <a:gd name="T16" fmla="*/ 173 w 309"/>
                  <a:gd name="T17" fmla="*/ 40 h 40"/>
                  <a:gd name="T18" fmla="*/ 173 w 309"/>
                  <a:gd name="T19" fmla="*/ 40 h 40"/>
                  <a:gd name="T20" fmla="*/ 240 w 309"/>
                  <a:gd name="T21" fmla="*/ 38 h 40"/>
                  <a:gd name="T22" fmla="*/ 240 w 309"/>
                  <a:gd name="T23" fmla="*/ 38 h 40"/>
                  <a:gd name="T24" fmla="*/ 246 w 309"/>
                  <a:gd name="T25" fmla="*/ 38 h 40"/>
                  <a:gd name="T26" fmla="*/ 287 w 309"/>
                  <a:gd name="T27" fmla="*/ 39 h 40"/>
                  <a:gd name="T28" fmla="*/ 287 w 309"/>
                  <a:gd name="T29" fmla="*/ 39 h 40"/>
                  <a:gd name="T30" fmla="*/ 288 w 309"/>
                  <a:gd name="T31" fmla="*/ 39 h 40"/>
                  <a:gd name="T32" fmla="*/ 297 w 309"/>
                  <a:gd name="T33" fmla="*/ 39 h 40"/>
                  <a:gd name="T34" fmla="*/ 306 w 309"/>
                  <a:gd name="T35" fmla="*/ 39 h 40"/>
                  <a:gd name="T36" fmla="*/ 309 w 309"/>
                  <a:gd name="T37" fmla="*/ 33 h 40"/>
                  <a:gd name="T38" fmla="*/ 252 w 309"/>
                  <a:gd name="T39" fmla="*/ 30 h 40"/>
                  <a:gd name="T40" fmla="*/ 239 w 309"/>
                  <a:gd name="T41" fmla="*/ 30 h 40"/>
                  <a:gd name="T42" fmla="*/ 229 w 309"/>
                  <a:gd name="T43" fmla="*/ 31 h 40"/>
                  <a:gd name="T44" fmla="*/ 198 w 309"/>
                  <a:gd name="T45" fmla="*/ 28 h 40"/>
                  <a:gd name="T46" fmla="*/ 148 w 309"/>
                  <a:gd name="T47" fmla="*/ 25 h 40"/>
                  <a:gd name="T48" fmla="*/ 137 w 309"/>
                  <a:gd name="T49" fmla="*/ 17 h 40"/>
                  <a:gd name="T50" fmla="*/ 140 w 309"/>
                  <a:gd name="T51" fmla="*/ 11 h 40"/>
                  <a:gd name="T52" fmla="*/ 50 w 309"/>
                  <a:gd name="T53" fmla="*/ 0 h 40"/>
                  <a:gd name="T54" fmla="*/ 32 w 309"/>
                  <a:gd name="T5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9" h="40">
                    <a:moveTo>
                      <a:pt x="32" y="0"/>
                    </a:moveTo>
                    <a:cubicBezTo>
                      <a:pt x="0" y="0"/>
                      <a:pt x="12" y="5"/>
                      <a:pt x="28" y="9"/>
                    </a:cubicBezTo>
                    <a:cubicBezTo>
                      <a:pt x="26" y="11"/>
                      <a:pt x="25" y="13"/>
                      <a:pt x="23" y="16"/>
                    </a:cubicBezTo>
                    <a:cubicBezTo>
                      <a:pt x="53" y="18"/>
                      <a:pt x="86" y="20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7" y="26"/>
                      <a:pt x="115" y="29"/>
                      <a:pt x="113" y="32"/>
                    </a:cubicBezTo>
                    <a:cubicBezTo>
                      <a:pt x="132" y="35"/>
                      <a:pt x="151" y="37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95" y="39"/>
                      <a:pt x="219" y="38"/>
                      <a:pt x="240" y="38"/>
                    </a:cubicBezTo>
                    <a:cubicBezTo>
                      <a:pt x="240" y="38"/>
                      <a:pt x="240" y="38"/>
                      <a:pt x="240" y="38"/>
                    </a:cubicBezTo>
                    <a:cubicBezTo>
                      <a:pt x="242" y="38"/>
                      <a:pt x="244" y="38"/>
                      <a:pt x="246" y="38"/>
                    </a:cubicBezTo>
                    <a:cubicBezTo>
                      <a:pt x="265" y="38"/>
                      <a:pt x="277" y="39"/>
                      <a:pt x="287" y="39"/>
                    </a:cubicBezTo>
                    <a:cubicBezTo>
                      <a:pt x="287" y="39"/>
                      <a:pt x="287" y="39"/>
                      <a:pt x="287" y="39"/>
                    </a:cubicBezTo>
                    <a:cubicBezTo>
                      <a:pt x="288" y="39"/>
                      <a:pt x="288" y="39"/>
                      <a:pt x="288" y="39"/>
                    </a:cubicBezTo>
                    <a:cubicBezTo>
                      <a:pt x="291" y="39"/>
                      <a:pt x="294" y="39"/>
                      <a:pt x="297" y="39"/>
                    </a:cubicBezTo>
                    <a:cubicBezTo>
                      <a:pt x="300" y="39"/>
                      <a:pt x="303" y="39"/>
                      <a:pt x="306" y="39"/>
                    </a:cubicBezTo>
                    <a:cubicBezTo>
                      <a:pt x="309" y="33"/>
                      <a:pt x="309" y="33"/>
                      <a:pt x="309" y="33"/>
                    </a:cubicBezTo>
                    <a:cubicBezTo>
                      <a:pt x="280" y="31"/>
                      <a:pt x="263" y="30"/>
                      <a:pt x="252" y="30"/>
                    </a:cubicBezTo>
                    <a:cubicBezTo>
                      <a:pt x="247" y="30"/>
                      <a:pt x="243" y="30"/>
                      <a:pt x="239" y="30"/>
                    </a:cubicBezTo>
                    <a:cubicBezTo>
                      <a:pt x="236" y="31"/>
                      <a:pt x="233" y="31"/>
                      <a:pt x="229" y="31"/>
                    </a:cubicBezTo>
                    <a:cubicBezTo>
                      <a:pt x="222" y="31"/>
                      <a:pt x="214" y="30"/>
                      <a:pt x="198" y="28"/>
                    </a:cubicBezTo>
                    <a:cubicBezTo>
                      <a:pt x="181" y="27"/>
                      <a:pt x="165" y="26"/>
                      <a:pt x="148" y="25"/>
                    </a:cubicBezTo>
                    <a:cubicBezTo>
                      <a:pt x="147" y="22"/>
                      <a:pt x="142" y="19"/>
                      <a:pt x="137" y="17"/>
                    </a:cubicBezTo>
                    <a:cubicBezTo>
                      <a:pt x="140" y="11"/>
                      <a:pt x="140" y="11"/>
                      <a:pt x="140" y="11"/>
                    </a:cubicBezTo>
                    <a:cubicBezTo>
                      <a:pt x="94" y="7"/>
                      <a:pt x="111" y="3"/>
                      <a:pt x="50" y="0"/>
                    </a:cubicBezTo>
                    <a:cubicBezTo>
                      <a:pt x="43" y="0"/>
                      <a:pt x="37" y="0"/>
                      <a:pt x="3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9" name="Freeform 3616">
                <a:extLst>
                  <a:ext uri="{FF2B5EF4-FFF2-40B4-BE49-F238E27FC236}">
                    <a16:creationId xmlns:a16="http://schemas.microsoft.com/office/drawing/2014/main" id="{3E618826-A7CA-4C98-AA08-DAB031F39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0" y="3200"/>
                <a:ext cx="218" cy="30"/>
              </a:xfrm>
              <a:custGeom>
                <a:avLst/>
                <a:gdLst>
                  <a:gd name="T0" fmla="*/ 138 w 256"/>
                  <a:gd name="T1" fmla="*/ 0 h 36"/>
                  <a:gd name="T2" fmla="*/ 127 w 256"/>
                  <a:gd name="T3" fmla="*/ 2 h 36"/>
                  <a:gd name="T4" fmla="*/ 120 w 256"/>
                  <a:gd name="T5" fmla="*/ 5 h 36"/>
                  <a:gd name="T6" fmla="*/ 79 w 256"/>
                  <a:gd name="T7" fmla="*/ 1 h 36"/>
                  <a:gd name="T8" fmla="*/ 71 w 256"/>
                  <a:gd name="T9" fmla="*/ 1 h 36"/>
                  <a:gd name="T10" fmla="*/ 76 w 256"/>
                  <a:gd name="T11" fmla="*/ 7 h 36"/>
                  <a:gd name="T12" fmla="*/ 22 w 256"/>
                  <a:gd name="T13" fmla="*/ 9 h 36"/>
                  <a:gd name="T14" fmla="*/ 71 w 256"/>
                  <a:gd name="T15" fmla="*/ 34 h 36"/>
                  <a:gd name="T16" fmla="*/ 71 w 256"/>
                  <a:gd name="T17" fmla="*/ 34 h 36"/>
                  <a:gd name="T18" fmla="*/ 139 w 256"/>
                  <a:gd name="T19" fmla="*/ 36 h 36"/>
                  <a:gd name="T20" fmla="*/ 148 w 256"/>
                  <a:gd name="T21" fmla="*/ 34 h 36"/>
                  <a:gd name="T22" fmla="*/ 154 w 256"/>
                  <a:gd name="T23" fmla="*/ 34 h 36"/>
                  <a:gd name="T24" fmla="*/ 157 w 256"/>
                  <a:gd name="T25" fmla="*/ 34 h 36"/>
                  <a:gd name="T26" fmla="*/ 160 w 256"/>
                  <a:gd name="T27" fmla="*/ 34 h 36"/>
                  <a:gd name="T28" fmla="*/ 173 w 256"/>
                  <a:gd name="T29" fmla="*/ 33 h 36"/>
                  <a:gd name="T30" fmla="*/ 214 w 256"/>
                  <a:gd name="T31" fmla="*/ 22 h 36"/>
                  <a:gd name="T32" fmla="*/ 199 w 256"/>
                  <a:gd name="T33" fmla="*/ 20 h 36"/>
                  <a:gd name="T34" fmla="*/ 199 w 256"/>
                  <a:gd name="T35" fmla="*/ 20 h 36"/>
                  <a:gd name="T36" fmla="*/ 254 w 256"/>
                  <a:gd name="T37" fmla="*/ 9 h 36"/>
                  <a:gd name="T38" fmla="*/ 256 w 256"/>
                  <a:gd name="T39" fmla="*/ 6 h 36"/>
                  <a:gd name="T40" fmla="*/ 244 w 256"/>
                  <a:gd name="T41" fmla="*/ 4 h 36"/>
                  <a:gd name="T42" fmla="*/ 146 w 256"/>
                  <a:gd name="T43" fmla="*/ 0 h 36"/>
                  <a:gd name="T44" fmla="*/ 138 w 256"/>
                  <a:gd name="T4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6" h="36">
                    <a:moveTo>
                      <a:pt x="138" y="0"/>
                    </a:moveTo>
                    <a:cubicBezTo>
                      <a:pt x="128" y="0"/>
                      <a:pt x="127" y="1"/>
                      <a:pt x="127" y="2"/>
                    </a:cubicBezTo>
                    <a:cubicBezTo>
                      <a:pt x="127" y="4"/>
                      <a:pt x="127" y="5"/>
                      <a:pt x="120" y="5"/>
                    </a:cubicBezTo>
                    <a:cubicBezTo>
                      <a:pt x="114" y="5"/>
                      <a:pt x="102" y="4"/>
                      <a:pt x="79" y="1"/>
                    </a:cubicBezTo>
                    <a:cubicBezTo>
                      <a:pt x="76" y="1"/>
                      <a:pt x="73" y="1"/>
                      <a:pt x="71" y="1"/>
                    </a:cubicBezTo>
                    <a:cubicBezTo>
                      <a:pt x="49" y="1"/>
                      <a:pt x="68" y="5"/>
                      <a:pt x="76" y="7"/>
                    </a:cubicBezTo>
                    <a:cubicBezTo>
                      <a:pt x="58" y="8"/>
                      <a:pt x="40" y="9"/>
                      <a:pt x="22" y="9"/>
                    </a:cubicBezTo>
                    <a:cubicBezTo>
                      <a:pt x="19" y="18"/>
                      <a:pt x="0" y="22"/>
                      <a:pt x="71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95" y="35"/>
                      <a:pt x="116" y="35"/>
                      <a:pt x="139" y="36"/>
                    </a:cubicBezTo>
                    <a:cubicBezTo>
                      <a:pt x="129" y="34"/>
                      <a:pt x="137" y="34"/>
                      <a:pt x="148" y="34"/>
                    </a:cubicBezTo>
                    <a:cubicBezTo>
                      <a:pt x="150" y="34"/>
                      <a:pt x="152" y="34"/>
                      <a:pt x="154" y="34"/>
                    </a:cubicBezTo>
                    <a:cubicBezTo>
                      <a:pt x="155" y="34"/>
                      <a:pt x="156" y="34"/>
                      <a:pt x="157" y="34"/>
                    </a:cubicBezTo>
                    <a:cubicBezTo>
                      <a:pt x="158" y="34"/>
                      <a:pt x="159" y="34"/>
                      <a:pt x="160" y="34"/>
                    </a:cubicBezTo>
                    <a:cubicBezTo>
                      <a:pt x="168" y="34"/>
                      <a:pt x="175" y="34"/>
                      <a:pt x="173" y="33"/>
                    </a:cubicBezTo>
                    <a:cubicBezTo>
                      <a:pt x="186" y="29"/>
                      <a:pt x="198" y="26"/>
                      <a:pt x="214" y="22"/>
                    </a:cubicBezTo>
                    <a:cubicBezTo>
                      <a:pt x="208" y="22"/>
                      <a:pt x="202" y="21"/>
                      <a:pt x="199" y="20"/>
                    </a:cubicBezTo>
                    <a:cubicBezTo>
                      <a:pt x="199" y="20"/>
                      <a:pt x="199" y="20"/>
                      <a:pt x="199" y="20"/>
                    </a:cubicBezTo>
                    <a:cubicBezTo>
                      <a:pt x="218" y="16"/>
                      <a:pt x="238" y="13"/>
                      <a:pt x="254" y="9"/>
                    </a:cubicBezTo>
                    <a:cubicBezTo>
                      <a:pt x="256" y="6"/>
                      <a:pt x="256" y="6"/>
                      <a:pt x="256" y="6"/>
                    </a:cubicBezTo>
                    <a:cubicBezTo>
                      <a:pt x="253" y="5"/>
                      <a:pt x="247" y="4"/>
                      <a:pt x="244" y="4"/>
                    </a:cubicBezTo>
                    <a:cubicBezTo>
                      <a:pt x="210" y="2"/>
                      <a:pt x="176" y="1"/>
                      <a:pt x="146" y="0"/>
                    </a:cubicBezTo>
                    <a:cubicBezTo>
                      <a:pt x="143" y="0"/>
                      <a:pt x="140" y="0"/>
                      <a:pt x="13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0" name="Freeform 3617">
                <a:extLst>
                  <a:ext uri="{FF2B5EF4-FFF2-40B4-BE49-F238E27FC236}">
                    <a16:creationId xmlns:a16="http://schemas.microsoft.com/office/drawing/2014/main" id="{5CA89EB4-4174-4EF7-AEE6-451B3A0C41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54" y="3224"/>
                <a:ext cx="105" cy="11"/>
              </a:xfrm>
              <a:custGeom>
                <a:avLst/>
                <a:gdLst>
                  <a:gd name="T0" fmla="*/ 51 w 124"/>
                  <a:gd name="T1" fmla="*/ 12 h 12"/>
                  <a:gd name="T2" fmla="*/ 51 w 124"/>
                  <a:gd name="T3" fmla="*/ 12 h 12"/>
                  <a:gd name="T4" fmla="*/ 8 w 124"/>
                  <a:gd name="T5" fmla="*/ 4 h 12"/>
                  <a:gd name="T6" fmla="*/ 8 w 124"/>
                  <a:gd name="T7" fmla="*/ 4 h 12"/>
                  <a:gd name="T8" fmla="*/ 51 w 124"/>
                  <a:gd name="T9" fmla="*/ 12 h 12"/>
                  <a:gd name="T10" fmla="*/ 8 w 124"/>
                  <a:gd name="T11" fmla="*/ 4 h 12"/>
                  <a:gd name="T12" fmla="*/ 8 w 124"/>
                  <a:gd name="T13" fmla="*/ 4 h 12"/>
                  <a:gd name="T14" fmla="*/ 7 w 124"/>
                  <a:gd name="T15" fmla="*/ 4 h 12"/>
                  <a:gd name="T16" fmla="*/ 7 w 124"/>
                  <a:gd name="T17" fmla="*/ 4 h 12"/>
                  <a:gd name="T18" fmla="*/ 7 w 124"/>
                  <a:gd name="T19" fmla="*/ 4 h 12"/>
                  <a:gd name="T20" fmla="*/ 7 w 124"/>
                  <a:gd name="T21" fmla="*/ 4 h 12"/>
                  <a:gd name="T22" fmla="*/ 115 w 124"/>
                  <a:gd name="T23" fmla="*/ 2 h 12"/>
                  <a:gd name="T24" fmla="*/ 124 w 124"/>
                  <a:gd name="T25" fmla="*/ 2 h 12"/>
                  <a:gd name="T26" fmla="*/ 115 w 124"/>
                  <a:gd name="T27" fmla="*/ 2 h 12"/>
                  <a:gd name="T28" fmla="*/ 115 w 124"/>
                  <a:gd name="T29" fmla="*/ 2 h 12"/>
                  <a:gd name="T30" fmla="*/ 98 w 124"/>
                  <a:gd name="T31" fmla="*/ 2 h 12"/>
                  <a:gd name="T32" fmla="*/ 113 w 124"/>
                  <a:gd name="T33" fmla="*/ 2 h 12"/>
                  <a:gd name="T34" fmla="*/ 98 w 124"/>
                  <a:gd name="T35" fmla="*/ 2 h 12"/>
                  <a:gd name="T36" fmla="*/ 98 w 124"/>
                  <a:gd name="T37" fmla="*/ 2 h 12"/>
                  <a:gd name="T38" fmla="*/ 82 w 124"/>
                  <a:gd name="T39" fmla="*/ 1 h 12"/>
                  <a:gd name="T40" fmla="*/ 86 w 124"/>
                  <a:gd name="T41" fmla="*/ 1 h 12"/>
                  <a:gd name="T42" fmla="*/ 82 w 124"/>
                  <a:gd name="T43" fmla="*/ 1 h 12"/>
                  <a:gd name="T44" fmla="*/ 82 w 124"/>
                  <a:gd name="T45" fmla="*/ 1 h 12"/>
                  <a:gd name="T46" fmla="*/ 35 w 124"/>
                  <a:gd name="T47" fmla="*/ 0 h 12"/>
                  <a:gd name="T48" fmla="*/ 80 w 124"/>
                  <a:gd name="T49" fmla="*/ 1 h 12"/>
                  <a:gd name="T50" fmla="*/ 35 w 124"/>
                  <a:gd name="T51" fmla="*/ 0 h 12"/>
                  <a:gd name="T52" fmla="*/ 7 w 124"/>
                  <a:gd name="T53" fmla="*/ 4 h 12"/>
                  <a:gd name="T54" fmla="*/ 5 w 124"/>
                  <a:gd name="T55" fmla="*/ 3 h 12"/>
                  <a:gd name="T56" fmla="*/ 32 w 124"/>
                  <a:gd name="T57" fmla="*/ 0 h 12"/>
                  <a:gd name="T58" fmla="*/ 32 w 124"/>
                  <a:gd name="T59" fmla="*/ 0 h 12"/>
                  <a:gd name="T60" fmla="*/ 32 w 124"/>
                  <a:gd name="T61" fmla="*/ 0 h 12"/>
                  <a:gd name="T62" fmla="*/ 32 w 124"/>
                  <a:gd name="T63" fmla="*/ 0 h 12"/>
                  <a:gd name="T64" fmla="*/ 35 w 124"/>
                  <a:gd name="T6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4" h="12">
                    <a:moveTo>
                      <a:pt x="51" y="12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2"/>
                      <a:pt x="51" y="12"/>
                    </a:cubicBezTo>
                    <a:moveTo>
                      <a:pt x="8" y="4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3" y="7"/>
                      <a:pt x="51" y="10"/>
                      <a:pt x="51" y="12"/>
                    </a:cubicBezTo>
                    <a:cubicBezTo>
                      <a:pt x="51" y="10"/>
                      <a:pt x="23" y="7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moveTo>
                      <a:pt x="7" y="4"/>
                    </a:move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moveTo>
                      <a:pt x="115" y="2"/>
                    </a:moveTo>
                    <a:cubicBezTo>
                      <a:pt x="115" y="2"/>
                      <a:pt x="115" y="2"/>
                      <a:pt x="115" y="2"/>
                    </a:cubicBezTo>
                    <a:cubicBezTo>
                      <a:pt x="118" y="2"/>
                      <a:pt x="121" y="2"/>
                      <a:pt x="124" y="2"/>
                    </a:cubicBezTo>
                    <a:cubicBezTo>
                      <a:pt x="124" y="2"/>
                      <a:pt x="124" y="2"/>
                      <a:pt x="124" y="2"/>
                    </a:cubicBezTo>
                    <a:cubicBezTo>
                      <a:pt x="121" y="2"/>
                      <a:pt x="118" y="2"/>
                      <a:pt x="115" y="2"/>
                    </a:cubicBezTo>
                    <a:moveTo>
                      <a:pt x="113" y="2"/>
                    </a:moveTo>
                    <a:cubicBezTo>
                      <a:pt x="114" y="2"/>
                      <a:pt x="114" y="2"/>
                      <a:pt x="115" y="2"/>
                    </a:cubicBezTo>
                    <a:cubicBezTo>
                      <a:pt x="114" y="2"/>
                      <a:pt x="114" y="2"/>
                      <a:pt x="113" y="2"/>
                    </a:cubicBezTo>
                    <a:moveTo>
                      <a:pt x="98" y="2"/>
                    </a:moveTo>
                    <a:cubicBezTo>
                      <a:pt x="98" y="2"/>
                      <a:pt x="98" y="2"/>
                      <a:pt x="98" y="2"/>
                    </a:cubicBezTo>
                    <a:cubicBezTo>
                      <a:pt x="103" y="2"/>
                      <a:pt x="108" y="2"/>
                      <a:pt x="113" y="2"/>
                    </a:cubicBezTo>
                    <a:cubicBezTo>
                      <a:pt x="113" y="2"/>
                      <a:pt x="113" y="2"/>
                      <a:pt x="113" y="2"/>
                    </a:cubicBezTo>
                    <a:cubicBezTo>
                      <a:pt x="108" y="2"/>
                      <a:pt x="103" y="2"/>
                      <a:pt x="98" y="2"/>
                    </a:cubicBezTo>
                    <a:moveTo>
                      <a:pt x="86" y="1"/>
                    </a:moveTo>
                    <a:cubicBezTo>
                      <a:pt x="90" y="1"/>
                      <a:pt x="94" y="1"/>
                      <a:pt x="98" y="2"/>
                    </a:cubicBezTo>
                    <a:cubicBezTo>
                      <a:pt x="94" y="1"/>
                      <a:pt x="90" y="1"/>
                      <a:pt x="86" y="1"/>
                    </a:cubicBezTo>
                    <a:moveTo>
                      <a:pt x="82" y="1"/>
                    </a:moveTo>
                    <a:cubicBezTo>
                      <a:pt x="82" y="1"/>
                      <a:pt x="82" y="1"/>
                      <a:pt x="82" y="1"/>
                    </a:cubicBezTo>
                    <a:cubicBezTo>
                      <a:pt x="83" y="1"/>
                      <a:pt x="85" y="1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5" y="1"/>
                      <a:pt x="83" y="1"/>
                      <a:pt x="82" y="1"/>
                    </a:cubicBezTo>
                    <a:moveTo>
                      <a:pt x="80" y="1"/>
                    </a:moveTo>
                    <a:cubicBezTo>
                      <a:pt x="80" y="1"/>
                      <a:pt x="81" y="1"/>
                      <a:pt x="82" y="1"/>
                    </a:cubicBezTo>
                    <a:cubicBezTo>
                      <a:pt x="81" y="1"/>
                      <a:pt x="80" y="1"/>
                      <a:pt x="80" y="1"/>
                    </a:cubicBezTo>
                    <a:moveTo>
                      <a:pt x="35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47" y="0"/>
                      <a:pt x="62" y="1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62" y="1"/>
                      <a:pt x="47" y="0"/>
                      <a:pt x="35" y="0"/>
                    </a:cubicBezTo>
                    <a:moveTo>
                      <a:pt x="32" y="0"/>
                    </a:moveTo>
                    <a:cubicBezTo>
                      <a:pt x="9" y="0"/>
                      <a:pt x="0" y="1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14" y="0"/>
                      <a:pt x="32" y="0"/>
                    </a:cubicBezTo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4" y="0"/>
                      <a:pt x="33" y="0"/>
                      <a:pt x="3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1" name="Freeform 3618">
                <a:extLst>
                  <a:ext uri="{FF2B5EF4-FFF2-40B4-BE49-F238E27FC236}">
                    <a16:creationId xmlns:a16="http://schemas.microsoft.com/office/drawing/2014/main" id="{0ED21387-6F57-4481-88F5-3F83E327E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9" y="3226"/>
                <a:ext cx="14" cy="1"/>
              </a:xfrm>
              <a:custGeom>
                <a:avLst/>
                <a:gdLst>
                  <a:gd name="T0" fmla="*/ 0 w 16"/>
                  <a:gd name="T1" fmla="*/ 0 h 1"/>
                  <a:gd name="T2" fmla="*/ 16 w 16"/>
                  <a:gd name="T3" fmla="*/ 1 h 1"/>
                  <a:gd name="T4" fmla="*/ 0 w 1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cubicBezTo>
                      <a:pt x="6" y="1"/>
                      <a:pt x="13" y="1"/>
                      <a:pt x="16" y="1"/>
                    </a:cubicBezTo>
                    <a:cubicBezTo>
                      <a:pt x="13" y="1"/>
                      <a:pt x="6" y="1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2" name="Freeform 3619">
                <a:extLst>
                  <a:ext uri="{FF2B5EF4-FFF2-40B4-BE49-F238E27FC236}">
                    <a16:creationId xmlns:a16="http://schemas.microsoft.com/office/drawing/2014/main" id="{6B92B533-8C80-4BF1-8857-C15BD8AB95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0" y="3238"/>
                <a:ext cx="456" cy="234"/>
              </a:xfrm>
              <a:custGeom>
                <a:avLst/>
                <a:gdLst>
                  <a:gd name="T0" fmla="*/ 394 w 533"/>
                  <a:gd name="T1" fmla="*/ 116 h 275"/>
                  <a:gd name="T2" fmla="*/ 402 w 533"/>
                  <a:gd name="T3" fmla="*/ 116 h 275"/>
                  <a:gd name="T4" fmla="*/ 394 w 533"/>
                  <a:gd name="T5" fmla="*/ 116 h 275"/>
                  <a:gd name="T6" fmla="*/ 411 w 533"/>
                  <a:gd name="T7" fmla="*/ 115 h 275"/>
                  <a:gd name="T8" fmla="*/ 410 w 533"/>
                  <a:gd name="T9" fmla="*/ 116 h 275"/>
                  <a:gd name="T10" fmla="*/ 410 w 533"/>
                  <a:gd name="T11" fmla="*/ 116 h 275"/>
                  <a:gd name="T12" fmla="*/ 411 w 533"/>
                  <a:gd name="T13" fmla="*/ 115 h 275"/>
                  <a:gd name="T14" fmla="*/ 44 w 533"/>
                  <a:gd name="T15" fmla="*/ 68 h 275"/>
                  <a:gd name="T16" fmla="*/ 22 w 533"/>
                  <a:gd name="T17" fmla="*/ 103 h 275"/>
                  <a:gd name="T18" fmla="*/ 102 w 533"/>
                  <a:gd name="T19" fmla="*/ 164 h 275"/>
                  <a:gd name="T20" fmla="*/ 85 w 533"/>
                  <a:gd name="T21" fmla="*/ 193 h 275"/>
                  <a:gd name="T22" fmla="*/ 159 w 533"/>
                  <a:gd name="T23" fmla="*/ 207 h 275"/>
                  <a:gd name="T24" fmla="*/ 289 w 533"/>
                  <a:gd name="T25" fmla="*/ 208 h 275"/>
                  <a:gd name="T26" fmla="*/ 236 w 533"/>
                  <a:gd name="T27" fmla="*/ 216 h 275"/>
                  <a:gd name="T28" fmla="*/ 274 w 533"/>
                  <a:gd name="T29" fmla="*/ 234 h 275"/>
                  <a:gd name="T30" fmla="*/ 219 w 533"/>
                  <a:gd name="T31" fmla="*/ 235 h 275"/>
                  <a:gd name="T32" fmla="*/ 158 w 533"/>
                  <a:gd name="T33" fmla="*/ 234 h 275"/>
                  <a:gd name="T34" fmla="*/ 277 w 533"/>
                  <a:gd name="T35" fmla="*/ 259 h 275"/>
                  <a:gd name="T36" fmla="*/ 316 w 533"/>
                  <a:gd name="T37" fmla="*/ 275 h 275"/>
                  <a:gd name="T38" fmla="*/ 417 w 533"/>
                  <a:gd name="T39" fmla="*/ 272 h 275"/>
                  <a:gd name="T40" fmla="*/ 417 w 533"/>
                  <a:gd name="T41" fmla="*/ 272 h 275"/>
                  <a:gd name="T42" fmla="*/ 418 w 533"/>
                  <a:gd name="T43" fmla="*/ 249 h 275"/>
                  <a:gd name="T44" fmla="*/ 457 w 533"/>
                  <a:gd name="T45" fmla="*/ 231 h 275"/>
                  <a:gd name="T46" fmla="*/ 444 w 533"/>
                  <a:gd name="T47" fmla="*/ 224 h 275"/>
                  <a:gd name="T48" fmla="*/ 353 w 533"/>
                  <a:gd name="T49" fmla="*/ 210 h 275"/>
                  <a:gd name="T50" fmla="*/ 391 w 533"/>
                  <a:gd name="T51" fmla="*/ 203 h 275"/>
                  <a:gd name="T52" fmla="*/ 366 w 533"/>
                  <a:gd name="T53" fmla="*/ 188 h 275"/>
                  <a:gd name="T54" fmla="*/ 309 w 533"/>
                  <a:gd name="T55" fmla="*/ 174 h 275"/>
                  <a:gd name="T56" fmla="*/ 330 w 533"/>
                  <a:gd name="T57" fmla="*/ 168 h 275"/>
                  <a:gd name="T58" fmla="*/ 370 w 533"/>
                  <a:gd name="T59" fmla="*/ 153 h 275"/>
                  <a:gd name="T60" fmla="*/ 395 w 533"/>
                  <a:gd name="T61" fmla="*/ 132 h 275"/>
                  <a:gd name="T62" fmla="*/ 394 w 533"/>
                  <a:gd name="T63" fmla="*/ 116 h 275"/>
                  <a:gd name="T64" fmla="*/ 394 w 533"/>
                  <a:gd name="T65" fmla="*/ 116 h 275"/>
                  <a:gd name="T66" fmla="*/ 402 w 533"/>
                  <a:gd name="T67" fmla="*/ 116 h 275"/>
                  <a:gd name="T68" fmla="*/ 402 w 533"/>
                  <a:gd name="T69" fmla="*/ 116 h 275"/>
                  <a:gd name="T70" fmla="*/ 411 w 533"/>
                  <a:gd name="T71" fmla="*/ 115 h 275"/>
                  <a:gd name="T72" fmla="*/ 389 w 533"/>
                  <a:gd name="T73" fmla="*/ 101 h 275"/>
                  <a:gd name="T74" fmla="*/ 410 w 533"/>
                  <a:gd name="T75" fmla="*/ 90 h 275"/>
                  <a:gd name="T76" fmla="*/ 502 w 533"/>
                  <a:gd name="T77" fmla="*/ 76 h 275"/>
                  <a:gd name="T78" fmla="*/ 520 w 533"/>
                  <a:gd name="T79" fmla="*/ 75 h 275"/>
                  <a:gd name="T80" fmla="*/ 524 w 533"/>
                  <a:gd name="T81" fmla="*/ 69 h 275"/>
                  <a:gd name="T82" fmla="*/ 483 w 533"/>
                  <a:gd name="T83" fmla="*/ 57 h 275"/>
                  <a:gd name="T84" fmla="*/ 483 w 533"/>
                  <a:gd name="T85" fmla="*/ 57 h 275"/>
                  <a:gd name="T86" fmla="*/ 482 w 533"/>
                  <a:gd name="T87" fmla="*/ 57 h 275"/>
                  <a:gd name="T88" fmla="*/ 497 w 533"/>
                  <a:gd name="T89" fmla="*/ 43 h 275"/>
                  <a:gd name="T90" fmla="*/ 497 w 533"/>
                  <a:gd name="T91" fmla="*/ 43 h 275"/>
                  <a:gd name="T92" fmla="*/ 510 w 533"/>
                  <a:gd name="T93" fmla="*/ 43 h 275"/>
                  <a:gd name="T94" fmla="*/ 392 w 533"/>
                  <a:gd name="T95" fmla="*/ 17 h 275"/>
                  <a:gd name="T96" fmla="*/ 383 w 533"/>
                  <a:gd name="T97" fmla="*/ 6 h 275"/>
                  <a:gd name="T98" fmla="*/ 361 w 533"/>
                  <a:gd name="T99" fmla="*/ 17 h 275"/>
                  <a:gd name="T100" fmla="*/ 185 w 533"/>
                  <a:gd name="T101" fmla="*/ 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33" h="275">
                    <a:moveTo>
                      <a:pt x="394" y="116"/>
                    </a:moveTo>
                    <a:cubicBezTo>
                      <a:pt x="394" y="116"/>
                      <a:pt x="394" y="116"/>
                      <a:pt x="394" y="116"/>
                    </a:cubicBezTo>
                    <a:cubicBezTo>
                      <a:pt x="397" y="116"/>
                      <a:pt x="400" y="116"/>
                      <a:pt x="402" y="116"/>
                    </a:cubicBezTo>
                    <a:cubicBezTo>
                      <a:pt x="402" y="116"/>
                      <a:pt x="402" y="116"/>
                      <a:pt x="402" y="116"/>
                    </a:cubicBezTo>
                    <a:cubicBezTo>
                      <a:pt x="402" y="116"/>
                      <a:pt x="402" y="116"/>
                      <a:pt x="402" y="116"/>
                    </a:cubicBezTo>
                    <a:cubicBezTo>
                      <a:pt x="400" y="116"/>
                      <a:pt x="397" y="116"/>
                      <a:pt x="394" y="116"/>
                    </a:cubicBezTo>
                    <a:cubicBezTo>
                      <a:pt x="394" y="116"/>
                      <a:pt x="394" y="116"/>
                      <a:pt x="394" y="116"/>
                    </a:cubicBezTo>
                    <a:moveTo>
                      <a:pt x="411" y="115"/>
                    </a:moveTo>
                    <a:cubicBezTo>
                      <a:pt x="411" y="115"/>
                      <a:pt x="411" y="115"/>
                      <a:pt x="411" y="115"/>
                    </a:cubicBezTo>
                    <a:cubicBezTo>
                      <a:pt x="411" y="115"/>
                      <a:pt x="410" y="115"/>
                      <a:pt x="410" y="116"/>
                    </a:cubicBezTo>
                    <a:cubicBezTo>
                      <a:pt x="410" y="116"/>
                      <a:pt x="410" y="116"/>
                      <a:pt x="410" y="116"/>
                    </a:cubicBezTo>
                    <a:cubicBezTo>
                      <a:pt x="410" y="116"/>
                      <a:pt x="410" y="116"/>
                      <a:pt x="410" y="116"/>
                    </a:cubicBezTo>
                    <a:cubicBezTo>
                      <a:pt x="410" y="115"/>
                      <a:pt x="411" y="115"/>
                      <a:pt x="411" y="115"/>
                    </a:cubicBezTo>
                    <a:cubicBezTo>
                      <a:pt x="411" y="115"/>
                      <a:pt x="411" y="115"/>
                      <a:pt x="411" y="115"/>
                    </a:cubicBezTo>
                    <a:moveTo>
                      <a:pt x="89" y="0"/>
                    </a:moveTo>
                    <a:cubicBezTo>
                      <a:pt x="44" y="68"/>
                      <a:pt x="44" y="68"/>
                      <a:pt x="44" y="68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89" y="150"/>
                      <a:pt x="155" y="161"/>
                      <a:pt x="102" y="164"/>
                    </a:cubicBezTo>
                    <a:cubicBezTo>
                      <a:pt x="218" y="176"/>
                      <a:pt x="120" y="180"/>
                      <a:pt x="167" y="192"/>
                    </a:cubicBezTo>
                    <a:cubicBezTo>
                      <a:pt x="136" y="192"/>
                      <a:pt x="112" y="193"/>
                      <a:pt x="85" y="193"/>
                    </a:cubicBezTo>
                    <a:cubicBezTo>
                      <a:pt x="83" y="195"/>
                      <a:pt x="82" y="197"/>
                      <a:pt x="80" y="200"/>
                    </a:cubicBezTo>
                    <a:cubicBezTo>
                      <a:pt x="107" y="203"/>
                      <a:pt x="129" y="205"/>
                      <a:pt x="159" y="207"/>
                    </a:cubicBezTo>
                    <a:cubicBezTo>
                      <a:pt x="170" y="205"/>
                      <a:pt x="182" y="203"/>
                      <a:pt x="193" y="201"/>
                    </a:cubicBezTo>
                    <a:cubicBezTo>
                      <a:pt x="226" y="203"/>
                      <a:pt x="256" y="205"/>
                      <a:pt x="289" y="208"/>
                    </a:cubicBezTo>
                    <a:cubicBezTo>
                      <a:pt x="287" y="210"/>
                      <a:pt x="286" y="212"/>
                      <a:pt x="285" y="214"/>
                    </a:cubicBezTo>
                    <a:cubicBezTo>
                      <a:pt x="268" y="215"/>
                      <a:pt x="241" y="214"/>
                      <a:pt x="236" y="216"/>
                    </a:cubicBezTo>
                    <a:cubicBezTo>
                      <a:pt x="237" y="221"/>
                      <a:pt x="241" y="225"/>
                      <a:pt x="242" y="230"/>
                    </a:cubicBezTo>
                    <a:cubicBezTo>
                      <a:pt x="248" y="232"/>
                      <a:pt x="285" y="233"/>
                      <a:pt x="274" y="234"/>
                    </a:cubicBezTo>
                    <a:cubicBezTo>
                      <a:pt x="281" y="237"/>
                      <a:pt x="277" y="238"/>
                      <a:pt x="268" y="238"/>
                    </a:cubicBezTo>
                    <a:cubicBezTo>
                      <a:pt x="257" y="238"/>
                      <a:pt x="238" y="236"/>
                      <a:pt x="219" y="235"/>
                    </a:cubicBezTo>
                    <a:cubicBezTo>
                      <a:pt x="199" y="234"/>
                      <a:pt x="180" y="233"/>
                      <a:pt x="167" y="233"/>
                    </a:cubicBezTo>
                    <a:cubicBezTo>
                      <a:pt x="163" y="233"/>
                      <a:pt x="160" y="233"/>
                      <a:pt x="158" y="234"/>
                    </a:cubicBezTo>
                    <a:cubicBezTo>
                      <a:pt x="219" y="241"/>
                      <a:pt x="197" y="244"/>
                      <a:pt x="201" y="248"/>
                    </a:cubicBezTo>
                    <a:cubicBezTo>
                      <a:pt x="226" y="252"/>
                      <a:pt x="252" y="256"/>
                      <a:pt x="277" y="259"/>
                    </a:cubicBezTo>
                    <a:cubicBezTo>
                      <a:pt x="264" y="264"/>
                      <a:pt x="282" y="269"/>
                      <a:pt x="316" y="275"/>
                    </a:cubicBezTo>
                    <a:cubicBezTo>
                      <a:pt x="316" y="275"/>
                      <a:pt x="316" y="275"/>
                      <a:pt x="316" y="275"/>
                    </a:cubicBezTo>
                    <a:cubicBezTo>
                      <a:pt x="350" y="274"/>
                      <a:pt x="383" y="273"/>
                      <a:pt x="417" y="272"/>
                    </a:cubicBezTo>
                    <a:cubicBezTo>
                      <a:pt x="417" y="272"/>
                      <a:pt x="417" y="272"/>
                      <a:pt x="417" y="272"/>
                    </a:cubicBezTo>
                    <a:cubicBezTo>
                      <a:pt x="417" y="272"/>
                      <a:pt x="417" y="272"/>
                      <a:pt x="417" y="272"/>
                    </a:cubicBezTo>
                    <a:cubicBezTo>
                      <a:pt x="417" y="272"/>
                      <a:pt x="417" y="272"/>
                      <a:pt x="417" y="272"/>
                    </a:cubicBezTo>
                    <a:cubicBezTo>
                      <a:pt x="421" y="265"/>
                      <a:pt x="424" y="259"/>
                      <a:pt x="428" y="252"/>
                    </a:cubicBezTo>
                    <a:cubicBezTo>
                      <a:pt x="421" y="251"/>
                      <a:pt x="418" y="250"/>
                      <a:pt x="418" y="249"/>
                    </a:cubicBezTo>
                    <a:cubicBezTo>
                      <a:pt x="418" y="246"/>
                      <a:pt x="428" y="244"/>
                      <a:pt x="452" y="241"/>
                    </a:cubicBezTo>
                    <a:cubicBezTo>
                      <a:pt x="454" y="237"/>
                      <a:pt x="455" y="234"/>
                      <a:pt x="457" y="231"/>
                    </a:cubicBezTo>
                    <a:cubicBezTo>
                      <a:pt x="452" y="228"/>
                      <a:pt x="446" y="226"/>
                      <a:pt x="444" y="224"/>
                    </a:cubicBezTo>
                    <a:cubicBezTo>
                      <a:pt x="444" y="224"/>
                      <a:pt x="444" y="224"/>
                      <a:pt x="444" y="224"/>
                    </a:cubicBezTo>
                    <a:cubicBezTo>
                      <a:pt x="413" y="219"/>
                      <a:pt x="385" y="214"/>
                      <a:pt x="353" y="210"/>
                    </a:cubicBezTo>
                    <a:cubicBezTo>
                      <a:pt x="353" y="210"/>
                      <a:pt x="353" y="210"/>
                      <a:pt x="353" y="210"/>
                    </a:cubicBezTo>
                    <a:cubicBezTo>
                      <a:pt x="364" y="207"/>
                      <a:pt x="376" y="205"/>
                      <a:pt x="391" y="203"/>
                    </a:cubicBezTo>
                    <a:cubicBezTo>
                      <a:pt x="391" y="203"/>
                      <a:pt x="391" y="203"/>
                      <a:pt x="391" y="203"/>
                    </a:cubicBezTo>
                    <a:cubicBezTo>
                      <a:pt x="380" y="198"/>
                      <a:pt x="373" y="193"/>
                      <a:pt x="366" y="188"/>
                    </a:cubicBezTo>
                    <a:cubicBezTo>
                      <a:pt x="366" y="188"/>
                      <a:pt x="366" y="188"/>
                      <a:pt x="366" y="188"/>
                    </a:cubicBezTo>
                    <a:cubicBezTo>
                      <a:pt x="369" y="182"/>
                      <a:pt x="369" y="182"/>
                      <a:pt x="369" y="182"/>
                    </a:cubicBezTo>
                    <a:cubicBezTo>
                      <a:pt x="350" y="180"/>
                      <a:pt x="328" y="177"/>
                      <a:pt x="309" y="174"/>
                    </a:cubicBezTo>
                    <a:cubicBezTo>
                      <a:pt x="309" y="174"/>
                      <a:pt x="309" y="174"/>
                      <a:pt x="309" y="174"/>
                    </a:cubicBezTo>
                    <a:cubicBezTo>
                      <a:pt x="310" y="172"/>
                      <a:pt x="312" y="170"/>
                      <a:pt x="330" y="168"/>
                    </a:cubicBezTo>
                    <a:cubicBezTo>
                      <a:pt x="335" y="166"/>
                      <a:pt x="343" y="164"/>
                      <a:pt x="351" y="162"/>
                    </a:cubicBezTo>
                    <a:cubicBezTo>
                      <a:pt x="356" y="159"/>
                      <a:pt x="365" y="156"/>
                      <a:pt x="370" y="153"/>
                    </a:cubicBezTo>
                    <a:cubicBezTo>
                      <a:pt x="379" y="150"/>
                      <a:pt x="388" y="146"/>
                      <a:pt x="394" y="142"/>
                    </a:cubicBezTo>
                    <a:cubicBezTo>
                      <a:pt x="395" y="139"/>
                      <a:pt x="395" y="136"/>
                      <a:pt x="395" y="132"/>
                    </a:cubicBezTo>
                    <a:cubicBezTo>
                      <a:pt x="395" y="127"/>
                      <a:pt x="394" y="121"/>
                      <a:pt x="394" y="116"/>
                    </a:cubicBezTo>
                    <a:cubicBezTo>
                      <a:pt x="394" y="116"/>
                      <a:pt x="394" y="116"/>
                      <a:pt x="394" y="116"/>
                    </a:cubicBezTo>
                    <a:cubicBezTo>
                      <a:pt x="394" y="116"/>
                      <a:pt x="394" y="116"/>
                      <a:pt x="394" y="116"/>
                    </a:cubicBezTo>
                    <a:cubicBezTo>
                      <a:pt x="394" y="116"/>
                      <a:pt x="394" y="116"/>
                      <a:pt x="394" y="116"/>
                    </a:cubicBezTo>
                    <a:cubicBezTo>
                      <a:pt x="394" y="116"/>
                      <a:pt x="394" y="116"/>
                      <a:pt x="394" y="116"/>
                    </a:cubicBezTo>
                    <a:cubicBezTo>
                      <a:pt x="397" y="116"/>
                      <a:pt x="400" y="116"/>
                      <a:pt x="402" y="116"/>
                    </a:cubicBezTo>
                    <a:cubicBezTo>
                      <a:pt x="402" y="116"/>
                      <a:pt x="402" y="116"/>
                      <a:pt x="402" y="116"/>
                    </a:cubicBezTo>
                    <a:cubicBezTo>
                      <a:pt x="402" y="116"/>
                      <a:pt x="402" y="116"/>
                      <a:pt x="402" y="116"/>
                    </a:cubicBezTo>
                    <a:cubicBezTo>
                      <a:pt x="405" y="116"/>
                      <a:pt x="408" y="116"/>
                      <a:pt x="410" y="116"/>
                    </a:cubicBezTo>
                    <a:cubicBezTo>
                      <a:pt x="410" y="115"/>
                      <a:pt x="411" y="115"/>
                      <a:pt x="411" y="115"/>
                    </a:cubicBezTo>
                    <a:cubicBezTo>
                      <a:pt x="411" y="115"/>
                      <a:pt x="411" y="115"/>
                      <a:pt x="411" y="115"/>
                    </a:cubicBezTo>
                    <a:cubicBezTo>
                      <a:pt x="389" y="101"/>
                      <a:pt x="389" y="101"/>
                      <a:pt x="389" y="101"/>
                    </a:cubicBezTo>
                    <a:cubicBezTo>
                      <a:pt x="389" y="101"/>
                      <a:pt x="389" y="101"/>
                      <a:pt x="389" y="101"/>
                    </a:cubicBezTo>
                    <a:cubicBezTo>
                      <a:pt x="395" y="98"/>
                      <a:pt x="404" y="94"/>
                      <a:pt x="410" y="90"/>
                    </a:cubicBezTo>
                    <a:cubicBezTo>
                      <a:pt x="502" y="76"/>
                      <a:pt x="502" y="76"/>
                      <a:pt x="502" y="76"/>
                    </a:cubicBezTo>
                    <a:cubicBezTo>
                      <a:pt x="502" y="76"/>
                      <a:pt x="502" y="76"/>
                      <a:pt x="502" y="76"/>
                    </a:cubicBezTo>
                    <a:cubicBezTo>
                      <a:pt x="509" y="76"/>
                      <a:pt x="517" y="76"/>
                      <a:pt x="520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24" y="69"/>
                      <a:pt x="524" y="69"/>
                      <a:pt x="524" y="69"/>
                    </a:cubicBezTo>
                    <a:cubicBezTo>
                      <a:pt x="524" y="69"/>
                      <a:pt x="524" y="69"/>
                      <a:pt x="524" y="69"/>
                    </a:cubicBezTo>
                    <a:cubicBezTo>
                      <a:pt x="524" y="67"/>
                      <a:pt x="496" y="64"/>
                      <a:pt x="483" y="57"/>
                    </a:cubicBezTo>
                    <a:cubicBezTo>
                      <a:pt x="483" y="57"/>
                      <a:pt x="483" y="57"/>
                      <a:pt x="483" y="57"/>
                    </a:cubicBezTo>
                    <a:cubicBezTo>
                      <a:pt x="483" y="57"/>
                      <a:pt x="483" y="57"/>
                      <a:pt x="483" y="57"/>
                    </a:cubicBezTo>
                    <a:cubicBezTo>
                      <a:pt x="483" y="57"/>
                      <a:pt x="482" y="57"/>
                      <a:pt x="482" y="57"/>
                    </a:cubicBezTo>
                    <a:cubicBezTo>
                      <a:pt x="482" y="57"/>
                      <a:pt x="482" y="57"/>
                      <a:pt x="482" y="57"/>
                    </a:cubicBezTo>
                    <a:cubicBezTo>
                      <a:pt x="440" y="51"/>
                      <a:pt x="442" y="43"/>
                      <a:pt x="497" y="43"/>
                    </a:cubicBezTo>
                    <a:cubicBezTo>
                      <a:pt x="497" y="43"/>
                      <a:pt x="497" y="43"/>
                      <a:pt x="497" y="43"/>
                    </a:cubicBezTo>
                    <a:cubicBezTo>
                      <a:pt x="497" y="43"/>
                      <a:pt x="497" y="43"/>
                      <a:pt x="497" y="43"/>
                    </a:cubicBezTo>
                    <a:cubicBezTo>
                      <a:pt x="497" y="43"/>
                      <a:pt x="497" y="43"/>
                      <a:pt x="497" y="43"/>
                    </a:cubicBezTo>
                    <a:cubicBezTo>
                      <a:pt x="497" y="43"/>
                      <a:pt x="497" y="43"/>
                      <a:pt x="497" y="43"/>
                    </a:cubicBezTo>
                    <a:cubicBezTo>
                      <a:pt x="501" y="43"/>
                      <a:pt x="505" y="43"/>
                      <a:pt x="510" y="43"/>
                    </a:cubicBezTo>
                    <a:cubicBezTo>
                      <a:pt x="516" y="39"/>
                      <a:pt x="526" y="35"/>
                      <a:pt x="533" y="30"/>
                    </a:cubicBezTo>
                    <a:cubicBezTo>
                      <a:pt x="487" y="26"/>
                      <a:pt x="441" y="22"/>
                      <a:pt x="392" y="17"/>
                    </a:cubicBezTo>
                    <a:cubicBezTo>
                      <a:pt x="391" y="13"/>
                      <a:pt x="387" y="10"/>
                      <a:pt x="383" y="6"/>
                    </a:cubicBezTo>
                    <a:cubicBezTo>
                      <a:pt x="383" y="6"/>
                      <a:pt x="383" y="6"/>
                      <a:pt x="383" y="6"/>
                    </a:cubicBezTo>
                    <a:cubicBezTo>
                      <a:pt x="344" y="6"/>
                      <a:pt x="307" y="6"/>
                      <a:pt x="268" y="7"/>
                    </a:cubicBezTo>
                    <a:cubicBezTo>
                      <a:pt x="296" y="10"/>
                      <a:pt x="329" y="14"/>
                      <a:pt x="361" y="17"/>
                    </a:cubicBezTo>
                    <a:cubicBezTo>
                      <a:pt x="353" y="19"/>
                      <a:pt x="345" y="21"/>
                      <a:pt x="340" y="23"/>
                    </a:cubicBezTo>
                    <a:cubicBezTo>
                      <a:pt x="273" y="19"/>
                      <a:pt x="218" y="14"/>
                      <a:pt x="185" y="5"/>
                    </a:cubicBezTo>
                    <a:cubicBezTo>
                      <a:pt x="152" y="3"/>
                      <a:pt x="122" y="2"/>
                      <a:pt x="89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3" name="Freeform 3620">
                <a:extLst>
                  <a:ext uri="{FF2B5EF4-FFF2-40B4-BE49-F238E27FC236}">
                    <a16:creationId xmlns:a16="http://schemas.microsoft.com/office/drawing/2014/main" id="{697BB841-1F07-48CC-9300-7B91CFFCB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" y="3364"/>
                <a:ext cx="136" cy="15"/>
              </a:xfrm>
              <a:custGeom>
                <a:avLst/>
                <a:gdLst>
                  <a:gd name="T0" fmla="*/ 0 w 160"/>
                  <a:gd name="T1" fmla="*/ 0 h 18"/>
                  <a:gd name="T2" fmla="*/ 0 w 160"/>
                  <a:gd name="T3" fmla="*/ 0 h 18"/>
                  <a:gd name="T4" fmla="*/ 29 w 160"/>
                  <a:gd name="T5" fmla="*/ 8 h 18"/>
                  <a:gd name="T6" fmla="*/ 27 w 160"/>
                  <a:gd name="T7" fmla="*/ 13 h 18"/>
                  <a:gd name="T8" fmla="*/ 41 w 160"/>
                  <a:gd name="T9" fmla="*/ 17 h 18"/>
                  <a:gd name="T10" fmla="*/ 72 w 160"/>
                  <a:gd name="T11" fmla="*/ 18 h 18"/>
                  <a:gd name="T12" fmla="*/ 81 w 160"/>
                  <a:gd name="T13" fmla="*/ 4 h 18"/>
                  <a:gd name="T14" fmla="*/ 81 w 160"/>
                  <a:gd name="T15" fmla="*/ 4 h 18"/>
                  <a:gd name="T16" fmla="*/ 0 w 160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1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4"/>
                      <a:pt x="29" y="6"/>
                      <a:pt x="29" y="8"/>
                    </a:cubicBezTo>
                    <a:cubicBezTo>
                      <a:pt x="29" y="10"/>
                      <a:pt x="27" y="11"/>
                      <a:pt x="27" y="13"/>
                    </a:cubicBezTo>
                    <a:cubicBezTo>
                      <a:pt x="27" y="14"/>
                      <a:pt x="29" y="16"/>
                      <a:pt x="41" y="17"/>
                    </a:cubicBezTo>
                    <a:cubicBezTo>
                      <a:pt x="53" y="18"/>
                      <a:pt x="64" y="18"/>
                      <a:pt x="72" y="18"/>
                    </a:cubicBezTo>
                    <a:cubicBezTo>
                      <a:pt x="160" y="18"/>
                      <a:pt x="59" y="8"/>
                      <a:pt x="81" y="4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54" y="2"/>
                      <a:pt x="27" y="1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4" name="Freeform 3621">
                <a:extLst>
                  <a:ext uri="{FF2B5EF4-FFF2-40B4-BE49-F238E27FC236}">
                    <a16:creationId xmlns:a16="http://schemas.microsoft.com/office/drawing/2014/main" id="{B56EE6A3-4134-4402-A4FA-8FFE25A27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3" y="3389"/>
                <a:ext cx="226" cy="125"/>
              </a:xfrm>
              <a:custGeom>
                <a:avLst/>
                <a:gdLst>
                  <a:gd name="T0" fmla="*/ 237 w 264"/>
                  <a:gd name="T1" fmla="*/ 0 h 147"/>
                  <a:gd name="T2" fmla="*/ 164 w 264"/>
                  <a:gd name="T3" fmla="*/ 21 h 147"/>
                  <a:gd name="T4" fmla="*/ 123 w 264"/>
                  <a:gd name="T5" fmla="*/ 36 h 147"/>
                  <a:gd name="T6" fmla="*/ 127 w 264"/>
                  <a:gd name="T7" fmla="*/ 41 h 147"/>
                  <a:gd name="T8" fmla="*/ 127 w 264"/>
                  <a:gd name="T9" fmla="*/ 41 h 147"/>
                  <a:gd name="T10" fmla="*/ 41 w 264"/>
                  <a:gd name="T11" fmla="*/ 71 h 147"/>
                  <a:gd name="T12" fmla="*/ 36 w 264"/>
                  <a:gd name="T13" fmla="*/ 78 h 147"/>
                  <a:gd name="T14" fmla="*/ 36 w 264"/>
                  <a:gd name="T15" fmla="*/ 78 h 147"/>
                  <a:gd name="T16" fmla="*/ 64 w 264"/>
                  <a:gd name="T17" fmla="*/ 84 h 147"/>
                  <a:gd name="T18" fmla="*/ 64 w 264"/>
                  <a:gd name="T19" fmla="*/ 84 h 147"/>
                  <a:gd name="T20" fmla="*/ 45 w 264"/>
                  <a:gd name="T21" fmla="*/ 103 h 147"/>
                  <a:gd name="T22" fmla="*/ 26 w 264"/>
                  <a:gd name="T23" fmla="*/ 121 h 147"/>
                  <a:gd name="T24" fmla="*/ 26 w 264"/>
                  <a:gd name="T25" fmla="*/ 121 h 147"/>
                  <a:gd name="T26" fmla="*/ 22 w 264"/>
                  <a:gd name="T27" fmla="*/ 127 h 147"/>
                  <a:gd name="T28" fmla="*/ 0 w 264"/>
                  <a:gd name="T29" fmla="*/ 136 h 147"/>
                  <a:gd name="T30" fmla="*/ 29 w 264"/>
                  <a:gd name="T31" fmla="*/ 138 h 147"/>
                  <a:gd name="T32" fmla="*/ 75 w 264"/>
                  <a:gd name="T33" fmla="*/ 147 h 147"/>
                  <a:gd name="T34" fmla="*/ 100 w 264"/>
                  <a:gd name="T35" fmla="*/ 135 h 147"/>
                  <a:gd name="T36" fmla="*/ 100 w 264"/>
                  <a:gd name="T37" fmla="*/ 134 h 147"/>
                  <a:gd name="T38" fmla="*/ 134 w 264"/>
                  <a:gd name="T39" fmla="*/ 131 h 147"/>
                  <a:gd name="T40" fmla="*/ 154 w 264"/>
                  <a:gd name="T41" fmla="*/ 125 h 147"/>
                  <a:gd name="T42" fmla="*/ 148 w 264"/>
                  <a:gd name="T43" fmla="*/ 107 h 147"/>
                  <a:gd name="T44" fmla="*/ 142 w 264"/>
                  <a:gd name="T45" fmla="*/ 90 h 147"/>
                  <a:gd name="T46" fmla="*/ 166 w 264"/>
                  <a:gd name="T47" fmla="*/ 81 h 147"/>
                  <a:gd name="T48" fmla="*/ 192 w 264"/>
                  <a:gd name="T49" fmla="*/ 83 h 147"/>
                  <a:gd name="T50" fmla="*/ 187 w 264"/>
                  <a:gd name="T51" fmla="*/ 76 h 147"/>
                  <a:gd name="T52" fmla="*/ 212 w 264"/>
                  <a:gd name="T53" fmla="*/ 38 h 147"/>
                  <a:gd name="T54" fmla="*/ 237 w 264"/>
                  <a:gd name="T55" fmla="*/ 0 h 147"/>
                  <a:gd name="T56" fmla="*/ 237 w 264"/>
                  <a:gd name="T5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4" h="147">
                    <a:moveTo>
                      <a:pt x="237" y="0"/>
                    </a:moveTo>
                    <a:cubicBezTo>
                      <a:pt x="226" y="9"/>
                      <a:pt x="192" y="15"/>
                      <a:pt x="164" y="21"/>
                    </a:cubicBezTo>
                    <a:cubicBezTo>
                      <a:pt x="141" y="25"/>
                      <a:pt x="123" y="29"/>
                      <a:pt x="123" y="36"/>
                    </a:cubicBezTo>
                    <a:cubicBezTo>
                      <a:pt x="123" y="37"/>
                      <a:pt x="124" y="39"/>
                      <a:pt x="127" y="41"/>
                    </a:cubicBezTo>
                    <a:cubicBezTo>
                      <a:pt x="127" y="41"/>
                      <a:pt x="127" y="41"/>
                      <a:pt x="127" y="41"/>
                    </a:cubicBezTo>
                    <a:cubicBezTo>
                      <a:pt x="58" y="45"/>
                      <a:pt x="105" y="64"/>
                      <a:pt x="41" y="71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45" y="80"/>
                      <a:pt x="55" y="82"/>
                      <a:pt x="64" y="84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58" y="90"/>
                      <a:pt x="51" y="97"/>
                      <a:pt x="45" y="103"/>
                    </a:cubicBezTo>
                    <a:cubicBezTo>
                      <a:pt x="38" y="109"/>
                      <a:pt x="32" y="115"/>
                      <a:pt x="26" y="121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2" y="127"/>
                      <a:pt x="22" y="127"/>
                      <a:pt x="22" y="127"/>
                    </a:cubicBezTo>
                    <a:cubicBezTo>
                      <a:pt x="14" y="130"/>
                      <a:pt x="5" y="133"/>
                      <a:pt x="0" y="136"/>
                    </a:cubicBezTo>
                    <a:cubicBezTo>
                      <a:pt x="10" y="137"/>
                      <a:pt x="19" y="137"/>
                      <a:pt x="29" y="138"/>
                    </a:cubicBezTo>
                    <a:cubicBezTo>
                      <a:pt x="75" y="147"/>
                      <a:pt x="75" y="147"/>
                      <a:pt x="75" y="147"/>
                    </a:cubicBezTo>
                    <a:cubicBezTo>
                      <a:pt x="129" y="143"/>
                      <a:pt x="125" y="140"/>
                      <a:pt x="100" y="135"/>
                    </a:cubicBezTo>
                    <a:cubicBezTo>
                      <a:pt x="100" y="135"/>
                      <a:pt x="100" y="135"/>
                      <a:pt x="100" y="134"/>
                    </a:cubicBezTo>
                    <a:cubicBezTo>
                      <a:pt x="112" y="133"/>
                      <a:pt x="122" y="132"/>
                      <a:pt x="134" y="131"/>
                    </a:cubicBezTo>
                    <a:cubicBezTo>
                      <a:pt x="122" y="127"/>
                      <a:pt x="205" y="131"/>
                      <a:pt x="154" y="125"/>
                    </a:cubicBezTo>
                    <a:cubicBezTo>
                      <a:pt x="139" y="119"/>
                      <a:pt x="144" y="113"/>
                      <a:pt x="148" y="107"/>
                    </a:cubicBezTo>
                    <a:cubicBezTo>
                      <a:pt x="153" y="101"/>
                      <a:pt x="158" y="96"/>
                      <a:pt x="142" y="90"/>
                    </a:cubicBezTo>
                    <a:cubicBezTo>
                      <a:pt x="151" y="88"/>
                      <a:pt x="160" y="85"/>
                      <a:pt x="166" y="81"/>
                    </a:cubicBezTo>
                    <a:cubicBezTo>
                      <a:pt x="179" y="82"/>
                      <a:pt x="187" y="83"/>
                      <a:pt x="192" y="83"/>
                    </a:cubicBezTo>
                    <a:cubicBezTo>
                      <a:pt x="212" y="83"/>
                      <a:pt x="177" y="77"/>
                      <a:pt x="187" y="76"/>
                    </a:cubicBezTo>
                    <a:cubicBezTo>
                      <a:pt x="160" y="59"/>
                      <a:pt x="186" y="49"/>
                      <a:pt x="212" y="38"/>
                    </a:cubicBezTo>
                    <a:cubicBezTo>
                      <a:pt x="238" y="28"/>
                      <a:pt x="264" y="17"/>
                      <a:pt x="237" y="0"/>
                    </a:cubicBezTo>
                    <a:cubicBezTo>
                      <a:pt x="237" y="0"/>
                      <a:pt x="237" y="0"/>
                      <a:pt x="23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5" name="Freeform 3622">
                <a:extLst>
                  <a:ext uri="{FF2B5EF4-FFF2-40B4-BE49-F238E27FC236}">
                    <a16:creationId xmlns:a16="http://schemas.microsoft.com/office/drawing/2014/main" id="{7937975A-DEF2-4234-B188-27A9697F2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5" y="3517"/>
                <a:ext cx="30" cy="8"/>
              </a:xfrm>
              <a:custGeom>
                <a:avLst/>
                <a:gdLst>
                  <a:gd name="T0" fmla="*/ 35 w 35"/>
                  <a:gd name="T1" fmla="*/ 6 h 9"/>
                  <a:gd name="T2" fmla="*/ 35 w 35"/>
                  <a:gd name="T3" fmla="*/ 6 h 9"/>
                  <a:gd name="T4" fmla="*/ 26 w 35"/>
                  <a:gd name="T5" fmla="*/ 9 h 9"/>
                  <a:gd name="T6" fmla="*/ 35 w 35"/>
                  <a:gd name="T7" fmla="*/ 6 h 9"/>
                  <a:gd name="T8" fmla="*/ 35 w 35"/>
                  <a:gd name="T9" fmla="*/ 6 h 9"/>
                  <a:gd name="T10" fmla="*/ 0 w 35"/>
                  <a:gd name="T11" fmla="*/ 0 h 9"/>
                  <a:gd name="T12" fmla="*/ 0 w 35"/>
                  <a:gd name="T13" fmla="*/ 0 h 9"/>
                  <a:gd name="T14" fmla="*/ 35 w 35"/>
                  <a:gd name="T15" fmla="*/ 6 h 9"/>
                  <a:gd name="T16" fmla="*/ 0 w 35"/>
                  <a:gd name="T17" fmla="*/ 0 h 9"/>
                  <a:gd name="T18" fmla="*/ 0 w 35"/>
                  <a:gd name="T19" fmla="*/ 0 h 9"/>
                  <a:gd name="T20" fmla="*/ 1 w 35"/>
                  <a:gd name="T21" fmla="*/ 0 h 9"/>
                  <a:gd name="T22" fmla="*/ 0 w 35"/>
                  <a:gd name="T23" fmla="*/ 0 h 9"/>
                  <a:gd name="T24" fmla="*/ 1 w 35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9">
                    <a:moveTo>
                      <a:pt x="35" y="6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35" y="7"/>
                      <a:pt x="32" y="8"/>
                      <a:pt x="26" y="9"/>
                    </a:cubicBezTo>
                    <a:cubicBezTo>
                      <a:pt x="32" y="8"/>
                      <a:pt x="35" y="7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35" y="3"/>
                      <a:pt x="35" y="6"/>
                    </a:cubicBezTo>
                    <a:cubicBezTo>
                      <a:pt x="35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6" name="Freeform 3623">
                <a:extLst>
                  <a:ext uri="{FF2B5EF4-FFF2-40B4-BE49-F238E27FC236}">
                    <a16:creationId xmlns:a16="http://schemas.microsoft.com/office/drawing/2014/main" id="{F906D303-79C1-48F0-95AD-1215AB7AA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1" y="3526"/>
                <a:ext cx="15" cy="6"/>
              </a:xfrm>
              <a:custGeom>
                <a:avLst/>
                <a:gdLst>
                  <a:gd name="T0" fmla="*/ 18 w 18"/>
                  <a:gd name="T1" fmla="*/ 0 h 7"/>
                  <a:gd name="T2" fmla="*/ 0 w 18"/>
                  <a:gd name="T3" fmla="*/ 7 h 7"/>
                  <a:gd name="T4" fmla="*/ 0 w 18"/>
                  <a:gd name="T5" fmla="*/ 7 h 7"/>
                  <a:gd name="T6" fmla="*/ 18 w 1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">
                    <a:moveTo>
                      <a:pt x="18" y="0"/>
                    </a:moveTo>
                    <a:cubicBezTo>
                      <a:pt x="13" y="2"/>
                      <a:pt x="5" y="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4"/>
                      <a:pt x="13" y="2"/>
                      <a:pt x="1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7" name="Freeform 3624">
                <a:extLst>
                  <a:ext uri="{FF2B5EF4-FFF2-40B4-BE49-F238E27FC236}">
                    <a16:creationId xmlns:a16="http://schemas.microsoft.com/office/drawing/2014/main" id="{91E1A706-7593-4BA7-925D-7640040DD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" y="3648"/>
                <a:ext cx="240" cy="74"/>
              </a:xfrm>
              <a:custGeom>
                <a:avLst/>
                <a:gdLst>
                  <a:gd name="T0" fmla="*/ 48 w 281"/>
                  <a:gd name="T1" fmla="*/ 0 h 87"/>
                  <a:gd name="T2" fmla="*/ 48 w 281"/>
                  <a:gd name="T3" fmla="*/ 0 h 87"/>
                  <a:gd name="T4" fmla="*/ 6 w 281"/>
                  <a:gd name="T5" fmla="*/ 18 h 87"/>
                  <a:gd name="T6" fmla="*/ 21 w 281"/>
                  <a:gd name="T7" fmla="*/ 21 h 87"/>
                  <a:gd name="T8" fmla="*/ 21 w 281"/>
                  <a:gd name="T9" fmla="*/ 21 h 87"/>
                  <a:gd name="T10" fmla="*/ 21 w 281"/>
                  <a:gd name="T11" fmla="*/ 21 h 87"/>
                  <a:gd name="T12" fmla="*/ 0 w 281"/>
                  <a:gd name="T13" fmla="*/ 29 h 87"/>
                  <a:gd name="T14" fmla="*/ 0 w 281"/>
                  <a:gd name="T15" fmla="*/ 30 h 87"/>
                  <a:gd name="T16" fmla="*/ 56 w 281"/>
                  <a:gd name="T17" fmla="*/ 38 h 87"/>
                  <a:gd name="T18" fmla="*/ 41 w 281"/>
                  <a:gd name="T19" fmla="*/ 42 h 87"/>
                  <a:gd name="T20" fmla="*/ 41 w 281"/>
                  <a:gd name="T21" fmla="*/ 42 h 87"/>
                  <a:gd name="T22" fmla="*/ 83 w 281"/>
                  <a:gd name="T23" fmla="*/ 47 h 87"/>
                  <a:gd name="T24" fmla="*/ 71 w 281"/>
                  <a:gd name="T25" fmla="*/ 50 h 87"/>
                  <a:gd name="T26" fmla="*/ 71 w 281"/>
                  <a:gd name="T27" fmla="*/ 50 h 87"/>
                  <a:gd name="T28" fmla="*/ 116 w 281"/>
                  <a:gd name="T29" fmla="*/ 61 h 87"/>
                  <a:gd name="T30" fmla="*/ 98 w 281"/>
                  <a:gd name="T31" fmla="*/ 66 h 87"/>
                  <a:gd name="T32" fmla="*/ 108 w 281"/>
                  <a:gd name="T33" fmla="*/ 75 h 87"/>
                  <a:gd name="T34" fmla="*/ 108 w 281"/>
                  <a:gd name="T35" fmla="*/ 75 h 87"/>
                  <a:gd name="T36" fmla="*/ 108 w 281"/>
                  <a:gd name="T37" fmla="*/ 75 h 87"/>
                  <a:gd name="T38" fmla="*/ 233 w 281"/>
                  <a:gd name="T39" fmla="*/ 87 h 87"/>
                  <a:gd name="T40" fmla="*/ 239 w 281"/>
                  <a:gd name="T41" fmla="*/ 72 h 87"/>
                  <a:gd name="T42" fmla="*/ 273 w 281"/>
                  <a:gd name="T43" fmla="*/ 62 h 87"/>
                  <a:gd name="T44" fmla="*/ 236 w 281"/>
                  <a:gd name="T45" fmla="*/ 49 h 87"/>
                  <a:gd name="T46" fmla="*/ 205 w 281"/>
                  <a:gd name="T47" fmla="*/ 35 h 87"/>
                  <a:gd name="T48" fmla="*/ 48 w 281"/>
                  <a:gd name="T4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1" h="87"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32" y="6"/>
                      <a:pt x="19" y="12"/>
                      <a:pt x="6" y="18"/>
                    </a:cubicBezTo>
                    <a:cubicBezTo>
                      <a:pt x="9" y="19"/>
                      <a:pt x="15" y="20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13" y="24"/>
                      <a:pt x="5" y="26"/>
                      <a:pt x="0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3" y="33"/>
                      <a:pt x="56" y="35"/>
                      <a:pt x="56" y="38"/>
                    </a:cubicBezTo>
                    <a:cubicBezTo>
                      <a:pt x="56" y="39"/>
                      <a:pt x="49" y="41"/>
                      <a:pt x="41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74" y="44"/>
                      <a:pt x="83" y="45"/>
                      <a:pt x="83" y="47"/>
                    </a:cubicBezTo>
                    <a:cubicBezTo>
                      <a:pt x="83" y="48"/>
                      <a:pt x="76" y="49"/>
                      <a:pt x="71" y="50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105" y="54"/>
                      <a:pt x="116" y="58"/>
                      <a:pt x="116" y="61"/>
                    </a:cubicBezTo>
                    <a:cubicBezTo>
                      <a:pt x="116" y="64"/>
                      <a:pt x="106" y="66"/>
                      <a:pt x="98" y="66"/>
                    </a:cubicBezTo>
                    <a:cubicBezTo>
                      <a:pt x="100" y="69"/>
                      <a:pt x="106" y="72"/>
                      <a:pt x="108" y="75"/>
                    </a:cubicBezTo>
                    <a:cubicBezTo>
                      <a:pt x="108" y="75"/>
                      <a:pt x="108" y="75"/>
                      <a:pt x="108" y="75"/>
                    </a:cubicBezTo>
                    <a:cubicBezTo>
                      <a:pt x="108" y="75"/>
                      <a:pt x="108" y="75"/>
                      <a:pt x="108" y="75"/>
                    </a:cubicBezTo>
                    <a:cubicBezTo>
                      <a:pt x="132" y="80"/>
                      <a:pt x="157" y="85"/>
                      <a:pt x="233" y="87"/>
                    </a:cubicBezTo>
                    <a:cubicBezTo>
                      <a:pt x="235" y="82"/>
                      <a:pt x="237" y="77"/>
                      <a:pt x="239" y="72"/>
                    </a:cubicBezTo>
                    <a:cubicBezTo>
                      <a:pt x="257" y="69"/>
                      <a:pt x="281" y="67"/>
                      <a:pt x="273" y="62"/>
                    </a:cubicBezTo>
                    <a:cubicBezTo>
                      <a:pt x="253" y="58"/>
                      <a:pt x="244" y="53"/>
                      <a:pt x="236" y="49"/>
                    </a:cubicBezTo>
                    <a:cubicBezTo>
                      <a:pt x="228" y="44"/>
                      <a:pt x="221" y="40"/>
                      <a:pt x="205" y="35"/>
                    </a:cubicBezTo>
                    <a:cubicBezTo>
                      <a:pt x="167" y="25"/>
                      <a:pt x="71" y="15"/>
                      <a:pt x="4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8" name="Freeform 3625">
                <a:extLst>
                  <a:ext uri="{FF2B5EF4-FFF2-40B4-BE49-F238E27FC236}">
                    <a16:creationId xmlns:a16="http://schemas.microsoft.com/office/drawing/2014/main" id="{64D7D1F8-EBB0-487E-A86C-4C0E071AF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" y="3627"/>
                <a:ext cx="94" cy="13"/>
              </a:xfrm>
              <a:custGeom>
                <a:avLst/>
                <a:gdLst>
                  <a:gd name="T0" fmla="*/ 52 w 110"/>
                  <a:gd name="T1" fmla="*/ 0 h 16"/>
                  <a:gd name="T2" fmla="*/ 3 w 110"/>
                  <a:gd name="T3" fmla="*/ 5 h 16"/>
                  <a:gd name="T4" fmla="*/ 0 w 110"/>
                  <a:gd name="T5" fmla="*/ 12 h 16"/>
                  <a:gd name="T6" fmla="*/ 109 w 110"/>
                  <a:gd name="T7" fmla="*/ 16 h 16"/>
                  <a:gd name="T8" fmla="*/ 109 w 110"/>
                  <a:gd name="T9" fmla="*/ 16 h 16"/>
                  <a:gd name="T10" fmla="*/ 109 w 110"/>
                  <a:gd name="T11" fmla="*/ 16 h 16"/>
                  <a:gd name="T12" fmla="*/ 110 w 110"/>
                  <a:gd name="T13" fmla="*/ 15 h 16"/>
                  <a:gd name="T14" fmla="*/ 52 w 110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6">
                    <a:moveTo>
                      <a:pt x="52" y="0"/>
                    </a:moveTo>
                    <a:cubicBezTo>
                      <a:pt x="34" y="1"/>
                      <a:pt x="17" y="3"/>
                      <a:pt x="3" y="5"/>
                    </a:cubicBezTo>
                    <a:cubicBezTo>
                      <a:pt x="2" y="7"/>
                      <a:pt x="2" y="9"/>
                      <a:pt x="0" y="12"/>
                    </a:cubicBezTo>
                    <a:cubicBezTo>
                      <a:pt x="37" y="14"/>
                      <a:pt x="73" y="15"/>
                      <a:pt x="109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5"/>
                      <a:pt x="110" y="15"/>
                      <a:pt x="110" y="15"/>
                    </a:cubicBezTo>
                    <a:cubicBezTo>
                      <a:pt x="92" y="9"/>
                      <a:pt x="70" y="5"/>
                      <a:pt x="5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9" name="Freeform 3626">
                <a:extLst>
                  <a:ext uri="{FF2B5EF4-FFF2-40B4-BE49-F238E27FC236}">
                    <a16:creationId xmlns:a16="http://schemas.microsoft.com/office/drawing/2014/main" id="{62F19706-1114-4418-8D63-CAE79F94A6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01" y="3726"/>
                <a:ext cx="47" cy="6"/>
              </a:xfrm>
              <a:custGeom>
                <a:avLst/>
                <a:gdLst>
                  <a:gd name="T0" fmla="*/ 2 w 55"/>
                  <a:gd name="T1" fmla="*/ 1 h 7"/>
                  <a:gd name="T2" fmla="*/ 0 w 55"/>
                  <a:gd name="T3" fmla="*/ 7 h 7"/>
                  <a:gd name="T4" fmla="*/ 0 w 55"/>
                  <a:gd name="T5" fmla="*/ 7 h 7"/>
                  <a:gd name="T6" fmla="*/ 29 w 55"/>
                  <a:gd name="T7" fmla="*/ 7 h 7"/>
                  <a:gd name="T8" fmla="*/ 2 w 55"/>
                  <a:gd name="T9" fmla="*/ 1 h 7"/>
                  <a:gd name="T10" fmla="*/ 2 w 55"/>
                  <a:gd name="T11" fmla="*/ 1 h 7"/>
                  <a:gd name="T12" fmla="*/ 2 w 55"/>
                  <a:gd name="T13" fmla="*/ 0 h 7"/>
                  <a:gd name="T14" fmla="*/ 2 w 55"/>
                  <a:gd name="T15" fmla="*/ 1 h 7"/>
                  <a:gd name="T16" fmla="*/ 2 w 55"/>
                  <a:gd name="T17" fmla="*/ 0 h 7"/>
                  <a:gd name="T18" fmla="*/ 2 w 55"/>
                  <a:gd name="T19" fmla="*/ 0 h 7"/>
                  <a:gd name="T20" fmla="*/ 2 w 55"/>
                  <a:gd name="T21" fmla="*/ 0 h 7"/>
                  <a:gd name="T22" fmla="*/ 2 w 55"/>
                  <a:gd name="T23" fmla="*/ 0 h 7"/>
                  <a:gd name="T24" fmla="*/ 2 w 55"/>
                  <a:gd name="T25" fmla="*/ 0 h 7"/>
                  <a:gd name="T26" fmla="*/ 2 w 55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7">
                    <a:moveTo>
                      <a:pt x="2" y="1"/>
                    </a:moveTo>
                    <a:cubicBezTo>
                      <a:pt x="1" y="3"/>
                      <a:pt x="1" y="5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0" y="7"/>
                      <a:pt x="20" y="7"/>
                      <a:pt x="29" y="7"/>
                    </a:cubicBezTo>
                    <a:cubicBezTo>
                      <a:pt x="55" y="2"/>
                      <a:pt x="7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0" name="Freeform 3627">
                <a:extLst>
                  <a:ext uri="{FF2B5EF4-FFF2-40B4-BE49-F238E27FC236}">
                    <a16:creationId xmlns:a16="http://schemas.microsoft.com/office/drawing/2014/main" id="{54CC5A99-4271-4BBE-896D-3C1185628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4" y="3207"/>
                <a:ext cx="180" cy="26"/>
              </a:xfrm>
              <a:custGeom>
                <a:avLst/>
                <a:gdLst>
                  <a:gd name="T0" fmla="*/ 0 w 211"/>
                  <a:gd name="T1" fmla="*/ 0 h 30"/>
                  <a:gd name="T2" fmla="*/ 20 w 211"/>
                  <a:gd name="T3" fmla="*/ 17 h 30"/>
                  <a:gd name="T4" fmla="*/ 33 w 211"/>
                  <a:gd name="T5" fmla="*/ 24 h 30"/>
                  <a:gd name="T6" fmla="*/ 33 w 211"/>
                  <a:gd name="T7" fmla="*/ 24 h 30"/>
                  <a:gd name="T8" fmla="*/ 33 w 211"/>
                  <a:gd name="T9" fmla="*/ 24 h 30"/>
                  <a:gd name="T10" fmla="*/ 147 w 211"/>
                  <a:gd name="T11" fmla="*/ 28 h 30"/>
                  <a:gd name="T12" fmla="*/ 211 w 211"/>
                  <a:gd name="T13" fmla="*/ 30 h 30"/>
                  <a:gd name="T14" fmla="*/ 181 w 211"/>
                  <a:gd name="T15" fmla="*/ 23 h 30"/>
                  <a:gd name="T16" fmla="*/ 0 w 211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cubicBezTo>
                      <a:pt x="6" y="5"/>
                      <a:pt x="13" y="11"/>
                      <a:pt x="20" y="17"/>
                    </a:cubicBezTo>
                    <a:cubicBezTo>
                      <a:pt x="25" y="19"/>
                      <a:pt x="27" y="21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70" y="25"/>
                      <a:pt x="107" y="27"/>
                      <a:pt x="147" y="28"/>
                    </a:cubicBezTo>
                    <a:cubicBezTo>
                      <a:pt x="168" y="29"/>
                      <a:pt x="188" y="29"/>
                      <a:pt x="211" y="30"/>
                    </a:cubicBezTo>
                    <a:cubicBezTo>
                      <a:pt x="199" y="28"/>
                      <a:pt x="191" y="25"/>
                      <a:pt x="181" y="23"/>
                    </a:cubicBezTo>
                    <a:cubicBezTo>
                      <a:pt x="145" y="10"/>
                      <a:pt x="62" y="4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1" name="Freeform 3628">
                <a:extLst>
                  <a:ext uri="{FF2B5EF4-FFF2-40B4-BE49-F238E27FC236}">
                    <a16:creationId xmlns:a16="http://schemas.microsoft.com/office/drawing/2014/main" id="{EEB99A89-F053-43D1-A488-677AE5DE3F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2" y="3230"/>
                <a:ext cx="253" cy="93"/>
              </a:xfrm>
              <a:custGeom>
                <a:avLst/>
                <a:gdLst>
                  <a:gd name="T0" fmla="*/ 257 w 296"/>
                  <a:gd name="T1" fmla="*/ 39 h 110"/>
                  <a:gd name="T2" fmla="*/ 214 w 296"/>
                  <a:gd name="T3" fmla="*/ 0 h 110"/>
                  <a:gd name="T4" fmla="*/ 178 w 296"/>
                  <a:gd name="T5" fmla="*/ 11 h 110"/>
                  <a:gd name="T6" fmla="*/ 177 w 296"/>
                  <a:gd name="T7" fmla="*/ 12 h 110"/>
                  <a:gd name="T8" fmla="*/ 165 w 296"/>
                  <a:gd name="T9" fmla="*/ 12 h 110"/>
                  <a:gd name="T10" fmla="*/ 165 w 296"/>
                  <a:gd name="T11" fmla="*/ 12 h 110"/>
                  <a:gd name="T12" fmla="*/ 143 w 296"/>
                  <a:gd name="T13" fmla="*/ 12 h 110"/>
                  <a:gd name="T14" fmla="*/ 121 w 296"/>
                  <a:gd name="T15" fmla="*/ 12 h 110"/>
                  <a:gd name="T16" fmla="*/ 117 w 296"/>
                  <a:gd name="T17" fmla="*/ 25 h 110"/>
                  <a:gd name="T18" fmla="*/ 117 w 296"/>
                  <a:gd name="T19" fmla="*/ 25 h 110"/>
                  <a:gd name="T20" fmla="*/ 117 w 296"/>
                  <a:gd name="T21" fmla="*/ 25 h 110"/>
                  <a:gd name="T22" fmla="*/ 112 w 296"/>
                  <a:gd name="T23" fmla="*/ 32 h 110"/>
                  <a:gd name="T24" fmla="*/ 76 w 296"/>
                  <a:gd name="T25" fmla="*/ 51 h 110"/>
                  <a:gd name="T26" fmla="*/ 11 w 296"/>
                  <a:gd name="T27" fmla="*/ 61 h 110"/>
                  <a:gd name="T28" fmla="*/ 41 w 296"/>
                  <a:gd name="T29" fmla="*/ 68 h 110"/>
                  <a:gd name="T30" fmla="*/ 40 w 296"/>
                  <a:gd name="T31" fmla="*/ 68 h 110"/>
                  <a:gd name="T32" fmla="*/ 52 w 296"/>
                  <a:gd name="T33" fmla="*/ 77 h 110"/>
                  <a:gd name="T34" fmla="*/ 9 w 296"/>
                  <a:gd name="T35" fmla="*/ 89 h 110"/>
                  <a:gd name="T36" fmla="*/ 44 w 296"/>
                  <a:gd name="T37" fmla="*/ 110 h 110"/>
                  <a:gd name="T38" fmla="*/ 44 w 296"/>
                  <a:gd name="T39" fmla="*/ 110 h 110"/>
                  <a:gd name="T40" fmla="*/ 102 w 296"/>
                  <a:gd name="T41" fmla="*/ 101 h 110"/>
                  <a:gd name="T42" fmla="*/ 139 w 296"/>
                  <a:gd name="T43" fmla="*/ 91 h 110"/>
                  <a:gd name="T44" fmla="*/ 155 w 296"/>
                  <a:gd name="T45" fmla="*/ 72 h 110"/>
                  <a:gd name="T46" fmla="*/ 204 w 296"/>
                  <a:gd name="T47" fmla="*/ 71 h 110"/>
                  <a:gd name="T48" fmla="*/ 233 w 296"/>
                  <a:gd name="T49" fmla="*/ 54 h 110"/>
                  <a:gd name="T50" fmla="*/ 254 w 296"/>
                  <a:gd name="T51" fmla="*/ 40 h 110"/>
                  <a:gd name="T52" fmla="*/ 254 w 296"/>
                  <a:gd name="T53" fmla="*/ 40 h 110"/>
                  <a:gd name="T54" fmla="*/ 256 w 296"/>
                  <a:gd name="T55" fmla="*/ 40 h 110"/>
                  <a:gd name="T56" fmla="*/ 256 w 296"/>
                  <a:gd name="T57" fmla="*/ 40 h 110"/>
                  <a:gd name="T58" fmla="*/ 257 w 296"/>
                  <a:gd name="T59" fmla="*/ 39 h 110"/>
                  <a:gd name="T60" fmla="*/ 280 w 296"/>
                  <a:gd name="T61" fmla="*/ 29 h 110"/>
                  <a:gd name="T62" fmla="*/ 263 w 296"/>
                  <a:gd name="T63" fmla="*/ 27 h 110"/>
                  <a:gd name="T64" fmla="*/ 262 w 296"/>
                  <a:gd name="T65" fmla="*/ 26 h 110"/>
                  <a:gd name="T66" fmla="*/ 260 w 296"/>
                  <a:gd name="T67" fmla="*/ 17 h 110"/>
                  <a:gd name="T68" fmla="*/ 270 w 296"/>
                  <a:gd name="T69" fmla="*/ 17 h 110"/>
                  <a:gd name="T70" fmla="*/ 270 w 296"/>
                  <a:gd name="T71" fmla="*/ 17 h 110"/>
                  <a:gd name="T72" fmla="*/ 232 w 296"/>
                  <a:gd name="T73" fmla="*/ 0 h 110"/>
                  <a:gd name="T74" fmla="*/ 230 w 296"/>
                  <a:gd name="T75" fmla="*/ 0 h 110"/>
                  <a:gd name="T76" fmla="*/ 229 w 296"/>
                  <a:gd name="T77" fmla="*/ 0 h 110"/>
                  <a:gd name="T78" fmla="*/ 214 w 296"/>
                  <a:gd name="T7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6" h="110">
                    <a:moveTo>
                      <a:pt x="256" y="40"/>
                    </a:moveTo>
                    <a:cubicBezTo>
                      <a:pt x="257" y="39"/>
                      <a:pt x="257" y="39"/>
                      <a:pt x="257" y="39"/>
                    </a:cubicBezTo>
                    <a:cubicBezTo>
                      <a:pt x="256" y="40"/>
                      <a:pt x="256" y="40"/>
                      <a:pt x="256" y="40"/>
                    </a:cubicBezTo>
                    <a:moveTo>
                      <a:pt x="214" y="0"/>
                    </a:moveTo>
                    <a:cubicBezTo>
                      <a:pt x="214" y="0"/>
                      <a:pt x="214" y="0"/>
                      <a:pt x="214" y="0"/>
                    </a:cubicBezTo>
                    <a:cubicBezTo>
                      <a:pt x="161" y="0"/>
                      <a:pt x="188" y="8"/>
                      <a:pt x="178" y="11"/>
                    </a:cubicBezTo>
                    <a:cubicBezTo>
                      <a:pt x="178" y="11"/>
                      <a:pt x="178" y="11"/>
                      <a:pt x="177" y="11"/>
                    </a:cubicBezTo>
                    <a:cubicBezTo>
                      <a:pt x="177" y="12"/>
                      <a:pt x="177" y="12"/>
                      <a:pt x="177" y="12"/>
                    </a:cubicBezTo>
                    <a:cubicBezTo>
                      <a:pt x="175" y="12"/>
                      <a:pt x="173" y="12"/>
                      <a:pt x="171" y="12"/>
                    </a:cubicBezTo>
                    <a:cubicBezTo>
                      <a:pt x="169" y="12"/>
                      <a:pt x="167" y="12"/>
                      <a:pt x="165" y="12"/>
                    </a:cubicBezTo>
                    <a:cubicBezTo>
                      <a:pt x="165" y="12"/>
                      <a:pt x="165" y="12"/>
                      <a:pt x="165" y="12"/>
                    </a:cubicBezTo>
                    <a:cubicBezTo>
                      <a:pt x="165" y="12"/>
                      <a:pt x="165" y="12"/>
                      <a:pt x="165" y="12"/>
                    </a:cubicBezTo>
                    <a:cubicBezTo>
                      <a:pt x="161" y="12"/>
                      <a:pt x="157" y="12"/>
                      <a:pt x="153" y="12"/>
                    </a:cubicBezTo>
                    <a:cubicBezTo>
                      <a:pt x="150" y="12"/>
                      <a:pt x="146" y="12"/>
                      <a:pt x="143" y="12"/>
                    </a:cubicBezTo>
                    <a:cubicBezTo>
                      <a:pt x="143" y="12"/>
                      <a:pt x="143" y="12"/>
                      <a:pt x="143" y="12"/>
                    </a:cubicBezTo>
                    <a:cubicBezTo>
                      <a:pt x="136" y="12"/>
                      <a:pt x="128" y="12"/>
                      <a:pt x="121" y="12"/>
                    </a:cubicBezTo>
                    <a:cubicBezTo>
                      <a:pt x="117" y="12"/>
                      <a:pt x="113" y="12"/>
                      <a:pt x="108" y="12"/>
                    </a:cubicBezTo>
                    <a:cubicBezTo>
                      <a:pt x="112" y="16"/>
                      <a:pt x="116" y="21"/>
                      <a:pt x="117" y="25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5" y="28"/>
                      <a:pt x="114" y="30"/>
                      <a:pt x="112" y="32"/>
                    </a:cubicBezTo>
                    <a:cubicBezTo>
                      <a:pt x="80" y="34"/>
                      <a:pt x="74" y="38"/>
                      <a:pt x="74" y="43"/>
                    </a:cubicBezTo>
                    <a:cubicBezTo>
                      <a:pt x="74" y="45"/>
                      <a:pt x="76" y="48"/>
                      <a:pt x="76" y="51"/>
                    </a:cubicBezTo>
                    <a:cubicBezTo>
                      <a:pt x="76" y="53"/>
                      <a:pt x="73" y="56"/>
                      <a:pt x="64" y="59"/>
                    </a:cubicBezTo>
                    <a:cubicBezTo>
                      <a:pt x="46" y="59"/>
                      <a:pt x="28" y="60"/>
                      <a:pt x="11" y="61"/>
                    </a:cubicBezTo>
                    <a:cubicBezTo>
                      <a:pt x="19" y="63"/>
                      <a:pt x="28" y="65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70"/>
                      <a:pt x="59" y="72"/>
                      <a:pt x="59" y="75"/>
                    </a:cubicBezTo>
                    <a:cubicBezTo>
                      <a:pt x="59" y="76"/>
                      <a:pt x="57" y="77"/>
                      <a:pt x="52" y="77"/>
                    </a:cubicBezTo>
                    <a:cubicBezTo>
                      <a:pt x="37" y="79"/>
                      <a:pt x="25" y="80"/>
                      <a:pt x="14" y="82"/>
                    </a:cubicBezTo>
                    <a:cubicBezTo>
                      <a:pt x="12" y="84"/>
                      <a:pt x="11" y="87"/>
                      <a:pt x="9" y="89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16" y="106"/>
                      <a:pt x="31" y="108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62" y="110"/>
                      <a:pt x="79" y="109"/>
                      <a:pt x="97" y="108"/>
                    </a:cubicBezTo>
                    <a:cubicBezTo>
                      <a:pt x="99" y="106"/>
                      <a:pt x="100" y="103"/>
                      <a:pt x="102" y="101"/>
                    </a:cubicBezTo>
                    <a:cubicBezTo>
                      <a:pt x="102" y="100"/>
                      <a:pt x="103" y="100"/>
                      <a:pt x="103" y="99"/>
                    </a:cubicBezTo>
                    <a:cubicBezTo>
                      <a:pt x="95" y="96"/>
                      <a:pt x="83" y="93"/>
                      <a:pt x="139" y="91"/>
                    </a:cubicBezTo>
                    <a:cubicBezTo>
                      <a:pt x="147" y="80"/>
                      <a:pt x="147" y="80"/>
                      <a:pt x="147" y="80"/>
                    </a:cubicBezTo>
                    <a:cubicBezTo>
                      <a:pt x="135" y="77"/>
                      <a:pt x="122" y="72"/>
                      <a:pt x="155" y="72"/>
                    </a:cubicBezTo>
                    <a:cubicBezTo>
                      <a:pt x="163" y="72"/>
                      <a:pt x="173" y="72"/>
                      <a:pt x="186" y="72"/>
                    </a:cubicBezTo>
                    <a:cubicBezTo>
                      <a:pt x="190" y="72"/>
                      <a:pt x="197" y="72"/>
                      <a:pt x="204" y="71"/>
                    </a:cubicBezTo>
                    <a:cubicBezTo>
                      <a:pt x="205" y="70"/>
                      <a:pt x="206" y="68"/>
                      <a:pt x="207" y="67"/>
                    </a:cubicBezTo>
                    <a:cubicBezTo>
                      <a:pt x="214" y="62"/>
                      <a:pt x="224" y="58"/>
                      <a:pt x="233" y="54"/>
                    </a:cubicBezTo>
                    <a:cubicBezTo>
                      <a:pt x="235" y="51"/>
                      <a:pt x="236" y="49"/>
                      <a:pt x="238" y="46"/>
                    </a:cubicBezTo>
                    <a:cubicBezTo>
                      <a:pt x="236" y="45"/>
                      <a:pt x="167" y="40"/>
                      <a:pt x="254" y="40"/>
                    </a:cubicBezTo>
                    <a:cubicBezTo>
                      <a:pt x="254" y="40"/>
                      <a:pt x="254" y="40"/>
                      <a:pt x="254" y="40"/>
                    </a:cubicBezTo>
                    <a:cubicBezTo>
                      <a:pt x="254" y="40"/>
                      <a:pt x="254" y="40"/>
                      <a:pt x="254" y="40"/>
                    </a:cubicBezTo>
                    <a:cubicBezTo>
                      <a:pt x="254" y="40"/>
                      <a:pt x="254" y="40"/>
                      <a:pt x="254" y="40"/>
                    </a:cubicBezTo>
                    <a:cubicBezTo>
                      <a:pt x="254" y="40"/>
                      <a:pt x="255" y="40"/>
                      <a:pt x="256" y="40"/>
                    </a:cubicBezTo>
                    <a:cubicBezTo>
                      <a:pt x="256" y="40"/>
                      <a:pt x="256" y="40"/>
                      <a:pt x="256" y="40"/>
                    </a:cubicBezTo>
                    <a:cubicBezTo>
                      <a:pt x="256" y="40"/>
                      <a:pt x="256" y="40"/>
                      <a:pt x="256" y="40"/>
                    </a:cubicBezTo>
                    <a:cubicBezTo>
                      <a:pt x="256" y="40"/>
                      <a:pt x="256" y="40"/>
                      <a:pt x="256" y="40"/>
                    </a:cubicBezTo>
                    <a:cubicBezTo>
                      <a:pt x="257" y="39"/>
                      <a:pt x="257" y="39"/>
                      <a:pt x="257" y="39"/>
                    </a:cubicBezTo>
                    <a:cubicBezTo>
                      <a:pt x="272" y="37"/>
                      <a:pt x="284" y="34"/>
                      <a:pt x="296" y="32"/>
                    </a:cubicBezTo>
                    <a:cubicBezTo>
                      <a:pt x="289" y="31"/>
                      <a:pt x="286" y="30"/>
                      <a:pt x="280" y="29"/>
                    </a:cubicBezTo>
                    <a:cubicBezTo>
                      <a:pt x="277" y="29"/>
                      <a:pt x="271" y="28"/>
                      <a:pt x="264" y="27"/>
                    </a:cubicBezTo>
                    <a:cubicBezTo>
                      <a:pt x="264" y="27"/>
                      <a:pt x="264" y="27"/>
                      <a:pt x="263" y="27"/>
                    </a:cubicBezTo>
                    <a:cubicBezTo>
                      <a:pt x="263" y="27"/>
                      <a:pt x="263" y="27"/>
                      <a:pt x="263" y="27"/>
                    </a:cubicBezTo>
                    <a:cubicBezTo>
                      <a:pt x="263" y="27"/>
                      <a:pt x="263" y="27"/>
                      <a:pt x="262" y="26"/>
                    </a:cubicBezTo>
                    <a:cubicBezTo>
                      <a:pt x="242" y="21"/>
                      <a:pt x="230" y="17"/>
                      <a:pt x="260" y="17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3" y="17"/>
                      <a:pt x="266" y="17"/>
                      <a:pt x="269" y="17"/>
                    </a:cubicBezTo>
                    <a:cubicBezTo>
                      <a:pt x="269" y="17"/>
                      <a:pt x="270" y="17"/>
                      <a:pt x="270" y="17"/>
                    </a:cubicBezTo>
                    <a:cubicBezTo>
                      <a:pt x="270" y="17"/>
                      <a:pt x="270" y="17"/>
                      <a:pt x="270" y="17"/>
                    </a:cubicBezTo>
                    <a:cubicBezTo>
                      <a:pt x="270" y="17"/>
                      <a:pt x="270" y="17"/>
                      <a:pt x="270" y="17"/>
                    </a:cubicBezTo>
                    <a:cubicBezTo>
                      <a:pt x="270" y="17"/>
                      <a:pt x="270" y="17"/>
                      <a:pt x="270" y="17"/>
                    </a:cubicBezTo>
                    <a:cubicBezTo>
                      <a:pt x="260" y="12"/>
                      <a:pt x="246" y="6"/>
                      <a:pt x="232" y="0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232" y="0"/>
                      <a:pt x="231" y="0"/>
                      <a:pt x="23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23" y="0"/>
                      <a:pt x="218" y="0"/>
                      <a:pt x="214" y="0"/>
                    </a:cubicBezTo>
                    <a:cubicBezTo>
                      <a:pt x="214" y="0"/>
                      <a:pt x="214" y="0"/>
                      <a:pt x="214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2" name="Freeform 3629">
                <a:extLst>
                  <a:ext uri="{FF2B5EF4-FFF2-40B4-BE49-F238E27FC236}">
                    <a16:creationId xmlns:a16="http://schemas.microsoft.com/office/drawing/2014/main" id="{20740A08-5887-4D04-90B9-109C30E03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6" y="3230"/>
                <a:ext cx="180" cy="11"/>
              </a:xfrm>
              <a:custGeom>
                <a:avLst/>
                <a:gdLst>
                  <a:gd name="T0" fmla="*/ 167 w 211"/>
                  <a:gd name="T1" fmla="*/ 0 h 14"/>
                  <a:gd name="T2" fmla="*/ 0 w 211"/>
                  <a:gd name="T3" fmla="*/ 1 h 14"/>
                  <a:gd name="T4" fmla="*/ 12 w 211"/>
                  <a:gd name="T5" fmla="*/ 3 h 14"/>
                  <a:gd name="T6" fmla="*/ 141 w 211"/>
                  <a:gd name="T7" fmla="*/ 13 h 14"/>
                  <a:gd name="T8" fmla="*/ 172 w 211"/>
                  <a:gd name="T9" fmla="*/ 14 h 14"/>
                  <a:gd name="T10" fmla="*/ 207 w 211"/>
                  <a:gd name="T11" fmla="*/ 13 h 14"/>
                  <a:gd name="T12" fmla="*/ 206 w 211"/>
                  <a:gd name="T13" fmla="*/ 12 h 14"/>
                  <a:gd name="T14" fmla="*/ 211 w 211"/>
                  <a:gd name="T15" fmla="*/ 8 h 14"/>
                  <a:gd name="T16" fmla="*/ 167 w 211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14">
                    <a:moveTo>
                      <a:pt x="167" y="0"/>
                    </a:moveTo>
                    <a:cubicBezTo>
                      <a:pt x="111" y="1"/>
                      <a:pt x="52" y="0"/>
                      <a:pt x="0" y="1"/>
                    </a:cubicBezTo>
                    <a:cubicBezTo>
                      <a:pt x="3" y="2"/>
                      <a:pt x="9" y="3"/>
                      <a:pt x="12" y="3"/>
                    </a:cubicBezTo>
                    <a:cubicBezTo>
                      <a:pt x="55" y="6"/>
                      <a:pt x="98" y="10"/>
                      <a:pt x="141" y="13"/>
                    </a:cubicBezTo>
                    <a:cubicBezTo>
                      <a:pt x="152" y="13"/>
                      <a:pt x="161" y="13"/>
                      <a:pt x="172" y="14"/>
                    </a:cubicBezTo>
                    <a:cubicBezTo>
                      <a:pt x="186" y="14"/>
                      <a:pt x="196" y="13"/>
                      <a:pt x="207" y="13"/>
                    </a:cubicBezTo>
                    <a:cubicBezTo>
                      <a:pt x="206" y="13"/>
                      <a:pt x="206" y="12"/>
                      <a:pt x="206" y="12"/>
                    </a:cubicBezTo>
                    <a:cubicBezTo>
                      <a:pt x="206" y="10"/>
                      <a:pt x="211" y="9"/>
                      <a:pt x="211" y="8"/>
                    </a:cubicBezTo>
                    <a:cubicBezTo>
                      <a:pt x="211" y="6"/>
                      <a:pt x="203" y="4"/>
                      <a:pt x="16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3" name="Freeform 3630">
                <a:extLst>
                  <a:ext uri="{FF2B5EF4-FFF2-40B4-BE49-F238E27FC236}">
                    <a16:creationId xmlns:a16="http://schemas.microsoft.com/office/drawing/2014/main" id="{44839C49-8EEE-421C-AA91-06A9C4E90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" y="3256"/>
                <a:ext cx="139" cy="12"/>
              </a:xfrm>
              <a:custGeom>
                <a:avLst/>
                <a:gdLst>
                  <a:gd name="T0" fmla="*/ 0 w 162"/>
                  <a:gd name="T1" fmla="*/ 0 h 14"/>
                  <a:gd name="T2" fmla="*/ 14 w 162"/>
                  <a:gd name="T3" fmla="*/ 5 h 14"/>
                  <a:gd name="T4" fmla="*/ 14 w 162"/>
                  <a:gd name="T5" fmla="*/ 5 h 14"/>
                  <a:gd name="T6" fmla="*/ 140 w 162"/>
                  <a:gd name="T7" fmla="*/ 14 h 14"/>
                  <a:gd name="T8" fmla="*/ 158 w 162"/>
                  <a:gd name="T9" fmla="*/ 12 h 14"/>
                  <a:gd name="T10" fmla="*/ 158 w 162"/>
                  <a:gd name="T11" fmla="*/ 12 h 14"/>
                  <a:gd name="T12" fmla="*/ 162 w 162"/>
                  <a:gd name="T13" fmla="*/ 7 h 14"/>
                  <a:gd name="T14" fmla="*/ 162 w 162"/>
                  <a:gd name="T15" fmla="*/ 7 h 14"/>
                  <a:gd name="T16" fmla="*/ 145 w 162"/>
                  <a:gd name="T17" fmla="*/ 6 h 14"/>
                  <a:gd name="T18" fmla="*/ 145 w 162"/>
                  <a:gd name="T19" fmla="*/ 6 h 14"/>
                  <a:gd name="T20" fmla="*/ 0 w 162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2" h="14">
                    <a:moveTo>
                      <a:pt x="0" y="0"/>
                    </a:moveTo>
                    <a:cubicBezTo>
                      <a:pt x="6" y="2"/>
                      <a:pt x="8" y="3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7" y="8"/>
                      <a:pt x="97" y="11"/>
                      <a:pt x="140" y="14"/>
                    </a:cubicBezTo>
                    <a:cubicBezTo>
                      <a:pt x="147" y="14"/>
                      <a:pt x="154" y="13"/>
                      <a:pt x="158" y="12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9" y="10"/>
                      <a:pt x="161" y="9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58" y="7"/>
                      <a:pt x="152" y="7"/>
                      <a:pt x="145" y="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98" y="4"/>
                      <a:pt x="50" y="2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4" name="Freeform 3631">
                <a:extLst>
                  <a:ext uri="{FF2B5EF4-FFF2-40B4-BE49-F238E27FC236}">
                    <a16:creationId xmlns:a16="http://schemas.microsoft.com/office/drawing/2014/main" id="{038F61D8-6E5B-4A34-B83C-E47DA6C8D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6" y="3164"/>
                <a:ext cx="629" cy="311"/>
              </a:xfrm>
              <a:custGeom>
                <a:avLst/>
                <a:gdLst>
                  <a:gd name="T0" fmla="*/ 517 w 737"/>
                  <a:gd name="T1" fmla="*/ 36 h 366"/>
                  <a:gd name="T2" fmla="*/ 483 w 737"/>
                  <a:gd name="T3" fmla="*/ 36 h 366"/>
                  <a:gd name="T4" fmla="*/ 470 w 737"/>
                  <a:gd name="T5" fmla="*/ 42 h 366"/>
                  <a:gd name="T6" fmla="*/ 437 w 737"/>
                  <a:gd name="T7" fmla="*/ 53 h 366"/>
                  <a:gd name="T8" fmla="*/ 471 w 737"/>
                  <a:gd name="T9" fmla="*/ 76 h 366"/>
                  <a:gd name="T10" fmla="*/ 398 w 737"/>
                  <a:gd name="T11" fmla="*/ 87 h 366"/>
                  <a:gd name="T12" fmla="*/ 426 w 737"/>
                  <a:gd name="T13" fmla="*/ 104 h 366"/>
                  <a:gd name="T14" fmla="*/ 409 w 737"/>
                  <a:gd name="T15" fmla="*/ 103 h 366"/>
                  <a:gd name="T16" fmla="*/ 407 w 737"/>
                  <a:gd name="T17" fmla="*/ 103 h 366"/>
                  <a:gd name="T18" fmla="*/ 333 w 737"/>
                  <a:gd name="T19" fmla="*/ 107 h 366"/>
                  <a:gd name="T20" fmla="*/ 351 w 737"/>
                  <a:gd name="T21" fmla="*/ 126 h 366"/>
                  <a:gd name="T22" fmla="*/ 328 w 737"/>
                  <a:gd name="T23" fmla="*/ 126 h 366"/>
                  <a:gd name="T24" fmla="*/ 366 w 737"/>
                  <a:gd name="T25" fmla="*/ 139 h 366"/>
                  <a:gd name="T26" fmla="*/ 283 w 737"/>
                  <a:gd name="T27" fmla="*/ 163 h 366"/>
                  <a:gd name="T28" fmla="*/ 259 w 737"/>
                  <a:gd name="T29" fmla="*/ 171 h 366"/>
                  <a:gd name="T30" fmla="*/ 254 w 737"/>
                  <a:gd name="T31" fmla="*/ 178 h 366"/>
                  <a:gd name="T32" fmla="*/ 255 w 737"/>
                  <a:gd name="T33" fmla="*/ 178 h 366"/>
                  <a:gd name="T34" fmla="*/ 219 w 737"/>
                  <a:gd name="T35" fmla="*/ 194 h 366"/>
                  <a:gd name="T36" fmla="*/ 183 w 737"/>
                  <a:gd name="T37" fmla="*/ 194 h 366"/>
                  <a:gd name="T38" fmla="*/ 181 w 737"/>
                  <a:gd name="T39" fmla="*/ 194 h 366"/>
                  <a:gd name="T40" fmla="*/ 172 w 737"/>
                  <a:gd name="T41" fmla="*/ 204 h 366"/>
                  <a:gd name="T42" fmla="*/ 170 w 737"/>
                  <a:gd name="T43" fmla="*/ 229 h 366"/>
                  <a:gd name="T44" fmla="*/ 163 w 737"/>
                  <a:gd name="T45" fmla="*/ 238 h 366"/>
                  <a:gd name="T46" fmla="*/ 109 w 737"/>
                  <a:gd name="T47" fmla="*/ 246 h 366"/>
                  <a:gd name="T48" fmla="*/ 50 w 737"/>
                  <a:gd name="T49" fmla="*/ 263 h 366"/>
                  <a:gd name="T50" fmla="*/ 68 w 737"/>
                  <a:gd name="T51" fmla="*/ 280 h 366"/>
                  <a:gd name="T52" fmla="*/ 60 w 737"/>
                  <a:gd name="T53" fmla="*/ 280 h 366"/>
                  <a:gd name="T54" fmla="*/ 19 w 737"/>
                  <a:gd name="T55" fmla="*/ 284 h 366"/>
                  <a:gd name="T56" fmla="*/ 209 w 737"/>
                  <a:gd name="T57" fmla="*/ 321 h 366"/>
                  <a:gd name="T58" fmla="*/ 172 w 737"/>
                  <a:gd name="T59" fmla="*/ 331 h 366"/>
                  <a:gd name="T60" fmla="*/ 192 w 737"/>
                  <a:gd name="T61" fmla="*/ 345 h 366"/>
                  <a:gd name="T62" fmla="*/ 144 w 737"/>
                  <a:gd name="T63" fmla="*/ 352 h 366"/>
                  <a:gd name="T64" fmla="*/ 138 w 737"/>
                  <a:gd name="T65" fmla="*/ 358 h 366"/>
                  <a:gd name="T66" fmla="*/ 244 w 737"/>
                  <a:gd name="T67" fmla="*/ 348 h 366"/>
                  <a:gd name="T68" fmla="*/ 259 w 737"/>
                  <a:gd name="T69" fmla="*/ 325 h 366"/>
                  <a:gd name="T70" fmla="*/ 297 w 737"/>
                  <a:gd name="T71" fmla="*/ 316 h 366"/>
                  <a:gd name="T72" fmla="*/ 312 w 737"/>
                  <a:gd name="T73" fmla="*/ 317 h 366"/>
                  <a:gd name="T74" fmla="*/ 350 w 737"/>
                  <a:gd name="T75" fmla="*/ 309 h 366"/>
                  <a:gd name="T76" fmla="*/ 340 w 737"/>
                  <a:gd name="T77" fmla="*/ 301 h 366"/>
                  <a:gd name="T78" fmla="*/ 324 w 737"/>
                  <a:gd name="T79" fmla="*/ 279 h 366"/>
                  <a:gd name="T80" fmla="*/ 421 w 737"/>
                  <a:gd name="T81" fmla="*/ 277 h 366"/>
                  <a:gd name="T82" fmla="*/ 433 w 737"/>
                  <a:gd name="T83" fmla="*/ 260 h 366"/>
                  <a:gd name="T84" fmla="*/ 430 w 737"/>
                  <a:gd name="T85" fmla="*/ 238 h 366"/>
                  <a:gd name="T86" fmla="*/ 456 w 737"/>
                  <a:gd name="T87" fmla="*/ 224 h 366"/>
                  <a:gd name="T88" fmla="*/ 476 w 737"/>
                  <a:gd name="T89" fmla="*/ 193 h 366"/>
                  <a:gd name="T90" fmla="*/ 444 w 737"/>
                  <a:gd name="T91" fmla="*/ 173 h 366"/>
                  <a:gd name="T92" fmla="*/ 452 w 737"/>
                  <a:gd name="T93" fmla="*/ 174 h 366"/>
                  <a:gd name="T94" fmla="*/ 459 w 737"/>
                  <a:gd name="T95" fmla="*/ 174 h 366"/>
                  <a:gd name="T96" fmla="*/ 460 w 737"/>
                  <a:gd name="T97" fmla="*/ 174 h 366"/>
                  <a:gd name="T98" fmla="*/ 465 w 737"/>
                  <a:gd name="T99" fmla="*/ 175 h 366"/>
                  <a:gd name="T100" fmla="*/ 472 w 737"/>
                  <a:gd name="T101" fmla="*/ 176 h 366"/>
                  <a:gd name="T102" fmla="*/ 456 w 737"/>
                  <a:gd name="T103" fmla="*/ 152 h 366"/>
                  <a:gd name="T104" fmla="*/ 535 w 737"/>
                  <a:gd name="T105" fmla="*/ 137 h 366"/>
                  <a:gd name="T106" fmla="*/ 580 w 737"/>
                  <a:gd name="T107" fmla="*/ 138 h 366"/>
                  <a:gd name="T108" fmla="*/ 686 w 737"/>
                  <a:gd name="T109" fmla="*/ 102 h 366"/>
                  <a:gd name="T110" fmla="*/ 677 w 737"/>
                  <a:gd name="T111" fmla="*/ 89 h 366"/>
                  <a:gd name="T112" fmla="*/ 662 w 737"/>
                  <a:gd name="T113" fmla="*/ 62 h 366"/>
                  <a:gd name="T114" fmla="*/ 578 w 737"/>
                  <a:gd name="T115" fmla="*/ 1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37" h="366">
                    <a:moveTo>
                      <a:pt x="471" y="0"/>
                    </a:moveTo>
                    <a:cubicBezTo>
                      <a:pt x="462" y="3"/>
                      <a:pt x="453" y="6"/>
                      <a:pt x="447" y="9"/>
                    </a:cubicBezTo>
                    <a:cubicBezTo>
                      <a:pt x="464" y="11"/>
                      <a:pt x="477" y="11"/>
                      <a:pt x="494" y="13"/>
                    </a:cubicBezTo>
                    <a:cubicBezTo>
                      <a:pt x="494" y="13"/>
                      <a:pt x="494" y="13"/>
                      <a:pt x="494" y="13"/>
                    </a:cubicBezTo>
                    <a:cubicBezTo>
                      <a:pt x="494" y="13"/>
                      <a:pt x="494" y="13"/>
                      <a:pt x="494" y="13"/>
                    </a:cubicBezTo>
                    <a:cubicBezTo>
                      <a:pt x="488" y="21"/>
                      <a:pt x="597" y="36"/>
                      <a:pt x="517" y="36"/>
                    </a:cubicBezTo>
                    <a:cubicBezTo>
                      <a:pt x="517" y="36"/>
                      <a:pt x="517" y="36"/>
                      <a:pt x="517" y="36"/>
                    </a:cubicBezTo>
                    <a:cubicBezTo>
                      <a:pt x="508" y="36"/>
                      <a:pt x="498" y="36"/>
                      <a:pt x="485" y="36"/>
                    </a:cubicBezTo>
                    <a:cubicBezTo>
                      <a:pt x="485" y="36"/>
                      <a:pt x="485" y="36"/>
                      <a:pt x="485" y="36"/>
                    </a:cubicBezTo>
                    <a:cubicBezTo>
                      <a:pt x="484" y="36"/>
                      <a:pt x="484" y="36"/>
                      <a:pt x="484" y="36"/>
                    </a:cubicBezTo>
                    <a:cubicBezTo>
                      <a:pt x="484" y="36"/>
                      <a:pt x="484" y="36"/>
                      <a:pt x="483" y="36"/>
                    </a:cubicBezTo>
                    <a:cubicBezTo>
                      <a:pt x="483" y="36"/>
                      <a:pt x="483" y="36"/>
                      <a:pt x="483" y="36"/>
                    </a:cubicBezTo>
                    <a:cubicBezTo>
                      <a:pt x="483" y="36"/>
                      <a:pt x="483" y="36"/>
                      <a:pt x="483" y="36"/>
                    </a:cubicBezTo>
                    <a:cubicBezTo>
                      <a:pt x="483" y="36"/>
                      <a:pt x="483" y="36"/>
                      <a:pt x="483" y="36"/>
                    </a:cubicBezTo>
                    <a:cubicBezTo>
                      <a:pt x="482" y="35"/>
                      <a:pt x="481" y="35"/>
                      <a:pt x="480" y="35"/>
                    </a:cubicBezTo>
                    <a:cubicBezTo>
                      <a:pt x="480" y="35"/>
                      <a:pt x="480" y="35"/>
                      <a:pt x="479" y="35"/>
                    </a:cubicBezTo>
                    <a:cubicBezTo>
                      <a:pt x="483" y="36"/>
                      <a:pt x="484" y="37"/>
                      <a:pt x="484" y="37"/>
                    </a:cubicBezTo>
                    <a:cubicBezTo>
                      <a:pt x="484" y="39"/>
                      <a:pt x="470" y="40"/>
                      <a:pt x="470" y="42"/>
                    </a:cubicBezTo>
                    <a:cubicBezTo>
                      <a:pt x="470" y="43"/>
                      <a:pt x="484" y="45"/>
                      <a:pt x="536" y="50"/>
                    </a:cubicBezTo>
                    <a:cubicBezTo>
                      <a:pt x="542" y="50"/>
                      <a:pt x="549" y="51"/>
                      <a:pt x="552" y="52"/>
                    </a:cubicBezTo>
                    <a:cubicBezTo>
                      <a:pt x="535" y="53"/>
                      <a:pt x="519" y="54"/>
                      <a:pt x="502" y="55"/>
                    </a:cubicBezTo>
                    <a:cubicBezTo>
                      <a:pt x="502" y="55"/>
                      <a:pt x="502" y="55"/>
                      <a:pt x="502" y="55"/>
                    </a:cubicBezTo>
                    <a:cubicBezTo>
                      <a:pt x="479" y="54"/>
                      <a:pt x="458" y="52"/>
                      <a:pt x="438" y="51"/>
                    </a:cubicBezTo>
                    <a:cubicBezTo>
                      <a:pt x="438" y="52"/>
                      <a:pt x="438" y="52"/>
                      <a:pt x="437" y="53"/>
                    </a:cubicBezTo>
                    <a:cubicBezTo>
                      <a:pt x="437" y="53"/>
                      <a:pt x="437" y="53"/>
                      <a:pt x="437" y="53"/>
                    </a:cubicBezTo>
                    <a:cubicBezTo>
                      <a:pt x="437" y="54"/>
                      <a:pt x="455" y="57"/>
                      <a:pt x="455" y="59"/>
                    </a:cubicBezTo>
                    <a:cubicBezTo>
                      <a:pt x="455" y="60"/>
                      <a:pt x="449" y="61"/>
                      <a:pt x="431" y="62"/>
                    </a:cubicBezTo>
                    <a:cubicBezTo>
                      <a:pt x="424" y="63"/>
                      <a:pt x="417" y="63"/>
                      <a:pt x="413" y="63"/>
                    </a:cubicBezTo>
                    <a:cubicBezTo>
                      <a:pt x="432" y="68"/>
                      <a:pt x="452" y="72"/>
                      <a:pt x="471" y="76"/>
                    </a:cubicBezTo>
                    <a:cubicBezTo>
                      <a:pt x="471" y="76"/>
                      <a:pt x="471" y="76"/>
                      <a:pt x="471" y="76"/>
                    </a:cubicBezTo>
                    <a:cubicBezTo>
                      <a:pt x="471" y="76"/>
                      <a:pt x="471" y="76"/>
                      <a:pt x="471" y="76"/>
                    </a:cubicBezTo>
                    <a:cubicBezTo>
                      <a:pt x="450" y="77"/>
                      <a:pt x="417" y="76"/>
                      <a:pt x="417" y="79"/>
                    </a:cubicBezTo>
                    <a:cubicBezTo>
                      <a:pt x="417" y="79"/>
                      <a:pt x="418" y="80"/>
                      <a:pt x="420" y="80"/>
                    </a:cubicBezTo>
                    <a:cubicBezTo>
                      <a:pt x="420" y="80"/>
                      <a:pt x="420" y="80"/>
                      <a:pt x="420" y="80"/>
                    </a:cubicBezTo>
                    <a:cubicBezTo>
                      <a:pt x="420" y="80"/>
                      <a:pt x="420" y="80"/>
                      <a:pt x="420" y="80"/>
                    </a:cubicBezTo>
                    <a:cubicBezTo>
                      <a:pt x="412" y="83"/>
                      <a:pt x="403" y="85"/>
                      <a:pt x="398" y="87"/>
                    </a:cubicBezTo>
                    <a:cubicBezTo>
                      <a:pt x="413" y="91"/>
                      <a:pt x="424" y="95"/>
                      <a:pt x="439" y="99"/>
                    </a:cubicBezTo>
                    <a:cubicBezTo>
                      <a:pt x="439" y="99"/>
                      <a:pt x="439" y="99"/>
                      <a:pt x="439" y="99"/>
                    </a:cubicBezTo>
                    <a:cubicBezTo>
                      <a:pt x="439" y="99"/>
                      <a:pt x="439" y="99"/>
                      <a:pt x="439" y="99"/>
                    </a:cubicBezTo>
                    <a:cubicBezTo>
                      <a:pt x="438" y="101"/>
                      <a:pt x="440" y="104"/>
                      <a:pt x="426" y="104"/>
                    </a:cubicBezTo>
                    <a:cubicBezTo>
                      <a:pt x="426" y="104"/>
                      <a:pt x="426" y="104"/>
                      <a:pt x="426" y="104"/>
                    </a:cubicBezTo>
                    <a:cubicBezTo>
                      <a:pt x="426" y="104"/>
                      <a:pt x="426" y="104"/>
                      <a:pt x="426" y="104"/>
                    </a:cubicBezTo>
                    <a:cubicBezTo>
                      <a:pt x="426" y="104"/>
                      <a:pt x="426" y="104"/>
                      <a:pt x="426" y="104"/>
                    </a:cubicBezTo>
                    <a:cubicBezTo>
                      <a:pt x="426" y="104"/>
                      <a:pt x="426" y="104"/>
                      <a:pt x="426" y="104"/>
                    </a:cubicBezTo>
                    <a:cubicBezTo>
                      <a:pt x="425" y="104"/>
                      <a:pt x="425" y="104"/>
                      <a:pt x="425" y="104"/>
                    </a:cubicBezTo>
                    <a:cubicBezTo>
                      <a:pt x="425" y="104"/>
                      <a:pt x="425" y="104"/>
                      <a:pt x="425" y="104"/>
                    </a:cubicBezTo>
                    <a:cubicBezTo>
                      <a:pt x="421" y="104"/>
                      <a:pt x="416" y="104"/>
                      <a:pt x="409" y="103"/>
                    </a:cubicBezTo>
                    <a:cubicBezTo>
                      <a:pt x="409" y="103"/>
                      <a:pt x="409" y="103"/>
                      <a:pt x="409" y="103"/>
                    </a:cubicBezTo>
                    <a:cubicBezTo>
                      <a:pt x="409" y="103"/>
                      <a:pt x="409" y="103"/>
                      <a:pt x="409" y="103"/>
                    </a:cubicBezTo>
                    <a:cubicBezTo>
                      <a:pt x="409" y="103"/>
                      <a:pt x="409" y="103"/>
                      <a:pt x="409" y="103"/>
                    </a:cubicBezTo>
                    <a:cubicBezTo>
                      <a:pt x="409" y="103"/>
                      <a:pt x="409" y="103"/>
                      <a:pt x="409" y="103"/>
                    </a:cubicBezTo>
                    <a:cubicBezTo>
                      <a:pt x="408" y="103"/>
                      <a:pt x="408" y="103"/>
                      <a:pt x="408" y="103"/>
                    </a:cubicBezTo>
                    <a:cubicBezTo>
                      <a:pt x="408" y="103"/>
                      <a:pt x="408" y="103"/>
                      <a:pt x="408" y="103"/>
                    </a:cubicBezTo>
                    <a:cubicBezTo>
                      <a:pt x="408" y="103"/>
                      <a:pt x="407" y="103"/>
                      <a:pt x="407" y="103"/>
                    </a:cubicBezTo>
                    <a:cubicBezTo>
                      <a:pt x="407" y="103"/>
                      <a:pt x="407" y="103"/>
                      <a:pt x="406" y="103"/>
                    </a:cubicBezTo>
                    <a:cubicBezTo>
                      <a:pt x="406" y="103"/>
                      <a:pt x="406" y="103"/>
                      <a:pt x="406" y="103"/>
                    </a:cubicBezTo>
                    <a:cubicBezTo>
                      <a:pt x="406" y="103"/>
                      <a:pt x="406" y="103"/>
                      <a:pt x="406" y="103"/>
                    </a:cubicBezTo>
                    <a:cubicBezTo>
                      <a:pt x="406" y="103"/>
                      <a:pt x="406" y="103"/>
                      <a:pt x="406" y="103"/>
                    </a:cubicBezTo>
                    <a:cubicBezTo>
                      <a:pt x="398" y="104"/>
                      <a:pt x="390" y="106"/>
                      <a:pt x="385" y="107"/>
                    </a:cubicBezTo>
                    <a:cubicBezTo>
                      <a:pt x="367" y="107"/>
                      <a:pt x="351" y="107"/>
                      <a:pt x="333" y="107"/>
                    </a:cubicBezTo>
                    <a:cubicBezTo>
                      <a:pt x="349" y="110"/>
                      <a:pt x="364" y="114"/>
                      <a:pt x="379" y="117"/>
                    </a:cubicBezTo>
                    <a:cubicBezTo>
                      <a:pt x="379" y="117"/>
                      <a:pt x="379" y="117"/>
                      <a:pt x="379" y="117"/>
                    </a:cubicBezTo>
                    <a:cubicBezTo>
                      <a:pt x="379" y="117"/>
                      <a:pt x="379" y="117"/>
                      <a:pt x="379" y="117"/>
                    </a:cubicBezTo>
                    <a:cubicBezTo>
                      <a:pt x="373" y="126"/>
                      <a:pt x="373" y="126"/>
                      <a:pt x="373" y="126"/>
                    </a:cubicBezTo>
                    <a:cubicBezTo>
                      <a:pt x="368" y="126"/>
                      <a:pt x="364" y="126"/>
                      <a:pt x="360" y="126"/>
                    </a:cubicBezTo>
                    <a:cubicBezTo>
                      <a:pt x="357" y="126"/>
                      <a:pt x="354" y="126"/>
                      <a:pt x="351" y="126"/>
                    </a:cubicBezTo>
                    <a:cubicBezTo>
                      <a:pt x="351" y="126"/>
                      <a:pt x="351" y="126"/>
                      <a:pt x="351" y="126"/>
                    </a:cubicBezTo>
                    <a:cubicBezTo>
                      <a:pt x="351" y="126"/>
                      <a:pt x="350" y="126"/>
                      <a:pt x="350" y="126"/>
                    </a:cubicBezTo>
                    <a:cubicBezTo>
                      <a:pt x="347" y="126"/>
                      <a:pt x="343" y="126"/>
                      <a:pt x="339" y="126"/>
                    </a:cubicBezTo>
                    <a:cubicBezTo>
                      <a:pt x="335" y="126"/>
                      <a:pt x="332" y="126"/>
                      <a:pt x="328" y="126"/>
                    </a:cubicBezTo>
                    <a:cubicBezTo>
                      <a:pt x="328" y="126"/>
                      <a:pt x="328" y="126"/>
                      <a:pt x="328" y="126"/>
                    </a:cubicBezTo>
                    <a:cubicBezTo>
                      <a:pt x="328" y="126"/>
                      <a:pt x="328" y="126"/>
                      <a:pt x="328" y="126"/>
                    </a:cubicBezTo>
                    <a:cubicBezTo>
                      <a:pt x="321" y="126"/>
                      <a:pt x="315" y="126"/>
                      <a:pt x="308" y="126"/>
                    </a:cubicBezTo>
                    <a:cubicBezTo>
                      <a:pt x="308" y="126"/>
                      <a:pt x="308" y="126"/>
                      <a:pt x="308" y="126"/>
                    </a:cubicBezTo>
                    <a:cubicBezTo>
                      <a:pt x="308" y="126"/>
                      <a:pt x="308" y="126"/>
                      <a:pt x="308" y="126"/>
                    </a:cubicBezTo>
                    <a:cubicBezTo>
                      <a:pt x="307" y="126"/>
                      <a:pt x="307" y="126"/>
                      <a:pt x="307" y="126"/>
                    </a:cubicBezTo>
                    <a:cubicBezTo>
                      <a:pt x="325" y="130"/>
                      <a:pt x="343" y="134"/>
                      <a:pt x="365" y="138"/>
                    </a:cubicBezTo>
                    <a:cubicBezTo>
                      <a:pt x="366" y="139"/>
                      <a:pt x="366" y="139"/>
                      <a:pt x="366" y="139"/>
                    </a:cubicBezTo>
                    <a:cubicBezTo>
                      <a:pt x="366" y="142"/>
                      <a:pt x="343" y="141"/>
                      <a:pt x="328" y="142"/>
                    </a:cubicBezTo>
                    <a:cubicBezTo>
                      <a:pt x="323" y="143"/>
                      <a:pt x="315" y="145"/>
                      <a:pt x="307" y="147"/>
                    </a:cubicBezTo>
                    <a:cubicBezTo>
                      <a:pt x="309" y="148"/>
                      <a:pt x="310" y="149"/>
                      <a:pt x="310" y="150"/>
                    </a:cubicBezTo>
                    <a:cubicBezTo>
                      <a:pt x="310" y="154"/>
                      <a:pt x="280" y="156"/>
                      <a:pt x="280" y="160"/>
                    </a:cubicBezTo>
                    <a:cubicBezTo>
                      <a:pt x="280" y="161"/>
                      <a:pt x="281" y="162"/>
                      <a:pt x="283" y="163"/>
                    </a:cubicBezTo>
                    <a:cubicBezTo>
                      <a:pt x="283" y="163"/>
                      <a:pt x="283" y="163"/>
                      <a:pt x="283" y="163"/>
                    </a:cubicBezTo>
                    <a:cubicBezTo>
                      <a:pt x="283" y="163"/>
                      <a:pt x="283" y="163"/>
                      <a:pt x="283" y="163"/>
                    </a:cubicBezTo>
                    <a:cubicBezTo>
                      <a:pt x="274" y="165"/>
                      <a:pt x="265" y="168"/>
                      <a:pt x="260" y="171"/>
                    </a:cubicBezTo>
                    <a:cubicBezTo>
                      <a:pt x="260" y="171"/>
                      <a:pt x="260" y="171"/>
                      <a:pt x="260" y="171"/>
                    </a:cubicBezTo>
                    <a:cubicBezTo>
                      <a:pt x="260" y="171"/>
                      <a:pt x="260" y="171"/>
                      <a:pt x="259" y="171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8" y="171"/>
                      <a:pt x="258" y="171"/>
                      <a:pt x="258" y="171"/>
                    </a:cubicBezTo>
                    <a:cubicBezTo>
                      <a:pt x="258" y="171"/>
                      <a:pt x="258" y="171"/>
                      <a:pt x="257" y="171"/>
                    </a:cubicBezTo>
                    <a:cubicBezTo>
                      <a:pt x="257" y="171"/>
                      <a:pt x="257" y="171"/>
                      <a:pt x="257" y="171"/>
                    </a:cubicBezTo>
                    <a:cubicBezTo>
                      <a:pt x="251" y="171"/>
                      <a:pt x="246" y="170"/>
                      <a:pt x="243" y="170"/>
                    </a:cubicBezTo>
                    <a:cubicBezTo>
                      <a:pt x="243" y="170"/>
                      <a:pt x="243" y="170"/>
                      <a:pt x="243" y="170"/>
                    </a:cubicBezTo>
                    <a:cubicBezTo>
                      <a:pt x="219" y="170"/>
                      <a:pt x="234" y="174"/>
                      <a:pt x="254" y="178"/>
                    </a:cubicBezTo>
                    <a:cubicBezTo>
                      <a:pt x="254" y="178"/>
                      <a:pt x="254" y="178"/>
                      <a:pt x="254" y="178"/>
                    </a:cubicBezTo>
                    <a:cubicBezTo>
                      <a:pt x="254" y="178"/>
                      <a:pt x="255" y="178"/>
                      <a:pt x="255" y="178"/>
                    </a:cubicBezTo>
                    <a:cubicBezTo>
                      <a:pt x="255" y="178"/>
                      <a:pt x="255" y="178"/>
                      <a:pt x="255" y="178"/>
                    </a:cubicBezTo>
                    <a:cubicBezTo>
                      <a:pt x="255" y="178"/>
                      <a:pt x="255" y="178"/>
                      <a:pt x="255" y="178"/>
                    </a:cubicBezTo>
                    <a:cubicBezTo>
                      <a:pt x="255" y="178"/>
                      <a:pt x="255" y="178"/>
                      <a:pt x="255" y="178"/>
                    </a:cubicBezTo>
                    <a:cubicBezTo>
                      <a:pt x="255" y="178"/>
                      <a:pt x="255" y="178"/>
                      <a:pt x="255" y="178"/>
                    </a:cubicBezTo>
                    <a:cubicBezTo>
                      <a:pt x="255" y="178"/>
                      <a:pt x="255" y="178"/>
                      <a:pt x="255" y="178"/>
                    </a:cubicBezTo>
                    <a:cubicBezTo>
                      <a:pt x="252" y="183"/>
                      <a:pt x="248" y="189"/>
                      <a:pt x="245" y="194"/>
                    </a:cubicBezTo>
                    <a:cubicBezTo>
                      <a:pt x="244" y="194"/>
                      <a:pt x="244" y="194"/>
                      <a:pt x="243" y="194"/>
                    </a:cubicBezTo>
                    <a:cubicBezTo>
                      <a:pt x="235" y="194"/>
                      <a:pt x="227" y="194"/>
                      <a:pt x="219" y="194"/>
                    </a:cubicBezTo>
                    <a:cubicBezTo>
                      <a:pt x="219" y="194"/>
                      <a:pt x="219" y="194"/>
                      <a:pt x="219" y="194"/>
                    </a:cubicBezTo>
                    <a:cubicBezTo>
                      <a:pt x="219" y="194"/>
                      <a:pt x="219" y="194"/>
                      <a:pt x="219" y="194"/>
                    </a:cubicBezTo>
                    <a:cubicBezTo>
                      <a:pt x="216" y="194"/>
                      <a:pt x="212" y="194"/>
                      <a:pt x="209" y="194"/>
                    </a:cubicBezTo>
                    <a:cubicBezTo>
                      <a:pt x="206" y="194"/>
                      <a:pt x="203" y="194"/>
                      <a:pt x="200" y="194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200" y="194"/>
                      <a:pt x="200" y="194"/>
                      <a:pt x="200" y="194"/>
                    </a:cubicBezTo>
                    <a:cubicBezTo>
                      <a:pt x="197" y="194"/>
                      <a:pt x="194" y="194"/>
                      <a:pt x="191" y="194"/>
                    </a:cubicBezTo>
                    <a:cubicBezTo>
                      <a:pt x="188" y="194"/>
                      <a:pt x="186" y="194"/>
                      <a:pt x="183" y="194"/>
                    </a:cubicBezTo>
                    <a:cubicBezTo>
                      <a:pt x="183" y="194"/>
                      <a:pt x="183" y="194"/>
                      <a:pt x="183" y="194"/>
                    </a:cubicBezTo>
                    <a:cubicBezTo>
                      <a:pt x="183" y="194"/>
                      <a:pt x="183" y="194"/>
                      <a:pt x="183" y="194"/>
                    </a:cubicBezTo>
                    <a:cubicBezTo>
                      <a:pt x="183" y="194"/>
                      <a:pt x="183" y="194"/>
                      <a:pt x="183" y="194"/>
                    </a:cubicBezTo>
                    <a:cubicBezTo>
                      <a:pt x="183" y="194"/>
                      <a:pt x="183" y="194"/>
                      <a:pt x="183" y="194"/>
                    </a:cubicBezTo>
                    <a:cubicBezTo>
                      <a:pt x="182" y="194"/>
                      <a:pt x="181" y="194"/>
                      <a:pt x="181" y="194"/>
                    </a:cubicBezTo>
                    <a:cubicBezTo>
                      <a:pt x="181" y="194"/>
                      <a:pt x="181" y="194"/>
                      <a:pt x="181" y="194"/>
                    </a:cubicBezTo>
                    <a:cubicBezTo>
                      <a:pt x="180" y="194"/>
                      <a:pt x="179" y="194"/>
                      <a:pt x="179" y="194"/>
                    </a:cubicBezTo>
                    <a:cubicBezTo>
                      <a:pt x="188" y="196"/>
                      <a:pt x="197" y="198"/>
                      <a:pt x="206" y="200"/>
                    </a:cubicBezTo>
                    <a:cubicBezTo>
                      <a:pt x="206" y="200"/>
                      <a:pt x="206" y="200"/>
                      <a:pt x="206" y="200"/>
                    </a:cubicBezTo>
                    <a:cubicBezTo>
                      <a:pt x="206" y="200"/>
                      <a:pt x="206" y="200"/>
                      <a:pt x="206" y="200"/>
                    </a:cubicBezTo>
                    <a:cubicBezTo>
                      <a:pt x="201" y="202"/>
                      <a:pt x="193" y="204"/>
                      <a:pt x="185" y="205"/>
                    </a:cubicBezTo>
                    <a:cubicBezTo>
                      <a:pt x="182" y="205"/>
                      <a:pt x="175" y="205"/>
                      <a:pt x="172" y="204"/>
                    </a:cubicBezTo>
                    <a:cubicBezTo>
                      <a:pt x="164" y="206"/>
                      <a:pt x="157" y="207"/>
                      <a:pt x="152" y="208"/>
                    </a:cubicBezTo>
                    <a:cubicBezTo>
                      <a:pt x="161" y="210"/>
                      <a:pt x="170" y="213"/>
                      <a:pt x="179" y="215"/>
                    </a:cubicBezTo>
                    <a:cubicBezTo>
                      <a:pt x="179" y="215"/>
                      <a:pt x="179" y="215"/>
                      <a:pt x="179" y="215"/>
                    </a:cubicBezTo>
                    <a:cubicBezTo>
                      <a:pt x="179" y="215"/>
                      <a:pt x="179" y="215"/>
                      <a:pt x="179" y="215"/>
                    </a:cubicBezTo>
                    <a:cubicBezTo>
                      <a:pt x="170" y="229"/>
                      <a:pt x="170" y="229"/>
                      <a:pt x="170" y="229"/>
                    </a:cubicBezTo>
                    <a:cubicBezTo>
                      <a:pt x="170" y="229"/>
                      <a:pt x="170" y="229"/>
                      <a:pt x="170" y="229"/>
                    </a:cubicBezTo>
                    <a:cubicBezTo>
                      <a:pt x="159" y="229"/>
                      <a:pt x="148" y="229"/>
                      <a:pt x="137" y="229"/>
                    </a:cubicBezTo>
                    <a:cubicBezTo>
                      <a:pt x="137" y="229"/>
                      <a:pt x="137" y="229"/>
                      <a:pt x="137" y="229"/>
                    </a:cubicBezTo>
                    <a:cubicBezTo>
                      <a:pt x="125" y="229"/>
                      <a:pt x="114" y="229"/>
                      <a:pt x="104" y="229"/>
                    </a:cubicBezTo>
                    <a:cubicBezTo>
                      <a:pt x="123" y="231"/>
                      <a:pt x="145" y="234"/>
                      <a:pt x="165" y="236"/>
                    </a:cubicBezTo>
                    <a:cubicBezTo>
                      <a:pt x="164" y="237"/>
                      <a:pt x="164" y="237"/>
                      <a:pt x="163" y="238"/>
                    </a:cubicBezTo>
                    <a:cubicBezTo>
                      <a:pt x="163" y="238"/>
                      <a:pt x="163" y="238"/>
                      <a:pt x="163" y="238"/>
                    </a:cubicBezTo>
                    <a:cubicBezTo>
                      <a:pt x="163" y="238"/>
                      <a:pt x="163" y="238"/>
                      <a:pt x="163" y="238"/>
                    </a:cubicBezTo>
                    <a:cubicBezTo>
                      <a:pt x="143" y="237"/>
                      <a:pt x="120" y="236"/>
                      <a:pt x="99" y="236"/>
                    </a:cubicBezTo>
                    <a:cubicBezTo>
                      <a:pt x="95" y="236"/>
                      <a:pt x="88" y="237"/>
                      <a:pt x="81" y="237"/>
                    </a:cubicBezTo>
                    <a:cubicBezTo>
                      <a:pt x="94" y="239"/>
                      <a:pt x="103" y="240"/>
                      <a:pt x="112" y="242"/>
                    </a:cubicBezTo>
                    <a:cubicBezTo>
                      <a:pt x="112" y="242"/>
                      <a:pt x="112" y="242"/>
                      <a:pt x="112" y="242"/>
                    </a:cubicBezTo>
                    <a:cubicBezTo>
                      <a:pt x="111" y="243"/>
                      <a:pt x="110" y="245"/>
                      <a:pt x="109" y="246"/>
                    </a:cubicBezTo>
                    <a:cubicBezTo>
                      <a:pt x="105" y="252"/>
                      <a:pt x="105" y="252"/>
                      <a:pt x="105" y="252"/>
                    </a:cubicBezTo>
                    <a:cubicBezTo>
                      <a:pt x="88" y="252"/>
                      <a:pt x="72" y="251"/>
                      <a:pt x="58" y="251"/>
                    </a:cubicBezTo>
                    <a:cubicBezTo>
                      <a:pt x="58" y="251"/>
                      <a:pt x="58" y="251"/>
                      <a:pt x="58" y="251"/>
                    </a:cubicBezTo>
                    <a:cubicBezTo>
                      <a:pt x="59" y="255"/>
                      <a:pt x="63" y="259"/>
                      <a:pt x="64" y="263"/>
                    </a:cubicBezTo>
                    <a:cubicBezTo>
                      <a:pt x="64" y="263"/>
                      <a:pt x="64" y="263"/>
                      <a:pt x="64" y="263"/>
                    </a:cubicBezTo>
                    <a:cubicBezTo>
                      <a:pt x="61" y="263"/>
                      <a:pt x="54" y="263"/>
                      <a:pt x="50" y="263"/>
                    </a:cubicBezTo>
                    <a:cubicBezTo>
                      <a:pt x="43" y="263"/>
                      <a:pt x="36" y="263"/>
                      <a:pt x="32" y="264"/>
                    </a:cubicBezTo>
                    <a:cubicBezTo>
                      <a:pt x="32" y="264"/>
                      <a:pt x="32" y="264"/>
                      <a:pt x="32" y="264"/>
                    </a:cubicBezTo>
                    <a:cubicBezTo>
                      <a:pt x="65" y="272"/>
                      <a:pt x="71" y="275"/>
                      <a:pt x="71" y="278"/>
                    </a:cubicBezTo>
                    <a:cubicBezTo>
                      <a:pt x="71" y="279"/>
                      <a:pt x="71" y="279"/>
                      <a:pt x="70" y="280"/>
                    </a:cubicBezTo>
                    <a:cubicBezTo>
                      <a:pt x="70" y="280"/>
                      <a:pt x="69" y="280"/>
                      <a:pt x="69" y="280"/>
                    </a:cubicBezTo>
                    <a:cubicBezTo>
                      <a:pt x="69" y="280"/>
                      <a:pt x="69" y="280"/>
                      <a:pt x="68" y="280"/>
                    </a:cubicBezTo>
                    <a:cubicBezTo>
                      <a:pt x="68" y="280"/>
                      <a:pt x="68" y="280"/>
                      <a:pt x="68" y="280"/>
                    </a:cubicBezTo>
                    <a:cubicBezTo>
                      <a:pt x="67" y="280"/>
                      <a:pt x="66" y="280"/>
                      <a:pt x="66" y="280"/>
                    </a:cubicBezTo>
                    <a:cubicBezTo>
                      <a:pt x="65" y="280"/>
                      <a:pt x="65" y="280"/>
                      <a:pt x="64" y="280"/>
                    </a:cubicBezTo>
                    <a:cubicBezTo>
                      <a:pt x="64" y="280"/>
                      <a:pt x="64" y="280"/>
                      <a:pt x="63" y="280"/>
                    </a:cubicBezTo>
                    <a:cubicBezTo>
                      <a:pt x="63" y="280"/>
                      <a:pt x="63" y="280"/>
                      <a:pt x="63" y="280"/>
                    </a:cubicBezTo>
                    <a:cubicBezTo>
                      <a:pt x="62" y="280"/>
                      <a:pt x="61" y="280"/>
                      <a:pt x="60" y="280"/>
                    </a:cubicBezTo>
                    <a:cubicBezTo>
                      <a:pt x="46" y="279"/>
                      <a:pt x="35" y="279"/>
                      <a:pt x="27" y="279"/>
                    </a:cubicBezTo>
                    <a:cubicBezTo>
                      <a:pt x="27" y="279"/>
                      <a:pt x="26" y="279"/>
                      <a:pt x="26" y="279"/>
                    </a:cubicBezTo>
                    <a:cubicBezTo>
                      <a:pt x="26" y="279"/>
                      <a:pt x="26" y="279"/>
                      <a:pt x="26" y="279"/>
                    </a:cubicBezTo>
                    <a:cubicBezTo>
                      <a:pt x="26" y="279"/>
                      <a:pt x="26" y="279"/>
                      <a:pt x="26" y="279"/>
                    </a:cubicBezTo>
                    <a:cubicBezTo>
                      <a:pt x="0" y="279"/>
                      <a:pt x="6" y="281"/>
                      <a:pt x="19" y="284"/>
                    </a:cubicBezTo>
                    <a:cubicBezTo>
                      <a:pt x="19" y="284"/>
                      <a:pt x="19" y="284"/>
                      <a:pt x="19" y="284"/>
                    </a:cubicBezTo>
                    <a:cubicBezTo>
                      <a:pt x="19" y="284"/>
                      <a:pt x="19" y="284"/>
                      <a:pt x="19" y="284"/>
                    </a:cubicBezTo>
                    <a:cubicBezTo>
                      <a:pt x="21" y="286"/>
                      <a:pt x="26" y="289"/>
                      <a:pt x="31" y="292"/>
                    </a:cubicBezTo>
                    <a:cubicBezTo>
                      <a:pt x="51" y="293"/>
                      <a:pt x="72" y="294"/>
                      <a:pt x="95" y="295"/>
                    </a:cubicBezTo>
                    <a:cubicBezTo>
                      <a:pt x="114" y="297"/>
                      <a:pt x="137" y="299"/>
                      <a:pt x="157" y="301"/>
                    </a:cubicBezTo>
                    <a:cubicBezTo>
                      <a:pt x="158" y="304"/>
                      <a:pt x="163" y="307"/>
                      <a:pt x="168" y="310"/>
                    </a:cubicBezTo>
                    <a:cubicBezTo>
                      <a:pt x="202" y="316"/>
                      <a:pt x="181" y="317"/>
                      <a:pt x="209" y="321"/>
                    </a:cubicBezTo>
                    <a:cubicBezTo>
                      <a:pt x="209" y="321"/>
                      <a:pt x="209" y="321"/>
                      <a:pt x="209" y="321"/>
                    </a:cubicBezTo>
                    <a:cubicBezTo>
                      <a:pt x="199" y="322"/>
                      <a:pt x="187" y="323"/>
                      <a:pt x="176" y="324"/>
                    </a:cubicBezTo>
                    <a:cubicBezTo>
                      <a:pt x="176" y="324"/>
                      <a:pt x="176" y="324"/>
                      <a:pt x="176" y="324"/>
                    </a:cubicBezTo>
                    <a:cubicBezTo>
                      <a:pt x="185" y="326"/>
                      <a:pt x="194" y="329"/>
                      <a:pt x="203" y="331"/>
                    </a:cubicBezTo>
                    <a:cubicBezTo>
                      <a:pt x="203" y="331"/>
                      <a:pt x="203" y="331"/>
                      <a:pt x="203" y="331"/>
                    </a:cubicBezTo>
                    <a:cubicBezTo>
                      <a:pt x="193" y="331"/>
                      <a:pt x="182" y="331"/>
                      <a:pt x="172" y="331"/>
                    </a:cubicBezTo>
                    <a:cubicBezTo>
                      <a:pt x="170" y="333"/>
                      <a:pt x="169" y="336"/>
                      <a:pt x="167" y="338"/>
                    </a:cubicBezTo>
                    <a:cubicBezTo>
                      <a:pt x="167" y="338"/>
                      <a:pt x="167" y="338"/>
                      <a:pt x="167" y="338"/>
                    </a:cubicBezTo>
                    <a:cubicBezTo>
                      <a:pt x="177" y="340"/>
                      <a:pt x="185" y="342"/>
                      <a:pt x="194" y="345"/>
                    </a:cubicBezTo>
                    <a:cubicBezTo>
                      <a:pt x="194" y="345"/>
                      <a:pt x="194" y="345"/>
                      <a:pt x="194" y="345"/>
                    </a:cubicBezTo>
                    <a:cubicBezTo>
                      <a:pt x="194" y="345"/>
                      <a:pt x="194" y="345"/>
                      <a:pt x="194" y="345"/>
                    </a:cubicBezTo>
                    <a:cubicBezTo>
                      <a:pt x="193" y="345"/>
                      <a:pt x="192" y="345"/>
                      <a:pt x="192" y="345"/>
                    </a:cubicBezTo>
                    <a:cubicBezTo>
                      <a:pt x="192" y="345"/>
                      <a:pt x="191" y="345"/>
                      <a:pt x="191" y="345"/>
                    </a:cubicBezTo>
                    <a:cubicBezTo>
                      <a:pt x="174" y="349"/>
                      <a:pt x="181" y="352"/>
                      <a:pt x="155" y="352"/>
                    </a:cubicBezTo>
                    <a:cubicBezTo>
                      <a:pt x="155" y="352"/>
                      <a:pt x="155" y="352"/>
                      <a:pt x="155" y="352"/>
                    </a:cubicBezTo>
                    <a:cubicBezTo>
                      <a:pt x="155" y="352"/>
                      <a:pt x="155" y="352"/>
                      <a:pt x="155" y="352"/>
                    </a:cubicBezTo>
                    <a:cubicBezTo>
                      <a:pt x="155" y="352"/>
                      <a:pt x="155" y="352"/>
                      <a:pt x="155" y="352"/>
                    </a:cubicBezTo>
                    <a:cubicBezTo>
                      <a:pt x="152" y="352"/>
                      <a:pt x="148" y="352"/>
                      <a:pt x="144" y="352"/>
                    </a:cubicBezTo>
                    <a:cubicBezTo>
                      <a:pt x="144" y="352"/>
                      <a:pt x="144" y="352"/>
                      <a:pt x="144" y="352"/>
                    </a:cubicBezTo>
                    <a:cubicBezTo>
                      <a:pt x="143" y="352"/>
                      <a:pt x="142" y="352"/>
                      <a:pt x="142" y="352"/>
                    </a:cubicBezTo>
                    <a:cubicBezTo>
                      <a:pt x="142" y="352"/>
                      <a:pt x="142" y="352"/>
                      <a:pt x="142" y="352"/>
                    </a:cubicBezTo>
                    <a:cubicBezTo>
                      <a:pt x="142" y="352"/>
                      <a:pt x="142" y="352"/>
                      <a:pt x="142" y="352"/>
                    </a:cubicBezTo>
                    <a:cubicBezTo>
                      <a:pt x="138" y="358"/>
                      <a:pt x="138" y="358"/>
                      <a:pt x="138" y="358"/>
                    </a:cubicBezTo>
                    <a:cubicBezTo>
                      <a:pt x="138" y="358"/>
                      <a:pt x="138" y="358"/>
                      <a:pt x="138" y="358"/>
                    </a:cubicBezTo>
                    <a:cubicBezTo>
                      <a:pt x="167" y="360"/>
                      <a:pt x="200" y="363"/>
                      <a:pt x="232" y="366"/>
                    </a:cubicBezTo>
                    <a:cubicBezTo>
                      <a:pt x="232" y="366"/>
                      <a:pt x="232" y="366"/>
                      <a:pt x="232" y="366"/>
                    </a:cubicBezTo>
                    <a:cubicBezTo>
                      <a:pt x="243" y="365"/>
                      <a:pt x="254" y="365"/>
                      <a:pt x="265" y="364"/>
                    </a:cubicBezTo>
                    <a:cubicBezTo>
                      <a:pt x="270" y="356"/>
                      <a:pt x="270" y="356"/>
                      <a:pt x="270" y="356"/>
                    </a:cubicBezTo>
                    <a:cubicBezTo>
                      <a:pt x="261" y="353"/>
                      <a:pt x="252" y="351"/>
                      <a:pt x="244" y="348"/>
                    </a:cubicBezTo>
                    <a:cubicBezTo>
                      <a:pt x="244" y="348"/>
                      <a:pt x="244" y="348"/>
                      <a:pt x="244" y="348"/>
                    </a:cubicBezTo>
                    <a:cubicBezTo>
                      <a:pt x="244" y="348"/>
                      <a:pt x="244" y="348"/>
                      <a:pt x="244" y="348"/>
                    </a:cubicBezTo>
                    <a:cubicBezTo>
                      <a:pt x="255" y="346"/>
                      <a:pt x="266" y="345"/>
                      <a:pt x="278" y="343"/>
                    </a:cubicBezTo>
                    <a:cubicBezTo>
                      <a:pt x="269" y="340"/>
                      <a:pt x="261" y="337"/>
                      <a:pt x="253" y="334"/>
                    </a:cubicBezTo>
                    <a:cubicBezTo>
                      <a:pt x="253" y="334"/>
                      <a:pt x="253" y="334"/>
                      <a:pt x="253" y="334"/>
                    </a:cubicBezTo>
                    <a:cubicBezTo>
                      <a:pt x="253" y="334"/>
                      <a:pt x="253" y="334"/>
                      <a:pt x="253" y="334"/>
                    </a:cubicBezTo>
                    <a:cubicBezTo>
                      <a:pt x="255" y="331"/>
                      <a:pt x="257" y="328"/>
                      <a:pt x="259" y="325"/>
                    </a:cubicBezTo>
                    <a:cubicBezTo>
                      <a:pt x="270" y="324"/>
                      <a:pt x="280" y="323"/>
                      <a:pt x="291" y="322"/>
                    </a:cubicBezTo>
                    <a:cubicBezTo>
                      <a:pt x="291" y="322"/>
                      <a:pt x="291" y="322"/>
                      <a:pt x="291" y="322"/>
                    </a:cubicBezTo>
                    <a:cubicBezTo>
                      <a:pt x="293" y="320"/>
                      <a:pt x="294" y="319"/>
                      <a:pt x="295" y="316"/>
                    </a:cubicBezTo>
                    <a:cubicBezTo>
                      <a:pt x="296" y="316"/>
                      <a:pt x="296" y="316"/>
                      <a:pt x="296" y="316"/>
                    </a:cubicBezTo>
                    <a:cubicBezTo>
                      <a:pt x="296" y="316"/>
                      <a:pt x="296" y="316"/>
                      <a:pt x="296" y="316"/>
                    </a:cubicBezTo>
                    <a:cubicBezTo>
                      <a:pt x="297" y="316"/>
                      <a:pt x="297" y="316"/>
                      <a:pt x="297" y="316"/>
                    </a:cubicBezTo>
                    <a:cubicBezTo>
                      <a:pt x="297" y="316"/>
                      <a:pt x="297" y="316"/>
                      <a:pt x="297" y="316"/>
                    </a:cubicBezTo>
                    <a:cubicBezTo>
                      <a:pt x="297" y="316"/>
                      <a:pt x="297" y="316"/>
                      <a:pt x="297" y="316"/>
                    </a:cubicBezTo>
                    <a:cubicBezTo>
                      <a:pt x="297" y="316"/>
                      <a:pt x="297" y="316"/>
                      <a:pt x="297" y="316"/>
                    </a:cubicBezTo>
                    <a:cubicBezTo>
                      <a:pt x="298" y="317"/>
                      <a:pt x="299" y="317"/>
                      <a:pt x="300" y="317"/>
                    </a:cubicBezTo>
                    <a:cubicBezTo>
                      <a:pt x="304" y="317"/>
                      <a:pt x="308" y="317"/>
                      <a:pt x="311" y="317"/>
                    </a:cubicBezTo>
                    <a:cubicBezTo>
                      <a:pt x="312" y="317"/>
                      <a:pt x="312" y="317"/>
                      <a:pt x="312" y="317"/>
                    </a:cubicBezTo>
                    <a:cubicBezTo>
                      <a:pt x="312" y="317"/>
                      <a:pt x="312" y="317"/>
                      <a:pt x="312" y="317"/>
                    </a:cubicBezTo>
                    <a:cubicBezTo>
                      <a:pt x="312" y="317"/>
                      <a:pt x="312" y="317"/>
                      <a:pt x="312" y="317"/>
                    </a:cubicBezTo>
                    <a:cubicBezTo>
                      <a:pt x="347" y="317"/>
                      <a:pt x="326" y="311"/>
                      <a:pt x="347" y="309"/>
                    </a:cubicBezTo>
                    <a:cubicBezTo>
                      <a:pt x="347" y="309"/>
                      <a:pt x="348" y="309"/>
                      <a:pt x="348" y="309"/>
                    </a:cubicBezTo>
                    <a:cubicBezTo>
                      <a:pt x="348" y="309"/>
                      <a:pt x="349" y="309"/>
                      <a:pt x="350" y="309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50" y="309"/>
                      <a:pt x="351" y="308"/>
                      <a:pt x="351" y="308"/>
                    </a:cubicBezTo>
                    <a:cubicBezTo>
                      <a:pt x="351" y="308"/>
                      <a:pt x="352" y="308"/>
                      <a:pt x="352" y="308"/>
                    </a:cubicBezTo>
                    <a:cubicBezTo>
                      <a:pt x="352" y="308"/>
                      <a:pt x="352" y="308"/>
                      <a:pt x="352" y="308"/>
                    </a:cubicBezTo>
                    <a:cubicBezTo>
                      <a:pt x="352" y="308"/>
                      <a:pt x="352" y="308"/>
                      <a:pt x="352" y="308"/>
                    </a:cubicBezTo>
                    <a:cubicBezTo>
                      <a:pt x="347" y="306"/>
                      <a:pt x="342" y="303"/>
                      <a:pt x="340" y="301"/>
                    </a:cubicBezTo>
                    <a:cubicBezTo>
                      <a:pt x="340" y="301"/>
                      <a:pt x="340" y="301"/>
                      <a:pt x="340" y="301"/>
                    </a:cubicBezTo>
                    <a:cubicBezTo>
                      <a:pt x="322" y="298"/>
                      <a:pt x="297" y="294"/>
                      <a:pt x="297" y="292"/>
                    </a:cubicBezTo>
                    <a:cubicBezTo>
                      <a:pt x="297" y="290"/>
                      <a:pt x="310" y="288"/>
                      <a:pt x="348" y="288"/>
                    </a:cubicBezTo>
                    <a:cubicBezTo>
                      <a:pt x="348" y="288"/>
                      <a:pt x="348" y="288"/>
                      <a:pt x="348" y="288"/>
                    </a:cubicBezTo>
                    <a:cubicBezTo>
                      <a:pt x="349" y="287"/>
                      <a:pt x="349" y="287"/>
                      <a:pt x="349" y="287"/>
                    </a:cubicBezTo>
                    <a:cubicBezTo>
                      <a:pt x="349" y="287"/>
                      <a:pt x="349" y="287"/>
                      <a:pt x="349" y="286"/>
                    </a:cubicBezTo>
                    <a:cubicBezTo>
                      <a:pt x="349" y="285"/>
                      <a:pt x="324" y="282"/>
                      <a:pt x="324" y="279"/>
                    </a:cubicBezTo>
                    <a:cubicBezTo>
                      <a:pt x="324" y="278"/>
                      <a:pt x="328" y="277"/>
                      <a:pt x="339" y="276"/>
                    </a:cubicBezTo>
                    <a:cubicBezTo>
                      <a:pt x="355" y="278"/>
                      <a:pt x="372" y="279"/>
                      <a:pt x="385" y="280"/>
                    </a:cubicBezTo>
                    <a:cubicBezTo>
                      <a:pt x="385" y="280"/>
                      <a:pt x="385" y="280"/>
                      <a:pt x="385" y="280"/>
                    </a:cubicBezTo>
                    <a:cubicBezTo>
                      <a:pt x="385" y="280"/>
                      <a:pt x="385" y="280"/>
                      <a:pt x="385" y="280"/>
                    </a:cubicBezTo>
                    <a:cubicBezTo>
                      <a:pt x="385" y="280"/>
                      <a:pt x="385" y="280"/>
                      <a:pt x="385" y="280"/>
                    </a:cubicBezTo>
                    <a:cubicBezTo>
                      <a:pt x="399" y="279"/>
                      <a:pt x="410" y="278"/>
                      <a:pt x="421" y="277"/>
                    </a:cubicBezTo>
                    <a:cubicBezTo>
                      <a:pt x="426" y="270"/>
                      <a:pt x="426" y="270"/>
                      <a:pt x="426" y="270"/>
                    </a:cubicBezTo>
                    <a:cubicBezTo>
                      <a:pt x="426" y="270"/>
                      <a:pt x="426" y="270"/>
                      <a:pt x="426" y="270"/>
                    </a:cubicBezTo>
                    <a:cubicBezTo>
                      <a:pt x="432" y="260"/>
                      <a:pt x="432" y="260"/>
                      <a:pt x="432" y="260"/>
                    </a:cubicBezTo>
                    <a:cubicBezTo>
                      <a:pt x="432" y="260"/>
                      <a:pt x="432" y="260"/>
                      <a:pt x="432" y="260"/>
                    </a:cubicBezTo>
                    <a:cubicBezTo>
                      <a:pt x="432" y="260"/>
                      <a:pt x="432" y="260"/>
                      <a:pt x="432" y="260"/>
                    </a:cubicBezTo>
                    <a:cubicBezTo>
                      <a:pt x="433" y="260"/>
                      <a:pt x="433" y="260"/>
                      <a:pt x="433" y="260"/>
                    </a:cubicBezTo>
                    <a:cubicBezTo>
                      <a:pt x="433" y="257"/>
                      <a:pt x="384" y="255"/>
                      <a:pt x="373" y="251"/>
                    </a:cubicBezTo>
                    <a:cubicBezTo>
                      <a:pt x="373" y="251"/>
                      <a:pt x="373" y="251"/>
                      <a:pt x="373" y="251"/>
                    </a:cubicBezTo>
                    <a:cubicBezTo>
                      <a:pt x="373" y="251"/>
                      <a:pt x="373" y="251"/>
                      <a:pt x="373" y="251"/>
                    </a:cubicBezTo>
                    <a:cubicBezTo>
                      <a:pt x="384" y="250"/>
                      <a:pt x="396" y="248"/>
                      <a:pt x="407" y="246"/>
                    </a:cubicBezTo>
                    <a:cubicBezTo>
                      <a:pt x="416" y="244"/>
                      <a:pt x="424" y="241"/>
                      <a:pt x="430" y="238"/>
                    </a:cubicBezTo>
                    <a:cubicBezTo>
                      <a:pt x="430" y="238"/>
                      <a:pt x="430" y="238"/>
                      <a:pt x="430" y="238"/>
                    </a:cubicBezTo>
                    <a:cubicBezTo>
                      <a:pt x="430" y="238"/>
                      <a:pt x="430" y="238"/>
                      <a:pt x="430" y="238"/>
                    </a:cubicBezTo>
                    <a:cubicBezTo>
                      <a:pt x="430" y="237"/>
                      <a:pt x="381" y="233"/>
                      <a:pt x="381" y="231"/>
                    </a:cubicBezTo>
                    <a:cubicBezTo>
                      <a:pt x="381" y="231"/>
                      <a:pt x="383" y="230"/>
                      <a:pt x="387" y="230"/>
                    </a:cubicBezTo>
                    <a:cubicBezTo>
                      <a:pt x="387" y="225"/>
                      <a:pt x="456" y="229"/>
                      <a:pt x="456" y="224"/>
                    </a:cubicBezTo>
                    <a:cubicBezTo>
                      <a:pt x="456" y="224"/>
                      <a:pt x="456" y="224"/>
                      <a:pt x="456" y="224"/>
                    </a:cubicBezTo>
                    <a:cubicBezTo>
                      <a:pt x="456" y="224"/>
                      <a:pt x="456" y="224"/>
                      <a:pt x="456" y="224"/>
                    </a:cubicBezTo>
                    <a:cubicBezTo>
                      <a:pt x="456" y="224"/>
                      <a:pt x="456" y="224"/>
                      <a:pt x="456" y="224"/>
                    </a:cubicBezTo>
                    <a:cubicBezTo>
                      <a:pt x="461" y="223"/>
                      <a:pt x="469" y="221"/>
                      <a:pt x="477" y="220"/>
                    </a:cubicBezTo>
                    <a:cubicBezTo>
                      <a:pt x="466" y="218"/>
                      <a:pt x="427" y="213"/>
                      <a:pt x="427" y="211"/>
                    </a:cubicBezTo>
                    <a:cubicBezTo>
                      <a:pt x="427" y="210"/>
                      <a:pt x="428" y="210"/>
                      <a:pt x="432" y="209"/>
                    </a:cubicBezTo>
                    <a:cubicBezTo>
                      <a:pt x="440" y="207"/>
                      <a:pt x="449" y="205"/>
                      <a:pt x="454" y="202"/>
                    </a:cubicBezTo>
                    <a:cubicBezTo>
                      <a:pt x="468" y="200"/>
                      <a:pt x="476" y="197"/>
                      <a:pt x="476" y="193"/>
                    </a:cubicBezTo>
                    <a:cubicBezTo>
                      <a:pt x="476" y="189"/>
                      <a:pt x="469" y="185"/>
                      <a:pt x="451" y="180"/>
                    </a:cubicBezTo>
                    <a:cubicBezTo>
                      <a:pt x="429" y="178"/>
                      <a:pt x="390" y="173"/>
                      <a:pt x="390" y="171"/>
                    </a:cubicBezTo>
                    <a:cubicBezTo>
                      <a:pt x="390" y="170"/>
                      <a:pt x="390" y="170"/>
                      <a:pt x="392" y="170"/>
                    </a:cubicBezTo>
                    <a:cubicBezTo>
                      <a:pt x="393" y="170"/>
                      <a:pt x="393" y="170"/>
                      <a:pt x="394" y="170"/>
                    </a:cubicBezTo>
                    <a:cubicBezTo>
                      <a:pt x="394" y="170"/>
                      <a:pt x="394" y="170"/>
                      <a:pt x="394" y="170"/>
                    </a:cubicBezTo>
                    <a:cubicBezTo>
                      <a:pt x="402" y="170"/>
                      <a:pt x="410" y="170"/>
                      <a:pt x="444" y="173"/>
                    </a:cubicBezTo>
                    <a:cubicBezTo>
                      <a:pt x="444" y="173"/>
                      <a:pt x="444" y="173"/>
                      <a:pt x="444" y="173"/>
                    </a:cubicBezTo>
                    <a:cubicBezTo>
                      <a:pt x="444" y="173"/>
                      <a:pt x="444" y="173"/>
                      <a:pt x="445" y="173"/>
                    </a:cubicBezTo>
                    <a:cubicBezTo>
                      <a:pt x="445" y="173"/>
                      <a:pt x="445" y="173"/>
                      <a:pt x="445" y="173"/>
                    </a:cubicBezTo>
                    <a:cubicBezTo>
                      <a:pt x="446" y="173"/>
                      <a:pt x="447" y="173"/>
                      <a:pt x="448" y="173"/>
                    </a:cubicBezTo>
                    <a:cubicBezTo>
                      <a:pt x="448" y="173"/>
                      <a:pt x="448" y="173"/>
                      <a:pt x="448" y="173"/>
                    </a:cubicBezTo>
                    <a:cubicBezTo>
                      <a:pt x="449" y="173"/>
                      <a:pt x="450" y="174"/>
                      <a:pt x="452" y="174"/>
                    </a:cubicBezTo>
                    <a:cubicBezTo>
                      <a:pt x="452" y="174"/>
                      <a:pt x="452" y="174"/>
                      <a:pt x="452" y="174"/>
                    </a:cubicBezTo>
                    <a:cubicBezTo>
                      <a:pt x="454" y="174"/>
                      <a:pt x="456" y="174"/>
                      <a:pt x="458" y="174"/>
                    </a:cubicBezTo>
                    <a:cubicBezTo>
                      <a:pt x="458" y="174"/>
                      <a:pt x="458" y="174"/>
                      <a:pt x="458" y="174"/>
                    </a:cubicBezTo>
                    <a:cubicBezTo>
                      <a:pt x="459" y="174"/>
                      <a:pt x="459" y="174"/>
                      <a:pt x="459" y="174"/>
                    </a:cubicBezTo>
                    <a:cubicBezTo>
                      <a:pt x="459" y="174"/>
                      <a:pt x="459" y="174"/>
                      <a:pt x="459" y="174"/>
                    </a:cubicBezTo>
                    <a:cubicBezTo>
                      <a:pt x="459" y="174"/>
                      <a:pt x="459" y="174"/>
                      <a:pt x="459" y="174"/>
                    </a:cubicBezTo>
                    <a:cubicBezTo>
                      <a:pt x="459" y="174"/>
                      <a:pt x="459" y="174"/>
                      <a:pt x="459" y="174"/>
                    </a:cubicBezTo>
                    <a:cubicBezTo>
                      <a:pt x="459" y="174"/>
                      <a:pt x="459" y="174"/>
                      <a:pt x="460" y="174"/>
                    </a:cubicBezTo>
                    <a:cubicBezTo>
                      <a:pt x="460" y="174"/>
                      <a:pt x="460" y="174"/>
                      <a:pt x="460" y="174"/>
                    </a:cubicBezTo>
                    <a:cubicBezTo>
                      <a:pt x="460" y="174"/>
                      <a:pt x="460" y="174"/>
                      <a:pt x="460" y="174"/>
                    </a:cubicBezTo>
                    <a:cubicBezTo>
                      <a:pt x="460" y="174"/>
                      <a:pt x="460" y="174"/>
                      <a:pt x="460" y="174"/>
                    </a:cubicBezTo>
                    <a:cubicBezTo>
                      <a:pt x="460" y="174"/>
                      <a:pt x="460" y="174"/>
                      <a:pt x="460" y="174"/>
                    </a:cubicBezTo>
                    <a:cubicBezTo>
                      <a:pt x="460" y="175"/>
                      <a:pt x="461" y="175"/>
                      <a:pt x="461" y="175"/>
                    </a:cubicBezTo>
                    <a:cubicBezTo>
                      <a:pt x="461" y="175"/>
                      <a:pt x="461" y="175"/>
                      <a:pt x="461" y="175"/>
                    </a:cubicBezTo>
                    <a:cubicBezTo>
                      <a:pt x="461" y="175"/>
                      <a:pt x="461" y="175"/>
                      <a:pt x="461" y="175"/>
                    </a:cubicBezTo>
                    <a:cubicBezTo>
                      <a:pt x="462" y="175"/>
                      <a:pt x="462" y="175"/>
                      <a:pt x="463" y="175"/>
                    </a:cubicBezTo>
                    <a:cubicBezTo>
                      <a:pt x="463" y="175"/>
                      <a:pt x="463" y="175"/>
                      <a:pt x="463" y="175"/>
                    </a:cubicBezTo>
                    <a:cubicBezTo>
                      <a:pt x="464" y="175"/>
                      <a:pt x="465" y="175"/>
                      <a:pt x="465" y="175"/>
                    </a:cubicBezTo>
                    <a:cubicBezTo>
                      <a:pt x="465" y="175"/>
                      <a:pt x="465" y="175"/>
                      <a:pt x="465" y="175"/>
                    </a:cubicBezTo>
                    <a:cubicBezTo>
                      <a:pt x="467" y="175"/>
                      <a:pt x="468" y="175"/>
                      <a:pt x="470" y="175"/>
                    </a:cubicBezTo>
                    <a:cubicBezTo>
                      <a:pt x="470" y="175"/>
                      <a:pt x="470" y="175"/>
                      <a:pt x="470" y="175"/>
                    </a:cubicBezTo>
                    <a:cubicBezTo>
                      <a:pt x="470" y="175"/>
                      <a:pt x="471" y="176"/>
                      <a:pt x="471" y="176"/>
                    </a:cubicBezTo>
                    <a:cubicBezTo>
                      <a:pt x="471" y="176"/>
                      <a:pt x="471" y="176"/>
                      <a:pt x="471" y="176"/>
                    </a:cubicBezTo>
                    <a:cubicBezTo>
                      <a:pt x="471" y="176"/>
                      <a:pt x="471" y="176"/>
                      <a:pt x="472" y="176"/>
                    </a:cubicBezTo>
                    <a:cubicBezTo>
                      <a:pt x="482" y="176"/>
                      <a:pt x="492" y="176"/>
                      <a:pt x="506" y="176"/>
                    </a:cubicBezTo>
                    <a:cubicBezTo>
                      <a:pt x="503" y="170"/>
                      <a:pt x="499" y="165"/>
                      <a:pt x="499" y="160"/>
                    </a:cubicBezTo>
                    <a:cubicBezTo>
                      <a:pt x="499" y="160"/>
                      <a:pt x="499" y="160"/>
                      <a:pt x="499" y="160"/>
                    </a:cubicBezTo>
                    <a:cubicBezTo>
                      <a:pt x="499" y="160"/>
                      <a:pt x="499" y="160"/>
                      <a:pt x="499" y="160"/>
                    </a:cubicBezTo>
                    <a:cubicBezTo>
                      <a:pt x="500" y="159"/>
                      <a:pt x="500" y="159"/>
                      <a:pt x="501" y="158"/>
                    </a:cubicBezTo>
                    <a:cubicBezTo>
                      <a:pt x="476" y="156"/>
                      <a:pt x="456" y="153"/>
                      <a:pt x="456" y="152"/>
                    </a:cubicBezTo>
                    <a:cubicBezTo>
                      <a:pt x="456" y="150"/>
                      <a:pt x="470" y="149"/>
                      <a:pt x="507" y="149"/>
                    </a:cubicBezTo>
                    <a:cubicBezTo>
                      <a:pt x="511" y="147"/>
                      <a:pt x="519" y="146"/>
                      <a:pt x="527" y="145"/>
                    </a:cubicBezTo>
                    <a:cubicBezTo>
                      <a:pt x="527" y="145"/>
                      <a:pt x="527" y="145"/>
                      <a:pt x="527" y="145"/>
                    </a:cubicBezTo>
                    <a:cubicBezTo>
                      <a:pt x="527" y="145"/>
                      <a:pt x="526" y="145"/>
                      <a:pt x="526" y="145"/>
                    </a:cubicBezTo>
                    <a:cubicBezTo>
                      <a:pt x="522" y="142"/>
                      <a:pt x="489" y="137"/>
                      <a:pt x="535" y="137"/>
                    </a:cubicBezTo>
                    <a:cubicBezTo>
                      <a:pt x="535" y="137"/>
                      <a:pt x="535" y="137"/>
                      <a:pt x="535" y="137"/>
                    </a:cubicBezTo>
                    <a:cubicBezTo>
                      <a:pt x="535" y="137"/>
                      <a:pt x="535" y="137"/>
                      <a:pt x="535" y="137"/>
                    </a:cubicBezTo>
                    <a:cubicBezTo>
                      <a:pt x="535" y="137"/>
                      <a:pt x="535" y="137"/>
                      <a:pt x="535" y="137"/>
                    </a:cubicBezTo>
                    <a:cubicBezTo>
                      <a:pt x="535" y="137"/>
                      <a:pt x="535" y="137"/>
                      <a:pt x="535" y="137"/>
                    </a:cubicBezTo>
                    <a:cubicBezTo>
                      <a:pt x="536" y="137"/>
                      <a:pt x="537" y="137"/>
                      <a:pt x="538" y="137"/>
                    </a:cubicBezTo>
                    <a:cubicBezTo>
                      <a:pt x="538" y="137"/>
                      <a:pt x="539" y="137"/>
                      <a:pt x="540" y="137"/>
                    </a:cubicBezTo>
                    <a:cubicBezTo>
                      <a:pt x="550" y="137"/>
                      <a:pt x="563" y="137"/>
                      <a:pt x="580" y="138"/>
                    </a:cubicBezTo>
                    <a:cubicBezTo>
                      <a:pt x="580" y="138"/>
                      <a:pt x="580" y="138"/>
                      <a:pt x="580" y="138"/>
                    </a:cubicBezTo>
                    <a:cubicBezTo>
                      <a:pt x="597" y="137"/>
                      <a:pt x="615" y="136"/>
                      <a:pt x="633" y="136"/>
                    </a:cubicBezTo>
                    <a:cubicBezTo>
                      <a:pt x="642" y="133"/>
                      <a:pt x="645" y="130"/>
                      <a:pt x="645" y="128"/>
                    </a:cubicBezTo>
                    <a:cubicBezTo>
                      <a:pt x="645" y="125"/>
                      <a:pt x="643" y="122"/>
                      <a:pt x="643" y="120"/>
                    </a:cubicBezTo>
                    <a:cubicBezTo>
                      <a:pt x="643" y="115"/>
                      <a:pt x="649" y="111"/>
                      <a:pt x="681" y="109"/>
                    </a:cubicBezTo>
                    <a:cubicBezTo>
                      <a:pt x="683" y="107"/>
                      <a:pt x="684" y="105"/>
                      <a:pt x="686" y="102"/>
                    </a:cubicBezTo>
                    <a:cubicBezTo>
                      <a:pt x="686" y="102"/>
                      <a:pt x="686" y="102"/>
                      <a:pt x="686" y="102"/>
                    </a:cubicBezTo>
                    <a:cubicBezTo>
                      <a:pt x="686" y="102"/>
                      <a:pt x="686" y="102"/>
                      <a:pt x="686" y="102"/>
                    </a:cubicBezTo>
                    <a:cubicBezTo>
                      <a:pt x="684" y="105"/>
                      <a:pt x="683" y="107"/>
                      <a:pt x="681" y="109"/>
                    </a:cubicBezTo>
                    <a:cubicBezTo>
                      <a:pt x="683" y="107"/>
                      <a:pt x="684" y="105"/>
                      <a:pt x="686" y="102"/>
                    </a:cubicBezTo>
                    <a:cubicBezTo>
                      <a:pt x="685" y="98"/>
                      <a:pt x="681" y="93"/>
                      <a:pt x="677" y="89"/>
                    </a:cubicBezTo>
                    <a:cubicBezTo>
                      <a:pt x="677" y="89"/>
                      <a:pt x="677" y="89"/>
                      <a:pt x="677" y="89"/>
                    </a:cubicBezTo>
                    <a:cubicBezTo>
                      <a:pt x="677" y="89"/>
                      <a:pt x="677" y="89"/>
                      <a:pt x="677" y="89"/>
                    </a:cubicBezTo>
                    <a:cubicBezTo>
                      <a:pt x="677" y="89"/>
                      <a:pt x="677" y="89"/>
                      <a:pt x="677" y="89"/>
                    </a:cubicBezTo>
                    <a:cubicBezTo>
                      <a:pt x="679" y="85"/>
                      <a:pt x="681" y="82"/>
                      <a:pt x="681" y="79"/>
                    </a:cubicBezTo>
                    <a:cubicBezTo>
                      <a:pt x="681" y="74"/>
                      <a:pt x="677" y="68"/>
                      <a:pt x="662" y="62"/>
                    </a:cubicBezTo>
                    <a:cubicBezTo>
                      <a:pt x="662" y="62"/>
                      <a:pt x="662" y="62"/>
                      <a:pt x="662" y="62"/>
                    </a:cubicBezTo>
                    <a:cubicBezTo>
                      <a:pt x="662" y="62"/>
                      <a:pt x="662" y="62"/>
                      <a:pt x="662" y="62"/>
                    </a:cubicBezTo>
                    <a:cubicBezTo>
                      <a:pt x="665" y="58"/>
                      <a:pt x="668" y="53"/>
                      <a:pt x="671" y="49"/>
                    </a:cubicBezTo>
                    <a:cubicBezTo>
                      <a:pt x="692" y="49"/>
                      <a:pt x="716" y="49"/>
                      <a:pt x="737" y="48"/>
                    </a:cubicBezTo>
                    <a:cubicBezTo>
                      <a:pt x="721" y="45"/>
                      <a:pt x="707" y="41"/>
                      <a:pt x="695" y="38"/>
                    </a:cubicBezTo>
                    <a:cubicBezTo>
                      <a:pt x="737" y="36"/>
                      <a:pt x="687" y="28"/>
                      <a:pt x="687" y="23"/>
                    </a:cubicBezTo>
                    <a:cubicBezTo>
                      <a:pt x="644" y="21"/>
                      <a:pt x="600" y="18"/>
                      <a:pt x="557" y="16"/>
                    </a:cubicBezTo>
                    <a:cubicBezTo>
                      <a:pt x="565" y="14"/>
                      <a:pt x="573" y="12"/>
                      <a:pt x="578" y="10"/>
                    </a:cubicBezTo>
                    <a:cubicBezTo>
                      <a:pt x="569" y="8"/>
                      <a:pt x="559" y="7"/>
                      <a:pt x="550" y="5"/>
                    </a:cubicBezTo>
                    <a:cubicBezTo>
                      <a:pt x="520" y="3"/>
                      <a:pt x="497" y="2"/>
                      <a:pt x="47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5" name="Freeform 3632">
                <a:extLst>
                  <a:ext uri="{FF2B5EF4-FFF2-40B4-BE49-F238E27FC236}">
                    <a16:creationId xmlns:a16="http://schemas.microsoft.com/office/drawing/2014/main" id="{900EA782-3DBF-4D50-A415-EEFEA6708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1" y="3281"/>
                <a:ext cx="211" cy="86"/>
              </a:xfrm>
              <a:custGeom>
                <a:avLst/>
                <a:gdLst>
                  <a:gd name="T0" fmla="*/ 220 w 247"/>
                  <a:gd name="T1" fmla="*/ 68 h 102"/>
                  <a:gd name="T2" fmla="*/ 154 w 247"/>
                  <a:gd name="T3" fmla="*/ 0 h 102"/>
                  <a:gd name="T4" fmla="*/ 145 w 247"/>
                  <a:gd name="T5" fmla="*/ 8 h 102"/>
                  <a:gd name="T6" fmla="*/ 146 w 247"/>
                  <a:gd name="T7" fmla="*/ 8 h 102"/>
                  <a:gd name="T8" fmla="*/ 126 w 247"/>
                  <a:gd name="T9" fmla="*/ 12 h 102"/>
                  <a:gd name="T10" fmla="*/ 120 w 247"/>
                  <a:gd name="T11" fmla="*/ 21 h 102"/>
                  <a:gd name="T12" fmla="*/ 118 w 247"/>
                  <a:gd name="T13" fmla="*/ 23 h 102"/>
                  <a:gd name="T14" fmla="*/ 125 w 247"/>
                  <a:gd name="T15" fmla="*/ 39 h 102"/>
                  <a:gd name="T16" fmla="*/ 91 w 247"/>
                  <a:gd name="T17" fmla="*/ 39 h 102"/>
                  <a:gd name="T18" fmla="*/ 90 w 247"/>
                  <a:gd name="T19" fmla="*/ 39 h 102"/>
                  <a:gd name="T20" fmla="*/ 89 w 247"/>
                  <a:gd name="T21" fmla="*/ 38 h 102"/>
                  <a:gd name="T22" fmla="*/ 84 w 247"/>
                  <a:gd name="T23" fmla="*/ 38 h 102"/>
                  <a:gd name="T24" fmla="*/ 82 w 247"/>
                  <a:gd name="T25" fmla="*/ 38 h 102"/>
                  <a:gd name="T26" fmla="*/ 80 w 247"/>
                  <a:gd name="T27" fmla="*/ 38 h 102"/>
                  <a:gd name="T28" fmla="*/ 79 w 247"/>
                  <a:gd name="T29" fmla="*/ 37 h 102"/>
                  <a:gd name="T30" fmla="*/ 79 w 247"/>
                  <a:gd name="T31" fmla="*/ 37 h 102"/>
                  <a:gd name="T32" fmla="*/ 79 w 247"/>
                  <a:gd name="T33" fmla="*/ 37 h 102"/>
                  <a:gd name="T34" fmla="*/ 78 w 247"/>
                  <a:gd name="T35" fmla="*/ 37 h 102"/>
                  <a:gd name="T36" fmla="*/ 78 w 247"/>
                  <a:gd name="T37" fmla="*/ 37 h 102"/>
                  <a:gd name="T38" fmla="*/ 77 w 247"/>
                  <a:gd name="T39" fmla="*/ 37 h 102"/>
                  <a:gd name="T40" fmla="*/ 71 w 247"/>
                  <a:gd name="T41" fmla="*/ 37 h 102"/>
                  <a:gd name="T42" fmla="*/ 67 w 247"/>
                  <a:gd name="T43" fmla="*/ 36 h 102"/>
                  <a:gd name="T44" fmla="*/ 64 w 247"/>
                  <a:gd name="T45" fmla="*/ 36 h 102"/>
                  <a:gd name="T46" fmla="*/ 63 w 247"/>
                  <a:gd name="T47" fmla="*/ 36 h 102"/>
                  <a:gd name="T48" fmla="*/ 13 w 247"/>
                  <a:gd name="T49" fmla="*/ 33 h 102"/>
                  <a:gd name="T50" fmla="*/ 9 w 247"/>
                  <a:gd name="T51" fmla="*/ 34 h 102"/>
                  <a:gd name="T52" fmla="*/ 95 w 247"/>
                  <a:gd name="T53" fmla="*/ 56 h 102"/>
                  <a:gd name="T54" fmla="*/ 51 w 247"/>
                  <a:gd name="T55" fmla="*/ 72 h 102"/>
                  <a:gd name="T56" fmla="*/ 96 w 247"/>
                  <a:gd name="T57" fmla="*/ 83 h 102"/>
                  <a:gd name="T58" fmla="*/ 75 w 247"/>
                  <a:gd name="T59" fmla="*/ 87 h 102"/>
                  <a:gd name="T60" fmla="*/ 75 w 247"/>
                  <a:gd name="T61" fmla="*/ 87 h 102"/>
                  <a:gd name="T62" fmla="*/ 0 w 247"/>
                  <a:gd name="T63" fmla="*/ 94 h 102"/>
                  <a:gd name="T64" fmla="*/ 49 w 247"/>
                  <a:gd name="T65" fmla="*/ 101 h 102"/>
                  <a:gd name="T66" fmla="*/ 131 w 247"/>
                  <a:gd name="T67" fmla="*/ 102 h 102"/>
                  <a:gd name="T68" fmla="*/ 158 w 247"/>
                  <a:gd name="T69" fmla="*/ 88 h 102"/>
                  <a:gd name="T70" fmla="*/ 126 w 247"/>
                  <a:gd name="T71" fmla="*/ 84 h 102"/>
                  <a:gd name="T72" fmla="*/ 181 w 247"/>
                  <a:gd name="T73" fmla="*/ 79 h 102"/>
                  <a:gd name="T74" fmla="*/ 184 w 247"/>
                  <a:gd name="T75" fmla="*/ 75 h 102"/>
                  <a:gd name="T76" fmla="*/ 220 w 247"/>
                  <a:gd name="T77" fmla="*/ 68 h 102"/>
                  <a:gd name="T78" fmla="*/ 188 w 247"/>
                  <a:gd name="T79" fmla="*/ 43 h 102"/>
                  <a:gd name="T80" fmla="*/ 197 w 247"/>
                  <a:gd name="T81" fmla="*/ 29 h 102"/>
                  <a:gd name="T82" fmla="*/ 240 w 247"/>
                  <a:gd name="T83" fmla="*/ 17 h 102"/>
                  <a:gd name="T84" fmla="*/ 228 w 247"/>
                  <a:gd name="T85" fmla="*/ 8 h 102"/>
                  <a:gd name="T86" fmla="*/ 229 w 247"/>
                  <a:gd name="T87" fmla="*/ 8 h 102"/>
                  <a:gd name="T88" fmla="*/ 199 w 247"/>
                  <a:gd name="T89" fmla="*/ 1 h 102"/>
                  <a:gd name="T90" fmla="*/ 159 w 247"/>
                  <a:gd name="T91" fmla="*/ 0 h 102"/>
                  <a:gd name="T92" fmla="*/ 154 w 247"/>
                  <a:gd name="T93" fmla="*/ 0 h 102"/>
                  <a:gd name="T94" fmla="*/ 154 w 247"/>
                  <a:gd name="T9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7" h="102">
                    <a:moveTo>
                      <a:pt x="185" y="74"/>
                    </a:moveTo>
                    <a:cubicBezTo>
                      <a:pt x="220" y="68"/>
                      <a:pt x="220" y="68"/>
                      <a:pt x="220" y="68"/>
                    </a:cubicBezTo>
                    <a:cubicBezTo>
                      <a:pt x="185" y="74"/>
                      <a:pt x="185" y="74"/>
                      <a:pt x="185" y="74"/>
                    </a:cubicBezTo>
                    <a:moveTo>
                      <a:pt x="154" y="0"/>
                    </a:moveTo>
                    <a:cubicBezTo>
                      <a:pt x="154" y="0"/>
                      <a:pt x="154" y="0"/>
                      <a:pt x="154" y="0"/>
                    </a:cubicBezTo>
                    <a:cubicBezTo>
                      <a:pt x="108" y="0"/>
                      <a:pt x="141" y="5"/>
                      <a:pt x="145" y="8"/>
                    </a:cubicBezTo>
                    <a:cubicBezTo>
                      <a:pt x="145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38" y="9"/>
                      <a:pt x="130" y="10"/>
                      <a:pt x="126" y="12"/>
                    </a:cubicBezTo>
                    <a:cubicBezTo>
                      <a:pt x="89" y="12"/>
                      <a:pt x="75" y="13"/>
                      <a:pt x="75" y="15"/>
                    </a:cubicBezTo>
                    <a:cubicBezTo>
                      <a:pt x="75" y="16"/>
                      <a:pt x="95" y="19"/>
                      <a:pt x="120" y="21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19" y="22"/>
                      <a:pt x="119" y="22"/>
                      <a:pt x="118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18" y="28"/>
                      <a:pt x="122" y="33"/>
                      <a:pt x="125" y="39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11" y="39"/>
                      <a:pt x="101" y="39"/>
                      <a:pt x="91" y="39"/>
                    </a:cubicBezTo>
                    <a:cubicBezTo>
                      <a:pt x="90" y="39"/>
                      <a:pt x="90" y="39"/>
                      <a:pt x="90" y="39"/>
                    </a:cubicBezTo>
                    <a:cubicBezTo>
                      <a:pt x="90" y="39"/>
                      <a:pt x="90" y="39"/>
                      <a:pt x="90" y="39"/>
                    </a:cubicBezTo>
                    <a:cubicBezTo>
                      <a:pt x="90" y="39"/>
                      <a:pt x="89" y="38"/>
                      <a:pt x="89" y="38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87" y="38"/>
                      <a:pt x="86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8"/>
                      <a:pt x="83" y="38"/>
                      <a:pt x="82" y="38"/>
                    </a:cubicBezTo>
                    <a:cubicBezTo>
                      <a:pt x="82" y="38"/>
                      <a:pt x="82" y="38"/>
                      <a:pt x="82" y="38"/>
                    </a:cubicBezTo>
                    <a:cubicBezTo>
                      <a:pt x="81" y="38"/>
                      <a:pt x="81" y="38"/>
                      <a:pt x="80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38"/>
                      <a:pt x="79" y="38"/>
                      <a:pt x="79" y="37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78" y="37"/>
                      <a:pt x="78" y="37"/>
                      <a:pt x="77" y="37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5" y="37"/>
                      <a:pt x="73" y="37"/>
                      <a:pt x="71" y="37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69" y="37"/>
                      <a:pt x="68" y="36"/>
                      <a:pt x="67" y="3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66" y="36"/>
                      <a:pt x="65" y="36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29" y="33"/>
                      <a:pt x="21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1" y="33"/>
                    </a:cubicBezTo>
                    <a:cubicBezTo>
                      <a:pt x="9" y="33"/>
                      <a:pt x="9" y="33"/>
                      <a:pt x="9" y="34"/>
                    </a:cubicBezTo>
                    <a:cubicBezTo>
                      <a:pt x="9" y="36"/>
                      <a:pt x="48" y="41"/>
                      <a:pt x="70" y="43"/>
                    </a:cubicBezTo>
                    <a:cubicBezTo>
                      <a:pt x="88" y="48"/>
                      <a:pt x="95" y="52"/>
                      <a:pt x="95" y="56"/>
                    </a:cubicBezTo>
                    <a:cubicBezTo>
                      <a:pt x="95" y="60"/>
                      <a:pt x="87" y="63"/>
                      <a:pt x="73" y="65"/>
                    </a:cubicBezTo>
                    <a:cubicBezTo>
                      <a:pt x="68" y="68"/>
                      <a:pt x="59" y="70"/>
                      <a:pt x="51" y="72"/>
                    </a:cubicBezTo>
                    <a:cubicBezTo>
                      <a:pt x="47" y="73"/>
                      <a:pt x="46" y="73"/>
                      <a:pt x="46" y="74"/>
                    </a:cubicBezTo>
                    <a:cubicBezTo>
                      <a:pt x="46" y="76"/>
                      <a:pt x="85" y="81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88" y="84"/>
                      <a:pt x="80" y="86"/>
                      <a:pt x="75" y="87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5" y="92"/>
                      <a:pt x="6" y="88"/>
                      <a:pt x="6" y="93"/>
                    </a:cubicBezTo>
                    <a:cubicBezTo>
                      <a:pt x="2" y="93"/>
                      <a:pt x="0" y="94"/>
                      <a:pt x="0" y="94"/>
                    </a:cubicBezTo>
                    <a:cubicBezTo>
                      <a:pt x="0" y="96"/>
                      <a:pt x="49" y="100"/>
                      <a:pt x="49" y="101"/>
                    </a:cubicBezTo>
                    <a:cubicBezTo>
                      <a:pt x="49" y="101"/>
                      <a:pt x="49" y="101"/>
                      <a:pt x="49" y="101"/>
                    </a:cubicBezTo>
                    <a:cubicBezTo>
                      <a:pt x="49" y="101"/>
                      <a:pt x="49" y="101"/>
                      <a:pt x="49" y="101"/>
                    </a:cubicBezTo>
                    <a:cubicBezTo>
                      <a:pt x="76" y="102"/>
                      <a:pt x="104" y="102"/>
                      <a:pt x="131" y="102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41" y="97"/>
                      <a:pt x="148" y="92"/>
                      <a:pt x="158" y="88"/>
                    </a:cubicBezTo>
                    <a:cubicBezTo>
                      <a:pt x="149" y="86"/>
                      <a:pt x="139" y="85"/>
                      <a:pt x="126" y="84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41" y="83"/>
                      <a:pt x="152" y="82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2" y="78"/>
                      <a:pt x="183" y="76"/>
                      <a:pt x="184" y="75"/>
                    </a:cubicBezTo>
                    <a:cubicBezTo>
                      <a:pt x="184" y="75"/>
                      <a:pt x="185" y="74"/>
                      <a:pt x="185" y="74"/>
                    </a:cubicBezTo>
                    <a:cubicBezTo>
                      <a:pt x="220" y="68"/>
                      <a:pt x="220" y="68"/>
                      <a:pt x="220" y="68"/>
                    </a:cubicBezTo>
                    <a:cubicBezTo>
                      <a:pt x="232" y="50"/>
                      <a:pt x="232" y="50"/>
                      <a:pt x="232" y="50"/>
                    </a:cubicBezTo>
                    <a:cubicBezTo>
                      <a:pt x="219" y="48"/>
                      <a:pt x="204" y="46"/>
                      <a:pt x="188" y="43"/>
                    </a:cubicBezTo>
                    <a:cubicBezTo>
                      <a:pt x="188" y="43"/>
                      <a:pt x="188" y="43"/>
                      <a:pt x="188" y="43"/>
                    </a:cubicBezTo>
                    <a:cubicBezTo>
                      <a:pt x="197" y="29"/>
                      <a:pt x="197" y="29"/>
                      <a:pt x="197" y="29"/>
                    </a:cubicBezTo>
                    <a:cubicBezTo>
                      <a:pt x="199" y="27"/>
                      <a:pt x="200" y="24"/>
                      <a:pt x="202" y="22"/>
                    </a:cubicBezTo>
                    <a:cubicBezTo>
                      <a:pt x="213" y="20"/>
                      <a:pt x="225" y="19"/>
                      <a:pt x="240" y="17"/>
                    </a:cubicBezTo>
                    <a:cubicBezTo>
                      <a:pt x="245" y="17"/>
                      <a:pt x="247" y="16"/>
                      <a:pt x="247" y="15"/>
                    </a:cubicBezTo>
                    <a:cubicBezTo>
                      <a:pt x="247" y="12"/>
                      <a:pt x="228" y="10"/>
                      <a:pt x="228" y="8"/>
                    </a:cubicBezTo>
                    <a:cubicBezTo>
                      <a:pt x="228" y="8"/>
                      <a:pt x="228" y="8"/>
                      <a:pt x="229" y="8"/>
                    </a:cubicBezTo>
                    <a:cubicBezTo>
                      <a:pt x="229" y="8"/>
                      <a:pt x="229" y="8"/>
                      <a:pt x="229" y="8"/>
                    </a:cubicBezTo>
                    <a:cubicBezTo>
                      <a:pt x="216" y="5"/>
                      <a:pt x="207" y="3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82" y="0"/>
                      <a:pt x="169" y="0"/>
                      <a:pt x="159" y="0"/>
                    </a:cubicBezTo>
                    <a:cubicBezTo>
                      <a:pt x="158" y="0"/>
                      <a:pt x="157" y="0"/>
                      <a:pt x="157" y="0"/>
                    </a:cubicBezTo>
                    <a:cubicBezTo>
                      <a:pt x="156" y="0"/>
                      <a:pt x="155" y="0"/>
                      <a:pt x="154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54" y="0"/>
                      <a:pt x="154" y="0"/>
                      <a:pt x="154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6" name="Freeform 3633">
                <a:extLst>
                  <a:ext uri="{FF2B5EF4-FFF2-40B4-BE49-F238E27FC236}">
                    <a16:creationId xmlns:a16="http://schemas.microsoft.com/office/drawing/2014/main" id="{90569614-3783-4F2B-8DCE-F3D737A2F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9" y="3338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30 w 30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7" name="Freeform 3634">
                <a:extLst>
                  <a:ext uri="{FF2B5EF4-FFF2-40B4-BE49-F238E27FC236}">
                    <a16:creationId xmlns:a16="http://schemas.microsoft.com/office/drawing/2014/main" id="{F234D322-EF57-4748-9832-BFACD8DCE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9" y="3338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30 w 30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8" name="Freeform 3635">
                <a:extLst>
                  <a:ext uri="{FF2B5EF4-FFF2-40B4-BE49-F238E27FC236}">
                    <a16:creationId xmlns:a16="http://schemas.microsoft.com/office/drawing/2014/main" id="{72B6633F-EDC6-4DCB-A09E-46700E9DE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9" y="3348"/>
                <a:ext cx="101" cy="10"/>
              </a:xfrm>
              <a:custGeom>
                <a:avLst/>
                <a:gdLst>
                  <a:gd name="T0" fmla="*/ 55 w 118"/>
                  <a:gd name="T1" fmla="*/ 0 h 12"/>
                  <a:gd name="T2" fmla="*/ 0 w 118"/>
                  <a:gd name="T3" fmla="*/ 5 h 12"/>
                  <a:gd name="T4" fmla="*/ 0 w 118"/>
                  <a:gd name="T5" fmla="*/ 5 h 12"/>
                  <a:gd name="T6" fmla="*/ 32 w 118"/>
                  <a:gd name="T7" fmla="*/ 9 h 12"/>
                  <a:gd name="T8" fmla="*/ 113 w 118"/>
                  <a:gd name="T9" fmla="*/ 12 h 12"/>
                  <a:gd name="T10" fmla="*/ 118 w 118"/>
                  <a:gd name="T11" fmla="*/ 10 h 12"/>
                  <a:gd name="T12" fmla="*/ 55 w 118"/>
                  <a:gd name="T13" fmla="*/ 0 h 12"/>
                  <a:gd name="T14" fmla="*/ 55 w 118"/>
                  <a:gd name="T15" fmla="*/ 0 h 12"/>
                  <a:gd name="T16" fmla="*/ 55 w 118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2">
                    <a:moveTo>
                      <a:pt x="55" y="0"/>
                    </a:moveTo>
                    <a:cubicBezTo>
                      <a:pt x="26" y="3"/>
                      <a:pt x="15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3" y="6"/>
                      <a:pt x="23" y="7"/>
                      <a:pt x="32" y="9"/>
                    </a:cubicBezTo>
                    <a:cubicBezTo>
                      <a:pt x="59" y="10"/>
                      <a:pt x="86" y="11"/>
                      <a:pt x="113" y="12"/>
                    </a:cubicBezTo>
                    <a:cubicBezTo>
                      <a:pt x="117" y="11"/>
                      <a:pt x="118" y="11"/>
                      <a:pt x="118" y="10"/>
                    </a:cubicBezTo>
                    <a:cubicBezTo>
                      <a:pt x="118" y="6"/>
                      <a:pt x="68" y="3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9" name="Freeform 3636">
                <a:extLst>
                  <a:ext uri="{FF2B5EF4-FFF2-40B4-BE49-F238E27FC236}">
                    <a16:creationId xmlns:a16="http://schemas.microsoft.com/office/drawing/2014/main" id="{922EE9FB-95BA-463F-95C7-2CFCA4BC0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3" y="3287"/>
                <a:ext cx="195" cy="29"/>
              </a:xfrm>
              <a:custGeom>
                <a:avLst/>
                <a:gdLst>
                  <a:gd name="T0" fmla="*/ 0 w 229"/>
                  <a:gd name="T1" fmla="*/ 0 h 34"/>
                  <a:gd name="T2" fmla="*/ 41 w 229"/>
                  <a:gd name="T3" fmla="*/ 12 h 34"/>
                  <a:gd name="T4" fmla="*/ 41 w 229"/>
                  <a:gd name="T5" fmla="*/ 12 h 34"/>
                  <a:gd name="T6" fmla="*/ 37 w 229"/>
                  <a:gd name="T7" fmla="*/ 18 h 34"/>
                  <a:gd name="T8" fmla="*/ 37 w 229"/>
                  <a:gd name="T9" fmla="*/ 18 h 34"/>
                  <a:gd name="T10" fmla="*/ 145 w 229"/>
                  <a:gd name="T11" fmla="*/ 34 h 34"/>
                  <a:gd name="T12" fmla="*/ 171 w 229"/>
                  <a:gd name="T13" fmla="*/ 28 h 34"/>
                  <a:gd name="T14" fmla="*/ 137 w 229"/>
                  <a:gd name="T15" fmla="*/ 19 h 34"/>
                  <a:gd name="T16" fmla="*/ 137 w 229"/>
                  <a:gd name="T17" fmla="*/ 19 h 34"/>
                  <a:gd name="T18" fmla="*/ 156 w 229"/>
                  <a:gd name="T19" fmla="*/ 17 h 34"/>
                  <a:gd name="T20" fmla="*/ 188 w 229"/>
                  <a:gd name="T21" fmla="*/ 17 h 34"/>
                  <a:gd name="T22" fmla="*/ 222 w 229"/>
                  <a:gd name="T23" fmla="*/ 17 h 34"/>
                  <a:gd name="T24" fmla="*/ 229 w 229"/>
                  <a:gd name="T25" fmla="*/ 15 h 34"/>
                  <a:gd name="T26" fmla="*/ 165 w 229"/>
                  <a:gd name="T27" fmla="*/ 3 h 34"/>
                  <a:gd name="T28" fmla="*/ 165 w 229"/>
                  <a:gd name="T29" fmla="*/ 3 h 34"/>
                  <a:gd name="T30" fmla="*/ 128 w 229"/>
                  <a:gd name="T31" fmla="*/ 6 h 34"/>
                  <a:gd name="T32" fmla="*/ 0 w 229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9" h="34">
                    <a:moveTo>
                      <a:pt x="0" y="0"/>
                    </a:moveTo>
                    <a:cubicBezTo>
                      <a:pt x="13" y="7"/>
                      <a:pt x="41" y="10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88" y="25"/>
                      <a:pt x="143" y="30"/>
                      <a:pt x="145" y="34"/>
                    </a:cubicBezTo>
                    <a:cubicBezTo>
                      <a:pt x="164" y="32"/>
                      <a:pt x="171" y="30"/>
                      <a:pt x="171" y="28"/>
                    </a:cubicBezTo>
                    <a:cubicBezTo>
                      <a:pt x="171" y="24"/>
                      <a:pt x="151" y="21"/>
                      <a:pt x="137" y="19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41" y="18"/>
                      <a:pt x="148" y="18"/>
                      <a:pt x="156" y="17"/>
                    </a:cubicBezTo>
                    <a:cubicBezTo>
                      <a:pt x="166" y="17"/>
                      <a:pt x="177" y="17"/>
                      <a:pt x="188" y="17"/>
                    </a:cubicBezTo>
                    <a:cubicBezTo>
                      <a:pt x="200" y="17"/>
                      <a:pt x="211" y="17"/>
                      <a:pt x="222" y="17"/>
                    </a:cubicBezTo>
                    <a:cubicBezTo>
                      <a:pt x="227" y="16"/>
                      <a:pt x="229" y="16"/>
                      <a:pt x="229" y="15"/>
                    </a:cubicBezTo>
                    <a:cubicBezTo>
                      <a:pt x="229" y="12"/>
                      <a:pt x="166" y="6"/>
                      <a:pt x="165" y="3"/>
                    </a:cubicBezTo>
                    <a:cubicBezTo>
                      <a:pt x="165" y="3"/>
                      <a:pt x="165" y="3"/>
                      <a:pt x="165" y="3"/>
                    </a:cubicBezTo>
                    <a:cubicBezTo>
                      <a:pt x="151" y="4"/>
                      <a:pt x="139" y="5"/>
                      <a:pt x="128" y="6"/>
                    </a:cubicBezTo>
                    <a:cubicBezTo>
                      <a:pt x="84" y="4"/>
                      <a:pt x="44" y="3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0" name="Freeform 3637">
                <a:extLst>
                  <a:ext uri="{FF2B5EF4-FFF2-40B4-BE49-F238E27FC236}">
                    <a16:creationId xmlns:a16="http://schemas.microsoft.com/office/drawing/2014/main" id="{9E7F605A-ED96-4D00-BA97-CF3611D2F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3" y="3367"/>
                <a:ext cx="81" cy="6"/>
              </a:xfrm>
              <a:custGeom>
                <a:avLst/>
                <a:gdLst>
                  <a:gd name="T0" fmla="*/ 0 w 95"/>
                  <a:gd name="T1" fmla="*/ 0 h 7"/>
                  <a:gd name="T2" fmla="*/ 48 w 95"/>
                  <a:gd name="T3" fmla="*/ 5 h 7"/>
                  <a:gd name="T4" fmla="*/ 48 w 95"/>
                  <a:gd name="T5" fmla="*/ 5 h 7"/>
                  <a:gd name="T6" fmla="*/ 48 w 95"/>
                  <a:gd name="T7" fmla="*/ 5 h 7"/>
                  <a:gd name="T8" fmla="*/ 95 w 95"/>
                  <a:gd name="T9" fmla="*/ 7 h 7"/>
                  <a:gd name="T10" fmla="*/ 95 w 95"/>
                  <a:gd name="T11" fmla="*/ 7 h 7"/>
                  <a:gd name="T12" fmla="*/ 82 w 95"/>
                  <a:gd name="T13" fmla="*/ 1 h 7"/>
                  <a:gd name="T14" fmla="*/ 82 w 95"/>
                  <a:gd name="T15" fmla="*/ 1 h 7"/>
                  <a:gd name="T16" fmla="*/ 82 w 95"/>
                  <a:gd name="T17" fmla="*/ 1 h 7"/>
                  <a:gd name="T18" fmla="*/ 0 w 95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7">
                    <a:moveTo>
                      <a:pt x="0" y="0"/>
                    </a:moveTo>
                    <a:cubicBezTo>
                      <a:pt x="16" y="2"/>
                      <a:pt x="32" y="3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62" y="6"/>
                      <a:pt x="79" y="7"/>
                      <a:pt x="95" y="7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0" y="5"/>
                      <a:pt x="88" y="3"/>
                      <a:pt x="82" y="1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55" y="1"/>
                      <a:pt x="27" y="1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1" name="Freeform 3638">
                <a:extLst>
                  <a:ext uri="{FF2B5EF4-FFF2-40B4-BE49-F238E27FC236}">
                    <a16:creationId xmlns:a16="http://schemas.microsoft.com/office/drawing/2014/main" id="{F50BECAF-11AF-4D72-B971-62CAC076E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3" y="3303"/>
                <a:ext cx="217" cy="52"/>
              </a:xfrm>
              <a:custGeom>
                <a:avLst/>
                <a:gdLst>
                  <a:gd name="T0" fmla="*/ 113 w 254"/>
                  <a:gd name="T1" fmla="*/ 0 h 62"/>
                  <a:gd name="T2" fmla="*/ 21 w 254"/>
                  <a:gd name="T3" fmla="*/ 14 h 62"/>
                  <a:gd name="T4" fmla="*/ 0 w 254"/>
                  <a:gd name="T5" fmla="*/ 25 h 62"/>
                  <a:gd name="T6" fmla="*/ 0 w 254"/>
                  <a:gd name="T7" fmla="*/ 25 h 62"/>
                  <a:gd name="T8" fmla="*/ 22 w 254"/>
                  <a:gd name="T9" fmla="*/ 39 h 62"/>
                  <a:gd name="T10" fmla="*/ 22 w 254"/>
                  <a:gd name="T11" fmla="*/ 39 h 62"/>
                  <a:gd name="T12" fmla="*/ 22 w 254"/>
                  <a:gd name="T13" fmla="*/ 39 h 62"/>
                  <a:gd name="T14" fmla="*/ 151 w 254"/>
                  <a:gd name="T15" fmla="*/ 49 h 62"/>
                  <a:gd name="T16" fmla="*/ 151 w 254"/>
                  <a:gd name="T17" fmla="*/ 49 h 62"/>
                  <a:gd name="T18" fmla="*/ 147 w 254"/>
                  <a:gd name="T19" fmla="*/ 55 h 62"/>
                  <a:gd name="T20" fmla="*/ 147 w 254"/>
                  <a:gd name="T21" fmla="*/ 55 h 62"/>
                  <a:gd name="T22" fmla="*/ 225 w 254"/>
                  <a:gd name="T23" fmla="*/ 62 h 62"/>
                  <a:gd name="T24" fmla="*/ 228 w 254"/>
                  <a:gd name="T25" fmla="*/ 60 h 62"/>
                  <a:gd name="T26" fmla="*/ 182 w 254"/>
                  <a:gd name="T27" fmla="*/ 47 h 62"/>
                  <a:gd name="T28" fmla="*/ 204 w 254"/>
                  <a:gd name="T29" fmla="*/ 48 h 62"/>
                  <a:gd name="T30" fmla="*/ 234 w 254"/>
                  <a:gd name="T31" fmla="*/ 45 h 62"/>
                  <a:gd name="T32" fmla="*/ 241 w 254"/>
                  <a:gd name="T33" fmla="*/ 42 h 62"/>
                  <a:gd name="T34" fmla="*/ 254 w 254"/>
                  <a:gd name="T35" fmla="*/ 39 h 62"/>
                  <a:gd name="T36" fmla="*/ 178 w 254"/>
                  <a:gd name="T37" fmla="*/ 29 h 62"/>
                  <a:gd name="T38" fmla="*/ 178 w 254"/>
                  <a:gd name="T39" fmla="*/ 29 h 62"/>
                  <a:gd name="T40" fmla="*/ 179 w 254"/>
                  <a:gd name="T41" fmla="*/ 26 h 62"/>
                  <a:gd name="T42" fmla="*/ 166 w 254"/>
                  <a:gd name="T43" fmla="*/ 25 h 62"/>
                  <a:gd name="T44" fmla="*/ 165 w 254"/>
                  <a:gd name="T45" fmla="*/ 24 h 62"/>
                  <a:gd name="T46" fmla="*/ 167 w 254"/>
                  <a:gd name="T47" fmla="*/ 20 h 62"/>
                  <a:gd name="T48" fmla="*/ 140 w 254"/>
                  <a:gd name="T49" fmla="*/ 12 h 62"/>
                  <a:gd name="T50" fmla="*/ 140 w 254"/>
                  <a:gd name="T51" fmla="*/ 12 h 62"/>
                  <a:gd name="T52" fmla="*/ 113 w 254"/>
                  <a:gd name="T53" fmla="*/ 0 h 62"/>
                  <a:gd name="T54" fmla="*/ 113 w 254"/>
                  <a:gd name="T55" fmla="*/ 0 h 62"/>
                  <a:gd name="T56" fmla="*/ 113 w 254"/>
                  <a:gd name="T5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4" h="62">
                    <a:moveTo>
                      <a:pt x="113" y="0"/>
                    </a:moveTo>
                    <a:cubicBezTo>
                      <a:pt x="21" y="14"/>
                      <a:pt x="21" y="14"/>
                      <a:pt x="21" y="14"/>
                    </a:cubicBezTo>
                    <a:cubicBezTo>
                      <a:pt x="15" y="18"/>
                      <a:pt x="6" y="22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65" y="43"/>
                      <a:pt x="108" y="46"/>
                      <a:pt x="151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49" y="51"/>
                      <a:pt x="148" y="53"/>
                      <a:pt x="147" y="55"/>
                    </a:cubicBezTo>
                    <a:cubicBezTo>
                      <a:pt x="147" y="55"/>
                      <a:pt x="147" y="55"/>
                      <a:pt x="147" y="55"/>
                    </a:cubicBezTo>
                    <a:cubicBezTo>
                      <a:pt x="187" y="57"/>
                      <a:pt x="195" y="60"/>
                      <a:pt x="225" y="62"/>
                    </a:cubicBezTo>
                    <a:cubicBezTo>
                      <a:pt x="227" y="61"/>
                      <a:pt x="228" y="61"/>
                      <a:pt x="228" y="60"/>
                    </a:cubicBezTo>
                    <a:cubicBezTo>
                      <a:pt x="228" y="55"/>
                      <a:pt x="184" y="50"/>
                      <a:pt x="182" y="47"/>
                    </a:cubicBezTo>
                    <a:cubicBezTo>
                      <a:pt x="191" y="48"/>
                      <a:pt x="198" y="48"/>
                      <a:pt x="204" y="48"/>
                    </a:cubicBezTo>
                    <a:cubicBezTo>
                      <a:pt x="223" y="48"/>
                      <a:pt x="230" y="47"/>
                      <a:pt x="234" y="45"/>
                    </a:cubicBezTo>
                    <a:cubicBezTo>
                      <a:pt x="237" y="44"/>
                      <a:pt x="238" y="43"/>
                      <a:pt x="241" y="42"/>
                    </a:cubicBezTo>
                    <a:cubicBezTo>
                      <a:pt x="243" y="41"/>
                      <a:pt x="246" y="40"/>
                      <a:pt x="254" y="39"/>
                    </a:cubicBezTo>
                    <a:cubicBezTo>
                      <a:pt x="229" y="36"/>
                      <a:pt x="203" y="32"/>
                      <a:pt x="178" y="29"/>
                    </a:cubicBezTo>
                    <a:cubicBezTo>
                      <a:pt x="178" y="29"/>
                      <a:pt x="178" y="29"/>
                      <a:pt x="178" y="29"/>
                    </a:cubicBezTo>
                    <a:cubicBezTo>
                      <a:pt x="178" y="28"/>
                      <a:pt x="179" y="27"/>
                      <a:pt x="179" y="26"/>
                    </a:cubicBezTo>
                    <a:cubicBezTo>
                      <a:pt x="176" y="26"/>
                      <a:pt x="169" y="25"/>
                      <a:pt x="166" y="25"/>
                    </a:cubicBezTo>
                    <a:cubicBezTo>
                      <a:pt x="166" y="25"/>
                      <a:pt x="165" y="24"/>
                      <a:pt x="165" y="24"/>
                    </a:cubicBezTo>
                    <a:cubicBezTo>
                      <a:pt x="165" y="23"/>
                      <a:pt x="167" y="22"/>
                      <a:pt x="167" y="20"/>
                    </a:cubicBezTo>
                    <a:cubicBezTo>
                      <a:pt x="167" y="18"/>
                      <a:pt x="163" y="16"/>
                      <a:pt x="140" y="12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2" y="8"/>
                      <a:pt x="124" y="5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2" name="Freeform 3639">
                <a:extLst>
                  <a:ext uri="{FF2B5EF4-FFF2-40B4-BE49-F238E27FC236}">
                    <a16:creationId xmlns:a16="http://schemas.microsoft.com/office/drawing/2014/main" id="{1BD3066A-03CD-4F85-A5FE-4F963EABC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" y="3313"/>
                <a:ext cx="82" cy="12"/>
              </a:xfrm>
              <a:custGeom>
                <a:avLst/>
                <a:gdLst>
                  <a:gd name="T0" fmla="*/ 0 w 96"/>
                  <a:gd name="T1" fmla="*/ 0 h 14"/>
                  <a:gd name="T2" fmla="*/ 0 w 96"/>
                  <a:gd name="T3" fmla="*/ 0 h 14"/>
                  <a:gd name="T4" fmla="*/ 27 w 96"/>
                  <a:gd name="T5" fmla="*/ 8 h 14"/>
                  <a:gd name="T6" fmla="*/ 25 w 96"/>
                  <a:gd name="T7" fmla="*/ 12 h 14"/>
                  <a:gd name="T8" fmla="*/ 26 w 96"/>
                  <a:gd name="T9" fmla="*/ 13 h 14"/>
                  <a:gd name="T10" fmla="*/ 39 w 96"/>
                  <a:gd name="T11" fmla="*/ 14 h 14"/>
                  <a:gd name="T12" fmla="*/ 96 w 96"/>
                  <a:gd name="T13" fmla="*/ 7 h 14"/>
                  <a:gd name="T14" fmla="*/ 96 w 96"/>
                  <a:gd name="T15" fmla="*/ 7 h 14"/>
                  <a:gd name="T16" fmla="*/ 0 w 96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" y="4"/>
                      <a:pt x="27" y="6"/>
                      <a:pt x="27" y="8"/>
                    </a:cubicBezTo>
                    <a:cubicBezTo>
                      <a:pt x="27" y="10"/>
                      <a:pt x="25" y="11"/>
                      <a:pt x="25" y="12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9" y="13"/>
                      <a:pt x="36" y="14"/>
                      <a:pt x="39" y="14"/>
                    </a:cubicBezTo>
                    <a:cubicBezTo>
                      <a:pt x="58" y="12"/>
                      <a:pt x="77" y="9"/>
                      <a:pt x="96" y="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63" y="5"/>
                      <a:pt x="33" y="3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3" name="Freeform 3640">
                <a:extLst>
                  <a:ext uri="{FF2B5EF4-FFF2-40B4-BE49-F238E27FC236}">
                    <a16:creationId xmlns:a16="http://schemas.microsoft.com/office/drawing/2014/main" id="{1C4E0998-FD14-4B86-A38A-CFFF21C03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" y="3394"/>
                <a:ext cx="116" cy="21"/>
              </a:xfrm>
              <a:custGeom>
                <a:avLst/>
                <a:gdLst>
                  <a:gd name="T0" fmla="*/ 78 w 136"/>
                  <a:gd name="T1" fmla="*/ 0 h 25"/>
                  <a:gd name="T2" fmla="*/ 73 w 136"/>
                  <a:gd name="T3" fmla="*/ 7 h 25"/>
                  <a:gd name="T4" fmla="*/ 37 w 136"/>
                  <a:gd name="T5" fmla="*/ 10 h 25"/>
                  <a:gd name="T6" fmla="*/ 37 w 136"/>
                  <a:gd name="T7" fmla="*/ 10 h 25"/>
                  <a:gd name="T8" fmla="*/ 37 w 136"/>
                  <a:gd name="T9" fmla="*/ 10 h 25"/>
                  <a:gd name="T10" fmla="*/ 34 w 136"/>
                  <a:gd name="T11" fmla="*/ 10 h 25"/>
                  <a:gd name="T12" fmla="*/ 6 w 136"/>
                  <a:gd name="T13" fmla="*/ 17 h 25"/>
                  <a:gd name="T14" fmla="*/ 0 w 136"/>
                  <a:gd name="T15" fmla="*/ 18 h 25"/>
                  <a:gd name="T16" fmla="*/ 27 w 136"/>
                  <a:gd name="T17" fmla="*/ 25 h 25"/>
                  <a:gd name="T18" fmla="*/ 27 w 136"/>
                  <a:gd name="T19" fmla="*/ 25 h 25"/>
                  <a:gd name="T20" fmla="*/ 27 w 136"/>
                  <a:gd name="T21" fmla="*/ 25 h 25"/>
                  <a:gd name="T22" fmla="*/ 135 w 136"/>
                  <a:gd name="T23" fmla="*/ 21 h 25"/>
                  <a:gd name="T24" fmla="*/ 131 w 136"/>
                  <a:gd name="T25" fmla="*/ 19 h 25"/>
                  <a:gd name="T26" fmla="*/ 131 w 136"/>
                  <a:gd name="T27" fmla="*/ 19 h 25"/>
                  <a:gd name="T28" fmla="*/ 136 w 136"/>
                  <a:gd name="T29" fmla="*/ 18 h 25"/>
                  <a:gd name="T30" fmla="*/ 106 w 136"/>
                  <a:gd name="T31" fmla="*/ 10 h 25"/>
                  <a:gd name="T32" fmla="*/ 106 w 136"/>
                  <a:gd name="T33" fmla="*/ 10 h 25"/>
                  <a:gd name="T34" fmla="*/ 121 w 136"/>
                  <a:gd name="T35" fmla="*/ 6 h 25"/>
                  <a:gd name="T36" fmla="*/ 78 w 136"/>
                  <a:gd name="T37" fmla="*/ 0 h 25"/>
                  <a:gd name="T38" fmla="*/ 78 w 136"/>
                  <a:gd name="T39" fmla="*/ 0 h 25"/>
                  <a:gd name="T40" fmla="*/ 78 w 136"/>
                  <a:gd name="T4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" h="25">
                    <a:moveTo>
                      <a:pt x="78" y="0"/>
                    </a:moveTo>
                    <a:cubicBezTo>
                      <a:pt x="73" y="7"/>
                      <a:pt x="73" y="7"/>
                      <a:pt x="73" y="7"/>
                    </a:cubicBezTo>
                    <a:cubicBezTo>
                      <a:pt x="62" y="8"/>
                      <a:pt x="51" y="9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30" y="12"/>
                      <a:pt x="59" y="16"/>
                      <a:pt x="6" y="17"/>
                    </a:cubicBezTo>
                    <a:cubicBezTo>
                      <a:pt x="4" y="17"/>
                      <a:pt x="2" y="17"/>
                      <a:pt x="0" y="18"/>
                    </a:cubicBezTo>
                    <a:cubicBezTo>
                      <a:pt x="9" y="20"/>
                      <a:pt x="19" y="22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74" y="22"/>
                      <a:pt x="136" y="25"/>
                      <a:pt x="135" y="21"/>
                    </a:cubicBezTo>
                    <a:cubicBezTo>
                      <a:pt x="135" y="20"/>
                      <a:pt x="134" y="20"/>
                      <a:pt x="131" y="19"/>
                    </a:cubicBezTo>
                    <a:cubicBezTo>
                      <a:pt x="131" y="19"/>
                      <a:pt x="131" y="19"/>
                      <a:pt x="131" y="19"/>
                    </a:cubicBezTo>
                    <a:cubicBezTo>
                      <a:pt x="134" y="19"/>
                      <a:pt x="136" y="18"/>
                      <a:pt x="136" y="18"/>
                    </a:cubicBezTo>
                    <a:cubicBezTo>
                      <a:pt x="136" y="15"/>
                      <a:pt x="107" y="12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17" y="8"/>
                      <a:pt x="121" y="7"/>
                      <a:pt x="121" y="6"/>
                    </a:cubicBezTo>
                    <a:cubicBezTo>
                      <a:pt x="121" y="4"/>
                      <a:pt x="87" y="2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4" name="Freeform 3641">
                <a:extLst>
                  <a:ext uri="{FF2B5EF4-FFF2-40B4-BE49-F238E27FC236}">
                    <a16:creationId xmlns:a16="http://schemas.microsoft.com/office/drawing/2014/main" id="{05C70996-A91C-4B29-A9BD-0A834B460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6" y="3438"/>
                <a:ext cx="210" cy="81"/>
              </a:xfrm>
              <a:custGeom>
                <a:avLst/>
                <a:gdLst>
                  <a:gd name="T0" fmla="*/ 69 w 246"/>
                  <a:gd name="T1" fmla="*/ 0 h 95"/>
                  <a:gd name="T2" fmla="*/ 37 w 246"/>
                  <a:gd name="T3" fmla="*/ 3 h 95"/>
                  <a:gd name="T4" fmla="*/ 31 w 246"/>
                  <a:gd name="T5" fmla="*/ 12 h 95"/>
                  <a:gd name="T6" fmla="*/ 31 w 246"/>
                  <a:gd name="T7" fmla="*/ 12 h 95"/>
                  <a:gd name="T8" fmla="*/ 56 w 246"/>
                  <a:gd name="T9" fmla="*/ 21 h 95"/>
                  <a:gd name="T10" fmla="*/ 56 w 246"/>
                  <a:gd name="T11" fmla="*/ 21 h 95"/>
                  <a:gd name="T12" fmla="*/ 22 w 246"/>
                  <a:gd name="T13" fmla="*/ 26 h 95"/>
                  <a:gd name="T14" fmla="*/ 22 w 246"/>
                  <a:gd name="T15" fmla="*/ 26 h 95"/>
                  <a:gd name="T16" fmla="*/ 48 w 246"/>
                  <a:gd name="T17" fmla="*/ 34 h 95"/>
                  <a:gd name="T18" fmla="*/ 48 w 246"/>
                  <a:gd name="T19" fmla="*/ 34 h 95"/>
                  <a:gd name="T20" fmla="*/ 43 w 246"/>
                  <a:gd name="T21" fmla="*/ 42 h 95"/>
                  <a:gd name="T22" fmla="*/ 10 w 246"/>
                  <a:gd name="T23" fmla="*/ 44 h 95"/>
                  <a:gd name="T24" fmla="*/ 10 w 246"/>
                  <a:gd name="T25" fmla="*/ 44 h 95"/>
                  <a:gd name="T26" fmla="*/ 8 w 246"/>
                  <a:gd name="T27" fmla="*/ 48 h 95"/>
                  <a:gd name="T28" fmla="*/ 0 w 246"/>
                  <a:gd name="T29" fmla="*/ 61 h 95"/>
                  <a:gd name="T30" fmla="*/ 9 w 246"/>
                  <a:gd name="T31" fmla="*/ 69 h 95"/>
                  <a:gd name="T32" fmla="*/ 9 w 246"/>
                  <a:gd name="T33" fmla="*/ 69 h 95"/>
                  <a:gd name="T34" fmla="*/ 104 w 246"/>
                  <a:gd name="T35" fmla="*/ 77 h 95"/>
                  <a:gd name="T36" fmla="*/ 104 w 246"/>
                  <a:gd name="T37" fmla="*/ 77 h 95"/>
                  <a:gd name="T38" fmla="*/ 104 w 246"/>
                  <a:gd name="T39" fmla="*/ 77 h 95"/>
                  <a:gd name="T40" fmla="*/ 70 w 246"/>
                  <a:gd name="T41" fmla="*/ 82 h 95"/>
                  <a:gd name="T42" fmla="*/ 106 w 246"/>
                  <a:gd name="T43" fmla="*/ 87 h 95"/>
                  <a:gd name="T44" fmla="*/ 175 w 246"/>
                  <a:gd name="T45" fmla="*/ 95 h 95"/>
                  <a:gd name="T46" fmla="*/ 175 w 246"/>
                  <a:gd name="T47" fmla="*/ 95 h 95"/>
                  <a:gd name="T48" fmla="*/ 175 w 246"/>
                  <a:gd name="T49" fmla="*/ 95 h 95"/>
                  <a:gd name="T50" fmla="*/ 175 w 246"/>
                  <a:gd name="T51" fmla="*/ 95 h 95"/>
                  <a:gd name="T52" fmla="*/ 175 w 246"/>
                  <a:gd name="T53" fmla="*/ 95 h 95"/>
                  <a:gd name="T54" fmla="*/ 168 w 246"/>
                  <a:gd name="T55" fmla="*/ 78 h 95"/>
                  <a:gd name="T56" fmla="*/ 168 w 246"/>
                  <a:gd name="T57" fmla="*/ 78 h 95"/>
                  <a:gd name="T58" fmla="*/ 169 w 246"/>
                  <a:gd name="T59" fmla="*/ 76 h 95"/>
                  <a:gd name="T60" fmla="*/ 169 w 246"/>
                  <a:gd name="T61" fmla="*/ 76 h 95"/>
                  <a:gd name="T62" fmla="*/ 220 w 246"/>
                  <a:gd name="T63" fmla="*/ 78 h 95"/>
                  <a:gd name="T64" fmla="*/ 220 w 246"/>
                  <a:gd name="T65" fmla="*/ 78 h 95"/>
                  <a:gd name="T66" fmla="*/ 242 w 246"/>
                  <a:gd name="T67" fmla="*/ 69 h 95"/>
                  <a:gd name="T68" fmla="*/ 246 w 246"/>
                  <a:gd name="T69" fmla="*/ 63 h 95"/>
                  <a:gd name="T70" fmla="*/ 179 w 246"/>
                  <a:gd name="T71" fmla="*/ 60 h 95"/>
                  <a:gd name="T72" fmla="*/ 102 w 246"/>
                  <a:gd name="T73" fmla="*/ 51 h 95"/>
                  <a:gd name="T74" fmla="*/ 102 w 246"/>
                  <a:gd name="T75" fmla="*/ 51 h 95"/>
                  <a:gd name="T76" fmla="*/ 105 w 246"/>
                  <a:gd name="T77" fmla="*/ 50 h 95"/>
                  <a:gd name="T78" fmla="*/ 92 w 246"/>
                  <a:gd name="T79" fmla="*/ 45 h 95"/>
                  <a:gd name="T80" fmla="*/ 92 w 246"/>
                  <a:gd name="T81" fmla="*/ 45 h 95"/>
                  <a:gd name="T82" fmla="*/ 97 w 246"/>
                  <a:gd name="T83" fmla="*/ 37 h 95"/>
                  <a:gd name="T84" fmla="*/ 105 w 246"/>
                  <a:gd name="T85" fmla="*/ 24 h 95"/>
                  <a:gd name="T86" fmla="*/ 146 w 246"/>
                  <a:gd name="T87" fmla="*/ 10 h 95"/>
                  <a:gd name="T88" fmla="*/ 146 w 246"/>
                  <a:gd name="T89" fmla="*/ 10 h 95"/>
                  <a:gd name="T90" fmla="*/ 147 w 246"/>
                  <a:gd name="T91" fmla="*/ 8 h 95"/>
                  <a:gd name="T92" fmla="*/ 69 w 246"/>
                  <a:gd name="T93" fmla="*/ 0 h 95"/>
                  <a:gd name="T94" fmla="*/ 69 w 246"/>
                  <a:gd name="T95" fmla="*/ 0 h 95"/>
                  <a:gd name="T96" fmla="*/ 69 w 246"/>
                  <a:gd name="T9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6" h="95">
                    <a:moveTo>
                      <a:pt x="69" y="0"/>
                    </a:moveTo>
                    <a:cubicBezTo>
                      <a:pt x="58" y="1"/>
                      <a:pt x="48" y="2"/>
                      <a:pt x="37" y="3"/>
                    </a:cubicBezTo>
                    <a:cubicBezTo>
                      <a:pt x="35" y="6"/>
                      <a:pt x="33" y="9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9" y="15"/>
                      <a:pt x="47" y="18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44" y="23"/>
                      <a:pt x="33" y="24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30" y="29"/>
                      <a:pt x="39" y="31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32" y="43"/>
                      <a:pt x="21" y="43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" y="64"/>
                      <a:pt x="7" y="67"/>
                      <a:pt x="9" y="69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42" y="72"/>
                      <a:pt x="74" y="74"/>
                      <a:pt x="104" y="77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92" y="78"/>
                      <a:pt x="82" y="80"/>
                      <a:pt x="70" y="82"/>
                    </a:cubicBezTo>
                    <a:cubicBezTo>
                      <a:pt x="90" y="84"/>
                      <a:pt x="99" y="85"/>
                      <a:pt x="106" y="87"/>
                    </a:cubicBezTo>
                    <a:cubicBezTo>
                      <a:pt x="122" y="90"/>
                      <a:pt x="136" y="92"/>
                      <a:pt x="175" y="95"/>
                    </a:cubicBezTo>
                    <a:cubicBezTo>
                      <a:pt x="175" y="95"/>
                      <a:pt x="175" y="95"/>
                      <a:pt x="175" y="95"/>
                    </a:cubicBezTo>
                    <a:cubicBezTo>
                      <a:pt x="175" y="95"/>
                      <a:pt x="175" y="95"/>
                      <a:pt x="175" y="95"/>
                    </a:cubicBezTo>
                    <a:cubicBezTo>
                      <a:pt x="175" y="95"/>
                      <a:pt x="175" y="95"/>
                      <a:pt x="175" y="95"/>
                    </a:cubicBezTo>
                    <a:cubicBezTo>
                      <a:pt x="175" y="95"/>
                      <a:pt x="175" y="95"/>
                      <a:pt x="175" y="95"/>
                    </a:cubicBezTo>
                    <a:cubicBezTo>
                      <a:pt x="175" y="89"/>
                      <a:pt x="171" y="84"/>
                      <a:pt x="168" y="78"/>
                    </a:cubicBezTo>
                    <a:cubicBezTo>
                      <a:pt x="168" y="78"/>
                      <a:pt x="168" y="78"/>
                      <a:pt x="168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87" y="77"/>
                      <a:pt x="203" y="77"/>
                      <a:pt x="220" y="78"/>
                    </a:cubicBezTo>
                    <a:cubicBezTo>
                      <a:pt x="220" y="78"/>
                      <a:pt x="220" y="78"/>
                      <a:pt x="220" y="78"/>
                    </a:cubicBezTo>
                    <a:cubicBezTo>
                      <a:pt x="225" y="75"/>
                      <a:pt x="234" y="72"/>
                      <a:pt x="242" y="69"/>
                    </a:cubicBezTo>
                    <a:cubicBezTo>
                      <a:pt x="246" y="63"/>
                      <a:pt x="246" y="63"/>
                      <a:pt x="246" y="63"/>
                    </a:cubicBezTo>
                    <a:cubicBezTo>
                      <a:pt x="223" y="62"/>
                      <a:pt x="203" y="61"/>
                      <a:pt x="179" y="60"/>
                    </a:cubicBezTo>
                    <a:cubicBezTo>
                      <a:pt x="154" y="57"/>
                      <a:pt x="128" y="54"/>
                      <a:pt x="102" y="51"/>
                    </a:cubicBezTo>
                    <a:cubicBezTo>
                      <a:pt x="102" y="51"/>
                      <a:pt x="102" y="51"/>
                      <a:pt x="102" y="51"/>
                    </a:cubicBezTo>
                    <a:cubicBezTo>
                      <a:pt x="104" y="51"/>
                      <a:pt x="105" y="51"/>
                      <a:pt x="105" y="50"/>
                    </a:cubicBezTo>
                    <a:cubicBezTo>
                      <a:pt x="105" y="49"/>
                      <a:pt x="97" y="47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100" y="33"/>
                      <a:pt x="103" y="29"/>
                      <a:pt x="105" y="24"/>
                    </a:cubicBezTo>
                    <a:cubicBezTo>
                      <a:pt x="119" y="20"/>
                      <a:pt x="132" y="15"/>
                      <a:pt x="146" y="10"/>
                    </a:cubicBezTo>
                    <a:cubicBezTo>
                      <a:pt x="146" y="10"/>
                      <a:pt x="146" y="10"/>
                      <a:pt x="146" y="10"/>
                    </a:cubicBezTo>
                    <a:cubicBezTo>
                      <a:pt x="146" y="10"/>
                      <a:pt x="147" y="9"/>
                      <a:pt x="147" y="8"/>
                    </a:cubicBezTo>
                    <a:cubicBezTo>
                      <a:pt x="121" y="6"/>
                      <a:pt x="95" y="3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5" name="Freeform 3642">
                <a:extLst>
                  <a:ext uri="{FF2B5EF4-FFF2-40B4-BE49-F238E27FC236}">
                    <a16:creationId xmlns:a16="http://schemas.microsoft.com/office/drawing/2014/main" id="{4EDC0A4F-3639-429B-94B1-822AC8460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5" y="3428"/>
                <a:ext cx="138" cy="14"/>
              </a:xfrm>
              <a:custGeom>
                <a:avLst/>
                <a:gdLst>
                  <a:gd name="T0" fmla="*/ 83 w 161"/>
                  <a:gd name="T1" fmla="*/ 0 h 17"/>
                  <a:gd name="T2" fmla="*/ 0 w 161"/>
                  <a:gd name="T3" fmla="*/ 1 h 17"/>
                  <a:gd name="T4" fmla="*/ 125 w 161"/>
                  <a:gd name="T5" fmla="*/ 17 h 17"/>
                  <a:gd name="T6" fmla="*/ 158 w 161"/>
                  <a:gd name="T7" fmla="*/ 13 h 17"/>
                  <a:gd name="T8" fmla="*/ 161 w 161"/>
                  <a:gd name="T9" fmla="*/ 12 h 17"/>
                  <a:gd name="T10" fmla="*/ 83 w 161"/>
                  <a:gd name="T11" fmla="*/ 0 h 17"/>
                  <a:gd name="T12" fmla="*/ 83 w 161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" h="17">
                    <a:moveTo>
                      <a:pt x="83" y="0"/>
                    </a:moveTo>
                    <a:cubicBezTo>
                      <a:pt x="56" y="1"/>
                      <a:pt x="28" y="1"/>
                      <a:pt x="0" y="1"/>
                    </a:cubicBezTo>
                    <a:cubicBezTo>
                      <a:pt x="42" y="7"/>
                      <a:pt x="83" y="12"/>
                      <a:pt x="125" y="17"/>
                    </a:cubicBezTo>
                    <a:cubicBezTo>
                      <a:pt x="136" y="16"/>
                      <a:pt x="147" y="15"/>
                      <a:pt x="158" y="13"/>
                    </a:cubicBezTo>
                    <a:cubicBezTo>
                      <a:pt x="160" y="13"/>
                      <a:pt x="161" y="12"/>
                      <a:pt x="161" y="12"/>
                    </a:cubicBezTo>
                    <a:cubicBezTo>
                      <a:pt x="161" y="8"/>
                      <a:pt x="87" y="4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6" name="Freeform 3643">
                <a:extLst>
                  <a:ext uri="{FF2B5EF4-FFF2-40B4-BE49-F238E27FC236}">
                    <a16:creationId xmlns:a16="http://schemas.microsoft.com/office/drawing/2014/main" id="{AC33E914-37BA-4289-A051-65E8536E9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" y="3497"/>
                <a:ext cx="289" cy="152"/>
              </a:xfrm>
              <a:custGeom>
                <a:avLst/>
                <a:gdLst>
                  <a:gd name="T0" fmla="*/ 172 w 338"/>
                  <a:gd name="T1" fmla="*/ 0 h 179"/>
                  <a:gd name="T2" fmla="*/ 172 w 338"/>
                  <a:gd name="T3" fmla="*/ 0 h 179"/>
                  <a:gd name="T4" fmla="*/ 172 w 338"/>
                  <a:gd name="T5" fmla="*/ 0 h 179"/>
                  <a:gd name="T6" fmla="*/ 154 w 338"/>
                  <a:gd name="T7" fmla="*/ 6 h 179"/>
                  <a:gd name="T8" fmla="*/ 154 w 338"/>
                  <a:gd name="T9" fmla="*/ 6 h 179"/>
                  <a:gd name="T10" fmla="*/ 167 w 338"/>
                  <a:gd name="T11" fmla="*/ 8 h 179"/>
                  <a:gd name="T12" fmla="*/ 167 w 338"/>
                  <a:gd name="T13" fmla="*/ 8 h 179"/>
                  <a:gd name="T14" fmla="*/ 158 w 338"/>
                  <a:gd name="T15" fmla="*/ 23 h 179"/>
                  <a:gd name="T16" fmla="*/ 158 w 338"/>
                  <a:gd name="T17" fmla="*/ 23 h 179"/>
                  <a:gd name="T18" fmla="*/ 205 w 338"/>
                  <a:gd name="T19" fmla="*/ 30 h 179"/>
                  <a:gd name="T20" fmla="*/ 205 w 338"/>
                  <a:gd name="T21" fmla="*/ 30 h 179"/>
                  <a:gd name="T22" fmla="*/ 170 w 338"/>
                  <a:gd name="T23" fmla="*/ 31 h 179"/>
                  <a:gd name="T24" fmla="*/ 166 w 338"/>
                  <a:gd name="T25" fmla="*/ 37 h 179"/>
                  <a:gd name="T26" fmla="*/ 146 w 338"/>
                  <a:gd name="T27" fmla="*/ 42 h 179"/>
                  <a:gd name="T28" fmla="*/ 128 w 338"/>
                  <a:gd name="T29" fmla="*/ 50 h 179"/>
                  <a:gd name="T30" fmla="*/ 202 w 338"/>
                  <a:gd name="T31" fmla="*/ 65 h 179"/>
                  <a:gd name="T32" fmla="*/ 202 w 338"/>
                  <a:gd name="T33" fmla="*/ 65 h 179"/>
                  <a:gd name="T34" fmla="*/ 202 w 338"/>
                  <a:gd name="T35" fmla="*/ 65 h 179"/>
                  <a:gd name="T36" fmla="*/ 150 w 338"/>
                  <a:gd name="T37" fmla="*/ 66 h 179"/>
                  <a:gd name="T38" fmla="*/ 73 w 338"/>
                  <a:gd name="T39" fmla="*/ 117 h 179"/>
                  <a:gd name="T40" fmla="*/ 23 w 338"/>
                  <a:gd name="T41" fmla="*/ 151 h 179"/>
                  <a:gd name="T42" fmla="*/ 0 w 338"/>
                  <a:gd name="T43" fmla="*/ 169 h 179"/>
                  <a:gd name="T44" fmla="*/ 139 w 338"/>
                  <a:gd name="T45" fmla="*/ 179 h 179"/>
                  <a:gd name="T46" fmla="*/ 139 w 338"/>
                  <a:gd name="T47" fmla="*/ 179 h 179"/>
                  <a:gd name="T48" fmla="*/ 160 w 338"/>
                  <a:gd name="T49" fmla="*/ 170 h 179"/>
                  <a:gd name="T50" fmla="*/ 160 w 338"/>
                  <a:gd name="T51" fmla="*/ 170 h 179"/>
                  <a:gd name="T52" fmla="*/ 159 w 338"/>
                  <a:gd name="T53" fmla="*/ 169 h 179"/>
                  <a:gd name="T54" fmla="*/ 171 w 338"/>
                  <a:gd name="T55" fmla="*/ 153 h 179"/>
                  <a:gd name="T56" fmla="*/ 189 w 338"/>
                  <a:gd name="T57" fmla="*/ 137 h 179"/>
                  <a:gd name="T58" fmla="*/ 211 w 338"/>
                  <a:gd name="T59" fmla="*/ 119 h 179"/>
                  <a:gd name="T60" fmla="*/ 266 w 338"/>
                  <a:gd name="T61" fmla="*/ 70 h 179"/>
                  <a:gd name="T62" fmla="*/ 264 w 338"/>
                  <a:gd name="T63" fmla="*/ 69 h 179"/>
                  <a:gd name="T64" fmla="*/ 264 w 338"/>
                  <a:gd name="T65" fmla="*/ 69 h 179"/>
                  <a:gd name="T66" fmla="*/ 313 w 338"/>
                  <a:gd name="T67" fmla="*/ 68 h 179"/>
                  <a:gd name="T68" fmla="*/ 324 w 338"/>
                  <a:gd name="T69" fmla="*/ 49 h 179"/>
                  <a:gd name="T70" fmla="*/ 246 w 338"/>
                  <a:gd name="T71" fmla="*/ 42 h 179"/>
                  <a:gd name="T72" fmla="*/ 246 w 338"/>
                  <a:gd name="T73" fmla="*/ 42 h 179"/>
                  <a:gd name="T74" fmla="*/ 246 w 338"/>
                  <a:gd name="T75" fmla="*/ 42 h 179"/>
                  <a:gd name="T76" fmla="*/ 328 w 338"/>
                  <a:gd name="T77" fmla="*/ 42 h 179"/>
                  <a:gd name="T78" fmla="*/ 328 w 338"/>
                  <a:gd name="T79" fmla="*/ 42 h 179"/>
                  <a:gd name="T80" fmla="*/ 331 w 338"/>
                  <a:gd name="T81" fmla="*/ 38 h 179"/>
                  <a:gd name="T82" fmla="*/ 338 w 338"/>
                  <a:gd name="T83" fmla="*/ 26 h 179"/>
                  <a:gd name="T84" fmla="*/ 338 w 338"/>
                  <a:gd name="T85" fmla="*/ 26 h 179"/>
                  <a:gd name="T86" fmla="*/ 338 w 338"/>
                  <a:gd name="T87" fmla="*/ 26 h 179"/>
                  <a:gd name="T88" fmla="*/ 269 w 338"/>
                  <a:gd name="T89" fmla="*/ 18 h 179"/>
                  <a:gd name="T90" fmla="*/ 233 w 338"/>
                  <a:gd name="T91" fmla="*/ 13 h 179"/>
                  <a:gd name="T92" fmla="*/ 233 w 338"/>
                  <a:gd name="T93" fmla="*/ 13 h 179"/>
                  <a:gd name="T94" fmla="*/ 267 w 338"/>
                  <a:gd name="T95" fmla="*/ 8 h 179"/>
                  <a:gd name="T96" fmla="*/ 267 w 338"/>
                  <a:gd name="T97" fmla="*/ 8 h 179"/>
                  <a:gd name="T98" fmla="*/ 172 w 338"/>
                  <a:gd name="T9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8" h="179">
                    <a:moveTo>
                      <a:pt x="172" y="0"/>
                    </a:move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7" y="2"/>
                      <a:pt x="159" y="4"/>
                      <a:pt x="154" y="6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7" y="7"/>
                      <a:pt x="164" y="8"/>
                      <a:pt x="167" y="8"/>
                    </a:cubicBezTo>
                    <a:cubicBezTo>
                      <a:pt x="167" y="8"/>
                      <a:pt x="167" y="8"/>
                      <a:pt x="167" y="8"/>
                    </a:cubicBezTo>
                    <a:cubicBezTo>
                      <a:pt x="164" y="13"/>
                      <a:pt x="161" y="18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73" y="26"/>
                      <a:pt x="189" y="28"/>
                      <a:pt x="205" y="30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191" y="30"/>
                      <a:pt x="181" y="31"/>
                      <a:pt x="170" y="31"/>
                    </a:cubicBezTo>
                    <a:cubicBezTo>
                      <a:pt x="166" y="37"/>
                      <a:pt x="166" y="37"/>
                      <a:pt x="166" y="37"/>
                    </a:cubicBezTo>
                    <a:cubicBezTo>
                      <a:pt x="162" y="39"/>
                      <a:pt x="154" y="40"/>
                      <a:pt x="146" y="42"/>
                    </a:cubicBezTo>
                    <a:cubicBezTo>
                      <a:pt x="141" y="45"/>
                      <a:pt x="133" y="47"/>
                      <a:pt x="128" y="50"/>
                    </a:cubicBezTo>
                    <a:cubicBezTo>
                      <a:pt x="143" y="54"/>
                      <a:pt x="165" y="57"/>
                      <a:pt x="202" y="65"/>
                    </a:cubicBezTo>
                    <a:cubicBezTo>
                      <a:pt x="202" y="65"/>
                      <a:pt x="202" y="65"/>
                      <a:pt x="202" y="65"/>
                    </a:cubicBezTo>
                    <a:cubicBezTo>
                      <a:pt x="202" y="65"/>
                      <a:pt x="202" y="65"/>
                      <a:pt x="202" y="65"/>
                    </a:cubicBezTo>
                    <a:cubicBezTo>
                      <a:pt x="184" y="65"/>
                      <a:pt x="167" y="66"/>
                      <a:pt x="150" y="66"/>
                    </a:cubicBezTo>
                    <a:cubicBezTo>
                      <a:pt x="149" y="67"/>
                      <a:pt x="111" y="92"/>
                      <a:pt x="73" y="117"/>
                    </a:cubicBezTo>
                    <a:cubicBezTo>
                      <a:pt x="54" y="129"/>
                      <a:pt x="36" y="142"/>
                      <a:pt x="23" y="151"/>
                    </a:cubicBezTo>
                    <a:cubicBezTo>
                      <a:pt x="9" y="161"/>
                      <a:pt x="0" y="168"/>
                      <a:pt x="0" y="169"/>
                    </a:cubicBezTo>
                    <a:cubicBezTo>
                      <a:pt x="48" y="172"/>
                      <a:pt x="93" y="176"/>
                      <a:pt x="139" y="179"/>
                    </a:cubicBezTo>
                    <a:cubicBezTo>
                      <a:pt x="139" y="179"/>
                      <a:pt x="139" y="179"/>
                      <a:pt x="139" y="179"/>
                    </a:cubicBezTo>
                    <a:cubicBezTo>
                      <a:pt x="147" y="176"/>
                      <a:pt x="155" y="173"/>
                      <a:pt x="160" y="170"/>
                    </a:cubicBezTo>
                    <a:cubicBezTo>
                      <a:pt x="160" y="170"/>
                      <a:pt x="160" y="170"/>
                      <a:pt x="160" y="170"/>
                    </a:cubicBezTo>
                    <a:cubicBezTo>
                      <a:pt x="159" y="170"/>
                      <a:pt x="159" y="170"/>
                      <a:pt x="159" y="169"/>
                    </a:cubicBezTo>
                    <a:cubicBezTo>
                      <a:pt x="159" y="166"/>
                      <a:pt x="164" y="161"/>
                      <a:pt x="171" y="153"/>
                    </a:cubicBezTo>
                    <a:cubicBezTo>
                      <a:pt x="176" y="149"/>
                      <a:pt x="182" y="143"/>
                      <a:pt x="189" y="137"/>
                    </a:cubicBezTo>
                    <a:cubicBezTo>
                      <a:pt x="195" y="132"/>
                      <a:pt x="203" y="125"/>
                      <a:pt x="211" y="119"/>
                    </a:cubicBezTo>
                    <a:cubicBezTo>
                      <a:pt x="238" y="97"/>
                      <a:pt x="265" y="76"/>
                      <a:pt x="266" y="70"/>
                    </a:cubicBezTo>
                    <a:cubicBezTo>
                      <a:pt x="266" y="69"/>
                      <a:pt x="265" y="69"/>
                      <a:pt x="264" y="69"/>
                    </a:cubicBezTo>
                    <a:cubicBezTo>
                      <a:pt x="264" y="69"/>
                      <a:pt x="264" y="69"/>
                      <a:pt x="264" y="69"/>
                    </a:cubicBezTo>
                    <a:cubicBezTo>
                      <a:pt x="281" y="68"/>
                      <a:pt x="296" y="68"/>
                      <a:pt x="313" y="68"/>
                    </a:cubicBezTo>
                    <a:cubicBezTo>
                      <a:pt x="316" y="62"/>
                      <a:pt x="319" y="55"/>
                      <a:pt x="324" y="49"/>
                    </a:cubicBezTo>
                    <a:cubicBezTo>
                      <a:pt x="298" y="46"/>
                      <a:pt x="272" y="44"/>
                      <a:pt x="246" y="42"/>
                    </a:cubicBezTo>
                    <a:cubicBezTo>
                      <a:pt x="246" y="42"/>
                      <a:pt x="246" y="42"/>
                      <a:pt x="246" y="42"/>
                    </a:cubicBezTo>
                    <a:cubicBezTo>
                      <a:pt x="246" y="42"/>
                      <a:pt x="246" y="42"/>
                      <a:pt x="246" y="42"/>
                    </a:cubicBezTo>
                    <a:cubicBezTo>
                      <a:pt x="273" y="42"/>
                      <a:pt x="301" y="42"/>
                      <a:pt x="328" y="42"/>
                    </a:cubicBezTo>
                    <a:cubicBezTo>
                      <a:pt x="328" y="42"/>
                      <a:pt x="328" y="42"/>
                      <a:pt x="328" y="42"/>
                    </a:cubicBezTo>
                    <a:cubicBezTo>
                      <a:pt x="329" y="40"/>
                      <a:pt x="330" y="39"/>
                      <a:pt x="331" y="38"/>
                    </a:cubicBezTo>
                    <a:cubicBezTo>
                      <a:pt x="333" y="34"/>
                      <a:pt x="335" y="30"/>
                      <a:pt x="338" y="26"/>
                    </a:cubicBezTo>
                    <a:cubicBezTo>
                      <a:pt x="338" y="26"/>
                      <a:pt x="338" y="26"/>
                      <a:pt x="338" y="26"/>
                    </a:cubicBezTo>
                    <a:cubicBezTo>
                      <a:pt x="338" y="26"/>
                      <a:pt x="338" y="26"/>
                      <a:pt x="338" y="26"/>
                    </a:cubicBezTo>
                    <a:cubicBezTo>
                      <a:pt x="285" y="25"/>
                      <a:pt x="281" y="22"/>
                      <a:pt x="269" y="18"/>
                    </a:cubicBezTo>
                    <a:cubicBezTo>
                      <a:pt x="262" y="16"/>
                      <a:pt x="253" y="15"/>
                      <a:pt x="233" y="1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45" y="11"/>
                      <a:pt x="255" y="9"/>
                      <a:pt x="267" y="8"/>
                    </a:cubicBezTo>
                    <a:cubicBezTo>
                      <a:pt x="267" y="8"/>
                      <a:pt x="267" y="8"/>
                      <a:pt x="267" y="8"/>
                    </a:cubicBezTo>
                    <a:cubicBezTo>
                      <a:pt x="237" y="5"/>
                      <a:pt x="205" y="3"/>
                      <a:pt x="17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7" name="Freeform 3644">
                <a:extLst>
                  <a:ext uri="{FF2B5EF4-FFF2-40B4-BE49-F238E27FC236}">
                    <a16:creationId xmlns:a16="http://schemas.microsoft.com/office/drawing/2014/main" id="{10A1606B-B6E3-49AF-883F-A9A16EFF2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" y="3532"/>
                <a:ext cx="98" cy="6"/>
              </a:xfrm>
              <a:custGeom>
                <a:avLst/>
                <a:gdLst>
                  <a:gd name="T0" fmla="*/ 0 w 114"/>
                  <a:gd name="T1" fmla="*/ 0 h 7"/>
                  <a:gd name="T2" fmla="*/ 0 w 114"/>
                  <a:gd name="T3" fmla="*/ 0 h 7"/>
                  <a:gd name="T4" fmla="*/ 78 w 114"/>
                  <a:gd name="T5" fmla="*/ 7 h 7"/>
                  <a:gd name="T6" fmla="*/ 114 w 114"/>
                  <a:gd name="T7" fmla="*/ 4 h 7"/>
                  <a:gd name="T8" fmla="*/ 114 w 114"/>
                  <a:gd name="T9" fmla="*/ 4 h 7"/>
                  <a:gd name="T10" fmla="*/ 82 w 114"/>
                  <a:gd name="T11" fmla="*/ 0 h 7"/>
                  <a:gd name="T12" fmla="*/ 82 w 114"/>
                  <a:gd name="T13" fmla="*/ 0 h 7"/>
                  <a:gd name="T14" fmla="*/ 82 w 114"/>
                  <a:gd name="T15" fmla="*/ 0 h 7"/>
                  <a:gd name="T16" fmla="*/ 0 w 114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" y="2"/>
                      <a:pt x="52" y="4"/>
                      <a:pt x="78" y="7"/>
                    </a:cubicBezTo>
                    <a:cubicBezTo>
                      <a:pt x="88" y="6"/>
                      <a:pt x="99" y="5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01" y="3"/>
                      <a:pt x="91" y="1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55" y="0"/>
                      <a:pt x="27" y="0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8" name="Freeform 3645">
                <a:extLst>
                  <a:ext uri="{FF2B5EF4-FFF2-40B4-BE49-F238E27FC236}">
                    <a16:creationId xmlns:a16="http://schemas.microsoft.com/office/drawing/2014/main" id="{D64FF10C-805C-4362-AE50-4BE69CF43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2" y="3660"/>
                <a:ext cx="97" cy="14"/>
              </a:xfrm>
              <a:custGeom>
                <a:avLst/>
                <a:gdLst>
                  <a:gd name="T0" fmla="*/ 3 w 114"/>
                  <a:gd name="T1" fmla="*/ 0 h 16"/>
                  <a:gd name="T2" fmla="*/ 3 w 114"/>
                  <a:gd name="T3" fmla="*/ 0 h 16"/>
                  <a:gd name="T4" fmla="*/ 0 w 114"/>
                  <a:gd name="T5" fmla="*/ 7 h 16"/>
                  <a:gd name="T6" fmla="*/ 30 w 114"/>
                  <a:gd name="T7" fmla="*/ 14 h 16"/>
                  <a:gd name="T8" fmla="*/ 93 w 114"/>
                  <a:gd name="T9" fmla="*/ 16 h 16"/>
                  <a:gd name="T10" fmla="*/ 93 w 114"/>
                  <a:gd name="T11" fmla="*/ 15 h 16"/>
                  <a:gd name="T12" fmla="*/ 114 w 114"/>
                  <a:gd name="T13" fmla="*/ 7 h 16"/>
                  <a:gd name="T14" fmla="*/ 114 w 114"/>
                  <a:gd name="T15" fmla="*/ 7 h 16"/>
                  <a:gd name="T16" fmla="*/ 99 w 114"/>
                  <a:gd name="T17" fmla="*/ 4 h 16"/>
                  <a:gd name="T18" fmla="*/ 99 w 114"/>
                  <a:gd name="T19" fmla="*/ 4 h 16"/>
                  <a:gd name="T20" fmla="*/ 3 w 114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16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3"/>
                      <a:pt x="1" y="5"/>
                      <a:pt x="0" y="7"/>
                    </a:cubicBezTo>
                    <a:cubicBezTo>
                      <a:pt x="9" y="10"/>
                      <a:pt x="18" y="12"/>
                      <a:pt x="30" y="14"/>
                    </a:cubicBezTo>
                    <a:cubicBezTo>
                      <a:pt x="60" y="15"/>
                      <a:pt x="76" y="16"/>
                      <a:pt x="93" y="16"/>
                    </a:cubicBezTo>
                    <a:cubicBezTo>
                      <a:pt x="93" y="16"/>
                      <a:pt x="93" y="16"/>
                      <a:pt x="93" y="15"/>
                    </a:cubicBezTo>
                    <a:cubicBezTo>
                      <a:pt x="98" y="12"/>
                      <a:pt x="106" y="10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08" y="6"/>
                      <a:pt x="102" y="5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66" y="3"/>
                      <a:pt x="36" y="1"/>
                      <a:pt x="3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9" name="Freeform 3646">
                <a:extLst>
                  <a:ext uri="{FF2B5EF4-FFF2-40B4-BE49-F238E27FC236}">
                    <a16:creationId xmlns:a16="http://schemas.microsoft.com/office/drawing/2014/main" id="{7508613D-FA23-4AB5-829C-F6132939E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4" y="3623"/>
                <a:ext cx="133" cy="18"/>
              </a:xfrm>
              <a:custGeom>
                <a:avLst/>
                <a:gdLst>
                  <a:gd name="T0" fmla="*/ 18 w 155"/>
                  <a:gd name="T1" fmla="*/ 0 h 21"/>
                  <a:gd name="T2" fmla="*/ 0 w 155"/>
                  <a:gd name="T3" fmla="*/ 4 h 21"/>
                  <a:gd name="T4" fmla="*/ 58 w 155"/>
                  <a:gd name="T5" fmla="*/ 19 h 21"/>
                  <a:gd name="T6" fmla="*/ 58 w 155"/>
                  <a:gd name="T7" fmla="*/ 19 h 21"/>
                  <a:gd name="T8" fmla="*/ 137 w 155"/>
                  <a:gd name="T9" fmla="*/ 21 h 21"/>
                  <a:gd name="T10" fmla="*/ 137 w 155"/>
                  <a:gd name="T11" fmla="*/ 21 h 21"/>
                  <a:gd name="T12" fmla="*/ 155 w 155"/>
                  <a:gd name="T13" fmla="*/ 18 h 21"/>
                  <a:gd name="T14" fmla="*/ 97 w 155"/>
                  <a:gd name="T15" fmla="*/ 3 h 21"/>
                  <a:gd name="T16" fmla="*/ 97 w 155"/>
                  <a:gd name="T17" fmla="*/ 3 h 21"/>
                  <a:gd name="T18" fmla="*/ 18 w 155"/>
                  <a:gd name="T19" fmla="*/ 0 h 21"/>
                  <a:gd name="T20" fmla="*/ 18 w 155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" h="21">
                    <a:moveTo>
                      <a:pt x="18" y="0"/>
                    </a:moveTo>
                    <a:cubicBezTo>
                      <a:pt x="11" y="1"/>
                      <a:pt x="4" y="2"/>
                      <a:pt x="0" y="4"/>
                    </a:cubicBezTo>
                    <a:cubicBezTo>
                      <a:pt x="18" y="9"/>
                      <a:pt x="40" y="13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137" y="21"/>
                      <a:pt x="137" y="21"/>
                      <a:pt x="137" y="21"/>
                    </a:cubicBezTo>
                    <a:cubicBezTo>
                      <a:pt x="137" y="21"/>
                      <a:pt x="137" y="21"/>
                      <a:pt x="137" y="21"/>
                    </a:cubicBezTo>
                    <a:cubicBezTo>
                      <a:pt x="144" y="20"/>
                      <a:pt x="148" y="19"/>
                      <a:pt x="155" y="18"/>
                    </a:cubicBezTo>
                    <a:cubicBezTo>
                      <a:pt x="137" y="13"/>
                      <a:pt x="115" y="8"/>
                      <a:pt x="97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71" y="2"/>
                      <a:pt x="44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0" name="Freeform 3647">
                <a:extLst>
                  <a:ext uri="{FF2B5EF4-FFF2-40B4-BE49-F238E27FC236}">
                    <a16:creationId xmlns:a16="http://schemas.microsoft.com/office/drawing/2014/main" id="{F0CD36B3-FC18-467E-ADDF-28F9EDB1C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" y="3700"/>
                <a:ext cx="134" cy="25"/>
              </a:xfrm>
              <a:custGeom>
                <a:avLst/>
                <a:gdLst>
                  <a:gd name="T0" fmla="*/ 36 w 157"/>
                  <a:gd name="T1" fmla="*/ 0 h 29"/>
                  <a:gd name="T2" fmla="*/ 0 w 157"/>
                  <a:gd name="T3" fmla="*/ 6 h 29"/>
                  <a:gd name="T4" fmla="*/ 30 w 157"/>
                  <a:gd name="T5" fmla="*/ 15 h 29"/>
                  <a:gd name="T6" fmla="*/ 30 w 157"/>
                  <a:gd name="T7" fmla="*/ 15 h 29"/>
                  <a:gd name="T8" fmla="*/ 29 w 157"/>
                  <a:gd name="T9" fmla="*/ 19 h 29"/>
                  <a:gd name="T10" fmla="*/ 29 w 157"/>
                  <a:gd name="T11" fmla="*/ 19 h 29"/>
                  <a:gd name="T12" fmla="*/ 58 w 157"/>
                  <a:gd name="T13" fmla="*/ 28 h 29"/>
                  <a:gd name="T14" fmla="*/ 72 w 157"/>
                  <a:gd name="T15" fmla="*/ 29 h 29"/>
                  <a:gd name="T16" fmla="*/ 72 w 157"/>
                  <a:gd name="T17" fmla="*/ 29 h 29"/>
                  <a:gd name="T18" fmla="*/ 81 w 157"/>
                  <a:gd name="T19" fmla="*/ 29 h 29"/>
                  <a:gd name="T20" fmla="*/ 152 w 157"/>
                  <a:gd name="T21" fmla="*/ 26 h 29"/>
                  <a:gd name="T22" fmla="*/ 150 w 157"/>
                  <a:gd name="T23" fmla="*/ 23 h 29"/>
                  <a:gd name="T24" fmla="*/ 128 w 157"/>
                  <a:gd name="T25" fmla="*/ 20 h 29"/>
                  <a:gd name="T26" fmla="*/ 76 w 157"/>
                  <a:gd name="T27" fmla="*/ 16 h 29"/>
                  <a:gd name="T28" fmla="*/ 76 w 157"/>
                  <a:gd name="T29" fmla="*/ 16 h 29"/>
                  <a:gd name="T30" fmla="*/ 157 w 157"/>
                  <a:gd name="T31" fmla="*/ 14 h 29"/>
                  <a:gd name="T32" fmla="*/ 157 w 157"/>
                  <a:gd name="T33" fmla="*/ 14 h 29"/>
                  <a:gd name="T34" fmla="*/ 147 w 157"/>
                  <a:gd name="T35" fmla="*/ 5 h 29"/>
                  <a:gd name="T36" fmla="*/ 147 w 157"/>
                  <a:gd name="T37" fmla="*/ 5 h 29"/>
                  <a:gd name="T38" fmla="*/ 36 w 157"/>
                  <a:gd name="T39" fmla="*/ 0 h 29"/>
                  <a:gd name="T40" fmla="*/ 36 w 157"/>
                  <a:gd name="T4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29">
                    <a:moveTo>
                      <a:pt x="36" y="0"/>
                    </a:moveTo>
                    <a:cubicBezTo>
                      <a:pt x="25" y="2"/>
                      <a:pt x="14" y="4"/>
                      <a:pt x="0" y="6"/>
                    </a:cubicBezTo>
                    <a:cubicBezTo>
                      <a:pt x="12" y="9"/>
                      <a:pt x="21" y="12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22"/>
                      <a:pt x="46" y="25"/>
                      <a:pt x="58" y="28"/>
                    </a:cubicBezTo>
                    <a:cubicBezTo>
                      <a:pt x="62" y="29"/>
                      <a:pt x="68" y="29"/>
                      <a:pt x="72" y="29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5" y="29"/>
                      <a:pt x="78" y="29"/>
                      <a:pt x="81" y="29"/>
                    </a:cubicBezTo>
                    <a:cubicBezTo>
                      <a:pt x="111" y="29"/>
                      <a:pt x="128" y="27"/>
                      <a:pt x="152" y="26"/>
                    </a:cubicBezTo>
                    <a:cubicBezTo>
                      <a:pt x="151" y="25"/>
                      <a:pt x="154" y="24"/>
                      <a:pt x="150" y="23"/>
                    </a:cubicBezTo>
                    <a:cubicBezTo>
                      <a:pt x="147" y="22"/>
                      <a:pt x="141" y="21"/>
                      <a:pt x="128" y="20"/>
                    </a:cubicBezTo>
                    <a:cubicBezTo>
                      <a:pt x="117" y="19"/>
                      <a:pt x="100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03" y="15"/>
                      <a:pt x="131" y="14"/>
                      <a:pt x="157" y="14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155" y="11"/>
                      <a:pt x="149" y="8"/>
                      <a:pt x="147" y="5"/>
                    </a:cubicBezTo>
                    <a:cubicBezTo>
                      <a:pt x="147" y="5"/>
                      <a:pt x="147" y="5"/>
                      <a:pt x="147" y="5"/>
                    </a:cubicBezTo>
                    <a:cubicBezTo>
                      <a:pt x="108" y="4"/>
                      <a:pt x="72" y="2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1" name="Freeform 3648">
                <a:extLst>
                  <a:ext uri="{FF2B5EF4-FFF2-40B4-BE49-F238E27FC236}">
                    <a16:creationId xmlns:a16="http://schemas.microsoft.com/office/drawing/2014/main" id="{E680A85C-0C35-47A8-A02B-AB3B1CBDD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" y="3739"/>
                <a:ext cx="286" cy="17"/>
              </a:xfrm>
              <a:custGeom>
                <a:avLst/>
                <a:gdLst>
                  <a:gd name="T0" fmla="*/ 94 w 335"/>
                  <a:gd name="T1" fmla="*/ 0 h 20"/>
                  <a:gd name="T2" fmla="*/ 94 w 335"/>
                  <a:gd name="T3" fmla="*/ 0 h 20"/>
                  <a:gd name="T4" fmla="*/ 86 w 335"/>
                  <a:gd name="T5" fmla="*/ 0 h 20"/>
                  <a:gd name="T6" fmla="*/ 83 w 335"/>
                  <a:gd name="T7" fmla="*/ 1 h 20"/>
                  <a:gd name="T8" fmla="*/ 83 w 335"/>
                  <a:gd name="T9" fmla="*/ 1 h 20"/>
                  <a:gd name="T10" fmla="*/ 82 w 335"/>
                  <a:gd name="T11" fmla="*/ 2 h 20"/>
                  <a:gd name="T12" fmla="*/ 80 w 335"/>
                  <a:gd name="T13" fmla="*/ 8 h 20"/>
                  <a:gd name="T14" fmla="*/ 0 w 335"/>
                  <a:gd name="T15" fmla="*/ 11 h 20"/>
                  <a:gd name="T16" fmla="*/ 77 w 335"/>
                  <a:gd name="T17" fmla="*/ 19 h 20"/>
                  <a:gd name="T18" fmla="*/ 85 w 335"/>
                  <a:gd name="T19" fmla="*/ 19 h 20"/>
                  <a:gd name="T20" fmla="*/ 164 w 335"/>
                  <a:gd name="T21" fmla="*/ 20 h 20"/>
                  <a:gd name="T22" fmla="*/ 235 w 335"/>
                  <a:gd name="T23" fmla="*/ 20 h 20"/>
                  <a:gd name="T24" fmla="*/ 303 w 335"/>
                  <a:gd name="T25" fmla="*/ 14 h 20"/>
                  <a:gd name="T26" fmla="*/ 335 w 335"/>
                  <a:gd name="T27" fmla="*/ 10 h 20"/>
                  <a:gd name="T28" fmla="*/ 335 w 335"/>
                  <a:gd name="T29" fmla="*/ 10 h 20"/>
                  <a:gd name="T30" fmla="*/ 335 w 335"/>
                  <a:gd name="T31" fmla="*/ 10 h 20"/>
                  <a:gd name="T32" fmla="*/ 335 w 335"/>
                  <a:gd name="T33" fmla="*/ 8 h 20"/>
                  <a:gd name="T34" fmla="*/ 306 w 335"/>
                  <a:gd name="T35" fmla="*/ 7 h 20"/>
                  <a:gd name="T36" fmla="*/ 306 w 335"/>
                  <a:gd name="T37" fmla="*/ 7 h 20"/>
                  <a:gd name="T38" fmla="*/ 304 w 335"/>
                  <a:gd name="T39" fmla="*/ 7 h 20"/>
                  <a:gd name="T40" fmla="*/ 205 w 335"/>
                  <a:gd name="T41" fmla="*/ 4 h 20"/>
                  <a:gd name="T42" fmla="*/ 205 w 335"/>
                  <a:gd name="T43" fmla="*/ 4 h 20"/>
                  <a:gd name="T44" fmla="*/ 204 w 335"/>
                  <a:gd name="T45" fmla="*/ 3 h 20"/>
                  <a:gd name="T46" fmla="*/ 202 w 335"/>
                  <a:gd name="T47" fmla="*/ 3 h 20"/>
                  <a:gd name="T48" fmla="*/ 201 w 335"/>
                  <a:gd name="T49" fmla="*/ 3 h 20"/>
                  <a:gd name="T50" fmla="*/ 94 w 335"/>
                  <a:gd name="T51" fmla="*/ 0 h 20"/>
                  <a:gd name="T52" fmla="*/ 94 w 335"/>
                  <a:gd name="T5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5" h="20">
                    <a:moveTo>
                      <a:pt x="94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1" y="0"/>
                      <a:pt x="89" y="0"/>
                      <a:pt x="86" y="0"/>
                    </a:cubicBezTo>
                    <a:cubicBezTo>
                      <a:pt x="85" y="0"/>
                      <a:pt x="84" y="1"/>
                      <a:pt x="83" y="1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3" y="1"/>
                      <a:pt x="83" y="2"/>
                      <a:pt x="82" y="2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6" y="14"/>
                      <a:pt x="52" y="16"/>
                      <a:pt x="77" y="19"/>
                    </a:cubicBezTo>
                    <a:cubicBezTo>
                      <a:pt x="80" y="19"/>
                      <a:pt x="82" y="19"/>
                      <a:pt x="85" y="19"/>
                    </a:cubicBezTo>
                    <a:cubicBezTo>
                      <a:pt x="111" y="19"/>
                      <a:pt x="138" y="19"/>
                      <a:pt x="164" y="20"/>
                    </a:cubicBezTo>
                    <a:cubicBezTo>
                      <a:pt x="190" y="20"/>
                      <a:pt x="214" y="20"/>
                      <a:pt x="235" y="20"/>
                    </a:cubicBezTo>
                    <a:cubicBezTo>
                      <a:pt x="272" y="20"/>
                      <a:pt x="299" y="19"/>
                      <a:pt x="303" y="14"/>
                    </a:cubicBezTo>
                    <a:cubicBezTo>
                      <a:pt x="314" y="12"/>
                      <a:pt x="324" y="11"/>
                      <a:pt x="335" y="10"/>
                    </a:cubicBezTo>
                    <a:cubicBezTo>
                      <a:pt x="335" y="10"/>
                      <a:pt x="335" y="10"/>
                      <a:pt x="335" y="10"/>
                    </a:cubicBezTo>
                    <a:cubicBezTo>
                      <a:pt x="335" y="10"/>
                      <a:pt x="335" y="10"/>
                      <a:pt x="335" y="10"/>
                    </a:cubicBezTo>
                    <a:cubicBezTo>
                      <a:pt x="335" y="9"/>
                      <a:pt x="335" y="8"/>
                      <a:pt x="335" y="8"/>
                    </a:cubicBezTo>
                    <a:cubicBezTo>
                      <a:pt x="325" y="8"/>
                      <a:pt x="316" y="7"/>
                      <a:pt x="306" y="7"/>
                    </a:cubicBezTo>
                    <a:cubicBezTo>
                      <a:pt x="306" y="7"/>
                      <a:pt x="306" y="7"/>
                      <a:pt x="306" y="7"/>
                    </a:cubicBezTo>
                    <a:cubicBezTo>
                      <a:pt x="305" y="7"/>
                      <a:pt x="304" y="7"/>
                      <a:pt x="304" y="7"/>
                    </a:cubicBezTo>
                    <a:cubicBezTo>
                      <a:pt x="265" y="7"/>
                      <a:pt x="236" y="5"/>
                      <a:pt x="205" y="4"/>
                    </a:cubicBezTo>
                    <a:cubicBezTo>
                      <a:pt x="205" y="4"/>
                      <a:pt x="205" y="4"/>
                      <a:pt x="205" y="4"/>
                    </a:cubicBezTo>
                    <a:cubicBezTo>
                      <a:pt x="205" y="3"/>
                      <a:pt x="204" y="3"/>
                      <a:pt x="204" y="3"/>
                    </a:cubicBezTo>
                    <a:cubicBezTo>
                      <a:pt x="203" y="3"/>
                      <a:pt x="202" y="3"/>
                      <a:pt x="202" y="3"/>
                    </a:cubicBezTo>
                    <a:cubicBezTo>
                      <a:pt x="201" y="3"/>
                      <a:pt x="201" y="3"/>
                      <a:pt x="201" y="3"/>
                    </a:cubicBezTo>
                    <a:cubicBezTo>
                      <a:pt x="171" y="2"/>
                      <a:pt x="139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2" name="Freeform 3649">
                <a:extLst>
                  <a:ext uri="{FF2B5EF4-FFF2-40B4-BE49-F238E27FC236}">
                    <a16:creationId xmlns:a16="http://schemas.microsoft.com/office/drawing/2014/main" id="{F7B36DE2-DEBE-4FF6-98C1-8D2ACA614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" y="3743"/>
                <a:ext cx="135" cy="7"/>
              </a:xfrm>
              <a:custGeom>
                <a:avLst/>
                <a:gdLst>
                  <a:gd name="T0" fmla="*/ 112 w 158"/>
                  <a:gd name="T1" fmla="*/ 0 h 9"/>
                  <a:gd name="T2" fmla="*/ 111 w 158"/>
                  <a:gd name="T3" fmla="*/ 0 h 9"/>
                  <a:gd name="T4" fmla="*/ 38 w 158"/>
                  <a:gd name="T5" fmla="*/ 1 h 9"/>
                  <a:gd name="T6" fmla="*/ 29 w 158"/>
                  <a:gd name="T7" fmla="*/ 1 h 9"/>
                  <a:gd name="T8" fmla="*/ 21 w 158"/>
                  <a:gd name="T9" fmla="*/ 1 h 9"/>
                  <a:gd name="T10" fmla="*/ 13 w 158"/>
                  <a:gd name="T11" fmla="*/ 2 h 9"/>
                  <a:gd name="T12" fmla="*/ 13 w 158"/>
                  <a:gd name="T13" fmla="*/ 2 h 9"/>
                  <a:gd name="T14" fmla="*/ 9 w 158"/>
                  <a:gd name="T15" fmla="*/ 2 h 9"/>
                  <a:gd name="T16" fmla="*/ 8 w 158"/>
                  <a:gd name="T17" fmla="*/ 2 h 9"/>
                  <a:gd name="T18" fmla="*/ 3 w 158"/>
                  <a:gd name="T19" fmla="*/ 2 h 9"/>
                  <a:gd name="T20" fmla="*/ 0 w 158"/>
                  <a:gd name="T21" fmla="*/ 2 h 9"/>
                  <a:gd name="T22" fmla="*/ 110 w 158"/>
                  <a:gd name="T23" fmla="*/ 9 h 9"/>
                  <a:gd name="T24" fmla="*/ 158 w 158"/>
                  <a:gd name="T25" fmla="*/ 3 h 9"/>
                  <a:gd name="T26" fmla="*/ 158 w 158"/>
                  <a:gd name="T27" fmla="*/ 3 h 9"/>
                  <a:gd name="T28" fmla="*/ 112 w 158"/>
                  <a:gd name="T29" fmla="*/ 0 h 9"/>
                  <a:gd name="T30" fmla="*/ 112 w 158"/>
                  <a:gd name="T3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8" h="9">
                    <a:moveTo>
                      <a:pt x="112" y="0"/>
                    </a:moveTo>
                    <a:cubicBezTo>
                      <a:pt x="111" y="0"/>
                      <a:pt x="111" y="0"/>
                      <a:pt x="111" y="0"/>
                    </a:cubicBezTo>
                    <a:cubicBezTo>
                      <a:pt x="91" y="0"/>
                      <a:pt x="65" y="0"/>
                      <a:pt x="38" y="1"/>
                    </a:cubicBezTo>
                    <a:cubicBezTo>
                      <a:pt x="35" y="1"/>
                      <a:pt x="32" y="1"/>
                      <a:pt x="29" y="1"/>
                    </a:cubicBezTo>
                    <a:cubicBezTo>
                      <a:pt x="27" y="1"/>
                      <a:pt x="24" y="1"/>
                      <a:pt x="21" y="1"/>
                    </a:cubicBezTo>
                    <a:cubicBezTo>
                      <a:pt x="19" y="2"/>
                      <a:pt x="16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6" y="2"/>
                      <a:pt x="5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25" y="9"/>
                      <a:pt x="74" y="8"/>
                      <a:pt x="110" y="9"/>
                    </a:cubicBezTo>
                    <a:cubicBezTo>
                      <a:pt x="127" y="7"/>
                      <a:pt x="141" y="5"/>
                      <a:pt x="158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4" y="0"/>
                      <a:pt x="137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3" name="Freeform 3650">
                <a:extLst>
                  <a:ext uri="{FF2B5EF4-FFF2-40B4-BE49-F238E27FC236}">
                    <a16:creationId xmlns:a16="http://schemas.microsoft.com/office/drawing/2014/main" id="{5D877DBC-81BC-4B61-9CBA-D6BA304A1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" y="3382"/>
                <a:ext cx="122" cy="21"/>
              </a:xfrm>
              <a:custGeom>
                <a:avLst/>
                <a:gdLst>
                  <a:gd name="T0" fmla="*/ 75 w 142"/>
                  <a:gd name="T1" fmla="*/ 0 h 25"/>
                  <a:gd name="T2" fmla="*/ 75 w 142"/>
                  <a:gd name="T3" fmla="*/ 0 h 25"/>
                  <a:gd name="T4" fmla="*/ 38 w 142"/>
                  <a:gd name="T5" fmla="*/ 9 h 25"/>
                  <a:gd name="T6" fmla="*/ 4 w 142"/>
                  <a:gd name="T7" fmla="*/ 7 h 25"/>
                  <a:gd name="T8" fmla="*/ 4 w 142"/>
                  <a:gd name="T9" fmla="*/ 7 h 25"/>
                  <a:gd name="T10" fmla="*/ 4 w 142"/>
                  <a:gd name="T11" fmla="*/ 7 h 25"/>
                  <a:gd name="T12" fmla="*/ 0 w 142"/>
                  <a:gd name="T13" fmla="*/ 15 h 25"/>
                  <a:gd name="T14" fmla="*/ 142 w 142"/>
                  <a:gd name="T15" fmla="*/ 25 h 25"/>
                  <a:gd name="T16" fmla="*/ 134 w 142"/>
                  <a:gd name="T17" fmla="*/ 15 h 25"/>
                  <a:gd name="T18" fmla="*/ 108 w 142"/>
                  <a:gd name="T19" fmla="*/ 2 h 25"/>
                  <a:gd name="T20" fmla="*/ 108 w 142"/>
                  <a:gd name="T21" fmla="*/ 2 h 25"/>
                  <a:gd name="T22" fmla="*/ 75 w 142"/>
                  <a:gd name="T2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25">
                    <a:moveTo>
                      <a:pt x="75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3" y="3"/>
                      <a:pt x="50" y="6"/>
                      <a:pt x="38" y="9"/>
                    </a:cubicBezTo>
                    <a:cubicBezTo>
                      <a:pt x="25" y="8"/>
                      <a:pt x="14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10"/>
                      <a:pt x="1" y="12"/>
                      <a:pt x="0" y="15"/>
                    </a:cubicBezTo>
                    <a:cubicBezTo>
                      <a:pt x="49" y="18"/>
                      <a:pt x="95" y="21"/>
                      <a:pt x="142" y="25"/>
                    </a:cubicBezTo>
                    <a:cubicBezTo>
                      <a:pt x="140" y="22"/>
                      <a:pt x="135" y="18"/>
                      <a:pt x="134" y="15"/>
                    </a:cubicBezTo>
                    <a:cubicBezTo>
                      <a:pt x="123" y="11"/>
                      <a:pt x="115" y="6"/>
                      <a:pt x="108" y="2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01" y="2"/>
                      <a:pt x="98" y="1"/>
                      <a:pt x="7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4" name="Freeform 3651">
                <a:extLst>
                  <a:ext uri="{FF2B5EF4-FFF2-40B4-BE49-F238E27FC236}">
                    <a16:creationId xmlns:a16="http://schemas.microsoft.com/office/drawing/2014/main" id="{015B05F1-1127-4AD2-A030-D1B6A636D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3395"/>
                <a:ext cx="211" cy="42"/>
              </a:xfrm>
              <a:custGeom>
                <a:avLst/>
                <a:gdLst>
                  <a:gd name="T0" fmla="*/ 102 w 247"/>
                  <a:gd name="T1" fmla="*/ 0 h 49"/>
                  <a:gd name="T2" fmla="*/ 102 w 247"/>
                  <a:gd name="T3" fmla="*/ 0 h 49"/>
                  <a:gd name="T4" fmla="*/ 12 w 247"/>
                  <a:gd name="T5" fmla="*/ 12 h 49"/>
                  <a:gd name="T6" fmla="*/ 12 w 247"/>
                  <a:gd name="T7" fmla="*/ 12 h 49"/>
                  <a:gd name="T8" fmla="*/ 2 w 247"/>
                  <a:gd name="T9" fmla="*/ 28 h 49"/>
                  <a:gd name="T10" fmla="*/ 0 w 247"/>
                  <a:gd name="T11" fmla="*/ 31 h 49"/>
                  <a:gd name="T12" fmla="*/ 202 w 247"/>
                  <a:gd name="T13" fmla="*/ 49 h 49"/>
                  <a:gd name="T14" fmla="*/ 202 w 247"/>
                  <a:gd name="T15" fmla="*/ 49 h 49"/>
                  <a:gd name="T16" fmla="*/ 181 w 247"/>
                  <a:gd name="T17" fmla="*/ 42 h 49"/>
                  <a:gd name="T18" fmla="*/ 244 w 247"/>
                  <a:gd name="T19" fmla="*/ 38 h 49"/>
                  <a:gd name="T20" fmla="*/ 247 w 247"/>
                  <a:gd name="T21" fmla="*/ 33 h 49"/>
                  <a:gd name="T22" fmla="*/ 247 w 247"/>
                  <a:gd name="T23" fmla="*/ 33 h 49"/>
                  <a:gd name="T24" fmla="*/ 232 w 247"/>
                  <a:gd name="T25" fmla="*/ 30 h 49"/>
                  <a:gd name="T26" fmla="*/ 232 w 247"/>
                  <a:gd name="T27" fmla="*/ 30 h 49"/>
                  <a:gd name="T28" fmla="*/ 191 w 247"/>
                  <a:gd name="T29" fmla="*/ 24 h 49"/>
                  <a:gd name="T30" fmla="*/ 207 w 247"/>
                  <a:gd name="T31" fmla="*/ 21 h 49"/>
                  <a:gd name="T32" fmla="*/ 177 w 247"/>
                  <a:gd name="T33" fmla="*/ 12 h 49"/>
                  <a:gd name="T34" fmla="*/ 161 w 247"/>
                  <a:gd name="T35" fmla="*/ 10 h 49"/>
                  <a:gd name="T36" fmla="*/ 166 w 247"/>
                  <a:gd name="T37" fmla="*/ 5 h 49"/>
                  <a:gd name="T38" fmla="*/ 165 w 247"/>
                  <a:gd name="T39" fmla="*/ 4 h 49"/>
                  <a:gd name="T40" fmla="*/ 102 w 247"/>
                  <a:gd name="T4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7" h="49">
                    <a:moveTo>
                      <a:pt x="10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" y="17"/>
                      <a:pt x="5" y="22"/>
                      <a:pt x="2" y="28"/>
                    </a:cubicBezTo>
                    <a:cubicBezTo>
                      <a:pt x="1" y="29"/>
                      <a:pt x="1" y="30"/>
                      <a:pt x="0" y="31"/>
                    </a:cubicBezTo>
                    <a:cubicBezTo>
                      <a:pt x="68" y="37"/>
                      <a:pt x="137" y="43"/>
                      <a:pt x="202" y="49"/>
                    </a:cubicBezTo>
                    <a:cubicBezTo>
                      <a:pt x="202" y="49"/>
                      <a:pt x="202" y="49"/>
                      <a:pt x="202" y="49"/>
                    </a:cubicBezTo>
                    <a:cubicBezTo>
                      <a:pt x="188" y="46"/>
                      <a:pt x="181" y="44"/>
                      <a:pt x="181" y="42"/>
                    </a:cubicBezTo>
                    <a:cubicBezTo>
                      <a:pt x="181" y="39"/>
                      <a:pt x="203" y="38"/>
                      <a:pt x="244" y="38"/>
                    </a:cubicBezTo>
                    <a:cubicBezTo>
                      <a:pt x="245" y="37"/>
                      <a:pt x="246" y="35"/>
                      <a:pt x="247" y="33"/>
                    </a:cubicBezTo>
                    <a:cubicBezTo>
                      <a:pt x="247" y="33"/>
                      <a:pt x="247" y="33"/>
                      <a:pt x="247" y="33"/>
                    </a:cubicBezTo>
                    <a:cubicBezTo>
                      <a:pt x="241" y="32"/>
                      <a:pt x="238" y="31"/>
                      <a:pt x="232" y="30"/>
                    </a:cubicBezTo>
                    <a:cubicBezTo>
                      <a:pt x="232" y="30"/>
                      <a:pt x="232" y="30"/>
                      <a:pt x="232" y="30"/>
                    </a:cubicBezTo>
                    <a:cubicBezTo>
                      <a:pt x="211" y="29"/>
                      <a:pt x="191" y="27"/>
                      <a:pt x="191" y="24"/>
                    </a:cubicBezTo>
                    <a:cubicBezTo>
                      <a:pt x="191" y="23"/>
                      <a:pt x="196" y="22"/>
                      <a:pt x="207" y="21"/>
                    </a:cubicBezTo>
                    <a:cubicBezTo>
                      <a:pt x="195" y="18"/>
                      <a:pt x="186" y="15"/>
                      <a:pt x="177" y="12"/>
                    </a:cubicBezTo>
                    <a:cubicBezTo>
                      <a:pt x="165" y="11"/>
                      <a:pt x="161" y="11"/>
                      <a:pt x="161" y="10"/>
                    </a:cubicBezTo>
                    <a:cubicBezTo>
                      <a:pt x="161" y="8"/>
                      <a:pt x="166" y="7"/>
                      <a:pt x="166" y="5"/>
                    </a:cubicBezTo>
                    <a:cubicBezTo>
                      <a:pt x="166" y="5"/>
                      <a:pt x="166" y="5"/>
                      <a:pt x="165" y="4"/>
                    </a:cubicBezTo>
                    <a:cubicBezTo>
                      <a:pt x="145" y="3"/>
                      <a:pt x="122" y="1"/>
                      <a:pt x="10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5" name="Freeform 3652">
                <a:extLst>
                  <a:ext uri="{FF2B5EF4-FFF2-40B4-BE49-F238E27FC236}">
                    <a16:creationId xmlns:a16="http://schemas.microsoft.com/office/drawing/2014/main" id="{25BCA738-1A29-4D68-A1E5-940E491F6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" y="3427"/>
                <a:ext cx="111" cy="13"/>
              </a:xfrm>
              <a:custGeom>
                <a:avLst/>
                <a:gdLst>
                  <a:gd name="T0" fmla="*/ 118 w 131"/>
                  <a:gd name="T1" fmla="*/ 0 h 15"/>
                  <a:gd name="T2" fmla="*/ 118 w 131"/>
                  <a:gd name="T3" fmla="*/ 0 h 15"/>
                  <a:gd name="T4" fmla="*/ 0 w 131"/>
                  <a:gd name="T5" fmla="*/ 2 h 15"/>
                  <a:gd name="T6" fmla="*/ 0 w 131"/>
                  <a:gd name="T7" fmla="*/ 2 h 15"/>
                  <a:gd name="T8" fmla="*/ 13 w 131"/>
                  <a:gd name="T9" fmla="*/ 9 h 15"/>
                  <a:gd name="T10" fmla="*/ 13 w 131"/>
                  <a:gd name="T11" fmla="*/ 9 h 15"/>
                  <a:gd name="T12" fmla="*/ 123 w 131"/>
                  <a:gd name="T13" fmla="*/ 15 h 15"/>
                  <a:gd name="T14" fmla="*/ 123 w 131"/>
                  <a:gd name="T15" fmla="*/ 15 h 15"/>
                  <a:gd name="T16" fmla="*/ 131 w 131"/>
                  <a:gd name="T17" fmla="*/ 1 h 15"/>
                  <a:gd name="T18" fmla="*/ 118 w 131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15"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76" y="0"/>
                      <a:pt x="38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4"/>
                      <a:pt x="8" y="6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50" y="11"/>
                      <a:pt x="87" y="13"/>
                      <a:pt x="123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6" y="10"/>
                      <a:pt x="128" y="6"/>
                      <a:pt x="131" y="1"/>
                    </a:cubicBezTo>
                    <a:cubicBezTo>
                      <a:pt x="128" y="1"/>
                      <a:pt x="121" y="0"/>
                      <a:pt x="11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6" name="Freeform 3653">
                <a:extLst>
                  <a:ext uri="{FF2B5EF4-FFF2-40B4-BE49-F238E27FC236}">
                    <a16:creationId xmlns:a16="http://schemas.microsoft.com/office/drawing/2014/main" id="{53A835BC-F034-4E0F-8655-9ED589B3E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5" y="3472"/>
                <a:ext cx="97" cy="18"/>
              </a:xfrm>
              <a:custGeom>
                <a:avLst/>
                <a:gdLst>
                  <a:gd name="T0" fmla="*/ 2 w 114"/>
                  <a:gd name="T1" fmla="*/ 0 h 21"/>
                  <a:gd name="T2" fmla="*/ 0 w 114"/>
                  <a:gd name="T3" fmla="*/ 4 h 21"/>
                  <a:gd name="T4" fmla="*/ 0 w 114"/>
                  <a:gd name="T5" fmla="*/ 4 h 21"/>
                  <a:gd name="T6" fmla="*/ 42 w 114"/>
                  <a:gd name="T7" fmla="*/ 12 h 21"/>
                  <a:gd name="T8" fmla="*/ 40 w 114"/>
                  <a:gd name="T9" fmla="*/ 16 h 21"/>
                  <a:gd name="T10" fmla="*/ 40 w 114"/>
                  <a:gd name="T11" fmla="*/ 16 h 21"/>
                  <a:gd name="T12" fmla="*/ 106 w 114"/>
                  <a:gd name="T13" fmla="*/ 21 h 21"/>
                  <a:gd name="T14" fmla="*/ 114 w 114"/>
                  <a:gd name="T15" fmla="*/ 8 h 21"/>
                  <a:gd name="T16" fmla="*/ 2 w 114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21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6" y="7"/>
                      <a:pt x="42" y="10"/>
                      <a:pt x="42" y="12"/>
                    </a:cubicBezTo>
                    <a:cubicBezTo>
                      <a:pt x="42" y="13"/>
                      <a:pt x="40" y="15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63" y="18"/>
                      <a:pt x="83" y="20"/>
                      <a:pt x="106" y="21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74" y="5"/>
                      <a:pt x="38" y="3"/>
                      <a:pt x="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7" name="Freeform 3654">
                <a:extLst>
                  <a:ext uri="{FF2B5EF4-FFF2-40B4-BE49-F238E27FC236}">
                    <a16:creationId xmlns:a16="http://schemas.microsoft.com/office/drawing/2014/main" id="{13B40F1F-2650-4034-B496-0D1715DB0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" y="3435"/>
                <a:ext cx="419" cy="58"/>
              </a:xfrm>
              <a:custGeom>
                <a:avLst/>
                <a:gdLst>
                  <a:gd name="T0" fmla="*/ 227 w 491"/>
                  <a:gd name="T1" fmla="*/ 0 h 69"/>
                  <a:gd name="T2" fmla="*/ 227 w 491"/>
                  <a:gd name="T3" fmla="*/ 0 h 69"/>
                  <a:gd name="T4" fmla="*/ 227 w 491"/>
                  <a:gd name="T5" fmla="*/ 0 h 69"/>
                  <a:gd name="T6" fmla="*/ 222 w 491"/>
                  <a:gd name="T7" fmla="*/ 10 h 69"/>
                  <a:gd name="T8" fmla="*/ 188 w 491"/>
                  <a:gd name="T9" fmla="*/ 18 h 69"/>
                  <a:gd name="T10" fmla="*/ 198 w 491"/>
                  <a:gd name="T11" fmla="*/ 21 h 69"/>
                  <a:gd name="T12" fmla="*/ 198 w 491"/>
                  <a:gd name="T13" fmla="*/ 21 h 69"/>
                  <a:gd name="T14" fmla="*/ 244 w 491"/>
                  <a:gd name="T15" fmla="*/ 24 h 69"/>
                  <a:gd name="T16" fmla="*/ 257 w 491"/>
                  <a:gd name="T17" fmla="*/ 31 h 69"/>
                  <a:gd name="T18" fmla="*/ 233 w 491"/>
                  <a:gd name="T19" fmla="*/ 44 h 69"/>
                  <a:gd name="T20" fmla="*/ 187 w 491"/>
                  <a:gd name="T21" fmla="*/ 41 h 69"/>
                  <a:gd name="T22" fmla="*/ 187 w 491"/>
                  <a:gd name="T23" fmla="*/ 41 h 69"/>
                  <a:gd name="T24" fmla="*/ 86 w 491"/>
                  <a:gd name="T25" fmla="*/ 44 h 69"/>
                  <a:gd name="T26" fmla="*/ 86 w 491"/>
                  <a:gd name="T27" fmla="*/ 44 h 69"/>
                  <a:gd name="T28" fmla="*/ 83 w 491"/>
                  <a:gd name="T29" fmla="*/ 49 h 69"/>
                  <a:gd name="T30" fmla="*/ 0 w 491"/>
                  <a:gd name="T31" fmla="*/ 51 h 69"/>
                  <a:gd name="T32" fmla="*/ 13 w 491"/>
                  <a:gd name="T33" fmla="*/ 58 h 69"/>
                  <a:gd name="T34" fmla="*/ 13 w 491"/>
                  <a:gd name="T35" fmla="*/ 58 h 69"/>
                  <a:gd name="T36" fmla="*/ 124 w 491"/>
                  <a:gd name="T37" fmla="*/ 69 h 69"/>
                  <a:gd name="T38" fmla="*/ 124 w 491"/>
                  <a:gd name="T39" fmla="*/ 69 h 69"/>
                  <a:gd name="T40" fmla="*/ 124 w 491"/>
                  <a:gd name="T41" fmla="*/ 69 h 69"/>
                  <a:gd name="T42" fmla="*/ 142 w 491"/>
                  <a:gd name="T43" fmla="*/ 60 h 69"/>
                  <a:gd name="T44" fmla="*/ 100 w 491"/>
                  <a:gd name="T45" fmla="*/ 50 h 69"/>
                  <a:gd name="T46" fmla="*/ 100 w 491"/>
                  <a:gd name="T47" fmla="*/ 50 h 69"/>
                  <a:gd name="T48" fmla="*/ 100 w 491"/>
                  <a:gd name="T49" fmla="*/ 50 h 69"/>
                  <a:gd name="T50" fmla="*/ 242 w 491"/>
                  <a:gd name="T51" fmla="*/ 59 h 69"/>
                  <a:gd name="T52" fmla="*/ 242 w 491"/>
                  <a:gd name="T53" fmla="*/ 59 h 69"/>
                  <a:gd name="T54" fmla="*/ 279 w 491"/>
                  <a:gd name="T55" fmla="*/ 53 h 69"/>
                  <a:gd name="T56" fmla="*/ 356 w 491"/>
                  <a:gd name="T57" fmla="*/ 62 h 69"/>
                  <a:gd name="T58" fmla="*/ 356 w 491"/>
                  <a:gd name="T59" fmla="*/ 62 h 69"/>
                  <a:gd name="T60" fmla="*/ 420 w 491"/>
                  <a:gd name="T61" fmla="*/ 63 h 69"/>
                  <a:gd name="T62" fmla="*/ 483 w 491"/>
                  <a:gd name="T63" fmla="*/ 67 h 69"/>
                  <a:gd name="T64" fmla="*/ 483 w 491"/>
                  <a:gd name="T65" fmla="*/ 67 h 69"/>
                  <a:gd name="T66" fmla="*/ 491 w 491"/>
                  <a:gd name="T67" fmla="*/ 54 h 69"/>
                  <a:gd name="T68" fmla="*/ 491 w 491"/>
                  <a:gd name="T69" fmla="*/ 54 h 69"/>
                  <a:gd name="T70" fmla="*/ 445 w 491"/>
                  <a:gd name="T71" fmla="*/ 51 h 69"/>
                  <a:gd name="T72" fmla="*/ 368 w 491"/>
                  <a:gd name="T73" fmla="*/ 33 h 69"/>
                  <a:gd name="T74" fmla="*/ 411 w 491"/>
                  <a:gd name="T75" fmla="*/ 19 h 69"/>
                  <a:gd name="T76" fmla="*/ 411 w 491"/>
                  <a:gd name="T77" fmla="*/ 19 h 69"/>
                  <a:gd name="T78" fmla="*/ 337 w 491"/>
                  <a:gd name="T79" fmla="*/ 6 h 69"/>
                  <a:gd name="T80" fmla="*/ 227 w 491"/>
                  <a:gd name="T8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1" h="69">
                    <a:moveTo>
                      <a:pt x="227" y="0"/>
                    </a:moveTo>
                    <a:cubicBezTo>
                      <a:pt x="227" y="0"/>
                      <a:pt x="227" y="0"/>
                      <a:pt x="227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5" y="3"/>
                      <a:pt x="224" y="6"/>
                      <a:pt x="222" y="10"/>
                    </a:cubicBezTo>
                    <a:cubicBezTo>
                      <a:pt x="198" y="13"/>
                      <a:pt x="188" y="15"/>
                      <a:pt x="188" y="18"/>
                    </a:cubicBezTo>
                    <a:cubicBezTo>
                      <a:pt x="188" y="19"/>
                      <a:pt x="191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15" y="22"/>
                      <a:pt x="231" y="23"/>
                      <a:pt x="244" y="24"/>
                    </a:cubicBezTo>
                    <a:cubicBezTo>
                      <a:pt x="253" y="27"/>
                      <a:pt x="257" y="29"/>
                      <a:pt x="257" y="31"/>
                    </a:cubicBezTo>
                    <a:cubicBezTo>
                      <a:pt x="257" y="36"/>
                      <a:pt x="245" y="40"/>
                      <a:pt x="233" y="44"/>
                    </a:cubicBezTo>
                    <a:cubicBezTo>
                      <a:pt x="220" y="43"/>
                      <a:pt x="203" y="42"/>
                      <a:pt x="187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53" y="42"/>
                      <a:pt x="120" y="43"/>
                      <a:pt x="86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5" y="46"/>
                      <a:pt x="84" y="47"/>
                      <a:pt x="83" y="49"/>
                    </a:cubicBezTo>
                    <a:cubicBezTo>
                      <a:pt x="56" y="50"/>
                      <a:pt x="28" y="50"/>
                      <a:pt x="0" y="51"/>
                    </a:cubicBezTo>
                    <a:cubicBezTo>
                      <a:pt x="6" y="53"/>
                      <a:pt x="8" y="55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49" y="61"/>
                      <a:pt x="85" y="65"/>
                      <a:pt x="124" y="69"/>
                    </a:cubicBezTo>
                    <a:cubicBezTo>
                      <a:pt x="124" y="69"/>
                      <a:pt x="124" y="69"/>
                      <a:pt x="124" y="69"/>
                    </a:cubicBezTo>
                    <a:cubicBezTo>
                      <a:pt x="124" y="69"/>
                      <a:pt x="124" y="69"/>
                      <a:pt x="124" y="69"/>
                    </a:cubicBezTo>
                    <a:cubicBezTo>
                      <a:pt x="128" y="66"/>
                      <a:pt x="137" y="63"/>
                      <a:pt x="142" y="60"/>
                    </a:cubicBezTo>
                    <a:cubicBezTo>
                      <a:pt x="130" y="57"/>
                      <a:pt x="115" y="54"/>
                      <a:pt x="100" y="50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46" y="53"/>
                      <a:pt x="195" y="56"/>
                      <a:pt x="242" y="59"/>
                    </a:cubicBezTo>
                    <a:cubicBezTo>
                      <a:pt x="242" y="59"/>
                      <a:pt x="242" y="59"/>
                      <a:pt x="242" y="59"/>
                    </a:cubicBezTo>
                    <a:cubicBezTo>
                      <a:pt x="253" y="57"/>
                      <a:pt x="264" y="55"/>
                      <a:pt x="279" y="53"/>
                    </a:cubicBezTo>
                    <a:cubicBezTo>
                      <a:pt x="305" y="56"/>
                      <a:pt x="330" y="59"/>
                      <a:pt x="356" y="62"/>
                    </a:cubicBezTo>
                    <a:cubicBezTo>
                      <a:pt x="356" y="62"/>
                      <a:pt x="356" y="62"/>
                      <a:pt x="356" y="62"/>
                    </a:cubicBezTo>
                    <a:cubicBezTo>
                      <a:pt x="377" y="62"/>
                      <a:pt x="400" y="63"/>
                      <a:pt x="420" y="63"/>
                    </a:cubicBezTo>
                    <a:cubicBezTo>
                      <a:pt x="440" y="65"/>
                      <a:pt x="463" y="66"/>
                      <a:pt x="483" y="67"/>
                    </a:cubicBezTo>
                    <a:cubicBezTo>
                      <a:pt x="483" y="67"/>
                      <a:pt x="483" y="67"/>
                      <a:pt x="483" y="67"/>
                    </a:cubicBezTo>
                    <a:cubicBezTo>
                      <a:pt x="486" y="63"/>
                      <a:pt x="488" y="58"/>
                      <a:pt x="491" y="54"/>
                    </a:cubicBezTo>
                    <a:cubicBezTo>
                      <a:pt x="491" y="54"/>
                      <a:pt x="491" y="54"/>
                      <a:pt x="491" y="54"/>
                    </a:cubicBezTo>
                    <a:cubicBezTo>
                      <a:pt x="474" y="53"/>
                      <a:pt x="461" y="52"/>
                      <a:pt x="445" y="51"/>
                    </a:cubicBezTo>
                    <a:cubicBezTo>
                      <a:pt x="387" y="44"/>
                      <a:pt x="368" y="38"/>
                      <a:pt x="368" y="33"/>
                    </a:cubicBezTo>
                    <a:cubicBezTo>
                      <a:pt x="368" y="28"/>
                      <a:pt x="390" y="23"/>
                      <a:pt x="411" y="19"/>
                    </a:cubicBezTo>
                    <a:cubicBezTo>
                      <a:pt x="411" y="19"/>
                      <a:pt x="411" y="19"/>
                      <a:pt x="411" y="19"/>
                    </a:cubicBezTo>
                    <a:cubicBezTo>
                      <a:pt x="337" y="6"/>
                      <a:pt x="337" y="6"/>
                      <a:pt x="337" y="6"/>
                    </a:cubicBezTo>
                    <a:cubicBezTo>
                      <a:pt x="301" y="4"/>
                      <a:pt x="264" y="2"/>
                      <a:pt x="22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8" name="Freeform 3655">
                <a:extLst>
                  <a:ext uri="{FF2B5EF4-FFF2-40B4-BE49-F238E27FC236}">
                    <a16:creationId xmlns:a16="http://schemas.microsoft.com/office/drawing/2014/main" id="{6CDBC7BB-8313-428A-8CE7-34213F960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7" y="3452"/>
                <a:ext cx="59" cy="20"/>
              </a:xfrm>
              <a:custGeom>
                <a:avLst/>
                <a:gdLst>
                  <a:gd name="T0" fmla="*/ 11 w 70"/>
                  <a:gd name="T1" fmla="*/ 0 h 23"/>
                  <a:gd name="T2" fmla="*/ 11 w 70"/>
                  <a:gd name="T3" fmla="*/ 0 h 23"/>
                  <a:gd name="T4" fmla="*/ 11 w 70"/>
                  <a:gd name="T5" fmla="*/ 0 h 23"/>
                  <a:gd name="T6" fmla="*/ 0 w 70"/>
                  <a:gd name="T7" fmla="*/ 20 h 23"/>
                  <a:gd name="T8" fmla="*/ 0 w 70"/>
                  <a:gd name="T9" fmla="*/ 20 h 23"/>
                  <a:gd name="T10" fmla="*/ 46 w 70"/>
                  <a:gd name="T11" fmla="*/ 23 h 23"/>
                  <a:gd name="T12" fmla="*/ 70 w 70"/>
                  <a:gd name="T13" fmla="*/ 10 h 23"/>
                  <a:gd name="T14" fmla="*/ 57 w 70"/>
                  <a:gd name="T15" fmla="*/ 3 h 23"/>
                  <a:gd name="T16" fmla="*/ 11 w 70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7"/>
                      <a:pt x="4" y="1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6" y="21"/>
                      <a:pt x="33" y="22"/>
                      <a:pt x="46" y="23"/>
                    </a:cubicBezTo>
                    <a:cubicBezTo>
                      <a:pt x="58" y="19"/>
                      <a:pt x="70" y="15"/>
                      <a:pt x="70" y="10"/>
                    </a:cubicBezTo>
                    <a:cubicBezTo>
                      <a:pt x="70" y="8"/>
                      <a:pt x="66" y="6"/>
                      <a:pt x="57" y="3"/>
                    </a:cubicBezTo>
                    <a:cubicBezTo>
                      <a:pt x="44" y="2"/>
                      <a:pt x="28" y="1"/>
                      <a:pt x="1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9" name="Freeform 3656">
                <a:extLst>
                  <a:ext uri="{FF2B5EF4-FFF2-40B4-BE49-F238E27FC236}">
                    <a16:creationId xmlns:a16="http://schemas.microsoft.com/office/drawing/2014/main" id="{2D34FDAB-2900-41B5-B383-EA3B310796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58" y="3468"/>
                <a:ext cx="65" cy="11"/>
              </a:xfrm>
              <a:custGeom>
                <a:avLst/>
                <a:gdLst>
                  <a:gd name="T0" fmla="*/ 76 w 76"/>
                  <a:gd name="T1" fmla="*/ 11 h 13"/>
                  <a:gd name="T2" fmla="*/ 76 w 76"/>
                  <a:gd name="T3" fmla="*/ 11 h 13"/>
                  <a:gd name="T4" fmla="*/ 27 w 76"/>
                  <a:gd name="T5" fmla="*/ 13 h 13"/>
                  <a:gd name="T6" fmla="*/ 76 w 76"/>
                  <a:gd name="T7" fmla="*/ 11 h 13"/>
                  <a:gd name="T8" fmla="*/ 76 w 76"/>
                  <a:gd name="T9" fmla="*/ 11 h 13"/>
                  <a:gd name="T10" fmla="*/ 76 w 76"/>
                  <a:gd name="T11" fmla="*/ 11 h 13"/>
                  <a:gd name="T12" fmla="*/ 0 w 76"/>
                  <a:gd name="T13" fmla="*/ 0 h 13"/>
                  <a:gd name="T14" fmla="*/ 0 w 76"/>
                  <a:gd name="T15" fmla="*/ 0 h 13"/>
                  <a:gd name="T16" fmla="*/ 76 w 76"/>
                  <a:gd name="T17" fmla="*/ 11 h 13"/>
                  <a:gd name="T18" fmla="*/ 76 w 76"/>
                  <a:gd name="T19" fmla="*/ 11 h 13"/>
                  <a:gd name="T20" fmla="*/ 0 w 76"/>
                  <a:gd name="T21" fmla="*/ 0 h 13"/>
                  <a:gd name="T22" fmla="*/ 0 w 76"/>
                  <a:gd name="T23" fmla="*/ 0 h 13"/>
                  <a:gd name="T24" fmla="*/ 0 w 76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3">
                    <a:moveTo>
                      <a:pt x="76" y="11"/>
                    </a:moveTo>
                    <a:cubicBezTo>
                      <a:pt x="76" y="11"/>
                      <a:pt x="76" y="11"/>
                      <a:pt x="76" y="11"/>
                    </a:cubicBezTo>
                    <a:cubicBezTo>
                      <a:pt x="62" y="12"/>
                      <a:pt x="44" y="13"/>
                      <a:pt x="27" y="13"/>
                    </a:cubicBezTo>
                    <a:cubicBezTo>
                      <a:pt x="44" y="13"/>
                      <a:pt x="62" y="12"/>
                      <a:pt x="76" y="11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6" y="11"/>
                      <a:pt x="76" y="11"/>
                      <a:pt x="76" y="1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4"/>
                      <a:pt x="68" y="7"/>
                      <a:pt x="76" y="11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68" y="7"/>
                      <a:pt x="43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0" name="Freeform 3657">
                <a:extLst>
                  <a:ext uri="{FF2B5EF4-FFF2-40B4-BE49-F238E27FC236}">
                    <a16:creationId xmlns:a16="http://schemas.microsoft.com/office/drawing/2014/main" id="{3AA2AADE-0FCB-4294-AE0A-AA32F92A1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9" y="3487"/>
                <a:ext cx="121" cy="11"/>
              </a:xfrm>
              <a:custGeom>
                <a:avLst/>
                <a:gdLst>
                  <a:gd name="T0" fmla="*/ 2 w 141"/>
                  <a:gd name="T1" fmla="*/ 0 h 13"/>
                  <a:gd name="T2" fmla="*/ 2 w 141"/>
                  <a:gd name="T3" fmla="*/ 0 h 13"/>
                  <a:gd name="T4" fmla="*/ 2 w 141"/>
                  <a:gd name="T5" fmla="*/ 0 h 13"/>
                  <a:gd name="T6" fmla="*/ 0 w 141"/>
                  <a:gd name="T7" fmla="*/ 4 h 13"/>
                  <a:gd name="T8" fmla="*/ 0 w 141"/>
                  <a:gd name="T9" fmla="*/ 4 h 13"/>
                  <a:gd name="T10" fmla="*/ 141 w 141"/>
                  <a:gd name="T11" fmla="*/ 13 h 13"/>
                  <a:gd name="T12" fmla="*/ 141 w 141"/>
                  <a:gd name="T13" fmla="*/ 13 h 13"/>
                  <a:gd name="T14" fmla="*/ 129 w 141"/>
                  <a:gd name="T15" fmla="*/ 5 h 13"/>
                  <a:gd name="T16" fmla="*/ 129 w 141"/>
                  <a:gd name="T17" fmla="*/ 5 h 13"/>
                  <a:gd name="T18" fmla="*/ 129 w 141"/>
                  <a:gd name="T19" fmla="*/ 5 h 13"/>
                  <a:gd name="T20" fmla="*/ 66 w 141"/>
                  <a:gd name="T21" fmla="*/ 1 h 13"/>
                  <a:gd name="T22" fmla="*/ 2 w 141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1" h="1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4" y="11"/>
                      <a:pt x="101" y="12"/>
                      <a:pt x="141" y="13"/>
                    </a:cubicBezTo>
                    <a:cubicBezTo>
                      <a:pt x="141" y="13"/>
                      <a:pt x="141" y="13"/>
                      <a:pt x="141" y="13"/>
                    </a:cubicBezTo>
                    <a:cubicBezTo>
                      <a:pt x="136" y="11"/>
                      <a:pt x="134" y="8"/>
                      <a:pt x="129" y="5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109" y="4"/>
                      <a:pt x="86" y="3"/>
                      <a:pt x="66" y="1"/>
                    </a:cubicBezTo>
                    <a:cubicBezTo>
                      <a:pt x="46" y="1"/>
                      <a:pt x="23" y="0"/>
                      <a:pt x="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1" name="Freeform 3658">
                <a:extLst>
                  <a:ext uri="{FF2B5EF4-FFF2-40B4-BE49-F238E27FC236}">
                    <a16:creationId xmlns:a16="http://schemas.microsoft.com/office/drawing/2014/main" id="{2F73C395-69E4-4C04-B3AE-ABA788006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" y="3502"/>
                <a:ext cx="944" cy="224"/>
              </a:xfrm>
              <a:custGeom>
                <a:avLst/>
                <a:gdLst>
                  <a:gd name="T0" fmla="*/ 631 w 1105"/>
                  <a:gd name="T1" fmla="*/ 6 h 263"/>
                  <a:gd name="T2" fmla="*/ 632 w 1105"/>
                  <a:gd name="T3" fmla="*/ 7 h 263"/>
                  <a:gd name="T4" fmla="*/ 633 w 1105"/>
                  <a:gd name="T5" fmla="*/ 7 h 263"/>
                  <a:gd name="T6" fmla="*/ 631 w 1105"/>
                  <a:gd name="T7" fmla="*/ 15 h 263"/>
                  <a:gd name="T8" fmla="*/ 631 w 1105"/>
                  <a:gd name="T9" fmla="*/ 15 h 263"/>
                  <a:gd name="T10" fmla="*/ 609 w 1105"/>
                  <a:gd name="T11" fmla="*/ 15 h 263"/>
                  <a:gd name="T12" fmla="*/ 667 w 1105"/>
                  <a:gd name="T13" fmla="*/ 27 h 263"/>
                  <a:gd name="T14" fmla="*/ 666 w 1105"/>
                  <a:gd name="T15" fmla="*/ 27 h 263"/>
                  <a:gd name="T16" fmla="*/ 654 w 1105"/>
                  <a:gd name="T17" fmla="*/ 28 h 263"/>
                  <a:gd name="T18" fmla="*/ 618 w 1105"/>
                  <a:gd name="T19" fmla="*/ 27 h 263"/>
                  <a:gd name="T20" fmla="*/ 614 w 1105"/>
                  <a:gd name="T21" fmla="*/ 26 h 263"/>
                  <a:gd name="T22" fmla="*/ 581 w 1105"/>
                  <a:gd name="T23" fmla="*/ 26 h 263"/>
                  <a:gd name="T24" fmla="*/ 581 w 1105"/>
                  <a:gd name="T25" fmla="*/ 26 h 263"/>
                  <a:gd name="T26" fmla="*/ 572 w 1105"/>
                  <a:gd name="T27" fmla="*/ 28 h 263"/>
                  <a:gd name="T28" fmla="*/ 343 w 1105"/>
                  <a:gd name="T29" fmla="*/ 137 h 263"/>
                  <a:gd name="T30" fmla="*/ 268 w 1105"/>
                  <a:gd name="T31" fmla="*/ 152 h 263"/>
                  <a:gd name="T32" fmla="*/ 172 w 1105"/>
                  <a:gd name="T33" fmla="*/ 163 h 263"/>
                  <a:gd name="T34" fmla="*/ 125 w 1105"/>
                  <a:gd name="T35" fmla="*/ 155 h 263"/>
                  <a:gd name="T36" fmla="*/ 59 w 1105"/>
                  <a:gd name="T37" fmla="*/ 161 h 263"/>
                  <a:gd name="T38" fmla="*/ 68 w 1105"/>
                  <a:gd name="T39" fmla="*/ 182 h 263"/>
                  <a:gd name="T40" fmla="*/ 111 w 1105"/>
                  <a:gd name="T41" fmla="*/ 194 h 263"/>
                  <a:gd name="T42" fmla="*/ 111 w 1105"/>
                  <a:gd name="T43" fmla="*/ 194 h 263"/>
                  <a:gd name="T44" fmla="*/ 29 w 1105"/>
                  <a:gd name="T45" fmla="*/ 203 h 263"/>
                  <a:gd name="T46" fmla="*/ 29 w 1105"/>
                  <a:gd name="T47" fmla="*/ 203 h 263"/>
                  <a:gd name="T48" fmla="*/ 75 w 1105"/>
                  <a:gd name="T49" fmla="*/ 218 h 263"/>
                  <a:gd name="T50" fmla="*/ 259 w 1105"/>
                  <a:gd name="T51" fmla="*/ 239 h 263"/>
                  <a:gd name="T52" fmla="*/ 499 w 1105"/>
                  <a:gd name="T53" fmla="*/ 233 h 263"/>
                  <a:gd name="T54" fmla="*/ 640 w 1105"/>
                  <a:gd name="T55" fmla="*/ 238 h 263"/>
                  <a:gd name="T56" fmla="*/ 640 w 1105"/>
                  <a:gd name="T57" fmla="*/ 238 h 263"/>
                  <a:gd name="T58" fmla="*/ 786 w 1105"/>
                  <a:gd name="T59" fmla="*/ 245 h 263"/>
                  <a:gd name="T60" fmla="*/ 811 w 1105"/>
                  <a:gd name="T61" fmla="*/ 247 h 263"/>
                  <a:gd name="T62" fmla="*/ 890 w 1105"/>
                  <a:gd name="T63" fmla="*/ 257 h 263"/>
                  <a:gd name="T64" fmla="*/ 984 w 1105"/>
                  <a:gd name="T65" fmla="*/ 263 h 263"/>
                  <a:gd name="T66" fmla="*/ 1083 w 1105"/>
                  <a:gd name="T67" fmla="*/ 255 h 263"/>
                  <a:gd name="T68" fmla="*/ 1105 w 1105"/>
                  <a:gd name="T69" fmla="*/ 238 h 263"/>
                  <a:gd name="T70" fmla="*/ 932 w 1105"/>
                  <a:gd name="T71" fmla="*/ 230 h 263"/>
                  <a:gd name="T72" fmla="*/ 809 w 1105"/>
                  <a:gd name="T73" fmla="*/ 208 h 263"/>
                  <a:gd name="T74" fmla="*/ 963 w 1105"/>
                  <a:gd name="T75" fmla="*/ 193 h 263"/>
                  <a:gd name="T76" fmla="*/ 975 w 1105"/>
                  <a:gd name="T77" fmla="*/ 167 h 263"/>
                  <a:gd name="T78" fmla="*/ 1007 w 1105"/>
                  <a:gd name="T79" fmla="*/ 163 h 263"/>
                  <a:gd name="T80" fmla="*/ 900 w 1105"/>
                  <a:gd name="T81" fmla="*/ 152 h 263"/>
                  <a:gd name="T82" fmla="*/ 926 w 1105"/>
                  <a:gd name="T83" fmla="*/ 136 h 263"/>
                  <a:gd name="T84" fmla="*/ 1063 w 1105"/>
                  <a:gd name="T85" fmla="*/ 51 h 263"/>
                  <a:gd name="T86" fmla="*/ 1042 w 1105"/>
                  <a:gd name="T87" fmla="*/ 34 h 263"/>
                  <a:gd name="T88" fmla="*/ 1016 w 1105"/>
                  <a:gd name="T89" fmla="*/ 19 h 263"/>
                  <a:gd name="T90" fmla="*/ 975 w 1105"/>
                  <a:gd name="T91" fmla="*/ 26 h 263"/>
                  <a:gd name="T92" fmla="*/ 798 w 1105"/>
                  <a:gd name="T93" fmla="*/ 31 h 263"/>
                  <a:gd name="T94" fmla="*/ 794 w 1105"/>
                  <a:gd name="T95" fmla="*/ 8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05" h="263">
                    <a:moveTo>
                      <a:pt x="651" y="0"/>
                    </a:moveTo>
                    <a:cubicBezTo>
                      <a:pt x="643" y="2"/>
                      <a:pt x="636" y="4"/>
                      <a:pt x="631" y="6"/>
                    </a:cubicBezTo>
                    <a:cubicBezTo>
                      <a:pt x="631" y="6"/>
                      <a:pt x="631" y="6"/>
                      <a:pt x="631" y="6"/>
                    </a:cubicBezTo>
                    <a:cubicBezTo>
                      <a:pt x="631" y="6"/>
                      <a:pt x="632" y="6"/>
                      <a:pt x="632" y="6"/>
                    </a:cubicBezTo>
                    <a:cubicBezTo>
                      <a:pt x="632" y="6"/>
                      <a:pt x="632" y="6"/>
                      <a:pt x="632" y="7"/>
                    </a:cubicBezTo>
                    <a:cubicBezTo>
                      <a:pt x="632" y="7"/>
                      <a:pt x="632" y="7"/>
                      <a:pt x="632" y="7"/>
                    </a:cubicBezTo>
                    <a:cubicBezTo>
                      <a:pt x="632" y="7"/>
                      <a:pt x="632" y="7"/>
                      <a:pt x="632" y="7"/>
                    </a:cubicBezTo>
                    <a:cubicBezTo>
                      <a:pt x="633" y="7"/>
                      <a:pt x="633" y="7"/>
                      <a:pt x="633" y="7"/>
                    </a:cubicBezTo>
                    <a:cubicBezTo>
                      <a:pt x="633" y="7"/>
                      <a:pt x="633" y="7"/>
                      <a:pt x="633" y="7"/>
                    </a:cubicBezTo>
                    <a:cubicBezTo>
                      <a:pt x="634" y="7"/>
                      <a:pt x="634" y="7"/>
                      <a:pt x="634" y="7"/>
                    </a:cubicBezTo>
                    <a:cubicBezTo>
                      <a:pt x="634" y="7"/>
                      <a:pt x="635" y="7"/>
                      <a:pt x="635" y="7"/>
                    </a:cubicBezTo>
                    <a:cubicBezTo>
                      <a:pt x="658" y="13"/>
                      <a:pt x="656" y="15"/>
                      <a:pt x="631" y="15"/>
                    </a:cubicBezTo>
                    <a:cubicBezTo>
                      <a:pt x="631" y="15"/>
                      <a:pt x="631" y="15"/>
                      <a:pt x="631" y="15"/>
                    </a:cubicBezTo>
                    <a:cubicBezTo>
                      <a:pt x="631" y="15"/>
                      <a:pt x="631" y="15"/>
                      <a:pt x="631" y="15"/>
                    </a:cubicBezTo>
                    <a:cubicBezTo>
                      <a:pt x="631" y="15"/>
                      <a:pt x="631" y="15"/>
                      <a:pt x="631" y="15"/>
                    </a:cubicBezTo>
                    <a:cubicBezTo>
                      <a:pt x="625" y="15"/>
                      <a:pt x="618" y="15"/>
                      <a:pt x="610" y="15"/>
                    </a:cubicBezTo>
                    <a:cubicBezTo>
                      <a:pt x="609" y="15"/>
                      <a:pt x="609" y="15"/>
                      <a:pt x="609" y="15"/>
                    </a:cubicBezTo>
                    <a:cubicBezTo>
                      <a:pt x="609" y="15"/>
                      <a:pt x="609" y="15"/>
                      <a:pt x="609" y="15"/>
                    </a:cubicBezTo>
                    <a:cubicBezTo>
                      <a:pt x="609" y="15"/>
                      <a:pt x="609" y="15"/>
                      <a:pt x="609" y="15"/>
                    </a:cubicBezTo>
                    <a:cubicBezTo>
                      <a:pt x="628" y="19"/>
                      <a:pt x="649" y="23"/>
                      <a:pt x="667" y="27"/>
                    </a:cubicBezTo>
                    <a:cubicBezTo>
                      <a:pt x="667" y="27"/>
                      <a:pt x="667" y="27"/>
                      <a:pt x="667" y="27"/>
                    </a:cubicBezTo>
                    <a:cubicBezTo>
                      <a:pt x="667" y="27"/>
                      <a:pt x="667" y="27"/>
                      <a:pt x="666" y="27"/>
                    </a:cubicBezTo>
                    <a:cubicBezTo>
                      <a:pt x="666" y="27"/>
                      <a:pt x="666" y="27"/>
                      <a:pt x="666" y="27"/>
                    </a:cubicBezTo>
                    <a:cubicBezTo>
                      <a:pt x="666" y="27"/>
                      <a:pt x="666" y="27"/>
                      <a:pt x="666" y="27"/>
                    </a:cubicBezTo>
                    <a:cubicBezTo>
                      <a:pt x="663" y="28"/>
                      <a:pt x="660" y="28"/>
                      <a:pt x="656" y="28"/>
                    </a:cubicBezTo>
                    <a:cubicBezTo>
                      <a:pt x="655" y="28"/>
                      <a:pt x="655" y="28"/>
                      <a:pt x="654" y="28"/>
                    </a:cubicBezTo>
                    <a:cubicBezTo>
                      <a:pt x="654" y="28"/>
                      <a:pt x="654" y="28"/>
                      <a:pt x="654" y="28"/>
                    </a:cubicBezTo>
                    <a:cubicBezTo>
                      <a:pt x="650" y="28"/>
                      <a:pt x="647" y="28"/>
                      <a:pt x="644" y="28"/>
                    </a:cubicBezTo>
                    <a:cubicBezTo>
                      <a:pt x="643" y="28"/>
                      <a:pt x="643" y="28"/>
                      <a:pt x="642" y="27"/>
                    </a:cubicBezTo>
                    <a:cubicBezTo>
                      <a:pt x="634" y="27"/>
                      <a:pt x="626" y="27"/>
                      <a:pt x="618" y="27"/>
                    </a:cubicBezTo>
                    <a:cubicBezTo>
                      <a:pt x="618" y="27"/>
                      <a:pt x="618" y="27"/>
                      <a:pt x="618" y="27"/>
                    </a:cubicBezTo>
                    <a:cubicBezTo>
                      <a:pt x="618" y="27"/>
                      <a:pt x="618" y="27"/>
                      <a:pt x="618" y="27"/>
                    </a:cubicBezTo>
                    <a:cubicBezTo>
                      <a:pt x="617" y="27"/>
                      <a:pt x="616" y="27"/>
                      <a:pt x="614" y="26"/>
                    </a:cubicBezTo>
                    <a:cubicBezTo>
                      <a:pt x="614" y="26"/>
                      <a:pt x="614" y="26"/>
                      <a:pt x="613" y="26"/>
                    </a:cubicBezTo>
                    <a:cubicBezTo>
                      <a:pt x="613" y="26"/>
                      <a:pt x="613" y="26"/>
                      <a:pt x="613" y="26"/>
                    </a:cubicBezTo>
                    <a:cubicBezTo>
                      <a:pt x="602" y="26"/>
                      <a:pt x="592" y="26"/>
                      <a:pt x="581" y="26"/>
                    </a:cubicBezTo>
                    <a:cubicBezTo>
                      <a:pt x="581" y="26"/>
                      <a:pt x="581" y="26"/>
                      <a:pt x="581" y="26"/>
                    </a:cubicBezTo>
                    <a:cubicBezTo>
                      <a:pt x="581" y="26"/>
                      <a:pt x="581" y="26"/>
                      <a:pt x="581" y="26"/>
                    </a:cubicBezTo>
                    <a:cubicBezTo>
                      <a:pt x="581" y="26"/>
                      <a:pt x="581" y="26"/>
                      <a:pt x="581" y="26"/>
                    </a:cubicBezTo>
                    <a:cubicBezTo>
                      <a:pt x="579" y="26"/>
                      <a:pt x="576" y="26"/>
                      <a:pt x="574" y="26"/>
                    </a:cubicBezTo>
                    <a:cubicBezTo>
                      <a:pt x="574" y="26"/>
                      <a:pt x="573" y="26"/>
                      <a:pt x="573" y="26"/>
                    </a:cubicBezTo>
                    <a:cubicBezTo>
                      <a:pt x="573" y="26"/>
                      <a:pt x="572" y="27"/>
                      <a:pt x="572" y="28"/>
                    </a:cubicBezTo>
                    <a:cubicBezTo>
                      <a:pt x="556" y="29"/>
                      <a:pt x="505" y="54"/>
                      <a:pt x="454" y="81"/>
                    </a:cubicBezTo>
                    <a:cubicBezTo>
                      <a:pt x="428" y="94"/>
                      <a:pt x="405" y="108"/>
                      <a:pt x="385" y="118"/>
                    </a:cubicBezTo>
                    <a:cubicBezTo>
                      <a:pt x="365" y="129"/>
                      <a:pt x="350" y="136"/>
                      <a:pt x="343" y="137"/>
                    </a:cubicBezTo>
                    <a:cubicBezTo>
                      <a:pt x="329" y="139"/>
                      <a:pt x="318" y="141"/>
                      <a:pt x="307" y="143"/>
                    </a:cubicBezTo>
                    <a:cubicBezTo>
                      <a:pt x="296" y="146"/>
                      <a:pt x="285" y="148"/>
                      <a:pt x="270" y="150"/>
                    </a:cubicBezTo>
                    <a:cubicBezTo>
                      <a:pt x="269" y="151"/>
                      <a:pt x="268" y="152"/>
                      <a:pt x="268" y="152"/>
                    </a:cubicBezTo>
                    <a:cubicBezTo>
                      <a:pt x="268" y="157"/>
                      <a:pt x="298" y="162"/>
                      <a:pt x="298" y="166"/>
                    </a:cubicBezTo>
                    <a:cubicBezTo>
                      <a:pt x="298" y="169"/>
                      <a:pt x="283" y="171"/>
                      <a:pt x="232" y="171"/>
                    </a:cubicBezTo>
                    <a:cubicBezTo>
                      <a:pt x="210" y="168"/>
                      <a:pt x="191" y="166"/>
                      <a:pt x="172" y="163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5" y="163"/>
                      <a:pt x="177" y="162"/>
                      <a:pt x="177" y="162"/>
                    </a:cubicBezTo>
                    <a:cubicBezTo>
                      <a:pt x="177" y="159"/>
                      <a:pt x="138" y="156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04" y="157"/>
                      <a:pt x="80" y="159"/>
                      <a:pt x="59" y="161"/>
                    </a:cubicBezTo>
                    <a:cubicBezTo>
                      <a:pt x="59" y="161"/>
                      <a:pt x="59" y="161"/>
                      <a:pt x="59" y="161"/>
                    </a:cubicBezTo>
                    <a:cubicBezTo>
                      <a:pt x="52" y="162"/>
                      <a:pt x="48" y="163"/>
                      <a:pt x="41" y="164"/>
                    </a:cubicBezTo>
                    <a:cubicBezTo>
                      <a:pt x="49" y="170"/>
                      <a:pt x="57" y="176"/>
                      <a:pt x="68" y="182"/>
                    </a:cubicBezTo>
                    <a:cubicBezTo>
                      <a:pt x="68" y="182"/>
                      <a:pt x="68" y="182"/>
                      <a:pt x="68" y="182"/>
                    </a:cubicBezTo>
                    <a:cubicBezTo>
                      <a:pt x="83" y="186"/>
                      <a:pt x="96" y="190"/>
                      <a:pt x="111" y="194"/>
                    </a:cubicBezTo>
                    <a:cubicBezTo>
                      <a:pt x="111" y="194"/>
                      <a:pt x="111" y="194"/>
                      <a:pt x="111" y="194"/>
                    </a:cubicBezTo>
                    <a:cubicBezTo>
                      <a:pt x="111" y="194"/>
                      <a:pt x="111" y="194"/>
                      <a:pt x="111" y="194"/>
                    </a:cubicBezTo>
                    <a:cubicBezTo>
                      <a:pt x="111" y="194"/>
                      <a:pt x="111" y="194"/>
                      <a:pt x="111" y="194"/>
                    </a:cubicBezTo>
                    <a:cubicBezTo>
                      <a:pt x="111" y="194"/>
                      <a:pt x="111" y="194"/>
                      <a:pt x="111" y="194"/>
                    </a:cubicBezTo>
                    <a:cubicBezTo>
                      <a:pt x="111" y="194"/>
                      <a:pt x="111" y="194"/>
                      <a:pt x="111" y="194"/>
                    </a:cubicBezTo>
                    <a:cubicBezTo>
                      <a:pt x="108" y="194"/>
                      <a:pt x="101" y="194"/>
                      <a:pt x="94" y="195"/>
                    </a:cubicBezTo>
                    <a:cubicBezTo>
                      <a:pt x="94" y="195"/>
                      <a:pt x="94" y="195"/>
                      <a:pt x="94" y="195"/>
                    </a:cubicBezTo>
                    <a:cubicBezTo>
                      <a:pt x="74" y="197"/>
                      <a:pt x="50" y="200"/>
                      <a:pt x="29" y="203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29" y="203"/>
                      <a:pt x="29" y="203"/>
                      <a:pt x="29" y="203"/>
                    </a:cubicBezTo>
                    <a:cubicBezTo>
                      <a:pt x="39" y="204"/>
                      <a:pt x="48" y="205"/>
                      <a:pt x="61" y="207"/>
                    </a:cubicBezTo>
                    <a:cubicBezTo>
                      <a:pt x="64" y="211"/>
                      <a:pt x="69" y="214"/>
                      <a:pt x="75" y="218"/>
                    </a:cubicBezTo>
                    <a:cubicBezTo>
                      <a:pt x="75" y="218"/>
                      <a:pt x="75" y="218"/>
                      <a:pt x="75" y="218"/>
                    </a:cubicBezTo>
                    <a:cubicBezTo>
                      <a:pt x="94" y="221"/>
                      <a:pt x="113" y="223"/>
                      <a:pt x="136" y="226"/>
                    </a:cubicBezTo>
                    <a:cubicBezTo>
                      <a:pt x="156" y="227"/>
                      <a:pt x="178" y="229"/>
                      <a:pt x="198" y="230"/>
                    </a:cubicBezTo>
                    <a:cubicBezTo>
                      <a:pt x="217" y="233"/>
                      <a:pt x="239" y="236"/>
                      <a:pt x="259" y="239"/>
                    </a:cubicBezTo>
                    <a:cubicBezTo>
                      <a:pt x="302" y="238"/>
                      <a:pt x="345" y="238"/>
                      <a:pt x="388" y="238"/>
                    </a:cubicBezTo>
                    <a:cubicBezTo>
                      <a:pt x="388" y="236"/>
                      <a:pt x="389" y="236"/>
                      <a:pt x="389" y="235"/>
                    </a:cubicBezTo>
                    <a:cubicBezTo>
                      <a:pt x="436" y="234"/>
                      <a:pt x="469" y="234"/>
                      <a:pt x="499" y="233"/>
                    </a:cubicBezTo>
                    <a:cubicBezTo>
                      <a:pt x="535" y="235"/>
                      <a:pt x="574" y="237"/>
                      <a:pt x="610" y="238"/>
                    </a:cubicBezTo>
                    <a:cubicBezTo>
                      <a:pt x="611" y="238"/>
                      <a:pt x="612" y="238"/>
                      <a:pt x="613" y="238"/>
                    </a:cubicBezTo>
                    <a:cubicBezTo>
                      <a:pt x="622" y="238"/>
                      <a:pt x="631" y="238"/>
                      <a:pt x="640" y="238"/>
                    </a:cubicBezTo>
                    <a:cubicBezTo>
                      <a:pt x="640" y="238"/>
                      <a:pt x="640" y="238"/>
                      <a:pt x="640" y="238"/>
                    </a:cubicBezTo>
                    <a:cubicBezTo>
                      <a:pt x="640" y="238"/>
                      <a:pt x="640" y="238"/>
                      <a:pt x="640" y="238"/>
                    </a:cubicBezTo>
                    <a:cubicBezTo>
                      <a:pt x="640" y="238"/>
                      <a:pt x="640" y="238"/>
                      <a:pt x="640" y="238"/>
                    </a:cubicBezTo>
                    <a:cubicBezTo>
                      <a:pt x="640" y="238"/>
                      <a:pt x="640" y="238"/>
                      <a:pt x="640" y="238"/>
                    </a:cubicBezTo>
                    <a:cubicBezTo>
                      <a:pt x="692" y="238"/>
                      <a:pt x="737" y="242"/>
                      <a:pt x="782" y="245"/>
                    </a:cubicBezTo>
                    <a:cubicBezTo>
                      <a:pt x="783" y="245"/>
                      <a:pt x="784" y="245"/>
                      <a:pt x="786" y="245"/>
                    </a:cubicBezTo>
                    <a:cubicBezTo>
                      <a:pt x="786" y="245"/>
                      <a:pt x="786" y="245"/>
                      <a:pt x="786" y="245"/>
                    </a:cubicBezTo>
                    <a:cubicBezTo>
                      <a:pt x="792" y="246"/>
                      <a:pt x="798" y="246"/>
                      <a:pt x="805" y="247"/>
                    </a:cubicBezTo>
                    <a:cubicBezTo>
                      <a:pt x="807" y="247"/>
                      <a:pt x="809" y="247"/>
                      <a:pt x="811" y="247"/>
                    </a:cubicBezTo>
                    <a:cubicBezTo>
                      <a:pt x="812" y="247"/>
                      <a:pt x="813" y="247"/>
                      <a:pt x="813" y="247"/>
                    </a:cubicBezTo>
                    <a:cubicBezTo>
                      <a:pt x="813" y="247"/>
                      <a:pt x="813" y="247"/>
                      <a:pt x="813" y="247"/>
                    </a:cubicBezTo>
                    <a:cubicBezTo>
                      <a:pt x="839" y="251"/>
                      <a:pt x="864" y="254"/>
                      <a:pt x="890" y="257"/>
                    </a:cubicBezTo>
                    <a:cubicBezTo>
                      <a:pt x="890" y="257"/>
                      <a:pt x="890" y="257"/>
                      <a:pt x="890" y="257"/>
                    </a:cubicBezTo>
                    <a:cubicBezTo>
                      <a:pt x="922" y="259"/>
                      <a:pt x="952" y="261"/>
                      <a:pt x="984" y="263"/>
                    </a:cubicBezTo>
                    <a:cubicBezTo>
                      <a:pt x="984" y="263"/>
                      <a:pt x="984" y="263"/>
                      <a:pt x="984" y="263"/>
                    </a:cubicBezTo>
                    <a:cubicBezTo>
                      <a:pt x="994" y="261"/>
                      <a:pt x="1005" y="259"/>
                      <a:pt x="1019" y="256"/>
                    </a:cubicBezTo>
                    <a:cubicBezTo>
                      <a:pt x="1039" y="256"/>
                      <a:pt x="1059" y="256"/>
                      <a:pt x="1083" y="255"/>
                    </a:cubicBezTo>
                    <a:cubicBezTo>
                      <a:pt x="1083" y="255"/>
                      <a:pt x="1083" y="255"/>
                      <a:pt x="1083" y="255"/>
                    </a:cubicBezTo>
                    <a:cubicBezTo>
                      <a:pt x="1070" y="252"/>
                      <a:pt x="1062" y="249"/>
                      <a:pt x="1053" y="246"/>
                    </a:cubicBezTo>
                    <a:cubicBezTo>
                      <a:pt x="1053" y="246"/>
                      <a:pt x="1053" y="246"/>
                      <a:pt x="1053" y="246"/>
                    </a:cubicBezTo>
                    <a:cubicBezTo>
                      <a:pt x="1105" y="238"/>
                      <a:pt x="1105" y="238"/>
                      <a:pt x="1105" y="238"/>
                    </a:cubicBezTo>
                    <a:cubicBezTo>
                      <a:pt x="1027" y="235"/>
                      <a:pt x="994" y="234"/>
                      <a:pt x="961" y="233"/>
                    </a:cubicBezTo>
                    <a:cubicBezTo>
                      <a:pt x="951" y="232"/>
                      <a:pt x="942" y="231"/>
                      <a:pt x="932" y="230"/>
                    </a:cubicBezTo>
                    <a:cubicBezTo>
                      <a:pt x="932" y="230"/>
                      <a:pt x="932" y="230"/>
                      <a:pt x="932" y="230"/>
                    </a:cubicBezTo>
                    <a:cubicBezTo>
                      <a:pt x="939" y="228"/>
                      <a:pt x="943" y="227"/>
                      <a:pt x="943" y="226"/>
                    </a:cubicBezTo>
                    <a:cubicBezTo>
                      <a:pt x="943" y="223"/>
                      <a:pt x="924" y="221"/>
                      <a:pt x="872" y="220"/>
                    </a:cubicBezTo>
                    <a:cubicBezTo>
                      <a:pt x="837" y="214"/>
                      <a:pt x="809" y="211"/>
                      <a:pt x="809" y="208"/>
                    </a:cubicBezTo>
                    <a:cubicBezTo>
                      <a:pt x="809" y="208"/>
                      <a:pt x="809" y="208"/>
                      <a:pt x="810" y="208"/>
                    </a:cubicBezTo>
                    <a:cubicBezTo>
                      <a:pt x="816" y="199"/>
                      <a:pt x="906" y="201"/>
                      <a:pt x="911" y="197"/>
                    </a:cubicBezTo>
                    <a:cubicBezTo>
                      <a:pt x="928" y="196"/>
                      <a:pt x="945" y="194"/>
                      <a:pt x="963" y="193"/>
                    </a:cubicBezTo>
                    <a:cubicBezTo>
                      <a:pt x="964" y="189"/>
                      <a:pt x="966" y="186"/>
                      <a:pt x="981" y="183"/>
                    </a:cubicBezTo>
                    <a:cubicBezTo>
                      <a:pt x="980" y="177"/>
                      <a:pt x="976" y="172"/>
                      <a:pt x="975" y="167"/>
                    </a:cubicBezTo>
                    <a:cubicBezTo>
                      <a:pt x="975" y="167"/>
                      <a:pt x="975" y="167"/>
                      <a:pt x="975" y="167"/>
                    </a:cubicBezTo>
                    <a:cubicBezTo>
                      <a:pt x="975" y="167"/>
                      <a:pt x="975" y="167"/>
                      <a:pt x="975" y="167"/>
                    </a:cubicBezTo>
                    <a:cubicBezTo>
                      <a:pt x="986" y="165"/>
                      <a:pt x="996" y="164"/>
                      <a:pt x="1007" y="163"/>
                    </a:cubicBezTo>
                    <a:cubicBezTo>
                      <a:pt x="1007" y="163"/>
                      <a:pt x="1007" y="163"/>
                      <a:pt x="1007" y="163"/>
                    </a:cubicBezTo>
                    <a:cubicBezTo>
                      <a:pt x="996" y="164"/>
                      <a:pt x="986" y="165"/>
                      <a:pt x="975" y="167"/>
                    </a:cubicBezTo>
                    <a:cubicBezTo>
                      <a:pt x="893" y="161"/>
                      <a:pt x="929" y="157"/>
                      <a:pt x="900" y="152"/>
                    </a:cubicBezTo>
                    <a:cubicBezTo>
                      <a:pt x="900" y="152"/>
                      <a:pt x="900" y="152"/>
                      <a:pt x="900" y="152"/>
                    </a:cubicBezTo>
                    <a:cubicBezTo>
                      <a:pt x="900" y="152"/>
                      <a:pt x="900" y="152"/>
                      <a:pt x="900" y="152"/>
                    </a:cubicBezTo>
                    <a:cubicBezTo>
                      <a:pt x="900" y="152"/>
                      <a:pt x="900" y="152"/>
                      <a:pt x="900" y="152"/>
                    </a:cubicBezTo>
                    <a:cubicBezTo>
                      <a:pt x="901" y="152"/>
                      <a:pt x="911" y="145"/>
                      <a:pt x="926" y="136"/>
                    </a:cubicBezTo>
                    <a:cubicBezTo>
                      <a:pt x="933" y="131"/>
                      <a:pt x="942" y="125"/>
                      <a:pt x="951" y="119"/>
                    </a:cubicBezTo>
                    <a:cubicBezTo>
                      <a:pt x="960" y="113"/>
                      <a:pt x="970" y="107"/>
                      <a:pt x="980" y="101"/>
                    </a:cubicBezTo>
                    <a:cubicBezTo>
                      <a:pt x="1021" y="76"/>
                      <a:pt x="1061" y="52"/>
                      <a:pt x="1063" y="51"/>
                    </a:cubicBezTo>
                    <a:cubicBezTo>
                      <a:pt x="1063" y="51"/>
                      <a:pt x="1063" y="51"/>
                      <a:pt x="1063" y="51"/>
                    </a:cubicBezTo>
                    <a:cubicBezTo>
                      <a:pt x="1065" y="47"/>
                      <a:pt x="1067" y="44"/>
                      <a:pt x="1069" y="40"/>
                    </a:cubicBezTo>
                    <a:cubicBezTo>
                      <a:pt x="1051" y="38"/>
                      <a:pt x="1042" y="36"/>
                      <a:pt x="1042" y="34"/>
                    </a:cubicBezTo>
                    <a:cubicBezTo>
                      <a:pt x="1042" y="32"/>
                      <a:pt x="1053" y="31"/>
                      <a:pt x="1074" y="31"/>
                    </a:cubicBezTo>
                    <a:cubicBezTo>
                      <a:pt x="1074" y="31"/>
                      <a:pt x="1074" y="31"/>
                      <a:pt x="1074" y="31"/>
                    </a:cubicBezTo>
                    <a:cubicBezTo>
                      <a:pt x="1056" y="27"/>
                      <a:pt x="1035" y="23"/>
                      <a:pt x="1016" y="19"/>
                    </a:cubicBezTo>
                    <a:cubicBezTo>
                      <a:pt x="999" y="20"/>
                      <a:pt x="985" y="21"/>
                      <a:pt x="967" y="21"/>
                    </a:cubicBezTo>
                    <a:cubicBezTo>
                      <a:pt x="967" y="21"/>
                      <a:pt x="967" y="21"/>
                      <a:pt x="967" y="21"/>
                    </a:cubicBezTo>
                    <a:cubicBezTo>
                      <a:pt x="972" y="23"/>
                      <a:pt x="975" y="25"/>
                      <a:pt x="975" y="26"/>
                    </a:cubicBezTo>
                    <a:cubicBezTo>
                      <a:pt x="975" y="35"/>
                      <a:pt x="858" y="31"/>
                      <a:pt x="840" y="42"/>
                    </a:cubicBezTo>
                    <a:cubicBezTo>
                      <a:pt x="791" y="37"/>
                      <a:pt x="830" y="35"/>
                      <a:pt x="798" y="31"/>
                    </a:cubicBezTo>
                    <a:cubicBezTo>
                      <a:pt x="798" y="31"/>
                      <a:pt x="798" y="31"/>
                      <a:pt x="798" y="31"/>
                    </a:cubicBezTo>
                    <a:cubicBezTo>
                      <a:pt x="801" y="25"/>
                      <a:pt x="804" y="19"/>
                      <a:pt x="808" y="13"/>
                    </a:cubicBezTo>
                    <a:cubicBezTo>
                      <a:pt x="808" y="13"/>
                      <a:pt x="808" y="13"/>
                      <a:pt x="808" y="13"/>
                    </a:cubicBezTo>
                    <a:cubicBezTo>
                      <a:pt x="802" y="11"/>
                      <a:pt x="796" y="10"/>
                      <a:pt x="794" y="8"/>
                    </a:cubicBezTo>
                    <a:cubicBezTo>
                      <a:pt x="747" y="6"/>
                      <a:pt x="698" y="3"/>
                      <a:pt x="65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2" name="Freeform 3659">
                <a:extLst>
                  <a:ext uri="{FF2B5EF4-FFF2-40B4-BE49-F238E27FC236}">
                    <a16:creationId xmlns:a16="http://schemas.microsoft.com/office/drawing/2014/main" id="{4BCD0242-A287-4F13-A0BA-F65579510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2" y="3477"/>
                <a:ext cx="127" cy="10"/>
              </a:xfrm>
              <a:custGeom>
                <a:avLst/>
                <a:gdLst>
                  <a:gd name="T0" fmla="*/ 0 w 149"/>
                  <a:gd name="T1" fmla="*/ 0 h 12"/>
                  <a:gd name="T2" fmla="*/ 0 w 149"/>
                  <a:gd name="T3" fmla="*/ 0 h 12"/>
                  <a:gd name="T4" fmla="*/ 42 w 149"/>
                  <a:gd name="T5" fmla="*/ 10 h 12"/>
                  <a:gd name="T6" fmla="*/ 44 w 149"/>
                  <a:gd name="T7" fmla="*/ 10 h 12"/>
                  <a:gd name="T8" fmla="*/ 44 w 149"/>
                  <a:gd name="T9" fmla="*/ 10 h 12"/>
                  <a:gd name="T10" fmla="*/ 48 w 149"/>
                  <a:gd name="T11" fmla="*/ 11 h 12"/>
                  <a:gd name="T12" fmla="*/ 53 w 149"/>
                  <a:gd name="T13" fmla="*/ 11 h 12"/>
                  <a:gd name="T14" fmla="*/ 54 w 149"/>
                  <a:gd name="T15" fmla="*/ 11 h 12"/>
                  <a:gd name="T16" fmla="*/ 113 w 149"/>
                  <a:gd name="T17" fmla="*/ 12 h 12"/>
                  <a:gd name="T18" fmla="*/ 122 w 149"/>
                  <a:gd name="T19" fmla="*/ 12 h 12"/>
                  <a:gd name="T20" fmla="*/ 122 w 149"/>
                  <a:gd name="T21" fmla="*/ 12 h 12"/>
                  <a:gd name="T22" fmla="*/ 122 w 149"/>
                  <a:gd name="T23" fmla="*/ 12 h 12"/>
                  <a:gd name="T24" fmla="*/ 142 w 149"/>
                  <a:gd name="T25" fmla="*/ 9 h 12"/>
                  <a:gd name="T26" fmla="*/ 142 w 149"/>
                  <a:gd name="T27" fmla="*/ 9 h 12"/>
                  <a:gd name="T28" fmla="*/ 142 w 149"/>
                  <a:gd name="T29" fmla="*/ 9 h 12"/>
                  <a:gd name="T30" fmla="*/ 142 w 149"/>
                  <a:gd name="T31" fmla="*/ 9 h 12"/>
                  <a:gd name="T32" fmla="*/ 0 w 149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9" h="1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" y="4"/>
                      <a:pt x="30" y="7"/>
                      <a:pt x="42" y="10"/>
                    </a:cubicBezTo>
                    <a:cubicBezTo>
                      <a:pt x="42" y="10"/>
                      <a:pt x="43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11"/>
                      <a:pt x="46" y="11"/>
                      <a:pt x="48" y="11"/>
                    </a:cubicBezTo>
                    <a:cubicBezTo>
                      <a:pt x="49" y="11"/>
                      <a:pt x="51" y="11"/>
                      <a:pt x="53" y="11"/>
                    </a:cubicBezTo>
                    <a:cubicBezTo>
                      <a:pt x="53" y="11"/>
                      <a:pt x="54" y="11"/>
                      <a:pt x="54" y="11"/>
                    </a:cubicBezTo>
                    <a:cubicBezTo>
                      <a:pt x="78" y="12"/>
                      <a:pt x="98" y="12"/>
                      <a:pt x="113" y="12"/>
                    </a:cubicBezTo>
                    <a:cubicBezTo>
                      <a:pt x="116" y="12"/>
                      <a:pt x="119" y="12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42" y="12"/>
                      <a:pt x="149" y="11"/>
                      <a:pt x="142" y="9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95" y="6"/>
                      <a:pt x="46" y="3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3" name="Freeform 3660">
                <a:extLst>
                  <a:ext uri="{FF2B5EF4-FFF2-40B4-BE49-F238E27FC236}">
                    <a16:creationId xmlns:a16="http://schemas.microsoft.com/office/drawing/2014/main" id="{C85C4604-B34F-4471-A5B0-F42C5CC88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2" y="3484"/>
                <a:ext cx="273" cy="130"/>
              </a:xfrm>
              <a:custGeom>
                <a:avLst/>
                <a:gdLst>
                  <a:gd name="T0" fmla="*/ 101 w 320"/>
                  <a:gd name="T1" fmla="*/ 0 h 153"/>
                  <a:gd name="T2" fmla="*/ 101 w 320"/>
                  <a:gd name="T3" fmla="*/ 0 h 153"/>
                  <a:gd name="T4" fmla="*/ 101 w 320"/>
                  <a:gd name="T5" fmla="*/ 0 h 153"/>
                  <a:gd name="T6" fmla="*/ 63 w 320"/>
                  <a:gd name="T7" fmla="*/ 9 h 153"/>
                  <a:gd name="T8" fmla="*/ 63 w 320"/>
                  <a:gd name="T9" fmla="*/ 9 h 153"/>
                  <a:gd name="T10" fmla="*/ 61 w 320"/>
                  <a:gd name="T11" fmla="*/ 14 h 153"/>
                  <a:gd name="T12" fmla="*/ 61 w 320"/>
                  <a:gd name="T13" fmla="*/ 14 h 153"/>
                  <a:gd name="T14" fmla="*/ 124 w 320"/>
                  <a:gd name="T15" fmla="*/ 23 h 153"/>
                  <a:gd name="T16" fmla="*/ 124 w 320"/>
                  <a:gd name="T17" fmla="*/ 24 h 153"/>
                  <a:gd name="T18" fmla="*/ 60 w 320"/>
                  <a:gd name="T19" fmla="*/ 87 h 153"/>
                  <a:gd name="T20" fmla="*/ 16 w 320"/>
                  <a:gd name="T21" fmla="*/ 130 h 153"/>
                  <a:gd name="T22" fmla="*/ 0 w 320"/>
                  <a:gd name="T23" fmla="*/ 152 h 153"/>
                  <a:gd name="T24" fmla="*/ 0 w 320"/>
                  <a:gd name="T25" fmla="*/ 153 h 153"/>
                  <a:gd name="T26" fmla="*/ 65 w 320"/>
                  <a:gd name="T27" fmla="*/ 150 h 153"/>
                  <a:gd name="T28" fmla="*/ 65 w 320"/>
                  <a:gd name="T29" fmla="*/ 150 h 153"/>
                  <a:gd name="T30" fmla="*/ 68 w 320"/>
                  <a:gd name="T31" fmla="*/ 150 h 153"/>
                  <a:gd name="T32" fmla="*/ 68 w 320"/>
                  <a:gd name="T33" fmla="*/ 150 h 153"/>
                  <a:gd name="T34" fmla="*/ 68 w 320"/>
                  <a:gd name="T35" fmla="*/ 150 h 153"/>
                  <a:gd name="T36" fmla="*/ 69 w 320"/>
                  <a:gd name="T37" fmla="*/ 150 h 153"/>
                  <a:gd name="T38" fmla="*/ 130 w 320"/>
                  <a:gd name="T39" fmla="*/ 135 h 153"/>
                  <a:gd name="T40" fmla="*/ 130 w 320"/>
                  <a:gd name="T41" fmla="*/ 135 h 153"/>
                  <a:gd name="T42" fmla="*/ 131 w 320"/>
                  <a:gd name="T43" fmla="*/ 135 h 153"/>
                  <a:gd name="T44" fmla="*/ 131 w 320"/>
                  <a:gd name="T45" fmla="*/ 134 h 153"/>
                  <a:gd name="T46" fmla="*/ 131 w 320"/>
                  <a:gd name="T47" fmla="*/ 134 h 153"/>
                  <a:gd name="T48" fmla="*/ 133 w 320"/>
                  <a:gd name="T49" fmla="*/ 133 h 153"/>
                  <a:gd name="T50" fmla="*/ 133 w 320"/>
                  <a:gd name="T51" fmla="*/ 133 h 153"/>
                  <a:gd name="T52" fmla="*/ 206 w 320"/>
                  <a:gd name="T53" fmla="*/ 94 h 153"/>
                  <a:gd name="T54" fmla="*/ 311 w 320"/>
                  <a:gd name="T55" fmla="*/ 36 h 153"/>
                  <a:gd name="T56" fmla="*/ 320 w 320"/>
                  <a:gd name="T57" fmla="*/ 34 h 153"/>
                  <a:gd name="T58" fmla="*/ 236 w 320"/>
                  <a:gd name="T59" fmla="*/ 24 h 153"/>
                  <a:gd name="T60" fmla="*/ 210 w 320"/>
                  <a:gd name="T61" fmla="*/ 14 h 153"/>
                  <a:gd name="T62" fmla="*/ 210 w 320"/>
                  <a:gd name="T63" fmla="*/ 14 h 153"/>
                  <a:gd name="T64" fmla="*/ 212 w 320"/>
                  <a:gd name="T65" fmla="*/ 11 h 153"/>
                  <a:gd name="T66" fmla="*/ 212 w 320"/>
                  <a:gd name="T67" fmla="*/ 11 h 153"/>
                  <a:gd name="T68" fmla="*/ 101 w 320"/>
                  <a:gd name="T6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0" h="153">
                    <a:moveTo>
                      <a:pt x="101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90" y="3"/>
                      <a:pt x="78" y="6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2" y="10"/>
                      <a:pt x="61" y="12"/>
                      <a:pt x="61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83" y="17"/>
                      <a:pt x="102" y="20"/>
                      <a:pt x="124" y="23"/>
                    </a:cubicBezTo>
                    <a:cubicBezTo>
                      <a:pt x="124" y="23"/>
                      <a:pt x="124" y="23"/>
                      <a:pt x="124" y="24"/>
                    </a:cubicBezTo>
                    <a:cubicBezTo>
                      <a:pt x="124" y="29"/>
                      <a:pt x="92" y="58"/>
                      <a:pt x="60" y="87"/>
                    </a:cubicBezTo>
                    <a:cubicBezTo>
                      <a:pt x="43" y="101"/>
                      <a:pt x="28" y="118"/>
                      <a:pt x="16" y="130"/>
                    </a:cubicBezTo>
                    <a:cubicBezTo>
                      <a:pt x="6" y="141"/>
                      <a:pt x="0" y="149"/>
                      <a:pt x="0" y="152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20" y="152"/>
                      <a:pt x="44" y="151"/>
                      <a:pt x="65" y="150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66" y="150"/>
                      <a:pt x="67" y="150"/>
                      <a:pt x="68" y="150"/>
                    </a:cubicBezTo>
                    <a:cubicBezTo>
                      <a:pt x="68" y="150"/>
                      <a:pt x="68" y="150"/>
                      <a:pt x="68" y="150"/>
                    </a:cubicBezTo>
                    <a:cubicBezTo>
                      <a:pt x="68" y="150"/>
                      <a:pt x="68" y="150"/>
                      <a:pt x="68" y="150"/>
                    </a:cubicBezTo>
                    <a:cubicBezTo>
                      <a:pt x="68" y="150"/>
                      <a:pt x="69" y="150"/>
                      <a:pt x="69" y="150"/>
                    </a:cubicBezTo>
                    <a:cubicBezTo>
                      <a:pt x="87" y="150"/>
                      <a:pt x="108" y="144"/>
                      <a:pt x="130" y="135"/>
                    </a:cubicBezTo>
                    <a:cubicBezTo>
                      <a:pt x="130" y="135"/>
                      <a:pt x="130" y="135"/>
                      <a:pt x="130" y="135"/>
                    </a:cubicBezTo>
                    <a:cubicBezTo>
                      <a:pt x="130" y="135"/>
                      <a:pt x="130" y="135"/>
                      <a:pt x="131" y="135"/>
                    </a:cubicBezTo>
                    <a:cubicBezTo>
                      <a:pt x="131" y="134"/>
                      <a:pt x="131" y="134"/>
                      <a:pt x="131" y="134"/>
                    </a:cubicBezTo>
                    <a:cubicBezTo>
                      <a:pt x="131" y="134"/>
                      <a:pt x="131" y="134"/>
                      <a:pt x="131" y="134"/>
                    </a:cubicBezTo>
                    <a:cubicBezTo>
                      <a:pt x="132" y="134"/>
                      <a:pt x="132" y="134"/>
                      <a:pt x="133" y="133"/>
                    </a:cubicBezTo>
                    <a:cubicBezTo>
                      <a:pt x="133" y="133"/>
                      <a:pt x="133" y="133"/>
                      <a:pt x="133" y="133"/>
                    </a:cubicBezTo>
                    <a:cubicBezTo>
                      <a:pt x="157" y="123"/>
                      <a:pt x="181" y="108"/>
                      <a:pt x="206" y="94"/>
                    </a:cubicBezTo>
                    <a:cubicBezTo>
                      <a:pt x="255" y="66"/>
                      <a:pt x="297" y="38"/>
                      <a:pt x="311" y="36"/>
                    </a:cubicBezTo>
                    <a:cubicBezTo>
                      <a:pt x="318" y="35"/>
                      <a:pt x="320" y="35"/>
                      <a:pt x="320" y="34"/>
                    </a:cubicBezTo>
                    <a:cubicBezTo>
                      <a:pt x="320" y="31"/>
                      <a:pt x="248" y="29"/>
                      <a:pt x="236" y="24"/>
                    </a:cubicBezTo>
                    <a:cubicBezTo>
                      <a:pt x="227" y="21"/>
                      <a:pt x="218" y="18"/>
                      <a:pt x="210" y="14"/>
                    </a:cubicBezTo>
                    <a:cubicBezTo>
                      <a:pt x="210" y="14"/>
                      <a:pt x="210" y="14"/>
                      <a:pt x="210" y="14"/>
                    </a:cubicBezTo>
                    <a:cubicBezTo>
                      <a:pt x="210" y="13"/>
                      <a:pt x="211" y="12"/>
                      <a:pt x="212" y="11"/>
                    </a:cubicBezTo>
                    <a:cubicBezTo>
                      <a:pt x="212" y="11"/>
                      <a:pt x="212" y="11"/>
                      <a:pt x="212" y="11"/>
                    </a:cubicBezTo>
                    <a:cubicBezTo>
                      <a:pt x="173" y="7"/>
                      <a:pt x="137" y="3"/>
                      <a:pt x="10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4" name="Freeform 3661">
                <a:extLst>
                  <a:ext uri="{FF2B5EF4-FFF2-40B4-BE49-F238E27FC236}">
                    <a16:creationId xmlns:a16="http://schemas.microsoft.com/office/drawing/2014/main" id="{1FA6E0CE-AA65-43DE-A152-CD2B13E76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4" y="3536"/>
                <a:ext cx="125" cy="17"/>
              </a:xfrm>
              <a:custGeom>
                <a:avLst/>
                <a:gdLst>
                  <a:gd name="T0" fmla="*/ 6 w 146"/>
                  <a:gd name="T1" fmla="*/ 0 h 20"/>
                  <a:gd name="T2" fmla="*/ 6 w 146"/>
                  <a:gd name="T3" fmla="*/ 0 h 20"/>
                  <a:gd name="T4" fmla="*/ 0 w 146"/>
                  <a:gd name="T5" fmla="*/ 11 h 20"/>
                  <a:gd name="T6" fmla="*/ 94 w 146"/>
                  <a:gd name="T7" fmla="*/ 20 h 20"/>
                  <a:gd name="T8" fmla="*/ 94 w 146"/>
                  <a:gd name="T9" fmla="*/ 20 h 20"/>
                  <a:gd name="T10" fmla="*/ 94 w 146"/>
                  <a:gd name="T11" fmla="*/ 20 h 20"/>
                  <a:gd name="T12" fmla="*/ 146 w 146"/>
                  <a:gd name="T13" fmla="*/ 19 h 20"/>
                  <a:gd name="T14" fmla="*/ 146 w 146"/>
                  <a:gd name="T15" fmla="*/ 19 h 20"/>
                  <a:gd name="T16" fmla="*/ 72 w 146"/>
                  <a:gd name="T17" fmla="*/ 4 h 20"/>
                  <a:gd name="T18" fmla="*/ 72 w 146"/>
                  <a:gd name="T19" fmla="*/ 4 h 20"/>
                  <a:gd name="T20" fmla="*/ 6 w 146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20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7"/>
                      <a:pt x="0" y="11"/>
                    </a:cubicBezTo>
                    <a:cubicBezTo>
                      <a:pt x="33" y="14"/>
                      <a:pt x="65" y="17"/>
                      <a:pt x="94" y="20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111" y="20"/>
                      <a:pt x="128" y="19"/>
                      <a:pt x="146" y="19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09" y="11"/>
                      <a:pt x="87" y="8"/>
                      <a:pt x="72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49" y="3"/>
                      <a:pt x="29" y="2"/>
                      <a:pt x="6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5" name="Freeform 3662">
                <a:extLst>
                  <a:ext uri="{FF2B5EF4-FFF2-40B4-BE49-F238E27FC236}">
                    <a16:creationId xmlns:a16="http://schemas.microsoft.com/office/drawing/2014/main" id="{9CAC40D9-21FC-4AA3-891B-266EEF099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" y="3640"/>
                <a:ext cx="156" cy="26"/>
              </a:xfrm>
              <a:custGeom>
                <a:avLst/>
                <a:gdLst>
                  <a:gd name="T0" fmla="*/ 32 w 182"/>
                  <a:gd name="T1" fmla="*/ 0 h 30"/>
                  <a:gd name="T2" fmla="*/ 32 w 182"/>
                  <a:gd name="T3" fmla="*/ 0 h 30"/>
                  <a:gd name="T4" fmla="*/ 0 w 182"/>
                  <a:gd name="T5" fmla="*/ 4 h 30"/>
                  <a:gd name="T6" fmla="*/ 0 w 182"/>
                  <a:gd name="T7" fmla="*/ 4 h 30"/>
                  <a:gd name="T8" fmla="*/ 6 w 182"/>
                  <a:gd name="T9" fmla="*/ 20 h 30"/>
                  <a:gd name="T10" fmla="*/ 99 w 182"/>
                  <a:gd name="T11" fmla="*/ 28 h 30"/>
                  <a:gd name="T12" fmla="*/ 179 w 182"/>
                  <a:gd name="T13" fmla="*/ 30 h 30"/>
                  <a:gd name="T14" fmla="*/ 182 w 182"/>
                  <a:gd name="T15" fmla="*/ 23 h 30"/>
                  <a:gd name="T16" fmla="*/ 182 w 182"/>
                  <a:gd name="T17" fmla="*/ 23 h 30"/>
                  <a:gd name="T18" fmla="*/ 171 w 182"/>
                  <a:gd name="T19" fmla="*/ 10 h 30"/>
                  <a:gd name="T20" fmla="*/ 171 w 182"/>
                  <a:gd name="T21" fmla="*/ 10 h 30"/>
                  <a:gd name="T22" fmla="*/ 171 w 182"/>
                  <a:gd name="T23" fmla="*/ 10 h 30"/>
                  <a:gd name="T24" fmla="*/ 32 w 182"/>
                  <a:gd name="T25" fmla="*/ 0 h 30"/>
                  <a:gd name="T26" fmla="*/ 32 w 182"/>
                  <a:gd name="T2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30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21" y="1"/>
                      <a:pt x="11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9"/>
                      <a:pt x="5" y="14"/>
                      <a:pt x="6" y="20"/>
                    </a:cubicBezTo>
                    <a:cubicBezTo>
                      <a:pt x="37" y="22"/>
                      <a:pt x="70" y="25"/>
                      <a:pt x="99" y="28"/>
                    </a:cubicBezTo>
                    <a:cubicBezTo>
                      <a:pt x="126" y="29"/>
                      <a:pt x="152" y="29"/>
                      <a:pt x="179" y="30"/>
                    </a:cubicBezTo>
                    <a:cubicBezTo>
                      <a:pt x="180" y="28"/>
                      <a:pt x="181" y="26"/>
                      <a:pt x="182" y="23"/>
                    </a:cubicBezTo>
                    <a:cubicBezTo>
                      <a:pt x="182" y="23"/>
                      <a:pt x="182" y="23"/>
                      <a:pt x="182" y="23"/>
                    </a:cubicBezTo>
                    <a:cubicBezTo>
                      <a:pt x="181" y="19"/>
                      <a:pt x="176" y="15"/>
                      <a:pt x="171" y="10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25" y="7"/>
                      <a:pt x="80" y="3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6" name="Freeform 3663">
                <a:extLst>
                  <a:ext uri="{FF2B5EF4-FFF2-40B4-BE49-F238E27FC236}">
                    <a16:creationId xmlns:a16="http://schemas.microsoft.com/office/drawing/2014/main" id="{BE109221-389E-433B-909D-513FDEFB5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" y="3661"/>
                <a:ext cx="107" cy="14"/>
              </a:xfrm>
              <a:custGeom>
                <a:avLst/>
                <a:gdLst>
                  <a:gd name="T0" fmla="*/ 17 w 125"/>
                  <a:gd name="T1" fmla="*/ 0 h 16"/>
                  <a:gd name="T2" fmla="*/ 0 w 125"/>
                  <a:gd name="T3" fmla="*/ 3 h 16"/>
                  <a:gd name="T4" fmla="*/ 14 w 125"/>
                  <a:gd name="T5" fmla="*/ 12 h 16"/>
                  <a:gd name="T6" fmla="*/ 14 w 125"/>
                  <a:gd name="T7" fmla="*/ 12 h 16"/>
                  <a:gd name="T8" fmla="*/ 43 w 125"/>
                  <a:gd name="T9" fmla="*/ 16 h 16"/>
                  <a:gd name="T10" fmla="*/ 108 w 125"/>
                  <a:gd name="T11" fmla="*/ 8 h 16"/>
                  <a:gd name="T12" fmla="*/ 108 w 125"/>
                  <a:gd name="T13" fmla="*/ 8 h 16"/>
                  <a:gd name="T14" fmla="*/ 125 w 125"/>
                  <a:gd name="T15" fmla="*/ 7 h 16"/>
                  <a:gd name="T16" fmla="*/ 125 w 125"/>
                  <a:gd name="T17" fmla="*/ 7 h 16"/>
                  <a:gd name="T18" fmla="*/ 125 w 125"/>
                  <a:gd name="T19" fmla="*/ 7 h 16"/>
                  <a:gd name="T20" fmla="*/ 125 w 125"/>
                  <a:gd name="T21" fmla="*/ 7 h 16"/>
                  <a:gd name="T22" fmla="*/ 108 w 125"/>
                  <a:gd name="T23" fmla="*/ 8 h 16"/>
                  <a:gd name="T24" fmla="*/ 17 w 125"/>
                  <a:gd name="T25" fmla="*/ 0 h 16"/>
                  <a:gd name="T26" fmla="*/ 17 w 125"/>
                  <a:gd name="T2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16">
                    <a:moveTo>
                      <a:pt x="17" y="0"/>
                    </a:moveTo>
                    <a:cubicBezTo>
                      <a:pt x="10" y="1"/>
                      <a:pt x="3" y="2"/>
                      <a:pt x="0" y="3"/>
                    </a:cubicBezTo>
                    <a:cubicBezTo>
                      <a:pt x="2" y="6"/>
                      <a:pt x="8" y="9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64" y="13"/>
                      <a:pt x="88" y="10"/>
                      <a:pt x="108" y="8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15" y="7"/>
                      <a:pt x="122" y="7"/>
                      <a:pt x="125" y="7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2" y="7"/>
                      <a:pt x="115" y="7"/>
                      <a:pt x="108" y="8"/>
                    </a:cubicBezTo>
                    <a:cubicBezTo>
                      <a:pt x="79" y="5"/>
                      <a:pt x="47" y="3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7" name="Freeform 3664">
                <a:extLst>
                  <a:ext uri="{FF2B5EF4-FFF2-40B4-BE49-F238E27FC236}">
                    <a16:creationId xmlns:a16="http://schemas.microsoft.com/office/drawing/2014/main" id="{49954DDC-29B9-40BD-894D-B8A8406C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3694"/>
                <a:ext cx="113" cy="11"/>
              </a:xfrm>
              <a:custGeom>
                <a:avLst/>
                <a:gdLst>
                  <a:gd name="T0" fmla="*/ 86 w 132"/>
                  <a:gd name="T1" fmla="*/ 0 h 13"/>
                  <a:gd name="T2" fmla="*/ 85 w 132"/>
                  <a:gd name="T3" fmla="*/ 0 h 13"/>
                  <a:gd name="T4" fmla="*/ 63 w 132"/>
                  <a:gd name="T5" fmla="*/ 1 h 13"/>
                  <a:gd name="T6" fmla="*/ 63 w 132"/>
                  <a:gd name="T7" fmla="*/ 1 h 13"/>
                  <a:gd name="T8" fmla="*/ 63 w 132"/>
                  <a:gd name="T9" fmla="*/ 1 h 13"/>
                  <a:gd name="T10" fmla="*/ 63 w 132"/>
                  <a:gd name="T11" fmla="*/ 1 h 13"/>
                  <a:gd name="T12" fmla="*/ 53 w 132"/>
                  <a:gd name="T13" fmla="*/ 1 h 13"/>
                  <a:gd name="T14" fmla="*/ 40 w 132"/>
                  <a:gd name="T15" fmla="*/ 1 h 13"/>
                  <a:gd name="T16" fmla="*/ 40 w 132"/>
                  <a:gd name="T17" fmla="*/ 1 h 13"/>
                  <a:gd name="T18" fmla="*/ 40 w 132"/>
                  <a:gd name="T19" fmla="*/ 1 h 13"/>
                  <a:gd name="T20" fmla="*/ 35 w 132"/>
                  <a:gd name="T21" fmla="*/ 1 h 13"/>
                  <a:gd name="T22" fmla="*/ 27 w 132"/>
                  <a:gd name="T23" fmla="*/ 1 h 13"/>
                  <a:gd name="T24" fmla="*/ 24 w 132"/>
                  <a:gd name="T25" fmla="*/ 1 h 13"/>
                  <a:gd name="T26" fmla="*/ 18 w 132"/>
                  <a:gd name="T27" fmla="*/ 1 h 13"/>
                  <a:gd name="T28" fmla="*/ 18 w 132"/>
                  <a:gd name="T29" fmla="*/ 1 h 13"/>
                  <a:gd name="T30" fmla="*/ 18 w 132"/>
                  <a:gd name="T31" fmla="*/ 1 h 13"/>
                  <a:gd name="T32" fmla="*/ 18 w 132"/>
                  <a:gd name="T33" fmla="*/ 1 h 13"/>
                  <a:gd name="T34" fmla="*/ 5 w 132"/>
                  <a:gd name="T35" fmla="*/ 3 h 13"/>
                  <a:gd name="T36" fmla="*/ 5 w 132"/>
                  <a:gd name="T37" fmla="*/ 3 h 13"/>
                  <a:gd name="T38" fmla="*/ 0 w 132"/>
                  <a:gd name="T39" fmla="*/ 4 h 13"/>
                  <a:gd name="T40" fmla="*/ 31 w 132"/>
                  <a:gd name="T41" fmla="*/ 12 h 13"/>
                  <a:gd name="T42" fmla="*/ 94 w 132"/>
                  <a:gd name="T43" fmla="*/ 13 h 13"/>
                  <a:gd name="T44" fmla="*/ 130 w 132"/>
                  <a:gd name="T45" fmla="*/ 7 h 13"/>
                  <a:gd name="T46" fmla="*/ 132 w 132"/>
                  <a:gd name="T47" fmla="*/ 2 h 13"/>
                  <a:gd name="T48" fmla="*/ 86 w 132"/>
                  <a:gd name="T49" fmla="*/ 0 h 13"/>
                  <a:gd name="T50" fmla="*/ 86 w 132"/>
                  <a:gd name="T5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3">
                    <a:moveTo>
                      <a:pt x="86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0" y="1"/>
                      <a:pt x="72" y="1"/>
                      <a:pt x="63" y="1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0" y="1"/>
                      <a:pt x="56" y="1"/>
                      <a:pt x="53" y="1"/>
                    </a:cubicBezTo>
                    <a:cubicBezTo>
                      <a:pt x="49" y="1"/>
                      <a:pt x="44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1"/>
                      <a:pt x="37" y="1"/>
                      <a:pt x="35" y="1"/>
                    </a:cubicBezTo>
                    <a:cubicBezTo>
                      <a:pt x="32" y="1"/>
                      <a:pt x="29" y="1"/>
                      <a:pt x="27" y="1"/>
                    </a:cubicBezTo>
                    <a:cubicBezTo>
                      <a:pt x="26" y="1"/>
                      <a:pt x="25" y="1"/>
                      <a:pt x="24" y="1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8" y="1"/>
                      <a:pt x="2" y="1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3"/>
                      <a:pt x="0" y="4"/>
                      <a:pt x="0" y="4"/>
                    </a:cubicBezTo>
                    <a:cubicBezTo>
                      <a:pt x="0" y="6"/>
                      <a:pt x="27" y="9"/>
                      <a:pt x="31" y="12"/>
                    </a:cubicBezTo>
                    <a:cubicBezTo>
                      <a:pt x="51" y="12"/>
                      <a:pt x="74" y="13"/>
                      <a:pt x="94" y="13"/>
                    </a:cubicBezTo>
                    <a:cubicBezTo>
                      <a:pt x="108" y="11"/>
                      <a:pt x="119" y="9"/>
                      <a:pt x="130" y="7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15" y="1"/>
                      <a:pt x="99" y="1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8" name="Freeform 3665">
                <a:extLst>
                  <a:ext uri="{FF2B5EF4-FFF2-40B4-BE49-F238E27FC236}">
                    <a16:creationId xmlns:a16="http://schemas.microsoft.com/office/drawing/2014/main" id="{63308F94-A212-4585-BA1F-CA0F07B7F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" y="3687"/>
                <a:ext cx="713" cy="48"/>
              </a:xfrm>
              <a:custGeom>
                <a:avLst/>
                <a:gdLst>
                  <a:gd name="T0" fmla="*/ 20 w 835"/>
                  <a:gd name="T1" fmla="*/ 0 h 56"/>
                  <a:gd name="T2" fmla="*/ 17 w 835"/>
                  <a:gd name="T3" fmla="*/ 13 h 56"/>
                  <a:gd name="T4" fmla="*/ 41 w 835"/>
                  <a:gd name="T5" fmla="*/ 13 h 56"/>
                  <a:gd name="T6" fmla="*/ 41 w 835"/>
                  <a:gd name="T7" fmla="*/ 13 h 56"/>
                  <a:gd name="T8" fmla="*/ 43 w 835"/>
                  <a:gd name="T9" fmla="*/ 13 h 56"/>
                  <a:gd name="T10" fmla="*/ 46 w 835"/>
                  <a:gd name="T11" fmla="*/ 13 h 56"/>
                  <a:gd name="T12" fmla="*/ 108 w 835"/>
                  <a:gd name="T13" fmla="*/ 17 h 56"/>
                  <a:gd name="T14" fmla="*/ 43 w 835"/>
                  <a:gd name="T15" fmla="*/ 24 h 56"/>
                  <a:gd name="T16" fmla="*/ 131 w 835"/>
                  <a:gd name="T17" fmla="*/ 56 h 56"/>
                  <a:gd name="T18" fmla="*/ 131 w 835"/>
                  <a:gd name="T19" fmla="*/ 56 h 56"/>
                  <a:gd name="T20" fmla="*/ 178 w 835"/>
                  <a:gd name="T21" fmla="*/ 54 h 56"/>
                  <a:gd name="T22" fmla="*/ 234 w 835"/>
                  <a:gd name="T23" fmla="*/ 31 h 56"/>
                  <a:gd name="T24" fmla="*/ 346 w 835"/>
                  <a:gd name="T25" fmla="*/ 21 h 56"/>
                  <a:gd name="T26" fmla="*/ 422 w 835"/>
                  <a:gd name="T27" fmla="*/ 34 h 56"/>
                  <a:gd name="T28" fmla="*/ 471 w 835"/>
                  <a:gd name="T29" fmla="*/ 35 h 56"/>
                  <a:gd name="T30" fmla="*/ 571 w 835"/>
                  <a:gd name="T31" fmla="*/ 24 h 56"/>
                  <a:gd name="T32" fmla="*/ 708 w 835"/>
                  <a:gd name="T33" fmla="*/ 39 h 56"/>
                  <a:gd name="T34" fmla="*/ 708 w 835"/>
                  <a:gd name="T35" fmla="*/ 39 h 56"/>
                  <a:gd name="T36" fmla="*/ 711 w 835"/>
                  <a:gd name="T37" fmla="*/ 40 h 56"/>
                  <a:gd name="T38" fmla="*/ 731 w 835"/>
                  <a:gd name="T39" fmla="*/ 40 h 56"/>
                  <a:gd name="T40" fmla="*/ 732 w 835"/>
                  <a:gd name="T41" fmla="*/ 40 h 56"/>
                  <a:gd name="T42" fmla="*/ 762 w 835"/>
                  <a:gd name="T43" fmla="*/ 40 h 56"/>
                  <a:gd name="T44" fmla="*/ 811 w 835"/>
                  <a:gd name="T45" fmla="*/ 39 h 56"/>
                  <a:gd name="T46" fmla="*/ 811 w 835"/>
                  <a:gd name="T47" fmla="*/ 39 h 56"/>
                  <a:gd name="T48" fmla="*/ 812 w 835"/>
                  <a:gd name="T49" fmla="*/ 39 h 56"/>
                  <a:gd name="T50" fmla="*/ 835 w 835"/>
                  <a:gd name="T51" fmla="*/ 39 h 56"/>
                  <a:gd name="T52" fmla="*/ 758 w 835"/>
                  <a:gd name="T53" fmla="*/ 29 h 56"/>
                  <a:gd name="T54" fmla="*/ 756 w 835"/>
                  <a:gd name="T55" fmla="*/ 29 h 56"/>
                  <a:gd name="T56" fmla="*/ 731 w 835"/>
                  <a:gd name="T57" fmla="*/ 27 h 56"/>
                  <a:gd name="T58" fmla="*/ 727 w 835"/>
                  <a:gd name="T59" fmla="*/ 27 h 56"/>
                  <a:gd name="T60" fmla="*/ 585 w 835"/>
                  <a:gd name="T61" fmla="*/ 20 h 56"/>
                  <a:gd name="T62" fmla="*/ 585 w 835"/>
                  <a:gd name="T63" fmla="*/ 20 h 56"/>
                  <a:gd name="T64" fmla="*/ 555 w 835"/>
                  <a:gd name="T65" fmla="*/ 20 h 56"/>
                  <a:gd name="T66" fmla="*/ 334 w 835"/>
                  <a:gd name="T67" fmla="*/ 17 h 56"/>
                  <a:gd name="T68" fmla="*/ 204 w 835"/>
                  <a:gd name="T69" fmla="*/ 21 h 56"/>
                  <a:gd name="T70" fmla="*/ 81 w 835"/>
                  <a:gd name="T71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5" h="56"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2" y="5"/>
                      <a:pt x="4" y="9"/>
                      <a:pt x="0" y="13"/>
                    </a:cubicBezTo>
                    <a:cubicBezTo>
                      <a:pt x="6" y="13"/>
                      <a:pt x="12" y="13"/>
                      <a:pt x="17" y="13"/>
                    </a:cubicBezTo>
                    <a:cubicBezTo>
                      <a:pt x="25" y="13"/>
                      <a:pt x="32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2" y="13"/>
                      <a:pt x="42" y="13"/>
                      <a:pt x="43" y="13"/>
                    </a:cubicBezTo>
                    <a:cubicBezTo>
                      <a:pt x="44" y="13"/>
                      <a:pt x="45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66" y="14"/>
                      <a:pt x="89" y="16"/>
                      <a:pt x="108" y="17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88" y="20"/>
                      <a:pt x="64" y="22"/>
                      <a:pt x="43" y="24"/>
                    </a:cubicBezTo>
                    <a:cubicBezTo>
                      <a:pt x="49" y="27"/>
                      <a:pt x="52" y="29"/>
                      <a:pt x="58" y="32"/>
                    </a:cubicBezTo>
                    <a:cubicBezTo>
                      <a:pt x="49" y="43"/>
                      <a:pt x="27" y="51"/>
                      <a:pt x="131" y="56"/>
                    </a:cubicBezTo>
                    <a:cubicBezTo>
                      <a:pt x="131" y="56"/>
                      <a:pt x="131" y="56"/>
                      <a:pt x="131" y="56"/>
                    </a:cubicBezTo>
                    <a:cubicBezTo>
                      <a:pt x="131" y="56"/>
                      <a:pt x="131" y="56"/>
                      <a:pt x="131" y="56"/>
                    </a:cubicBezTo>
                    <a:cubicBezTo>
                      <a:pt x="148" y="56"/>
                      <a:pt x="165" y="55"/>
                      <a:pt x="178" y="54"/>
                    </a:cubicBezTo>
                    <a:cubicBezTo>
                      <a:pt x="178" y="54"/>
                      <a:pt x="178" y="54"/>
                      <a:pt x="178" y="54"/>
                    </a:cubicBezTo>
                    <a:cubicBezTo>
                      <a:pt x="179" y="49"/>
                      <a:pt x="181" y="44"/>
                      <a:pt x="182" y="39"/>
                    </a:cubicBezTo>
                    <a:cubicBezTo>
                      <a:pt x="199" y="36"/>
                      <a:pt x="217" y="34"/>
                      <a:pt x="234" y="31"/>
                    </a:cubicBezTo>
                    <a:cubicBezTo>
                      <a:pt x="270" y="31"/>
                      <a:pt x="307" y="32"/>
                      <a:pt x="343" y="32"/>
                    </a:cubicBezTo>
                    <a:cubicBezTo>
                      <a:pt x="344" y="28"/>
                      <a:pt x="345" y="25"/>
                      <a:pt x="346" y="21"/>
                    </a:cubicBezTo>
                    <a:cubicBezTo>
                      <a:pt x="371" y="25"/>
                      <a:pt x="397" y="29"/>
                      <a:pt x="422" y="34"/>
                    </a:cubicBezTo>
                    <a:cubicBezTo>
                      <a:pt x="422" y="34"/>
                      <a:pt x="422" y="34"/>
                      <a:pt x="422" y="34"/>
                    </a:cubicBezTo>
                    <a:cubicBezTo>
                      <a:pt x="438" y="34"/>
                      <a:pt x="455" y="34"/>
                      <a:pt x="471" y="35"/>
                    </a:cubicBezTo>
                    <a:cubicBezTo>
                      <a:pt x="471" y="35"/>
                      <a:pt x="471" y="35"/>
                      <a:pt x="471" y="35"/>
                    </a:cubicBezTo>
                    <a:cubicBezTo>
                      <a:pt x="488" y="34"/>
                      <a:pt x="502" y="32"/>
                      <a:pt x="519" y="32"/>
                    </a:cubicBezTo>
                    <a:cubicBezTo>
                      <a:pt x="536" y="29"/>
                      <a:pt x="554" y="26"/>
                      <a:pt x="571" y="24"/>
                    </a:cubicBezTo>
                    <a:cubicBezTo>
                      <a:pt x="603" y="29"/>
                      <a:pt x="663" y="26"/>
                      <a:pt x="693" y="36"/>
                    </a:cubicBezTo>
                    <a:cubicBezTo>
                      <a:pt x="696" y="38"/>
                      <a:pt x="702" y="39"/>
                      <a:pt x="708" y="39"/>
                    </a:cubicBezTo>
                    <a:cubicBezTo>
                      <a:pt x="708" y="39"/>
                      <a:pt x="708" y="39"/>
                      <a:pt x="708" y="39"/>
                    </a:cubicBezTo>
                    <a:cubicBezTo>
                      <a:pt x="708" y="39"/>
                      <a:pt x="708" y="39"/>
                      <a:pt x="708" y="39"/>
                    </a:cubicBezTo>
                    <a:cubicBezTo>
                      <a:pt x="709" y="39"/>
                      <a:pt x="709" y="39"/>
                      <a:pt x="710" y="40"/>
                    </a:cubicBezTo>
                    <a:cubicBezTo>
                      <a:pt x="710" y="40"/>
                      <a:pt x="710" y="40"/>
                      <a:pt x="711" y="40"/>
                    </a:cubicBezTo>
                    <a:cubicBezTo>
                      <a:pt x="711" y="40"/>
                      <a:pt x="711" y="40"/>
                      <a:pt x="711" y="40"/>
                    </a:cubicBezTo>
                    <a:cubicBezTo>
                      <a:pt x="718" y="40"/>
                      <a:pt x="725" y="40"/>
                      <a:pt x="731" y="40"/>
                    </a:cubicBezTo>
                    <a:cubicBezTo>
                      <a:pt x="731" y="40"/>
                      <a:pt x="731" y="40"/>
                      <a:pt x="731" y="40"/>
                    </a:cubicBezTo>
                    <a:cubicBezTo>
                      <a:pt x="731" y="40"/>
                      <a:pt x="732" y="40"/>
                      <a:pt x="732" y="40"/>
                    </a:cubicBezTo>
                    <a:cubicBezTo>
                      <a:pt x="737" y="40"/>
                      <a:pt x="743" y="40"/>
                      <a:pt x="750" y="40"/>
                    </a:cubicBezTo>
                    <a:cubicBezTo>
                      <a:pt x="754" y="40"/>
                      <a:pt x="757" y="40"/>
                      <a:pt x="762" y="40"/>
                    </a:cubicBezTo>
                    <a:cubicBezTo>
                      <a:pt x="765" y="40"/>
                      <a:pt x="768" y="40"/>
                      <a:pt x="772" y="40"/>
                    </a:cubicBezTo>
                    <a:cubicBezTo>
                      <a:pt x="782" y="39"/>
                      <a:pt x="795" y="39"/>
                      <a:pt x="811" y="39"/>
                    </a:cubicBezTo>
                    <a:cubicBezTo>
                      <a:pt x="811" y="39"/>
                      <a:pt x="811" y="39"/>
                      <a:pt x="811" y="39"/>
                    </a:cubicBezTo>
                    <a:cubicBezTo>
                      <a:pt x="811" y="39"/>
                      <a:pt x="811" y="39"/>
                      <a:pt x="811" y="39"/>
                    </a:cubicBezTo>
                    <a:cubicBezTo>
                      <a:pt x="811" y="39"/>
                      <a:pt x="811" y="39"/>
                      <a:pt x="811" y="39"/>
                    </a:cubicBezTo>
                    <a:cubicBezTo>
                      <a:pt x="812" y="39"/>
                      <a:pt x="812" y="39"/>
                      <a:pt x="812" y="39"/>
                    </a:cubicBezTo>
                    <a:cubicBezTo>
                      <a:pt x="817" y="39"/>
                      <a:pt x="822" y="39"/>
                      <a:pt x="828" y="39"/>
                    </a:cubicBezTo>
                    <a:cubicBezTo>
                      <a:pt x="830" y="39"/>
                      <a:pt x="832" y="39"/>
                      <a:pt x="835" y="39"/>
                    </a:cubicBezTo>
                    <a:cubicBezTo>
                      <a:pt x="835" y="39"/>
                      <a:pt x="835" y="39"/>
                      <a:pt x="835" y="39"/>
                    </a:cubicBezTo>
                    <a:cubicBezTo>
                      <a:pt x="809" y="36"/>
                      <a:pt x="784" y="33"/>
                      <a:pt x="758" y="29"/>
                    </a:cubicBezTo>
                    <a:cubicBezTo>
                      <a:pt x="758" y="29"/>
                      <a:pt x="758" y="29"/>
                      <a:pt x="758" y="29"/>
                    </a:cubicBezTo>
                    <a:cubicBezTo>
                      <a:pt x="758" y="29"/>
                      <a:pt x="757" y="29"/>
                      <a:pt x="756" y="29"/>
                    </a:cubicBezTo>
                    <a:cubicBezTo>
                      <a:pt x="754" y="29"/>
                      <a:pt x="752" y="29"/>
                      <a:pt x="750" y="29"/>
                    </a:cubicBezTo>
                    <a:cubicBezTo>
                      <a:pt x="743" y="28"/>
                      <a:pt x="737" y="28"/>
                      <a:pt x="731" y="27"/>
                    </a:cubicBezTo>
                    <a:cubicBezTo>
                      <a:pt x="731" y="27"/>
                      <a:pt x="731" y="27"/>
                      <a:pt x="731" y="27"/>
                    </a:cubicBezTo>
                    <a:cubicBezTo>
                      <a:pt x="729" y="27"/>
                      <a:pt x="728" y="27"/>
                      <a:pt x="727" y="27"/>
                    </a:cubicBezTo>
                    <a:cubicBezTo>
                      <a:pt x="682" y="24"/>
                      <a:pt x="637" y="20"/>
                      <a:pt x="585" y="20"/>
                    </a:cubicBezTo>
                    <a:cubicBezTo>
                      <a:pt x="585" y="20"/>
                      <a:pt x="585" y="20"/>
                      <a:pt x="585" y="20"/>
                    </a:cubicBezTo>
                    <a:cubicBezTo>
                      <a:pt x="585" y="20"/>
                      <a:pt x="585" y="20"/>
                      <a:pt x="585" y="20"/>
                    </a:cubicBezTo>
                    <a:cubicBezTo>
                      <a:pt x="585" y="20"/>
                      <a:pt x="585" y="20"/>
                      <a:pt x="585" y="20"/>
                    </a:cubicBezTo>
                    <a:cubicBezTo>
                      <a:pt x="576" y="20"/>
                      <a:pt x="567" y="20"/>
                      <a:pt x="558" y="20"/>
                    </a:cubicBezTo>
                    <a:cubicBezTo>
                      <a:pt x="557" y="20"/>
                      <a:pt x="556" y="20"/>
                      <a:pt x="555" y="20"/>
                    </a:cubicBezTo>
                    <a:cubicBezTo>
                      <a:pt x="519" y="19"/>
                      <a:pt x="480" y="17"/>
                      <a:pt x="444" y="15"/>
                    </a:cubicBezTo>
                    <a:cubicBezTo>
                      <a:pt x="414" y="16"/>
                      <a:pt x="381" y="16"/>
                      <a:pt x="334" y="17"/>
                    </a:cubicBezTo>
                    <a:cubicBezTo>
                      <a:pt x="334" y="18"/>
                      <a:pt x="333" y="18"/>
                      <a:pt x="333" y="20"/>
                    </a:cubicBezTo>
                    <a:cubicBezTo>
                      <a:pt x="290" y="20"/>
                      <a:pt x="247" y="20"/>
                      <a:pt x="204" y="21"/>
                    </a:cubicBezTo>
                    <a:cubicBezTo>
                      <a:pt x="184" y="18"/>
                      <a:pt x="162" y="15"/>
                      <a:pt x="143" y="12"/>
                    </a:cubicBezTo>
                    <a:cubicBezTo>
                      <a:pt x="123" y="11"/>
                      <a:pt x="101" y="9"/>
                      <a:pt x="81" y="8"/>
                    </a:cubicBezTo>
                    <a:cubicBezTo>
                      <a:pt x="58" y="5"/>
                      <a:pt x="39" y="3"/>
                      <a:pt x="2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9" name="Freeform 3666">
                <a:extLst>
                  <a:ext uri="{FF2B5EF4-FFF2-40B4-BE49-F238E27FC236}">
                    <a16:creationId xmlns:a16="http://schemas.microsoft.com/office/drawing/2014/main" id="{AFB44E3C-FC82-4E77-8F80-57564D67D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6" y="3708"/>
                <a:ext cx="202" cy="18"/>
              </a:xfrm>
              <a:custGeom>
                <a:avLst/>
                <a:gdLst>
                  <a:gd name="T0" fmla="*/ 100 w 237"/>
                  <a:gd name="T1" fmla="*/ 0 h 22"/>
                  <a:gd name="T2" fmla="*/ 48 w 237"/>
                  <a:gd name="T3" fmla="*/ 8 h 22"/>
                  <a:gd name="T4" fmla="*/ 0 w 237"/>
                  <a:gd name="T5" fmla="*/ 11 h 22"/>
                  <a:gd name="T6" fmla="*/ 94 w 237"/>
                  <a:gd name="T7" fmla="*/ 18 h 22"/>
                  <a:gd name="T8" fmla="*/ 235 w 237"/>
                  <a:gd name="T9" fmla="*/ 22 h 22"/>
                  <a:gd name="T10" fmla="*/ 237 w 237"/>
                  <a:gd name="T11" fmla="*/ 15 h 22"/>
                  <a:gd name="T12" fmla="*/ 222 w 237"/>
                  <a:gd name="T13" fmla="*/ 12 h 22"/>
                  <a:gd name="T14" fmla="*/ 100 w 237"/>
                  <a:gd name="T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7" h="22">
                    <a:moveTo>
                      <a:pt x="100" y="0"/>
                    </a:moveTo>
                    <a:cubicBezTo>
                      <a:pt x="83" y="2"/>
                      <a:pt x="65" y="5"/>
                      <a:pt x="48" y="8"/>
                    </a:cubicBezTo>
                    <a:cubicBezTo>
                      <a:pt x="31" y="8"/>
                      <a:pt x="17" y="10"/>
                      <a:pt x="0" y="11"/>
                    </a:cubicBezTo>
                    <a:cubicBezTo>
                      <a:pt x="6" y="15"/>
                      <a:pt x="65" y="14"/>
                      <a:pt x="94" y="18"/>
                    </a:cubicBezTo>
                    <a:cubicBezTo>
                      <a:pt x="140" y="19"/>
                      <a:pt x="186" y="20"/>
                      <a:pt x="235" y="22"/>
                    </a:cubicBezTo>
                    <a:cubicBezTo>
                      <a:pt x="237" y="15"/>
                      <a:pt x="237" y="15"/>
                      <a:pt x="237" y="15"/>
                    </a:cubicBezTo>
                    <a:cubicBezTo>
                      <a:pt x="231" y="15"/>
                      <a:pt x="225" y="14"/>
                      <a:pt x="222" y="12"/>
                    </a:cubicBezTo>
                    <a:cubicBezTo>
                      <a:pt x="192" y="2"/>
                      <a:pt x="132" y="5"/>
                      <a:pt x="10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0" name="Freeform 3667">
                <a:extLst>
                  <a:ext uri="{FF2B5EF4-FFF2-40B4-BE49-F238E27FC236}">
                    <a16:creationId xmlns:a16="http://schemas.microsoft.com/office/drawing/2014/main" id="{52DF67D1-EFA9-4627-8A5D-9DBE38149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" y="3698"/>
                <a:ext cx="93" cy="10"/>
              </a:xfrm>
              <a:custGeom>
                <a:avLst/>
                <a:gdLst>
                  <a:gd name="T0" fmla="*/ 41 w 108"/>
                  <a:gd name="T1" fmla="*/ 0 h 11"/>
                  <a:gd name="T2" fmla="*/ 41 w 108"/>
                  <a:gd name="T3" fmla="*/ 0 h 11"/>
                  <a:gd name="T4" fmla="*/ 17 w 108"/>
                  <a:gd name="T5" fmla="*/ 0 h 11"/>
                  <a:gd name="T6" fmla="*/ 0 w 108"/>
                  <a:gd name="T7" fmla="*/ 0 h 11"/>
                  <a:gd name="T8" fmla="*/ 0 w 108"/>
                  <a:gd name="T9" fmla="*/ 0 h 11"/>
                  <a:gd name="T10" fmla="*/ 0 w 108"/>
                  <a:gd name="T11" fmla="*/ 0 h 11"/>
                  <a:gd name="T12" fmla="*/ 0 w 108"/>
                  <a:gd name="T13" fmla="*/ 0 h 11"/>
                  <a:gd name="T14" fmla="*/ 43 w 108"/>
                  <a:gd name="T15" fmla="*/ 11 h 11"/>
                  <a:gd name="T16" fmla="*/ 108 w 108"/>
                  <a:gd name="T17" fmla="*/ 4 h 11"/>
                  <a:gd name="T18" fmla="*/ 108 w 108"/>
                  <a:gd name="T19" fmla="*/ 4 h 11"/>
                  <a:gd name="T20" fmla="*/ 46 w 108"/>
                  <a:gd name="T21" fmla="*/ 0 h 11"/>
                  <a:gd name="T22" fmla="*/ 46 w 108"/>
                  <a:gd name="T23" fmla="*/ 0 h 11"/>
                  <a:gd name="T24" fmla="*/ 43 w 108"/>
                  <a:gd name="T25" fmla="*/ 0 h 11"/>
                  <a:gd name="T26" fmla="*/ 41 w 108"/>
                  <a:gd name="T27" fmla="*/ 0 h 11"/>
                  <a:gd name="T28" fmla="*/ 41 w 108"/>
                  <a:gd name="T29" fmla="*/ 0 h 11"/>
                  <a:gd name="T30" fmla="*/ 41 w 108"/>
                  <a:gd name="T3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11">
                    <a:moveTo>
                      <a:pt x="4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5" y="0"/>
                      <a:pt x="17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4"/>
                      <a:pt x="28" y="8"/>
                      <a:pt x="43" y="11"/>
                    </a:cubicBezTo>
                    <a:cubicBezTo>
                      <a:pt x="64" y="9"/>
                      <a:pt x="88" y="7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89" y="3"/>
                      <a:pt x="66" y="1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4" y="0"/>
                      <a:pt x="43" y="0"/>
                    </a:cubicBezTo>
                    <a:cubicBezTo>
                      <a:pt x="42" y="0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1" name="Freeform 3668">
                <a:extLst>
                  <a:ext uri="{FF2B5EF4-FFF2-40B4-BE49-F238E27FC236}">
                    <a16:creationId xmlns:a16="http://schemas.microsoft.com/office/drawing/2014/main" id="{0AED35F7-6D1F-401F-B87C-54E774ADB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3705"/>
                <a:ext cx="268" cy="42"/>
              </a:xfrm>
              <a:custGeom>
                <a:avLst/>
                <a:gdLst>
                  <a:gd name="T0" fmla="*/ 168 w 313"/>
                  <a:gd name="T1" fmla="*/ 0 h 49"/>
                  <a:gd name="T2" fmla="*/ 165 w 313"/>
                  <a:gd name="T3" fmla="*/ 11 h 49"/>
                  <a:gd name="T4" fmla="*/ 56 w 313"/>
                  <a:gd name="T5" fmla="*/ 10 h 49"/>
                  <a:gd name="T6" fmla="*/ 4 w 313"/>
                  <a:gd name="T7" fmla="*/ 18 h 49"/>
                  <a:gd name="T8" fmla="*/ 0 w 313"/>
                  <a:gd name="T9" fmla="*/ 33 h 49"/>
                  <a:gd name="T10" fmla="*/ 158 w 313"/>
                  <a:gd name="T11" fmla="*/ 34 h 49"/>
                  <a:gd name="T12" fmla="*/ 205 w 313"/>
                  <a:gd name="T13" fmla="*/ 46 h 49"/>
                  <a:gd name="T14" fmla="*/ 205 w 313"/>
                  <a:gd name="T15" fmla="*/ 46 h 49"/>
                  <a:gd name="T16" fmla="*/ 205 w 313"/>
                  <a:gd name="T17" fmla="*/ 46 h 49"/>
                  <a:gd name="T18" fmla="*/ 313 w 313"/>
                  <a:gd name="T19" fmla="*/ 49 h 49"/>
                  <a:gd name="T20" fmla="*/ 304 w 313"/>
                  <a:gd name="T21" fmla="*/ 35 h 49"/>
                  <a:gd name="T22" fmla="*/ 225 w 313"/>
                  <a:gd name="T23" fmla="*/ 31 h 49"/>
                  <a:gd name="T24" fmla="*/ 225 w 313"/>
                  <a:gd name="T25" fmla="*/ 31 h 49"/>
                  <a:gd name="T26" fmla="*/ 225 w 313"/>
                  <a:gd name="T27" fmla="*/ 31 h 49"/>
                  <a:gd name="T28" fmla="*/ 227 w 313"/>
                  <a:gd name="T29" fmla="*/ 30 h 49"/>
                  <a:gd name="T30" fmla="*/ 175 w 313"/>
                  <a:gd name="T31" fmla="*/ 19 h 49"/>
                  <a:gd name="T32" fmla="*/ 197 w 313"/>
                  <a:gd name="T33" fmla="*/ 15 h 49"/>
                  <a:gd name="T34" fmla="*/ 244 w 313"/>
                  <a:gd name="T35" fmla="*/ 13 h 49"/>
                  <a:gd name="T36" fmla="*/ 168 w 31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3" h="49">
                    <a:moveTo>
                      <a:pt x="168" y="0"/>
                    </a:moveTo>
                    <a:cubicBezTo>
                      <a:pt x="167" y="4"/>
                      <a:pt x="166" y="7"/>
                      <a:pt x="165" y="11"/>
                    </a:cubicBezTo>
                    <a:cubicBezTo>
                      <a:pt x="129" y="11"/>
                      <a:pt x="92" y="10"/>
                      <a:pt x="56" y="10"/>
                    </a:cubicBezTo>
                    <a:cubicBezTo>
                      <a:pt x="39" y="13"/>
                      <a:pt x="21" y="15"/>
                      <a:pt x="4" y="18"/>
                    </a:cubicBezTo>
                    <a:cubicBezTo>
                      <a:pt x="3" y="23"/>
                      <a:pt x="1" y="28"/>
                      <a:pt x="0" y="33"/>
                    </a:cubicBezTo>
                    <a:cubicBezTo>
                      <a:pt x="53" y="33"/>
                      <a:pt x="106" y="34"/>
                      <a:pt x="158" y="34"/>
                    </a:cubicBezTo>
                    <a:cubicBezTo>
                      <a:pt x="174" y="38"/>
                      <a:pt x="189" y="42"/>
                      <a:pt x="205" y="46"/>
                    </a:cubicBezTo>
                    <a:cubicBezTo>
                      <a:pt x="205" y="46"/>
                      <a:pt x="205" y="46"/>
                      <a:pt x="205" y="46"/>
                    </a:cubicBezTo>
                    <a:cubicBezTo>
                      <a:pt x="205" y="46"/>
                      <a:pt x="205" y="46"/>
                      <a:pt x="205" y="46"/>
                    </a:cubicBezTo>
                    <a:cubicBezTo>
                      <a:pt x="241" y="47"/>
                      <a:pt x="277" y="48"/>
                      <a:pt x="313" y="49"/>
                    </a:cubicBezTo>
                    <a:cubicBezTo>
                      <a:pt x="311" y="44"/>
                      <a:pt x="306" y="40"/>
                      <a:pt x="304" y="35"/>
                    </a:cubicBezTo>
                    <a:cubicBezTo>
                      <a:pt x="274" y="34"/>
                      <a:pt x="251" y="33"/>
                      <a:pt x="225" y="31"/>
                    </a:cubicBezTo>
                    <a:cubicBezTo>
                      <a:pt x="225" y="31"/>
                      <a:pt x="225" y="31"/>
                      <a:pt x="225" y="31"/>
                    </a:cubicBezTo>
                    <a:cubicBezTo>
                      <a:pt x="225" y="31"/>
                      <a:pt x="225" y="31"/>
                      <a:pt x="225" y="31"/>
                    </a:cubicBezTo>
                    <a:cubicBezTo>
                      <a:pt x="227" y="31"/>
                      <a:pt x="227" y="30"/>
                      <a:pt x="227" y="30"/>
                    </a:cubicBezTo>
                    <a:cubicBezTo>
                      <a:pt x="227" y="26"/>
                      <a:pt x="175" y="23"/>
                      <a:pt x="175" y="19"/>
                    </a:cubicBezTo>
                    <a:cubicBezTo>
                      <a:pt x="175" y="18"/>
                      <a:pt x="181" y="16"/>
                      <a:pt x="197" y="15"/>
                    </a:cubicBezTo>
                    <a:cubicBezTo>
                      <a:pt x="214" y="14"/>
                      <a:pt x="230" y="13"/>
                      <a:pt x="244" y="13"/>
                    </a:cubicBezTo>
                    <a:cubicBezTo>
                      <a:pt x="219" y="8"/>
                      <a:pt x="193" y="4"/>
                      <a:pt x="16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2" name="Freeform 3669">
                <a:extLst>
                  <a:ext uri="{FF2B5EF4-FFF2-40B4-BE49-F238E27FC236}">
                    <a16:creationId xmlns:a16="http://schemas.microsoft.com/office/drawing/2014/main" id="{B3814478-9003-468A-8386-54A282913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" y="3732"/>
                <a:ext cx="237" cy="21"/>
              </a:xfrm>
              <a:custGeom>
                <a:avLst/>
                <a:gdLst>
                  <a:gd name="T0" fmla="*/ 0 w 278"/>
                  <a:gd name="T1" fmla="*/ 0 h 24"/>
                  <a:gd name="T2" fmla="*/ 74 w 278"/>
                  <a:gd name="T3" fmla="*/ 15 h 24"/>
                  <a:gd name="T4" fmla="*/ 74 w 278"/>
                  <a:gd name="T5" fmla="*/ 15 h 24"/>
                  <a:gd name="T6" fmla="*/ 74 w 278"/>
                  <a:gd name="T7" fmla="*/ 15 h 24"/>
                  <a:gd name="T8" fmla="*/ 56 w 278"/>
                  <a:gd name="T9" fmla="*/ 19 h 24"/>
                  <a:gd name="T10" fmla="*/ 229 w 278"/>
                  <a:gd name="T11" fmla="*/ 24 h 24"/>
                  <a:gd name="T12" fmla="*/ 243 w 278"/>
                  <a:gd name="T13" fmla="*/ 23 h 24"/>
                  <a:gd name="T14" fmla="*/ 278 w 278"/>
                  <a:gd name="T15" fmla="*/ 18 h 24"/>
                  <a:gd name="T16" fmla="*/ 278 w 278"/>
                  <a:gd name="T17" fmla="*/ 18 h 24"/>
                  <a:gd name="T18" fmla="*/ 249 w 278"/>
                  <a:gd name="T19" fmla="*/ 7 h 24"/>
                  <a:gd name="T20" fmla="*/ 236 w 278"/>
                  <a:gd name="T21" fmla="*/ 7 h 24"/>
                  <a:gd name="T22" fmla="*/ 236 w 278"/>
                  <a:gd name="T23" fmla="*/ 7 h 24"/>
                  <a:gd name="T24" fmla="*/ 236 w 278"/>
                  <a:gd name="T25" fmla="*/ 7 h 24"/>
                  <a:gd name="T26" fmla="*/ 186 w 278"/>
                  <a:gd name="T27" fmla="*/ 8 h 24"/>
                  <a:gd name="T28" fmla="*/ 0 w 278"/>
                  <a:gd name="T2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8" h="24">
                    <a:moveTo>
                      <a:pt x="0" y="0"/>
                    </a:moveTo>
                    <a:cubicBezTo>
                      <a:pt x="24" y="5"/>
                      <a:pt x="46" y="10"/>
                      <a:pt x="74" y="15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67" y="16"/>
                      <a:pt x="60" y="17"/>
                      <a:pt x="56" y="19"/>
                    </a:cubicBezTo>
                    <a:cubicBezTo>
                      <a:pt x="112" y="20"/>
                      <a:pt x="170" y="22"/>
                      <a:pt x="229" y="24"/>
                    </a:cubicBezTo>
                    <a:cubicBezTo>
                      <a:pt x="233" y="23"/>
                      <a:pt x="239" y="23"/>
                      <a:pt x="243" y="23"/>
                    </a:cubicBezTo>
                    <a:cubicBezTo>
                      <a:pt x="257" y="21"/>
                      <a:pt x="267" y="19"/>
                      <a:pt x="278" y="18"/>
                    </a:cubicBezTo>
                    <a:cubicBezTo>
                      <a:pt x="278" y="18"/>
                      <a:pt x="278" y="18"/>
                      <a:pt x="278" y="18"/>
                    </a:cubicBezTo>
                    <a:cubicBezTo>
                      <a:pt x="269" y="14"/>
                      <a:pt x="261" y="11"/>
                      <a:pt x="249" y="7"/>
                    </a:cubicBezTo>
                    <a:cubicBezTo>
                      <a:pt x="246" y="7"/>
                      <a:pt x="239" y="7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19" y="7"/>
                      <a:pt x="202" y="8"/>
                      <a:pt x="186" y="8"/>
                    </a:cubicBezTo>
                    <a:cubicBezTo>
                      <a:pt x="124" y="5"/>
                      <a:pt x="61" y="3"/>
                      <a:pt x="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3" name="Freeform 3670">
                <a:extLst>
                  <a:ext uri="{FF2B5EF4-FFF2-40B4-BE49-F238E27FC236}">
                    <a16:creationId xmlns:a16="http://schemas.microsoft.com/office/drawing/2014/main" id="{93BEA6AE-3CF4-4329-87FB-1B74322DC5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75" y="3716"/>
                <a:ext cx="649" cy="33"/>
              </a:xfrm>
              <a:custGeom>
                <a:avLst/>
                <a:gdLst>
                  <a:gd name="T0" fmla="*/ 206 w 760"/>
                  <a:gd name="T1" fmla="*/ 27 h 38"/>
                  <a:gd name="T2" fmla="*/ 189 w 760"/>
                  <a:gd name="T3" fmla="*/ 21 h 38"/>
                  <a:gd name="T4" fmla="*/ 298 w 760"/>
                  <a:gd name="T5" fmla="*/ 29 h 38"/>
                  <a:gd name="T6" fmla="*/ 69 w 760"/>
                  <a:gd name="T7" fmla="*/ 0 h 38"/>
                  <a:gd name="T8" fmla="*/ 0 w 760"/>
                  <a:gd name="T9" fmla="*/ 6 h 38"/>
                  <a:gd name="T10" fmla="*/ 50 w 760"/>
                  <a:gd name="T11" fmla="*/ 18 h 38"/>
                  <a:gd name="T12" fmla="*/ 129 w 760"/>
                  <a:gd name="T13" fmla="*/ 22 h 38"/>
                  <a:gd name="T14" fmla="*/ 216 w 760"/>
                  <a:gd name="T15" fmla="*/ 38 h 38"/>
                  <a:gd name="T16" fmla="*/ 298 w 760"/>
                  <a:gd name="T17" fmla="*/ 29 h 38"/>
                  <a:gd name="T18" fmla="*/ 299 w 760"/>
                  <a:gd name="T19" fmla="*/ 28 h 38"/>
                  <a:gd name="T20" fmla="*/ 310 w 760"/>
                  <a:gd name="T21" fmla="*/ 27 h 38"/>
                  <a:gd name="T22" fmla="*/ 310 w 760"/>
                  <a:gd name="T23" fmla="*/ 27 h 38"/>
                  <a:gd name="T24" fmla="*/ 417 w 760"/>
                  <a:gd name="T25" fmla="*/ 30 h 38"/>
                  <a:gd name="T26" fmla="*/ 420 w 760"/>
                  <a:gd name="T27" fmla="*/ 30 h 38"/>
                  <a:gd name="T28" fmla="*/ 421 w 760"/>
                  <a:gd name="T29" fmla="*/ 31 h 38"/>
                  <a:gd name="T30" fmla="*/ 522 w 760"/>
                  <a:gd name="T31" fmla="*/ 34 h 38"/>
                  <a:gd name="T32" fmla="*/ 551 w 760"/>
                  <a:gd name="T33" fmla="*/ 35 h 38"/>
                  <a:gd name="T34" fmla="*/ 551 w 760"/>
                  <a:gd name="T35" fmla="*/ 37 h 38"/>
                  <a:gd name="T36" fmla="*/ 742 w 760"/>
                  <a:gd name="T37" fmla="*/ 38 h 38"/>
                  <a:gd name="T38" fmla="*/ 760 w 760"/>
                  <a:gd name="T39" fmla="*/ 34 h 38"/>
                  <a:gd name="T40" fmla="*/ 686 w 760"/>
                  <a:gd name="T41" fmla="*/ 19 h 38"/>
                  <a:gd name="T42" fmla="*/ 591 w 760"/>
                  <a:gd name="T43" fmla="*/ 15 h 38"/>
                  <a:gd name="T44" fmla="*/ 576 w 760"/>
                  <a:gd name="T45" fmla="*/ 11 h 38"/>
                  <a:gd name="T46" fmla="*/ 482 w 760"/>
                  <a:gd name="T47" fmla="*/ 5 h 38"/>
                  <a:gd name="T48" fmla="*/ 482 w 760"/>
                  <a:gd name="T49" fmla="*/ 5 h 38"/>
                  <a:gd name="T50" fmla="*/ 459 w 760"/>
                  <a:gd name="T51" fmla="*/ 5 h 38"/>
                  <a:gd name="T52" fmla="*/ 458 w 760"/>
                  <a:gd name="T53" fmla="*/ 5 h 38"/>
                  <a:gd name="T54" fmla="*/ 419 w 760"/>
                  <a:gd name="T55" fmla="*/ 6 h 38"/>
                  <a:gd name="T56" fmla="*/ 397 w 760"/>
                  <a:gd name="T57" fmla="*/ 6 h 38"/>
                  <a:gd name="T58" fmla="*/ 378 w 760"/>
                  <a:gd name="T59" fmla="*/ 6 h 38"/>
                  <a:gd name="T60" fmla="*/ 378 w 760"/>
                  <a:gd name="T61" fmla="*/ 6 h 38"/>
                  <a:gd name="T62" fmla="*/ 358 w 760"/>
                  <a:gd name="T63" fmla="*/ 6 h 38"/>
                  <a:gd name="T64" fmla="*/ 355 w 760"/>
                  <a:gd name="T65" fmla="*/ 5 h 38"/>
                  <a:gd name="T66" fmla="*/ 353 w 760"/>
                  <a:gd name="T67" fmla="*/ 12 h 38"/>
                  <a:gd name="T68" fmla="*/ 118 w 760"/>
                  <a:gd name="T69" fmla="*/ 1 h 38"/>
                  <a:gd name="T70" fmla="*/ 69 w 760"/>
                  <a:gd name="T7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0" h="38">
                    <a:moveTo>
                      <a:pt x="298" y="29"/>
                    </a:moveTo>
                    <a:cubicBezTo>
                      <a:pt x="269" y="28"/>
                      <a:pt x="236" y="28"/>
                      <a:pt x="206" y="27"/>
                    </a:cubicBezTo>
                    <a:cubicBezTo>
                      <a:pt x="190" y="26"/>
                      <a:pt x="158" y="24"/>
                      <a:pt x="159" y="21"/>
                    </a:cubicBezTo>
                    <a:cubicBezTo>
                      <a:pt x="170" y="21"/>
                      <a:pt x="180" y="21"/>
                      <a:pt x="189" y="21"/>
                    </a:cubicBezTo>
                    <a:cubicBezTo>
                      <a:pt x="251" y="21"/>
                      <a:pt x="280" y="23"/>
                      <a:pt x="299" y="28"/>
                    </a:cubicBezTo>
                    <a:cubicBezTo>
                      <a:pt x="299" y="28"/>
                      <a:pt x="299" y="29"/>
                      <a:pt x="298" y="29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55" y="0"/>
                      <a:pt x="39" y="1"/>
                      <a:pt x="22" y="2"/>
                    </a:cubicBezTo>
                    <a:cubicBezTo>
                      <a:pt x="6" y="3"/>
                      <a:pt x="0" y="5"/>
                      <a:pt x="0" y="6"/>
                    </a:cubicBezTo>
                    <a:cubicBezTo>
                      <a:pt x="0" y="10"/>
                      <a:pt x="52" y="13"/>
                      <a:pt x="52" y="17"/>
                    </a:cubicBezTo>
                    <a:cubicBezTo>
                      <a:pt x="52" y="17"/>
                      <a:pt x="52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76" y="20"/>
                      <a:pt x="99" y="21"/>
                      <a:pt x="129" y="22"/>
                    </a:cubicBezTo>
                    <a:cubicBezTo>
                      <a:pt x="131" y="27"/>
                      <a:pt x="136" y="31"/>
                      <a:pt x="138" y="36"/>
                    </a:cubicBezTo>
                    <a:cubicBezTo>
                      <a:pt x="164" y="36"/>
                      <a:pt x="190" y="37"/>
                      <a:pt x="216" y="38"/>
                    </a:cubicBezTo>
                    <a:cubicBezTo>
                      <a:pt x="296" y="35"/>
                      <a:pt x="296" y="35"/>
                      <a:pt x="296" y="35"/>
                    </a:cubicBezTo>
                    <a:cubicBezTo>
                      <a:pt x="298" y="29"/>
                      <a:pt x="298" y="29"/>
                      <a:pt x="298" y="29"/>
                    </a:cubicBezTo>
                    <a:cubicBezTo>
                      <a:pt x="299" y="29"/>
                      <a:pt x="299" y="28"/>
                      <a:pt x="299" y="28"/>
                    </a:cubicBezTo>
                    <a:cubicBezTo>
                      <a:pt x="299" y="28"/>
                      <a:pt x="299" y="28"/>
                      <a:pt x="299" y="28"/>
                    </a:cubicBezTo>
                    <a:cubicBezTo>
                      <a:pt x="300" y="28"/>
                      <a:pt x="301" y="27"/>
                      <a:pt x="302" y="27"/>
                    </a:cubicBezTo>
                    <a:cubicBezTo>
                      <a:pt x="305" y="27"/>
                      <a:pt x="307" y="27"/>
                      <a:pt x="310" y="27"/>
                    </a:cubicBezTo>
                    <a:cubicBezTo>
                      <a:pt x="310" y="27"/>
                      <a:pt x="310" y="27"/>
                      <a:pt x="310" y="27"/>
                    </a:cubicBezTo>
                    <a:cubicBezTo>
                      <a:pt x="310" y="27"/>
                      <a:pt x="310" y="27"/>
                      <a:pt x="310" y="27"/>
                    </a:cubicBezTo>
                    <a:cubicBezTo>
                      <a:pt x="310" y="27"/>
                      <a:pt x="310" y="27"/>
                      <a:pt x="310" y="27"/>
                    </a:cubicBezTo>
                    <a:cubicBezTo>
                      <a:pt x="355" y="27"/>
                      <a:pt x="387" y="29"/>
                      <a:pt x="417" y="30"/>
                    </a:cubicBezTo>
                    <a:cubicBezTo>
                      <a:pt x="417" y="30"/>
                      <a:pt x="417" y="30"/>
                      <a:pt x="418" y="30"/>
                    </a:cubicBezTo>
                    <a:cubicBezTo>
                      <a:pt x="418" y="30"/>
                      <a:pt x="419" y="30"/>
                      <a:pt x="420" y="30"/>
                    </a:cubicBezTo>
                    <a:cubicBezTo>
                      <a:pt x="420" y="30"/>
                      <a:pt x="421" y="30"/>
                      <a:pt x="421" y="31"/>
                    </a:cubicBezTo>
                    <a:cubicBezTo>
                      <a:pt x="421" y="31"/>
                      <a:pt x="421" y="31"/>
                      <a:pt x="421" y="31"/>
                    </a:cubicBezTo>
                    <a:cubicBezTo>
                      <a:pt x="452" y="32"/>
                      <a:pt x="481" y="34"/>
                      <a:pt x="520" y="34"/>
                    </a:cubicBezTo>
                    <a:cubicBezTo>
                      <a:pt x="520" y="34"/>
                      <a:pt x="521" y="34"/>
                      <a:pt x="522" y="34"/>
                    </a:cubicBezTo>
                    <a:cubicBezTo>
                      <a:pt x="522" y="34"/>
                      <a:pt x="522" y="34"/>
                      <a:pt x="522" y="34"/>
                    </a:cubicBezTo>
                    <a:cubicBezTo>
                      <a:pt x="532" y="34"/>
                      <a:pt x="541" y="35"/>
                      <a:pt x="551" y="35"/>
                    </a:cubicBezTo>
                    <a:cubicBezTo>
                      <a:pt x="551" y="35"/>
                      <a:pt x="551" y="35"/>
                      <a:pt x="551" y="35"/>
                    </a:cubicBezTo>
                    <a:cubicBezTo>
                      <a:pt x="551" y="35"/>
                      <a:pt x="551" y="36"/>
                      <a:pt x="551" y="37"/>
                    </a:cubicBezTo>
                    <a:cubicBezTo>
                      <a:pt x="551" y="37"/>
                      <a:pt x="551" y="37"/>
                      <a:pt x="551" y="37"/>
                    </a:cubicBezTo>
                    <a:cubicBezTo>
                      <a:pt x="613" y="37"/>
                      <a:pt x="679" y="37"/>
                      <a:pt x="742" y="38"/>
                    </a:cubicBezTo>
                    <a:cubicBezTo>
                      <a:pt x="746" y="36"/>
                      <a:pt x="753" y="35"/>
                      <a:pt x="760" y="34"/>
                    </a:cubicBezTo>
                    <a:cubicBezTo>
                      <a:pt x="760" y="34"/>
                      <a:pt x="760" y="34"/>
                      <a:pt x="760" y="34"/>
                    </a:cubicBezTo>
                    <a:cubicBezTo>
                      <a:pt x="732" y="29"/>
                      <a:pt x="710" y="24"/>
                      <a:pt x="686" y="19"/>
                    </a:cubicBezTo>
                    <a:cubicBezTo>
                      <a:pt x="686" y="19"/>
                      <a:pt x="686" y="19"/>
                      <a:pt x="686" y="19"/>
                    </a:cubicBezTo>
                    <a:cubicBezTo>
                      <a:pt x="663" y="18"/>
                      <a:pt x="643" y="17"/>
                      <a:pt x="620" y="17"/>
                    </a:cubicBezTo>
                    <a:cubicBezTo>
                      <a:pt x="610" y="16"/>
                      <a:pt x="601" y="16"/>
                      <a:pt x="591" y="15"/>
                    </a:cubicBezTo>
                    <a:cubicBezTo>
                      <a:pt x="585" y="14"/>
                      <a:pt x="579" y="12"/>
                      <a:pt x="576" y="11"/>
                    </a:cubicBezTo>
                    <a:cubicBezTo>
                      <a:pt x="576" y="11"/>
                      <a:pt x="576" y="11"/>
                      <a:pt x="576" y="11"/>
                    </a:cubicBezTo>
                    <a:cubicBezTo>
                      <a:pt x="576" y="11"/>
                      <a:pt x="576" y="11"/>
                      <a:pt x="576" y="11"/>
                    </a:cubicBezTo>
                    <a:cubicBezTo>
                      <a:pt x="544" y="9"/>
                      <a:pt x="514" y="7"/>
                      <a:pt x="482" y="5"/>
                    </a:cubicBezTo>
                    <a:cubicBezTo>
                      <a:pt x="482" y="5"/>
                      <a:pt x="482" y="5"/>
                      <a:pt x="482" y="5"/>
                    </a:cubicBezTo>
                    <a:cubicBezTo>
                      <a:pt x="482" y="5"/>
                      <a:pt x="482" y="5"/>
                      <a:pt x="482" y="5"/>
                    </a:cubicBezTo>
                    <a:cubicBezTo>
                      <a:pt x="479" y="5"/>
                      <a:pt x="477" y="5"/>
                      <a:pt x="475" y="5"/>
                    </a:cubicBezTo>
                    <a:cubicBezTo>
                      <a:pt x="469" y="5"/>
                      <a:pt x="464" y="5"/>
                      <a:pt x="459" y="5"/>
                    </a:cubicBezTo>
                    <a:cubicBezTo>
                      <a:pt x="459" y="5"/>
                      <a:pt x="459" y="5"/>
                      <a:pt x="458" y="5"/>
                    </a:cubicBezTo>
                    <a:cubicBezTo>
                      <a:pt x="458" y="5"/>
                      <a:pt x="458" y="5"/>
                      <a:pt x="458" y="5"/>
                    </a:cubicBezTo>
                    <a:cubicBezTo>
                      <a:pt x="458" y="5"/>
                      <a:pt x="458" y="5"/>
                      <a:pt x="458" y="5"/>
                    </a:cubicBezTo>
                    <a:cubicBezTo>
                      <a:pt x="442" y="5"/>
                      <a:pt x="429" y="5"/>
                      <a:pt x="419" y="6"/>
                    </a:cubicBezTo>
                    <a:cubicBezTo>
                      <a:pt x="415" y="6"/>
                      <a:pt x="412" y="6"/>
                      <a:pt x="409" y="6"/>
                    </a:cubicBezTo>
                    <a:cubicBezTo>
                      <a:pt x="404" y="6"/>
                      <a:pt x="401" y="6"/>
                      <a:pt x="397" y="6"/>
                    </a:cubicBezTo>
                    <a:cubicBezTo>
                      <a:pt x="390" y="6"/>
                      <a:pt x="384" y="6"/>
                      <a:pt x="379" y="6"/>
                    </a:cubicBezTo>
                    <a:cubicBezTo>
                      <a:pt x="379" y="6"/>
                      <a:pt x="378" y="6"/>
                      <a:pt x="378" y="6"/>
                    </a:cubicBezTo>
                    <a:cubicBezTo>
                      <a:pt x="378" y="6"/>
                      <a:pt x="378" y="6"/>
                      <a:pt x="378" y="6"/>
                    </a:cubicBezTo>
                    <a:cubicBezTo>
                      <a:pt x="378" y="6"/>
                      <a:pt x="378" y="6"/>
                      <a:pt x="378" y="6"/>
                    </a:cubicBezTo>
                    <a:cubicBezTo>
                      <a:pt x="372" y="6"/>
                      <a:pt x="365" y="6"/>
                      <a:pt x="358" y="6"/>
                    </a:cubicBezTo>
                    <a:cubicBezTo>
                      <a:pt x="358" y="6"/>
                      <a:pt x="358" y="6"/>
                      <a:pt x="358" y="6"/>
                    </a:cubicBezTo>
                    <a:cubicBezTo>
                      <a:pt x="357" y="6"/>
                      <a:pt x="357" y="6"/>
                      <a:pt x="357" y="6"/>
                    </a:cubicBezTo>
                    <a:cubicBezTo>
                      <a:pt x="356" y="5"/>
                      <a:pt x="356" y="5"/>
                      <a:pt x="355" y="5"/>
                    </a:cubicBezTo>
                    <a:cubicBezTo>
                      <a:pt x="355" y="5"/>
                      <a:pt x="355" y="5"/>
                      <a:pt x="355" y="5"/>
                    </a:cubicBezTo>
                    <a:cubicBezTo>
                      <a:pt x="353" y="12"/>
                      <a:pt x="353" y="12"/>
                      <a:pt x="353" y="12"/>
                    </a:cubicBezTo>
                    <a:cubicBezTo>
                      <a:pt x="304" y="10"/>
                      <a:pt x="258" y="9"/>
                      <a:pt x="212" y="8"/>
                    </a:cubicBezTo>
                    <a:cubicBezTo>
                      <a:pt x="183" y="4"/>
                      <a:pt x="124" y="5"/>
                      <a:pt x="118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02" y="0"/>
                      <a:pt x="85" y="0"/>
                      <a:pt x="69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4" name="Freeform 3671">
                <a:extLst>
                  <a:ext uri="{FF2B5EF4-FFF2-40B4-BE49-F238E27FC236}">
                    <a16:creationId xmlns:a16="http://schemas.microsoft.com/office/drawing/2014/main" id="{B7051555-D5E7-43A0-9D12-A4E9E05C6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0" y="3734"/>
                <a:ext cx="120" cy="7"/>
              </a:xfrm>
              <a:custGeom>
                <a:avLst/>
                <a:gdLst>
                  <a:gd name="T0" fmla="*/ 31 w 141"/>
                  <a:gd name="T1" fmla="*/ 0 h 8"/>
                  <a:gd name="T2" fmla="*/ 1 w 141"/>
                  <a:gd name="T3" fmla="*/ 0 h 8"/>
                  <a:gd name="T4" fmla="*/ 48 w 141"/>
                  <a:gd name="T5" fmla="*/ 6 h 8"/>
                  <a:gd name="T6" fmla="*/ 140 w 141"/>
                  <a:gd name="T7" fmla="*/ 8 h 8"/>
                  <a:gd name="T8" fmla="*/ 141 w 141"/>
                  <a:gd name="T9" fmla="*/ 7 h 8"/>
                  <a:gd name="T10" fmla="*/ 31 w 141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1" h="8">
                    <a:moveTo>
                      <a:pt x="31" y="0"/>
                    </a:moveTo>
                    <a:cubicBezTo>
                      <a:pt x="22" y="0"/>
                      <a:pt x="12" y="0"/>
                      <a:pt x="1" y="0"/>
                    </a:cubicBezTo>
                    <a:cubicBezTo>
                      <a:pt x="0" y="3"/>
                      <a:pt x="32" y="5"/>
                      <a:pt x="48" y="6"/>
                    </a:cubicBezTo>
                    <a:cubicBezTo>
                      <a:pt x="78" y="7"/>
                      <a:pt x="111" y="7"/>
                      <a:pt x="140" y="8"/>
                    </a:cubicBezTo>
                    <a:cubicBezTo>
                      <a:pt x="141" y="8"/>
                      <a:pt x="141" y="7"/>
                      <a:pt x="141" y="7"/>
                    </a:cubicBezTo>
                    <a:cubicBezTo>
                      <a:pt x="122" y="2"/>
                      <a:pt x="93" y="0"/>
                      <a:pt x="3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5" name="Freeform 3672">
                <a:extLst>
                  <a:ext uri="{FF2B5EF4-FFF2-40B4-BE49-F238E27FC236}">
                    <a16:creationId xmlns:a16="http://schemas.microsoft.com/office/drawing/2014/main" id="{22FADBDD-E633-4759-8558-81C040EBC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1" y="3205"/>
                <a:ext cx="121" cy="35"/>
              </a:xfrm>
              <a:custGeom>
                <a:avLst/>
                <a:gdLst>
                  <a:gd name="T0" fmla="*/ 75 w 141"/>
                  <a:gd name="T1" fmla="*/ 0 h 41"/>
                  <a:gd name="T2" fmla="*/ 75 w 141"/>
                  <a:gd name="T3" fmla="*/ 0 h 41"/>
                  <a:gd name="T4" fmla="*/ 9 w 141"/>
                  <a:gd name="T5" fmla="*/ 1 h 41"/>
                  <a:gd name="T6" fmla="*/ 0 w 141"/>
                  <a:gd name="T7" fmla="*/ 14 h 41"/>
                  <a:gd name="T8" fmla="*/ 0 w 141"/>
                  <a:gd name="T9" fmla="*/ 14 h 41"/>
                  <a:gd name="T10" fmla="*/ 19 w 141"/>
                  <a:gd name="T11" fmla="*/ 31 h 41"/>
                  <a:gd name="T12" fmla="*/ 15 w 141"/>
                  <a:gd name="T13" fmla="*/ 41 h 41"/>
                  <a:gd name="T14" fmla="*/ 15 w 141"/>
                  <a:gd name="T15" fmla="*/ 41 h 41"/>
                  <a:gd name="T16" fmla="*/ 28 w 141"/>
                  <a:gd name="T17" fmla="*/ 41 h 41"/>
                  <a:gd name="T18" fmla="*/ 50 w 141"/>
                  <a:gd name="T19" fmla="*/ 41 h 41"/>
                  <a:gd name="T20" fmla="*/ 50 w 141"/>
                  <a:gd name="T21" fmla="*/ 41 h 41"/>
                  <a:gd name="T22" fmla="*/ 60 w 141"/>
                  <a:gd name="T23" fmla="*/ 41 h 41"/>
                  <a:gd name="T24" fmla="*/ 72 w 141"/>
                  <a:gd name="T25" fmla="*/ 41 h 41"/>
                  <a:gd name="T26" fmla="*/ 72 w 141"/>
                  <a:gd name="T27" fmla="*/ 41 h 41"/>
                  <a:gd name="T28" fmla="*/ 72 w 141"/>
                  <a:gd name="T29" fmla="*/ 41 h 41"/>
                  <a:gd name="T30" fmla="*/ 72 w 141"/>
                  <a:gd name="T31" fmla="*/ 41 h 41"/>
                  <a:gd name="T32" fmla="*/ 78 w 141"/>
                  <a:gd name="T33" fmla="*/ 41 h 41"/>
                  <a:gd name="T34" fmla="*/ 84 w 141"/>
                  <a:gd name="T35" fmla="*/ 41 h 41"/>
                  <a:gd name="T36" fmla="*/ 84 w 141"/>
                  <a:gd name="T37" fmla="*/ 40 h 41"/>
                  <a:gd name="T38" fmla="*/ 85 w 141"/>
                  <a:gd name="T39" fmla="*/ 40 h 41"/>
                  <a:gd name="T40" fmla="*/ 121 w 141"/>
                  <a:gd name="T41" fmla="*/ 29 h 41"/>
                  <a:gd name="T42" fmla="*/ 121 w 141"/>
                  <a:gd name="T43" fmla="*/ 29 h 41"/>
                  <a:gd name="T44" fmla="*/ 121 w 141"/>
                  <a:gd name="T45" fmla="*/ 29 h 41"/>
                  <a:gd name="T46" fmla="*/ 121 w 141"/>
                  <a:gd name="T47" fmla="*/ 29 h 41"/>
                  <a:gd name="T48" fmla="*/ 136 w 141"/>
                  <a:gd name="T49" fmla="*/ 29 h 41"/>
                  <a:gd name="T50" fmla="*/ 137 w 141"/>
                  <a:gd name="T51" fmla="*/ 29 h 41"/>
                  <a:gd name="T52" fmla="*/ 137 w 141"/>
                  <a:gd name="T53" fmla="*/ 29 h 41"/>
                  <a:gd name="T54" fmla="*/ 139 w 141"/>
                  <a:gd name="T55" fmla="*/ 29 h 41"/>
                  <a:gd name="T56" fmla="*/ 141 w 141"/>
                  <a:gd name="T57" fmla="*/ 27 h 41"/>
                  <a:gd name="T58" fmla="*/ 128 w 141"/>
                  <a:gd name="T59" fmla="*/ 20 h 41"/>
                  <a:gd name="T60" fmla="*/ 108 w 141"/>
                  <a:gd name="T61" fmla="*/ 3 h 41"/>
                  <a:gd name="T62" fmla="*/ 108 w 141"/>
                  <a:gd name="T63" fmla="*/ 3 h 41"/>
                  <a:gd name="T64" fmla="*/ 75 w 141"/>
                  <a:gd name="T6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41">
                    <a:moveTo>
                      <a:pt x="75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54" y="1"/>
                      <a:pt x="30" y="1"/>
                      <a:pt x="9" y="1"/>
                    </a:cubicBezTo>
                    <a:cubicBezTo>
                      <a:pt x="6" y="5"/>
                      <a:pt x="3" y="10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5" y="20"/>
                      <a:pt x="19" y="26"/>
                      <a:pt x="19" y="31"/>
                    </a:cubicBezTo>
                    <a:cubicBezTo>
                      <a:pt x="19" y="34"/>
                      <a:pt x="17" y="37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9" y="41"/>
                      <a:pt x="24" y="41"/>
                      <a:pt x="28" y="41"/>
                    </a:cubicBezTo>
                    <a:cubicBezTo>
                      <a:pt x="35" y="41"/>
                      <a:pt x="43" y="41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3" y="41"/>
                      <a:pt x="57" y="41"/>
                      <a:pt x="60" y="41"/>
                    </a:cubicBezTo>
                    <a:cubicBezTo>
                      <a:pt x="64" y="41"/>
                      <a:pt x="68" y="41"/>
                      <a:pt x="72" y="41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4" y="41"/>
                      <a:pt x="76" y="41"/>
                      <a:pt x="78" y="41"/>
                    </a:cubicBezTo>
                    <a:cubicBezTo>
                      <a:pt x="80" y="41"/>
                      <a:pt x="82" y="41"/>
                      <a:pt x="84" y="41"/>
                    </a:cubicBezTo>
                    <a:cubicBezTo>
                      <a:pt x="84" y="41"/>
                      <a:pt x="84" y="41"/>
                      <a:pt x="84" y="40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95" y="37"/>
                      <a:pt x="68" y="29"/>
                      <a:pt x="121" y="29"/>
                    </a:cubicBezTo>
                    <a:cubicBezTo>
                      <a:pt x="121" y="29"/>
                      <a:pt x="121" y="29"/>
                      <a:pt x="121" y="29"/>
                    </a:cubicBezTo>
                    <a:cubicBezTo>
                      <a:pt x="121" y="29"/>
                      <a:pt x="121" y="29"/>
                      <a:pt x="121" y="29"/>
                    </a:cubicBezTo>
                    <a:cubicBezTo>
                      <a:pt x="121" y="29"/>
                      <a:pt x="121" y="29"/>
                      <a:pt x="121" y="29"/>
                    </a:cubicBezTo>
                    <a:cubicBezTo>
                      <a:pt x="125" y="29"/>
                      <a:pt x="130" y="29"/>
                      <a:pt x="136" y="29"/>
                    </a:cubicBezTo>
                    <a:cubicBezTo>
                      <a:pt x="136" y="29"/>
                      <a:pt x="136" y="29"/>
                      <a:pt x="137" y="29"/>
                    </a:cubicBezTo>
                    <a:cubicBezTo>
                      <a:pt x="137" y="29"/>
                      <a:pt x="137" y="29"/>
                      <a:pt x="137" y="29"/>
                    </a:cubicBezTo>
                    <a:cubicBezTo>
                      <a:pt x="138" y="29"/>
                      <a:pt x="139" y="29"/>
                      <a:pt x="139" y="29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35" y="24"/>
                      <a:pt x="133" y="22"/>
                      <a:pt x="128" y="20"/>
                    </a:cubicBezTo>
                    <a:cubicBezTo>
                      <a:pt x="121" y="14"/>
                      <a:pt x="114" y="8"/>
                      <a:pt x="108" y="3"/>
                    </a:cubicBezTo>
                    <a:cubicBezTo>
                      <a:pt x="108" y="3"/>
                      <a:pt x="108" y="3"/>
                      <a:pt x="108" y="3"/>
                    </a:cubicBezTo>
                    <a:cubicBezTo>
                      <a:pt x="94" y="2"/>
                      <a:pt x="84" y="1"/>
                      <a:pt x="7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6" name="Freeform 3673">
                <a:extLst>
                  <a:ext uri="{FF2B5EF4-FFF2-40B4-BE49-F238E27FC236}">
                    <a16:creationId xmlns:a16="http://schemas.microsoft.com/office/drawing/2014/main" id="{131D14C3-45ED-4698-961D-790739442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8" y="3197"/>
                <a:ext cx="142" cy="14"/>
              </a:xfrm>
              <a:custGeom>
                <a:avLst/>
                <a:gdLst>
                  <a:gd name="T0" fmla="*/ 70 w 166"/>
                  <a:gd name="T1" fmla="*/ 0 h 16"/>
                  <a:gd name="T2" fmla="*/ 52 w 166"/>
                  <a:gd name="T3" fmla="*/ 1 h 16"/>
                  <a:gd name="T4" fmla="*/ 9 w 166"/>
                  <a:gd name="T5" fmla="*/ 7 h 16"/>
                  <a:gd name="T6" fmla="*/ 0 w 166"/>
                  <a:gd name="T7" fmla="*/ 7 h 16"/>
                  <a:gd name="T8" fmla="*/ 12 w 166"/>
                  <a:gd name="T9" fmla="*/ 9 h 16"/>
                  <a:gd name="T10" fmla="*/ 94 w 166"/>
                  <a:gd name="T11" fmla="*/ 11 h 16"/>
                  <a:gd name="T12" fmla="*/ 160 w 166"/>
                  <a:gd name="T13" fmla="*/ 16 h 16"/>
                  <a:gd name="T14" fmla="*/ 166 w 166"/>
                  <a:gd name="T15" fmla="*/ 7 h 16"/>
                  <a:gd name="T16" fmla="*/ 166 w 166"/>
                  <a:gd name="T17" fmla="*/ 7 h 16"/>
                  <a:gd name="T18" fmla="*/ 70 w 166"/>
                  <a:gd name="T19" fmla="*/ 0 h 16"/>
                  <a:gd name="T20" fmla="*/ 70 w 166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6" h="16">
                    <a:moveTo>
                      <a:pt x="70" y="0"/>
                    </a:moveTo>
                    <a:cubicBezTo>
                      <a:pt x="63" y="0"/>
                      <a:pt x="56" y="0"/>
                      <a:pt x="52" y="1"/>
                    </a:cubicBezTo>
                    <a:cubicBezTo>
                      <a:pt x="18" y="3"/>
                      <a:pt x="23" y="7"/>
                      <a:pt x="9" y="7"/>
                    </a:cubicBezTo>
                    <a:cubicBezTo>
                      <a:pt x="7" y="7"/>
                      <a:pt x="4" y="7"/>
                      <a:pt x="0" y="7"/>
                    </a:cubicBezTo>
                    <a:cubicBezTo>
                      <a:pt x="3" y="7"/>
                      <a:pt x="9" y="8"/>
                      <a:pt x="12" y="9"/>
                    </a:cubicBezTo>
                    <a:cubicBezTo>
                      <a:pt x="39" y="10"/>
                      <a:pt x="67" y="10"/>
                      <a:pt x="94" y="11"/>
                    </a:cubicBezTo>
                    <a:cubicBezTo>
                      <a:pt x="117" y="13"/>
                      <a:pt x="137" y="14"/>
                      <a:pt x="160" y="16"/>
                    </a:cubicBezTo>
                    <a:cubicBezTo>
                      <a:pt x="162" y="13"/>
                      <a:pt x="164" y="10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33" y="4"/>
                      <a:pt x="100" y="2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7" name="Freeform 3674">
                <a:extLst>
                  <a:ext uri="{FF2B5EF4-FFF2-40B4-BE49-F238E27FC236}">
                    <a16:creationId xmlns:a16="http://schemas.microsoft.com/office/drawing/2014/main" id="{2CE2882D-B313-49F4-B29B-29972C8C7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" y="3251"/>
                <a:ext cx="4" cy="6"/>
              </a:xfrm>
              <a:custGeom>
                <a:avLst/>
                <a:gdLst>
                  <a:gd name="T0" fmla="*/ 5 w 5"/>
                  <a:gd name="T1" fmla="*/ 0 h 7"/>
                  <a:gd name="T2" fmla="*/ 5 w 5"/>
                  <a:gd name="T3" fmla="*/ 0 h 7"/>
                  <a:gd name="T4" fmla="*/ 0 w 5"/>
                  <a:gd name="T5" fmla="*/ 7 h 7"/>
                  <a:gd name="T6" fmla="*/ 5 w 5"/>
                  <a:gd name="T7" fmla="*/ 0 h 7"/>
                  <a:gd name="T8" fmla="*/ 5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3"/>
                      <a:pt x="2" y="5"/>
                      <a:pt x="0" y="7"/>
                    </a:cubicBezTo>
                    <a:cubicBezTo>
                      <a:pt x="2" y="5"/>
                      <a:pt x="3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8" name="Freeform 3675">
                <a:extLst>
                  <a:ext uri="{FF2B5EF4-FFF2-40B4-BE49-F238E27FC236}">
                    <a16:creationId xmlns:a16="http://schemas.microsoft.com/office/drawing/2014/main" id="{90DCFF1F-AEC6-4239-BCFB-72744DDBB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" y="3229"/>
                <a:ext cx="263" cy="32"/>
              </a:xfrm>
              <a:custGeom>
                <a:avLst/>
                <a:gdLst>
                  <a:gd name="T0" fmla="*/ 14 w 308"/>
                  <a:gd name="T1" fmla="*/ 0 h 38"/>
                  <a:gd name="T2" fmla="*/ 14 w 308"/>
                  <a:gd name="T3" fmla="*/ 0 h 38"/>
                  <a:gd name="T4" fmla="*/ 0 w 308"/>
                  <a:gd name="T5" fmla="*/ 1 h 38"/>
                  <a:gd name="T6" fmla="*/ 44 w 308"/>
                  <a:gd name="T7" fmla="*/ 9 h 38"/>
                  <a:gd name="T8" fmla="*/ 39 w 308"/>
                  <a:gd name="T9" fmla="*/ 13 h 38"/>
                  <a:gd name="T10" fmla="*/ 40 w 308"/>
                  <a:gd name="T11" fmla="*/ 14 h 38"/>
                  <a:gd name="T12" fmla="*/ 130 w 308"/>
                  <a:gd name="T13" fmla="*/ 29 h 38"/>
                  <a:gd name="T14" fmla="*/ 209 w 308"/>
                  <a:gd name="T15" fmla="*/ 36 h 38"/>
                  <a:gd name="T16" fmla="*/ 273 w 308"/>
                  <a:gd name="T17" fmla="*/ 38 h 38"/>
                  <a:gd name="T18" fmla="*/ 294 w 308"/>
                  <a:gd name="T19" fmla="*/ 33 h 38"/>
                  <a:gd name="T20" fmla="*/ 305 w 308"/>
                  <a:gd name="T21" fmla="*/ 16 h 38"/>
                  <a:gd name="T22" fmla="*/ 308 w 308"/>
                  <a:gd name="T23" fmla="*/ 15 h 38"/>
                  <a:gd name="T24" fmla="*/ 275 w 308"/>
                  <a:gd name="T25" fmla="*/ 9 h 38"/>
                  <a:gd name="T26" fmla="*/ 273 w 308"/>
                  <a:gd name="T27" fmla="*/ 9 h 38"/>
                  <a:gd name="T28" fmla="*/ 273 w 308"/>
                  <a:gd name="T29" fmla="*/ 9 h 38"/>
                  <a:gd name="T30" fmla="*/ 268 w 308"/>
                  <a:gd name="T31" fmla="*/ 9 h 38"/>
                  <a:gd name="T32" fmla="*/ 267 w 308"/>
                  <a:gd name="T33" fmla="*/ 9 h 38"/>
                  <a:gd name="T34" fmla="*/ 210 w 308"/>
                  <a:gd name="T35" fmla="*/ 7 h 38"/>
                  <a:gd name="T36" fmla="*/ 209 w 308"/>
                  <a:gd name="T37" fmla="*/ 7 h 38"/>
                  <a:gd name="T38" fmla="*/ 209 w 308"/>
                  <a:gd name="T39" fmla="*/ 7 h 38"/>
                  <a:gd name="T40" fmla="*/ 209 w 308"/>
                  <a:gd name="T41" fmla="*/ 7 h 38"/>
                  <a:gd name="T42" fmla="*/ 195 w 308"/>
                  <a:gd name="T43" fmla="*/ 7 h 38"/>
                  <a:gd name="T44" fmla="*/ 192 w 308"/>
                  <a:gd name="T45" fmla="*/ 7 h 38"/>
                  <a:gd name="T46" fmla="*/ 184 w 308"/>
                  <a:gd name="T47" fmla="*/ 7 h 38"/>
                  <a:gd name="T48" fmla="*/ 175 w 308"/>
                  <a:gd name="T49" fmla="*/ 7 h 38"/>
                  <a:gd name="T50" fmla="*/ 175 w 308"/>
                  <a:gd name="T51" fmla="*/ 7 h 38"/>
                  <a:gd name="T52" fmla="*/ 175 w 308"/>
                  <a:gd name="T53" fmla="*/ 7 h 38"/>
                  <a:gd name="T54" fmla="*/ 174 w 308"/>
                  <a:gd name="T55" fmla="*/ 7 h 38"/>
                  <a:gd name="T56" fmla="*/ 89 w 308"/>
                  <a:gd name="T57" fmla="*/ 3 h 38"/>
                  <a:gd name="T58" fmla="*/ 86 w 308"/>
                  <a:gd name="T59" fmla="*/ 3 h 38"/>
                  <a:gd name="T60" fmla="*/ 85 w 308"/>
                  <a:gd name="T61" fmla="*/ 3 h 38"/>
                  <a:gd name="T62" fmla="*/ 85 w 308"/>
                  <a:gd name="T63" fmla="*/ 3 h 38"/>
                  <a:gd name="T64" fmla="*/ 83 w 308"/>
                  <a:gd name="T65" fmla="*/ 2 h 38"/>
                  <a:gd name="T66" fmla="*/ 82 w 308"/>
                  <a:gd name="T67" fmla="*/ 2 h 38"/>
                  <a:gd name="T68" fmla="*/ 82 w 308"/>
                  <a:gd name="T69" fmla="*/ 2 h 38"/>
                  <a:gd name="T70" fmla="*/ 82 w 308"/>
                  <a:gd name="T71" fmla="*/ 2 h 38"/>
                  <a:gd name="T72" fmla="*/ 82 w 308"/>
                  <a:gd name="T73" fmla="*/ 2 h 38"/>
                  <a:gd name="T74" fmla="*/ 14 w 30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8" h="38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1" y="0"/>
                      <a:pt x="4" y="1"/>
                      <a:pt x="0" y="1"/>
                    </a:cubicBezTo>
                    <a:cubicBezTo>
                      <a:pt x="36" y="5"/>
                      <a:pt x="44" y="7"/>
                      <a:pt x="44" y="9"/>
                    </a:cubicBezTo>
                    <a:cubicBezTo>
                      <a:pt x="44" y="10"/>
                      <a:pt x="39" y="11"/>
                      <a:pt x="39" y="13"/>
                    </a:cubicBezTo>
                    <a:cubicBezTo>
                      <a:pt x="39" y="13"/>
                      <a:pt x="39" y="14"/>
                      <a:pt x="40" y="14"/>
                    </a:cubicBezTo>
                    <a:cubicBezTo>
                      <a:pt x="125" y="21"/>
                      <a:pt x="76" y="22"/>
                      <a:pt x="130" y="29"/>
                    </a:cubicBezTo>
                    <a:cubicBezTo>
                      <a:pt x="156" y="31"/>
                      <a:pt x="182" y="34"/>
                      <a:pt x="209" y="36"/>
                    </a:cubicBezTo>
                    <a:cubicBezTo>
                      <a:pt x="229" y="37"/>
                      <a:pt x="252" y="38"/>
                      <a:pt x="273" y="38"/>
                    </a:cubicBezTo>
                    <a:cubicBezTo>
                      <a:pt x="278" y="36"/>
                      <a:pt x="286" y="34"/>
                      <a:pt x="294" y="33"/>
                    </a:cubicBezTo>
                    <a:cubicBezTo>
                      <a:pt x="298" y="27"/>
                      <a:pt x="301" y="22"/>
                      <a:pt x="305" y="16"/>
                    </a:cubicBezTo>
                    <a:cubicBezTo>
                      <a:pt x="307" y="16"/>
                      <a:pt x="308" y="16"/>
                      <a:pt x="308" y="15"/>
                    </a:cubicBezTo>
                    <a:cubicBezTo>
                      <a:pt x="308" y="14"/>
                      <a:pt x="288" y="11"/>
                      <a:pt x="275" y="9"/>
                    </a:cubicBezTo>
                    <a:cubicBezTo>
                      <a:pt x="274" y="9"/>
                      <a:pt x="274" y="9"/>
                      <a:pt x="273" y="9"/>
                    </a:cubicBezTo>
                    <a:cubicBezTo>
                      <a:pt x="273" y="9"/>
                      <a:pt x="273" y="9"/>
                      <a:pt x="273" y="9"/>
                    </a:cubicBezTo>
                    <a:cubicBezTo>
                      <a:pt x="271" y="9"/>
                      <a:pt x="270" y="9"/>
                      <a:pt x="268" y="9"/>
                    </a:cubicBezTo>
                    <a:cubicBezTo>
                      <a:pt x="268" y="9"/>
                      <a:pt x="267" y="9"/>
                      <a:pt x="267" y="9"/>
                    </a:cubicBezTo>
                    <a:cubicBezTo>
                      <a:pt x="243" y="7"/>
                      <a:pt x="225" y="7"/>
                      <a:pt x="210" y="7"/>
                    </a:cubicBezTo>
                    <a:cubicBezTo>
                      <a:pt x="210" y="7"/>
                      <a:pt x="209" y="7"/>
                      <a:pt x="209" y="7"/>
                    </a:cubicBezTo>
                    <a:cubicBezTo>
                      <a:pt x="209" y="7"/>
                      <a:pt x="209" y="7"/>
                      <a:pt x="209" y="7"/>
                    </a:cubicBezTo>
                    <a:cubicBezTo>
                      <a:pt x="209" y="7"/>
                      <a:pt x="209" y="7"/>
                      <a:pt x="209" y="7"/>
                    </a:cubicBezTo>
                    <a:cubicBezTo>
                      <a:pt x="204" y="7"/>
                      <a:pt x="200" y="7"/>
                      <a:pt x="195" y="7"/>
                    </a:cubicBezTo>
                    <a:cubicBezTo>
                      <a:pt x="194" y="7"/>
                      <a:pt x="193" y="7"/>
                      <a:pt x="192" y="7"/>
                    </a:cubicBezTo>
                    <a:cubicBezTo>
                      <a:pt x="189" y="7"/>
                      <a:pt x="186" y="7"/>
                      <a:pt x="184" y="7"/>
                    </a:cubicBezTo>
                    <a:cubicBezTo>
                      <a:pt x="181" y="7"/>
                      <a:pt x="178" y="7"/>
                      <a:pt x="175" y="7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7"/>
                      <a:pt x="174" y="7"/>
                      <a:pt x="174" y="7"/>
                    </a:cubicBezTo>
                    <a:cubicBezTo>
                      <a:pt x="153" y="7"/>
                      <a:pt x="128" y="7"/>
                      <a:pt x="89" y="3"/>
                    </a:cubicBezTo>
                    <a:cubicBezTo>
                      <a:pt x="88" y="3"/>
                      <a:pt x="87" y="3"/>
                      <a:pt x="86" y="3"/>
                    </a:cubicBezTo>
                    <a:cubicBezTo>
                      <a:pt x="86" y="3"/>
                      <a:pt x="85" y="3"/>
                      <a:pt x="85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4" y="3"/>
                      <a:pt x="84" y="2"/>
                      <a:pt x="83" y="2"/>
                    </a:cubicBezTo>
                    <a:cubicBezTo>
                      <a:pt x="83" y="2"/>
                      <a:pt x="83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59" y="1"/>
                      <a:pt x="38" y="1"/>
                      <a:pt x="14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9" name="Freeform 3676">
                <a:extLst>
                  <a:ext uri="{FF2B5EF4-FFF2-40B4-BE49-F238E27FC236}">
                    <a16:creationId xmlns:a16="http://schemas.microsoft.com/office/drawing/2014/main" id="{93E7CBE5-7A5A-4139-8363-561FBABB6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3" y="3249"/>
                <a:ext cx="139" cy="12"/>
              </a:xfrm>
              <a:custGeom>
                <a:avLst/>
                <a:gdLst>
                  <a:gd name="T0" fmla="*/ 54 w 162"/>
                  <a:gd name="T1" fmla="*/ 0 h 14"/>
                  <a:gd name="T2" fmla="*/ 54 w 162"/>
                  <a:gd name="T3" fmla="*/ 0 h 14"/>
                  <a:gd name="T4" fmla="*/ 54 w 162"/>
                  <a:gd name="T5" fmla="*/ 0 h 14"/>
                  <a:gd name="T6" fmla="*/ 1 w 162"/>
                  <a:gd name="T7" fmla="*/ 1 h 14"/>
                  <a:gd name="T8" fmla="*/ 0 w 162"/>
                  <a:gd name="T9" fmla="*/ 2 h 14"/>
                  <a:gd name="T10" fmla="*/ 14 w 162"/>
                  <a:gd name="T11" fmla="*/ 8 h 14"/>
                  <a:gd name="T12" fmla="*/ 159 w 162"/>
                  <a:gd name="T13" fmla="*/ 14 h 14"/>
                  <a:gd name="T14" fmla="*/ 162 w 162"/>
                  <a:gd name="T15" fmla="*/ 9 h 14"/>
                  <a:gd name="T16" fmla="*/ 162 w 162"/>
                  <a:gd name="T17" fmla="*/ 9 h 14"/>
                  <a:gd name="T18" fmla="*/ 54 w 162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" h="14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37" y="0"/>
                      <a:pt x="18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4"/>
                      <a:pt x="7" y="6"/>
                      <a:pt x="14" y="8"/>
                    </a:cubicBezTo>
                    <a:cubicBezTo>
                      <a:pt x="64" y="10"/>
                      <a:pt x="112" y="12"/>
                      <a:pt x="159" y="14"/>
                    </a:cubicBezTo>
                    <a:cubicBezTo>
                      <a:pt x="160" y="13"/>
                      <a:pt x="161" y="11"/>
                      <a:pt x="162" y="9"/>
                    </a:cubicBezTo>
                    <a:cubicBezTo>
                      <a:pt x="162" y="9"/>
                      <a:pt x="162" y="9"/>
                      <a:pt x="162" y="9"/>
                    </a:cubicBezTo>
                    <a:cubicBezTo>
                      <a:pt x="126" y="6"/>
                      <a:pt x="90" y="3"/>
                      <a:pt x="54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0" name="Freeform 3677">
                <a:extLst>
                  <a:ext uri="{FF2B5EF4-FFF2-40B4-BE49-F238E27FC236}">
                    <a16:creationId xmlns:a16="http://schemas.microsoft.com/office/drawing/2014/main" id="{6892A417-8618-4689-8ABC-A67DA8864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6" y="3260"/>
                <a:ext cx="302" cy="32"/>
              </a:xfrm>
              <a:custGeom>
                <a:avLst/>
                <a:gdLst>
                  <a:gd name="T0" fmla="*/ 130 w 354"/>
                  <a:gd name="T1" fmla="*/ 0 h 37"/>
                  <a:gd name="T2" fmla="*/ 130 w 354"/>
                  <a:gd name="T3" fmla="*/ 0 h 37"/>
                  <a:gd name="T4" fmla="*/ 130 w 354"/>
                  <a:gd name="T5" fmla="*/ 0 h 37"/>
                  <a:gd name="T6" fmla="*/ 93 w 354"/>
                  <a:gd name="T7" fmla="*/ 4 h 37"/>
                  <a:gd name="T8" fmla="*/ 93 w 354"/>
                  <a:gd name="T9" fmla="*/ 4 h 37"/>
                  <a:gd name="T10" fmla="*/ 70 w 354"/>
                  <a:gd name="T11" fmla="*/ 17 h 37"/>
                  <a:gd name="T12" fmla="*/ 57 w 354"/>
                  <a:gd name="T13" fmla="*/ 17 h 37"/>
                  <a:gd name="T14" fmla="*/ 57 w 354"/>
                  <a:gd name="T15" fmla="*/ 17 h 37"/>
                  <a:gd name="T16" fmla="*/ 57 w 354"/>
                  <a:gd name="T17" fmla="*/ 17 h 37"/>
                  <a:gd name="T18" fmla="*/ 57 w 354"/>
                  <a:gd name="T19" fmla="*/ 17 h 37"/>
                  <a:gd name="T20" fmla="*/ 42 w 354"/>
                  <a:gd name="T21" fmla="*/ 31 h 37"/>
                  <a:gd name="T22" fmla="*/ 42 w 354"/>
                  <a:gd name="T23" fmla="*/ 31 h 37"/>
                  <a:gd name="T24" fmla="*/ 43 w 354"/>
                  <a:gd name="T25" fmla="*/ 31 h 37"/>
                  <a:gd name="T26" fmla="*/ 43 w 354"/>
                  <a:gd name="T27" fmla="*/ 31 h 37"/>
                  <a:gd name="T28" fmla="*/ 43 w 354"/>
                  <a:gd name="T29" fmla="*/ 31 h 37"/>
                  <a:gd name="T30" fmla="*/ 171 w 354"/>
                  <a:gd name="T31" fmla="*/ 37 h 37"/>
                  <a:gd name="T32" fmla="*/ 208 w 354"/>
                  <a:gd name="T33" fmla="*/ 34 h 37"/>
                  <a:gd name="T34" fmla="*/ 242 w 354"/>
                  <a:gd name="T35" fmla="*/ 29 h 37"/>
                  <a:gd name="T36" fmla="*/ 313 w 354"/>
                  <a:gd name="T37" fmla="*/ 27 h 37"/>
                  <a:gd name="T38" fmla="*/ 313 w 354"/>
                  <a:gd name="T39" fmla="*/ 27 h 37"/>
                  <a:gd name="T40" fmla="*/ 279 w 354"/>
                  <a:gd name="T41" fmla="*/ 19 h 37"/>
                  <a:gd name="T42" fmla="*/ 284 w 354"/>
                  <a:gd name="T43" fmla="*/ 18 h 37"/>
                  <a:gd name="T44" fmla="*/ 284 w 354"/>
                  <a:gd name="T45" fmla="*/ 18 h 37"/>
                  <a:gd name="T46" fmla="*/ 306 w 354"/>
                  <a:gd name="T47" fmla="*/ 19 h 37"/>
                  <a:gd name="T48" fmla="*/ 307 w 354"/>
                  <a:gd name="T49" fmla="*/ 19 h 37"/>
                  <a:gd name="T50" fmla="*/ 331 w 354"/>
                  <a:gd name="T51" fmla="*/ 19 h 37"/>
                  <a:gd name="T52" fmla="*/ 331 w 354"/>
                  <a:gd name="T53" fmla="*/ 19 h 37"/>
                  <a:gd name="T54" fmla="*/ 331 w 354"/>
                  <a:gd name="T55" fmla="*/ 19 h 37"/>
                  <a:gd name="T56" fmla="*/ 331 w 354"/>
                  <a:gd name="T57" fmla="*/ 19 h 37"/>
                  <a:gd name="T58" fmla="*/ 341 w 354"/>
                  <a:gd name="T59" fmla="*/ 19 h 37"/>
                  <a:gd name="T60" fmla="*/ 343 w 354"/>
                  <a:gd name="T61" fmla="*/ 19 h 37"/>
                  <a:gd name="T62" fmla="*/ 349 w 354"/>
                  <a:gd name="T63" fmla="*/ 19 h 37"/>
                  <a:gd name="T64" fmla="*/ 350 w 354"/>
                  <a:gd name="T65" fmla="*/ 19 h 37"/>
                  <a:gd name="T66" fmla="*/ 350 w 354"/>
                  <a:gd name="T67" fmla="*/ 19 h 37"/>
                  <a:gd name="T68" fmla="*/ 354 w 354"/>
                  <a:gd name="T69" fmla="*/ 17 h 37"/>
                  <a:gd name="T70" fmla="*/ 274 w 354"/>
                  <a:gd name="T71" fmla="*/ 7 h 37"/>
                  <a:gd name="T72" fmla="*/ 274 w 354"/>
                  <a:gd name="T73" fmla="*/ 7 h 37"/>
                  <a:gd name="T74" fmla="*/ 274 w 354"/>
                  <a:gd name="T75" fmla="*/ 7 h 37"/>
                  <a:gd name="T76" fmla="*/ 256 w 354"/>
                  <a:gd name="T77" fmla="*/ 9 h 37"/>
                  <a:gd name="T78" fmla="*/ 130 w 354"/>
                  <a:gd name="T7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4" h="37">
                    <a:moveTo>
                      <a:pt x="130" y="0"/>
                    </a:moveTo>
                    <a:cubicBezTo>
                      <a:pt x="130" y="0"/>
                      <a:pt x="130" y="0"/>
                      <a:pt x="130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19" y="1"/>
                      <a:pt x="107" y="3"/>
                      <a:pt x="93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86" y="9"/>
                      <a:pt x="76" y="13"/>
                      <a:pt x="70" y="17"/>
                    </a:cubicBezTo>
                    <a:cubicBezTo>
                      <a:pt x="65" y="17"/>
                      <a:pt x="61" y="17"/>
                      <a:pt x="57" y="17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2" y="17"/>
                      <a:pt x="0" y="25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87" y="34"/>
                      <a:pt x="127" y="35"/>
                      <a:pt x="171" y="37"/>
                    </a:cubicBezTo>
                    <a:cubicBezTo>
                      <a:pt x="182" y="36"/>
                      <a:pt x="194" y="35"/>
                      <a:pt x="208" y="34"/>
                    </a:cubicBezTo>
                    <a:cubicBezTo>
                      <a:pt x="220" y="32"/>
                      <a:pt x="231" y="31"/>
                      <a:pt x="242" y="29"/>
                    </a:cubicBezTo>
                    <a:cubicBezTo>
                      <a:pt x="267" y="29"/>
                      <a:pt x="288" y="28"/>
                      <a:pt x="313" y="27"/>
                    </a:cubicBezTo>
                    <a:cubicBezTo>
                      <a:pt x="313" y="27"/>
                      <a:pt x="313" y="27"/>
                      <a:pt x="313" y="27"/>
                    </a:cubicBezTo>
                    <a:cubicBezTo>
                      <a:pt x="313" y="25"/>
                      <a:pt x="279" y="21"/>
                      <a:pt x="279" y="19"/>
                    </a:cubicBezTo>
                    <a:cubicBezTo>
                      <a:pt x="279" y="19"/>
                      <a:pt x="280" y="19"/>
                      <a:pt x="284" y="18"/>
                    </a:cubicBezTo>
                    <a:cubicBezTo>
                      <a:pt x="284" y="18"/>
                      <a:pt x="284" y="18"/>
                      <a:pt x="284" y="18"/>
                    </a:cubicBezTo>
                    <a:cubicBezTo>
                      <a:pt x="291" y="19"/>
                      <a:pt x="298" y="19"/>
                      <a:pt x="306" y="19"/>
                    </a:cubicBezTo>
                    <a:cubicBezTo>
                      <a:pt x="306" y="19"/>
                      <a:pt x="307" y="19"/>
                      <a:pt x="307" y="19"/>
                    </a:cubicBezTo>
                    <a:cubicBezTo>
                      <a:pt x="315" y="19"/>
                      <a:pt x="323" y="19"/>
                      <a:pt x="331" y="19"/>
                    </a:cubicBezTo>
                    <a:cubicBezTo>
                      <a:pt x="331" y="19"/>
                      <a:pt x="331" y="19"/>
                      <a:pt x="331" y="19"/>
                    </a:cubicBezTo>
                    <a:cubicBezTo>
                      <a:pt x="331" y="19"/>
                      <a:pt x="331" y="19"/>
                      <a:pt x="331" y="19"/>
                    </a:cubicBezTo>
                    <a:cubicBezTo>
                      <a:pt x="331" y="19"/>
                      <a:pt x="331" y="19"/>
                      <a:pt x="331" y="19"/>
                    </a:cubicBezTo>
                    <a:cubicBezTo>
                      <a:pt x="335" y="19"/>
                      <a:pt x="338" y="19"/>
                      <a:pt x="341" y="19"/>
                    </a:cubicBezTo>
                    <a:cubicBezTo>
                      <a:pt x="342" y="19"/>
                      <a:pt x="342" y="19"/>
                      <a:pt x="343" y="19"/>
                    </a:cubicBezTo>
                    <a:cubicBezTo>
                      <a:pt x="345" y="19"/>
                      <a:pt x="347" y="19"/>
                      <a:pt x="349" y="19"/>
                    </a:cubicBezTo>
                    <a:cubicBezTo>
                      <a:pt x="349" y="19"/>
                      <a:pt x="350" y="19"/>
                      <a:pt x="350" y="19"/>
                    </a:cubicBezTo>
                    <a:cubicBezTo>
                      <a:pt x="350" y="19"/>
                      <a:pt x="350" y="19"/>
                      <a:pt x="350" y="19"/>
                    </a:cubicBezTo>
                    <a:cubicBezTo>
                      <a:pt x="352" y="18"/>
                      <a:pt x="354" y="18"/>
                      <a:pt x="354" y="17"/>
                    </a:cubicBezTo>
                    <a:cubicBezTo>
                      <a:pt x="354" y="14"/>
                      <a:pt x="283" y="12"/>
                      <a:pt x="274" y="7"/>
                    </a:cubicBezTo>
                    <a:cubicBezTo>
                      <a:pt x="274" y="7"/>
                      <a:pt x="274" y="7"/>
                      <a:pt x="274" y="7"/>
                    </a:cubicBezTo>
                    <a:cubicBezTo>
                      <a:pt x="274" y="7"/>
                      <a:pt x="274" y="7"/>
                      <a:pt x="274" y="7"/>
                    </a:cubicBezTo>
                    <a:cubicBezTo>
                      <a:pt x="270" y="8"/>
                      <a:pt x="263" y="9"/>
                      <a:pt x="256" y="9"/>
                    </a:cubicBezTo>
                    <a:cubicBezTo>
                      <a:pt x="213" y="6"/>
                      <a:pt x="173" y="3"/>
                      <a:pt x="13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1" name="Freeform 3678">
                <a:extLst>
                  <a:ext uri="{FF2B5EF4-FFF2-40B4-BE49-F238E27FC236}">
                    <a16:creationId xmlns:a16="http://schemas.microsoft.com/office/drawing/2014/main" id="{7A2C6A82-9A44-46C4-A922-2EA4C726A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" y="3358"/>
                <a:ext cx="235" cy="26"/>
              </a:xfrm>
              <a:custGeom>
                <a:avLst/>
                <a:gdLst>
                  <a:gd name="T0" fmla="*/ 193 w 276"/>
                  <a:gd name="T1" fmla="*/ 0 h 30"/>
                  <a:gd name="T2" fmla="*/ 193 w 276"/>
                  <a:gd name="T3" fmla="*/ 0 h 30"/>
                  <a:gd name="T4" fmla="*/ 143 w 276"/>
                  <a:gd name="T5" fmla="*/ 7 h 30"/>
                  <a:gd name="T6" fmla="*/ 143 w 276"/>
                  <a:gd name="T7" fmla="*/ 7 h 30"/>
                  <a:gd name="T8" fmla="*/ 77 w 276"/>
                  <a:gd name="T9" fmla="*/ 3 h 30"/>
                  <a:gd name="T10" fmla="*/ 77 w 276"/>
                  <a:gd name="T11" fmla="*/ 3 h 30"/>
                  <a:gd name="T12" fmla="*/ 11 w 276"/>
                  <a:gd name="T13" fmla="*/ 4 h 30"/>
                  <a:gd name="T14" fmla="*/ 11 w 276"/>
                  <a:gd name="T15" fmla="*/ 4 h 30"/>
                  <a:gd name="T16" fmla="*/ 11 w 276"/>
                  <a:gd name="T17" fmla="*/ 4 h 30"/>
                  <a:gd name="T18" fmla="*/ 6 w 276"/>
                  <a:gd name="T19" fmla="*/ 13 h 30"/>
                  <a:gd name="T20" fmla="*/ 0 w 276"/>
                  <a:gd name="T21" fmla="*/ 21 h 30"/>
                  <a:gd name="T22" fmla="*/ 0 w 276"/>
                  <a:gd name="T23" fmla="*/ 21 h 30"/>
                  <a:gd name="T24" fmla="*/ 62 w 276"/>
                  <a:gd name="T25" fmla="*/ 28 h 30"/>
                  <a:gd name="T26" fmla="*/ 95 w 276"/>
                  <a:gd name="T27" fmla="*/ 30 h 30"/>
                  <a:gd name="T28" fmla="*/ 95 w 276"/>
                  <a:gd name="T29" fmla="*/ 30 h 30"/>
                  <a:gd name="T30" fmla="*/ 180 w 276"/>
                  <a:gd name="T31" fmla="*/ 26 h 30"/>
                  <a:gd name="T32" fmla="*/ 164 w 276"/>
                  <a:gd name="T33" fmla="*/ 24 h 30"/>
                  <a:gd name="T34" fmla="*/ 164 w 276"/>
                  <a:gd name="T35" fmla="*/ 24 h 30"/>
                  <a:gd name="T36" fmla="*/ 188 w 276"/>
                  <a:gd name="T37" fmla="*/ 13 h 30"/>
                  <a:gd name="T38" fmla="*/ 188 w 276"/>
                  <a:gd name="T39" fmla="*/ 13 h 30"/>
                  <a:gd name="T40" fmla="*/ 235 w 276"/>
                  <a:gd name="T41" fmla="*/ 15 h 30"/>
                  <a:gd name="T42" fmla="*/ 235 w 276"/>
                  <a:gd name="T43" fmla="*/ 15 h 30"/>
                  <a:gd name="T44" fmla="*/ 276 w 276"/>
                  <a:gd name="T45" fmla="*/ 6 h 30"/>
                  <a:gd name="T46" fmla="*/ 276 w 276"/>
                  <a:gd name="T47" fmla="*/ 6 h 30"/>
                  <a:gd name="T48" fmla="*/ 196 w 276"/>
                  <a:gd name="T49" fmla="*/ 0 h 30"/>
                  <a:gd name="T50" fmla="*/ 196 w 276"/>
                  <a:gd name="T51" fmla="*/ 0 h 30"/>
                  <a:gd name="T52" fmla="*/ 194 w 276"/>
                  <a:gd name="T53" fmla="*/ 0 h 30"/>
                  <a:gd name="T54" fmla="*/ 194 w 276"/>
                  <a:gd name="T55" fmla="*/ 0 h 30"/>
                  <a:gd name="T56" fmla="*/ 194 w 276"/>
                  <a:gd name="T57" fmla="*/ 0 h 30"/>
                  <a:gd name="T58" fmla="*/ 193 w 276"/>
                  <a:gd name="T59" fmla="*/ 0 h 30"/>
                  <a:gd name="T60" fmla="*/ 193 w 276"/>
                  <a:gd name="T61" fmla="*/ 0 h 30"/>
                  <a:gd name="T62" fmla="*/ 193 w 276"/>
                  <a:gd name="T6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6" h="30">
                    <a:moveTo>
                      <a:pt x="193" y="0"/>
                    </a:moveTo>
                    <a:cubicBezTo>
                      <a:pt x="193" y="0"/>
                      <a:pt x="193" y="0"/>
                      <a:pt x="193" y="0"/>
                    </a:cubicBezTo>
                    <a:cubicBezTo>
                      <a:pt x="154" y="0"/>
                      <a:pt x="136" y="3"/>
                      <a:pt x="143" y="7"/>
                    </a:cubicBezTo>
                    <a:cubicBezTo>
                      <a:pt x="143" y="7"/>
                      <a:pt x="143" y="7"/>
                      <a:pt x="143" y="7"/>
                    </a:cubicBezTo>
                    <a:cubicBezTo>
                      <a:pt x="120" y="6"/>
                      <a:pt x="101" y="4"/>
                      <a:pt x="77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56" y="3"/>
                      <a:pt x="33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7"/>
                      <a:pt x="7" y="10"/>
                      <a:pt x="6" y="1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0" y="23"/>
                      <a:pt x="42" y="26"/>
                      <a:pt x="62" y="28"/>
                    </a:cubicBezTo>
                    <a:cubicBezTo>
                      <a:pt x="85" y="29"/>
                      <a:pt x="88" y="30"/>
                      <a:pt x="95" y="30"/>
                    </a:cubicBezTo>
                    <a:cubicBezTo>
                      <a:pt x="95" y="30"/>
                      <a:pt x="95" y="30"/>
                      <a:pt x="95" y="30"/>
                    </a:cubicBezTo>
                    <a:cubicBezTo>
                      <a:pt x="124" y="29"/>
                      <a:pt x="151" y="28"/>
                      <a:pt x="180" y="26"/>
                    </a:cubicBezTo>
                    <a:cubicBezTo>
                      <a:pt x="173" y="25"/>
                      <a:pt x="171" y="25"/>
                      <a:pt x="164" y="24"/>
                    </a:cubicBezTo>
                    <a:cubicBezTo>
                      <a:pt x="164" y="24"/>
                      <a:pt x="164" y="24"/>
                      <a:pt x="164" y="24"/>
                    </a:cubicBezTo>
                    <a:cubicBezTo>
                      <a:pt x="173" y="20"/>
                      <a:pt x="179" y="17"/>
                      <a:pt x="188" y="13"/>
                    </a:cubicBezTo>
                    <a:cubicBezTo>
                      <a:pt x="188" y="13"/>
                      <a:pt x="188" y="13"/>
                      <a:pt x="188" y="13"/>
                    </a:cubicBezTo>
                    <a:cubicBezTo>
                      <a:pt x="205" y="14"/>
                      <a:pt x="222" y="15"/>
                      <a:pt x="235" y="15"/>
                    </a:cubicBezTo>
                    <a:cubicBezTo>
                      <a:pt x="235" y="15"/>
                      <a:pt x="235" y="15"/>
                      <a:pt x="235" y="15"/>
                    </a:cubicBezTo>
                    <a:cubicBezTo>
                      <a:pt x="251" y="12"/>
                      <a:pt x="263" y="9"/>
                      <a:pt x="276" y="6"/>
                    </a:cubicBezTo>
                    <a:cubicBezTo>
                      <a:pt x="276" y="6"/>
                      <a:pt x="276" y="6"/>
                      <a:pt x="276" y="6"/>
                    </a:cubicBezTo>
                    <a:cubicBezTo>
                      <a:pt x="249" y="4"/>
                      <a:pt x="223" y="2"/>
                      <a:pt x="196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0"/>
                      <a:pt x="195" y="0"/>
                      <a:pt x="194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93" y="0"/>
                      <a:pt x="193" y="0"/>
                      <a:pt x="193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2" name="Freeform 3679">
                <a:extLst>
                  <a:ext uri="{FF2B5EF4-FFF2-40B4-BE49-F238E27FC236}">
                    <a16:creationId xmlns:a16="http://schemas.microsoft.com/office/drawing/2014/main" id="{B23098ED-2914-42DD-B2F4-108D3934D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3" y="3399"/>
                <a:ext cx="52" cy="10"/>
              </a:xfrm>
              <a:custGeom>
                <a:avLst/>
                <a:gdLst>
                  <a:gd name="T0" fmla="*/ 15 w 61"/>
                  <a:gd name="T1" fmla="*/ 0 h 12"/>
                  <a:gd name="T2" fmla="*/ 0 w 61"/>
                  <a:gd name="T3" fmla="*/ 3 h 12"/>
                  <a:gd name="T4" fmla="*/ 25 w 61"/>
                  <a:gd name="T5" fmla="*/ 10 h 12"/>
                  <a:gd name="T6" fmla="*/ 25 w 61"/>
                  <a:gd name="T7" fmla="*/ 11 h 12"/>
                  <a:gd name="T8" fmla="*/ 24 w 61"/>
                  <a:gd name="T9" fmla="*/ 12 h 12"/>
                  <a:gd name="T10" fmla="*/ 24 w 61"/>
                  <a:gd name="T11" fmla="*/ 12 h 12"/>
                  <a:gd name="T12" fmla="*/ 30 w 61"/>
                  <a:gd name="T13" fmla="*/ 11 h 12"/>
                  <a:gd name="T14" fmla="*/ 58 w 61"/>
                  <a:gd name="T15" fmla="*/ 4 h 12"/>
                  <a:gd name="T16" fmla="*/ 61 w 61"/>
                  <a:gd name="T17" fmla="*/ 4 h 12"/>
                  <a:gd name="T18" fmla="*/ 61 w 61"/>
                  <a:gd name="T19" fmla="*/ 4 h 12"/>
                  <a:gd name="T20" fmla="*/ 61 w 61"/>
                  <a:gd name="T21" fmla="*/ 4 h 12"/>
                  <a:gd name="T22" fmla="*/ 15 w 61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12">
                    <a:moveTo>
                      <a:pt x="15" y="0"/>
                    </a:moveTo>
                    <a:cubicBezTo>
                      <a:pt x="4" y="1"/>
                      <a:pt x="0" y="2"/>
                      <a:pt x="0" y="3"/>
                    </a:cubicBezTo>
                    <a:cubicBezTo>
                      <a:pt x="0" y="6"/>
                      <a:pt x="25" y="9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1"/>
                      <a:pt x="28" y="11"/>
                      <a:pt x="30" y="11"/>
                    </a:cubicBezTo>
                    <a:cubicBezTo>
                      <a:pt x="39" y="8"/>
                      <a:pt x="49" y="6"/>
                      <a:pt x="58" y="4"/>
                    </a:cubicBezTo>
                    <a:cubicBezTo>
                      <a:pt x="59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48" y="3"/>
                      <a:pt x="31" y="2"/>
                      <a:pt x="1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3" name="Freeform 3680">
                <a:extLst>
                  <a:ext uri="{FF2B5EF4-FFF2-40B4-BE49-F238E27FC236}">
                    <a16:creationId xmlns:a16="http://schemas.microsoft.com/office/drawing/2014/main" id="{A60CA85A-1EB5-484E-87CE-6612A678A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" y="3395"/>
                <a:ext cx="189" cy="34"/>
              </a:xfrm>
              <a:custGeom>
                <a:avLst/>
                <a:gdLst>
                  <a:gd name="T0" fmla="*/ 47 w 221"/>
                  <a:gd name="T1" fmla="*/ 0 h 40"/>
                  <a:gd name="T2" fmla="*/ 29 w 221"/>
                  <a:gd name="T3" fmla="*/ 0 h 40"/>
                  <a:gd name="T4" fmla="*/ 29 w 221"/>
                  <a:gd name="T5" fmla="*/ 0 h 40"/>
                  <a:gd name="T6" fmla="*/ 86 w 221"/>
                  <a:gd name="T7" fmla="*/ 20 h 40"/>
                  <a:gd name="T8" fmla="*/ 86 w 221"/>
                  <a:gd name="T9" fmla="*/ 20 h 40"/>
                  <a:gd name="T10" fmla="*/ 52 w 221"/>
                  <a:gd name="T11" fmla="*/ 19 h 40"/>
                  <a:gd name="T12" fmla="*/ 0 w 221"/>
                  <a:gd name="T13" fmla="*/ 25 h 40"/>
                  <a:gd name="T14" fmla="*/ 0 w 221"/>
                  <a:gd name="T15" fmla="*/ 25 h 40"/>
                  <a:gd name="T16" fmla="*/ 75 w 221"/>
                  <a:gd name="T17" fmla="*/ 38 h 40"/>
                  <a:gd name="T18" fmla="*/ 88 w 221"/>
                  <a:gd name="T19" fmla="*/ 39 h 40"/>
                  <a:gd name="T20" fmla="*/ 104 w 221"/>
                  <a:gd name="T21" fmla="*/ 40 h 40"/>
                  <a:gd name="T22" fmla="*/ 187 w 221"/>
                  <a:gd name="T23" fmla="*/ 39 h 40"/>
                  <a:gd name="T24" fmla="*/ 209 w 221"/>
                  <a:gd name="T25" fmla="*/ 32 h 40"/>
                  <a:gd name="T26" fmla="*/ 211 w 221"/>
                  <a:gd name="T27" fmla="*/ 29 h 40"/>
                  <a:gd name="T28" fmla="*/ 221 w 221"/>
                  <a:gd name="T29" fmla="*/ 13 h 40"/>
                  <a:gd name="T30" fmla="*/ 221 w 221"/>
                  <a:gd name="T31" fmla="*/ 13 h 40"/>
                  <a:gd name="T32" fmla="*/ 189 w 221"/>
                  <a:gd name="T33" fmla="*/ 10 h 40"/>
                  <a:gd name="T34" fmla="*/ 189 w 221"/>
                  <a:gd name="T35" fmla="*/ 10 h 40"/>
                  <a:gd name="T36" fmla="*/ 47 w 221"/>
                  <a:gd name="T37" fmla="*/ 0 h 40"/>
                  <a:gd name="T38" fmla="*/ 47 w 221"/>
                  <a:gd name="T3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40">
                    <a:moveTo>
                      <a:pt x="47" y="0"/>
                    </a:moveTo>
                    <a:cubicBezTo>
                      <a:pt x="43" y="0"/>
                      <a:pt x="36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9" y="7"/>
                      <a:pt x="66" y="13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72" y="20"/>
                      <a:pt x="62" y="19"/>
                      <a:pt x="52" y="19"/>
                    </a:cubicBezTo>
                    <a:cubicBezTo>
                      <a:pt x="33" y="21"/>
                      <a:pt x="15" y="23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30"/>
                      <a:pt x="46" y="34"/>
                      <a:pt x="75" y="38"/>
                    </a:cubicBezTo>
                    <a:cubicBezTo>
                      <a:pt x="78" y="38"/>
                      <a:pt x="85" y="39"/>
                      <a:pt x="88" y="39"/>
                    </a:cubicBezTo>
                    <a:cubicBezTo>
                      <a:pt x="94" y="40"/>
                      <a:pt x="101" y="40"/>
                      <a:pt x="104" y="40"/>
                    </a:cubicBezTo>
                    <a:cubicBezTo>
                      <a:pt x="132" y="40"/>
                      <a:pt x="160" y="40"/>
                      <a:pt x="187" y="39"/>
                    </a:cubicBezTo>
                    <a:cubicBezTo>
                      <a:pt x="195" y="37"/>
                      <a:pt x="201" y="35"/>
                      <a:pt x="209" y="32"/>
                    </a:cubicBezTo>
                    <a:cubicBezTo>
                      <a:pt x="210" y="31"/>
                      <a:pt x="210" y="30"/>
                      <a:pt x="211" y="29"/>
                    </a:cubicBezTo>
                    <a:cubicBezTo>
                      <a:pt x="214" y="23"/>
                      <a:pt x="218" y="18"/>
                      <a:pt x="221" y="13"/>
                    </a:cubicBezTo>
                    <a:cubicBezTo>
                      <a:pt x="221" y="13"/>
                      <a:pt x="221" y="13"/>
                      <a:pt x="221" y="13"/>
                    </a:cubicBezTo>
                    <a:cubicBezTo>
                      <a:pt x="211" y="12"/>
                      <a:pt x="202" y="11"/>
                      <a:pt x="189" y="10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42" y="6"/>
                      <a:pt x="96" y="3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4" name="Freeform 3681">
                <a:extLst>
                  <a:ext uri="{FF2B5EF4-FFF2-40B4-BE49-F238E27FC236}">
                    <a16:creationId xmlns:a16="http://schemas.microsoft.com/office/drawing/2014/main" id="{BAED0691-1F2F-4276-8C80-C8E6BC3EA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" y="3625"/>
                <a:ext cx="106" cy="14"/>
              </a:xfrm>
              <a:custGeom>
                <a:avLst/>
                <a:gdLst>
                  <a:gd name="T0" fmla="*/ 30 w 124"/>
                  <a:gd name="T1" fmla="*/ 0 h 16"/>
                  <a:gd name="T2" fmla="*/ 23 w 124"/>
                  <a:gd name="T3" fmla="*/ 0 h 16"/>
                  <a:gd name="T4" fmla="*/ 18 w 124"/>
                  <a:gd name="T5" fmla="*/ 1 h 16"/>
                  <a:gd name="T6" fmla="*/ 17 w 124"/>
                  <a:gd name="T7" fmla="*/ 1 h 16"/>
                  <a:gd name="T8" fmla="*/ 4 w 124"/>
                  <a:gd name="T9" fmla="*/ 1 h 16"/>
                  <a:gd name="T10" fmla="*/ 4 w 124"/>
                  <a:gd name="T11" fmla="*/ 1 h 16"/>
                  <a:gd name="T12" fmla="*/ 4 w 124"/>
                  <a:gd name="T13" fmla="*/ 1 h 16"/>
                  <a:gd name="T14" fmla="*/ 4 w 124"/>
                  <a:gd name="T15" fmla="*/ 1 h 16"/>
                  <a:gd name="T16" fmla="*/ 2 w 124"/>
                  <a:gd name="T17" fmla="*/ 1 h 16"/>
                  <a:gd name="T18" fmla="*/ 0 w 124"/>
                  <a:gd name="T19" fmla="*/ 1 h 16"/>
                  <a:gd name="T20" fmla="*/ 0 w 124"/>
                  <a:gd name="T21" fmla="*/ 1 h 16"/>
                  <a:gd name="T22" fmla="*/ 0 w 124"/>
                  <a:gd name="T23" fmla="*/ 1 h 16"/>
                  <a:gd name="T24" fmla="*/ 58 w 124"/>
                  <a:gd name="T25" fmla="*/ 16 h 16"/>
                  <a:gd name="T26" fmla="*/ 124 w 124"/>
                  <a:gd name="T27" fmla="*/ 10 h 16"/>
                  <a:gd name="T28" fmla="*/ 124 w 124"/>
                  <a:gd name="T29" fmla="*/ 10 h 16"/>
                  <a:gd name="T30" fmla="*/ 30 w 124"/>
                  <a:gd name="T31" fmla="*/ 0 h 16"/>
                  <a:gd name="T32" fmla="*/ 30 w 124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4" h="16">
                    <a:moveTo>
                      <a:pt x="30" y="0"/>
                    </a:moveTo>
                    <a:cubicBezTo>
                      <a:pt x="28" y="0"/>
                      <a:pt x="26" y="0"/>
                      <a:pt x="23" y="0"/>
                    </a:cubicBezTo>
                    <a:cubicBezTo>
                      <a:pt x="22" y="1"/>
                      <a:pt x="20" y="1"/>
                      <a:pt x="18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3" y="1"/>
                      <a:pt x="8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6"/>
                      <a:pt x="40" y="11"/>
                      <a:pt x="58" y="16"/>
                    </a:cubicBezTo>
                    <a:cubicBezTo>
                      <a:pt x="79" y="14"/>
                      <a:pt x="103" y="12"/>
                      <a:pt x="124" y="10"/>
                    </a:cubicBezTo>
                    <a:cubicBezTo>
                      <a:pt x="124" y="10"/>
                      <a:pt x="124" y="10"/>
                      <a:pt x="124" y="10"/>
                    </a:cubicBezTo>
                    <a:cubicBezTo>
                      <a:pt x="99" y="5"/>
                      <a:pt x="39" y="4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5" name="Freeform 3682">
                <a:extLst>
                  <a:ext uri="{FF2B5EF4-FFF2-40B4-BE49-F238E27FC236}">
                    <a16:creationId xmlns:a16="http://schemas.microsoft.com/office/drawing/2014/main" id="{E788F08C-40BA-4DC2-841D-A4340EB9E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3" y="3640"/>
                <a:ext cx="91" cy="20"/>
              </a:xfrm>
              <a:custGeom>
                <a:avLst/>
                <a:gdLst>
                  <a:gd name="T0" fmla="*/ 1 w 107"/>
                  <a:gd name="T1" fmla="*/ 0 h 24"/>
                  <a:gd name="T2" fmla="*/ 1 w 107"/>
                  <a:gd name="T3" fmla="*/ 0 h 24"/>
                  <a:gd name="T4" fmla="*/ 1 w 107"/>
                  <a:gd name="T5" fmla="*/ 0 h 24"/>
                  <a:gd name="T6" fmla="*/ 0 w 107"/>
                  <a:gd name="T7" fmla="*/ 1 h 24"/>
                  <a:gd name="T8" fmla="*/ 0 w 107"/>
                  <a:gd name="T9" fmla="*/ 1 h 24"/>
                  <a:gd name="T10" fmla="*/ 43 w 107"/>
                  <a:gd name="T11" fmla="*/ 24 h 24"/>
                  <a:gd name="T12" fmla="*/ 43 w 107"/>
                  <a:gd name="T13" fmla="*/ 24 h 24"/>
                  <a:gd name="T14" fmla="*/ 107 w 107"/>
                  <a:gd name="T15" fmla="*/ 20 h 24"/>
                  <a:gd name="T16" fmla="*/ 80 w 107"/>
                  <a:gd name="T17" fmla="*/ 2 h 24"/>
                  <a:gd name="T18" fmla="*/ 80 w 107"/>
                  <a:gd name="T19" fmla="*/ 2 h 24"/>
                  <a:gd name="T20" fmla="*/ 1 w 107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2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4" y="9"/>
                      <a:pt x="28" y="16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63" y="23"/>
                      <a:pt x="83" y="21"/>
                      <a:pt x="107" y="20"/>
                    </a:cubicBezTo>
                    <a:cubicBezTo>
                      <a:pt x="96" y="14"/>
                      <a:pt x="88" y="8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6" name="Freeform 3683">
                <a:extLst>
                  <a:ext uri="{FF2B5EF4-FFF2-40B4-BE49-F238E27FC236}">
                    <a16:creationId xmlns:a16="http://schemas.microsoft.com/office/drawing/2014/main" id="{B7DC7EF2-EC15-4219-ACCC-023E8CB81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8" y="3682"/>
                <a:ext cx="97" cy="14"/>
              </a:xfrm>
              <a:custGeom>
                <a:avLst/>
                <a:gdLst>
                  <a:gd name="T0" fmla="*/ 53 w 113"/>
                  <a:gd name="T1" fmla="*/ 0 h 16"/>
                  <a:gd name="T2" fmla="*/ 0 w 113"/>
                  <a:gd name="T3" fmla="*/ 7 h 16"/>
                  <a:gd name="T4" fmla="*/ 0 w 113"/>
                  <a:gd name="T5" fmla="*/ 7 h 16"/>
                  <a:gd name="T6" fmla="*/ 68 w 113"/>
                  <a:gd name="T7" fmla="*/ 13 h 16"/>
                  <a:gd name="T8" fmla="*/ 64 w 113"/>
                  <a:gd name="T9" fmla="*/ 14 h 16"/>
                  <a:gd name="T10" fmla="*/ 64 w 113"/>
                  <a:gd name="T11" fmla="*/ 14 h 16"/>
                  <a:gd name="T12" fmla="*/ 110 w 113"/>
                  <a:gd name="T13" fmla="*/ 16 h 16"/>
                  <a:gd name="T14" fmla="*/ 113 w 113"/>
                  <a:gd name="T15" fmla="*/ 8 h 16"/>
                  <a:gd name="T16" fmla="*/ 113 w 113"/>
                  <a:gd name="T17" fmla="*/ 8 h 16"/>
                  <a:gd name="T18" fmla="*/ 98 w 113"/>
                  <a:gd name="T19" fmla="*/ 2 h 16"/>
                  <a:gd name="T20" fmla="*/ 53 w 113"/>
                  <a:gd name="T21" fmla="*/ 0 h 16"/>
                  <a:gd name="T22" fmla="*/ 53 w 113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" h="16">
                    <a:moveTo>
                      <a:pt x="53" y="0"/>
                    </a:moveTo>
                    <a:cubicBezTo>
                      <a:pt x="35" y="2"/>
                      <a:pt x="17" y="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10"/>
                      <a:pt x="68" y="10"/>
                      <a:pt x="68" y="13"/>
                    </a:cubicBezTo>
                    <a:cubicBezTo>
                      <a:pt x="68" y="13"/>
                      <a:pt x="67" y="14"/>
                      <a:pt x="64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7" y="15"/>
                      <a:pt x="93" y="15"/>
                      <a:pt x="110" y="16"/>
                    </a:cubicBezTo>
                    <a:cubicBezTo>
                      <a:pt x="111" y="13"/>
                      <a:pt x="112" y="10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07" y="6"/>
                      <a:pt x="104" y="4"/>
                      <a:pt x="98" y="2"/>
                    </a:cubicBezTo>
                    <a:cubicBezTo>
                      <a:pt x="82" y="2"/>
                      <a:pt x="69" y="1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7" name="Freeform 3684">
                <a:extLst>
                  <a:ext uri="{FF2B5EF4-FFF2-40B4-BE49-F238E27FC236}">
                    <a16:creationId xmlns:a16="http://schemas.microsoft.com/office/drawing/2014/main" id="{6B338D39-12FA-45F4-948B-F3A29CEA1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5" y="3733"/>
                <a:ext cx="215" cy="12"/>
              </a:xfrm>
              <a:custGeom>
                <a:avLst/>
                <a:gdLst>
                  <a:gd name="T0" fmla="*/ 47 w 252"/>
                  <a:gd name="T1" fmla="*/ 0 h 14"/>
                  <a:gd name="T2" fmla="*/ 0 w 252"/>
                  <a:gd name="T3" fmla="*/ 2 h 14"/>
                  <a:gd name="T4" fmla="*/ 0 w 252"/>
                  <a:gd name="T5" fmla="*/ 2 h 14"/>
                  <a:gd name="T6" fmla="*/ 60 w 252"/>
                  <a:gd name="T7" fmla="*/ 13 h 14"/>
                  <a:gd name="T8" fmla="*/ 63 w 252"/>
                  <a:gd name="T9" fmla="*/ 13 h 14"/>
                  <a:gd name="T10" fmla="*/ 68 w 252"/>
                  <a:gd name="T11" fmla="*/ 13 h 14"/>
                  <a:gd name="T12" fmla="*/ 69 w 252"/>
                  <a:gd name="T13" fmla="*/ 13 h 14"/>
                  <a:gd name="T14" fmla="*/ 73 w 252"/>
                  <a:gd name="T15" fmla="*/ 13 h 14"/>
                  <a:gd name="T16" fmla="*/ 73 w 252"/>
                  <a:gd name="T17" fmla="*/ 13 h 14"/>
                  <a:gd name="T18" fmla="*/ 81 w 252"/>
                  <a:gd name="T19" fmla="*/ 12 h 14"/>
                  <a:gd name="T20" fmla="*/ 89 w 252"/>
                  <a:gd name="T21" fmla="*/ 12 h 14"/>
                  <a:gd name="T22" fmla="*/ 98 w 252"/>
                  <a:gd name="T23" fmla="*/ 12 h 14"/>
                  <a:gd name="T24" fmla="*/ 171 w 252"/>
                  <a:gd name="T25" fmla="*/ 11 h 14"/>
                  <a:gd name="T26" fmla="*/ 172 w 252"/>
                  <a:gd name="T27" fmla="*/ 11 h 14"/>
                  <a:gd name="T28" fmla="*/ 172 w 252"/>
                  <a:gd name="T29" fmla="*/ 11 h 14"/>
                  <a:gd name="T30" fmla="*/ 172 w 252"/>
                  <a:gd name="T31" fmla="*/ 11 h 14"/>
                  <a:gd name="T32" fmla="*/ 218 w 252"/>
                  <a:gd name="T33" fmla="*/ 14 h 14"/>
                  <a:gd name="T34" fmla="*/ 218 w 252"/>
                  <a:gd name="T35" fmla="*/ 14 h 14"/>
                  <a:gd name="T36" fmla="*/ 252 w 252"/>
                  <a:gd name="T37" fmla="*/ 13 h 14"/>
                  <a:gd name="T38" fmla="*/ 252 w 252"/>
                  <a:gd name="T39" fmla="*/ 13 h 14"/>
                  <a:gd name="T40" fmla="*/ 205 w 252"/>
                  <a:gd name="T41" fmla="*/ 1 h 14"/>
                  <a:gd name="T42" fmla="*/ 47 w 252"/>
                  <a:gd name="T43" fmla="*/ 0 h 14"/>
                  <a:gd name="T44" fmla="*/ 47 w 252"/>
                  <a:gd name="T4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2" h="14">
                    <a:moveTo>
                      <a:pt x="47" y="0"/>
                    </a:moveTo>
                    <a:cubicBezTo>
                      <a:pt x="34" y="1"/>
                      <a:pt x="17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9" y="6"/>
                      <a:pt x="41" y="9"/>
                      <a:pt x="60" y="13"/>
                    </a:cubicBezTo>
                    <a:cubicBezTo>
                      <a:pt x="61" y="13"/>
                      <a:pt x="62" y="13"/>
                      <a:pt x="63" y="13"/>
                    </a:cubicBezTo>
                    <a:cubicBezTo>
                      <a:pt x="65" y="13"/>
                      <a:pt x="66" y="13"/>
                      <a:pt x="68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70" y="13"/>
                      <a:pt x="71" y="13"/>
                      <a:pt x="73" y="13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6" y="13"/>
                      <a:pt x="79" y="13"/>
                      <a:pt x="81" y="12"/>
                    </a:cubicBezTo>
                    <a:cubicBezTo>
                      <a:pt x="84" y="12"/>
                      <a:pt x="87" y="12"/>
                      <a:pt x="89" y="12"/>
                    </a:cubicBezTo>
                    <a:cubicBezTo>
                      <a:pt x="92" y="12"/>
                      <a:pt x="95" y="12"/>
                      <a:pt x="98" y="12"/>
                    </a:cubicBezTo>
                    <a:cubicBezTo>
                      <a:pt x="125" y="11"/>
                      <a:pt x="151" y="11"/>
                      <a:pt x="171" y="11"/>
                    </a:cubicBezTo>
                    <a:cubicBezTo>
                      <a:pt x="171" y="11"/>
                      <a:pt x="171" y="11"/>
                      <a:pt x="172" y="11"/>
                    </a:cubicBezTo>
                    <a:cubicBezTo>
                      <a:pt x="172" y="11"/>
                      <a:pt x="172" y="11"/>
                      <a:pt x="172" y="11"/>
                    </a:cubicBezTo>
                    <a:cubicBezTo>
                      <a:pt x="172" y="11"/>
                      <a:pt x="172" y="11"/>
                      <a:pt x="172" y="11"/>
                    </a:cubicBezTo>
                    <a:cubicBezTo>
                      <a:pt x="197" y="11"/>
                      <a:pt x="214" y="11"/>
                      <a:pt x="218" y="14"/>
                    </a:cubicBezTo>
                    <a:cubicBezTo>
                      <a:pt x="218" y="14"/>
                      <a:pt x="218" y="14"/>
                      <a:pt x="218" y="14"/>
                    </a:cubicBezTo>
                    <a:cubicBezTo>
                      <a:pt x="228" y="13"/>
                      <a:pt x="238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36" y="9"/>
                      <a:pt x="221" y="5"/>
                      <a:pt x="205" y="1"/>
                    </a:cubicBezTo>
                    <a:cubicBezTo>
                      <a:pt x="153" y="1"/>
                      <a:pt x="100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8" name="Freeform 3685">
                <a:extLst>
                  <a:ext uri="{FF2B5EF4-FFF2-40B4-BE49-F238E27FC236}">
                    <a16:creationId xmlns:a16="http://schemas.microsoft.com/office/drawing/2014/main" id="{6306CDE8-D0C9-4FDB-A05E-08B6278B09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44" y="3172"/>
                <a:ext cx="502" cy="157"/>
              </a:xfrm>
              <a:custGeom>
                <a:avLst/>
                <a:gdLst>
                  <a:gd name="T0" fmla="*/ 297 w 588"/>
                  <a:gd name="T1" fmla="*/ 65 h 185"/>
                  <a:gd name="T2" fmla="*/ 438 w 588"/>
                  <a:gd name="T3" fmla="*/ 0 h 185"/>
                  <a:gd name="T4" fmla="*/ 249 w 588"/>
                  <a:gd name="T5" fmla="*/ 38 h 185"/>
                  <a:gd name="T6" fmla="*/ 209 w 588"/>
                  <a:gd name="T7" fmla="*/ 47 h 185"/>
                  <a:gd name="T8" fmla="*/ 187 w 588"/>
                  <a:gd name="T9" fmla="*/ 53 h 185"/>
                  <a:gd name="T10" fmla="*/ 140 w 588"/>
                  <a:gd name="T11" fmla="*/ 52 h 185"/>
                  <a:gd name="T12" fmla="*/ 159 w 588"/>
                  <a:gd name="T13" fmla="*/ 76 h 185"/>
                  <a:gd name="T14" fmla="*/ 164 w 588"/>
                  <a:gd name="T15" fmla="*/ 89 h 185"/>
                  <a:gd name="T16" fmla="*/ 87 w 588"/>
                  <a:gd name="T17" fmla="*/ 107 h 185"/>
                  <a:gd name="T18" fmla="*/ 81 w 588"/>
                  <a:gd name="T19" fmla="*/ 115 h 185"/>
                  <a:gd name="T20" fmla="*/ 119 w 588"/>
                  <a:gd name="T21" fmla="*/ 136 h 185"/>
                  <a:gd name="T22" fmla="*/ 85 w 588"/>
                  <a:gd name="T23" fmla="*/ 128 h 185"/>
                  <a:gd name="T24" fmla="*/ 82 w 588"/>
                  <a:gd name="T25" fmla="*/ 127 h 185"/>
                  <a:gd name="T26" fmla="*/ 44 w 588"/>
                  <a:gd name="T27" fmla="*/ 126 h 185"/>
                  <a:gd name="T28" fmla="*/ 40 w 588"/>
                  <a:gd name="T29" fmla="*/ 126 h 185"/>
                  <a:gd name="T30" fmla="*/ 68 w 588"/>
                  <a:gd name="T31" fmla="*/ 136 h 185"/>
                  <a:gd name="T32" fmla="*/ 101 w 588"/>
                  <a:gd name="T33" fmla="*/ 138 h 185"/>
                  <a:gd name="T34" fmla="*/ 105 w 588"/>
                  <a:gd name="T35" fmla="*/ 157 h 185"/>
                  <a:gd name="T36" fmla="*/ 170 w 588"/>
                  <a:gd name="T37" fmla="*/ 185 h 185"/>
                  <a:gd name="T38" fmla="*/ 174 w 588"/>
                  <a:gd name="T39" fmla="*/ 185 h 185"/>
                  <a:gd name="T40" fmla="*/ 182 w 588"/>
                  <a:gd name="T41" fmla="*/ 185 h 185"/>
                  <a:gd name="T42" fmla="*/ 200 w 588"/>
                  <a:gd name="T43" fmla="*/ 185 h 185"/>
                  <a:gd name="T44" fmla="*/ 210 w 588"/>
                  <a:gd name="T45" fmla="*/ 185 h 185"/>
                  <a:gd name="T46" fmla="*/ 246 w 588"/>
                  <a:gd name="T47" fmla="*/ 169 h 185"/>
                  <a:gd name="T48" fmla="*/ 245 w 588"/>
                  <a:gd name="T49" fmla="*/ 169 h 185"/>
                  <a:gd name="T50" fmla="*/ 248 w 588"/>
                  <a:gd name="T51" fmla="*/ 162 h 185"/>
                  <a:gd name="T52" fmla="*/ 250 w 588"/>
                  <a:gd name="T53" fmla="*/ 162 h 185"/>
                  <a:gd name="T54" fmla="*/ 274 w 588"/>
                  <a:gd name="T55" fmla="*/ 154 h 185"/>
                  <a:gd name="T56" fmla="*/ 298 w 588"/>
                  <a:gd name="T57" fmla="*/ 138 h 185"/>
                  <a:gd name="T58" fmla="*/ 356 w 588"/>
                  <a:gd name="T59" fmla="*/ 129 h 185"/>
                  <a:gd name="T60" fmla="*/ 299 w 588"/>
                  <a:gd name="T61" fmla="*/ 117 h 185"/>
                  <a:gd name="T62" fmla="*/ 330 w 588"/>
                  <a:gd name="T63" fmla="*/ 117 h 185"/>
                  <a:gd name="T64" fmla="*/ 342 w 588"/>
                  <a:gd name="T65" fmla="*/ 117 h 185"/>
                  <a:gd name="T66" fmla="*/ 324 w 588"/>
                  <a:gd name="T67" fmla="*/ 98 h 185"/>
                  <a:gd name="T68" fmla="*/ 397 w 588"/>
                  <a:gd name="T69" fmla="*/ 94 h 185"/>
                  <a:gd name="T70" fmla="*/ 399 w 588"/>
                  <a:gd name="T71" fmla="*/ 94 h 185"/>
                  <a:gd name="T72" fmla="*/ 400 w 588"/>
                  <a:gd name="T73" fmla="*/ 94 h 185"/>
                  <a:gd name="T74" fmla="*/ 416 w 588"/>
                  <a:gd name="T75" fmla="*/ 95 h 185"/>
                  <a:gd name="T76" fmla="*/ 417 w 588"/>
                  <a:gd name="T77" fmla="*/ 95 h 185"/>
                  <a:gd name="T78" fmla="*/ 389 w 588"/>
                  <a:gd name="T79" fmla="*/ 78 h 185"/>
                  <a:gd name="T80" fmla="*/ 462 w 588"/>
                  <a:gd name="T81" fmla="*/ 67 h 185"/>
                  <a:gd name="T82" fmla="*/ 422 w 588"/>
                  <a:gd name="T83" fmla="*/ 53 h 185"/>
                  <a:gd name="T84" fmla="*/ 429 w 588"/>
                  <a:gd name="T85" fmla="*/ 42 h 185"/>
                  <a:gd name="T86" fmla="*/ 527 w 588"/>
                  <a:gd name="T87" fmla="*/ 41 h 185"/>
                  <a:gd name="T88" fmla="*/ 471 w 588"/>
                  <a:gd name="T89" fmla="*/ 26 h 185"/>
                  <a:gd name="T90" fmla="*/ 474 w 588"/>
                  <a:gd name="T91" fmla="*/ 27 h 185"/>
                  <a:gd name="T92" fmla="*/ 508 w 588"/>
                  <a:gd name="T93" fmla="*/ 27 h 185"/>
                  <a:gd name="T94" fmla="*/ 438 w 588"/>
                  <a:gd name="T9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88" h="185">
                    <a:moveTo>
                      <a:pt x="311" y="87"/>
                    </a:moveTo>
                    <a:cubicBezTo>
                      <a:pt x="297" y="87"/>
                      <a:pt x="277" y="86"/>
                      <a:pt x="251" y="84"/>
                    </a:cubicBezTo>
                    <a:cubicBezTo>
                      <a:pt x="241" y="83"/>
                      <a:pt x="231" y="82"/>
                      <a:pt x="222" y="81"/>
                    </a:cubicBezTo>
                    <a:cubicBezTo>
                      <a:pt x="246" y="76"/>
                      <a:pt x="273" y="71"/>
                      <a:pt x="297" y="65"/>
                    </a:cubicBezTo>
                    <a:cubicBezTo>
                      <a:pt x="323" y="69"/>
                      <a:pt x="348" y="73"/>
                      <a:pt x="373" y="77"/>
                    </a:cubicBezTo>
                    <a:cubicBezTo>
                      <a:pt x="362" y="78"/>
                      <a:pt x="351" y="80"/>
                      <a:pt x="336" y="81"/>
                    </a:cubicBezTo>
                    <a:cubicBezTo>
                      <a:pt x="342" y="85"/>
                      <a:pt x="334" y="87"/>
                      <a:pt x="311" y="87"/>
                    </a:cubicBezTo>
                    <a:moveTo>
                      <a:pt x="438" y="0"/>
                    </a:moveTo>
                    <a:cubicBezTo>
                      <a:pt x="373" y="3"/>
                      <a:pt x="405" y="13"/>
                      <a:pt x="351" y="13"/>
                    </a:cubicBezTo>
                    <a:cubicBezTo>
                      <a:pt x="350" y="13"/>
                      <a:pt x="349" y="13"/>
                      <a:pt x="348" y="13"/>
                    </a:cubicBezTo>
                    <a:cubicBezTo>
                      <a:pt x="371" y="20"/>
                      <a:pt x="350" y="27"/>
                      <a:pt x="352" y="33"/>
                    </a:cubicBezTo>
                    <a:cubicBezTo>
                      <a:pt x="317" y="35"/>
                      <a:pt x="281" y="37"/>
                      <a:pt x="249" y="38"/>
                    </a:cubicBezTo>
                    <a:cubicBezTo>
                      <a:pt x="247" y="41"/>
                      <a:pt x="245" y="44"/>
                      <a:pt x="244" y="47"/>
                    </a:cubicBezTo>
                    <a:cubicBezTo>
                      <a:pt x="235" y="47"/>
                      <a:pt x="227" y="47"/>
                      <a:pt x="221" y="47"/>
                    </a:cubicBezTo>
                    <a:cubicBezTo>
                      <a:pt x="217" y="47"/>
                      <a:pt x="213" y="47"/>
                      <a:pt x="209" y="47"/>
                    </a:cubicBezTo>
                    <a:cubicBezTo>
                      <a:pt x="209" y="47"/>
                      <a:pt x="209" y="47"/>
                      <a:pt x="209" y="47"/>
                    </a:cubicBezTo>
                    <a:cubicBezTo>
                      <a:pt x="206" y="53"/>
                      <a:pt x="206" y="53"/>
                      <a:pt x="206" y="53"/>
                    </a:cubicBezTo>
                    <a:cubicBezTo>
                      <a:pt x="203" y="53"/>
                      <a:pt x="200" y="53"/>
                      <a:pt x="197" y="53"/>
                    </a:cubicBezTo>
                    <a:cubicBezTo>
                      <a:pt x="194" y="53"/>
                      <a:pt x="191" y="53"/>
                      <a:pt x="188" y="53"/>
                    </a:cubicBezTo>
                    <a:cubicBezTo>
                      <a:pt x="188" y="53"/>
                      <a:pt x="188" y="53"/>
                      <a:pt x="187" y="53"/>
                    </a:cubicBezTo>
                    <a:cubicBezTo>
                      <a:pt x="187" y="53"/>
                      <a:pt x="187" y="53"/>
                      <a:pt x="187" y="53"/>
                    </a:cubicBezTo>
                    <a:cubicBezTo>
                      <a:pt x="187" y="53"/>
                      <a:pt x="187" y="53"/>
                      <a:pt x="187" y="53"/>
                    </a:cubicBezTo>
                    <a:cubicBezTo>
                      <a:pt x="177" y="53"/>
                      <a:pt x="165" y="52"/>
                      <a:pt x="146" y="52"/>
                    </a:cubicBezTo>
                    <a:cubicBezTo>
                      <a:pt x="144" y="52"/>
                      <a:pt x="142" y="52"/>
                      <a:pt x="140" y="52"/>
                    </a:cubicBezTo>
                    <a:cubicBezTo>
                      <a:pt x="140" y="52"/>
                      <a:pt x="140" y="52"/>
                      <a:pt x="140" y="52"/>
                    </a:cubicBezTo>
                    <a:cubicBezTo>
                      <a:pt x="119" y="52"/>
                      <a:pt x="95" y="53"/>
                      <a:pt x="73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125" y="65"/>
                      <a:pt x="153" y="70"/>
                      <a:pt x="159" y="76"/>
                    </a:cubicBezTo>
                    <a:cubicBezTo>
                      <a:pt x="159" y="76"/>
                      <a:pt x="159" y="76"/>
                      <a:pt x="159" y="76"/>
                    </a:cubicBezTo>
                    <a:cubicBezTo>
                      <a:pt x="135" y="79"/>
                      <a:pt x="125" y="80"/>
                      <a:pt x="125" y="83"/>
                    </a:cubicBezTo>
                    <a:cubicBezTo>
                      <a:pt x="125" y="84"/>
                      <a:pt x="128" y="85"/>
                      <a:pt x="135" y="87"/>
                    </a:cubicBezTo>
                    <a:cubicBezTo>
                      <a:pt x="145" y="88"/>
                      <a:pt x="154" y="88"/>
                      <a:pt x="164" y="89"/>
                    </a:cubicBezTo>
                    <a:cubicBezTo>
                      <a:pt x="164" y="89"/>
                      <a:pt x="164" y="89"/>
                      <a:pt x="164" y="89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49" y="97"/>
                      <a:pt x="139" y="97"/>
                      <a:pt x="128" y="96"/>
                    </a:cubicBezTo>
                    <a:cubicBezTo>
                      <a:pt x="112" y="100"/>
                      <a:pt x="100" y="103"/>
                      <a:pt x="87" y="107"/>
                    </a:cubicBezTo>
                    <a:cubicBezTo>
                      <a:pt x="82" y="108"/>
                      <a:pt x="75" y="110"/>
                      <a:pt x="66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73" y="112"/>
                      <a:pt x="79" y="114"/>
                      <a:pt x="81" y="115"/>
                    </a:cubicBezTo>
                    <a:cubicBezTo>
                      <a:pt x="81" y="115"/>
                      <a:pt x="81" y="115"/>
                      <a:pt x="81" y="115"/>
                    </a:cubicBezTo>
                    <a:cubicBezTo>
                      <a:pt x="119" y="116"/>
                      <a:pt x="159" y="118"/>
                      <a:pt x="196" y="120"/>
                    </a:cubicBezTo>
                    <a:cubicBezTo>
                      <a:pt x="218" y="133"/>
                      <a:pt x="218" y="133"/>
                      <a:pt x="218" y="133"/>
                    </a:cubicBezTo>
                    <a:cubicBezTo>
                      <a:pt x="218" y="133"/>
                      <a:pt x="218" y="133"/>
                      <a:pt x="218" y="133"/>
                    </a:cubicBezTo>
                    <a:cubicBezTo>
                      <a:pt x="185" y="134"/>
                      <a:pt x="152" y="135"/>
                      <a:pt x="119" y="136"/>
                    </a:cubicBezTo>
                    <a:cubicBezTo>
                      <a:pt x="107" y="133"/>
                      <a:pt x="99" y="130"/>
                      <a:pt x="90" y="128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90" y="128"/>
                      <a:pt x="89" y="128"/>
                      <a:pt x="89" y="128"/>
                    </a:cubicBezTo>
                    <a:cubicBezTo>
                      <a:pt x="88" y="128"/>
                      <a:pt x="86" y="128"/>
                      <a:pt x="85" y="128"/>
                    </a:cubicBezTo>
                    <a:cubicBezTo>
                      <a:pt x="85" y="128"/>
                      <a:pt x="85" y="128"/>
                      <a:pt x="85" y="128"/>
                    </a:cubicBezTo>
                    <a:cubicBezTo>
                      <a:pt x="84" y="128"/>
                      <a:pt x="84" y="128"/>
                      <a:pt x="83" y="128"/>
                    </a:cubicBezTo>
                    <a:cubicBezTo>
                      <a:pt x="83" y="127"/>
                      <a:pt x="83" y="127"/>
                      <a:pt x="82" y="12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127"/>
                      <a:pt x="81" y="127"/>
                      <a:pt x="81" y="127"/>
                    </a:cubicBezTo>
                    <a:cubicBezTo>
                      <a:pt x="81" y="127"/>
                      <a:pt x="81" y="127"/>
                      <a:pt x="81" y="127"/>
                    </a:cubicBezTo>
                    <a:cubicBezTo>
                      <a:pt x="65" y="127"/>
                      <a:pt x="53" y="126"/>
                      <a:pt x="45" y="126"/>
                    </a:cubicBezTo>
                    <a:cubicBezTo>
                      <a:pt x="45" y="126"/>
                      <a:pt x="44" y="126"/>
                      <a:pt x="44" y="126"/>
                    </a:cubicBezTo>
                    <a:cubicBezTo>
                      <a:pt x="44" y="126"/>
                      <a:pt x="44" y="126"/>
                      <a:pt x="44" y="126"/>
                    </a:cubicBezTo>
                    <a:cubicBezTo>
                      <a:pt x="42" y="126"/>
                      <a:pt x="41" y="126"/>
                      <a:pt x="40" y="126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0" y="126"/>
                      <a:pt x="76" y="134"/>
                      <a:pt x="68" y="136"/>
                    </a:cubicBezTo>
                    <a:cubicBezTo>
                      <a:pt x="68" y="136"/>
                      <a:pt x="68" y="136"/>
                      <a:pt x="68" y="136"/>
                    </a:cubicBezTo>
                    <a:cubicBezTo>
                      <a:pt x="68" y="136"/>
                      <a:pt x="68" y="136"/>
                      <a:pt x="68" y="136"/>
                    </a:cubicBezTo>
                    <a:cubicBezTo>
                      <a:pt x="68" y="136"/>
                      <a:pt x="68" y="136"/>
                      <a:pt x="68" y="136"/>
                    </a:cubicBezTo>
                    <a:cubicBezTo>
                      <a:pt x="68" y="136"/>
                      <a:pt x="68" y="136"/>
                      <a:pt x="68" y="136"/>
                    </a:cubicBezTo>
                    <a:cubicBezTo>
                      <a:pt x="77" y="137"/>
                      <a:pt x="87" y="137"/>
                      <a:pt x="101" y="138"/>
                    </a:cubicBezTo>
                    <a:cubicBezTo>
                      <a:pt x="101" y="138"/>
                      <a:pt x="101" y="138"/>
                      <a:pt x="101" y="138"/>
                    </a:cubicBezTo>
                    <a:cubicBezTo>
                      <a:pt x="101" y="138"/>
                      <a:pt x="101" y="138"/>
                      <a:pt x="101" y="138"/>
                    </a:cubicBezTo>
                    <a:cubicBezTo>
                      <a:pt x="98" y="139"/>
                      <a:pt x="97" y="139"/>
                      <a:pt x="97" y="140"/>
                    </a:cubicBezTo>
                    <a:cubicBezTo>
                      <a:pt x="97" y="143"/>
                      <a:pt x="131" y="146"/>
                      <a:pt x="131" y="149"/>
                    </a:cubicBezTo>
                    <a:cubicBezTo>
                      <a:pt x="131" y="149"/>
                      <a:pt x="129" y="149"/>
                      <a:pt x="124" y="150"/>
                    </a:cubicBezTo>
                    <a:cubicBezTo>
                      <a:pt x="119" y="152"/>
                      <a:pt x="110" y="155"/>
                      <a:pt x="105" y="157"/>
                    </a:cubicBezTo>
                    <a:cubicBezTo>
                      <a:pt x="107" y="160"/>
                      <a:pt x="112" y="162"/>
                      <a:pt x="114" y="165"/>
                    </a:cubicBezTo>
                    <a:cubicBezTo>
                      <a:pt x="115" y="166"/>
                      <a:pt x="115" y="166"/>
                      <a:pt x="115" y="167"/>
                    </a:cubicBezTo>
                    <a:cubicBezTo>
                      <a:pt x="115" y="169"/>
                      <a:pt x="112" y="171"/>
                      <a:pt x="112" y="173"/>
                    </a:cubicBezTo>
                    <a:cubicBezTo>
                      <a:pt x="112" y="176"/>
                      <a:pt x="121" y="179"/>
                      <a:pt x="170" y="185"/>
                    </a:cubicBezTo>
                    <a:cubicBezTo>
                      <a:pt x="170" y="185"/>
                      <a:pt x="170" y="185"/>
                      <a:pt x="170" y="185"/>
                    </a:cubicBezTo>
                    <a:cubicBezTo>
                      <a:pt x="170" y="185"/>
                      <a:pt x="171" y="185"/>
                      <a:pt x="172" y="185"/>
                    </a:cubicBezTo>
                    <a:cubicBezTo>
                      <a:pt x="172" y="185"/>
                      <a:pt x="172" y="185"/>
                      <a:pt x="172" y="185"/>
                    </a:cubicBezTo>
                    <a:cubicBezTo>
                      <a:pt x="172" y="185"/>
                      <a:pt x="173" y="185"/>
                      <a:pt x="174" y="185"/>
                    </a:cubicBezTo>
                    <a:cubicBezTo>
                      <a:pt x="174" y="185"/>
                      <a:pt x="174" y="185"/>
                      <a:pt x="174" y="185"/>
                    </a:cubicBezTo>
                    <a:cubicBezTo>
                      <a:pt x="174" y="185"/>
                      <a:pt x="174" y="185"/>
                      <a:pt x="174" y="185"/>
                    </a:cubicBezTo>
                    <a:cubicBezTo>
                      <a:pt x="174" y="185"/>
                      <a:pt x="174" y="185"/>
                      <a:pt x="174" y="185"/>
                    </a:cubicBezTo>
                    <a:cubicBezTo>
                      <a:pt x="177" y="185"/>
                      <a:pt x="179" y="185"/>
                      <a:pt x="182" y="185"/>
                    </a:cubicBezTo>
                    <a:cubicBezTo>
                      <a:pt x="185" y="185"/>
                      <a:pt x="188" y="185"/>
                      <a:pt x="191" y="185"/>
                    </a:cubicBezTo>
                    <a:cubicBezTo>
                      <a:pt x="191" y="185"/>
                      <a:pt x="191" y="185"/>
                      <a:pt x="191" y="185"/>
                    </a:cubicBezTo>
                    <a:cubicBezTo>
                      <a:pt x="191" y="185"/>
                      <a:pt x="191" y="185"/>
                      <a:pt x="191" y="185"/>
                    </a:cubicBezTo>
                    <a:cubicBezTo>
                      <a:pt x="194" y="185"/>
                      <a:pt x="197" y="185"/>
                      <a:pt x="200" y="185"/>
                    </a:cubicBezTo>
                    <a:cubicBezTo>
                      <a:pt x="203" y="185"/>
                      <a:pt x="207" y="185"/>
                      <a:pt x="210" y="185"/>
                    </a:cubicBezTo>
                    <a:cubicBezTo>
                      <a:pt x="210" y="185"/>
                      <a:pt x="210" y="185"/>
                      <a:pt x="210" y="185"/>
                    </a:cubicBezTo>
                    <a:cubicBezTo>
                      <a:pt x="210" y="185"/>
                      <a:pt x="210" y="185"/>
                      <a:pt x="210" y="185"/>
                    </a:cubicBezTo>
                    <a:cubicBezTo>
                      <a:pt x="210" y="185"/>
                      <a:pt x="210" y="185"/>
                      <a:pt x="210" y="185"/>
                    </a:cubicBezTo>
                    <a:cubicBezTo>
                      <a:pt x="218" y="185"/>
                      <a:pt x="226" y="185"/>
                      <a:pt x="234" y="185"/>
                    </a:cubicBezTo>
                    <a:cubicBezTo>
                      <a:pt x="235" y="185"/>
                      <a:pt x="235" y="185"/>
                      <a:pt x="236" y="185"/>
                    </a:cubicBezTo>
                    <a:cubicBezTo>
                      <a:pt x="239" y="180"/>
                      <a:pt x="243" y="174"/>
                      <a:pt x="246" y="169"/>
                    </a:cubicBezTo>
                    <a:cubicBezTo>
                      <a:pt x="246" y="169"/>
                      <a:pt x="246" y="169"/>
                      <a:pt x="246" y="169"/>
                    </a:cubicBezTo>
                    <a:cubicBezTo>
                      <a:pt x="246" y="169"/>
                      <a:pt x="246" y="169"/>
                      <a:pt x="246" y="169"/>
                    </a:cubicBezTo>
                    <a:cubicBezTo>
                      <a:pt x="246" y="169"/>
                      <a:pt x="246" y="169"/>
                      <a:pt x="246" y="169"/>
                    </a:cubicBezTo>
                    <a:cubicBezTo>
                      <a:pt x="246" y="169"/>
                      <a:pt x="246" y="169"/>
                      <a:pt x="246" y="169"/>
                    </a:cubicBezTo>
                    <a:cubicBezTo>
                      <a:pt x="246" y="169"/>
                      <a:pt x="245" y="169"/>
                      <a:pt x="245" y="169"/>
                    </a:cubicBezTo>
                    <a:cubicBezTo>
                      <a:pt x="245" y="169"/>
                      <a:pt x="245" y="169"/>
                      <a:pt x="245" y="169"/>
                    </a:cubicBezTo>
                    <a:cubicBezTo>
                      <a:pt x="225" y="165"/>
                      <a:pt x="210" y="161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37" y="161"/>
                      <a:pt x="242" y="162"/>
                      <a:pt x="248" y="162"/>
                    </a:cubicBezTo>
                    <a:cubicBezTo>
                      <a:pt x="248" y="162"/>
                      <a:pt x="248" y="162"/>
                      <a:pt x="248" y="162"/>
                    </a:cubicBezTo>
                    <a:cubicBezTo>
                      <a:pt x="249" y="162"/>
                      <a:pt x="249" y="162"/>
                      <a:pt x="249" y="162"/>
                    </a:cubicBezTo>
                    <a:cubicBezTo>
                      <a:pt x="249" y="162"/>
                      <a:pt x="249" y="162"/>
                      <a:pt x="250" y="162"/>
                    </a:cubicBezTo>
                    <a:cubicBezTo>
                      <a:pt x="250" y="162"/>
                      <a:pt x="250" y="162"/>
                      <a:pt x="250" y="162"/>
                    </a:cubicBezTo>
                    <a:cubicBezTo>
                      <a:pt x="250" y="162"/>
                      <a:pt x="250" y="162"/>
                      <a:pt x="250" y="162"/>
                    </a:cubicBezTo>
                    <a:cubicBezTo>
                      <a:pt x="251" y="162"/>
                      <a:pt x="251" y="162"/>
                      <a:pt x="251" y="162"/>
                    </a:cubicBezTo>
                    <a:cubicBezTo>
                      <a:pt x="251" y="162"/>
                      <a:pt x="251" y="162"/>
                      <a:pt x="251" y="162"/>
                    </a:cubicBezTo>
                    <a:cubicBezTo>
                      <a:pt x="256" y="159"/>
                      <a:pt x="265" y="156"/>
                      <a:pt x="274" y="154"/>
                    </a:cubicBezTo>
                    <a:cubicBezTo>
                      <a:pt x="274" y="154"/>
                      <a:pt x="274" y="154"/>
                      <a:pt x="274" y="154"/>
                    </a:cubicBezTo>
                    <a:cubicBezTo>
                      <a:pt x="272" y="153"/>
                      <a:pt x="271" y="152"/>
                      <a:pt x="271" y="151"/>
                    </a:cubicBezTo>
                    <a:cubicBezTo>
                      <a:pt x="271" y="147"/>
                      <a:pt x="301" y="145"/>
                      <a:pt x="301" y="141"/>
                    </a:cubicBezTo>
                    <a:cubicBezTo>
                      <a:pt x="301" y="140"/>
                      <a:pt x="300" y="139"/>
                      <a:pt x="298" y="138"/>
                    </a:cubicBezTo>
                    <a:cubicBezTo>
                      <a:pt x="298" y="138"/>
                      <a:pt x="298" y="138"/>
                      <a:pt x="298" y="138"/>
                    </a:cubicBezTo>
                    <a:cubicBezTo>
                      <a:pt x="306" y="136"/>
                      <a:pt x="314" y="134"/>
                      <a:pt x="319" y="133"/>
                    </a:cubicBezTo>
                    <a:cubicBezTo>
                      <a:pt x="334" y="132"/>
                      <a:pt x="357" y="133"/>
                      <a:pt x="357" y="130"/>
                    </a:cubicBezTo>
                    <a:cubicBezTo>
                      <a:pt x="357" y="130"/>
                      <a:pt x="357" y="130"/>
                      <a:pt x="356" y="129"/>
                    </a:cubicBezTo>
                    <a:cubicBezTo>
                      <a:pt x="334" y="125"/>
                      <a:pt x="316" y="121"/>
                      <a:pt x="298" y="117"/>
                    </a:cubicBezTo>
                    <a:cubicBezTo>
                      <a:pt x="298" y="117"/>
                      <a:pt x="298" y="117"/>
                      <a:pt x="298" y="117"/>
                    </a:cubicBezTo>
                    <a:cubicBezTo>
                      <a:pt x="298" y="117"/>
                      <a:pt x="298" y="117"/>
                      <a:pt x="299" y="117"/>
                    </a:cubicBezTo>
                    <a:cubicBezTo>
                      <a:pt x="299" y="117"/>
                      <a:pt x="299" y="117"/>
                      <a:pt x="299" y="117"/>
                    </a:cubicBezTo>
                    <a:cubicBezTo>
                      <a:pt x="306" y="117"/>
                      <a:pt x="312" y="117"/>
                      <a:pt x="319" y="117"/>
                    </a:cubicBezTo>
                    <a:cubicBezTo>
                      <a:pt x="319" y="117"/>
                      <a:pt x="319" y="117"/>
                      <a:pt x="319" y="117"/>
                    </a:cubicBezTo>
                    <a:cubicBezTo>
                      <a:pt x="319" y="117"/>
                      <a:pt x="319" y="117"/>
                      <a:pt x="319" y="117"/>
                    </a:cubicBezTo>
                    <a:cubicBezTo>
                      <a:pt x="323" y="117"/>
                      <a:pt x="326" y="117"/>
                      <a:pt x="330" y="117"/>
                    </a:cubicBezTo>
                    <a:cubicBezTo>
                      <a:pt x="334" y="117"/>
                      <a:pt x="338" y="117"/>
                      <a:pt x="341" y="117"/>
                    </a:cubicBezTo>
                    <a:cubicBezTo>
                      <a:pt x="341" y="117"/>
                      <a:pt x="342" y="117"/>
                      <a:pt x="342" y="117"/>
                    </a:cubicBezTo>
                    <a:cubicBezTo>
                      <a:pt x="342" y="117"/>
                      <a:pt x="342" y="117"/>
                      <a:pt x="342" y="117"/>
                    </a:cubicBezTo>
                    <a:cubicBezTo>
                      <a:pt x="342" y="117"/>
                      <a:pt x="342" y="117"/>
                      <a:pt x="342" y="117"/>
                    </a:cubicBezTo>
                    <a:cubicBezTo>
                      <a:pt x="345" y="117"/>
                      <a:pt x="348" y="117"/>
                      <a:pt x="351" y="117"/>
                    </a:cubicBezTo>
                    <a:cubicBezTo>
                      <a:pt x="355" y="117"/>
                      <a:pt x="359" y="117"/>
                      <a:pt x="364" y="117"/>
                    </a:cubicBezTo>
                    <a:cubicBezTo>
                      <a:pt x="370" y="108"/>
                      <a:pt x="370" y="108"/>
                      <a:pt x="370" y="108"/>
                    </a:cubicBezTo>
                    <a:cubicBezTo>
                      <a:pt x="355" y="105"/>
                      <a:pt x="340" y="101"/>
                      <a:pt x="324" y="98"/>
                    </a:cubicBezTo>
                    <a:cubicBezTo>
                      <a:pt x="324" y="98"/>
                      <a:pt x="324" y="98"/>
                      <a:pt x="324" y="98"/>
                    </a:cubicBezTo>
                    <a:cubicBezTo>
                      <a:pt x="342" y="98"/>
                      <a:pt x="358" y="98"/>
                      <a:pt x="376" y="98"/>
                    </a:cubicBezTo>
                    <a:cubicBezTo>
                      <a:pt x="381" y="97"/>
                      <a:pt x="389" y="95"/>
                      <a:pt x="397" y="94"/>
                    </a:cubicBezTo>
                    <a:cubicBezTo>
                      <a:pt x="397" y="94"/>
                      <a:pt x="397" y="94"/>
                      <a:pt x="397" y="94"/>
                    </a:cubicBezTo>
                    <a:cubicBezTo>
                      <a:pt x="397" y="94"/>
                      <a:pt x="397" y="94"/>
                      <a:pt x="397" y="94"/>
                    </a:cubicBezTo>
                    <a:cubicBezTo>
                      <a:pt x="397" y="94"/>
                      <a:pt x="397" y="94"/>
                      <a:pt x="397" y="94"/>
                    </a:cubicBezTo>
                    <a:cubicBezTo>
                      <a:pt x="398" y="94"/>
                      <a:pt x="398" y="94"/>
                      <a:pt x="398" y="94"/>
                    </a:cubicBezTo>
                    <a:cubicBezTo>
                      <a:pt x="398" y="94"/>
                      <a:pt x="399" y="94"/>
                      <a:pt x="399" y="94"/>
                    </a:cubicBezTo>
                    <a:cubicBezTo>
                      <a:pt x="399" y="94"/>
                      <a:pt x="399" y="94"/>
                      <a:pt x="399" y="94"/>
                    </a:cubicBezTo>
                    <a:cubicBezTo>
                      <a:pt x="399" y="94"/>
                      <a:pt x="399" y="94"/>
                      <a:pt x="400" y="94"/>
                    </a:cubicBezTo>
                    <a:cubicBezTo>
                      <a:pt x="400" y="94"/>
                      <a:pt x="400" y="94"/>
                      <a:pt x="400" y="94"/>
                    </a:cubicBezTo>
                    <a:cubicBezTo>
                      <a:pt x="400" y="94"/>
                      <a:pt x="400" y="94"/>
                      <a:pt x="400" y="94"/>
                    </a:cubicBezTo>
                    <a:cubicBezTo>
                      <a:pt x="400" y="94"/>
                      <a:pt x="400" y="94"/>
                      <a:pt x="400" y="94"/>
                    </a:cubicBezTo>
                    <a:cubicBezTo>
                      <a:pt x="400" y="94"/>
                      <a:pt x="400" y="94"/>
                      <a:pt x="400" y="94"/>
                    </a:cubicBezTo>
                    <a:cubicBezTo>
                      <a:pt x="407" y="95"/>
                      <a:pt x="412" y="95"/>
                      <a:pt x="416" y="95"/>
                    </a:cubicBezTo>
                    <a:cubicBezTo>
                      <a:pt x="416" y="95"/>
                      <a:pt x="416" y="95"/>
                      <a:pt x="416" y="95"/>
                    </a:cubicBezTo>
                    <a:cubicBezTo>
                      <a:pt x="416" y="95"/>
                      <a:pt x="416" y="95"/>
                      <a:pt x="417" y="95"/>
                    </a:cubicBezTo>
                    <a:cubicBezTo>
                      <a:pt x="417" y="95"/>
                      <a:pt x="417" y="95"/>
                      <a:pt x="417" y="95"/>
                    </a:cubicBezTo>
                    <a:cubicBezTo>
                      <a:pt x="417" y="95"/>
                      <a:pt x="417" y="95"/>
                      <a:pt x="417" y="95"/>
                    </a:cubicBezTo>
                    <a:cubicBezTo>
                      <a:pt x="417" y="95"/>
                      <a:pt x="417" y="95"/>
                      <a:pt x="417" y="95"/>
                    </a:cubicBezTo>
                    <a:cubicBezTo>
                      <a:pt x="431" y="95"/>
                      <a:pt x="429" y="92"/>
                      <a:pt x="430" y="90"/>
                    </a:cubicBezTo>
                    <a:cubicBezTo>
                      <a:pt x="430" y="90"/>
                      <a:pt x="430" y="90"/>
                      <a:pt x="430" y="90"/>
                    </a:cubicBezTo>
                    <a:cubicBezTo>
                      <a:pt x="415" y="86"/>
                      <a:pt x="404" y="82"/>
                      <a:pt x="389" y="78"/>
                    </a:cubicBezTo>
                    <a:cubicBezTo>
                      <a:pt x="389" y="78"/>
                      <a:pt x="389" y="78"/>
                      <a:pt x="389" y="78"/>
                    </a:cubicBezTo>
                    <a:cubicBezTo>
                      <a:pt x="394" y="76"/>
                      <a:pt x="403" y="74"/>
                      <a:pt x="411" y="71"/>
                    </a:cubicBezTo>
                    <a:cubicBezTo>
                      <a:pt x="411" y="71"/>
                      <a:pt x="411" y="71"/>
                      <a:pt x="411" y="71"/>
                    </a:cubicBezTo>
                    <a:cubicBezTo>
                      <a:pt x="409" y="71"/>
                      <a:pt x="408" y="70"/>
                      <a:pt x="408" y="70"/>
                    </a:cubicBezTo>
                    <a:cubicBezTo>
                      <a:pt x="408" y="67"/>
                      <a:pt x="441" y="68"/>
                      <a:pt x="462" y="67"/>
                    </a:cubicBezTo>
                    <a:cubicBezTo>
                      <a:pt x="462" y="67"/>
                      <a:pt x="462" y="67"/>
                      <a:pt x="462" y="67"/>
                    </a:cubicBezTo>
                    <a:cubicBezTo>
                      <a:pt x="443" y="63"/>
                      <a:pt x="423" y="59"/>
                      <a:pt x="404" y="54"/>
                    </a:cubicBezTo>
                    <a:cubicBezTo>
                      <a:pt x="404" y="54"/>
                      <a:pt x="404" y="54"/>
                      <a:pt x="404" y="54"/>
                    </a:cubicBezTo>
                    <a:cubicBezTo>
                      <a:pt x="408" y="54"/>
                      <a:pt x="415" y="54"/>
                      <a:pt x="422" y="53"/>
                    </a:cubicBezTo>
                    <a:cubicBezTo>
                      <a:pt x="440" y="52"/>
                      <a:pt x="446" y="51"/>
                      <a:pt x="446" y="50"/>
                    </a:cubicBezTo>
                    <a:cubicBezTo>
                      <a:pt x="446" y="48"/>
                      <a:pt x="428" y="45"/>
                      <a:pt x="428" y="44"/>
                    </a:cubicBezTo>
                    <a:cubicBezTo>
                      <a:pt x="428" y="44"/>
                      <a:pt x="428" y="44"/>
                      <a:pt x="428" y="44"/>
                    </a:cubicBezTo>
                    <a:cubicBezTo>
                      <a:pt x="429" y="43"/>
                      <a:pt x="429" y="43"/>
                      <a:pt x="429" y="42"/>
                    </a:cubicBezTo>
                    <a:cubicBezTo>
                      <a:pt x="449" y="43"/>
                      <a:pt x="470" y="45"/>
                      <a:pt x="493" y="46"/>
                    </a:cubicBezTo>
                    <a:cubicBezTo>
                      <a:pt x="493" y="46"/>
                      <a:pt x="493" y="46"/>
                      <a:pt x="493" y="46"/>
                    </a:cubicBezTo>
                    <a:cubicBezTo>
                      <a:pt x="510" y="45"/>
                      <a:pt x="526" y="44"/>
                      <a:pt x="543" y="43"/>
                    </a:cubicBezTo>
                    <a:cubicBezTo>
                      <a:pt x="540" y="42"/>
                      <a:pt x="533" y="41"/>
                      <a:pt x="527" y="41"/>
                    </a:cubicBezTo>
                    <a:cubicBezTo>
                      <a:pt x="475" y="36"/>
                      <a:pt x="461" y="34"/>
                      <a:pt x="461" y="33"/>
                    </a:cubicBezTo>
                    <a:cubicBezTo>
                      <a:pt x="461" y="31"/>
                      <a:pt x="475" y="30"/>
                      <a:pt x="475" y="28"/>
                    </a:cubicBezTo>
                    <a:cubicBezTo>
                      <a:pt x="475" y="28"/>
                      <a:pt x="474" y="27"/>
                      <a:pt x="470" y="26"/>
                    </a:cubicBezTo>
                    <a:cubicBezTo>
                      <a:pt x="471" y="26"/>
                      <a:pt x="471" y="26"/>
                      <a:pt x="471" y="26"/>
                    </a:cubicBezTo>
                    <a:cubicBezTo>
                      <a:pt x="472" y="26"/>
                      <a:pt x="473" y="26"/>
                      <a:pt x="474" y="27"/>
                    </a:cubicBezTo>
                    <a:cubicBezTo>
                      <a:pt x="474" y="27"/>
                      <a:pt x="474" y="27"/>
                      <a:pt x="474" y="27"/>
                    </a:cubicBezTo>
                    <a:cubicBezTo>
                      <a:pt x="474" y="27"/>
                      <a:pt x="474" y="27"/>
                      <a:pt x="474" y="27"/>
                    </a:cubicBezTo>
                    <a:cubicBezTo>
                      <a:pt x="474" y="27"/>
                      <a:pt x="474" y="27"/>
                      <a:pt x="474" y="27"/>
                    </a:cubicBezTo>
                    <a:cubicBezTo>
                      <a:pt x="475" y="27"/>
                      <a:pt x="475" y="27"/>
                      <a:pt x="475" y="27"/>
                    </a:cubicBezTo>
                    <a:cubicBezTo>
                      <a:pt x="475" y="27"/>
                      <a:pt x="475" y="27"/>
                      <a:pt x="476" y="27"/>
                    </a:cubicBezTo>
                    <a:cubicBezTo>
                      <a:pt x="476" y="27"/>
                      <a:pt x="476" y="27"/>
                      <a:pt x="476" y="27"/>
                    </a:cubicBezTo>
                    <a:cubicBezTo>
                      <a:pt x="489" y="27"/>
                      <a:pt x="499" y="27"/>
                      <a:pt x="508" y="27"/>
                    </a:cubicBezTo>
                    <a:cubicBezTo>
                      <a:pt x="508" y="27"/>
                      <a:pt x="508" y="27"/>
                      <a:pt x="508" y="27"/>
                    </a:cubicBezTo>
                    <a:cubicBezTo>
                      <a:pt x="588" y="27"/>
                      <a:pt x="479" y="12"/>
                      <a:pt x="485" y="4"/>
                    </a:cubicBezTo>
                    <a:cubicBezTo>
                      <a:pt x="485" y="4"/>
                      <a:pt x="485" y="4"/>
                      <a:pt x="485" y="4"/>
                    </a:cubicBezTo>
                    <a:cubicBezTo>
                      <a:pt x="468" y="2"/>
                      <a:pt x="455" y="2"/>
                      <a:pt x="438" y="0"/>
                    </a:cubicBezTo>
                    <a:cubicBezTo>
                      <a:pt x="438" y="0"/>
                      <a:pt x="438" y="0"/>
                      <a:pt x="438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9" name="Freeform 3686">
                <a:extLst>
                  <a:ext uri="{FF2B5EF4-FFF2-40B4-BE49-F238E27FC236}">
                    <a16:creationId xmlns:a16="http://schemas.microsoft.com/office/drawing/2014/main" id="{99FEB3AA-7BDD-4346-8CC9-F2F7FDD6F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7" y="3287"/>
                <a:ext cx="295" cy="79"/>
              </a:xfrm>
              <a:custGeom>
                <a:avLst/>
                <a:gdLst>
                  <a:gd name="T0" fmla="*/ 216 w 345"/>
                  <a:gd name="T1" fmla="*/ 0 h 92"/>
                  <a:gd name="T2" fmla="*/ 187 w 345"/>
                  <a:gd name="T3" fmla="*/ 16 h 92"/>
                  <a:gd name="T4" fmla="*/ 163 w 345"/>
                  <a:gd name="T5" fmla="*/ 31 h 92"/>
                  <a:gd name="T6" fmla="*/ 163 w 345"/>
                  <a:gd name="T7" fmla="*/ 31 h 92"/>
                  <a:gd name="T8" fmla="*/ 160 w 345"/>
                  <a:gd name="T9" fmla="*/ 31 h 92"/>
                  <a:gd name="T10" fmla="*/ 158 w 345"/>
                  <a:gd name="T11" fmla="*/ 31 h 92"/>
                  <a:gd name="T12" fmla="*/ 156 w 345"/>
                  <a:gd name="T13" fmla="*/ 31 h 92"/>
                  <a:gd name="T14" fmla="*/ 114 w 345"/>
                  <a:gd name="T15" fmla="*/ 29 h 92"/>
                  <a:gd name="T16" fmla="*/ 114 w 345"/>
                  <a:gd name="T17" fmla="*/ 29 h 92"/>
                  <a:gd name="T18" fmla="*/ 92 w 345"/>
                  <a:gd name="T19" fmla="*/ 32 h 92"/>
                  <a:gd name="T20" fmla="*/ 67 w 345"/>
                  <a:gd name="T21" fmla="*/ 35 h 92"/>
                  <a:gd name="T22" fmla="*/ 62 w 345"/>
                  <a:gd name="T23" fmla="*/ 35 h 92"/>
                  <a:gd name="T24" fmla="*/ 61 w 345"/>
                  <a:gd name="T25" fmla="*/ 35 h 92"/>
                  <a:gd name="T26" fmla="*/ 105 w 345"/>
                  <a:gd name="T27" fmla="*/ 41 h 92"/>
                  <a:gd name="T28" fmla="*/ 116 w 345"/>
                  <a:gd name="T29" fmla="*/ 50 h 92"/>
                  <a:gd name="T30" fmla="*/ 95 w 345"/>
                  <a:gd name="T31" fmla="*/ 56 h 92"/>
                  <a:gd name="T32" fmla="*/ 60 w 345"/>
                  <a:gd name="T33" fmla="*/ 62 h 92"/>
                  <a:gd name="T34" fmla="*/ 41 w 345"/>
                  <a:gd name="T35" fmla="*/ 68 h 92"/>
                  <a:gd name="T36" fmla="*/ 41 w 345"/>
                  <a:gd name="T37" fmla="*/ 68 h 92"/>
                  <a:gd name="T38" fmla="*/ 0 w 345"/>
                  <a:gd name="T39" fmla="*/ 74 h 92"/>
                  <a:gd name="T40" fmla="*/ 12 w 345"/>
                  <a:gd name="T41" fmla="*/ 82 h 92"/>
                  <a:gd name="T42" fmla="*/ 139 w 345"/>
                  <a:gd name="T43" fmla="*/ 89 h 92"/>
                  <a:gd name="T44" fmla="*/ 238 w 345"/>
                  <a:gd name="T45" fmla="*/ 91 h 92"/>
                  <a:gd name="T46" fmla="*/ 183 w 345"/>
                  <a:gd name="T47" fmla="*/ 74 h 92"/>
                  <a:gd name="T48" fmla="*/ 183 w 345"/>
                  <a:gd name="T49" fmla="*/ 74 h 92"/>
                  <a:gd name="T50" fmla="*/ 184 w 345"/>
                  <a:gd name="T51" fmla="*/ 74 h 92"/>
                  <a:gd name="T52" fmla="*/ 184 w 345"/>
                  <a:gd name="T53" fmla="*/ 75 h 92"/>
                  <a:gd name="T54" fmla="*/ 186 w 345"/>
                  <a:gd name="T55" fmla="*/ 75 h 92"/>
                  <a:gd name="T56" fmla="*/ 212 w 345"/>
                  <a:gd name="T57" fmla="*/ 76 h 92"/>
                  <a:gd name="T58" fmla="*/ 195 w 345"/>
                  <a:gd name="T59" fmla="*/ 61 h 92"/>
                  <a:gd name="T60" fmla="*/ 192 w 345"/>
                  <a:gd name="T61" fmla="*/ 61 h 92"/>
                  <a:gd name="T62" fmla="*/ 192 w 345"/>
                  <a:gd name="T63" fmla="*/ 61 h 92"/>
                  <a:gd name="T64" fmla="*/ 291 w 345"/>
                  <a:gd name="T65" fmla="*/ 63 h 92"/>
                  <a:gd name="T66" fmla="*/ 311 w 345"/>
                  <a:gd name="T67" fmla="*/ 59 h 92"/>
                  <a:gd name="T68" fmla="*/ 345 w 345"/>
                  <a:gd name="T69" fmla="*/ 55 h 92"/>
                  <a:gd name="T70" fmla="*/ 318 w 345"/>
                  <a:gd name="T71" fmla="*/ 49 h 92"/>
                  <a:gd name="T72" fmla="*/ 260 w 345"/>
                  <a:gd name="T73" fmla="*/ 37 h 92"/>
                  <a:gd name="T74" fmla="*/ 262 w 345"/>
                  <a:gd name="T75" fmla="*/ 29 h 92"/>
                  <a:gd name="T76" fmla="*/ 253 w 345"/>
                  <a:gd name="T77" fmla="*/ 21 h 92"/>
                  <a:gd name="T78" fmla="*/ 279 w 345"/>
                  <a:gd name="T79" fmla="*/ 13 h 92"/>
                  <a:gd name="T80" fmla="*/ 249 w 345"/>
                  <a:gd name="T81" fmla="*/ 2 h 92"/>
                  <a:gd name="T82" fmla="*/ 216 w 345"/>
                  <a:gd name="T8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5" h="92">
                    <a:moveTo>
                      <a:pt x="216" y="0"/>
                    </a:moveTo>
                    <a:cubicBezTo>
                      <a:pt x="216" y="0"/>
                      <a:pt x="216" y="0"/>
                      <a:pt x="216" y="0"/>
                    </a:cubicBezTo>
                    <a:cubicBezTo>
                      <a:pt x="220" y="2"/>
                      <a:pt x="222" y="3"/>
                      <a:pt x="222" y="5"/>
                    </a:cubicBezTo>
                    <a:cubicBezTo>
                      <a:pt x="222" y="10"/>
                      <a:pt x="195" y="13"/>
                      <a:pt x="187" y="16"/>
                    </a:cubicBezTo>
                    <a:cubicBezTo>
                      <a:pt x="182" y="19"/>
                      <a:pt x="174" y="21"/>
                      <a:pt x="169" y="23"/>
                    </a:cubicBezTo>
                    <a:cubicBezTo>
                      <a:pt x="163" y="31"/>
                      <a:pt x="163" y="31"/>
                      <a:pt x="163" y="31"/>
                    </a:cubicBezTo>
                    <a:cubicBezTo>
                      <a:pt x="163" y="31"/>
                      <a:pt x="163" y="31"/>
                      <a:pt x="163" y="31"/>
                    </a:cubicBezTo>
                    <a:cubicBezTo>
                      <a:pt x="163" y="31"/>
                      <a:pt x="163" y="31"/>
                      <a:pt x="163" y="31"/>
                    </a:cubicBezTo>
                    <a:cubicBezTo>
                      <a:pt x="162" y="31"/>
                      <a:pt x="161" y="31"/>
                      <a:pt x="161" y="31"/>
                    </a:cubicBezTo>
                    <a:cubicBezTo>
                      <a:pt x="161" y="31"/>
                      <a:pt x="161" y="31"/>
                      <a:pt x="160" y="31"/>
                    </a:cubicBezTo>
                    <a:cubicBezTo>
                      <a:pt x="160" y="31"/>
                      <a:pt x="159" y="31"/>
                      <a:pt x="158" y="31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57" y="31"/>
                      <a:pt x="157" y="31"/>
                      <a:pt x="157" y="31"/>
                    </a:cubicBezTo>
                    <a:cubicBezTo>
                      <a:pt x="157" y="31"/>
                      <a:pt x="156" y="31"/>
                      <a:pt x="156" y="31"/>
                    </a:cubicBezTo>
                    <a:cubicBezTo>
                      <a:pt x="137" y="29"/>
                      <a:pt x="125" y="29"/>
                      <a:pt x="116" y="29"/>
                    </a:cubicBezTo>
                    <a:cubicBezTo>
                      <a:pt x="115" y="29"/>
                      <a:pt x="114" y="29"/>
                      <a:pt x="114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00" y="29"/>
                      <a:pt x="96" y="30"/>
                      <a:pt x="92" y="32"/>
                    </a:cubicBezTo>
                    <a:cubicBezTo>
                      <a:pt x="92" y="32"/>
                      <a:pt x="92" y="32"/>
                      <a:pt x="92" y="32"/>
                    </a:cubicBezTo>
                    <a:cubicBezTo>
                      <a:pt x="92" y="32"/>
                      <a:pt x="92" y="32"/>
                      <a:pt x="92" y="32"/>
                    </a:cubicBezTo>
                    <a:cubicBezTo>
                      <a:pt x="88" y="33"/>
                      <a:pt x="83" y="35"/>
                      <a:pt x="67" y="35"/>
                    </a:cubicBezTo>
                    <a:cubicBezTo>
                      <a:pt x="65" y="35"/>
                      <a:pt x="64" y="35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77" y="37"/>
                      <a:pt x="89" y="39"/>
                      <a:pt x="105" y="41"/>
                    </a:cubicBezTo>
                    <a:cubicBezTo>
                      <a:pt x="110" y="44"/>
                      <a:pt x="111" y="47"/>
                      <a:pt x="116" y="50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5" y="52"/>
                      <a:pt x="114" y="53"/>
                      <a:pt x="113" y="55"/>
                    </a:cubicBezTo>
                    <a:cubicBezTo>
                      <a:pt x="106" y="55"/>
                      <a:pt x="102" y="55"/>
                      <a:pt x="95" y="56"/>
                    </a:cubicBezTo>
                    <a:cubicBezTo>
                      <a:pt x="83" y="58"/>
                      <a:pt x="72" y="60"/>
                      <a:pt x="60" y="62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52" y="64"/>
                      <a:pt x="65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0" y="68"/>
                      <a:pt x="40" y="68"/>
                      <a:pt x="39" y="68"/>
                    </a:cubicBezTo>
                    <a:cubicBezTo>
                      <a:pt x="24" y="70"/>
                      <a:pt x="12" y="72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77"/>
                      <a:pt x="7" y="79"/>
                      <a:pt x="12" y="82"/>
                    </a:cubicBezTo>
                    <a:cubicBezTo>
                      <a:pt x="46" y="83"/>
                      <a:pt x="76" y="85"/>
                      <a:pt x="109" y="86"/>
                    </a:cubicBezTo>
                    <a:cubicBezTo>
                      <a:pt x="119" y="87"/>
                      <a:pt x="129" y="88"/>
                      <a:pt x="139" y="89"/>
                    </a:cubicBezTo>
                    <a:cubicBezTo>
                      <a:pt x="166" y="90"/>
                      <a:pt x="193" y="91"/>
                      <a:pt x="220" y="92"/>
                    </a:cubicBezTo>
                    <a:cubicBezTo>
                      <a:pt x="227" y="92"/>
                      <a:pt x="234" y="91"/>
                      <a:pt x="238" y="91"/>
                    </a:cubicBezTo>
                    <a:cubicBezTo>
                      <a:pt x="236" y="88"/>
                      <a:pt x="231" y="85"/>
                      <a:pt x="226" y="83"/>
                    </a:cubicBezTo>
                    <a:cubicBezTo>
                      <a:pt x="214" y="80"/>
                      <a:pt x="199" y="77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4" y="74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5" y="75"/>
                      <a:pt x="185" y="75"/>
                    </a:cubicBezTo>
                    <a:cubicBezTo>
                      <a:pt x="185" y="75"/>
                      <a:pt x="185" y="75"/>
                      <a:pt x="186" y="75"/>
                    </a:cubicBezTo>
                    <a:cubicBezTo>
                      <a:pt x="196" y="75"/>
                      <a:pt x="205" y="76"/>
                      <a:pt x="212" y="76"/>
                    </a:cubicBezTo>
                    <a:cubicBezTo>
                      <a:pt x="212" y="76"/>
                      <a:pt x="212" y="76"/>
                      <a:pt x="212" y="76"/>
                    </a:cubicBezTo>
                    <a:cubicBezTo>
                      <a:pt x="245" y="76"/>
                      <a:pt x="241" y="69"/>
                      <a:pt x="196" y="61"/>
                    </a:cubicBezTo>
                    <a:cubicBezTo>
                      <a:pt x="195" y="61"/>
                      <a:pt x="195" y="61"/>
                      <a:pt x="195" y="61"/>
                    </a:cubicBezTo>
                    <a:cubicBezTo>
                      <a:pt x="194" y="61"/>
                      <a:pt x="194" y="61"/>
                      <a:pt x="194" y="61"/>
                    </a:cubicBezTo>
                    <a:cubicBezTo>
                      <a:pt x="193" y="61"/>
                      <a:pt x="193" y="61"/>
                      <a:pt x="192" y="61"/>
                    </a:cubicBezTo>
                    <a:cubicBezTo>
                      <a:pt x="192" y="61"/>
                      <a:pt x="192" y="61"/>
                      <a:pt x="192" y="61"/>
                    </a:cubicBezTo>
                    <a:cubicBezTo>
                      <a:pt x="192" y="61"/>
                      <a:pt x="192" y="61"/>
                      <a:pt x="192" y="61"/>
                    </a:cubicBezTo>
                    <a:cubicBezTo>
                      <a:pt x="192" y="61"/>
                      <a:pt x="192" y="61"/>
                      <a:pt x="192" y="61"/>
                    </a:cubicBezTo>
                    <a:cubicBezTo>
                      <a:pt x="225" y="61"/>
                      <a:pt x="258" y="62"/>
                      <a:pt x="291" y="63"/>
                    </a:cubicBezTo>
                    <a:cubicBezTo>
                      <a:pt x="291" y="63"/>
                      <a:pt x="291" y="63"/>
                      <a:pt x="291" y="63"/>
                    </a:cubicBezTo>
                    <a:cubicBezTo>
                      <a:pt x="296" y="62"/>
                      <a:pt x="303" y="61"/>
                      <a:pt x="311" y="59"/>
                    </a:cubicBezTo>
                    <a:cubicBezTo>
                      <a:pt x="314" y="60"/>
                      <a:pt x="321" y="60"/>
                      <a:pt x="324" y="60"/>
                    </a:cubicBezTo>
                    <a:cubicBezTo>
                      <a:pt x="332" y="59"/>
                      <a:pt x="340" y="57"/>
                      <a:pt x="345" y="55"/>
                    </a:cubicBezTo>
                    <a:cubicBezTo>
                      <a:pt x="345" y="55"/>
                      <a:pt x="345" y="55"/>
                      <a:pt x="345" y="55"/>
                    </a:cubicBezTo>
                    <a:cubicBezTo>
                      <a:pt x="336" y="53"/>
                      <a:pt x="327" y="51"/>
                      <a:pt x="318" y="49"/>
                    </a:cubicBezTo>
                    <a:cubicBezTo>
                      <a:pt x="318" y="49"/>
                      <a:pt x="318" y="49"/>
                      <a:pt x="318" y="49"/>
                    </a:cubicBezTo>
                    <a:cubicBezTo>
                      <a:pt x="269" y="43"/>
                      <a:pt x="260" y="40"/>
                      <a:pt x="260" y="37"/>
                    </a:cubicBezTo>
                    <a:cubicBezTo>
                      <a:pt x="260" y="35"/>
                      <a:pt x="263" y="33"/>
                      <a:pt x="263" y="31"/>
                    </a:cubicBezTo>
                    <a:cubicBezTo>
                      <a:pt x="263" y="30"/>
                      <a:pt x="263" y="30"/>
                      <a:pt x="262" y="29"/>
                    </a:cubicBezTo>
                    <a:cubicBezTo>
                      <a:pt x="260" y="26"/>
                      <a:pt x="255" y="24"/>
                      <a:pt x="253" y="21"/>
                    </a:cubicBezTo>
                    <a:cubicBezTo>
                      <a:pt x="253" y="21"/>
                      <a:pt x="253" y="21"/>
                      <a:pt x="253" y="21"/>
                    </a:cubicBezTo>
                    <a:cubicBezTo>
                      <a:pt x="258" y="19"/>
                      <a:pt x="267" y="16"/>
                      <a:pt x="272" y="14"/>
                    </a:cubicBezTo>
                    <a:cubicBezTo>
                      <a:pt x="277" y="13"/>
                      <a:pt x="279" y="13"/>
                      <a:pt x="279" y="13"/>
                    </a:cubicBezTo>
                    <a:cubicBezTo>
                      <a:pt x="279" y="10"/>
                      <a:pt x="245" y="7"/>
                      <a:pt x="245" y="4"/>
                    </a:cubicBezTo>
                    <a:cubicBezTo>
                      <a:pt x="245" y="3"/>
                      <a:pt x="246" y="3"/>
                      <a:pt x="249" y="2"/>
                    </a:cubicBezTo>
                    <a:cubicBezTo>
                      <a:pt x="249" y="2"/>
                      <a:pt x="249" y="2"/>
                      <a:pt x="249" y="2"/>
                    </a:cubicBezTo>
                    <a:cubicBezTo>
                      <a:pt x="235" y="1"/>
                      <a:pt x="225" y="1"/>
                      <a:pt x="216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0" name="Freeform 3687">
                <a:extLst>
                  <a:ext uri="{FF2B5EF4-FFF2-40B4-BE49-F238E27FC236}">
                    <a16:creationId xmlns:a16="http://schemas.microsoft.com/office/drawing/2014/main" id="{CDD03ACF-8315-4A80-8850-BF38E39A6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4" y="3339"/>
                <a:ext cx="115" cy="28"/>
              </a:xfrm>
              <a:custGeom>
                <a:avLst/>
                <a:gdLst>
                  <a:gd name="T0" fmla="*/ 9 w 135"/>
                  <a:gd name="T1" fmla="*/ 0 h 32"/>
                  <a:gd name="T2" fmla="*/ 9 w 135"/>
                  <a:gd name="T3" fmla="*/ 0 h 32"/>
                  <a:gd name="T4" fmla="*/ 9 w 135"/>
                  <a:gd name="T5" fmla="*/ 0 h 32"/>
                  <a:gd name="T6" fmla="*/ 11 w 135"/>
                  <a:gd name="T7" fmla="*/ 0 h 32"/>
                  <a:gd name="T8" fmla="*/ 12 w 135"/>
                  <a:gd name="T9" fmla="*/ 0 h 32"/>
                  <a:gd name="T10" fmla="*/ 13 w 135"/>
                  <a:gd name="T11" fmla="*/ 0 h 32"/>
                  <a:gd name="T12" fmla="*/ 29 w 135"/>
                  <a:gd name="T13" fmla="*/ 15 h 32"/>
                  <a:gd name="T14" fmla="*/ 29 w 135"/>
                  <a:gd name="T15" fmla="*/ 15 h 32"/>
                  <a:gd name="T16" fmla="*/ 3 w 135"/>
                  <a:gd name="T17" fmla="*/ 14 h 32"/>
                  <a:gd name="T18" fmla="*/ 2 w 135"/>
                  <a:gd name="T19" fmla="*/ 14 h 32"/>
                  <a:gd name="T20" fmla="*/ 1 w 135"/>
                  <a:gd name="T21" fmla="*/ 14 h 32"/>
                  <a:gd name="T22" fmla="*/ 1 w 135"/>
                  <a:gd name="T23" fmla="*/ 13 h 32"/>
                  <a:gd name="T24" fmla="*/ 1 w 135"/>
                  <a:gd name="T25" fmla="*/ 13 h 32"/>
                  <a:gd name="T26" fmla="*/ 0 w 135"/>
                  <a:gd name="T27" fmla="*/ 13 h 32"/>
                  <a:gd name="T28" fmla="*/ 0 w 135"/>
                  <a:gd name="T29" fmla="*/ 13 h 32"/>
                  <a:gd name="T30" fmla="*/ 0 w 135"/>
                  <a:gd name="T31" fmla="*/ 13 h 32"/>
                  <a:gd name="T32" fmla="*/ 43 w 135"/>
                  <a:gd name="T33" fmla="*/ 22 h 32"/>
                  <a:gd name="T34" fmla="*/ 55 w 135"/>
                  <a:gd name="T35" fmla="*/ 30 h 32"/>
                  <a:gd name="T36" fmla="*/ 119 w 135"/>
                  <a:gd name="T37" fmla="*/ 32 h 32"/>
                  <a:gd name="T38" fmla="*/ 119 w 135"/>
                  <a:gd name="T39" fmla="*/ 32 h 32"/>
                  <a:gd name="T40" fmla="*/ 121 w 135"/>
                  <a:gd name="T41" fmla="*/ 30 h 32"/>
                  <a:gd name="T42" fmla="*/ 60 w 135"/>
                  <a:gd name="T43" fmla="*/ 23 h 32"/>
                  <a:gd name="T44" fmla="*/ 60 w 135"/>
                  <a:gd name="T45" fmla="*/ 23 h 32"/>
                  <a:gd name="T46" fmla="*/ 93 w 135"/>
                  <a:gd name="T47" fmla="*/ 23 h 32"/>
                  <a:gd name="T48" fmla="*/ 93 w 135"/>
                  <a:gd name="T49" fmla="*/ 23 h 32"/>
                  <a:gd name="T50" fmla="*/ 126 w 135"/>
                  <a:gd name="T51" fmla="*/ 23 h 32"/>
                  <a:gd name="T52" fmla="*/ 126 w 135"/>
                  <a:gd name="T53" fmla="*/ 23 h 32"/>
                  <a:gd name="T54" fmla="*/ 135 w 135"/>
                  <a:gd name="T55" fmla="*/ 9 h 32"/>
                  <a:gd name="T56" fmla="*/ 108 w 135"/>
                  <a:gd name="T57" fmla="*/ 2 h 32"/>
                  <a:gd name="T58" fmla="*/ 108 w 135"/>
                  <a:gd name="T59" fmla="*/ 2 h 32"/>
                  <a:gd name="T60" fmla="*/ 108 w 135"/>
                  <a:gd name="T61" fmla="*/ 2 h 32"/>
                  <a:gd name="T62" fmla="*/ 9 w 135"/>
                  <a:gd name="T6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5" h="32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2" y="0"/>
                      <a:pt x="12" y="0"/>
                      <a:pt x="13" y="0"/>
                    </a:cubicBezTo>
                    <a:cubicBezTo>
                      <a:pt x="58" y="8"/>
                      <a:pt x="62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2" y="15"/>
                      <a:pt x="1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6" y="16"/>
                      <a:pt x="31" y="19"/>
                      <a:pt x="43" y="22"/>
                    </a:cubicBezTo>
                    <a:cubicBezTo>
                      <a:pt x="48" y="24"/>
                      <a:pt x="53" y="27"/>
                      <a:pt x="55" y="30"/>
                    </a:cubicBezTo>
                    <a:cubicBezTo>
                      <a:pt x="76" y="30"/>
                      <a:pt x="99" y="31"/>
                      <a:pt x="119" y="32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120" y="31"/>
                      <a:pt x="120" y="31"/>
                      <a:pt x="121" y="30"/>
                    </a:cubicBezTo>
                    <a:cubicBezTo>
                      <a:pt x="101" y="28"/>
                      <a:pt x="79" y="25"/>
                      <a:pt x="60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70" y="23"/>
                      <a:pt x="81" y="23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104" y="23"/>
                      <a:pt x="115" y="23"/>
                      <a:pt x="126" y="23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5" y="9"/>
                      <a:pt x="135" y="9"/>
                      <a:pt x="135" y="9"/>
                    </a:cubicBezTo>
                    <a:cubicBezTo>
                      <a:pt x="126" y="7"/>
                      <a:pt x="117" y="4"/>
                      <a:pt x="108" y="2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75" y="1"/>
                      <a:pt x="42" y="0"/>
                      <a:pt x="9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1" name="Freeform 3688">
                <a:extLst>
                  <a:ext uri="{FF2B5EF4-FFF2-40B4-BE49-F238E27FC236}">
                    <a16:creationId xmlns:a16="http://schemas.microsoft.com/office/drawing/2014/main" id="{5F6B920E-9895-4FB9-A2CA-59D8589FC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9" y="3545"/>
                <a:ext cx="226" cy="99"/>
              </a:xfrm>
              <a:custGeom>
                <a:avLst/>
                <a:gdLst>
                  <a:gd name="T0" fmla="*/ 170 w 264"/>
                  <a:gd name="T1" fmla="*/ 0 h 116"/>
                  <a:gd name="T2" fmla="*/ 87 w 264"/>
                  <a:gd name="T3" fmla="*/ 50 h 116"/>
                  <a:gd name="T4" fmla="*/ 58 w 264"/>
                  <a:gd name="T5" fmla="*/ 68 h 116"/>
                  <a:gd name="T6" fmla="*/ 33 w 264"/>
                  <a:gd name="T7" fmla="*/ 85 h 116"/>
                  <a:gd name="T8" fmla="*/ 7 w 264"/>
                  <a:gd name="T9" fmla="*/ 101 h 116"/>
                  <a:gd name="T10" fmla="*/ 7 w 264"/>
                  <a:gd name="T11" fmla="*/ 101 h 116"/>
                  <a:gd name="T12" fmla="*/ 7 w 264"/>
                  <a:gd name="T13" fmla="*/ 101 h 116"/>
                  <a:gd name="T14" fmla="*/ 82 w 264"/>
                  <a:gd name="T15" fmla="*/ 116 h 116"/>
                  <a:gd name="T16" fmla="*/ 114 w 264"/>
                  <a:gd name="T17" fmla="*/ 112 h 116"/>
                  <a:gd name="T18" fmla="*/ 114 w 264"/>
                  <a:gd name="T19" fmla="*/ 112 h 116"/>
                  <a:gd name="T20" fmla="*/ 137 w 264"/>
                  <a:gd name="T21" fmla="*/ 94 h 116"/>
                  <a:gd name="T22" fmla="*/ 187 w 264"/>
                  <a:gd name="T23" fmla="*/ 60 h 116"/>
                  <a:gd name="T24" fmla="*/ 264 w 264"/>
                  <a:gd name="T25" fmla="*/ 9 h 116"/>
                  <a:gd name="T26" fmla="*/ 264 w 264"/>
                  <a:gd name="T27" fmla="*/ 9 h 116"/>
                  <a:gd name="T28" fmla="*/ 170 w 264"/>
                  <a:gd name="T29" fmla="*/ 0 h 116"/>
                  <a:gd name="T30" fmla="*/ 170 w 264"/>
                  <a:gd name="T3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4" h="116">
                    <a:moveTo>
                      <a:pt x="170" y="0"/>
                    </a:moveTo>
                    <a:cubicBezTo>
                      <a:pt x="168" y="1"/>
                      <a:pt x="128" y="25"/>
                      <a:pt x="87" y="50"/>
                    </a:cubicBezTo>
                    <a:cubicBezTo>
                      <a:pt x="77" y="56"/>
                      <a:pt x="67" y="62"/>
                      <a:pt x="58" y="68"/>
                    </a:cubicBezTo>
                    <a:cubicBezTo>
                      <a:pt x="49" y="74"/>
                      <a:pt x="40" y="80"/>
                      <a:pt x="33" y="85"/>
                    </a:cubicBezTo>
                    <a:cubicBezTo>
                      <a:pt x="18" y="94"/>
                      <a:pt x="8" y="101"/>
                      <a:pt x="7" y="101"/>
                    </a:cubicBezTo>
                    <a:cubicBezTo>
                      <a:pt x="7" y="101"/>
                      <a:pt x="7" y="101"/>
                      <a:pt x="7" y="101"/>
                    </a:cubicBezTo>
                    <a:cubicBezTo>
                      <a:pt x="7" y="101"/>
                      <a:pt x="7" y="101"/>
                      <a:pt x="7" y="101"/>
                    </a:cubicBezTo>
                    <a:cubicBezTo>
                      <a:pt x="36" y="106"/>
                      <a:pt x="0" y="110"/>
                      <a:pt x="82" y="116"/>
                    </a:cubicBezTo>
                    <a:cubicBezTo>
                      <a:pt x="93" y="114"/>
                      <a:pt x="103" y="113"/>
                      <a:pt x="114" y="112"/>
                    </a:cubicBezTo>
                    <a:cubicBezTo>
                      <a:pt x="114" y="112"/>
                      <a:pt x="114" y="112"/>
                      <a:pt x="114" y="112"/>
                    </a:cubicBezTo>
                    <a:cubicBezTo>
                      <a:pt x="114" y="111"/>
                      <a:pt x="123" y="104"/>
                      <a:pt x="137" y="94"/>
                    </a:cubicBezTo>
                    <a:cubicBezTo>
                      <a:pt x="150" y="85"/>
                      <a:pt x="168" y="72"/>
                      <a:pt x="187" y="60"/>
                    </a:cubicBezTo>
                    <a:cubicBezTo>
                      <a:pt x="225" y="35"/>
                      <a:pt x="263" y="10"/>
                      <a:pt x="264" y="9"/>
                    </a:cubicBezTo>
                    <a:cubicBezTo>
                      <a:pt x="264" y="9"/>
                      <a:pt x="264" y="9"/>
                      <a:pt x="264" y="9"/>
                    </a:cubicBezTo>
                    <a:cubicBezTo>
                      <a:pt x="235" y="6"/>
                      <a:pt x="203" y="3"/>
                      <a:pt x="170" y="0"/>
                    </a:cubicBezTo>
                    <a:cubicBezTo>
                      <a:pt x="170" y="0"/>
                      <a:pt x="170" y="0"/>
                      <a:pt x="17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2" name="Freeform 3689">
                <a:extLst>
                  <a:ext uri="{FF2B5EF4-FFF2-40B4-BE49-F238E27FC236}">
                    <a16:creationId xmlns:a16="http://schemas.microsoft.com/office/drawing/2014/main" id="{1E65C3CF-4CA0-484E-B49E-1F1C5F2B2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" y="3657"/>
                <a:ext cx="92" cy="11"/>
              </a:xfrm>
              <a:custGeom>
                <a:avLst/>
                <a:gdLst>
                  <a:gd name="T0" fmla="*/ 65 w 108"/>
                  <a:gd name="T1" fmla="*/ 0 h 13"/>
                  <a:gd name="T2" fmla="*/ 65 w 108"/>
                  <a:gd name="T3" fmla="*/ 0 h 13"/>
                  <a:gd name="T4" fmla="*/ 1 w 108"/>
                  <a:gd name="T5" fmla="*/ 4 h 13"/>
                  <a:gd name="T6" fmla="*/ 1 w 108"/>
                  <a:gd name="T7" fmla="*/ 4 h 13"/>
                  <a:gd name="T8" fmla="*/ 0 w 108"/>
                  <a:gd name="T9" fmla="*/ 5 h 13"/>
                  <a:gd name="T10" fmla="*/ 0 w 108"/>
                  <a:gd name="T11" fmla="*/ 5 h 13"/>
                  <a:gd name="T12" fmla="*/ 91 w 108"/>
                  <a:gd name="T13" fmla="*/ 13 h 13"/>
                  <a:gd name="T14" fmla="*/ 108 w 108"/>
                  <a:gd name="T15" fmla="*/ 12 h 13"/>
                  <a:gd name="T16" fmla="*/ 108 w 108"/>
                  <a:gd name="T17" fmla="*/ 12 h 13"/>
                  <a:gd name="T18" fmla="*/ 108 w 108"/>
                  <a:gd name="T19" fmla="*/ 12 h 13"/>
                  <a:gd name="T20" fmla="*/ 65 w 108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13">
                    <a:moveTo>
                      <a:pt x="65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41" y="1"/>
                      <a:pt x="2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0" y="8"/>
                      <a:pt x="62" y="10"/>
                      <a:pt x="91" y="13"/>
                    </a:cubicBezTo>
                    <a:cubicBezTo>
                      <a:pt x="98" y="12"/>
                      <a:pt x="105" y="12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93" y="8"/>
                      <a:pt x="80" y="4"/>
                      <a:pt x="6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3" name="Freeform 3690">
                <a:extLst>
                  <a:ext uri="{FF2B5EF4-FFF2-40B4-BE49-F238E27FC236}">
                    <a16:creationId xmlns:a16="http://schemas.microsoft.com/office/drawing/2014/main" id="{F57455FC-1B6C-4BE9-9D24-942853BC5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3" y="3227"/>
                <a:ext cx="129" cy="19"/>
              </a:xfrm>
              <a:custGeom>
                <a:avLst/>
                <a:gdLst>
                  <a:gd name="T0" fmla="*/ 75 w 151"/>
                  <a:gd name="T1" fmla="*/ 0 h 22"/>
                  <a:gd name="T2" fmla="*/ 0 w 151"/>
                  <a:gd name="T3" fmla="*/ 16 h 22"/>
                  <a:gd name="T4" fmla="*/ 29 w 151"/>
                  <a:gd name="T5" fmla="*/ 19 h 22"/>
                  <a:gd name="T6" fmla="*/ 89 w 151"/>
                  <a:gd name="T7" fmla="*/ 22 h 22"/>
                  <a:gd name="T8" fmla="*/ 114 w 151"/>
                  <a:gd name="T9" fmla="*/ 16 h 22"/>
                  <a:gd name="T10" fmla="*/ 151 w 151"/>
                  <a:gd name="T11" fmla="*/ 12 h 22"/>
                  <a:gd name="T12" fmla="*/ 75 w 151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2">
                    <a:moveTo>
                      <a:pt x="75" y="0"/>
                    </a:moveTo>
                    <a:cubicBezTo>
                      <a:pt x="51" y="6"/>
                      <a:pt x="24" y="11"/>
                      <a:pt x="0" y="16"/>
                    </a:cubicBezTo>
                    <a:cubicBezTo>
                      <a:pt x="9" y="17"/>
                      <a:pt x="19" y="18"/>
                      <a:pt x="29" y="19"/>
                    </a:cubicBezTo>
                    <a:cubicBezTo>
                      <a:pt x="55" y="21"/>
                      <a:pt x="75" y="22"/>
                      <a:pt x="89" y="22"/>
                    </a:cubicBezTo>
                    <a:cubicBezTo>
                      <a:pt x="112" y="22"/>
                      <a:pt x="120" y="20"/>
                      <a:pt x="114" y="16"/>
                    </a:cubicBezTo>
                    <a:cubicBezTo>
                      <a:pt x="129" y="15"/>
                      <a:pt x="140" y="13"/>
                      <a:pt x="151" y="12"/>
                    </a:cubicBezTo>
                    <a:cubicBezTo>
                      <a:pt x="126" y="8"/>
                      <a:pt x="101" y="4"/>
                      <a:pt x="75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4" name="Freeform 3691">
                <a:extLst>
                  <a:ext uri="{FF2B5EF4-FFF2-40B4-BE49-F238E27FC236}">
                    <a16:creationId xmlns:a16="http://schemas.microsoft.com/office/drawing/2014/main" id="{BA871ECF-BF8C-4BAC-A91C-EC73588ED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2" y="3270"/>
                <a:ext cx="118" cy="17"/>
              </a:xfrm>
              <a:custGeom>
                <a:avLst/>
                <a:gdLst>
                  <a:gd name="T0" fmla="*/ 1 w 138"/>
                  <a:gd name="T1" fmla="*/ 0 h 21"/>
                  <a:gd name="T2" fmla="*/ 1 w 138"/>
                  <a:gd name="T3" fmla="*/ 0 h 21"/>
                  <a:gd name="T4" fmla="*/ 1 w 138"/>
                  <a:gd name="T5" fmla="*/ 0 h 21"/>
                  <a:gd name="T6" fmla="*/ 0 w 138"/>
                  <a:gd name="T7" fmla="*/ 2 h 21"/>
                  <a:gd name="T8" fmla="*/ 0 w 138"/>
                  <a:gd name="T9" fmla="*/ 2 h 21"/>
                  <a:gd name="T10" fmla="*/ 10 w 138"/>
                  <a:gd name="T11" fmla="*/ 13 h 21"/>
                  <a:gd name="T12" fmla="*/ 39 w 138"/>
                  <a:gd name="T13" fmla="*/ 21 h 21"/>
                  <a:gd name="T14" fmla="*/ 138 w 138"/>
                  <a:gd name="T15" fmla="*/ 18 h 21"/>
                  <a:gd name="T16" fmla="*/ 138 w 138"/>
                  <a:gd name="T17" fmla="*/ 18 h 21"/>
                  <a:gd name="T18" fmla="*/ 116 w 138"/>
                  <a:gd name="T19" fmla="*/ 5 h 21"/>
                  <a:gd name="T20" fmla="*/ 1 w 138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2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6"/>
                      <a:pt x="6" y="9"/>
                      <a:pt x="10" y="13"/>
                    </a:cubicBezTo>
                    <a:cubicBezTo>
                      <a:pt x="19" y="15"/>
                      <a:pt x="27" y="18"/>
                      <a:pt x="39" y="21"/>
                    </a:cubicBezTo>
                    <a:cubicBezTo>
                      <a:pt x="72" y="20"/>
                      <a:pt x="105" y="19"/>
                      <a:pt x="138" y="18"/>
                    </a:cubicBezTo>
                    <a:cubicBezTo>
                      <a:pt x="138" y="18"/>
                      <a:pt x="138" y="18"/>
                      <a:pt x="138" y="18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79" y="3"/>
                      <a:pt x="39" y="1"/>
                      <a:pt x="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5" name="Freeform 3692">
                <a:extLst>
                  <a:ext uri="{FF2B5EF4-FFF2-40B4-BE49-F238E27FC236}">
                    <a16:creationId xmlns:a16="http://schemas.microsoft.com/office/drawing/2014/main" id="{90B2044B-996E-428C-B1B5-4FBF1E5D2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8" y="3413"/>
                <a:ext cx="80" cy="8"/>
              </a:xfrm>
              <a:custGeom>
                <a:avLst/>
                <a:gdLst>
                  <a:gd name="T0" fmla="*/ 16 w 94"/>
                  <a:gd name="T1" fmla="*/ 0 h 9"/>
                  <a:gd name="T2" fmla="*/ 16 w 94"/>
                  <a:gd name="T3" fmla="*/ 0 h 9"/>
                  <a:gd name="T4" fmla="*/ 0 w 94"/>
                  <a:gd name="T5" fmla="*/ 3 h 9"/>
                  <a:gd name="T6" fmla="*/ 41 w 94"/>
                  <a:gd name="T7" fmla="*/ 9 h 9"/>
                  <a:gd name="T8" fmla="*/ 41 w 94"/>
                  <a:gd name="T9" fmla="*/ 9 h 9"/>
                  <a:gd name="T10" fmla="*/ 94 w 94"/>
                  <a:gd name="T11" fmla="*/ 6 h 9"/>
                  <a:gd name="T12" fmla="*/ 78 w 94"/>
                  <a:gd name="T13" fmla="*/ 4 h 9"/>
                  <a:gd name="T14" fmla="*/ 16 w 9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9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5" y="1"/>
                      <a:pt x="0" y="2"/>
                      <a:pt x="0" y="3"/>
                    </a:cubicBezTo>
                    <a:cubicBezTo>
                      <a:pt x="0" y="6"/>
                      <a:pt x="20" y="8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88" y="6"/>
                      <a:pt x="81" y="5"/>
                      <a:pt x="78" y="4"/>
                    </a:cubicBezTo>
                    <a:cubicBezTo>
                      <a:pt x="55" y="2"/>
                      <a:pt x="35" y="1"/>
                      <a:pt x="16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6" name="Freeform 3693">
                <a:extLst>
                  <a:ext uri="{FF2B5EF4-FFF2-40B4-BE49-F238E27FC236}">
                    <a16:creationId xmlns:a16="http://schemas.microsoft.com/office/drawing/2014/main" id="{395758D4-DD48-45B7-92E7-F65D602B6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5" y="3502"/>
                <a:ext cx="97" cy="11"/>
              </a:xfrm>
              <a:custGeom>
                <a:avLst/>
                <a:gdLst>
                  <a:gd name="T0" fmla="*/ 21 w 113"/>
                  <a:gd name="T1" fmla="*/ 0 h 13"/>
                  <a:gd name="T2" fmla="*/ 78 w 113"/>
                  <a:gd name="T3" fmla="*/ 13 h 13"/>
                  <a:gd name="T4" fmla="*/ 113 w 113"/>
                  <a:gd name="T5" fmla="*/ 12 h 13"/>
                  <a:gd name="T6" fmla="*/ 85 w 113"/>
                  <a:gd name="T7" fmla="*/ 2 h 13"/>
                  <a:gd name="T8" fmla="*/ 21 w 113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3">
                    <a:moveTo>
                      <a:pt x="21" y="0"/>
                    </a:moveTo>
                    <a:cubicBezTo>
                      <a:pt x="59" y="5"/>
                      <a:pt x="0" y="7"/>
                      <a:pt x="78" y="13"/>
                    </a:cubicBezTo>
                    <a:cubicBezTo>
                      <a:pt x="89" y="13"/>
                      <a:pt x="99" y="12"/>
                      <a:pt x="113" y="12"/>
                    </a:cubicBezTo>
                    <a:cubicBezTo>
                      <a:pt x="102" y="8"/>
                      <a:pt x="93" y="5"/>
                      <a:pt x="85" y="2"/>
                    </a:cubicBezTo>
                    <a:cubicBezTo>
                      <a:pt x="65" y="1"/>
                      <a:pt x="42" y="0"/>
                      <a:pt x="2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7" name="Freeform 3694">
                <a:extLst>
                  <a:ext uri="{FF2B5EF4-FFF2-40B4-BE49-F238E27FC236}">
                    <a16:creationId xmlns:a16="http://schemas.microsoft.com/office/drawing/2014/main" id="{CFB331E7-3867-4E4A-847D-C5170512A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" y="3264"/>
                <a:ext cx="76" cy="6"/>
              </a:xfrm>
              <a:custGeom>
                <a:avLst/>
                <a:gdLst>
                  <a:gd name="T0" fmla="*/ 87 w 89"/>
                  <a:gd name="T1" fmla="*/ 0 h 7"/>
                  <a:gd name="T2" fmla="*/ 87 w 89"/>
                  <a:gd name="T3" fmla="*/ 0 h 7"/>
                  <a:gd name="T4" fmla="*/ 71 w 89"/>
                  <a:gd name="T5" fmla="*/ 6 h 7"/>
                  <a:gd name="T6" fmla="*/ 84 w 89"/>
                  <a:gd name="T7" fmla="*/ 7 h 7"/>
                  <a:gd name="T8" fmla="*/ 89 w 89"/>
                  <a:gd name="T9" fmla="*/ 0 h 7"/>
                  <a:gd name="T10" fmla="*/ 89 w 89"/>
                  <a:gd name="T11" fmla="*/ 0 h 7"/>
                  <a:gd name="T12" fmla="*/ 89 w 89"/>
                  <a:gd name="T13" fmla="*/ 0 h 7"/>
                  <a:gd name="T14" fmla="*/ 87 w 89"/>
                  <a:gd name="T15" fmla="*/ 0 h 7"/>
                  <a:gd name="T16" fmla="*/ 87 w 89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7">
                    <a:moveTo>
                      <a:pt x="87" y="0"/>
                    </a:moveTo>
                    <a:cubicBezTo>
                      <a:pt x="87" y="0"/>
                      <a:pt x="87" y="0"/>
                      <a:pt x="87" y="0"/>
                    </a:cubicBezTo>
                    <a:cubicBezTo>
                      <a:pt x="0" y="0"/>
                      <a:pt x="69" y="5"/>
                      <a:pt x="71" y="6"/>
                    </a:cubicBezTo>
                    <a:cubicBezTo>
                      <a:pt x="74" y="7"/>
                      <a:pt x="81" y="7"/>
                      <a:pt x="84" y="7"/>
                    </a:cubicBezTo>
                    <a:cubicBezTo>
                      <a:pt x="86" y="5"/>
                      <a:pt x="87" y="3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8" name="Freeform 3695">
                <a:extLst>
                  <a:ext uri="{FF2B5EF4-FFF2-40B4-BE49-F238E27FC236}">
                    <a16:creationId xmlns:a16="http://schemas.microsoft.com/office/drawing/2014/main" id="{2D9E1CF5-FCCF-4CF5-A67F-3834083AA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1" y="32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9" name="Freeform 3696">
                <a:extLst>
                  <a:ext uri="{FF2B5EF4-FFF2-40B4-BE49-F238E27FC236}">
                    <a16:creationId xmlns:a16="http://schemas.microsoft.com/office/drawing/2014/main" id="{8263B8C0-A009-46F5-AFF1-0FA7C7D91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1" y="32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0" name="Freeform 3697">
                <a:extLst>
                  <a:ext uri="{FF2B5EF4-FFF2-40B4-BE49-F238E27FC236}">
                    <a16:creationId xmlns:a16="http://schemas.microsoft.com/office/drawing/2014/main" id="{70B90749-BF8F-46EF-BE76-E4A347974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9" y="3532"/>
                <a:ext cx="217" cy="113"/>
              </a:xfrm>
              <a:custGeom>
                <a:avLst/>
                <a:gdLst>
                  <a:gd name="T0" fmla="*/ 190 w 255"/>
                  <a:gd name="T1" fmla="*/ 0 h 132"/>
                  <a:gd name="T2" fmla="*/ 138 w 255"/>
                  <a:gd name="T3" fmla="*/ 0 h 132"/>
                  <a:gd name="T4" fmla="*/ 134 w 255"/>
                  <a:gd name="T5" fmla="*/ 7 h 132"/>
                  <a:gd name="T6" fmla="*/ 134 w 255"/>
                  <a:gd name="T7" fmla="*/ 7 h 132"/>
                  <a:gd name="T8" fmla="*/ 159 w 255"/>
                  <a:gd name="T9" fmla="*/ 22 h 132"/>
                  <a:gd name="T10" fmla="*/ 159 w 255"/>
                  <a:gd name="T11" fmla="*/ 22 h 132"/>
                  <a:gd name="T12" fmla="*/ 119 w 255"/>
                  <a:gd name="T13" fmla="*/ 32 h 132"/>
                  <a:gd name="T14" fmla="*/ 119 w 255"/>
                  <a:gd name="T15" fmla="*/ 32 h 132"/>
                  <a:gd name="T16" fmla="*/ 120 w 255"/>
                  <a:gd name="T17" fmla="*/ 32 h 132"/>
                  <a:gd name="T18" fmla="*/ 57 w 255"/>
                  <a:gd name="T19" fmla="*/ 81 h 132"/>
                  <a:gd name="T20" fmla="*/ 34 w 255"/>
                  <a:gd name="T21" fmla="*/ 99 h 132"/>
                  <a:gd name="T22" fmla="*/ 15 w 255"/>
                  <a:gd name="T23" fmla="*/ 115 h 132"/>
                  <a:gd name="T24" fmla="*/ 0 w 255"/>
                  <a:gd name="T25" fmla="*/ 131 h 132"/>
                  <a:gd name="T26" fmla="*/ 1 w 255"/>
                  <a:gd name="T27" fmla="*/ 132 h 132"/>
                  <a:gd name="T28" fmla="*/ 40 w 255"/>
                  <a:gd name="T29" fmla="*/ 116 h 132"/>
                  <a:gd name="T30" fmla="*/ 73 w 255"/>
                  <a:gd name="T31" fmla="*/ 102 h 132"/>
                  <a:gd name="T32" fmla="*/ 112 w 255"/>
                  <a:gd name="T33" fmla="*/ 85 h 132"/>
                  <a:gd name="T34" fmla="*/ 229 w 255"/>
                  <a:gd name="T35" fmla="*/ 42 h 132"/>
                  <a:gd name="T36" fmla="*/ 188 w 255"/>
                  <a:gd name="T37" fmla="*/ 24 h 132"/>
                  <a:gd name="T38" fmla="*/ 226 w 255"/>
                  <a:gd name="T39" fmla="*/ 18 h 132"/>
                  <a:gd name="T40" fmla="*/ 190 w 255"/>
                  <a:gd name="T41" fmla="*/ 0 h 132"/>
                  <a:gd name="T42" fmla="*/ 190 w 255"/>
                  <a:gd name="T43" fmla="*/ 0 h 132"/>
                  <a:gd name="T44" fmla="*/ 190 w 255"/>
                  <a:gd name="T45" fmla="*/ 0 h 132"/>
                  <a:gd name="T46" fmla="*/ 190 w 255"/>
                  <a:gd name="T4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5" h="132">
                    <a:moveTo>
                      <a:pt x="190" y="0"/>
                    </a:moveTo>
                    <a:cubicBezTo>
                      <a:pt x="172" y="0"/>
                      <a:pt x="155" y="0"/>
                      <a:pt x="138" y="0"/>
                    </a:cubicBezTo>
                    <a:cubicBezTo>
                      <a:pt x="137" y="2"/>
                      <a:pt x="135" y="5"/>
                      <a:pt x="134" y="7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41" y="12"/>
                      <a:pt x="148" y="17"/>
                      <a:pt x="159" y="22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43" y="25"/>
                      <a:pt x="131" y="28"/>
                      <a:pt x="119" y="32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119" y="32"/>
                      <a:pt x="120" y="32"/>
                      <a:pt x="120" y="32"/>
                    </a:cubicBezTo>
                    <a:cubicBezTo>
                      <a:pt x="120" y="36"/>
                      <a:pt x="88" y="58"/>
                      <a:pt x="57" y="81"/>
                    </a:cubicBezTo>
                    <a:cubicBezTo>
                      <a:pt x="49" y="87"/>
                      <a:pt x="41" y="93"/>
                      <a:pt x="34" y="99"/>
                    </a:cubicBezTo>
                    <a:cubicBezTo>
                      <a:pt x="27" y="105"/>
                      <a:pt x="20" y="110"/>
                      <a:pt x="15" y="115"/>
                    </a:cubicBezTo>
                    <a:cubicBezTo>
                      <a:pt x="6" y="123"/>
                      <a:pt x="0" y="128"/>
                      <a:pt x="0" y="131"/>
                    </a:cubicBezTo>
                    <a:cubicBezTo>
                      <a:pt x="0" y="131"/>
                      <a:pt x="1" y="131"/>
                      <a:pt x="1" y="132"/>
                    </a:cubicBezTo>
                    <a:cubicBezTo>
                      <a:pt x="6" y="131"/>
                      <a:pt x="20" y="125"/>
                      <a:pt x="40" y="116"/>
                    </a:cubicBezTo>
                    <a:cubicBezTo>
                      <a:pt x="50" y="112"/>
                      <a:pt x="61" y="107"/>
                      <a:pt x="73" y="102"/>
                    </a:cubicBezTo>
                    <a:cubicBezTo>
                      <a:pt x="85" y="97"/>
                      <a:pt x="99" y="91"/>
                      <a:pt x="112" y="85"/>
                    </a:cubicBezTo>
                    <a:cubicBezTo>
                      <a:pt x="164" y="63"/>
                      <a:pt x="217" y="42"/>
                      <a:pt x="229" y="42"/>
                    </a:cubicBezTo>
                    <a:cubicBezTo>
                      <a:pt x="252" y="37"/>
                      <a:pt x="202" y="30"/>
                      <a:pt x="188" y="24"/>
                    </a:cubicBezTo>
                    <a:cubicBezTo>
                      <a:pt x="234" y="22"/>
                      <a:pt x="255" y="21"/>
                      <a:pt x="226" y="18"/>
                    </a:cubicBezTo>
                    <a:cubicBezTo>
                      <a:pt x="189" y="12"/>
                      <a:pt x="250" y="8"/>
                      <a:pt x="190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0" y="0"/>
                      <a:pt x="190" y="0"/>
                      <a:pt x="190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1" name="Freeform 3698">
                <a:extLst>
                  <a:ext uri="{FF2B5EF4-FFF2-40B4-BE49-F238E27FC236}">
                    <a16:creationId xmlns:a16="http://schemas.microsoft.com/office/drawing/2014/main" id="{78F1B8C4-42F4-4295-B3B6-5D5B9713B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" y="3367"/>
                <a:ext cx="89" cy="18"/>
              </a:xfrm>
              <a:custGeom>
                <a:avLst/>
                <a:gdLst>
                  <a:gd name="T0" fmla="*/ 57 w 105"/>
                  <a:gd name="T1" fmla="*/ 0 h 22"/>
                  <a:gd name="T2" fmla="*/ 34 w 105"/>
                  <a:gd name="T3" fmla="*/ 8 h 22"/>
                  <a:gd name="T4" fmla="*/ 0 w 105"/>
                  <a:gd name="T5" fmla="*/ 13 h 22"/>
                  <a:gd name="T6" fmla="*/ 0 w 105"/>
                  <a:gd name="T7" fmla="*/ 13 h 22"/>
                  <a:gd name="T8" fmla="*/ 60 w 105"/>
                  <a:gd name="T9" fmla="*/ 22 h 22"/>
                  <a:gd name="T10" fmla="*/ 59 w 105"/>
                  <a:gd name="T11" fmla="*/ 22 h 22"/>
                  <a:gd name="T12" fmla="*/ 59 w 105"/>
                  <a:gd name="T13" fmla="*/ 22 h 22"/>
                  <a:gd name="T14" fmla="*/ 100 w 105"/>
                  <a:gd name="T15" fmla="*/ 13 h 22"/>
                  <a:gd name="T16" fmla="*/ 105 w 105"/>
                  <a:gd name="T17" fmla="*/ 5 h 22"/>
                  <a:gd name="T18" fmla="*/ 57 w 105"/>
                  <a:gd name="T19" fmla="*/ 0 h 22"/>
                  <a:gd name="T20" fmla="*/ 57 w 105"/>
                  <a:gd name="T21" fmla="*/ 0 h 22"/>
                  <a:gd name="T22" fmla="*/ 57 w 105"/>
                  <a:gd name="T2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5" h="22">
                    <a:moveTo>
                      <a:pt x="57" y="0"/>
                    </a:moveTo>
                    <a:cubicBezTo>
                      <a:pt x="51" y="3"/>
                      <a:pt x="43" y="6"/>
                      <a:pt x="34" y="8"/>
                    </a:cubicBezTo>
                    <a:cubicBezTo>
                      <a:pt x="23" y="10"/>
                      <a:pt x="11" y="12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17"/>
                      <a:pt x="60" y="19"/>
                      <a:pt x="60" y="22"/>
                    </a:cubicBezTo>
                    <a:cubicBezTo>
                      <a:pt x="60" y="22"/>
                      <a:pt x="60" y="22"/>
                      <a:pt x="59" y="22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96" y="19"/>
                      <a:pt x="98" y="16"/>
                      <a:pt x="100" y="13"/>
                    </a:cubicBezTo>
                    <a:cubicBezTo>
                      <a:pt x="105" y="5"/>
                      <a:pt x="105" y="5"/>
                      <a:pt x="105" y="5"/>
                    </a:cubicBezTo>
                    <a:cubicBezTo>
                      <a:pt x="89" y="3"/>
                      <a:pt x="73" y="2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2" name="Freeform 3699">
                <a:extLst>
                  <a:ext uri="{FF2B5EF4-FFF2-40B4-BE49-F238E27FC236}">
                    <a16:creationId xmlns:a16="http://schemas.microsoft.com/office/drawing/2014/main" id="{52414E98-E5FA-44FD-A440-D31343FD5B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87" y="3336"/>
                <a:ext cx="14" cy="1"/>
              </a:xfrm>
              <a:custGeom>
                <a:avLst/>
                <a:gdLst>
                  <a:gd name="T0" fmla="*/ 8 w 17"/>
                  <a:gd name="T1" fmla="*/ 1 h 1"/>
                  <a:gd name="T2" fmla="*/ 8 w 17"/>
                  <a:gd name="T3" fmla="*/ 1 h 1"/>
                  <a:gd name="T4" fmla="*/ 8 w 17"/>
                  <a:gd name="T5" fmla="*/ 1 h 1"/>
                  <a:gd name="T6" fmla="*/ 8 w 17"/>
                  <a:gd name="T7" fmla="*/ 1 h 1"/>
                  <a:gd name="T8" fmla="*/ 8 w 17"/>
                  <a:gd name="T9" fmla="*/ 1 h 1"/>
                  <a:gd name="T10" fmla="*/ 8 w 17"/>
                  <a:gd name="T11" fmla="*/ 1 h 1"/>
                  <a:gd name="T12" fmla="*/ 8 w 17"/>
                  <a:gd name="T13" fmla="*/ 1 h 1"/>
                  <a:gd name="T14" fmla="*/ 8 w 17"/>
                  <a:gd name="T15" fmla="*/ 1 h 1"/>
                  <a:gd name="T16" fmla="*/ 8 w 17"/>
                  <a:gd name="T17" fmla="*/ 1 h 1"/>
                  <a:gd name="T18" fmla="*/ 0 w 17"/>
                  <a:gd name="T19" fmla="*/ 1 h 1"/>
                  <a:gd name="T20" fmla="*/ 8 w 17"/>
                  <a:gd name="T21" fmla="*/ 1 h 1"/>
                  <a:gd name="T22" fmla="*/ 0 w 17"/>
                  <a:gd name="T23" fmla="*/ 1 h 1"/>
                  <a:gd name="T24" fmla="*/ 0 w 17"/>
                  <a:gd name="T25" fmla="*/ 1 h 1"/>
                  <a:gd name="T26" fmla="*/ 0 w 17"/>
                  <a:gd name="T27" fmla="*/ 1 h 1"/>
                  <a:gd name="T28" fmla="*/ 0 w 17"/>
                  <a:gd name="T29" fmla="*/ 1 h 1"/>
                  <a:gd name="T30" fmla="*/ 0 w 17"/>
                  <a:gd name="T31" fmla="*/ 1 h 1"/>
                  <a:gd name="T32" fmla="*/ 0 w 17"/>
                  <a:gd name="T33" fmla="*/ 1 h 1"/>
                  <a:gd name="T34" fmla="*/ 16 w 17"/>
                  <a:gd name="T35" fmla="*/ 1 h 1"/>
                  <a:gd name="T36" fmla="*/ 8 w 17"/>
                  <a:gd name="T37" fmla="*/ 1 h 1"/>
                  <a:gd name="T38" fmla="*/ 16 w 17"/>
                  <a:gd name="T39" fmla="*/ 1 h 1"/>
                  <a:gd name="T40" fmla="*/ 16 w 17"/>
                  <a:gd name="T41" fmla="*/ 1 h 1"/>
                  <a:gd name="T42" fmla="*/ 17 w 17"/>
                  <a:gd name="T43" fmla="*/ 0 h 1"/>
                  <a:gd name="T44" fmla="*/ 16 w 17"/>
                  <a:gd name="T45" fmla="*/ 1 h 1"/>
                  <a:gd name="T46" fmla="*/ 17 w 17"/>
                  <a:gd name="T47" fmla="*/ 0 h 1"/>
                  <a:gd name="T48" fmla="*/ 17 w 17"/>
                  <a:gd name="T49" fmla="*/ 0 h 1"/>
                  <a:gd name="T50" fmla="*/ 17 w 17"/>
                  <a:gd name="T51" fmla="*/ 0 h 1"/>
                  <a:gd name="T52" fmla="*/ 17 w 17"/>
                  <a:gd name="T53" fmla="*/ 0 h 1"/>
                  <a:gd name="T54" fmla="*/ 17 w 17"/>
                  <a:gd name="T55" fmla="*/ 0 h 1"/>
                  <a:gd name="T56" fmla="*/ 17 w 17"/>
                  <a:gd name="T57" fmla="*/ 0 h 1"/>
                  <a:gd name="T58" fmla="*/ 17 w 17"/>
                  <a:gd name="T59" fmla="*/ 0 h 1"/>
                  <a:gd name="T60" fmla="*/ 17 w 17"/>
                  <a:gd name="T6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" h="1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moveTo>
                      <a:pt x="0" y="1"/>
                    </a:moveTo>
                    <a:cubicBezTo>
                      <a:pt x="3" y="1"/>
                      <a:pt x="6" y="1"/>
                      <a:pt x="8" y="1"/>
                    </a:cubicBezTo>
                    <a:cubicBezTo>
                      <a:pt x="6" y="1"/>
                      <a:pt x="3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16" y="1"/>
                    </a:moveTo>
                    <a:cubicBezTo>
                      <a:pt x="14" y="1"/>
                      <a:pt x="11" y="1"/>
                      <a:pt x="8" y="1"/>
                    </a:cubicBezTo>
                    <a:cubicBezTo>
                      <a:pt x="11" y="1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moveTo>
                      <a:pt x="17" y="0"/>
                    </a:moveTo>
                    <a:cubicBezTo>
                      <a:pt x="17" y="0"/>
                      <a:pt x="16" y="0"/>
                      <a:pt x="16" y="1"/>
                    </a:cubicBezTo>
                    <a:cubicBezTo>
                      <a:pt x="16" y="0"/>
                      <a:pt x="17" y="0"/>
                      <a:pt x="17" y="0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3" name="Freeform 3700">
                <a:extLst>
                  <a:ext uri="{FF2B5EF4-FFF2-40B4-BE49-F238E27FC236}">
                    <a16:creationId xmlns:a16="http://schemas.microsoft.com/office/drawing/2014/main" id="{8FE51425-4105-4552-809C-372A8BA91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0" y="3409"/>
                <a:ext cx="66" cy="11"/>
              </a:xfrm>
              <a:custGeom>
                <a:avLst/>
                <a:gdLst>
                  <a:gd name="T0" fmla="*/ 51 w 78"/>
                  <a:gd name="T1" fmla="*/ 0 h 13"/>
                  <a:gd name="T2" fmla="*/ 0 w 78"/>
                  <a:gd name="T3" fmla="*/ 4 h 13"/>
                  <a:gd name="T4" fmla="*/ 43 w 78"/>
                  <a:gd name="T5" fmla="*/ 13 h 13"/>
                  <a:gd name="T6" fmla="*/ 78 w 78"/>
                  <a:gd name="T7" fmla="*/ 7 h 13"/>
                  <a:gd name="T8" fmla="*/ 78 w 78"/>
                  <a:gd name="T9" fmla="*/ 7 h 13"/>
                  <a:gd name="T10" fmla="*/ 51 w 78"/>
                  <a:gd name="T11" fmla="*/ 0 h 13"/>
                  <a:gd name="T12" fmla="*/ 51 w 78"/>
                  <a:gd name="T13" fmla="*/ 0 h 13"/>
                  <a:gd name="T14" fmla="*/ 51 w 78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13">
                    <a:moveTo>
                      <a:pt x="51" y="0"/>
                    </a:moveTo>
                    <a:cubicBezTo>
                      <a:pt x="13" y="0"/>
                      <a:pt x="0" y="2"/>
                      <a:pt x="0" y="4"/>
                    </a:cubicBezTo>
                    <a:cubicBezTo>
                      <a:pt x="0" y="6"/>
                      <a:pt x="25" y="10"/>
                      <a:pt x="43" y="13"/>
                    </a:cubicBezTo>
                    <a:cubicBezTo>
                      <a:pt x="54" y="11"/>
                      <a:pt x="67" y="9"/>
                      <a:pt x="78" y="7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0" y="4"/>
                      <a:pt x="60" y="2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9CC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4" name="Freeform 3701">
                <a:extLst>
                  <a:ext uri="{FF2B5EF4-FFF2-40B4-BE49-F238E27FC236}">
                    <a16:creationId xmlns:a16="http://schemas.microsoft.com/office/drawing/2014/main" id="{1296DD32-512C-4F68-B2B9-7927360BF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5" y="-1"/>
                <a:ext cx="1164" cy="4341"/>
              </a:xfrm>
              <a:custGeom>
                <a:avLst/>
                <a:gdLst>
                  <a:gd name="T0" fmla="*/ 743 w 1363"/>
                  <a:gd name="T1" fmla="*/ 862 h 5102"/>
                  <a:gd name="T2" fmla="*/ 0 w 1363"/>
                  <a:gd name="T3" fmla="*/ 0 h 5102"/>
                  <a:gd name="T4" fmla="*/ 143 w 1363"/>
                  <a:gd name="T5" fmla="*/ 42 h 5102"/>
                  <a:gd name="T6" fmla="*/ 724 w 1363"/>
                  <a:gd name="T7" fmla="*/ 804 h 5102"/>
                  <a:gd name="T8" fmla="*/ 474 w 1363"/>
                  <a:gd name="T9" fmla="*/ 0 h 5102"/>
                  <a:gd name="T10" fmla="*/ 615 w 1363"/>
                  <a:gd name="T11" fmla="*/ 0 h 5102"/>
                  <a:gd name="T12" fmla="*/ 983 w 1363"/>
                  <a:gd name="T13" fmla="*/ 1249 h 5102"/>
                  <a:gd name="T14" fmla="*/ 992 w 1363"/>
                  <a:gd name="T15" fmla="*/ 1206 h 5102"/>
                  <a:gd name="T16" fmla="*/ 919 w 1363"/>
                  <a:gd name="T17" fmla="*/ 0 h 5102"/>
                  <a:gd name="T18" fmla="*/ 1363 w 1363"/>
                  <a:gd name="T19" fmla="*/ 0 h 5102"/>
                  <a:gd name="T20" fmla="*/ 1354 w 1363"/>
                  <a:gd name="T21" fmla="*/ 5102 h 5102"/>
                  <a:gd name="T22" fmla="*/ 1001 w 1363"/>
                  <a:gd name="T23" fmla="*/ 5102 h 5102"/>
                  <a:gd name="T24" fmla="*/ 960 w 1363"/>
                  <a:gd name="T25" fmla="*/ 2619 h 5102"/>
                  <a:gd name="T26" fmla="*/ 952 w 1363"/>
                  <a:gd name="T27" fmla="*/ 1452 h 5102"/>
                  <a:gd name="T28" fmla="*/ 743 w 1363"/>
                  <a:gd name="T29" fmla="*/ 862 h 5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63" h="5102">
                    <a:moveTo>
                      <a:pt x="743" y="86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43" y="42"/>
                      <a:pt x="143" y="42"/>
                      <a:pt x="143" y="42"/>
                    </a:cubicBezTo>
                    <a:cubicBezTo>
                      <a:pt x="289" y="202"/>
                      <a:pt x="601" y="632"/>
                      <a:pt x="724" y="804"/>
                    </a:cubicBezTo>
                    <a:cubicBezTo>
                      <a:pt x="590" y="393"/>
                      <a:pt x="474" y="0"/>
                      <a:pt x="474" y="0"/>
                    </a:cubicBezTo>
                    <a:cubicBezTo>
                      <a:pt x="615" y="0"/>
                      <a:pt x="615" y="0"/>
                      <a:pt x="615" y="0"/>
                    </a:cubicBezTo>
                    <a:cubicBezTo>
                      <a:pt x="620" y="441"/>
                      <a:pt x="823" y="930"/>
                      <a:pt x="983" y="1249"/>
                    </a:cubicBezTo>
                    <a:cubicBezTo>
                      <a:pt x="986" y="1232"/>
                      <a:pt x="989" y="1218"/>
                      <a:pt x="992" y="1206"/>
                    </a:cubicBezTo>
                    <a:cubicBezTo>
                      <a:pt x="1033" y="1040"/>
                      <a:pt x="919" y="0"/>
                      <a:pt x="919" y="0"/>
                    </a:cubicBezTo>
                    <a:cubicBezTo>
                      <a:pt x="1363" y="0"/>
                      <a:pt x="1363" y="0"/>
                      <a:pt x="1363" y="0"/>
                    </a:cubicBezTo>
                    <a:cubicBezTo>
                      <a:pt x="1354" y="5102"/>
                      <a:pt x="1354" y="5102"/>
                      <a:pt x="1354" y="5102"/>
                    </a:cubicBezTo>
                    <a:cubicBezTo>
                      <a:pt x="1001" y="5102"/>
                      <a:pt x="1001" y="5102"/>
                      <a:pt x="1001" y="5102"/>
                    </a:cubicBezTo>
                    <a:cubicBezTo>
                      <a:pt x="1001" y="5102"/>
                      <a:pt x="1049" y="3249"/>
                      <a:pt x="960" y="2619"/>
                    </a:cubicBezTo>
                    <a:cubicBezTo>
                      <a:pt x="897" y="2170"/>
                      <a:pt x="919" y="1729"/>
                      <a:pt x="952" y="1452"/>
                    </a:cubicBezTo>
                    <a:cubicBezTo>
                      <a:pt x="888" y="1290"/>
                      <a:pt x="814" y="1076"/>
                      <a:pt x="743" y="862"/>
                    </a:cubicBezTo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5" name="Freeform 3702">
                <a:extLst>
                  <a:ext uri="{FF2B5EF4-FFF2-40B4-BE49-F238E27FC236}">
                    <a16:creationId xmlns:a16="http://schemas.microsoft.com/office/drawing/2014/main" id="{0D3EB907-1095-42C3-ACBE-5B1953A240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65" y="170"/>
                <a:ext cx="182" cy="1036"/>
              </a:xfrm>
              <a:custGeom>
                <a:avLst/>
                <a:gdLst>
                  <a:gd name="T0" fmla="*/ 56 w 213"/>
                  <a:gd name="T1" fmla="*/ 1104 h 1218"/>
                  <a:gd name="T2" fmla="*/ 29 w 213"/>
                  <a:gd name="T3" fmla="*/ 1053 h 1218"/>
                  <a:gd name="T4" fmla="*/ 38 w 213"/>
                  <a:gd name="T5" fmla="*/ 1001 h 1218"/>
                  <a:gd name="T6" fmla="*/ 47 w 213"/>
                  <a:gd name="T7" fmla="*/ 924 h 1218"/>
                  <a:gd name="T8" fmla="*/ 49 w 213"/>
                  <a:gd name="T9" fmla="*/ 858 h 1218"/>
                  <a:gd name="T10" fmla="*/ 47 w 213"/>
                  <a:gd name="T11" fmla="*/ 784 h 1218"/>
                  <a:gd name="T12" fmla="*/ 41 w 213"/>
                  <a:gd name="T13" fmla="*/ 667 h 1218"/>
                  <a:gd name="T14" fmla="*/ 58 w 213"/>
                  <a:gd name="T15" fmla="*/ 566 h 1218"/>
                  <a:gd name="T16" fmla="*/ 34 w 213"/>
                  <a:gd name="T17" fmla="*/ 449 h 1218"/>
                  <a:gd name="T18" fmla="*/ 49 w 213"/>
                  <a:gd name="T19" fmla="*/ 346 h 1218"/>
                  <a:gd name="T20" fmla="*/ 47 w 213"/>
                  <a:gd name="T21" fmla="*/ 224 h 1218"/>
                  <a:gd name="T22" fmla="*/ 29 w 213"/>
                  <a:gd name="T23" fmla="*/ 259 h 1218"/>
                  <a:gd name="T24" fmla="*/ 44 w 213"/>
                  <a:gd name="T25" fmla="*/ 371 h 1218"/>
                  <a:gd name="T26" fmla="*/ 30 w 213"/>
                  <a:gd name="T27" fmla="*/ 556 h 1218"/>
                  <a:gd name="T28" fmla="*/ 36 w 213"/>
                  <a:gd name="T29" fmla="*/ 697 h 1218"/>
                  <a:gd name="T30" fmla="*/ 30 w 213"/>
                  <a:gd name="T31" fmla="*/ 826 h 1218"/>
                  <a:gd name="T32" fmla="*/ 24 w 213"/>
                  <a:gd name="T33" fmla="*/ 1003 h 1218"/>
                  <a:gd name="T34" fmla="*/ 27 w 213"/>
                  <a:gd name="T35" fmla="*/ 1193 h 1218"/>
                  <a:gd name="T36" fmla="*/ 61 w 213"/>
                  <a:gd name="T37" fmla="*/ 1069 h 1218"/>
                  <a:gd name="T38" fmla="*/ 61 w 213"/>
                  <a:gd name="T39" fmla="*/ 396 h 1218"/>
                  <a:gd name="T40" fmla="*/ 59 w 213"/>
                  <a:gd name="T41" fmla="*/ 126 h 1218"/>
                  <a:gd name="T42" fmla="*/ 157 w 213"/>
                  <a:gd name="T43" fmla="*/ 1171 h 1218"/>
                  <a:gd name="T44" fmla="*/ 169 w 213"/>
                  <a:gd name="T45" fmla="*/ 1139 h 1218"/>
                  <a:gd name="T46" fmla="*/ 180 w 213"/>
                  <a:gd name="T47" fmla="*/ 1049 h 1218"/>
                  <a:gd name="T48" fmla="*/ 183 w 213"/>
                  <a:gd name="T49" fmla="*/ 988 h 1218"/>
                  <a:gd name="T50" fmla="*/ 166 w 213"/>
                  <a:gd name="T51" fmla="*/ 954 h 1218"/>
                  <a:gd name="T52" fmla="*/ 138 w 213"/>
                  <a:gd name="T53" fmla="*/ 901 h 1218"/>
                  <a:gd name="T54" fmla="*/ 141 w 213"/>
                  <a:gd name="T55" fmla="*/ 867 h 1218"/>
                  <a:gd name="T56" fmla="*/ 190 w 213"/>
                  <a:gd name="T57" fmla="*/ 830 h 1218"/>
                  <a:gd name="T58" fmla="*/ 190 w 213"/>
                  <a:gd name="T59" fmla="*/ 808 h 1218"/>
                  <a:gd name="T60" fmla="*/ 178 w 213"/>
                  <a:gd name="T61" fmla="*/ 812 h 1218"/>
                  <a:gd name="T62" fmla="*/ 157 w 213"/>
                  <a:gd name="T63" fmla="*/ 769 h 1218"/>
                  <a:gd name="T64" fmla="*/ 159 w 213"/>
                  <a:gd name="T65" fmla="*/ 728 h 1218"/>
                  <a:gd name="T66" fmla="*/ 170 w 213"/>
                  <a:gd name="T67" fmla="*/ 735 h 1218"/>
                  <a:gd name="T68" fmla="*/ 166 w 213"/>
                  <a:gd name="T69" fmla="*/ 645 h 1218"/>
                  <a:gd name="T70" fmla="*/ 175 w 213"/>
                  <a:gd name="T71" fmla="*/ 601 h 1218"/>
                  <a:gd name="T72" fmla="*/ 159 w 213"/>
                  <a:gd name="T73" fmla="*/ 573 h 1218"/>
                  <a:gd name="T74" fmla="*/ 176 w 213"/>
                  <a:gd name="T75" fmla="*/ 533 h 1218"/>
                  <a:gd name="T76" fmla="*/ 158 w 213"/>
                  <a:gd name="T77" fmla="*/ 499 h 1218"/>
                  <a:gd name="T78" fmla="*/ 158 w 213"/>
                  <a:gd name="T79" fmla="*/ 461 h 1218"/>
                  <a:gd name="T80" fmla="*/ 144 w 213"/>
                  <a:gd name="T81" fmla="*/ 422 h 1218"/>
                  <a:gd name="T82" fmla="*/ 202 w 213"/>
                  <a:gd name="T83" fmla="*/ 381 h 1218"/>
                  <a:gd name="T84" fmla="*/ 151 w 213"/>
                  <a:gd name="T85" fmla="*/ 355 h 1218"/>
                  <a:gd name="T86" fmla="*/ 178 w 213"/>
                  <a:gd name="T87" fmla="*/ 299 h 1218"/>
                  <a:gd name="T88" fmla="*/ 164 w 213"/>
                  <a:gd name="T89" fmla="*/ 230 h 1218"/>
                  <a:gd name="T90" fmla="*/ 155 w 213"/>
                  <a:gd name="T91" fmla="*/ 215 h 1218"/>
                  <a:gd name="T92" fmla="*/ 162 w 213"/>
                  <a:gd name="T93" fmla="*/ 162 h 1218"/>
                  <a:gd name="T94" fmla="*/ 161 w 213"/>
                  <a:gd name="T95" fmla="*/ 125 h 1218"/>
                  <a:gd name="T96" fmla="*/ 173 w 213"/>
                  <a:gd name="T97" fmla="*/ 78 h 1218"/>
                  <a:gd name="T98" fmla="*/ 137 w 213"/>
                  <a:gd name="T99" fmla="*/ 455 h 1218"/>
                  <a:gd name="T100" fmla="*/ 150 w 213"/>
                  <a:gd name="T101" fmla="*/ 713 h 1218"/>
                  <a:gd name="T102" fmla="*/ 156 w 213"/>
                  <a:gd name="T103" fmla="*/ 1077 h 1218"/>
                  <a:gd name="T104" fmla="*/ 196 w 213"/>
                  <a:gd name="T105" fmla="*/ 1213 h 1218"/>
                  <a:gd name="T106" fmla="*/ 190 w 213"/>
                  <a:gd name="T107" fmla="*/ 1139 h 1218"/>
                  <a:gd name="T108" fmla="*/ 198 w 213"/>
                  <a:gd name="T109" fmla="*/ 1022 h 1218"/>
                  <a:gd name="T110" fmla="*/ 183 w 213"/>
                  <a:gd name="T111" fmla="*/ 925 h 1218"/>
                  <a:gd name="T112" fmla="*/ 208 w 213"/>
                  <a:gd name="T113" fmla="*/ 713 h 1218"/>
                  <a:gd name="T114" fmla="*/ 196 w 213"/>
                  <a:gd name="T115" fmla="*/ 556 h 1218"/>
                  <a:gd name="T116" fmla="*/ 203 w 213"/>
                  <a:gd name="T117" fmla="*/ 473 h 1218"/>
                  <a:gd name="T118" fmla="*/ 195 w 213"/>
                  <a:gd name="T119" fmla="*/ 322 h 1218"/>
                  <a:gd name="T120" fmla="*/ 206 w 213"/>
                  <a:gd name="T121" fmla="*/ 201 h 1218"/>
                  <a:gd name="T122" fmla="*/ 196 w 213"/>
                  <a:gd name="T123" fmla="*/ 56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1218">
                    <a:moveTo>
                      <a:pt x="55" y="1205"/>
                    </a:moveTo>
                    <a:cubicBezTo>
                      <a:pt x="55" y="1205"/>
                      <a:pt x="55" y="1205"/>
                      <a:pt x="55" y="1205"/>
                    </a:cubicBezTo>
                    <a:cubicBezTo>
                      <a:pt x="53" y="1204"/>
                      <a:pt x="52" y="1202"/>
                      <a:pt x="51" y="1200"/>
                    </a:cubicBezTo>
                    <a:cubicBezTo>
                      <a:pt x="50" y="1200"/>
                      <a:pt x="52" y="1196"/>
                      <a:pt x="52" y="1194"/>
                    </a:cubicBezTo>
                    <a:cubicBezTo>
                      <a:pt x="53" y="1196"/>
                      <a:pt x="55" y="1199"/>
                      <a:pt x="56" y="1201"/>
                    </a:cubicBezTo>
                    <a:cubicBezTo>
                      <a:pt x="56" y="1203"/>
                      <a:pt x="55" y="1205"/>
                      <a:pt x="55" y="1205"/>
                    </a:cubicBezTo>
                    <a:moveTo>
                      <a:pt x="36" y="1171"/>
                    </a:moveTo>
                    <a:cubicBezTo>
                      <a:pt x="35" y="1171"/>
                      <a:pt x="35" y="1170"/>
                      <a:pt x="35" y="1169"/>
                    </a:cubicBezTo>
                    <a:cubicBezTo>
                      <a:pt x="35" y="1168"/>
                      <a:pt x="35" y="1167"/>
                      <a:pt x="36" y="1166"/>
                    </a:cubicBezTo>
                    <a:cubicBezTo>
                      <a:pt x="37" y="1168"/>
                      <a:pt x="37" y="1168"/>
                      <a:pt x="37" y="1168"/>
                    </a:cubicBezTo>
                    <a:cubicBezTo>
                      <a:pt x="36" y="1169"/>
                      <a:pt x="36" y="1170"/>
                      <a:pt x="36" y="1171"/>
                    </a:cubicBezTo>
                    <a:moveTo>
                      <a:pt x="54" y="1171"/>
                    </a:moveTo>
                    <a:cubicBezTo>
                      <a:pt x="53" y="1171"/>
                      <a:pt x="52" y="1170"/>
                      <a:pt x="51" y="1169"/>
                    </a:cubicBezTo>
                    <a:cubicBezTo>
                      <a:pt x="52" y="1167"/>
                      <a:pt x="52" y="1165"/>
                      <a:pt x="53" y="1165"/>
                    </a:cubicBezTo>
                    <a:cubicBezTo>
                      <a:pt x="55" y="1166"/>
                      <a:pt x="55" y="1167"/>
                      <a:pt x="56" y="1168"/>
                    </a:cubicBezTo>
                    <a:cubicBezTo>
                      <a:pt x="55" y="1169"/>
                      <a:pt x="55" y="1171"/>
                      <a:pt x="54" y="1171"/>
                    </a:cubicBezTo>
                    <a:cubicBezTo>
                      <a:pt x="54" y="1171"/>
                      <a:pt x="54" y="1171"/>
                      <a:pt x="54" y="1171"/>
                    </a:cubicBezTo>
                    <a:moveTo>
                      <a:pt x="55" y="1138"/>
                    </a:moveTo>
                    <a:cubicBezTo>
                      <a:pt x="55" y="1138"/>
                      <a:pt x="55" y="1138"/>
                      <a:pt x="55" y="1138"/>
                    </a:cubicBezTo>
                    <a:cubicBezTo>
                      <a:pt x="54" y="1136"/>
                      <a:pt x="52" y="1134"/>
                      <a:pt x="52" y="1132"/>
                    </a:cubicBezTo>
                    <a:cubicBezTo>
                      <a:pt x="51" y="1131"/>
                      <a:pt x="52" y="1129"/>
                      <a:pt x="52" y="1127"/>
                    </a:cubicBezTo>
                    <a:cubicBezTo>
                      <a:pt x="54" y="1130"/>
                      <a:pt x="56" y="1132"/>
                      <a:pt x="57" y="1135"/>
                    </a:cubicBezTo>
                    <a:cubicBezTo>
                      <a:pt x="56" y="1136"/>
                      <a:pt x="55" y="1138"/>
                      <a:pt x="55" y="1138"/>
                    </a:cubicBezTo>
                    <a:moveTo>
                      <a:pt x="30" y="1126"/>
                    </a:moveTo>
                    <a:cubicBezTo>
                      <a:pt x="30" y="1126"/>
                      <a:pt x="30" y="1126"/>
                      <a:pt x="30" y="1126"/>
                    </a:cubicBezTo>
                    <a:cubicBezTo>
                      <a:pt x="29" y="1125"/>
                      <a:pt x="27" y="1123"/>
                      <a:pt x="27" y="1121"/>
                    </a:cubicBezTo>
                    <a:cubicBezTo>
                      <a:pt x="26" y="1117"/>
                      <a:pt x="28" y="1114"/>
                      <a:pt x="28" y="1110"/>
                    </a:cubicBezTo>
                    <a:cubicBezTo>
                      <a:pt x="30" y="1113"/>
                      <a:pt x="31" y="1116"/>
                      <a:pt x="35" y="1123"/>
                    </a:cubicBezTo>
                    <a:cubicBezTo>
                      <a:pt x="33" y="1125"/>
                      <a:pt x="31" y="1126"/>
                      <a:pt x="30" y="1126"/>
                    </a:cubicBezTo>
                    <a:moveTo>
                      <a:pt x="56" y="1104"/>
                    </a:moveTo>
                    <a:cubicBezTo>
                      <a:pt x="55" y="1104"/>
                      <a:pt x="53" y="1103"/>
                      <a:pt x="52" y="1102"/>
                    </a:cubicBezTo>
                    <a:cubicBezTo>
                      <a:pt x="53" y="1101"/>
                      <a:pt x="53" y="1099"/>
                      <a:pt x="53" y="1099"/>
                    </a:cubicBezTo>
                    <a:cubicBezTo>
                      <a:pt x="53" y="1099"/>
                      <a:pt x="53" y="1099"/>
                      <a:pt x="54" y="1099"/>
                    </a:cubicBezTo>
                    <a:cubicBezTo>
                      <a:pt x="55" y="1099"/>
                      <a:pt x="56" y="1099"/>
                      <a:pt x="57" y="1100"/>
                    </a:cubicBezTo>
                    <a:cubicBezTo>
                      <a:pt x="57" y="1102"/>
                      <a:pt x="56" y="1104"/>
                      <a:pt x="56" y="1104"/>
                    </a:cubicBezTo>
                    <a:cubicBezTo>
                      <a:pt x="56" y="1104"/>
                      <a:pt x="56" y="1104"/>
                      <a:pt x="56" y="1104"/>
                    </a:cubicBezTo>
                    <a:moveTo>
                      <a:pt x="39" y="1104"/>
                    </a:moveTo>
                    <a:cubicBezTo>
                      <a:pt x="38" y="1104"/>
                      <a:pt x="37" y="1103"/>
                      <a:pt x="35" y="1102"/>
                    </a:cubicBezTo>
                    <a:cubicBezTo>
                      <a:pt x="36" y="1101"/>
                      <a:pt x="36" y="1099"/>
                      <a:pt x="36" y="1099"/>
                    </a:cubicBezTo>
                    <a:cubicBezTo>
                      <a:pt x="37" y="1099"/>
                      <a:pt x="37" y="1099"/>
                      <a:pt x="37" y="1099"/>
                    </a:cubicBezTo>
                    <a:cubicBezTo>
                      <a:pt x="38" y="1099"/>
                      <a:pt x="39" y="1099"/>
                      <a:pt x="40" y="1100"/>
                    </a:cubicBezTo>
                    <a:cubicBezTo>
                      <a:pt x="40" y="1102"/>
                      <a:pt x="39" y="1104"/>
                      <a:pt x="39" y="1104"/>
                    </a:cubicBezTo>
                    <a:cubicBezTo>
                      <a:pt x="39" y="1104"/>
                      <a:pt x="39" y="1104"/>
                      <a:pt x="39" y="1104"/>
                    </a:cubicBezTo>
                    <a:moveTo>
                      <a:pt x="28" y="1092"/>
                    </a:moveTo>
                    <a:cubicBezTo>
                      <a:pt x="28" y="1092"/>
                      <a:pt x="28" y="1092"/>
                      <a:pt x="28" y="1092"/>
                    </a:cubicBezTo>
                    <a:cubicBezTo>
                      <a:pt x="27" y="1092"/>
                      <a:pt x="25" y="1087"/>
                      <a:pt x="24" y="1085"/>
                    </a:cubicBezTo>
                    <a:cubicBezTo>
                      <a:pt x="26" y="1082"/>
                      <a:pt x="27" y="1078"/>
                      <a:pt x="29" y="1078"/>
                    </a:cubicBezTo>
                    <a:cubicBezTo>
                      <a:pt x="29" y="1078"/>
                      <a:pt x="29" y="1077"/>
                      <a:pt x="29" y="1077"/>
                    </a:cubicBezTo>
                    <a:cubicBezTo>
                      <a:pt x="30" y="1077"/>
                      <a:pt x="32" y="1081"/>
                      <a:pt x="33" y="1083"/>
                    </a:cubicBezTo>
                    <a:cubicBezTo>
                      <a:pt x="31" y="1087"/>
                      <a:pt x="29" y="1092"/>
                      <a:pt x="28" y="1092"/>
                    </a:cubicBezTo>
                    <a:moveTo>
                      <a:pt x="46" y="1087"/>
                    </a:moveTo>
                    <a:cubicBezTo>
                      <a:pt x="46" y="1087"/>
                      <a:pt x="46" y="1087"/>
                      <a:pt x="46" y="1087"/>
                    </a:cubicBezTo>
                    <a:cubicBezTo>
                      <a:pt x="45" y="1085"/>
                      <a:pt x="44" y="1083"/>
                      <a:pt x="44" y="1080"/>
                    </a:cubicBezTo>
                    <a:cubicBezTo>
                      <a:pt x="43" y="1080"/>
                      <a:pt x="45" y="1078"/>
                      <a:pt x="45" y="1076"/>
                    </a:cubicBezTo>
                    <a:cubicBezTo>
                      <a:pt x="46" y="1079"/>
                      <a:pt x="48" y="1081"/>
                      <a:pt x="49" y="1084"/>
                    </a:cubicBezTo>
                    <a:cubicBezTo>
                      <a:pt x="48" y="1085"/>
                      <a:pt x="47" y="1087"/>
                      <a:pt x="46" y="1087"/>
                    </a:cubicBezTo>
                    <a:moveTo>
                      <a:pt x="38" y="1070"/>
                    </a:moveTo>
                    <a:cubicBezTo>
                      <a:pt x="38" y="1070"/>
                      <a:pt x="38" y="1070"/>
                      <a:pt x="38" y="1070"/>
                    </a:cubicBezTo>
                    <a:cubicBezTo>
                      <a:pt x="37" y="1068"/>
                      <a:pt x="36" y="1066"/>
                      <a:pt x="35" y="1063"/>
                    </a:cubicBezTo>
                    <a:cubicBezTo>
                      <a:pt x="35" y="1063"/>
                      <a:pt x="36" y="1061"/>
                      <a:pt x="37" y="1059"/>
                    </a:cubicBezTo>
                    <a:cubicBezTo>
                      <a:pt x="38" y="1062"/>
                      <a:pt x="39" y="1064"/>
                      <a:pt x="40" y="1067"/>
                    </a:cubicBezTo>
                    <a:cubicBezTo>
                      <a:pt x="40" y="1068"/>
                      <a:pt x="38" y="1070"/>
                      <a:pt x="38" y="1070"/>
                    </a:cubicBezTo>
                    <a:moveTo>
                      <a:pt x="45" y="1053"/>
                    </a:moveTo>
                    <a:cubicBezTo>
                      <a:pt x="44" y="1052"/>
                      <a:pt x="44" y="1052"/>
                      <a:pt x="44" y="1051"/>
                    </a:cubicBezTo>
                    <a:cubicBezTo>
                      <a:pt x="44" y="1050"/>
                      <a:pt x="45" y="1049"/>
                      <a:pt x="46" y="1049"/>
                    </a:cubicBezTo>
                    <a:cubicBezTo>
                      <a:pt x="46" y="1049"/>
                      <a:pt x="46" y="1049"/>
                      <a:pt x="46" y="1049"/>
                    </a:cubicBezTo>
                    <a:cubicBezTo>
                      <a:pt x="46" y="1049"/>
                      <a:pt x="46" y="1050"/>
                      <a:pt x="47" y="1051"/>
                    </a:cubicBezTo>
                    <a:cubicBezTo>
                      <a:pt x="46" y="1052"/>
                      <a:pt x="45" y="1052"/>
                      <a:pt x="45" y="1053"/>
                    </a:cubicBezTo>
                    <a:moveTo>
                      <a:pt x="30" y="1053"/>
                    </a:moveTo>
                    <a:cubicBezTo>
                      <a:pt x="29" y="1053"/>
                      <a:pt x="29" y="1053"/>
                      <a:pt x="29" y="1053"/>
                    </a:cubicBezTo>
                    <a:cubicBezTo>
                      <a:pt x="28" y="1051"/>
                      <a:pt x="28" y="1048"/>
                      <a:pt x="27" y="1045"/>
                    </a:cubicBezTo>
                    <a:cubicBezTo>
                      <a:pt x="27" y="1045"/>
                      <a:pt x="28" y="1044"/>
                      <a:pt x="29" y="1043"/>
                    </a:cubicBezTo>
                    <a:cubicBezTo>
                      <a:pt x="30" y="1046"/>
                      <a:pt x="31" y="1048"/>
                      <a:pt x="33" y="1051"/>
                    </a:cubicBezTo>
                    <a:cubicBezTo>
                      <a:pt x="32" y="1052"/>
                      <a:pt x="30" y="1053"/>
                      <a:pt x="30" y="1053"/>
                    </a:cubicBezTo>
                    <a:moveTo>
                      <a:pt x="12" y="1058"/>
                    </a:moveTo>
                    <a:cubicBezTo>
                      <a:pt x="11" y="1055"/>
                      <a:pt x="11" y="1051"/>
                      <a:pt x="10" y="1048"/>
                    </a:cubicBezTo>
                    <a:cubicBezTo>
                      <a:pt x="10" y="1046"/>
                      <a:pt x="11" y="1044"/>
                      <a:pt x="12" y="1042"/>
                    </a:cubicBezTo>
                    <a:cubicBezTo>
                      <a:pt x="13" y="1046"/>
                      <a:pt x="16" y="1048"/>
                      <a:pt x="16" y="1051"/>
                    </a:cubicBezTo>
                    <a:cubicBezTo>
                      <a:pt x="16" y="1053"/>
                      <a:pt x="13" y="1056"/>
                      <a:pt x="12" y="1058"/>
                    </a:cubicBezTo>
                    <a:moveTo>
                      <a:pt x="56" y="1037"/>
                    </a:moveTo>
                    <a:cubicBezTo>
                      <a:pt x="56" y="1037"/>
                      <a:pt x="56" y="1037"/>
                      <a:pt x="56" y="1037"/>
                    </a:cubicBezTo>
                    <a:cubicBezTo>
                      <a:pt x="55" y="1035"/>
                      <a:pt x="53" y="1033"/>
                      <a:pt x="53" y="1031"/>
                    </a:cubicBezTo>
                    <a:cubicBezTo>
                      <a:pt x="52" y="1031"/>
                      <a:pt x="53" y="1028"/>
                      <a:pt x="53" y="1027"/>
                    </a:cubicBezTo>
                    <a:cubicBezTo>
                      <a:pt x="55" y="1029"/>
                      <a:pt x="57" y="1032"/>
                      <a:pt x="58" y="1034"/>
                    </a:cubicBezTo>
                    <a:cubicBezTo>
                      <a:pt x="57" y="1035"/>
                      <a:pt x="56" y="1037"/>
                      <a:pt x="56" y="1037"/>
                    </a:cubicBezTo>
                    <a:moveTo>
                      <a:pt x="19" y="1045"/>
                    </a:moveTo>
                    <a:cubicBezTo>
                      <a:pt x="18" y="1041"/>
                      <a:pt x="17" y="1038"/>
                      <a:pt x="17" y="1035"/>
                    </a:cubicBezTo>
                    <a:cubicBezTo>
                      <a:pt x="17" y="1032"/>
                      <a:pt x="19" y="1029"/>
                      <a:pt x="20" y="1026"/>
                    </a:cubicBezTo>
                    <a:cubicBezTo>
                      <a:pt x="22" y="1028"/>
                      <a:pt x="24" y="1031"/>
                      <a:pt x="24" y="1034"/>
                    </a:cubicBezTo>
                    <a:cubicBezTo>
                      <a:pt x="24" y="1036"/>
                      <a:pt x="22" y="1039"/>
                      <a:pt x="19" y="1045"/>
                    </a:cubicBezTo>
                    <a:moveTo>
                      <a:pt x="40" y="1037"/>
                    </a:moveTo>
                    <a:cubicBezTo>
                      <a:pt x="40" y="1037"/>
                      <a:pt x="40" y="1037"/>
                      <a:pt x="40" y="1037"/>
                    </a:cubicBezTo>
                    <a:cubicBezTo>
                      <a:pt x="38" y="1036"/>
                      <a:pt x="37" y="1034"/>
                      <a:pt x="36" y="1032"/>
                    </a:cubicBezTo>
                    <a:cubicBezTo>
                      <a:pt x="35" y="1031"/>
                      <a:pt x="37" y="1028"/>
                      <a:pt x="37" y="1026"/>
                    </a:cubicBezTo>
                    <a:cubicBezTo>
                      <a:pt x="38" y="1028"/>
                      <a:pt x="40" y="1031"/>
                      <a:pt x="41" y="1033"/>
                    </a:cubicBezTo>
                    <a:cubicBezTo>
                      <a:pt x="40" y="1035"/>
                      <a:pt x="40" y="1037"/>
                      <a:pt x="40" y="1037"/>
                    </a:cubicBezTo>
                    <a:moveTo>
                      <a:pt x="29" y="1025"/>
                    </a:moveTo>
                    <a:cubicBezTo>
                      <a:pt x="28" y="1022"/>
                      <a:pt x="28" y="1020"/>
                      <a:pt x="27" y="1018"/>
                    </a:cubicBezTo>
                    <a:cubicBezTo>
                      <a:pt x="28" y="1014"/>
                      <a:pt x="28" y="1012"/>
                      <a:pt x="28" y="1010"/>
                    </a:cubicBezTo>
                    <a:cubicBezTo>
                      <a:pt x="29" y="1012"/>
                      <a:pt x="30" y="1015"/>
                      <a:pt x="30" y="1017"/>
                    </a:cubicBezTo>
                    <a:cubicBezTo>
                      <a:pt x="30" y="1020"/>
                      <a:pt x="29" y="1022"/>
                      <a:pt x="29" y="1025"/>
                    </a:cubicBezTo>
                    <a:moveTo>
                      <a:pt x="37" y="1003"/>
                    </a:moveTo>
                    <a:cubicBezTo>
                      <a:pt x="37" y="1002"/>
                      <a:pt x="37" y="1001"/>
                      <a:pt x="36" y="1000"/>
                    </a:cubicBezTo>
                    <a:cubicBezTo>
                      <a:pt x="36" y="999"/>
                      <a:pt x="37" y="998"/>
                      <a:pt x="37" y="998"/>
                    </a:cubicBezTo>
                    <a:cubicBezTo>
                      <a:pt x="38" y="999"/>
                      <a:pt x="38" y="1000"/>
                      <a:pt x="38" y="1001"/>
                    </a:cubicBezTo>
                    <a:cubicBezTo>
                      <a:pt x="38" y="1002"/>
                      <a:pt x="38" y="1003"/>
                      <a:pt x="37" y="1003"/>
                    </a:cubicBezTo>
                    <a:moveTo>
                      <a:pt x="56" y="1003"/>
                    </a:moveTo>
                    <a:cubicBezTo>
                      <a:pt x="56" y="1003"/>
                      <a:pt x="56" y="1003"/>
                      <a:pt x="56" y="1003"/>
                    </a:cubicBezTo>
                    <a:cubicBezTo>
                      <a:pt x="55" y="1002"/>
                      <a:pt x="54" y="1000"/>
                      <a:pt x="53" y="998"/>
                    </a:cubicBezTo>
                    <a:cubicBezTo>
                      <a:pt x="53" y="997"/>
                      <a:pt x="53" y="995"/>
                      <a:pt x="54" y="993"/>
                    </a:cubicBezTo>
                    <a:cubicBezTo>
                      <a:pt x="55" y="996"/>
                      <a:pt x="57" y="998"/>
                      <a:pt x="59" y="1001"/>
                    </a:cubicBezTo>
                    <a:cubicBezTo>
                      <a:pt x="58" y="1002"/>
                      <a:pt x="57" y="1003"/>
                      <a:pt x="56" y="1003"/>
                    </a:cubicBezTo>
                    <a:moveTo>
                      <a:pt x="46" y="988"/>
                    </a:moveTo>
                    <a:cubicBezTo>
                      <a:pt x="46" y="987"/>
                      <a:pt x="45" y="985"/>
                      <a:pt x="45" y="983"/>
                    </a:cubicBezTo>
                    <a:cubicBezTo>
                      <a:pt x="46" y="982"/>
                      <a:pt x="46" y="981"/>
                      <a:pt x="47" y="981"/>
                    </a:cubicBezTo>
                    <a:cubicBezTo>
                      <a:pt x="47" y="981"/>
                      <a:pt x="47" y="981"/>
                      <a:pt x="47" y="981"/>
                    </a:cubicBezTo>
                    <a:cubicBezTo>
                      <a:pt x="48" y="982"/>
                      <a:pt x="49" y="983"/>
                      <a:pt x="50" y="985"/>
                    </a:cubicBezTo>
                    <a:cubicBezTo>
                      <a:pt x="49" y="985"/>
                      <a:pt x="48" y="986"/>
                      <a:pt x="46" y="988"/>
                    </a:cubicBezTo>
                    <a:moveTo>
                      <a:pt x="29" y="991"/>
                    </a:moveTo>
                    <a:cubicBezTo>
                      <a:pt x="28" y="989"/>
                      <a:pt x="28" y="986"/>
                      <a:pt x="27" y="982"/>
                    </a:cubicBezTo>
                    <a:cubicBezTo>
                      <a:pt x="28" y="980"/>
                      <a:pt x="29" y="978"/>
                      <a:pt x="30" y="976"/>
                    </a:cubicBezTo>
                    <a:cubicBezTo>
                      <a:pt x="30" y="979"/>
                      <a:pt x="31" y="981"/>
                      <a:pt x="30" y="984"/>
                    </a:cubicBezTo>
                    <a:cubicBezTo>
                      <a:pt x="30" y="986"/>
                      <a:pt x="29" y="989"/>
                      <a:pt x="29" y="991"/>
                    </a:cubicBezTo>
                    <a:moveTo>
                      <a:pt x="37" y="969"/>
                    </a:moveTo>
                    <a:cubicBezTo>
                      <a:pt x="37" y="969"/>
                      <a:pt x="37" y="968"/>
                      <a:pt x="36" y="967"/>
                    </a:cubicBezTo>
                    <a:cubicBezTo>
                      <a:pt x="37" y="966"/>
                      <a:pt x="37" y="965"/>
                      <a:pt x="38" y="965"/>
                    </a:cubicBezTo>
                    <a:cubicBezTo>
                      <a:pt x="38" y="965"/>
                      <a:pt x="38" y="965"/>
                      <a:pt x="38" y="965"/>
                    </a:cubicBezTo>
                    <a:cubicBezTo>
                      <a:pt x="38" y="965"/>
                      <a:pt x="39" y="966"/>
                      <a:pt x="39" y="967"/>
                    </a:cubicBezTo>
                    <a:cubicBezTo>
                      <a:pt x="38" y="968"/>
                      <a:pt x="38" y="968"/>
                      <a:pt x="37" y="969"/>
                    </a:cubicBezTo>
                    <a:cubicBezTo>
                      <a:pt x="37" y="969"/>
                      <a:pt x="37" y="969"/>
                      <a:pt x="37" y="969"/>
                    </a:cubicBezTo>
                    <a:moveTo>
                      <a:pt x="54" y="970"/>
                    </a:moveTo>
                    <a:cubicBezTo>
                      <a:pt x="54" y="969"/>
                      <a:pt x="54" y="967"/>
                      <a:pt x="54" y="966"/>
                    </a:cubicBezTo>
                    <a:cubicBezTo>
                      <a:pt x="54" y="966"/>
                      <a:pt x="54" y="965"/>
                      <a:pt x="54" y="964"/>
                    </a:cubicBezTo>
                    <a:cubicBezTo>
                      <a:pt x="55" y="966"/>
                      <a:pt x="55" y="967"/>
                      <a:pt x="55" y="968"/>
                    </a:cubicBezTo>
                    <a:cubicBezTo>
                      <a:pt x="54" y="970"/>
                      <a:pt x="54" y="970"/>
                      <a:pt x="54" y="970"/>
                    </a:cubicBezTo>
                    <a:moveTo>
                      <a:pt x="47" y="924"/>
                    </a:moveTo>
                    <a:cubicBezTo>
                      <a:pt x="46" y="922"/>
                      <a:pt x="45" y="919"/>
                      <a:pt x="45" y="917"/>
                    </a:cubicBezTo>
                    <a:cubicBezTo>
                      <a:pt x="45" y="914"/>
                      <a:pt x="46" y="911"/>
                      <a:pt x="46" y="907"/>
                    </a:cubicBezTo>
                    <a:cubicBezTo>
                      <a:pt x="48" y="911"/>
                      <a:pt x="50" y="914"/>
                      <a:pt x="50" y="917"/>
                    </a:cubicBezTo>
                    <a:cubicBezTo>
                      <a:pt x="50" y="919"/>
                      <a:pt x="48" y="922"/>
                      <a:pt x="47" y="924"/>
                    </a:cubicBezTo>
                    <a:moveTo>
                      <a:pt x="55" y="902"/>
                    </a:moveTo>
                    <a:cubicBezTo>
                      <a:pt x="54" y="902"/>
                      <a:pt x="54" y="901"/>
                      <a:pt x="54" y="900"/>
                    </a:cubicBezTo>
                    <a:cubicBezTo>
                      <a:pt x="54" y="899"/>
                      <a:pt x="55" y="899"/>
                      <a:pt x="56" y="898"/>
                    </a:cubicBezTo>
                    <a:cubicBezTo>
                      <a:pt x="57" y="900"/>
                      <a:pt x="57" y="900"/>
                      <a:pt x="57" y="900"/>
                    </a:cubicBezTo>
                    <a:cubicBezTo>
                      <a:pt x="56" y="901"/>
                      <a:pt x="55" y="901"/>
                      <a:pt x="55" y="902"/>
                    </a:cubicBezTo>
                    <a:cubicBezTo>
                      <a:pt x="55" y="902"/>
                      <a:pt x="55" y="902"/>
                      <a:pt x="55" y="902"/>
                    </a:cubicBezTo>
                    <a:moveTo>
                      <a:pt x="41" y="902"/>
                    </a:moveTo>
                    <a:cubicBezTo>
                      <a:pt x="41" y="902"/>
                      <a:pt x="41" y="902"/>
                      <a:pt x="41" y="902"/>
                    </a:cubicBezTo>
                    <a:cubicBezTo>
                      <a:pt x="40" y="901"/>
                      <a:pt x="38" y="900"/>
                      <a:pt x="37" y="898"/>
                    </a:cubicBezTo>
                    <a:cubicBezTo>
                      <a:pt x="37" y="897"/>
                      <a:pt x="38" y="894"/>
                      <a:pt x="38" y="891"/>
                    </a:cubicBezTo>
                    <a:cubicBezTo>
                      <a:pt x="40" y="894"/>
                      <a:pt x="41" y="897"/>
                      <a:pt x="42" y="899"/>
                    </a:cubicBezTo>
                    <a:cubicBezTo>
                      <a:pt x="42" y="900"/>
                      <a:pt x="41" y="902"/>
                      <a:pt x="41" y="902"/>
                    </a:cubicBezTo>
                    <a:moveTo>
                      <a:pt x="31" y="886"/>
                    </a:moveTo>
                    <a:cubicBezTo>
                      <a:pt x="30" y="886"/>
                      <a:pt x="30" y="886"/>
                      <a:pt x="30" y="886"/>
                    </a:cubicBezTo>
                    <a:cubicBezTo>
                      <a:pt x="30" y="886"/>
                      <a:pt x="29" y="883"/>
                      <a:pt x="29" y="882"/>
                    </a:cubicBezTo>
                    <a:cubicBezTo>
                      <a:pt x="30" y="881"/>
                      <a:pt x="32" y="881"/>
                      <a:pt x="33" y="880"/>
                    </a:cubicBezTo>
                    <a:cubicBezTo>
                      <a:pt x="33" y="880"/>
                      <a:pt x="33" y="880"/>
                      <a:pt x="33" y="880"/>
                    </a:cubicBezTo>
                    <a:cubicBezTo>
                      <a:pt x="33" y="880"/>
                      <a:pt x="34" y="883"/>
                      <a:pt x="34" y="885"/>
                    </a:cubicBezTo>
                    <a:cubicBezTo>
                      <a:pt x="33" y="885"/>
                      <a:pt x="32" y="886"/>
                      <a:pt x="31" y="886"/>
                    </a:cubicBezTo>
                    <a:moveTo>
                      <a:pt x="46" y="891"/>
                    </a:moveTo>
                    <a:cubicBezTo>
                      <a:pt x="46" y="889"/>
                      <a:pt x="45" y="887"/>
                      <a:pt x="46" y="886"/>
                    </a:cubicBezTo>
                    <a:cubicBezTo>
                      <a:pt x="46" y="883"/>
                      <a:pt x="47" y="881"/>
                      <a:pt x="48" y="879"/>
                    </a:cubicBezTo>
                    <a:cubicBezTo>
                      <a:pt x="50" y="881"/>
                      <a:pt x="50" y="882"/>
                      <a:pt x="51" y="883"/>
                    </a:cubicBezTo>
                    <a:cubicBezTo>
                      <a:pt x="49" y="885"/>
                      <a:pt x="48" y="888"/>
                      <a:pt x="46" y="891"/>
                    </a:cubicBezTo>
                    <a:moveTo>
                      <a:pt x="44" y="872"/>
                    </a:moveTo>
                    <a:cubicBezTo>
                      <a:pt x="40" y="869"/>
                      <a:pt x="38" y="868"/>
                      <a:pt x="37" y="866"/>
                    </a:cubicBezTo>
                    <a:cubicBezTo>
                      <a:pt x="37" y="865"/>
                      <a:pt x="38" y="861"/>
                      <a:pt x="38" y="859"/>
                    </a:cubicBezTo>
                    <a:cubicBezTo>
                      <a:pt x="39" y="860"/>
                      <a:pt x="40" y="861"/>
                      <a:pt x="41" y="862"/>
                    </a:cubicBezTo>
                    <a:cubicBezTo>
                      <a:pt x="42" y="864"/>
                      <a:pt x="42" y="866"/>
                      <a:pt x="44" y="872"/>
                    </a:cubicBezTo>
                    <a:moveTo>
                      <a:pt x="30" y="858"/>
                    </a:moveTo>
                    <a:cubicBezTo>
                      <a:pt x="29" y="855"/>
                      <a:pt x="27" y="852"/>
                      <a:pt x="27" y="848"/>
                    </a:cubicBezTo>
                    <a:cubicBezTo>
                      <a:pt x="27" y="847"/>
                      <a:pt x="29" y="844"/>
                      <a:pt x="31" y="841"/>
                    </a:cubicBezTo>
                    <a:cubicBezTo>
                      <a:pt x="31" y="844"/>
                      <a:pt x="32" y="847"/>
                      <a:pt x="32" y="850"/>
                    </a:cubicBezTo>
                    <a:cubicBezTo>
                      <a:pt x="32" y="853"/>
                      <a:pt x="31" y="855"/>
                      <a:pt x="30" y="858"/>
                    </a:cubicBezTo>
                    <a:moveTo>
                      <a:pt x="49" y="858"/>
                    </a:moveTo>
                    <a:cubicBezTo>
                      <a:pt x="48" y="858"/>
                      <a:pt x="47" y="858"/>
                      <a:pt x="46" y="858"/>
                    </a:cubicBezTo>
                    <a:cubicBezTo>
                      <a:pt x="45" y="857"/>
                      <a:pt x="43" y="854"/>
                      <a:pt x="43" y="852"/>
                    </a:cubicBezTo>
                    <a:cubicBezTo>
                      <a:pt x="43" y="847"/>
                      <a:pt x="43" y="842"/>
                      <a:pt x="43" y="837"/>
                    </a:cubicBezTo>
                    <a:cubicBezTo>
                      <a:pt x="47" y="838"/>
                      <a:pt x="49" y="840"/>
                      <a:pt x="51" y="841"/>
                    </a:cubicBezTo>
                    <a:cubicBezTo>
                      <a:pt x="51" y="845"/>
                      <a:pt x="51" y="849"/>
                      <a:pt x="51" y="852"/>
                    </a:cubicBezTo>
                    <a:cubicBezTo>
                      <a:pt x="51" y="857"/>
                      <a:pt x="50" y="858"/>
                      <a:pt x="49" y="858"/>
                    </a:cubicBezTo>
                    <a:moveTo>
                      <a:pt x="56" y="836"/>
                    </a:moveTo>
                    <a:cubicBezTo>
                      <a:pt x="55" y="834"/>
                      <a:pt x="55" y="834"/>
                      <a:pt x="55" y="834"/>
                    </a:cubicBezTo>
                    <a:cubicBezTo>
                      <a:pt x="56" y="832"/>
                      <a:pt x="56" y="832"/>
                      <a:pt x="57" y="832"/>
                    </a:cubicBezTo>
                    <a:cubicBezTo>
                      <a:pt x="57" y="832"/>
                      <a:pt x="57" y="832"/>
                      <a:pt x="57" y="832"/>
                    </a:cubicBezTo>
                    <a:cubicBezTo>
                      <a:pt x="57" y="833"/>
                      <a:pt x="56" y="834"/>
                      <a:pt x="56" y="836"/>
                    </a:cubicBezTo>
                    <a:moveTo>
                      <a:pt x="55" y="834"/>
                    </a:moveTo>
                    <a:cubicBezTo>
                      <a:pt x="54" y="833"/>
                      <a:pt x="54" y="833"/>
                      <a:pt x="54" y="833"/>
                    </a:cubicBezTo>
                    <a:cubicBezTo>
                      <a:pt x="55" y="832"/>
                      <a:pt x="55" y="831"/>
                      <a:pt x="56" y="830"/>
                    </a:cubicBezTo>
                    <a:cubicBezTo>
                      <a:pt x="56" y="832"/>
                      <a:pt x="55" y="833"/>
                      <a:pt x="55" y="834"/>
                    </a:cubicBezTo>
                    <a:moveTo>
                      <a:pt x="43" y="835"/>
                    </a:moveTo>
                    <a:cubicBezTo>
                      <a:pt x="39" y="834"/>
                      <a:pt x="38" y="832"/>
                      <a:pt x="38" y="829"/>
                    </a:cubicBezTo>
                    <a:cubicBezTo>
                      <a:pt x="38" y="828"/>
                      <a:pt x="39" y="827"/>
                      <a:pt x="40" y="825"/>
                    </a:cubicBezTo>
                    <a:cubicBezTo>
                      <a:pt x="41" y="829"/>
                      <a:pt x="42" y="832"/>
                      <a:pt x="43" y="835"/>
                    </a:cubicBezTo>
                    <a:moveTo>
                      <a:pt x="50" y="819"/>
                    </a:moveTo>
                    <a:cubicBezTo>
                      <a:pt x="50" y="819"/>
                      <a:pt x="50" y="819"/>
                      <a:pt x="50" y="819"/>
                    </a:cubicBezTo>
                    <a:cubicBezTo>
                      <a:pt x="49" y="817"/>
                      <a:pt x="47" y="816"/>
                      <a:pt x="46" y="814"/>
                    </a:cubicBezTo>
                    <a:cubicBezTo>
                      <a:pt x="46" y="813"/>
                      <a:pt x="47" y="810"/>
                      <a:pt x="48" y="808"/>
                    </a:cubicBezTo>
                    <a:cubicBezTo>
                      <a:pt x="49" y="810"/>
                      <a:pt x="50" y="813"/>
                      <a:pt x="51" y="815"/>
                    </a:cubicBezTo>
                    <a:cubicBezTo>
                      <a:pt x="51" y="816"/>
                      <a:pt x="50" y="819"/>
                      <a:pt x="50" y="819"/>
                    </a:cubicBezTo>
                    <a:moveTo>
                      <a:pt x="40" y="808"/>
                    </a:moveTo>
                    <a:cubicBezTo>
                      <a:pt x="38" y="804"/>
                      <a:pt x="36" y="802"/>
                      <a:pt x="35" y="799"/>
                    </a:cubicBezTo>
                    <a:cubicBezTo>
                      <a:pt x="35" y="797"/>
                      <a:pt x="38" y="794"/>
                      <a:pt x="39" y="791"/>
                    </a:cubicBezTo>
                    <a:cubicBezTo>
                      <a:pt x="40" y="794"/>
                      <a:pt x="42" y="797"/>
                      <a:pt x="43" y="800"/>
                    </a:cubicBezTo>
                    <a:cubicBezTo>
                      <a:pt x="43" y="802"/>
                      <a:pt x="41" y="806"/>
                      <a:pt x="40" y="808"/>
                    </a:cubicBezTo>
                    <a:moveTo>
                      <a:pt x="47" y="784"/>
                    </a:moveTo>
                    <a:cubicBezTo>
                      <a:pt x="47" y="784"/>
                      <a:pt x="47" y="783"/>
                      <a:pt x="46" y="782"/>
                    </a:cubicBezTo>
                    <a:cubicBezTo>
                      <a:pt x="47" y="782"/>
                      <a:pt x="48" y="781"/>
                      <a:pt x="48" y="780"/>
                    </a:cubicBezTo>
                    <a:cubicBezTo>
                      <a:pt x="49" y="782"/>
                      <a:pt x="49" y="782"/>
                      <a:pt x="49" y="782"/>
                    </a:cubicBezTo>
                    <a:cubicBezTo>
                      <a:pt x="49" y="783"/>
                      <a:pt x="48" y="784"/>
                      <a:pt x="47" y="784"/>
                    </a:cubicBezTo>
                    <a:cubicBezTo>
                      <a:pt x="47" y="784"/>
                      <a:pt x="47" y="784"/>
                      <a:pt x="47" y="784"/>
                    </a:cubicBezTo>
                    <a:moveTo>
                      <a:pt x="57" y="768"/>
                    </a:moveTo>
                    <a:cubicBezTo>
                      <a:pt x="57" y="768"/>
                      <a:pt x="57" y="768"/>
                      <a:pt x="56" y="768"/>
                    </a:cubicBezTo>
                    <a:cubicBezTo>
                      <a:pt x="56" y="768"/>
                      <a:pt x="56" y="766"/>
                      <a:pt x="55" y="765"/>
                    </a:cubicBezTo>
                    <a:cubicBezTo>
                      <a:pt x="57" y="764"/>
                      <a:pt x="58" y="763"/>
                      <a:pt x="59" y="763"/>
                    </a:cubicBezTo>
                    <a:cubicBezTo>
                      <a:pt x="59" y="763"/>
                      <a:pt x="59" y="763"/>
                      <a:pt x="59" y="763"/>
                    </a:cubicBezTo>
                    <a:cubicBezTo>
                      <a:pt x="59" y="763"/>
                      <a:pt x="60" y="765"/>
                      <a:pt x="60" y="767"/>
                    </a:cubicBezTo>
                    <a:cubicBezTo>
                      <a:pt x="59" y="768"/>
                      <a:pt x="58" y="768"/>
                      <a:pt x="57" y="768"/>
                    </a:cubicBezTo>
                    <a:moveTo>
                      <a:pt x="39" y="768"/>
                    </a:moveTo>
                    <a:cubicBezTo>
                      <a:pt x="39" y="766"/>
                      <a:pt x="39" y="766"/>
                      <a:pt x="39" y="766"/>
                    </a:cubicBezTo>
                    <a:cubicBezTo>
                      <a:pt x="39" y="765"/>
                      <a:pt x="39" y="764"/>
                      <a:pt x="40" y="763"/>
                    </a:cubicBezTo>
                    <a:cubicBezTo>
                      <a:pt x="40" y="763"/>
                      <a:pt x="40" y="764"/>
                      <a:pt x="40" y="765"/>
                    </a:cubicBezTo>
                    <a:cubicBezTo>
                      <a:pt x="40" y="766"/>
                      <a:pt x="40" y="767"/>
                      <a:pt x="39" y="768"/>
                    </a:cubicBezTo>
                    <a:moveTo>
                      <a:pt x="57" y="740"/>
                    </a:moveTo>
                    <a:cubicBezTo>
                      <a:pt x="56" y="737"/>
                      <a:pt x="55" y="735"/>
                      <a:pt x="55" y="732"/>
                    </a:cubicBezTo>
                    <a:cubicBezTo>
                      <a:pt x="55" y="730"/>
                      <a:pt x="56" y="727"/>
                      <a:pt x="56" y="723"/>
                    </a:cubicBezTo>
                    <a:cubicBezTo>
                      <a:pt x="58" y="727"/>
                      <a:pt x="60" y="729"/>
                      <a:pt x="60" y="732"/>
                    </a:cubicBezTo>
                    <a:cubicBezTo>
                      <a:pt x="60" y="734"/>
                      <a:pt x="58" y="737"/>
                      <a:pt x="57" y="740"/>
                    </a:cubicBezTo>
                    <a:moveTo>
                      <a:pt x="39" y="740"/>
                    </a:moveTo>
                    <a:cubicBezTo>
                      <a:pt x="38" y="737"/>
                      <a:pt x="36" y="735"/>
                      <a:pt x="36" y="732"/>
                    </a:cubicBezTo>
                    <a:cubicBezTo>
                      <a:pt x="36" y="729"/>
                      <a:pt x="38" y="727"/>
                      <a:pt x="41" y="722"/>
                    </a:cubicBezTo>
                    <a:cubicBezTo>
                      <a:pt x="42" y="725"/>
                      <a:pt x="43" y="728"/>
                      <a:pt x="43" y="731"/>
                    </a:cubicBezTo>
                    <a:cubicBezTo>
                      <a:pt x="43" y="734"/>
                      <a:pt x="41" y="737"/>
                      <a:pt x="39" y="740"/>
                    </a:cubicBezTo>
                    <a:moveTo>
                      <a:pt x="49" y="686"/>
                    </a:moveTo>
                    <a:cubicBezTo>
                      <a:pt x="48" y="685"/>
                      <a:pt x="48" y="683"/>
                      <a:pt x="48" y="681"/>
                    </a:cubicBezTo>
                    <a:cubicBezTo>
                      <a:pt x="48" y="680"/>
                      <a:pt x="49" y="679"/>
                      <a:pt x="50" y="679"/>
                    </a:cubicBezTo>
                    <a:cubicBezTo>
                      <a:pt x="50" y="679"/>
                      <a:pt x="50" y="679"/>
                      <a:pt x="50" y="679"/>
                    </a:cubicBezTo>
                    <a:cubicBezTo>
                      <a:pt x="51" y="680"/>
                      <a:pt x="51" y="681"/>
                      <a:pt x="52" y="683"/>
                    </a:cubicBezTo>
                    <a:cubicBezTo>
                      <a:pt x="52" y="683"/>
                      <a:pt x="51" y="684"/>
                      <a:pt x="49" y="686"/>
                    </a:cubicBezTo>
                    <a:moveTo>
                      <a:pt x="57" y="668"/>
                    </a:moveTo>
                    <a:cubicBezTo>
                      <a:pt x="57" y="667"/>
                      <a:pt x="56" y="666"/>
                      <a:pt x="56" y="666"/>
                    </a:cubicBezTo>
                    <a:cubicBezTo>
                      <a:pt x="56" y="665"/>
                      <a:pt x="57" y="663"/>
                      <a:pt x="57" y="662"/>
                    </a:cubicBezTo>
                    <a:cubicBezTo>
                      <a:pt x="58" y="664"/>
                      <a:pt x="58" y="664"/>
                      <a:pt x="58" y="664"/>
                    </a:cubicBezTo>
                    <a:cubicBezTo>
                      <a:pt x="58" y="665"/>
                      <a:pt x="57" y="667"/>
                      <a:pt x="57" y="668"/>
                    </a:cubicBezTo>
                    <a:moveTo>
                      <a:pt x="41" y="667"/>
                    </a:moveTo>
                    <a:cubicBezTo>
                      <a:pt x="41" y="667"/>
                      <a:pt x="40" y="666"/>
                      <a:pt x="39" y="666"/>
                    </a:cubicBezTo>
                    <a:cubicBezTo>
                      <a:pt x="40" y="664"/>
                      <a:pt x="40" y="662"/>
                      <a:pt x="40" y="661"/>
                    </a:cubicBezTo>
                    <a:cubicBezTo>
                      <a:pt x="43" y="663"/>
                      <a:pt x="43" y="663"/>
                      <a:pt x="44" y="664"/>
                    </a:cubicBezTo>
                    <a:cubicBezTo>
                      <a:pt x="43" y="665"/>
                      <a:pt x="42" y="667"/>
                      <a:pt x="42" y="667"/>
                    </a:cubicBezTo>
                    <a:cubicBezTo>
                      <a:pt x="42" y="667"/>
                      <a:pt x="41" y="667"/>
                      <a:pt x="41" y="667"/>
                    </a:cubicBezTo>
                    <a:moveTo>
                      <a:pt x="49" y="651"/>
                    </a:moveTo>
                    <a:cubicBezTo>
                      <a:pt x="48" y="650"/>
                      <a:pt x="48" y="650"/>
                      <a:pt x="48" y="649"/>
                    </a:cubicBezTo>
                    <a:cubicBezTo>
                      <a:pt x="48" y="648"/>
                      <a:pt x="48" y="647"/>
                      <a:pt x="49" y="645"/>
                    </a:cubicBezTo>
                    <a:cubicBezTo>
                      <a:pt x="49" y="646"/>
                      <a:pt x="49" y="647"/>
                      <a:pt x="50" y="647"/>
                    </a:cubicBezTo>
                    <a:cubicBezTo>
                      <a:pt x="49" y="648"/>
                      <a:pt x="49" y="650"/>
                      <a:pt x="49" y="651"/>
                    </a:cubicBezTo>
                    <a:moveTo>
                      <a:pt x="58" y="634"/>
                    </a:moveTo>
                    <a:cubicBezTo>
                      <a:pt x="58" y="634"/>
                      <a:pt x="57" y="633"/>
                      <a:pt x="56" y="632"/>
                    </a:cubicBezTo>
                    <a:cubicBezTo>
                      <a:pt x="57" y="630"/>
                      <a:pt x="57" y="628"/>
                      <a:pt x="57" y="627"/>
                    </a:cubicBezTo>
                    <a:cubicBezTo>
                      <a:pt x="60" y="629"/>
                      <a:pt x="60" y="630"/>
                      <a:pt x="61" y="631"/>
                    </a:cubicBezTo>
                    <a:cubicBezTo>
                      <a:pt x="60" y="632"/>
                      <a:pt x="60" y="634"/>
                      <a:pt x="59" y="634"/>
                    </a:cubicBezTo>
                    <a:cubicBezTo>
                      <a:pt x="59" y="634"/>
                      <a:pt x="58" y="634"/>
                      <a:pt x="58" y="634"/>
                    </a:cubicBezTo>
                    <a:moveTo>
                      <a:pt x="43" y="634"/>
                    </a:moveTo>
                    <a:cubicBezTo>
                      <a:pt x="43" y="634"/>
                      <a:pt x="43" y="634"/>
                      <a:pt x="43" y="634"/>
                    </a:cubicBezTo>
                    <a:cubicBezTo>
                      <a:pt x="42" y="633"/>
                      <a:pt x="40" y="632"/>
                      <a:pt x="39" y="630"/>
                    </a:cubicBezTo>
                    <a:cubicBezTo>
                      <a:pt x="39" y="629"/>
                      <a:pt x="40" y="625"/>
                      <a:pt x="41" y="623"/>
                    </a:cubicBezTo>
                    <a:cubicBezTo>
                      <a:pt x="42" y="626"/>
                      <a:pt x="43" y="628"/>
                      <a:pt x="44" y="631"/>
                    </a:cubicBezTo>
                    <a:cubicBezTo>
                      <a:pt x="44" y="632"/>
                      <a:pt x="43" y="634"/>
                      <a:pt x="43" y="634"/>
                    </a:cubicBezTo>
                    <a:moveTo>
                      <a:pt x="58" y="601"/>
                    </a:moveTo>
                    <a:cubicBezTo>
                      <a:pt x="57" y="599"/>
                      <a:pt x="57" y="598"/>
                      <a:pt x="57" y="597"/>
                    </a:cubicBezTo>
                    <a:cubicBezTo>
                      <a:pt x="57" y="596"/>
                      <a:pt x="57" y="596"/>
                      <a:pt x="58" y="595"/>
                    </a:cubicBezTo>
                    <a:cubicBezTo>
                      <a:pt x="58" y="596"/>
                      <a:pt x="58" y="597"/>
                      <a:pt x="58" y="599"/>
                    </a:cubicBezTo>
                    <a:cubicBezTo>
                      <a:pt x="58" y="599"/>
                      <a:pt x="58" y="600"/>
                      <a:pt x="58" y="601"/>
                    </a:cubicBezTo>
                    <a:moveTo>
                      <a:pt x="49" y="583"/>
                    </a:moveTo>
                    <a:cubicBezTo>
                      <a:pt x="49" y="583"/>
                      <a:pt x="48" y="582"/>
                      <a:pt x="48" y="581"/>
                    </a:cubicBezTo>
                    <a:cubicBezTo>
                      <a:pt x="49" y="580"/>
                      <a:pt x="49" y="580"/>
                      <a:pt x="50" y="579"/>
                    </a:cubicBezTo>
                    <a:cubicBezTo>
                      <a:pt x="50" y="579"/>
                      <a:pt x="50" y="579"/>
                      <a:pt x="50" y="579"/>
                    </a:cubicBezTo>
                    <a:cubicBezTo>
                      <a:pt x="50" y="579"/>
                      <a:pt x="50" y="580"/>
                      <a:pt x="51" y="581"/>
                    </a:cubicBezTo>
                    <a:cubicBezTo>
                      <a:pt x="50" y="582"/>
                      <a:pt x="49" y="582"/>
                      <a:pt x="49" y="583"/>
                    </a:cubicBezTo>
                    <a:cubicBezTo>
                      <a:pt x="49" y="583"/>
                      <a:pt x="49" y="583"/>
                      <a:pt x="49" y="583"/>
                    </a:cubicBezTo>
                    <a:moveTo>
                      <a:pt x="58" y="566"/>
                    </a:moveTo>
                    <a:cubicBezTo>
                      <a:pt x="58" y="566"/>
                      <a:pt x="57" y="565"/>
                      <a:pt x="56" y="564"/>
                    </a:cubicBezTo>
                    <a:cubicBezTo>
                      <a:pt x="57" y="564"/>
                      <a:pt x="57" y="562"/>
                      <a:pt x="57" y="562"/>
                    </a:cubicBezTo>
                    <a:cubicBezTo>
                      <a:pt x="57" y="562"/>
                      <a:pt x="57" y="562"/>
                      <a:pt x="57" y="562"/>
                    </a:cubicBezTo>
                    <a:cubicBezTo>
                      <a:pt x="58" y="563"/>
                      <a:pt x="59" y="564"/>
                      <a:pt x="59" y="564"/>
                    </a:cubicBezTo>
                    <a:cubicBezTo>
                      <a:pt x="59" y="565"/>
                      <a:pt x="59" y="565"/>
                      <a:pt x="58" y="566"/>
                    </a:cubicBezTo>
                    <a:moveTo>
                      <a:pt x="41" y="568"/>
                    </a:moveTo>
                    <a:cubicBezTo>
                      <a:pt x="41" y="567"/>
                      <a:pt x="40" y="565"/>
                      <a:pt x="40" y="563"/>
                    </a:cubicBezTo>
                    <a:cubicBezTo>
                      <a:pt x="41" y="563"/>
                      <a:pt x="42" y="561"/>
                      <a:pt x="42" y="561"/>
                    </a:cubicBezTo>
                    <a:cubicBezTo>
                      <a:pt x="42" y="561"/>
                      <a:pt x="42" y="562"/>
                      <a:pt x="42" y="562"/>
                    </a:cubicBezTo>
                    <a:cubicBezTo>
                      <a:pt x="43" y="562"/>
                      <a:pt x="44" y="564"/>
                      <a:pt x="45" y="565"/>
                    </a:cubicBezTo>
                    <a:cubicBezTo>
                      <a:pt x="44" y="566"/>
                      <a:pt x="43" y="566"/>
                      <a:pt x="41" y="568"/>
                    </a:cubicBezTo>
                    <a:moveTo>
                      <a:pt x="41" y="533"/>
                    </a:moveTo>
                    <a:cubicBezTo>
                      <a:pt x="41" y="532"/>
                      <a:pt x="41" y="531"/>
                      <a:pt x="40" y="530"/>
                    </a:cubicBezTo>
                    <a:cubicBezTo>
                      <a:pt x="40" y="529"/>
                      <a:pt x="41" y="528"/>
                      <a:pt x="41" y="528"/>
                    </a:cubicBezTo>
                    <a:cubicBezTo>
                      <a:pt x="42" y="529"/>
                      <a:pt x="42" y="530"/>
                      <a:pt x="42" y="531"/>
                    </a:cubicBezTo>
                    <a:cubicBezTo>
                      <a:pt x="41" y="533"/>
                      <a:pt x="41" y="533"/>
                      <a:pt x="41" y="533"/>
                    </a:cubicBezTo>
                    <a:moveTo>
                      <a:pt x="43" y="500"/>
                    </a:moveTo>
                    <a:cubicBezTo>
                      <a:pt x="42" y="500"/>
                      <a:pt x="42" y="500"/>
                      <a:pt x="42" y="500"/>
                    </a:cubicBezTo>
                    <a:cubicBezTo>
                      <a:pt x="41" y="498"/>
                      <a:pt x="41" y="494"/>
                      <a:pt x="40" y="492"/>
                    </a:cubicBezTo>
                    <a:cubicBezTo>
                      <a:pt x="40" y="491"/>
                      <a:pt x="41" y="490"/>
                      <a:pt x="42" y="490"/>
                    </a:cubicBezTo>
                    <a:cubicBezTo>
                      <a:pt x="43" y="492"/>
                      <a:pt x="44" y="495"/>
                      <a:pt x="46" y="497"/>
                    </a:cubicBezTo>
                    <a:cubicBezTo>
                      <a:pt x="45" y="498"/>
                      <a:pt x="43" y="500"/>
                      <a:pt x="43" y="500"/>
                    </a:cubicBezTo>
                    <a:moveTo>
                      <a:pt x="50" y="483"/>
                    </a:moveTo>
                    <a:cubicBezTo>
                      <a:pt x="50" y="482"/>
                      <a:pt x="49" y="481"/>
                      <a:pt x="49" y="479"/>
                    </a:cubicBezTo>
                    <a:cubicBezTo>
                      <a:pt x="49" y="479"/>
                      <a:pt x="50" y="478"/>
                      <a:pt x="50" y="477"/>
                    </a:cubicBezTo>
                    <a:cubicBezTo>
                      <a:pt x="50" y="479"/>
                      <a:pt x="51" y="480"/>
                      <a:pt x="51" y="481"/>
                    </a:cubicBezTo>
                    <a:cubicBezTo>
                      <a:pt x="51" y="482"/>
                      <a:pt x="50" y="482"/>
                      <a:pt x="50" y="483"/>
                    </a:cubicBezTo>
                    <a:moveTo>
                      <a:pt x="51" y="449"/>
                    </a:moveTo>
                    <a:cubicBezTo>
                      <a:pt x="50" y="449"/>
                      <a:pt x="50" y="449"/>
                      <a:pt x="50" y="449"/>
                    </a:cubicBezTo>
                    <a:cubicBezTo>
                      <a:pt x="50" y="449"/>
                      <a:pt x="50" y="447"/>
                      <a:pt x="49" y="446"/>
                    </a:cubicBezTo>
                    <a:cubicBezTo>
                      <a:pt x="50" y="445"/>
                      <a:pt x="52" y="444"/>
                      <a:pt x="53" y="444"/>
                    </a:cubicBezTo>
                    <a:cubicBezTo>
                      <a:pt x="53" y="444"/>
                      <a:pt x="53" y="444"/>
                      <a:pt x="53" y="444"/>
                    </a:cubicBezTo>
                    <a:cubicBezTo>
                      <a:pt x="53" y="444"/>
                      <a:pt x="54" y="446"/>
                      <a:pt x="54" y="448"/>
                    </a:cubicBezTo>
                    <a:cubicBezTo>
                      <a:pt x="53" y="449"/>
                      <a:pt x="52" y="449"/>
                      <a:pt x="51" y="449"/>
                    </a:cubicBezTo>
                    <a:moveTo>
                      <a:pt x="34" y="449"/>
                    </a:moveTo>
                    <a:cubicBezTo>
                      <a:pt x="33" y="449"/>
                      <a:pt x="33" y="448"/>
                      <a:pt x="32" y="447"/>
                    </a:cubicBezTo>
                    <a:cubicBezTo>
                      <a:pt x="34" y="444"/>
                      <a:pt x="35" y="442"/>
                      <a:pt x="37" y="439"/>
                    </a:cubicBezTo>
                    <a:cubicBezTo>
                      <a:pt x="37" y="441"/>
                      <a:pt x="37" y="442"/>
                      <a:pt x="38" y="446"/>
                    </a:cubicBezTo>
                    <a:cubicBezTo>
                      <a:pt x="37" y="447"/>
                      <a:pt x="36" y="449"/>
                      <a:pt x="34" y="449"/>
                    </a:cubicBezTo>
                    <a:cubicBezTo>
                      <a:pt x="34" y="449"/>
                      <a:pt x="34" y="449"/>
                      <a:pt x="34" y="449"/>
                    </a:cubicBezTo>
                    <a:moveTo>
                      <a:pt x="59" y="433"/>
                    </a:moveTo>
                    <a:cubicBezTo>
                      <a:pt x="58" y="432"/>
                      <a:pt x="58" y="430"/>
                      <a:pt x="58" y="429"/>
                    </a:cubicBezTo>
                    <a:cubicBezTo>
                      <a:pt x="58" y="429"/>
                      <a:pt x="58" y="428"/>
                      <a:pt x="59" y="427"/>
                    </a:cubicBezTo>
                    <a:cubicBezTo>
                      <a:pt x="59" y="428"/>
                      <a:pt x="59" y="430"/>
                      <a:pt x="59" y="431"/>
                    </a:cubicBezTo>
                    <a:cubicBezTo>
                      <a:pt x="60" y="431"/>
                      <a:pt x="59" y="432"/>
                      <a:pt x="59" y="433"/>
                    </a:cubicBezTo>
                    <a:moveTo>
                      <a:pt x="43" y="433"/>
                    </a:moveTo>
                    <a:cubicBezTo>
                      <a:pt x="43" y="433"/>
                      <a:pt x="43" y="433"/>
                      <a:pt x="43" y="432"/>
                    </a:cubicBezTo>
                    <a:cubicBezTo>
                      <a:pt x="42" y="430"/>
                      <a:pt x="41" y="427"/>
                      <a:pt x="41" y="424"/>
                    </a:cubicBezTo>
                    <a:cubicBezTo>
                      <a:pt x="40" y="424"/>
                      <a:pt x="42" y="423"/>
                      <a:pt x="42" y="422"/>
                    </a:cubicBezTo>
                    <a:cubicBezTo>
                      <a:pt x="43" y="425"/>
                      <a:pt x="45" y="427"/>
                      <a:pt x="46" y="430"/>
                    </a:cubicBezTo>
                    <a:cubicBezTo>
                      <a:pt x="45" y="431"/>
                      <a:pt x="44" y="433"/>
                      <a:pt x="43" y="433"/>
                    </a:cubicBezTo>
                    <a:moveTo>
                      <a:pt x="49" y="416"/>
                    </a:moveTo>
                    <a:cubicBezTo>
                      <a:pt x="48" y="416"/>
                      <a:pt x="47" y="413"/>
                      <a:pt x="47" y="412"/>
                    </a:cubicBezTo>
                    <a:cubicBezTo>
                      <a:pt x="49" y="410"/>
                      <a:pt x="51" y="407"/>
                      <a:pt x="53" y="405"/>
                    </a:cubicBezTo>
                    <a:cubicBezTo>
                      <a:pt x="53" y="405"/>
                      <a:pt x="53" y="405"/>
                      <a:pt x="53" y="405"/>
                    </a:cubicBezTo>
                    <a:cubicBezTo>
                      <a:pt x="53" y="405"/>
                      <a:pt x="54" y="406"/>
                      <a:pt x="54" y="407"/>
                    </a:cubicBezTo>
                    <a:cubicBezTo>
                      <a:pt x="52" y="415"/>
                      <a:pt x="50" y="415"/>
                      <a:pt x="49" y="416"/>
                    </a:cubicBezTo>
                    <a:cubicBezTo>
                      <a:pt x="49" y="416"/>
                      <a:pt x="49" y="416"/>
                      <a:pt x="49" y="416"/>
                    </a:cubicBezTo>
                    <a:moveTo>
                      <a:pt x="55" y="403"/>
                    </a:moveTo>
                    <a:cubicBezTo>
                      <a:pt x="55" y="402"/>
                      <a:pt x="54" y="400"/>
                      <a:pt x="55" y="400"/>
                    </a:cubicBezTo>
                    <a:cubicBezTo>
                      <a:pt x="56" y="397"/>
                      <a:pt x="57" y="395"/>
                      <a:pt x="58" y="392"/>
                    </a:cubicBezTo>
                    <a:cubicBezTo>
                      <a:pt x="57" y="397"/>
                      <a:pt x="56" y="400"/>
                      <a:pt x="55" y="403"/>
                    </a:cubicBezTo>
                    <a:moveTo>
                      <a:pt x="53" y="382"/>
                    </a:moveTo>
                    <a:cubicBezTo>
                      <a:pt x="53" y="382"/>
                      <a:pt x="53" y="382"/>
                      <a:pt x="53" y="382"/>
                    </a:cubicBezTo>
                    <a:cubicBezTo>
                      <a:pt x="52" y="381"/>
                      <a:pt x="50" y="380"/>
                      <a:pt x="49" y="378"/>
                    </a:cubicBezTo>
                    <a:cubicBezTo>
                      <a:pt x="49" y="377"/>
                      <a:pt x="50" y="373"/>
                      <a:pt x="51" y="371"/>
                    </a:cubicBezTo>
                    <a:cubicBezTo>
                      <a:pt x="52" y="374"/>
                      <a:pt x="53" y="376"/>
                      <a:pt x="54" y="379"/>
                    </a:cubicBezTo>
                    <a:cubicBezTo>
                      <a:pt x="54" y="380"/>
                      <a:pt x="53" y="382"/>
                      <a:pt x="53" y="382"/>
                    </a:cubicBezTo>
                    <a:moveTo>
                      <a:pt x="51" y="354"/>
                    </a:moveTo>
                    <a:cubicBezTo>
                      <a:pt x="50" y="351"/>
                      <a:pt x="49" y="348"/>
                      <a:pt x="49" y="346"/>
                    </a:cubicBezTo>
                    <a:cubicBezTo>
                      <a:pt x="49" y="343"/>
                      <a:pt x="50" y="341"/>
                      <a:pt x="51" y="339"/>
                    </a:cubicBezTo>
                    <a:cubicBezTo>
                      <a:pt x="55" y="346"/>
                      <a:pt x="55" y="346"/>
                      <a:pt x="55" y="346"/>
                    </a:cubicBezTo>
                    <a:cubicBezTo>
                      <a:pt x="51" y="354"/>
                      <a:pt x="51" y="354"/>
                      <a:pt x="51" y="354"/>
                    </a:cubicBezTo>
                    <a:moveTo>
                      <a:pt x="51" y="315"/>
                    </a:moveTo>
                    <a:cubicBezTo>
                      <a:pt x="50" y="314"/>
                      <a:pt x="50" y="313"/>
                      <a:pt x="50" y="311"/>
                    </a:cubicBezTo>
                    <a:cubicBezTo>
                      <a:pt x="50" y="311"/>
                      <a:pt x="50" y="310"/>
                      <a:pt x="51" y="310"/>
                    </a:cubicBezTo>
                    <a:cubicBezTo>
                      <a:pt x="51" y="311"/>
                      <a:pt x="52" y="312"/>
                      <a:pt x="52" y="313"/>
                    </a:cubicBezTo>
                    <a:cubicBezTo>
                      <a:pt x="52" y="314"/>
                      <a:pt x="51" y="315"/>
                      <a:pt x="51" y="315"/>
                    </a:cubicBezTo>
                    <a:moveTo>
                      <a:pt x="60" y="298"/>
                    </a:moveTo>
                    <a:cubicBezTo>
                      <a:pt x="58" y="298"/>
                      <a:pt x="57" y="298"/>
                      <a:pt x="56" y="297"/>
                    </a:cubicBezTo>
                    <a:cubicBezTo>
                      <a:pt x="56" y="297"/>
                      <a:pt x="56" y="297"/>
                      <a:pt x="56" y="296"/>
                    </a:cubicBezTo>
                    <a:cubicBezTo>
                      <a:pt x="56" y="295"/>
                      <a:pt x="56" y="294"/>
                      <a:pt x="56" y="294"/>
                    </a:cubicBezTo>
                    <a:cubicBezTo>
                      <a:pt x="57" y="294"/>
                      <a:pt x="57" y="294"/>
                      <a:pt x="58" y="294"/>
                    </a:cubicBezTo>
                    <a:cubicBezTo>
                      <a:pt x="59" y="294"/>
                      <a:pt x="59" y="294"/>
                      <a:pt x="60" y="294"/>
                    </a:cubicBezTo>
                    <a:cubicBezTo>
                      <a:pt x="60" y="294"/>
                      <a:pt x="60" y="296"/>
                      <a:pt x="60" y="298"/>
                    </a:cubicBezTo>
                    <a:moveTo>
                      <a:pt x="43" y="270"/>
                    </a:moveTo>
                    <a:cubicBezTo>
                      <a:pt x="42" y="267"/>
                      <a:pt x="41" y="264"/>
                      <a:pt x="41" y="261"/>
                    </a:cubicBezTo>
                    <a:cubicBezTo>
                      <a:pt x="41" y="258"/>
                      <a:pt x="42" y="256"/>
                      <a:pt x="43" y="254"/>
                    </a:cubicBezTo>
                    <a:cubicBezTo>
                      <a:pt x="44" y="257"/>
                      <a:pt x="46" y="260"/>
                      <a:pt x="46" y="263"/>
                    </a:cubicBezTo>
                    <a:cubicBezTo>
                      <a:pt x="46" y="265"/>
                      <a:pt x="44" y="268"/>
                      <a:pt x="43" y="270"/>
                    </a:cubicBezTo>
                    <a:moveTo>
                      <a:pt x="35" y="248"/>
                    </a:moveTo>
                    <a:cubicBezTo>
                      <a:pt x="34" y="248"/>
                      <a:pt x="33" y="243"/>
                      <a:pt x="33" y="243"/>
                    </a:cubicBezTo>
                    <a:cubicBezTo>
                      <a:pt x="34" y="240"/>
                      <a:pt x="35" y="238"/>
                      <a:pt x="36" y="237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7"/>
                      <a:pt x="38" y="240"/>
                      <a:pt x="40" y="244"/>
                    </a:cubicBezTo>
                    <a:cubicBezTo>
                      <a:pt x="38" y="246"/>
                      <a:pt x="36" y="248"/>
                      <a:pt x="35" y="248"/>
                    </a:cubicBezTo>
                    <a:moveTo>
                      <a:pt x="51" y="254"/>
                    </a:moveTo>
                    <a:cubicBezTo>
                      <a:pt x="50" y="251"/>
                      <a:pt x="50" y="247"/>
                      <a:pt x="49" y="244"/>
                    </a:cubicBezTo>
                    <a:cubicBezTo>
                      <a:pt x="50" y="242"/>
                      <a:pt x="51" y="239"/>
                      <a:pt x="51" y="237"/>
                    </a:cubicBezTo>
                    <a:cubicBezTo>
                      <a:pt x="52" y="240"/>
                      <a:pt x="54" y="243"/>
                      <a:pt x="55" y="246"/>
                    </a:cubicBezTo>
                    <a:cubicBezTo>
                      <a:pt x="55" y="248"/>
                      <a:pt x="52" y="251"/>
                      <a:pt x="51" y="254"/>
                    </a:cubicBezTo>
                    <a:moveTo>
                      <a:pt x="43" y="237"/>
                    </a:moveTo>
                    <a:cubicBezTo>
                      <a:pt x="42" y="234"/>
                      <a:pt x="39" y="231"/>
                      <a:pt x="39" y="230"/>
                    </a:cubicBezTo>
                    <a:cubicBezTo>
                      <a:pt x="40" y="226"/>
                      <a:pt x="42" y="222"/>
                      <a:pt x="45" y="215"/>
                    </a:cubicBezTo>
                    <a:cubicBezTo>
                      <a:pt x="46" y="220"/>
                      <a:pt x="47" y="223"/>
                      <a:pt x="47" y="224"/>
                    </a:cubicBezTo>
                    <a:cubicBezTo>
                      <a:pt x="46" y="229"/>
                      <a:pt x="44" y="233"/>
                      <a:pt x="43" y="237"/>
                    </a:cubicBezTo>
                    <a:moveTo>
                      <a:pt x="52" y="214"/>
                    </a:moveTo>
                    <a:cubicBezTo>
                      <a:pt x="52" y="214"/>
                      <a:pt x="52" y="214"/>
                      <a:pt x="52" y="214"/>
                    </a:cubicBezTo>
                    <a:cubicBezTo>
                      <a:pt x="51" y="212"/>
                      <a:pt x="51" y="209"/>
                      <a:pt x="50" y="206"/>
                    </a:cubicBezTo>
                    <a:cubicBezTo>
                      <a:pt x="50" y="206"/>
                      <a:pt x="51" y="205"/>
                      <a:pt x="52" y="204"/>
                    </a:cubicBezTo>
                    <a:cubicBezTo>
                      <a:pt x="53" y="207"/>
                      <a:pt x="54" y="209"/>
                      <a:pt x="55" y="212"/>
                    </a:cubicBezTo>
                    <a:cubicBezTo>
                      <a:pt x="54" y="213"/>
                      <a:pt x="53" y="214"/>
                      <a:pt x="52" y="214"/>
                    </a:cubicBezTo>
                    <a:moveTo>
                      <a:pt x="61" y="165"/>
                    </a:moveTo>
                    <a:cubicBezTo>
                      <a:pt x="60" y="167"/>
                      <a:pt x="59" y="168"/>
                      <a:pt x="58" y="170"/>
                    </a:cubicBezTo>
                    <a:cubicBezTo>
                      <a:pt x="57" y="177"/>
                      <a:pt x="53" y="182"/>
                      <a:pt x="50" y="182"/>
                    </a:cubicBezTo>
                    <a:cubicBezTo>
                      <a:pt x="49" y="182"/>
                      <a:pt x="48" y="181"/>
                      <a:pt x="48" y="179"/>
                    </a:cubicBezTo>
                    <a:cubicBezTo>
                      <a:pt x="47" y="171"/>
                      <a:pt x="45" y="170"/>
                      <a:pt x="43" y="170"/>
                    </a:cubicBezTo>
                    <a:cubicBezTo>
                      <a:pt x="43" y="170"/>
                      <a:pt x="42" y="170"/>
                      <a:pt x="42" y="170"/>
                    </a:cubicBezTo>
                    <a:cubicBezTo>
                      <a:pt x="41" y="170"/>
                      <a:pt x="41" y="170"/>
                      <a:pt x="40" y="170"/>
                    </a:cubicBezTo>
                    <a:cubicBezTo>
                      <a:pt x="40" y="170"/>
                      <a:pt x="39" y="170"/>
                      <a:pt x="39" y="170"/>
                    </a:cubicBezTo>
                    <a:cubicBezTo>
                      <a:pt x="39" y="176"/>
                      <a:pt x="39" y="181"/>
                      <a:pt x="36" y="181"/>
                    </a:cubicBezTo>
                    <a:cubicBezTo>
                      <a:pt x="35" y="181"/>
                      <a:pt x="35" y="181"/>
                      <a:pt x="34" y="181"/>
                    </a:cubicBezTo>
                    <a:cubicBezTo>
                      <a:pt x="32" y="179"/>
                      <a:pt x="30" y="175"/>
                      <a:pt x="27" y="172"/>
                    </a:cubicBezTo>
                    <a:cubicBezTo>
                      <a:pt x="27" y="172"/>
                      <a:pt x="27" y="172"/>
                      <a:pt x="27" y="172"/>
                    </a:cubicBezTo>
                    <a:cubicBezTo>
                      <a:pt x="26" y="172"/>
                      <a:pt x="25" y="173"/>
                      <a:pt x="25" y="173"/>
                    </a:cubicBezTo>
                    <a:cubicBezTo>
                      <a:pt x="27" y="179"/>
                      <a:pt x="21" y="190"/>
                      <a:pt x="28" y="192"/>
                    </a:cubicBezTo>
                    <a:cubicBezTo>
                      <a:pt x="31" y="193"/>
                      <a:pt x="30" y="197"/>
                      <a:pt x="28" y="198"/>
                    </a:cubicBezTo>
                    <a:cubicBezTo>
                      <a:pt x="23" y="198"/>
                      <a:pt x="25" y="209"/>
                      <a:pt x="22" y="212"/>
                    </a:cubicBezTo>
                    <a:cubicBezTo>
                      <a:pt x="23" y="215"/>
                      <a:pt x="25" y="218"/>
                      <a:pt x="26" y="218"/>
                    </a:cubicBezTo>
                    <a:cubicBezTo>
                      <a:pt x="28" y="218"/>
                      <a:pt x="29" y="217"/>
                      <a:pt x="31" y="215"/>
                    </a:cubicBezTo>
                    <a:cubicBezTo>
                      <a:pt x="31" y="213"/>
                      <a:pt x="31" y="211"/>
                      <a:pt x="31" y="210"/>
                    </a:cubicBezTo>
                    <a:cubicBezTo>
                      <a:pt x="32" y="208"/>
                      <a:pt x="33" y="207"/>
                      <a:pt x="33" y="207"/>
                    </a:cubicBezTo>
                    <a:cubicBezTo>
                      <a:pt x="34" y="207"/>
                      <a:pt x="34" y="208"/>
                      <a:pt x="34" y="211"/>
                    </a:cubicBezTo>
                    <a:cubicBezTo>
                      <a:pt x="35" y="208"/>
                      <a:pt x="37" y="207"/>
                      <a:pt x="37" y="207"/>
                    </a:cubicBezTo>
                    <a:cubicBezTo>
                      <a:pt x="38" y="207"/>
                      <a:pt x="39" y="209"/>
                      <a:pt x="39" y="210"/>
                    </a:cubicBezTo>
                    <a:cubicBezTo>
                      <a:pt x="38" y="213"/>
                      <a:pt x="37" y="216"/>
                      <a:pt x="35" y="218"/>
                    </a:cubicBezTo>
                    <a:cubicBezTo>
                      <a:pt x="34" y="219"/>
                      <a:pt x="33" y="219"/>
                      <a:pt x="31" y="220"/>
                    </a:cubicBezTo>
                    <a:cubicBezTo>
                      <a:pt x="30" y="226"/>
                      <a:pt x="30" y="229"/>
                      <a:pt x="28" y="232"/>
                    </a:cubicBezTo>
                    <a:cubicBezTo>
                      <a:pt x="21" y="241"/>
                      <a:pt x="21" y="244"/>
                      <a:pt x="26" y="253"/>
                    </a:cubicBezTo>
                    <a:cubicBezTo>
                      <a:pt x="27" y="255"/>
                      <a:pt x="28" y="257"/>
                      <a:pt x="29" y="259"/>
                    </a:cubicBezTo>
                    <a:cubicBezTo>
                      <a:pt x="31" y="264"/>
                      <a:pt x="29" y="264"/>
                      <a:pt x="27" y="265"/>
                    </a:cubicBezTo>
                    <a:cubicBezTo>
                      <a:pt x="22" y="267"/>
                      <a:pt x="24" y="275"/>
                      <a:pt x="25" y="280"/>
                    </a:cubicBezTo>
                    <a:cubicBezTo>
                      <a:pt x="26" y="281"/>
                      <a:pt x="26" y="282"/>
                      <a:pt x="27" y="282"/>
                    </a:cubicBezTo>
                    <a:cubicBezTo>
                      <a:pt x="28" y="282"/>
                      <a:pt x="30" y="280"/>
                      <a:pt x="31" y="277"/>
                    </a:cubicBezTo>
                    <a:cubicBezTo>
                      <a:pt x="32" y="275"/>
                      <a:pt x="34" y="272"/>
                      <a:pt x="34" y="272"/>
                    </a:cubicBezTo>
                    <a:cubicBezTo>
                      <a:pt x="34" y="272"/>
                      <a:pt x="34" y="272"/>
                      <a:pt x="34" y="272"/>
                    </a:cubicBezTo>
                    <a:cubicBezTo>
                      <a:pt x="37" y="276"/>
                      <a:pt x="40" y="282"/>
                      <a:pt x="42" y="287"/>
                    </a:cubicBezTo>
                    <a:cubicBezTo>
                      <a:pt x="45" y="281"/>
                      <a:pt x="47" y="275"/>
                      <a:pt x="50" y="271"/>
                    </a:cubicBezTo>
                    <a:cubicBezTo>
                      <a:pt x="51" y="269"/>
                      <a:pt x="53" y="270"/>
                      <a:pt x="56" y="263"/>
                    </a:cubicBezTo>
                    <a:cubicBezTo>
                      <a:pt x="55" y="262"/>
                      <a:pt x="55" y="261"/>
                      <a:pt x="55" y="259"/>
                    </a:cubicBezTo>
                    <a:cubicBezTo>
                      <a:pt x="55" y="259"/>
                      <a:pt x="55" y="258"/>
                      <a:pt x="56" y="258"/>
                    </a:cubicBezTo>
                    <a:cubicBezTo>
                      <a:pt x="56" y="258"/>
                      <a:pt x="56" y="259"/>
                      <a:pt x="56" y="262"/>
                    </a:cubicBezTo>
                    <a:cubicBezTo>
                      <a:pt x="57" y="260"/>
                      <a:pt x="58" y="260"/>
                      <a:pt x="58" y="260"/>
                    </a:cubicBezTo>
                    <a:cubicBezTo>
                      <a:pt x="60" y="260"/>
                      <a:pt x="60" y="261"/>
                      <a:pt x="60" y="263"/>
                    </a:cubicBezTo>
                    <a:cubicBezTo>
                      <a:pt x="60" y="266"/>
                      <a:pt x="58" y="268"/>
                      <a:pt x="57" y="271"/>
                    </a:cubicBezTo>
                    <a:cubicBezTo>
                      <a:pt x="56" y="269"/>
                      <a:pt x="56" y="267"/>
                      <a:pt x="56" y="265"/>
                    </a:cubicBezTo>
                    <a:cubicBezTo>
                      <a:pt x="55" y="278"/>
                      <a:pt x="56" y="288"/>
                      <a:pt x="51" y="288"/>
                    </a:cubicBezTo>
                    <a:cubicBezTo>
                      <a:pt x="50" y="288"/>
                      <a:pt x="50" y="288"/>
                      <a:pt x="49" y="288"/>
                    </a:cubicBezTo>
                    <a:cubicBezTo>
                      <a:pt x="49" y="288"/>
                      <a:pt x="49" y="288"/>
                      <a:pt x="49" y="288"/>
                    </a:cubicBezTo>
                    <a:cubicBezTo>
                      <a:pt x="48" y="288"/>
                      <a:pt x="47" y="291"/>
                      <a:pt x="47" y="292"/>
                    </a:cubicBezTo>
                    <a:cubicBezTo>
                      <a:pt x="48" y="303"/>
                      <a:pt x="45" y="304"/>
                      <a:pt x="42" y="304"/>
                    </a:cubicBezTo>
                    <a:cubicBezTo>
                      <a:pt x="42" y="304"/>
                      <a:pt x="41" y="304"/>
                      <a:pt x="41" y="304"/>
                    </a:cubicBezTo>
                    <a:cubicBezTo>
                      <a:pt x="40" y="304"/>
                      <a:pt x="39" y="304"/>
                      <a:pt x="39" y="304"/>
                    </a:cubicBezTo>
                    <a:cubicBezTo>
                      <a:pt x="39" y="304"/>
                      <a:pt x="38" y="304"/>
                      <a:pt x="38" y="304"/>
                    </a:cubicBezTo>
                    <a:cubicBezTo>
                      <a:pt x="38" y="321"/>
                      <a:pt x="38" y="321"/>
                      <a:pt x="38" y="321"/>
                    </a:cubicBezTo>
                    <a:cubicBezTo>
                      <a:pt x="39" y="321"/>
                      <a:pt x="39" y="321"/>
                      <a:pt x="39" y="321"/>
                    </a:cubicBezTo>
                    <a:cubicBezTo>
                      <a:pt x="40" y="321"/>
                      <a:pt x="41" y="321"/>
                      <a:pt x="41" y="321"/>
                    </a:cubicBezTo>
                    <a:cubicBezTo>
                      <a:pt x="42" y="321"/>
                      <a:pt x="43" y="320"/>
                      <a:pt x="43" y="320"/>
                    </a:cubicBezTo>
                    <a:cubicBezTo>
                      <a:pt x="45" y="320"/>
                      <a:pt x="47" y="322"/>
                      <a:pt x="47" y="331"/>
                    </a:cubicBezTo>
                    <a:cubicBezTo>
                      <a:pt x="46" y="337"/>
                      <a:pt x="45" y="338"/>
                      <a:pt x="43" y="338"/>
                    </a:cubicBezTo>
                    <a:cubicBezTo>
                      <a:pt x="43" y="338"/>
                      <a:pt x="42" y="338"/>
                      <a:pt x="41" y="338"/>
                    </a:cubicBezTo>
                    <a:cubicBezTo>
                      <a:pt x="41" y="337"/>
                      <a:pt x="40" y="337"/>
                      <a:pt x="39" y="337"/>
                    </a:cubicBezTo>
                    <a:cubicBezTo>
                      <a:pt x="39" y="337"/>
                      <a:pt x="38" y="337"/>
                      <a:pt x="38" y="338"/>
                    </a:cubicBezTo>
                    <a:cubicBezTo>
                      <a:pt x="37" y="347"/>
                      <a:pt x="40" y="351"/>
                      <a:pt x="44" y="355"/>
                    </a:cubicBezTo>
                    <a:cubicBezTo>
                      <a:pt x="48" y="357"/>
                      <a:pt x="47" y="367"/>
                      <a:pt x="44" y="371"/>
                    </a:cubicBezTo>
                    <a:cubicBezTo>
                      <a:pt x="43" y="373"/>
                      <a:pt x="42" y="373"/>
                      <a:pt x="41" y="374"/>
                    </a:cubicBezTo>
                    <a:cubicBezTo>
                      <a:pt x="38" y="377"/>
                      <a:pt x="37" y="381"/>
                      <a:pt x="40" y="384"/>
                    </a:cubicBezTo>
                    <a:cubicBezTo>
                      <a:pt x="41" y="385"/>
                      <a:pt x="42" y="387"/>
                      <a:pt x="43" y="388"/>
                    </a:cubicBezTo>
                    <a:cubicBezTo>
                      <a:pt x="48" y="389"/>
                      <a:pt x="46" y="396"/>
                      <a:pt x="46" y="401"/>
                    </a:cubicBezTo>
                    <a:cubicBezTo>
                      <a:pt x="46" y="404"/>
                      <a:pt x="45" y="405"/>
                      <a:pt x="44" y="405"/>
                    </a:cubicBezTo>
                    <a:cubicBezTo>
                      <a:pt x="43" y="405"/>
                      <a:pt x="43" y="405"/>
                      <a:pt x="42" y="405"/>
                    </a:cubicBezTo>
                    <a:cubicBezTo>
                      <a:pt x="42" y="405"/>
                      <a:pt x="42" y="405"/>
                      <a:pt x="41" y="405"/>
                    </a:cubicBezTo>
                    <a:cubicBezTo>
                      <a:pt x="41" y="405"/>
                      <a:pt x="41" y="405"/>
                      <a:pt x="41" y="405"/>
                    </a:cubicBezTo>
                    <a:cubicBezTo>
                      <a:pt x="40" y="405"/>
                      <a:pt x="40" y="405"/>
                      <a:pt x="39" y="405"/>
                    </a:cubicBezTo>
                    <a:cubicBezTo>
                      <a:pt x="39" y="405"/>
                      <a:pt x="38" y="405"/>
                      <a:pt x="38" y="405"/>
                    </a:cubicBezTo>
                    <a:cubicBezTo>
                      <a:pt x="39" y="415"/>
                      <a:pt x="32" y="418"/>
                      <a:pt x="32" y="425"/>
                    </a:cubicBezTo>
                    <a:cubicBezTo>
                      <a:pt x="33" y="436"/>
                      <a:pt x="30" y="438"/>
                      <a:pt x="27" y="438"/>
                    </a:cubicBezTo>
                    <a:cubicBezTo>
                      <a:pt x="26" y="438"/>
                      <a:pt x="25" y="438"/>
                      <a:pt x="24" y="438"/>
                    </a:cubicBezTo>
                    <a:cubicBezTo>
                      <a:pt x="24" y="438"/>
                      <a:pt x="24" y="438"/>
                      <a:pt x="24" y="438"/>
                    </a:cubicBezTo>
                    <a:cubicBezTo>
                      <a:pt x="21" y="438"/>
                      <a:pt x="20" y="442"/>
                      <a:pt x="21" y="447"/>
                    </a:cubicBezTo>
                    <a:cubicBezTo>
                      <a:pt x="22" y="452"/>
                      <a:pt x="24" y="459"/>
                      <a:pt x="26" y="460"/>
                    </a:cubicBezTo>
                    <a:cubicBezTo>
                      <a:pt x="30" y="463"/>
                      <a:pt x="29" y="465"/>
                      <a:pt x="27" y="468"/>
                    </a:cubicBezTo>
                    <a:cubicBezTo>
                      <a:pt x="25" y="470"/>
                      <a:pt x="23" y="470"/>
                      <a:pt x="21" y="472"/>
                    </a:cubicBezTo>
                    <a:cubicBezTo>
                      <a:pt x="21" y="474"/>
                      <a:pt x="20" y="479"/>
                      <a:pt x="21" y="479"/>
                    </a:cubicBezTo>
                    <a:cubicBezTo>
                      <a:pt x="23" y="481"/>
                      <a:pt x="25" y="482"/>
                      <a:pt x="28" y="483"/>
                    </a:cubicBezTo>
                    <a:cubicBezTo>
                      <a:pt x="28" y="483"/>
                      <a:pt x="29" y="483"/>
                      <a:pt x="29" y="483"/>
                    </a:cubicBezTo>
                    <a:cubicBezTo>
                      <a:pt x="31" y="483"/>
                      <a:pt x="32" y="481"/>
                      <a:pt x="32" y="476"/>
                    </a:cubicBezTo>
                    <a:cubicBezTo>
                      <a:pt x="32" y="474"/>
                      <a:pt x="34" y="474"/>
                      <a:pt x="37" y="469"/>
                    </a:cubicBezTo>
                    <a:cubicBezTo>
                      <a:pt x="37" y="465"/>
                      <a:pt x="39" y="460"/>
                      <a:pt x="40" y="460"/>
                    </a:cubicBezTo>
                    <a:cubicBezTo>
                      <a:pt x="40" y="460"/>
                      <a:pt x="41" y="461"/>
                      <a:pt x="41" y="463"/>
                    </a:cubicBezTo>
                    <a:cubicBezTo>
                      <a:pt x="43" y="460"/>
                      <a:pt x="44" y="458"/>
                      <a:pt x="45" y="458"/>
                    </a:cubicBezTo>
                    <a:cubicBezTo>
                      <a:pt x="45" y="458"/>
                      <a:pt x="46" y="459"/>
                      <a:pt x="46" y="460"/>
                    </a:cubicBezTo>
                    <a:cubicBezTo>
                      <a:pt x="47" y="468"/>
                      <a:pt x="45" y="472"/>
                      <a:pt x="41" y="472"/>
                    </a:cubicBezTo>
                    <a:cubicBezTo>
                      <a:pt x="41" y="472"/>
                      <a:pt x="40" y="472"/>
                      <a:pt x="39" y="472"/>
                    </a:cubicBezTo>
                    <a:cubicBezTo>
                      <a:pt x="36" y="484"/>
                      <a:pt x="33" y="489"/>
                      <a:pt x="33" y="496"/>
                    </a:cubicBezTo>
                    <a:cubicBezTo>
                      <a:pt x="32" y="503"/>
                      <a:pt x="34" y="512"/>
                      <a:pt x="34" y="520"/>
                    </a:cubicBezTo>
                    <a:cubicBezTo>
                      <a:pt x="34" y="525"/>
                      <a:pt x="32" y="530"/>
                      <a:pt x="32" y="534"/>
                    </a:cubicBezTo>
                    <a:cubicBezTo>
                      <a:pt x="32" y="539"/>
                      <a:pt x="34" y="544"/>
                      <a:pt x="34" y="549"/>
                    </a:cubicBezTo>
                    <a:cubicBezTo>
                      <a:pt x="34" y="555"/>
                      <a:pt x="33" y="556"/>
                      <a:pt x="31" y="556"/>
                    </a:cubicBezTo>
                    <a:cubicBezTo>
                      <a:pt x="31" y="556"/>
                      <a:pt x="31" y="556"/>
                      <a:pt x="30" y="556"/>
                    </a:cubicBezTo>
                    <a:cubicBezTo>
                      <a:pt x="30" y="556"/>
                      <a:pt x="29" y="556"/>
                      <a:pt x="29" y="556"/>
                    </a:cubicBezTo>
                    <a:cubicBezTo>
                      <a:pt x="29" y="556"/>
                      <a:pt x="29" y="556"/>
                      <a:pt x="29" y="556"/>
                    </a:cubicBezTo>
                    <a:cubicBezTo>
                      <a:pt x="27" y="561"/>
                      <a:pt x="32" y="571"/>
                      <a:pt x="25" y="573"/>
                    </a:cubicBezTo>
                    <a:cubicBezTo>
                      <a:pt x="24" y="573"/>
                      <a:pt x="23" y="578"/>
                      <a:pt x="23" y="581"/>
                    </a:cubicBezTo>
                    <a:cubicBezTo>
                      <a:pt x="22" y="583"/>
                      <a:pt x="23" y="585"/>
                      <a:pt x="23" y="587"/>
                    </a:cubicBezTo>
                    <a:cubicBezTo>
                      <a:pt x="23" y="587"/>
                      <a:pt x="23" y="587"/>
                      <a:pt x="23" y="587"/>
                    </a:cubicBezTo>
                    <a:cubicBezTo>
                      <a:pt x="23" y="587"/>
                      <a:pt x="24" y="587"/>
                      <a:pt x="24" y="587"/>
                    </a:cubicBezTo>
                    <a:cubicBezTo>
                      <a:pt x="24" y="587"/>
                      <a:pt x="24" y="587"/>
                      <a:pt x="24" y="587"/>
                    </a:cubicBezTo>
                    <a:cubicBezTo>
                      <a:pt x="25" y="587"/>
                      <a:pt x="25" y="586"/>
                      <a:pt x="26" y="586"/>
                    </a:cubicBezTo>
                    <a:cubicBezTo>
                      <a:pt x="28" y="582"/>
                      <a:pt x="30" y="574"/>
                      <a:pt x="33" y="574"/>
                    </a:cubicBezTo>
                    <a:cubicBezTo>
                      <a:pt x="33" y="574"/>
                      <a:pt x="33" y="574"/>
                      <a:pt x="33" y="574"/>
                    </a:cubicBezTo>
                    <a:cubicBezTo>
                      <a:pt x="35" y="574"/>
                      <a:pt x="37" y="582"/>
                      <a:pt x="40" y="586"/>
                    </a:cubicBezTo>
                    <a:cubicBezTo>
                      <a:pt x="40" y="588"/>
                      <a:pt x="42" y="588"/>
                      <a:pt x="43" y="589"/>
                    </a:cubicBezTo>
                    <a:cubicBezTo>
                      <a:pt x="44" y="592"/>
                      <a:pt x="44" y="595"/>
                      <a:pt x="45" y="598"/>
                    </a:cubicBezTo>
                    <a:cubicBezTo>
                      <a:pt x="44" y="599"/>
                      <a:pt x="42" y="600"/>
                      <a:pt x="41" y="600"/>
                    </a:cubicBezTo>
                    <a:cubicBezTo>
                      <a:pt x="41" y="600"/>
                      <a:pt x="40" y="601"/>
                      <a:pt x="40" y="601"/>
                    </a:cubicBezTo>
                    <a:cubicBezTo>
                      <a:pt x="38" y="601"/>
                      <a:pt x="37" y="600"/>
                      <a:pt x="36" y="594"/>
                    </a:cubicBezTo>
                    <a:cubicBezTo>
                      <a:pt x="36" y="592"/>
                      <a:pt x="34" y="591"/>
                      <a:pt x="33" y="589"/>
                    </a:cubicBezTo>
                    <a:cubicBezTo>
                      <a:pt x="32" y="592"/>
                      <a:pt x="31" y="596"/>
                      <a:pt x="32" y="598"/>
                    </a:cubicBezTo>
                    <a:cubicBezTo>
                      <a:pt x="32" y="602"/>
                      <a:pt x="33" y="606"/>
                      <a:pt x="34" y="610"/>
                    </a:cubicBezTo>
                    <a:cubicBezTo>
                      <a:pt x="35" y="613"/>
                      <a:pt x="37" y="614"/>
                      <a:pt x="35" y="618"/>
                    </a:cubicBezTo>
                    <a:cubicBezTo>
                      <a:pt x="29" y="625"/>
                      <a:pt x="27" y="634"/>
                      <a:pt x="33" y="644"/>
                    </a:cubicBezTo>
                    <a:cubicBezTo>
                      <a:pt x="34" y="645"/>
                      <a:pt x="34" y="649"/>
                      <a:pt x="33" y="652"/>
                    </a:cubicBezTo>
                    <a:cubicBezTo>
                      <a:pt x="33" y="654"/>
                      <a:pt x="32" y="655"/>
                      <a:pt x="32" y="656"/>
                    </a:cubicBezTo>
                    <a:cubicBezTo>
                      <a:pt x="32" y="656"/>
                      <a:pt x="31" y="655"/>
                      <a:pt x="31" y="654"/>
                    </a:cubicBezTo>
                    <a:cubicBezTo>
                      <a:pt x="30" y="652"/>
                      <a:pt x="28" y="649"/>
                      <a:pt x="28" y="646"/>
                    </a:cubicBezTo>
                    <a:cubicBezTo>
                      <a:pt x="28" y="641"/>
                      <a:pt x="27" y="639"/>
                      <a:pt x="25" y="639"/>
                    </a:cubicBezTo>
                    <a:cubicBezTo>
                      <a:pt x="25" y="639"/>
                      <a:pt x="24" y="640"/>
                      <a:pt x="23" y="641"/>
                    </a:cubicBezTo>
                    <a:cubicBezTo>
                      <a:pt x="22" y="642"/>
                      <a:pt x="22" y="647"/>
                      <a:pt x="22" y="650"/>
                    </a:cubicBezTo>
                    <a:cubicBezTo>
                      <a:pt x="22" y="659"/>
                      <a:pt x="31" y="658"/>
                      <a:pt x="28" y="670"/>
                    </a:cubicBezTo>
                    <a:cubicBezTo>
                      <a:pt x="28" y="671"/>
                      <a:pt x="29" y="672"/>
                      <a:pt x="30" y="673"/>
                    </a:cubicBezTo>
                    <a:cubicBezTo>
                      <a:pt x="32" y="675"/>
                      <a:pt x="35" y="677"/>
                      <a:pt x="35" y="680"/>
                    </a:cubicBezTo>
                    <a:cubicBezTo>
                      <a:pt x="35" y="684"/>
                      <a:pt x="34" y="689"/>
                      <a:pt x="33" y="694"/>
                    </a:cubicBezTo>
                    <a:cubicBezTo>
                      <a:pt x="33" y="696"/>
                      <a:pt x="34" y="699"/>
                      <a:pt x="34" y="701"/>
                    </a:cubicBezTo>
                    <a:cubicBezTo>
                      <a:pt x="35" y="700"/>
                      <a:pt x="36" y="698"/>
                      <a:pt x="36" y="697"/>
                    </a:cubicBezTo>
                    <a:cubicBezTo>
                      <a:pt x="38" y="695"/>
                      <a:pt x="39" y="693"/>
                      <a:pt x="40" y="691"/>
                    </a:cubicBezTo>
                    <a:cubicBezTo>
                      <a:pt x="42" y="694"/>
                      <a:pt x="43" y="697"/>
                      <a:pt x="44" y="701"/>
                    </a:cubicBezTo>
                    <a:cubicBezTo>
                      <a:pt x="45" y="704"/>
                      <a:pt x="44" y="707"/>
                      <a:pt x="46" y="711"/>
                    </a:cubicBezTo>
                    <a:cubicBezTo>
                      <a:pt x="48" y="709"/>
                      <a:pt x="49" y="708"/>
                      <a:pt x="51" y="707"/>
                    </a:cubicBezTo>
                    <a:cubicBezTo>
                      <a:pt x="51" y="707"/>
                      <a:pt x="51" y="707"/>
                      <a:pt x="51" y="707"/>
                    </a:cubicBezTo>
                    <a:cubicBezTo>
                      <a:pt x="51" y="707"/>
                      <a:pt x="52" y="711"/>
                      <a:pt x="49" y="714"/>
                    </a:cubicBezTo>
                    <a:cubicBezTo>
                      <a:pt x="51" y="716"/>
                      <a:pt x="48" y="718"/>
                      <a:pt x="46" y="718"/>
                    </a:cubicBezTo>
                    <a:cubicBezTo>
                      <a:pt x="45" y="718"/>
                      <a:pt x="45" y="714"/>
                      <a:pt x="44" y="712"/>
                    </a:cubicBezTo>
                    <a:cubicBezTo>
                      <a:pt x="44" y="712"/>
                      <a:pt x="44" y="712"/>
                      <a:pt x="44" y="712"/>
                    </a:cubicBezTo>
                    <a:cubicBezTo>
                      <a:pt x="44" y="712"/>
                      <a:pt x="43" y="711"/>
                      <a:pt x="43" y="711"/>
                    </a:cubicBezTo>
                    <a:cubicBezTo>
                      <a:pt x="42" y="709"/>
                      <a:pt x="41" y="708"/>
                      <a:pt x="40" y="708"/>
                    </a:cubicBezTo>
                    <a:cubicBezTo>
                      <a:pt x="39" y="708"/>
                      <a:pt x="39" y="708"/>
                      <a:pt x="38" y="711"/>
                    </a:cubicBezTo>
                    <a:cubicBezTo>
                      <a:pt x="35" y="717"/>
                      <a:pt x="32" y="723"/>
                      <a:pt x="29" y="728"/>
                    </a:cubicBezTo>
                    <a:cubicBezTo>
                      <a:pt x="25" y="733"/>
                      <a:pt x="30" y="735"/>
                      <a:pt x="31" y="741"/>
                    </a:cubicBezTo>
                    <a:cubicBezTo>
                      <a:pt x="31" y="741"/>
                      <a:pt x="31" y="741"/>
                      <a:pt x="31" y="740"/>
                    </a:cubicBezTo>
                    <a:cubicBezTo>
                      <a:pt x="32" y="743"/>
                      <a:pt x="32" y="745"/>
                      <a:pt x="32" y="745"/>
                    </a:cubicBezTo>
                    <a:cubicBezTo>
                      <a:pt x="32" y="745"/>
                      <a:pt x="32" y="745"/>
                      <a:pt x="32" y="745"/>
                    </a:cubicBezTo>
                    <a:cubicBezTo>
                      <a:pt x="32" y="752"/>
                      <a:pt x="32" y="754"/>
                      <a:pt x="31" y="757"/>
                    </a:cubicBezTo>
                    <a:cubicBezTo>
                      <a:pt x="31" y="753"/>
                      <a:pt x="30" y="749"/>
                      <a:pt x="30" y="746"/>
                    </a:cubicBezTo>
                    <a:cubicBezTo>
                      <a:pt x="30" y="745"/>
                      <a:pt x="30" y="744"/>
                      <a:pt x="30" y="743"/>
                    </a:cubicBezTo>
                    <a:cubicBezTo>
                      <a:pt x="29" y="741"/>
                      <a:pt x="28" y="740"/>
                      <a:pt x="27" y="740"/>
                    </a:cubicBezTo>
                    <a:cubicBezTo>
                      <a:pt x="27" y="740"/>
                      <a:pt x="27" y="740"/>
                      <a:pt x="27" y="740"/>
                    </a:cubicBezTo>
                    <a:cubicBezTo>
                      <a:pt x="22" y="741"/>
                      <a:pt x="20" y="746"/>
                      <a:pt x="21" y="753"/>
                    </a:cubicBezTo>
                    <a:cubicBezTo>
                      <a:pt x="22" y="756"/>
                      <a:pt x="24" y="759"/>
                      <a:pt x="25" y="761"/>
                    </a:cubicBezTo>
                    <a:cubicBezTo>
                      <a:pt x="26" y="764"/>
                      <a:pt x="27" y="766"/>
                      <a:pt x="25" y="769"/>
                    </a:cubicBezTo>
                    <a:cubicBezTo>
                      <a:pt x="23" y="772"/>
                      <a:pt x="22" y="775"/>
                      <a:pt x="20" y="779"/>
                    </a:cubicBezTo>
                    <a:cubicBezTo>
                      <a:pt x="20" y="780"/>
                      <a:pt x="20" y="783"/>
                      <a:pt x="20" y="785"/>
                    </a:cubicBezTo>
                    <a:cubicBezTo>
                      <a:pt x="20" y="785"/>
                      <a:pt x="21" y="785"/>
                      <a:pt x="21" y="785"/>
                    </a:cubicBezTo>
                    <a:cubicBezTo>
                      <a:pt x="22" y="785"/>
                      <a:pt x="23" y="785"/>
                      <a:pt x="23" y="785"/>
                    </a:cubicBezTo>
                    <a:cubicBezTo>
                      <a:pt x="24" y="785"/>
                      <a:pt x="25" y="785"/>
                      <a:pt x="25" y="785"/>
                    </a:cubicBezTo>
                    <a:cubicBezTo>
                      <a:pt x="27" y="785"/>
                      <a:pt x="28" y="784"/>
                      <a:pt x="30" y="781"/>
                    </a:cubicBezTo>
                    <a:cubicBezTo>
                      <a:pt x="30" y="779"/>
                      <a:pt x="31" y="776"/>
                      <a:pt x="31" y="774"/>
                    </a:cubicBezTo>
                    <a:cubicBezTo>
                      <a:pt x="32" y="777"/>
                      <a:pt x="32" y="779"/>
                      <a:pt x="32" y="781"/>
                    </a:cubicBezTo>
                    <a:cubicBezTo>
                      <a:pt x="35" y="789"/>
                      <a:pt x="29" y="795"/>
                      <a:pt x="31" y="803"/>
                    </a:cubicBezTo>
                    <a:cubicBezTo>
                      <a:pt x="34" y="811"/>
                      <a:pt x="35" y="820"/>
                      <a:pt x="30" y="826"/>
                    </a:cubicBezTo>
                    <a:cubicBezTo>
                      <a:pt x="30" y="837"/>
                      <a:pt x="24" y="836"/>
                      <a:pt x="22" y="841"/>
                    </a:cubicBezTo>
                    <a:cubicBezTo>
                      <a:pt x="18" y="847"/>
                      <a:pt x="19" y="852"/>
                      <a:pt x="20" y="858"/>
                    </a:cubicBezTo>
                    <a:cubicBezTo>
                      <a:pt x="23" y="868"/>
                      <a:pt x="21" y="879"/>
                      <a:pt x="15" y="888"/>
                    </a:cubicBezTo>
                    <a:cubicBezTo>
                      <a:pt x="14" y="889"/>
                      <a:pt x="13" y="890"/>
                      <a:pt x="13" y="890"/>
                    </a:cubicBezTo>
                    <a:cubicBezTo>
                      <a:pt x="12" y="890"/>
                      <a:pt x="12" y="887"/>
                      <a:pt x="12" y="885"/>
                    </a:cubicBezTo>
                    <a:cubicBezTo>
                      <a:pt x="12" y="882"/>
                      <a:pt x="12" y="879"/>
                      <a:pt x="11" y="879"/>
                    </a:cubicBezTo>
                    <a:cubicBezTo>
                      <a:pt x="11" y="879"/>
                      <a:pt x="10" y="879"/>
                      <a:pt x="10" y="880"/>
                    </a:cubicBezTo>
                    <a:cubicBezTo>
                      <a:pt x="10" y="880"/>
                      <a:pt x="9" y="880"/>
                      <a:pt x="9" y="880"/>
                    </a:cubicBezTo>
                    <a:cubicBezTo>
                      <a:pt x="9" y="880"/>
                      <a:pt x="8" y="879"/>
                      <a:pt x="8" y="878"/>
                    </a:cubicBezTo>
                    <a:cubicBezTo>
                      <a:pt x="7" y="878"/>
                      <a:pt x="7" y="877"/>
                      <a:pt x="6" y="877"/>
                    </a:cubicBezTo>
                    <a:cubicBezTo>
                      <a:pt x="6" y="877"/>
                      <a:pt x="6" y="877"/>
                      <a:pt x="6" y="877"/>
                    </a:cubicBezTo>
                    <a:cubicBezTo>
                      <a:pt x="5" y="877"/>
                      <a:pt x="3" y="878"/>
                      <a:pt x="2" y="880"/>
                    </a:cubicBezTo>
                    <a:cubicBezTo>
                      <a:pt x="2" y="881"/>
                      <a:pt x="2" y="884"/>
                      <a:pt x="2" y="886"/>
                    </a:cubicBezTo>
                    <a:cubicBezTo>
                      <a:pt x="5" y="893"/>
                      <a:pt x="10" y="896"/>
                      <a:pt x="9" y="908"/>
                    </a:cubicBezTo>
                    <a:cubicBezTo>
                      <a:pt x="17" y="908"/>
                      <a:pt x="17" y="908"/>
                      <a:pt x="17" y="908"/>
                    </a:cubicBezTo>
                    <a:cubicBezTo>
                      <a:pt x="18" y="906"/>
                      <a:pt x="18" y="903"/>
                      <a:pt x="19" y="902"/>
                    </a:cubicBezTo>
                    <a:cubicBezTo>
                      <a:pt x="21" y="900"/>
                      <a:pt x="23" y="899"/>
                      <a:pt x="25" y="898"/>
                    </a:cubicBezTo>
                    <a:cubicBezTo>
                      <a:pt x="25" y="901"/>
                      <a:pt x="25" y="905"/>
                      <a:pt x="26" y="908"/>
                    </a:cubicBezTo>
                    <a:cubicBezTo>
                      <a:pt x="28" y="909"/>
                      <a:pt x="30" y="910"/>
                      <a:pt x="32" y="912"/>
                    </a:cubicBezTo>
                    <a:cubicBezTo>
                      <a:pt x="33" y="913"/>
                      <a:pt x="33" y="917"/>
                      <a:pt x="33" y="918"/>
                    </a:cubicBezTo>
                    <a:cubicBezTo>
                      <a:pt x="31" y="923"/>
                      <a:pt x="27" y="927"/>
                      <a:pt x="27" y="932"/>
                    </a:cubicBezTo>
                    <a:cubicBezTo>
                      <a:pt x="26" y="937"/>
                      <a:pt x="29" y="943"/>
                      <a:pt x="31" y="949"/>
                    </a:cubicBezTo>
                    <a:cubicBezTo>
                      <a:pt x="31" y="950"/>
                      <a:pt x="31" y="953"/>
                      <a:pt x="31" y="954"/>
                    </a:cubicBezTo>
                    <a:cubicBezTo>
                      <a:pt x="31" y="955"/>
                      <a:pt x="30" y="957"/>
                      <a:pt x="30" y="957"/>
                    </a:cubicBezTo>
                    <a:cubicBezTo>
                      <a:pt x="30" y="957"/>
                      <a:pt x="30" y="957"/>
                      <a:pt x="30" y="957"/>
                    </a:cubicBezTo>
                    <a:cubicBezTo>
                      <a:pt x="29" y="957"/>
                      <a:pt x="29" y="957"/>
                      <a:pt x="28" y="956"/>
                    </a:cubicBezTo>
                    <a:cubicBezTo>
                      <a:pt x="27" y="954"/>
                      <a:pt x="26" y="952"/>
                      <a:pt x="25" y="950"/>
                    </a:cubicBezTo>
                    <a:cubicBezTo>
                      <a:pt x="25" y="945"/>
                      <a:pt x="25" y="941"/>
                      <a:pt x="23" y="941"/>
                    </a:cubicBezTo>
                    <a:cubicBezTo>
                      <a:pt x="22" y="941"/>
                      <a:pt x="22" y="942"/>
                      <a:pt x="21" y="943"/>
                    </a:cubicBezTo>
                    <a:cubicBezTo>
                      <a:pt x="20" y="944"/>
                      <a:pt x="19" y="952"/>
                      <a:pt x="20" y="956"/>
                    </a:cubicBezTo>
                    <a:cubicBezTo>
                      <a:pt x="20" y="959"/>
                      <a:pt x="22" y="961"/>
                      <a:pt x="24" y="964"/>
                    </a:cubicBezTo>
                    <a:cubicBezTo>
                      <a:pt x="25" y="967"/>
                      <a:pt x="24" y="967"/>
                      <a:pt x="22" y="970"/>
                    </a:cubicBezTo>
                    <a:cubicBezTo>
                      <a:pt x="17" y="979"/>
                      <a:pt x="17" y="983"/>
                      <a:pt x="21" y="993"/>
                    </a:cubicBezTo>
                    <a:cubicBezTo>
                      <a:pt x="22" y="995"/>
                      <a:pt x="23" y="997"/>
                      <a:pt x="24" y="999"/>
                    </a:cubicBezTo>
                    <a:cubicBezTo>
                      <a:pt x="24" y="1000"/>
                      <a:pt x="24" y="1003"/>
                      <a:pt x="24" y="1003"/>
                    </a:cubicBezTo>
                    <a:cubicBezTo>
                      <a:pt x="24" y="1003"/>
                      <a:pt x="24" y="1003"/>
                      <a:pt x="24" y="1003"/>
                    </a:cubicBezTo>
                    <a:cubicBezTo>
                      <a:pt x="23" y="1002"/>
                      <a:pt x="23" y="1002"/>
                      <a:pt x="23" y="1002"/>
                    </a:cubicBezTo>
                    <a:cubicBezTo>
                      <a:pt x="17" y="1002"/>
                      <a:pt x="21" y="1016"/>
                      <a:pt x="18" y="1020"/>
                    </a:cubicBezTo>
                    <a:cubicBezTo>
                      <a:pt x="16" y="1022"/>
                      <a:pt x="14" y="1025"/>
                      <a:pt x="12" y="1025"/>
                    </a:cubicBezTo>
                    <a:cubicBezTo>
                      <a:pt x="12" y="1025"/>
                      <a:pt x="12" y="1025"/>
                      <a:pt x="12" y="1025"/>
                    </a:cubicBezTo>
                    <a:cubicBezTo>
                      <a:pt x="11" y="1025"/>
                      <a:pt x="11" y="1025"/>
                      <a:pt x="10" y="1025"/>
                    </a:cubicBezTo>
                    <a:cubicBezTo>
                      <a:pt x="8" y="1025"/>
                      <a:pt x="8" y="1026"/>
                      <a:pt x="8" y="1031"/>
                    </a:cubicBezTo>
                    <a:cubicBezTo>
                      <a:pt x="7" y="1036"/>
                      <a:pt x="6" y="1039"/>
                      <a:pt x="5" y="1044"/>
                    </a:cubicBezTo>
                    <a:cubicBezTo>
                      <a:pt x="5" y="1047"/>
                      <a:pt x="0" y="1048"/>
                      <a:pt x="3" y="1053"/>
                    </a:cubicBezTo>
                    <a:cubicBezTo>
                      <a:pt x="5" y="1057"/>
                      <a:pt x="4" y="1062"/>
                      <a:pt x="7" y="1065"/>
                    </a:cubicBezTo>
                    <a:cubicBezTo>
                      <a:pt x="9" y="1068"/>
                      <a:pt x="11" y="1068"/>
                      <a:pt x="12" y="1068"/>
                    </a:cubicBezTo>
                    <a:cubicBezTo>
                      <a:pt x="15" y="1068"/>
                      <a:pt x="17" y="1066"/>
                      <a:pt x="19" y="1065"/>
                    </a:cubicBezTo>
                    <a:cubicBezTo>
                      <a:pt x="19" y="1065"/>
                      <a:pt x="20" y="1065"/>
                      <a:pt x="20" y="1065"/>
                    </a:cubicBezTo>
                    <a:cubicBezTo>
                      <a:pt x="21" y="1065"/>
                      <a:pt x="23" y="1067"/>
                      <a:pt x="24" y="1068"/>
                    </a:cubicBezTo>
                    <a:cubicBezTo>
                      <a:pt x="23" y="1071"/>
                      <a:pt x="23" y="1074"/>
                      <a:pt x="22" y="1076"/>
                    </a:cubicBezTo>
                    <a:cubicBezTo>
                      <a:pt x="17" y="1083"/>
                      <a:pt x="17" y="1086"/>
                      <a:pt x="21" y="1093"/>
                    </a:cubicBezTo>
                    <a:cubicBezTo>
                      <a:pt x="25" y="1100"/>
                      <a:pt x="25" y="1104"/>
                      <a:pt x="21" y="1109"/>
                    </a:cubicBezTo>
                    <a:cubicBezTo>
                      <a:pt x="15" y="1117"/>
                      <a:pt x="15" y="1117"/>
                      <a:pt x="19" y="1125"/>
                    </a:cubicBezTo>
                    <a:cubicBezTo>
                      <a:pt x="21" y="1132"/>
                      <a:pt x="25" y="1136"/>
                      <a:pt x="30" y="1136"/>
                    </a:cubicBezTo>
                    <a:cubicBezTo>
                      <a:pt x="31" y="1136"/>
                      <a:pt x="31" y="1136"/>
                      <a:pt x="32" y="1136"/>
                    </a:cubicBezTo>
                    <a:cubicBezTo>
                      <a:pt x="32" y="1133"/>
                      <a:pt x="33" y="1131"/>
                      <a:pt x="34" y="1131"/>
                    </a:cubicBezTo>
                    <a:cubicBezTo>
                      <a:pt x="35" y="1131"/>
                      <a:pt x="35" y="1132"/>
                      <a:pt x="35" y="1135"/>
                    </a:cubicBezTo>
                    <a:cubicBezTo>
                      <a:pt x="37" y="1131"/>
                      <a:pt x="39" y="1130"/>
                      <a:pt x="39" y="1130"/>
                    </a:cubicBezTo>
                    <a:cubicBezTo>
                      <a:pt x="40" y="1130"/>
                      <a:pt x="40" y="1131"/>
                      <a:pt x="40" y="1132"/>
                    </a:cubicBezTo>
                    <a:cubicBezTo>
                      <a:pt x="41" y="1139"/>
                      <a:pt x="39" y="1144"/>
                      <a:pt x="36" y="1144"/>
                    </a:cubicBezTo>
                    <a:cubicBezTo>
                      <a:pt x="35" y="1144"/>
                      <a:pt x="34" y="1144"/>
                      <a:pt x="33" y="1143"/>
                    </a:cubicBezTo>
                    <a:cubicBezTo>
                      <a:pt x="33" y="1143"/>
                      <a:pt x="33" y="1143"/>
                      <a:pt x="33" y="1143"/>
                    </a:cubicBezTo>
                    <a:cubicBezTo>
                      <a:pt x="32" y="1146"/>
                      <a:pt x="32" y="1147"/>
                      <a:pt x="32" y="1149"/>
                    </a:cubicBezTo>
                    <a:cubicBezTo>
                      <a:pt x="32" y="1153"/>
                      <a:pt x="37" y="1160"/>
                      <a:pt x="30" y="1160"/>
                    </a:cubicBezTo>
                    <a:cubicBezTo>
                      <a:pt x="30" y="1160"/>
                      <a:pt x="30" y="1160"/>
                      <a:pt x="29" y="1160"/>
                    </a:cubicBezTo>
                    <a:cubicBezTo>
                      <a:pt x="29" y="1160"/>
                      <a:pt x="28" y="1160"/>
                      <a:pt x="28" y="1160"/>
                    </a:cubicBezTo>
                    <a:cubicBezTo>
                      <a:pt x="24" y="1160"/>
                      <a:pt x="24" y="1162"/>
                      <a:pt x="25" y="1176"/>
                    </a:cubicBezTo>
                    <a:cubicBezTo>
                      <a:pt x="25" y="1176"/>
                      <a:pt x="25" y="1176"/>
                      <a:pt x="25" y="1176"/>
                    </a:cubicBezTo>
                    <a:cubicBezTo>
                      <a:pt x="27" y="1176"/>
                      <a:pt x="28" y="1179"/>
                      <a:pt x="26" y="1182"/>
                    </a:cubicBezTo>
                    <a:cubicBezTo>
                      <a:pt x="28" y="1188"/>
                      <a:pt x="28" y="1191"/>
                      <a:pt x="27" y="1193"/>
                    </a:cubicBezTo>
                    <a:cubicBezTo>
                      <a:pt x="27" y="1193"/>
                      <a:pt x="27" y="1193"/>
                      <a:pt x="27" y="1193"/>
                    </a:cubicBezTo>
                    <a:cubicBezTo>
                      <a:pt x="26" y="1193"/>
                      <a:pt x="23" y="1184"/>
                      <a:pt x="23" y="1179"/>
                    </a:cubicBezTo>
                    <a:cubicBezTo>
                      <a:pt x="21" y="1178"/>
                      <a:pt x="20" y="1178"/>
                      <a:pt x="19" y="1178"/>
                    </a:cubicBezTo>
                    <a:cubicBezTo>
                      <a:pt x="18" y="1178"/>
                      <a:pt x="18" y="1178"/>
                      <a:pt x="18" y="1178"/>
                    </a:cubicBezTo>
                    <a:cubicBezTo>
                      <a:pt x="18" y="1183"/>
                      <a:pt x="18" y="1192"/>
                      <a:pt x="19" y="1193"/>
                    </a:cubicBezTo>
                    <a:cubicBezTo>
                      <a:pt x="24" y="1194"/>
                      <a:pt x="24" y="1208"/>
                      <a:pt x="31" y="1208"/>
                    </a:cubicBezTo>
                    <a:cubicBezTo>
                      <a:pt x="31" y="1208"/>
                      <a:pt x="31" y="1208"/>
                      <a:pt x="31" y="1208"/>
                    </a:cubicBezTo>
                    <a:cubicBezTo>
                      <a:pt x="31" y="1208"/>
                      <a:pt x="31" y="1208"/>
                      <a:pt x="31" y="1208"/>
                    </a:cubicBezTo>
                    <a:cubicBezTo>
                      <a:pt x="32" y="1207"/>
                      <a:pt x="33" y="1206"/>
                      <a:pt x="33" y="1206"/>
                    </a:cubicBezTo>
                    <a:cubicBezTo>
                      <a:pt x="33" y="1206"/>
                      <a:pt x="34" y="1206"/>
                      <a:pt x="33" y="1207"/>
                    </a:cubicBezTo>
                    <a:cubicBezTo>
                      <a:pt x="35" y="1206"/>
                      <a:pt x="36" y="1206"/>
                      <a:pt x="37" y="1206"/>
                    </a:cubicBezTo>
                    <a:cubicBezTo>
                      <a:pt x="38" y="1206"/>
                      <a:pt x="39" y="1207"/>
                      <a:pt x="39" y="1207"/>
                    </a:cubicBezTo>
                    <a:cubicBezTo>
                      <a:pt x="37" y="1208"/>
                      <a:pt x="36" y="1210"/>
                      <a:pt x="34" y="1210"/>
                    </a:cubicBezTo>
                    <a:cubicBezTo>
                      <a:pt x="34" y="1210"/>
                      <a:pt x="34" y="1210"/>
                      <a:pt x="33" y="1210"/>
                    </a:cubicBezTo>
                    <a:cubicBezTo>
                      <a:pt x="33" y="1210"/>
                      <a:pt x="33" y="1210"/>
                      <a:pt x="33" y="1210"/>
                    </a:cubicBezTo>
                    <a:cubicBezTo>
                      <a:pt x="32" y="1213"/>
                      <a:pt x="31" y="1215"/>
                      <a:pt x="31" y="1218"/>
                    </a:cubicBezTo>
                    <a:cubicBezTo>
                      <a:pt x="61" y="1218"/>
                      <a:pt x="61" y="1218"/>
                      <a:pt x="61" y="1218"/>
                    </a:cubicBezTo>
                    <a:cubicBezTo>
                      <a:pt x="61" y="1187"/>
                      <a:pt x="61" y="1187"/>
                      <a:pt x="61" y="1187"/>
                    </a:cubicBezTo>
                    <a:cubicBezTo>
                      <a:pt x="61" y="1187"/>
                      <a:pt x="61" y="1187"/>
                      <a:pt x="60" y="1187"/>
                    </a:cubicBezTo>
                    <a:cubicBezTo>
                      <a:pt x="60" y="1187"/>
                      <a:pt x="60" y="1186"/>
                      <a:pt x="60" y="1185"/>
                    </a:cubicBezTo>
                    <a:cubicBezTo>
                      <a:pt x="60" y="1185"/>
                      <a:pt x="60" y="1184"/>
                      <a:pt x="60" y="1184"/>
                    </a:cubicBezTo>
                    <a:cubicBezTo>
                      <a:pt x="61" y="1184"/>
                      <a:pt x="61" y="1184"/>
                      <a:pt x="61" y="1184"/>
                    </a:cubicBezTo>
                    <a:cubicBezTo>
                      <a:pt x="61" y="1123"/>
                      <a:pt x="61" y="1123"/>
                      <a:pt x="61" y="1123"/>
                    </a:cubicBezTo>
                    <a:cubicBezTo>
                      <a:pt x="61" y="1122"/>
                      <a:pt x="60" y="1121"/>
                      <a:pt x="60" y="1120"/>
                    </a:cubicBezTo>
                    <a:cubicBezTo>
                      <a:pt x="60" y="1119"/>
                      <a:pt x="61" y="1118"/>
                      <a:pt x="61" y="1117"/>
                    </a:cubicBezTo>
                    <a:cubicBezTo>
                      <a:pt x="61" y="1092"/>
                      <a:pt x="61" y="1092"/>
                      <a:pt x="61" y="1092"/>
                    </a:cubicBezTo>
                    <a:cubicBezTo>
                      <a:pt x="61" y="1093"/>
                      <a:pt x="60" y="1093"/>
                      <a:pt x="60" y="1093"/>
                    </a:cubicBezTo>
                    <a:cubicBezTo>
                      <a:pt x="59" y="1093"/>
                      <a:pt x="59" y="1093"/>
                      <a:pt x="59" y="1093"/>
                    </a:cubicBezTo>
                    <a:cubicBezTo>
                      <a:pt x="58" y="1093"/>
                      <a:pt x="56" y="1093"/>
                      <a:pt x="55" y="1093"/>
                    </a:cubicBezTo>
                    <a:cubicBezTo>
                      <a:pt x="54" y="1093"/>
                      <a:pt x="53" y="1092"/>
                      <a:pt x="52" y="1091"/>
                    </a:cubicBezTo>
                    <a:cubicBezTo>
                      <a:pt x="54" y="1089"/>
                      <a:pt x="55" y="1088"/>
                      <a:pt x="56" y="1087"/>
                    </a:cubicBezTo>
                    <a:cubicBezTo>
                      <a:pt x="56" y="1086"/>
                      <a:pt x="56" y="1083"/>
                      <a:pt x="55" y="1082"/>
                    </a:cubicBezTo>
                    <a:cubicBezTo>
                      <a:pt x="55" y="1080"/>
                      <a:pt x="52" y="1080"/>
                      <a:pt x="52" y="1079"/>
                    </a:cubicBezTo>
                    <a:cubicBezTo>
                      <a:pt x="52" y="1073"/>
                      <a:pt x="53" y="1067"/>
                      <a:pt x="53" y="1060"/>
                    </a:cubicBezTo>
                    <a:cubicBezTo>
                      <a:pt x="56" y="1063"/>
                      <a:pt x="58" y="1065"/>
                      <a:pt x="61" y="1069"/>
                    </a:cubicBezTo>
                    <a:cubicBezTo>
                      <a:pt x="61" y="1069"/>
                      <a:pt x="61" y="1069"/>
                      <a:pt x="61" y="1070"/>
                    </a:cubicBezTo>
                    <a:cubicBezTo>
                      <a:pt x="61" y="1057"/>
                      <a:pt x="61" y="1057"/>
                      <a:pt x="61" y="1057"/>
                    </a:cubicBezTo>
                    <a:cubicBezTo>
                      <a:pt x="61" y="1055"/>
                      <a:pt x="61" y="1053"/>
                      <a:pt x="61" y="1051"/>
                    </a:cubicBezTo>
                    <a:cubicBezTo>
                      <a:pt x="61" y="1050"/>
                      <a:pt x="61" y="1049"/>
                      <a:pt x="61" y="1048"/>
                    </a:cubicBezTo>
                    <a:cubicBezTo>
                      <a:pt x="61" y="1019"/>
                      <a:pt x="61" y="1019"/>
                      <a:pt x="61" y="1019"/>
                    </a:cubicBezTo>
                    <a:cubicBezTo>
                      <a:pt x="61" y="1019"/>
                      <a:pt x="61" y="1018"/>
                      <a:pt x="61" y="1017"/>
                    </a:cubicBezTo>
                    <a:cubicBezTo>
                      <a:pt x="61" y="1016"/>
                      <a:pt x="61" y="1015"/>
                      <a:pt x="61" y="1014"/>
                    </a:cubicBezTo>
                    <a:cubicBezTo>
                      <a:pt x="61" y="989"/>
                      <a:pt x="61" y="989"/>
                      <a:pt x="61" y="989"/>
                    </a:cubicBezTo>
                    <a:cubicBezTo>
                      <a:pt x="60" y="987"/>
                      <a:pt x="59" y="985"/>
                      <a:pt x="59" y="983"/>
                    </a:cubicBezTo>
                    <a:cubicBezTo>
                      <a:pt x="59" y="982"/>
                      <a:pt x="60" y="980"/>
                      <a:pt x="61" y="978"/>
                    </a:cubicBezTo>
                    <a:cubicBezTo>
                      <a:pt x="61" y="716"/>
                      <a:pt x="61" y="716"/>
                      <a:pt x="61" y="716"/>
                    </a:cubicBezTo>
                    <a:cubicBezTo>
                      <a:pt x="61" y="716"/>
                      <a:pt x="61" y="716"/>
                      <a:pt x="61" y="715"/>
                    </a:cubicBezTo>
                    <a:cubicBezTo>
                      <a:pt x="61" y="715"/>
                      <a:pt x="61" y="715"/>
                      <a:pt x="61" y="715"/>
                    </a:cubicBezTo>
                    <a:cubicBezTo>
                      <a:pt x="61" y="704"/>
                      <a:pt x="61" y="704"/>
                      <a:pt x="61" y="704"/>
                    </a:cubicBezTo>
                    <a:cubicBezTo>
                      <a:pt x="60" y="705"/>
                      <a:pt x="59" y="707"/>
                      <a:pt x="58" y="707"/>
                    </a:cubicBezTo>
                    <a:cubicBezTo>
                      <a:pt x="58" y="707"/>
                      <a:pt x="58" y="707"/>
                      <a:pt x="58" y="707"/>
                    </a:cubicBezTo>
                    <a:cubicBezTo>
                      <a:pt x="56" y="704"/>
                      <a:pt x="55" y="701"/>
                      <a:pt x="53" y="697"/>
                    </a:cubicBezTo>
                    <a:cubicBezTo>
                      <a:pt x="55" y="697"/>
                      <a:pt x="56" y="696"/>
                      <a:pt x="57" y="696"/>
                    </a:cubicBezTo>
                    <a:cubicBezTo>
                      <a:pt x="58" y="696"/>
                      <a:pt x="58" y="696"/>
                      <a:pt x="58" y="696"/>
                    </a:cubicBezTo>
                    <a:cubicBezTo>
                      <a:pt x="59" y="696"/>
                      <a:pt x="60" y="698"/>
                      <a:pt x="61" y="700"/>
                    </a:cubicBezTo>
                    <a:cubicBezTo>
                      <a:pt x="61" y="532"/>
                      <a:pt x="61" y="532"/>
                      <a:pt x="61" y="532"/>
                    </a:cubicBezTo>
                    <a:cubicBezTo>
                      <a:pt x="61" y="532"/>
                      <a:pt x="60" y="533"/>
                      <a:pt x="59" y="534"/>
                    </a:cubicBezTo>
                    <a:cubicBezTo>
                      <a:pt x="58" y="533"/>
                      <a:pt x="57" y="532"/>
                      <a:pt x="57" y="531"/>
                    </a:cubicBezTo>
                    <a:cubicBezTo>
                      <a:pt x="58" y="530"/>
                      <a:pt x="59" y="528"/>
                      <a:pt x="60" y="528"/>
                    </a:cubicBezTo>
                    <a:cubicBezTo>
                      <a:pt x="60" y="528"/>
                      <a:pt x="60" y="528"/>
                      <a:pt x="60" y="528"/>
                    </a:cubicBezTo>
                    <a:cubicBezTo>
                      <a:pt x="61" y="528"/>
                      <a:pt x="61" y="529"/>
                      <a:pt x="61" y="529"/>
                    </a:cubicBezTo>
                    <a:cubicBezTo>
                      <a:pt x="61" y="498"/>
                      <a:pt x="61" y="498"/>
                      <a:pt x="61" y="498"/>
                    </a:cubicBezTo>
                    <a:cubicBezTo>
                      <a:pt x="61" y="499"/>
                      <a:pt x="60" y="500"/>
                      <a:pt x="59" y="500"/>
                    </a:cubicBezTo>
                    <a:cubicBezTo>
                      <a:pt x="58" y="499"/>
                      <a:pt x="58" y="498"/>
                      <a:pt x="57" y="497"/>
                    </a:cubicBezTo>
                    <a:cubicBezTo>
                      <a:pt x="58" y="496"/>
                      <a:pt x="59" y="495"/>
                      <a:pt x="60" y="495"/>
                    </a:cubicBezTo>
                    <a:cubicBezTo>
                      <a:pt x="60" y="495"/>
                      <a:pt x="60" y="495"/>
                      <a:pt x="60" y="495"/>
                    </a:cubicBezTo>
                    <a:cubicBezTo>
                      <a:pt x="61" y="495"/>
                      <a:pt x="61" y="495"/>
                      <a:pt x="61" y="495"/>
                    </a:cubicBezTo>
                    <a:cubicBezTo>
                      <a:pt x="61" y="398"/>
                      <a:pt x="61" y="398"/>
                      <a:pt x="61" y="398"/>
                    </a:cubicBezTo>
                    <a:cubicBezTo>
                      <a:pt x="59" y="401"/>
                      <a:pt x="59" y="401"/>
                      <a:pt x="59" y="401"/>
                    </a:cubicBezTo>
                    <a:cubicBezTo>
                      <a:pt x="60" y="398"/>
                      <a:pt x="61" y="396"/>
                      <a:pt x="61" y="396"/>
                    </a:cubicBezTo>
                    <a:cubicBezTo>
                      <a:pt x="61" y="365"/>
                      <a:pt x="61" y="365"/>
                      <a:pt x="61" y="365"/>
                    </a:cubicBezTo>
                    <a:cubicBezTo>
                      <a:pt x="61" y="365"/>
                      <a:pt x="60" y="365"/>
                      <a:pt x="59" y="365"/>
                    </a:cubicBezTo>
                    <a:cubicBezTo>
                      <a:pt x="59" y="365"/>
                      <a:pt x="59" y="365"/>
                      <a:pt x="59" y="365"/>
                    </a:cubicBezTo>
                    <a:cubicBezTo>
                      <a:pt x="59" y="365"/>
                      <a:pt x="58" y="363"/>
                      <a:pt x="58" y="362"/>
                    </a:cubicBezTo>
                    <a:cubicBezTo>
                      <a:pt x="59" y="361"/>
                      <a:pt x="60" y="361"/>
                      <a:pt x="61" y="360"/>
                    </a:cubicBezTo>
                    <a:cubicBezTo>
                      <a:pt x="61" y="332"/>
                      <a:pt x="61" y="332"/>
                      <a:pt x="61" y="332"/>
                    </a:cubicBezTo>
                    <a:cubicBezTo>
                      <a:pt x="60" y="330"/>
                      <a:pt x="59" y="329"/>
                      <a:pt x="58" y="328"/>
                    </a:cubicBezTo>
                    <a:cubicBezTo>
                      <a:pt x="57" y="327"/>
                      <a:pt x="59" y="323"/>
                      <a:pt x="59" y="321"/>
                    </a:cubicBezTo>
                    <a:cubicBezTo>
                      <a:pt x="60" y="322"/>
                      <a:pt x="61" y="324"/>
                      <a:pt x="61" y="325"/>
                    </a:cubicBezTo>
                    <a:cubicBezTo>
                      <a:pt x="61" y="231"/>
                      <a:pt x="61" y="231"/>
                      <a:pt x="61" y="231"/>
                    </a:cubicBezTo>
                    <a:cubicBezTo>
                      <a:pt x="60" y="230"/>
                      <a:pt x="59" y="229"/>
                      <a:pt x="58" y="228"/>
                    </a:cubicBezTo>
                    <a:cubicBezTo>
                      <a:pt x="58" y="227"/>
                      <a:pt x="59" y="224"/>
                      <a:pt x="59" y="221"/>
                    </a:cubicBezTo>
                    <a:cubicBezTo>
                      <a:pt x="60" y="222"/>
                      <a:pt x="61" y="223"/>
                      <a:pt x="61" y="224"/>
                    </a:cubicBezTo>
                    <a:cubicBezTo>
                      <a:pt x="61" y="165"/>
                      <a:pt x="61" y="165"/>
                      <a:pt x="61" y="165"/>
                    </a:cubicBezTo>
                    <a:moveTo>
                      <a:pt x="61" y="133"/>
                    </a:moveTo>
                    <a:cubicBezTo>
                      <a:pt x="61" y="134"/>
                      <a:pt x="60" y="135"/>
                      <a:pt x="60" y="136"/>
                    </a:cubicBezTo>
                    <a:cubicBezTo>
                      <a:pt x="59" y="135"/>
                      <a:pt x="59" y="134"/>
                      <a:pt x="58" y="133"/>
                    </a:cubicBezTo>
                    <a:cubicBezTo>
                      <a:pt x="56" y="147"/>
                      <a:pt x="57" y="150"/>
                      <a:pt x="61" y="153"/>
                    </a:cubicBezTo>
                    <a:cubicBezTo>
                      <a:pt x="61" y="133"/>
                      <a:pt x="61" y="133"/>
                      <a:pt x="61" y="133"/>
                    </a:cubicBezTo>
                    <a:moveTo>
                      <a:pt x="61" y="103"/>
                    </a:moveTo>
                    <a:cubicBezTo>
                      <a:pt x="59" y="105"/>
                      <a:pt x="57" y="107"/>
                      <a:pt x="56" y="110"/>
                    </a:cubicBezTo>
                    <a:cubicBezTo>
                      <a:pt x="56" y="117"/>
                      <a:pt x="55" y="119"/>
                      <a:pt x="53" y="119"/>
                    </a:cubicBezTo>
                    <a:cubicBezTo>
                      <a:pt x="52" y="119"/>
                      <a:pt x="50" y="117"/>
                      <a:pt x="48" y="114"/>
                    </a:cubicBezTo>
                    <a:cubicBezTo>
                      <a:pt x="47" y="113"/>
                      <a:pt x="45" y="110"/>
                      <a:pt x="43" y="110"/>
                    </a:cubicBezTo>
                    <a:cubicBezTo>
                      <a:pt x="41" y="110"/>
                      <a:pt x="40" y="112"/>
                      <a:pt x="39" y="119"/>
                    </a:cubicBezTo>
                    <a:cubicBezTo>
                      <a:pt x="39" y="120"/>
                      <a:pt x="40" y="120"/>
                      <a:pt x="40" y="120"/>
                    </a:cubicBezTo>
                    <a:cubicBezTo>
                      <a:pt x="41" y="120"/>
                      <a:pt x="41" y="120"/>
                      <a:pt x="42" y="119"/>
                    </a:cubicBezTo>
                    <a:cubicBezTo>
                      <a:pt x="43" y="119"/>
                      <a:pt x="44" y="119"/>
                      <a:pt x="44" y="119"/>
                    </a:cubicBezTo>
                    <a:cubicBezTo>
                      <a:pt x="46" y="119"/>
                      <a:pt x="48" y="121"/>
                      <a:pt x="47" y="129"/>
                    </a:cubicBezTo>
                    <a:cubicBezTo>
                      <a:pt x="47" y="135"/>
                      <a:pt x="48" y="136"/>
                      <a:pt x="51" y="136"/>
                    </a:cubicBezTo>
                    <a:cubicBezTo>
                      <a:pt x="51" y="136"/>
                      <a:pt x="51" y="136"/>
                      <a:pt x="51" y="136"/>
                    </a:cubicBezTo>
                    <a:cubicBezTo>
                      <a:pt x="53" y="136"/>
                      <a:pt x="55" y="136"/>
                      <a:pt x="57" y="132"/>
                    </a:cubicBezTo>
                    <a:cubicBezTo>
                      <a:pt x="57" y="131"/>
                      <a:pt x="57" y="130"/>
                      <a:pt x="57" y="130"/>
                    </a:cubicBezTo>
                    <a:cubicBezTo>
                      <a:pt x="57" y="127"/>
                      <a:pt x="58" y="125"/>
                      <a:pt x="58" y="125"/>
                    </a:cubicBezTo>
                    <a:cubicBezTo>
                      <a:pt x="59" y="125"/>
                      <a:pt x="59" y="125"/>
                      <a:pt x="59" y="126"/>
                    </a:cubicBezTo>
                    <a:cubicBezTo>
                      <a:pt x="60" y="125"/>
                      <a:pt x="61" y="124"/>
                      <a:pt x="61" y="123"/>
                    </a:cubicBezTo>
                    <a:cubicBezTo>
                      <a:pt x="61" y="103"/>
                      <a:pt x="61" y="103"/>
                      <a:pt x="61" y="103"/>
                    </a:cubicBezTo>
                    <a:moveTo>
                      <a:pt x="189" y="1206"/>
                    </a:moveTo>
                    <a:cubicBezTo>
                      <a:pt x="188" y="1206"/>
                      <a:pt x="187" y="1205"/>
                      <a:pt x="185" y="1204"/>
                    </a:cubicBezTo>
                    <a:cubicBezTo>
                      <a:pt x="186" y="1203"/>
                      <a:pt x="186" y="1201"/>
                      <a:pt x="187" y="1201"/>
                    </a:cubicBezTo>
                    <a:cubicBezTo>
                      <a:pt x="187" y="1201"/>
                      <a:pt x="187" y="1201"/>
                      <a:pt x="187" y="1201"/>
                    </a:cubicBezTo>
                    <a:cubicBezTo>
                      <a:pt x="188" y="1201"/>
                      <a:pt x="189" y="1202"/>
                      <a:pt x="190" y="1202"/>
                    </a:cubicBezTo>
                    <a:cubicBezTo>
                      <a:pt x="190" y="1204"/>
                      <a:pt x="189" y="1206"/>
                      <a:pt x="189" y="1206"/>
                    </a:cubicBezTo>
                    <a:cubicBezTo>
                      <a:pt x="189" y="1206"/>
                      <a:pt x="189" y="1206"/>
                      <a:pt x="189" y="1206"/>
                    </a:cubicBezTo>
                    <a:moveTo>
                      <a:pt x="170" y="1206"/>
                    </a:moveTo>
                    <a:cubicBezTo>
                      <a:pt x="170" y="1206"/>
                      <a:pt x="170" y="1206"/>
                      <a:pt x="170" y="1206"/>
                    </a:cubicBezTo>
                    <a:cubicBezTo>
                      <a:pt x="168" y="1206"/>
                      <a:pt x="167" y="1204"/>
                      <a:pt x="166" y="1202"/>
                    </a:cubicBezTo>
                    <a:cubicBezTo>
                      <a:pt x="167" y="1202"/>
                      <a:pt x="168" y="1201"/>
                      <a:pt x="170" y="1200"/>
                    </a:cubicBezTo>
                    <a:cubicBezTo>
                      <a:pt x="171" y="1201"/>
                      <a:pt x="172" y="1203"/>
                      <a:pt x="173" y="1204"/>
                    </a:cubicBezTo>
                    <a:cubicBezTo>
                      <a:pt x="172" y="1205"/>
                      <a:pt x="171" y="1206"/>
                      <a:pt x="170" y="1206"/>
                    </a:cubicBezTo>
                    <a:moveTo>
                      <a:pt x="145" y="1194"/>
                    </a:moveTo>
                    <a:cubicBezTo>
                      <a:pt x="144" y="1191"/>
                      <a:pt x="143" y="1189"/>
                      <a:pt x="143" y="1186"/>
                    </a:cubicBezTo>
                    <a:cubicBezTo>
                      <a:pt x="143" y="1184"/>
                      <a:pt x="144" y="1181"/>
                      <a:pt x="145" y="1179"/>
                    </a:cubicBezTo>
                    <a:cubicBezTo>
                      <a:pt x="149" y="1186"/>
                      <a:pt x="149" y="1186"/>
                      <a:pt x="149" y="1186"/>
                    </a:cubicBezTo>
                    <a:cubicBezTo>
                      <a:pt x="147" y="1189"/>
                      <a:pt x="146" y="1191"/>
                      <a:pt x="145" y="1194"/>
                    </a:cubicBezTo>
                    <a:moveTo>
                      <a:pt x="179" y="1190"/>
                    </a:moveTo>
                    <a:cubicBezTo>
                      <a:pt x="178" y="1188"/>
                      <a:pt x="177" y="1185"/>
                      <a:pt x="177" y="1183"/>
                    </a:cubicBezTo>
                    <a:cubicBezTo>
                      <a:pt x="177" y="1182"/>
                      <a:pt x="178" y="1180"/>
                      <a:pt x="178" y="1178"/>
                    </a:cubicBezTo>
                    <a:cubicBezTo>
                      <a:pt x="179" y="1182"/>
                      <a:pt x="181" y="1185"/>
                      <a:pt x="182" y="1188"/>
                    </a:cubicBezTo>
                    <a:cubicBezTo>
                      <a:pt x="181" y="1188"/>
                      <a:pt x="180" y="1189"/>
                      <a:pt x="179" y="1190"/>
                    </a:cubicBezTo>
                    <a:moveTo>
                      <a:pt x="187" y="1174"/>
                    </a:moveTo>
                    <a:cubicBezTo>
                      <a:pt x="187" y="1173"/>
                      <a:pt x="186" y="1171"/>
                      <a:pt x="186" y="1169"/>
                    </a:cubicBezTo>
                    <a:cubicBezTo>
                      <a:pt x="187" y="1169"/>
                      <a:pt x="187" y="1167"/>
                      <a:pt x="188" y="1167"/>
                    </a:cubicBezTo>
                    <a:cubicBezTo>
                      <a:pt x="188" y="1167"/>
                      <a:pt x="188" y="1167"/>
                      <a:pt x="188" y="1167"/>
                    </a:cubicBezTo>
                    <a:cubicBezTo>
                      <a:pt x="189" y="1168"/>
                      <a:pt x="190" y="1170"/>
                      <a:pt x="191" y="1171"/>
                    </a:cubicBezTo>
                    <a:cubicBezTo>
                      <a:pt x="190" y="1172"/>
                      <a:pt x="189" y="1172"/>
                      <a:pt x="187" y="1174"/>
                    </a:cubicBezTo>
                    <a:moveTo>
                      <a:pt x="154" y="1173"/>
                    </a:moveTo>
                    <a:cubicBezTo>
                      <a:pt x="153" y="1171"/>
                      <a:pt x="152" y="1168"/>
                      <a:pt x="152" y="1166"/>
                    </a:cubicBezTo>
                    <a:cubicBezTo>
                      <a:pt x="152" y="1164"/>
                      <a:pt x="153" y="1163"/>
                      <a:pt x="153" y="1161"/>
                    </a:cubicBezTo>
                    <a:cubicBezTo>
                      <a:pt x="154" y="1164"/>
                      <a:pt x="156" y="1167"/>
                      <a:pt x="157" y="1171"/>
                    </a:cubicBezTo>
                    <a:cubicBezTo>
                      <a:pt x="156" y="1171"/>
                      <a:pt x="155" y="1172"/>
                      <a:pt x="154" y="1173"/>
                    </a:cubicBezTo>
                    <a:moveTo>
                      <a:pt x="179" y="1156"/>
                    </a:moveTo>
                    <a:cubicBezTo>
                      <a:pt x="178" y="1154"/>
                      <a:pt x="177" y="1153"/>
                      <a:pt x="177" y="1152"/>
                    </a:cubicBezTo>
                    <a:cubicBezTo>
                      <a:pt x="177" y="1149"/>
                      <a:pt x="178" y="1147"/>
                      <a:pt x="179" y="1145"/>
                    </a:cubicBezTo>
                    <a:cubicBezTo>
                      <a:pt x="179" y="1146"/>
                      <a:pt x="180" y="1148"/>
                      <a:pt x="180" y="1150"/>
                    </a:cubicBezTo>
                    <a:cubicBezTo>
                      <a:pt x="180" y="1151"/>
                      <a:pt x="179" y="1154"/>
                      <a:pt x="179" y="1156"/>
                    </a:cubicBezTo>
                    <a:moveTo>
                      <a:pt x="145" y="1161"/>
                    </a:moveTo>
                    <a:cubicBezTo>
                      <a:pt x="143" y="1158"/>
                      <a:pt x="141" y="1155"/>
                      <a:pt x="141" y="1153"/>
                    </a:cubicBezTo>
                    <a:cubicBezTo>
                      <a:pt x="141" y="1150"/>
                      <a:pt x="143" y="1147"/>
                      <a:pt x="146" y="1143"/>
                    </a:cubicBezTo>
                    <a:cubicBezTo>
                      <a:pt x="147" y="1146"/>
                      <a:pt x="149" y="1149"/>
                      <a:pt x="148" y="1152"/>
                    </a:cubicBezTo>
                    <a:cubicBezTo>
                      <a:pt x="148" y="1155"/>
                      <a:pt x="146" y="1158"/>
                      <a:pt x="145" y="1161"/>
                    </a:cubicBezTo>
                    <a:moveTo>
                      <a:pt x="153" y="1144"/>
                    </a:moveTo>
                    <a:cubicBezTo>
                      <a:pt x="153" y="1143"/>
                      <a:pt x="153" y="1142"/>
                      <a:pt x="153" y="1141"/>
                    </a:cubicBezTo>
                    <a:cubicBezTo>
                      <a:pt x="153" y="1140"/>
                      <a:pt x="153" y="1139"/>
                      <a:pt x="154" y="1139"/>
                    </a:cubicBezTo>
                    <a:cubicBezTo>
                      <a:pt x="154" y="1140"/>
                      <a:pt x="154" y="1141"/>
                      <a:pt x="154" y="1142"/>
                    </a:cubicBezTo>
                    <a:cubicBezTo>
                      <a:pt x="154" y="1143"/>
                      <a:pt x="154" y="1144"/>
                      <a:pt x="153" y="1144"/>
                    </a:cubicBezTo>
                    <a:moveTo>
                      <a:pt x="169" y="1139"/>
                    </a:moveTo>
                    <a:cubicBezTo>
                      <a:pt x="169" y="1139"/>
                      <a:pt x="169" y="1139"/>
                      <a:pt x="169" y="1138"/>
                    </a:cubicBezTo>
                    <a:cubicBezTo>
                      <a:pt x="167" y="1155"/>
                      <a:pt x="168" y="1157"/>
                      <a:pt x="172" y="1165"/>
                    </a:cubicBezTo>
                    <a:cubicBezTo>
                      <a:pt x="175" y="1171"/>
                      <a:pt x="175" y="1173"/>
                      <a:pt x="170" y="1173"/>
                    </a:cubicBezTo>
                    <a:cubicBezTo>
                      <a:pt x="169" y="1173"/>
                      <a:pt x="167" y="1176"/>
                      <a:pt x="166" y="1178"/>
                    </a:cubicBezTo>
                    <a:cubicBezTo>
                      <a:pt x="165" y="1179"/>
                      <a:pt x="166" y="1182"/>
                      <a:pt x="165" y="1184"/>
                    </a:cubicBezTo>
                    <a:cubicBezTo>
                      <a:pt x="165" y="1188"/>
                      <a:pt x="163" y="1191"/>
                      <a:pt x="162" y="1194"/>
                    </a:cubicBezTo>
                    <a:cubicBezTo>
                      <a:pt x="160" y="1190"/>
                      <a:pt x="159" y="1186"/>
                      <a:pt x="158" y="1182"/>
                    </a:cubicBezTo>
                    <a:cubicBezTo>
                      <a:pt x="159" y="1180"/>
                      <a:pt x="161" y="1179"/>
                      <a:pt x="164" y="1176"/>
                    </a:cubicBezTo>
                    <a:cubicBezTo>
                      <a:pt x="165" y="1172"/>
                      <a:pt x="169" y="1161"/>
                      <a:pt x="162" y="1161"/>
                    </a:cubicBezTo>
                    <a:cubicBezTo>
                      <a:pt x="162" y="1161"/>
                      <a:pt x="161" y="1161"/>
                      <a:pt x="161" y="1161"/>
                    </a:cubicBezTo>
                    <a:cubicBezTo>
                      <a:pt x="161" y="1161"/>
                      <a:pt x="161" y="1161"/>
                      <a:pt x="161" y="1161"/>
                    </a:cubicBezTo>
                    <a:cubicBezTo>
                      <a:pt x="160" y="1161"/>
                      <a:pt x="158" y="1157"/>
                      <a:pt x="158" y="1155"/>
                    </a:cubicBezTo>
                    <a:cubicBezTo>
                      <a:pt x="158" y="1150"/>
                      <a:pt x="158" y="1145"/>
                      <a:pt x="159" y="1140"/>
                    </a:cubicBezTo>
                    <a:cubicBezTo>
                      <a:pt x="159" y="1140"/>
                      <a:pt x="160" y="1141"/>
                      <a:pt x="161" y="1142"/>
                    </a:cubicBezTo>
                    <a:cubicBezTo>
                      <a:pt x="162" y="1144"/>
                      <a:pt x="162" y="1145"/>
                      <a:pt x="163" y="1145"/>
                    </a:cubicBezTo>
                    <a:cubicBezTo>
                      <a:pt x="164" y="1145"/>
                      <a:pt x="165" y="1144"/>
                      <a:pt x="166" y="1142"/>
                    </a:cubicBezTo>
                    <a:cubicBezTo>
                      <a:pt x="167" y="1141"/>
                      <a:pt x="168" y="1139"/>
                      <a:pt x="169" y="1139"/>
                    </a:cubicBezTo>
                    <a:cubicBezTo>
                      <a:pt x="169" y="1139"/>
                      <a:pt x="169" y="1139"/>
                      <a:pt x="169" y="1139"/>
                    </a:cubicBezTo>
                    <a:moveTo>
                      <a:pt x="170" y="1139"/>
                    </a:moveTo>
                    <a:cubicBezTo>
                      <a:pt x="170" y="1139"/>
                      <a:pt x="170" y="1138"/>
                      <a:pt x="170" y="1137"/>
                    </a:cubicBezTo>
                    <a:cubicBezTo>
                      <a:pt x="171" y="1134"/>
                      <a:pt x="172" y="1133"/>
                      <a:pt x="172" y="1133"/>
                    </a:cubicBezTo>
                    <a:cubicBezTo>
                      <a:pt x="173" y="1133"/>
                      <a:pt x="174" y="1135"/>
                      <a:pt x="174" y="1136"/>
                    </a:cubicBezTo>
                    <a:cubicBezTo>
                      <a:pt x="173" y="1137"/>
                      <a:pt x="172" y="1138"/>
                      <a:pt x="170" y="1139"/>
                    </a:cubicBezTo>
                    <a:cubicBezTo>
                      <a:pt x="170" y="1139"/>
                      <a:pt x="170" y="1139"/>
                      <a:pt x="170" y="1139"/>
                    </a:cubicBezTo>
                    <a:moveTo>
                      <a:pt x="169" y="1136"/>
                    </a:moveTo>
                    <a:cubicBezTo>
                      <a:pt x="169" y="1135"/>
                      <a:pt x="169" y="1134"/>
                      <a:pt x="169" y="1134"/>
                    </a:cubicBezTo>
                    <a:cubicBezTo>
                      <a:pt x="169" y="1132"/>
                      <a:pt x="170" y="1130"/>
                      <a:pt x="170" y="1128"/>
                    </a:cubicBezTo>
                    <a:cubicBezTo>
                      <a:pt x="170" y="1131"/>
                      <a:pt x="170" y="1134"/>
                      <a:pt x="169" y="1136"/>
                    </a:cubicBezTo>
                    <a:moveTo>
                      <a:pt x="146" y="1116"/>
                    </a:moveTo>
                    <a:cubicBezTo>
                      <a:pt x="145" y="1115"/>
                      <a:pt x="145" y="1114"/>
                      <a:pt x="144" y="1114"/>
                    </a:cubicBezTo>
                    <a:cubicBezTo>
                      <a:pt x="144" y="1113"/>
                      <a:pt x="145" y="1112"/>
                      <a:pt x="145" y="1112"/>
                    </a:cubicBezTo>
                    <a:cubicBezTo>
                      <a:pt x="145" y="1112"/>
                      <a:pt x="145" y="1112"/>
                      <a:pt x="145" y="1112"/>
                    </a:cubicBezTo>
                    <a:cubicBezTo>
                      <a:pt x="146" y="1112"/>
                      <a:pt x="146" y="1113"/>
                      <a:pt x="147" y="1114"/>
                    </a:cubicBezTo>
                    <a:cubicBezTo>
                      <a:pt x="146" y="1114"/>
                      <a:pt x="146" y="1115"/>
                      <a:pt x="146" y="1116"/>
                    </a:cubicBezTo>
                    <a:moveTo>
                      <a:pt x="162" y="1117"/>
                    </a:moveTo>
                    <a:cubicBezTo>
                      <a:pt x="162" y="1115"/>
                      <a:pt x="161" y="1114"/>
                      <a:pt x="161" y="1113"/>
                    </a:cubicBezTo>
                    <a:cubicBezTo>
                      <a:pt x="161" y="1112"/>
                      <a:pt x="162" y="1112"/>
                      <a:pt x="162" y="1111"/>
                    </a:cubicBezTo>
                    <a:cubicBezTo>
                      <a:pt x="163" y="1112"/>
                      <a:pt x="163" y="1113"/>
                      <a:pt x="163" y="1115"/>
                    </a:cubicBezTo>
                    <a:cubicBezTo>
                      <a:pt x="162" y="1117"/>
                      <a:pt x="162" y="1117"/>
                      <a:pt x="162" y="1117"/>
                    </a:cubicBezTo>
                    <a:moveTo>
                      <a:pt x="155" y="1105"/>
                    </a:moveTo>
                    <a:cubicBezTo>
                      <a:pt x="155" y="1105"/>
                      <a:pt x="155" y="1105"/>
                      <a:pt x="155" y="1105"/>
                    </a:cubicBezTo>
                    <a:cubicBezTo>
                      <a:pt x="154" y="1103"/>
                      <a:pt x="153" y="1100"/>
                      <a:pt x="153" y="1097"/>
                    </a:cubicBezTo>
                    <a:cubicBezTo>
                      <a:pt x="153" y="1097"/>
                      <a:pt x="154" y="1096"/>
                      <a:pt x="154" y="1095"/>
                    </a:cubicBezTo>
                    <a:cubicBezTo>
                      <a:pt x="156" y="1098"/>
                      <a:pt x="157" y="1100"/>
                      <a:pt x="158" y="1103"/>
                    </a:cubicBezTo>
                    <a:cubicBezTo>
                      <a:pt x="157" y="1103"/>
                      <a:pt x="156" y="1105"/>
                      <a:pt x="155" y="1105"/>
                    </a:cubicBezTo>
                    <a:moveTo>
                      <a:pt x="162" y="1094"/>
                    </a:moveTo>
                    <a:cubicBezTo>
                      <a:pt x="161" y="1092"/>
                      <a:pt x="159" y="1088"/>
                      <a:pt x="159" y="1087"/>
                    </a:cubicBezTo>
                    <a:cubicBezTo>
                      <a:pt x="160" y="1083"/>
                      <a:pt x="162" y="1080"/>
                      <a:pt x="165" y="1072"/>
                    </a:cubicBezTo>
                    <a:cubicBezTo>
                      <a:pt x="166" y="1077"/>
                      <a:pt x="167" y="1080"/>
                      <a:pt x="167" y="1081"/>
                    </a:cubicBezTo>
                    <a:cubicBezTo>
                      <a:pt x="166" y="1086"/>
                      <a:pt x="164" y="1090"/>
                      <a:pt x="162" y="1094"/>
                    </a:cubicBezTo>
                    <a:moveTo>
                      <a:pt x="180" y="1055"/>
                    </a:moveTo>
                    <a:cubicBezTo>
                      <a:pt x="179" y="1054"/>
                      <a:pt x="179" y="1053"/>
                      <a:pt x="179" y="1051"/>
                    </a:cubicBezTo>
                    <a:cubicBezTo>
                      <a:pt x="179" y="1051"/>
                      <a:pt x="179" y="1050"/>
                      <a:pt x="180" y="1049"/>
                    </a:cubicBezTo>
                    <a:cubicBezTo>
                      <a:pt x="180" y="1051"/>
                      <a:pt x="180" y="1052"/>
                      <a:pt x="180" y="1053"/>
                    </a:cubicBezTo>
                    <a:cubicBezTo>
                      <a:pt x="180" y="1054"/>
                      <a:pt x="180" y="1054"/>
                      <a:pt x="180" y="1055"/>
                    </a:cubicBezTo>
                    <a:moveTo>
                      <a:pt x="196" y="1061"/>
                    </a:moveTo>
                    <a:cubicBezTo>
                      <a:pt x="195" y="1058"/>
                      <a:pt x="192" y="1055"/>
                      <a:pt x="192" y="1052"/>
                    </a:cubicBezTo>
                    <a:cubicBezTo>
                      <a:pt x="192" y="1050"/>
                      <a:pt x="195" y="1047"/>
                      <a:pt x="197" y="1043"/>
                    </a:cubicBezTo>
                    <a:cubicBezTo>
                      <a:pt x="198" y="1046"/>
                      <a:pt x="199" y="1050"/>
                      <a:pt x="199" y="1052"/>
                    </a:cubicBezTo>
                    <a:cubicBezTo>
                      <a:pt x="199" y="1055"/>
                      <a:pt x="197" y="1058"/>
                      <a:pt x="196" y="1061"/>
                    </a:cubicBezTo>
                    <a:moveTo>
                      <a:pt x="155" y="1043"/>
                    </a:moveTo>
                    <a:cubicBezTo>
                      <a:pt x="154" y="1040"/>
                      <a:pt x="153" y="1038"/>
                      <a:pt x="153" y="1035"/>
                    </a:cubicBezTo>
                    <a:cubicBezTo>
                      <a:pt x="153" y="1033"/>
                      <a:pt x="154" y="1030"/>
                      <a:pt x="155" y="1028"/>
                    </a:cubicBezTo>
                    <a:cubicBezTo>
                      <a:pt x="156" y="1030"/>
                      <a:pt x="158" y="1033"/>
                      <a:pt x="159" y="1035"/>
                    </a:cubicBezTo>
                    <a:cubicBezTo>
                      <a:pt x="155" y="1043"/>
                      <a:pt x="155" y="1043"/>
                      <a:pt x="155" y="1043"/>
                    </a:cubicBezTo>
                    <a:moveTo>
                      <a:pt x="172" y="1043"/>
                    </a:moveTo>
                    <a:cubicBezTo>
                      <a:pt x="171" y="1043"/>
                      <a:pt x="171" y="1043"/>
                      <a:pt x="171" y="1043"/>
                    </a:cubicBezTo>
                    <a:cubicBezTo>
                      <a:pt x="171" y="1039"/>
                      <a:pt x="170" y="1034"/>
                      <a:pt x="170" y="1030"/>
                    </a:cubicBezTo>
                    <a:cubicBezTo>
                      <a:pt x="170" y="1029"/>
                      <a:pt x="172" y="1027"/>
                      <a:pt x="173" y="1027"/>
                    </a:cubicBezTo>
                    <a:cubicBezTo>
                      <a:pt x="173" y="1027"/>
                      <a:pt x="173" y="1027"/>
                      <a:pt x="173" y="1027"/>
                    </a:cubicBezTo>
                    <a:cubicBezTo>
                      <a:pt x="174" y="1027"/>
                      <a:pt x="175" y="1030"/>
                      <a:pt x="177" y="1033"/>
                    </a:cubicBezTo>
                    <a:cubicBezTo>
                      <a:pt x="175" y="1037"/>
                      <a:pt x="173" y="1040"/>
                      <a:pt x="172" y="1043"/>
                    </a:cubicBezTo>
                    <a:moveTo>
                      <a:pt x="163" y="1022"/>
                    </a:moveTo>
                    <a:cubicBezTo>
                      <a:pt x="163" y="1020"/>
                      <a:pt x="162" y="1017"/>
                      <a:pt x="162" y="1015"/>
                    </a:cubicBezTo>
                    <a:cubicBezTo>
                      <a:pt x="162" y="1013"/>
                      <a:pt x="163" y="1012"/>
                      <a:pt x="163" y="1010"/>
                    </a:cubicBezTo>
                    <a:cubicBezTo>
                      <a:pt x="164" y="1013"/>
                      <a:pt x="166" y="1016"/>
                      <a:pt x="167" y="1019"/>
                    </a:cubicBezTo>
                    <a:cubicBezTo>
                      <a:pt x="166" y="1020"/>
                      <a:pt x="165" y="1021"/>
                      <a:pt x="163" y="1022"/>
                    </a:cubicBezTo>
                    <a:moveTo>
                      <a:pt x="172" y="1009"/>
                    </a:moveTo>
                    <a:cubicBezTo>
                      <a:pt x="171" y="1008"/>
                      <a:pt x="170" y="1005"/>
                      <a:pt x="170" y="1005"/>
                    </a:cubicBezTo>
                    <a:cubicBezTo>
                      <a:pt x="171" y="1003"/>
                      <a:pt x="173" y="1001"/>
                      <a:pt x="174" y="999"/>
                    </a:cubicBezTo>
                    <a:cubicBezTo>
                      <a:pt x="174" y="999"/>
                      <a:pt x="174" y="999"/>
                      <a:pt x="174" y="999"/>
                    </a:cubicBezTo>
                    <a:cubicBezTo>
                      <a:pt x="174" y="999"/>
                      <a:pt x="175" y="1001"/>
                      <a:pt x="176" y="1002"/>
                    </a:cubicBezTo>
                    <a:cubicBezTo>
                      <a:pt x="175" y="1004"/>
                      <a:pt x="173" y="1007"/>
                      <a:pt x="172" y="1009"/>
                    </a:cubicBezTo>
                    <a:moveTo>
                      <a:pt x="183" y="988"/>
                    </a:moveTo>
                    <a:cubicBezTo>
                      <a:pt x="183" y="987"/>
                      <a:pt x="182" y="985"/>
                      <a:pt x="182" y="984"/>
                    </a:cubicBezTo>
                    <a:cubicBezTo>
                      <a:pt x="182" y="984"/>
                      <a:pt x="183" y="983"/>
                      <a:pt x="183" y="982"/>
                    </a:cubicBezTo>
                    <a:cubicBezTo>
                      <a:pt x="183" y="984"/>
                      <a:pt x="184" y="985"/>
                      <a:pt x="184" y="986"/>
                    </a:cubicBezTo>
                    <a:cubicBezTo>
                      <a:pt x="184" y="987"/>
                      <a:pt x="183" y="987"/>
                      <a:pt x="183" y="988"/>
                    </a:cubicBezTo>
                    <a:moveTo>
                      <a:pt x="150" y="995"/>
                    </a:moveTo>
                    <a:cubicBezTo>
                      <a:pt x="147" y="993"/>
                      <a:pt x="145" y="991"/>
                      <a:pt x="145" y="990"/>
                    </a:cubicBezTo>
                    <a:cubicBezTo>
                      <a:pt x="146" y="985"/>
                      <a:pt x="143" y="979"/>
                      <a:pt x="148" y="977"/>
                    </a:cubicBezTo>
                    <a:cubicBezTo>
                      <a:pt x="148" y="977"/>
                      <a:pt x="148" y="977"/>
                      <a:pt x="148" y="977"/>
                    </a:cubicBezTo>
                    <a:cubicBezTo>
                      <a:pt x="149" y="977"/>
                      <a:pt x="151" y="979"/>
                      <a:pt x="151" y="979"/>
                    </a:cubicBezTo>
                    <a:cubicBezTo>
                      <a:pt x="151" y="984"/>
                      <a:pt x="150" y="989"/>
                      <a:pt x="150" y="995"/>
                    </a:cubicBezTo>
                    <a:moveTo>
                      <a:pt x="163" y="993"/>
                    </a:moveTo>
                    <a:cubicBezTo>
                      <a:pt x="163" y="990"/>
                      <a:pt x="162" y="987"/>
                      <a:pt x="162" y="984"/>
                    </a:cubicBezTo>
                    <a:cubicBezTo>
                      <a:pt x="162" y="981"/>
                      <a:pt x="163" y="979"/>
                      <a:pt x="164" y="977"/>
                    </a:cubicBezTo>
                    <a:cubicBezTo>
                      <a:pt x="165" y="980"/>
                      <a:pt x="166" y="983"/>
                      <a:pt x="167" y="986"/>
                    </a:cubicBezTo>
                    <a:cubicBezTo>
                      <a:pt x="167" y="988"/>
                      <a:pt x="165" y="991"/>
                      <a:pt x="163" y="993"/>
                    </a:cubicBezTo>
                    <a:moveTo>
                      <a:pt x="172" y="970"/>
                    </a:moveTo>
                    <a:cubicBezTo>
                      <a:pt x="172" y="970"/>
                      <a:pt x="171" y="969"/>
                      <a:pt x="171" y="968"/>
                    </a:cubicBezTo>
                    <a:cubicBezTo>
                      <a:pt x="171" y="968"/>
                      <a:pt x="171" y="966"/>
                      <a:pt x="172" y="966"/>
                    </a:cubicBezTo>
                    <a:cubicBezTo>
                      <a:pt x="172" y="966"/>
                      <a:pt x="172" y="966"/>
                      <a:pt x="172" y="966"/>
                    </a:cubicBezTo>
                    <a:cubicBezTo>
                      <a:pt x="172" y="967"/>
                      <a:pt x="173" y="968"/>
                      <a:pt x="173" y="968"/>
                    </a:cubicBezTo>
                    <a:cubicBezTo>
                      <a:pt x="172" y="970"/>
                      <a:pt x="172" y="970"/>
                      <a:pt x="172" y="970"/>
                    </a:cubicBezTo>
                    <a:moveTo>
                      <a:pt x="155" y="971"/>
                    </a:moveTo>
                    <a:cubicBezTo>
                      <a:pt x="155" y="970"/>
                      <a:pt x="154" y="968"/>
                      <a:pt x="154" y="967"/>
                    </a:cubicBezTo>
                    <a:cubicBezTo>
                      <a:pt x="154" y="967"/>
                      <a:pt x="155" y="966"/>
                      <a:pt x="155" y="965"/>
                    </a:cubicBezTo>
                    <a:cubicBezTo>
                      <a:pt x="156" y="966"/>
                      <a:pt x="156" y="968"/>
                      <a:pt x="156" y="969"/>
                    </a:cubicBezTo>
                    <a:cubicBezTo>
                      <a:pt x="156" y="969"/>
                      <a:pt x="155" y="970"/>
                      <a:pt x="155" y="971"/>
                    </a:cubicBezTo>
                    <a:moveTo>
                      <a:pt x="150" y="954"/>
                    </a:moveTo>
                    <a:cubicBezTo>
                      <a:pt x="148" y="954"/>
                      <a:pt x="147" y="953"/>
                      <a:pt x="146" y="952"/>
                    </a:cubicBezTo>
                    <a:cubicBezTo>
                      <a:pt x="146" y="951"/>
                      <a:pt x="147" y="949"/>
                      <a:pt x="147" y="949"/>
                    </a:cubicBezTo>
                    <a:cubicBezTo>
                      <a:pt x="147" y="949"/>
                      <a:pt x="147" y="949"/>
                      <a:pt x="147" y="949"/>
                    </a:cubicBezTo>
                    <a:cubicBezTo>
                      <a:pt x="149" y="949"/>
                      <a:pt x="150" y="949"/>
                      <a:pt x="151" y="950"/>
                    </a:cubicBezTo>
                    <a:cubicBezTo>
                      <a:pt x="150" y="952"/>
                      <a:pt x="150" y="954"/>
                      <a:pt x="150" y="954"/>
                    </a:cubicBezTo>
                    <a:cubicBezTo>
                      <a:pt x="150" y="954"/>
                      <a:pt x="150" y="954"/>
                      <a:pt x="150" y="954"/>
                    </a:cubicBezTo>
                    <a:moveTo>
                      <a:pt x="166" y="954"/>
                    </a:moveTo>
                    <a:cubicBezTo>
                      <a:pt x="166" y="954"/>
                      <a:pt x="166" y="954"/>
                      <a:pt x="166" y="954"/>
                    </a:cubicBezTo>
                    <a:cubicBezTo>
                      <a:pt x="165" y="953"/>
                      <a:pt x="163" y="952"/>
                      <a:pt x="163" y="950"/>
                    </a:cubicBezTo>
                    <a:cubicBezTo>
                      <a:pt x="162" y="949"/>
                      <a:pt x="163" y="945"/>
                      <a:pt x="164" y="943"/>
                    </a:cubicBezTo>
                    <a:cubicBezTo>
                      <a:pt x="165" y="945"/>
                      <a:pt x="166" y="948"/>
                      <a:pt x="168" y="951"/>
                    </a:cubicBezTo>
                    <a:cubicBezTo>
                      <a:pt x="167" y="952"/>
                      <a:pt x="167" y="954"/>
                      <a:pt x="166" y="954"/>
                    </a:cubicBezTo>
                    <a:moveTo>
                      <a:pt x="189" y="938"/>
                    </a:moveTo>
                    <a:cubicBezTo>
                      <a:pt x="189" y="936"/>
                      <a:pt x="188" y="935"/>
                      <a:pt x="188" y="934"/>
                    </a:cubicBezTo>
                    <a:cubicBezTo>
                      <a:pt x="188" y="933"/>
                      <a:pt x="189" y="933"/>
                      <a:pt x="189" y="932"/>
                    </a:cubicBezTo>
                    <a:cubicBezTo>
                      <a:pt x="189" y="933"/>
                      <a:pt x="190" y="934"/>
                      <a:pt x="190" y="936"/>
                    </a:cubicBezTo>
                    <a:cubicBezTo>
                      <a:pt x="189" y="938"/>
                      <a:pt x="189" y="938"/>
                      <a:pt x="189" y="938"/>
                    </a:cubicBezTo>
                    <a:moveTo>
                      <a:pt x="156" y="937"/>
                    </a:moveTo>
                    <a:cubicBezTo>
                      <a:pt x="156" y="937"/>
                      <a:pt x="156" y="937"/>
                      <a:pt x="156" y="937"/>
                    </a:cubicBezTo>
                    <a:cubicBezTo>
                      <a:pt x="155" y="937"/>
                      <a:pt x="155" y="935"/>
                      <a:pt x="155" y="934"/>
                    </a:cubicBezTo>
                    <a:cubicBezTo>
                      <a:pt x="156" y="933"/>
                      <a:pt x="157" y="932"/>
                      <a:pt x="158" y="932"/>
                    </a:cubicBezTo>
                    <a:cubicBezTo>
                      <a:pt x="158" y="932"/>
                      <a:pt x="158" y="932"/>
                      <a:pt x="158" y="932"/>
                    </a:cubicBezTo>
                    <a:cubicBezTo>
                      <a:pt x="159" y="932"/>
                      <a:pt x="159" y="934"/>
                      <a:pt x="160" y="936"/>
                    </a:cubicBezTo>
                    <a:cubicBezTo>
                      <a:pt x="158" y="937"/>
                      <a:pt x="157" y="937"/>
                      <a:pt x="156" y="937"/>
                    </a:cubicBezTo>
                    <a:moveTo>
                      <a:pt x="172" y="937"/>
                    </a:moveTo>
                    <a:cubicBezTo>
                      <a:pt x="172" y="936"/>
                      <a:pt x="172" y="935"/>
                      <a:pt x="171" y="934"/>
                    </a:cubicBezTo>
                    <a:cubicBezTo>
                      <a:pt x="171" y="933"/>
                      <a:pt x="172" y="932"/>
                      <a:pt x="172" y="932"/>
                    </a:cubicBezTo>
                    <a:cubicBezTo>
                      <a:pt x="173" y="933"/>
                      <a:pt x="173" y="934"/>
                      <a:pt x="173" y="935"/>
                    </a:cubicBezTo>
                    <a:cubicBezTo>
                      <a:pt x="173" y="936"/>
                      <a:pt x="173" y="937"/>
                      <a:pt x="172" y="937"/>
                    </a:cubicBezTo>
                    <a:moveTo>
                      <a:pt x="141" y="937"/>
                    </a:moveTo>
                    <a:cubicBezTo>
                      <a:pt x="141" y="937"/>
                      <a:pt x="141" y="937"/>
                      <a:pt x="141" y="937"/>
                    </a:cubicBezTo>
                    <a:cubicBezTo>
                      <a:pt x="140" y="936"/>
                      <a:pt x="138" y="935"/>
                      <a:pt x="138" y="933"/>
                    </a:cubicBezTo>
                    <a:cubicBezTo>
                      <a:pt x="137" y="932"/>
                      <a:pt x="138" y="928"/>
                      <a:pt x="139" y="926"/>
                    </a:cubicBezTo>
                    <a:cubicBezTo>
                      <a:pt x="143" y="934"/>
                      <a:pt x="143" y="934"/>
                      <a:pt x="143" y="934"/>
                    </a:cubicBezTo>
                    <a:cubicBezTo>
                      <a:pt x="142" y="935"/>
                      <a:pt x="142" y="937"/>
                      <a:pt x="141" y="937"/>
                    </a:cubicBezTo>
                    <a:moveTo>
                      <a:pt x="164" y="921"/>
                    </a:moveTo>
                    <a:cubicBezTo>
                      <a:pt x="164" y="919"/>
                      <a:pt x="163" y="918"/>
                      <a:pt x="163" y="917"/>
                    </a:cubicBezTo>
                    <a:cubicBezTo>
                      <a:pt x="163" y="916"/>
                      <a:pt x="164" y="916"/>
                      <a:pt x="164" y="915"/>
                    </a:cubicBezTo>
                    <a:cubicBezTo>
                      <a:pt x="164" y="916"/>
                      <a:pt x="165" y="917"/>
                      <a:pt x="165" y="919"/>
                    </a:cubicBezTo>
                    <a:cubicBezTo>
                      <a:pt x="165" y="919"/>
                      <a:pt x="164" y="920"/>
                      <a:pt x="164" y="921"/>
                    </a:cubicBezTo>
                    <a:moveTo>
                      <a:pt x="148" y="925"/>
                    </a:moveTo>
                    <a:cubicBezTo>
                      <a:pt x="147" y="923"/>
                      <a:pt x="146" y="920"/>
                      <a:pt x="146" y="918"/>
                    </a:cubicBezTo>
                    <a:cubicBezTo>
                      <a:pt x="146" y="915"/>
                      <a:pt x="147" y="913"/>
                      <a:pt x="148" y="910"/>
                    </a:cubicBezTo>
                    <a:cubicBezTo>
                      <a:pt x="149" y="913"/>
                      <a:pt x="150" y="915"/>
                      <a:pt x="152" y="918"/>
                    </a:cubicBezTo>
                    <a:cubicBezTo>
                      <a:pt x="148" y="925"/>
                      <a:pt x="148" y="925"/>
                      <a:pt x="148" y="925"/>
                    </a:cubicBezTo>
                    <a:moveTo>
                      <a:pt x="139" y="902"/>
                    </a:moveTo>
                    <a:cubicBezTo>
                      <a:pt x="138" y="902"/>
                      <a:pt x="138" y="901"/>
                      <a:pt x="138" y="901"/>
                    </a:cubicBezTo>
                    <a:cubicBezTo>
                      <a:pt x="138" y="900"/>
                      <a:pt x="139" y="899"/>
                      <a:pt x="139" y="899"/>
                    </a:cubicBezTo>
                    <a:cubicBezTo>
                      <a:pt x="140" y="901"/>
                      <a:pt x="140" y="901"/>
                      <a:pt x="140" y="901"/>
                    </a:cubicBezTo>
                    <a:cubicBezTo>
                      <a:pt x="140" y="901"/>
                      <a:pt x="139" y="902"/>
                      <a:pt x="139" y="902"/>
                    </a:cubicBezTo>
                    <a:cubicBezTo>
                      <a:pt x="139" y="902"/>
                      <a:pt x="139" y="902"/>
                      <a:pt x="139" y="902"/>
                    </a:cubicBezTo>
                    <a:moveTo>
                      <a:pt x="156" y="908"/>
                    </a:moveTo>
                    <a:cubicBezTo>
                      <a:pt x="156" y="908"/>
                      <a:pt x="156" y="908"/>
                      <a:pt x="156" y="908"/>
                    </a:cubicBezTo>
                    <a:cubicBezTo>
                      <a:pt x="155" y="907"/>
                      <a:pt x="153" y="903"/>
                      <a:pt x="152" y="900"/>
                    </a:cubicBezTo>
                    <a:cubicBezTo>
                      <a:pt x="153" y="898"/>
                      <a:pt x="155" y="893"/>
                      <a:pt x="156" y="893"/>
                    </a:cubicBezTo>
                    <a:cubicBezTo>
                      <a:pt x="156" y="893"/>
                      <a:pt x="156" y="893"/>
                      <a:pt x="156" y="893"/>
                    </a:cubicBezTo>
                    <a:cubicBezTo>
                      <a:pt x="158" y="894"/>
                      <a:pt x="159" y="898"/>
                      <a:pt x="160" y="901"/>
                    </a:cubicBezTo>
                    <a:cubicBezTo>
                      <a:pt x="159" y="904"/>
                      <a:pt x="157" y="908"/>
                      <a:pt x="156" y="908"/>
                    </a:cubicBezTo>
                    <a:moveTo>
                      <a:pt x="173" y="904"/>
                    </a:moveTo>
                    <a:cubicBezTo>
                      <a:pt x="173" y="904"/>
                      <a:pt x="173" y="904"/>
                      <a:pt x="173" y="904"/>
                    </a:cubicBezTo>
                    <a:cubicBezTo>
                      <a:pt x="171" y="903"/>
                      <a:pt x="170" y="901"/>
                      <a:pt x="169" y="900"/>
                    </a:cubicBezTo>
                    <a:cubicBezTo>
                      <a:pt x="170" y="898"/>
                      <a:pt x="172" y="893"/>
                      <a:pt x="173" y="893"/>
                    </a:cubicBezTo>
                    <a:cubicBezTo>
                      <a:pt x="173" y="893"/>
                      <a:pt x="173" y="893"/>
                      <a:pt x="173" y="893"/>
                    </a:cubicBezTo>
                    <a:cubicBezTo>
                      <a:pt x="174" y="893"/>
                      <a:pt x="175" y="898"/>
                      <a:pt x="177" y="902"/>
                    </a:cubicBezTo>
                    <a:cubicBezTo>
                      <a:pt x="176" y="903"/>
                      <a:pt x="174" y="904"/>
                      <a:pt x="173" y="904"/>
                    </a:cubicBezTo>
                    <a:moveTo>
                      <a:pt x="164" y="892"/>
                    </a:moveTo>
                    <a:cubicBezTo>
                      <a:pt x="164" y="892"/>
                      <a:pt x="164" y="892"/>
                      <a:pt x="164" y="892"/>
                    </a:cubicBezTo>
                    <a:cubicBezTo>
                      <a:pt x="163" y="892"/>
                      <a:pt x="162" y="887"/>
                      <a:pt x="161" y="885"/>
                    </a:cubicBezTo>
                    <a:cubicBezTo>
                      <a:pt x="162" y="884"/>
                      <a:pt x="164" y="882"/>
                      <a:pt x="166" y="882"/>
                    </a:cubicBezTo>
                    <a:cubicBezTo>
                      <a:pt x="166" y="882"/>
                      <a:pt x="166" y="882"/>
                      <a:pt x="166" y="882"/>
                    </a:cubicBezTo>
                    <a:cubicBezTo>
                      <a:pt x="167" y="882"/>
                      <a:pt x="168" y="883"/>
                      <a:pt x="169" y="884"/>
                    </a:cubicBezTo>
                    <a:cubicBezTo>
                      <a:pt x="167" y="888"/>
                      <a:pt x="166" y="892"/>
                      <a:pt x="164" y="892"/>
                    </a:cubicBezTo>
                    <a:moveTo>
                      <a:pt x="148" y="892"/>
                    </a:moveTo>
                    <a:cubicBezTo>
                      <a:pt x="147" y="891"/>
                      <a:pt x="146" y="890"/>
                      <a:pt x="146" y="889"/>
                    </a:cubicBezTo>
                    <a:cubicBezTo>
                      <a:pt x="147" y="887"/>
                      <a:pt x="147" y="883"/>
                      <a:pt x="149" y="881"/>
                    </a:cubicBezTo>
                    <a:cubicBezTo>
                      <a:pt x="149" y="881"/>
                      <a:pt x="149" y="881"/>
                      <a:pt x="149" y="881"/>
                    </a:cubicBezTo>
                    <a:cubicBezTo>
                      <a:pt x="149" y="881"/>
                      <a:pt x="151" y="883"/>
                      <a:pt x="152" y="884"/>
                    </a:cubicBezTo>
                    <a:cubicBezTo>
                      <a:pt x="151" y="887"/>
                      <a:pt x="149" y="889"/>
                      <a:pt x="148" y="892"/>
                    </a:cubicBezTo>
                    <a:moveTo>
                      <a:pt x="139" y="869"/>
                    </a:moveTo>
                    <a:cubicBezTo>
                      <a:pt x="139" y="869"/>
                      <a:pt x="138" y="868"/>
                      <a:pt x="138" y="867"/>
                    </a:cubicBezTo>
                    <a:cubicBezTo>
                      <a:pt x="139" y="866"/>
                      <a:pt x="139" y="866"/>
                      <a:pt x="140" y="865"/>
                    </a:cubicBezTo>
                    <a:cubicBezTo>
                      <a:pt x="141" y="867"/>
                      <a:pt x="141" y="867"/>
                      <a:pt x="141" y="867"/>
                    </a:cubicBezTo>
                    <a:cubicBezTo>
                      <a:pt x="140" y="868"/>
                      <a:pt x="140" y="869"/>
                      <a:pt x="139" y="869"/>
                    </a:cubicBezTo>
                    <a:cubicBezTo>
                      <a:pt x="139" y="869"/>
                      <a:pt x="139" y="869"/>
                      <a:pt x="139" y="869"/>
                    </a:cubicBezTo>
                    <a:cubicBezTo>
                      <a:pt x="139" y="869"/>
                      <a:pt x="139" y="869"/>
                      <a:pt x="139" y="869"/>
                    </a:cubicBezTo>
                    <a:moveTo>
                      <a:pt x="156" y="870"/>
                    </a:moveTo>
                    <a:cubicBezTo>
                      <a:pt x="156" y="869"/>
                      <a:pt x="155" y="869"/>
                      <a:pt x="155" y="868"/>
                    </a:cubicBezTo>
                    <a:cubicBezTo>
                      <a:pt x="155" y="867"/>
                      <a:pt x="156" y="866"/>
                      <a:pt x="156" y="864"/>
                    </a:cubicBezTo>
                    <a:cubicBezTo>
                      <a:pt x="157" y="866"/>
                      <a:pt x="157" y="866"/>
                      <a:pt x="157" y="866"/>
                    </a:cubicBezTo>
                    <a:cubicBezTo>
                      <a:pt x="157" y="868"/>
                      <a:pt x="157" y="869"/>
                      <a:pt x="156" y="870"/>
                    </a:cubicBezTo>
                    <a:moveTo>
                      <a:pt x="174" y="870"/>
                    </a:moveTo>
                    <a:cubicBezTo>
                      <a:pt x="174" y="870"/>
                      <a:pt x="174" y="870"/>
                      <a:pt x="174" y="870"/>
                    </a:cubicBezTo>
                    <a:cubicBezTo>
                      <a:pt x="173" y="868"/>
                      <a:pt x="172" y="866"/>
                      <a:pt x="172" y="863"/>
                    </a:cubicBezTo>
                    <a:cubicBezTo>
                      <a:pt x="172" y="862"/>
                      <a:pt x="173" y="860"/>
                      <a:pt x="173" y="859"/>
                    </a:cubicBezTo>
                    <a:cubicBezTo>
                      <a:pt x="174" y="861"/>
                      <a:pt x="176" y="864"/>
                      <a:pt x="177" y="867"/>
                    </a:cubicBezTo>
                    <a:cubicBezTo>
                      <a:pt x="176" y="868"/>
                      <a:pt x="175" y="870"/>
                      <a:pt x="174" y="870"/>
                    </a:cubicBezTo>
                    <a:moveTo>
                      <a:pt x="184" y="853"/>
                    </a:moveTo>
                    <a:cubicBezTo>
                      <a:pt x="183" y="853"/>
                      <a:pt x="182" y="852"/>
                      <a:pt x="181" y="852"/>
                    </a:cubicBezTo>
                    <a:cubicBezTo>
                      <a:pt x="181" y="850"/>
                      <a:pt x="181" y="848"/>
                      <a:pt x="182" y="848"/>
                    </a:cubicBezTo>
                    <a:cubicBezTo>
                      <a:pt x="182" y="848"/>
                      <a:pt x="182" y="848"/>
                      <a:pt x="182" y="848"/>
                    </a:cubicBezTo>
                    <a:cubicBezTo>
                      <a:pt x="183" y="848"/>
                      <a:pt x="184" y="849"/>
                      <a:pt x="186" y="849"/>
                    </a:cubicBezTo>
                    <a:cubicBezTo>
                      <a:pt x="185" y="851"/>
                      <a:pt x="185" y="853"/>
                      <a:pt x="184" y="853"/>
                    </a:cubicBezTo>
                    <a:cubicBezTo>
                      <a:pt x="184" y="853"/>
                      <a:pt x="184" y="853"/>
                      <a:pt x="184" y="853"/>
                    </a:cubicBezTo>
                    <a:moveTo>
                      <a:pt x="199" y="854"/>
                    </a:moveTo>
                    <a:cubicBezTo>
                      <a:pt x="199" y="854"/>
                      <a:pt x="199" y="854"/>
                      <a:pt x="199" y="854"/>
                    </a:cubicBezTo>
                    <a:cubicBezTo>
                      <a:pt x="198" y="852"/>
                      <a:pt x="197" y="848"/>
                      <a:pt x="197" y="846"/>
                    </a:cubicBezTo>
                    <a:cubicBezTo>
                      <a:pt x="197" y="845"/>
                      <a:pt x="198" y="844"/>
                      <a:pt x="198" y="844"/>
                    </a:cubicBezTo>
                    <a:cubicBezTo>
                      <a:pt x="200" y="846"/>
                      <a:pt x="201" y="849"/>
                      <a:pt x="202" y="852"/>
                    </a:cubicBezTo>
                    <a:cubicBezTo>
                      <a:pt x="201" y="852"/>
                      <a:pt x="200" y="854"/>
                      <a:pt x="199" y="854"/>
                    </a:cubicBezTo>
                    <a:moveTo>
                      <a:pt x="156" y="836"/>
                    </a:moveTo>
                    <a:cubicBezTo>
                      <a:pt x="156" y="835"/>
                      <a:pt x="156" y="834"/>
                      <a:pt x="156" y="833"/>
                    </a:cubicBezTo>
                    <a:cubicBezTo>
                      <a:pt x="156" y="832"/>
                      <a:pt x="156" y="831"/>
                      <a:pt x="157" y="831"/>
                    </a:cubicBezTo>
                    <a:cubicBezTo>
                      <a:pt x="157" y="832"/>
                      <a:pt x="157" y="833"/>
                      <a:pt x="157" y="835"/>
                    </a:cubicBezTo>
                    <a:cubicBezTo>
                      <a:pt x="157" y="835"/>
                      <a:pt x="157" y="836"/>
                      <a:pt x="156" y="836"/>
                    </a:cubicBezTo>
                    <a:moveTo>
                      <a:pt x="191" y="837"/>
                    </a:moveTo>
                    <a:cubicBezTo>
                      <a:pt x="191" y="837"/>
                      <a:pt x="190" y="835"/>
                      <a:pt x="189" y="835"/>
                    </a:cubicBezTo>
                    <a:cubicBezTo>
                      <a:pt x="190" y="833"/>
                      <a:pt x="190" y="831"/>
                      <a:pt x="190" y="830"/>
                    </a:cubicBezTo>
                    <a:cubicBezTo>
                      <a:pt x="192" y="832"/>
                      <a:pt x="193" y="832"/>
                      <a:pt x="194" y="833"/>
                    </a:cubicBezTo>
                    <a:cubicBezTo>
                      <a:pt x="193" y="834"/>
                      <a:pt x="192" y="836"/>
                      <a:pt x="191" y="837"/>
                    </a:cubicBezTo>
                    <a:cubicBezTo>
                      <a:pt x="191" y="837"/>
                      <a:pt x="191" y="837"/>
                      <a:pt x="191" y="837"/>
                    </a:cubicBezTo>
                    <a:moveTo>
                      <a:pt x="175" y="836"/>
                    </a:moveTo>
                    <a:cubicBezTo>
                      <a:pt x="175" y="836"/>
                      <a:pt x="175" y="836"/>
                      <a:pt x="175" y="836"/>
                    </a:cubicBezTo>
                    <a:cubicBezTo>
                      <a:pt x="174" y="835"/>
                      <a:pt x="173" y="832"/>
                      <a:pt x="172" y="830"/>
                    </a:cubicBezTo>
                    <a:cubicBezTo>
                      <a:pt x="173" y="828"/>
                      <a:pt x="174" y="826"/>
                      <a:pt x="175" y="826"/>
                    </a:cubicBezTo>
                    <a:cubicBezTo>
                      <a:pt x="175" y="826"/>
                      <a:pt x="175" y="826"/>
                      <a:pt x="175" y="826"/>
                    </a:cubicBezTo>
                    <a:cubicBezTo>
                      <a:pt x="176" y="826"/>
                      <a:pt x="177" y="829"/>
                      <a:pt x="179" y="832"/>
                    </a:cubicBezTo>
                    <a:cubicBezTo>
                      <a:pt x="177" y="834"/>
                      <a:pt x="176" y="836"/>
                      <a:pt x="175" y="836"/>
                    </a:cubicBezTo>
                    <a:moveTo>
                      <a:pt x="165" y="820"/>
                    </a:moveTo>
                    <a:cubicBezTo>
                      <a:pt x="165" y="819"/>
                      <a:pt x="164" y="817"/>
                      <a:pt x="164" y="816"/>
                    </a:cubicBezTo>
                    <a:cubicBezTo>
                      <a:pt x="164" y="816"/>
                      <a:pt x="165" y="815"/>
                      <a:pt x="165" y="814"/>
                    </a:cubicBezTo>
                    <a:cubicBezTo>
                      <a:pt x="165" y="815"/>
                      <a:pt x="166" y="817"/>
                      <a:pt x="166" y="818"/>
                    </a:cubicBezTo>
                    <a:cubicBezTo>
                      <a:pt x="166" y="819"/>
                      <a:pt x="165" y="819"/>
                      <a:pt x="165" y="820"/>
                    </a:cubicBezTo>
                    <a:moveTo>
                      <a:pt x="148" y="820"/>
                    </a:moveTo>
                    <a:cubicBezTo>
                      <a:pt x="148" y="818"/>
                      <a:pt x="148" y="817"/>
                      <a:pt x="147" y="816"/>
                    </a:cubicBezTo>
                    <a:cubicBezTo>
                      <a:pt x="147" y="815"/>
                      <a:pt x="148" y="815"/>
                      <a:pt x="148" y="814"/>
                    </a:cubicBezTo>
                    <a:cubicBezTo>
                      <a:pt x="149" y="815"/>
                      <a:pt x="149" y="816"/>
                      <a:pt x="149" y="818"/>
                    </a:cubicBezTo>
                    <a:cubicBezTo>
                      <a:pt x="149" y="818"/>
                      <a:pt x="149" y="819"/>
                      <a:pt x="148" y="820"/>
                    </a:cubicBezTo>
                    <a:moveTo>
                      <a:pt x="199" y="825"/>
                    </a:moveTo>
                    <a:cubicBezTo>
                      <a:pt x="199" y="825"/>
                      <a:pt x="197" y="824"/>
                      <a:pt x="197" y="823"/>
                    </a:cubicBezTo>
                    <a:cubicBezTo>
                      <a:pt x="197" y="819"/>
                      <a:pt x="197" y="815"/>
                      <a:pt x="197" y="812"/>
                    </a:cubicBezTo>
                    <a:cubicBezTo>
                      <a:pt x="197" y="811"/>
                      <a:pt x="198" y="810"/>
                      <a:pt x="198" y="810"/>
                    </a:cubicBezTo>
                    <a:cubicBezTo>
                      <a:pt x="199" y="810"/>
                      <a:pt x="199" y="809"/>
                      <a:pt x="200" y="809"/>
                    </a:cubicBezTo>
                    <a:cubicBezTo>
                      <a:pt x="200" y="809"/>
                      <a:pt x="200" y="809"/>
                      <a:pt x="200" y="809"/>
                    </a:cubicBezTo>
                    <a:cubicBezTo>
                      <a:pt x="201" y="810"/>
                      <a:pt x="203" y="811"/>
                      <a:pt x="203" y="812"/>
                    </a:cubicBezTo>
                    <a:cubicBezTo>
                      <a:pt x="201" y="818"/>
                      <a:pt x="200" y="822"/>
                      <a:pt x="199" y="825"/>
                    </a:cubicBezTo>
                    <a:cubicBezTo>
                      <a:pt x="199" y="825"/>
                      <a:pt x="199" y="825"/>
                      <a:pt x="199" y="825"/>
                    </a:cubicBezTo>
                    <a:moveTo>
                      <a:pt x="157" y="803"/>
                    </a:moveTo>
                    <a:cubicBezTo>
                      <a:pt x="156" y="802"/>
                      <a:pt x="156" y="800"/>
                      <a:pt x="156" y="799"/>
                    </a:cubicBezTo>
                    <a:cubicBezTo>
                      <a:pt x="156" y="799"/>
                      <a:pt x="157" y="798"/>
                      <a:pt x="157" y="797"/>
                    </a:cubicBezTo>
                    <a:cubicBezTo>
                      <a:pt x="157" y="799"/>
                      <a:pt x="157" y="800"/>
                      <a:pt x="158" y="801"/>
                    </a:cubicBezTo>
                    <a:cubicBezTo>
                      <a:pt x="157" y="802"/>
                      <a:pt x="157" y="802"/>
                      <a:pt x="157" y="803"/>
                    </a:cubicBezTo>
                    <a:moveTo>
                      <a:pt x="190" y="808"/>
                    </a:moveTo>
                    <a:cubicBezTo>
                      <a:pt x="190" y="808"/>
                      <a:pt x="190" y="808"/>
                      <a:pt x="190" y="808"/>
                    </a:cubicBezTo>
                    <a:cubicBezTo>
                      <a:pt x="189" y="808"/>
                      <a:pt x="188" y="803"/>
                      <a:pt x="186" y="801"/>
                    </a:cubicBezTo>
                    <a:cubicBezTo>
                      <a:pt x="188" y="798"/>
                      <a:pt x="189" y="794"/>
                      <a:pt x="191" y="794"/>
                    </a:cubicBezTo>
                    <a:cubicBezTo>
                      <a:pt x="191" y="794"/>
                      <a:pt x="191" y="794"/>
                      <a:pt x="191" y="794"/>
                    </a:cubicBezTo>
                    <a:cubicBezTo>
                      <a:pt x="192" y="794"/>
                      <a:pt x="194" y="797"/>
                      <a:pt x="195" y="799"/>
                    </a:cubicBezTo>
                    <a:cubicBezTo>
                      <a:pt x="193" y="803"/>
                      <a:pt x="192" y="808"/>
                      <a:pt x="190" y="808"/>
                    </a:cubicBezTo>
                    <a:moveTo>
                      <a:pt x="143" y="803"/>
                    </a:moveTo>
                    <a:cubicBezTo>
                      <a:pt x="143" y="803"/>
                      <a:pt x="143" y="803"/>
                      <a:pt x="143" y="803"/>
                    </a:cubicBezTo>
                    <a:cubicBezTo>
                      <a:pt x="141" y="801"/>
                      <a:pt x="140" y="800"/>
                      <a:pt x="139" y="798"/>
                    </a:cubicBezTo>
                    <a:cubicBezTo>
                      <a:pt x="138" y="798"/>
                      <a:pt x="140" y="794"/>
                      <a:pt x="140" y="792"/>
                    </a:cubicBezTo>
                    <a:cubicBezTo>
                      <a:pt x="141" y="794"/>
                      <a:pt x="142" y="797"/>
                      <a:pt x="144" y="800"/>
                    </a:cubicBezTo>
                    <a:cubicBezTo>
                      <a:pt x="143" y="800"/>
                      <a:pt x="143" y="803"/>
                      <a:pt x="143" y="803"/>
                    </a:cubicBezTo>
                    <a:moveTo>
                      <a:pt x="149" y="786"/>
                    </a:moveTo>
                    <a:cubicBezTo>
                      <a:pt x="148" y="785"/>
                      <a:pt x="148" y="784"/>
                      <a:pt x="148" y="782"/>
                    </a:cubicBezTo>
                    <a:cubicBezTo>
                      <a:pt x="148" y="782"/>
                      <a:pt x="148" y="781"/>
                      <a:pt x="149" y="780"/>
                    </a:cubicBezTo>
                    <a:cubicBezTo>
                      <a:pt x="149" y="782"/>
                      <a:pt x="149" y="783"/>
                      <a:pt x="150" y="784"/>
                    </a:cubicBezTo>
                    <a:cubicBezTo>
                      <a:pt x="149" y="786"/>
                      <a:pt x="149" y="786"/>
                      <a:pt x="149" y="786"/>
                    </a:cubicBezTo>
                    <a:moveTo>
                      <a:pt x="177" y="792"/>
                    </a:moveTo>
                    <a:cubicBezTo>
                      <a:pt x="177" y="792"/>
                      <a:pt x="178" y="792"/>
                      <a:pt x="178" y="792"/>
                    </a:cubicBezTo>
                    <a:cubicBezTo>
                      <a:pt x="178" y="791"/>
                      <a:pt x="178" y="791"/>
                      <a:pt x="178" y="791"/>
                    </a:cubicBezTo>
                    <a:cubicBezTo>
                      <a:pt x="178" y="790"/>
                      <a:pt x="178" y="789"/>
                      <a:pt x="178" y="789"/>
                    </a:cubicBezTo>
                    <a:cubicBezTo>
                      <a:pt x="179" y="786"/>
                      <a:pt x="180" y="783"/>
                      <a:pt x="182" y="778"/>
                    </a:cubicBezTo>
                    <a:cubicBezTo>
                      <a:pt x="181" y="782"/>
                      <a:pt x="180" y="786"/>
                      <a:pt x="180" y="789"/>
                    </a:cubicBezTo>
                    <a:cubicBezTo>
                      <a:pt x="182" y="786"/>
                      <a:pt x="183" y="785"/>
                      <a:pt x="183" y="785"/>
                    </a:cubicBezTo>
                    <a:cubicBezTo>
                      <a:pt x="183" y="785"/>
                      <a:pt x="183" y="785"/>
                      <a:pt x="183" y="786"/>
                    </a:cubicBezTo>
                    <a:cubicBezTo>
                      <a:pt x="184" y="791"/>
                      <a:pt x="182" y="792"/>
                      <a:pt x="181" y="792"/>
                    </a:cubicBezTo>
                    <a:cubicBezTo>
                      <a:pt x="180" y="792"/>
                      <a:pt x="180" y="792"/>
                      <a:pt x="179" y="792"/>
                    </a:cubicBezTo>
                    <a:cubicBezTo>
                      <a:pt x="178" y="801"/>
                      <a:pt x="178" y="805"/>
                      <a:pt x="178" y="809"/>
                    </a:cubicBezTo>
                    <a:cubicBezTo>
                      <a:pt x="178" y="809"/>
                      <a:pt x="178" y="810"/>
                      <a:pt x="179" y="810"/>
                    </a:cubicBezTo>
                    <a:cubicBezTo>
                      <a:pt x="179" y="810"/>
                      <a:pt x="180" y="809"/>
                      <a:pt x="180" y="809"/>
                    </a:cubicBezTo>
                    <a:cubicBezTo>
                      <a:pt x="180" y="809"/>
                      <a:pt x="180" y="809"/>
                      <a:pt x="180" y="809"/>
                    </a:cubicBezTo>
                    <a:cubicBezTo>
                      <a:pt x="182" y="811"/>
                      <a:pt x="184" y="814"/>
                      <a:pt x="186" y="817"/>
                    </a:cubicBezTo>
                    <a:cubicBezTo>
                      <a:pt x="184" y="816"/>
                      <a:pt x="182" y="815"/>
                      <a:pt x="180" y="813"/>
                    </a:cubicBezTo>
                    <a:cubicBezTo>
                      <a:pt x="184" y="821"/>
                      <a:pt x="183" y="823"/>
                      <a:pt x="181" y="825"/>
                    </a:cubicBezTo>
                    <a:cubicBezTo>
                      <a:pt x="180" y="820"/>
                      <a:pt x="179" y="816"/>
                      <a:pt x="178" y="812"/>
                    </a:cubicBezTo>
                    <a:cubicBezTo>
                      <a:pt x="173" y="808"/>
                      <a:pt x="172" y="805"/>
                      <a:pt x="172" y="799"/>
                    </a:cubicBezTo>
                    <a:cubicBezTo>
                      <a:pt x="172" y="793"/>
                      <a:pt x="174" y="792"/>
                      <a:pt x="175" y="792"/>
                    </a:cubicBezTo>
                    <a:cubicBezTo>
                      <a:pt x="176" y="792"/>
                      <a:pt x="176" y="792"/>
                      <a:pt x="176" y="792"/>
                    </a:cubicBezTo>
                    <a:cubicBezTo>
                      <a:pt x="177" y="792"/>
                      <a:pt x="177" y="792"/>
                      <a:pt x="177" y="792"/>
                    </a:cubicBezTo>
                    <a:moveTo>
                      <a:pt x="198" y="791"/>
                    </a:moveTo>
                    <a:cubicBezTo>
                      <a:pt x="198" y="791"/>
                      <a:pt x="196" y="786"/>
                      <a:pt x="195" y="784"/>
                    </a:cubicBezTo>
                    <a:cubicBezTo>
                      <a:pt x="197" y="781"/>
                      <a:pt x="199" y="778"/>
                      <a:pt x="201" y="776"/>
                    </a:cubicBezTo>
                    <a:cubicBezTo>
                      <a:pt x="201" y="776"/>
                      <a:pt x="201" y="776"/>
                      <a:pt x="201" y="776"/>
                    </a:cubicBezTo>
                    <a:cubicBezTo>
                      <a:pt x="201" y="776"/>
                      <a:pt x="202" y="779"/>
                      <a:pt x="203" y="782"/>
                    </a:cubicBezTo>
                    <a:cubicBezTo>
                      <a:pt x="201" y="786"/>
                      <a:pt x="200" y="789"/>
                      <a:pt x="198" y="791"/>
                    </a:cubicBezTo>
                    <a:cubicBezTo>
                      <a:pt x="198" y="791"/>
                      <a:pt x="198" y="791"/>
                      <a:pt x="198" y="791"/>
                    </a:cubicBezTo>
                    <a:moveTo>
                      <a:pt x="167" y="786"/>
                    </a:moveTo>
                    <a:cubicBezTo>
                      <a:pt x="167" y="786"/>
                      <a:pt x="167" y="786"/>
                      <a:pt x="167" y="786"/>
                    </a:cubicBezTo>
                    <a:cubicBezTo>
                      <a:pt x="166" y="784"/>
                      <a:pt x="165" y="782"/>
                      <a:pt x="164" y="779"/>
                    </a:cubicBezTo>
                    <a:cubicBezTo>
                      <a:pt x="164" y="778"/>
                      <a:pt x="165" y="776"/>
                      <a:pt x="165" y="775"/>
                    </a:cubicBezTo>
                    <a:cubicBezTo>
                      <a:pt x="167" y="777"/>
                      <a:pt x="168" y="780"/>
                      <a:pt x="169" y="783"/>
                    </a:cubicBezTo>
                    <a:cubicBezTo>
                      <a:pt x="168" y="784"/>
                      <a:pt x="167" y="786"/>
                      <a:pt x="167" y="786"/>
                    </a:cubicBezTo>
                    <a:moveTo>
                      <a:pt x="173" y="768"/>
                    </a:moveTo>
                    <a:cubicBezTo>
                      <a:pt x="173" y="768"/>
                      <a:pt x="173" y="767"/>
                      <a:pt x="172" y="767"/>
                    </a:cubicBezTo>
                    <a:cubicBezTo>
                      <a:pt x="173" y="766"/>
                      <a:pt x="174" y="765"/>
                      <a:pt x="174" y="765"/>
                    </a:cubicBezTo>
                    <a:cubicBezTo>
                      <a:pt x="175" y="767"/>
                      <a:pt x="175" y="767"/>
                      <a:pt x="175" y="767"/>
                    </a:cubicBezTo>
                    <a:cubicBezTo>
                      <a:pt x="175" y="767"/>
                      <a:pt x="174" y="768"/>
                      <a:pt x="173" y="768"/>
                    </a:cubicBezTo>
                    <a:cubicBezTo>
                      <a:pt x="173" y="768"/>
                      <a:pt x="173" y="768"/>
                      <a:pt x="173" y="768"/>
                    </a:cubicBezTo>
                    <a:moveTo>
                      <a:pt x="191" y="769"/>
                    </a:moveTo>
                    <a:cubicBezTo>
                      <a:pt x="190" y="767"/>
                      <a:pt x="190" y="766"/>
                      <a:pt x="189" y="764"/>
                    </a:cubicBezTo>
                    <a:cubicBezTo>
                      <a:pt x="189" y="763"/>
                      <a:pt x="190" y="761"/>
                      <a:pt x="190" y="759"/>
                    </a:cubicBezTo>
                    <a:cubicBezTo>
                      <a:pt x="191" y="760"/>
                      <a:pt x="192" y="761"/>
                      <a:pt x="193" y="761"/>
                    </a:cubicBezTo>
                    <a:cubicBezTo>
                      <a:pt x="192" y="766"/>
                      <a:pt x="191" y="767"/>
                      <a:pt x="191" y="769"/>
                    </a:cubicBezTo>
                    <a:moveTo>
                      <a:pt x="141" y="769"/>
                    </a:moveTo>
                    <a:cubicBezTo>
                      <a:pt x="141" y="769"/>
                      <a:pt x="141" y="769"/>
                      <a:pt x="141" y="769"/>
                    </a:cubicBezTo>
                    <a:cubicBezTo>
                      <a:pt x="140" y="767"/>
                      <a:pt x="140" y="764"/>
                      <a:pt x="139" y="761"/>
                    </a:cubicBezTo>
                    <a:cubicBezTo>
                      <a:pt x="139" y="761"/>
                      <a:pt x="140" y="759"/>
                      <a:pt x="141" y="759"/>
                    </a:cubicBezTo>
                    <a:cubicBezTo>
                      <a:pt x="142" y="761"/>
                      <a:pt x="143" y="764"/>
                      <a:pt x="144" y="766"/>
                    </a:cubicBezTo>
                    <a:cubicBezTo>
                      <a:pt x="143" y="767"/>
                      <a:pt x="142" y="769"/>
                      <a:pt x="141" y="769"/>
                    </a:cubicBezTo>
                    <a:moveTo>
                      <a:pt x="157" y="769"/>
                    </a:moveTo>
                    <a:cubicBezTo>
                      <a:pt x="157" y="768"/>
                      <a:pt x="156" y="767"/>
                      <a:pt x="156" y="766"/>
                    </a:cubicBezTo>
                    <a:cubicBezTo>
                      <a:pt x="156" y="763"/>
                      <a:pt x="157" y="760"/>
                      <a:pt x="158" y="758"/>
                    </a:cubicBezTo>
                    <a:cubicBezTo>
                      <a:pt x="158" y="758"/>
                      <a:pt x="158" y="758"/>
                      <a:pt x="158" y="758"/>
                    </a:cubicBezTo>
                    <a:cubicBezTo>
                      <a:pt x="159" y="758"/>
                      <a:pt x="160" y="760"/>
                      <a:pt x="161" y="761"/>
                    </a:cubicBezTo>
                    <a:cubicBezTo>
                      <a:pt x="160" y="763"/>
                      <a:pt x="159" y="766"/>
                      <a:pt x="157" y="769"/>
                    </a:cubicBezTo>
                    <a:moveTo>
                      <a:pt x="183" y="753"/>
                    </a:moveTo>
                    <a:cubicBezTo>
                      <a:pt x="182" y="753"/>
                      <a:pt x="182" y="751"/>
                      <a:pt x="181" y="750"/>
                    </a:cubicBezTo>
                    <a:cubicBezTo>
                      <a:pt x="182" y="749"/>
                      <a:pt x="183" y="748"/>
                      <a:pt x="184" y="747"/>
                    </a:cubicBezTo>
                    <a:cubicBezTo>
                      <a:pt x="184" y="747"/>
                      <a:pt x="185" y="747"/>
                      <a:pt x="185" y="747"/>
                    </a:cubicBezTo>
                    <a:cubicBezTo>
                      <a:pt x="185" y="747"/>
                      <a:pt x="186" y="749"/>
                      <a:pt x="187" y="750"/>
                    </a:cubicBezTo>
                    <a:cubicBezTo>
                      <a:pt x="185" y="751"/>
                      <a:pt x="184" y="752"/>
                      <a:pt x="183" y="753"/>
                    </a:cubicBezTo>
                    <a:cubicBezTo>
                      <a:pt x="183" y="753"/>
                      <a:pt x="183" y="753"/>
                      <a:pt x="183" y="753"/>
                    </a:cubicBezTo>
                    <a:moveTo>
                      <a:pt x="166" y="754"/>
                    </a:moveTo>
                    <a:cubicBezTo>
                      <a:pt x="165" y="753"/>
                      <a:pt x="165" y="751"/>
                      <a:pt x="165" y="749"/>
                    </a:cubicBezTo>
                    <a:cubicBezTo>
                      <a:pt x="165" y="748"/>
                      <a:pt x="166" y="747"/>
                      <a:pt x="167" y="747"/>
                    </a:cubicBezTo>
                    <a:cubicBezTo>
                      <a:pt x="167" y="747"/>
                      <a:pt x="167" y="747"/>
                      <a:pt x="167" y="747"/>
                    </a:cubicBezTo>
                    <a:cubicBezTo>
                      <a:pt x="168" y="748"/>
                      <a:pt x="169" y="749"/>
                      <a:pt x="169" y="751"/>
                    </a:cubicBezTo>
                    <a:cubicBezTo>
                      <a:pt x="169" y="751"/>
                      <a:pt x="168" y="752"/>
                      <a:pt x="166" y="754"/>
                    </a:cubicBezTo>
                    <a:moveTo>
                      <a:pt x="149" y="757"/>
                    </a:moveTo>
                    <a:cubicBezTo>
                      <a:pt x="149" y="757"/>
                      <a:pt x="149" y="757"/>
                      <a:pt x="149" y="757"/>
                    </a:cubicBezTo>
                    <a:cubicBezTo>
                      <a:pt x="148" y="756"/>
                      <a:pt x="146" y="752"/>
                      <a:pt x="145" y="749"/>
                    </a:cubicBezTo>
                    <a:cubicBezTo>
                      <a:pt x="149" y="741"/>
                      <a:pt x="149" y="741"/>
                      <a:pt x="149" y="741"/>
                    </a:cubicBezTo>
                    <a:cubicBezTo>
                      <a:pt x="150" y="744"/>
                      <a:pt x="151" y="747"/>
                      <a:pt x="154" y="751"/>
                    </a:cubicBezTo>
                    <a:cubicBezTo>
                      <a:pt x="152" y="753"/>
                      <a:pt x="151" y="757"/>
                      <a:pt x="149" y="757"/>
                    </a:cubicBezTo>
                    <a:moveTo>
                      <a:pt x="141" y="737"/>
                    </a:moveTo>
                    <a:cubicBezTo>
                      <a:pt x="140" y="736"/>
                      <a:pt x="140" y="734"/>
                      <a:pt x="140" y="732"/>
                    </a:cubicBezTo>
                    <a:cubicBezTo>
                      <a:pt x="140" y="731"/>
                      <a:pt x="141" y="730"/>
                      <a:pt x="142" y="730"/>
                    </a:cubicBezTo>
                    <a:cubicBezTo>
                      <a:pt x="142" y="730"/>
                      <a:pt x="142" y="730"/>
                      <a:pt x="142" y="730"/>
                    </a:cubicBezTo>
                    <a:cubicBezTo>
                      <a:pt x="143" y="731"/>
                      <a:pt x="143" y="732"/>
                      <a:pt x="144" y="734"/>
                    </a:cubicBezTo>
                    <a:cubicBezTo>
                      <a:pt x="143" y="734"/>
                      <a:pt x="143" y="735"/>
                      <a:pt x="141" y="737"/>
                    </a:cubicBezTo>
                    <a:moveTo>
                      <a:pt x="157" y="740"/>
                    </a:moveTo>
                    <a:cubicBezTo>
                      <a:pt x="156" y="740"/>
                      <a:pt x="155" y="739"/>
                      <a:pt x="155" y="736"/>
                    </a:cubicBezTo>
                    <a:cubicBezTo>
                      <a:pt x="154" y="734"/>
                      <a:pt x="155" y="730"/>
                      <a:pt x="156" y="728"/>
                    </a:cubicBezTo>
                    <a:cubicBezTo>
                      <a:pt x="156" y="726"/>
                      <a:pt x="157" y="725"/>
                      <a:pt x="157" y="725"/>
                    </a:cubicBezTo>
                    <a:cubicBezTo>
                      <a:pt x="158" y="725"/>
                      <a:pt x="159" y="726"/>
                      <a:pt x="159" y="728"/>
                    </a:cubicBezTo>
                    <a:cubicBezTo>
                      <a:pt x="160" y="729"/>
                      <a:pt x="161" y="730"/>
                      <a:pt x="162" y="730"/>
                    </a:cubicBezTo>
                    <a:cubicBezTo>
                      <a:pt x="161" y="736"/>
                      <a:pt x="161" y="736"/>
                      <a:pt x="161" y="736"/>
                    </a:cubicBezTo>
                    <a:cubicBezTo>
                      <a:pt x="162" y="736"/>
                      <a:pt x="162" y="737"/>
                      <a:pt x="162" y="737"/>
                    </a:cubicBezTo>
                    <a:cubicBezTo>
                      <a:pt x="162" y="737"/>
                      <a:pt x="163" y="736"/>
                      <a:pt x="163" y="736"/>
                    </a:cubicBezTo>
                    <a:cubicBezTo>
                      <a:pt x="163" y="737"/>
                      <a:pt x="164" y="738"/>
                      <a:pt x="164" y="739"/>
                    </a:cubicBezTo>
                    <a:cubicBezTo>
                      <a:pt x="164" y="739"/>
                      <a:pt x="163" y="738"/>
                      <a:pt x="163" y="738"/>
                    </a:cubicBezTo>
                    <a:cubicBezTo>
                      <a:pt x="163" y="740"/>
                      <a:pt x="163" y="741"/>
                      <a:pt x="163" y="741"/>
                    </a:cubicBezTo>
                    <a:cubicBezTo>
                      <a:pt x="163" y="741"/>
                      <a:pt x="163" y="741"/>
                      <a:pt x="163" y="741"/>
                    </a:cubicBezTo>
                    <a:cubicBezTo>
                      <a:pt x="163" y="740"/>
                      <a:pt x="162" y="739"/>
                      <a:pt x="161" y="738"/>
                    </a:cubicBezTo>
                    <a:cubicBezTo>
                      <a:pt x="161" y="738"/>
                      <a:pt x="162" y="738"/>
                      <a:pt x="162" y="738"/>
                    </a:cubicBezTo>
                    <a:cubicBezTo>
                      <a:pt x="161" y="738"/>
                      <a:pt x="160" y="739"/>
                      <a:pt x="159" y="739"/>
                    </a:cubicBezTo>
                    <a:cubicBezTo>
                      <a:pt x="158" y="740"/>
                      <a:pt x="158" y="740"/>
                      <a:pt x="157" y="740"/>
                    </a:cubicBezTo>
                    <a:moveTo>
                      <a:pt x="191" y="708"/>
                    </a:moveTo>
                    <a:cubicBezTo>
                      <a:pt x="190" y="705"/>
                      <a:pt x="187" y="702"/>
                      <a:pt x="188" y="701"/>
                    </a:cubicBezTo>
                    <a:cubicBezTo>
                      <a:pt x="188" y="697"/>
                      <a:pt x="190" y="693"/>
                      <a:pt x="194" y="686"/>
                    </a:cubicBezTo>
                    <a:cubicBezTo>
                      <a:pt x="195" y="691"/>
                      <a:pt x="196" y="694"/>
                      <a:pt x="195" y="695"/>
                    </a:cubicBezTo>
                    <a:cubicBezTo>
                      <a:pt x="194" y="700"/>
                      <a:pt x="193" y="704"/>
                      <a:pt x="191" y="708"/>
                    </a:cubicBezTo>
                    <a:moveTo>
                      <a:pt x="161" y="680"/>
                    </a:moveTo>
                    <a:cubicBezTo>
                      <a:pt x="160" y="678"/>
                      <a:pt x="160" y="677"/>
                      <a:pt x="160" y="676"/>
                    </a:cubicBezTo>
                    <a:cubicBezTo>
                      <a:pt x="160" y="676"/>
                      <a:pt x="160" y="675"/>
                      <a:pt x="161" y="674"/>
                    </a:cubicBezTo>
                    <a:cubicBezTo>
                      <a:pt x="161" y="675"/>
                      <a:pt x="161" y="677"/>
                      <a:pt x="162" y="678"/>
                    </a:cubicBezTo>
                    <a:cubicBezTo>
                      <a:pt x="161" y="680"/>
                      <a:pt x="161" y="680"/>
                      <a:pt x="161" y="680"/>
                    </a:cubicBezTo>
                    <a:moveTo>
                      <a:pt x="173" y="719"/>
                    </a:moveTo>
                    <a:cubicBezTo>
                      <a:pt x="173" y="714"/>
                      <a:pt x="174" y="707"/>
                      <a:pt x="173" y="706"/>
                    </a:cubicBezTo>
                    <a:cubicBezTo>
                      <a:pt x="168" y="699"/>
                      <a:pt x="173" y="695"/>
                      <a:pt x="173" y="690"/>
                    </a:cubicBezTo>
                    <a:cubicBezTo>
                      <a:pt x="173" y="688"/>
                      <a:pt x="177" y="686"/>
                      <a:pt x="178" y="684"/>
                    </a:cubicBezTo>
                    <a:cubicBezTo>
                      <a:pt x="179" y="681"/>
                      <a:pt x="174" y="678"/>
                      <a:pt x="178" y="675"/>
                    </a:cubicBezTo>
                    <a:cubicBezTo>
                      <a:pt x="179" y="674"/>
                      <a:pt x="180" y="674"/>
                      <a:pt x="181" y="674"/>
                    </a:cubicBezTo>
                    <a:cubicBezTo>
                      <a:pt x="182" y="674"/>
                      <a:pt x="183" y="674"/>
                      <a:pt x="185" y="674"/>
                    </a:cubicBezTo>
                    <a:cubicBezTo>
                      <a:pt x="188" y="675"/>
                      <a:pt x="188" y="681"/>
                      <a:pt x="186" y="684"/>
                    </a:cubicBezTo>
                    <a:cubicBezTo>
                      <a:pt x="180" y="692"/>
                      <a:pt x="185" y="702"/>
                      <a:pt x="184" y="711"/>
                    </a:cubicBezTo>
                    <a:cubicBezTo>
                      <a:pt x="184" y="713"/>
                      <a:pt x="186" y="716"/>
                      <a:pt x="186" y="717"/>
                    </a:cubicBezTo>
                    <a:cubicBezTo>
                      <a:pt x="185" y="725"/>
                      <a:pt x="176" y="725"/>
                      <a:pt x="181" y="739"/>
                    </a:cubicBezTo>
                    <a:cubicBezTo>
                      <a:pt x="180" y="741"/>
                      <a:pt x="178" y="742"/>
                      <a:pt x="176" y="742"/>
                    </a:cubicBezTo>
                    <a:cubicBezTo>
                      <a:pt x="174" y="742"/>
                      <a:pt x="171" y="739"/>
                      <a:pt x="170" y="735"/>
                    </a:cubicBezTo>
                    <a:cubicBezTo>
                      <a:pt x="169" y="728"/>
                      <a:pt x="168" y="726"/>
                      <a:pt x="167" y="726"/>
                    </a:cubicBezTo>
                    <a:cubicBezTo>
                      <a:pt x="166" y="726"/>
                      <a:pt x="164" y="727"/>
                      <a:pt x="162" y="730"/>
                    </a:cubicBezTo>
                    <a:cubicBezTo>
                      <a:pt x="162" y="725"/>
                      <a:pt x="161" y="719"/>
                      <a:pt x="162" y="715"/>
                    </a:cubicBezTo>
                    <a:cubicBezTo>
                      <a:pt x="164" y="711"/>
                      <a:pt x="165" y="709"/>
                      <a:pt x="166" y="709"/>
                    </a:cubicBezTo>
                    <a:cubicBezTo>
                      <a:pt x="167" y="709"/>
                      <a:pt x="169" y="711"/>
                      <a:pt x="171" y="717"/>
                    </a:cubicBezTo>
                    <a:cubicBezTo>
                      <a:pt x="171" y="718"/>
                      <a:pt x="172" y="718"/>
                      <a:pt x="173" y="719"/>
                    </a:cubicBezTo>
                    <a:moveTo>
                      <a:pt x="195" y="669"/>
                    </a:moveTo>
                    <a:cubicBezTo>
                      <a:pt x="193" y="668"/>
                      <a:pt x="192" y="668"/>
                      <a:pt x="191" y="668"/>
                    </a:cubicBezTo>
                    <a:cubicBezTo>
                      <a:pt x="191" y="668"/>
                      <a:pt x="191" y="667"/>
                      <a:pt x="191" y="666"/>
                    </a:cubicBezTo>
                    <a:cubicBezTo>
                      <a:pt x="191" y="665"/>
                      <a:pt x="191" y="664"/>
                      <a:pt x="191" y="664"/>
                    </a:cubicBezTo>
                    <a:cubicBezTo>
                      <a:pt x="192" y="664"/>
                      <a:pt x="192" y="664"/>
                      <a:pt x="193" y="664"/>
                    </a:cubicBezTo>
                    <a:cubicBezTo>
                      <a:pt x="193" y="664"/>
                      <a:pt x="194" y="664"/>
                      <a:pt x="195" y="664"/>
                    </a:cubicBezTo>
                    <a:cubicBezTo>
                      <a:pt x="195" y="664"/>
                      <a:pt x="195" y="667"/>
                      <a:pt x="195" y="669"/>
                    </a:cubicBezTo>
                    <a:moveTo>
                      <a:pt x="158" y="670"/>
                    </a:moveTo>
                    <a:cubicBezTo>
                      <a:pt x="158" y="669"/>
                      <a:pt x="157" y="667"/>
                      <a:pt x="157" y="665"/>
                    </a:cubicBezTo>
                    <a:cubicBezTo>
                      <a:pt x="158" y="664"/>
                      <a:pt x="158" y="663"/>
                      <a:pt x="159" y="663"/>
                    </a:cubicBezTo>
                    <a:cubicBezTo>
                      <a:pt x="159" y="663"/>
                      <a:pt x="159" y="663"/>
                      <a:pt x="159" y="663"/>
                    </a:cubicBezTo>
                    <a:cubicBezTo>
                      <a:pt x="160" y="664"/>
                      <a:pt x="161" y="665"/>
                      <a:pt x="162" y="667"/>
                    </a:cubicBezTo>
                    <a:cubicBezTo>
                      <a:pt x="161" y="667"/>
                      <a:pt x="160" y="668"/>
                      <a:pt x="158" y="670"/>
                    </a:cubicBezTo>
                    <a:moveTo>
                      <a:pt x="175" y="669"/>
                    </a:moveTo>
                    <a:cubicBezTo>
                      <a:pt x="174" y="667"/>
                      <a:pt x="174" y="666"/>
                      <a:pt x="174" y="665"/>
                    </a:cubicBezTo>
                    <a:cubicBezTo>
                      <a:pt x="174" y="664"/>
                      <a:pt x="174" y="664"/>
                      <a:pt x="175" y="663"/>
                    </a:cubicBezTo>
                    <a:cubicBezTo>
                      <a:pt x="175" y="664"/>
                      <a:pt x="175" y="665"/>
                      <a:pt x="175" y="667"/>
                    </a:cubicBezTo>
                    <a:cubicBezTo>
                      <a:pt x="176" y="667"/>
                      <a:pt x="175" y="668"/>
                      <a:pt x="175" y="669"/>
                    </a:cubicBezTo>
                    <a:moveTo>
                      <a:pt x="150" y="652"/>
                    </a:moveTo>
                    <a:cubicBezTo>
                      <a:pt x="149" y="650"/>
                      <a:pt x="149" y="649"/>
                      <a:pt x="149" y="648"/>
                    </a:cubicBezTo>
                    <a:cubicBezTo>
                      <a:pt x="149" y="647"/>
                      <a:pt x="149" y="647"/>
                      <a:pt x="150" y="646"/>
                    </a:cubicBezTo>
                    <a:cubicBezTo>
                      <a:pt x="150" y="647"/>
                      <a:pt x="150" y="648"/>
                      <a:pt x="150" y="650"/>
                    </a:cubicBezTo>
                    <a:cubicBezTo>
                      <a:pt x="150" y="650"/>
                      <a:pt x="150" y="651"/>
                      <a:pt x="150" y="652"/>
                    </a:cubicBezTo>
                    <a:moveTo>
                      <a:pt x="166" y="645"/>
                    </a:moveTo>
                    <a:cubicBezTo>
                      <a:pt x="166" y="645"/>
                      <a:pt x="165" y="644"/>
                      <a:pt x="165" y="643"/>
                    </a:cubicBezTo>
                    <a:cubicBezTo>
                      <a:pt x="166" y="643"/>
                      <a:pt x="166" y="642"/>
                      <a:pt x="167" y="641"/>
                    </a:cubicBezTo>
                    <a:cubicBezTo>
                      <a:pt x="167" y="642"/>
                      <a:pt x="167" y="643"/>
                      <a:pt x="168" y="643"/>
                    </a:cubicBezTo>
                    <a:cubicBezTo>
                      <a:pt x="167" y="644"/>
                      <a:pt x="167" y="645"/>
                      <a:pt x="166" y="645"/>
                    </a:cubicBezTo>
                    <a:cubicBezTo>
                      <a:pt x="166" y="645"/>
                      <a:pt x="166" y="645"/>
                      <a:pt x="166" y="645"/>
                    </a:cubicBezTo>
                    <a:moveTo>
                      <a:pt x="174" y="634"/>
                    </a:moveTo>
                    <a:cubicBezTo>
                      <a:pt x="174" y="634"/>
                      <a:pt x="174" y="633"/>
                      <a:pt x="173" y="632"/>
                    </a:cubicBezTo>
                    <a:cubicBezTo>
                      <a:pt x="174" y="632"/>
                      <a:pt x="175" y="631"/>
                      <a:pt x="175" y="630"/>
                    </a:cubicBezTo>
                    <a:cubicBezTo>
                      <a:pt x="176" y="631"/>
                      <a:pt x="176" y="632"/>
                      <a:pt x="176" y="632"/>
                    </a:cubicBezTo>
                    <a:cubicBezTo>
                      <a:pt x="176" y="633"/>
                      <a:pt x="175" y="634"/>
                      <a:pt x="174" y="634"/>
                    </a:cubicBezTo>
                    <a:cubicBezTo>
                      <a:pt x="174" y="634"/>
                      <a:pt x="174" y="634"/>
                      <a:pt x="174" y="634"/>
                    </a:cubicBezTo>
                    <a:moveTo>
                      <a:pt x="161" y="635"/>
                    </a:moveTo>
                    <a:cubicBezTo>
                      <a:pt x="161" y="635"/>
                      <a:pt x="161" y="635"/>
                      <a:pt x="161" y="635"/>
                    </a:cubicBezTo>
                    <a:cubicBezTo>
                      <a:pt x="160" y="635"/>
                      <a:pt x="158" y="634"/>
                      <a:pt x="157" y="633"/>
                    </a:cubicBezTo>
                    <a:cubicBezTo>
                      <a:pt x="157" y="632"/>
                      <a:pt x="158" y="630"/>
                      <a:pt x="158" y="629"/>
                    </a:cubicBezTo>
                    <a:cubicBezTo>
                      <a:pt x="158" y="629"/>
                      <a:pt x="158" y="629"/>
                      <a:pt x="158" y="629"/>
                    </a:cubicBezTo>
                    <a:cubicBezTo>
                      <a:pt x="160" y="629"/>
                      <a:pt x="161" y="630"/>
                      <a:pt x="162" y="630"/>
                    </a:cubicBezTo>
                    <a:cubicBezTo>
                      <a:pt x="162" y="633"/>
                      <a:pt x="161" y="635"/>
                      <a:pt x="161" y="635"/>
                    </a:cubicBezTo>
                    <a:moveTo>
                      <a:pt x="150" y="624"/>
                    </a:moveTo>
                    <a:cubicBezTo>
                      <a:pt x="148" y="621"/>
                      <a:pt x="147" y="619"/>
                      <a:pt x="146" y="616"/>
                    </a:cubicBezTo>
                    <a:cubicBezTo>
                      <a:pt x="148" y="613"/>
                      <a:pt x="150" y="610"/>
                      <a:pt x="151" y="607"/>
                    </a:cubicBezTo>
                    <a:cubicBezTo>
                      <a:pt x="152" y="607"/>
                      <a:pt x="152" y="607"/>
                      <a:pt x="152" y="607"/>
                    </a:cubicBezTo>
                    <a:cubicBezTo>
                      <a:pt x="152" y="607"/>
                      <a:pt x="154" y="611"/>
                      <a:pt x="154" y="611"/>
                    </a:cubicBezTo>
                    <a:cubicBezTo>
                      <a:pt x="153" y="616"/>
                      <a:pt x="151" y="620"/>
                      <a:pt x="150" y="624"/>
                    </a:cubicBezTo>
                    <a:moveTo>
                      <a:pt x="185" y="618"/>
                    </a:moveTo>
                    <a:cubicBezTo>
                      <a:pt x="185" y="618"/>
                      <a:pt x="185" y="618"/>
                      <a:pt x="185" y="618"/>
                    </a:cubicBezTo>
                    <a:cubicBezTo>
                      <a:pt x="184" y="616"/>
                      <a:pt x="183" y="614"/>
                      <a:pt x="182" y="611"/>
                    </a:cubicBezTo>
                    <a:cubicBezTo>
                      <a:pt x="182" y="611"/>
                      <a:pt x="183" y="609"/>
                      <a:pt x="184" y="607"/>
                    </a:cubicBezTo>
                    <a:cubicBezTo>
                      <a:pt x="185" y="610"/>
                      <a:pt x="186" y="612"/>
                      <a:pt x="187" y="615"/>
                    </a:cubicBezTo>
                    <a:cubicBezTo>
                      <a:pt x="186" y="616"/>
                      <a:pt x="185" y="618"/>
                      <a:pt x="185" y="618"/>
                    </a:cubicBezTo>
                    <a:moveTo>
                      <a:pt x="167" y="623"/>
                    </a:moveTo>
                    <a:cubicBezTo>
                      <a:pt x="166" y="620"/>
                      <a:pt x="165" y="618"/>
                      <a:pt x="165" y="616"/>
                    </a:cubicBezTo>
                    <a:cubicBezTo>
                      <a:pt x="165" y="613"/>
                      <a:pt x="166" y="610"/>
                      <a:pt x="166" y="606"/>
                    </a:cubicBezTo>
                    <a:cubicBezTo>
                      <a:pt x="168" y="610"/>
                      <a:pt x="170" y="613"/>
                      <a:pt x="170" y="615"/>
                    </a:cubicBezTo>
                    <a:cubicBezTo>
                      <a:pt x="171" y="618"/>
                      <a:pt x="168" y="620"/>
                      <a:pt x="167" y="623"/>
                    </a:cubicBezTo>
                    <a:moveTo>
                      <a:pt x="175" y="601"/>
                    </a:moveTo>
                    <a:cubicBezTo>
                      <a:pt x="175" y="601"/>
                      <a:pt x="174" y="600"/>
                      <a:pt x="174" y="600"/>
                    </a:cubicBezTo>
                    <a:cubicBezTo>
                      <a:pt x="174" y="598"/>
                      <a:pt x="175" y="597"/>
                      <a:pt x="175" y="596"/>
                    </a:cubicBezTo>
                    <a:cubicBezTo>
                      <a:pt x="175" y="596"/>
                      <a:pt x="176" y="597"/>
                      <a:pt x="176" y="598"/>
                    </a:cubicBezTo>
                    <a:cubicBezTo>
                      <a:pt x="176" y="599"/>
                      <a:pt x="175" y="600"/>
                      <a:pt x="175" y="601"/>
                    </a:cubicBezTo>
                    <a:moveTo>
                      <a:pt x="158" y="607"/>
                    </a:moveTo>
                    <a:cubicBezTo>
                      <a:pt x="154" y="598"/>
                      <a:pt x="154" y="598"/>
                      <a:pt x="154" y="598"/>
                    </a:cubicBezTo>
                    <a:cubicBezTo>
                      <a:pt x="156" y="596"/>
                      <a:pt x="158" y="592"/>
                      <a:pt x="160" y="590"/>
                    </a:cubicBezTo>
                    <a:cubicBezTo>
                      <a:pt x="160" y="590"/>
                      <a:pt x="160" y="590"/>
                      <a:pt x="160" y="590"/>
                    </a:cubicBezTo>
                    <a:cubicBezTo>
                      <a:pt x="161" y="590"/>
                      <a:pt x="162" y="594"/>
                      <a:pt x="162" y="594"/>
                    </a:cubicBezTo>
                    <a:cubicBezTo>
                      <a:pt x="161" y="599"/>
                      <a:pt x="160" y="603"/>
                      <a:pt x="158" y="607"/>
                    </a:cubicBezTo>
                    <a:moveTo>
                      <a:pt x="141" y="607"/>
                    </a:moveTo>
                    <a:cubicBezTo>
                      <a:pt x="141" y="604"/>
                      <a:pt x="140" y="601"/>
                      <a:pt x="140" y="597"/>
                    </a:cubicBezTo>
                    <a:cubicBezTo>
                      <a:pt x="140" y="595"/>
                      <a:pt x="141" y="592"/>
                      <a:pt x="142" y="590"/>
                    </a:cubicBezTo>
                    <a:cubicBezTo>
                      <a:pt x="143" y="593"/>
                      <a:pt x="145" y="596"/>
                      <a:pt x="145" y="599"/>
                    </a:cubicBezTo>
                    <a:cubicBezTo>
                      <a:pt x="145" y="601"/>
                      <a:pt x="143" y="604"/>
                      <a:pt x="141" y="607"/>
                    </a:cubicBezTo>
                    <a:moveTo>
                      <a:pt x="167" y="584"/>
                    </a:moveTo>
                    <a:cubicBezTo>
                      <a:pt x="167" y="583"/>
                      <a:pt x="166" y="582"/>
                      <a:pt x="165" y="582"/>
                    </a:cubicBezTo>
                    <a:cubicBezTo>
                      <a:pt x="166" y="581"/>
                      <a:pt x="166" y="580"/>
                      <a:pt x="166" y="580"/>
                    </a:cubicBezTo>
                    <a:cubicBezTo>
                      <a:pt x="166" y="580"/>
                      <a:pt x="166" y="580"/>
                      <a:pt x="166" y="580"/>
                    </a:cubicBezTo>
                    <a:cubicBezTo>
                      <a:pt x="167" y="580"/>
                      <a:pt x="168" y="581"/>
                      <a:pt x="168" y="582"/>
                    </a:cubicBezTo>
                    <a:cubicBezTo>
                      <a:pt x="168" y="582"/>
                      <a:pt x="168" y="583"/>
                      <a:pt x="167" y="584"/>
                    </a:cubicBezTo>
                    <a:moveTo>
                      <a:pt x="186" y="585"/>
                    </a:moveTo>
                    <a:cubicBezTo>
                      <a:pt x="186" y="585"/>
                      <a:pt x="186" y="585"/>
                      <a:pt x="186" y="585"/>
                    </a:cubicBezTo>
                    <a:cubicBezTo>
                      <a:pt x="185" y="583"/>
                      <a:pt x="183" y="582"/>
                      <a:pt x="182" y="580"/>
                    </a:cubicBezTo>
                    <a:cubicBezTo>
                      <a:pt x="182" y="580"/>
                      <a:pt x="183" y="576"/>
                      <a:pt x="184" y="574"/>
                    </a:cubicBezTo>
                    <a:cubicBezTo>
                      <a:pt x="185" y="576"/>
                      <a:pt x="186" y="579"/>
                      <a:pt x="187" y="582"/>
                    </a:cubicBezTo>
                    <a:cubicBezTo>
                      <a:pt x="187" y="582"/>
                      <a:pt x="187" y="585"/>
                      <a:pt x="186" y="585"/>
                    </a:cubicBezTo>
                    <a:moveTo>
                      <a:pt x="150" y="590"/>
                    </a:moveTo>
                    <a:cubicBezTo>
                      <a:pt x="150" y="589"/>
                      <a:pt x="149" y="587"/>
                      <a:pt x="149" y="586"/>
                    </a:cubicBezTo>
                    <a:cubicBezTo>
                      <a:pt x="149" y="581"/>
                      <a:pt x="150" y="577"/>
                      <a:pt x="150" y="570"/>
                    </a:cubicBezTo>
                    <a:cubicBezTo>
                      <a:pt x="153" y="574"/>
                      <a:pt x="154" y="577"/>
                      <a:pt x="154" y="577"/>
                    </a:cubicBezTo>
                    <a:cubicBezTo>
                      <a:pt x="153" y="582"/>
                      <a:pt x="151" y="586"/>
                      <a:pt x="150" y="590"/>
                    </a:cubicBezTo>
                    <a:moveTo>
                      <a:pt x="176" y="568"/>
                    </a:moveTo>
                    <a:cubicBezTo>
                      <a:pt x="176" y="568"/>
                      <a:pt x="176" y="568"/>
                      <a:pt x="176" y="568"/>
                    </a:cubicBezTo>
                    <a:cubicBezTo>
                      <a:pt x="175" y="566"/>
                      <a:pt x="175" y="562"/>
                      <a:pt x="174" y="560"/>
                    </a:cubicBezTo>
                    <a:cubicBezTo>
                      <a:pt x="174" y="559"/>
                      <a:pt x="175" y="558"/>
                      <a:pt x="176" y="558"/>
                    </a:cubicBezTo>
                    <a:cubicBezTo>
                      <a:pt x="177" y="560"/>
                      <a:pt x="178" y="563"/>
                      <a:pt x="180" y="565"/>
                    </a:cubicBezTo>
                    <a:cubicBezTo>
                      <a:pt x="179" y="566"/>
                      <a:pt x="177" y="568"/>
                      <a:pt x="176" y="568"/>
                    </a:cubicBezTo>
                    <a:moveTo>
                      <a:pt x="159" y="573"/>
                    </a:moveTo>
                    <a:cubicBezTo>
                      <a:pt x="154" y="565"/>
                      <a:pt x="154" y="565"/>
                      <a:pt x="154" y="565"/>
                    </a:cubicBezTo>
                    <a:cubicBezTo>
                      <a:pt x="156" y="562"/>
                      <a:pt x="158" y="559"/>
                      <a:pt x="160" y="557"/>
                    </a:cubicBezTo>
                    <a:cubicBezTo>
                      <a:pt x="160" y="557"/>
                      <a:pt x="160" y="557"/>
                      <a:pt x="160" y="557"/>
                    </a:cubicBezTo>
                    <a:cubicBezTo>
                      <a:pt x="161" y="557"/>
                      <a:pt x="163" y="560"/>
                      <a:pt x="163" y="561"/>
                    </a:cubicBezTo>
                    <a:cubicBezTo>
                      <a:pt x="161" y="565"/>
                      <a:pt x="160" y="569"/>
                      <a:pt x="159" y="573"/>
                    </a:cubicBezTo>
                    <a:moveTo>
                      <a:pt x="144" y="567"/>
                    </a:moveTo>
                    <a:cubicBezTo>
                      <a:pt x="144" y="567"/>
                      <a:pt x="144" y="567"/>
                      <a:pt x="144" y="567"/>
                    </a:cubicBezTo>
                    <a:cubicBezTo>
                      <a:pt x="143" y="566"/>
                      <a:pt x="141" y="565"/>
                      <a:pt x="141" y="563"/>
                    </a:cubicBezTo>
                    <a:cubicBezTo>
                      <a:pt x="140" y="562"/>
                      <a:pt x="141" y="559"/>
                      <a:pt x="142" y="556"/>
                    </a:cubicBezTo>
                    <a:cubicBezTo>
                      <a:pt x="143" y="559"/>
                      <a:pt x="144" y="562"/>
                      <a:pt x="146" y="564"/>
                    </a:cubicBezTo>
                    <a:cubicBezTo>
                      <a:pt x="145" y="565"/>
                      <a:pt x="145" y="567"/>
                      <a:pt x="144" y="567"/>
                    </a:cubicBezTo>
                    <a:moveTo>
                      <a:pt x="167" y="551"/>
                    </a:moveTo>
                    <a:cubicBezTo>
                      <a:pt x="167" y="550"/>
                      <a:pt x="166" y="549"/>
                      <a:pt x="166" y="547"/>
                    </a:cubicBezTo>
                    <a:cubicBezTo>
                      <a:pt x="166" y="547"/>
                      <a:pt x="167" y="546"/>
                      <a:pt x="167" y="545"/>
                    </a:cubicBezTo>
                    <a:cubicBezTo>
                      <a:pt x="167" y="547"/>
                      <a:pt x="168" y="548"/>
                      <a:pt x="168" y="549"/>
                    </a:cubicBezTo>
                    <a:cubicBezTo>
                      <a:pt x="167" y="551"/>
                      <a:pt x="167" y="551"/>
                      <a:pt x="167" y="551"/>
                    </a:cubicBezTo>
                    <a:moveTo>
                      <a:pt x="186" y="551"/>
                    </a:moveTo>
                    <a:cubicBezTo>
                      <a:pt x="186" y="551"/>
                      <a:pt x="186" y="551"/>
                      <a:pt x="186" y="551"/>
                    </a:cubicBezTo>
                    <a:cubicBezTo>
                      <a:pt x="185" y="550"/>
                      <a:pt x="184" y="548"/>
                      <a:pt x="183" y="545"/>
                    </a:cubicBezTo>
                    <a:cubicBezTo>
                      <a:pt x="183" y="545"/>
                      <a:pt x="184" y="542"/>
                      <a:pt x="184" y="541"/>
                    </a:cubicBezTo>
                    <a:cubicBezTo>
                      <a:pt x="186" y="543"/>
                      <a:pt x="187" y="546"/>
                      <a:pt x="188" y="548"/>
                    </a:cubicBezTo>
                    <a:cubicBezTo>
                      <a:pt x="187" y="549"/>
                      <a:pt x="186" y="551"/>
                      <a:pt x="186" y="551"/>
                    </a:cubicBezTo>
                    <a:moveTo>
                      <a:pt x="151" y="556"/>
                    </a:moveTo>
                    <a:cubicBezTo>
                      <a:pt x="148" y="556"/>
                      <a:pt x="149" y="550"/>
                      <a:pt x="149" y="546"/>
                    </a:cubicBezTo>
                    <a:cubicBezTo>
                      <a:pt x="149" y="544"/>
                      <a:pt x="151" y="541"/>
                      <a:pt x="152" y="540"/>
                    </a:cubicBezTo>
                    <a:cubicBezTo>
                      <a:pt x="153" y="540"/>
                      <a:pt x="153" y="539"/>
                      <a:pt x="153" y="539"/>
                    </a:cubicBezTo>
                    <a:cubicBezTo>
                      <a:pt x="155" y="539"/>
                      <a:pt x="154" y="544"/>
                      <a:pt x="155" y="548"/>
                    </a:cubicBezTo>
                    <a:cubicBezTo>
                      <a:pt x="153" y="554"/>
                      <a:pt x="152" y="556"/>
                      <a:pt x="151" y="556"/>
                    </a:cubicBezTo>
                    <a:cubicBezTo>
                      <a:pt x="151" y="556"/>
                      <a:pt x="151" y="556"/>
                      <a:pt x="151" y="556"/>
                    </a:cubicBezTo>
                    <a:moveTo>
                      <a:pt x="158" y="539"/>
                    </a:moveTo>
                    <a:cubicBezTo>
                      <a:pt x="161" y="532"/>
                      <a:pt x="162" y="531"/>
                      <a:pt x="163" y="531"/>
                    </a:cubicBezTo>
                    <a:cubicBezTo>
                      <a:pt x="163" y="531"/>
                      <a:pt x="163" y="531"/>
                      <a:pt x="163" y="531"/>
                    </a:cubicBezTo>
                    <a:cubicBezTo>
                      <a:pt x="163" y="533"/>
                      <a:pt x="163" y="538"/>
                      <a:pt x="162" y="538"/>
                    </a:cubicBezTo>
                    <a:cubicBezTo>
                      <a:pt x="161" y="539"/>
                      <a:pt x="160" y="539"/>
                      <a:pt x="158" y="539"/>
                    </a:cubicBezTo>
                    <a:moveTo>
                      <a:pt x="176" y="533"/>
                    </a:moveTo>
                    <a:cubicBezTo>
                      <a:pt x="175" y="533"/>
                      <a:pt x="175" y="532"/>
                      <a:pt x="174" y="531"/>
                    </a:cubicBezTo>
                    <a:cubicBezTo>
                      <a:pt x="175" y="531"/>
                      <a:pt x="175" y="530"/>
                      <a:pt x="175" y="530"/>
                    </a:cubicBezTo>
                    <a:cubicBezTo>
                      <a:pt x="175" y="530"/>
                      <a:pt x="175" y="530"/>
                      <a:pt x="175" y="530"/>
                    </a:cubicBezTo>
                    <a:cubicBezTo>
                      <a:pt x="176" y="530"/>
                      <a:pt x="176" y="531"/>
                      <a:pt x="177" y="531"/>
                    </a:cubicBezTo>
                    <a:cubicBezTo>
                      <a:pt x="177" y="532"/>
                      <a:pt x="176" y="533"/>
                      <a:pt x="176" y="533"/>
                    </a:cubicBezTo>
                    <a:moveTo>
                      <a:pt x="142" y="534"/>
                    </a:moveTo>
                    <a:cubicBezTo>
                      <a:pt x="142" y="533"/>
                      <a:pt x="141" y="532"/>
                      <a:pt x="141" y="530"/>
                    </a:cubicBezTo>
                    <a:cubicBezTo>
                      <a:pt x="141" y="530"/>
                      <a:pt x="142" y="529"/>
                      <a:pt x="142" y="528"/>
                    </a:cubicBezTo>
                    <a:cubicBezTo>
                      <a:pt x="142" y="530"/>
                      <a:pt x="143" y="531"/>
                      <a:pt x="143" y="532"/>
                    </a:cubicBezTo>
                    <a:cubicBezTo>
                      <a:pt x="143" y="533"/>
                      <a:pt x="142" y="533"/>
                      <a:pt x="142" y="534"/>
                    </a:cubicBezTo>
                    <a:moveTo>
                      <a:pt x="156" y="540"/>
                    </a:moveTo>
                    <a:cubicBezTo>
                      <a:pt x="156" y="540"/>
                      <a:pt x="155" y="536"/>
                      <a:pt x="156" y="535"/>
                    </a:cubicBezTo>
                    <a:cubicBezTo>
                      <a:pt x="157" y="532"/>
                      <a:pt x="159" y="530"/>
                      <a:pt x="160" y="528"/>
                    </a:cubicBezTo>
                    <a:cubicBezTo>
                      <a:pt x="159" y="532"/>
                      <a:pt x="158" y="536"/>
                      <a:pt x="157" y="539"/>
                    </a:cubicBezTo>
                    <a:cubicBezTo>
                      <a:pt x="157" y="539"/>
                      <a:pt x="156" y="539"/>
                      <a:pt x="156" y="540"/>
                    </a:cubicBezTo>
                    <a:moveTo>
                      <a:pt x="184" y="517"/>
                    </a:moveTo>
                    <a:cubicBezTo>
                      <a:pt x="184" y="516"/>
                      <a:pt x="183" y="515"/>
                      <a:pt x="183" y="514"/>
                    </a:cubicBezTo>
                    <a:cubicBezTo>
                      <a:pt x="183" y="513"/>
                      <a:pt x="184" y="512"/>
                      <a:pt x="184" y="512"/>
                    </a:cubicBezTo>
                    <a:cubicBezTo>
                      <a:pt x="185" y="513"/>
                      <a:pt x="185" y="514"/>
                      <a:pt x="185" y="516"/>
                    </a:cubicBezTo>
                    <a:cubicBezTo>
                      <a:pt x="184" y="517"/>
                      <a:pt x="184" y="517"/>
                      <a:pt x="184" y="517"/>
                    </a:cubicBezTo>
                    <a:moveTo>
                      <a:pt x="153" y="517"/>
                    </a:moveTo>
                    <a:cubicBezTo>
                      <a:pt x="152" y="517"/>
                      <a:pt x="151" y="516"/>
                      <a:pt x="150" y="515"/>
                    </a:cubicBezTo>
                    <a:cubicBezTo>
                      <a:pt x="150" y="514"/>
                      <a:pt x="150" y="512"/>
                      <a:pt x="151" y="512"/>
                    </a:cubicBezTo>
                    <a:cubicBezTo>
                      <a:pt x="151" y="512"/>
                      <a:pt x="151" y="512"/>
                      <a:pt x="151" y="512"/>
                    </a:cubicBezTo>
                    <a:cubicBezTo>
                      <a:pt x="152" y="512"/>
                      <a:pt x="153" y="512"/>
                      <a:pt x="155" y="513"/>
                    </a:cubicBezTo>
                    <a:cubicBezTo>
                      <a:pt x="154" y="515"/>
                      <a:pt x="154" y="517"/>
                      <a:pt x="153" y="517"/>
                    </a:cubicBezTo>
                    <a:cubicBezTo>
                      <a:pt x="153" y="517"/>
                      <a:pt x="153" y="517"/>
                      <a:pt x="153" y="517"/>
                    </a:cubicBezTo>
                    <a:moveTo>
                      <a:pt x="194" y="501"/>
                    </a:moveTo>
                    <a:cubicBezTo>
                      <a:pt x="193" y="500"/>
                      <a:pt x="192" y="499"/>
                      <a:pt x="191" y="498"/>
                    </a:cubicBezTo>
                    <a:cubicBezTo>
                      <a:pt x="192" y="497"/>
                      <a:pt x="193" y="495"/>
                      <a:pt x="193" y="495"/>
                    </a:cubicBezTo>
                    <a:cubicBezTo>
                      <a:pt x="193" y="495"/>
                      <a:pt x="193" y="495"/>
                      <a:pt x="193" y="495"/>
                    </a:cubicBezTo>
                    <a:cubicBezTo>
                      <a:pt x="195" y="496"/>
                      <a:pt x="196" y="497"/>
                      <a:pt x="197" y="498"/>
                    </a:cubicBezTo>
                    <a:cubicBezTo>
                      <a:pt x="196" y="499"/>
                      <a:pt x="195" y="500"/>
                      <a:pt x="194" y="501"/>
                    </a:cubicBezTo>
                    <a:moveTo>
                      <a:pt x="159" y="501"/>
                    </a:moveTo>
                    <a:cubicBezTo>
                      <a:pt x="158" y="499"/>
                      <a:pt x="158" y="499"/>
                      <a:pt x="158" y="499"/>
                    </a:cubicBezTo>
                    <a:cubicBezTo>
                      <a:pt x="158" y="497"/>
                      <a:pt x="159" y="496"/>
                      <a:pt x="159" y="495"/>
                    </a:cubicBezTo>
                    <a:cubicBezTo>
                      <a:pt x="159" y="496"/>
                      <a:pt x="160" y="496"/>
                      <a:pt x="160" y="497"/>
                    </a:cubicBezTo>
                    <a:cubicBezTo>
                      <a:pt x="160" y="498"/>
                      <a:pt x="159" y="499"/>
                      <a:pt x="159" y="501"/>
                    </a:cubicBezTo>
                    <a:moveTo>
                      <a:pt x="175" y="508"/>
                    </a:moveTo>
                    <a:cubicBezTo>
                      <a:pt x="175" y="503"/>
                      <a:pt x="174" y="499"/>
                      <a:pt x="175" y="496"/>
                    </a:cubicBezTo>
                    <a:cubicBezTo>
                      <a:pt x="175" y="494"/>
                      <a:pt x="176" y="492"/>
                      <a:pt x="177" y="489"/>
                    </a:cubicBezTo>
                    <a:cubicBezTo>
                      <a:pt x="178" y="492"/>
                      <a:pt x="180" y="495"/>
                      <a:pt x="180" y="496"/>
                    </a:cubicBezTo>
                    <a:cubicBezTo>
                      <a:pt x="179" y="500"/>
                      <a:pt x="177" y="503"/>
                      <a:pt x="175" y="508"/>
                    </a:cubicBezTo>
                    <a:moveTo>
                      <a:pt x="145" y="500"/>
                    </a:moveTo>
                    <a:cubicBezTo>
                      <a:pt x="145" y="500"/>
                      <a:pt x="145" y="500"/>
                      <a:pt x="145" y="500"/>
                    </a:cubicBezTo>
                    <a:cubicBezTo>
                      <a:pt x="144" y="499"/>
                      <a:pt x="142" y="498"/>
                      <a:pt x="141" y="496"/>
                    </a:cubicBezTo>
                    <a:cubicBezTo>
                      <a:pt x="141" y="495"/>
                      <a:pt x="142" y="492"/>
                      <a:pt x="142" y="489"/>
                    </a:cubicBezTo>
                    <a:cubicBezTo>
                      <a:pt x="143" y="492"/>
                      <a:pt x="145" y="495"/>
                      <a:pt x="146" y="497"/>
                    </a:cubicBezTo>
                    <a:cubicBezTo>
                      <a:pt x="146" y="498"/>
                      <a:pt x="145" y="500"/>
                      <a:pt x="145" y="500"/>
                    </a:cubicBezTo>
                    <a:moveTo>
                      <a:pt x="168" y="484"/>
                    </a:moveTo>
                    <a:cubicBezTo>
                      <a:pt x="168" y="484"/>
                      <a:pt x="168" y="484"/>
                      <a:pt x="168" y="484"/>
                    </a:cubicBezTo>
                    <a:cubicBezTo>
                      <a:pt x="167" y="484"/>
                      <a:pt x="167" y="481"/>
                      <a:pt x="167" y="480"/>
                    </a:cubicBezTo>
                    <a:cubicBezTo>
                      <a:pt x="168" y="479"/>
                      <a:pt x="169" y="479"/>
                      <a:pt x="170" y="478"/>
                    </a:cubicBezTo>
                    <a:cubicBezTo>
                      <a:pt x="171" y="478"/>
                      <a:pt x="171" y="481"/>
                      <a:pt x="172" y="483"/>
                    </a:cubicBezTo>
                    <a:cubicBezTo>
                      <a:pt x="170" y="483"/>
                      <a:pt x="169" y="484"/>
                      <a:pt x="168" y="484"/>
                    </a:cubicBezTo>
                    <a:moveTo>
                      <a:pt x="153" y="484"/>
                    </a:moveTo>
                    <a:cubicBezTo>
                      <a:pt x="153" y="484"/>
                      <a:pt x="153" y="484"/>
                      <a:pt x="153" y="484"/>
                    </a:cubicBezTo>
                    <a:cubicBezTo>
                      <a:pt x="152" y="482"/>
                      <a:pt x="150" y="481"/>
                      <a:pt x="149" y="479"/>
                    </a:cubicBezTo>
                    <a:cubicBezTo>
                      <a:pt x="149" y="479"/>
                      <a:pt x="150" y="475"/>
                      <a:pt x="151" y="473"/>
                    </a:cubicBezTo>
                    <a:cubicBezTo>
                      <a:pt x="152" y="475"/>
                      <a:pt x="153" y="478"/>
                      <a:pt x="154" y="481"/>
                    </a:cubicBezTo>
                    <a:cubicBezTo>
                      <a:pt x="154" y="481"/>
                      <a:pt x="154" y="484"/>
                      <a:pt x="153" y="484"/>
                    </a:cubicBezTo>
                    <a:moveTo>
                      <a:pt x="143" y="472"/>
                    </a:moveTo>
                    <a:cubicBezTo>
                      <a:pt x="142" y="470"/>
                      <a:pt x="141" y="467"/>
                      <a:pt x="141" y="467"/>
                    </a:cubicBezTo>
                    <a:cubicBezTo>
                      <a:pt x="142" y="465"/>
                      <a:pt x="143" y="463"/>
                      <a:pt x="145" y="461"/>
                    </a:cubicBezTo>
                    <a:cubicBezTo>
                      <a:pt x="145" y="461"/>
                      <a:pt x="145" y="461"/>
                      <a:pt x="145" y="461"/>
                    </a:cubicBezTo>
                    <a:cubicBezTo>
                      <a:pt x="145" y="461"/>
                      <a:pt x="146" y="463"/>
                      <a:pt x="147" y="464"/>
                    </a:cubicBezTo>
                    <a:cubicBezTo>
                      <a:pt x="145" y="467"/>
                      <a:pt x="144" y="469"/>
                      <a:pt x="143" y="472"/>
                    </a:cubicBezTo>
                    <a:moveTo>
                      <a:pt x="161" y="467"/>
                    </a:moveTo>
                    <a:cubicBezTo>
                      <a:pt x="161" y="467"/>
                      <a:pt x="161" y="467"/>
                      <a:pt x="161" y="467"/>
                    </a:cubicBezTo>
                    <a:cubicBezTo>
                      <a:pt x="160" y="465"/>
                      <a:pt x="159" y="463"/>
                      <a:pt x="158" y="461"/>
                    </a:cubicBezTo>
                    <a:cubicBezTo>
                      <a:pt x="158" y="460"/>
                      <a:pt x="158" y="458"/>
                      <a:pt x="159" y="457"/>
                    </a:cubicBezTo>
                    <a:cubicBezTo>
                      <a:pt x="160" y="459"/>
                      <a:pt x="162" y="461"/>
                      <a:pt x="164" y="464"/>
                    </a:cubicBezTo>
                    <a:cubicBezTo>
                      <a:pt x="163" y="465"/>
                      <a:pt x="162" y="467"/>
                      <a:pt x="161" y="467"/>
                    </a:cubicBezTo>
                    <a:moveTo>
                      <a:pt x="186" y="450"/>
                    </a:moveTo>
                    <a:cubicBezTo>
                      <a:pt x="185" y="450"/>
                      <a:pt x="185" y="450"/>
                      <a:pt x="185" y="450"/>
                    </a:cubicBezTo>
                    <a:cubicBezTo>
                      <a:pt x="184" y="448"/>
                      <a:pt x="184" y="445"/>
                      <a:pt x="183" y="442"/>
                    </a:cubicBezTo>
                    <a:cubicBezTo>
                      <a:pt x="183" y="442"/>
                      <a:pt x="184" y="441"/>
                      <a:pt x="185" y="440"/>
                    </a:cubicBezTo>
                    <a:cubicBezTo>
                      <a:pt x="186" y="443"/>
                      <a:pt x="187" y="445"/>
                      <a:pt x="189" y="448"/>
                    </a:cubicBezTo>
                    <a:cubicBezTo>
                      <a:pt x="188" y="448"/>
                      <a:pt x="186" y="450"/>
                      <a:pt x="186" y="450"/>
                    </a:cubicBezTo>
                    <a:moveTo>
                      <a:pt x="151" y="455"/>
                    </a:moveTo>
                    <a:cubicBezTo>
                      <a:pt x="150" y="452"/>
                      <a:pt x="150" y="449"/>
                      <a:pt x="149" y="446"/>
                    </a:cubicBezTo>
                    <a:cubicBezTo>
                      <a:pt x="150" y="443"/>
                      <a:pt x="150" y="441"/>
                      <a:pt x="151" y="439"/>
                    </a:cubicBezTo>
                    <a:cubicBezTo>
                      <a:pt x="152" y="442"/>
                      <a:pt x="154" y="445"/>
                      <a:pt x="154" y="448"/>
                    </a:cubicBezTo>
                    <a:cubicBezTo>
                      <a:pt x="154" y="450"/>
                      <a:pt x="152" y="453"/>
                      <a:pt x="151" y="455"/>
                    </a:cubicBezTo>
                    <a:moveTo>
                      <a:pt x="167" y="455"/>
                    </a:moveTo>
                    <a:cubicBezTo>
                      <a:pt x="166" y="452"/>
                      <a:pt x="164" y="449"/>
                      <a:pt x="164" y="447"/>
                    </a:cubicBezTo>
                    <a:cubicBezTo>
                      <a:pt x="164" y="444"/>
                      <a:pt x="166" y="442"/>
                      <a:pt x="168" y="438"/>
                    </a:cubicBezTo>
                    <a:cubicBezTo>
                      <a:pt x="169" y="441"/>
                      <a:pt x="172" y="445"/>
                      <a:pt x="171" y="447"/>
                    </a:cubicBezTo>
                    <a:cubicBezTo>
                      <a:pt x="171" y="450"/>
                      <a:pt x="169" y="452"/>
                      <a:pt x="167" y="455"/>
                    </a:cubicBezTo>
                    <a:moveTo>
                      <a:pt x="159" y="438"/>
                    </a:moveTo>
                    <a:cubicBezTo>
                      <a:pt x="159" y="438"/>
                      <a:pt x="159" y="438"/>
                      <a:pt x="159" y="438"/>
                    </a:cubicBezTo>
                    <a:cubicBezTo>
                      <a:pt x="158" y="438"/>
                      <a:pt x="157" y="433"/>
                      <a:pt x="155" y="431"/>
                    </a:cubicBezTo>
                    <a:cubicBezTo>
                      <a:pt x="157" y="428"/>
                      <a:pt x="158" y="424"/>
                      <a:pt x="160" y="424"/>
                    </a:cubicBezTo>
                    <a:cubicBezTo>
                      <a:pt x="160" y="424"/>
                      <a:pt x="160" y="424"/>
                      <a:pt x="160" y="424"/>
                    </a:cubicBezTo>
                    <a:cubicBezTo>
                      <a:pt x="161" y="424"/>
                      <a:pt x="163" y="427"/>
                      <a:pt x="164" y="429"/>
                    </a:cubicBezTo>
                    <a:cubicBezTo>
                      <a:pt x="162" y="434"/>
                      <a:pt x="161" y="438"/>
                      <a:pt x="159" y="438"/>
                    </a:cubicBezTo>
                    <a:moveTo>
                      <a:pt x="179" y="433"/>
                    </a:moveTo>
                    <a:cubicBezTo>
                      <a:pt x="179" y="433"/>
                      <a:pt x="179" y="433"/>
                      <a:pt x="179" y="433"/>
                    </a:cubicBezTo>
                    <a:cubicBezTo>
                      <a:pt x="177" y="432"/>
                      <a:pt x="176" y="431"/>
                      <a:pt x="175" y="429"/>
                    </a:cubicBezTo>
                    <a:cubicBezTo>
                      <a:pt x="175" y="428"/>
                      <a:pt x="176" y="425"/>
                      <a:pt x="176" y="422"/>
                    </a:cubicBezTo>
                    <a:cubicBezTo>
                      <a:pt x="177" y="425"/>
                      <a:pt x="179" y="428"/>
                      <a:pt x="180" y="430"/>
                    </a:cubicBezTo>
                    <a:cubicBezTo>
                      <a:pt x="180" y="431"/>
                      <a:pt x="179" y="433"/>
                      <a:pt x="179" y="433"/>
                    </a:cubicBezTo>
                    <a:moveTo>
                      <a:pt x="143" y="439"/>
                    </a:moveTo>
                    <a:cubicBezTo>
                      <a:pt x="139" y="431"/>
                      <a:pt x="139" y="431"/>
                      <a:pt x="139" y="431"/>
                    </a:cubicBezTo>
                    <a:cubicBezTo>
                      <a:pt x="141" y="428"/>
                      <a:pt x="142" y="425"/>
                      <a:pt x="144" y="422"/>
                    </a:cubicBezTo>
                    <a:cubicBezTo>
                      <a:pt x="144" y="422"/>
                      <a:pt x="144" y="422"/>
                      <a:pt x="144" y="422"/>
                    </a:cubicBezTo>
                    <a:cubicBezTo>
                      <a:pt x="145" y="422"/>
                      <a:pt x="146" y="424"/>
                      <a:pt x="148" y="426"/>
                    </a:cubicBezTo>
                    <a:cubicBezTo>
                      <a:pt x="146" y="431"/>
                      <a:pt x="144" y="435"/>
                      <a:pt x="143" y="439"/>
                    </a:cubicBezTo>
                    <a:moveTo>
                      <a:pt x="168" y="422"/>
                    </a:moveTo>
                    <a:cubicBezTo>
                      <a:pt x="167" y="421"/>
                      <a:pt x="167" y="420"/>
                      <a:pt x="167" y="418"/>
                    </a:cubicBezTo>
                    <a:cubicBezTo>
                      <a:pt x="167" y="418"/>
                      <a:pt x="168" y="417"/>
                      <a:pt x="168" y="417"/>
                    </a:cubicBezTo>
                    <a:cubicBezTo>
                      <a:pt x="168" y="418"/>
                      <a:pt x="168" y="419"/>
                      <a:pt x="169" y="420"/>
                    </a:cubicBezTo>
                    <a:cubicBezTo>
                      <a:pt x="168" y="421"/>
                      <a:pt x="168" y="422"/>
                      <a:pt x="168" y="422"/>
                    </a:cubicBezTo>
                    <a:moveTo>
                      <a:pt x="151" y="422"/>
                    </a:moveTo>
                    <a:cubicBezTo>
                      <a:pt x="150" y="420"/>
                      <a:pt x="150" y="420"/>
                      <a:pt x="150" y="420"/>
                    </a:cubicBezTo>
                    <a:cubicBezTo>
                      <a:pt x="150" y="419"/>
                      <a:pt x="151" y="418"/>
                      <a:pt x="151" y="416"/>
                    </a:cubicBezTo>
                    <a:cubicBezTo>
                      <a:pt x="151" y="417"/>
                      <a:pt x="152" y="418"/>
                      <a:pt x="152" y="418"/>
                    </a:cubicBezTo>
                    <a:cubicBezTo>
                      <a:pt x="152" y="420"/>
                      <a:pt x="151" y="421"/>
                      <a:pt x="151" y="422"/>
                    </a:cubicBezTo>
                    <a:moveTo>
                      <a:pt x="194" y="399"/>
                    </a:moveTo>
                    <a:cubicBezTo>
                      <a:pt x="193" y="398"/>
                      <a:pt x="192" y="398"/>
                      <a:pt x="192" y="397"/>
                    </a:cubicBezTo>
                    <a:cubicBezTo>
                      <a:pt x="192" y="397"/>
                      <a:pt x="192" y="395"/>
                      <a:pt x="193" y="395"/>
                    </a:cubicBezTo>
                    <a:cubicBezTo>
                      <a:pt x="193" y="395"/>
                      <a:pt x="193" y="395"/>
                      <a:pt x="193" y="395"/>
                    </a:cubicBezTo>
                    <a:cubicBezTo>
                      <a:pt x="193" y="396"/>
                      <a:pt x="194" y="396"/>
                      <a:pt x="195" y="397"/>
                    </a:cubicBezTo>
                    <a:cubicBezTo>
                      <a:pt x="194" y="398"/>
                      <a:pt x="194" y="398"/>
                      <a:pt x="194" y="399"/>
                    </a:cubicBezTo>
                    <a:moveTo>
                      <a:pt x="145" y="399"/>
                    </a:moveTo>
                    <a:cubicBezTo>
                      <a:pt x="144" y="399"/>
                      <a:pt x="143" y="398"/>
                      <a:pt x="142" y="398"/>
                    </a:cubicBezTo>
                    <a:cubicBezTo>
                      <a:pt x="142" y="397"/>
                      <a:pt x="142" y="394"/>
                      <a:pt x="143" y="394"/>
                    </a:cubicBezTo>
                    <a:cubicBezTo>
                      <a:pt x="143" y="394"/>
                      <a:pt x="143" y="394"/>
                      <a:pt x="143" y="394"/>
                    </a:cubicBezTo>
                    <a:cubicBezTo>
                      <a:pt x="144" y="394"/>
                      <a:pt x="145" y="395"/>
                      <a:pt x="147" y="395"/>
                    </a:cubicBezTo>
                    <a:cubicBezTo>
                      <a:pt x="146" y="397"/>
                      <a:pt x="146" y="399"/>
                      <a:pt x="145" y="399"/>
                    </a:cubicBezTo>
                    <a:cubicBezTo>
                      <a:pt x="145" y="399"/>
                      <a:pt x="145" y="399"/>
                      <a:pt x="145" y="399"/>
                    </a:cubicBezTo>
                    <a:moveTo>
                      <a:pt x="160" y="400"/>
                    </a:moveTo>
                    <a:cubicBezTo>
                      <a:pt x="159" y="398"/>
                      <a:pt x="159" y="397"/>
                      <a:pt x="159" y="396"/>
                    </a:cubicBezTo>
                    <a:cubicBezTo>
                      <a:pt x="159" y="396"/>
                      <a:pt x="159" y="395"/>
                      <a:pt x="160" y="394"/>
                    </a:cubicBezTo>
                    <a:cubicBezTo>
                      <a:pt x="160" y="395"/>
                      <a:pt x="160" y="397"/>
                      <a:pt x="161" y="398"/>
                    </a:cubicBezTo>
                    <a:cubicBezTo>
                      <a:pt x="160" y="400"/>
                      <a:pt x="160" y="400"/>
                      <a:pt x="160" y="400"/>
                    </a:cubicBezTo>
                    <a:moveTo>
                      <a:pt x="201" y="383"/>
                    </a:moveTo>
                    <a:cubicBezTo>
                      <a:pt x="201" y="382"/>
                      <a:pt x="201" y="381"/>
                      <a:pt x="201" y="379"/>
                    </a:cubicBezTo>
                    <a:cubicBezTo>
                      <a:pt x="201" y="379"/>
                      <a:pt x="201" y="378"/>
                      <a:pt x="201" y="378"/>
                    </a:cubicBezTo>
                    <a:cubicBezTo>
                      <a:pt x="202" y="379"/>
                      <a:pt x="202" y="380"/>
                      <a:pt x="202" y="381"/>
                    </a:cubicBezTo>
                    <a:cubicBezTo>
                      <a:pt x="202" y="382"/>
                      <a:pt x="202" y="383"/>
                      <a:pt x="201" y="383"/>
                    </a:cubicBezTo>
                    <a:moveTo>
                      <a:pt x="185" y="383"/>
                    </a:moveTo>
                    <a:cubicBezTo>
                      <a:pt x="185" y="382"/>
                      <a:pt x="184" y="382"/>
                      <a:pt x="184" y="381"/>
                    </a:cubicBezTo>
                    <a:cubicBezTo>
                      <a:pt x="184" y="380"/>
                      <a:pt x="184" y="379"/>
                      <a:pt x="185" y="377"/>
                    </a:cubicBezTo>
                    <a:cubicBezTo>
                      <a:pt x="185" y="378"/>
                      <a:pt x="186" y="379"/>
                      <a:pt x="186" y="379"/>
                    </a:cubicBezTo>
                    <a:cubicBezTo>
                      <a:pt x="186" y="381"/>
                      <a:pt x="185" y="382"/>
                      <a:pt x="185" y="383"/>
                    </a:cubicBezTo>
                    <a:moveTo>
                      <a:pt x="151" y="383"/>
                    </a:moveTo>
                    <a:cubicBezTo>
                      <a:pt x="151" y="382"/>
                      <a:pt x="150" y="380"/>
                      <a:pt x="150" y="379"/>
                    </a:cubicBezTo>
                    <a:cubicBezTo>
                      <a:pt x="150" y="379"/>
                      <a:pt x="151" y="378"/>
                      <a:pt x="151" y="377"/>
                    </a:cubicBezTo>
                    <a:cubicBezTo>
                      <a:pt x="152" y="379"/>
                      <a:pt x="152" y="380"/>
                      <a:pt x="152" y="381"/>
                    </a:cubicBezTo>
                    <a:cubicBezTo>
                      <a:pt x="151" y="383"/>
                      <a:pt x="151" y="383"/>
                      <a:pt x="151" y="383"/>
                    </a:cubicBezTo>
                    <a:moveTo>
                      <a:pt x="182" y="369"/>
                    </a:moveTo>
                    <a:cubicBezTo>
                      <a:pt x="178" y="366"/>
                      <a:pt x="176" y="365"/>
                      <a:pt x="175" y="363"/>
                    </a:cubicBezTo>
                    <a:cubicBezTo>
                      <a:pt x="175" y="362"/>
                      <a:pt x="176" y="359"/>
                      <a:pt x="176" y="356"/>
                    </a:cubicBezTo>
                    <a:cubicBezTo>
                      <a:pt x="177" y="357"/>
                      <a:pt x="178" y="358"/>
                      <a:pt x="179" y="360"/>
                    </a:cubicBezTo>
                    <a:cubicBezTo>
                      <a:pt x="179" y="361"/>
                      <a:pt x="180" y="363"/>
                      <a:pt x="182" y="369"/>
                    </a:cubicBezTo>
                    <a:moveTo>
                      <a:pt x="140" y="369"/>
                    </a:moveTo>
                    <a:cubicBezTo>
                      <a:pt x="140" y="367"/>
                      <a:pt x="139" y="364"/>
                      <a:pt x="139" y="363"/>
                    </a:cubicBezTo>
                    <a:cubicBezTo>
                      <a:pt x="140" y="360"/>
                      <a:pt x="142" y="355"/>
                      <a:pt x="143" y="355"/>
                    </a:cubicBezTo>
                    <a:cubicBezTo>
                      <a:pt x="144" y="355"/>
                      <a:pt x="145" y="360"/>
                      <a:pt x="147" y="362"/>
                    </a:cubicBezTo>
                    <a:cubicBezTo>
                      <a:pt x="145" y="364"/>
                      <a:pt x="143" y="366"/>
                      <a:pt x="140" y="369"/>
                    </a:cubicBezTo>
                    <a:moveTo>
                      <a:pt x="159" y="366"/>
                    </a:moveTo>
                    <a:cubicBezTo>
                      <a:pt x="158" y="366"/>
                      <a:pt x="157" y="364"/>
                      <a:pt x="156" y="363"/>
                    </a:cubicBezTo>
                    <a:cubicBezTo>
                      <a:pt x="158" y="361"/>
                      <a:pt x="160" y="357"/>
                      <a:pt x="162" y="355"/>
                    </a:cubicBezTo>
                    <a:cubicBezTo>
                      <a:pt x="162" y="355"/>
                      <a:pt x="162" y="355"/>
                      <a:pt x="162" y="355"/>
                    </a:cubicBezTo>
                    <a:cubicBezTo>
                      <a:pt x="163" y="355"/>
                      <a:pt x="164" y="357"/>
                      <a:pt x="165" y="358"/>
                    </a:cubicBezTo>
                    <a:cubicBezTo>
                      <a:pt x="165" y="360"/>
                      <a:pt x="165" y="361"/>
                      <a:pt x="164" y="363"/>
                    </a:cubicBezTo>
                    <a:cubicBezTo>
                      <a:pt x="163" y="364"/>
                      <a:pt x="161" y="366"/>
                      <a:pt x="159" y="366"/>
                    </a:cubicBezTo>
                    <a:cubicBezTo>
                      <a:pt x="159" y="366"/>
                      <a:pt x="159" y="366"/>
                      <a:pt x="159" y="366"/>
                    </a:cubicBezTo>
                    <a:moveTo>
                      <a:pt x="151" y="355"/>
                    </a:moveTo>
                    <a:cubicBezTo>
                      <a:pt x="151" y="353"/>
                      <a:pt x="150" y="350"/>
                      <a:pt x="150" y="348"/>
                    </a:cubicBezTo>
                    <a:cubicBezTo>
                      <a:pt x="150" y="345"/>
                      <a:pt x="150" y="341"/>
                      <a:pt x="151" y="337"/>
                    </a:cubicBezTo>
                    <a:cubicBezTo>
                      <a:pt x="152" y="340"/>
                      <a:pt x="153" y="342"/>
                      <a:pt x="154" y="344"/>
                    </a:cubicBezTo>
                    <a:cubicBezTo>
                      <a:pt x="154" y="345"/>
                      <a:pt x="155" y="348"/>
                      <a:pt x="154" y="349"/>
                    </a:cubicBezTo>
                    <a:cubicBezTo>
                      <a:pt x="153" y="351"/>
                      <a:pt x="152" y="353"/>
                      <a:pt x="151" y="355"/>
                    </a:cubicBezTo>
                    <a:moveTo>
                      <a:pt x="144" y="332"/>
                    </a:moveTo>
                    <a:cubicBezTo>
                      <a:pt x="143" y="332"/>
                      <a:pt x="143" y="332"/>
                      <a:pt x="143" y="332"/>
                    </a:cubicBezTo>
                    <a:cubicBezTo>
                      <a:pt x="143" y="332"/>
                      <a:pt x="142" y="330"/>
                      <a:pt x="142" y="329"/>
                    </a:cubicBezTo>
                    <a:cubicBezTo>
                      <a:pt x="143" y="328"/>
                      <a:pt x="145" y="327"/>
                      <a:pt x="146" y="327"/>
                    </a:cubicBezTo>
                    <a:cubicBezTo>
                      <a:pt x="146" y="327"/>
                      <a:pt x="146" y="327"/>
                      <a:pt x="146" y="327"/>
                    </a:cubicBezTo>
                    <a:cubicBezTo>
                      <a:pt x="146" y="327"/>
                      <a:pt x="147" y="329"/>
                      <a:pt x="147" y="331"/>
                    </a:cubicBezTo>
                    <a:cubicBezTo>
                      <a:pt x="146" y="332"/>
                      <a:pt x="145" y="332"/>
                      <a:pt x="144" y="332"/>
                    </a:cubicBezTo>
                    <a:moveTo>
                      <a:pt x="179" y="332"/>
                    </a:moveTo>
                    <a:cubicBezTo>
                      <a:pt x="179" y="332"/>
                      <a:pt x="179" y="332"/>
                      <a:pt x="179" y="332"/>
                    </a:cubicBezTo>
                    <a:cubicBezTo>
                      <a:pt x="177" y="331"/>
                      <a:pt x="176" y="329"/>
                      <a:pt x="175" y="327"/>
                    </a:cubicBezTo>
                    <a:cubicBezTo>
                      <a:pt x="175" y="326"/>
                      <a:pt x="176" y="324"/>
                      <a:pt x="176" y="322"/>
                    </a:cubicBezTo>
                    <a:cubicBezTo>
                      <a:pt x="178" y="325"/>
                      <a:pt x="179" y="327"/>
                      <a:pt x="181" y="330"/>
                    </a:cubicBezTo>
                    <a:cubicBezTo>
                      <a:pt x="180" y="331"/>
                      <a:pt x="179" y="332"/>
                      <a:pt x="179" y="332"/>
                    </a:cubicBezTo>
                    <a:moveTo>
                      <a:pt x="161" y="332"/>
                    </a:moveTo>
                    <a:cubicBezTo>
                      <a:pt x="161" y="332"/>
                      <a:pt x="161" y="332"/>
                      <a:pt x="161" y="332"/>
                    </a:cubicBezTo>
                    <a:cubicBezTo>
                      <a:pt x="160" y="330"/>
                      <a:pt x="159" y="327"/>
                      <a:pt x="159" y="324"/>
                    </a:cubicBezTo>
                    <a:cubicBezTo>
                      <a:pt x="159" y="324"/>
                      <a:pt x="160" y="323"/>
                      <a:pt x="160" y="322"/>
                    </a:cubicBezTo>
                    <a:cubicBezTo>
                      <a:pt x="161" y="325"/>
                      <a:pt x="163" y="327"/>
                      <a:pt x="164" y="330"/>
                    </a:cubicBezTo>
                    <a:cubicBezTo>
                      <a:pt x="163" y="331"/>
                      <a:pt x="162" y="332"/>
                      <a:pt x="161" y="332"/>
                    </a:cubicBezTo>
                    <a:moveTo>
                      <a:pt x="160" y="299"/>
                    </a:moveTo>
                    <a:cubicBezTo>
                      <a:pt x="160" y="298"/>
                      <a:pt x="159" y="298"/>
                      <a:pt x="159" y="297"/>
                    </a:cubicBezTo>
                    <a:cubicBezTo>
                      <a:pt x="159" y="296"/>
                      <a:pt x="160" y="295"/>
                      <a:pt x="160" y="293"/>
                    </a:cubicBezTo>
                    <a:cubicBezTo>
                      <a:pt x="161" y="295"/>
                      <a:pt x="161" y="295"/>
                      <a:pt x="161" y="295"/>
                    </a:cubicBezTo>
                    <a:cubicBezTo>
                      <a:pt x="161" y="297"/>
                      <a:pt x="160" y="298"/>
                      <a:pt x="160" y="299"/>
                    </a:cubicBezTo>
                    <a:moveTo>
                      <a:pt x="143" y="299"/>
                    </a:moveTo>
                    <a:cubicBezTo>
                      <a:pt x="142" y="297"/>
                      <a:pt x="142" y="297"/>
                      <a:pt x="142" y="297"/>
                    </a:cubicBezTo>
                    <a:cubicBezTo>
                      <a:pt x="143" y="296"/>
                      <a:pt x="143" y="294"/>
                      <a:pt x="143" y="293"/>
                    </a:cubicBezTo>
                    <a:cubicBezTo>
                      <a:pt x="144" y="294"/>
                      <a:pt x="144" y="295"/>
                      <a:pt x="144" y="295"/>
                    </a:cubicBezTo>
                    <a:cubicBezTo>
                      <a:pt x="144" y="296"/>
                      <a:pt x="144" y="298"/>
                      <a:pt x="143" y="299"/>
                    </a:cubicBezTo>
                    <a:moveTo>
                      <a:pt x="178" y="299"/>
                    </a:moveTo>
                    <a:cubicBezTo>
                      <a:pt x="178" y="299"/>
                      <a:pt x="176" y="296"/>
                      <a:pt x="176" y="295"/>
                    </a:cubicBezTo>
                    <a:cubicBezTo>
                      <a:pt x="176" y="292"/>
                      <a:pt x="177" y="289"/>
                      <a:pt x="178" y="285"/>
                    </a:cubicBezTo>
                    <a:cubicBezTo>
                      <a:pt x="179" y="289"/>
                      <a:pt x="181" y="291"/>
                      <a:pt x="181" y="292"/>
                    </a:cubicBezTo>
                    <a:cubicBezTo>
                      <a:pt x="180" y="295"/>
                      <a:pt x="179" y="297"/>
                      <a:pt x="178" y="299"/>
                    </a:cubicBezTo>
                    <a:cubicBezTo>
                      <a:pt x="178" y="299"/>
                      <a:pt x="178" y="299"/>
                      <a:pt x="178" y="299"/>
                    </a:cubicBezTo>
                    <a:moveTo>
                      <a:pt x="152" y="277"/>
                    </a:moveTo>
                    <a:cubicBezTo>
                      <a:pt x="151" y="275"/>
                      <a:pt x="151" y="274"/>
                      <a:pt x="151" y="273"/>
                    </a:cubicBezTo>
                    <a:cubicBezTo>
                      <a:pt x="151" y="272"/>
                      <a:pt x="151" y="272"/>
                      <a:pt x="152" y="271"/>
                    </a:cubicBezTo>
                    <a:cubicBezTo>
                      <a:pt x="152" y="272"/>
                      <a:pt x="152" y="273"/>
                      <a:pt x="153" y="275"/>
                    </a:cubicBezTo>
                    <a:cubicBezTo>
                      <a:pt x="152" y="277"/>
                      <a:pt x="152" y="277"/>
                      <a:pt x="152" y="277"/>
                    </a:cubicBezTo>
                    <a:moveTo>
                      <a:pt x="143" y="270"/>
                    </a:moveTo>
                    <a:cubicBezTo>
                      <a:pt x="142" y="267"/>
                      <a:pt x="139" y="264"/>
                      <a:pt x="140" y="262"/>
                    </a:cubicBezTo>
                    <a:cubicBezTo>
                      <a:pt x="140" y="259"/>
                      <a:pt x="142" y="257"/>
                      <a:pt x="144" y="254"/>
                    </a:cubicBezTo>
                    <a:cubicBezTo>
                      <a:pt x="145" y="256"/>
                      <a:pt x="147" y="260"/>
                      <a:pt x="147" y="262"/>
                    </a:cubicBezTo>
                    <a:cubicBezTo>
                      <a:pt x="147" y="265"/>
                      <a:pt x="144" y="267"/>
                      <a:pt x="143" y="270"/>
                    </a:cubicBezTo>
                    <a:moveTo>
                      <a:pt x="170" y="252"/>
                    </a:moveTo>
                    <a:cubicBezTo>
                      <a:pt x="170" y="252"/>
                      <a:pt x="169" y="252"/>
                      <a:pt x="169" y="252"/>
                    </a:cubicBezTo>
                    <a:cubicBezTo>
                      <a:pt x="168" y="252"/>
                      <a:pt x="166" y="248"/>
                      <a:pt x="165" y="246"/>
                    </a:cubicBezTo>
                    <a:cubicBezTo>
                      <a:pt x="166" y="243"/>
                      <a:pt x="167" y="239"/>
                      <a:pt x="169" y="238"/>
                    </a:cubicBezTo>
                    <a:cubicBezTo>
                      <a:pt x="169" y="238"/>
                      <a:pt x="169" y="238"/>
                      <a:pt x="169" y="238"/>
                    </a:cubicBezTo>
                    <a:cubicBezTo>
                      <a:pt x="170" y="238"/>
                      <a:pt x="171" y="243"/>
                      <a:pt x="174" y="248"/>
                    </a:cubicBezTo>
                    <a:cubicBezTo>
                      <a:pt x="173" y="250"/>
                      <a:pt x="171" y="252"/>
                      <a:pt x="170" y="252"/>
                    </a:cubicBezTo>
                    <a:moveTo>
                      <a:pt x="177" y="233"/>
                    </a:moveTo>
                    <a:cubicBezTo>
                      <a:pt x="175" y="231"/>
                      <a:pt x="174" y="230"/>
                      <a:pt x="173" y="229"/>
                    </a:cubicBezTo>
                    <a:cubicBezTo>
                      <a:pt x="175" y="228"/>
                      <a:pt x="176" y="227"/>
                      <a:pt x="178" y="226"/>
                    </a:cubicBezTo>
                    <a:cubicBezTo>
                      <a:pt x="178" y="226"/>
                      <a:pt x="178" y="226"/>
                      <a:pt x="178" y="226"/>
                    </a:cubicBezTo>
                    <a:cubicBezTo>
                      <a:pt x="179" y="226"/>
                      <a:pt x="180" y="228"/>
                      <a:pt x="181" y="229"/>
                    </a:cubicBezTo>
                    <a:cubicBezTo>
                      <a:pt x="180" y="230"/>
                      <a:pt x="178" y="231"/>
                      <a:pt x="177" y="233"/>
                    </a:cubicBezTo>
                    <a:moveTo>
                      <a:pt x="144" y="232"/>
                    </a:moveTo>
                    <a:cubicBezTo>
                      <a:pt x="143" y="230"/>
                      <a:pt x="143" y="229"/>
                      <a:pt x="143" y="228"/>
                    </a:cubicBezTo>
                    <a:cubicBezTo>
                      <a:pt x="144" y="226"/>
                      <a:pt x="144" y="226"/>
                      <a:pt x="144" y="226"/>
                    </a:cubicBezTo>
                    <a:cubicBezTo>
                      <a:pt x="144" y="227"/>
                      <a:pt x="144" y="229"/>
                      <a:pt x="144" y="230"/>
                    </a:cubicBezTo>
                    <a:cubicBezTo>
                      <a:pt x="144" y="230"/>
                      <a:pt x="144" y="231"/>
                      <a:pt x="144" y="232"/>
                    </a:cubicBezTo>
                    <a:moveTo>
                      <a:pt x="156" y="237"/>
                    </a:moveTo>
                    <a:cubicBezTo>
                      <a:pt x="156" y="237"/>
                      <a:pt x="157" y="236"/>
                      <a:pt x="157" y="235"/>
                    </a:cubicBezTo>
                    <a:cubicBezTo>
                      <a:pt x="157" y="235"/>
                      <a:pt x="156" y="235"/>
                      <a:pt x="156" y="235"/>
                    </a:cubicBezTo>
                    <a:cubicBezTo>
                      <a:pt x="157" y="230"/>
                      <a:pt x="158" y="225"/>
                      <a:pt x="160" y="219"/>
                    </a:cubicBezTo>
                    <a:cubicBezTo>
                      <a:pt x="159" y="224"/>
                      <a:pt x="159" y="228"/>
                      <a:pt x="158" y="232"/>
                    </a:cubicBezTo>
                    <a:cubicBezTo>
                      <a:pt x="160" y="229"/>
                      <a:pt x="162" y="227"/>
                      <a:pt x="163" y="227"/>
                    </a:cubicBezTo>
                    <a:cubicBezTo>
                      <a:pt x="163" y="227"/>
                      <a:pt x="164" y="229"/>
                      <a:pt x="164" y="230"/>
                    </a:cubicBezTo>
                    <a:cubicBezTo>
                      <a:pt x="165" y="232"/>
                      <a:pt x="163" y="237"/>
                      <a:pt x="162" y="237"/>
                    </a:cubicBezTo>
                    <a:cubicBezTo>
                      <a:pt x="161" y="237"/>
                      <a:pt x="161" y="237"/>
                      <a:pt x="161" y="237"/>
                    </a:cubicBezTo>
                    <a:cubicBezTo>
                      <a:pt x="160" y="237"/>
                      <a:pt x="159" y="236"/>
                      <a:pt x="158" y="236"/>
                    </a:cubicBezTo>
                    <a:cubicBezTo>
                      <a:pt x="158" y="246"/>
                      <a:pt x="158" y="250"/>
                      <a:pt x="159" y="254"/>
                    </a:cubicBezTo>
                    <a:cubicBezTo>
                      <a:pt x="159" y="255"/>
                      <a:pt x="159" y="255"/>
                      <a:pt x="159" y="255"/>
                    </a:cubicBezTo>
                    <a:cubicBezTo>
                      <a:pt x="160" y="255"/>
                      <a:pt x="160" y="254"/>
                      <a:pt x="160" y="254"/>
                    </a:cubicBezTo>
                    <a:cubicBezTo>
                      <a:pt x="160" y="254"/>
                      <a:pt x="160" y="254"/>
                      <a:pt x="160" y="254"/>
                    </a:cubicBezTo>
                    <a:cubicBezTo>
                      <a:pt x="162" y="256"/>
                      <a:pt x="163" y="259"/>
                      <a:pt x="166" y="262"/>
                    </a:cubicBezTo>
                    <a:cubicBezTo>
                      <a:pt x="163" y="260"/>
                      <a:pt x="161" y="258"/>
                      <a:pt x="160" y="257"/>
                    </a:cubicBezTo>
                    <a:cubicBezTo>
                      <a:pt x="163" y="264"/>
                      <a:pt x="163" y="265"/>
                      <a:pt x="162" y="265"/>
                    </a:cubicBezTo>
                    <a:cubicBezTo>
                      <a:pt x="162" y="265"/>
                      <a:pt x="162" y="265"/>
                      <a:pt x="161" y="265"/>
                    </a:cubicBezTo>
                    <a:cubicBezTo>
                      <a:pt x="159" y="265"/>
                      <a:pt x="159" y="261"/>
                      <a:pt x="159" y="257"/>
                    </a:cubicBezTo>
                    <a:cubicBezTo>
                      <a:pt x="159" y="257"/>
                      <a:pt x="159" y="256"/>
                      <a:pt x="159" y="256"/>
                    </a:cubicBezTo>
                    <a:cubicBezTo>
                      <a:pt x="157" y="254"/>
                      <a:pt x="156" y="254"/>
                      <a:pt x="155" y="254"/>
                    </a:cubicBezTo>
                    <a:cubicBezTo>
                      <a:pt x="155" y="254"/>
                      <a:pt x="155" y="254"/>
                      <a:pt x="155" y="254"/>
                    </a:cubicBezTo>
                    <a:cubicBezTo>
                      <a:pt x="154" y="254"/>
                      <a:pt x="154" y="254"/>
                      <a:pt x="154" y="254"/>
                    </a:cubicBezTo>
                    <a:cubicBezTo>
                      <a:pt x="152" y="254"/>
                      <a:pt x="151" y="253"/>
                      <a:pt x="150" y="247"/>
                    </a:cubicBezTo>
                    <a:cubicBezTo>
                      <a:pt x="150" y="239"/>
                      <a:pt x="152" y="237"/>
                      <a:pt x="154" y="237"/>
                    </a:cubicBezTo>
                    <a:cubicBezTo>
                      <a:pt x="155" y="237"/>
                      <a:pt x="155" y="237"/>
                      <a:pt x="156" y="237"/>
                    </a:cubicBezTo>
                    <a:moveTo>
                      <a:pt x="169" y="216"/>
                    </a:moveTo>
                    <a:cubicBezTo>
                      <a:pt x="169" y="215"/>
                      <a:pt x="168" y="213"/>
                      <a:pt x="168" y="211"/>
                    </a:cubicBezTo>
                    <a:cubicBezTo>
                      <a:pt x="169" y="211"/>
                      <a:pt x="169" y="210"/>
                      <a:pt x="170" y="210"/>
                    </a:cubicBezTo>
                    <a:cubicBezTo>
                      <a:pt x="170" y="210"/>
                      <a:pt x="170" y="210"/>
                      <a:pt x="170" y="210"/>
                    </a:cubicBezTo>
                    <a:cubicBezTo>
                      <a:pt x="171" y="210"/>
                      <a:pt x="172" y="212"/>
                      <a:pt x="173" y="213"/>
                    </a:cubicBezTo>
                    <a:cubicBezTo>
                      <a:pt x="172" y="214"/>
                      <a:pt x="171" y="214"/>
                      <a:pt x="169" y="216"/>
                    </a:cubicBezTo>
                    <a:moveTo>
                      <a:pt x="187" y="216"/>
                    </a:moveTo>
                    <a:cubicBezTo>
                      <a:pt x="186" y="214"/>
                      <a:pt x="185" y="213"/>
                      <a:pt x="184" y="212"/>
                    </a:cubicBezTo>
                    <a:cubicBezTo>
                      <a:pt x="186" y="210"/>
                      <a:pt x="187" y="207"/>
                      <a:pt x="189" y="205"/>
                    </a:cubicBezTo>
                    <a:cubicBezTo>
                      <a:pt x="189" y="206"/>
                      <a:pt x="190" y="208"/>
                      <a:pt x="190" y="209"/>
                    </a:cubicBezTo>
                    <a:cubicBezTo>
                      <a:pt x="189" y="212"/>
                      <a:pt x="188" y="214"/>
                      <a:pt x="187" y="216"/>
                    </a:cubicBezTo>
                    <a:moveTo>
                      <a:pt x="152" y="220"/>
                    </a:moveTo>
                    <a:cubicBezTo>
                      <a:pt x="152" y="218"/>
                      <a:pt x="151" y="216"/>
                      <a:pt x="151" y="214"/>
                    </a:cubicBezTo>
                    <a:cubicBezTo>
                      <a:pt x="151" y="210"/>
                      <a:pt x="151" y="207"/>
                      <a:pt x="151" y="203"/>
                    </a:cubicBezTo>
                    <a:cubicBezTo>
                      <a:pt x="153" y="206"/>
                      <a:pt x="154" y="207"/>
                      <a:pt x="155" y="209"/>
                    </a:cubicBezTo>
                    <a:cubicBezTo>
                      <a:pt x="155" y="211"/>
                      <a:pt x="155" y="213"/>
                      <a:pt x="155" y="215"/>
                    </a:cubicBezTo>
                    <a:cubicBezTo>
                      <a:pt x="154" y="217"/>
                      <a:pt x="153" y="219"/>
                      <a:pt x="152" y="220"/>
                    </a:cubicBezTo>
                    <a:moveTo>
                      <a:pt x="181" y="198"/>
                    </a:moveTo>
                    <a:cubicBezTo>
                      <a:pt x="179" y="198"/>
                      <a:pt x="178" y="198"/>
                      <a:pt x="177" y="197"/>
                    </a:cubicBezTo>
                    <a:cubicBezTo>
                      <a:pt x="177" y="194"/>
                      <a:pt x="177" y="194"/>
                      <a:pt x="177" y="194"/>
                    </a:cubicBezTo>
                    <a:cubicBezTo>
                      <a:pt x="177" y="194"/>
                      <a:pt x="178" y="193"/>
                      <a:pt x="179" y="193"/>
                    </a:cubicBezTo>
                    <a:cubicBezTo>
                      <a:pt x="179" y="193"/>
                      <a:pt x="180" y="194"/>
                      <a:pt x="181" y="194"/>
                    </a:cubicBezTo>
                    <a:cubicBezTo>
                      <a:pt x="181" y="194"/>
                      <a:pt x="181" y="196"/>
                      <a:pt x="181" y="198"/>
                    </a:cubicBezTo>
                    <a:moveTo>
                      <a:pt x="160" y="198"/>
                    </a:moveTo>
                    <a:cubicBezTo>
                      <a:pt x="160" y="197"/>
                      <a:pt x="160" y="196"/>
                      <a:pt x="160" y="194"/>
                    </a:cubicBezTo>
                    <a:cubicBezTo>
                      <a:pt x="160" y="194"/>
                      <a:pt x="160" y="193"/>
                      <a:pt x="160" y="193"/>
                    </a:cubicBezTo>
                    <a:cubicBezTo>
                      <a:pt x="161" y="194"/>
                      <a:pt x="161" y="195"/>
                      <a:pt x="161" y="196"/>
                    </a:cubicBezTo>
                    <a:cubicBezTo>
                      <a:pt x="160" y="198"/>
                      <a:pt x="160" y="198"/>
                      <a:pt x="160" y="198"/>
                    </a:cubicBezTo>
                    <a:moveTo>
                      <a:pt x="144" y="204"/>
                    </a:moveTo>
                    <a:cubicBezTo>
                      <a:pt x="143" y="201"/>
                      <a:pt x="141" y="199"/>
                      <a:pt x="140" y="196"/>
                    </a:cubicBezTo>
                    <a:cubicBezTo>
                      <a:pt x="142" y="193"/>
                      <a:pt x="143" y="190"/>
                      <a:pt x="145" y="187"/>
                    </a:cubicBezTo>
                    <a:cubicBezTo>
                      <a:pt x="145" y="187"/>
                      <a:pt x="145" y="187"/>
                      <a:pt x="145" y="187"/>
                    </a:cubicBezTo>
                    <a:cubicBezTo>
                      <a:pt x="146" y="187"/>
                      <a:pt x="147" y="189"/>
                      <a:pt x="149" y="191"/>
                    </a:cubicBezTo>
                    <a:cubicBezTo>
                      <a:pt x="147" y="196"/>
                      <a:pt x="145" y="200"/>
                      <a:pt x="144" y="204"/>
                    </a:cubicBezTo>
                    <a:moveTo>
                      <a:pt x="171" y="181"/>
                    </a:move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0" y="180"/>
                      <a:pt x="168" y="178"/>
                      <a:pt x="168" y="176"/>
                    </a:cubicBezTo>
                    <a:cubicBezTo>
                      <a:pt x="167" y="175"/>
                      <a:pt x="168" y="173"/>
                      <a:pt x="168" y="171"/>
                    </a:cubicBezTo>
                    <a:cubicBezTo>
                      <a:pt x="170" y="173"/>
                      <a:pt x="172" y="176"/>
                      <a:pt x="173" y="178"/>
                    </a:cubicBezTo>
                    <a:cubicBezTo>
                      <a:pt x="172" y="180"/>
                      <a:pt x="171" y="181"/>
                      <a:pt x="171" y="181"/>
                    </a:cubicBezTo>
                    <a:moveTo>
                      <a:pt x="188" y="181"/>
                    </a:moveTo>
                    <a:cubicBezTo>
                      <a:pt x="188" y="181"/>
                      <a:pt x="188" y="181"/>
                      <a:pt x="188" y="181"/>
                    </a:cubicBezTo>
                    <a:cubicBezTo>
                      <a:pt x="187" y="180"/>
                      <a:pt x="185" y="179"/>
                      <a:pt x="184" y="177"/>
                    </a:cubicBezTo>
                    <a:cubicBezTo>
                      <a:pt x="184" y="176"/>
                      <a:pt x="185" y="172"/>
                      <a:pt x="186" y="170"/>
                    </a:cubicBezTo>
                    <a:cubicBezTo>
                      <a:pt x="187" y="173"/>
                      <a:pt x="188" y="175"/>
                      <a:pt x="190" y="178"/>
                    </a:cubicBezTo>
                    <a:cubicBezTo>
                      <a:pt x="189" y="179"/>
                      <a:pt x="189" y="181"/>
                      <a:pt x="188" y="181"/>
                    </a:cubicBezTo>
                    <a:moveTo>
                      <a:pt x="160" y="164"/>
                    </a:moveTo>
                    <a:cubicBezTo>
                      <a:pt x="159" y="162"/>
                      <a:pt x="159" y="162"/>
                      <a:pt x="159" y="162"/>
                    </a:cubicBezTo>
                    <a:cubicBezTo>
                      <a:pt x="160" y="161"/>
                      <a:pt x="160" y="160"/>
                      <a:pt x="161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60"/>
                      <a:pt x="162" y="161"/>
                      <a:pt x="162" y="162"/>
                    </a:cubicBezTo>
                    <a:cubicBezTo>
                      <a:pt x="161" y="162"/>
                      <a:pt x="161" y="163"/>
                      <a:pt x="160" y="164"/>
                    </a:cubicBezTo>
                    <a:moveTo>
                      <a:pt x="145" y="164"/>
                    </a:moveTo>
                    <a:cubicBezTo>
                      <a:pt x="145" y="164"/>
                      <a:pt x="145" y="164"/>
                      <a:pt x="145" y="164"/>
                    </a:cubicBezTo>
                    <a:cubicBezTo>
                      <a:pt x="144" y="163"/>
                      <a:pt x="143" y="160"/>
                      <a:pt x="142" y="158"/>
                    </a:cubicBezTo>
                    <a:cubicBezTo>
                      <a:pt x="143" y="156"/>
                      <a:pt x="144" y="154"/>
                      <a:pt x="145" y="154"/>
                    </a:cubicBezTo>
                    <a:cubicBezTo>
                      <a:pt x="145" y="154"/>
                      <a:pt x="145" y="154"/>
                      <a:pt x="145" y="154"/>
                    </a:cubicBezTo>
                    <a:cubicBezTo>
                      <a:pt x="146" y="154"/>
                      <a:pt x="147" y="157"/>
                      <a:pt x="149" y="160"/>
                    </a:cubicBezTo>
                    <a:cubicBezTo>
                      <a:pt x="147" y="162"/>
                      <a:pt x="146" y="164"/>
                      <a:pt x="145" y="164"/>
                    </a:cubicBezTo>
                    <a:moveTo>
                      <a:pt x="178" y="165"/>
                    </a:moveTo>
                    <a:cubicBezTo>
                      <a:pt x="177" y="163"/>
                      <a:pt x="176" y="161"/>
                      <a:pt x="176" y="159"/>
                    </a:cubicBezTo>
                    <a:cubicBezTo>
                      <a:pt x="176" y="157"/>
                      <a:pt x="178" y="154"/>
                      <a:pt x="179" y="150"/>
                    </a:cubicBezTo>
                    <a:cubicBezTo>
                      <a:pt x="180" y="155"/>
                      <a:pt x="182" y="158"/>
                      <a:pt x="181" y="159"/>
                    </a:cubicBezTo>
                    <a:cubicBezTo>
                      <a:pt x="181" y="161"/>
                      <a:pt x="179" y="163"/>
                      <a:pt x="178" y="165"/>
                    </a:cubicBezTo>
                    <a:moveTo>
                      <a:pt x="149" y="147"/>
                    </a:moveTo>
                    <a:cubicBezTo>
                      <a:pt x="149" y="147"/>
                      <a:pt x="148" y="145"/>
                      <a:pt x="148" y="145"/>
                    </a:cubicBezTo>
                    <a:cubicBezTo>
                      <a:pt x="149" y="144"/>
                      <a:pt x="149" y="143"/>
                      <a:pt x="150" y="143"/>
                    </a:cubicBezTo>
                    <a:cubicBezTo>
                      <a:pt x="150" y="143"/>
                      <a:pt x="150" y="143"/>
                      <a:pt x="150" y="143"/>
                    </a:cubicBezTo>
                    <a:cubicBezTo>
                      <a:pt x="150" y="143"/>
                      <a:pt x="150" y="144"/>
                      <a:pt x="151" y="145"/>
                    </a:cubicBezTo>
                    <a:cubicBezTo>
                      <a:pt x="150" y="146"/>
                      <a:pt x="150" y="146"/>
                      <a:pt x="149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moveTo>
                      <a:pt x="172" y="148"/>
                    </a:moveTo>
                    <a:cubicBezTo>
                      <a:pt x="171" y="147"/>
                      <a:pt x="170" y="147"/>
                      <a:pt x="169" y="147"/>
                    </a:cubicBezTo>
                    <a:cubicBezTo>
                      <a:pt x="169" y="143"/>
                      <a:pt x="169" y="143"/>
                      <a:pt x="169" y="143"/>
                    </a:cubicBezTo>
                    <a:cubicBezTo>
                      <a:pt x="169" y="143"/>
                      <a:pt x="170" y="143"/>
                      <a:pt x="170" y="143"/>
                    </a:cubicBezTo>
                    <a:cubicBezTo>
                      <a:pt x="171" y="143"/>
                      <a:pt x="172" y="143"/>
                      <a:pt x="172" y="143"/>
                    </a:cubicBezTo>
                    <a:cubicBezTo>
                      <a:pt x="172" y="143"/>
                      <a:pt x="172" y="146"/>
                      <a:pt x="172" y="148"/>
                    </a:cubicBezTo>
                    <a:moveTo>
                      <a:pt x="145" y="131"/>
                    </a:moveTo>
                    <a:cubicBezTo>
                      <a:pt x="144" y="130"/>
                      <a:pt x="143" y="129"/>
                      <a:pt x="142" y="128"/>
                    </a:cubicBezTo>
                    <a:cubicBezTo>
                      <a:pt x="144" y="127"/>
                      <a:pt x="145" y="126"/>
                      <a:pt x="146" y="125"/>
                    </a:cubicBezTo>
                    <a:cubicBezTo>
                      <a:pt x="146" y="125"/>
                      <a:pt x="146" y="125"/>
                      <a:pt x="146" y="125"/>
                    </a:cubicBezTo>
                    <a:cubicBezTo>
                      <a:pt x="147" y="125"/>
                      <a:pt x="147" y="127"/>
                      <a:pt x="148" y="128"/>
                    </a:cubicBezTo>
                    <a:cubicBezTo>
                      <a:pt x="147" y="129"/>
                      <a:pt x="146" y="130"/>
                      <a:pt x="145" y="131"/>
                    </a:cubicBezTo>
                    <a:moveTo>
                      <a:pt x="161" y="131"/>
                    </a:moveTo>
                    <a:cubicBezTo>
                      <a:pt x="160" y="129"/>
                      <a:pt x="160" y="129"/>
                      <a:pt x="160" y="129"/>
                    </a:cubicBezTo>
                    <a:cubicBezTo>
                      <a:pt x="160" y="128"/>
                      <a:pt x="160" y="127"/>
                      <a:pt x="161" y="125"/>
                    </a:cubicBezTo>
                    <a:cubicBezTo>
                      <a:pt x="161" y="126"/>
                      <a:pt x="162" y="127"/>
                      <a:pt x="161" y="127"/>
                    </a:cubicBezTo>
                    <a:cubicBezTo>
                      <a:pt x="161" y="128"/>
                      <a:pt x="161" y="130"/>
                      <a:pt x="161" y="131"/>
                    </a:cubicBezTo>
                    <a:moveTo>
                      <a:pt x="168" y="115"/>
                    </a:moveTo>
                    <a:cubicBezTo>
                      <a:pt x="167" y="114"/>
                      <a:pt x="166" y="112"/>
                      <a:pt x="165" y="111"/>
                    </a:cubicBezTo>
                    <a:cubicBezTo>
                      <a:pt x="166" y="109"/>
                      <a:pt x="168" y="105"/>
                      <a:pt x="170" y="105"/>
                    </a:cubicBezTo>
                    <a:cubicBezTo>
                      <a:pt x="170" y="105"/>
                      <a:pt x="170" y="105"/>
                      <a:pt x="170" y="105"/>
                    </a:cubicBezTo>
                    <a:cubicBezTo>
                      <a:pt x="171" y="105"/>
                      <a:pt x="172" y="109"/>
                      <a:pt x="173" y="112"/>
                    </a:cubicBezTo>
                    <a:cubicBezTo>
                      <a:pt x="172" y="113"/>
                      <a:pt x="170" y="114"/>
                      <a:pt x="168" y="115"/>
                    </a:cubicBezTo>
                    <a:moveTo>
                      <a:pt x="153" y="116"/>
                    </a:moveTo>
                    <a:cubicBezTo>
                      <a:pt x="151" y="114"/>
                      <a:pt x="150" y="112"/>
                      <a:pt x="148" y="111"/>
                    </a:cubicBezTo>
                    <a:cubicBezTo>
                      <a:pt x="150" y="108"/>
                      <a:pt x="151" y="104"/>
                      <a:pt x="152" y="104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3" y="104"/>
                      <a:pt x="155" y="108"/>
                      <a:pt x="156" y="110"/>
                    </a:cubicBezTo>
                    <a:cubicBezTo>
                      <a:pt x="155" y="112"/>
                      <a:pt x="154" y="114"/>
                      <a:pt x="153" y="116"/>
                    </a:cubicBezTo>
                    <a:moveTo>
                      <a:pt x="163" y="97"/>
                    </a:moveTo>
                    <a:cubicBezTo>
                      <a:pt x="163" y="97"/>
                      <a:pt x="163" y="97"/>
                      <a:pt x="163" y="97"/>
                    </a:cubicBezTo>
                    <a:cubicBezTo>
                      <a:pt x="161" y="96"/>
                      <a:pt x="160" y="94"/>
                      <a:pt x="159" y="92"/>
                    </a:cubicBezTo>
                    <a:cubicBezTo>
                      <a:pt x="159" y="91"/>
                      <a:pt x="160" y="89"/>
                      <a:pt x="161" y="87"/>
                    </a:cubicBezTo>
                    <a:cubicBezTo>
                      <a:pt x="162" y="89"/>
                      <a:pt x="164" y="92"/>
                      <a:pt x="165" y="94"/>
                    </a:cubicBezTo>
                    <a:cubicBezTo>
                      <a:pt x="164" y="95"/>
                      <a:pt x="163" y="97"/>
                      <a:pt x="163" y="97"/>
                    </a:cubicBezTo>
                    <a:moveTo>
                      <a:pt x="143" y="102"/>
                    </a:moveTo>
                    <a:cubicBezTo>
                      <a:pt x="142" y="99"/>
                      <a:pt x="141" y="97"/>
                      <a:pt x="140" y="94"/>
                    </a:cubicBezTo>
                    <a:cubicBezTo>
                      <a:pt x="142" y="91"/>
                      <a:pt x="144" y="88"/>
                      <a:pt x="146" y="84"/>
                    </a:cubicBezTo>
                    <a:cubicBezTo>
                      <a:pt x="147" y="88"/>
                      <a:pt x="148" y="91"/>
                      <a:pt x="148" y="91"/>
                    </a:cubicBezTo>
                    <a:cubicBezTo>
                      <a:pt x="147" y="95"/>
                      <a:pt x="145" y="99"/>
                      <a:pt x="143" y="102"/>
                    </a:cubicBezTo>
                    <a:moveTo>
                      <a:pt x="149" y="81"/>
                    </a:moveTo>
                    <a:cubicBezTo>
                      <a:pt x="148" y="79"/>
                      <a:pt x="148" y="79"/>
                      <a:pt x="148" y="79"/>
                    </a:cubicBezTo>
                    <a:cubicBezTo>
                      <a:pt x="149" y="77"/>
                      <a:pt x="149" y="76"/>
                      <a:pt x="150" y="75"/>
                    </a:cubicBezTo>
                    <a:cubicBezTo>
                      <a:pt x="150" y="76"/>
                      <a:pt x="150" y="76"/>
                      <a:pt x="150" y="77"/>
                    </a:cubicBezTo>
                    <a:cubicBezTo>
                      <a:pt x="150" y="78"/>
                      <a:pt x="150" y="79"/>
                      <a:pt x="149" y="81"/>
                    </a:cubicBezTo>
                    <a:moveTo>
                      <a:pt x="171" y="80"/>
                    </a:moveTo>
                    <a:cubicBezTo>
                      <a:pt x="171" y="80"/>
                      <a:pt x="171" y="80"/>
                      <a:pt x="171" y="80"/>
                    </a:cubicBezTo>
                    <a:cubicBezTo>
                      <a:pt x="170" y="80"/>
                      <a:pt x="169" y="79"/>
                      <a:pt x="168" y="78"/>
                    </a:cubicBezTo>
                    <a:cubicBezTo>
                      <a:pt x="168" y="77"/>
                      <a:pt x="169" y="76"/>
                      <a:pt x="170" y="75"/>
                    </a:cubicBezTo>
                    <a:cubicBezTo>
                      <a:pt x="171" y="75"/>
                      <a:pt x="172" y="77"/>
                      <a:pt x="173" y="78"/>
                    </a:cubicBezTo>
                    <a:cubicBezTo>
                      <a:pt x="173" y="79"/>
                      <a:pt x="172" y="80"/>
                      <a:pt x="171" y="80"/>
                    </a:cubicBezTo>
                    <a:moveTo>
                      <a:pt x="180" y="35"/>
                    </a:moveTo>
                    <a:cubicBezTo>
                      <a:pt x="177" y="35"/>
                      <a:pt x="174" y="39"/>
                      <a:pt x="174" y="43"/>
                    </a:cubicBezTo>
                    <a:cubicBezTo>
                      <a:pt x="173" y="57"/>
                      <a:pt x="168" y="51"/>
                      <a:pt x="166" y="56"/>
                    </a:cubicBezTo>
                    <a:cubicBezTo>
                      <a:pt x="163" y="62"/>
                      <a:pt x="161" y="63"/>
                      <a:pt x="159" y="63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8" y="64"/>
                      <a:pt x="158" y="61"/>
                      <a:pt x="157" y="60"/>
                    </a:cubicBezTo>
                    <a:cubicBezTo>
                      <a:pt x="159" y="57"/>
                      <a:pt x="161" y="55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5" y="56"/>
                      <a:pt x="166" y="56"/>
                    </a:cubicBezTo>
                    <a:cubicBezTo>
                      <a:pt x="165" y="49"/>
                      <a:pt x="165" y="44"/>
                      <a:pt x="164" y="43"/>
                    </a:cubicBezTo>
                    <a:cubicBezTo>
                      <a:pt x="163" y="41"/>
                      <a:pt x="162" y="41"/>
                      <a:pt x="161" y="41"/>
                    </a:cubicBezTo>
                    <a:cubicBezTo>
                      <a:pt x="160" y="41"/>
                      <a:pt x="159" y="41"/>
                      <a:pt x="159" y="42"/>
                    </a:cubicBezTo>
                    <a:cubicBezTo>
                      <a:pt x="156" y="46"/>
                      <a:pt x="153" y="51"/>
                      <a:pt x="151" y="56"/>
                    </a:cubicBezTo>
                    <a:cubicBezTo>
                      <a:pt x="148" y="64"/>
                      <a:pt x="147" y="68"/>
                      <a:pt x="145" y="68"/>
                    </a:cubicBezTo>
                    <a:cubicBezTo>
                      <a:pt x="144" y="68"/>
                      <a:pt x="142" y="66"/>
                      <a:pt x="140" y="64"/>
                    </a:cubicBezTo>
                    <a:cubicBezTo>
                      <a:pt x="139" y="63"/>
                      <a:pt x="138" y="62"/>
                      <a:pt x="137" y="61"/>
                    </a:cubicBezTo>
                    <a:cubicBezTo>
                      <a:pt x="137" y="69"/>
                      <a:pt x="137" y="69"/>
                      <a:pt x="137" y="69"/>
                    </a:cubicBezTo>
                    <a:cubicBezTo>
                      <a:pt x="137" y="69"/>
                      <a:pt x="137" y="69"/>
                      <a:pt x="137" y="69"/>
                    </a:cubicBezTo>
                    <a:cubicBezTo>
                      <a:pt x="142" y="72"/>
                      <a:pt x="139" y="78"/>
                      <a:pt x="139" y="83"/>
                    </a:cubicBezTo>
                    <a:cubicBezTo>
                      <a:pt x="139" y="83"/>
                      <a:pt x="139" y="84"/>
                      <a:pt x="137" y="85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38" y="112"/>
                      <a:pt x="138" y="112"/>
                      <a:pt x="138" y="112"/>
                    </a:cubicBezTo>
                    <a:cubicBezTo>
                      <a:pt x="139" y="112"/>
                      <a:pt x="140" y="114"/>
                      <a:pt x="139" y="115"/>
                    </a:cubicBezTo>
                    <a:cubicBezTo>
                      <a:pt x="139" y="119"/>
                      <a:pt x="138" y="120"/>
                      <a:pt x="137" y="120"/>
                    </a:cubicBezTo>
                    <a:cubicBezTo>
                      <a:pt x="137" y="138"/>
                      <a:pt x="137" y="138"/>
                      <a:pt x="137" y="138"/>
                    </a:cubicBezTo>
                    <a:cubicBezTo>
                      <a:pt x="138" y="139"/>
                      <a:pt x="139" y="140"/>
                      <a:pt x="139" y="141"/>
                    </a:cubicBezTo>
                    <a:cubicBezTo>
                      <a:pt x="140" y="144"/>
                      <a:pt x="140" y="150"/>
                      <a:pt x="139" y="151"/>
                    </a:cubicBezTo>
                    <a:cubicBezTo>
                      <a:pt x="138" y="152"/>
                      <a:pt x="138" y="152"/>
                      <a:pt x="137" y="153"/>
                    </a:cubicBezTo>
                    <a:cubicBezTo>
                      <a:pt x="137" y="309"/>
                      <a:pt x="137" y="309"/>
                      <a:pt x="137" y="309"/>
                    </a:cubicBezTo>
                    <a:cubicBezTo>
                      <a:pt x="138" y="310"/>
                      <a:pt x="139" y="312"/>
                      <a:pt x="139" y="313"/>
                    </a:cubicBezTo>
                    <a:cubicBezTo>
                      <a:pt x="139" y="313"/>
                      <a:pt x="138" y="315"/>
                      <a:pt x="137" y="315"/>
                    </a:cubicBezTo>
                    <a:cubicBezTo>
                      <a:pt x="137" y="442"/>
                      <a:pt x="137" y="442"/>
                      <a:pt x="137" y="442"/>
                    </a:cubicBezTo>
                    <a:cubicBezTo>
                      <a:pt x="138" y="443"/>
                      <a:pt x="138" y="444"/>
                      <a:pt x="138" y="445"/>
                    </a:cubicBezTo>
                    <a:cubicBezTo>
                      <a:pt x="138" y="447"/>
                      <a:pt x="138" y="450"/>
                      <a:pt x="137" y="455"/>
                    </a:cubicBezTo>
                    <a:cubicBezTo>
                      <a:pt x="137" y="581"/>
                      <a:pt x="137" y="581"/>
                      <a:pt x="137" y="581"/>
                    </a:cubicBezTo>
                    <a:cubicBezTo>
                      <a:pt x="137" y="581"/>
                      <a:pt x="138" y="581"/>
                      <a:pt x="138" y="581"/>
                    </a:cubicBezTo>
                    <a:cubicBezTo>
                      <a:pt x="138" y="582"/>
                      <a:pt x="137" y="582"/>
                      <a:pt x="137" y="582"/>
                    </a:cubicBezTo>
                    <a:cubicBezTo>
                      <a:pt x="137" y="632"/>
                      <a:pt x="137" y="632"/>
                      <a:pt x="137" y="632"/>
                    </a:cubicBezTo>
                    <a:cubicBezTo>
                      <a:pt x="139" y="629"/>
                      <a:pt x="141" y="626"/>
                      <a:pt x="144" y="624"/>
                    </a:cubicBezTo>
                    <a:cubicBezTo>
                      <a:pt x="144" y="624"/>
                      <a:pt x="144" y="624"/>
                      <a:pt x="144" y="624"/>
                    </a:cubicBezTo>
                    <a:cubicBezTo>
                      <a:pt x="144" y="624"/>
                      <a:pt x="145" y="629"/>
                      <a:pt x="146" y="632"/>
                    </a:cubicBezTo>
                    <a:cubicBezTo>
                      <a:pt x="145" y="635"/>
                      <a:pt x="144" y="640"/>
                      <a:pt x="143" y="640"/>
                    </a:cubicBezTo>
                    <a:cubicBezTo>
                      <a:pt x="143" y="640"/>
                      <a:pt x="143" y="640"/>
                      <a:pt x="143" y="640"/>
                    </a:cubicBezTo>
                    <a:cubicBezTo>
                      <a:pt x="141" y="638"/>
                      <a:pt x="139" y="635"/>
                      <a:pt x="137" y="632"/>
                    </a:cubicBezTo>
                    <a:cubicBezTo>
                      <a:pt x="137" y="651"/>
                      <a:pt x="137" y="651"/>
                      <a:pt x="137" y="651"/>
                    </a:cubicBezTo>
                    <a:cubicBezTo>
                      <a:pt x="138" y="651"/>
                      <a:pt x="138" y="652"/>
                      <a:pt x="138" y="652"/>
                    </a:cubicBezTo>
                    <a:cubicBezTo>
                      <a:pt x="138" y="652"/>
                      <a:pt x="138" y="653"/>
                      <a:pt x="137" y="653"/>
                    </a:cubicBezTo>
                    <a:cubicBezTo>
                      <a:pt x="137" y="674"/>
                      <a:pt x="137" y="674"/>
                      <a:pt x="137" y="674"/>
                    </a:cubicBezTo>
                    <a:cubicBezTo>
                      <a:pt x="138" y="674"/>
                      <a:pt x="138" y="674"/>
                      <a:pt x="139" y="674"/>
                    </a:cubicBezTo>
                    <a:cubicBezTo>
                      <a:pt x="141" y="674"/>
                      <a:pt x="143" y="674"/>
                      <a:pt x="144" y="674"/>
                    </a:cubicBezTo>
                    <a:cubicBezTo>
                      <a:pt x="146" y="674"/>
                      <a:pt x="148" y="674"/>
                      <a:pt x="150" y="674"/>
                    </a:cubicBezTo>
                    <a:cubicBezTo>
                      <a:pt x="151" y="674"/>
                      <a:pt x="152" y="674"/>
                      <a:pt x="152" y="674"/>
                    </a:cubicBezTo>
                    <a:cubicBezTo>
                      <a:pt x="152" y="674"/>
                      <a:pt x="153" y="674"/>
                      <a:pt x="153" y="674"/>
                    </a:cubicBezTo>
                    <a:cubicBezTo>
                      <a:pt x="157" y="674"/>
                      <a:pt x="156" y="677"/>
                      <a:pt x="154" y="682"/>
                    </a:cubicBezTo>
                    <a:cubicBezTo>
                      <a:pt x="155" y="685"/>
                      <a:pt x="157" y="688"/>
                      <a:pt x="158" y="689"/>
                    </a:cubicBezTo>
                    <a:cubicBezTo>
                      <a:pt x="158" y="689"/>
                      <a:pt x="158" y="689"/>
                      <a:pt x="158" y="689"/>
                    </a:cubicBezTo>
                    <a:cubicBezTo>
                      <a:pt x="159" y="689"/>
                      <a:pt x="159" y="689"/>
                      <a:pt x="159" y="688"/>
                    </a:cubicBezTo>
                    <a:cubicBezTo>
                      <a:pt x="160" y="687"/>
                      <a:pt x="160" y="686"/>
                      <a:pt x="161" y="686"/>
                    </a:cubicBezTo>
                    <a:cubicBezTo>
                      <a:pt x="161" y="686"/>
                      <a:pt x="161" y="687"/>
                      <a:pt x="162" y="689"/>
                    </a:cubicBezTo>
                    <a:cubicBezTo>
                      <a:pt x="162" y="693"/>
                      <a:pt x="162" y="697"/>
                      <a:pt x="161" y="700"/>
                    </a:cubicBezTo>
                    <a:cubicBezTo>
                      <a:pt x="161" y="701"/>
                      <a:pt x="159" y="702"/>
                      <a:pt x="158" y="702"/>
                    </a:cubicBezTo>
                    <a:cubicBezTo>
                      <a:pt x="158" y="702"/>
                      <a:pt x="158" y="702"/>
                      <a:pt x="158" y="702"/>
                    </a:cubicBezTo>
                    <a:cubicBezTo>
                      <a:pt x="156" y="701"/>
                      <a:pt x="155" y="697"/>
                      <a:pt x="155" y="697"/>
                    </a:cubicBezTo>
                    <a:cubicBezTo>
                      <a:pt x="155" y="697"/>
                      <a:pt x="155" y="697"/>
                      <a:pt x="155" y="697"/>
                    </a:cubicBezTo>
                    <a:cubicBezTo>
                      <a:pt x="154" y="697"/>
                      <a:pt x="154" y="698"/>
                      <a:pt x="154" y="698"/>
                    </a:cubicBezTo>
                    <a:cubicBezTo>
                      <a:pt x="153" y="698"/>
                      <a:pt x="152" y="696"/>
                      <a:pt x="151" y="695"/>
                    </a:cubicBezTo>
                    <a:cubicBezTo>
                      <a:pt x="151" y="693"/>
                      <a:pt x="150" y="692"/>
                      <a:pt x="149" y="692"/>
                    </a:cubicBezTo>
                    <a:cubicBezTo>
                      <a:pt x="148" y="692"/>
                      <a:pt x="148" y="693"/>
                      <a:pt x="147" y="695"/>
                    </a:cubicBezTo>
                    <a:cubicBezTo>
                      <a:pt x="144" y="704"/>
                      <a:pt x="147" y="711"/>
                      <a:pt x="150" y="713"/>
                    </a:cubicBezTo>
                    <a:cubicBezTo>
                      <a:pt x="155" y="716"/>
                      <a:pt x="152" y="717"/>
                      <a:pt x="151" y="721"/>
                    </a:cubicBezTo>
                    <a:cubicBezTo>
                      <a:pt x="150" y="723"/>
                      <a:pt x="149" y="724"/>
                      <a:pt x="149" y="724"/>
                    </a:cubicBezTo>
                    <a:cubicBezTo>
                      <a:pt x="148" y="724"/>
                      <a:pt x="147" y="722"/>
                      <a:pt x="147" y="720"/>
                    </a:cubicBezTo>
                    <a:cubicBezTo>
                      <a:pt x="146" y="710"/>
                      <a:pt x="141" y="710"/>
                      <a:pt x="137" y="705"/>
                    </a:cubicBezTo>
                    <a:cubicBezTo>
                      <a:pt x="137" y="964"/>
                      <a:pt x="137" y="964"/>
                      <a:pt x="137" y="964"/>
                    </a:cubicBezTo>
                    <a:cubicBezTo>
                      <a:pt x="138" y="962"/>
                      <a:pt x="139" y="961"/>
                      <a:pt x="140" y="960"/>
                    </a:cubicBezTo>
                    <a:cubicBezTo>
                      <a:pt x="140" y="960"/>
                      <a:pt x="140" y="960"/>
                      <a:pt x="140" y="960"/>
                    </a:cubicBezTo>
                    <a:cubicBezTo>
                      <a:pt x="141" y="960"/>
                      <a:pt x="142" y="962"/>
                      <a:pt x="144" y="964"/>
                    </a:cubicBezTo>
                    <a:cubicBezTo>
                      <a:pt x="142" y="969"/>
                      <a:pt x="140" y="972"/>
                      <a:pt x="138" y="976"/>
                    </a:cubicBezTo>
                    <a:cubicBezTo>
                      <a:pt x="138" y="975"/>
                      <a:pt x="138" y="975"/>
                      <a:pt x="137" y="974"/>
                    </a:cubicBezTo>
                    <a:cubicBezTo>
                      <a:pt x="137" y="998"/>
                      <a:pt x="137" y="998"/>
                      <a:pt x="137" y="998"/>
                    </a:cubicBezTo>
                    <a:cubicBezTo>
                      <a:pt x="138" y="998"/>
                      <a:pt x="139" y="998"/>
                      <a:pt x="139" y="998"/>
                    </a:cubicBezTo>
                    <a:cubicBezTo>
                      <a:pt x="143" y="998"/>
                      <a:pt x="146" y="1000"/>
                      <a:pt x="147" y="1010"/>
                    </a:cubicBezTo>
                    <a:cubicBezTo>
                      <a:pt x="147" y="1010"/>
                      <a:pt x="147" y="1010"/>
                      <a:pt x="148" y="1010"/>
                    </a:cubicBezTo>
                    <a:cubicBezTo>
                      <a:pt x="148" y="1010"/>
                      <a:pt x="149" y="1010"/>
                      <a:pt x="149" y="1010"/>
                    </a:cubicBezTo>
                    <a:cubicBezTo>
                      <a:pt x="150" y="1010"/>
                      <a:pt x="150" y="1010"/>
                      <a:pt x="151" y="1010"/>
                    </a:cubicBezTo>
                    <a:cubicBezTo>
                      <a:pt x="151" y="1010"/>
                      <a:pt x="151" y="1010"/>
                      <a:pt x="151" y="1010"/>
                    </a:cubicBezTo>
                    <a:cubicBezTo>
                      <a:pt x="151" y="1010"/>
                      <a:pt x="151" y="1009"/>
                      <a:pt x="151" y="1009"/>
                    </a:cubicBezTo>
                    <a:cubicBezTo>
                      <a:pt x="151" y="1008"/>
                      <a:pt x="151" y="1008"/>
                      <a:pt x="151" y="1007"/>
                    </a:cubicBezTo>
                    <a:cubicBezTo>
                      <a:pt x="150" y="1001"/>
                      <a:pt x="154" y="993"/>
                      <a:pt x="157" y="993"/>
                    </a:cubicBezTo>
                    <a:cubicBezTo>
                      <a:pt x="157" y="993"/>
                      <a:pt x="157" y="993"/>
                      <a:pt x="158" y="993"/>
                    </a:cubicBezTo>
                    <a:cubicBezTo>
                      <a:pt x="157" y="996"/>
                      <a:pt x="156" y="998"/>
                      <a:pt x="156" y="1000"/>
                    </a:cubicBezTo>
                    <a:cubicBezTo>
                      <a:pt x="157" y="998"/>
                      <a:pt x="158" y="997"/>
                      <a:pt x="158" y="997"/>
                    </a:cubicBezTo>
                    <a:cubicBezTo>
                      <a:pt x="159" y="997"/>
                      <a:pt x="159" y="998"/>
                      <a:pt x="159" y="998"/>
                    </a:cubicBezTo>
                    <a:cubicBezTo>
                      <a:pt x="160" y="1006"/>
                      <a:pt x="158" y="1011"/>
                      <a:pt x="154" y="1011"/>
                    </a:cubicBezTo>
                    <a:cubicBezTo>
                      <a:pt x="154" y="1011"/>
                      <a:pt x="153" y="1011"/>
                      <a:pt x="153" y="1010"/>
                    </a:cubicBezTo>
                    <a:cubicBezTo>
                      <a:pt x="150" y="1021"/>
                      <a:pt x="147" y="1024"/>
                      <a:pt x="146" y="1028"/>
                    </a:cubicBezTo>
                    <a:cubicBezTo>
                      <a:pt x="144" y="1033"/>
                      <a:pt x="142" y="1041"/>
                      <a:pt x="148" y="1044"/>
                    </a:cubicBezTo>
                    <a:cubicBezTo>
                      <a:pt x="152" y="1046"/>
                      <a:pt x="149" y="1055"/>
                      <a:pt x="150" y="1060"/>
                    </a:cubicBezTo>
                    <a:cubicBezTo>
                      <a:pt x="150" y="1061"/>
                      <a:pt x="151" y="1061"/>
                      <a:pt x="151" y="1062"/>
                    </a:cubicBezTo>
                    <a:cubicBezTo>
                      <a:pt x="152" y="1061"/>
                      <a:pt x="152" y="1061"/>
                      <a:pt x="153" y="1061"/>
                    </a:cubicBezTo>
                    <a:cubicBezTo>
                      <a:pt x="153" y="1060"/>
                      <a:pt x="154" y="1060"/>
                      <a:pt x="155" y="1060"/>
                    </a:cubicBezTo>
                    <a:cubicBezTo>
                      <a:pt x="157" y="1060"/>
                      <a:pt x="159" y="1062"/>
                      <a:pt x="158" y="1073"/>
                    </a:cubicBezTo>
                    <a:cubicBezTo>
                      <a:pt x="157" y="1072"/>
                      <a:pt x="156" y="1070"/>
                      <a:pt x="155" y="1069"/>
                    </a:cubicBezTo>
                    <a:cubicBezTo>
                      <a:pt x="158" y="1075"/>
                      <a:pt x="157" y="1077"/>
                      <a:pt x="156" y="1077"/>
                    </a:cubicBezTo>
                    <a:cubicBezTo>
                      <a:pt x="156" y="1077"/>
                      <a:pt x="156" y="1077"/>
                      <a:pt x="156" y="1077"/>
                    </a:cubicBezTo>
                    <a:cubicBezTo>
                      <a:pt x="153" y="1077"/>
                      <a:pt x="150" y="1070"/>
                      <a:pt x="150" y="1064"/>
                    </a:cubicBezTo>
                    <a:cubicBezTo>
                      <a:pt x="148" y="1062"/>
                      <a:pt x="146" y="1062"/>
                      <a:pt x="146" y="1062"/>
                    </a:cubicBezTo>
                    <a:cubicBezTo>
                      <a:pt x="145" y="1062"/>
                      <a:pt x="145" y="1062"/>
                      <a:pt x="145" y="1062"/>
                    </a:cubicBezTo>
                    <a:cubicBezTo>
                      <a:pt x="145" y="1067"/>
                      <a:pt x="145" y="1073"/>
                      <a:pt x="146" y="1077"/>
                    </a:cubicBezTo>
                    <a:cubicBezTo>
                      <a:pt x="149" y="1085"/>
                      <a:pt x="149" y="1090"/>
                      <a:pt x="146" y="1093"/>
                    </a:cubicBezTo>
                    <a:cubicBezTo>
                      <a:pt x="145" y="1094"/>
                      <a:pt x="144" y="1094"/>
                      <a:pt x="142" y="1094"/>
                    </a:cubicBezTo>
                    <a:cubicBezTo>
                      <a:pt x="136" y="1094"/>
                      <a:pt x="140" y="1098"/>
                      <a:pt x="141" y="1103"/>
                    </a:cubicBezTo>
                    <a:cubicBezTo>
                      <a:pt x="141" y="1104"/>
                      <a:pt x="139" y="1109"/>
                      <a:pt x="137" y="1110"/>
                    </a:cubicBezTo>
                    <a:cubicBezTo>
                      <a:pt x="137" y="1129"/>
                      <a:pt x="137" y="1129"/>
                      <a:pt x="137" y="1129"/>
                    </a:cubicBezTo>
                    <a:cubicBezTo>
                      <a:pt x="137" y="1129"/>
                      <a:pt x="137" y="1129"/>
                      <a:pt x="137" y="1129"/>
                    </a:cubicBezTo>
                    <a:cubicBezTo>
                      <a:pt x="138" y="1129"/>
                      <a:pt x="138" y="1129"/>
                      <a:pt x="138" y="1129"/>
                    </a:cubicBezTo>
                    <a:cubicBezTo>
                      <a:pt x="139" y="1129"/>
                      <a:pt x="140" y="1133"/>
                      <a:pt x="142" y="1134"/>
                    </a:cubicBezTo>
                    <a:cubicBezTo>
                      <a:pt x="140" y="1138"/>
                      <a:pt x="138" y="1142"/>
                      <a:pt x="137" y="1143"/>
                    </a:cubicBezTo>
                    <a:cubicBezTo>
                      <a:pt x="137" y="1163"/>
                      <a:pt x="137" y="1163"/>
                      <a:pt x="137" y="1163"/>
                    </a:cubicBezTo>
                    <a:cubicBezTo>
                      <a:pt x="138" y="1165"/>
                      <a:pt x="139" y="1167"/>
                      <a:pt x="140" y="1169"/>
                    </a:cubicBezTo>
                    <a:cubicBezTo>
                      <a:pt x="139" y="1170"/>
                      <a:pt x="138" y="1172"/>
                      <a:pt x="138" y="1172"/>
                    </a:cubicBezTo>
                    <a:cubicBezTo>
                      <a:pt x="138" y="1172"/>
                      <a:pt x="138" y="1172"/>
                      <a:pt x="138" y="1172"/>
                    </a:cubicBezTo>
                    <a:cubicBezTo>
                      <a:pt x="138" y="1172"/>
                      <a:pt x="138" y="1172"/>
                      <a:pt x="137" y="1171"/>
                    </a:cubicBezTo>
                    <a:cubicBezTo>
                      <a:pt x="137" y="1197"/>
                      <a:pt x="137" y="1197"/>
                      <a:pt x="137" y="1197"/>
                    </a:cubicBezTo>
                    <a:cubicBezTo>
                      <a:pt x="138" y="1199"/>
                      <a:pt x="139" y="1200"/>
                      <a:pt x="140" y="1203"/>
                    </a:cubicBezTo>
                    <a:cubicBezTo>
                      <a:pt x="142" y="1206"/>
                      <a:pt x="143" y="1207"/>
                      <a:pt x="144" y="1207"/>
                    </a:cubicBezTo>
                    <a:cubicBezTo>
                      <a:pt x="146" y="1207"/>
                      <a:pt x="148" y="1204"/>
                      <a:pt x="150" y="1201"/>
                    </a:cubicBezTo>
                    <a:cubicBezTo>
                      <a:pt x="151" y="1199"/>
                      <a:pt x="152" y="1198"/>
                      <a:pt x="153" y="1198"/>
                    </a:cubicBezTo>
                    <a:cubicBezTo>
                      <a:pt x="155" y="1198"/>
                      <a:pt x="157" y="1201"/>
                      <a:pt x="157" y="1205"/>
                    </a:cubicBezTo>
                    <a:cubicBezTo>
                      <a:pt x="157" y="1209"/>
                      <a:pt x="157" y="1214"/>
                      <a:pt x="157" y="1218"/>
                    </a:cubicBezTo>
                    <a:cubicBezTo>
                      <a:pt x="160" y="1218"/>
                      <a:pt x="160" y="1218"/>
                      <a:pt x="160" y="1218"/>
                    </a:cubicBezTo>
                    <a:cubicBezTo>
                      <a:pt x="160" y="1217"/>
                      <a:pt x="161" y="1214"/>
                      <a:pt x="161" y="1212"/>
                    </a:cubicBezTo>
                    <a:cubicBezTo>
                      <a:pt x="162" y="1214"/>
                      <a:pt x="163" y="1216"/>
                      <a:pt x="164" y="1218"/>
                    </a:cubicBezTo>
                    <a:cubicBezTo>
                      <a:pt x="178" y="1218"/>
                      <a:pt x="178" y="1218"/>
                      <a:pt x="178" y="1218"/>
                    </a:cubicBezTo>
                    <a:cubicBezTo>
                      <a:pt x="178" y="1217"/>
                      <a:pt x="178" y="1217"/>
                      <a:pt x="178" y="1216"/>
                    </a:cubicBezTo>
                    <a:cubicBezTo>
                      <a:pt x="179" y="1217"/>
                      <a:pt x="179" y="1218"/>
                      <a:pt x="180" y="1218"/>
                    </a:cubicBezTo>
                    <a:cubicBezTo>
                      <a:pt x="193" y="1218"/>
                      <a:pt x="193" y="1218"/>
                      <a:pt x="193" y="1218"/>
                    </a:cubicBezTo>
                    <a:cubicBezTo>
                      <a:pt x="194" y="1216"/>
                      <a:pt x="195" y="1214"/>
                      <a:pt x="196" y="1213"/>
                    </a:cubicBezTo>
                    <a:cubicBezTo>
                      <a:pt x="196" y="1213"/>
                      <a:pt x="196" y="1213"/>
                      <a:pt x="196" y="1213"/>
                    </a:cubicBezTo>
                    <a:cubicBezTo>
                      <a:pt x="196" y="1213"/>
                      <a:pt x="198" y="1215"/>
                      <a:pt x="199" y="1217"/>
                    </a:cubicBezTo>
                    <a:cubicBezTo>
                      <a:pt x="199" y="1217"/>
                      <a:pt x="199" y="1218"/>
                      <a:pt x="199" y="1218"/>
                    </a:cubicBezTo>
                    <a:cubicBezTo>
                      <a:pt x="201" y="1218"/>
                      <a:pt x="201" y="1218"/>
                      <a:pt x="201" y="1218"/>
                    </a:cubicBezTo>
                    <a:cubicBezTo>
                      <a:pt x="201" y="1216"/>
                      <a:pt x="201" y="1214"/>
                      <a:pt x="200" y="1213"/>
                    </a:cubicBezTo>
                    <a:cubicBezTo>
                      <a:pt x="198" y="1203"/>
                      <a:pt x="199" y="1198"/>
                      <a:pt x="203" y="1197"/>
                    </a:cubicBezTo>
                    <a:cubicBezTo>
                      <a:pt x="207" y="1196"/>
                      <a:pt x="205" y="1189"/>
                      <a:pt x="205" y="1185"/>
                    </a:cubicBezTo>
                    <a:cubicBezTo>
                      <a:pt x="205" y="1180"/>
                      <a:pt x="204" y="1180"/>
                      <a:pt x="203" y="1180"/>
                    </a:cubicBezTo>
                    <a:cubicBezTo>
                      <a:pt x="203" y="1180"/>
                      <a:pt x="202" y="1180"/>
                      <a:pt x="202" y="1180"/>
                    </a:cubicBezTo>
                    <a:cubicBezTo>
                      <a:pt x="202" y="1180"/>
                      <a:pt x="202" y="1180"/>
                      <a:pt x="202" y="1180"/>
                    </a:cubicBezTo>
                    <a:cubicBezTo>
                      <a:pt x="202" y="1180"/>
                      <a:pt x="201" y="1180"/>
                      <a:pt x="201" y="1180"/>
                    </a:cubicBezTo>
                    <a:cubicBezTo>
                      <a:pt x="200" y="1179"/>
                      <a:pt x="199" y="1179"/>
                      <a:pt x="198" y="1178"/>
                    </a:cubicBezTo>
                    <a:cubicBezTo>
                      <a:pt x="198" y="1180"/>
                      <a:pt x="199" y="1183"/>
                      <a:pt x="198" y="1185"/>
                    </a:cubicBezTo>
                    <a:cubicBezTo>
                      <a:pt x="198" y="1188"/>
                      <a:pt x="196" y="1191"/>
                      <a:pt x="195" y="1195"/>
                    </a:cubicBezTo>
                    <a:cubicBezTo>
                      <a:pt x="194" y="1191"/>
                      <a:pt x="193" y="1186"/>
                      <a:pt x="191" y="1182"/>
                    </a:cubicBezTo>
                    <a:cubicBezTo>
                      <a:pt x="193" y="1181"/>
                      <a:pt x="194" y="1179"/>
                      <a:pt x="198" y="1178"/>
                    </a:cubicBezTo>
                    <a:cubicBezTo>
                      <a:pt x="199" y="1175"/>
                      <a:pt x="199" y="1170"/>
                      <a:pt x="200" y="1167"/>
                    </a:cubicBezTo>
                    <a:cubicBezTo>
                      <a:pt x="201" y="1165"/>
                      <a:pt x="202" y="1162"/>
                      <a:pt x="203" y="1162"/>
                    </a:cubicBezTo>
                    <a:cubicBezTo>
                      <a:pt x="204" y="1162"/>
                      <a:pt x="205" y="1164"/>
                      <a:pt x="206" y="1170"/>
                    </a:cubicBezTo>
                    <a:cubicBezTo>
                      <a:pt x="206" y="1174"/>
                      <a:pt x="208" y="1176"/>
                      <a:pt x="209" y="1180"/>
                    </a:cubicBezTo>
                    <a:cubicBezTo>
                      <a:pt x="209" y="1175"/>
                      <a:pt x="209" y="1169"/>
                      <a:pt x="209" y="1164"/>
                    </a:cubicBezTo>
                    <a:cubicBezTo>
                      <a:pt x="208" y="1163"/>
                      <a:pt x="208" y="1161"/>
                      <a:pt x="207" y="1160"/>
                    </a:cubicBezTo>
                    <a:cubicBezTo>
                      <a:pt x="206" y="1157"/>
                      <a:pt x="205" y="1155"/>
                      <a:pt x="207" y="1152"/>
                    </a:cubicBezTo>
                    <a:cubicBezTo>
                      <a:pt x="208" y="1150"/>
                      <a:pt x="210" y="1146"/>
                      <a:pt x="211" y="1143"/>
                    </a:cubicBezTo>
                    <a:cubicBezTo>
                      <a:pt x="213" y="1138"/>
                      <a:pt x="210" y="1136"/>
                      <a:pt x="210" y="1133"/>
                    </a:cubicBezTo>
                    <a:cubicBezTo>
                      <a:pt x="209" y="1131"/>
                      <a:pt x="207" y="1131"/>
                      <a:pt x="206" y="1130"/>
                    </a:cubicBezTo>
                    <a:cubicBezTo>
                      <a:pt x="206" y="1135"/>
                      <a:pt x="206" y="1142"/>
                      <a:pt x="206" y="1143"/>
                    </a:cubicBezTo>
                    <a:cubicBezTo>
                      <a:pt x="204" y="1145"/>
                      <a:pt x="201" y="1145"/>
                      <a:pt x="199" y="1146"/>
                    </a:cubicBezTo>
                    <a:cubicBezTo>
                      <a:pt x="199" y="1149"/>
                      <a:pt x="199" y="1153"/>
                      <a:pt x="199" y="1157"/>
                    </a:cubicBezTo>
                    <a:cubicBezTo>
                      <a:pt x="199" y="1161"/>
                      <a:pt x="198" y="1162"/>
                      <a:pt x="197" y="1162"/>
                    </a:cubicBezTo>
                    <a:cubicBezTo>
                      <a:pt x="196" y="1162"/>
                      <a:pt x="195" y="1162"/>
                      <a:pt x="194" y="1162"/>
                    </a:cubicBezTo>
                    <a:cubicBezTo>
                      <a:pt x="193" y="1161"/>
                      <a:pt x="191" y="1158"/>
                      <a:pt x="191" y="1156"/>
                    </a:cubicBezTo>
                    <a:cubicBezTo>
                      <a:pt x="191" y="1150"/>
                      <a:pt x="191" y="1145"/>
                      <a:pt x="191" y="1139"/>
                    </a:cubicBezTo>
                    <a:cubicBezTo>
                      <a:pt x="191" y="1139"/>
                      <a:pt x="191" y="1139"/>
                      <a:pt x="191" y="1139"/>
                    </a:cubicBezTo>
                    <a:cubicBezTo>
                      <a:pt x="191" y="1139"/>
                      <a:pt x="191" y="1139"/>
                      <a:pt x="190" y="1139"/>
                    </a:cubicBezTo>
                    <a:cubicBezTo>
                      <a:pt x="190" y="1139"/>
                      <a:pt x="190" y="1139"/>
                      <a:pt x="190" y="1139"/>
                    </a:cubicBezTo>
                    <a:cubicBezTo>
                      <a:pt x="189" y="1139"/>
                      <a:pt x="189" y="1139"/>
                      <a:pt x="189" y="1139"/>
                    </a:cubicBezTo>
                    <a:cubicBezTo>
                      <a:pt x="188" y="1138"/>
                      <a:pt x="187" y="1137"/>
                      <a:pt x="186" y="1135"/>
                    </a:cubicBezTo>
                    <a:cubicBezTo>
                      <a:pt x="187" y="1135"/>
                      <a:pt x="188" y="1134"/>
                      <a:pt x="189" y="1134"/>
                    </a:cubicBezTo>
                    <a:cubicBezTo>
                      <a:pt x="189" y="1134"/>
                      <a:pt x="189" y="1134"/>
                      <a:pt x="190" y="1134"/>
                    </a:cubicBezTo>
                    <a:cubicBezTo>
                      <a:pt x="190" y="1134"/>
                      <a:pt x="191" y="1134"/>
                      <a:pt x="191" y="1134"/>
                    </a:cubicBezTo>
                    <a:cubicBezTo>
                      <a:pt x="190" y="1126"/>
                      <a:pt x="194" y="1116"/>
                      <a:pt x="189" y="1112"/>
                    </a:cubicBezTo>
                    <a:cubicBezTo>
                      <a:pt x="189" y="1112"/>
                      <a:pt x="189" y="1112"/>
                      <a:pt x="189" y="1112"/>
                    </a:cubicBezTo>
                    <a:cubicBezTo>
                      <a:pt x="187" y="1112"/>
                      <a:pt x="184" y="1120"/>
                      <a:pt x="181" y="1124"/>
                    </a:cubicBezTo>
                    <a:cubicBezTo>
                      <a:pt x="180" y="1125"/>
                      <a:pt x="179" y="1125"/>
                      <a:pt x="178" y="1126"/>
                    </a:cubicBezTo>
                    <a:cubicBezTo>
                      <a:pt x="178" y="1115"/>
                      <a:pt x="172" y="1114"/>
                      <a:pt x="170" y="1108"/>
                    </a:cubicBezTo>
                    <a:cubicBezTo>
                      <a:pt x="168" y="1104"/>
                      <a:pt x="168" y="1094"/>
                      <a:pt x="171" y="1089"/>
                    </a:cubicBezTo>
                    <a:cubicBezTo>
                      <a:pt x="172" y="1087"/>
                      <a:pt x="174" y="1087"/>
                      <a:pt x="175" y="1086"/>
                    </a:cubicBezTo>
                    <a:cubicBezTo>
                      <a:pt x="174" y="1085"/>
                      <a:pt x="172" y="1085"/>
                      <a:pt x="172" y="1083"/>
                    </a:cubicBezTo>
                    <a:cubicBezTo>
                      <a:pt x="170" y="1080"/>
                      <a:pt x="170" y="1076"/>
                      <a:pt x="169" y="1073"/>
                    </a:cubicBezTo>
                    <a:cubicBezTo>
                      <a:pt x="167" y="1069"/>
                      <a:pt x="166" y="1068"/>
                      <a:pt x="169" y="1066"/>
                    </a:cubicBezTo>
                    <a:cubicBezTo>
                      <a:pt x="170" y="1065"/>
                      <a:pt x="171" y="1065"/>
                      <a:pt x="172" y="1065"/>
                    </a:cubicBezTo>
                    <a:cubicBezTo>
                      <a:pt x="177" y="1065"/>
                      <a:pt x="180" y="1074"/>
                      <a:pt x="184" y="1078"/>
                    </a:cubicBezTo>
                    <a:cubicBezTo>
                      <a:pt x="184" y="1074"/>
                      <a:pt x="182" y="1067"/>
                      <a:pt x="186" y="1067"/>
                    </a:cubicBezTo>
                    <a:cubicBezTo>
                      <a:pt x="188" y="1066"/>
                      <a:pt x="190" y="1066"/>
                      <a:pt x="192" y="1066"/>
                    </a:cubicBezTo>
                    <a:cubicBezTo>
                      <a:pt x="195" y="1066"/>
                      <a:pt x="198" y="1066"/>
                      <a:pt x="201" y="1067"/>
                    </a:cubicBezTo>
                    <a:cubicBezTo>
                      <a:pt x="202" y="1055"/>
                      <a:pt x="202" y="1044"/>
                      <a:pt x="202" y="1032"/>
                    </a:cubicBezTo>
                    <a:cubicBezTo>
                      <a:pt x="202" y="1031"/>
                      <a:pt x="203" y="1029"/>
                      <a:pt x="204" y="1029"/>
                    </a:cubicBezTo>
                    <a:cubicBezTo>
                      <a:pt x="204" y="1029"/>
                      <a:pt x="204" y="1029"/>
                      <a:pt x="204" y="1029"/>
                    </a:cubicBezTo>
                    <a:cubicBezTo>
                      <a:pt x="204" y="1030"/>
                      <a:pt x="205" y="1032"/>
                      <a:pt x="205" y="1033"/>
                    </a:cubicBezTo>
                    <a:cubicBezTo>
                      <a:pt x="209" y="1038"/>
                      <a:pt x="203" y="1042"/>
                      <a:pt x="205" y="1045"/>
                    </a:cubicBezTo>
                    <a:cubicBezTo>
                      <a:pt x="207" y="1046"/>
                      <a:pt x="208" y="1047"/>
                      <a:pt x="210" y="1047"/>
                    </a:cubicBezTo>
                    <a:cubicBezTo>
                      <a:pt x="211" y="1047"/>
                      <a:pt x="212" y="1047"/>
                      <a:pt x="212" y="1046"/>
                    </a:cubicBezTo>
                    <a:cubicBezTo>
                      <a:pt x="213" y="1045"/>
                      <a:pt x="213" y="1036"/>
                      <a:pt x="213" y="1031"/>
                    </a:cubicBezTo>
                    <a:cubicBezTo>
                      <a:pt x="213" y="1031"/>
                      <a:pt x="213" y="1031"/>
                      <a:pt x="212" y="1031"/>
                    </a:cubicBezTo>
                    <a:cubicBezTo>
                      <a:pt x="210" y="1031"/>
                      <a:pt x="208" y="1027"/>
                      <a:pt x="207" y="1022"/>
                    </a:cubicBezTo>
                    <a:cubicBezTo>
                      <a:pt x="207" y="1012"/>
                      <a:pt x="205" y="1012"/>
                      <a:pt x="203" y="1012"/>
                    </a:cubicBezTo>
                    <a:cubicBezTo>
                      <a:pt x="203" y="1012"/>
                      <a:pt x="203" y="1012"/>
                      <a:pt x="203" y="1012"/>
                    </a:cubicBezTo>
                    <a:cubicBezTo>
                      <a:pt x="202" y="1012"/>
                      <a:pt x="202" y="1012"/>
                      <a:pt x="202" y="1012"/>
                    </a:cubicBezTo>
                    <a:cubicBezTo>
                      <a:pt x="201" y="1012"/>
                      <a:pt x="201" y="1012"/>
                      <a:pt x="200" y="1011"/>
                    </a:cubicBezTo>
                    <a:cubicBezTo>
                      <a:pt x="200" y="1015"/>
                      <a:pt x="201" y="1022"/>
                      <a:pt x="198" y="1022"/>
                    </a:cubicBezTo>
                    <a:cubicBezTo>
                      <a:pt x="197" y="1022"/>
                      <a:pt x="196" y="1022"/>
                      <a:pt x="195" y="1022"/>
                    </a:cubicBezTo>
                    <a:cubicBezTo>
                      <a:pt x="194" y="1022"/>
                      <a:pt x="193" y="1021"/>
                      <a:pt x="193" y="1016"/>
                    </a:cubicBezTo>
                    <a:cubicBezTo>
                      <a:pt x="191" y="1017"/>
                      <a:pt x="188" y="1016"/>
                      <a:pt x="188" y="1018"/>
                    </a:cubicBezTo>
                    <a:cubicBezTo>
                      <a:pt x="186" y="1022"/>
                      <a:pt x="186" y="1027"/>
                      <a:pt x="190" y="1027"/>
                    </a:cubicBezTo>
                    <a:cubicBezTo>
                      <a:pt x="194" y="1028"/>
                      <a:pt x="192" y="1036"/>
                      <a:pt x="192" y="1040"/>
                    </a:cubicBezTo>
                    <a:cubicBezTo>
                      <a:pt x="192" y="1041"/>
                      <a:pt x="189" y="1043"/>
                      <a:pt x="188" y="1044"/>
                    </a:cubicBezTo>
                    <a:cubicBezTo>
                      <a:pt x="187" y="1044"/>
                      <a:pt x="187" y="1044"/>
                      <a:pt x="187" y="1044"/>
                    </a:cubicBezTo>
                    <a:cubicBezTo>
                      <a:pt x="185" y="1044"/>
                      <a:pt x="184" y="1041"/>
                      <a:pt x="184" y="1036"/>
                    </a:cubicBezTo>
                    <a:cubicBezTo>
                      <a:pt x="184" y="1033"/>
                      <a:pt x="183" y="1029"/>
                      <a:pt x="182" y="1027"/>
                    </a:cubicBezTo>
                    <a:cubicBezTo>
                      <a:pt x="176" y="1017"/>
                      <a:pt x="177" y="1018"/>
                      <a:pt x="182" y="1007"/>
                    </a:cubicBezTo>
                    <a:cubicBezTo>
                      <a:pt x="184" y="1000"/>
                      <a:pt x="187" y="999"/>
                      <a:pt x="191" y="999"/>
                    </a:cubicBezTo>
                    <a:cubicBezTo>
                      <a:pt x="191" y="999"/>
                      <a:pt x="192" y="999"/>
                      <a:pt x="193" y="999"/>
                    </a:cubicBezTo>
                    <a:cubicBezTo>
                      <a:pt x="193" y="995"/>
                      <a:pt x="193" y="990"/>
                      <a:pt x="193" y="985"/>
                    </a:cubicBezTo>
                    <a:cubicBezTo>
                      <a:pt x="193" y="980"/>
                      <a:pt x="195" y="977"/>
                      <a:pt x="197" y="977"/>
                    </a:cubicBezTo>
                    <a:cubicBezTo>
                      <a:pt x="198" y="977"/>
                      <a:pt x="199" y="977"/>
                      <a:pt x="200" y="979"/>
                    </a:cubicBezTo>
                    <a:cubicBezTo>
                      <a:pt x="201" y="981"/>
                      <a:pt x="201" y="985"/>
                      <a:pt x="202" y="988"/>
                    </a:cubicBezTo>
                    <a:cubicBezTo>
                      <a:pt x="202" y="983"/>
                      <a:pt x="203" y="977"/>
                      <a:pt x="203" y="975"/>
                    </a:cubicBezTo>
                    <a:cubicBezTo>
                      <a:pt x="199" y="967"/>
                      <a:pt x="205" y="962"/>
                      <a:pt x="203" y="954"/>
                    </a:cubicBezTo>
                    <a:cubicBezTo>
                      <a:pt x="203" y="953"/>
                      <a:pt x="202" y="951"/>
                      <a:pt x="202" y="950"/>
                    </a:cubicBezTo>
                    <a:cubicBezTo>
                      <a:pt x="202" y="951"/>
                      <a:pt x="201" y="952"/>
                      <a:pt x="201" y="954"/>
                    </a:cubicBezTo>
                    <a:cubicBezTo>
                      <a:pt x="200" y="959"/>
                      <a:pt x="200" y="961"/>
                      <a:pt x="199" y="961"/>
                    </a:cubicBezTo>
                    <a:cubicBezTo>
                      <a:pt x="198" y="961"/>
                      <a:pt x="196" y="959"/>
                      <a:pt x="195" y="956"/>
                    </a:cubicBezTo>
                    <a:cubicBezTo>
                      <a:pt x="194" y="953"/>
                      <a:pt x="193" y="950"/>
                      <a:pt x="193" y="947"/>
                    </a:cubicBezTo>
                    <a:cubicBezTo>
                      <a:pt x="193" y="943"/>
                      <a:pt x="193" y="938"/>
                      <a:pt x="194" y="938"/>
                    </a:cubicBezTo>
                    <a:cubicBezTo>
                      <a:pt x="195" y="938"/>
                      <a:pt x="196" y="939"/>
                      <a:pt x="197" y="942"/>
                    </a:cubicBezTo>
                    <a:cubicBezTo>
                      <a:pt x="197" y="942"/>
                      <a:pt x="197" y="942"/>
                      <a:pt x="197" y="942"/>
                    </a:cubicBezTo>
                    <a:cubicBezTo>
                      <a:pt x="197" y="942"/>
                      <a:pt x="199" y="939"/>
                      <a:pt x="200" y="937"/>
                    </a:cubicBezTo>
                    <a:cubicBezTo>
                      <a:pt x="201" y="935"/>
                      <a:pt x="201" y="931"/>
                      <a:pt x="201" y="930"/>
                    </a:cubicBezTo>
                    <a:cubicBezTo>
                      <a:pt x="200" y="928"/>
                      <a:pt x="199" y="927"/>
                      <a:pt x="198" y="927"/>
                    </a:cubicBezTo>
                    <a:cubicBezTo>
                      <a:pt x="198" y="927"/>
                      <a:pt x="198" y="927"/>
                      <a:pt x="198" y="927"/>
                    </a:cubicBezTo>
                    <a:cubicBezTo>
                      <a:pt x="197" y="927"/>
                      <a:pt x="195" y="932"/>
                      <a:pt x="195" y="932"/>
                    </a:cubicBezTo>
                    <a:cubicBezTo>
                      <a:pt x="194" y="932"/>
                      <a:pt x="194" y="930"/>
                      <a:pt x="193" y="925"/>
                    </a:cubicBezTo>
                    <a:cubicBezTo>
                      <a:pt x="193" y="915"/>
                      <a:pt x="193" y="912"/>
                      <a:pt x="191" y="912"/>
                    </a:cubicBezTo>
                    <a:cubicBezTo>
                      <a:pt x="190" y="912"/>
                      <a:pt x="188" y="913"/>
                      <a:pt x="186" y="914"/>
                    </a:cubicBezTo>
                    <a:cubicBezTo>
                      <a:pt x="185" y="921"/>
                      <a:pt x="184" y="923"/>
                      <a:pt x="183" y="925"/>
                    </a:cubicBezTo>
                    <a:cubicBezTo>
                      <a:pt x="182" y="923"/>
                      <a:pt x="180" y="920"/>
                      <a:pt x="180" y="917"/>
                    </a:cubicBezTo>
                    <a:cubicBezTo>
                      <a:pt x="180" y="914"/>
                      <a:pt x="182" y="912"/>
                      <a:pt x="184" y="910"/>
                    </a:cubicBezTo>
                    <a:cubicBezTo>
                      <a:pt x="184" y="912"/>
                      <a:pt x="185" y="914"/>
                      <a:pt x="185" y="914"/>
                    </a:cubicBezTo>
                    <a:cubicBezTo>
                      <a:pt x="185" y="914"/>
                      <a:pt x="185" y="914"/>
                      <a:pt x="186" y="914"/>
                    </a:cubicBezTo>
                    <a:cubicBezTo>
                      <a:pt x="183" y="901"/>
                      <a:pt x="181" y="893"/>
                      <a:pt x="180" y="885"/>
                    </a:cubicBezTo>
                    <a:cubicBezTo>
                      <a:pt x="179" y="877"/>
                      <a:pt x="181" y="876"/>
                      <a:pt x="184" y="876"/>
                    </a:cubicBezTo>
                    <a:cubicBezTo>
                      <a:pt x="184" y="876"/>
                      <a:pt x="185" y="876"/>
                      <a:pt x="185" y="876"/>
                    </a:cubicBezTo>
                    <a:cubicBezTo>
                      <a:pt x="186" y="874"/>
                      <a:pt x="185" y="872"/>
                      <a:pt x="186" y="871"/>
                    </a:cubicBezTo>
                    <a:cubicBezTo>
                      <a:pt x="186" y="867"/>
                      <a:pt x="187" y="860"/>
                      <a:pt x="187" y="860"/>
                    </a:cubicBezTo>
                    <a:cubicBezTo>
                      <a:pt x="189" y="860"/>
                      <a:pt x="190" y="859"/>
                      <a:pt x="191" y="859"/>
                    </a:cubicBezTo>
                    <a:cubicBezTo>
                      <a:pt x="193" y="859"/>
                      <a:pt x="194" y="860"/>
                      <a:pt x="194" y="866"/>
                    </a:cubicBezTo>
                    <a:cubicBezTo>
                      <a:pt x="195" y="873"/>
                      <a:pt x="197" y="877"/>
                      <a:pt x="200" y="877"/>
                    </a:cubicBezTo>
                    <a:cubicBezTo>
                      <a:pt x="201" y="877"/>
                      <a:pt x="201" y="877"/>
                      <a:pt x="202" y="877"/>
                    </a:cubicBezTo>
                    <a:cubicBezTo>
                      <a:pt x="202" y="873"/>
                      <a:pt x="201" y="869"/>
                      <a:pt x="202" y="866"/>
                    </a:cubicBezTo>
                    <a:cubicBezTo>
                      <a:pt x="202" y="856"/>
                      <a:pt x="206" y="856"/>
                      <a:pt x="208" y="852"/>
                    </a:cubicBezTo>
                    <a:cubicBezTo>
                      <a:pt x="206" y="846"/>
                      <a:pt x="204" y="841"/>
                      <a:pt x="204" y="831"/>
                    </a:cubicBezTo>
                    <a:cubicBezTo>
                      <a:pt x="205" y="823"/>
                      <a:pt x="206" y="812"/>
                      <a:pt x="204" y="807"/>
                    </a:cubicBezTo>
                    <a:cubicBezTo>
                      <a:pt x="201" y="797"/>
                      <a:pt x="206" y="794"/>
                      <a:pt x="205" y="786"/>
                    </a:cubicBezTo>
                    <a:cubicBezTo>
                      <a:pt x="204" y="776"/>
                      <a:pt x="204" y="768"/>
                      <a:pt x="200" y="762"/>
                    </a:cubicBezTo>
                    <a:cubicBezTo>
                      <a:pt x="197" y="756"/>
                      <a:pt x="195" y="750"/>
                      <a:pt x="195" y="747"/>
                    </a:cubicBezTo>
                    <a:cubicBezTo>
                      <a:pt x="195" y="743"/>
                      <a:pt x="195" y="740"/>
                      <a:pt x="195" y="736"/>
                    </a:cubicBezTo>
                    <a:cubicBezTo>
                      <a:pt x="195" y="736"/>
                      <a:pt x="195" y="736"/>
                      <a:pt x="195" y="736"/>
                    </a:cubicBezTo>
                    <a:cubicBezTo>
                      <a:pt x="194" y="736"/>
                      <a:pt x="193" y="737"/>
                      <a:pt x="193" y="738"/>
                    </a:cubicBezTo>
                    <a:cubicBezTo>
                      <a:pt x="192" y="739"/>
                      <a:pt x="191" y="740"/>
                      <a:pt x="190" y="740"/>
                    </a:cubicBezTo>
                    <a:cubicBezTo>
                      <a:pt x="190" y="740"/>
                      <a:pt x="189" y="739"/>
                      <a:pt x="188" y="736"/>
                    </a:cubicBezTo>
                    <a:cubicBezTo>
                      <a:pt x="188" y="734"/>
                      <a:pt x="189" y="731"/>
                      <a:pt x="189" y="728"/>
                    </a:cubicBezTo>
                    <a:cubicBezTo>
                      <a:pt x="190" y="726"/>
                      <a:pt x="190" y="726"/>
                      <a:pt x="191" y="726"/>
                    </a:cubicBezTo>
                    <a:cubicBezTo>
                      <a:pt x="192" y="726"/>
                      <a:pt x="192" y="727"/>
                      <a:pt x="193" y="729"/>
                    </a:cubicBezTo>
                    <a:cubicBezTo>
                      <a:pt x="193" y="730"/>
                      <a:pt x="194" y="730"/>
                      <a:pt x="195" y="730"/>
                    </a:cubicBezTo>
                    <a:cubicBezTo>
                      <a:pt x="197" y="720"/>
                      <a:pt x="197" y="715"/>
                      <a:pt x="199" y="715"/>
                    </a:cubicBezTo>
                    <a:cubicBezTo>
                      <a:pt x="200" y="715"/>
                      <a:pt x="202" y="717"/>
                      <a:pt x="204" y="720"/>
                    </a:cubicBezTo>
                    <a:cubicBezTo>
                      <a:pt x="204" y="720"/>
                      <a:pt x="204" y="720"/>
                      <a:pt x="205" y="720"/>
                    </a:cubicBezTo>
                    <a:cubicBezTo>
                      <a:pt x="205" y="720"/>
                      <a:pt x="205" y="720"/>
                      <a:pt x="205" y="720"/>
                    </a:cubicBezTo>
                    <a:cubicBezTo>
                      <a:pt x="207" y="720"/>
                      <a:pt x="208" y="719"/>
                      <a:pt x="209" y="719"/>
                    </a:cubicBezTo>
                    <a:cubicBezTo>
                      <a:pt x="209" y="717"/>
                      <a:pt x="208" y="714"/>
                      <a:pt x="208" y="713"/>
                    </a:cubicBezTo>
                    <a:cubicBezTo>
                      <a:pt x="205" y="708"/>
                      <a:pt x="204" y="699"/>
                      <a:pt x="206" y="696"/>
                    </a:cubicBezTo>
                    <a:cubicBezTo>
                      <a:pt x="210" y="687"/>
                      <a:pt x="209" y="680"/>
                      <a:pt x="206" y="671"/>
                    </a:cubicBezTo>
                    <a:cubicBezTo>
                      <a:pt x="205" y="667"/>
                      <a:pt x="206" y="659"/>
                      <a:pt x="207" y="653"/>
                    </a:cubicBezTo>
                    <a:cubicBezTo>
                      <a:pt x="207" y="651"/>
                      <a:pt x="207" y="649"/>
                      <a:pt x="207" y="647"/>
                    </a:cubicBezTo>
                    <a:cubicBezTo>
                      <a:pt x="206" y="647"/>
                      <a:pt x="206" y="647"/>
                      <a:pt x="206" y="647"/>
                    </a:cubicBezTo>
                    <a:cubicBezTo>
                      <a:pt x="205" y="647"/>
                      <a:pt x="205" y="647"/>
                      <a:pt x="204" y="647"/>
                    </a:cubicBezTo>
                    <a:cubicBezTo>
                      <a:pt x="202" y="649"/>
                      <a:pt x="201" y="650"/>
                      <a:pt x="200" y="650"/>
                    </a:cubicBezTo>
                    <a:cubicBezTo>
                      <a:pt x="198" y="650"/>
                      <a:pt x="197" y="646"/>
                      <a:pt x="196" y="635"/>
                    </a:cubicBezTo>
                    <a:cubicBezTo>
                      <a:pt x="196" y="635"/>
                      <a:pt x="196" y="635"/>
                      <a:pt x="196" y="635"/>
                    </a:cubicBezTo>
                    <a:cubicBezTo>
                      <a:pt x="195" y="635"/>
                      <a:pt x="194" y="636"/>
                      <a:pt x="193" y="637"/>
                    </a:cubicBezTo>
                    <a:cubicBezTo>
                      <a:pt x="193" y="638"/>
                      <a:pt x="192" y="640"/>
                      <a:pt x="191" y="640"/>
                    </a:cubicBezTo>
                    <a:cubicBezTo>
                      <a:pt x="190" y="640"/>
                      <a:pt x="190" y="638"/>
                      <a:pt x="189" y="635"/>
                    </a:cubicBezTo>
                    <a:cubicBezTo>
                      <a:pt x="189" y="633"/>
                      <a:pt x="189" y="630"/>
                      <a:pt x="190" y="628"/>
                    </a:cubicBezTo>
                    <a:cubicBezTo>
                      <a:pt x="190" y="626"/>
                      <a:pt x="191" y="625"/>
                      <a:pt x="192" y="625"/>
                    </a:cubicBezTo>
                    <a:cubicBezTo>
                      <a:pt x="192" y="625"/>
                      <a:pt x="193" y="626"/>
                      <a:pt x="194" y="628"/>
                    </a:cubicBezTo>
                    <a:cubicBezTo>
                      <a:pt x="194" y="629"/>
                      <a:pt x="195" y="629"/>
                      <a:pt x="196" y="630"/>
                    </a:cubicBezTo>
                    <a:cubicBezTo>
                      <a:pt x="196" y="620"/>
                      <a:pt x="196" y="611"/>
                      <a:pt x="195" y="602"/>
                    </a:cubicBezTo>
                    <a:cubicBezTo>
                      <a:pt x="192" y="601"/>
                      <a:pt x="192" y="600"/>
                      <a:pt x="191" y="598"/>
                    </a:cubicBezTo>
                    <a:cubicBezTo>
                      <a:pt x="192" y="598"/>
                      <a:pt x="193" y="596"/>
                      <a:pt x="194" y="596"/>
                    </a:cubicBezTo>
                    <a:cubicBezTo>
                      <a:pt x="194" y="596"/>
                      <a:pt x="194" y="596"/>
                      <a:pt x="194" y="596"/>
                    </a:cubicBezTo>
                    <a:cubicBezTo>
                      <a:pt x="195" y="596"/>
                      <a:pt x="195" y="598"/>
                      <a:pt x="196" y="599"/>
                    </a:cubicBezTo>
                    <a:cubicBezTo>
                      <a:pt x="195" y="600"/>
                      <a:pt x="195" y="601"/>
                      <a:pt x="195" y="602"/>
                    </a:cubicBezTo>
                    <a:cubicBezTo>
                      <a:pt x="197" y="602"/>
                      <a:pt x="198" y="603"/>
                      <a:pt x="198" y="604"/>
                    </a:cubicBezTo>
                    <a:cubicBezTo>
                      <a:pt x="199" y="606"/>
                      <a:pt x="200" y="606"/>
                      <a:pt x="200" y="606"/>
                    </a:cubicBezTo>
                    <a:cubicBezTo>
                      <a:pt x="202" y="606"/>
                      <a:pt x="202" y="600"/>
                      <a:pt x="204" y="600"/>
                    </a:cubicBezTo>
                    <a:cubicBezTo>
                      <a:pt x="203" y="597"/>
                      <a:pt x="203" y="591"/>
                      <a:pt x="202" y="591"/>
                    </a:cubicBezTo>
                    <a:cubicBezTo>
                      <a:pt x="202" y="591"/>
                      <a:pt x="202" y="591"/>
                      <a:pt x="202" y="591"/>
                    </a:cubicBezTo>
                    <a:cubicBezTo>
                      <a:pt x="202" y="591"/>
                      <a:pt x="201" y="591"/>
                      <a:pt x="201" y="591"/>
                    </a:cubicBezTo>
                    <a:cubicBezTo>
                      <a:pt x="196" y="591"/>
                      <a:pt x="196" y="583"/>
                      <a:pt x="196" y="574"/>
                    </a:cubicBezTo>
                    <a:cubicBezTo>
                      <a:pt x="196" y="570"/>
                      <a:pt x="196" y="569"/>
                      <a:pt x="195" y="569"/>
                    </a:cubicBezTo>
                    <a:cubicBezTo>
                      <a:pt x="195" y="569"/>
                      <a:pt x="194" y="570"/>
                      <a:pt x="193" y="572"/>
                    </a:cubicBezTo>
                    <a:cubicBezTo>
                      <a:pt x="192" y="570"/>
                      <a:pt x="191" y="568"/>
                      <a:pt x="191" y="565"/>
                    </a:cubicBezTo>
                    <a:cubicBezTo>
                      <a:pt x="191" y="563"/>
                      <a:pt x="192" y="560"/>
                      <a:pt x="193" y="558"/>
                    </a:cubicBezTo>
                    <a:cubicBezTo>
                      <a:pt x="194" y="559"/>
                      <a:pt x="195" y="562"/>
                      <a:pt x="195" y="562"/>
                    </a:cubicBezTo>
                    <a:cubicBezTo>
                      <a:pt x="196" y="562"/>
                      <a:pt x="196" y="560"/>
                      <a:pt x="196" y="556"/>
                    </a:cubicBezTo>
                    <a:cubicBezTo>
                      <a:pt x="197" y="549"/>
                      <a:pt x="197" y="542"/>
                      <a:pt x="197" y="534"/>
                    </a:cubicBezTo>
                    <a:cubicBezTo>
                      <a:pt x="196" y="535"/>
                      <a:pt x="195" y="536"/>
                      <a:pt x="194" y="536"/>
                    </a:cubicBezTo>
                    <a:cubicBezTo>
                      <a:pt x="193" y="537"/>
                      <a:pt x="192" y="537"/>
                      <a:pt x="191" y="538"/>
                    </a:cubicBezTo>
                    <a:cubicBezTo>
                      <a:pt x="191" y="536"/>
                      <a:pt x="191" y="533"/>
                      <a:pt x="191" y="533"/>
                    </a:cubicBezTo>
                    <a:cubicBezTo>
                      <a:pt x="193" y="531"/>
                      <a:pt x="195" y="530"/>
                      <a:pt x="197" y="529"/>
                    </a:cubicBezTo>
                    <a:cubicBezTo>
                      <a:pt x="197" y="526"/>
                      <a:pt x="197" y="523"/>
                      <a:pt x="197" y="520"/>
                    </a:cubicBezTo>
                    <a:cubicBezTo>
                      <a:pt x="196" y="512"/>
                      <a:pt x="197" y="506"/>
                      <a:pt x="200" y="506"/>
                    </a:cubicBezTo>
                    <a:cubicBezTo>
                      <a:pt x="201" y="506"/>
                      <a:pt x="202" y="506"/>
                      <a:pt x="203" y="506"/>
                    </a:cubicBezTo>
                    <a:cubicBezTo>
                      <a:pt x="203" y="507"/>
                      <a:pt x="204" y="507"/>
                      <a:pt x="204" y="507"/>
                    </a:cubicBezTo>
                    <a:cubicBezTo>
                      <a:pt x="206" y="507"/>
                      <a:pt x="207" y="505"/>
                      <a:pt x="207" y="498"/>
                    </a:cubicBezTo>
                    <a:cubicBezTo>
                      <a:pt x="207" y="495"/>
                      <a:pt x="208" y="490"/>
                      <a:pt x="209" y="487"/>
                    </a:cubicBezTo>
                    <a:cubicBezTo>
                      <a:pt x="213" y="480"/>
                      <a:pt x="209" y="477"/>
                      <a:pt x="208" y="474"/>
                    </a:cubicBezTo>
                    <a:cubicBezTo>
                      <a:pt x="208" y="473"/>
                      <a:pt x="207" y="473"/>
                      <a:pt x="207" y="473"/>
                    </a:cubicBezTo>
                    <a:cubicBezTo>
                      <a:pt x="207" y="473"/>
                      <a:pt x="206" y="473"/>
                      <a:pt x="206" y="473"/>
                    </a:cubicBezTo>
                    <a:cubicBezTo>
                      <a:pt x="205" y="473"/>
                      <a:pt x="205" y="473"/>
                      <a:pt x="205" y="473"/>
                    </a:cubicBezTo>
                    <a:cubicBezTo>
                      <a:pt x="205" y="473"/>
                      <a:pt x="205" y="473"/>
                      <a:pt x="205" y="473"/>
                    </a:cubicBezTo>
                    <a:cubicBezTo>
                      <a:pt x="204" y="476"/>
                      <a:pt x="204" y="483"/>
                      <a:pt x="204" y="483"/>
                    </a:cubicBezTo>
                    <a:cubicBezTo>
                      <a:pt x="203" y="483"/>
                      <a:pt x="203" y="483"/>
                      <a:pt x="202" y="483"/>
                    </a:cubicBezTo>
                    <a:cubicBezTo>
                      <a:pt x="200" y="483"/>
                      <a:pt x="197" y="482"/>
                      <a:pt x="197" y="482"/>
                    </a:cubicBezTo>
                    <a:cubicBezTo>
                      <a:pt x="197" y="475"/>
                      <a:pt x="196" y="473"/>
                      <a:pt x="194" y="473"/>
                    </a:cubicBezTo>
                    <a:cubicBezTo>
                      <a:pt x="192" y="473"/>
                      <a:pt x="190" y="475"/>
                      <a:pt x="189" y="475"/>
                    </a:cubicBezTo>
                    <a:cubicBezTo>
                      <a:pt x="188" y="480"/>
                      <a:pt x="187" y="484"/>
                      <a:pt x="186" y="487"/>
                    </a:cubicBezTo>
                    <a:cubicBezTo>
                      <a:pt x="185" y="487"/>
                      <a:pt x="185" y="487"/>
                      <a:pt x="185" y="487"/>
                    </a:cubicBezTo>
                    <a:cubicBezTo>
                      <a:pt x="184" y="487"/>
                      <a:pt x="182" y="486"/>
                      <a:pt x="182" y="484"/>
                    </a:cubicBezTo>
                    <a:cubicBezTo>
                      <a:pt x="180" y="479"/>
                      <a:pt x="180" y="471"/>
                      <a:pt x="175" y="471"/>
                    </a:cubicBezTo>
                    <a:cubicBezTo>
                      <a:pt x="175" y="471"/>
                      <a:pt x="175" y="466"/>
                      <a:pt x="175" y="464"/>
                    </a:cubicBezTo>
                    <a:cubicBezTo>
                      <a:pt x="175" y="463"/>
                      <a:pt x="176" y="462"/>
                      <a:pt x="177" y="462"/>
                    </a:cubicBezTo>
                    <a:cubicBezTo>
                      <a:pt x="177" y="462"/>
                      <a:pt x="177" y="462"/>
                      <a:pt x="177" y="462"/>
                    </a:cubicBezTo>
                    <a:cubicBezTo>
                      <a:pt x="181" y="462"/>
                      <a:pt x="183" y="473"/>
                      <a:pt x="187" y="473"/>
                    </a:cubicBezTo>
                    <a:cubicBezTo>
                      <a:pt x="187" y="473"/>
                      <a:pt x="188" y="473"/>
                      <a:pt x="189" y="473"/>
                    </a:cubicBezTo>
                    <a:cubicBezTo>
                      <a:pt x="189" y="475"/>
                      <a:pt x="189" y="475"/>
                      <a:pt x="189" y="475"/>
                    </a:cubicBezTo>
                    <a:cubicBezTo>
                      <a:pt x="189" y="469"/>
                      <a:pt x="190" y="464"/>
                      <a:pt x="191" y="461"/>
                    </a:cubicBezTo>
                    <a:cubicBezTo>
                      <a:pt x="191" y="459"/>
                      <a:pt x="192" y="457"/>
                      <a:pt x="193" y="457"/>
                    </a:cubicBezTo>
                    <a:cubicBezTo>
                      <a:pt x="193" y="457"/>
                      <a:pt x="194" y="458"/>
                      <a:pt x="195" y="459"/>
                    </a:cubicBezTo>
                    <a:cubicBezTo>
                      <a:pt x="197" y="464"/>
                      <a:pt x="199" y="473"/>
                      <a:pt x="203" y="473"/>
                    </a:cubicBezTo>
                    <a:cubicBezTo>
                      <a:pt x="204" y="473"/>
                      <a:pt x="204" y="473"/>
                      <a:pt x="205" y="473"/>
                    </a:cubicBezTo>
                    <a:cubicBezTo>
                      <a:pt x="205" y="464"/>
                      <a:pt x="206" y="455"/>
                      <a:pt x="207" y="445"/>
                    </a:cubicBezTo>
                    <a:cubicBezTo>
                      <a:pt x="207" y="444"/>
                      <a:pt x="206" y="442"/>
                      <a:pt x="206" y="441"/>
                    </a:cubicBezTo>
                    <a:cubicBezTo>
                      <a:pt x="205" y="442"/>
                      <a:pt x="205" y="444"/>
                      <a:pt x="205" y="445"/>
                    </a:cubicBezTo>
                    <a:cubicBezTo>
                      <a:pt x="205" y="450"/>
                      <a:pt x="206" y="456"/>
                      <a:pt x="202" y="456"/>
                    </a:cubicBezTo>
                    <a:cubicBezTo>
                      <a:pt x="201" y="456"/>
                      <a:pt x="201" y="456"/>
                      <a:pt x="201" y="456"/>
                    </a:cubicBezTo>
                    <a:cubicBezTo>
                      <a:pt x="197" y="456"/>
                      <a:pt x="197" y="452"/>
                      <a:pt x="197" y="445"/>
                    </a:cubicBezTo>
                    <a:cubicBezTo>
                      <a:pt x="197" y="443"/>
                      <a:pt x="196" y="439"/>
                      <a:pt x="195" y="439"/>
                    </a:cubicBezTo>
                    <a:cubicBezTo>
                      <a:pt x="195" y="439"/>
                      <a:pt x="195" y="439"/>
                      <a:pt x="195" y="439"/>
                    </a:cubicBezTo>
                    <a:cubicBezTo>
                      <a:pt x="194" y="440"/>
                      <a:pt x="193" y="440"/>
                      <a:pt x="193" y="440"/>
                    </a:cubicBezTo>
                    <a:cubicBezTo>
                      <a:pt x="187" y="440"/>
                      <a:pt x="189" y="430"/>
                      <a:pt x="188" y="423"/>
                    </a:cubicBezTo>
                    <a:cubicBezTo>
                      <a:pt x="185" y="422"/>
                      <a:pt x="184" y="420"/>
                      <a:pt x="183" y="419"/>
                    </a:cubicBezTo>
                    <a:cubicBezTo>
                      <a:pt x="185" y="418"/>
                      <a:pt x="186" y="417"/>
                      <a:pt x="187" y="417"/>
                    </a:cubicBezTo>
                    <a:cubicBezTo>
                      <a:pt x="187" y="417"/>
                      <a:pt x="187" y="417"/>
                      <a:pt x="187" y="417"/>
                    </a:cubicBezTo>
                    <a:cubicBezTo>
                      <a:pt x="188" y="417"/>
                      <a:pt x="188" y="419"/>
                      <a:pt x="189" y="420"/>
                    </a:cubicBezTo>
                    <a:cubicBezTo>
                      <a:pt x="188" y="421"/>
                      <a:pt x="187" y="422"/>
                      <a:pt x="188" y="423"/>
                    </a:cubicBezTo>
                    <a:cubicBezTo>
                      <a:pt x="188" y="422"/>
                      <a:pt x="189" y="422"/>
                      <a:pt x="190" y="422"/>
                    </a:cubicBezTo>
                    <a:cubicBezTo>
                      <a:pt x="190" y="422"/>
                      <a:pt x="191" y="422"/>
                      <a:pt x="192" y="423"/>
                    </a:cubicBezTo>
                    <a:cubicBezTo>
                      <a:pt x="192" y="423"/>
                      <a:pt x="193" y="423"/>
                      <a:pt x="194" y="423"/>
                    </a:cubicBezTo>
                    <a:cubicBezTo>
                      <a:pt x="195" y="423"/>
                      <a:pt x="196" y="422"/>
                      <a:pt x="197" y="418"/>
                    </a:cubicBezTo>
                    <a:cubicBezTo>
                      <a:pt x="198" y="412"/>
                      <a:pt x="198" y="406"/>
                      <a:pt x="199" y="400"/>
                    </a:cubicBezTo>
                    <a:cubicBezTo>
                      <a:pt x="200" y="403"/>
                      <a:pt x="201" y="404"/>
                      <a:pt x="201" y="404"/>
                    </a:cubicBezTo>
                    <a:cubicBezTo>
                      <a:pt x="203" y="404"/>
                      <a:pt x="204" y="400"/>
                      <a:pt x="205" y="397"/>
                    </a:cubicBezTo>
                    <a:cubicBezTo>
                      <a:pt x="207" y="392"/>
                      <a:pt x="210" y="387"/>
                      <a:pt x="211" y="380"/>
                    </a:cubicBezTo>
                    <a:cubicBezTo>
                      <a:pt x="212" y="378"/>
                      <a:pt x="208" y="371"/>
                      <a:pt x="206" y="366"/>
                    </a:cubicBezTo>
                    <a:cubicBezTo>
                      <a:pt x="206" y="365"/>
                      <a:pt x="205" y="365"/>
                      <a:pt x="205" y="364"/>
                    </a:cubicBezTo>
                    <a:cubicBezTo>
                      <a:pt x="205" y="357"/>
                      <a:pt x="204" y="355"/>
                      <a:pt x="203" y="355"/>
                    </a:cubicBezTo>
                    <a:cubicBezTo>
                      <a:pt x="202" y="355"/>
                      <a:pt x="201" y="357"/>
                      <a:pt x="199" y="360"/>
                    </a:cubicBezTo>
                    <a:cubicBezTo>
                      <a:pt x="197" y="363"/>
                      <a:pt x="195" y="365"/>
                      <a:pt x="193" y="365"/>
                    </a:cubicBezTo>
                    <a:cubicBezTo>
                      <a:pt x="188" y="365"/>
                      <a:pt x="185" y="359"/>
                      <a:pt x="184" y="348"/>
                    </a:cubicBezTo>
                    <a:cubicBezTo>
                      <a:pt x="183" y="340"/>
                      <a:pt x="185" y="338"/>
                      <a:pt x="187" y="338"/>
                    </a:cubicBezTo>
                    <a:cubicBezTo>
                      <a:pt x="188" y="338"/>
                      <a:pt x="189" y="338"/>
                      <a:pt x="189" y="338"/>
                    </a:cubicBezTo>
                    <a:cubicBezTo>
                      <a:pt x="190" y="332"/>
                      <a:pt x="187" y="321"/>
                      <a:pt x="193" y="321"/>
                    </a:cubicBezTo>
                    <a:cubicBezTo>
                      <a:pt x="193" y="321"/>
                      <a:pt x="194" y="321"/>
                      <a:pt x="194" y="321"/>
                    </a:cubicBezTo>
                    <a:cubicBezTo>
                      <a:pt x="194" y="322"/>
                      <a:pt x="195" y="322"/>
                      <a:pt x="195" y="322"/>
                    </a:cubicBezTo>
                    <a:cubicBezTo>
                      <a:pt x="198" y="322"/>
                      <a:pt x="198" y="318"/>
                      <a:pt x="198" y="313"/>
                    </a:cubicBezTo>
                    <a:cubicBezTo>
                      <a:pt x="198" y="308"/>
                      <a:pt x="198" y="304"/>
                      <a:pt x="196" y="300"/>
                    </a:cubicBezTo>
                    <a:cubicBezTo>
                      <a:pt x="192" y="299"/>
                      <a:pt x="191" y="297"/>
                      <a:pt x="190" y="295"/>
                    </a:cubicBezTo>
                    <a:cubicBezTo>
                      <a:pt x="191" y="293"/>
                      <a:pt x="193" y="289"/>
                      <a:pt x="194" y="289"/>
                    </a:cubicBezTo>
                    <a:cubicBezTo>
                      <a:pt x="194" y="289"/>
                      <a:pt x="194" y="289"/>
                      <a:pt x="194" y="289"/>
                    </a:cubicBezTo>
                    <a:cubicBezTo>
                      <a:pt x="195" y="290"/>
                      <a:pt x="197" y="294"/>
                      <a:pt x="198" y="296"/>
                    </a:cubicBezTo>
                    <a:cubicBezTo>
                      <a:pt x="197" y="298"/>
                      <a:pt x="195" y="299"/>
                      <a:pt x="196" y="300"/>
                    </a:cubicBezTo>
                    <a:cubicBezTo>
                      <a:pt x="197" y="300"/>
                      <a:pt x="198" y="300"/>
                      <a:pt x="199" y="300"/>
                    </a:cubicBezTo>
                    <a:cubicBezTo>
                      <a:pt x="206" y="300"/>
                      <a:pt x="208" y="292"/>
                      <a:pt x="209" y="282"/>
                    </a:cubicBezTo>
                    <a:cubicBezTo>
                      <a:pt x="209" y="281"/>
                      <a:pt x="210" y="278"/>
                      <a:pt x="209" y="278"/>
                    </a:cubicBezTo>
                    <a:cubicBezTo>
                      <a:pt x="209" y="277"/>
                      <a:pt x="208" y="277"/>
                      <a:pt x="208" y="277"/>
                    </a:cubicBezTo>
                    <a:cubicBezTo>
                      <a:pt x="208" y="277"/>
                      <a:pt x="208" y="277"/>
                      <a:pt x="207" y="277"/>
                    </a:cubicBezTo>
                    <a:cubicBezTo>
                      <a:pt x="206" y="280"/>
                      <a:pt x="204" y="283"/>
                      <a:pt x="203" y="285"/>
                    </a:cubicBezTo>
                    <a:cubicBezTo>
                      <a:pt x="203" y="286"/>
                      <a:pt x="203" y="286"/>
                      <a:pt x="202" y="286"/>
                    </a:cubicBezTo>
                    <a:cubicBezTo>
                      <a:pt x="202" y="286"/>
                      <a:pt x="201" y="285"/>
                      <a:pt x="201" y="284"/>
                    </a:cubicBezTo>
                    <a:cubicBezTo>
                      <a:pt x="198" y="279"/>
                      <a:pt x="197" y="276"/>
                      <a:pt x="195" y="276"/>
                    </a:cubicBezTo>
                    <a:cubicBezTo>
                      <a:pt x="193" y="276"/>
                      <a:pt x="191" y="279"/>
                      <a:pt x="188" y="283"/>
                    </a:cubicBezTo>
                    <a:cubicBezTo>
                      <a:pt x="187" y="284"/>
                      <a:pt x="186" y="286"/>
                      <a:pt x="185" y="286"/>
                    </a:cubicBezTo>
                    <a:cubicBezTo>
                      <a:pt x="184" y="286"/>
                      <a:pt x="184" y="286"/>
                      <a:pt x="183" y="283"/>
                    </a:cubicBezTo>
                    <a:cubicBezTo>
                      <a:pt x="182" y="280"/>
                      <a:pt x="179" y="279"/>
                      <a:pt x="177" y="277"/>
                    </a:cubicBezTo>
                    <a:cubicBezTo>
                      <a:pt x="174" y="272"/>
                      <a:pt x="176" y="265"/>
                      <a:pt x="176" y="259"/>
                    </a:cubicBezTo>
                    <a:cubicBezTo>
                      <a:pt x="176" y="255"/>
                      <a:pt x="177" y="254"/>
                      <a:pt x="178" y="254"/>
                    </a:cubicBezTo>
                    <a:cubicBezTo>
                      <a:pt x="179" y="254"/>
                      <a:pt x="180" y="254"/>
                      <a:pt x="181" y="254"/>
                    </a:cubicBezTo>
                    <a:cubicBezTo>
                      <a:pt x="181" y="254"/>
                      <a:pt x="182" y="254"/>
                      <a:pt x="183" y="254"/>
                    </a:cubicBezTo>
                    <a:cubicBezTo>
                      <a:pt x="186" y="254"/>
                      <a:pt x="188" y="253"/>
                      <a:pt x="184" y="244"/>
                    </a:cubicBezTo>
                    <a:cubicBezTo>
                      <a:pt x="186" y="238"/>
                      <a:pt x="185" y="227"/>
                      <a:pt x="191" y="225"/>
                    </a:cubicBezTo>
                    <a:cubicBezTo>
                      <a:pt x="198" y="223"/>
                      <a:pt x="199" y="213"/>
                      <a:pt x="198" y="201"/>
                    </a:cubicBezTo>
                    <a:cubicBezTo>
                      <a:pt x="198" y="200"/>
                      <a:pt x="198" y="199"/>
                      <a:pt x="196" y="198"/>
                    </a:cubicBezTo>
                    <a:cubicBezTo>
                      <a:pt x="194" y="197"/>
                      <a:pt x="193" y="195"/>
                      <a:pt x="193" y="192"/>
                    </a:cubicBezTo>
                    <a:cubicBezTo>
                      <a:pt x="193" y="191"/>
                      <a:pt x="194" y="189"/>
                      <a:pt x="195" y="188"/>
                    </a:cubicBezTo>
                    <a:cubicBezTo>
                      <a:pt x="196" y="192"/>
                      <a:pt x="197" y="195"/>
                      <a:pt x="198" y="198"/>
                    </a:cubicBezTo>
                    <a:cubicBezTo>
                      <a:pt x="197" y="198"/>
                      <a:pt x="197" y="198"/>
                      <a:pt x="196" y="198"/>
                    </a:cubicBezTo>
                    <a:cubicBezTo>
                      <a:pt x="199" y="199"/>
                      <a:pt x="200" y="199"/>
                      <a:pt x="200" y="200"/>
                    </a:cubicBezTo>
                    <a:cubicBezTo>
                      <a:pt x="202" y="203"/>
                      <a:pt x="203" y="204"/>
                      <a:pt x="204" y="204"/>
                    </a:cubicBezTo>
                    <a:cubicBezTo>
                      <a:pt x="204" y="204"/>
                      <a:pt x="205" y="203"/>
                      <a:pt x="206" y="201"/>
                    </a:cubicBezTo>
                    <a:cubicBezTo>
                      <a:pt x="206" y="197"/>
                      <a:pt x="207" y="189"/>
                      <a:pt x="204" y="188"/>
                    </a:cubicBezTo>
                    <a:cubicBezTo>
                      <a:pt x="201" y="186"/>
                      <a:pt x="197" y="188"/>
                      <a:pt x="198" y="176"/>
                    </a:cubicBezTo>
                    <a:cubicBezTo>
                      <a:pt x="200" y="165"/>
                      <a:pt x="196" y="165"/>
                      <a:pt x="193" y="162"/>
                    </a:cubicBezTo>
                    <a:cubicBezTo>
                      <a:pt x="194" y="161"/>
                      <a:pt x="194" y="159"/>
                      <a:pt x="195" y="159"/>
                    </a:cubicBezTo>
                    <a:cubicBezTo>
                      <a:pt x="201" y="157"/>
                      <a:pt x="198" y="147"/>
                      <a:pt x="198" y="142"/>
                    </a:cubicBezTo>
                    <a:cubicBezTo>
                      <a:pt x="198" y="137"/>
                      <a:pt x="197" y="136"/>
                      <a:pt x="196" y="136"/>
                    </a:cubicBezTo>
                    <a:cubicBezTo>
                      <a:pt x="195" y="136"/>
                      <a:pt x="195" y="136"/>
                      <a:pt x="194" y="137"/>
                    </a:cubicBezTo>
                    <a:cubicBezTo>
                      <a:pt x="193" y="137"/>
                      <a:pt x="193" y="137"/>
                      <a:pt x="192" y="137"/>
                    </a:cubicBezTo>
                    <a:cubicBezTo>
                      <a:pt x="192" y="137"/>
                      <a:pt x="192" y="137"/>
                      <a:pt x="192" y="137"/>
                    </a:cubicBezTo>
                    <a:cubicBezTo>
                      <a:pt x="191" y="136"/>
                      <a:pt x="191" y="136"/>
                      <a:pt x="190" y="136"/>
                    </a:cubicBezTo>
                    <a:cubicBezTo>
                      <a:pt x="187" y="136"/>
                      <a:pt x="187" y="140"/>
                      <a:pt x="187" y="146"/>
                    </a:cubicBezTo>
                    <a:cubicBezTo>
                      <a:pt x="187" y="149"/>
                      <a:pt x="186" y="151"/>
                      <a:pt x="186" y="153"/>
                    </a:cubicBezTo>
                    <a:cubicBezTo>
                      <a:pt x="184" y="151"/>
                      <a:pt x="182" y="146"/>
                      <a:pt x="182" y="146"/>
                    </a:cubicBezTo>
                    <a:cubicBezTo>
                      <a:pt x="185" y="139"/>
                      <a:pt x="184" y="136"/>
                      <a:pt x="181" y="136"/>
                    </a:cubicBezTo>
                    <a:cubicBezTo>
                      <a:pt x="180" y="136"/>
                      <a:pt x="180" y="136"/>
                      <a:pt x="179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cubicBezTo>
                      <a:pt x="178" y="137"/>
                      <a:pt x="177" y="136"/>
                      <a:pt x="177" y="135"/>
                    </a:cubicBezTo>
                    <a:cubicBezTo>
                      <a:pt x="175" y="132"/>
                      <a:pt x="176" y="118"/>
                      <a:pt x="178" y="114"/>
                    </a:cubicBezTo>
                    <a:cubicBezTo>
                      <a:pt x="179" y="113"/>
                      <a:pt x="183" y="115"/>
                      <a:pt x="180" y="109"/>
                    </a:cubicBezTo>
                    <a:cubicBezTo>
                      <a:pt x="180" y="107"/>
                      <a:pt x="178" y="105"/>
                      <a:pt x="177" y="103"/>
                    </a:cubicBezTo>
                    <a:cubicBezTo>
                      <a:pt x="173" y="93"/>
                      <a:pt x="173" y="93"/>
                      <a:pt x="178" y="86"/>
                    </a:cubicBezTo>
                    <a:cubicBezTo>
                      <a:pt x="183" y="80"/>
                      <a:pt x="183" y="74"/>
                      <a:pt x="179" y="70"/>
                    </a:cubicBezTo>
                    <a:cubicBezTo>
                      <a:pt x="176" y="67"/>
                      <a:pt x="173" y="65"/>
                      <a:pt x="175" y="58"/>
                    </a:cubicBezTo>
                    <a:cubicBezTo>
                      <a:pt x="176" y="55"/>
                      <a:pt x="177" y="53"/>
                      <a:pt x="178" y="53"/>
                    </a:cubicBezTo>
                    <a:cubicBezTo>
                      <a:pt x="180" y="53"/>
                      <a:pt x="182" y="61"/>
                      <a:pt x="182" y="63"/>
                    </a:cubicBezTo>
                    <a:cubicBezTo>
                      <a:pt x="185" y="70"/>
                      <a:pt x="192" y="66"/>
                      <a:pt x="190" y="79"/>
                    </a:cubicBezTo>
                    <a:cubicBezTo>
                      <a:pt x="190" y="84"/>
                      <a:pt x="191" y="86"/>
                      <a:pt x="193" y="86"/>
                    </a:cubicBezTo>
                    <a:cubicBezTo>
                      <a:pt x="193" y="86"/>
                      <a:pt x="194" y="86"/>
                      <a:pt x="194" y="86"/>
                    </a:cubicBezTo>
                    <a:cubicBezTo>
                      <a:pt x="196" y="85"/>
                      <a:pt x="198" y="84"/>
                      <a:pt x="198" y="82"/>
                    </a:cubicBezTo>
                    <a:cubicBezTo>
                      <a:pt x="198" y="78"/>
                      <a:pt x="198" y="73"/>
                      <a:pt x="197" y="70"/>
                    </a:cubicBezTo>
                    <a:cubicBezTo>
                      <a:pt x="196" y="68"/>
                      <a:pt x="194" y="69"/>
                      <a:pt x="193" y="67"/>
                    </a:cubicBezTo>
                    <a:cubicBezTo>
                      <a:pt x="192" y="65"/>
                      <a:pt x="192" y="62"/>
                      <a:pt x="191" y="59"/>
                    </a:cubicBezTo>
                    <a:cubicBezTo>
                      <a:pt x="192" y="59"/>
                      <a:pt x="193" y="54"/>
                      <a:pt x="194" y="54"/>
                    </a:cubicBezTo>
                    <a:cubicBezTo>
                      <a:pt x="195" y="54"/>
                      <a:pt x="195" y="54"/>
                      <a:pt x="196" y="56"/>
                    </a:cubicBezTo>
                    <a:cubicBezTo>
                      <a:pt x="196" y="56"/>
                      <a:pt x="196" y="56"/>
                      <a:pt x="196" y="56"/>
                    </a:cubicBezTo>
                    <a:cubicBezTo>
                      <a:pt x="197" y="56"/>
                      <a:pt x="198" y="55"/>
                      <a:pt x="198" y="54"/>
                    </a:cubicBezTo>
                    <a:cubicBezTo>
                      <a:pt x="198" y="51"/>
                      <a:pt x="199" y="45"/>
                      <a:pt x="198" y="44"/>
                    </a:cubicBezTo>
                    <a:cubicBezTo>
                      <a:pt x="197" y="42"/>
                      <a:pt x="195" y="41"/>
                      <a:pt x="193" y="41"/>
                    </a:cubicBezTo>
                    <a:cubicBezTo>
                      <a:pt x="193" y="41"/>
                      <a:pt x="192" y="42"/>
                      <a:pt x="192" y="42"/>
                    </a:cubicBezTo>
                    <a:cubicBezTo>
                      <a:pt x="190" y="42"/>
                      <a:pt x="189" y="46"/>
                      <a:pt x="188" y="49"/>
                    </a:cubicBezTo>
                    <a:cubicBezTo>
                      <a:pt x="187" y="51"/>
                      <a:pt x="186" y="52"/>
                      <a:pt x="186" y="52"/>
                    </a:cubicBezTo>
                    <a:cubicBezTo>
                      <a:pt x="185" y="52"/>
                      <a:pt x="185" y="51"/>
                      <a:pt x="184" y="47"/>
                    </a:cubicBezTo>
                    <a:cubicBezTo>
                      <a:pt x="184" y="43"/>
                      <a:pt x="183" y="40"/>
                      <a:pt x="182" y="36"/>
                    </a:cubicBezTo>
                    <a:cubicBezTo>
                      <a:pt x="181" y="35"/>
                      <a:pt x="181" y="35"/>
                      <a:pt x="180" y="35"/>
                    </a:cubicBezTo>
                    <a:moveTo>
                      <a:pt x="61" y="34"/>
                    </a:moveTo>
                    <a:cubicBezTo>
                      <a:pt x="57" y="43"/>
                      <a:pt x="57" y="46"/>
                      <a:pt x="61" y="55"/>
                    </a:cubicBezTo>
                    <a:cubicBezTo>
                      <a:pt x="61" y="34"/>
                      <a:pt x="61" y="34"/>
                      <a:pt x="61" y="34"/>
                    </a:cubicBezTo>
                    <a:moveTo>
                      <a:pt x="61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57" y="7"/>
                      <a:pt x="57" y="15"/>
                      <a:pt x="61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1" y="0"/>
                      <a:pt x="61" y="0"/>
                      <a:pt x="6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6" name="Freeform 3703">
                <a:extLst>
                  <a:ext uri="{FF2B5EF4-FFF2-40B4-BE49-F238E27FC236}">
                    <a16:creationId xmlns:a16="http://schemas.microsoft.com/office/drawing/2014/main" id="{4EE09983-A2C3-4769-B39A-AE0B8CBAA0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06" y="1206"/>
                <a:ext cx="129" cy="1363"/>
              </a:xfrm>
              <a:custGeom>
                <a:avLst/>
                <a:gdLst>
                  <a:gd name="T0" fmla="*/ 110 w 151"/>
                  <a:gd name="T1" fmla="*/ 1548 h 1601"/>
                  <a:gd name="T2" fmla="*/ 116 w 151"/>
                  <a:gd name="T3" fmla="*/ 1479 h 1601"/>
                  <a:gd name="T4" fmla="*/ 95 w 151"/>
                  <a:gd name="T5" fmla="*/ 1444 h 1601"/>
                  <a:gd name="T6" fmla="*/ 124 w 151"/>
                  <a:gd name="T7" fmla="*/ 1426 h 1601"/>
                  <a:gd name="T8" fmla="*/ 123 w 151"/>
                  <a:gd name="T9" fmla="*/ 1388 h 1601"/>
                  <a:gd name="T10" fmla="*/ 116 w 151"/>
                  <a:gd name="T11" fmla="*/ 1387 h 1601"/>
                  <a:gd name="T12" fmla="*/ 130 w 151"/>
                  <a:gd name="T13" fmla="*/ 1319 h 1601"/>
                  <a:gd name="T14" fmla="*/ 106 w 151"/>
                  <a:gd name="T15" fmla="*/ 1264 h 1601"/>
                  <a:gd name="T16" fmla="*/ 90 w 151"/>
                  <a:gd name="T17" fmla="*/ 1557 h 1601"/>
                  <a:gd name="T18" fmla="*/ 137 w 151"/>
                  <a:gd name="T19" fmla="*/ 1490 h 1601"/>
                  <a:gd name="T20" fmla="*/ 142 w 151"/>
                  <a:gd name="T21" fmla="*/ 1324 h 1601"/>
                  <a:gd name="T22" fmla="*/ 111 w 151"/>
                  <a:gd name="T23" fmla="*/ 1282 h 1601"/>
                  <a:gd name="T24" fmla="*/ 83 w 151"/>
                  <a:gd name="T25" fmla="*/ 140 h 1601"/>
                  <a:gd name="T26" fmla="*/ 79 w 151"/>
                  <a:gd name="T27" fmla="*/ 1214 h 1601"/>
                  <a:gd name="T28" fmla="*/ 31 w 151"/>
                  <a:gd name="T29" fmla="*/ 1186 h 1601"/>
                  <a:gd name="T30" fmla="*/ 67 w 151"/>
                  <a:gd name="T31" fmla="*/ 1144 h 1601"/>
                  <a:gd name="T32" fmla="*/ 48 w 151"/>
                  <a:gd name="T33" fmla="*/ 1108 h 1601"/>
                  <a:gd name="T34" fmla="*/ 42 w 151"/>
                  <a:gd name="T35" fmla="*/ 1093 h 1601"/>
                  <a:gd name="T36" fmla="*/ 48 w 151"/>
                  <a:gd name="T37" fmla="*/ 1076 h 1601"/>
                  <a:gd name="T38" fmla="*/ 51 w 151"/>
                  <a:gd name="T39" fmla="*/ 1037 h 1601"/>
                  <a:gd name="T40" fmla="*/ 47 w 151"/>
                  <a:gd name="T41" fmla="*/ 1017 h 1601"/>
                  <a:gd name="T42" fmla="*/ 72 w 151"/>
                  <a:gd name="T43" fmla="*/ 993 h 1601"/>
                  <a:gd name="T44" fmla="*/ 42 w 151"/>
                  <a:gd name="T45" fmla="*/ 961 h 1601"/>
                  <a:gd name="T46" fmla="*/ 68 w 151"/>
                  <a:gd name="T47" fmla="*/ 945 h 1601"/>
                  <a:gd name="T48" fmla="*/ 55 w 151"/>
                  <a:gd name="T49" fmla="*/ 911 h 1601"/>
                  <a:gd name="T50" fmla="*/ 26 w 151"/>
                  <a:gd name="T51" fmla="*/ 899 h 1601"/>
                  <a:gd name="T52" fmla="*/ 61 w 151"/>
                  <a:gd name="T53" fmla="*/ 832 h 1601"/>
                  <a:gd name="T54" fmla="*/ 45 w 151"/>
                  <a:gd name="T55" fmla="*/ 793 h 1601"/>
                  <a:gd name="T56" fmla="*/ 79 w 151"/>
                  <a:gd name="T57" fmla="*/ 760 h 1601"/>
                  <a:gd name="T58" fmla="*/ 55 w 151"/>
                  <a:gd name="T59" fmla="*/ 734 h 1601"/>
                  <a:gd name="T60" fmla="*/ 62 w 151"/>
                  <a:gd name="T61" fmla="*/ 716 h 1601"/>
                  <a:gd name="T62" fmla="*/ 19 w 151"/>
                  <a:gd name="T63" fmla="*/ 701 h 1601"/>
                  <a:gd name="T64" fmla="*/ 29 w 151"/>
                  <a:gd name="T65" fmla="*/ 658 h 1601"/>
                  <a:gd name="T66" fmla="*/ 82 w 151"/>
                  <a:gd name="T67" fmla="*/ 631 h 1601"/>
                  <a:gd name="T68" fmla="*/ 73 w 151"/>
                  <a:gd name="T69" fmla="*/ 580 h 1601"/>
                  <a:gd name="T70" fmla="*/ 62 w 151"/>
                  <a:gd name="T71" fmla="*/ 544 h 1601"/>
                  <a:gd name="T72" fmla="*/ 24 w 151"/>
                  <a:gd name="T73" fmla="*/ 505 h 1601"/>
                  <a:gd name="T74" fmla="*/ 32 w 151"/>
                  <a:gd name="T75" fmla="*/ 484 h 1601"/>
                  <a:gd name="T76" fmla="*/ 68 w 151"/>
                  <a:gd name="T77" fmla="*/ 452 h 1601"/>
                  <a:gd name="T78" fmla="*/ 39 w 151"/>
                  <a:gd name="T79" fmla="*/ 442 h 1601"/>
                  <a:gd name="T80" fmla="*/ 26 w 151"/>
                  <a:gd name="T81" fmla="*/ 404 h 1601"/>
                  <a:gd name="T82" fmla="*/ 81 w 151"/>
                  <a:gd name="T83" fmla="*/ 370 h 1601"/>
                  <a:gd name="T84" fmla="*/ 24 w 151"/>
                  <a:gd name="T85" fmla="*/ 336 h 1601"/>
                  <a:gd name="T86" fmla="*/ 66 w 151"/>
                  <a:gd name="T87" fmla="*/ 332 h 1601"/>
                  <a:gd name="T88" fmla="*/ 55 w 151"/>
                  <a:gd name="T89" fmla="*/ 287 h 1601"/>
                  <a:gd name="T90" fmla="*/ 54 w 151"/>
                  <a:gd name="T91" fmla="*/ 251 h 1601"/>
                  <a:gd name="T92" fmla="*/ 35 w 151"/>
                  <a:gd name="T93" fmla="*/ 227 h 1601"/>
                  <a:gd name="T94" fmla="*/ 72 w 151"/>
                  <a:gd name="T95" fmla="*/ 189 h 1601"/>
                  <a:gd name="T96" fmla="*/ 60 w 151"/>
                  <a:gd name="T97" fmla="*/ 168 h 1601"/>
                  <a:gd name="T98" fmla="*/ 47 w 151"/>
                  <a:gd name="T99" fmla="*/ 138 h 1601"/>
                  <a:gd name="T100" fmla="*/ 20 w 151"/>
                  <a:gd name="T101" fmla="*/ 54 h 1601"/>
                  <a:gd name="T102" fmla="*/ 53 w 151"/>
                  <a:gd name="T103" fmla="*/ 19 h 1601"/>
                  <a:gd name="T104" fmla="*/ 15 w 151"/>
                  <a:gd name="T105" fmla="*/ 127 h 1601"/>
                  <a:gd name="T106" fmla="*/ 16 w 151"/>
                  <a:gd name="T107" fmla="*/ 307 h 1601"/>
                  <a:gd name="T108" fmla="*/ 13 w 151"/>
                  <a:gd name="T109" fmla="*/ 555 h 1601"/>
                  <a:gd name="T110" fmla="*/ 16 w 151"/>
                  <a:gd name="T111" fmla="*/ 657 h 1601"/>
                  <a:gd name="T112" fmla="*/ 35 w 151"/>
                  <a:gd name="T113" fmla="*/ 855 h 1601"/>
                  <a:gd name="T114" fmla="*/ 27 w 151"/>
                  <a:gd name="T115" fmla="*/ 1017 h 1601"/>
                  <a:gd name="T116" fmla="*/ 35 w 151"/>
                  <a:gd name="T117" fmla="*/ 1177 h 1601"/>
                  <a:gd name="T118" fmla="*/ 88 w 151"/>
                  <a:gd name="T119" fmla="*/ 878 h 1601"/>
                  <a:gd name="T120" fmla="*/ 81 w 151"/>
                  <a:gd name="T121" fmla="*/ 205 h 1601"/>
                  <a:gd name="T122" fmla="*/ 87 w 151"/>
                  <a:gd name="T123" fmla="*/ 73 h 1601"/>
                  <a:gd name="T124" fmla="*/ 79 w 151"/>
                  <a:gd name="T125" fmla="*/ 42 h 1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" h="1601">
                    <a:moveTo>
                      <a:pt x="13" y="1234"/>
                    </a:moveTo>
                    <a:cubicBezTo>
                      <a:pt x="7" y="1234"/>
                      <a:pt x="7" y="1234"/>
                      <a:pt x="7" y="1234"/>
                    </a:cubicBezTo>
                    <a:cubicBezTo>
                      <a:pt x="5" y="1237"/>
                      <a:pt x="2" y="1240"/>
                      <a:pt x="2" y="1244"/>
                    </a:cubicBezTo>
                    <a:cubicBezTo>
                      <a:pt x="0" y="1254"/>
                      <a:pt x="10" y="1247"/>
                      <a:pt x="9" y="1259"/>
                    </a:cubicBezTo>
                    <a:cubicBezTo>
                      <a:pt x="9" y="1263"/>
                      <a:pt x="9" y="1267"/>
                      <a:pt x="9" y="1271"/>
                    </a:cubicBezTo>
                    <a:cubicBezTo>
                      <a:pt x="9" y="1271"/>
                      <a:pt x="10" y="1272"/>
                      <a:pt x="11" y="1272"/>
                    </a:cubicBezTo>
                    <a:cubicBezTo>
                      <a:pt x="11" y="1272"/>
                      <a:pt x="11" y="1272"/>
                      <a:pt x="12" y="1272"/>
                    </a:cubicBezTo>
                    <a:cubicBezTo>
                      <a:pt x="12" y="1271"/>
                      <a:pt x="13" y="1270"/>
                      <a:pt x="13" y="1270"/>
                    </a:cubicBezTo>
                    <a:cubicBezTo>
                      <a:pt x="13" y="1249"/>
                      <a:pt x="13" y="1249"/>
                      <a:pt x="13" y="1249"/>
                    </a:cubicBezTo>
                    <a:cubicBezTo>
                      <a:pt x="13" y="1247"/>
                      <a:pt x="12" y="1245"/>
                      <a:pt x="12" y="1243"/>
                    </a:cubicBezTo>
                    <a:cubicBezTo>
                      <a:pt x="12" y="1242"/>
                      <a:pt x="13" y="1240"/>
                      <a:pt x="13" y="1239"/>
                    </a:cubicBezTo>
                    <a:cubicBezTo>
                      <a:pt x="13" y="1234"/>
                      <a:pt x="13" y="1234"/>
                      <a:pt x="13" y="1234"/>
                    </a:cubicBezTo>
                    <a:moveTo>
                      <a:pt x="126" y="1589"/>
                    </a:moveTo>
                    <a:cubicBezTo>
                      <a:pt x="126" y="1586"/>
                      <a:pt x="125" y="1583"/>
                      <a:pt x="125" y="1580"/>
                    </a:cubicBezTo>
                    <a:cubicBezTo>
                      <a:pt x="126" y="1577"/>
                      <a:pt x="126" y="1575"/>
                      <a:pt x="127" y="1573"/>
                    </a:cubicBezTo>
                    <a:cubicBezTo>
                      <a:pt x="128" y="1576"/>
                      <a:pt x="129" y="1579"/>
                      <a:pt x="130" y="1583"/>
                    </a:cubicBezTo>
                    <a:cubicBezTo>
                      <a:pt x="130" y="1585"/>
                      <a:pt x="128" y="1587"/>
                      <a:pt x="126" y="1589"/>
                    </a:cubicBezTo>
                    <a:moveTo>
                      <a:pt x="121" y="1567"/>
                    </a:moveTo>
                    <a:cubicBezTo>
                      <a:pt x="120" y="1566"/>
                      <a:pt x="119" y="1566"/>
                      <a:pt x="118" y="1565"/>
                    </a:cubicBezTo>
                    <a:cubicBezTo>
                      <a:pt x="118" y="1564"/>
                      <a:pt x="119" y="1561"/>
                      <a:pt x="119" y="1561"/>
                    </a:cubicBezTo>
                    <a:cubicBezTo>
                      <a:pt x="119" y="1561"/>
                      <a:pt x="119" y="1561"/>
                      <a:pt x="119" y="1561"/>
                    </a:cubicBezTo>
                    <a:cubicBezTo>
                      <a:pt x="120" y="1561"/>
                      <a:pt x="122" y="1562"/>
                      <a:pt x="123" y="1562"/>
                    </a:cubicBezTo>
                    <a:cubicBezTo>
                      <a:pt x="122" y="1564"/>
                      <a:pt x="122" y="1567"/>
                      <a:pt x="121" y="1567"/>
                    </a:cubicBezTo>
                    <a:cubicBezTo>
                      <a:pt x="121" y="1567"/>
                      <a:pt x="121" y="1567"/>
                      <a:pt x="121" y="1567"/>
                    </a:cubicBezTo>
                    <a:moveTo>
                      <a:pt x="97" y="1550"/>
                    </a:moveTo>
                    <a:cubicBezTo>
                      <a:pt x="96" y="1549"/>
                      <a:pt x="95" y="1549"/>
                      <a:pt x="93" y="1549"/>
                    </a:cubicBezTo>
                    <a:cubicBezTo>
                      <a:pt x="93" y="1549"/>
                      <a:pt x="93" y="1548"/>
                      <a:pt x="93" y="1547"/>
                    </a:cubicBezTo>
                    <a:cubicBezTo>
                      <a:pt x="93" y="1546"/>
                      <a:pt x="93" y="1545"/>
                      <a:pt x="93" y="1545"/>
                    </a:cubicBezTo>
                    <a:cubicBezTo>
                      <a:pt x="94" y="1545"/>
                      <a:pt x="95" y="1545"/>
                      <a:pt x="95" y="1545"/>
                    </a:cubicBezTo>
                    <a:cubicBezTo>
                      <a:pt x="96" y="1545"/>
                      <a:pt x="96" y="1545"/>
                      <a:pt x="97" y="1545"/>
                    </a:cubicBezTo>
                    <a:cubicBezTo>
                      <a:pt x="97" y="1545"/>
                      <a:pt x="97" y="1548"/>
                      <a:pt x="97" y="1550"/>
                    </a:cubicBezTo>
                    <a:moveTo>
                      <a:pt x="115" y="1555"/>
                    </a:moveTo>
                    <a:cubicBezTo>
                      <a:pt x="115" y="1555"/>
                      <a:pt x="115" y="1555"/>
                      <a:pt x="115" y="1555"/>
                    </a:cubicBezTo>
                    <a:cubicBezTo>
                      <a:pt x="113" y="1553"/>
                      <a:pt x="112" y="1551"/>
                      <a:pt x="110" y="1548"/>
                    </a:cubicBezTo>
                    <a:cubicBezTo>
                      <a:pt x="111" y="1546"/>
                      <a:pt x="111" y="1543"/>
                      <a:pt x="113" y="1541"/>
                    </a:cubicBezTo>
                    <a:cubicBezTo>
                      <a:pt x="113" y="1541"/>
                      <a:pt x="113" y="1541"/>
                      <a:pt x="113" y="1541"/>
                    </a:cubicBezTo>
                    <a:cubicBezTo>
                      <a:pt x="114" y="1541"/>
                      <a:pt x="115" y="1541"/>
                      <a:pt x="115" y="1542"/>
                    </a:cubicBezTo>
                    <a:cubicBezTo>
                      <a:pt x="115" y="1544"/>
                      <a:pt x="116" y="1547"/>
                      <a:pt x="116" y="1547"/>
                    </a:cubicBezTo>
                    <a:cubicBezTo>
                      <a:pt x="116" y="1547"/>
                      <a:pt x="116" y="1547"/>
                      <a:pt x="116" y="1547"/>
                    </a:cubicBezTo>
                    <a:cubicBezTo>
                      <a:pt x="117" y="1553"/>
                      <a:pt x="116" y="1555"/>
                      <a:pt x="115" y="1555"/>
                    </a:cubicBezTo>
                    <a:moveTo>
                      <a:pt x="102" y="1533"/>
                    </a:moveTo>
                    <a:cubicBezTo>
                      <a:pt x="101" y="1533"/>
                      <a:pt x="100" y="1532"/>
                      <a:pt x="99" y="1531"/>
                    </a:cubicBezTo>
                    <a:cubicBezTo>
                      <a:pt x="99" y="1530"/>
                      <a:pt x="99" y="1528"/>
                      <a:pt x="100" y="1528"/>
                    </a:cubicBezTo>
                    <a:cubicBezTo>
                      <a:pt x="100" y="1528"/>
                      <a:pt x="100" y="1528"/>
                      <a:pt x="100" y="1528"/>
                    </a:cubicBezTo>
                    <a:cubicBezTo>
                      <a:pt x="101" y="1528"/>
                      <a:pt x="102" y="1528"/>
                      <a:pt x="104" y="1529"/>
                    </a:cubicBezTo>
                    <a:cubicBezTo>
                      <a:pt x="103" y="1531"/>
                      <a:pt x="103" y="1533"/>
                      <a:pt x="102" y="1533"/>
                    </a:cubicBezTo>
                    <a:cubicBezTo>
                      <a:pt x="102" y="1533"/>
                      <a:pt x="102" y="1533"/>
                      <a:pt x="102" y="1533"/>
                    </a:cubicBezTo>
                    <a:moveTo>
                      <a:pt x="113" y="1521"/>
                    </a:moveTo>
                    <a:cubicBezTo>
                      <a:pt x="112" y="1519"/>
                      <a:pt x="110" y="1516"/>
                      <a:pt x="110" y="1514"/>
                    </a:cubicBezTo>
                    <a:cubicBezTo>
                      <a:pt x="110" y="1511"/>
                      <a:pt x="112" y="1509"/>
                      <a:pt x="113" y="1506"/>
                    </a:cubicBezTo>
                    <a:cubicBezTo>
                      <a:pt x="114" y="1508"/>
                      <a:pt x="115" y="1510"/>
                      <a:pt x="116" y="1514"/>
                    </a:cubicBezTo>
                    <a:cubicBezTo>
                      <a:pt x="115" y="1517"/>
                      <a:pt x="114" y="1519"/>
                      <a:pt x="113" y="1521"/>
                    </a:cubicBezTo>
                    <a:moveTo>
                      <a:pt x="107" y="1498"/>
                    </a:moveTo>
                    <a:cubicBezTo>
                      <a:pt x="106" y="1496"/>
                      <a:pt x="106" y="1495"/>
                      <a:pt x="106" y="1494"/>
                    </a:cubicBezTo>
                    <a:cubicBezTo>
                      <a:pt x="106" y="1495"/>
                      <a:pt x="106" y="1495"/>
                      <a:pt x="106" y="1496"/>
                    </a:cubicBezTo>
                    <a:cubicBezTo>
                      <a:pt x="107" y="1496"/>
                      <a:pt x="106" y="1497"/>
                      <a:pt x="107" y="1498"/>
                    </a:cubicBezTo>
                    <a:moveTo>
                      <a:pt x="122" y="1500"/>
                    </a:moveTo>
                    <a:cubicBezTo>
                      <a:pt x="122" y="1500"/>
                      <a:pt x="122" y="1500"/>
                      <a:pt x="122" y="1500"/>
                    </a:cubicBezTo>
                    <a:cubicBezTo>
                      <a:pt x="121" y="1498"/>
                      <a:pt x="119" y="1497"/>
                      <a:pt x="118" y="1495"/>
                    </a:cubicBezTo>
                    <a:cubicBezTo>
                      <a:pt x="118" y="1495"/>
                      <a:pt x="119" y="1491"/>
                      <a:pt x="120" y="1489"/>
                    </a:cubicBezTo>
                    <a:cubicBezTo>
                      <a:pt x="121" y="1491"/>
                      <a:pt x="122" y="1494"/>
                      <a:pt x="123" y="1497"/>
                    </a:cubicBezTo>
                    <a:cubicBezTo>
                      <a:pt x="123" y="1497"/>
                      <a:pt x="122" y="1500"/>
                      <a:pt x="122" y="1500"/>
                    </a:cubicBezTo>
                    <a:moveTo>
                      <a:pt x="111" y="1488"/>
                    </a:moveTo>
                    <a:cubicBezTo>
                      <a:pt x="111" y="1488"/>
                      <a:pt x="111" y="1488"/>
                      <a:pt x="111" y="1488"/>
                    </a:cubicBezTo>
                    <a:cubicBezTo>
                      <a:pt x="110" y="1487"/>
                      <a:pt x="109" y="1483"/>
                      <a:pt x="107" y="1480"/>
                    </a:cubicBezTo>
                    <a:cubicBezTo>
                      <a:pt x="109" y="1478"/>
                      <a:pt x="110" y="1474"/>
                      <a:pt x="112" y="1473"/>
                    </a:cubicBezTo>
                    <a:cubicBezTo>
                      <a:pt x="112" y="1473"/>
                      <a:pt x="112" y="1473"/>
                      <a:pt x="112" y="1473"/>
                    </a:cubicBezTo>
                    <a:cubicBezTo>
                      <a:pt x="113" y="1473"/>
                      <a:pt x="115" y="1477"/>
                      <a:pt x="116" y="1479"/>
                    </a:cubicBezTo>
                    <a:cubicBezTo>
                      <a:pt x="114" y="1483"/>
                      <a:pt x="113" y="1488"/>
                      <a:pt x="111" y="1488"/>
                    </a:cubicBezTo>
                    <a:moveTo>
                      <a:pt x="127" y="1486"/>
                    </a:moveTo>
                    <a:cubicBezTo>
                      <a:pt x="127" y="1486"/>
                      <a:pt x="127" y="1486"/>
                      <a:pt x="127" y="1486"/>
                    </a:cubicBezTo>
                    <a:cubicBezTo>
                      <a:pt x="125" y="1483"/>
                      <a:pt x="123" y="1469"/>
                      <a:pt x="124" y="1466"/>
                    </a:cubicBezTo>
                    <a:cubicBezTo>
                      <a:pt x="124" y="1466"/>
                      <a:pt x="124" y="1466"/>
                      <a:pt x="124" y="1466"/>
                    </a:cubicBezTo>
                    <a:cubicBezTo>
                      <a:pt x="125" y="1466"/>
                      <a:pt x="125" y="1466"/>
                      <a:pt x="125" y="1466"/>
                    </a:cubicBezTo>
                    <a:cubicBezTo>
                      <a:pt x="127" y="1471"/>
                      <a:pt x="128" y="1473"/>
                      <a:pt x="129" y="1473"/>
                    </a:cubicBezTo>
                    <a:cubicBezTo>
                      <a:pt x="130" y="1473"/>
                      <a:pt x="131" y="1471"/>
                      <a:pt x="132" y="1468"/>
                    </a:cubicBezTo>
                    <a:cubicBezTo>
                      <a:pt x="139" y="1470"/>
                      <a:pt x="137" y="1474"/>
                      <a:pt x="136" y="1474"/>
                    </a:cubicBezTo>
                    <a:cubicBezTo>
                      <a:pt x="136" y="1474"/>
                      <a:pt x="136" y="1474"/>
                      <a:pt x="136" y="1474"/>
                    </a:cubicBezTo>
                    <a:cubicBezTo>
                      <a:pt x="136" y="1474"/>
                      <a:pt x="136" y="1474"/>
                      <a:pt x="136" y="1474"/>
                    </a:cubicBezTo>
                    <a:cubicBezTo>
                      <a:pt x="133" y="1474"/>
                      <a:pt x="132" y="1482"/>
                      <a:pt x="130" y="1484"/>
                    </a:cubicBezTo>
                    <a:cubicBezTo>
                      <a:pt x="129" y="1485"/>
                      <a:pt x="128" y="1486"/>
                      <a:pt x="127" y="1486"/>
                    </a:cubicBezTo>
                    <a:moveTo>
                      <a:pt x="147" y="1480"/>
                    </a:moveTo>
                    <a:cubicBezTo>
                      <a:pt x="147" y="1480"/>
                      <a:pt x="147" y="1480"/>
                      <a:pt x="147" y="1480"/>
                    </a:cubicBezTo>
                    <a:cubicBezTo>
                      <a:pt x="145" y="1477"/>
                      <a:pt x="144" y="1473"/>
                      <a:pt x="143" y="1469"/>
                    </a:cubicBezTo>
                    <a:cubicBezTo>
                      <a:pt x="144" y="1467"/>
                      <a:pt x="144" y="1465"/>
                      <a:pt x="145" y="1462"/>
                    </a:cubicBezTo>
                    <a:cubicBezTo>
                      <a:pt x="146" y="1467"/>
                      <a:pt x="147" y="1471"/>
                      <a:pt x="148" y="1476"/>
                    </a:cubicBezTo>
                    <a:cubicBezTo>
                      <a:pt x="148" y="1477"/>
                      <a:pt x="147" y="1480"/>
                      <a:pt x="147" y="1480"/>
                    </a:cubicBezTo>
                    <a:moveTo>
                      <a:pt x="138" y="1467"/>
                    </a:moveTo>
                    <a:cubicBezTo>
                      <a:pt x="136" y="1466"/>
                      <a:pt x="134" y="1465"/>
                      <a:pt x="132" y="1465"/>
                    </a:cubicBezTo>
                    <a:cubicBezTo>
                      <a:pt x="132" y="1464"/>
                      <a:pt x="133" y="1463"/>
                      <a:pt x="133" y="1462"/>
                    </a:cubicBezTo>
                    <a:cubicBezTo>
                      <a:pt x="133" y="1462"/>
                      <a:pt x="133" y="1462"/>
                      <a:pt x="133" y="1462"/>
                    </a:cubicBezTo>
                    <a:cubicBezTo>
                      <a:pt x="134" y="1462"/>
                      <a:pt x="137" y="1465"/>
                      <a:pt x="138" y="1467"/>
                    </a:cubicBezTo>
                    <a:moveTo>
                      <a:pt x="141" y="1455"/>
                    </a:moveTo>
                    <a:cubicBezTo>
                      <a:pt x="140" y="1454"/>
                      <a:pt x="140" y="1452"/>
                      <a:pt x="140" y="1450"/>
                    </a:cubicBezTo>
                    <a:cubicBezTo>
                      <a:pt x="140" y="1450"/>
                      <a:pt x="141" y="1449"/>
                      <a:pt x="141" y="1449"/>
                    </a:cubicBezTo>
                    <a:cubicBezTo>
                      <a:pt x="141" y="1449"/>
                      <a:pt x="141" y="1449"/>
                      <a:pt x="141" y="1449"/>
                    </a:cubicBezTo>
                    <a:cubicBezTo>
                      <a:pt x="142" y="1450"/>
                      <a:pt x="142" y="1452"/>
                      <a:pt x="143" y="1453"/>
                    </a:cubicBezTo>
                    <a:cubicBezTo>
                      <a:pt x="142" y="1454"/>
                      <a:pt x="142" y="1454"/>
                      <a:pt x="141" y="1455"/>
                    </a:cubicBezTo>
                    <a:moveTo>
                      <a:pt x="95" y="1448"/>
                    </a:moveTo>
                    <a:cubicBezTo>
                      <a:pt x="95" y="1448"/>
                      <a:pt x="95" y="1448"/>
                      <a:pt x="95" y="1448"/>
                    </a:cubicBezTo>
                    <a:cubicBezTo>
                      <a:pt x="95" y="1448"/>
                      <a:pt x="94" y="1447"/>
                      <a:pt x="94" y="1446"/>
                    </a:cubicBezTo>
                    <a:cubicBezTo>
                      <a:pt x="95" y="1444"/>
                      <a:pt x="95" y="1444"/>
                      <a:pt x="95" y="1444"/>
                    </a:cubicBezTo>
                    <a:cubicBezTo>
                      <a:pt x="95" y="1445"/>
                      <a:pt x="96" y="1446"/>
                      <a:pt x="96" y="1446"/>
                    </a:cubicBezTo>
                    <a:cubicBezTo>
                      <a:pt x="96" y="1447"/>
                      <a:pt x="96" y="1448"/>
                      <a:pt x="95" y="1448"/>
                    </a:cubicBezTo>
                    <a:moveTo>
                      <a:pt x="124" y="1449"/>
                    </a:moveTo>
                    <a:cubicBezTo>
                      <a:pt x="125" y="1449"/>
                      <a:pt x="125" y="1449"/>
                      <a:pt x="125" y="1448"/>
                    </a:cubicBezTo>
                    <a:cubicBezTo>
                      <a:pt x="125" y="1448"/>
                      <a:pt x="125" y="1447"/>
                      <a:pt x="124" y="1447"/>
                    </a:cubicBezTo>
                    <a:cubicBezTo>
                      <a:pt x="126" y="1443"/>
                      <a:pt x="128" y="1440"/>
                      <a:pt x="130" y="1438"/>
                    </a:cubicBezTo>
                    <a:cubicBezTo>
                      <a:pt x="129" y="1440"/>
                      <a:pt x="128" y="1443"/>
                      <a:pt x="128" y="1445"/>
                    </a:cubicBezTo>
                    <a:cubicBezTo>
                      <a:pt x="130" y="1442"/>
                      <a:pt x="131" y="1442"/>
                      <a:pt x="131" y="1442"/>
                    </a:cubicBezTo>
                    <a:cubicBezTo>
                      <a:pt x="132" y="1442"/>
                      <a:pt x="132" y="1442"/>
                      <a:pt x="132" y="1443"/>
                    </a:cubicBezTo>
                    <a:cubicBezTo>
                      <a:pt x="132" y="1447"/>
                      <a:pt x="130" y="1454"/>
                      <a:pt x="128" y="1454"/>
                    </a:cubicBezTo>
                    <a:cubicBezTo>
                      <a:pt x="128" y="1454"/>
                      <a:pt x="128" y="1454"/>
                      <a:pt x="127" y="1453"/>
                    </a:cubicBezTo>
                    <a:cubicBezTo>
                      <a:pt x="127" y="1453"/>
                      <a:pt x="126" y="1452"/>
                      <a:pt x="126" y="1451"/>
                    </a:cubicBezTo>
                    <a:cubicBezTo>
                      <a:pt x="125" y="1457"/>
                      <a:pt x="124" y="1460"/>
                      <a:pt x="124" y="1463"/>
                    </a:cubicBezTo>
                    <a:cubicBezTo>
                      <a:pt x="121" y="1463"/>
                      <a:pt x="119" y="1463"/>
                      <a:pt x="118" y="1462"/>
                    </a:cubicBezTo>
                    <a:cubicBezTo>
                      <a:pt x="116" y="1460"/>
                      <a:pt x="114" y="1455"/>
                      <a:pt x="112" y="1455"/>
                    </a:cubicBezTo>
                    <a:cubicBezTo>
                      <a:pt x="112" y="1455"/>
                      <a:pt x="112" y="1456"/>
                      <a:pt x="112" y="1456"/>
                    </a:cubicBezTo>
                    <a:cubicBezTo>
                      <a:pt x="110" y="1457"/>
                      <a:pt x="109" y="1463"/>
                      <a:pt x="107" y="1468"/>
                    </a:cubicBezTo>
                    <a:cubicBezTo>
                      <a:pt x="106" y="1471"/>
                      <a:pt x="105" y="1472"/>
                      <a:pt x="104" y="1472"/>
                    </a:cubicBezTo>
                    <a:cubicBezTo>
                      <a:pt x="103" y="1472"/>
                      <a:pt x="103" y="1472"/>
                      <a:pt x="102" y="1472"/>
                    </a:cubicBezTo>
                    <a:cubicBezTo>
                      <a:pt x="102" y="1471"/>
                      <a:pt x="102" y="1471"/>
                      <a:pt x="101" y="1471"/>
                    </a:cubicBezTo>
                    <a:cubicBezTo>
                      <a:pt x="100" y="1460"/>
                      <a:pt x="102" y="1457"/>
                      <a:pt x="104" y="1455"/>
                    </a:cubicBezTo>
                    <a:cubicBezTo>
                      <a:pt x="105" y="1454"/>
                      <a:pt x="107" y="1453"/>
                      <a:pt x="107" y="1452"/>
                    </a:cubicBezTo>
                    <a:cubicBezTo>
                      <a:pt x="107" y="1440"/>
                      <a:pt x="109" y="1438"/>
                      <a:pt x="112" y="1438"/>
                    </a:cubicBezTo>
                    <a:cubicBezTo>
                      <a:pt x="113" y="1438"/>
                      <a:pt x="114" y="1438"/>
                      <a:pt x="115" y="1438"/>
                    </a:cubicBezTo>
                    <a:cubicBezTo>
                      <a:pt x="116" y="1438"/>
                      <a:pt x="117" y="1438"/>
                      <a:pt x="117" y="1438"/>
                    </a:cubicBezTo>
                    <a:cubicBezTo>
                      <a:pt x="118" y="1438"/>
                      <a:pt x="118" y="1438"/>
                      <a:pt x="119" y="1438"/>
                    </a:cubicBezTo>
                    <a:cubicBezTo>
                      <a:pt x="117" y="1445"/>
                      <a:pt x="116" y="1447"/>
                      <a:pt x="118" y="1451"/>
                    </a:cubicBezTo>
                    <a:cubicBezTo>
                      <a:pt x="119" y="1453"/>
                      <a:pt x="119" y="1454"/>
                      <a:pt x="120" y="1454"/>
                    </a:cubicBezTo>
                    <a:cubicBezTo>
                      <a:pt x="121" y="1454"/>
                      <a:pt x="121" y="1452"/>
                      <a:pt x="122" y="1451"/>
                    </a:cubicBezTo>
                    <a:cubicBezTo>
                      <a:pt x="123" y="1450"/>
                      <a:pt x="123" y="1449"/>
                      <a:pt x="124" y="1449"/>
                    </a:cubicBezTo>
                    <a:cubicBezTo>
                      <a:pt x="124" y="1449"/>
                      <a:pt x="124" y="1449"/>
                      <a:pt x="124" y="1449"/>
                    </a:cubicBezTo>
                    <a:moveTo>
                      <a:pt x="121" y="1438"/>
                    </a:moveTo>
                    <a:cubicBezTo>
                      <a:pt x="120" y="1438"/>
                      <a:pt x="120" y="1438"/>
                      <a:pt x="119" y="1437"/>
                    </a:cubicBezTo>
                    <a:cubicBezTo>
                      <a:pt x="122" y="1429"/>
                      <a:pt x="123" y="1426"/>
                      <a:pt x="124" y="1426"/>
                    </a:cubicBezTo>
                    <a:cubicBezTo>
                      <a:pt x="124" y="1426"/>
                      <a:pt x="124" y="1427"/>
                      <a:pt x="124" y="1428"/>
                    </a:cubicBezTo>
                    <a:cubicBezTo>
                      <a:pt x="125" y="1432"/>
                      <a:pt x="125" y="1437"/>
                      <a:pt x="122" y="1438"/>
                    </a:cubicBezTo>
                    <a:cubicBezTo>
                      <a:pt x="121" y="1438"/>
                      <a:pt x="121" y="1438"/>
                      <a:pt x="121" y="1438"/>
                    </a:cubicBezTo>
                    <a:moveTo>
                      <a:pt x="109" y="1435"/>
                    </a:moveTo>
                    <a:cubicBezTo>
                      <a:pt x="105" y="1432"/>
                      <a:pt x="103" y="1431"/>
                      <a:pt x="102" y="1429"/>
                    </a:cubicBezTo>
                    <a:cubicBezTo>
                      <a:pt x="102" y="1428"/>
                      <a:pt x="103" y="1425"/>
                      <a:pt x="103" y="1422"/>
                    </a:cubicBezTo>
                    <a:cubicBezTo>
                      <a:pt x="104" y="1423"/>
                      <a:pt x="105" y="1424"/>
                      <a:pt x="106" y="1426"/>
                    </a:cubicBezTo>
                    <a:cubicBezTo>
                      <a:pt x="107" y="1427"/>
                      <a:pt x="107" y="1429"/>
                      <a:pt x="109" y="1435"/>
                    </a:cubicBezTo>
                    <a:moveTo>
                      <a:pt x="119" y="1437"/>
                    </a:moveTo>
                    <a:cubicBezTo>
                      <a:pt x="118" y="1435"/>
                      <a:pt x="118" y="1432"/>
                      <a:pt x="117" y="1431"/>
                    </a:cubicBezTo>
                    <a:cubicBezTo>
                      <a:pt x="118" y="1428"/>
                      <a:pt x="120" y="1424"/>
                      <a:pt x="122" y="1417"/>
                    </a:cubicBezTo>
                    <a:cubicBezTo>
                      <a:pt x="121" y="1426"/>
                      <a:pt x="120" y="1432"/>
                      <a:pt x="119" y="1437"/>
                    </a:cubicBezTo>
                    <a:moveTo>
                      <a:pt x="129" y="1415"/>
                    </a:moveTo>
                    <a:cubicBezTo>
                      <a:pt x="127" y="1413"/>
                      <a:pt x="127" y="1413"/>
                      <a:pt x="127" y="1413"/>
                    </a:cubicBezTo>
                    <a:cubicBezTo>
                      <a:pt x="128" y="1413"/>
                      <a:pt x="128" y="1412"/>
                      <a:pt x="128" y="1412"/>
                    </a:cubicBezTo>
                    <a:cubicBezTo>
                      <a:pt x="128" y="1412"/>
                      <a:pt x="128" y="1412"/>
                      <a:pt x="128" y="1412"/>
                    </a:cubicBezTo>
                    <a:cubicBezTo>
                      <a:pt x="129" y="1412"/>
                      <a:pt x="129" y="1413"/>
                      <a:pt x="130" y="1414"/>
                    </a:cubicBezTo>
                    <a:cubicBezTo>
                      <a:pt x="130" y="1414"/>
                      <a:pt x="129" y="1415"/>
                      <a:pt x="129" y="1415"/>
                    </a:cubicBezTo>
                    <a:moveTo>
                      <a:pt x="115" y="1420"/>
                    </a:moveTo>
                    <a:cubicBezTo>
                      <a:pt x="113" y="1418"/>
                      <a:pt x="110" y="1415"/>
                      <a:pt x="108" y="1413"/>
                    </a:cubicBezTo>
                    <a:cubicBezTo>
                      <a:pt x="109" y="1411"/>
                      <a:pt x="111" y="1406"/>
                      <a:pt x="112" y="1406"/>
                    </a:cubicBezTo>
                    <a:cubicBezTo>
                      <a:pt x="112" y="1406"/>
                      <a:pt x="112" y="1406"/>
                      <a:pt x="112" y="1406"/>
                    </a:cubicBezTo>
                    <a:cubicBezTo>
                      <a:pt x="114" y="1408"/>
                      <a:pt x="115" y="1411"/>
                      <a:pt x="117" y="1414"/>
                    </a:cubicBezTo>
                    <a:cubicBezTo>
                      <a:pt x="116" y="1417"/>
                      <a:pt x="116" y="1419"/>
                      <a:pt x="115" y="1420"/>
                    </a:cubicBezTo>
                    <a:moveTo>
                      <a:pt x="135" y="1402"/>
                    </a:moveTo>
                    <a:cubicBezTo>
                      <a:pt x="135" y="1401"/>
                      <a:pt x="135" y="1399"/>
                      <a:pt x="135" y="1397"/>
                    </a:cubicBezTo>
                    <a:cubicBezTo>
                      <a:pt x="135" y="1397"/>
                      <a:pt x="136" y="1396"/>
                      <a:pt x="136" y="1396"/>
                    </a:cubicBezTo>
                    <a:cubicBezTo>
                      <a:pt x="136" y="1396"/>
                      <a:pt x="136" y="1396"/>
                      <a:pt x="136" y="1396"/>
                    </a:cubicBezTo>
                    <a:cubicBezTo>
                      <a:pt x="137" y="1397"/>
                      <a:pt x="138" y="1399"/>
                      <a:pt x="138" y="1400"/>
                    </a:cubicBezTo>
                    <a:cubicBezTo>
                      <a:pt x="138" y="1401"/>
                      <a:pt x="137" y="1401"/>
                      <a:pt x="135" y="1402"/>
                    </a:cubicBezTo>
                    <a:moveTo>
                      <a:pt x="121" y="1399"/>
                    </a:moveTo>
                    <a:cubicBezTo>
                      <a:pt x="121" y="1399"/>
                      <a:pt x="119" y="1394"/>
                      <a:pt x="120" y="1394"/>
                    </a:cubicBezTo>
                    <a:cubicBezTo>
                      <a:pt x="120" y="1391"/>
                      <a:pt x="122" y="1389"/>
                      <a:pt x="123" y="1388"/>
                    </a:cubicBezTo>
                    <a:cubicBezTo>
                      <a:pt x="123" y="1388"/>
                      <a:pt x="123" y="1388"/>
                      <a:pt x="123" y="1388"/>
                    </a:cubicBezTo>
                    <a:cubicBezTo>
                      <a:pt x="124" y="1388"/>
                      <a:pt x="125" y="1391"/>
                      <a:pt x="126" y="1395"/>
                    </a:cubicBezTo>
                    <a:cubicBezTo>
                      <a:pt x="124" y="1397"/>
                      <a:pt x="123" y="1399"/>
                      <a:pt x="121" y="1399"/>
                    </a:cubicBezTo>
                    <a:cubicBezTo>
                      <a:pt x="121" y="1399"/>
                      <a:pt x="121" y="1399"/>
                      <a:pt x="121" y="1399"/>
                    </a:cubicBezTo>
                    <a:moveTo>
                      <a:pt x="129" y="1387"/>
                    </a:moveTo>
                    <a:cubicBezTo>
                      <a:pt x="129" y="1385"/>
                      <a:pt x="128" y="1382"/>
                      <a:pt x="128" y="1380"/>
                    </a:cubicBezTo>
                    <a:cubicBezTo>
                      <a:pt x="128" y="1377"/>
                      <a:pt x="128" y="1374"/>
                      <a:pt x="129" y="1371"/>
                    </a:cubicBezTo>
                    <a:cubicBezTo>
                      <a:pt x="130" y="1375"/>
                      <a:pt x="132" y="1378"/>
                      <a:pt x="132" y="1380"/>
                    </a:cubicBezTo>
                    <a:cubicBezTo>
                      <a:pt x="132" y="1383"/>
                      <a:pt x="130" y="1385"/>
                      <a:pt x="129" y="1387"/>
                    </a:cubicBezTo>
                    <a:moveTo>
                      <a:pt x="97" y="1388"/>
                    </a:moveTo>
                    <a:cubicBezTo>
                      <a:pt x="97" y="1388"/>
                      <a:pt x="96" y="1387"/>
                      <a:pt x="95" y="1387"/>
                    </a:cubicBezTo>
                    <a:cubicBezTo>
                      <a:pt x="94" y="1387"/>
                      <a:pt x="93" y="1384"/>
                      <a:pt x="92" y="1382"/>
                    </a:cubicBezTo>
                    <a:cubicBezTo>
                      <a:pt x="93" y="1378"/>
                      <a:pt x="95" y="1373"/>
                      <a:pt x="99" y="1366"/>
                    </a:cubicBezTo>
                    <a:cubicBezTo>
                      <a:pt x="99" y="1374"/>
                      <a:pt x="100" y="1378"/>
                      <a:pt x="100" y="1382"/>
                    </a:cubicBezTo>
                    <a:cubicBezTo>
                      <a:pt x="100" y="1387"/>
                      <a:pt x="99" y="1388"/>
                      <a:pt x="97" y="1388"/>
                    </a:cubicBezTo>
                    <a:moveTo>
                      <a:pt x="96" y="1354"/>
                    </a:moveTo>
                    <a:cubicBezTo>
                      <a:pt x="96" y="1351"/>
                      <a:pt x="95" y="1349"/>
                      <a:pt x="95" y="1347"/>
                    </a:cubicBezTo>
                    <a:cubicBezTo>
                      <a:pt x="95" y="1343"/>
                      <a:pt x="94" y="1337"/>
                      <a:pt x="97" y="1337"/>
                    </a:cubicBezTo>
                    <a:cubicBezTo>
                      <a:pt x="97" y="1337"/>
                      <a:pt x="98" y="1337"/>
                      <a:pt x="98" y="1337"/>
                    </a:cubicBezTo>
                    <a:cubicBezTo>
                      <a:pt x="99" y="1337"/>
                      <a:pt x="100" y="1339"/>
                      <a:pt x="102" y="1342"/>
                    </a:cubicBezTo>
                    <a:cubicBezTo>
                      <a:pt x="99" y="1346"/>
                      <a:pt x="98" y="1350"/>
                      <a:pt x="96" y="1354"/>
                    </a:cubicBezTo>
                    <a:moveTo>
                      <a:pt x="109" y="1354"/>
                    </a:moveTo>
                    <a:cubicBezTo>
                      <a:pt x="109" y="1353"/>
                      <a:pt x="109" y="1352"/>
                      <a:pt x="110" y="1352"/>
                    </a:cubicBezTo>
                    <a:cubicBezTo>
                      <a:pt x="109" y="1352"/>
                      <a:pt x="109" y="1351"/>
                      <a:pt x="109" y="1351"/>
                    </a:cubicBezTo>
                    <a:cubicBezTo>
                      <a:pt x="110" y="1347"/>
                      <a:pt x="111" y="1342"/>
                      <a:pt x="113" y="1336"/>
                    </a:cubicBezTo>
                    <a:cubicBezTo>
                      <a:pt x="112" y="1341"/>
                      <a:pt x="111" y="1346"/>
                      <a:pt x="110" y="1350"/>
                    </a:cubicBezTo>
                    <a:cubicBezTo>
                      <a:pt x="113" y="1346"/>
                      <a:pt x="114" y="1344"/>
                      <a:pt x="115" y="1344"/>
                    </a:cubicBezTo>
                    <a:cubicBezTo>
                      <a:pt x="116" y="1344"/>
                      <a:pt x="117" y="1346"/>
                      <a:pt x="117" y="1347"/>
                    </a:cubicBezTo>
                    <a:cubicBezTo>
                      <a:pt x="117" y="1348"/>
                      <a:pt x="115" y="1353"/>
                      <a:pt x="114" y="1354"/>
                    </a:cubicBezTo>
                    <a:cubicBezTo>
                      <a:pt x="114" y="1354"/>
                      <a:pt x="114" y="1354"/>
                      <a:pt x="114" y="1354"/>
                    </a:cubicBezTo>
                    <a:cubicBezTo>
                      <a:pt x="113" y="1354"/>
                      <a:pt x="111" y="1353"/>
                      <a:pt x="110" y="1352"/>
                    </a:cubicBezTo>
                    <a:cubicBezTo>
                      <a:pt x="109" y="1365"/>
                      <a:pt x="111" y="1369"/>
                      <a:pt x="114" y="1370"/>
                    </a:cubicBezTo>
                    <a:cubicBezTo>
                      <a:pt x="118" y="1372"/>
                      <a:pt x="117" y="1378"/>
                      <a:pt x="117" y="1383"/>
                    </a:cubicBezTo>
                    <a:cubicBezTo>
                      <a:pt x="117" y="1384"/>
                      <a:pt x="116" y="1387"/>
                      <a:pt x="116" y="1387"/>
                    </a:cubicBezTo>
                    <a:cubicBezTo>
                      <a:pt x="116" y="1387"/>
                      <a:pt x="116" y="1387"/>
                      <a:pt x="116" y="1387"/>
                    </a:cubicBezTo>
                    <a:cubicBezTo>
                      <a:pt x="115" y="1387"/>
                      <a:pt x="115" y="1387"/>
                      <a:pt x="115" y="1387"/>
                    </a:cubicBezTo>
                    <a:cubicBezTo>
                      <a:pt x="109" y="1387"/>
                      <a:pt x="110" y="1402"/>
                      <a:pt x="105" y="1404"/>
                    </a:cubicBezTo>
                    <a:cubicBezTo>
                      <a:pt x="105" y="1405"/>
                      <a:pt x="104" y="1405"/>
                      <a:pt x="103" y="1405"/>
                    </a:cubicBezTo>
                    <a:cubicBezTo>
                      <a:pt x="102" y="1405"/>
                      <a:pt x="101" y="1404"/>
                      <a:pt x="100" y="1404"/>
                    </a:cubicBezTo>
                    <a:cubicBezTo>
                      <a:pt x="99" y="1405"/>
                      <a:pt x="99" y="1407"/>
                      <a:pt x="100" y="1410"/>
                    </a:cubicBezTo>
                    <a:cubicBezTo>
                      <a:pt x="100" y="1415"/>
                      <a:pt x="98" y="1416"/>
                      <a:pt x="97" y="1416"/>
                    </a:cubicBezTo>
                    <a:cubicBezTo>
                      <a:pt x="96" y="1416"/>
                      <a:pt x="96" y="1415"/>
                      <a:pt x="95" y="1415"/>
                    </a:cubicBezTo>
                    <a:cubicBezTo>
                      <a:pt x="94" y="1415"/>
                      <a:pt x="91" y="1412"/>
                      <a:pt x="91" y="1411"/>
                    </a:cubicBezTo>
                    <a:cubicBezTo>
                      <a:pt x="91" y="1405"/>
                      <a:pt x="92" y="1404"/>
                      <a:pt x="94" y="1404"/>
                    </a:cubicBezTo>
                    <a:cubicBezTo>
                      <a:pt x="95" y="1404"/>
                      <a:pt x="95" y="1404"/>
                      <a:pt x="95" y="1404"/>
                    </a:cubicBezTo>
                    <a:cubicBezTo>
                      <a:pt x="96" y="1404"/>
                      <a:pt x="96" y="1404"/>
                      <a:pt x="96" y="1404"/>
                    </a:cubicBezTo>
                    <a:cubicBezTo>
                      <a:pt x="97" y="1404"/>
                      <a:pt x="98" y="1404"/>
                      <a:pt x="98" y="1404"/>
                    </a:cubicBezTo>
                    <a:cubicBezTo>
                      <a:pt x="99" y="1396"/>
                      <a:pt x="102" y="1391"/>
                      <a:pt x="105" y="1387"/>
                    </a:cubicBezTo>
                    <a:cubicBezTo>
                      <a:pt x="110" y="1381"/>
                      <a:pt x="110" y="1378"/>
                      <a:pt x="105" y="1371"/>
                    </a:cubicBezTo>
                    <a:cubicBezTo>
                      <a:pt x="103" y="1368"/>
                      <a:pt x="100" y="1363"/>
                      <a:pt x="101" y="1362"/>
                    </a:cubicBezTo>
                    <a:cubicBezTo>
                      <a:pt x="102" y="1357"/>
                      <a:pt x="104" y="1354"/>
                      <a:pt x="107" y="1354"/>
                    </a:cubicBezTo>
                    <a:cubicBezTo>
                      <a:pt x="108" y="1354"/>
                      <a:pt x="108" y="1354"/>
                      <a:pt x="109" y="1354"/>
                    </a:cubicBezTo>
                    <a:moveTo>
                      <a:pt x="137" y="1339"/>
                    </a:moveTo>
                    <a:cubicBezTo>
                      <a:pt x="136" y="1336"/>
                      <a:pt x="135" y="1334"/>
                      <a:pt x="135" y="1331"/>
                    </a:cubicBezTo>
                    <a:cubicBezTo>
                      <a:pt x="135" y="1328"/>
                      <a:pt x="136" y="1326"/>
                      <a:pt x="136" y="1322"/>
                    </a:cubicBezTo>
                    <a:cubicBezTo>
                      <a:pt x="138" y="1326"/>
                      <a:pt x="139" y="1329"/>
                      <a:pt x="139" y="1332"/>
                    </a:cubicBezTo>
                    <a:cubicBezTo>
                      <a:pt x="139" y="1334"/>
                      <a:pt x="137" y="1336"/>
                      <a:pt x="137" y="1339"/>
                    </a:cubicBezTo>
                    <a:moveTo>
                      <a:pt x="127" y="1335"/>
                    </a:moveTo>
                    <a:cubicBezTo>
                      <a:pt x="123" y="1331"/>
                      <a:pt x="121" y="1331"/>
                      <a:pt x="120" y="1329"/>
                    </a:cubicBezTo>
                    <a:cubicBezTo>
                      <a:pt x="120" y="1328"/>
                      <a:pt x="121" y="1324"/>
                      <a:pt x="121" y="1322"/>
                    </a:cubicBezTo>
                    <a:cubicBezTo>
                      <a:pt x="122" y="1323"/>
                      <a:pt x="123" y="1324"/>
                      <a:pt x="124" y="1325"/>
                    </a:cubicBezTo>
                    <a:cubicBezTo>
                      <a:pt x="125" y="1327"/>
                      <a:pt x="125" y="1328"/>
                      <a:pt x="127" y="1335"/>
                    </a:cubicBezTo>
                    <a:moveTo>
                      <a:pt x="105" y="1338"/>
                    </a:moveTo>
                    <a:cubicBezTo>
                      <a:pt x="103" y="1334"/>
                      <a:pt x="101" y="1332"/>
                      <a:pt x="101" y="1329"/>
                    </a:cubicBezTo>
                    <a:cubicBezTo>
                      <a:pt x="101" y="1326"/>
                      <a:pt x="103" y="1324"/>
                      <a:pt x="105" y="1321"/>
                    </a:cubicBezTo>
                    <a:cubicBezTo>
                      <a:pt x="106" y="1324"/>
                      <a:pt x="108" y="1326"/>
                      <a:pt x="108" y="1330"/>
                    </a:cubicBezTo>
                    <a:cubicBezTo>
                      <a:pt x="109" y="1332"/>
                      <a:pt x="106" y="1335"/>
                      <a:pt x="105" y="1338"/>
                    </a:cubicBezTo>
                    <a:moveTo>
                      <a:pt x="131" y="1319"/>
                    </a:moveTo>
                    <a:cubicBezTo>
                      <a:pt x="131" y="1319"/>
                      <a:pt x="131" y="1319"/>
                      <a:pt x="130" y="1319"/>
                    </a:cubicBezTo>
                    <a:cubicBezTo>
                      <a:pt x="129" y="1318"/>
                      <a:pt x="128" y="1315"/>
                      <a:pt x="126" y="1312"/>
                    </a:cubicBezTo>
                    <a:cubicBezTo>
                      <a:pt x="127" y="1310"/>
                      <a:pt x="129" y="1305"/>
                      <a:pt x="130" y="1305"/>
                    </a:cubicBezTo>
                    <a:cubicBezTo>
                      <a:pt x="130" y="1305"/>
                      <a:pt x="130" y="1305"/>
                      <a:pt x="130" y="1305"/>
                    </a:cubicBezTo>
                    <a:cubicBezTo>
                      <a:pt x="131" y="1305"/>
                      <a:pt x="132" y="1310"/>
                      <a:pt x="134" y="1316"/>
                    </a:cubicBezTo>
                    <a:cubicBezTo>
                      <a:pt x="133" y="1317"/>
                      <a:pt x="132" y="1319"/>
                      <a:pt x="131" y="1319"/>
                    </a:cubicBezTo>
                    <a:moveTo>
                      <a:pt x="111" y="1320"/>
                    </a:moveTo>
                    <a:cubicBezTo>
                      <a:pt x="111" y="1319"/>
                      <a:pt x="109" y="1316"/>
                      <a:pt x="109" y="1315"/>
                    </a:cubicBezTo>
                    <a:cubicBezTo>
                      <a:pt x="111" y="1312"/>
                      <a:pt x="112" y="1308"/>
                      <a:pt x="114" y="1305"/>
                    </a:cubicBezTo>
                    <a:cubicBezTo>
                      <a:pt x="114" y="1307"/>
                      <a:pt x="115" y="1309"/>
                      <a:pt x="115" y="1314"/>
                    </a:cubicBezTo>
                    <a:cubicBezTo>
                      <a:pt x="114" y="1316"/>
                      <a:pt x="113" y="1318"/>
                      <a:pt x="111" y="1320"/>
                    </a:cubicBezTo>
                    <a:moveTo>
                      <a:pt x="98" y="1315"/>
                    </a:moveTo>
                    <a:cubicBezTo>
                      <a:pt x="98" y="1315"/>
                      <a:pt x="97" y="1315"/>
                      <a:pt x="97" y="1314"/>
                    </a:cubicBezTo>
                    <a:cubicBezTo>
                      <a:pt x="96" y="1312"/>
                      <a:pt x="96" y="1309"/>
                      <a:pt x="95" y="1306"/>
                    </a:cubicBezTo>
                    <a:cubicBezTo>
                      <a:pt x="95" y="1306"/>
                      <a:pt x="97" y="1305"/>
                      <a:pt x="97" y="1304"/>
                    </a:cubicBezTo>
                    <a:cubicBezTo>
                      <a:pt x="98" y="1307"/>
                      <a:pt x="100" y="1310"/>
                      <a:pt x="101" y="1312"/>
                    </a:cubicBezTo>
                    <a:cubicBezTo>
                      <a:pt x="100" y="1313"/>
                      <a:pt x="98" y="1315"/>
                      <a:pt x="98" y="1315"/>
                    </a:cubicBezTo>
                    <a:moveTo>
                      <a:pt x="108" y="1306"/>
                    </a:moveTo>
                    <a:cubicBezTo>
                      <a:pt x="106" y="1303"/>
                      <a:pt x="104" y="1301"/>
                      <a:pt x="104" y="1301"/>
                    </a:cubicBezTo>
                    <a:cubicBezTo>
                      <a:pt x="104" y="1296"/>
                      <a:pt x="102" y="1289"/>
                      <a:pt x="106" y="1287"/>
                    </a:cubicBezTo>
                    <a:cubicBezTo>
                      <a:pt x="106" y="1287"/>
                      <a:pt x="106" y="1287"/>
                      <a:pt x="106" y="1287"/>
                    </a:cubicBezTo>
                    <a:cubicBezTo>
                      <a:pt x="108" y="1287"/>
                      <a:pt x="109" y="1289"/>
                      <a:pt x="109" y="1290"/>
                    </a:cubicBezTo>
                    <a:cubicBezTo>
                      <a:pt x="109" y="1295"/>
                      <a:pt x="109" y="1299"/>
                      <a:pt x="108" y="1306"/>
                    </a:cubicBezTo>
                    <a:moveTo>
                      <a:pt x="97" y="1281"/>
                    </a:moveTo>
                    <a:cubicBezTo>
                      <a:pt x="97" y="1281"/>
                      <a:pt x="97" y="1281"/>
                      <a:pt x="97" y="1281"/>
                    </a:cubicBezTo>
                    <a:cubicBezTo>
                      <a:pt x="97" y="1281"/>
                      <a:pt x="96" y="1279"/>
                      <a:pt x="96" y="1277"/>
                    </a:cubicBezTo>
                    <a:cubicBezTo>
                      <a:pt x="97" y="1277"/>
                      <a:pt x="99" y="1276"/>
                      <a:pt x="100" y="1276"/>
                    </a:cubicBezTo>
                    <a:cubicBezTo>
                      <a:pt x="100" y="1276"/>
                      <a:pt x="100" y="1276"/>
                      <a:pt x="100" y="1276"/>
                    </a:cubicBezTo>
                    <a:cubicBezTo>
                      <a:pt x="100" y="1276"/>
                      <a:pt x="101" y="1278"/>
                      <a:pt x="101" y="1280"/>
                    </a:cubicBezTo>
                    <a:cubicBezTo>
                      <a:pt x="100" y="1280"/>
                      <a:pt x="99" y="1281"/>
                      <a:pt x="97" y="1281"/>
                    </a:cubicBezTo>
                    <a:moveTo>
                      <a:pt x="106" y="1264"/>
                    </a:moveTo>
                    <a:cubicBezTo>
                      <a:pt x="105" y="1263"/>
                      <a:pt x="105" y="1262"/>
                      <a:pt x="105" y="1261"/>
                    </a:cubicBezTo>
                    <a:cubicBezTo>
                      <a:pt x="105" y="1260"/>
                      <a:pt x="105" y="1259"/>
                      <a:pt x="106" y="1259"/>
                    </a:cubicBezTo>
                    <a:cubicBezTo>
                      <a:pt x="106" y="1260"/>
                      <a:pt x="106" y="1261"/>
                      <a:pt x="107" y="1263"/>
                    </a:cubicBezTo>
                    <a:cubicBezTo>
                      <a:pt x="107" y="1263"/>
                      <a:pt x="106" y="1264"/>
                      <a:pt x="106" y="1264"/>
                    </a:cubicBezTo>
                    <a:moveTo>
                      <a:pt x="116" y="1234"/>
                    </a:moveTo>
                    <a:cubicBezTo>
                      <a:pt x="92" y="1234"/>
                      <a:pt x="92" y="1234"/>
                      <a:pt x="92" y="1234"/>
                    </a:cubicBezTo>
                    <a:cubicBezTo>
                      <a:pt x="92" y="1235"/>
                      <a:pt x="91" y="1236"/>
                      <a:pt x="91" y="1236"/>
                    </a:cubicBezTo>
                    <a:cubicBezTo>
                      <a:pt x="91" y="1236"/>
                      <a:pt x="91" y="1236"/>
                      <a:pt x="91" y="1236"/>
                    </a:cubicBezTo>
                    <a:cubicBezTo>
                      <a:pt x="90" y="1236"/>
                      <a:pt x="90" y="1235"/>
                      <a:pt x="89" y="1234"/>
                    </a:cubicBezTo>
                    <a:cubicBezTo>
                      <a:pt x="89" y="1254"/>
                      <a:pt x="89" y="1254"/>
                      <a:pt x="89" y="1254"/>
                    </a:cubicBezTo>
                    <a:cubicBezTo>
                      <a:pt x="91" y="1257"/>
                      <a:pt x="92" y="1260"/>
                      <a:pt x="92" y="1263"/>
                    </a:cubicBezTo>
                    <a:cubicBezTo>
                      <a:pt x="92" y="1264"/>
                      <a:pt x="91" y="1266"/>
                      <a:pt x="89" y="1268"/>
                    </a:cubicBezTo>
                    <a:cubicBezTo>
                      <a:pt x="89" y="1292"/>
                      <a:pt x="89" y="1292"/>
                      <a:pt x="89" y="1292"/>
                    </a:cubicBezTo>
                    <a:cubicBezTo>
                      <a:pt x="90" y="1293"/>
                      <a:pt x="91" y="1293"/>
                      <a:pt x="93" y="1293"/>
                    </a:cubicBezTo>
                    <a:cubicBezTo>
                      <a:pt x="92" y="1295"/>
                      <a:pt x="91" y="1298"/>
                      <a:pt x="91" y="1298"/>
                    </a:cubicBezTo>
                    <a:cubicBezTo>
                      <a:pt x="91" y="1298"/>
                      <a:pt x="91" y="1298"/>
                      <a:pt x="91" y="1298"/>
                    </a:cubicBezTo>
                    <a:cubicBezTo>
                      <a:pt x="91" y="1298"/>
                      <a:pt x="90" y="1297"/>
                      <a:pt x="89" y="1297"/>
                    </a:cubicBezTo>
                    <a:cubicBezTo>
                      <a:pt x="89" y="1323"/>
                      <a:pt x="89" y="1323"/>
                      <a:pt x="89" y="1323"/>
                    </a:cubicBezTo>
                    <a:cubicBezTo>
                      <a:pt x="90" y="1325"/>
                      <a:pt x="91" y="1327"/>
                      <a:pt x="92" y="1328"/>
                    </a:cubicBezTo>
                    <a:cubicBezTo>
                      <a:pt x="91" y="1329"/>
                      <a:pt x="91" y="1331"/>
                      <a:pt x="91" y="1331"/>
                    </a:cubicBezTo>
                    <a:cubicBezTo>
                      <a:pt x="91" y="1331"/>
                      <a:pt x="91" y="1331"/>
                      <a:pt x="91" y="1331"/>
                    </a:cubicBezTo>
                    <a:cubicBezTo>
                      <a:pt x="90" y="1331"/>
                      <a:pt x="90" y="1331"/>
                      <a:pt x="89" y="1330"/>
                    </a:cubicBezTo>
                    <a:cubicBezTo>
                      <a:pt x="89" y="1351"/>
                      <a:pt x="89" y="1351"/>
                      <a:pt x="89" y="1351"/>
                    </a:cubicBezTo>
                    <a:cubicBezTo>
                      <a:pt x="90" y="1351"/>
                      <a:pt x="90" y="1350"/>
                      <a:pt x="91" y="1349"/>
                    </a:cubicBezTo>
                    <a:cubicBezTo>
                      <a:pt x="91" y="1353"/>
                      <a:pt x="92" y="1356"/>
                      <a:pt x="92" y="1359"/>
                    </a:cubicBezTo>
                    <a:cubicBezTo>
                      <a:pt x="92" y="1361"/>
                      <a:pt x="91" y="1363"/>
                      <a:pt x="89" y="1365"/>
                    </a:cubicBezTo>
                    <a:cubicBezTo>
                      <a:pt x="89" y="1460"/>
                      <a:pt x="89" y="1460"/>
                      <a:pt x="89" y="1460"/>
                    </a:cubicBezTo>
                    <a:cubicBezTo>
                      <a:pt x="92" y="1464"/>
                      <a:pt x="93" y="1471"/>
                      <a:pt x="97" y="1471"/>
                    </a:cubicBezTo>
                    <a:cubicBezTo>
                      <a:pt x="97" y="1471"/>
                      <a:pt x="97" y="1471"/>
                      <a:pt x="97" y="1471"/>
                    </a:cubicBezTo>
                    <a:cubicBezTo>
                      <a:pt x="98" y="1479"/>
                      <a:pt x="101" y="1484"/>
                      <a:pt x="103" y="1489"/>
                    </a:cubicBezTo>
                    <a:cubicBezTo>
                      <a:pt x="105" y="1498"/>
                      <a:pt x="105" y="1499"/>
                      <a:pt x="104" y="1500"/>
                    </a:cubicBezTo>
                    <a:cubicBezTo>
                      <a:pt x="102" y="1503"/>
                      <a:pt x="100" y="1506"/>
                      <a:pt x="98" y="1510"/>
                    </a:cubicBezTo>
                    <a:cubicBezTo>
                      <a:pt x="97" y="1513"/>
                      <a:pt x="97" y="1521"/>
                      <a:pt x="95" y="1521"/>
                    </a:cubicBezTo>
                    <a:cubicBezTo>
                      <a:pt x="94" y="1521"/>
                      <a:pt x="93" y="1520"/>
                      <a:pt x="92" y="1517"/>
                    </a:cubicBezTo>
                    <a:cubicBezTo>
                      <a:pt x="91" y="1520"/>
                      <a:pt x="90" y="1522"/>
                      <a:pt x="90" y="1525"/>
                    </a:cubicBezTo>
                    <a:cubicBezTo>
                      <a:pt x="90" y="1529"/>
                      <a:pt x="90" y="1532"/>
                      <a:pt x="89" y="1534"/>
                    </a:cubicBezTo>
                    <a:cubicBezTo>
                      <a:pt x="89" y="1558"/>
                      <a:pt x="89" y="1558"/>
                      <a:pt x="89" y="1558"/>
                    </a:cubicBezTo>
                    <a:cubicBezTo>
                      <a:pt x="90" y="1557"/>
                      <a:pt x="90" y="1557"/>
                      <a:pt x="90" y="1557"/>
                    </a:cubicBezTo>
                    <a:cubicBezTo>
                      <a:pt x="91" y="1559"/>
                      <a:pt x="92" y="1561"/>
                      <a:pt x="92" y="1563"/>
                    </a:cubicBezTo>
                    <a:cubicBezTo>
                      <a:pt x="93" y="1566"/>
                      <a:pt x="93" y="1569"/>
                      <a:pt x="94" y="1571"/>
                    </a:cubicBezTo>
                    <a:cubicBezTo>
                      <a:pt x="95" y="1569"/>
                      <a:pt x="98" y="1564"/>
                      <a:pt x="97" y="1564"/>
                    </a:cubicBezTo>
                    <a:cubicBezTo>
                      <a:pt x="94" y="1556"/>
                      <a:pt x="95" y="1555"/>
                      <a:pt x="97" y="1555"/>
                    </a:cubicBezTo>
                    <a:cubicBezTo>
                      <a:pt x="98" y="1555"/>
                      <a:pt x="100" y="1556"/>
                      <a:pt x="100" y="1556"/>
                    </a:cubicBezTo>
                    <a:cubicBezTo>
                      <a:pt x="102" y="1557"/>
                      <a:pt x="104" y="1561"/>
                      <a:pt x="106" y="1563"/>
                    </a:cubicBezTo>
                    <a:cubicBezTo>
                      <a:pt x="106" y="1563"/>
                      <a:pt x="95" y="1589"/>
                      <a:pt x="96" y="1589"/>
                    </a:cubicBezTo>
                    <a:cubicBezTo>
                      <a:pt x="100" y="1586"/>
                      <a:pt x="102" y="1582"/>
                      <a:pt x="104" y="1579"/>
                    </a:cubicBezTo>
                    <a:cubicBezTo>
                      <a:pt x="106" y="1578"/>
                      <a:pt x="108" y="1575"/>
                      <a:pt x="110" y="1575"/>
                    </a:cubicBezTo>
                    <a:cubicBezTo>
                      <a:pt x="111" y="1575"/>
                      <a:pt x="111" y="1575"/>
                      <a:pt x="112" y="1576"/>
                    </a:cubicBezTo>
                    <a:cubicBezTo>
                      <a:pt x="117" y="1579"/>
                      <a:pt x="111" y="1585"/>
                      <a:pt x="111" y="1590"/>
                    </a:cubicBezTo>
                    <a:cubicBezTo>
                      <a:pt x="112" y="1591"/>
                      <a:pt x="111" y="1592"/>
                      <a:pt x="111" y="1593"/>
                    </a:cubicBezTo>
                    <a:cubicBezTo>
                      <a:pt x="112" y="1595"/>
                      <a:pt x="112" y="1598"/>
                      <a:pt x="113" y="1600"/>
                    </a:cubicBezTo>
                    <a:cubicBezTo>
                      <a:pt x="113" y="1599"/>
                      <a:pt x="114" y="1598"/>
                      <a:pt x="115" y="1597"/>
                    </a:cubicBezTo>
                    <a:cubicBezTo>
                      <a:pt x="117" y="1593"/>
                      <a:pt x="119" y="1588"/>
                      <a:pt x="120" y="1588"/>
                    </a:cubicBezTo>
                    <a:cubicBezTo>
                      <a:pt x="121" y="1588"/>
                      <a:pt x="123" y="1591"/>
                      <a:pt x="123" y="1599"/>
                    </a:cubicBezTo>
                    <a:cubicBezTo>
                      <a:pt x="124" y="1600"/>
                      <a:pt x="126" y="1601"/>
                      <a:pt x="127" y="1601"/>
                    </a:cubicBezTo>
                    <a:cubicBezTo>
                      <a:pt x="128" y="1601"/>
                      <a:pt x="128" y="1601"/>
                      <a:pt x="129" y="1601"/>
                    </a:cubicBezTo>
                    <a:cubicBezTo>
                      <a:pt x="132" y="1598"/>
                      <a:pt x="134" y="1584"/>
                      <a:pt x="132" y="1574"/>
                    </a:cubicBezTo>
                    <a:cubicBezTo>
                      <a:pt x="131" y="1566"/>
                      <a:pt x="128" y="1558"/>
                      <a:pt x="126" y="1556"/>
                    </a:cubicBezTo>
                    <a:cubicBezTo>
                      <a:pt x="125" y="1555"/>
                      <a:pt x="123" y="1551"/>
                      <a:pt x="123" y="1549"/>
                    </a:cubicBezTo>
                    <a:cubicBezTo>
                      <a:pt x="124" y="1542"/>
                      <a:pt x="123" y="1539"/>
                      <a:pt x="121" y="1539"/>
                    </a:cubicBezTo>
                    <a:cubicBezTo>
                      <a:pt x="120" y="1539"/>
                      <a:pt x="117" y="1543"/>
                      <a:pt x="116" y="1546"/>
                    </a:cubicBezTo>
                    <a:cubicBezTo>
                      <a:pt x="116" y="1526"/>
                      <a:pt x="117" y="1523"/>
                      <a:pt x="123" y="1522"/>
                    </a:cubicBezTo>
                    <a:cubicBezTo>
                      <a:pt x="124" y="1516"/>
                      <a:pt x="122" y="1505"/>
                      <a:pt x="126" y="1505"/>
                    </a:cubicBezTo>
                    <a:cubicBezTo>
                      <a:pt x="127" y="1505"/>
                      <a:pt x="127" y="1506"/>
                      <a:pt x="128" y="1506"/>
                    </a:cubicBezTo>
                    <a:cubicBezTo>
                      <a:pt x="134" y="1508"/>
                      <a:pt x="130" y="1517"/>
                      <a:pt x="131" y="1523"/>
                    </a:cubicBezTo>
                    <a:cubicBezTo>
                      <a:pt x="132" y="1525"/>
                      <a:pt x="134" y="1526"/>
                      <a:pt x="135" y="1529"/>
                    </a:cubicBezTo>
                    <a:cubicBezTo>
                      <a:pt x="137" y="1531"/>
                      <a:pt x="138" y="1535"/>
                      <a:pt x="139" y="1537"/>
                    </a:cubicBezTo>
                    <a:cubicBezTo>
                      <a:pt x="140" y="1539"/>
                      <a:pt x="141" y="1538"/>
                      <a:pt x="141" y="1539"/>
                    </a:cubicBezTo>
                    <a:cubicBezTo>
                      <a:pt x="141" y="1536"/>
                      <a:pt x="141" y="1532"/>
                      <a:pt x="140" y="1530"/>
                    </a:cubicBezTo>
                    <a:cubicBezTo>
                      <a:pt x="138" y="1524"/>
                      <a:pt x="139" y="1516"/>
                      <a:pt x="139" y="1509"/>
                    </a:cubicBezTo>
                    <a:cubicBezTo>
                      <a:pt x="137" y="1508"/>
                      <a:pt x="133" y="1510"/>
                      <a:pt x="132" y="1501"/>
                    </a:cubicBezTo>
                    <a:cubicBezTo>
                      <a:pt x="131" y="1491"/>
                      <a:pt x="135" y="1492"/>
                      <a:pt x="137" y="1490"/>
                    </a:cubicBezTo>
                    <a:cubicBezTo>
                      <a:pt x="138" y="1489"/>
                      <a:pt x="138" y="1483"/>
                      <a:pt x="139" y="1480"/>
                    </a:cubicBezTo>
                    <a:cubicBezTo>
                      <a:pt x="140" y="1478"/>
                      <a:pt x="140" y="1476"/>
                      <a:pt x="141" y="1476"/>
                    </a:cubicBezTo>
                    <a:cubicBezTo>
                      <a:pt x="142" y="1476"/>
                      <a:pt x="142" y="1478"/>
                      <a:pt x="143" y="1484"/>
                    </a:cubicBezTo>
                    <a:cubicBezTo>
                      <a:pt x="143" y="1489"/>
                      <a:pt x="145" y="1491"/>
                      <a:pt x="146" y="1491"/>
                    </a:cubicBezTo>
                    <a:cubicBezTo>
                      <a:pt x="147" y="1491"/>
                      <a:pt x="147" y="1490"/>
                      <a:pt x="148" y="1488"/>
                    </a:cubicBezTo>
                    <a:cubicBezTo>
                      <a:pt x="149" y="1485"/>
                      <a:pt x="149" y="1479"/>
                      <a:pt x="149" y="1475"/>
                    </a:cubicBezTo>
                    <a:cubicBezTo>
                      <a:pt x="151" y="1457"/>
                      <a:pt x="150" y="1449"/>
                      <a:pt x="145" y="1446"/>
                    </a:cubicBezTo>
                    <a:cubicBezTo>
                      <a:pt x="142" y="1444"/>
                      <a:pt x="140" y="1442"/>
                      <a:pt x="136" y="1441"/>
                    </a:cubicBezTo>
                    <a:cubicBezTo>
                      <a:pt x="134" y="1440"/>
                      <a:pt x="134" y="1436"/>
                      <a:pt x="134" y="1431"/>
                    </a:cubicBezTo>
                    <a:cubicBezTo>
                      <a:pt x="134" y="1425"/>
                      <a:pt x="134" y="1418"/>
                      <a:pt x="136" y="1418"/>
                    </a:cubicBezTo>
                    <a:cubicBezTo>
                      <a:pt x="137" y="1418"/>
                      <a:pt x="137" y="1418"/>
                      <a:pt x="138" y="1419"/>
                    </a:cubicBezTo>
                    <a:cubicBezTo>
                      <a:pt x="138" y="1419"/>
                      <a:pt x="138" y="1419"/>
                      <a:pt x="138" y="1419"/>
                    </a:cubicBezTo>
                    <a:cubicBezTo>
                      <a:pt x="139" y="1419"/>
                      <a:pt x="139" y="1415"/>
                      <a:pt x="140" y="1414"/>
                    </a:cubicBezTo>
                    <a:cubicBezTo>
                      <a:pt x="142" y="1406"/>
                      <a:pt x="143" y="1397"/>
                      <a:pt x="141" y="1387"/>
                    </a:cubicBezTo>
                    <a:cubicBezTo>
                      <a:pt x="140" y="1382"/>
                      <a:pt x="140" y="1379"/>
                      <a:pt x="141" y="1375"/>
                    </a:cubicBezTo>
                    <a:cubicBezTo>
                      <a:pt x="142" y="1373"/>
                      <a:pt x="142" y="1369"/>
                      <a:pt x="142" y="1366"/>
                    </a:cubicBezTo>
                    <a:cubicBezTo>
                      <a:pt x="141" y="1367"/>
                      <a:pt x="140" y="1368"/>
                      <a:pt x="139" y="1369"/>
                    </a:cubicBezTo>
                    <a:cubicBezTo>
                      <a:pt x="139" y="1369"/>
                      <a:pt x="139" y="1369"/>
                      <a:pt x="139" y="1369"/>
                    </a:cubicBezTo>
                    <a:cubicBezTo>
                      <a:pt x="139" y="1369"/>
                      <a:pt x="138" y="1368"/>
                      <a:pt x="138" y="1368"/>
                    </a:cubicBezTo>
                    <a:cubicBezTo>
                      <a:pt x="137" y="1368"/>
                      <a:pt x="137" y="1368"/>
                      <a:pt x="137" y="1368"/>
                    </a:cubicBezTo>
                    <a:cubicBezTo>
                      <a:pt x="137" y="1368"/>
                      <a:pt x="136" y="1368"/>
                      <a:pt x="136" y="1368"/>
                    </a:cubicBezTo>
                    <a:cubicBezTo>
                      <a:pt x="136" y="1368"/>
                      <a:pt x="136" y="1368"/>
                      <a:pt x="136" y="1368"/>
                    </a:cubicBezTo>
                    <a:cubicBezTo>
                      <a:pt x="133" y="1368"/>
                      <a:pt x="132" y="1360"/>
                      <a:pt x="130" y="1355"/>
                    </a:cubicBezTo>
                    <a:cubicBezTo>
                      <a:pt x="128" y="1360"/>
                      <a:pt x="126" y="1366"/>
                      <a:pt x="124" y="1371"/>
                    </a:cubicBezTo>
                    <a:cubicBezTo>
                      <a:pt x="124" y="1371"/>
                      <a:pt x="123" y="1371"/>
                      <a:pt x="123" y="1371"/>
                    </a:cubicBezTo>
                    <a:cubicBezTo>
                      <a:pt x="123" y="1371"/>
                      <a:pt x="120" y="1368"/>
                      <a:pt x="119" y="1367"/>
                    </a:cubicBezTo>
                    <a:cubicBezTo>
                      <a:pt x="118" y="1366"/>
                      <a:pt x="118" y="1362"/>
                      <a:pt x="118" y="1361"/>
                    </a:cubicBezTo>
                    <a:cubicBezTo>
                      <a:pt x="120" y="1354"/>
                      <a:pt x="126" y="1354"/>
                      <a:pt x="127" y="1344"/>
                    </a:cubicBezTo>
                    <a:cubicBezTo>
                      <a:pt x="127" y="1343"/>
                      <a:pt x="128" y="1343"/>
                      <a:pt x="130" y="1343"/>
                    </a:cubicBezTo>
                    <a:cubicBezTo>
                      <a:pt x="131" y="1343"/>
                      <a:pt x="133" y="1343"/>
                      <a:pt x="134" y="1345"/>
                    </a:cubicBezTo>
                    <a:cubicBezTo>
                      <a:pt x="135" y="1348"/>
                      <a:pt x="135" y="1349"/>
                      <a:pt x="136" y="1349"/>
                    </a:cubicBezTo>
                    <a:cubicBezTo>
                      <a:pt x="137" y="1349"/>
                      <a:pt x="138" y="1347"/>
                      <a:pt x="139" y="1346"/>
                    </a:cubicBezTo>
                    <a:cubicBezTo>
                      <a:pt x="141" y="1344"/>
                      <a:pt x="143" y="1341"/>
                      <a:pt x="144" y="1336"/>
                    </a:cubicBezTo>
                    <a:cubicBezTo>
                      <a:pt x="144" y="1335"/>
                      <a:pt x="142" y="1328"/>
                      <a:pt x="142" y="1324"/>
                    </a:cubicBezTo>
                    <a:cubicBezTo>
                      <a:pt x="141" y="1319"/>
                      <a:pt x="141" y="1312"/>
                      <a:pt x="142" y="1309"/>
                    </a:cubicBezTo>
                    <a:cubicBezTo>
                      <a:pt x="144" y="1301"/>
                      <a:pt x="143" y="1294"/>
                      <a:pt x="141" y="1287"/>
                    </a:cubicBezTo>
                    <a:cubicBezTo>
                      <a:pt x="140" y="1284"/>
                      <a:pt x="139" y="1282"/>
                      <a:pt x="141" y="1279"/>
                    </a:cubicBezTo>
                    <a:cubicBezTo>
                      <a:pt x="142" y="1277"/>
                      <a:pt x="143" y="1275"/>
                      <a:pt x="144" y="1272"/>
                    </a:cubicBezTo>
                    <a:cubicBezTo>
                      <a:pt x="145" y="1269"/>
                      <a:pt x="145" y="1261"/>
                      <a:pt x="143" y="1258"/>
                    </a:cubicBezTo>
                    <a:cubicBezTo>
                      <a:pt x="142" y="1256"/>
                      <a:pt x="140" y="1257"/>
                      <a:pt x="138" y="1256"/>
                    </a:cubicBezTo>
                    <a:cubicBezTo>
                      <a:pt x="139" y="1260"/>
                      <a:pt x="139" y="1263"/>
                      <a:pt x="139" y="1267"/>
                    </a:cubicBezTo>
                    <a:cubicBezTo>
                      <a:pt x="138" y="1265"/>
                      <a:pt x="136" y="1264"/>
                      <a:pt x="134" y="1263"/>
                    </a:cubicBezTo>
                    <a:cubicBezTo>
                      <a:pt x="135" y="1260"/>
                      <a:pt x="136" y="1258"/>
                      <a:pt x="136" y="1255"/>
                    </a:cubicBezTo>
                    <a:cubicBezTo>
                      <a:pt x="135" y="1255"/>
                      <a:pt x="133" y="1255"/>
                      <a:pt x="132" y="1254"/>
                    </a:cubicBezTo>
                    <a:cubicBezTo>
                      <a:pt x="131" y="1254"/>
                      <a:pt x="131" y="1253"/>
                      <a:pt x="130" y="1253"/>
                    </a:cubicBezTo>
                    <a:cubicBezTo>
                      <a:pt x="127" y="1253"/>
                      <a:pt x="126" y="1257"/>
                      <a:pt x="127" y="1265"/>
                    </a:cubicBezTo>
                    <a:cubicBezTo>
                      <a:pt x="127" y="1267"/>
                      <a:pt x="127" y="1269"/>
                      <a:pt x="129" y="1274"/>
                    </a:cubicBezTo>
                    <a:cubicBezTo>
                      <a:pt x="129" y="1274"/>
                      <a:pt x="129" y="1274"/>
                      <a:pt x="129" y="1274"/>
                    </a:cubicBezTo>
                    <a:cubicBezTo>
                      <a:pt x="129" y="1273"/>
                      <a:pt x="130" y="1272"/>
                      <a:pt x="130" y="1272"/>
                    </a:cubicBezTo>
                    <a:cubicBezTo>
                      <a:pt x="131" y="1272"/>
                      <a:pt x="132" y="1273"/>
                      <a:pt x="132" y="1275"/>
                    </a:cubicBezTo>
                    <a:cubicBezTo>
                      <a:pt x="134" y="1281"/>
                      <a:pt x="137" y="1285"/>
                      <a:pt x="139" y="1291"/>
                    </a:cubicBezTo>
                    <a:cubicBezTo>
                      <a:pt x="139" y="1291"/>
                      <a:pt x="139" y="1292"/>
                      <a:pt x="139" y="1292"/>
                    </a:cubicBezTo>
                    <a:cubicBezTo>
                      <a:pt x="139" y="1292"/>
                      <a:pt x="137" y="1291"/>
                      <a:pt x="134" y="1286"/>
                    </a:cubicBezTo>
                    <a:cubicBezTo>
                      <a:pt x="140" y="1299"/>
                      <a:pt x="139" y="1302"/>
                      <a:pt x="138" y="1304"/>
                    </a:cubicBezTo>
                    <a:cubicBezTo>
                      <a:pt x="137" y="1304"/>
                      <a:pt x="137" y="1304"/>
                      <a:pt x="137" y="1304"/>
                    </a:cubicBezTo>
                    <a:cubicBezTo>
                      <a:pt x="137" y="1304"/>
                      <a:pt x="136" y="1303"/>
                      <a:pt x="135" y="1302"/>
                    </a:cubicBezTo>
                    <a:cubicBezTo>
                      <a:pt x="134" y="1297"/>
                      <a:pt x="133" y="1293"/>
                      <a:pt x="131" y="1293"/>
                    </a:cubicBezTo>
                    <a:cubicBezTo>
                      <a:pt x="130" y="1293"/>
                      <a:pt x="129" y="1295"/>
                      <a:pt x="127" y="1298"/>
                    </a:cubicBezTo>
                    <a:cubicBezTo>
                      <a:pt x="127" y="1299"/>
                      <a:pt x="126" y="1299"/>
                      <a:pt x="126" y="1299"/>
                    </a:cubicBezTo>
                    <a:cubicBezTo>
                      <a:pt x="124" y="1299"/>
                      <a:pt x="123" y="1298"/>
                      <a:pt x="122" y="1298"/>
                    </a:cubicBezTo>
                    <a:cubicBezTo>
                      <a:pt x="121" y="1298"/>
                      <a:pt x="119" y="1297"/>
                      <a:pt x="118" y="1296"/>
                    </a:cubicBezTo>
                    <a:cubicBezTo>
                      <a:pt x="119" y="1294"/>
                      <a:pt x="120" y="1292"/>
                      <a:pt x="121" y="1290"/>
                    </a:cubicBezTo>
                    <a:cubicBezTo>
                      <a:pt x="123" y="1286"/>
                      <a:pt x="128" y="1287"/>
                      <a:pt x="126" y="1276"/>
                    </a:cubicBezTo>
                    <a:cubicBezTo>
                      <a:pt x="125" y="1274"/>
                      <a:pt x="123" y="1272"/>
                      <a:pt x="122" y="1272"/>
                    </a:cubicBezTo>
                    <a:cubicBezTo>
                      <a:pt x="121" y="1272"/>
                      <a:pt x="120" y="1273"/>
                      <a:pt x="119" y="1276"/>
                    </a:cubicBezTo>
                    <a:cubicBezTo>
                      <a:pt x="119" y="1279"/>
                      <a:pt x="119" y="1282"/>
                      <a:pt x="118" y="1284"/>
                    </a:cubicBezTo>
                    <a:cubicBezTo>
                      <a:pt x="117" y="1286"/>
                      <a:pt x="116" y="1287"/>
                      <a:pt x="115" y="1287"/>
                    </a:cubicBezTo>
                    <a:cubicBezTo>
                      <a:pt x="114" y="1287"/>
                      <a:pt x="113" y="1285"/>
                      <a:pt x="111" y="1282"/>
                    </a:cubicBezTo>
                    <a:cubicBezTo>
                      <a:pt x="108" y="1275"/>
                      <a:pt x="112" y="1278"/>
                      <a:pt x="113" y="1275"/>
                    </a:cubicBezTo>
                    <a:cubicBezTo>
                      <a:pt x="115" y="1270"/>
                      <a:pt x="119" y="1265"/>
                      <a:pt x="116" y="1255"/>
                    </a:cubicBezTo>
                    <a:cubicBezTo>
                      <a:pt x="114" y="1248"/>
                      <a:pt x="114" y="1240"/>
                      <a:pt x="116" y="1234"/>
                    </a:cubicBezTo>
                    <a:moveTo>
                      <a:pt x="38" y="1006"/>
                    </a:moveTo>
                    <a:cubicBezTo>
                      <a:pt x="38" y="1006"/>
                      <a:pt x="38" y="1006"/>
                      <a:pt x="38" y="1006"/>
                    </a:cubicBezTo>
                    <a:cubicBezTo>
                      <a:pt x="38" y="1006"/>
                      <a:pt x="38" y="1006"/>
                      <a:pt x="38" y="1006"/>
                    </a:cubicBezTo>
                    <a:cubicBezTo>
                      <a:pt x="38" y="1006"/>
                      <a:pt x="38" y="1006"/>
                      <a:pt x="38" y="1006"/>
                    </a:cubicBezTo>
                    <a:moveTo>
                      <a:pt x="13" y="833"/>
                    </a:moveTo>
                    <a:cubicBezTo>
                      <a:pt x="13" y="847"/>
                      <a:pt x="13" y="847"/>
                      <a:pt x="13" y="847"/>
                    </a:cubicBezTo>
                    <a:cubicBezTo>
                      <a:pt x="15" y="844"/>
                      <a:pt x="15" y="837"/>
                      <a:pt x="13" y="833"/>
                    </a:cubicBezTo>
                    <a:moveTo>
                      <a:pt x="13" y="589"/>
                    </a:moveTo>
                    <a:cubicBezTo>
                      <a:pt x="13" y="616"/>
                      <a:pt x="13" y="616"/>
                      <a:pt x="13" y="616"/>
                    </a:cubicBezTo>
                    <a:cubicBezTo>
                      <a:pt x="20" y="612"/>
                      <a:pt x="17" y="600"/>
                      <a:pt x="18" y="592"/>
                    </a:cubicBezTo>
                    <a:cubicBezTo>
                      <a:pt x="18" y="592"/>
                      <a:pt x="18" y="592"/>
                      <a:pt x="18" y="592"/>
                    </a:cubicBezTo>
                    <a:cubicBezTo>
                      <a:pt x="18" y="592"/>
                      <a:pt x="18" y="592"/>
                      <a:pt x="18" y="592"/>
                    </a:cubicBezTo>
                    <a:cubicBezTo>
                      <a:pt x="18" y="592"/>
                      <a:pt x="18" y="592"/>
                      <a:pt x="18" y="592"/>
                    </a:cubicBezTo>
                    <a:cubicBezTo>
                      <a:pt x="17" y="592"/>
                      <a:pt x="17" y="592"/>
                      <a:pt x="17" y="592"/>
                    </a:cubicBezTo>
                    <a:cubicBezTo>
                      <a:pt x="17" y="592"/>
                      <a:pt x="16" y="592"/>
                      <a:pt x="16" y="592"/>
                    </a:cubicBezTo>
                    <a:cubicBezTo>
                      <a:pt x="16" y="592"/>
                      <a:pt x="15" y="592"/>
                      <a:pt x="15" y="591"/>
                    </a:cubicBezTo>
                    <a:cubicBezTo>
                      <a:pt x="14" y="591"/>
                      <a:pt x="14" y="590"/>
                      <a:pt x="13" y="589"/>
                    </a:cubicBezTo>
                    <a:moveTo>
                      <a:pt x="89" y="249"/>
                    </a:moveTo>
                    <a:cubicBezTo>
                      <a:pt x="89" y="253"/>
                      <a:pt x="89" y="258"/>
                      <a:pt x="89" y="262"/>
                    </a:cubicBezTo>
                    <a:cubicBezTo>
                      <a:pt x="89" y="262"/>
                      <a:pt x="89" y="262"/>
                      <a:pt x="89" y="262"/>
                    </a:cubicBezTo>
                    <a:cubicBezTo>
                      <a:pt x="89" y="262"/>
                      <a:pt x="89" y="262"/>
                      <a:pt x="89" y="262"/>
                    </a:cubicBezTo>
                    <a:cubicBezTo>
                      <a:pt x="89" y="249"/>
                      <a:pt x="89" y="249"/>
                      <a:pt x="89" y="249"/>
                    </a:cubicBezTo>
                    <a:moveTo>
                      <a:pt x="89" y="118"/>
                    </a:moveTo>
                    <a:cubicBezTo>
                      <a:pt x="89" y="120"/>
                      <a:pt x="89" y="122"/>
                      <a:pt x="88" y="124"/>
                    </a:cubicBezTo>
                    <a:cubicBezTo>
                      <a:pt x="88" y="126"/>
                      <a:pt x="86" y="126"/>
                      <a:pt x="85" y="128"/>
                    </a:cubicBezTo>
                    <a:cubicBezTo>
                      <a:pt x="85" y="128"/>
                      <a:pt x="85" y="128"/>
                      <a:pt x="85" y="128"/>
                    </a:cubicBezTo>
                    <a:cubicBezTo>
                      <a:pt x="85" y="128"/>
                      <a:pt x="85" y="128"/>
                      <a:pt x="85" y="128"/>
                    </a:cubicBezTo>
                    <a:cubicBezTo>
                      <a:pt x="84" y="131"/>
                      <a:pt x="83" y="135"/>
                      <a:pt x="82" y="139"/>
                    </a:cubicBezTo>
                    <a:cubicBezTo>
                      <a:pt x="83" y="139"/>
                      <a:pt x="83" y="139"/>
                      <a:pt x="84" y="140"/>
                    </a:cubicBezTo>
                    <a:cubicBezTo>
                      <a:pt x="84" y="140"/>
                      <a:pt x="83" y="140"/>
                      <a:pt x="83" y="140"/>
                    </a:cubicBezTo>
                    <a:cubicBezTo>
                      <a:pt x="83" y="140"/>
                      <a:pt x="83" y="140"/>
                      <a:pt x="83" y="140"/>
                    </a:cubicBezTo>
                    <a:cubicBezTo>
                      <a:pt x="84" y="141"/>
                      <a:pt x="85" y="143"/>
                      <a:pt x="86" y="144"/>
                    </a:cubicBezTo>
                    <a:cubicBezTo>
                      <a:pt x="87" y="143"/>
                      <a:pt x="87" y="142"/>
                      <a:pt x="87" y="142"/>
                    </a:cubicBezTo>
                    <a:cubicBezTo>
                      <a:pt x="88" y="142"/>
                      <a:pt x="89" y="143"/>
                      <a:pt x="89" y="144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89" y="137"/>
                      <a:pt x="89" y="137"/>
                      <a:pt x="89" y="138"/>
                    </a:cubicBezTo>
                    <a:cubicBezTo>
                      <a:pt x="89" y="137"/>
                      <a:pt x="89" y="136"/>
                      <a:pt x="89" y="135"/>
                    </a:cubicBezTo>
                    <a:cubicBezTo>
                      <a:pt x="89" y="118"/>
                      <a:pt x="89" y="118"/>
                      <a:pt x="89" y="118"/>
                    </a:cubicBezTo>
                    <a:moveTo>
                      <a:pt x="56" y="1230"/>
                    </a:moveTo>
                    <a:cubicBezTo>
                      <a:pt x="55" y="1229"/>
                      <a:pt x="55" y="1228"/>
                      <a:pt x="55" y="1226"/>
                    </a:cubicBezTo>
                    <a:cubicBezTo>
                      <a:pt x="55" y="1226"/>
                      <a:pt x="55" y="1225"/>
                      <a:pt x="56" y="1225"/>
                    </a:cubicBezTo>
                    <a:cubicBezTo>
                      <a:pt x="56" y="1226"/>
                      <a:pt x="56" y="1227"/>
                      <a:pt x="57" y="1228"/>
                    </a:cubicBezTo>
                    <a:cubicBezTo>
                      <a:pt x="56" y="1229"/>
                      <a:pt x="56" y="1230"/>
                      <a:pt x="56" y="1230"/>
                    </a:cubicBezTo>
                    <a:moveTo>
                      <a:pt x="72" y="1230"/>
                    </a:moveTo>
                    <a:cubicBezTo>
                      <a:pt x="72" y="1228"/>
                      <a:pt x="71" y="1226"/>
                      <a:pt x="71" y="1223"/>
                    </a:cubicBezTo>
                    <a:cubicBezTo>
                      <a:pt x="71" y="1222"/>
                      <a:pt x="72" y="1221"/>
                      <a:pt x="73" y="1218"/>
                    </a:cubicBezTo>
                    <a:cubicBezTo>
                      <a:pt x="73" y="1221"/>
                      <a:pt x="74" y="1224"/>
                      <a:pt x="74" y="1226"/>
                    </a:cubicBezTo>
                    <a:cubicBezTo>
                      <a:pt x="74" y="1228"/>
                      <a:pt x="73" y="1229"/>
                      <a:pt x="72" y="1230"/>
                    </a:cubicBezTo>
                    <a:moveTo>
                      <a:pt x="22" y="1230"/>
                    </a:moveTo>
                    <a:cubicBezTo>
                      <a:pt x="22" y="1227"/>
                      <a:pt x="21" y="1225"/>
                      <a:pt x="21" y="1223"/>
                    </a:cubicBezTo>
                    <a:cubicBezTo>
                      <a:pt x="21" y="1222"/>
                      <a:pt x="22" y="1220"/>
                      <a:pt x="22" y="1218"/>
                    </a:cubicBezTo>
                    <a:cubicBezTo>
                      <a:pt x="23" y="1221"/>
                      <a:pt x="23" y="1223"/>
                      <a:pt x="23" y="1226"/>
                    </a:cubicBezTo>
                    <a:cubicBezTo>
                      <a:pt x="23" y="1227"/>
                      <a:pt x="23" y="1228"/>
                      <a:pt x="22" y="1230"/>
                    </a:cubicBezTo>
                    <a:moveTo>
                      <a:pt x="64" y="1212"/>
                    </a:moveTo>
                    <a:cubicBezTo>
                      <a:pt x="64" y="1212"/>
                      <a:pt x="63" y="1211"/>
                      <a:pt x="63" y="1211"/>
                    </a:cubicBezTo>
                    <a:cubicBezTo>
                      <a:pt x="64" y="1210"/>
                      <a:pt x="64" y="1209"/>
                      <a:pt x="65" y="1209"/>
                    </a:cubicBezTo>
                    <a:cubicBezTo>
                      <a:pt x="65" y="1209"/>
                      <a:pt x="65" y="1210"/>
                      <a:pt x="66" y="1211"/>
                    </a:cubicBezTo>
                    <a:cubicBezTo>
                      <a:pt x="65" y="1211"/>
                      <a:pt x="64" y="1212"/>
                      <a:pt x="64" y="1212"/>
                    </a:cubicBezTo>
                    <a:cubicBezTo>
                      <a:pt x="64" y="1212"/>
                      <a:pt x="64" y="1212"/>
                      <a:pt x="64" y="1212"/>
                    </a:cubicBezTo>
                    <a:moveTo>
                      <a:pt x="79" y="1214"/>
                    </a:moveTo>
                    <a:cubicBezTo>
                      <a:pt x="78" y="1213"/>
                      <a:pt x="78" y="1212"/>
                      <a:pt x="77" y="1211"/>
                    </a:cubicBezTo>
                    <a:cubicBezTo>
                      <a:pt x="78" y="1210"/>
                      <a:pt x="79" y="1209"/>
                      <a:pt x="80" y="1208"/>
                    </a:cubicBezTo>
                    <a:cubicBezTo>
                      <a:pt x="80" y="1208"/>
                      <a:pt x="80" y="1208"/>
                      <a:pt x="80" y="1208"/>
                    </a:cubicBezTo>
                    <a:cubicBezTo>
                      <a:pt x="81" y="1208"/>
                      <a:pt x="82" y="1210"/>
                      <a:pt x="83" y="1211"/>
                    </a:cubicBezTo>
                    <a:cubicBezTo>
                      <a:pt x="81" y="1212"/>
                      <a:pt x="80" y="1213"/>
                      <a:pt x="79" y="1214"/>
                    </a:cubicBezTo>
                    <a:moveTo>
                      <a:pt x="39" y="1195"/>
                    </a:moveTo>
                    <a:cubicBezTo>
                      <a:pt x="39" y="1195"/>
                      <a:pt x="38" y="1194"/>
                      <a:pt x="38" y="1194"/>
                    </a:cubicBezTo>
                    <a:cubicBezTo>
                      <a:pt x="39" y="1193"/>
                      <a:pt x="39" y="1192"/>
                      <a:pt x="40" y="1192"/>
                    </a:cubicBezTo>
                    <a:cubicBezTo>
                      <a:pt x="41" y="1194"/>
                      <a:pt x="41" y="1194"/>
                      <a:pt x="41" y="1194"/>
                    </a:cubicBezTo>
                    <a:cubicBezTo>
                      <a:pt x="40" y="1194"/>
                      <a:pt x="40" y="1195"/>
                      <a:pt x="39" y="1195"/>
                    </a:cubicBezTo>
                    <a:cubicBezTo>
                      <a:pt x="39" y="1195"/>
                      <a:pt x="39" y="1195"/>
                      <a:pt x="39" y="1195"/>
                    </a:cubicBezTo>
                    <a:moveTo>
                      <a:pt x="59" y="1197"/>
                    </a:moveTo>
                    <a:cubicBezTo>
                      <a:pt x="59" y="1195"/>
                      <a:pt x="58" y="1194"/>
                      <a:pt x="58" y="1193"/>
                    </a:cubicBezTo>
                    <a:cubicBezTo>
                      <a:pt x="58" y="1192"/>
                      <a:pt x="59" y="1192"/>
                      <a:pt x="59" y="1191"/>
                    </a:cubicBezTo>
                    <a:cubicBezTo>
                      <a:pt x="59" y="1192"/>
                      <a:pt x="60" y="1194"/>
                      <a:pt x="60" y="1195"/>
                    </a:cubicBezTo>
                    <a:cubicBezTo>
                      <a:pt x="59" y="1197"/>
                      <a:pt x="59" y="1197"/>
                      <a:pt x="59" y="1197"/>
                    </a:cubicBezTo>
                    <a:moveTo>
                      <a:pt x="74" y="1203"/>
                    </a:moveTo>
                    <a:cubicBezTo>
                      <a:pt x="74" y="1203"/>
                      <a:pt x="73" y="1203"/>
                      <a:pt x="73" y="1202"/>
                    </a:cubicBezTo>
                    <a:cubicBezTo>
                      <a:pt x="71" y="1202"/>
                      <a:pt x="69" y="1200"/>
                      <a:pt x="69" y="1198"/>
                    </a:cubicBezTo>
                    <a:cubicBezTo>
                      <a:pt x="68" y="1192"/>
                      <a:pt x="72" y="1186"/>
                      <a:pt x="75" y="1186"/>
                    </a:cubicBezTo>
                    <a:cubicBezTo>
                      <a:pt x="75" y="1186"/>
                      <a:pt x="76" y="1186"/>
                      <a:pt x="76" y="1186"/>
                    </a:cubicBezTo>
                    <a:cubicBezTo>
                      <a:pt x="77" y="1186"/>
                      <a:pt x="77" y="1189"/>
                      <a:pt x="77" y="1189"/>
                    </a:cubicBezTo>
                    <a:cubicBezTo>
                      <a:pt x="77" y="1189"/>
                      <a:pt x="77" y="1189"/>
                      <a:pt x="77" y="1189"/>
                    </a:cubicBezTo>
                    <a:cubicBezTo>
                      <a:pt x="77" y="1197"/>
                      <a:pt x="77" y="1203"/>
                      <a:pt x="74" y="1203"/>
                    </a:cubicBezTo>
                    <a:moveTo>
                      <a:pt x="81" y="1180"/>
                    </a:moveTo>
                    <a:cubicBezTo>
                      <a:pt x="81" y="1180"/>
                      <a:pt x="81" y="1179"/>
                      <a:pt x="81" y="1178"/>
                    </a:cubicBezTo>
                    <a:cubicBezTo>
                      <a:pt x="82" y="1176"/>
                      <a:pt x="83" y="1175"/>
                      <a:pt x="84" y="1175"/>
                    </a:cubicBezTo>
                    <a:cubicBezTo>
                      <a:pt x="84" y="1175"/>
                      <a:pt x="85" y="1176"/>
                      <a:pt x="85" y="1177"/>
                    </a:cubicBezTo>
                    <a:cubicBezTo>
                      <a:pt x="84" y="1178"/>
                      <a:pt x="83" y="1179"/>
                      <a:pt x="81" y="1180"/>
                    </a:cubicBezTo>
                    <a:cubicBezTo>
                      <a:pt x="81" y="1180"/>
                      <a:pt x="81" y="1180"/>
                      <a:pt x="81" y="1180"/>
                    </a:cubicBezTo>
                    <a:moveTo>
                      <a:pt x="31" y="1212"/>
                    </a:moveTo>
                    <a:cubicBezTo>
                      <a:pt x="31" y="1212"/>
                      <a:pt x="31" y="1212"/>
                      <a:pt x="31" y="1212"/>
                    </a:cubicBezTo>
                    <a:cubicBezTo>
                      <a:pt x="29" y="1209"/>
                      <a:pt x="29" y="1202"/>
                      <a:pt x="25" y="1201"/>
                    </a:cubicBezTo>
                    <a:cubicBezTo>
                      <a:pt x="18" y="1199"/>
                      <a:pt x="18" y="1195"/>
                      <a:pt x="23" y="1185"/>
                    </a:cubicBezTo>
                    <a:cubicBezTo>
                      <a:pt x="24" y="1183"/>
                      <a:pt x="25" y="1181"/>
                      <a:pt x="26" y="1179"/>
                    </a:cubicBezTo>
                    <a:cubicBezTo>
                      <a:pt x="27" y="1177"/>
                      <a:pt x="27" y="1174"/>
                      <a:pt x="27" y="1172"/>
                    </a:cubicBezTo>
                    <a:cubicBezTo>
                      <a:pt x="32" y="1184"/>
                      <a:pt x="34" y="1189"/>
                      <a:pt x="33" y="1189"/>
                    </a:cubicBezTo>
                    <a:cubicBezTo>
                      <a:pt x="33" y="1189"/>
                      <a:pt x="32" y="1188"/>
                      <a:pt x="31" y="1186"/>
                    </a:cubicBezTo>
                    <a:cubicBezTo>
                      <a:pt x="31" y="1186"/>
                      <a:pt x="31" y="1186"/>
                      <a:pt x="31" y="1186"/>
                    </a:cubicBezTo>
                    <a:cubicBezTo>
                      <a:pt x="31" y="1186"/>
                      <a:pt x="30" y="1188"/>
                      <a:pt x="30" y="1188"/>
                    </a:cubicBezTo>
                    <a:cubicBezTo>
                      <a:pt x="30" y="1191"/>
                      <a:pt x="30" y="1196"/>
                      <a:pt x="31" y="1196"/>
                    </a:cubicBezTo>
                    <a:cubicBezTo>
                      <a:pt x="31" y="1196"/>
                      <a:pt x="31" y="1196"/>
                      <a:pt x="31" y="1196"/>
                    </a:cubicBezTo>
                    <a:cubicBezTo>
                      <a:pt x="31" y="1195"/>
                      <a:pt x="31" y="1195"/>
                      <a:pt x="32" y="1195"/>
                    </a:cubicBezTo>
                    <a:cubicBezTo>
                      <a:pt x="37" y="1195"/>
                      <a:pt x="30" y="1209"/>
                      <a:pt x="35" y="1210"/>
                    </a:cubicBezTo>
                    <a:cubicBezTo>
                      <a:pt x="33" y="1211"/>
                      <a:pt x="32" y="1212"/>
                      <a:pt x="31" y="1212"/>
                    </a:cubicBezTo>
                    <a:moveTo>
                      <a:pt x="65" y="1185"/>
                    </a:moveTo>
                    <a:cubicBezTo>
                      <a:pt x="64" y="1182"/>
                      <a:pt x="63" y="1179"/>
                      <a:pt x="63" y="1176"/>
                    </a:cubicBezTo>
                    <a:cubicBezTo>
                      <a:pt x="64" y="1173"/>
                      <a:pt x="64" y="1171"/>
                      <a:pt x="65" y="1169"/>
                    </a:cubicBezTo>
                    <a:cubicBezTo>
                      <a:pt x="66" y="1172"/>
                      <a:pt x="68" y="1175"/>
                      <a:pt x="68" y="1178"/>
                    </a:cubicBezTo>
                    <a:cubicBezTo>
                      <a:pt x="68" y="1180"/>
                      <a:pt x="66" y="1183"/>
                      <a:pt x="65" y="1185"/>
                    </a:cubicBezTo>
                    <a:moveTo>
                      <a:pt x="80" y="1175"/>
                    </a:moveTo>
                    <a:cubicBezTo>
                      <a:pt x="80" y="1175"/>
                      <a:pt x="80" y="1175"/>
                      <a:pt x="80" y="1175"/>
                    </a:cubicBezTo>
                    <a:cubicBezTo>
                      <a:pt x="80" y="1173"/>
                      <a:pt x="81" y="1171"/>
                      <a:pt x="82" y="1169"/>
                    </a:cubicBezTo>
                    <a:cubicBezTo>
                      <a:pt x="81" y="1171"/>
                      <a:pt x="81" y="1174"/>
                      <a:pt x="80" y="1175"/>
                    </a:cubicBezTo>
                    <a:moveTo>
                      <a:pt x="57" y="1163"/>
                    </a:moveTo>
                    <a:cubicBezTo>
                      <a:pt x="57" y="1163"/>
                      <a:pt x="57" y="1163"/>
                      <a:pt x="57" y="1163"/>
                    </a:cubicBezTo>
                    <a:cubicBezTo>
                      <a:pt x="56" y="1163"/>
                      <a:pt x="56" y="1161"/>
                      <a:pt x="56" y="1159"/>
                    </a:cubicBezTo>
                    <a:cubicBezTo>
                      <a:pt x="57" y="1159"/>
                      <a:pt x="58" y="1158"/>
                      <a:pt x="59" y="1158"/>
                    </a:cubicBezTo>
                    <a:cubicBezTo>
                      <a:pt x="59" y="1158"/>
                      <a:pt x="59" y="1158"/>
                      <a:pt x="59" y="1158"/>
                    </a:cubicBezTo>
                    <a:cubicBezTo>
                      <a:pt x="60" y="1158"/>
                      <a:pt x="60" y="1160"/>
                      <a:pt x="61" y="1162"/>
                    </a:cubicBezTo>
                    <a:cubicBezTo>
                      <a:pt x="59" y="1162"/>
                      <a:pt x="58" y="1163"/>
                      <a:pt x="57" y="1163"/>
                    </a:cubicBezTo>
                    <a:moveTo>
                      <a:pt x="74" y="1163"/>
                    </a:moveTo>
                    <a:cubicBezTo>
                      <a:pt x="73" y="1163"/>
                      <a:pt x="72" y="1158"/>
                      <a:pt x="72" y="1158"/>
                    </a:cubicBezTo>
                    <a:cubicBezTo>
                      <a:pt x="73" y="1156"/>
                      <a:pt x="74" y="1153"/>
                      <a:pt x="76" y="1152"/>
                    </a:cubicBezTo>
                    <a:cubicBezTo>
                      <a:pt x="76" y="1152"/>
                      <a:pt x="76" y="1152"/>
                      <a:pt x="76" y="1152"/>
                    </a:cubicBezTo>
                    <a:cubicBezTo>
                      <a:pt x="76" y="1152"/>
                      <a:pt x="77" y="1155"/>
                      <a:pt x="79" y="1159"/>
                    </a:cubicBezTo>
                    <a:cubicBezTo>
                      <a:pt x="77" y="1161"/>
                      <a:pt x="75" y="1163"/>
                      <a:pt x="74" y="1163"/>
                    </a:cubicBezTo>
                    <a:cubicBezTo>
                      <a:pt x="74" y="1163"/>
                      <a:pt x="74" y="1163"/>
                      <a:pt x="74" y="1163"/>
                    </a:cubicBezTo>
                    <a:moveTo>
                      <a:pt x="65" y="1145"/>
                    </a:moveTo>
                    <a:cubicBezTo>
                      <a:pt x="64" y="1145"/>
                      <a:pt x="64" y="1144"/>
                      <a:pt x="64" y="1144"/>
                    </a:cubicBezTo>
                    <a:cubicBezTo>
                      <a:pt x="64" y="1143"/>
                      <a:pt x="65" y="1142"/>
                      <a:pt x="66" y="1142"/>
                    </a:cubicBezTo>
                    <a:cubicBezTo>
                      <a:pt x="66" y="1142"/>
                      <a:pt x="66" y="1142"/>
                      <a:pt x="66" y="1142"/>
                    </a:cubicBezTo>
                    <a:cubicBezTo>
                      <a:pt x="66" y="1142"/>
                      <a:pt x="66" y="1143"/>
                      <a:pt x="67" y="1144"/>
                    </a:cubicBezTo>
                    <a:cubicBezTo>
                      <a:pt x="66" y="1144"/>
                      <a:pt x="65" y="1145"/>
                      <a:pt x="65" y="1145"/>
                    </a:cubicBezTo>
                    <a:cubicBezTo>
                      <a:pt x="65" y="1145"/>
                      <a:pt x="65" y="1145"/>
                      <a:pt x="65" y="1145"/>
                    </a:cubicBezTo>
                    <a:moveTo>
                      <a:pt x="82" y="1153"/>
                    </a:moveTo>
                    <a:cubicBezTo>
                      <a:pt x="80" y="1149"/>
                      <a:pt x="78" y="1147"/>
                      <a:pt x="78" y="1144"/>
                    </a:cubicBezTo>
                    <a:cubicBezTo>
                      <a:pt x="78" y="1141"/>
                      <a:pt x="80" y="1139"/>
                      <a:pt x="82" y="1136"/>
                    </a:cubicBezTo>
                    <a:cubicBezTo>
                      <a:pt x="83" y="1139"/>
                      <a:pt x="85" y="1141"/>
                      <a:pt x="85" y="1145"/>
                    </a:cubicBezTo>
                    <a:cubicBezTo>
                      <a:pt x="86" y="1147"/>
                      <a:pt x="83" y="1150"/>
                      <a:pt x="82" y="1153"/>
                    </a:cubicBezTo>
                    <a:moveTo>
                      <a:pt x="31" y="1151"/>
                    </a:moveTo>
                    <a:cubicBezTo>
                      <a:pt x="30" y="1151"/>
                      <a:pt x="29" y="1146"/>
                      <a:pt x="28" y="1144"/>
                    </a:cubicBezTo>
                    <a:cubicBezTo>
                      <a:pt x="29" y="1141"/>
                      <a:pt x="30" y="1137"/>
                      <a:pt x="32" y="1136"/>
                    </a:cubicBezTo>
                    <a:cubicBezTo>
                      <a:pt x="32" y="1136"/>
                      <a:pt x="32" y="1136"/>
                      <a:pt x="32" y="1136"/>
                    </a:cubicBezTo>
                    <a:cubicBezTo>
                      <a:pt x="33" y="1136"/>
                      <a:pt x="35" y="1140"/>
                      <a:pt x="36" y="1142"/>
                    </a:cubicBezTo>
                    <a:cubicBezTo>
                      <a:pt x="34" y="1146"/>
                      <a:pt x="33" y="1151"/>
                      <a:pt x="32" y="1151"/>
                    </a:cubicBezTo>
                    <a:cubicBezTo>
                      <a:pt x="32" y="1151"/>
                      <a:pt x="32" y="1151"/>
                      <a:pt x="31" y="1151"/>
                    </a:cubicBezTo>
                    <a:moveTo>
                      <a:pt x="57" y="1129"/>
                    </a:moveTo>
                    <a:cubicBezTo>
                      <a:pt x="57" y="1129"/>
                      <a:pt x="57" y="1129"/>
                      <a:pt x="57" y="1129"/>
                    </a:cubicBezTo>
                    <a:cubicBezTo>
                      <a:pt x="57" y="1129"/>
                      <a:pt x="56" y="1127"/>
                      <a:pt x="56" y="1126"/>
                    </a:cubicBezTo>
                    <a:cubicBezTo>
                      <a:pt x="57" y="1125"/>
                      <a:pt x="58" y="1124"/>
                      <a:pt x="60" y="1124"/>
                    </a:cubicBezTo>
                    <a:cubicBezTo>
                      <a:pt x="60" y="1124"/>
                      <a:pt x="60" y="1126"/>
                      <a:pt x="61" y="1128"/>
                    </a:cubicBezTo>
                    <a:cubicBezTo>
                      <a:pt x="60" y="1129"/>
                      <a:pt x="59" y="1129"/>
                      <a:pt x="57" y="1129"/>
                    </a:cubicBezTo>
                    <a:moveTo>
                      <a:pt x="42" y="1130"/>
                    </a:moveTo>
                    <a:cubicBezTo>
                      <a:pt x="41" y="1129"/>
                      <a:pt x="40" y="1128"/>
                      <a:pt x="39" y="1126"/>
                    </a:cubicBezTo>
                    <a:cubicBezTo>
                      <a:pt x="39" y="1126"/>
                      <a:pt x="40" y="1124"/>
                      <a:pt x="41" y="1124"/>
                    </a:cubicBezTo>
                    <a:cubicBezTo>
                      <a:pt x="41" y="1124"/>
                      <a:pt x="41" y="1124"/>
                      <a:pt x="41" y="1124"/>
                    </a:cubicBezTo>
                    <a:cubicBezTo>
                      <a:pt x="42" y="1124"/>
                      <a:pt x="43" y="1126"/>
                      <a:pt x="44" y="1127"/>
                    </a:cubicBezTo>
                    <a:cubicBezTo>
                      <a:pt x="44" y="1127"/>
                      <a:pt x="43" y="1128"/>
                      <a:pt x="42" y="1130"/>
                    </a:cubicBezTo>
                    <a:moveTo>
                      <a:pt x="22" y="1137"/>
                    </a:moveTo>
                    <a:cubicBezTo>
                      <a:pt x="21" y="1134"/>
                      <a:pt x="20" y="1130"/>
                      <a:pt x="20" y="1128"/>
                    </a:cubicBezTo>
                    <a:cubicBezTo>
                      <a:pt x="20" y="1124"/>
                      <a:pt x="22" y="1121"/>
                      <a:pt x="24" y="1118"/>
                    </a:cubicBezTo>
                    <a:cubicBezTo>
                      <a:pt x="25" y="1121"/>
                      <a:pt x="27" y="1123"/>
                      <a:pt x="27" y="1126"/>
                    </a:cubicBezTo>
                    <a:cubicBezTo>
                      <a:pt x="27" y="1128"/>
                      <a:pt x="25" y="1131"/>
                      <a:pt x="22" y="1137"/>
                    </a:cubicBezTo>
                    <a:moveTo>
                      <a:pt x="49" y="1112"/>
                    </a:moveTo>
                    <a:cubicBezTo>
                      <a:pt x="49" y="1111"/>
                      <a:pt x="48" y="1110"/>
                      <a:pt x="47" y="1110"/>
                    </a:cubicBezTo>
                    <a:cubicBezTo>
                      <a:pt x="48" y="1109"/>
                      <a:pt x="48" y="1108"/>
                      <a:pt x="48" y="1108"/>
                    </a:cubicBezTo>
                    <a:cubicBezTo>
                      <a:pt x="48" y="1108"/>
                      <a:pt x="48" y="1108"/>
                      <a:pt x="48" y="1108"/>
                    </a:cubicBezTo>
                    <a:cubicBezTo>
                      <a:pt x="49" y="1108"/>
                      <a:pt x="50" y="1109"/>
                      <a:pt x="50" y="1110"/>
                    </a:cubicBezTo>
                    <a:cubicBezTo>
                      <a:pt x="50" y="1110"/>
                      <a:pt x="50" y="1111"/>
                      <a:pt x="49" y="1112"/>
                    </a:cubicBezTo>
                    <a:moveTo>
                      <a:pt x="78" y="1121"/>
                    </a:moveTo>
                    <a:cubicBezTo>
                      <a:pt x="78" y="1120"/>
                      <a:pt x="79" y="1119"/>
                      <a:pt x="79" y="1118"/>
                    </a:cubicBezTo>
                    <a:cubicBezTo>
                      <a:pt x="79" y="1118"/>
                      <a:pt x="78" y="1117"/>
                      <a:pt x="78" y="1116"/>
                    </a:cubicBezTo>
                    <a:cubicBezTo>
                      <a:pt x="78" y="1110"/>
                      <a:pt x="79" y="1107"/>
                      <a:pt x="82" y="1107"/>
                    </a:cubicBezTo>
                    <a:cubicBezTo>
                      <a:pt x="82" y="1107"/>
                      <a:pt x="83" y="1108"/>
                      <a:pt x="84" y="1108"/>
                    </a:cubicBezTo>
                    <a:cubicBezTo>
                      <a:pt x="84" y="1109"/>
                      <a:pt x="84" y="1110"/>
                      <a:pt x="83" y="1111"/>
                    </a:cubicBezTo>
                    <a:cubicBezTo>
                      <a:pt x="84" y="1109"/>
                      <a:pt x="85" y="1109"/>
                      <a:pt x="85" y="1109"/>
                    </a:cubicBezTo>
                    <a:cubicBezTo>
                      <a:pt x="86" y="1109"/>
                      <a:pt x="86" y="1109"/>
                      <a:pt x="86" y="1110"/>
                    </a:cubicBezTo>
                    <a:cubicBezTo>
                      <a:pt x="87" y="1111"/>
                      <a:pt x="84" y="1116"/>
                      <a:pt x="82" y="1118"/>
                    </a:cubicBezTo>
                    <a:cubicBezTo>
                      <a:pt x="78" y="1131"/>
                      <a:pt x="78" y="1136"/>
                      <a:pt x="74" y="1136"/>
                    </a:cubicBezTo>
                    <a:cubicBezTo>
                      <a:pt x="74" y="1136"/>
                      <a:pt x="74" y="1136"/>
                      <a:pt x="73" y="1136"/>
                    </a:cubicBezTo>
                    <a:cubicBezTo>
                      <a:pt x="70" y="1135"/>
                      <a:pt x="69" y="1133"/>
                      <a:pt x="69" y="1128"/>
                    </a:cubicBezTo>
                    <a:cubicBezTo>
                      <a:pt x="69" y="1122"/>
                      <a:pt x="70" y="1118"/>
                      <a:pt x="73" y="1118"/>
                    </a:cubicBezTo>
                    <a:cubicBezTo>
                      <a:pt x="73" y="1118"/>
                      <a:pt x="73" y="1118"/>
                      <a:pt x="74" y="1119"/>
                    </a:cubicBezTo>
                    <a:cubicBezTo>
                      <a:pt x="75" y="1119"/>
                      <a:pt x="77" y="1120"/>
                      <a:pt x="78" y="1121"/>
                    </a:cubicBezTo>
                    <a:moveTo>
                      <a:pt x="32" y="1118"/>
                    </a:moveTo>
                    <a:cubicBezTo>
                      <a:pt x="31" y="1117"/>
                      <a:pt x="31" y="1115"/>
                      <a:pt x="30" y="1112"/>
                    </a:cubicBezTo>
                    <a:cubicBezTo>
                      <a:pt x="31" y="1110"/>
                      <a:pt x="32" y="1108"/>
                      <a:pt x="33" y="1107"/>
                    </a:cubicBezTo>
                    <a:cubicBezTo>
                      <a:pt x="33" y="1107"/>
                      <a:pt x="34" y="1107"/>
                      <a:pt x="34" y="1107"/>
                    </a:cubicBezTo>
                    <a:cubicBezTo>
                      <a:pt x="34" y="1107"/>
                      <a:pt x="35" y="1108"/>
                      <a:pt x="36" y="1109"/>
                    </a:cubicBezTo>
                    <a:cubicBezTo>
                      <a:pt x="34" y="1112"/>
                      <a:pt x="33" y="1115"/>
                      <a:pt x="32" y="1118"/>
                    </a:cubicBezTo>
                    <a:moveTo>
                      <a:pt x="68" y="1113"/>
                    </a:moveTo>
                    <a:cubicBezTo>
                      <a:pt x="68" y="1113"/>
                      <a:pt x="68" y="1113"/>
                      <a:pt x="68" y="1113"/>
                    </a:cubicBezTo>
                    <a:cubicBezTo>
                      <a:pt x="67" y="1111"/>
                      <a:pt x="65" y="1110"/>
                      <a:pt x="64" y="1108"/>
                    </a:cubicBezTo>
                    <a:cubicBezTo>
                      <a:pt x="64" y="1107"/>
                      <a:pt x="65" y="1104"/>
                      <a:pt x="66" y="1102"/>
                    </a:cubicBezTo>
                    <a:cubicBezTo>
                      <a:pt x="67" y="1104"/>
                      <a:pt x="68" y="1107"/>
                      <a:pt x="69" y="1109"/>
                    </a:cubicBezTo>
                    <a:cubicBezTo>
                      <a:pt x="69" y="1110"/>
                      <a:pt x="68" y="1113"/>
                      <a:pt x="68" y="1113"/>
                    </a:cubicBezTo>
                    <a:moveTo>
                      <a:pt x="40" y="1095"/>
                    </a:moveTo>
                    <a:cubicBezTo>
                      <a:pt x="40" y="1095"/>
                      <a:pt x="40" y="1093"/>
                      <a:pt x="39" y="1093"/>
                    </a:cubicBezTo>
                    <a:cubicBezTo>
                      <a:pt x="40" y="1092"/>
                      <a:pt x="40" y="1092"/>
                      <a:pt x="41" y="1091"/>
                    </a:cubicBezTo>
                    <a:cubicBezTo>
                      <a:pt x="41" y="1092"/>
                      <a:pt x="42" y="1092"/>
                      <a:pt x="42" y="1093"/>
                    </a:cubicBezTo>
                    <a:cubicBezTo>
                      <a:pt x="41" y="1094"/>
                      <a:pt x="41" y="1094"/>
                      <a:pt x="40" y="1095"/>
                    </a:cubicBezTo>
                    <a:cubicBezTo>
                      <a:pt x="40" y="1095"/>
                      <a:pt x="40" y="1095"/>
                      <a:pt x="40" y="1095"/>
                    </a:cubicBezTo>
                    <a:cubicBezTo>
                      <a:pt x="40" y="1095"/>
                      <a:pt x="40" y="1095"/>
                      <a:pt x="40" y="1095"/>
                    </a:cubicBezTo>
                    <a:moveTo>
                      <a:pt x="74" y="1096"/>
                    </a:moveTo>
                    <a:cubicBezTo>
                      <a:pt x="74" y="1095"/>
                      <a:pt x="73" y="1094"/>
                      <a:pt x="73" y="1092"/>
                    </a:cubicBezTo>
                    <a:cubicBezTo>
                      <a:pt x="73" y="1092"/>
                      <a:pt x="74" y="1091"/>
                      <a:pt x="74" y="1091"/>
                    </a:cubicBezTo>
                    <a:cubicBezTo>
                      <a:pt x="75" y="1092"/>
                      <a:pt x="75" y="1093"/>
                      <a:pt x="75" y="1094"/>
                    </a:cubicBezTo>
                    <a:cubicBezTo>
                      <a:pt x="75" y="1095"/>
                      <a:pt x="74" y="1095"/>
                      <a:pt x="74" y="1096"/>
                    </a:cubicBezTo>
                    <a:moveTo>
                      <a:pt x="25" y="1099"/>
                    </a:moveTo>
                    <a:cubicBezTo>
                      <a:pt x="25" y="1099"/>
                      <a:pt x="25" y="1099"/>
                      <a:pt x="24" y="1099"/>
                    </a:cubicBezTo>
                    <a:cubicBezTo>
                      <a:pt x="23" y="1099"/>
                      <a:pt x="21" y="1095"/>
                      <a:pt x="20" y="1092"/>
                    </a:cubicBezTo>
                    <a:cubicBezTo>
                      <a:pt x="21" y="1090"/>
                      <a:pt x="22" y="1086"/>
                      <a:pt x="24" y="1085"/>
                    </a:cubicBezTo>
                    <a:cubicBezTo>
                      <a:pt x="24" y="1085"/>
                      <a:pt x="24" y="1085"/>
                      <a:pt x="24" y="1085"/>
                    </a:cubicBezTo>
                    <a:cubicBezTo>
                      <a:pt x="25" y="1085"/>
                      <a:pt x="26" y="1090"/>
                      <a:pt x="29" y="1095"/>
                    </a:cubicBezTo>
                    <a:cubicBezTo>
                      <a:pt x="28" y="1096"/>
                      <a:pt x="26" y="1099"/>
                      <a:pt x="25" y="1099"/>
                    </a:cubicBezTo>
                    <a:moveTo>
                      <a:pt x="58" y="1096"/>
                    </a:moveTo>
                    <a:cubicBezTo>
                      <a:pt x="58" y="1096"/>
                      <a:pt x="57" y="1093"/>
                      <a:pt x="57" y="1092"/>
                    </a:cubicBezTo>
                    <a:cubicBezTo>
                      <a:pt x="58" y="1090"/>
                      <a:pt x="60" y="1087"/>
                      <a:pt x="62" y="1085"/>
                    </a:cubicBezTo>
                    <a:cubicBezTo>
                      <a:pt x="62" y="1090"/>
                      <a:pt x="62" y="1090"/>
                      <a:pt x="62" y="1090"/>
                    </a:cubicBezTo>
                    <a:cubicBezTo>
                      <a:pt x="60" y="1095"/>
                      <a:pt x="59" y="1095"/>
                      <a:pt x="58" y="1096"/>
                    </a:cubicBezTo>
                    <a:cubicBezTo>
                      <a:pt x="58" y="1096"/>
                      <a:pt x="58" y="1096"/>
                      <a:pt x="58" y="1096"/>
                    </a:cubicBezTo>
                    <a:moveTo>
                      <a:pt x="83" y="1078"/>
                    </a:moveTo>
                    <a:cubicBezTo>
                      <a:pt x="83" y="1078"/>
                      <a:pt x="83" y="1078"/>
                      <a:pt x="83" y="1078"/>
                    </a:cubicBezTo>
                    <a:cubicBezTo>
                      <a:pt x="83" y="1078"/>
                      <a:pt x="82" y="1077"/>
                      <a:pt x="81" y="1077"/>
                    </a:cubicBezTo>
                    <a:cubicBezTo>
                      <a:pt x="82" y="1075"/>
                      <a:pt x="82" y="1075"/>
                      <a:pt x="82" y="1075"/>
                    </a:cubicBezTo>
                    <a:cubicBezTo>
                      <a:pt x="83" y="1075"/>
                      <a:pt x="84" y="1076"/>
                      <a:pt x="84" y="1077"/>
                    </a:cubicBezTo>
                    <a:cubicBezTo>
                      <a:pt x="84" y="1077"/>
                      <a:pt x="84" y="1078"/>
                      <a:pt x="83" y="1078"/>
                    </a:cubicBezTo>
                    <a:moveTo>
                      <a:pt x="66" y="1085"/>
                    </a:moveTo>
                    <a:cubicBezTo>
                      <a:pt x="65" y="1085"/>
                      <a:pt x="65" y="1085"/>
                      <a:pt x="64" y="1085"/>
                    </a:cubicBezTo>
                    <a:cubicBezTo>
                      <a:pt x="68" y="1075"/>
                      <a:pt x="69" y="1072"/>
                      <a:pt x="70" y="1072"/>
                    </a:cubicBezTo>
                    <a:cubicBezTo>
                      <a:pt x="70" y="1072"/>
                      <a:pt x="70" y="1073"/>
                      <a:pt x="70" y="1073"/>
                    </a:cubicBezTo>
                    <a:cubicBezTo>
                      <a:pt x="71" y="1081"/>
                      <a:pt x="69" y="1085"/>
                      <a:pt x="66" y="1085"/>
                    </a:cubicBezTo>
                    <a:moveTo>
                      <a:pt x="49" y="1084"/>
                    </a:moveTo>
                    <a:cubicBezTo>
                      <a:pt x="49" y="1081"/>
                      <a:pt x="48" y="1079"/>
                      <a:pt x="48" y="1076"/>
                    </a:cubicBezTo>
                    <a:cubicBezTo>
                      <a:pt x="48" y="1074"/>
                      <a:pt x="49" y="1071"/>
                      <a:pt x="50" y="1069"/>
                    </a:cubicBezTo>
                    <a:cubicBezTo>
                      <a:pt x="54" y="1076"/>
                      <a:pt x="54" y="1076"/>
                      <a:pt x="54" y="1076"/>
                    </a:cubicBezTo>
                    <a:cubicBezTo>
                      <a:pt x="49" y="1084"/>
                      <a:pt x="49" y="1084"/>
                      <a:pt x="49" y="1084"/>
                    </a:cubicBezTo>
                    <a:moveTo>
                      <a:pt x="63" y="1085"/>
                    </a:moveTo>
                    <a:cubicBezTo>
                      <a:pt x="63" y="1085"/>
                      <a:pt x="63" y="1085"/>
                      <a:pt x="63" y="1085"/>
                    </a:cubicBezTo>
                    <a:cubicBezTo>
                      <a:pt x="63" y="1084"/>
                      <a:pt x="62" y="1083"/>
                      <a:pt x="62" y="1082"/>
                    </a:cubicBezTo>
                    <a:cubicBezTo>
                      <a:pt x="61" y="1076"/>
                      <a:pt x="65" y="1068"/>
                      <a:pt x="69" y="1068"/>
                    </a:cubicBezTo>
                    <a:cubicBezTo>
                      <a:pt x="69" y="1068"/>
                      <a:pt x="69" y="1068"/>
                      <a:pt x="69" y="1068"/>
                    </a:cubicBezTo>
                    <a:cubicBezTo>
                      <a:pt x="66" y="1076"/>
                      <a:pt x="65" y="1081"/>
                      <a:pt x="63" y="1085"/>
                    </a:cubicBezTo>
                    <a:moveTo>
                      <a:pt x="42" y="1062"/>
                    </a:moveTo>
                    <a:cubicBezTo>
                      <a:pt x="41" y="1062"/>
                      <a:pt x="40" y="1060"/>
                      <a:pt x="40" y="1059"/>
                    </a:cubicBezTo>
                    <a:cubicBezTo>
                      <a:pt x="41" y="1058"/>
                      <a:pt x="42" y="1057"/>
                      <a:pt x="43" y="1057"/>
                    </a:cubicBezTo>
                    <a:cubicBezTo>
                      <a:pt x="43" y="1057"/>
                      <a:pt x="43" y="1057"/>
                      <a:pt x="43" y="1057"/>
                    </a:cubicBezTo>
                    <a:cubicBezTo>
                      <a:pt x="44" y="1057"/>
                      <a:pt x="45" y="1058"/>
                      <a:pt x="46" y="1060"/>
                    </a:cubicBezTo>
                    <a:cubicBezTo>
                      <a:pt x="44" y="1061"/>
                      <a:pt x="43" y="1062"/>
                      <a:pt x="42" y="1062"/>
                    </a:cubicBezTo>
                    <a:cubicBezTo>
                      <a:pt x="42" y="1062"/>
                      <a:pt x="42" y="1062"/>
                      <a:pt x="42" y="1062"/>
                    </a:cubicBezTo>
                    <a:moveTo>
                      <a:pt x="27" y="1062"/>
                    </a:moveTo>
                    <a:cubicBezTo>
                      <a:pt x="27" y="1062"/>
                      <a:pt x="27" y="1062"/>
                      <a:pt x="27" y="1062"/>
                    </a:cubicBezTo>
                    <a:cubicBezTo>
                      <a:pt x="26" y="1061"/>
                      <a:pt x="24" y="1060"/>
                      <a:pt x="23" y="1057"/>
                    </a:cubicBezTo>
                    <a:cubicBezTo>
                      <a:pt x="23" y="1057"/>
                      <a:pt x="24" y="1053"/>
                      <a:pt x="24" y="1051"/>
                    </a:cubicBezTo>
                    <a:cubicBezTo>
                      <a:pt x="25" y="1053"/>
                      <a:pt x="27" y="1056"/>
                      <a:pt x="28" y="1059"/>
                    </a:cubicBezTo>
                    <a:cubicBezTo>
                      <a:pt x="28" y="1059"/>
                      <a:pt x="27" y="1062"/>
                      <a:pt x="27" y="1062"/>
                    </a:cubicBezTo>
                    <a:moveTo>
                      <a:pt x="84" y="1046"/>
                    </a:moveTo>
                    <a:cubicBezTo>
                      <a:pt x="84" y="1046"/>
                      <a:pt x="83" y="1046"/>
                      <a:pt x="83" y="1046"/>
                    </a:cubicBezTo>
                    <a:cubicBezTo>
                      <a:pt x="83" y="1046"/>
                      <a:pt x="83" y="1043"/>
                      <a:pt x="82" y="1042"/>
                    </a:cubicBezTo>
                    <a:cubicBezTo>
                      <a:pt x="84" y="1042"/>
                      <a:pt x="85" y="1041"/>
                      <a:pt x="86" y="1040"/>
                    </a:cubicBezTo>
                    <a:cubicBezTo>
                      <a:pt x="86" y="1040"/>
                      <a:pt x="86" y="1040"/>
                      <a:pt x="86" y="1040"/>
                    </a:cubicBezTo>
                    <a:cubicBezTo>
                      <a:pt x="86" y="1040"/>
                      <a:pt x="87" y="1043"/>
                      <a:pt x="87" y="1045"/>
                    </a:cubicBezTo>
                    <a:cubicBezTo>
                      <a:pt x="86" y="1045"/>
                      <a:pt x="85" y="1046"/>
                      <a:pt x="84" y="1046"/>
                    </a:cubicBezTo>
                    <a:moveTo>
                      <a:pt x="51" y="1063"/>
                    </a:moveTo>
                    <a:cubicBezTo>
                      <a:pt x="47" y="1063"/>
                      <a:pt x="48" y="1053"/>
                      <a:pt x="48" y="1047"/>
                    </a:cubicBezTo>
                    <a:cubicBezTo>
                      <a:pt x="48" y="1044"/>
                      <a:pt x="48" y="1041"/>
                      <a:pt x="48" y="1038"/>
                    </a:cubicBezTo>
                    <a:cubicBezTo>
                      <a:pt x="49" y="1037"/>
                      <a:pt x="50" y="1037"/>
                      <a:pt x="50" y="1037"/>
                    </a:cubicBezTo>
                    <a:cubicBezTo>
                      <a:pt x="51" y="1037"/>
                      <a:pt x="51" y="1037"/>
                      <a:pt x="51" y="1037"/>
                    </a:cubicBezTo>
                    <a:cubicBezTo>
                      <a:pt x="54" y="1040"/>
                      <a:pt x="57" y="1042"/>
                      <a:pt x="58" y="1047"/>
                    </a:cubicBezTo>
                    <a:cubicBezTo>
                      <a:pt x="60" y="1052"/>
                      <a:pt x="62" y="1061"/>
                      <a:pt x="61" y="1065"/>
                    </a:cubicBezTo>
                    <a:cubicBezTo>
                      <a:pt x="61" y="1068"/>
                      <a:pt x="60" y="1069"/>
                      <a:pt x="59" y="1069"/>
                    </a:cubicBezTo>
                    <a:cubicBezTo>
                      <a:pt x="58" y="1069"/>
                      <a:pt x="58" y="1067"/>
                      <a:pt x="57" y="1066"/>
                    </a:cubicBezTo>
                    <a:cubicBezTo>
                      <a:pt x="56" y="1064"/>
                      <a:pt x="55" y="1062"/>
                      <a:pt x="54" y="1062"/>
                    </a:cubicBezTo>
                    <a:cubicBezTo>
                      <a:pt x="54" y="1062"/>
                      <a:pt x="54" y="1062"/>
                      <a:pt x="54" y="1062"/>
                    </a:cubicBezTo>
                    <a:cubicBezTo>
                      <a:pt x="53" y="1063"/>
                      <a:pt x="52" y="1063"/>
                      <a:pt x="51" y="1063"/>
                    </a:cubicBezTo>
                    <a:moveTo>
                      <a:pt x="16" y="1050"/>
                    </a:moveTo>
                    <a:cubicBezTo>
                      <a:pt x="16" y="1047"/>
                      <a:pt x="15" y="1045"/>
                      <a:pt x="15" y="1042"/>
                    </a:cubicBezTo>
                    <a:cubicBezTo>
                      <a:pt x="15" y="1040"/>
                      <a:pt x="16" y="1037"/>
                      <a:pt x="17" y="1035"/>
                    </a:cubicBezTo>
                    <a:cubicBezTo>
                      <a:pt x="21" y="1042"/>
                      <a:pt x="21" y="1042"/>
                      <a:pt x="21" y="1042"/>
                    </a:cubicBezTo>
                    <a:cubicBezTo>
                      <a:pt x="16" y="1050"/>
                      <a:pt x="16" y="1050"/>
                      <a:pt x="16" y="1050"/>
                    </a:cubicBezTo>
                    <a:moveTo>
                      <a:pt x="66" y="1051"/>
                    </a:moveTo>
                    <a:cubicBezTo>
                      <a:pt x="66" y="1048"/>
                      <a:pt x="65" y="1045"/>
                      <a:pt x="65" y="1041"/>
                    </a:cubicBezTo>
                    <a:cubicBezTo>
                      <a:pt x="65" y="1039"/>
                      <a:pt x="66" y="1037"/>
                      <a:pt x="67" y="1034"/>
                    </a:cubicBezTo>
                    <a:cubicBezTo>
                      <a:pt x="68" y="1038"/>
                      <a:pt x="70" y="1041"/>
                      <a:pt x="70" y="1044"/>
                    </a:cubicBezTo>
                    <a:cubicBezTo>
                      <a:pt x="70" y="1046"/>
                      <a:pt x="68" y="1049"/>
                      <a:pt x="66" y="1051"/>
                    </a:cubicBezTo>
                    <a:moveTo>
                      <a:pt x="57" y="1033"/>
                    </a:moveTo>
                    <a:cubicBezTo>
                      <a:pt x="57" y="1029"/>
                      <a:pt x="53" y="1029"/>
                      <a:pt x="56" y="1023"/>
                    </a:cubicBezTo>
                    <a:cubicBezTo>
                      <a:pt x="56" y="1022"/>
                      <a:pt x="58" y="1020"/>
                      <a:pt x="59" y="1020"/>
                    </a:cubicBezTo>
                    <a:cubicBezTo>
                      <a:pt x="59" y="1020"/>
                      <a:pt x="59" y="1020"/>
                      <a:pt x="60" y="1020"/>
                    </a:cubicBezTo>
                    <a:cubicBezTo>
                      <a:pt x="61" y="1021"/>
                      <a:pt x="62" y="1024"/>
                      <a:pt x="63" y="1027"/>
                    </a:cubicBezTo>
                    <a:cubicBezTo>
                      <a:pt x="60" y="1030"/>
                      <a:pt x="59" y="1031"/>
                      <a:pt x="57" y="1033"/>
                    </a:cubicBezTo>
                    <a:moveTo>
                      <a:pt x="75" y="1030"/>
                    </a:moveTo>
                    <a:cubicBezTo>
                      <a:pt x="75" y="1027"/>
                      <a:pt x="74" y="1025"/>
                      <a:pt x="74" y="1022"/>
                    </a:cubicBezTo>
                    <a:cubicBezTo>
                      <a:pt x="74" y="1021"/>
                      <a:pt x="75" y="1019"/>
                      <a:pt x="75" y="1018"/>
                    </a:cubicBezTo>
                    <a:cubicBezTo>
                      <a:pt x="76" y="1021"/>
                      <a:pt x="78" y="1024"/>
                      <a:pt x="79" y="1027"/>
                    </a:cubicBezTo>
                    <a:cubicBezTo>
                      <a:pt x="78" y="1028"/>
                      <a:pt x="77" y="1028"/>
                      <a:pt x="75" y="1030"/>
                    </a:cubicBezTo>
                    <a:moveTo>
                      <a:pt x="42" y="1032"/>
                    </a:moveTo>
                    <a:cubicBezTo>
                      <a:pt x="42" y="1032"/>
                      <a:pt x="42" y="1032"/>
                      <a:pt x="42" y="1032"/>
                    </a:cubicBezTo>
                    <a:cubicBezTo>
                      <a:pt x="40" y="1032"/>
                      <a:pt x="39" y="1029"/>
                      <a:pt x="38" y="1026"/>
                    </a:cubicBezTo>
                    <a:cubicBezTo>
                      <a:pt x="37" y="1024"/>
                      <a:pt x="39" y="1020"/>
                      <a:pt x="40" y="1017"/>
                    </a:cubicBezTo>
                    <a:cubicBezTo>
                      <a:pt x="45" y="1029"/>
                      <a:pt x="44" y="1032"/>
                      <a:pt x="42" y="1032"/>
                    </a:cubicBezTo>
                    <a:moveTo>
                      <a:pt x="47" y="1017"/>
                    </a:moveTo>
                    <a:cubicBezTo>
                      <a:pt x="47" y="1015"/>
                      <a:pt x="46" y="1014"/>
                      <a:pt x="46" y="1012"/>
                    </a:cubicBezTo>
                    <a:cubicBezTo>
                      <a:pt x="48" y="1014"/>
                      <a:pt x="48" y="1016"/>
                      <a:pt x="47" y="1017"/>
                    </a:cubicBezTo>
                    <a:moveTo>
                      <a:pt x="83" y="1013"/>
                    </a:moveTo>
                    <a:cubicBezTo>
                      <a:pt x="82" y="1012"/>
                      <a:pt x="81" y="1011"/>
                      <a:pt x="80" y="1009"/>
                    </a:cubicBezTo>
                    <a:cubicBezTo>
                      <a:pt x="81" y="1007"/>
                      <a:pt x="83" y="1003"/>
                      <a:pt x="84" y="1003"/>
                    </a:cubicBezTo>
                    <a:cubicBezTo>
                      <a:pt x="84" y="1003"/>
                      <a:pt x="84" y="1003"/>
                      <a:pt x="84" y="1003"/>
                    </a:cubicBezTo>
                    <a:cubicBezTo>
                      <a:pt x="85" y="1003"/>
                      <a:pt x="87" y="1007"/>
                      <a:pt x="88" y="1010"/>
                    </a:cubicBezTo>
                    <a:cubicBezTo>
                      <a:pt x="86" y="1011"/>
                      <a:pt x="85" y="1012"/>
                      <a:pt x="83" y="1013"/>
                    </a:cubicBezTo>
                    <a:moveTo>
                      <a:pt x="59" y="995"/>
                    </a:moveTo>
                    <a:cubicBezTo>
                      <a:pt x="59" y="995"/>
                      <a:pt x="59" y="995"/>
                      <a:pt x="59" y="995"/>
                    </a:cubicBezTo>
                    <a:cubicBezTo>
                      <a:pt x="58" y="995"/>
                      <a:pt x="58" y="993"/>
                      <a:pt x="58" y="991"/>
                    </a:cubicBezTo>
                    <a:cubicBezTo>
                      <a:pt x="59" y="991"/>
                      <a:pt x="60" y="990"/>
                      <a:pt x="61" y="990"/>
                    </a:cubicBezTo>
                    <a:cubicBezTo>
                      <a:pt x="61" y="990"/>
                      <a:pt x="61" y="990"/>
                      <a:pt x="61" y="990"/>
                    </a:cubicBezTo>
                    <a:cubicBezTo>
                      <a:pt x="62" y="990"/>
                      <a:pt x="62" y="992"/>
                      <a:pt x="63" y="994"/>
                    </a:cubicBezTo>
                    <a:cubicBezTo>
                      <a:pt x="61" y="994"/>
                      <a:pt x="60" y="995"/>
                      <a:pt x="59" y="995"/>
                    </a:cubicBezTo>
                    <a:moveTo>
                      <a:pt x="38" y="1006"/>
                    </a:moveTo>
                    <a:cubicBezTo>
                      <a:pt x="38" y="1004"/>
                      <a:pt x="37" y="1002"/>
                      <a:pt x="38" y="1001"/>
                    </a:cubicBezTo>
                    <a:cubicBezTo>
                      <a:pt x="38" y="995"/>
                      <a:pt x="40" y="990"/>
                      <a:pt x="43" y="990"/>
                    </a:cubicBezTo>
                    <a:cubicBezTo>
                      <a:pt x="43" y="990"/>
                      <a:pt x="44" y="990"/>
                      <a:pt x="44" y="990"/>
                    </a:cubicBezTo>
                    <a:cubicBezTo>
                      <a:pt x="46" y="991"/>
                      <a:pt x="48" y="997"/>
                      <a:pt x="49" y="1002"/>
                    </a:cubicBezTo>
                    <a:cubicBezTo>
                      <a:pt x="49" y="1004"/>
                      <a:pt x="49" y="1007"/>
                      <a:pt x="49" y="1012"/>
                    </a:cubicBezTo>
                    <a:cubicBezTo>
                      <a:pt x="48" y="1011"/>
                      <a:pt x="47" y="1011"/>
                      <a:pt x="46" y="1011"/>
                    </a:cubicBezTo>
                    <a:cubicBezTo>
                      <a:pt x="46" y="1004"/>
                      <a:pt x="46" y="1000"/>
                      <a:pt x="44" y="1000"/>
                    </a:cubicBezTo>
                    <a:cubicBezTo>
                      <a:pt x="43" y="1000"/>
                      <a:pt x="42" y="1001"/>
                      <a:pt x="40" y="1004"/>
                    </a:cubicBezTo>
                    <a:cubicBezTo>
                      <a:pt x="39" y="1005"/>
                      <a:pt x="38" y="1005"/>
                      <a:pt x="38" y="1006"/>
                    </a:cubicBezTo>
                    <a:cubicBezTo>
                      <a:pt x="40" y="1008"/>
                      <a:pt x="42" y="1009"/>
                      <a:pt x="44" y="1010"/>
                    </a:cubicBezTo>
                    <a:cubicBezTo>
                      <a:pt x="42" y="1010"/>
                      <a:pt x="41" y="1009"/>
                      <a:pt x="40" y="1009"/>
                    </a:cubicBezTo>
                    <a:cubicBezTo>
                      <a:pt x="38" y="1009"/>
                      <a:pt x="38" y="1011"/>
                      <a:pt x="37" y="1012"/>
                    </a:cubicBezTo>
                    <a:cubicBezTo>
                      <a:pt x="36" y="1013"/>
                      <a:pt x="34" y="1014"/>
                      <a:pt x="32" y="1015"/>
                    </a:cubicBezTo>
                    <a:cubicBezTo>
                      <a:pt x="33" y="1010"/>
                      <a:pt x="33" y="1005"/>
                      <a:pt x="33" y="1000"/>
                    </a:cubicBezTo>
                    <a:cubicBezTo>
                      <a:pt x="35" y="1002"/>
                      <a:pt x="36" y="1004"/>
                      <a:pt x="38" y="1006"/>
                    </a:cubicBezTo>
                    <a:cubicBezTo>
                      <a:pt x="38" y="1006"/>
                      <a:pt x="38" y="1006"/>
                      <a:pt x="38" y="1006"/>
                    </a:cubicBezTo>
                    <a:moveTo>
                      <a:pt x="75" y="1000"/>
                    </a:moveTo>
                    <a:cubicBezTo>
                      <a:pt x="74" y="1000"/>
                      <a:pt x="73" y="996"/>
                      <a:pt x="72" y="993"/>
                    </a:cubicBezTo>
                    <a:cubicBezTo>
                      <a:pt x="73" y="990"/>
                      <a:pt x="74" y="986"/>
                      <a:pt x="76" y="986"/>
                    </a:cubicBezTo>
                    <a:cubicBezTo>
                      <a:pt x="76" y="985"/>
                      <a:pt x="76" y="985"/>
                      <a:pt x="76" y="985"/>
                    </a:cubicBezTo>
                    <a:cubicBezTo>
                      <a:pt x="77" y="985"/>
                      <a:pt x="79" y="990"/>
                      <a:pt x="80" y="992"/>
                    </a:cubicBezTo>
                    <a:cubicBezTo>
                      <a:pt x="78" y="996"/>
                      <a:pt x="77" y="1000"/>
                      <a:pt x="75" y="1000"/>
                    </a:cubicBezTo>
                    <a:cubicBezTo>
                      <a:pt x="75" y="1000"/>
                      <a:pt x="75" y="1000"/>
                      <a:pt x="75" y="1000"/>
                    </a:cubicBezTo>
                    <a:cubicBezTo>
                      <a:pt x="75" y="1000"/>
                      <a:pt x="75" y="1000"/>
                      <a:pt x="75" y="1000"/>
                    </a:cubicBezTo>
                    <a:moveTo>
                      <a:pt x="67" y="977"/>
                    </a:moveTo>
                    <a:cubicBezTo>
                      <a:pt x="67" y="977"/>
                      <a:pt x="66" y="976"/>
                      <a:pt x="66" y="976"/>
                    </a:cubicBezTo>
                    <a:cubicBezTo>
                      <a:pt x="67" y="975"/>
                      <a:pt x="67" y="974"/>
                      <a:pt x="68" y="974"/>
                    </a:cubicBezTo>
                    <a:cubicBezTo>
                      <a:pt x="68" y="974"/>
                      <a:pt x="68" y="975"/>
                      <a:pt x="69" y="976"/>
                    </a:cubicBezTo>
                    <a:cubicBezTo>
                      <a:pt x="68" y="976"/>
                      <a:pt x="67" y="977"/>
                      <a:pt x="67" y="977"/>
                    </a:cubicBezTo>
                    <a:cubicBezTo>
                      <a:pt x="67" y="977"/>
                      <a:pt x="67" y="977"/>
                      <a:pt x="67" y="977"/>
                    </a:cubicBezTo>
                    <a:moveTo>
                      <a:pt x="85" y="979"/>
                    </a:moveTo>
                    <a:cubicBezTo>
                      <a:pt x="84" y="979"/>
                      <a:pt x="84" y="979"/>
                      <a:pt x="84" y="979"/>
                    </a:cubicBezTo>
                    <a:cubicBezTo>
                      <a:pt x="84" y="978"/>
                      <a:pt x="84" y="976"/>
                      <a:pt x="83" y="975"/>
                    </a:cubicBezTo>
                    <a:cubicBezTo>
                      <a:pt x="84" y="974"/>
                      <a:pt x="86" y="973"/>
                      <a:pt x="87" y="973"/>
                    </a:cubicBezTo>
                    <a:cubicBezTo>
                      <a:pt x="87" y="973"/>
                      <a:pt x="87" y="973"/>
                      <a:pt x="87" y="973"/>
                    </a:cubicBezTo>
                    <a:cubicBezTo>
                      <a:pt x="87" y="973"/>
                      <a:pt x="88" y="976"/>
                      <a:pt x="88" y="978"/>
                    </a:cubicBezTo>
                    <a:cubicBezTo>
                      <a:pt x="87" y="978"/>
                      <a:pt x="86" y="979"/>
                      <a:pt x="85" y="979"/>
                    </a:cubicBezTo>
                    <a:moveTo>
                      <a:pt x="51" y="978"/>
                    </a:moveTo>
                    <a:cubicBezTo>
                      <a:pt x="50" y="977"/>
                      <a:pt x="50" y="976"/>
                      <a:pt x="50" y="975"/>
                    </a:cubicBezTo>
                    <a:cubicBezTo>
                      <a:pt x="50" y="974"/>
                      <a:pt x="50" y="973"/>
                      <a:pt x="51" y="973"/>
                    </a:cubicBezTo>
                    <a:cubicBezTo>
                      <a:pt x="51" y="974"/>
                      <a:pt x="51" y="975"/>
                      <a:pt x="51" y="976"/>
                    </a:cubicBezTo>
                    <a:cubicBezTo>
                      <a:pt x="51" y="977"/>
                      <a:pt x="51" y="978"/>
                      <a:pt x="51" y="978"/>
                    </a:cubicBezTo>
                    <a:moveTo>
                      <a:pt x="34" y="978"/>
                    </a:moveTo>
                    <a:cubicBezTo>
                      <a:pt x="33" y="977"/>
                      <a:pt x="33" y="976"/>
                      <a:pt x="33" y="974"/>
                    </a:cubicBezTo>
                    <a:cubicBezTo>
                      <a:pt x="33" y="974"/>
                      <a:pt x="33" y="973"/>
                      <a:pt x="34" y="972"/>
                    </a:cubicBezTo>
                    <a:cubicBezTo>
                      <a:pt x="34" y="974"/>
                      <a:pt x="34" y="975"/>
                      <a:pt x="35" y="976"/>
                    </a:cubicBezTo>
                    <a:cubicBezTo>
                      <a:pt x="34" y="977"/>
                      <a:pt x="34" y="977"/>
                      <a:pt x="34" y="978"/>
                    </a:cubicBezTo>
                    <a:moveTo>
                      <a:pt x="42" y="961"/>
                    </a:moveTo>
                    <a:cubicBezTo>
                      <a:pt x="42" y="960"/>
                      <a:pt x="42" y="959"/>
                      <a:pt x="42" y="958"/>
                    </a:cubicBezTo>
                    <a:cubicBezTo>
                      <a:pt x="41" y="957"/>
                      <a:pt x="42" y="956"/>
                      <a:pt x="42" y="956"/>
                    </a:cubicBezTo>
                    <a:cubicBezTo>
                      <a:pt x="43" y="957"/>
                      <a:pt x="43" y="958"/>
                      <a:pt x="43" y="959"/>
                    </a:cubicBezTo>
                    <a:cubicBezTo>
                      <a:pt x="42" y="961"/>
                      <a:pt x="42" y="961"/>
                      <a:pt x="42" y="961"/>
                    </a:cubicBezTo>
                    <a:moveTo>
                      <a:pt x="25" y="967"/>
                    </a:moveTo>
                    <a:cubicBezTo>
                      <a:pt x="25" y="966"/>
                      <a:pt x="25" y="966"/>
                      <a:pt x="24" y="965"/>
                    </a:cubicBezTo>
                    <a:cubicBezTo>
                      <a:pt x="26" y="957"/>
                      <a:pt x="28" y="955"/>
                      <a:pt x="28" y="955"/>
                    </a:cubicBezTo>
                    <a:cubicBezTo>
                      <a:pt x="29" y="955"/>
                      <a:pt x="29" y="956"/>
                      <a:pt x="29" y="957"/>
                    </a:cubicBezTo>
                    <a:cubicBezTo>
                      <a:pt x="29" y="961"/>
                      <a:pt x="27" y="964"/>
                      <a:pt x="25" y="967"/>
                    </a:cubicBezTo>
                    <a:moveTo>
                      <a:pt x="79" y="962"/>
                    </a:moveTo>
                    <a:cubicBezTo>
                      <a:pt x="79" y="962"/>
                      <a:pt x="79" y="962"/>
                      <a:pt x="79" y="962"/>
                    </a:cubicBezTo>
                    <a:cubicBezTo>
                      <a:pt x="77" y="960"/>
                      <a:pt x="76" y="959"/>
                      <a:pt x="75" y="957"/>
                    </a:cubicBezTo>
                    <a:cubicBezTo>
                      <a:pt x="74" y="956"/>
                      <a:pt x="76" y="953"/>
                      <a:pt x="76" y="951"/>
                    </a:cubicBezTo>
                    <a:cubicBezTo>
                      <a:pt x="77" y="953"/>
                      <a:pt x="79" y="956"/>
                      <a:pt x="80" y="958"/>
                    </a:cubicBezTo>
                    <a:cubicBezTo>
                      <a:pt x="79" y="959"/>
                      <a:pt x="79" y="962"/>
                      <a:pt x="79" y="962"/>
                    </a:cubicBezTo>
                    <a:moveTo>
                      <a:pt x="24" y="964"/>
                    </a:moveTo>
                    <a:cubicBezTo>
                      <a:pt x="23" y="963"/>
                      <a:pt x="22" y="961"/>
                      <a:pt x="22" y="960"/>
                    </a:cubicBezTo>
                    <a:cubicBezTo>
                      <a:pt x="23" y="957"/>
                      <a:pt x="24" y="953"/>
                      <a:pt x="26" y="947"/>
                    </a:cubicBezTo>
                    <a:cubicBezTo>
                      <a:pt x="26" y="955"/>
                      <a:pt x="25" y="960"/>
                      <a:pt x="24" y="964"/>
                    </a:cubicBezTo>
                    <a:moveTo>
                      <a:pt x="50" y="944"/>
                    </a:moveTo>
                    <a:cubicBezTo>
                      <a:pt x="50" y="944"/>
                      <a:pt x="50" y="942"/>
                      <a:pt x="50" y="942"/>
                    </a:cubicBezTo>
                    <a:cubicBezTo>
                      <a:pt x="50" y="941"/>
                      <a:pt x="51" y="940"/>
                      <a:pt x="51" y="940"/>
                    </a:cubicBezTo>
                    <a:cubicBezTo>
                      <a:pt x="51" y="940"/>
                      <a:pt x="52" y="940"/>
                      <a:pt x="52" y="940"/>
                    </a:cubicBezTo>
                    <a:cubicBezTo>
                      <a:pt x="52" y="940"/>
                      <a:pt x="52" y="941"/>
                      <a:pt x="52" y="942"/>
                    </a:cubicBezTo>
                    <a:cubicBezTo>
                      <a:pt x="52" y="942"/>
                      <a:pt x="51" y="943"/>
                      <a:pt x="50" y="944"/>
                    </a:cubicBezTo>
                    <a:cubicBezTo>
                      <a:pt x="50" y="944"/>
                      <a:pt x="50" y="944"/>
                      <a:pt x="50" y="944"/>
                    </a:cubicBezTo>
                    <a:moveTo>
                      <a:pt x="85" y="945"/>
                    </a:moveTo>
                    <a:cubicBezTo>
                      <a:pt x="84" y="944"/>
                      <a:pt x="84" y="944"/>
                      <a:pt x="84" y="943"/>
                    </a:cubicBezTo>
                    <a:cubicBezTo>
                      <a:pt x="84" y="942"/>
                      <a:pt x="84" y="941"/>
                      <a:pt x="85" y="939"/>
                    </a:cubicBezTo>
                    <a:cubicBezTo>
                      <a:pt x="85" y="940"/>
                      <a:pt x="86" y="941"/>
                      <a:pt x="85" y="941"/>
                    </a:cubicBezTo>
                    <a:cubicBezTo>
                      <a:pt x="85" y="943"/>
                      <a:pt x="85" y="944"/>
                      <a:pt x="85" y="945"/>
                    </a:cubicBezTo>
                    <a:moveTo>
                      <a:pt x="68" y="945"/>
                    </a:moveTo>
                    <a:cubicBezTo>
                      <a:pt x="67" y="945"/>
                      <a:pt x="66" y="944"/>
                      <a:pt x="64" y="943"/>
                    </a:cubicBezTo>
                    <a:cubicBezTo>
                      <a:pt x="66" y="940"/>
                      <a:pt x="67" y="937"/>
                      <a:pt x="69" y="934"/>
                    </a:cubicBezTo>
                    <a:cubicBezTo>
                      <a:pt x="69" y="934"/>
                      <a:pt x="69" y="934"/>
                      <a:pt x="70" y="934"/>
                    </a:cubicBezTo>
                    <a:cubicBezTo>
                      <a:pt x="70" y="934"/>
                      <a:pt x="71" y="936"/>
                      <a:pt x="73" y="938"/>
                    </a:cubicBezTo>
                    <a:cubicBezTo>
                      <a:pt x="72" y="941"/>
                      <a:pt x="70" y="944"/>
                      <a:pt x="69" y="945"/>
                    </a:cubicBezTo>
                    <a:cubicBezTo>
                      <a:pt x="69" y="945"/>
                      <a:pt x="69" y="945"/>
                      <a:pt x="68" y="945"/>
                    </a:cubicBezTo>
                    <a:moveTo>
                      <a:pt x="34" y="950"/>
                    </a:moveTo>
                    <a:cubicBezTo>
                      <a:pt x="34" y="948"/>
                      <a:pt x="33" y="945"/>
                      <a:pt x="33" y="943"/>
                    </a:cubicBezTo>
                    <a:cubicBezTo>
                      <a:pt x="33" y="940"/>
                      <a:pt x="33" y="937"/>
                      <a:pt x="34" y="932"/>
                    </a:cubicBezTo>
                    <a:cubicBezTo>
                      <a:pt x="35" y="935"/>
                      <a:pt x="36" y="937"/>
                      <a:pt x="37" y="939"/>
                    </a:cubicBezTo>
                    <a:cubicBezTo>
                      <a:pt x="37" y="940"/>
                      <a:pt x="37" y="943"/>
                      <a:pt x="37" y="944"/>
                    </a:cubicBezTo>
                    <a:cubicBezTo>
                      <a:pt x="36" y="947"/>
                      <a:pt x="35" y="948"/>
                      <a:pt x="34" y="950"/>
                    </a:cubicBezTo>
                    <a:moveTo>
                      <a:pt x="77" y="928"/>
                    </a:moveTo>
                    <a:cubicBezTo>
                      <a:pt x="77" y="928"/>
                      <a:pt x="77" y="928"/>
                      <a:pt x="76" y="928"/>
                    </a:cubicBezTo>
                    <a:cubicBezTo>
                      <a:pt x="76" y="928"/>
                      <a:pt x="76" y="926"/>
                      <a:pt x="75" y="924"/>
                    </a:cubicBezTo>
                    <a:cubicBezTo>
                      <a:pt x="77" y="924"/>
                      <a:pt x="78" y="923"/>
                      <a:pt x="79" y="923"/>
                    </a:cubicBezTo>
                    <a:cubicBezTo>
                      <a:pt x="79" y="923"/>
                      <a:pt x="79" y="923"/>
                      <a:pt x="79" y="923"/>
                    </a:cubicBezTo>
                    <a:cubicBezTo>
                      <a:pt x="79" y="923"/>
                      <a:pt x="80" y="925"/>
                      <a:pt x="80" y="927"/>
                    </a:cubicBezTo>
                    <a:cubicBezTo>
                      <a:pt x="79" y="927"/>
                      <a:pt x="78" y="928"/>
                      <a:pt x="77" y="928"/>
                    </a:cubicBezTo>
                    <a:moveTo>
                      <a:pt x="45" y="928"/>
                    </a:moveTo>
                    <a:cubicBezTo>
                      <a:pt x="44" y="927"/>
                      <a:pt x="43" y="926"/>
                      <a:pt x="42" y="926"/>
                    </a:cubicBezTo>
                    <a:cubicBezTo>
                      <a:pt x="42" y="925"/>
                      <a:pt x="43" y="922"/>
                      <a:pt x="43" y="922"/>
                    </a:cubicBezTo>
                    <a:cubicBezTo>
                      <a:pt x="43" y="922"/>
                      <a:pt x="43" y="922"/>
                      <a:pt x="43" y="922"/>
                    </a:cubicBezTo>
                    <a:cubicBezTo>
                      <a:pt x="44" y="922"/>
                      <a:pt x="46" y="923"/>
                      <a:pt x="47" y="923"/>
                    </a:cubicBezTo>
                    <a:cubicBezTo>
                      <a:pt x="46" y="925"/>
                      <a:pt x="46" y="928"/>
                      <a:pt x="46" y="928"/>
                    </a:cubicBezTo>
                    <a:cubicBezTo>
                      <a:pt x="46" y="928"/>
                      <a:pt x="45" y="928"/>
                      <a:pt x="45" y="928"/>
                    </a:cubicBezTo>
                    <a:moveTo>
                      <a:pt x="60" y="928"/>
                    </a:moveTo>
                    <a:cubicBezTo>
                      <a:pt x="60" y="928"/>
                      <a:pt x="59" y="926"/>
                      <a:pt x="58" y="925"/>
                    </a:cubicBezTo>
                    <a:cubicBezTo>
                      <a:pt x="59" y="924"/>
                      <a:pt x="60" y="923"/>
                      <a:pt x="61" y="922"/>
                    </a:cubicBezTo>
                    <a:cubicBezTo>
                      <a:pt x="62" y="923"/>
                      <a:pt x="63" y="924"/>
                      <a:pt x="64" y="925"/>
                    </a:cubicBezTo>
                    <a:cubicBezTo>
                      <a:pt x="63" y="926"/>
                      <a:pt x="61" y="928"/>
                      <a:pt x="60" y="928"/>
                    </a:cubicBezTo>
                    <a:cubicBezTo>
                      <a:pt x="60" y="928"/>
                      <a:pt x="60" y="928"/>
                      <a:pt x="60" y="928"/>
                    </a:cubicBezTo>
                    <a:moveTo>
                      <a:pt x="26" y="932"/>
                    </a:moveTo>
                    <a:cubicBezTo>
                      <a:pt x="26" y="932"/>
                      <a:pt x="26" y="932"/>
                      <a:pt x="26" y="932"/>
                    </a:cubicBezTo>
                    <a:cubicBezTo>
                      <a:pt x="25" y="931"/>
                      <a:pt x="24" y="927"/>
                      <a:pt x="22" y="924"/>
                    </a:cubicBezTo>
                    <a:cubicBezTo>
                      <a:pt x="24" y="922"/>
                      <a:pt x="25" y="917"/>
                      <a:pt x="26" y="917"/>
                    </a:cubicBezTo>
                    <a:cubicBezTo>
                      <a:pt x="26" y="917"/>
                      <a:pt x="26" y="917"/>
                      <a:pt x="26" y="917"/>
                    </a:cubicBezTo>
                    <a:cubicBezTo>
                      <a:pt x="28" y="918"/>
                      <a:pt x="29" y="922"/>
                      <a:pt x="30" y="925"/>
                    </a:cubicBezTo>
                    <a:cubicBezTo>
                      <a:pt x="29" y="928"/>
                      <a:pt x="27" y="932"/>
                      <a:pt x="26" y="932"/>
                    </a:cubicBezTo>
                    <a:moveTo>
                      <a:pt x="55" y="911"/>
                    </a:moveTo>
                    <a:cubicBezTo>
                      <a:pt x="53" y="911"/>
                      <a:pt x="52" y="910"/>
                      <a:pt x="51" y="910"/>
                    </a:cubicBezTo>
                    <a:cubicBezTo>
                      <a:pt x="51" y="910"/>
                      <a:pt x="51" y="909"/>
                      <a:pt x="51" y="908"/>
                    </a:cubicBezTo>
                    <a:cubicBezTo>
                      <a:pt x="51" y="907"/>
                      <a:pt x="51" y="907"/>
                      <a:pt x="51" y="907"/>
                    </a:cubicBezTo>
                    <a:cubicBezTo>
                      <a:pt x="52" y="906"/>
                      <a:pt x="52" y="906"/>
                      <a:pt x="53" y="906"/>
                    </a:cubicBezTo>
                    <a:cubicBezTo>
                      <a:pt x="53" y="906"/>
                      <a:pt x="54" y="906"/>
                      <a:pt x="55" y="907"/>
                    </a:cubicBezTo>
                    <a:cubicBezTo>
                      <a:pt x="55" y="907"/>
                      <a:pt x="55" y="909"/>
                      <a:pt x="55" y="911"/>
                    </a:cubicBezTo>
                    <a:moveTo>
                      <a:pt x="68" y="916"/>
                    </a:moveTo>
                    <a:cubicBezTo>
                      <a:pt x="67" y="916"/>
                      <a:pt x="66" y="912"/>
                      <a:pt x="64" y="909"/>
                    </a:cubicBezTo>
                    <a:cubicBezTo>
                      <a:pt x="66" y="906"/>
                      <a:pt x="67" y="902"/>
                      <a:pt x="69" y="901"/>
                    </a:cubicBezTo>
                    <a:cubicBezTo>
                      <a:pt x="69" y="901"/>
                      <a:pt x="69" y="901"/>
                      <a:pt x="69" y="901"/>
                    </a:cubicBezTo>
                    <a:cubicBezTo>
                      <a:pt x="70" y="901"/>
                      <a:pt x="72" y="906"/>
                      <a:pt x="73" y="908"/>
                    </a:cubicBezTo>
                    <a:cubicBezTo>
                      <a:pt x="71" y="911"/>
                      <a:pt x="70" y="916"/>
                      <a:pt x="68" y="916"/>
                    </a:cubicBezTo>
                    <a:cubicBezTo>
                      <a:pt x="68" y="916"/>
                      <a:pt x="68" y="916"/>
                      <a:pt x="68" y="916"/>
                    </a:cubicBezTo>
                    <a:moveTo>
                      <a:pt x="18" y="916"/>
                    </a:moveTo>
                    <a:cubicBezTo>
                      <a:pt x="16" y="914"/>
                      <a:pt x="15" y="911"/>
                      <a:pt x="14" y="908"/>
                    </a:cubicBezTo>
                    <a:cubicBezTo>
                      <a:pt x="16" y="905"/>
                      <a:pt x="17" y="902"/>
                      <a:pt x="20" y="900"/>
                    </a:cubicBezTo>
                    <a:cubicBezTo>
                      <a:pt x="20" y="900"/>
                      <a:pt x="20" y="900"/>
                      <a:pt x="20" y="900"/>
                    </a:cubicBezTo>
                    <a:cubicBezTo>
                      <a:pt x="20" y="900"/>
                      <a:pt x="22" y="903"/>
                      <a:pt x="22" y="904"/>
                    </a:cubicBezTo>
                    <a:cubicBezTo>
                      <a:pt x="21" y="908"/>
                      <a:pt x="19" y="912"/>
                      <a:pt x="18" y="916"/>
                    </a:cubicBezTo>
                    <a:moveTo>
                      <a:pt x="77" y="895"/>
                    </a:moveTo>
                    <a:cubicBezTo>
                      <a:pt x="77" y="893"/>
                      <a:pt x="76" y="892"/>
                      <a:pt x="76" y="891"/>
                    </a:cubicBezTo>
                    <a:cubicBezTo>
                      <a:pt x="76" y="890"/>
                      <a:pt x="77" y="890"/>
                      <a:pt x="77" y="889"/>
                    </a:cubicBezTo>
                    <a:cubicBezTo>
                      <a:pt x="77" y="890"/>
                      <a:pt x="78" y="891"/>
                      <a:pt x="78" y="893"/>
                    </a:cubicBezTo>
                    <a:cubicBezTo>
                      <a:pt x="77" y="895"/>
                      <a:pt x="77" y="895"/>
                      <a:pt x="77" y="895"/>
                    </a:cubicBezTo>
                    <a:moveTo>
                      <a:pt x="60" y="894"/>
                    </a:moveTo>
                    <a:cubicBezTo>
                      <a:pt x="60" y="894"/>
                      <a:pt x="59" y="893"/>
                      <a:pt x="59" y="892"/>
                    </a:cubicBezTo>
                    <a:cubicBezTo>
                      <a:pt x="59" y="891"/>
                      <a:pt x="60" y="890"/>
                      <a:pt x="60" y="889"/>
                    </a:cubicBezTo>
                    <a:cubicBezTo>
                      <a:pt x="60" y="889"/>
                      <a:pt x="61" y="890"/>
                      <a:pt x="61" y="891"/>
                    </a:cubicBezTo>
                    <a:cubicBezTo>
                      <a:pt x="61" y="892"/>
                      <a:pt x="60" y="893"/>
                      <a:pt x="60" y="894"/>
                    </a:cubicBezTo>
                    <a:moveTo>
                      <a:pt x="26" y="899"/>
                    </a:moveTo>
                    <a:cubicBezTo>
                      <a:pt x="26" y="896"/>
                      <a:pt x="25" y="894"/>
                      <a:pt x="25" y="891"/>
                    </a:cubicBezTo>
                    <a:cubicBezTo>
                      <a:pt x="25" y="889"/>
                      <a:pt x="26" y="886"/>
                      <a:pt x="27" y="884"/>
                    </a:cubicBezTo>
                    <a:cubicBezTo>
                      <a:pt x="27" y="886"/>
                      <a:pt x="28" y="889"/>
                      <a:pt x="28" y="892"/>
                    </a:cubicBezTo>
                    <a:cubicBezTo>
                      <a:pt x="28" y="894"/>
                      <a:pt x="27" y="896"/>
                      <a:pt x="26" y="899"/>
                    </a:cubicBezTo>
                    <a:moveTo>
                      <a:pt x="49" y="877"/>
                    </a:moveTo>
                    <a:cubicBezTo>
                      <a:pt x="49" y="876"/>
                      <a:pt x="48" y="875"/>
                      <a:pt x="48" y="874"/>
                    </a:cubicBezTo>
                    <a:cubicBezTo>
                      <a:pt x="48" y="873"/>
                      <a:pt x="49" y="872"/>
                      <a:pt x="49" y="872"/>
                    </a:cubicBezTo>
                    <a:cubicBezTo>
                      <a:pt x="49" y="873"/>
                      <a:pt x="50" y="874"/>
                      <a:pt x="50" y="875"/>
                    </a:cubicBezTo>
                    <a:cubicBezTo>
                      <a:pt x="50" y="876"/>
                      <a:pt x="49" y="877"/>
                      <a:pt x="49" y="877"/>
                    </a:cubicBezTo>
                    <a:moveTo>
                      <a:pt x="77" y="862"/>
                    </a:moveTo>
                    <a:cubicBezTo>
                      <a:pt x="77" y="861"/>
                      <a:pt x="77" y="859"/>
                      <a:pt x="76" y="857"/>
                    </a:cubicBezTo>
                    <a:cubicBezTo>
                      <a:pt x="77" y="857"/>
                      <a:pt x="78" y="856"/>
                      <a:pt x="78" y="856"/>
                    </a:cubicBezTo>
                    <a:cubicBezTo>
                      <a:pt x="78" y="856"/>
                      <a:pt x="79" y="856"/>
                      <a:pt x="79" y="856"/>
                    </a:cubicBezTo>
                    <a:cubicBezTo>
                      <a:pt x="80" y="856"/>
                      <a:pt x="80" y="858"/>
                      <a:pt x="81" y="859"/>
                    </a:cubicBezTo>
                    <a:cubicBezTo>
                      <a:pt x="80" y="860"/>
                      <a:pt x="79" y="860"/>
                      <a:pt x="77" y="862"/>
                    </a:cubicBezTo>
                    <a:moveTo>
                      <a:pt x="61" y="855"/>
                    </a:moveTo>
                    <a:cubicBezTo>
                      <a:pt x="60" y="855"/>
                      <a:pt x="60" y="854"/>
                      <a:pt x="60" y="853"/>
                    </a:cubicBezTo>
                    <a:cubicBezTo>
                      <a:pt x="60" y="852"/>
                      <a:pt x="60" y="851"/>
                      <a:pt x="61" y="850"/>
                    </a:cubicBezTo>
                    <a:cubicBezTo>
                      <a:pt x="61" y="850"/>
                      <a:pt x="62" y="851"/>
                      <a:pt x="61" y="851"/>
                    </a:cubicBezTo>
                    <a:cubicBezTo>
                      <a:pt x="61" y="853"/>
                      <a:pt x="61" y="854"/>
                      <a:pt x="61" y="855"/>
                    </a:cubicBezTo>
                    <a:moveTo>
                      <a:pt x="86" y="844"/>
                    </a:moveTo>
                    <a:cubicBezTo>
                      <a:pt x="86" y="844"/>
                      <a:pt x="85" y="843"/>
                      <a:pt x="85" y="843"/>
                    </a:cubicBezTo>
                    <a:cubicBezTo>
                      <a:pt x="85" y="841"/>
                      <a:pt x="86" y="840"/>
                      <a:pt x="86" y="839"/>
                    </a:cubicBezTo>
                    <a:cubicBezTo>
                      <a:pt x="87" y="841"/>
                      <a:pt x="87" y="841"/>
                      <a:pt x="87" y="841"/>
                    </a:cubicBezTo>
                    <a:cubicBezTo>
                      <a:pt x="87" y="842"/>
                      <a:pt x="86" y="843"/>
                      <a:pt x="86" y="844"/>
                    </a:cubicBezTo>
                    <a:moveTo>
                      <a:pt x="69" y="849"/>
                    </a:moveTo>
                    <a:cubicBezTo>
                      <a:pt x="69" y="846"/>
                      <a:pt x="68" y="844"/>
                      <a:pt x="68" y="841"/>
                    </a:cubicBezTo>
                    <a:cubicBezTo>
                      <a:pt x="68" y="839"/>
                      <a:pt x="69" y="836"/>
                      <a:pt x="70" y="834"/>
                    </a:cubicBezTo>
                    <a:cubicBezTo>
                      <a:pt x="71" y="836"/>
                      <a:pt x="72" y="839"/>
                      <a:pt x="73" y="841"/>
                    </a:cubicBezTo>
                    <a:cubicBezTo>
                      <a:pt x="72" y="844"/>
                      <a:pt x="71" y="846"/>
                      <a:pt x="69" y="849"/>
                    </a:cubicBezTo>
                    <a:moveTo>
                      <a:pt x="77" y="826"/>
                    </a:moveTo>
                    <a:cubicBezTo>
                      <a:pt x="77" y="826"/>
                      <a:pt x="77" y="825"/>
                      <a:pt x="76" y="825"/>
                    </a:cubicBezTo>
                    <a:cubicBezTo>
                      <a:pt x="77" y="824"/>
                      <a:pt x="78" y="823"/>
                      <a:pt x="78" y="823"/>
                    </a:cubicBezTo>
                    <a:cubicBezTo>
                      <a:pt x="78" y="823"/>
                      <a:pt x="78" y="823"/>
                      <a:pt x="78" y="823"/>
                    </a:cubicBezTo>
                    <a:cubicBezTo>
                      <a:pt x="78" y="823"/>
                      <a:pt x="79" y="824"/>
                      <a:pt x="79" y="825"/>
                    </a:cubicBezTo>
                    <a:cubicBezTo>
                      <a:pt x="78" y="825"/>
                      <a:pt x="78" y="826"/>
                      <a:pt x="77" y="826"/>
                    </a:cubicBezTo>
                    <a:cubicBezTo>
                      <a:pt x="77" y="826"/>
                      <a:pt x="77" y="826"/>
                      <a:pt x="77" y="826"/>
                    </a:cubicBezTo>
                    <a:moveTo>
                      <a:pt x="61" y="832"/>
                    </a:moveTo>
                    <a:cubicBezTo>
                      <a:pt x="60" y="832"/>
                      <a:pt x="60" y="830"/>
                      <a:pt x="59" y="829"/>
                    </a:cubicBezTo>
                    <a:cubicBezTo>
                      <a:pt x="57" y="826"/>
                      <a:pt x="57" y="824"/>
                      <a:pt x="59" y="821"/>
                    </a:cubicBezTo>
                    <a:cubicBezTo>
                      <a:pt x="61" y="815"/>
                      <a:pt x="66" y="816"/>
                      <a:pt x="66" y="806"/>
                    </a:cubicBezTo>
                    <a:cubicBezTo>
                      <a:pt x="69" y="806"/>
                      <a:pt x="71" y="806"/>
                      <a:pt x="73" y="806"/>
                    </a:cubicBezTo>
                    <a:cubicBezTo>
                      <a:pt x="73" y="807"/>
                      <a:pt x="73" y="810"/>
                      <a:pt x="74" y="811"/>
                    </a:cubicBezTo>
                    <a:cubicBezTo>
                      <a:pt x="73" y="813"/>
                      <a:pt x="73" y="815"/>
                      <a:pt x="72" y="816"/>
                    </a:cubicBezTo>
                    <a:cubicBezTo>
                      <a:pt x="69" y="820"/>
                      <a:pt x="66" y="824"/>
                      <a:pt x="63" y="829"/>
                    </a:cubicBezTo>
                    <a:cubicBezTo>
                      <a:pt x="62" y="831"/>
                      <a:pt x="61" y="832"/>
                      <a:pt x="61" y="832"/>
                    </a:cubicBezTo>
                    <a:moveTo>
                      <a:pt x="37" y="810"/>
                    </a:moveTo>
                    <a:cubicBezTo>
                      <a:pt x="36" y="810"/>
                      <a:pt x="35" y="808"/>
                      <a:pt x="35" y="807"/>
                    </a:cubicBezTo>
                    <a:cubicBezTo>
                      <a:pt x="36" y="806"/>
                      <a:pt x="37" y="805"/>
                      <a:pt x="38" y="805"/>
                    </a:cubicBezTo>
                    <a:cubicBezTo>
                      <a:pt x="38" y="805"/>
                      <a:pt x="38" y="805"/>
                      <a:pt x="38" y="805"/>
                    </a:cubicBezTo>
                    <a:cubicBezTo>
                      <a:pt x="39" y="805"/>
                      <a:pt x="39" y="806"/>
                      <a:pt x="41" y="808"/>
                    </a:cubicBezTo>
                    <a:cubicBezTo>
                      <a:pt x="39" y="809"/>
                      <a:pt x="38" y="810"/>
                      <a:pt x="37" y="810"/>
                    </a:cubicBezTo>
                    <a:cubicBezTo>
                      <a:pt x="37" y="810"/>
                      <a:pt x="37" y="810"/>
                      <a:pt x="37" y="810"/>
                    </a:cubicBezTo>
                    <a:moveTo>
                      <a:pt x="19" y="811"/>
                    </a:moveTo>
                    <a:cubicBezTo>
                      <a:pt x="19" y="810"/>
                      <a:pt x="19" y="808"/>
                      <a:pt x="18" y="806"/>
                    </a:cubicBezTo>
                    <a:cubicBezTo>
                      <a:pt x="19" y="806"/>
                      <a:pt x="20" y="804"/>
                      <a:pt x="20" y="804"/>
                    </a:cubicBezTo>
                    <a:cubicBezTo>
                      <a:pt x="20" y="804"/>
                      <a:pt x="20" y="804"/>
                      <a:pt x="21" y="805"/>
                    </a:cubicBezTo>
                    <a:cubicBezTo>
                      <a:pt x="21" y="805"/>
                      <a:pt x="22" y="807"/>
                      <a:pt x="23" y="808"/>
                    </a:cubicBezTo>
                    <a:cubicBezTo>
                      <a:pt x="22" y="809"/>
                      <a:pt x="21" y="809"/>
                      <a:pt x="19" y="811"/>
                    </a:cubicBezTo>
                    <a:moveTo>
                      <a:pt x="52" y="815"/>
                    </a:moveTo>
                    <a:cubicBezTo>
                      <a:pt x="52" y="814"/>
                      <a:pt x="51" y="812"/>
                      <a:pt x="51" y="810"/>
                    </a:cubicBezTo>
                    <a:cubicBezTo>
                      <a:pt x="52" y="807"/>
                      <a:pt x="53" y="803"/>
                      <a:pt x="53" y="800"/>
                    </a:cubicBezTo>
                    <a:cubicBezTo>
                      <a:pt x="57" y="808"/>
                      <a:pt x="57" y="808"/>
                      <a:pt x="57" y="808"/>
                    </a:cubicBezTo>
                    <a:cubicBezTo>
                      <a:pt x="56" y="810"/>
                      <a:pt x="54" y="812"/>
                      <a:pt x="52" y="815"/>
                    </a:cubicBezTo>
                    <a:moveTo>
                      <a:pt x="79" y="794"/>
                    </a:moveTo>
                    <a:cubicBezTo>
                      <a:pt x="78" y="794"/>
                      <a:pt x="78" y="794"/>
                      <a:pt x="78" y="794"/>
                    </a:cubicBezTo>
                    <a:cubicBezTo>
                      <a:pt x="78" y="794"/>
                      <a:pt x="78" y="791"/>
                      <a:pt x="77" y="790"/>
                    </a:cubicBezTo>
                    <a:cubicBezTo>
                      <a:pt x="78" y="790"/>
                      <a:pt x="80" y="789"/>
                      <a:pt x="81" y="788"/>
                    </a:cubicBezTo>
                    <a:cubicBezTo>
                      <a:pt x="81" y="788"/>
                      <a:pt x="81" y="788"/>
                      <a:pt x="81" y="788"/>
                    </a:cubicBezTo>
                    <a:cubicBezTo>
                      <a:pt x="81" y="788"/>
                      <a:pt x="82" y="791"/>
                      <a:pt x="82" y="793"/>
                    </a:cubicBezTo>
                    <a:cubicBezTo>
                      <a:pt x="81" y="793"/>
                      <a:pt x="80" y="794"/>
                      <a:pt x="79" y="794"/>
                    </a:cubicBezTo>
                    <a:moveTo>
                      <a:pt x="45" y="793"/>
                    </a:moveTo>
                    <a:cubicBezTo>
                      <a:pt x="45" y="793"/>
                      <a:pt x="44" y="792"/>
                      <a:pt x="43" y="791"/>
                    </a:cubicBezTo>
                    <a:cubicBezTo>
                      <a:pt x="44" y="789"/>
                      <a:pt x="45" y="788"/>
                      <a:pt x="46" y="787"/>
                    </a:cubicBezTo>
                    <a:cubicBezTo>
                      <a:pt x="47" y="789"/>
                      <a:pt x="48" y="790"/>
                      <a:pt x="49" y="791"/>
                    </a:cubicBezTo>
                    <a:cubicBezTo>
                      <a:pt x="48" y="792"/>
                      <a:pt x="46" y="793"/>
                      <a:pt x="45" y="793"/>
                    </a:cubicBezTo>
                    <a:cubicBezTo>
                      <a:pt x="45" y="793"/>
                      <a:pt x="45" y="793"/>
                      <a:pt x="45" y="793"/>
                    </a:cubicBezTo>
                    <a:moveTo>
                      <a:pt x="62" y="793"/>
                    </a:moveTo>
                    <a:cubicBezTo>
                      <a:pt x="61" y="792"/>
                      <a:pt x="60" y="791"/>
                      <a:pt x="60" y="791"/>
                    </a:cubicBezTo>
                    <a:cubicBezTo>
                      <a:pt x="60" y="788"/>
                      <a:pt x="61" y="786"/>
                      <a:pt x="61" y="783"/>
                    </a:cubicBezTo>
                    <a:cubicBezTo>
                      <a:pt x="62" y="784"/>
                      <a:pt x="63" y="785"/>
                      <a:pt x="63" y="785"/>
                    </a:cubicBezTo>
                    <a:cubicBezTo>
                      <a:pt x="63" y="788"/>
                      <a:pt x="62" y="790"/>
                      <a:pt x="62" y="793"/>
                    </a:cubicBezTo>
                    <a:moveTo>
                      <a:pt x="86" y="776"/>
                    </a:moveTo>
                    <a:cubicBezTo>
                      <a:pt x="86" y="776"/>
                      <a:pt x="86" y="775"/>
                      <a:pt x="85" y="774"/>
                    </a:cubicBezTo>
                    <a:cubicBezTo>
                      <a:pt x="86" y="774"/>
                      <a:pt x="87" y="773"/>
                      <a:pt x="87" y="772"/>
                    </a:cubicBezTo>
                    <a:cubicBezTo>
                      <a:pt x="88" y="774"/>
                      <a:pt x="88" y="774"/>
                      <a:pt x="88" y="774"/>
                    </a:cubicBezTo>
                    <a:cubicBezTo>
                      <a:pt x="88" y="775"/>
                      <a:pt x="87" y="776"/>
                      <a:pt x="86" y="776"/>
                    </a:cubicBezTo>
                    <a:cubicBezTo>
                      <a:pt x="86" y="776"/>
                      <a:pt x="86" y="776"/>
                      <a:pt x="86" y="776"/>
                    </a:cubicBezTo>
                    <a:moveTo>
                      <a:pt x="53" y="777"/>
                    </a:moveTo>
                    <a:cubicBezTo>
                      <a:pt x="53" y="775"/>
                      <a:pt x="52" y="774"/>
                      <a:pt x="52" y="773"/>
                    </a:cubicBezTo>
                    <a:cubicBezTo>
                      <a:pt x="52" y="773"/>
                      <a:pt x="53" y="772"/>
                      <a:pt x="53" y="771"/>
                    </a:cubicBezTo>
                    <a:cubicBezTo>
                      <a:pt x="54" y="772"/>
                      <a:pt x="54" y="774"/>
                      <a:pt x="54" y="775"/>
                    </a:cubicBezTo>
                    <a:cubicBezTo>
                      <a:pt x="54" y="776"/>
                      <a:pt x="53" y="776"/>
                      <a:pt x="53" y="777"/>
                    </a:cubicBezTo>
                    <a:moveTo>
                      <a:pt x="21" y="777"/>
                    </a:moveTo>
                    <a:cubicBezTo>
                      <a:pt x="20" y="776"/>
                      <a:pt x="19" y="775"/>
                      <a:pt x="18" y="773"/>
                    </a:cubicBezTo>
                    <a:cubicBezTo>
                      <a:pt x="19" y="773"/>
                      <a:pt x="20" y="771"/>
                      <a:pt x="20" y="771"/>
                    </a:cubicBezTo>
                    <a:cubicBezTo>
                      <a:pt x="20" y="771"/>
                      <a:pt x="20" y="771"/>
                      <a:pt x="20" y="771"/>
                    </a:cubicBezTo>
                    <a:cubicBezTo>
                      <a:pt x="22" y="771"/>
                      <a:pt x="23" y="773"/>
                      <a:pt x="24" y="774"/>
                    </a:cubicBezTo>
                    <a:cubicBezTo>
                      <a:pt x="23" y="774"/>
                      <a:pt x="22" y="775"/>
                      <a:pt x="21" y="777"/>
                    </a:cubicBezTo>
                    <a:moveTo>
                      <a:pt x="72" y="777"/>
                    </a:moveTo>
                    <a:cubicBezTo>
                      <a:pt x="72" y="777"/>
                      <a:pt x="72" y="777"/>
                      <a:pt x="72" y="777"/>
                    </a:cubicBezTo>
                    <a:cubicBezTo>
                      <a:pt x="71" y="775"/>
                      <a:pt x="70" y="773"/>
                      <a:pt x="69" y="771"/>
                    </a:cubicBezTo>
                    <a:cubicBezTo>
                      <a:pt x="68" y="770"/>
                      <a:pt x="69" y="768"/>
                      <a:pt x="70" y="767"/>
                    </a:cubicBezTo>
                    <a:cubicBezTo>
                      <a:pt x="71" y="769"/>
                      <a:pt x="73" y="771"/>
                      <a:pt x="74" y="774"/>
                    </a:cubicBezTo>
                    <a:cubicBezTo>
                      <a:pt x="73" y="775"/>
                      <a:pt x="72" y="777"/>
                      <a:pt x="72" y="777"/>
                    </a:cubicBezTo>
                    <a:moveTo>
                      <a:pt x="79" y="760"/>
                    </a:moveTo>
                    <a:cubicBezTo>
                      <a:pt x="79" y="760"/>
                      <a:pt x="79" y="760"/>
                      <a:pt x="79" y="760"/>
                    </a:cubicBezTo>
                    <a:cubicBezTo>
                      <a:pt x="78" y="760"/>
                      <a:pt x="78" y="758"/>
                      <a:pt x="78" y="757"/>
                    </a:cubicBezTo>
                    <a:cubicBezTo>
                      <a:pt x="79" y="756"/>
                      <a:pt x="80" y="755"/>
                      <a:pt x="81" y="755"/>
                    </a:cubicBezTo>
                    <a:cubicBezTo>
                      <a:pt x="81" y="755"/>
                      <a:pt x="81" y="755"/>
                      <a:pt x="81" y="755"/>
                    </a:cubicBezTo>
                    <a:cubicBezTo>
                      <a:pt x="82" y="755"/>
                      <a:pt x="82" y="757"/>
                      <a:pt x="83" y="759"/>
                    </a:cubicBezTo>
                    <a:cubicBezTo>
                      <a:pt x="81" y="760"/>
                      <a:pt x="80" y="760"/>
                      <a:pt x="79" y="760"/>
                    </a:cubicBezTo>
                    <a:moveTo>
                      <a:pt x="28" y="761"/>
                    </a:moveTo>
                    <a:cubicBezTo>
                      <a:pt x="28" y="760"/>
                      <a:pt x="28" y="758"/>
                      <a:pt x="27" y="756"/>
                    </a:cubicBezTo>
                    <a:cubicBezTo>
                      <a:pt x="28" y="755"/>
                      <a:pt x="29" y="754"/>
                      <a:pt x="29" y="754"/>
                    </a:cubicBezTo>
                    <a:cubicBezTo>
                      <a:pt x="29" y="754"/>
                      <a:pt x="29" y="754"/>
                      <a:pt x="30" y="754"/>
                    </a:cubicBezTo>
                    <a:cubicBezTo>
                      <a:pt x="30" y="755"/>
                      <a:pt x="31" y="757"/>
                      <a:pt x="32" y="758"/>
                    </a:cubicBezTo>
                    <a:cubicBezTo>
                      <a:pt x="31" y="758"/>
                      <a:pt x="30" y="759"/>
                      <a:pt x="28" y="761"/>
                    </a:cubicBezTo>
                    <a:moveTo>
                      <a:pt x="47" y="760"/>
                    </a:moveTo>
                    <a:cubicBezTo>
                      <a:pt x="46" y="760"/>
                      <a:pt x="45" y="760"/>
                      <a:pt x="44" y="760"/>
                    </a:cubicBezTo>
                    <a:cubicBezTo>
                      <a:pt x="43" y="760"/>
                      <a:pt x="42" y="758"/>
                      <a:pt x="41" y="757"/>
                    </a:cubicBezTo>
                    <a:cubicBezTo>
                      <a:pt x="43" y="754"/>
                      <a:pt x="45" y="751"/>
                      <a:pt x="47" y="746"/>
                    </a:cubicBezTo>
                    <a:cubicBezTo>
                      <a:pt x="48" y="750"/>
                      <a:pt x="49" y="752"/>
                      <a:pt x="49" y="755"/>
                    </a:cubicBezTo>
                    <a:cubicBezTo>
                      <a:pt x="49" y="759"/>
                      <a:pt x="48" y="760"/>
                      <a:pt x="47" y="760"/>
                    </a:cubicBezTo>
                    <a:moveTo>
                      <a:pt x="51" y="743"/>
                    </a:moveTo>
                    <a:cubicBezTo>
                      <a:pt x="50" y="741"/>
                      <a:pt x="50" y="739"/>
                      <a:pt x="50" y="739"/>
                    </a:cubicBezTo>
                    <a:cubicBezTo>
                      <a:pt x="51" y="738"/>
                      <a:pt x="52" y="738"/>
                      <a:pt x="52" y="738"/>
                    </a:cubicBezTo>
                    <a:cubicBezTo>
                      <a:pt x="52" y="738"/>
                      <a:pt x="52" y="738"/>
                      <a:pt x="52" y="738"/>
                    </a:cubicBezTo>
                    <a:cubicBezTo>
                      <a:pt x="51" y="741"/>
                      <a:pt x="51" y="742"/>
                      <a:pt x="51" y="743"/>
                    </a:cubicBezTo>
                    <a:moveTo>
                      <a:pt x="37" y="747"/>
                    </a:moveTo>
                    <a:cubicBezTo>
                      <a:pt x="37" y="747"/>
                      <a:pt x="36" y="745"/>
                      <a:pt x="35" y="744"/>
                    </a:cubicBezTo>
                    <a:cubicBezTo>
                      <a:pt x="36" y="742"/>
                      <a:pt x="37" y="739"/>
                      <a:pt x="38" y="738"/>
                    </a:cubicBezTo>
                    <a:cubicBezTo>
                      <a:pt x="38" y="737"/>
                      <a:pt x="38" y="737"/>
                      <a:pt x="39" y="737"/>
                    </a:cubicBezTo>
                    <a:cubicBezTo>
                      <a:pt x="39" y="737"/>
                      <a:pt x="40" y="739"/>
                      <a:pt x="43" y="742"/>
                    </a:cubicBezTo>
                    <a:cubicBezTo>
                      <a:pt x="41" y="744"/>
                      <a:pt x="39" y="746"/>
                      <a:pt x="38" y="747"/>
                    </a:cubicBezTo>
                    <a:cubicBezTo>
                      <a:pt x="38" y="747"/>
                      <a:pt x="37" y="747"/>
                      <a:pt x="37" y="747"/>
                    </a:cubicBezTo>
                    <a:moveTo>
                      <a:pt x="53" y="738"/>
                    </a:moveTo>
                    <a:cubicBezTo>
                      <a:pt x="53" y="737"/>
                      <a:pt x="53" y="737"/>
                      <a:pt x="53" y="737"/>
                    </a:cubicBezTo>
                    <a:cubicBezTo>
                      <a:pt x="54" y="735"/>
                      <a:pt x="54" y="734"/>
                      <a:pt x="55" y="734"/>
                    </a:cubicBezTo>
                    <a:cubicBezTo>
                      <a:pt x="55" y="734"/>
                      <a:pt x="55" y="734"/>
                      <a:pt x="55" y="734"/>
                    </a:cubicBezTo>
                    <a:cubicBezTo>
                      <a:pt x="54" y="735"/>
                      <a:pt x="54" y="736"/>
                      <a:pt x="53" y="738"/>
                    </a:cubicBezTo>
                    <a:moveTo>
                      <a:pt x="53" y="736"/>
                    </a:moveTo>
                    <a:cubicBezTo>
                      <a:pt x="53" y="736"/>
                      <a:pt x="52" y="735"/>
                      <a:pt x="52" y="735"/>
                    </a:cubicBezTo>
                    <a:cubicBezTo>
                      <a:pt x="53" y="734"/>
                      <a:pt x="53" y="733"/>
                      <a:pt x="54" y="732"/>
                    </a:cubicBezTo>
                    <a:cubicBezTo>
                      <a:pt x="54" y="734"/>
                      <a:pt x="53" y="735"/>
                      <a:pt x="53" y="736"/>
                    </a:cubicBezTo>
                    <a:moveTo>
                      <a:pt x="21" y="743"/>
                    </a:moveTo>
                    <a:cubicBezTo>
                      <a:pt x="21" y="743"/>
                      <a:pt x="21" y="743"/>
                      <a:pt x="21" y="743"/>
                    </a:cubicBezTo>
                    <a:cubicBezTo>
                      <a:pt x="20" y="741"/>
                      <a:pt x="19" y="738"/>
                      <a:pt x="19" y="736"/>
                    </a:cubicBezTo>
                    <a:cubicBezTo>
                      <a:pt x="19" y="735"/>
                      <a:pt x="20" y="733"/>
                      <a:pt x="20" y="731"/>
                    </a:cubicBezTo>
                    <a:cubicBezTo>
                      <a:pt x="21" y="734"/>
                      <a:pt x="23" y="737"/>
                      <a:pt x="24" y="739"/>
                    </a:cubicBezTo>
                    <a:cubicBezTo>
                      <a:pt x="23" y="740"/>
                      <a:pt x="22" y="743"/>
                      <a:pt x="21" y="743"/>
                    </a:cubicBezTo>
                    <a:moveTo>
                      <a:pt x="75" y="738"/>
                    </a:moveTo>
                    <a:cubicBezTo>
                      <a:pt x="74" y="735"/>
                      <a:pt x="73" y="731"/>
                      <a:pt x="73" y="728"/>
                    </a:cubicBezTo>
                    <a:cubicBezTo>
                      <a:pt x="75" y="731"/>
                      <a:pt x="77" y="733"/>
                      <a:pt x="75" y="738"/>
                    </a:cubicBezTo>
                    <a:moveTo>
                      <a:pt x="79" y="727"/>
                    </a:moveTo>
                    <a:cubicBezTo>
                      <a:pt x="78" y="725"/>
                      <a:pt x="78" y="725"/>
                      <a:pt x="78" y="725"/>
                    </a:cubicBezTo>
                    <a:cubicBezTo>
                      <a:pt x="78" y="724"/>
                      <a:pt x="79" y="722"/>
                      <a:pt x="79" y="721"/>
                    </a:cubicBezTo>
                    <a:cubicBezTo>
                      <a:pt x="79" y="722"/>
                      <a:pt x="80" y="723"/>
                      <a:pt x="80" y="723"/>
                    </a:cubicBezTo>
                    <a:cubicBezTo>
                      <a:pt x="80" y="724"/>
                      <a:pt x="79" y="725"/>
                      <a:pt x="79" y="727"/>
                    </a:cubicBezTo>
                    <a:moveTo>
                      <a:pt x="29" y="726"/>
                    </a:moveTo>
                    <a:cubicBezTo>
                      <a:pt x="28" y="725"/>
                      <a:pt x="28" y="724"/>
                      <a:pt x="28" y="722"/>
                    </a:cubicBezTo>
                    <a:cubicBezTo>
                      <a:pt x="28" y="722"/>
                      <a:pt x="28" y="721"/>
                      <a:pt x="29" y="720"/>
                    </a:cubicBezTo>
                    <a:cubicBezTo>
                      <a:pt x="29" y="722"/>
                      <a:pt x="29" y="723"/>
                      <a:pt x="29" y="724"/>
                    </a:cubicBezTo>
                    <a:cubicBezTo>
                      <a:pt x="30" y="725"/>
                      <a:pt x="29" y="725"/>
                      <a:pt x="29" y="726"/>
                    </a:cubicBezTo>
                    <a:moveTo>
                      <a:pt x="51" y="729"/>
                    </a:moveTo>
                    <a:cubicBezTo>
                      <a:pt x="47" y="726"/>
                      <a:pt x="45" y="725"/>
                      <a:pt x="44" y="723"/>
                    </a:cubicBezTo>
                    <a:cubicBezTo>
                      <a:pt x="44" y="722"/>
                      <a:pt x="45" y="719"/>
                      <a:pt x="45" y="716"/>
                    </a:cubicBezTo>
                    <a:cubicBezTo>
                      <a:pt x="46" y="717"/>
                      <a:pt x="47" y="718"/>
                      <a:pt x="48" y="720"/>
                    </a:cubicBezTo>
                    <a:cubicBezTo>
                      <a:pt x="48" y="721"/>
                      <a:pt x="49" y="723"/>
                      <a:pt x="51" y="729"/>
                    </a:cubicBezTo>
                    <a:moveTo>
                      <a:pt x="65" y="760"/>
                    </a:moveTo>
                    <a:cubicBezTo>
                      <a:pt x="64" y="758"/>
                      <a:pt x="63" y="755"/>
                      <a:pt x="63" y="754"/>
                    </a:cubicBezTo>
                    <a:cubicBezTo>
                      <a:pt x="65" y="743"/>
                      <a:pt x="66" y="733"/>
                      <a:pt x="61" y="724"/>
                    </a:cubicBezTo>
                    <a:cubicBezTo>
                      <a:pt x="61" y="723"/>
                      <a:pt x="62" y="716"/>
                      <a:pt x="62" y="716"/>
                    </a:cubicBezTo>
                    <a:cubicBezTo>
                      <a:pt x="62" y="716"/>
                      <a:pt x="62" y="716"/>
                      <a:pt x="62" y="716"/>
                    </a:cubicBezTo>
                    <a:cubicBezTo>
                      <a:pt x="65" y="716"/>
                      <a:pt x="69" y="718"/>
                      <a:pt x="69" y="718"/>
                    </a:cubicBezTo>
                    <a:cubicBezTo>
                      <a:pt x="69" y="722"/>
                      <a:pt x="70" y="724"/>
                      <a:pt x="71" y="726"/>
                    </a:cubicBezTo>
                    <a:cubicBezTo>
                      <a:pt x="74" y="746"/>
                      <a:pt x="74" y="750"/>
                      <a:pt x="74" y="754"/>
                    </a:cubicBezTo>
                    <a:cubicBezTo>
                      <a:pt x="72" y="752"/>
                      <a:pt x="71" y="751"/>
                      <a:pt x="71" y="751"/>
                    </a:cubicBezTo>
                    <a:cubicBezTo>
                      <a:pt x="68" y="751"/>
                      <a:pt x="67" y="757"/>
                      <a:pt x="65" y="760"/>
                    </a:cubicBezTo>
                    <a:moveTo>
                      <a:pt x="55" y="709"/>
                    </a:moveTo>
                    <a:cubicBezTo>
                      <a:pt x="55" y="709"/>
                      <a:pt x="55" y="709"/>
                      <a:pt x="54" y="709"/>
                    </a:cubicBezTo>
                    <a:cubicBezTo>
                      <a:pt x="54" y="708"/>
                      <a:pt x="53" y="707"/>
                      <a:pt x="53" y="707"/>
                    </a:cubicBezTo>
                    <a:cubicBezTo>
                      <a:pt x="53" y="706"/>
                      <a:pt x="53" y="706"/>
                      <a:pt x="54" y="705"/>
                    </a:cubicBezTo>
                    <a:cubicBezTo>
                      <a:pt x="54" y="705"/>
                      <a:pt x="55" y="706"/>
                      <a:pt x="55" y="707"/>
                    </a:cubicBezTo>
                    <a:cubicBezTo>
                      <a:pt x="55" y="707"/>
                      <a:pt x="55" y="709"/>
                      <a:pt x="55" y="709"/>
                    </a:cubicBezTo>
                    <a:moveTo>
                      <a:pt x="88" y="710"/>
                    </a:moveTo>
                    <a:cubicBezTo>
                      <a:pt x="87" y="708"/>
                      <a:pt x="87" y="708"/>
                      <a:pt x="87" y="708"/>
                    </a:cubicBezTo>
                    <a:cubicBezTo>
                      <a:pt x="87" y="707"/>
                      <a:pt x="87" y="706"/>
                      <a:pt x="88" y="704"/>
                    </a:cubicBezTo>
                    <a:cubicBezTo>
                      <a:pt x="88" y="705"/>
                      <a:pt x="89" y="706"/>
                      <a:pt x="89" y="706"/>
                    </a:cubicBezTo>
                    <a:cubicBezTo>
                      <a:pt x="88" y="708"/>
                      <a:pt x="88" y="709"/>
                      <a:pt x="88" y="710"/>
                    </a:cubicBezTo>
                    <a:moveTo>
                      <a:pt x="74" y="720"/>
                    </a:moveTo>
                    <a:cubicBezTo>
                      <a:pt x="74" y="720"/>
                      <a:pt x="74" y="720"/>
                      <a:pt x="74" y="720"/>
                    </a:cubicBezTo>
                    <a:cubicBezTo>
                      <a:pt x="73" y="720"/>
                      <a:pt x="73" y="719"/>
                      <a:pt x="72" y="718"/>
                    </a:cubicBezTo>
                    <a:cubicBezTo>
                      <a:pt x="72" y="718"/>
                      <a:pt x="72" y="717"/>
                      <a:pt x="73" y="717"/>
                    </a:cubicBezTo>
                    <a:cubicBezTo>
                      <a:pt x="72" y="716"/>
                      <a:pt x="71" y="716"/>
                      <a:pt x="70" y="715"/>
                    </a:cubicBezTo>
                    <a:cubicBezTo>
                      <a:pt x="69" y="710"/>
                      <a:pt x="69" y="709"/>
                      <a:pt x="69" y="707"/>
                    </a:cubicBezTo>
                    <a:cubicBezTo>
                      <a:pt x="70" y="705"/>
                      <a:pt x="70" y="702"/>
                      <a:pt x="70" y="700"/>
                    </a:cubicBezTo>
                    <a:cubicBezTo>
                      <a:pt x="71" y="701"/>
                      <a:pt x="72" y="702"/>
                      <a:pt x="73" y="703"/>
                    </a:cubicBezTo>
                    <a:cubicBezTo>
                      <a:pt x="75" y="706"/>
                      <a:pt x="75" y="708"/>
                      <a:pt x="73" y="711"/>
                    </a:cubicBezTo>
                    <a:cubicBezTo>
                      <a:pt x="73" y="712"/>
                      <a:pt x="72" y="714"/>
                      <a:pt x="72" y="715"/>
                    </a:cubicBezTo>
                    <a:cubicBezTo>
                      <a:pt x="72" y="716"/>
                      <a:pt x="73" y="716"/>
                      <a:pt x="73" y="717"/>
                    </a:cubicBezTo>
                    <a:cubicBezTo>
                      <a:pt x="73" y="716"/>
                      <a:pt x="73" y="716"/>
                      <a:pt x="73" y="715"/>
                    </a:cubicBezTo>
                    <a:cubicBezTo>
                      <a:pt x="74" y="717"/>
                      <a:pt x="74" y="718"/>
                      <a:pt x="75" y="719"/>
                    </a:cubicBezTo>
                    <a:cubicBezTo>
                      <a:pt x="74" y="718"/>
                      <a:pt x="74" y="718"/>
                      <a:pt x="73" y="717"/>
                    </a:cubicBezTo>
                    <a:cubicBezTo>
                      <a:pt x="74" y="720"/>
                      <a:pt x="74" y="720"/>
                      <a:pt x="74" y="720"/>
                    </a:cubicBezTo>
                    <a:moveTo>
                      <a:pt x="21" y="709"/>
                    </a:moveTo>
                    <a:cubicBezTo>
                      <a:pt x="21" y="709"/>
                      <a:pt x="21" y="709"/>
                      <a:pt x="21" y="709"/>
                    </a:cubicBezTo>
                    <a:cubicBezTo>
                      <a:pt x="20" y="707"/>
                      <a:pt x="20" y="704"/>
                      <a:pt x="19" y="701"/>
                    </a:cubicBezTo>
                    <a:cubicBezTo>
                      <a:pt x="19" y="701"/>
                      <a:pt x="20" y="699"/>
                      <a:pt x="21" y="699"/>
                    </a:cubicBezTo>
                    <a:cubicBezTo>
                      <a:pt x="22" y="701"/>
                      <a:pt x="23" y="704"/>
                      <a:pt x="25" y="706"/>
                    </a:cubicBezTo>
                    <a:cubicBezTo>
                      <a:pt x="24" y="707"/>
                      <a:pt x="22" y="709"/>
                      <a:pt x="21" y="709"/>
                    </a:cubicBezTo>
                    <a:moveTo>
                      <a:pt x="29" y="691"/>
                    </a:moveTo>
                    <a:cubicBezTo>
                      <a:pt x="28" y="691"/>
                      <a:pt x="28" y="690"/>
                      <a:pt x="28" y="690"/>
                    </a:cubicBezTo>
                    <a:cubicBezTo>
                      <a:pt x="29" y="688"/>
                      <a:pt x="29" y="688"/>
                      <a:pt x="29" y="688"/>
                    </a:cubicBezTo>
                    <a:cubicBezTo>
                      <a:pt x="30" y="688"/>
                      <a:pt x="30" y="689"/>
                      <a:pt x="30" y="690"/>
                    </a:cubicBezTo>
                    <a:cubicBezTo>
                      <a:pt x="30" y="690"/>
                      <a:pt x="29" y="691"/>
                      <a:pt x="29" y="691"/>
                    </a:cubicBezTo>
                    <a:cubicBezTo>
                      <a:pt x="29" y="691"/>
                      <a:pt x="29" y="691"/>
                      <a:pt x="29" y="691"/>
                    </a:cubicBezTo>
                    <a:moveTo>
                      <a:pt x="63" y="693"/>
                    </a:moveTo>
                    <a:cubicBezTo>
                      <a:pt x="63" y="693"/>
                      <a:pt x="62" y="691"/>
                      <a:pt x="61" y="690"/>
                    </a:cubicBezTo>
                    <a:cubicBezTo>
                      <a:pt x="62" y="689"/>
                      <a:pt x="63" y="688"/>
                      <a:pt x="64" y="687"/>
                    </a:cubicBezTo>
                    <a:cubicBezTo>
                      <a:pt x="65" y="688"/>
                      <a:pt x="66" y="689"/>
                      <a:pt x="67" y="690"/>
                    </a:cubicBezTo>
                    <a:cubicBezTo>
                      <a:pt x="66" y="691"/>
                      <a:pt x="65" y="692"/>
                      <a:pt x="63" y="693"/>
                    </a:cubicBezTo>
                    <a:cubicBezTo>
                      <a:pt x="63" y="693"/>
                      <a:pt x="63" y="693"/>
                      <a:pt x="63" y="693"/>
                    </a:cubicBezTo>
                    <a:moveTo>
                      <a:pt x="38" y="675"/>
                    </a:moveTo>
                    <a:cubicBezTo>
                      <a:pt x="38" y="675"/>
                      <a:pt x="38" y="675"/>
                      <a:pt x="38" y="675"/>
                    </a:cubicBezTo>
                    <a:cubicBezTo>
                      <a:pt x="37" y="674"/>
                      <a:pt x="37" y="674"/>
                      <a:pt x="36" y="673"/>
                    </a:cubicBezTo>
                    <a:cubicBezTo>
                      <a:pt x="37" y="672"/>
                      <a:pt x="37" y="672"/>
                      <a:pt x="37" y="671"/>
                    </a:cubicBezTo>
                    <a:cubicBezTo>
                      <a:pt x="38" y="672"/>
                      <a:pt x="39" y="672"/>
                      <a:pt x="39" y="673"/>
                    </a:cubicBezTo>
                    <a:cubicBezTo>
                      <a:pt x="39" y="674"/>
                      <a:pt x="38" y="675"/>
                      <a:pt x="38" y="675"/>
                    </a:cubicBezTo>
                    <a:moveTo>
                      <a:pt x="71" y="676"/>
                    </a:moveTo>
                    <a:cubicBezTo>
                      <a:pt x="71" y="675"/>
                      <a:pt x="71" y="674"/>
                      <a:pt x="70" y="672"/>
                    </a:cubicBezTo>
                    <a:cubicBezTo>
                      <a:pt x="70" y="672"/>
                      <a:pt x="71" y="671"/>
                      <a:pt x="71" y="671"/>
                    </a:cubicBezTo>
                    <a:cubicBezTo>
                      <a:pt x="72" y="672"/>
                      <a:pt x="72" y="673"/>
                      <a:pt x="72" y="674"/>
                    </a:cubicBezTo>
                    <a:cubicBezTo>
                      <a:pt x="72" y="675"/>
                      <a:pt x="72" y="676"/>
                      <a:pt x="71" y="676"/>
                    </a:cubicBezTo>
                    <a:moveTo>
                      <a:pt x="83" y="659"/>
                    </a:moveTo>
                    <a:cubicBezTo>
                      <a:pt x="82" y="659"/>
                      <a:pt x="81" y="659"/>
                      <a:pt x="79" y="658"/>
                    </a:cubicBezTo>
                    <a:cubicBezTo>
                      <a:pt x="79" y="658"/>
                      <a:pt x="79" y="658"/>
                      <a:pt x="79" y="657"/>
                    </a:cubicBezTo>
                    <a:cubicBezTo>
                      <a:pt x="79" y="656"/>
                      <a:pt x="79" y="655"/>
                      <a:pt x="79" y="655"/>
                    </a:cubicBezTo>
                    <a:cubicBezTo>
                      <a:pt x="80" y="655"/>
                      <a:pt x="81" y="655"/>
                      <a:pt x="81" y="655"/>
                    </a:cubicBezTo>
                    <a:cubicBezTo>
                      <a:pt x="82" y="655"/>
                      <a:pt x="82" y="655"/>
                      <a:pt x="83" y="655"/>
                    </a:cubicBezTo>
                    <a:cubicBezTo>
                      <a:pt x="83" y="655"/>
                      <a:pt x="83" y="657"/>
                      <a:pt x="83" y="659"/>
                    </a:cubicBezTo>
                    <a:moveTo>
                      <a:pt x="29" y="658"/>
                    </a:moveTo>
                    <a:cubicBezTo>
                      <a:pt x="28" y="656"/>
                      <a:pt x="28" y="656"/>
                      <a:pt x="28" y="656"/>
                    </a:cubicBezTo>
                    <a:cubicBezTo>
                      <a:pt x="29" y="655"/>
                      <a:pt x="29" y="655"/>
                      <a:pt x="30" y="654"/>
                    </a:cubicBezTo>
                    <a:cubicBezTo>
                      <a:pt x="30" y="654"/>
                      <a:pt x="30" y="654"/>
                      <a:pt x="30" y="654"/>
                    </a:cubicBezTo>
                    <a:cubicBezTo>
                      <a:pt x="30" y="654"/>
                      <a:pt x="31" y="655"/>
                      <a:pt x="31" y="656"/>
                    </a:cubicBezTo>
                    <a:cubicBezTo>
                      <a:pt x="29" y="658"/>
                      <a:pt x="29" y="658"/>
                      <a:pt x="29" y="658"/>
                    </a:cubicBezTo>
                    <a:moveTo>
                      <a:pt x="47" y="659"/>
                    </a:moveTo>
                    <a:cubicBezTo>
                      <a:pt x="46" y="659"/>
                      <a:pt x="46" y="657"/>
                      <a:pt x="45" y="656"/>
                    </a:cubicBezTo>
                    <a:cubicBezTo>
                      <a:pt x="46" y="655"/>
                      <a:pt x="47" y="654"/>
                      <a:pt x="48" y="654"/>
                    </a:cubicBezTo>
                    <a:cubicBezTo>
                      <a:pt x="48" y="654"/>
                      <a:pt x="48" y="654"/>
                      <a:pt x="48" y="654"/>
                    </a:cubicBezTo>
                    <a:cubicBezTo>
                      <a:pt x="49" y="654"/>
                      <a:pt x="50" y="655"/>
                      <a:pt x="51" y="657"/>
                    </a:cubicBezTo>
                    <a:cubicBezTo>
                      <a:pt x="49" y="658"/>
                      <a:pt x="48" y="659"/>
                      <a:pt x="47" y="659"/>
                    </a:cubicBezTo>
                    <a:cubicBezTo>
                      <a:pt x="47" y="659"/>
                      <a:pt x="47" y="659"/>
                      <a:pt x="47" y="659"/>
                    </a:cubicBezTo>
                    <a:moveTo>
                      <a:pt x="69" y="662"/>
                    </a:moveTo>
                    <a:cubicBezTo>
                      <a:pt x="65" y="659"/>
                      <a:pt x="63" y="658"/>
                      <a:pt x="62" y="656"/>
                    </a:cubicBezTo>
                    <a:cubicBezTo>
                      <a:pt x="61" y="655"/>
                      <a:pt x="62" y="652"/>
                      <a:pt x="63" y="649"/>
                    </a:cubicBezTo>
                    <a:cubicBezTo>
                      <a:pt x="64" y="650"/>
                      <a:pt x="65" y="651"/>
                      <a:pt x="65" y="653"/>
                    </a:cubicBezTo>
                    <a:cubicBezTo>
                      <a:pt x="66" y="654"/>
                      <a:pt x="67" y="656"/>
                      <a:pt x="69" y="662"/>
                    </a:cubicBezTo>
                    <a:moveTo>
                      <a:pt x="55" y="648"/>
                    </a:moveTo>
                    <a:cubicBezTo>
                      <a:pt x="54" y="646"/>
                      <a:pt x="54" y="643"/>
                      <a:pt x="54" y="641"/>
                    </a:cubicBezTo>
                    <a:cubicBezTo>
                      <a:pt x="54" y="640"/>
                      <a:pt x="54" y="638"/>
                      <a:pt x="55" y="637"/>
                    </a:cubicBezTo>
                    <a:cubicBezTo>
                      <a:pt x="55" y="639"/>
                      <a:pt x="56" y="641"/>
                      <a:pt x="56" y="643"/>
                    </a:cubicBezTo>
                    <a:cubicBezTo>
                      <a:pt x="56" y="645"/>
                      <a:pt x="55" y="647"/>
                      <a:pt x="55" y="648"/>
                    </a:cubicBezTo>
                    <a:moveTo>
                      <a:pt x="46" y="624"/>
                    </a:moveTo>
                    <a:cubicBezTo>
                      <a:pt x="46" y="624"/>
                      <a:pt x="46" y="623"/>
                      <a:pt x="45" y="623"/>
                    </a:cubicBezTo>
                    <a:cubicBezTo>
                      <a:pt x="46" y="622"/>
                      <a:pt x="47" y="621"/>
                      <a:pt x="47" y="621"/>
                    </a:cubicBezTo>
                    <a:cubicBezTo>
                      <a:pt x="48" y="623"/>
                      <a:pt x="48" y="623"/>
                      <a:pt x="48" y="623"/>
                    </a:cubicBezTo>
                    <a:cubicBezTo>
                      <a:pt x="48" y="623"/>
                      <a:pt x="47" y="624"/>
                      <a:pt x="46" y="624"/>
                    </a:cubicBezTo>
                    <a:cubicBezTo>
                      <a:pt x="46" y="624"/>
                      <a:pt x="46" y="624"/>
                      <a:pt x="46" y="624"/>
                    </a:cubicBezTo>
                    <a:moveTo>
                      <a:pt x="63" y="626"/>
                    </a:moveTo>
                    <a:cubicBezTo>
                      <a:pt x="63" y="624"/>
                      <a:pt x="63" y="624"/>
                      <a:pt x="63" y="624"/>
                    </a:cubicBezTo>
                    <a:cubicBezTo>
                      <a:pt x="63" y="623"/>
                      <a:pt x="63" y="621"/>
                      <a:pt x="64" y="620"/>
                    </a:cubicBezTo>
                    <a:cubicBezTo>
                      <a:pt x="64" y="621"/>
                      <a:pt x="64" y="622"/>
                      <a:pt x="64" y="622"/>
                    </a:cubicBezTo>
                    <a:cubicBezTo>
                      <a:pt x="64" y="623"/>
                      <a:pt x="64" y="625"/>
                      <a:pt x="63" y="626"/>
                    </a:cubicBezTo>
                    <a:moveTo>
                      <a:pt x="82" y="631"/>
                    </a:moveTo>
                    <a:cubicBezTo>
                      <a:pt x="82" y="631"/>
                      <a:pt x="82" y="631"/>
                      <a:pt x="82" y="631"/>
                    </a:cubicBezTo>
                    <a:cubicBezTo>
                      <a:pt x="80" y="629"/>
                      <a:pt x="78" y="627"/>
                      <a:pt x="77" y="624"/>
                    </a:cubicBezTo>
                    <a:cubicBezTo>
                      <a:pt x="78" y="622"/>
                      <a:pt x="79" y="621"/>
                      <a:pt x="81" y="618"/>
                    </a:cubicBezTo>
                    <a:cubicBezTo>
                      <a:pt x="82" y="622"/>
                      <a:pt x="83" y="625"/>
                      <a:pt x="84" y="627"/>
                    </a:cubicBezTo>
                    <a:cubicBezTo>
                      <a:pt x="84" y="629"/>
                      <a:pt x="82" y="631"/>
                      <a:pt x="82" y="631"/>
                    </a:cubicBezTo>
                    <a:moveTo>
                      <a:pt x="73" y="608"/>
                    </a:moveTo>
                    <a:cubicBezTo>
                      <a:pt x="73" y="608"/>
                      <a:pt x="73" y="608"/>
                      <a:pt x="73" y="608"/>
                    </a:cubicBezTo>
                    <a:cubicBezTo>
                      <a:pt x="72" y="608"/>
                      <a:pt x="71" y="607"/>
                      <a:pt x="71" y="606"/>
                    </a:cubicBezTo>
                    <a:cubicBezTo>
                      <a:pt x="72" y="604"/>
                      <a:pt x="72" y="604"/>
                      <a:pt x="72" y="604"/>
                    </a:cubicBezTo>
                    <a:cubicBezTo>
                      <a:pt x="72" y="605"/>
                      <a:pt x="73" y="606"/>
                      <a:pt x="74" y="606"/>
                    </a:cubicBezTo>
                    <a:cubicBezTo>
                      <a:pt x="73" y="607"/>
                      <a:pt x="73" y="608"/>
                      <a:pt x="73" y="608"/>
                    </a:cubicBezTo>
                    <a:moveTo>
                      <a:pt x="41" y="608"/>
                    </a:moveTo>
                    <a:cubicBezTo>
                      <a:pt x="41" y="608"/>
                      <a:pt x="41" y="608"/>
                      <a:pt x="41" y="608"/>
                    </a:cubicBezTo>
                    <a:cubicBezTo>
                      <a:pt x="40" y="607"/>
                      <a:pt x="38" y="606"/>
                      <a:pt x="37" y="604"/>
                    </a:cubicBezTo>
                    <a:cubicBezTo>
                      <a:pt x="37" y="603"/>
                      <a:pt x="38" y="600"/>
                      <a:pt x="39" y="598"/>
                    </a:cubicBezTo>
                    <a:cubicBezTo>
                      <a:pt x="40" y="600"/>
                      <a:pt x="41" y="603"/>
                      <a:pt x="42" y="606"/>
                    </a:cubicBezTo>
                    <a:cubicBezTo>
                      <a:pt x="42" y="606"/>
                      <a:pt x="41" y="608"/>
                      <a:pt x="41" y="608"/>
                    </a:cubicBezTo>
                    <a:moveTo>
                      <a:pt x="64" y="592"/>
                    </a:moveTo>
                    <a:cubicBezTo>
                      <a:pt x="64" y="592"/>
                      <a:pt x="64" y="592"/>
                      <a:pt x="64" y="592"/>
                    </a:cubicBezTo>
                    <a:cubicBezTo>
                      <a:pt x="64" y="592"/>
                      <a:pt x="63" y="590"/>
                      <a:pt x="63" y="588"/>
                    </a:cubicBezTo>
                    <a:cubicBezTo>
                      <a:pt x="64" y="588"/>
                      <a:pt x="65" y="587"/>
                      <a:pt x="67" y="587"/>
                    </a:cubicBezTo>
                    <a:cubicBezTo>
                      <a:pt x="67" y="587"/>
                      <a:pt x="67" y="587"/>
                      <a:pt x="67" y="587"/>
                    </a:cubicBezTo>
                    <a:cubicBezTo>
                      <a:pt x="67" y="587"/>
                      <a:pt x="67" y="589"/>
                      <a:pt x="68" y="591"/>
                    </a:cubicBezTo>
                    <a:cubicBezTo>
                      <a:pt x="67" y="591"/>
                      <a:pt x="65" y="592"/>
                      <a:pt x="64" y="592"/>
                    </a:cubicBezTo>
                    <a:moveTo>
                      <a:pt x="56" y="575"/>
                    </a:moveTo>
                    <a:cubicBezTo>
                      <a:pt x="55" y="574"/>
                      <a:pt x="55" y="573"/>
                      <a:pt x="55" y="572"/>
                    </a:cubicBezTo>
                    <a:cubicBezTo>
                      <a:pt x="55" y="571"/>
                      <a:pt x="55" y="570"/>
                      <a:pt x="56" y="570"/>
                    </a:cubicBezTo>
                    <a:cubicBezTo>
                      <a:pt x="56" y="571"/>
                      <a:pt x="57" y="572"/>
                      <a:pt x="57" y="573"/>
                    </a:cubicBezTo>
                    <a:cubicBezTo>
                      <a:pt x="57" y="574"/>
                      <a:pt x="56" y="575"/>
                      <a:pt x="56" y="575"/>
                    </a:cubicBezTo>
                    <a:moveTo>
                      <a:pt x="73" y="580"/>
                    </a:moveTo>
                    <a:cubicBezTo>
                      <a:pt x="72" y="578"/>
                      <a:pt x="71" y="575"/>
                      <a:pt x="71" y="573"/>
                    </a:cubicBezTo>
                    <a:cubicBezTo>
                      <a:pt x="71" y="570"/>
                      <a:pt x="72" y="568"/>
                      <a:pt x="73" y="565"/>
                    </a:cubicBezTo>
                    <a:cubicBezTo>
                      <a:pt x="74" y="568"/>
                      <a:pt x="76" y="570"/>
                      <a:pt x="77" y="573"/>
                    </a:cubicBezTo>
                    <a:cubicBezTo>
                      <a:pt x="73" y="580"/>
                      <a:pt x="73" y="580"/>
                      <a:pt x="73" y="580"/>
                    </a:cubicBezTo>
                    <a:moveTo>
                      <a:pt x="30" y="557"/>
                    </a:moveTo>
                    <a:cubicBezTo>
                      <a:pt x="30" y="557"/>
                      <a:pt x="30" y="556"/>
                      <a:pt x="29" y="555"/>
                    </a:cubicBezTo>
                    <a:cubicBezTo>
                      <a:pt x="30" y="555"/>
                      <a:pt x="31" y="554"/>
                      <a:pt x="31" y="553"/>
                    </a:cubicBezTo>
                    <a:cubicBezTo>
                      <a:pt x="32" y="555"/>
                      <a:pt x="32" y="555"/>
                      <a:pt x="32" y="555"/>
                    </a:cubicBezTo>
                    <a:cubicBezTo>
                      <a:pt x="32" y="556"/>
                      <a:pt x="31" y="557"/>
                      <a:pt x="30" y="557"/>
                    </a:cubicBezTo>
                    <a:cubicBezTo>
                      <a:pt x="30" y="557"/>
                      <a:pt x="30" y="557"/>
                      <a:pt x="30" y="557"/>
                    </a:cubicBezTo>
                    <a:moveTo>
                      <a:pt x="65" y="558"/>
                    </a:moveTo>
                    <a:cubicBezTo>
                      <a:pt x="64" y="558"/>
                      <a:pt x="64" y="557"/>
                      <a:pt x="63" y="556"/>
                    </a:cubicBezTo>
                    <a:cubicBezTo>
                      <a:pt x="64" y="555"/>
                      <a:pt x="65" y="553"/>
                      <a:pt x="67" y="553"/>
                    </a:cubicBezTo>
                    <a:cubicBezTo>
                      <a:pt x="67" y="553"/>
                      <a:pt x="67" y="553"/>
                      <a:pt x="67" y="553"/>
                    </a:cubicBezTo>
                    <a:cubicBezTo>
                      <a:pt x="67" y="553"/>
                      <a:pt x="68" y="555"/>
                      <a:pt x="69" y="556"/>
                    </a:cubicBezTo>
                    <a:cubicBezTo>
                      <a:pt x="67" y="557"/>
                      <a:pt x="66" y="558"/>
                      <a:pt x="65" y="558"/>
                    </a:cubicBezTo>
                    <a:cubicBezTo>
                      <a:pt x="65" y="558"/>
                      <a:pt x="65" y="558"/>
                      <a:pt x="65" y="558"/>
                    </a:cubicBezTo>
                    <a:moveTo>
                      <a:pt x="81" y="559"/>
                    </a:moveTo>
                    <a:cubicBezTo>
                      <a:pt x="81" y="558"/>
                      <a:pt x="81" y="556"/>
                      <a:pt x="80" y="555"/>
                    </a:cubicBezTo>
                    <a:cubicBezTo>
                      <a:pt x="81" y="553"/>
                      <a:pt x="81" y="553"/>
                      <a:pt x="81" y="553"/>
                    </a:cubicBezTo>
                    <a:cubicBezTo>
                      <a:pt x="82" y="554"/>
                      <a:pt x="82" y="556"/>
                      <a:pt x="82" y="557"/>
                    </a:cubicBezTo>
                    <a:cubicBezTo>
                      <a:pt x="82" y="557"/>
                      <a:pt x="81" y="558"/>
                      <a:pt x="81" y="559"/>
                    </a:cubicBezTo>
                    <a:moveTo>
                      <a:pt x="48" y="558"/>
                    </a:moveTo>
                    <a:cubicBezTo>
                      <a:pt x="47" y="557"/>
                      <a:pt x="47" y="556"/>
                      <a:pt x="47" y="555"/>
                    </a:cubicBezTo>
                    <a:cubicBezTo>
                      <a:pt x="47" y="554"/>
                      <a:pt x="47" y="553"/>
                      <a:pt x="48" y="553"/>
                    </a:cubicBezTo>
                    <a:cubicBezTo>
                      <a:pt x="48" y="554"/>
                      <a:pt x="48" y="555"/>
                      <a:pt x="48" y="557"/>
                    </a:cubicBezTo>
                    <a:cubicBezTo>
                      <a:pt x="49" y="557"/>
                      <a:pt x="48" y="558"/>
                      <a:pt x="48" y="558"/>
                    </a:cubicBezTo>
                    <a:moveTo>
                      <a:pt x="16" y="546"/>
                    </a:moveTo>
                    <a:cubicBezTo>
                      <a:pt x="16" y="546"/>
                      <a:pt x="16" y="545"/>
                      <a:pt x="16" y="544"/>
                    </a:cubicBezTo>
                    <a:cubicBezTo>
                      <a:pt x="16" y="543"/>
                      <a:pt x="17" y="543"/>
                      <a:pt x="17" y="542"/>
                    </a:cubicBezTo>
                    <a:cubicBezTo>
                      <a:pt x="18" y="543"/>
                      <a:pt x="18" y="543"/>
                      <a:pt x="18" y="544"/>
                    </a:cubicBezTo>
                    <a:cubicBezTo>
                      <a:pt x="18" y="545"/>
                      <a:pt x="17" y="545"/>
                      <a:pt x="16" y="546"/>
                    </a:cubicBezTo>
                    <a:cubicBezTo>
                      <a:pt x="16" y="546"/>
                      <a:pt x="16" y="546"/>
                      <a:pt x="16" y="546"/>
                    </a:cubicBezTo>
                    <a:moveTo>
                      <a:pt x="62" y="544"/>
                    </a:moveTo>
                    <a:cubicBezTo>
                      <a:pt x="58" y="541"/>
                      <a:pt x="56" y="541"/>
                      <a:pt x="55" y="539"/>
                    </a:cubicBezTo>
                    <a:cubicBezTo>
                      <a:pt x="55" y="538"/>
                      <a:pt x="55" y="534"/>
                      <a:pt x="56" y="532"/>
                    </a:cubicBezTo>
                    <a:cubicBezTo>
                      <a:pt x="57" y="533"/>
                      <a:pt x="58" y="534"/>
                      <a:pt x="59" y="535"/>
                    </a:cubicBezTo>
                    <a:cubicBezTo>
                      <a:pt x="59" y="536"/>
                      <a:pt x="60" y="538"/>
                      <a:pt x="62" y="544"/>
                    </a:cubicBezTo>
                    <a:moveTo>
                      <a:pt x="25" y="541"/>
                    </a:moveTo>
                    <a:cubicBezTo>
                      <a:pt x="25" y="541"/>
                      <a:pt x="25" y="541"/>
                      <a:pt x="25" y="541"/>
                    </a:cubicBezTo>
                    <a:cubicBezTo>
                      <a:pt x="23" y="540"/>
                      <a:pt x="22" y="538"/>
                      <a:pt x="21" y="535"/>
                    </a:cubicBezTo>
                    <a:cubicBezTo>
                      <a:pt x="21" y="535"/>
                      <a:pt x="23" y="533"/>
                      <a:pt x="23" y="531"/>
                    </a:cubicBezTo>
                    <a:cubicBezTo>
                      <a:pt x="24" y="533"/>
                      <a:pt x="26" y="536"/>
                      <a:pt x="27" y="538"/>
                    </a:cubicBezTo>
                    <a:cubicBezTo>
                      <a:pt x="26" y="539"/>
                      <a:pt x="25" y="541"/>
                      <a:pt x="25" y="541"/>
                    </a:cubicBezTo>
                    <a:moveTo>
                      <a:pt x="31" y="525"/>
                    </a:moveTo>
                    <a:cubicBezTo>
                      <a:pt x="31" y="524"/>
                      <a:pt x="30" y="523"/>
                      <a:pt x="30" y="523"/>
                    </a:cubicBezTo>
                    <a:cubicBezTo>
                      <a:pt x="31" y="521"/>
                      <a:pt x="31" y="520"/>
                      <a:pt x="31" y="519"/>
                    </a:cubicBezTo>
                    <a:cubicBezTo>
                      <a:pt x="32" y="520"/>
                      <a:pt x="32" y="520"/>
                      <a:pt x="32" y="521"/>
                    </a:cubicBezTo>
                    <a:cubicBezTo>
                      <a:pt x="32" y="522"/>
                      <a:pt x="32" y="523"/>
                      <a:pt x="31" y="525"/>
                    </a:cubicBezTo>
                    <a:moveTo>
                      <a:pt x="66" y="525"/>
                    </a:moveTo>
                    <a:cubicBezTo>
                      <a:pt x="65" y="525"/>
                      <a:pt x="65" y="524"/>
                      <a:pt x="64" y="523"/>
                    </a:cubicBezTo>
                    <a:cubicBezTo>
                      <a:pt x="64" y="521"/>
                      <a:pt x="65" y="519"/>
                      <a:pt x="65" y="518"/>
                    </a:cubicBezTo>
                    <a:cubicBezTo>
                      <a:pt x="67" y="520"/>
                      <a:pt x="68" y="521"/>
                      <a:pt x="69" y="521"/>
                    </a:cubicBezTo>
                    <a:cubicBezTo>
                      <a:pt x="68" y="523"/>
                      <a:pt x="67" y="524"/>
                      <a:pt x="66" y="525"/>
                    </a:cubicBezTo>
                    <a:cubicBezTo>
                      <a:pt x="66" y="525"/>
                      <a:pt x="66" y="525"/>
                      <a:pt x="66" y="525"/>
                    </a:cubicBezTo>
                    <a:moveTo>
                      <a:pt x="80" y="525"/>
                    </a:moveTo>
                    <a:cubicBezTo>
                      <a:pt x="79" y="525"/>
                      <a:pt x="79" y="522"/>
                      <a:pt x="78" y="521"/>
                    </a:cubicBezTo>
                    <a:cubicBezTo>
                      <a:pt x="80" y="519"/>
                      <a:pt x="82" y="516"/>
                      <a:pt x="85" y="514"/>
                    </a:cubicBezTo>
                    <a:cubicBezTo>
                      <a:pt x="85" y="514"/>
                      <a:pt x="85" y="514"/>
                      <a:pt x="85" y="514"/>
                    </a:cubicBezTo>
                    <a:cubicBezTo>
                      <a:pt x="85" y="514"/>
                      <a:pt x="85" y="515"/>
                      <a:pt x="85" y="516"/>
                    </a:cubicBezTo>
                    <a:cubicBezTo>
                      <a:pt x="83" y="524"/>
                      <a:pt x="81" y="525"/>
                      <a:pt x="80" y="525"/>
                    </a:cubicBezTo>
                    <a:cubicBezTo>
                      <a:pt x="80" y="525"/>
                      <a:pt x="80" y="525"/>
                      <a:pt x="80" y="525"/>
                    </a:cubicBezTo>
                    <a:moveTo>
                      <a:pt x="48" y="526"/>
                    </a:moveTo>
                    <a:cubicBezTo>
                      <a:pt x="48" y="523"/>
                      <a:pt x="47" y="521"/>
                      <a:pt x="47" y="518"/>
                    </a:cubicBezTo>
                    <a:cubicBezTo>
                      <a:pt x="47" y="517"/>
                      <a:pt x="48" y="515"/>
                      <a:pt x="48" y="514"/>
                    </a:cubicBezTo>
                    <a:cubicBezTo>
                      <a:pt x="49" y="517"/>
                      <a:pt x="51" y="520"/>
                      <a:pt x="52" y="523"/>
                    </a:cubicBezTo>
                    <a:cubicBezTo>
                      <a:pt x="51" y="524"/>
                      <a:pt x="50" y="524"/>
                      <a:pt x="48" y="526"/>
                    </a:cubicBezTo>
                    <a:moveTo>
                      <a:pt x="23" y="507"/>
                    </a:moveTo>
                    <a:cubicBezTo>
                      <a:pt x="23" y="506"/>
                      <a:pt x="22" y="506"/>
                      <a:pt x="22" y="505"/>
                    </a:cubicBezTo>
                    <a:cubicBezTo>
                      <a:pt x="22" y="504"/>
                      <a:pt x="22" y="503"/>
                      <a:pt x="23" y="503"/>
                    </a:cubicBezTo>
                    <a:cubicBezTo>
                      <a:pt x="23" y="503"/>
                      <a:pt x="23" y="503"/>
                      <a:pt x="23" y="503"/>
                    </a:cubicBezTo>
                    <a:cubicBezTo>
                      <a:pt x="23" y="503"/>
                      <a:pt x="24" y="504"/>
                      <a:pt x="24" y="505"/>
                    </a:cubicBezTo>
                    <a:cubicBezTo>
                      <a:pt x="24" y="505"/>
                      <a:pt x="24" y="506"/>
                      <a:pt x="23" y="507"/>
                    </a:cubicBezTo>
                    <a:moveTo>
                      <a:pt x="76" y="508"/>
                    </a:moveTo>
                    <a:cubicBezTo>
                      <a:pt x="75" y="508"/>
                      <a:pt x="74" y="507"/>
                      <a:pt x="72" y="506"/>
                    </a:cubicBezTo>
                    <a:cubicBezTo>
                      <a:pt x="73" y="505"/>
                      <a:pt x="73" y="503"/>
                      <a:pt x="74" y="503"/>
                    </a:cubicBezTo>
                    <a:cubicBezTo>
                      <a:pt x="74" y="503"/>
                      <a:pt x="74" y="503"/>
                      <a:pt x="74" y="503"/>
                    </a:cubicBezTo>
                    <a:cubicBezTo>
                      <a:pt x="75" y="503"/>
                      <a:pt x="76" y="503"/>
                      <a:pt x="78" y="504"/>
                    </a:cubicBezTo>
                    <a:cubicBezTo>
                      <a:pt x="77" y="506"/>
                      <a:pt x="76" y="508"/>
                      <a:pt x="76" y="508"/>
                    </a:cubicBezTo>
                    <a:cubicBezTo>
                      <a:pt x="76" y="508"/>
                      <a:pt x="76" y="508"/>
                      <a:pt x="76" y="508"/>
                    </a:cubicBezTo>
                    <a:moveTo>
                      <a:pt x="57" y="508"/>
                    </a:moveTo>
                    <a:cubicBezTo>
                      <a:pt x="56" y="506"/>
                      <a:pt x="55" y="503"/>
                      <a:pt x="55" y="501"/>
                    </a:cubicBezTo>
                    <a:cubicBezTo>
                      <a:pt x="55" y="500"/>
                      <a:pt x="56" y="498"/>
                      <a:pt x="57" y="497"/>
                    </a:cubicBezTo>
                    <a:cubicBezTo>
                      <a:pt x="57" y="499"/>
                      <a:pt x="58" y="501"/>
                      <a:pt x="58" y="503"/>
                    </a:cubicBezTo>
                    <a:cubicBezTo>
                      <a:pt x="58" y="505"/>
                      <a:pt x="57" y="507"/>
                      <a:pt x="57" y="508"/>
                    </a:cubicBezTo>
                    <a:moveTo>
                      <a:pt x="40" y="508"/>
                    </a:moveTo>
                    <a:cubicBezTo>
                      <a:pt x="39" y="506"/>
                      <a:pt x="39" y="503"/>
                      <a:pt x="39" y="501"/>
                    </a:cubicBezTo>
                    <a:cubicBezTo>
                      <a:pt x="39" y="500"/>
                      <a:pt x="39" y="498"/>
                      <a:pt x="40" y="497"/>
                    </a:cubicBezTo>
                    <a:cubicBezTo>
                      <a:pt x="40" y="499"/>
                      <a:pt x="41" y="501"/>
                      <a:pt x="42" y="503"/>
                    </a:cubicBezTo>
                    <a:cubicBezTo>
                      <a:pt x="41" y="505"/>
                      <a:pt x="40" y="506"/>
                      <a:pt x="40" y="508"/>
                    </a:cubicBezTo>
                    <a:moveTo>
                      <a:pt x="65" y="490"/>
                    </a:moveTo>
                    <a:cubicBezTo>
                      <a:pt x="64" y="490"/>
                      <a:pt x="64" y="489"/>
                      <a:pt x="64" y="489"/>
                    </a:cubicBezTo>
                    <a:cubicBezTo>
                      <a:pt x="64" y="488"/>
                      <a:pt x="65" y="487"/>
                      <a:pt x="66" y="487"/>
                    </a:cubicBezTo>
                    <a:cubicBezTo>
                      <a:pt x="66" y="487"/>
                      <a:pt x="66" y="488"/>
                      <a:pt x="67" y="489"/>
                    </a:cubicBezTo>
                    <a:cubicBezTo>
                      <a:pt x="66" y="489"/>
                      <a:pt x="65" y="490"/>
                      <a:pt x="65" y="490"/>
                    </a:cubicBezTo>
                    <a:cubicBezTo>
                      <a:pt x="65" y="490"/>
                      <a:pt x="65" y="490"/>
                      <a:pt x="65" y="490"/>
                    </a:cubicBezTo>
                    <a:moveTo>
                      <a:pt x="18" y="491"/>
                    </a:moveTo>
                    <a:cubicBezTo>
                      <a:pt x="16" y="490"/>
                      <a:pt x="15" y="489"/>
                      <a:pt x="14" y="489"/>
                    </a:cubicBezTo>
                    <a:cubicBezTo>
                      <a:pt x="14" y="488"/>
                      <a:pt x="15" y="485"/>
                      <a:pt x="15" y="485"/>
                    </a:cubicBezTo>
                    <a:cubicBezTo>
                      <a:pt x="15" y="485"/>
                      <a:pt x="15" y="485"/>
                      <a:pt x="15" y="485"/>
                    </a:cubicBezTo>
                    <a:cubicBezTo>
                      <a:pt x="16" y="485"/>
                      <a:pt x="18" y="486"/>
                      <a:pt x="19" y="486"/>
                    </a:cubicBezTo>
                    <a:cubicBezTo>
                      <a:pt x="18" y="488"/>
                      <a:pt x="18" y="491"/>
                      <a:pt x="18" y="491"/>
                    </a:cubicBezTo>
                    <a:cubicBezTo>
                      <a:pt x="18" y="491"/>
                      <a:pt x="18" y="491"/>
                      <a:pt x="18" y="491"/>
                    </a:cubicBezTo>
                    <a:moveTo>
                      <a:pt x="33" y="491"/>
                    </a:moveTo>
                    <a:cubicBezTo>
                      <a:pt x="32" y="491"/>
                      <a:pt x="31" y="490"/>
                      <a:pt x="31" y="489"/>
                    </a:cubicBezTo>
                    <a:cubicBezTo>
                      <a:pt x="31" y="487"/>
                      <a:pt x="32" y="485"/>
                      <a:pt x="32" y="484"/>
                    </a:cubicBezTo>
                    <a:cubicBezTo>
                      <a:pt x="34" y="486"/>
                      <a:pt x="35" y="487"/>
                      <a:pt x="35" y="487"/>
                    </a:cubicBezTo>
                    <a:cubicBezTo>
                      <a:pt x="35" y="489"/>
                      <a:pt x="34" y="490"/>
                      <a:pt x="33" y="491"/>
                    </a:cubicBezTo>
                    <a:cubicBezTo>
                      <a:pt x="33" y="491"/>
                      <a:pt x="33" y="491"/>
                      <a:pt x="33" y="491"/>
                    </a:cubicBezTo>
                    <a:moveTo>
                      <a:pt x="49" y="498"/>
                    </a:moveTo>
                    <a:cubicBezTo>
                      <a:pt x="47" y="494"/>
                      <a:pt x="45" y="491"/>
                      <a:pt x="45" y="488"/>
                    </a:cubicBezTo>
                    <a:cubicBezTo>
                      <a:pt x="45" y="486"/>
                      <a:pt x="47" y="483"/>
                      <a:pt x="48" y="481"/>
                    </a:cubicBezTo>
                    <a:cubicBezTo>
                      <a:pt x="50" y="484"/>
                      <a:pt x="52" y="486"/>
                      <a:pt x="52" y="489"/>
                    </a:cubicBezTo>
                    <a:cubicBezTo>
                      <a:pt x="52" y="492"/>
                      <a:pt x="50" y="495"/>
                      <a:pt x="49" y="498"/>
                    </a:cubicBezTo>
                    <a:moveTo>
                      <a:pt x="81" y="496"/>
                    </a:moveTo>
                    <a:cubicBezTo>
                      <a:pt x="80" y="494"/>
                      <a:pt x="79" y="491"/>
                      <a:pt x="78" y="489"/>
                    </a:cubicBezTo>
                    <a:cubicBezTo>
                      <a:pt x="80" y="485"/>
                      <a:pt x="82" y="482"/>
                      <a:pt x="84" y="478"/>
                    </a:cubicBezTo>
                    <a:cubicBezTo>
                      <a:pt x="85" y="482"/>
                      <a:pt x="86" y="485"/>
                      <a:pt x="86" y="486"/>
                    </a:cubicBezTo>
                    <a:cubicBezTo>
                      <a:pt x="85" y="490"/>
                      <a:pt x="83" y="493"/>
                      <a:pt x="81" y="496"/>
                    </a:cubicBezTo>
                    <a:moveTo>
                      <a:pt x="74" y="474"/>
                    </a:moveTo>
                    <a:cubicBezTo>
                      <a:pt x="74" y="473"/>
                      <a:pt x="73" y="473"/>
                      <a:pt x="72" y="472"/>
                    </a:cubicBezTo>
                    <a:cubicBezTo>
                      <a:pt x="73" y="471"/>
                      <a:pt x="73" y="470"/>
                      <a:pt x="73" y="470"/>
                    </a:cubicBezTo>
                    <a:cubicBezTo>
                      <a:pt x="73" y="470"/>
                      <a:pt x="73" y="470"/>
                      <a:pt x="73" y="470"/>
                    </a:cubicBezTo>
                    <a:cubicBezTo>
                      <a:pt x="74" y="470"/>
                      <a:pt x="75" y="471"/>
                      <a:pt x="75" y="472"/>
                    </a:cubicBezTo>
                    <a:cubicBezTo>
                      <a:pt x="74" y="474"/>
                      <a:pt x="74" y="474"/>
                      <a:pt x="74" y="474"/>
                    </a:cubicBezTo>
                    <a:moveTo>
                      <a:pt x="57" y="474"/>
                    </a:moveTo>
                    <a:cubicBezTo>
                      <a:pt x="56" y="473"/>
                      <a:pt x="56" y="472"/>
                      <a:pt x="56" y="472"/>
                    </a:cubicBezTo>
                    <a:cubicBezTo>
                      <a:pt x="56" y="471"/>
                      <a:pt x="57" y="470"/>
                      <a:pt x="58" y="470"/>
                    </a:cubicBezTo>
                    <a:cubicBezTo>
                      <a:pt x="58" y="470"/>
                      <a:pt x="58" y="470"/>
                      <a:pt x="58" y="470"/>
                    </a:cubicBezTo>
                    <a:cubicBezTo>
                      <a:pt x="58" y="470"/>
                      <a:pt x="58" y="471"/>
                      <a:pt x="58" y="472"/>
                    </a:cubicBezTo>
                    <a:cubicBezTo>
                      <a:pt x="58" y="472"/>
                      <a:pt x="57" y="473"/>
                      <a:pt x="57" y="474"/>
                    </a:cubicBezTo>
                    <a:moveTo>
                      <a:pt x="40" y="479"/>
                    </a:moveTo>
                    <a:cubicBezTo>
                      <a:pt x="40" y="478"/>
                      <a:pt x="39" y="476"/>
                      <a:pt x="39" y="474"/>
                    </a:cubicBezTo>
                    <a:cubicBezTo>
                      <a:pt x="39" y="471"/>
                      <a:pt x="40" y="467"/>
                      <a:pt x="41" y="464"/>
                    </a:cubicBezTo>
                    <a:cubicBezTo>
                      <a:pt x="42" y="466"/>
                      <a:pt x="43" y="469"/>
                      <a:pt x="44" y="471"/>
                    </a:cubicBezTo>
                    <a:cubicBezTo>
                      <a:pt x="43" y="474"/>
                      <a:pt x="42" y="476"/>
                      <a:pt x="40" y="479"/>
                    </a:cubicBezTo>
                    <a:moveTo>
                      <a:pt x="66" y="458"/>
                    </a:moveTo>
                    <a:cubicBezTo>
                      <a:pt x="66" y="458"/>
                      <a:pt x="65" y="456"/>
                      <a:pt x="64" y="455"/>
                    </a:cubicBezTo>
                    <a:cubicBezTo>
                      <a:pt x="65" y="454"/>
                      <a:pt x="67" y="453"/>
                      <a:pt x="68" y="452"/>
                    </a:cubicBezTo>
                    <a:cubicBezTo>
                      <a:pt x="68" y="452"/>
                      <a:pt x="68" y="452"/>
                      <a:pt x="68" y="452"/>
                    </a:cubicBezTo>
                    <a:cubicBezTo>
                      <a:pt x="68" y="452"/>
                      <a:pt x="69" y="454"/>
                      <a:pt x="70" y="456"/>
                    </a:cubicBezTo>
                    <a:cubicBezTo>
                      <a:pt x="69" y="456"/>
                      <a:pt x="68" y="458"/>
                      <a:pt x="66" y="458"/>
                    </a:cubicBezTo>
                    <a:cubicBezTo>
                      <a:pt x="66" y="458"/>
                      <a:pt x="66" y="458"/>
                      <a:pt x="66" y="458"/>
                    </a:cubicBezTo>
                    <a:moveTo>
                      <a:pt x="32" y="459"/>
                    </a:moveTo>
                    <a:cubicBezTo>
                      <a:pt x="32" y="458"/>
                      <a:pt x="32" y="456"/>
                      <a:pt x="31" y="454"/>
                    </a:cubicBezTo>
                    <a:cubicBezTo>
                      <a:pt x="32" y="453"/>
                      <a:pt x="33" y="452"/>
                      <a:pt x="33" y="452"/>
                    </a:cubicBezTo>
                    <a:cubicBezTo>
                      <a:pt x="33" y="452"/>
                      <a:pt x="33" y="452"/>
                      <a:pt x="33" y="452"/>
                    </a:cubicBezTo>
                    <a:cubicBezTo>
                      <a:pt x="34" y="452"/>
                      <a:pt x="35" y="454"/>
                      <a:pt x="36" y="456"/>
                    </a:cubicBezTo>
                    <a:cubicBezTo>
                      <a:pt x="35" y="456"/>
                      <a:pt x="34" y="457"/>
                      <a:pt x="32" y="459"/>
                    </a:cubicBezTo>
                    <a:moveTo>
                      <a:pt x="48" y="458"/>
                    </a:moveTo>
                    <a:cubicBezTo>
                      <a:pt x="47" y="457"/>
                      <a:pt x="46" y="456"/>
                      <a:pt x="45" y="455"/>
                    </a:cubicBezTo>
                    <a:cubicBezTo>
                      <a:pt x="46" y="452"/>
                      <a:pt x="48" y="449"/>
                      <a:pt x="50" y="448"/>
                    </a:cubicBezTo>
                    <a:cubicBezTo>
                      <a:pt x="50" y="448"/>
                      <a:pt x="50" y="448"/>
                      <a:pt x="50" y="448"/>
                    </a:cubicBezTo>
                    <a:cubicBezTo>
                      <a:pt x="51" y="448"/>
                      <a:pt x="52" y="453"/>
                      <a:pt x="53" y="455"/>
                    </a:cubicBezTo>
                    <a:cubicBezTo>
                      <a:pt x="51" y="456"/>
                      <a:pt x="50" y="457"/>
                      <a:pt x="48" y="458"/>
                    </a:cubicBezTo>
                    <a:moveTo>
                      <a:pt x="83" y="459"/>
                    </a:moveTo>
                    <a:cubicBezTo>
                      <a:pt x="82" y="456"/>
                      <a:pt x="81" y="454"/>
                      <a:pt x="81" y="451"/>
                    </a:cubicBezTo>
                    <a:cubicBezTo>
                      <a:pt x="81" y="450"/>
                      <a:pt x="82" y="448"/>
                      <a:pt x="82" y="447"/>
                    </a:cubicBezTo>
                    <a:cubicBezTo>
                      <a:pt x="84" y="450"/>
                      <a:pt x="85" y="453"/>
                      <a:pt x="86" y="456"/>
                    </a:cubicBezTo>
                    <a:cubicBezTo>
                      <a:pt x="85" y="457"/>
                      <a:pt x="85" y="457"/>
                      <a:pt x="83" y="459"/>
                    </a:cubicBezTo>
                    <a:moveTo>
                      <a:pt x="74" y="442"/>
                    </a:moveTo>
                    <a:cubicBezTo>
                      <a:pt x="74" y="441"/>
                      <a:pt x="74" y="439"/>
                      <a:pt x="73" y="437"/>
                    </a:cubicBezTo>
                    <a:cubicBezTo>
                      <a:pt x="74" y="437"/>
                      <a:pt x="75" y="436"/>
                      <a:pt x="75" y="436"/>
                    </a:cubicBezTo>
                    <a:cubicBezTo>
                      <a:pt x="75" y="436"/>
                      <a:pt x="76" y="436"/>
                      <a:pt x="76" y="436"/>
                    </a:cubicBezTo>
                    <a:cubicBezTo>
                      <a:pt x="77" y="436"/>
                      <a:pt x="77" y="438"/>
                      <a:pt x="78" y="439"/>
                    </a:cubicBezTo>
                    <a:cubicBezTo>
                      <a:pt x="77" y="440"/>
                      <a:pt x="76" y="441"/>
                      <a:pt x="74" y="442"/>
                    </a:cubicBezTo>
                    <a:moveTo>
                      <a:pt x="58" y="442"/>
                    </a:moveTo>
                    <a:cubicBezTo>
                      <a:pt x="56" y="441"/>
                      <a:pt x="55" y="440"/>
                      <a:pt x="54" y="439"/>
                    </a:cubicBezTo>
                    <a:cubicBezTo>
                      <a:pt x="55" y="438"/>
                      <a:pt x="56" y="436"/>
                      <a:pt x="58" y="436"/>
                    </a:cubicBezTo>
                    <a:cubicBezTo>
                      <a:pt x="58" y="435"/>
                      <a:pt x="58" y="435"/>
                      <a:pt x="58" y="435"/>
                    </a:cubicBezTo>
                    <a:cubicBezTo>
                      <a:pt x="59" y="435"/>
                      <a:pt x="60" y="437"/>
                      <a:pt x="61" y="437"/>
                    </a:cubicBezTo>
                    <a:cubicBezTo>
                      <a:pt x="60" y="439"/>
                      <a:pt x="59" y="441"/>
                      <a:pt x="58" y="442"/>
                    </a:cubicBezTo>
                    <a:moveTo>
                      <a:pt x="41" y="444"/>
                    </a:moveTo>
                    <a:cubicBezTo>
                      <a:pt x="41" y="444"/>
                      <a:pt x="40" y="443"/>
                      <a:pt x="39" y="442"/>
                    </a:cubicBezTo>
                    <a:cubicBezTo>
                      <a:pt x="40" y="440"/>
                      <a:pt x="41" y="437"/>
                      <a:pt x="42" y="435"/>
                    </a:cubicBezTo>
                    <a:cubicBezTo>
                      <a:pt x="42" y="435"/>
                      <a:pt x="42" y="435"/>
                      <a:pt x="42" y="435"/>
                    </a:cubicBezTo>
                    <a:cubicBezTo>
                      <a:pt x="43" y="435"/>
                      <a:pt x="44" y="437"/>
                      <a:pt x="47" y="439"/>
                    </a:cubicBezTo>
                    <a:cubicBezTo>
                      <a:pt x="45" y="442"/>
                      <a:pt x="43" y="444"/>
                      <a:pt x="41" y="444"/>
                    </a:cubicBezTo>
                    <a:cubicBezTo>
                      <a:pt x="41" y="444"/>
                      <a:pt x="41" y="444"/>
                      <a:pt x="41" y="444"/>
                    </a:cubicBezTo>
                    <a:moveTo>
                      <a:pt x="66" y="424"/>
                    </a:moveTo>
                    <a:cubicBezTo>
                      <a:pt x="66" y="424"/>
                      <a:pt x="65" y="423"/>
                      <a:pt x="65" y="422"/>
                    </a:cubicBezTo>
                    <a:cubicBezTo>
                      <a:pt x="65" y="421"/>
                      <a:pt x="66" y="420"/>
                      <a:pt x="66" y="419"/>
                    </a:cubicBezTo>
                    <a:cubicBezTo>
                      <a:pt x="66" y="419"/>
                      <a:pt x="67" y="420"/>
                      <a:pt x="67" y="420"/>
                    </a:cubicBezTo>
                    <a:cubicBezTo>
                      <a:pt x="67" y="422"/>
                      <a:pt x="66" y="423"/>
                      <a:pt x="66" y="424"/>
                    </a:cubicBezTo>
                    <a:moveTo>
                      <a:pt x="33" y="424"/>
                    </a:moveTo>
                    <a:cubicBezTo>
                      <a:pt x="33" y="424"/>
                      <a:pt x="33" y="424"/>
                      <a:pt x="33" y="424"/>
                    </a:cubicBezTo>
                    <a:cubicBezTo>
                      <a:pt x="32" y="424"/>
                      <a:pt x="32" y="421"/>
                      <a:pt x="32" y="420"/>
                    </a:cubicBezTo>
                    <a:cubicBezTo>
                      <a:pt x="33" y="419"/>
                      <a:pt x="34" y="419"/>
                      <a:pt x="35" y="418"/>
                    </a:cubicBezTo>
                    <a:cubicBezTo>
                      <a:pt x="36" y="418"/>
                      <a:pt x="36" y="421"/>
                      <a:pt x="37" y="423"/>
                    </a:cubicBezTo>
                    <a:cubicBezTo>
                      <a:pt x="35" y="423"/>
                      <a:pt x="34" y="424"/>
                      <a:pt x="33" y="424"/>
                    </a:cubicBezTo>
                    <a:moveTo>
                      <a:pt x="50" y="428"/>
                    </a:moveTo>
                    <a:cubicBezTo>
                      <a:pt x="50" y="428"/>
                      <a:pt x="50" y="428"/>
                      <a:pt x="50" y="428"/>
                    </a:cubicBezTo>
                    <a:cubicBezTo>
                      <a:pt x="48" y="428"/>
                      <a:pt x="47" y="423"/>
                      <a:pt x="46" y="420"/>
                    </a:cubicBezTo>
                    <a:cubicBezTo>
                      <a:pt x="47" y="418"/>
                      <a:pt x="48" y="414"/>
                      <a:pt x="49" y="414"/>
                    </a:cubicBezTo>
                    <a:cubicBezTo>
                      <a:pt x="49" y="414"/>
                      <a:pt x="49" y="414"/>
                      <a:pt x="49" y="414"/>
                    </a:cubicBezTo>
                    <a:cubicBezTo>
                      <a:pt x="51" y="414"/>
                      <a:pt x="52" y="418"/>
                      <a:pt x="54" y="422"/>
                    </a:cubicBezTo>
                    <a:cubicBezTo>
                      <a:pt x="52" y="424"/>
                      <a:pt x="51" y="428"/>
                      <a:pt x="50" y="428"/>
                    </a:cubicBezTo>
                    <a:moveTo>
                      <a:pt x="75" y="407"/>
                    </a:moveTo>
                    <a:cubicBezTo>
                      <a:pt x="74" y="406"/>
                      <a:pt x="74" y="405"/>
                      <a:pt x="73" y="405"/>
                    </a:cubicBezTo>
                    <a:cubicBezTo>
                      <a:pt x="74" y="404"/>
                      <a:pt x="74" y="403"/>
                      <a:pt x="74" y="403"/>
                    </a:cubicBezTo>
                    <a:cubicBezTo>
                      <a:pt x="74" y="403"/>
                      <a:pt x="74" y="403"/>
                      <a:pt x="74" y="403"/>
                    </a:cubicBezTo>
                    <a:cubicBezTo>
                      <a:pt x="75" y="403"/>
                      <a:pt x="75" y="404"/>
                      <a:pt x="76" y="405"/>
                    </a:cubicBezTo>
                    <a:cubicBezTo>
                      <a:pt x="76" y="405"/>
                      <a:pt x="75" y="406"/>
                      <a:pt x="75" y="407"/>
                    </a:cubicBezTo>
                    <a:moveTo>
                      <a:pt x="25" y="406"/>
                    </a:moveTo>
                    <a:cubicBezTo>
                      <a:pt x="24" y="405"/>
                      <a:pt x="24" y="405"/>
                      <a:pt x="23" y="404"/>
                    </a:cubicBezTo>
                    <a:cubicBezTo>
                      <a:pt x="23" y="404"/>
                      <a:pt x="24" y="402"/>
                      <a:pt x="24" y="402"/>
                    </a:cubicBezTo>
                    <a:cubicBezTo>
                      <a:pt x="24" y="402"/>
                      <a:pt x="24" y="402"/>
                      <a:pt x="24" y="402"/>
                    </a:cubicBezTo>
                    <a:cubicBezTo>
                      <a:pt x="25" y="403"/>
                      <a:pt x="25" y="404"/>
                      <a:pt x="26" y="404"/>
                    </a:cubicBezTo>
                    <a:cubicBezTo>
                      <a:pt x="25" y="405"/>
                      <a:pt x="25" y="405"/>
                      <a:pt x="25" y="406"/>
                    </a:cubicBezTo>
                    <a:moveTo>
                      <a:pt x="58" y="407"/>
                    </a:moveTo>
                    <a:cubicBezTo>
                      <a:pt x="58" y="406"/>
                      <a:pt x="57" y="405"/>
                      <a:pt x="57" y="404"/>
                    </a:cubicBezTo>
                    <a:cubicBezTo>
                      <a:pt x="57" y="403"/>
                      <a:pt x="58" y="402"/>
                      <a:pt x="58" y="402"/>
                    </a:cubicBezTo>
                    <a:cubicBezTo>
                      <a:pt x="58" y="403"/>
                      <a:pt x="59" y="404"/>
                      <a:pt x="59" y="406"/>
                    </a:cubicBezTo>
                    <a:cubicBezTo>
                      <a:pt x="59" y="406"/>
                      <a:pt x="58" y="407"/>
                      <a:pt x="58" y="407"/>
                    </a:cubicBezTo>
                    <a:moveTo>
                      <a:pt x="67" y="392"/>
                    </a:moveTo>
                    <a:cubicBezTo>
                      <a:pt x="66" y="391"/>
                      <a:pt x="66" y="389"/>
                      <a:pt x="66" y="387"/>
                    </a:cubicBezTo>
                    <a:cubicBezTo>
                      <a:pt x="66" y="386"/>
                      <a:pt x="67" y="385"/>
                      <a:pt x="68" y="385"/>
                    </a:cubicBezTo>
                    <a:cubicBezTo>
                      <a:pt x="68" y="385"/>
                      <a:pt x="68" y="385"/>
                      <a:pt x="68" y="385"/>
                    </a:cubicBezTo>
                    <a:cubicBezTo>
                      <a:pt x="69" y="386"/>
                      <a:pt x="69" y="388"/>
                      <a:pt x="70" y="389"/>
                    </a:cubicBezTo>
                    <a:cubicBezTo>
                      <a:pt x="69" y="389"/>
                      <a:pt x="69" y="390"/>
                      <a:pt x="67" y="392"/>
                    </a:cubicBezTo>
                    <a:moveTo>
                      <a:pt x="33" y="390"/>
                    </a:moveTo>
                    <a:cubicBezTo>
                      <a:pt x="33" y="389"/>
                      <a:pt x="32" y="388"/>
                      <a:pt x="32" y="386"/>
                    </a:cubicBezTo>
                    <a:cubicBezTo>
                      <a:pt x="32" y="386"/>
                      <a:pt x="33" y="385"/>
                      <a:pt x="33" y="385"/>
                    </a:cubicBezTo>
                    <a:cubicBezTo>
                      <a:pt x="33" y="386"/>
                      <a:pt x="34" y="387"/>
                      <a:pt x="34" y="388"/>
                    </a:cubicBezTo>
                    <a:cubicBezTo>
                      <a:pt x="34" y="389"/>
                      <a:pt x="33" y="390"/>
                      <a:pt x="33" y="390"/>
                    </a:cubicBezTo>
                    <a:moveTo>
                      <a:pt x="50" y="385"/>
                    </a:moveTo>
                    <a:cubicBezTo>
                      <a:pt x="49" y="384"/>
                      <a:pt x="49" y="383"/>
                      <a:pt x="49" y="383"/>
                    </a:cubicBezTo>
                    <a:cubicBezTo>
                      <a:pt x="49" y="382"/>
                      <a:pt x="49" y="381"/>
                      <a:pt x="50" y="379"/>
                    </a:cubicBezTo>
                    <a:cubicBezTo>
                      <a:pt x="51" y="381"/>
                      <a:pt x="51" y="381"/>
                      <a:pt x="51" y="381"/>
                    </a:cubicBezTo>
                    <a:cubicBezTo>
                      <a:pt x="50" y="382"/>
                      <a:pt x="50" y="384"/>
                      <a:pt x="50" y="385"/>
                    </a:cubicBezTo>
                    <a:moveTo>
                      <a:pt x="19" y="390"/>
                    </a:moveTo>
                    <a:cubicBezTo>
                      <a:pt x="19" y="390"/>
                      <a:pt x="19" y="390"/>
                      <a:pt x="19" y="390"/>
                    </a:cubicBezTo>
                    <a:cubicBezTo>
                      <a:pt x="17" y="389"/>
                      <a:pt x="16" y="388"/>
                      <a:pt x="15" y="385"/>
                    </a:cubicBezTo>
                    <a:cubicBezTo>
                      <a:pt x="15" y="385"/>
                      <a:pt x="16" y="381"/>
                      <a:pt x="16" y="379"/>
                    </a:cubicBezTo>
                    <a:cubicBezTo>
                      <a:pt x="17" y="381"/>
                      <a:pt x="19" y="384"/>
                      <a:pt x="20" y="387"/>
                    </a:cubicBezTo>
                    <a:cubicBezTo>
                      <a:pt x="20" y="388"/>
                      <a:pt x="19" y="390"/>
                      <a:pt x="19" y="390"/>
                    </a:cubicBezTo>
                    <a:moveTo>
                      <a:pt x="76" y="374"/>
                    </a:moveTo>
                    <a:cubicBezTo>
                      <a:pt x="74" y="374"/>
                      <a:pt x="74" y="370"/>
                      <a:pt x="74" y="367"/>
                    </a:cubicBezTo>
                    <a:cubicBezTo>
                      <a:pt x="78" y="373"/>
                      <a:pt x="77" y="374"/>
                      <a:pt x="77" y="374"/>
                    </a:cubicBezTo>
                    <a:cubicBezTo>
                      <a:pt x="77" y="374"/>
                      <a:pt x="76" y="374"/>
                      <a:pt x="76" y="374"/>
                    </a:cubicBezTo>
                    <a:cubicBezTo>
                      <a:pt x="76" y="374"/>
                      <a:pt x="76" y="374"/>
                      <a:pt x="76" y="374"/>
                    </a:cubicBezTo>
                    <a:moveTo>
                      <a:pt x="81" y="370"/>
                    </a:moveTo>
                    <a:cubicBezTo>
                      <a:pt x="78" y="368"/>
                      <a:pt x="76" y="366"/>
                      <a:pt x="74" y="365"/>
                    </a:cubicBezTo>
                    <a:cubicBezTo>
                      <a:pt x="74" y="364"/>
                      <a:pt x="75" y="363"/>
                      <a:pt x="75" y="363"/>
                    </a:cubicBezTo>
                    <a:cubicBezTo>
                      <a:pt x="75" y="363"/>
                      <a:pt x="75" y="363"/>
                      <a:pt x="75" y="363"/>
                    </a:cubicBezTo>
                    <a:cubicBezTo>
                      <a:pt x="77" y="365"/>
                      <a:pt x="78" y="367"/>
                      <a:pt x="81" y="370"/>
                    </a:cubicBezTo>
                    <a:moveTo>
                      <a:pt x="44" y="373"/>
                    </a:moveTo>
                    <a:cubicBezTo>
                      <a:pt x="44" y="373"/>
                      <a:pt x="44" y="373"/>
                      <a:pt x="44" y="373"/>
                    </a:cubicBezTo>
                    <a:cubicBezTo>
                      <a:pt x="43" y="372"/>
                      <a:pt x="41" y="371"/>
                      <a:pt x="40" y="369"/>
                    </a:cubicBezTo>
                    <a:cubicBezTo>
                      <a:pt x="40" y="368"/>
                      <a:pt x="41" y="365"/>
                      <a:pt x="42" y="362"/>
                    </a:cubicBezTo>
                    <a:cubicBezTo>
                      <a:pt x="43" y="365"/>
                      <a:pt x="44" y="368"/>
                      <a:pt x="45" y="371"/>
                    </a:cubicBezTo>
                    <a:cubicBezTo>
                      <a:pt x="45" y="371"/>
                      <a:pt x="44" y="373"/>
                      <a:pt x="44" y="373"/>
                    </a:cubicBezTo>
                    <a:moveTo>
                      <a:pt x="84" y="358"/>
                    </a:moveTo>
                    <a:cubicBezTo>
                      <a:pt x="84" y="358"/>
                      <a:pt x="83" y="356"/>
                      <a:pt x="83" y="354"/>
                    </a:cubicBezTo>
                    <a:cubicBezTo>
                      <a:pt x="83" y="353"/>
                      <a:pt x="84" y="352"/>
                      <a:pt x="85" y="352"/>
                    </a:cubicBezTo>
                    <a:cubicBezTo>
                      <a:pt x="85" y="352"/>
                      <a:pt x="85" y="352"/>
                      <a:pt x="85" y="352"/>
                    </a:cubicBezTo>
                    <a:cubicBezTo>
                      <a:pt x="86" y="352"/>
                      <a:pt x="87" y="354"/>
                      <a:pt x="87" y="355"/>
                    </a:cubicBezTo>
                    <a:cubicBezTo>
                      <a:pt x="87" y="356"/>
                      <a:pt x="86" y="357"/>
                      <a:pt x="84" y="358"/>
                    </a:cubicBezTo>
                    <a:moveTo>
                      <a:pt x="34" y="357"/>
                    </a:moveTo>
                    <a:cubicBezTo>
                      <a:pt x="34" y="357"/>
                      <a:pt x="33" y="355"/>
                      <a:pt x="32" y="355"/>
                    </a:cubicBezTo>
                    <a:cubicBezTo>
                      <a:pt x="34" y="352"/>
                      <a:pt x="35" y="349"/>
                      <a:pt x="36" y="346"/>
                    </a:cubicBezTo>
                    <a:cubicBezTo>
                      <a:pt x="37" y="347"/>
                      <a:pt x="37" y="348"/>
                      <a:pt x="38" y="352"/>
                    </a:cubicBezTo>
                    <a:cubicBezTo>
                      <a:pt x="37" y="353"/>
                      <a:pt x="36" y="355"/>
                      <a:pt x="35" y="356"/>
                    </a:cubicBezTo>
                    <a:cubicBezTo>
                      <a:pt x="35" y="357"/>
                      <a:pt x="35" y="357"/>
                      <a:pt x="34" y="357"/>
                    </a:cubicBezTo>
                    <a:moveTo>
                      <a:pt x="50" y="362"/>
                    </a:moveTo>
                    <a:cubicBezTo>
                      <a:pt x="49" y="360"/>
                      <a:pt x="47" y="357"/>
                      <a:pt x="46" y="354"/>
                    </a:cubicBezTo>
                    <a:cubicBezTo>
                      <a:pt x="46" y="352"/>
                      <a:pt x="48" y="349"/>
                      <a:pt x="51" y="342"/>
                    </a:cubicBezTo>
                    <a:cubicBezTo>
                      <a:pt x="52" y="346"/>
                      <a:pt x="54" y="350"/>
                      <a:pt x="53" y="353"/>
                    </a:cubicBezTo>
                    <a:cubicBezTo>
                      <a:pt x="53" y="356"/>
                      <a:pt x="51" y="359"/>
                      <a:pt x="50" y="362"/>
                    </a:cubicBezTo>
                    <a:moveTo>
                      <a:pt x="41" y="345"/>
                    </a:moveTo>
                    <a:cubicBezTo>
                      <a:pt x="41" y="342"/>
                      <a:pt x="41" y="340"/>
                      <a:pt x="41" y="337"/>
                    </a:cubicBezTo>
                    <a:cubicBezTo>
                      <a:pt x="41" y="337"/>
                      <a:pt x="42" y="336"/>
                      <a:pt x="43" y="335"/>
                    </a:cubicBezTo>
                    <a:cubicBezTo>
                      <a:pt x="43" y="338"/>
                      <a:pt x="43" y="340"/>
                      <a:pt x="43" y="343"/>
                    </a:cubicBezTo>
                    <a:cubicBezTo>
                      <a:pt x="43" y="343"/>
                      <a:pt x="42" y="344"/>
                      <a:pt x="41" y="345"/>
                    </a:cubicBezTo>
                    <a:moveTo>
                      <a:pt x="25" y="340"/>
                    </a:moveTo>
                    <a:cubicBezTo>
                      <a:pt x="25" y="339"/>
                      <a:pt x="24" y="337"/>
                      <a:pt x="24" y="336"/>
                    </a:cubicBezTo>
                    <a:cubicBezTo>
                      <a:pt x="25" y="335"/>
                      <a:pt x="25" y="335"/>
                      <a:pt x="25" y="334"/>
                    </a:cubicBezTo>
                    <a:cubicBezTo>
                      <a:pt x="25" y="335"/>
                      <a:pt x="26" y="337"/>
                      <a:pt x="26" y="338"/>
                    </a:cubicBezTo>
                    <a:cubicBezTo>
                      <a:pt x="26" y="338"/>
                      <a:pt x="25" y="339"/>
                      <a:pt x="25" y="340"/>
                    </a:cubicBezTo>
                    <a:moveTo>
                      <a:pt x="72" y="363"/>
                    </a:moveTo>
                    <a:cubicBezTo>
                      <a:pt x="69" y="360"/>
                      <a:pt x="68" y="359"/>
                      <a:pt x="67" y="357"/>
                    </a:cubicBezTo>
                    <a:cubicBezTo>
                      <a:pt x="66" y="356"/>
                      <a:pt x="67" y="351"/>
                      <a:pt x="68" y="349"/>
                    </a:cubicBezTo>
                    <a:cubicBezTo>
                      <a:pt x="70" y="345"/>
                      <a:pt x="72" y="341"/>
                      <a:pt x="74" y="337"/>
                    </a:cubicBezTo>
                    <a:cubicBezTo>
                      <a:pt x="75" y="335"/>
                      <a:pt x="76" y="333"/>
                      <a:pt x="76" y="331"/>
                    </a:cubicBezTo>
                    <a:cubicBezTo>
                      <a:pt x="77" y="334"/>
                      <a:pt x="79" y="336"/>
                      <a:pt x="79" y="339"/>
                    </a:cubicBezTo>
                    <a:cubicBezTo>
                      <a:pt x="80" y="341"/>
                      <a:pt x="78" y="344"/>
                      <a:pt x="77" y="346"/>
                    </a:cubicBezTo>
                    <a:cubicBezTo>
                      <a:pt x="74" y="349"/>
                      <a:pt x="69" y="351"/>
                      <a:pt x="74" y="360"/>
                    </a:cubicBezTo>
                    <a:cubicBezTo>
                      <a:pt x="74" y="360"/>
                      <a:pt x="74" y="361"/>
                      <a:pt x="73" y="361"/>
                    </a:cubicBezTo>
                    <a:cubicBezTo>
                      <a:pt x="73" y="362"/>
                      <a:pt x="73" y="363"/>
                      <a:pt x="72" y="363"/>
                    </a:cubicBezTo>
                    <a:moveTo>
                      <a:pt x="59" y="340"/>
                    </a:moveTo>
                    <a:cubicBezTo>
                      <a:pt x="59" y="340"/>
                      <a:pt x="57" y="335"/>
                      <a:pt x="57" y="335"/>
                    </a:cubicBezTo>
                    <a:cubicBezTo>
                      <a:pt x="58" y="332"/>
                      <a:pt x="60" y="330"/>
                      <a:pt x="61" y="329"/>
                    </a:cubicBezTo>
                    <a:cubicBezTo>
                      <a:pt x="61" y="329"/>
                      <a:pt x="61" y="329"/>
                      <a:pt x="61" y="329"/>
                    </a:cubicBezTo>
                    <a:cubicBezTo>
                      <a:pt x="62" y="329"/>
                      <a:pt x="63" y="332"/>
                      <a:pt x="64" y="336"/>
                    </a:cubicBezTo>
                    <a:cubicBezTo>
                      <a:pt x="62" y="338"/>
                      <a:pt x="61" y="340"/>
                      <a:pt x="59" y="340"/>
                    </a:cubicBezTo>
                    <a:moveTo>
                      <a:pt x="51" y="323"/>
                    </a:moveTo>
                    <a:cubicBezTo>
                      <a:pt x="50" y="322"/>
                      <a:pt x="50" y="321"/>
                      <a:pt x="50" y="320"/>
                    </a:cubicBezTo>
                    <a:cubicBezTo>
                      <a:pt x="50" y="319"/>
                      <a:pt x="50" y="318"/>
                      <a:pt x="51" y="318"/>
                    </a:cubicBezTo>
                    <a:cubicBezTo>
                      <a:pt x="51" y="319"/>
                      <a:pt x="51" y="320"/>
                      <a:pt x="52" y="321"/>
                    </a:cubicBezTo>
                    <a:cubicBezTo>
                      <a:pt x="51" y="323"/>
                      <a:pt x="51" y="323"/>
                      <a:pt x="51" y="323"/>
                    </a:cubicBezTo>
                    <a:moveTo>
                      <a:pt x="34" y="323"/>
                    </a:moveTo>
                    <a:cubicBezTo>
                      <a:pt x="33" y="322"/>
                      <a:pt x="33" y="321"/>
                      <a:pt x="33" y="319"/>
                    </a:cubicBezTo>
                    <a:cubicBezTo>
                      <a:pt x="33" y="319"/>
                      <a:pt x="33" y="318"/>
                      <a:pt x="34" y="317"/>
                    </a:cubicBezTo>
                    <a:cubicBezTo>
                      <a:pt x="34" y="319"/>
                      <a:pt x="34" y="320"/>
                      <a:pt x="35" y="321"/>
                    </a:cubicBezTo>
                    <a:cubicBezTo>
                      <a:pt x="34" y="323"/>
                      <a:pt x="34" y="323"/>
                      <a:pt x="34" y="323"/>
                    </a:cubicBezTo>
                    <a:moveTo>
                      <a:pt x="66" y="332"/>
                    </a:moveTo>
                    <a:cubicBezTo>
                      <a:pt x="65" y="328"/>
                      <a:pt x="64" y="325"/>
                      <a:pt x="64" y="322"/>
                    </a:cubicBezTo>
                    <a:cubicBezTo>
                      <a:pt x="64" y="319"/>
                      <a:pt x="66" y="316"/>
                      <a:pt x="68" y="312"/>
                    </a:cubicBezTo>
                    <a:cubicBezTo>
                      <a:pt x="69" y="315"/>
                      <a:pt x="71" y="318"/>
                      <a:pt x="71" y="320"/>
                    </a:cubicBezTo>
                    <a:cubicBezTo>
                      <a:pt x="71" y="323"/>
                      <a:pt x="69" y="326"/>
                      <a:pt x="66" y="332"/>
                    </a:cubicBezTo>
                    <a:moveTo>
                      <a:pt x="84" y="321"/>
                    </a:moveTo>
                    <a:cubicBezTo>
                      <a:pt x="82" y="321"/>
                      <a:pt x="80" y="316"/>
                      <a:pt x="80" y="310"/>
                    </a:cubicBezTo>
                    <a:cubicBezTo>
                      <a:pt x="80" y="310"/>
                      <a:pt x="80" y="309"/>
                      <a:pt x="80" y="309"/>
                    </a:cubicBezTo>
                    <a:cubicBezTo>
                      <a:pt x="82" y="310"/>
                      <a:pt x="83" y="311"/>
                      <a:pt x="84" y="312"/>
                    </a:cubicBezTo>
                    <a:cubicBezTo>
                      <a:pt x="85" y="313"/>
                      <a:pt x="86" y="313"/>
                      <a:pt x="86" y="313"/>
                    </a:cubicBezTo>
                    <a:cubicBezTo>
                      <a:pt x="86" y="313"/>
                      <a:pt x="86" y="313"/>
                      <a:pt x="86" y="313"/>
                    </a:cubicBezTo>
                    <a:cubicBezTo>
                      <a:pt x="91" y="317"/>
                      <a:pt x="88" y="319"/>
                      <a:pt x="86" y="320"/>
                    </a:cubicBezTo>
                    <a:cubicBezTo>
                      <a:pt x="85" y="321"/>
                      <a:pt x="85" y="321"/>
                      <a:pt x="84" y="321"/>
                    </a:cubicBezTo>
                    <a:moveTo>
                      <a:pt x="25" y="305"/>
                    </a:moveTo>
                    <a:cubicBezTo>
                      <a:pt x="25" y="305"/>
                      <a:pt x="24" y="304"/>
                      <a:pt x="24" y="303"/>
                    </a:cubicBezTo>
                    <a:cubicBezTo>
                      <a:pt x="25" y="303"/>
                      <a:pt x="25" y="302"/>
                      <a:pt x="26" y="302"/>
                    </a:cubicBezTo>
                    <a:cubicBezTo>
                      <a:pt x="26" y="302"/>
                      <a:pt x="26" y="302"/>
                      <a:pt x="26" y="302"/>
                    </a:cubicBezTo>
                    <a:cubicBezTo>
                      <a:pt x="26" y="302"/>
                      <a:pt x="27" y="303"/>
                      <a:pt x="27" y="303"/>
                    </a:cubicBezTo>
                    <a:cubicBezTo>
                      <a:pt x="26" y="304"/>
                      <a:pt x="26" y="305"/>
                      <a:pt x="25" y="305"/>
                    </a:cubicBezTo>
                    <a:moveTo>
                      <a:pt x="79" y="305"/>
                    </a:moveTo>
                    <a:cubicBezTo>
                      <a:pt x="75" y="304"/>
                      <a:pt x="75" y="302"/>
                      <a:pt x="75" y="301"/>
                    </a:cubicBezTo>
                    <a:cubicBezTo>
                      <a:pt x="75" y="300"/>
                      <a:pt x="76" y="298"/>
                      <a:pt x="77" y="297"/>
                    </a:cubicBezTo>
                    <a:cubicBezTo>
                      <a:pt x="79" y="305"/>
                      <a:pt x="79" y="305"/>
                      <a:pt x="79" y="305"/>
                    </a:cubicBezTo>
                    <a:moveTo>
                      <a:pt x="59" y="311"/>
                    </a:moveTo>
                    <a:cubicBezTo>
                      <a:pt x="59" y="308"/>
                      <a:pt x="58" y="305"/>
                      <a:pt x="58" y="301"/>
                    </a:cubicBezTo>
                    <a:cubicBezTo>
                      <a:pt x="58" y="299"/>
                      <a:pt x="59" y="297"/>
                      <a:pt x="59" y="295"/>
                    </a:cubicBezTo>
                    <a:cubicBezTo>
                      <a:pt x="61" y="299"/>
                      <a:pt x="63" y="301"/>
                      <a:pt x="63" y="304"/>
                    </a:cubicBezTo>
                    <a:cubicBezTo>
                      <a:pt x="63" y="306"/>
                      <a:pt x="61" y="309"/>
                      <a:pt x="59" y="311"/>
                    </a:cubicBezTo>
                    <a:moveTo>
                      <a:pt x="34" y="288"/>
                    </a:moveTo>
                    <a:cubicBezTo>
                      <a:pt x="33" y="288"/>
                      <a:pt x="33" y="287"/>
                      <a:pt x="33" y="287"/>
                    </a:cubicBezTo>
                    <a:cubicBezTo>
                      <a:pt x="33" y="286"/>
                      <a:pt x="34" y="285"/>
                      <a:pt x="35" y="285"/>
                    </a:cubicBezTo>
                    <a:cubicBezTo>
                      <a:pt x="36" y="287"/>
                      <a:pt x="36" y="287"/>
                      <a:pt x="36" y="287"/>
                    </a:cubicBezTo>
                    <a:cubicBezTo>
                      <a:pt x="35" y="287"/>
                      <a:pt x="34" y="288"/>
                      <a:pt x="34" y="288"/>
                    </a:cubicBezTo>
                    <a:cubicBezTo>
                      <a:pt x="34" y="288"/>
                      <a:pt x="34" y="288"/>
                      <a:pt x="34" y="288"/>
                    </a:cubicBezTo>
                    <a:moveTo>
                      <a:pt x="53" y="290"/>
                    </a:moveTo>
                    <a:cubicBezTo>
                      <a:pt x="53" y="290"/>
                      <a:pt x="53" y="290"/>
                      <a:pt x="53" y="290"/>
                    </a:cubicBezTo>
                    <a:cubicBezTo>
                      <a:pt x="52" y="288"/>
                      <a:pt x="51" y="286"/>
                      <a:pt x="50" y="284"/>
                    </a:cubicBezTo>
                    <a:cubicBezTo>
                      <a:pt x="50" y="284"/>
                      <a:pt x="51" y="281"/>
                      <a:pt x="51" y="279"/>
                    </a:cubicBezTo>
                    <a:cubicBezTo>
                      <a:pt x="53" y="282"/>
                      <a:pt x="54" y="284"/>
                      <a:pt x="55" y="287"/>
                    </a:cubicBezTo>
                    <a:cubicBezTo>
                      <a:pt x="54" y="288"/>
                      <a:pt x="54" y="290"/>
                      <a:pt x="53" y="290"/>
                    </a:cubicBezTo>
                    <a:moveTo>
                      <a:pt x="87" y="290"/>
                    </a:moveTo>
                    <a:cubicBezTo>
                      <a:pt x="87" y="290"/>
                      <a:pt x="87" y="290"/>
                      <a:pt x="87" y="290"/>
                    </a:cubicBezTo>
                    <a:cubicBezTo>
                      <a:pt x="86" y="289"/>
                      <a:pt x="84" y="288"/>
                      <a:pt x="83" y="286"/>
                    </a:cubicBezTo>
                    <a:cubicBezTo>
                      <a:pt x="83" y="285"/>
                      <a:pt x="84" y="281"/>
                      <a:pt x="85" y="279"/>
                    </a:cubicBezTo>
                    <a:cubicBezTo>
                      <a:pt x="86" y="281"/>
                      <a:pt x="87" y="284"/>
                      <a:pt x="88" y="287"/>
                    </a:cubicBezTo>
                    <a:cubicBezTo>
                      <a:pt x="88" y="288"/>
                      <a:pt x="87" y="290"/>
                      <a:pt x="87" y="290"/>
                    </a:cubicBezTo>
                    <a:moveTo>
                      <a:pt x="66" y="295"/>
                    </a:moveTo>
                    <a:cubicBezTo>
                      <a:pt x="65" y="295"/>
                      <a:pt x="64" y="292"/>
                      <a:pt x="64" y="291"/>
                    </a:cubicBezTo>
                    <a:cubicBezTo>
                      <a:pt x="65" y="287"/>
                      <a:pt x="66" y="283"/>
                      <a:pt x="68" y="279"/>
                    </a:cubicBezTo>
                    <a:cubicBezTo>
                      <a:pt x="69" y="281"/>
                      <a:pt x="70" y="284"/>
                      <a:pt x="72" y="287"/>
                    </a:cubicBezTo>
                    <a:cubicBezTo>
                      <a:pt x="70" y="290"/>
                      <a:pt x="68" y="293"/>
                      <a:pt x="66" y="295"/>
                    </a:cubicBezTo>
                    <a:cubicBezTo>
                      <a:pt x="66" y="295"/>
                      <a:pt x="66" y="295"/>
                      <a:pt x="66" y="295"/>
                    </a:cubicBezTo>
                    <a:moveTo>
                      <a:pt x="77" y="273"/>
                    </a:moveTo>
                    <a:cubicBezTo>
                      <a:pt x="77" y="273"/>
                      <a:pt x="77" y="273"/>
                      <a:pt x="76" y="273"/>
                    </a:cubicBezTo>
                    <a:cubicBezTo>
                      <a:pt x="76" y="273"/>
                      <a:pt x="76" y="271"/>
                      <a:pt x="75" y="269"/>
                    </a:cubicBezTo>
                    <a:cubicBezTo>
                      <a:pt x="77" y="269"/>
                      <a:pt x="78" y="268"/>
                      <a:pt x="79" y="268"/>
                    </a:cubicBezTo>
                    <a:cubicBezTo>
                      <a:pt x="79" y="268"/>
                      <a:pt x="79" y="268"/>
                      <a:pt x="79" y="268"/>
                    </a:cubicBezTo>
                    <a:cubicBezTo>
                      <a:pt x="79" y="268"/>
                      <a:pt x="80" y="270"/>
                      <a:pt x="80" y="272"/>
                    </a:cubicBezTo>
                    <a:cubicBezTo>
                      <a:pt x="79" y="272"/>
                      <a:pt x="78" y="273"/>
                      <a:pt x="77" y="273"/>
                    </a:cubicBezTo>
                    <a:moveTo>
                      <a:pt x="26" y="273"/>
                    </a:moveTo>
                    <a:cubicBezTo>
                      <a:pt x="26" y="271"/>
                      <a:pt x="25" y="270"/>
                      <a:pt x="25" y="269"/>
                    </a:cubicBezTo>
                    <a:cubicBezTo>
                      <a:pt x="25" y="268"/>
                      <a:pt x="26" y="268"/>
                      <a:pt x="26" y="267"/>
                    </a:cubicBezTo>
                    <a:cubicBezTo>
                      <a:pt x="26" y="268"/>
                      <a:pt x="27" y="269"/>
                      <a:pt x="27" y="271"/>
                    </a:cubicBezTo>
                    <a:cubicBezTo>
                      <a:pt x="27" y="271"/>
                      <a:pt x="26" y="272"/>
                      <a:pt x="26" y="273"/>
                    </a:cubicBezTo>
                    <a:moveTo>
                      <a:pt x="60" y="282"/>
                    </a:moveTo>
                    <a:cubicBezTo>
                      <a:pt x="59" y="276"/>
                      <a:pt x="58" y="273"/>
                      <a:pt x="58" y="269"/>
                    </a:cubicBezTo>
                    <a:cubicBezTo>
                      <a:pt x="58" y="267"/>
                      <a:pt x="59" y="264"/>
                      <a:pt x="60" y="262"/>
                    </a:cubicBezTo>
                    <a:cubicBezTo>
                      <a:pt x="61" y="266"/>
                      <a:pt x="62" y="270"/>
                      <a:pt x="64" y="275"/>
                    </a:cubicBezTo>
                    <a:cubicBezTo>
                      <a:pt x="64" y="275"/>
                      <a:pt x="62" y="278"/>
                      <a:pt x="60" y="282"/>
                    </a:cubicBezTo>
                    <a:moveTo>
                      <a:pt x="52" y="256"/>
                    </a:moveTo>
                    <a:cubicBezTo>
                      <a:pt x="52" y="256"/>
                      <a:pt x="52" y="256"/>
                      <a:pt x="51" y="256"/>
                    </a:cubicBezTo>
                    <a:cubicBezTo>
                      <a:pt x="51" y="256"/>
                      <a:pt x="51" y="254"/>
                      <a:pt x="50" y="252"/>
                    </a:cubicBezTo>
                    <a:cubicBezTo>
                      <a:pt x="52" y="252"/>
                      <a:pt x="53" y="251"/>
                      <a:pt x="54" y="251"/>
                    </a:cubicBezTo>
                    <a:cubicBezTo>
                      <a:pt x="54" y="251"/>
                      <a:pt x="54" y="251"/>
                      <a:pt x="54" y="251"/>
                    </a:cubicBezTo>
                    <a:cubicBezTo>
                      <a:pt x="54" y="251"/>
                      <a:pt x="55" y="253"/>
                      <a:pt x="55" y="255"/>
                    </a:cubicBezTo>
                    <a:cubicBezTo>
                      <a:pt x="54" y="255"/>
                      <a:pt x="53" y="256"/>
                      <a:pt x="52" y="256"/>
                    </a:cubicBezTo>
                    <a:moveTo>
                      <a:pt x="68" y="261"/>
                    </a:moveTo>
                    <a:cubicBezTo>
                      <a:pt x="67" y="258"/>
                      <a:pt x="67" y="255"/>
                      <a:pt x="67" y="252"/>
                    </a:cubicBezTo>
                    <a:cubicBezTo>
                      <a:pt x="67" y="250"/>
                      <a:pt x="68" y="247"/>
                      <a:pt x="68" y="245"/>
                    </a:cubicBezTo>
                    <a:cubicBezTo>
                      <a:pt x="69" y="247"/>
                      <a:pt x="69" y="248"/>
                      <a:pt x="69" y="250"/>
                    </a:cubicBezTo>
                    <a:cubicBezTo>
                      <a:pt x="69" y="257"/>
                      <a:pt x="68" y="259"/>
                      <a:pt x="68" y="261"/>
                    </a:cubicBezTo>
                    <a:moveTo>
                      <a:pt x="60" y="244"/>
                    </a:moveTo>
                    <a:cubicBezTo>
                      <a:pt x="60" y="244"/>
                      <a:pt x="59" y="243"/>
                      <a:pt x="59" y="242"/>
                    </a:cubicBezTo>
                    <a:cubicBezTo>
                      <a:pt x="58" y="238"/>
                      <a:pt x="59" y="235"/>
                      <a:pt x="59" y="231"/>
                    </a:cubicBezTo>
                    <a:cubicBezTo>
                      <a:pt x="59" y="230"/>
                      <a:pt x="59" y="229"/>
                      <a:pt x="60" y="229"/>
                    </a:cubicBezTo>
                    <a:cubicBezTo>
                      <a:pt x="60" y="229"/>
                      <a:pt x="61" y="228"/>
                      <a:pt x="62" y="228"/>
                    </a:cubicBezTo>
                    <a:cubicBezTo>
                      <a:pt x="62" y="228"/>
                      <a:pt x="62" y="228"/>
                      <a:pt x="62" y="228"/>
                    </a:cubicBezTo>
                    <a:cubicBezTo>
                      <a:pt x="63" y="229"/>
                      <a:pt x="64" y="230"/>
                      <a:pt x="65" y="231"/>
                    </a:cubicBezTo>
                    <a:cubicBezTo>
                      <a:pt x="63" y="237"/>
                      <a:pt x="62" y="241"/>
                      <a:pt x="60" y="244"/>
                    </a:cubicBezTo>
                    <a:cubicBezTo>
                      <a:pt x="60" y="244"/>
                      <a:pt x="60" y="244"/>
                      <a:pt x="60" y="244"/>
                    </a:cubicBezTo>
                    <a:moveTo>
                      <a:pt x="46" y="239"/>
                    </a:moveTo>
                    <a:cubicBezTo>
                      <a:pt x="46" y="239"/>
                      <a:pt x="46" y="239"/>
                      <a:pt x="46" y="239"/>
                    </a:cubicBezTo>
                    <a:cubicBezTo>
                      <a:pt x="44" y="238"/>
                      <a:pt x="43" y="237"/>
                      <a:pt x="42" y="235"/>
                    </a:cubicBezTo>
                    <a:cubicBezTo>
                      <a:pt x="42" y="234"/>
                      <a:pt x="43" y="230"/>
                      <a:pt x="43" y="228"/>
                    </a:cubicBezTo>
                    <a:cubicBezTo>
                      <a:pt x="45" y="231"/>
                      <a:pt x="46" y="233"/>
                      <a:pt x="47" y="236"/>
                    </a:cubicBezTo>
                    <a:cubicBezTo>
                      <a:pt x="47" y="237"/>
                      <a:pt x="46" y="239"/>
                      <a:pt x="46" y="239"/>
                    </a:cubicBezTo>
                    <a:moveTo>
                      <a:pt x="26" y="244"/>
                    </a:moveTo>
                    <a:cubicBezTo>
                      <a:pt x="26" y="241"/>
                      <a:pt x="25" y="238"/>
                      <a:pt x="25" y="235"/>
                    </a:cubicBezTo>
                    <a:cubicBezTo>
                      <a:pt x="25" y="232"/>
                      <a:pt x="26" y="230"/>
                      <a:pt x="26" y="228"/>
                    </a:cubicBezTo>
                    <a:cubicBezTo>
                      <a:pt x="28" y="231"/>
                      <a:pt x="29" y="234"/>
                      <a:pt x="30" y="237"/>
                    </a:cubicBezTo>
                    <a:cubicBezTo>
                      <a:pt x="30" y="239"/>
                      <a:pt x="28" y="242"/>
                      <a:pt x="26" y="244"/>
                    </a:cubicBezTo>
                    <a:moveTo>
                      <a:pt x="52" y="223"/>
                    </a:moveTo>
                    <a:cubicBezTo>
                      <a:pt x="51" y="221"/>
                      <a:pt x="51" y="220"/>
                      <a:pt x="51" y="219"/>
                    </a:cubicBezTo>
                    <a:cubicBezTo>
                      <a:pt x="51" y="218"/>
                      <a:pt x="51" y="218"/>
                      <a:pt x="52" y="217"/>
                    </a:cubicBezTo>
                    <a:cubicBezTo>
                      <a:pt x="52" y="218"/>
                      <a:pt x="52" y="219"/>
                      <a:pt x="53" y="221"/>
                    </a:cubicBezTo>
                    <a:cubicBezTo>
                      <a:pt x="52" y="223"/>
                      <a:pt x="52" y="223"/>
                      <a:pt x="52" y="223"/>
                    </a:cubicBezTo>
                    <a:moveTo>
                      <a:pt x="35" y="227"/>
                    </a:moveTo>
                    <a:cubicBezTo>
                      <a:pt x="34" y="225"/>
                      <a:pt x="33" y="223"/>
                      <a:pt x="31" y="221"/>
                    </a:cubicBezTo>
                    <a:cubicBezTo>
                      <a:pt x="33" y="218"/>
                      <a:pt x="35" y="214"/>
                      <a:pt x="37" y="211"/>
                    </a:cubicBezTo>
                    <a:cubicBezTo>
                      <a:pt x="37" y="211"/>
                      <a:pt x="37" y="211"/>
                      <a:pt x="37" y="211"/>
                    </a:cubicBezTo>
                    <a:cubicBezTo>
                      <a:pt x="38" y="211"/>
                      <a:pt x="39" y="212"/>
                      <a:pt x="40" y="212"/>
                    </a:cubicBezTo>
                    <a:cubicBezTo>
                      <a:pt x="37" y="222"/>
                      <a:pt x="36" y="224"/>
                      <a:pt x="35" y="227"/>
                    </a:cubicBezTo>
                    <a:moveTo>
                      <a:pt x="61" y="211"/>
                    </a:moveTo>
                    <a:cubicBezTo>
                      <a:pt x="60" y="209"/>
                      <a:pt x="59" y="206"/>
                      <a:pt x="59" y="206"/>
                    </a:cubicBezTo>
                    <a:cubicBezTo>
                      <a:pt x="60" y="204"/>
                      <a:pt x="61" y="202"/>
                      <a:pt x="63" y="200"/>
                    </a:cubicBezTo>
                    <a:cubicBezTo>
                      <a:pt x="63" y="200"/>
                      <a:pt x="63" y="200"/>
                      <a:pt x="63" y="200"/>
                    </a:cubicBezTo>
                    <a:cubicBezTo>
                      <a:pt x="63" y="200"/>
                      <a:pt x="64" y="202"/>
                      <a:pt x="65" y="203"/>
                    </a:cubicBezTo>
                    <a:cubicBezTo>
                      <a:pt x="63" y="206"/>
                      <a:pt x="62" y="208"/>
                      <a:pt x="61" y="211"/>
                    </a:cubicBezTo>
                    <a:moveTo>
                      <a:pt x="43" y="212"/>
                    </a:moveTo>
                    <a:cubicBezTo>
                      <a:pt x="43" y="212"/>
                      <a:pt x="42" y="212"/>
                      <a:pt x="41" y="211"/>
                    </a:cubicBezTo>
                    <a:cubicBezTo>
                      <a:pt x="45" y="201"/>
                      <a:pt x="46" y="198"/>
                      <a:pt x="47" y="198"/>
                    </a:cubicBezTo>
                    <a:cubicBezTo>
                      <a:pt x="48" y="198"/>
                      <a:pt x="48" y="199"/>
                      <a:pt x="48" y="200"/>
                    </a:cubicBezTo>
                    <a:cubicBezTo>
                      <a:pt x="48" y="207"/>
                      <a:pt x="47" y="212"/>
                      <a:pt x="43" y="212"/>
                    </a:cubicBezTo>
                    <a:moveTo>
                      <a:pt x="41" y="211"/>
                    </a:moveTo>
                    <a:cubicBezTo>
                      <a:pt x="41" y="211"/>
                      <a:pt x="41" y="211"/>
                      <a:pt x="41" y="211"/>
                    </a:cubicBezTo>
                    <a:cubicBezTo>
                      <a:pt x="40" y="211"/>
                      <a:pt x="39" y="210"/>
                      <a:pt x="39" y="208"/>
                    </a:cubicBezTo>
                    <a:cubicBezTo>
                      <a:pt x="39" y="203"/>
                      <a:pt x="42" y="194"/>
                      <a:pt x="46" y="194"/>
                    </a:cubicBezTo>
                    <a:cubicBezTo>
                      <a:pt x="46" y="194"/>
                      <a:pt x="46" y="194"/>
                      <a:pt x="46" y="194"/>
                    </a:cubicBezTo>
                    <a:cubicBezTo>
                      <a:pt x="44" y="202"/>
                      <a:pt x="42" y="207"/>
                      <a:pt x="41" y="211"/>
                    </a:cubicBezTo>
                    <a:moveTo>
                      <a:pt x="86" y="189"/>
                    </a:moveTo>
                    <a:cubicBezTo>
                      <a:pt x="85" y="188"/>
                      <a:pt x="85" y="187"/>
                      <a:pt x="85" y="186"/>
                    </a:cubicBezTo>
                    <a:cubicBezTo>
                      <a:pt x="85" y="185"/>
                      <a:pt x="85" y="184"/>
                      <a:pt x="86" y="184"/>
                    </a:cubicBezTo>
                    <a:cubicBezTo>
                      <a:pt x="86" y="185"/>
                      <a:pt x="86" y="186"/>
                      <a:pt x="87" y="187"/>
                    </a:cubicBezTo>
                    <a:cubicBezTo>
                      <a:pt x="86" y="189"/>
                      <a:pt x="86" y="189"/>
                      <a:pt x="86" y="189"/>
                    </a:cubicBezTo>
                    <a:moveTo>
                      <a:pt x="72" y="189"/>
                    </a:moveTo>
                    <a:cubicBezTo>
                      <a:pt x="70" y="189"/>
                      <a:pt x="69" y="188"/>
                      <a:pt x="68" y="187"/>
                    </a:cubicBezTo>
                    <a:cubicBezTo>
                      <a:pt x="68" y="186"/>
                      <a:pt x="69" y="184"/>
                      <a:pt x="69" y="184"/>
                    </a:cubicBezTo>
                    <a:cubicBezTo>
                      <a:pt x="69" y="184"/>
                      <a:pt x="69" y="184"/>
                      <a:pt x="69" y="184"/>
                    </a:cubicBezTo>
                    <a:cubicBezTo>
                      <a:pt x="71" y="184"/>
                      <a:pt x="72" y="184"/>
                      <a:pt x="73" y="185"/>
                    </a:cubicBezTo>
                    <a:cubicBezTo>
                      <a:pt x="72" y="187"/>
                      <a:pt x="72" y="189"/>
                      <a:pt x="72" y="189"/>
                    </a:cubicBezTo>
                    <a:cubicBezTo>
                      <a:pt x="72" y="189"/>
                      <a:pt x="72" y="189"/>
                      <a:pt x="72" y="189"/>
                    </a:cubicBezTo>
                    <a:moveTo>
                      <a:pt x="53" y="189"/>
                    </a:moveTo>
                    <a:cubicBezTo>
                      <a:pt x="53" y="189"/>
                      <a:pt x="52" y="189"/>
                      <a:pt x="52" y="189"/>
                    </a:cubicBezTo>
                    <a:cubicBezTo>
                      <a:pt x="52" y="189"/>
                      <a:pt x="52" y="186"/>
                      <a:pt x="51" y="185"/>
                    </a:cubicBezTo>
                    <a:cubicBezTo>
                      <a:pt x="52" y="185"/>
                      <a:pt x="54" y="184"/>
                      <a:pt x="55" y="184"/>
                    </a:cubicBezTo>
                    <a:cubicBezTo>
                      <a:pt x="55" y="184"/>
                      <a:pt x="55" y="184"/>
                      <a:pt x="55" y="184"/>
                    </a:cubicBezTo>
                    <a:cubicBezTo>
                      <a:pt x="55" y="184"/>
                      <a:pt x="56" y="186"/>
                      <a:pt x="56" y="188"/>
                    </a:cubicBezTo>
                    <a:cubicBezTo>
                      <a:pt x="55" y="188"/>
                      <a:pt x="54" y="189"/>
                      <a:pt x="53" y="189"/>
                    </a:cubicBezTo>
                    <a:moveTo>
                      <a:pt x="39" y="193"/>
                    </a:moveTo>
                    <a:cubicBezTo>
                      <a:pt x="37" y="190"/>
                      <a:pt x="35" y="187"/>
                      <a:pt x="34" y="183"/>
                    </a:cubicBezTo>
                    <a:cubicBezTo>
                      <a:pt x="34" y="182"/>
                      <a:pt x="35" y="179"/>
                      <a:pt x="36" y="175"/>
                    </a:cubicBezTo>
                    <a:cubicBezTo>
                      <a:pt x="38" y="179"/>
                      <a:pt x="39" y="181"/>
                      <a:pt x="39" y="183"/>
                    </a:cubicBezTo>
                    <a:cubicBezTo>
                      <a:pt x="40" y="186"/>
                      <a:pt x="39" y="190"/>
                      <a:pt x="39" y="193"/>
                    </a:cubicBezTo>
                    <a:moveTo>
                      <a:pt x="44" y="172"/>
                    </a:moveTo>
                    <a:cubicBezTo>
                      <a:pt x="44" y="171"/>
                      <a:pt x="43" y="171"/>
                      <a:pt x="43" y="170"/>
                    </a:cubicBezTo>
                    <a:cubicBezTo>
                      <a:pt x="43" y="169"/>
                      <a:pt x="44" y="168"/>
                      <a:pt x="44" y="166"/>
                    </a:cubicBezTo>
                    <a:cubicBezTo>
                      <a:pt x="44" y="167"/>
                      <a:pt x="45" y="168"/>
                      <a:pt x="45" y="168"/>
                    </a:cubicBezTo>
                    <a:cubicBezTo>
                      <a:pt x="45" y="170"/>
                      <a:pt x="44" y="171"/>
                      <a:pt x="44" y="172"/>
                    </a:cubicBezTo>
                    <a:moveTo>
                      <a:pt x="76" y="177"/>
                    </a:moveTo>
                    <a:cubicBezTo>
                      <a:pt x="76" y="177"/>
                      <a:pt x="74" y="176"/>
                      <a:pt x="73" y="174"/>
                    </a:cubicBezTo>
                    <a:cubicBezTo>
                      <a:pt x="73" y="170"/>
                      <a:pt x="76" y="162"/>
                      <a:pt x="79" y="162"/>
                    </a:cubicBezTo>
                    <a:cubicBezTo>
                      <a:pt x="79" y="162"/>
                      <a:pt x="79" y="162"/>
                      <a:pt x="79" y="162"/>
                    </a:cubicBezTo>
                    <a:cubicBezTo>
                      <a:pt x="80" y="162"/>
                      <a:pt x="81" y="166"/>
                      <a:pt x="82" y="168"/>
                    </a:cubicBezTo>
                    <a:cubicBezTo>
                      <a:pt x="82" y="173"/>
                      <a:pt x="82" y="178"/>
                      <a:pt x="78" y="178"/>
                    </a:cubicBezTo>
                    <a:cubicBezTo>
                      <a:pt x="77" y="178"/>
                      <a:pt x="77" y="178"/>
                      <a:pt x="76" y="177"/>
                    </a:cubicBezTo>
                    <a:cubicBezTo>
                      <a:pt x="76" y="177"/>
                      <a:pt x="76" y="177"/>
                      <a:pt x="76" y="177"/>
                    </a:cubicBezTo>
                    <a:moveTo>
                      <a:pt x="27" y="176"/>
                    </a:moveTo>
                    <a:cubicBezTo>
                      <a:pt x="26" y="176"/>
                      <a:pt x="24" y="172"/>
                      <a:pt x="23" y="169"/>
                    </a:cubicBezTo>
                    <a:cubicBezTo>
                      <a:pt x="25" y="166"/>
                      <a:pt x="27" y="163"/>
                      <a:pt x="29" y="161"/>
                    </a:cubicBezTo>
                    <a:cubicBezTo>
                      <a:pt x="29" y="161"/>
                      <a:pt x="29" y="161"/>
                      <a:pt x="29" y="161"/>
                    </a:cubicBezTo>
                    <a:cubicBezTo>
                      <a:pt x="30" y="161"/>
                      <a:pt x="31" y="164"/>
                      <a:pt x="33" y="167"/>
                    </a:cubicBezTo>
                    <a:cubicBezTo>
                      <a:pt x="30" y="171"/>
                      <a:pt x="29" y="174"/>
                      <a:pt x="27" y="176"/>
                    </a:cubicBezTo>
                    <a:cubicBezTo>
                      <a:pt x="27" y="176"/>
                      <a:pt x="27" y="176"/>
                      <a:pt x="27" y="176"/>
                    </a:cubicBezTo>
                    <a:moveTo>
                      <a:pt x="61" y="177"/>
                    </a:moveTo>
                    <a:cubicBezTo>
                      <a:pt x="58" y="177"/>
                      <a:pt x="59" y="171"/>
                      <a:pt x="60" y="168"/>
                    </a:cubicBezTo>
                    <a:cubicBezTo>
                      <a:pt x="60" y="165"/>
                      <a:pt x="61" y="162"/>
                      <a:pt x="62" y="161"/>
                    </a:cubicBezTo>
                    <a:cubicBezTo>
                      <a:pt x="63" y="161"/>
                      <a:pt x="63" y="161"/>
                      <a:pt x="64" y="161"/>
                    </a:cubicBezTo>
                    <a:cubicBezTo>
                      <a:pt x="66" y="161"/>
                      <a:pt x="65" y="165"/>
                      <a:pt x="65" y="169"/>
                    </a:cubicBezTo>
                    <a:cubicBezTo>
                      <a:pt x="63" y="176"/>
                      <a:pt x="62" y="177"/>
                      <a:pt x="62" y="177"/>
                    </a:cubicBezTo>
                    <a:cubicBezTo>
                      <a:pt x="62" y="177"/>
                      <a:pt x="62" y="177"/>
                      <a:pt x="61" y="177"/>
                    </a:cubicBezTo>
                    <a:moveTo>
                      <a:pt x="69" y="162"/>
                    </a:moveTo>
                    <a:cubicBezTo>
                      <a:pt x="69" y="162"/>
                      <a:pt x="68" y="162"/>
                      <a:pt x="68" y="162"/>
                    </a:cubicBezTo>
                    <a:cubicBezTo>
                      <a:pt x="71" y="151"/>
                      <a:pt x="73" y="148"/>
                      <a:pt x="73" y="148"/>
                    </a:cubicBezTo>
                    <a:cubicBezTo>
                      <a:pt x="73" y="148"/>
                      <a:pt x="73" y="149"/>
                      <a:pt x="74" y="150"/>
                    </a:cubicBezTo>
                    <a:cubicBezTo>
                      <a:pt x="74" y="157"/>
                      <a:pt x="72" y="162"/>
                      <a:pt x="69" y="162"/>
                    </a:cubicBezTo>
                    <a:moveTo>
                      <a:pt x="67" y="161"/>
                    </a:moveTo>
                    <a:cubicBezTo>
                      <a:pt x="67" y="161"/>
                      <a:pt x="67" y="161"/>
                      <a:pt x="66" y="161"/>
                    </a:cubicBezTo>
                    <a:cubicBezTo>
                      <a:pt x="66" y="161"/>
                      <a:pt x="65" y="159"/>
                      <a:pt x="65" y="158"/>
                    </a:cubicBezTo>
                    <a:cubicBezTo>
                      <a:pt x="65" y="152"/>
                      <a:pt x="68" y="144"/>
                      <a:pt x="72" y="144"/>
                    </a:cubicBezTo>
                    <a:cubicBezTo>
                      <a:pt x="72" y="144"/>
                      <a:pt x="72" y="144"/>
                      <a:pt x="72" y="144"/>
                    </a:cubicBezTo>
                    <a:cubicBezTo>
                      <a:pt x="70" y="151"/>
                      <a:pt x="69" y="157"/>
                      <a:pt x="67" y="161"/>
                    </a:cubicBezTo>
                    <a:moveTo>
                      <a:pt x="55" y="155"/>
                    </a:moveTo>
                    <a:cubicBezTo>
                      <a:pt x="55" y="155"/>
                      <a:pt x="55" y="155"/>
                      <a:pt x="55" y="155"/>
                    </a:cubicBezTo>
                    <a:cubicBezTo>
                      <a:pt x="54" y="154"/>
                      <a:pt x="52" y="153"/>
                      <a:pt x="51" y="151"/>
                    </a:cubicBezTo>
                    <a:cubicBezTo>
                      <a:pt x="51" y="150"/>
                      <a:pt x="52" y="147"/>
                      <a:pt x="53" y="144"/>
                    </a:cubicBezTo>
                    <a:cubicBezTo>
                      <a:pt x="54" y="147"/>
                      <a:pt x="55" y="150"/>
                      <a:pt x="56" y="152"/>
                    </a:cubicBezTo>
                    <a:cubicBezTo>
                      <a:pt x="56" y="153"/>
                      <a:pt x="55" y="155"/>
                      <a:pt x="55" y="155"/>
                    </a:cubicBezTo>
                    <a:moveTo>
                      <a:pt x="61" y="147"/>
                    </a:moveTo>
                    <a:cubicBezTo>
                      <a:pt x="60" y="142"/>
                      <a:pt x="60" y="140"/>
                      <a:pt x="60" y="138"/>
                    </a:cubicBezTo>
                    <a:cubicBezTo>
                      <a:pt x="60" y="134"/>
                      <a:pt x="59" y="129"/>
                      <a:pt x="62" y="128"/>
                    </a:cubicBezTo>
                    <a:cubicBezTo>
                      <a:pt x="62" y="128"/>
                      <a:pt x="62" y="128"/>
                      <a:pt x="62" y="128"/>
                    </a:cubicBezTo>
                    <a:cubicBezTo>
                      <a:pt x="63" y="128"/>
                      <a:pt x="64" y="130"/>
                      <a:pt x="65" y="130"/>
                    </a:cubicBezTo>
                    <a:cubicBezTo>
                      <a:pt x="64" y="135"/>
                      <a:pt x="63" y="140"/>
                      <a:pt x="61" y="147"/>
                    </a:cubicBezTo>
                    <a:moveTo>
                      <a:pt x="47" y="138"/>
                    </a:moveTo>
                    <a:cubicBezTo>
                      <a:pt x="47" y="138"/>
                      <a:pt x="47" y="138"/>
                      <a:pt x="47" y="138"/>
                    </a:cubicBezTo>
                    <a:cubicBezTo>
                      <a:pt x="46" y="137"/>
                      <a:pt x="44" y="136"/>
                      <a:pt x="43" y="134"/>
                    </a:cubicBezTo>
                    <a:cubicBezTo>
                      <a:pt x="43" y="133"/>
                      <a:pt x="44" y="130"/>
                      <a:pt x="44" y="127"/>
                    </a:cubicBezTo>
                    <a:cubicBezTo>
                      <a:pt x="46" y="130"/>
                      <a:pt x="47" y="133"/>
                      <a:pt x="48" y="135"/>
                    </a:cubicBezTo>
                    <a:cubicBezTo>
                      <a:pt x="48" y="136"/>
                      <a:pt x="47" y="138"/>
                      <a:pt x="47" y="138"/>
                    </a:cubicBezTo>
                    <a:moveTo>
                      <a:pt x="53" y="122"/>
                    </a:move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2"/>
                      <a:pt x="52" y="119"/>
                      <a:pt x="52" y="118"/>
                    </a:cubicBezTo>
                    <a:cubicBezTo>
                      <a:pt x="53" y="117"/>
                      <a:pt x="54" y="117"/>
                      <a:pt x="56" y="116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6"/>
                      <a:pt x="56" y="119"/>
                      <a:pt x="57" y="121"/>
                    </a:cubicBezTo>
                    <a:cubicBezTo>
                      <a:pt x="56" y="121"/>
                      <a:pt x="54" y="122"/>
                      <a:pt x="53" y="122"/>
                    </a:cubicBezTo>
                    <a:moveTo>
                      <a:pt x="61" y="111"/>
                    </a:moveTo>
                    <a:cubicBezTo>
                      <a:pt x="61" y="110"/>
                      <a:pt x="60" y="109"/>
                      <a:pt x="61" y="109"/>
                    </a:cubicBezTo>
                    <a:cubicBezTo>
                      <a:pt x="61" y="108"/>
                      <a:pt x="61" y="106"/>
                      <a:pt x="61" y="105"/>
                    </a:cubicBezTo>
                    <a:cubicBezTo>
                      <a:pt x="62" y="106"/>
                      <a:pt x="62" y="106"/>
                      <a:pt x="62" y="107"/>
                    </a:cubicBezTo>
                    <a:cubicBezTo>
                      <a:pt x="62" y="108"/>
                      <a:pt x="62" y="109"/>
                      <a:pt x="61" y="111"/>
                    </a:cubicBezTo>
                    <a:moveTo>
                      <a:pt x="47" y="105"/>
                    </a:moveTo>
                    <a:cubicBezTo>
                      <a:pt x="47" y="105"/>
                      <a:pt x="47" y="105"/>
                      <a:pt x="47" y="105"/>
                    </a:cubicBezTo>
                    <a:cubicBezTo>
                      <a:pt x="46" y="104"/>
                      <a:pt x="44" y="103"/>
                      <a:pt x="43" y="100"/>
                    </a:cubicBezTo>
                    <a:cubicBezTo>
                      <a:pt x="43" y="100"/>
                      <a:pt x="44" y="96"/>
                      <a:pt x="45" y="94"/>
                    </a:cubicBezTo>
                    <a:cubicBezTo>
                      <a:pt x="46" y="96"/>
                      <a:pt x="47" y="99"/>
                      <a:pt x="48" y="102"/>
                    </a:cubicBezTo>
                    <a:cubicBezTo>
                      <a:pt x="48" y="102"/>
                      <a:pt x="48" y="105"/>
                      <a:pt x="47" y="105"/>
                    </a:cubicBezTo>
                    <a:moveTo>
                      <a:pt x="72" y="87"/>
                    </a:moveTo>
                    <a:cubicBezTo>
                      <a:pt x="72" y="87"/>
                      <a:pt x="72" y="86"/>
                      <a:pt x="71" y="86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4" y="84"/>
                      <a:pt x="74" y="85"/>
                      <a:pt x="74" y="86"/>
                    </a:cubicBezTo>
                    <a:cubicBezTo>
                      <a:pt x="74" y="86"/>
                      <a:pt x="73" y="87"/>
                      <a:pt x="72" y="87"/>
                    </a:cubicBezTo>
                    <a:cubicBezTo>
                      <a:pt x="72" y="87"/>
                      <a:pt x="72" y="87"/>
                      <a:pt x="72" y="87"/>
                    </a:cubicBezTo>
                    <a:moveTo>
                      <a:pt x="20" y="88"/>
                    </a:moveTo>
                    <a:cubicBezTo>
                      <a:pt x="19" y="87"/>
                      <a:pt x="19" y="85"/>
                      <a:pt x="19" y="84"/>
                    </a:cubicBezTo>
                    <a:cubicBezTo>
                      <a:pt x="19" y="84"/>
                      <a:pt x="19" y="83"/>
                      <a:pt x="20" y="82"/>
                    </a:cubicBezTo>
                    <a:cubicBezTo>
                      <a:pt x="20" y="83"/>
                      <a:pt x="20" y="85"/>
                      <a:pt x="21" y="86"/>
                    </a:cubicBezTo>
                    <a:cubicBezTo>
                      <a:pt x="20" y="87"/>
                      <a:pt x="20" y="87"/>
                      <a:pt x="20" y="88"/>
                    </a:cubicBezTo>
                    <a:moveTo>
                      <a:pt x="20" y="54"/>
                    </a:moveTo>
                    <a:cubicBezTo>
                      <a:pt x="20" y="54"/>
                      <a:pt x="19" y="53"/>
                      <a:pt x="19" y="52"/>
                    </a:cubicBezTo>
                    <a:cubicBezTo>
                      <a:pt x="19" y="51"/>
                      <a:pt x="20" y="50"/>
                      <a:pt x="20" y="49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1" y="52"/>
                      <a:pt x="20" y="53"/>
                      <a:pt x="20" y="54"/>
                    </a:cubicBezTo>
                    <a:moveTo>
                      <a:pt x="70" y="60"/>
                    </a:moveTo>
                    <a:cubicBezTo>
                      <a:pt x="69" y="57"/>
                      <a:pt x="68" y="54"/>
                      <a:pt x="67" y="50"/>
                    </a:cubicBezTo>
                    <a:cubicBezTo>
                      <a:pt x="67" y="48"/>
                      <a:pt x="69" y="44"/>
                      <a:pt x="69" y="40"/>
                    </a:cubicBezTo>
                    <a:cubicBezTo>
                      <a:pt x="72" y="47"/>
                      <a:pt x="74" y="50"/>
                      <a:pt x="74" y="52"/>
                    </a:cubicBezTo>
                    <a:cubicBezTo>
                      <a:pt x="74" y="55"/>
                      <a:pt x="72" y="58"/>
                      <a:pt x="70" y="60"/>
                    </a:cubicBezTo>
                    <a:moveTo>
                      <a:pt x="29" y="38"/>
                    </a:moveTo>
                    <a:cubicBezTo>
                      <a:pt x="28" y="36"/>
                      <a:pt x="28" y="35"/>
                      <a:pt x="28" y="34"/>
                    </a:cubicBezTo>
                    <a:cubicBezTo>
                      <a:pt x="28" y="33"/>
                      <a:pt x="28" y="33"/>
                      <a:pt x="29" y="32"/>
                    </a:cubicBezTo>
                    <a:cubicBezTo>
                      <a:pt x="29" y="33"/>
                      <a:pt x="29" y="34"/>
                      <a:pt x="30" y="36"/>
                    </a:cubicBezTo>
                    <a:cubicBezTo>
                      <a:pt x="30" y="36"/>
                      <a:pt x="29" y="37"/>
                      <a:pt x="29" y="38"/>
                    </a:cubicBezTo>
                    <a:moveTo>
                      <a:pt x="38" y="88"/>
                    </a:moveTo>
                    <a:cubicBezTo>
                      <a:pt x="38" y="88"/>
                      <a:pt x="37" y="88"/>
                      <a:pt x="37" y="88"/>
                    </a:cubicBezTo>
                    <a:cubicBezTo>
                      <a:pt x="36" y="87"/>
                      <a:pt x="36" y="84"/>
                      <a:pt x="37" y="83"/>
                    </a:cubicBezTo>
                    <a:cubicBezTo>
                      <a:pt x="37" y="79"/>
                      <a:pt x="37" y="75"/>
                      <a:pt x="39" y="73"/>
                    </a:cubicBezTo>
                    <a:cubicBezTo>
                      <a:pt x="42" y="67"/>
                      <a:pt x="41" y="63"/>
                      <a:pt x="38" y="57"/>
                    </a:cubicBezTo>
                    <a:cubicBezTo>
                      <a:pt x="35" y="48"/>
                      <a:pt x="35" y="44"/>
                      <a:pt x="40" y="38"/>
                    </a:cubicBezTo>
                    <a:cubicBezTo>
                      <a:pt x="41" y="36"/>
                      <a:pt x="44" y="38"/>
                      <a:pt x="44" y="31"/>
                    </a:cubicBezTo>
                    <a:cubicBezTo>
                      <a:pt x="44" y="30"/>
                      <a:pt x="45" y="28"/>
                      <a:pt x="46" y="26"/>
                    </a:cubicBezTo>
                    <a:cubicBezTo>
                      <a:pt x="47" y="29"/>
                      <a:pt x="48" y="32"/>
                      <a:pt x="49" y="34"/>
                    </a:cubicBezTo>
                    <a:cubicBezTo>
                      <a:pt x="52" y="40"/>
                      <a:pt x="54" y="43"/>
                      <a:pt x="56" y="43"/>
                    </a:cubicBezTo>
                    <a:cubicBezTo>
                      <a:pt x="57" y="43"/>
                      <a:pt x="58" y="40"/>
                      <a:pt x="61" y="32"/>
                    </a:cubicBezTo>
                    <a:cubicBezTo>
                      <a:pt x="62" y="29"/>
                      <a:pt x="62" y="28"/>
                      <a:pt x="63" y="28"/>
                    </a:cubicBezTo>
                    <a:cubicBezTo>
                      <a:pt x="63" y="28"/>
                      <a:pt x="63" y="28"/>
                      <a:pt x="64" y="30"/>
                    </a:cubicBezTo>
                    <a:cubicBezTo>
                      <a:pt x="65" y="32"/>
                      <a:pt x="65" y="36"/>
                      <a:pt x="65" y="38"/>
                    </a:cubicBezTo>
                    <a:cubicBezTo>
                      <a:pt x="65" y="40"/>
                      <a:pt x="63" y="42"/>
                      <a:pt x="62" y="44"/>
                    </a:cubicBezTo>
                    <a:cubicBezTo>
                      <a:pt x="58" y="48"/>
                      <a:pt x="59" y="54"/>
                      <a:pt x="60" y="61"/>
                    </a:cubicBezTo>
                    <a:cubicBezTo>
                      <a:pt x="63" y="70"/>
                      <a:pt x="61" y="77"/>
                      <a:pt x="56" y="83"/>
                    </a:cubicBezTo>
                    <a:cubicBezTo>
                      <a:pt x="55" y="84"/>
                      <a:pt x="54" y="87"/>
                      <a:pt x="53" y="87"/>
                    </a:cubicBezTo>
                    <a:cubicBezTo>
                      <a:pt x="53" y="87"/>
                      <a:pt x="52" y="86"/>
                      <a:pt x="51" y="84"/>
                    </a:cubicBezTo>
                    <a:cubicBezTo>
                      <a:pt x="49" y="81"/>
                      <a:pt x="48" y="80"/>
                      <a:pt x="46" y="80"/>
                    </a:cubicBezTo>
                    <a:cubicBezTo>
                      <a:pt x="44" y="80"/>
                      <a:pt x="41" y="82"/>
                      <a:pt x="39" y="88"/>
                    </a:cubicBezTo>
                    <a:cubicBezTo>
                      <a:pt x="39" y="88"/>
                      <a:pt x="39" y="88"/>
                      <a:pt x="38" y="88"/>
                    </a:cubicBezTo>
                    <a:moveTo>
                      <a:pt x="54" y="21"/>
                    </a:moveTo>
                    <a:cubicBezTo>
                      <a:pt x="54" y="20"/>
                      <a:pt x="53" y="20"/>
                      <a:pt x="53" y="19"/>
                    </a:cubicBezTo>
                    <a:cubicBezTo>
                      <a:pt x="53" y="18"/>
                      <a:pt x="54" y="17"/>
                      <a:pt x="54" y="15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9"/>
                      <a:pt x="54" y="20"/>
                      <a:pt x="54" y="21"/>
                    </a:cubicBezTo>
                    <a:moveTo>
                      <a:pt x="40" y="21"/>
                    </a:moveTo>
                    <a:cubicBezTo>
                      <a:pt x="39" y="20"/>
                      <a:pt x="38" y="20"/>
                      <a:pt x="36" y="19"/>
                    </a:cubicBezTo>
                    <a:cubicBezTo>
                      <a:pt x="37" y="18"/>
                      <a:pt x="37" y="15"/>
                      <a:pt x="37" y="15"/>
                    </a:cubicBezTo>
                    <a:cubicBezTo>
                      <a:pt x="37" y="15"/>
                      <a:pt x="38" y="15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1" y="18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moveTo>
                      <a:pt x="6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8" y="107"/>
                      <a:pt x="20" y="108"/>
                      <a:pt x="21" y="108"/>
                    </a:cubicBezTo>
                    <a:cubicBezTo>
                      <a:pt x="22" y="108"/>
                      <a:pt x="24" y="107"/>
                      <a:pt x="25" y="104"/>
                    </a:cubicBezTo>
                    <a:cubicBezTo>
                      <a:pt x="26" y="104"/>
                      <a:pt x="27" y="103"/>
                      <a:pt x="28" y="103"/>
                    </a:cubicBezTo>
                    <a:cubicBezTo>
                      <a:pt x="32" y="103"/>
                      <a:pt x="37" y="106"/>
                      <a:pt x="38" y="108"/>
                    </a:cubicBezTo>
                    <a:cubicBezTo>
                      <a:pt x="39" y="115"/>
                      <a:pt x="41" y="122"/>
                      <a:pt x="37" y="128"/>
                    </a:cubicBezTo>
                    <a:cubicBezTo>
                      <a:pt x="33" y="136"/>
                      <a:pt x="37" y="142"/>
                      <a:pt x="38" y="148"/>
                    </a:cubicBezTo>
                    <a:cubicBezTo>
                      <a:pt x="38" y="151"/>
                      <a:pt x="40" y="153"/>
                      <a:pt x="38" y="156"/>
                    </a:cubicBezTo>
                    <a:cubicBezTo>
                      <a:pt x="37" y="157"/>
                      <a:pt x="37" y="159"/>
                      <a:pt x="36" y="159"/>
                    </a:cubicBezTo>
                    <a:cubicBezTo>
                      <a:pt x="35" y="159"/>
                      <a:pt x="35" y="159"/>
                      <a:pt x="34" y="158"/>
                    </a:cubicBezTo>
                    <a:cubicBezTo>
                      <a:pt x="30" y="155"/>
                      <a:pt x="24" y="156"/>
                      <a:pt x="19" y="155"/>
                    </a:cubicBezTo>
                    <a:cubicBezTo>
                      <a:pt x="19" y="155"/>
                      <a:pt x="18" y="151"/>
                      <a:pt x="18" y="149"/>
                    </a:cubicBezTo>
                    <a:cubicBezTo>
                      <a:pt x="18" y="146"/>
                      <a:pt x="18" y="144"/>
                      <a:pt x="19" y="144"/>
                    </a:cubicBezTo>
                    <a:cubicBezTo>
                      <a:pt x="19" y="144"/>
                      <a:pt x="20" y="146"/>
                      <a:pt x="21" y="147"/>
                    </a:cubicBezTo>
                    <a:cubicBezTo>
                      <a:pt x="21" y="148"/>
                      <a:pt x="21" y="149"/>
                      <a:pt x="22" y="149"/>
                    </a:cubicBezTo>
                    <a:cubicBezTo>
                      <a:pt x="24" y="145"/>
                      <a:pt x="24" y="129"/>
                      <a:pt x="22" y="127"/>
                    </a:cubicBezTo>
                    <a:cubicBezTo>
                      <a:pt x="22" y="127"/>
                      <a:pt x="21" y="127"/>
                      <a:pt x="21" y="127"/>
                    </a:cubicBezTo>
                    <a:cubicBezTo>
                      <a:pt x="21" y="127"/>
                      <a:pt x="20" y="127"/>
                      <a:pt x="20" y="127"/>
                    </a:cubicBezTo>
                    <a:cubicBezTo>
                      <a:pt x="20" y="127"/>
                      <a:pt x="20" y="127"/>
                      <a:pt x="19" y="127"/>
                    </a:cubicBezTo>
                    <a:cubicBezTo>
                      <a:pt x="19" y="127"/>
                      <a:pt x="19" y="127"/>
                      <a:pt x="19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18"/>
                      <a:pt x="15" y="112"/>
                      <a:pt x="13" y="107"/>
                    </a:cubicBezTo>
                    <a:cubicBezTo>
                      <a:pt x="13" y="177"/>
                      <a:pt x="13" y="177"/>
                      <a:pt x="13" y="177"/>
                    </a:cubicBezTo>
                    <a:cubicBezTo>
                      <a:pt x="14" y="177"/>
                      <a:pt x="15" y="178"/>
                      <a:pt x="15" y="178"/>
                    </a:cubicBezTo>
                    <a:cubicBezTo>
                      <a:pt x="16" y="178"/>
                      <a:pt x="16" y="177"/>
                      <a:pt x="17" y="177"/>
                    </a:cubicBezTo>
                    <a:cubicBezTo>
                      <a:pt x="18" y="177"/>
                      <a:pt x="18" y="177"/>
                      <a:pt x="19" y="177"/>
                    </a:cubicBezTo>
                    <a:cubicBezTo>
                      <a:pt x="22" y="177"/>
                      <a:pt x="24" y="181"/>
                      <a:pt x="23" y="189"/>
                    </a:cubicBezTo>
                    <a:cubicBezTo>
                      <a:pt x="22" y="193"/>
                      <a:pt x="23" y="196"/>
                      <a:pt x="23" y="200"/>
                    </a:cubicBezTo>
                    <a:cubicBezTo>
                      <a:pt x="24" y="197"/>
                      <a:pt x="26" y="196"/>
                      <a:pt x="27" y="196"/>
                    </a:cubicBezTo>
                    <a:cubicBezTo>
                      <a:pt x="28" y="196"/>
                      <a:pt x="30" y="198"/>
                      <a:pt x="31" y="202"/>
                    </a:cubicBezTo>
                    <a:cubicBezTo>
                      <a:pt x="31" y="204"/>
                      <a:pt x="30" y="207"/>
                      <a:pt x="30" y="210"/>
                    </a:cubicBezTo>
                    <a:cubicBezTo>
                      <a:pt x="29" y="209"/>
                      <a:pt x="29" y="209"/>
                      <a:pt x="28" y="209"/>
                    </a:cubicBezTo>
                    <a:cubicBezTo>
                      <a:pt x="26" y="209"/>
                      <a:pt x="25" y="212"/>
                      <a:pt x="23" y="216"/>
                    </a:cubicBezTo>
                    <a:cubicBezTo>
                      <a:pt x="21" y="219"/>
                      <a:pt x="20" y="223"/>
                      <a:pt x="17" y="223"/>
                    </a:cubicBezTo>
                    <a:cubicBezTo>
                      <a:pt x="16" y="223"/>
                      <a:pt x="15" y="222"/>
                      <a:pt x="13" y="219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3" y="251"/>
                      <a:pt x="13" y="252"/>
                      <a:pt x="13" y="252"/>
                    </a:cubicBezTo>
                    <a:cubicBezTo>
                      <a:pt x="13" y="254"/>
                      <a:pt x="13" y="254"/>
                      <a:pt x="13" y="254"/>
                    </a:cubicBezTo>
                    <a:cubicBezTo>
                      <a:pt x="14" y="246"/>
                      <a:pt x="15" y="245"/>
                      <a:pt x="17" y="245"/>
                    </a:cubicBezTo>
                    <a:cubicBezTo>
                      <a:pt x="17" y="245"/>
                      <a:pt x="17" y="245"/>
                      <a:pt x="17" y="245"/>
                    </a:cubicBezTo>
                    <a:cubicBezTo>
                      <a:pt x="19" y="245"/>
                      <a:pt x="22" y="247"/>
                      <a:pt x="22" y="248"/>
                    </a:cubicBezTo>
                    <a:cubicBezTo>
                      <a:pt x="22" y="254"/>
                      <a:pt x="21" y="260"/>
                      <a:pt x="21" y="266"/>
                    </a:cubicBezTo>
                    <a:cubicBezTo>
                      <a:pt x="20" y="265"/>
                      <a:pt x="19" y="264"/>
                      <a:pt x="19" y="264"/>
                    </a:cubicBezTo>
                    <a:cubicBezTo>
                      <a:pt x="19" y="264"/>
                      <a:pt x="19" y="264"/>
                      <a:pt x="19" y="264"/>
                    </a:cubicBezTo>
                    <a:cubicBezTo>
                      <a:pt x="17" y="265"/>
                      <a:pt x="15" y="267"/>
                      <a:pt x="14" y="269"/>
                    </a:cubicBezTo>
                    <a:cubicBezTo>
                      <a:pt x="15" y="272"/>
                      <a:pt x="16" y="276"/>
                      <a:pt x="18" y="277"/>
                    </a:cubicBezTo>
                    <a:cubicBezTo>
                      <a:pt x="18" y="277"/>
                      <a:pt x="18" y="277"/>
                      <a:pt x="18" y="277"/>
                    </a:cubicBezTo>
                    <a:cubicBezTo>
                      <a:pt x="18" y="277"/>
                      <a:pt x="19" y="276"/>
                      <a:pt x="19" y="275"/>
                    </a:cubicBezTo>
                    <a:cubicBezTo>
                      <a:pt x="20" y="274"/>
                      <a:pt x="20" y="273"/>
                      <a:pt x="20" y="273"/>
                    </a:cubicBezTo>
                    <a:cubicBezTo>
                      <a:pt x="21" y="273"/>
                      <a:pt x="21" y="275"/>
                      <a:pt x="22" y="278"/>
                    </a:cubicBezTo>
                    <a:cubicBezTo>
                      <a:pt x="22" y="284"/>
                      <a:pt x="22" y="289"/>
                      <a:pt x="21" y="295"/>
                    </a:cubicBezTo>
                    <a:cubicBezTo>
                      <a:pt x="21" y="299"/>
                      <a:pt x="21" y="300"/>
                      <a:pt x="20" y="300"/>
                    </a:cubicBezTo>
                    <a:cubicBezTo>
                      <a:pt x="19" y="300"/>
                      <a:pt x="18" y="297"/>
                      <a:pt x="18" y="296"/>
                    </a:cubicBezTo>
                    <a:cubicBezTo>
                      <a:pt x="17" y="299"/>
                      <a:pt x="16" y="303"/>
                      <a:pt x="16" y="307"/>
                    </a:cubicBezTo>
                    <a:cubicBezTo>
                      <a:pt x="16" y="310"/>
                      <a:pt x="16" y="311"/>
                      <a:pt x="17" y="311"/>
                    </a:cubicBezTo>
                    <a:cubicBezTo>
                      <a:pt x="17" y="311"/>
                      <a:pt x="18" y="310"/>
                      <a:pt x="19" y="308"/>
                    </a:cubicBezTo>
                    <a:cubicBezTo>
                      <a:pt x="19" y="308"/>
                      <a:pt x="19" y="308"/>
                      <a:pt x="20" y="308"/>
                    </a:cubicBezTo>
                    <a:cubicBezTo>
                      <a:pt x="20" y="308"/>
                      <a:pt x="20" y="308"/>
                      <a:pt x="20" y="308"/>
                    </a:cubicBezTo>
                    <a:cubicBezTo>
                      <a:pt x="20" y="308"/>
                      <a:pt x="20" y="308"/>
                      <a:pt x="21" y="308"/>
                    </a:cubicBezTo>
                    <a:cubicBezTo>
                      <a:pt x="21" y="308"/>
                      <a:pt x="21" y="308"/>
                      <a:pt x="21" y="308"/>
                    </a:cubicBezTo>
                    <a:cubicBezTo>
                      <a:pt x="21" y="313"/>
                      <a:pt x="21" y="319"/>
                      <a:pt x="21" y="324"/>
                    </a:cubicBezTo>
                    <a:cubicBezTo>
                      <a:pt x="21" y="326"/>
                      <a:pt x="18" y="328"/>
                      <a:pt x="17" y="328"/>
                    </a:cubicBezTo>
                    <a:cubicBezTo>
                      <a:pt x="17" y="328"/>
                      <a:pt x="17" y="328"/>
                      <a:pt x="16" y="328"/>
                    </a:cubicBezTo>
                    <a:cubicBezTo>
                      <a:pt x="15" y="328"/>
                      <a:pt x="14" y="328"/>
                      <a:pt x="13" y="326"/>
                    </a:cubicBezTo>
                    <a:cubicBezTo>
                      <a:pt x="13" y="352"/>
                      <a:pt x="13" y="352"/>
                      <a:pt x="13" y="352"/>
                    </a:cubicBezTo>
                    <a:cubicBezTo>
                      <a:pt x="15" y="350"/>
                      <a:pt x="17" y="348"/>
                      <a:pt x="19" y="346"/>
                    </a:cubicBezTo>
                    <a:cubicBezTo>
                      <a:pt x="19" y="346"/>
                      <a:pt x="19" y="346"/>
                      <a:pt x="19" y="346"/>
                    </a:cubicBezTo>
                    <a:cubicBezTo>
                      <a:pt x="19" y="346"/>
                      <a:pt x="21" y="350"/>
                      <a:pt x="21" y="351"/>
                    </a:cubicBezTo>
                    <a:cubicBezTo>
                      <a:pt x="20" y="355"/>
                      <a:pt x="18" y="358"/>
                      <a:pt x="16" y="362"/>
                    </a:cubicBezTo>
                    <a:cubicBezTo>
                      <a:pt x="15" y="359"/>
                      <a:pt x="14" y="357"/>
                      <a:pt x="13" y="355"/>
                    </a:cubicBezTo>
                    <a:cubicBezTo>
                      <a:pt x="13" y="407"/>
                      <a:pt x="13" y="407"/>
                      <a:pt x="13" y="407"/>
                    </a:cubicBezTo>
                    <a:cubicBezTo>
                      <a:pt x="14" y="409"/>
                      <a:pt x="15" y="412"/>
                      <a:pt x="16" y="412"/>
                    </a:cubicBezTo>
                    <a:cubicBezTo>
                      <a:pt x="16" y="412"/>
                      <a:pt x="17" y="411"/>
                      <a:pt x="18" y="408"/>
                    </a:cubicBezTo>
                    <a:cubicBezTo>
                      <a:pt x="19" y="411"/>
                      <a:pt x="20" y="414"/>
                      <a:pt x="21" y="417"/>
                    </a:cubicBezTo>
                    <a:cubicBezTo>
                      <a:pt x="22" y="430"/>
                      <a:pt x="16" y="429"/>
                      <a:pt x="13" y="433"/>
                    </a:cubicBezTo>
                    <a:cubicBezTo>
                      <a:pt x="13" y="452"/>
                      <a:pt x="13" y="452"/>
                      <a:pt x="13" y="452"/>
                    </a:cubicBezTo>
                    <a:cubicBezTo>
                      <a:pt x="14" y="450"/>
                      <a:pt x="16" y="448"/>
                      <a:pt x="17" y="446"/>
                    </a:cubicBezTo>
                    <a:cubicBezTo>
                      <a:pt x="17" y="446"/>
                      <a:pt x="17" y="446"/>
                      <a:pt x="17" y="446"/>
                    </a:cubicBezTo>
                    <a:cubicBezTo>
                      <a:pt x="18" y="446"/>
                      <a:pt x="19" y="449"/>
                      <a:pt x="21" y="451"/>
                    </a:cubicBezTo>
                    <a:cubicBezTo>
                      <a:pt x="19" y="454"/>
                      <a:pt x="18" y="457"/>
                      <a:pt x="17" y="457"/>
                    </a:cubicBezTo>
                    <a:cubicBezTo>
                      <a:pt x="16" y="457"/>
                      <a:pt x="16" y="457"/>
                      <a:pt x="16" y="457"/>
                    </a:cubicBezTo>
                    <a:cubicBezTo>
                      <a:pt x="15" y="457"/>
                      <a:pt x="14" y="457"/>
                      <a:pt x="13" y="456"/>
                    </a:cubicBezTo>
                    <a:cubicBezTo>
                      <a:pt x="13" y="509"/>
                      <a:pt x="13" y="509"/>
                      <a:pt x="13" y="509"/>
                    </a:cubicBezTo>
                    <a:cubicBezTo>
                      <a:pt x="16" y="513"/>
                      <a:pt x="19" y="518"/>
                      <a:pt x="19" y="523"/>
                    </a:cubicBezTo>
                    <a:cubicBezTo>
                      <a:pt x="19" y="527"/>
                      <a:pt x="18" y="531"/>
                      <a:pt x="17" y="536"/>
                    </a:cubicBezTo>
                    <a:cubicBezTo>
                      <a:pt x="16" y="533"/>
                      <a:pt x="15" y="530"/>
                      <a:pt x="14" y="530"/>
                    </a:cubicBezTo>
                    <a:cubicBezTo>
                      <a:pt x="14" y="530"/>
                      <a:pt x="13" y="531"/>
                      <a:pt x="13" y="532"/>
                    </a:cubicBezTo>
                    <a:cubicBezTo>
                      <a:pt x="13" y="555"/>
                      <a:pt x="13" y="555"/>
                      <a:pt x="13" y="555"/>
                    </a:cubicBezTo>
                    <a:cubicBezTo>
                      <a:pt x="13" y="554"/>
                      <a:pt x="14" y="553"/>
                      <a:pt x="14" y="552"/>
                    </a:cubicBezTo>
                    <a:cubicBezTo>
                      <a:pt x="15" y="554"/>
                      <a:pt x="15" y="554"/>
                      <a:pt x="15" y="554"/>
                    </a:cubicBezTo>
                    <a:cubicBezTo>
                      <a:pt x="15" y="555"/>
                      <a:pt x="14" y="557"/>
                      <a:pt x="14" y="558"/>
                    </a:cubicBezTo>
                    <a:cubicBezTo>
                      <a:pt x="14" y="558"/>
                      <a:pt x="13" y="557"/>
                      <a:pt x="13" y="557"/>
                    </a:cubicBezTo>
                    <a:cubicBezTo>
                      <a:pt x="13" y="587"/>
                      <a:pt x="13" y="587"/>
                      <a:pt x="13" y="587"/>
                    </a:cubicBezTo>
                    <a:cubicBezTo>
                      <a:pt x="14" y="587"/>
                      <a:pt x="14" y="586"/>
                      <a:pt x="15" y="586"/>
                    </a:cubicBezTo>
                    <a:cubicBezTo>
                      <a:pt x="15" y="586"/>
                      <a:pt x="16" y="586"/>
                      <a:pt x="16" y="586"/>
                    </a:cubicBezTo>
                    <a:cubicBezTo>
                      <a:pt x="17" y="586"/>
                      <a:pt x="17" y="586"/>
                      <a:pt x="18" y="586"/>
                    </a:cubicBezTo>
                    <a:cubicBezTo>
                      <a:pt x="19" y="582"/>
                      <a:pt x="19" y="577"/>
                      <a:pt x="20" y="574"/>
                    </a:cubicBezTo>
                    <a:cubicBezTo>
                      <a:pt x="21" y="571"/>
                      <a:pt x="22" y="569"/>
                      <a:pt x="24" y="569"/>
                    </a:cubicBezTo>
                    <a:cubicBezTo>
                      <a:pt x="25" y="569"/>
                      <a:pt x="26" y="570"/>
                      <a:pt x="27" y="573"/>
                    </a:cubicBezTo>
                    <a:cubicBezTo>
                      <a:pt x="28" y="577"/>
                      <a:pt x="30" y="581"/>
                      <a:pt x="32" y="584"/>
                    </a:cubicBezTo>
                    <a:cubicBezTo>
                      <a:pt x="35" y="589"/>
                      <a:pt x="34" y="591"/>
                      <a:pt x="32" y="594"/>
                    </a:cubicBezTo>
                    <a:cubicBezTo>
                      <a:pt x="31" y="596"/>
                      <a:pt x="30" y="599"/>
                      <a:pt x="29" y="600"/>
                    </a:cubicBezTo>
                    <a:cubicBezTo>
                      <a:pt x="25" y="605"/>
                      <a:pt x="27" y="607"/>
                      <a:pt x="29" y="612"/>
                    </a:cubicBezTo>
                    <a:cubicBezTo>
                      <a:pt x="33" y="624"/>
                      <a:pt x="32" y="629"/>
                      <a:pt x="26" y="631"/>
                    </a:cubicBezTo>
                    <a:cubicBezTo>
                      <a:pt x="25" y="632"/>
                      <a:pt x="25" y="634"/>
                      <a:pt x="26" y="636"/>
                    </a:cubicBezTo>
                    <a:cubicBezTo>
                      <a:pt x="26" y="641"/>
                      <a:pt x="24" y="642"/>
                      <a:pt x="23" y="642"/>
                    </a:cubicBezTo>
                    <a:cubicBezTo>
                      <a:pt x="22" y="642"/>
                      <a:pt x="21" y="642"/>
                      <a:pt x="21" y="642"/>
                    </a:cubicBezTo>
                    <a:cubicBezTo>
                      <a:pt x="20" y="641"/>
                      <a:pt x="17" y="639"/>
                      <a:pt x="17" y="637"/>
                    </a:cubicBezTo>
                    <a:cubicBezTo>
                      <a:pt x="17" y="631"/>
                      <a:pt x="18" y="631"/>
                      <a:pt x="20" y="631"/>
                    </a:cubicBezTo>
                    <a:cubicBezTo>
                      <a:pt x="21" y="631"/>
                      <a:pt x="21" y="631"/>
                      <a:pt x="21" y="631"/>
                    </a:cubicBezTo>
                    <a:cubicBezTo>
                      <a:pt x="22" y="631"/>
                      <a:pt x="22" y="631"/>
                      <a:pt x="22" y="631"/>
                    </a:cubicBezTo>
                    <a:cubicBezTo>
                      <a:pt x="23" y="631"/>
                      <a:pt x="24" y="631"/>
                      <a:pt x="24" y="630"/>
                    </a:cubicBezTo>
                    <a:cubicBezTo>
                      <a:pt x="25" y="627"/>
                      <a:pt x="26" y="623"/>
                      <a:pt x="25" y="621"/>
                    </a:cubicBezTo>
                    <a:cubicBezTo>
                      <a:pt x="24" y="618"/>
                      <a:pt x="23" y="615"/>
                      <a:pt x="22" y="615"/>
                    </a:cubicBezTo>
                    <a:cubicBezTo>
                      <a:pt x="21" y="615"/>
                      <a:pt x="20" y="616"/>
                      <a:pt x="19" y="619"/>
                    </a:cubicBezTo>
                    <a:cubicBezTo>
                      <a:pt x="18" y="621"/>
                      <a:pt x="16" y="623"/>
                      <a:pt x="15" y="625"/>
                    </a:cubicBezTo>
                    <a:cubicBezTo>
                      <a:pt x="15" y="625"/>
                      <a:pt x="15" y="625"/>
                      <a:pt x="14" y="625"/>
                    </a:cubicBezTo>
                    <a:cubicBezTo>
                      <a:pt x="14" y="625"/>
                      <a:pt x="14" y="625"/>
                      <a:pt x="13" y="625"/>
                    </a:cubicBezTo>
                    <a:cubicBezTo>
                      <a:pt x="13" y="653"/>
                      <a:pt x="13" y="653"/>
                      <a:pt x="13" y="653"/>
                    </a:cubicBezTo>
                    <a:cubicBezTo>
                      <a:pt x="13" y="653"/>
                      <a:pt x="14" y="653"/>
                      <a:pt x="14" y="653"/>
                    </a:cubicBezTo>
                    <a:cubicBezTo>
                      <a:pt x="14" y="653"/>
                      <a:pt x="14" y="653"/>
                      <a:pt x="14" y="653"/>
                    </a:cubicBezTo>
                    <a:cubicBezTo>
                      <a:pt x="15" y="654"/>
                      <a:pt x="16" y="656"/>
                      <a:pt x="16" y="657"/>
                    </a:cubicBezTo>
                    <a:cubicBezTo>
                      <a:pt x="16" y="657"/>
                      <a:pt x="15" y="658"/>
                      <a:pt x="13" y="659"/>
                    </a:cubicBezTo>
                    <a:cubicBezTo>
                      <a:pt x="13" y="687"/>
                      <a:pt x="13" y="687"/>
                      <a:pt x="13" y="687"/>
                    </a:cubicBezTo>
                    <a:cubicBezTo>
                      <a:pt x="14" y="687"/>
                      <a:pt x="14" y="687"/>
                      <a:pt x="14" y="687"/>
                    </a:cubicBezTo>
                    <a:cubicBezTo>
                      <a:pt x="14" y="687"/>
                      <a:pt x="14" y="687"/>
                      <a:pt x="14" y="687"/>
                    </a:cubicBezTo>
                    <a:cubicBezTo>
                      <a:pt x="15" y="687"/>
                      <a:pt x="16" y="689"/>
                      <a:pt x="17" y="690"/>
                    </a:cubicBezTo>
                    <a:cubicBezTo>
                      <a:pt x="15" y="691"/>
                      <a:pt x="14" y="692"/>
                      <a:pt x="13" y="692"/>
                    </a:cubicBezTo>
                    <a:cubicBezTo>
                      <a:pt x="13" y="721"/>
                      <a:pt x="13" y="721"/>
                      <a:pt x="13" y="721"/>
                    </a:cubicBezTo>
                    <a:cubicBezTo>
                      <a:pt x="14" y="721"/>
                      <a:pt x="14" y="721"/>
                      <a:pt x="15" y="720"/>
                    </a:cubicBezTo>
                    <a:cubicBezTo>
                      <a:pt x="15" y="720"/>
                      <a:pt x="15" y="720"/>
                      <a:pt x="15" y="720"/>
                    </a:cubicBezTo>
                    <a:cubicBezTo>
                      <a:pt x="15" y="720"/>
                      <a:pt x="15" y="723"/>
                      <a:pt x="16" y="725"/>
                    </a:cubicBezTo>
                    <a:cubicBezTo>
                      <a:pt x="15" y="725"/>
                      <a:pt x="14" y="725"/>
                      <a:pt x="13" y="726"/>
                    </a:cubicBezTo>
                    <a:cubicBezTo>
                      <a:pt x="13" y="747"/>
                      <a:pt x="13" y="747"/>
                      <a:pt x="13" y="747"/>
                    </a:cubicBezTo>
                    <a:cubicBezTo>
                      <a:pt x="14" y="748"/>
                      <a:pt x="14" y="749"/>
                      <a:pt x="15" y="749"/>
                    </a:cubicBezTo>
                    <a:cubicBezTo>
                      <a:pt x="15" y="751"/>
                      <a:pt x="16" y="755"/>
                      <a:pt x="15" y="757"/>
                    </a:cubicBezTo>
                    <a:cubicBezTo>
                      <a:pt x="15" y="758"/>
                      <a:pt x="14" y="760"/>
                      <a:pt x="13" y="761"/>
                    </a:cubicBezTo>
                    <a:cubicBezTo>
                      <a:pt x="13" y="788"/>
                      <a:pt x="13" y="788"/>
                      <a:pt x="13" y="788"/>
                    </a:cubicBezTo>
                    <a:cubicBezTo>
                      <a:pt x="14" y="788"/>
                      <a:pt x="15" y="789"/>
                      <a:pt x="15" y="790"/>
                    </a:cubicBezTo>
                    <a:cubicBezTo>
                      <a:pt x="15" y="791"/>
                      <a:pt x="14" y="792"/>
                      <a:pt x="13" y="792"/>
                    </a:cubicBezTo>
                    <a:cubicBezTo>
                      <a:pt x="13" y="821"/>
                      <a:pt x="13" y="821"/>
                      <a:pt x="13" y="821"/>
                    </a:cubicBezTo>
                    <a:cubicBezTo>
                      <a:pt x="15" y="823"/>
                      <a:pt x="16" y="826"/>
                      <a:pt x="17" y="829"/>
                    </a:cubicBezTo>
                    <a:cubicBezTo>
                      <a:pt x="18" y="831"/>
                      <a:pt x="19" y="833"/>
                      <a:pt x="20" y="833"/>
                    </a:cubicBezTo>
                    <a:cubicBezTo>
                      <a:pt x="22" y="833"/>
                      <a:pt x="23" y="831"/>
                      <a:pt x="24" y="828"/>
                    </a:cubicBezTo>
                    <a:cubicBezTo>
                      <a:pt x="25" y="824"/>
                      <a:pt x="26" y="819"/>
                      <a:pt x="28" y="819"/>
                    </a:cubicBezTo>
                    <a:cubicBezTo>
                      <a:pt x="29" y="819"/>
                      <a:pt x="30" y="820"/>
                      <a:pt x="32" y="824"/>
                    </a:cubicBezTo>
                    <a:cubicBezTo>
                      <a:pt x="33" y="826"/>
                      <a:pt x="35" y="827"/>
                      <a:pt x="38" y="827"/>
                    </a:cubicBezTo>
                    <a:cubicBezTo>
                      <a:pt x="39" y="827"/>
                      <a:pt x="40" y="827"/>
                      <a:pt x="41" y="827"/>
                    </a:cubicBezTo>
                    <a:cubicBezTo>
                      <a:pt x="42" y="827"/>
                      <a:pt x="43" y="826"/>
                      <a:pt x="43" y="826"/>
                    </a:cubicBezTo>
                    <a:cubicBezTo>
                      <a:pt x="49" y="826"/>
                      <a:pt x="54" y="831"/>
                      <a:pt x="56" y="839"/>
                    </a:cubicBezTo>
                    <a:cubicBezTo>
                      <a:pt x="56" y="840"/>
                      <a:pt x="56" y="842"/>
                      <a:pt x="55" y="843"/>
                    </a:cubicBezTo>
                    <a:cubicBezTo>
                      <a:pt x="54" y="846"/>
                      <a:pt x="53" y="848"/>
                      <a:pt x="51" y="851"/>
                    </a:cubicBezTo>
                    <a:cubicBezTo>
                      <a:pt x="49" y="857"/>
                      <a:pt x="47" y="860"/>
                      <a:pt x="44" y="860"/>
                    </a:cubicBezTo>
                    <a:cubicBezTo>
                      <a:pt x="43" y="860"/>
                      <a:pt x="41" y="858"/>
                      <a:pt x="39" y="856"/>
                    </a:cubicBezTo>
                    <a:cubicBezTo>
                      <a:pt x="38" y="855"/>
                      <a:pt x="37" y="855"/>
                      <a:pt x="36" y="855"/>
                    </a:cubicBezTo>
                    <a:cubicBezTo>
                      <a:pt x="35" y="855"/>
                      <a:pt x="35" y="855"/>
                      <a:pt x="35" y="855"/>
                    </a:cubicBezTo>
                    <a:cubicBezTo>
                      <a:pt x="34" y="855"/>
                      <a:pt x="32" y="857"/>
                      <a:pt x="31" y="858"/>
                    </a:cubicBezTo>
                    <a:cubicBezTo>
                      <a:pt x="32" y="859"/>
                      <a:pt x="32" y="860"/>
                      <a:pt x="33" y="862"/>
                    </a:cubicBezTo>
                    <a:cubicBezTo>
                      <a:pt x="34" y="863"/>
                      <a:pt x="34" y="865"/>
                      <a:pt x="35" y="865"/>
                    </a:cubicBezTo>
                    <a:cubicBezTo>
                      <a:pt x="37" y="867"/>
                      <a:pt x="40" y="866"/>
                      <a:pt x="39" y="873"/>
                    </a:cubicBezTo>
                    <a:cubicBezTo>
                      <a:pt x="39" y="874"/>
                      <a:pt x="38" y="877"/>
                      <a:pt x="38" y="877"/>
                    </a:cubicBezTo>
                    <a:cubicBezTo>
                      <a:pt x="38" y="877"/>
                      <a:pt x="38" y="877"/>
                      <a:pt x="38" y="877"/>
                    </a:cubicBezTo>
                    <a:cubicBezTo>
                      <a:pt x="38" y="877"/>
                      <a:pt x="38" y="877"/>
                      <a:pt x="37" y="877"/>
                    </a:cubicBezTo>
                    <a:cubicBezTo>
                      <a:pt x="37" y="877"/>
                      <a:pt x="36" y="877"/>
                      <a:pt x="36" y="877"/>
                    </a:cubicBezTo>
                    <a:cubicBezTo>
                      <a:pt x="35" y="877"/>
                      <a:pt x="35" y="877"/>
                      <a:pt x="34" y="877"/>
                    </a:cubicBezTo>
                    <a:cubicBezTo>
                      <a:pt x="33" y="877"/>
                      <a:pt x="31" y="876"/>
                      <a:pt x="31" y="871"/>
                    </a:cubicBezTo>
                    <a:cubicBezTo>
                      <a:pt x="30" y="867"/>
                      <a:pt x="29" y="866"/>
                      <a:pt x="28" y="866"/>
                    </a:cubicBezTo>
                    <a:cubicBezTo>
                      <a:pt x="26" y="866"/>
                      <a:pt x="24" y="869"/>
                      <a:pt x="22" y="874"/>
                    </a:cubicBezTo>
                    <a:cubicBezTo>
                      <a:pt x="21" y="876"/>
                      <a:pt x="20" y="882"/>
                      <a:pt x="18" y="882"/>
                    </a:cubicBezTo>
                    <a:cubicBezTo>
                      <a:pt x="18" y="882"/>
                      <a:pt x="17" y="881"/>
                      <a:pt x="16" y="877"/>
                    </a:cubicBezTo>
                    <a:cubicBezTo>
                      <a:pt x="15" y="881"/>
                      <a:pt x="14" y="885"/>
                      <a:pt x="14" y="889"/>
                    </a:cubicBezTo>
                    <a:cubicBezTo>
                      <a:pt x="14" y="892"/>
                      <a:pt x="14" y="895"/>
                      <a:pt x="13" y="896"/>
                    </a:cubicBezTo>
                    <a:cubicBezTo>
                      <a:pt x="13" y="941"/>
                      <a:pt x="13" y="941"/>
                      <a:pt x="13" y="941"/>
                    </a:cubicBezTo>
                    <a:cubicBezTo>
                      <a:pt x="15" y="939"/>
                      <a:pt x="17" y="936"/>
                      <a:pt x="20" y="933"/>
                    </a:cubicBezTo>
                    <a:cubicBezTo>
                      <a:pt x="20" y="933"/>
                      <a:pt x="20" y="933"/>
                      <a:pt x="20" y="933"/>
                    </a:cubicBezTo>
                    <a:cubicBezTo>
                      <a:pt x="20" y="933"/>
                      <a:pt x="21" y="936"/>
                      <a:pt x="23" y="939"/>
                    </a:cubicBezTo>
                    <a:cubicBezTo>
                      <a:pt x="20" y="943"/>
                      <a:pt x="19" y="947"/>
                      <a:pt x="17" y="948"/>
                    </a:cubicBezTo>
                    <a:cubicBezTo>
                      <a:pt x="17" y="949"/>
                      <a:pt x="17" y="949"/>
                      <a:pt x="17" y="949"/>
                    </a:cubicBezTo>
                    <a:cubicBezTo>
                      <a:pt x="16" y="949"/>
                      <a:pt x="14" y="944"/>
                      <a:pt x="13" y="941"/>
                    </a:cubicBezTo>
                    <a:cubicBezTo>
                      <a:pt x="13" y="964"/>
                      <a:pt x="13" y="964"/>
                      <a:pt x="13" y="964"/>
                    </a:cubicBezTo>
                    <a:cubicBezTo>
                      <a:pt x="14" y="966"/>
                      <a:pt x="16" y="967"/>
                      <a:pt x="18" y="967"/>
                    </a:cubicBezTo>
                    <a:cubicBezTo>
                      <a:pt x="19" y="967"/>
                      <a:pt x="20" y="967"/>
                      <a:pt x="21" y="967"/>
                    </a:cubicBezTo>
                    <a:cubicBezTo>
                      <a:pt x="22" y="967"/>
                      <a:pt x="22" y="967"/>
                      <a:pt x="22" y="967"/>
                    </a:cubicBezTo>
                    <a:cubicBezTo>
                      <a:pt x="23" y="967"/>
                      <a:pt x="23" y="967"/>
                      <a:pt x="24" y="967"/>
                    </a:cubicBezTo>
                    <a:cubicBezTo>
                      <a:pt x="22" y="973"/>
                      <a:pt x="21" y="975"/>
                      <a:pt x="23" y="980"/>
                    </a:cubicBezTo>
                    <a:cubicBezTo>
                      <a:pt x="28" y="991"/>
                      <a:pt x="28" y="993"/>
                      <a:pt x="23" y="1004"/>
                    </a:cubicBezTo>
                    <a:cubicBezTo>
                      <a:pt x="19" y="1011"/>
                      <a:pt x="25" y="1013"/>
                      <a:pt x="23" y="1017"/>
                    </a:cubicBezTo>
                    <a:cubicBezTo>
                      <a:pt x="24" y="1017"/>
                      <a:pt x="24" y="1018"/>
                      <a:pt x="24" y="1018"/>
                    </a:cubicBezTo>
                    <a:cubicBezTo>
                      <a:pt x="25" y="1017"/>
                      <a:pt x="26" y="1016"/>
                      <a:pt x="26" y="1016"/>
                    </a:cubicBezTo>
                    <a:cubicBezTo>
                      <a:pt x="27" y="1016"/>
                      <a:pt x="27" y="1017"/>
                      <a:pt x="27" y="1017"/>
                    </a:cubicBezTo>
                    <a:cubicBezTo>
                      <a:pt x="29" y="1026"/>
                      <a:pt x="31" y="1034"/>
                      <a:pt x="37" y="1036"/>
                    </a:cubicBezTo>
                    <a:cubicBezTo>
                      <a:pt x="37" y="1036"/>
                      <a:pt x="37" y="1039"/>
                      <a:pt x="37" y="1045"/>
                    </a:cubicBezTo>
                    <a:cubicBezTo>
                      <a:pt x="35" y="1040"/>
                      <a:pt x="33" y="1037"/>
                      <a:pt x="31" y="1033"/>
                    </a:cubicBezTo>
                    <a:cubicBezTo>
                      <a:pt x="36" y="1047"/>
                      <a:pt x="35" y="1048"/>
                      <a:pt x="34" y="1049"/>
                    </a:cubicBezTo>
                    <a:cubicBezTo>
                      <a:pt x="34" y="1049"/>
                      <a:pt x="34" y="1049"/>
                      <a:pt x="34" y="1049"/>
                    </a:cubicBezTo>
                    <a:cubicBezTo>
                      <a:pt x="33" y="1049"/>
                      <a:pt x="32" y="1045"/>
                      <a:pt x="31" y="1043"/>
                    </a:cubicBezTo>
                    <a:cubicBezTo>
                      <a:pt x="29" y="1039"/>
                      <a:pt x="25" y="1034"/>
                      <a:pt x="22" y="1029"/>
                    </a:cubicBezTo>
                    <a:cubicBezTo>
                      <a:pt x="21" y="1027"/>
                      <a:pt x="21" y="1025"/>
                      <a:pt x="22" y="1021"/>
                    </a:cubicBezTo>
                    <a:cubicBezTo>
                      <a:pt x="22" y="1021"/>
                      <a:pt x="22" y="1021"/>
                      <a:pt x="23" y="1021"/>
                    </a:cubicBezTo>
                    <a:cubicBezTo>
                      <a:pt x="20" y="1017"/>
                      <a:pt x="19" y="1017"/>
                      <a:pt x="18" y="1017"/>
                    </a:cubicBezTo>
                    <a:cubicBezTo>
                      <a:pt x="17" y="1017"/>
                      <a:pt x="17" y="1017"/>
                      <a:pt x="16" y="1017"/>
                    </a:cubicBezTo>
                    <a:cubicBezTo>
                      <a:pt x="15" y="1017"/>
                      <a:pt x="14" y="1017"/>
                      <a:pt x="13" y="1018"/>
                    </a:cubicBezTo>
                    <a:cubicBezTo>
                      <a:pt x="13" y="1106"/>
                      <a:pt x="13" y="1106"/>
                      <a:pt x="13" y="1106"/>
                    </a:cubicBezTo>
                    <a:cubicBezTo>
                      <a:pt x="14" y="1104"/>
                      <a:pt x="16" y="1103"/>
                      <a:pt x="17" y="1101"/>
                    </a:cubicBezTo>
                    <a:cubicBezTo>
                      <a:pt x="17" y="1101"/>
                      <a:pt x="17" y="1101"/>
                      <a:pt x="17" y="1101"/>
                    </a:cubicBezTo>
                    <a:cubicBezTo>
                      <a:pt x="18" y="1101"/>
                      <a:pt x="19" y="1104"/>
                      <a:pt x="21" y="1106"/>
                    </a:cubicBezTo>
                    <a:cubicBezTo>
                      <a:pt x="18" y="1106"/>
                      <a:pt x="15" y="1106"/>
                      <a:pt x="13" y="1106"/>
                    </a:cubicBezTo>
                    <a:cubicBezTo>
                      <a:pt x="13" y="1108"/>
                      <a:pt x="13" y="1108"/>
                      <a:pt x="13" y="1108"/>
                    </a:cubicBezTo>
                    <a:cubicBezTo>
                      <a:pt x="18" y="1111"/>
                      <a:pt x="16" y="1115"/>
                      <a:pt x="15" y="1117"/>
                    </a:cubicBezTo>
                    <a:cubicBezTo>
                      <a:pt x="15" y="1117"/>
                      <a:pt x="15" y="1117"/>
                      <a:pt x="15" y="1117"/>
                    </a:cubicBezTo>
                    <a:cubicBezTo>
                      <a:pt x="14" y="1117"/>
                      <a:pt x="14" y="1116"/>
                      <a:pt x="13" y="1114"/>
                    </a:cubicBezTo>
                    <a:cubicBezTo>
                      <a:pt x="13" y="1135"/>
                      <a:pt x="13" y="1135"/>
                      <a:pt x="13" y="1135"/>
                    </a:cubicBezTo>
                    <a:cubicBezTo>
                      <a:pt x="14" y="1134"/>
                      <a:pt x="14" y="1134"/>
                      <a:pt x="14" y="1134"/>
                    </a:cubicBezTo>
                    <a:cubicBezTo>
                      <a:pt x="15" y="1134"/>
                      <a:pt x="15" y="1134"/>
                      <a:pt x="15" y="1134"/>
                    </a:cubicBezTo>
                    <a:cubicBezTo>
                      <a:pt x="18" y="1134"/>
                      <a:pt x="20" y="1136"/>
                      <a:pt x="19" y="1143"/>
                    </a:cubicBezTo>
                    <a:cubicBezTo>
                      <a:pt x="19" y="1146"/>
                      <a:pt x="18" y="1149"/>
                      <a:pt x="18" y="1151"/>
                    </a:cubicBezTo>
                    <a:cubicBezTo>
                      <a:pt x="19" y="1154"/>
                      <a:pt x="20" y="1156"/>
                      <a:pt x="21" y="1159"/>
                    </a:cubicBezTo>
                    <a:cubicBezTo>
                      <a:pt x="20" y="1156"/>
                      <a:pt x="20" y="1154"/>
                      <a:pt x="19" y="1151"/>
                    </a:cubicBezTo>
                    <a:cubicBezTo>
                      <a:pt x="19" y="1151"/>
                      <a:pt x="19" y="1151"/>
                      <a:pt x="19" y="1151"/>
                    </a:cubicBezTo>
                    <a:cubicBezTo>
                      <a:pt x="20" y="1151"/>
                      <a:pt x="21" y="1151"/>
                      <a:pt x="21" y="1151"/>
                    </a:cubicBezTo>
                    <a:cubicBezTo>
                      <a:pt x="22" y="1151"/>
                      <a:pt x="23" y="1151"/>
                      <a:pt x="24" y="1151"/>
                    </a:cubicBezTo>
                    <a:cubicBezTo>
                      <a:pt x="25" y="1151"/>
                      <a:pt x="25" y="1151"/>
                      <a:pt x="26" y="1152"/>
                    </a:cubicBezTo>
                    <a:cubicBezTo>
                      <a:pt x="27" y="1161"/>
                      <a:pt x="30" y="1168"/>
                      <a:pt x="35" y="1171"/>
                    </a:cubicBezTo>
                    <a:cubicBezTo>
                      <a:pt x="36" y="1172"/>
                      <a:pt x="35" y="1177"/>
                      <a:pt x="35" y="1177"/>
                    </a:cubicBezTo>
                    <a:cubicBezTo>
                      <a:pt x="35" y="1177"/>
                      <a:pt x="35" y="1176"/>
                      <a:pt x="35" y="1176"/>
                    </a:cubicBezTo>
                    <a:cubicBezTo>
                      <a:pt x="30" y="1171"/>
                      <a:pt x="26" y="1167"/>
                      <a:pt x="23" y="1163"/>
                    </a:cubicBezTo>
                    <a:cubicBezTo>
                      <a:pt x="24" y="1165"/>
                      <a:pt x="25" y="1167"/>
                      <a:pt x="26" y="1169"/>
                    </a:cubicBezTo>
                    <a:cubicBezTo>
                      <a:pt x="25" y="1169"/>
                      <a:pt x="25" y="1168"/>
                      <a:pt x="24" y="1168"/>
                    </a:cubicBezTo>
                    <a:cubicBezTo>
                      <a:pt x="23" y="1168"/>
                      <a:pt x="23" y="1165"/>
                      <a:pt x="22" y="1162"/>
                    </a:cubicBezTo>
                    <a:cubicBezTo>
                      <a:pt x="18" y="1158"/>
                      <a:pt x="15" y="1155"/>
                      <a:pt x="13" y="1153"/>
                    </a:cubicBezTo>
                    <a:cubicBezTo>
                      <a:pt x="13" y="1172"/>
                      <a:pt x="13" y="1172"/>
                      <a:pt x="13" y="1172"/>
                    </a:cubicBezTo>
                    <a:cubicBezTo>
                      <a:pt x="14" y="1171"/>
                      <a:pt x="14" y="1170"/>
                      <a:pt x="14" y="1168"/>
                    </a:cubicBezTo>
                    <a:cubicBezTo>
                      <a:pt x="16" y="1171"/>
                      <a:pt x="17" y="1174"/>
                      <a:pt x="18" y="1178"/>
                    </a:cubicBezTo>
                    <a:cubicBezTo>
                      <a:pt x="18" y="1179"/>
                      <a:pt x="15" y="1182"/>
                      <a:pt x="14" y="1185"/>
                    </a:cubicBezTo>
                    <a:cubicBezTo>
                      <a:pt x="14" y="1183"/>
                      <a:pt x="14" y="1181"/>
                      <a:pt x="13" y="1180"/>
                    </a:cubicBezTo>
                    <a:cubicBezTo>
                      <a:pt x="13" y="1204"/>
                      <a:pt x="13" y="1204"/>
                      <a:pt x="13" y="1204"/>
                    </a:cubicBezTo>
                    <a:cubicBezTo>
                      <a:pt x="14" y="1203"/>
                      <a:pt x="14" y="1203"/>
                      <a:pt x="15" y="1203"/>
                    </a:cubicBezTo>
                    <a:cubicBezTo>
                      <a:pt x="15" y="1203"/>
                      <a:pt x="16" y="1204"/>
                      <a:pt x="17" y="1207"/>
                    </a:cubicBezTo>
                    <a:cubicBezTo>
                      <a:pt x="17" y="1209"/>
                      <a:pt x="16" y="1213"/>
                      <a:pt x="16" y="1215"/>
                    </a:cubicBezTo>
                    <a:cubicBezTo>
                      <a:pt x="15" y="1217"/>
                      <a:pt x="15" y="1218"/>
                      <a:pt x="14" y="1218"/>
                    </a:cubicBezTo>
                    <a:cubicBezTo>
                      <a:pt x="14" y="1218"/>
                      <a:pt x="14" y="1218"/>
                      <a:pt x="13" y="1217"/>
                    </a:cubicBezTo>
                    <a:cubicBezTo>
                      <a:pt x="13" y="1234"/>
                      <a:pt x="13" y="1234"/>
                      <a:pt x="13" y="1234"/>
                    </a:cubicBezTo>
                    <a:cubicBezTo>
                      <a:pt x="89" y="1234"/>
                      <a:pt x="89" y="1234"/>
                      <a:pt x="89" y="1234"/>
                    </a:cubicBezTo>
                    <a:cubicBezTo>
                      <a:pt x="88" y="1232"/>
                      <a:pt x="87" y="1230"/>
                      <a:pt x="86" y="1229"/>
                    </a:cubicBezTo>
                    <a:cubicBezTo>
                      <a:pt x="87" y="1227"/>
                      <a:pt x="88" y="1226"/>
                      <a:pt x="89" y="1223"/>
                    </a:cubicBezTo>
                    <a:cubicBezTo>
                      <a:pt x="89" y="1196"/>
                      <a:pt x="89" y="1196"/>
                      <a:pt x="89" y="1196"/>
                    </a:cubicBezTo>
                    <a:cubicBezTo>
                      <a:pt x="89" y="1196"/>
                      <a:pt x="89" y="1196"/>
                      <a:pt x="89" y="1196"/>
                    </a:cubicBezTo>
                    <a:cubicBezTo>
                      <a:pt x="89" y="1196"/>
                      <a:pt x="89" y="1196"/>
                      <a:pt x="89" y="1196"/>
                    </a:cubicBezTo>
                    <a:cubicBezTo>
                      <a:pt x="89" y="1196"/>
                      <a:pt x="89" y="1195"/>
                      <a:pt x="88" y="1194"/>
                    </a:cubicBezTo>
                    <a:cubicBezTo>
                      <a:pt x="89" y="1194"/>
                      <a:pt x="89" y="1193"/>
                      <a:pt x="89" y="1193"/>
                    </a:cubicBezTo>
                    <a:cubicBezTo>
                      <a:pt x="89" y="1160"/>
                      <a:pt x="89" y="1160"/>
                      <a:pt x="89" y="1160"/>
                    </a:cubicBezTo>
                    <a:cubicBezTo>
                      <a:pt x="89" y="1159"/>
                      <a:pt x="89" y="1158"/>
                      <a:pt x="89" y="1157"/>
                    </a:cubicBezTo>
                    <a:cubicBezTo>
                      <a:pt x="89" y="1156"/>
                      <a:pt x="89" y="1155"/>
                      <a:pt x="89" y="1154"/>
                    </a:cubicBezTo>
                    <a:cubicBezTo>
                      <a:pt x="89" y="1134"/>
                      <a:pt x="89" y="1134"/>
                      <a:pt x="89" y="1134"/>
                    </a:cubicBezTo>
                    <a:cubicBezTo>
                      <a:pt x="89" y="1132"/>
                      <a:pt x="88" y="1129"/>
                      <a:pt x="87" y="1128"/>
                    </a:cubicBezTo>
                    <a:cubicBezTo>
                      <a:pt x="88" y="1126"/>
                      <a:pt x="88" y="1124"/>
                      <a:pt x="89" y="1122"/>
                    </a:cubicBezTo>
                    <a:cubicBezTo>
                      <a:pt x="89" y="876"/>
                      <a:pt x="89" y="876"/>
                      <a:pt x="89" y="876"/>
                    </a:cubicBezTo>
                    <a:cubicBezTo>
                      <a:pt x="89" y="877"/>
                      <a:pt x="88" y="878"/>
                      <a:pt x="88" y="878"/>
                    </a:cubicBezTo>
                    <a:cubicBezTo>
                      <a:pt x="87" y="878"/>
                      <a:pt x="87" y="878"/>
                      <a:pt x="87" y="878"/>
                    </a:cubicBezTo>
                    <a:cubicBezTo>
                      <a:pt x="86" y="876"/>
                      <a:pt x="85" y="874"/>
                      <a:pt x="84" y="872"/>
                    </a:cubicBezTo>
                    <a:cubicBezTo>
                      <a:pt x="84" y="871"/>
                      <a:pt x="85" y="869"/>
                      <a:pt x="85" y="868"/>
                    </a:cubicBezTo>
                    <a:cubicBezTo>
                      <a:pt x="86" y="870"/>
                      <a:pt x="88" y="872"/>
                      <a:pt x="89" y="874"/>
                    </a:cubicBezTo>
                    <a:cubicBezTo>
                      <a:pt x="89" y="641"/>
                      <a:pt x="89" y="641"/>
                      <a:pt x="89" y="641"/>
                    </a:cubicBezTo>
                    <a:cubicBezTo>
                      <a:pt x="89" y="641"/>
                      <a:pt x="88" y="642"/>
                      <a:pt x="87" y="643"/>
                    </a:cubicBezTo>
                    <a:cubicBezTo>
                      <a:pt x="86" y="642"/>
                      <a:pt x="85" y="641"/>
                      <a:pt x="84" y="640"/>
                    </a:cubicBezTo>
                    <a:cubicBezTo>
                      <a:pt x="85" y="639"/>
                      <a:pt x="86" y="637"/>
                      <a:pt x="86" y="637"/>
                    </a:cubicBezTo>
                    <a:cubicBezTo>
                      <a:pt x="86" y="637"/>
                      <a:pt x="86" y="637"/>
                      <a:pt x="86" y="637"/>
                    </a:cubicBezTo>
                    <a:cubicBezTo>
                      <a:pt x="87" y="638"/>
                      <a:pt x="88" y="639"/>
                      <a:pt x="89" y="640"/>
                    </a:cubicBezTo>
                    <a:cubicBezTo>
                      <a:pt x="89" y="540"/>
                      <a:pt x="89" y="540"/>
                      <a:pt x="89" y="540"/>
                    </a:cubicBezTo>
                    <a:cubicBezTo>
                      <a:pt x="89" y="540"/>
                      <a:pt x="89" y="540"/>
                      <a:pt x="88" y="539"/>
                    </a:cubicBezTo>
                    <a:cubicBezTo>
                      <a:pt x="89" y="539"/>
                      <a:pt x="89" y="538"/>
                      <a:pt x="89" y="537"/>
                    </a:cubicBezTo>
                    <a:cubicBezTo>
                      <a:pt x="89" y="501"/>
                      <a:pt x="89" y="501"/>
                      <a:pt x="89" y="501"/>
                    </a:cubicBezTo>
                    <a:cubicBezTo>
                      <a:pt x="88" y="505"/>
                      <a:pt x="87" y="509"/>
                      <a:pt x="87" y="512"/>
                    </a:cubicBezTo>
                    <a:cubicBezTo>
                      <a:pt x="86" y="510"/>
                      <a:pt x="86" y="509"/>
                      <a:pt x="86" y="509"/>
                    </a:cubicBezTo>
                    <a:cubicBezTo>
                      <a:pt x="87" y="505"/>
                      <a:pt x="88" y="503"/>
                      <a:pt x="89" y="499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89" y="305"/>
                      <a:pt x="89" y="305"/>
                    </a:cubicBezTo>
                    <a:cubicBezTo>
                      <a:pt x="89" y="303"/>
                      <a:pt x="89" y="302"/>
                      <a:pt x="89" y="300"/>
                    </a:cubicBezTo>
                    <a:cubicBezTo>
                      <a:pt x="89" y="263"/>
                      <a:pt x="89" y="263"/>
                      <a:pt x="89" y="263"/>
                    </a:cubicBezTo>
                    <a:cubicBezTo>
                      <a:pt x="89" y="263"/>
                      <a:pt x="89" y="263"/>
                      <a:pt x="89" y="263"/>
                    </a:cubicBezTo>
                    <a:cubicBezTo>
                      <a:pt x="88" y="262"/>
                      <a:pt x="88" y="262"/>
                      <a:pt x="88" y="262"/>
                    </a:cubicBezTo>
                    <a:cubicBezTo>
                      <a:pt x="79" y="262"/>
                      <a:pt x="79" y="261"/>
                      <a:pt x="84" y="245"/>
                    </a:cubicBezTo>
                    <a:cubicBezTo>
                      <a:pt x="70" y="245"/>
                      <a:pt x="70" y="245"/>
                      <a:pt x="70" y="245"/>
                    </a:cubicBezTo>
                    <a:cubicBezTo>
                      <a:pt x="70" y="236"/>
                      <a:pt x="70" y="232"/>
                      <a:pt x="68" y="227"/>
                    </a:cubicBezTo>
                    <a:cubicBezTo>
                      <a:pt x="64" y="217"/>
                      <a:pt x="64" y="216"/>
                      <a:pt x="73" y="212"/>
                    </a:cubicBezTo>
                    <a:cubicBezTo>
                      <a:pt x="73" y="211"/>
                      <a:pt x="74" y="210"/>
                      <a:pt x="74" y="209"/>
                    </a:cubicBezTo>
                    <a:cubicBezTo>
                      <a:pt x="74" y="209"/>
                      <a:pt x="73" y="209"/>
                      <a:pt x="73" y="209"/>
                    </a:cubicBezTo>
                    <a:cubicBezTo>
                      <a:pt x="74" y="204"/>
                      <a:pt x="75" y="199"/>
                      <a:pt x="77" y="193"/>
                    </a:cubicBezTo>
                    <a:cubicBezTo>
                      <a:pt x="76" y="199"/>
                      <a:pt x="75" y="204"/>
                      <a:pt x="74" y="208"/>
                    </a:cubicBezTo>
                    <a:cubicBezTo>
                      <a:pt x="77" y="203"/>
                      <a:pt x="78" y="202"/>
                      <a:pt x="79" y="202"/>
                    </a:cubicBezTo>
                    <a:cubicBezTo>
                      <a:pt x="80" y="202"/>
                      <a:pt x="81" y="203"/>
                      <a:pt x="81" y="205"/>
                    </a:cubicBezTo>
                    <a:cubicBezTo>
                      <a:pt x="81" y="206"/>
                      <a:pt x="80" y="211"/>
                      <a:pt x="78" y="211"/>
                    </a:cubicBezTo>
                    <a:cubicBezTo>
                      <a:pt x="78" y="211"/>
                      <a:pt x="78" y="211"/>
                      <a:pt x="78" y="211"/>
                    </a:cubicBezTo>
                    <a:cubicBezTo>
                      <a:pt x="77" y="211"/>
                      <a:pt x="75" y="210"/>
                      <a:pt x="74" y="210"/>
                    </a:cubicBezTo>
                    <a:cubicBezTo>
                      <a:pt x="73" y="219"/>
                      <a:pt x="73" y="222"/>
                      <a:pt x="74" y="222"/>
                    </a:cubicBezTo>
                    <a:cubicBezTo>
                      <a:pt x="75" y="222"/>
                      <a:pt x="75" y="222"/>
                      <a:pt x="75" y="222"/>
                    </a:cubicBezTo>
                    <a:cubicBezTo>
                      <a:pt x="75" y="222"/>
                      <a:pt x="75" y="222"/>
                      <a:pt x="75" y="222"/>
                    </a:cubicBezTo>
                    <a:cubicBezTo>
                      <a:pt x="76" y="222"/>
                      <a:pt x="77" y="223"/>
                      <a:pt x="78" y="223"/>
                    </a:cubicBezTo>
                    <a:cubicBezTo>
                      <a:pt x="79" y="224"/>
                      <a:pt x="80" y="224"/>
                      <a:pt x="81" y="224"/>
                    </a:cubicBezTo>
                    <a:cubicBezTo>
                      <a:pt x="83" y="224"/>
                      <a:pt x="84" y="222"/>
                      <a:pt x="84" y="214"/>
                    </a:cubicBezTo>
                    <a:cubicBezTo>
                      <a:pt x="84" y="214"/>
                      <a:pt x="84" y="214"/>
                      <a:pt x="85" y="214"/>
                    </a:cubicBezTo>
                    <a:cubicBezTo>
                      <a:pt x="85" y="214"/>
                      <a:pt x="85" y="214"/>
                      <a:pt x="85" y="214"/>
                    </a:cubicBezTo>
                    <a:cubicBezTo>
                      <a:pt x="85" y="214"/>
                      <a:pt x="85" y="214"/>
                      <a:pt x="86" y="214"/>
                    </a:cubicBezTo>
                    <a:cubicBezTo>
                      <a:pt x="86" y="214"/>
                      <a:pt x="87" y="215"/>
                      <a:pt x="87" y="215"/>
                    </a:cubicBezTo>
                    <a:cubicBezTo>
                      <a:pt x="88" y="216"/>
                      <a:pt x="89" y="218"/>
                      <a:pt x="89" y="220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3"/>
                      <a:pt x="88" y="154"/>
                      <a:pt x="88" y="155"/>
                    </a:cubicBezTo>
                    <a:cubicBezTo>
                      <a:pt x="88" y="156"/>
                      <a:pt x="87" y="156"/>
                      <a:pt x="87" y="156"/>
                    </a:cubicBezTo>
                    <a:cubicBezTo>
                      <a:pt x="85" y="156"/>
                      <a:pt x="83" y="154"/>
                      <a:pt x="82" y="152"/>
                    </a:cubicBezTo>
                    <a:cubicBezTo>
                      <a:pt x="81" y="149"/>
                      <a:pt x="82" y="145"/>
                      <a:pt x="82" y="141"/>
                    </a:cubicBezTo>
                    <a:cubicBezTo>
                      <a:pt x="80" y="142"/>
                      <a:pt x="79" y="143"/>
                      <a:pt x="78" y="143"/>
                    </a:cubicBezTo>
                    <a:cubicBezTo>
                      <a:pt x="77" y="143"/>
                      <a:pt x="76" y="142"/>
                      <a:pt x="76" y="141"/>
                    </a:cubicBezTo>
                    <a:cubicBezTo>
                      <a:pt x="72" y="133"/>
                      <a:pt x="78" y="132"/>
                      <a:pt x="77" y="128"/>
                    </a:cubicBezTo>
                    <a:cubicBezTo>
                      <a:pt x="78" y="121"/>
                      <a:pt x="80" y="115"/>
                      <a:pt x="82" y="110"/>
                    </a:cubicBezTo>
                    <a:cubicBezTo>
                      <a:pt x="80" y="120"/>
                      <a:pt x="81" y="123"/>
                      <a:pt x="81" y="123"/>
                    </a:cubicBezTo>
                    <a:cubicBezTo>
                      <a:pt x="82" y="123"/>
                      <a:pt x="82" y="122"/>
                      <a:pt x="82" y="122"/>
                    </a:cubicBezTo>
                    <a:cubicBezTo>
                      <a:pt x="83" y="120"/>
                      <a:pt x="83" y="117"/>
                      <a:pt x="84" y="116"/>
                    </a:cubicBezTo>
                    <a:cubicBezTo>
                      <a:pt x="86" y="114"/>
                      <a:pt x="88" y="114"/>
                      <a:pt x="89" y="113"/>
                    </a:cubicBezTo>
                    <a:cubicBezTo>
                      <a:pt x="89" y="98"/>
                      <a:pt x="89" y="98"/>
                      <a:pt x="89" y="98"/>
                    </a:cubicBezTo>
                    <a:cubicBezTo>
                      <a:pt x="89" y="97"/>
                      <a:pt x="88" y="96"/>
                      <a:pt x="87" y="94"/>
                    </a:cubicBezTo>
                    <a:cubicBezTo>
                      <a:pt x="86" y="99"/>
                      <a:pt x="85" y="104"/>
                      <a:pt x="83" y="107"/>
                    </a:cubicBezTo>
                    <a:cubicBezTo>
                      <a:pt x="82" y="108"/>
                      <a:pt x="82" y="108"/>
                      <a:pt x="82" y="109"/>
                    </a:cubicBezTo>
                    <a:cubicBezTo>
                      <a:pt x="85" y="97"/>
                      <a:pt x="88" y="88"/>
                      <a:pt x="89" y="82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2"/>
                      <a:pt x="88" y="72"/>
                      <a:pt x="87" y="73"/>
                    </a:cubicBezTo>
                    <a:cubicBezTo>
                      <a:pt x="87" y="73"/>
                      <a:pt x="87" y="72"/>
                      <a:pt x="87" y="71"/>
                    </a:cubicBezTo>
                    <a:cubicBezTo>
                      <a:pt x="84" y="89"/>
                      <a:pt x="83" y="101"/>
                      <a:pt x="82" y="109"/>
                    </a:cubicBezTo>
                    <a:cubicBezTo>
                      <a:pt x="80" y="112"/>
                      <a:pt x="77" y="114"/>
                      <a:pt x="75" y="117"/>
                    </a:cubicBezTo>
                    <a:cubicBezTo>
                      <a:pt x="75" y="117"/>
                      <a:pt x="74" y="118"/>
                      <a:pt x="74" y="119"/>
                    </a:cubicBezTo>
                    <a:cubicBezTo>
                      <a:pt x="72" y="126"/>
                      <a:pt x="71" y="128"/>
                      <a:pt x="70" y="128"/>
                    </a:cubicBezTo>
                    <a:cubicBezTo>
                      <a:pt x="70" y="128"/>
                      <a:pt x="70" y="128"/>
                      <a:pt x="70" y="127"/>
                    </a:cubicBezTo>
                    <a:cubicBezTo>
                      <a:pt x="68" y="125"/>
                      <a:pt x="66" y="123"/>
                      <a:pt x="66" y="120"/>
                    </a:cubicBezTo>
                    <a:cubicBezTo>
                      <a:pt x="66" y="118"/>
                      <a:pt x="68" y="113"/>
                      <a:pt x="69" y="112"/>
                    </a:cubicBezTo>
                    <a:cubicBezTo>
                      <a:pt x="73" y="110"/>
                      <a:pt x="75" y="105"/>
                      <a:pt x="77" y="97"/>
                    </a:cubicBezTo>
                    <a:cubicBezTo>
                      <a:pt x="81" y="83"/>
                      <a:pt x="83" y="81"/>
                      <a:pt x="83" y="76"/>
                    </a:cubicBezTo>
                    <a:cubicBezTo>
                      <a:pt x="83" y="74"/>
                      <a:pt x="82" y="73"/>
                      <a:pt x="82" y="73"/>
                    </a:cubicBezTo>
                    <a:cubicBezTo>
                      <a:pt x="81" y="73"/>
                      <a:pt x="81" y="73"/>
                      <a:pt x="81" y="74"/>
                    </a:cubicBezTo>
                    <a:cubicBezTo>
                      <a:pt x="80" y="74"/>
                      <a:pt x="80" y="75"/>
                      <a:pt x="79" y="75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8" y="75"/>
                      <a:pt x="76" y="71"/>
                      <a:pt x="75" y="69"/>
                    </a:cubicBezTo>
                    <a:cubicBezTo>
                      <a:pt x="76" y="67"/>
                      <a:pt x="77" y="64"/>
                      <a:pt x="78" y="61"/>
                    </a:cubicBezTo>
                    <a:cubicBezTo>
                      <a:pt x="79" y="63"/>
                      <a:pt x="80" y="64"/>
                      <a:pt x="81" y="64"/>
                    </a:cubicBezTo>
                    <a:cubicBezTo>
                      <a:pt x="82" y="64"/>
                      <a:pt x="83" y="63"/>
                      <a:pt x="84" y="62"/>
                    </a:cubicBezTo>
                    <a:cubicBezTo>
                      <a:pt x="85" y="61"/>
                      <a:pt x="86" y="60"/>
                      <a:pt x="87" y="60"/>
                    </a:cubicBezTo>
                    <a:cubicBezTo>
                      <a:pt x="88" y="60"/>
                      <a:pt x="88" y="60"/>
                      <a:pt x="88" y="61"/>
                    </a:cubicBezTo>
                    <a:cubicBezTo>
                      <a:pt x="88" y="63"/>
                      <a:pt x="88" y="65"/>
                      <a:pt x="87" y="67"/>
                    </a:cubicBezTo>
                    <a:cubicBezTo>
                      <a:pt x="88" y="67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9" y="67"/>
                      <a:pt x="89" y="67"/>
                      <a:pt x="89" y="67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5"/>
                      <a:pt x="88" y="55"/>
                      <a:pt x="87" y="56"/>
                    </a:cubicBezTo>
                    <a:cubicBezTo>
                      <a:pt x="87" y="55"/>
                      <a:pt x="87" y="53"/>
                      <a:pt x="86" y="51"/>
                    </a:cubicBezTo>
                    <a:cubicBezTo>
                      <a:pt x="87" y="51"/>
                      <a:pt x="88" y="50"/>
                      <a:pt x="88" y="50"/>
                    </a:cubicBezTo>
                    <a:cubicBezTo>
                      <a:pt x="88" y="50"/>
                      <a:pt x="89" y="50"/>
                      <a:pt x="89" y="50"/>
                    </a:cubicBezTo>
                    <a:cubicBezTo>
                      <a:pt x="89" y="50"/>
                      <a:pt x="89" y="50"/>
                      <a:pt x="89" y="50"/>
                    </a:cubicBezTo>
                    <a:cubicBezTo>
                      <a:pt x="89" y="29"/>
                      <a:pt x="89" y="29"/>
                      <a:pt x="89" y="29"/>
                    </a:cubicBezTo>
                    <a:cubicBezTo>
                      <a:pt x="88" y="29"/>
                      <a:pt x="87" y="28"/>
                      <a:pt x="86" y="28"/>
                    </a:cubicBezTo>
                    <a:cubicBezTo>
                      <a:pt x="84" y="28"/>
                      <a:pt x="83" y="31"/>
                      <a:pt x="82" y="36"/>
                    </a:cubicBezTo>
                    <a:cubicBezTo>
                      <a:pt x="82" y="40"/>
                      <a:pt x="81" y="42"/>
                      <a:pt x="79" y="42"/>
                    </a:cubicBezTo>
                    <a:cubicBezTo>
                      <a:pt x="77" y="42"/>
                      <a:pt x="76" y="40"/>
                      <a:pt x="75" y="35"/>
                    </a:cubicBezTo>
                    <a:cubicBezTo>
                      <a:pt x="74" y="24"/>
                      <a:pt x="69" y="18"/>
                      <a:pt x="65" y="11"/>
                    </a:cubicBezTo>
                    <a:cubicBezTo>
                      <a:pt x="63" y="6"/>
                      <a:pt x="62" y="3"/>
                      <a:pt x="6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7" name="Freeform 3704">
                <a:extLst>
                  <a:ext uri="{FF2B5EF4-FFF2-40B4-BE49-F238E27FC236}">
                    <a16:creationId xmlns:a16="http://schemas.microsoft.com/office/drawing/2014/main" id="{FBC43C78-DC6D-4F42-B99A-4C8E26048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54" y="2256"/>
                <a:ext cx="182" cy="1048"/>
              </a:xfrm>
              <a:custGeom>
                <a:avLst/>
                <a:gdLst>
                  <a:gd name="T0" fmla="*/ 176 w 213"/>
                  <a:gd name="T1" fmla="*/ 1168 h 1231"/>
                  <a:gd name="T2" fmla="*/ 156 w 213"/>
                  <a:gd name="T3" fmla="*/ 1077 h 1231"/>
                  <a:gd name="T4" fmla="*/ 153 w 213"/>
                  <a:gd name="T5" fmla="*/ 934 h 1231"/>
                  <a:gd name="T6" fmla="*/ 173 w 213"/>
                  <a:gd name="T7" fmla="*/ 895 h 1231"/>
                  <a:gd name="T8" fmla="*/ 168 w 213"/>
                  <a:gd name="T9" fmla="*/ 873 h 1231"/>
                  <a:gd name="T10" fmla="*/ 161 w 213"/>
                  <a:gd name="T11" fmla="*/ 834 h 1231"/>
                  <a:gd name="T12" fmla="*/ 168 w 213"/>
                  <a:gd name="T13" fmla="*/ 747 h 1231"/>
                  <a:gd name="T14" fmla="*/ 150 w 213"/>
                  <a:gd name="T15" fmla="*/ 776 h 1231"/>
                  <a:gd name="T16" fmla="*/ 152 w 213"/>
                  <a:gd name="T17" fmla="*/ 983 h 1231"/>
                  <a:gd name="T18" fmla="*/ 162 w 213"/>
                  <a:gd name="T19" fmla="*/ 1098 h 1231"/>
                  <a:gd name="T20" fmla="*/ 153 w 213"/>
                  <a:gd name="T21" fmla="*/ 1144 h 1231"/>
                  <a:gd name="T22" fmla="*/ 179 w 213"/>
                  <a:gd name="T23" fmla="*/ 1213 h 1231"/>
                  <a:gd name="T24" fmla="*/ 180 w 213"/>
                  <a:gd name="T25" fmla="*/ 1162 h 1231"/>
                  <a:gd name="T26" fmla="*/ 186 w 213"/>
                  <a:gd name="T27" fmla="*/ 1112 h 1231"/>
                  <a:gd name="T28" fmla="*/ 174 w 213"/>
                  <a:gd name="T29" fmla="*/ 1097 h 1231"/>
                  <a:gd name="T30" fmla="*/ 175 w 213"/>
                  <a:gd name="T31" fmla="*/ 1009 h 1231"/>
                  <a:gd name="T32" fmla="*/ 156 w 213"/>
                  <a:gd name="T33" fmla="*/ 961 h 1231"/>
                  <a:gd name="T34" fmla="*/ 181 w 213"/>
                  <a:gd name="T35" fmla="*/ 927 h 1231"/>
                  <a:gd name="T36" fmla="*/ 178 w 213"/>
                  <a:gd name="T37" fmla="*/ 876 h 1231"/>
                  <a:gd name="T38" fmla="*/ 168 w 213"/>
                  <a:gd name="T39" fmla="*/ 809 h 1231"/>
                  <a:gd name="T40" fmla="*/ 166 w 213"/>
                  <a:gd name="T41" fmla="*/ 721 h 1231"/>
                  <a:gd name="T42" fmla="*/ 151 w 213"/>
                  <a:gd name="T43" fmla="*/ 624 h 1231"/>
                  <a:gd name="T44" fmla="*/ 67 w 213"/>
                  <a:gd name="T45" fmla="*/ 639 h 1231"/>
                  <a:gd name="T46" fmla="*/ 73 w 213"/>
                  <a:gd name="T47" fmla="*/ 668 h 1231"/>
                  <a:gd name="T48" fmla="*/ 154 w 213"/>
                  <a:gd name="T49" fmla="*/ 540 h 1231"/>
                  <a:gd name="T50" fmla="*/ 158 w 213"/>
                  <a:gd name="T51" fmla="*/ 534 h 1231"/>
                  <a:gd name="T52" fmla="*/ 69 w 213"/>
                  <a:gd name="T53" fmla="*/ 488 h 1231"/>
                  <a:gd name="T54" fmla="*/ 63 w 213"/>
                  <a:gd name="T55" fmla="*/ 449 h 1231"/>
                  <a:gd name="T56" fmla="*/ 44 w 213"/>
                  <a:gd name="T57" fmla="*/ 539 h 1231"/>
                  <a:gd name="T58" fmla="*/ 36 w 213"/>
                  <a:gd name="T59" fmla="*/ 588 h 1231"/>
                  <a:gd name="T60" fmla="*/ 74 w 213"/>
                  <a:gd name="T61" fmla="*/ 431 h 1231"/>
                  <a:gd name="T62" fmla="*/ 179 w 213"/>
                  <a:gd name="T63" fmla="*/ 422 h 1231"/>
                  <a:gd name="T64" fmla="*/ 157 w 213"/>
                  <a:gd name="T65" fmla="*/ 381 h 1231"/>
                  <a:gd name="T66" fmla="*/ 150 w 213"/>
                  <a:gd name="T67" fmla="*/ 462 h 1231"/>
                  <a:gd name="T68" fmla="*/ 167 w 213"/>
                  <a:gd name="T69" fmla="*/ 489 h 1231"/>
                  <a:gd name="T70" fmla="*/ 186 w 213"/>
                  <a:gd name="T71" fmla="*/ 490 h 1231"/>
                  <a:gd name="T72" fmla="*/ 186 w 213"/>
                  <a:gd name="T73" fmla="*/ 439 h 1231"/>
                  <a:gd name="T74" fmla="*/ 204 w 213"/>
                  <a:gd name="T75" fmla="*/ 396 h 1231"/>
                  <a:gd name="T76" fmla="*/ 181 w 213"/>
                  <a:gd name="T77" fmla="*/ 402 h 1231"/>
                  <a:gd name="T78" fmla="*/ 34 w 213"/>
                  <a:gd name="T79" fmla="*/ 230 h 1231"/>
                  <a:gd name="T80" fmla="*/ 35 w 213"/>
                  <a:gd name="T81" fmla="*/ 445 h 1231"/>
                  <a:gd name="T82" fmla="*/ 66 w 213"/>
                  <a:gd name="T83" fmla="*/ 362 h 1231"/>
                  <a:gd name="T84" fmla="*/ 46 w 213"/>
                  <a:gd name="T85" fmla="*/ 269 h 1231"/>
                  <a:gd name="T86" fmla="*/ 39 w 213"/>
                  <a:gd name="T87" fmla="*/ 170 h 1231"/>
                  <a:gd name="T88" fmla="*/ 59 w 213"/>
                  <a:gd name="T89" fmla="*/ 203 h 1231"/>
                  <a:gd name="T90" fmla="*/ 30 w 213"/>
                  <a:gd name="T91" fmla="*/ 235 h 1231"/>
                  <a:gd name="T92" fmla="*/ 33 w 213"/>
                  <a:gd name="T93" fmla="*/ 152 h 1231"/>
                  <a:gd name="T94" fmla="*/ 48 w 213"/>
                  <a:gd name="T95" fmla="*/ 96 h 1231"/>
                  <a:gd name="T96" fmla="*/ 53 w 213"/>
                  <a:gd name="T97" fmla="*/ 53 h 1231"/>
                  <a:gd name="T98" fmla="*/ 36 w 213"/>
                  <a:gd name="T99" fmla="*/ 24 h 1231"/>
                  <a:gd name="T100" fmla="*/ 50 w 213"/>
                  <a:gd name="T101" fmla="*/ 1 h 1231"/>
                  <a:gd name="T102" fmla="*/ 14 w 213"/>
                  <a:gd name="T103" fmla="*/ 41 h 1231"/>
                  <a:gd name="T104" fmla="*/ 30 w 213"/>
                  <a:gd name="T105" fmla="*/ 118 h 1231"/>
                  <a:gd name="T106" fmla="*/ 22 w 213"/>
                  <a:gd name="T107" fmla="*/ 185 h 1231"/>
                  <a:gd name="T108" fmla="*/ 52 w 213"/>
                  <a:gd name="T109" fmla="*/ 387 h 1231"/>
                  <a:gd name="T110" fmla="*/ 24 w 213"/>
                  <a:gd name="T111" fmla="*/ 438 h 1231"/>
                  <a:gd name="T112" fmla="*/ 61 w 213"/>
                  <a:gd name="T113" fmla="*/ 387 h 1231"/>
                  <a:gd name="T114" fmla="*/ 42 w 213"/>
                  <a:gd name="T115" fmla="*/ 303 h 1231"/>
                  <a:gd name="T116" fmla="*/ 70 w 213"/>
                  <a:gd name="T117" fmla="*/ 275 h 1231"/>
                  <a:gd name="T118" fmla="*/ 74 w 213"/>
                  <a:gd name="T119" fmla="*/ 155 h 1231"/>
                  <a:gd name="T120" fmla="*/ 57 w 213"/>
                  <a:gd name="T121" fmla="*/ 134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3" h="1231">
                    <a:moveTo>
                      <a:pt x="173" y="1205"/>
                    </a:moveTo>
                    <a:cubicBezTo>
                      <a:pt x="173" y="1205"/>
                      <a:pt x="173" y="1205"/>
                      <a:pt x="173" y="1205"/>
                    </a:cubicBezTo>
                    <a:cubicBezTo>
                      <a:pt x="172" y="1204"/>
                      <a:pt x="171" y="1203"/>
                      <a:pt x="171" y="1203"/>
                    </a:cubicBezTo>
                    <a:cubicBezTo>
                      <a:pt x="171" y="1202"/>
                      <a:pt x="171" y="1202"/>
                      <a:pt x="172" y="1201"/>
                    </a:cubicBezTo>
                    <a:cubicBezTo>
                      <a:pt x="172" y="1201"/>
                      <a:pt x="173" y="1202"/>
                      <a:pt x="173" y="1203"/>
                    </a:cubicBezTo>
                    <a:cubicBezTo>
                      <a:pt x="173" y="1203"/>
                      <a:pt x="173" y="1205"/>
                      <a:pt x="173" y="1205"/>
                    </a:cubicBezTo>
                    <a:moveTo>
                      <a:pt x="181" y="1184"/>
                    </a:moveTo>
                    <a:cubicBezTo>
                      <a:pt x="181" y="1184"/>
                      <a:pt x="180" y="1184"/>
                      <a:pt x="180" y="1183"/>
                    </a:cubicBezTo>
                    <a:cubicBezTo>
                      <a:pt x="180" y="1183"/>
                      <a:pt x="179" y="1181"/>
                      <a:pt x="179" y="1180"/>
                    </a:cubicBezTo>
                    <a:cubicBezTo>
                      <a:pt x="180" y="1179"/>
                      <a:pt x="181" y="1179"/>
                      <a:pt x="182" y="1179"/>
                    </a:cubicBezTo>
                    <a:cubicBezTo>
                      <a:pt x="182" y="1179"/>
                      <a:pt x="182" y="1179"/>
                      <a:pt x="182" y="1179"/>
                    </a:cubicBezTo>
                    <a:cubicBezTo>
                      <a:pt x="183" y="1179"/>
                      <a:pt x="183" y="1181"/>
                      <a:pt x="183" y="1183"/>
                    </a:cubicBezTo>
                    <a:cubicBezTo>
                      <a:pt x="182" y="1183"/>
                      <a:pt x="182" y="1184"/>
                      <a:pt x="181" y="1184"/>
                    </a:cubicBezTo>
                    <a:moveTo>
                      <a:pt x="173" y="1172"/>
                    </a:moveTo>
                    <a:cubicBezTo>
                      <a:pt x="173" y="1172"/>
                      <a:pt x="173" y="1172"/>
                      <a:pt x="173" y="1172"/>
                    </a:cubicBezTo>
                    <a:cubicBezTo>
                      <a:pt x="172" y="1170"/>
                      <a:pt x="171" y="1168"/>
                      <a:pt x="171" y="1165"/>
                    </a:cubicBezTo>
                    <a:cubicBezTo>
                      <a:pt x="171" y="1164"/>
                      <a:pt x="172" y="1162"/>
                      <a:pt x="172" y="1161"/>
                    </a:cubicBezTo>
                    <a:cubicBezTo>
                      <a:pt x="173" y="1163"/>
                      <a:pt x="175" y="1166"/>
                      <a:pt x="176" y="1168"/>
                    </a:cubicBezTo>
                    <a:cubicBezTo>
                      <a:pt x="175" y="1170"/>
                      <a:pt x="174" y="1172"/>
                      <a:pt x="173" y="1172"/>
                    </a:cubicBezTo>
                    <a:moveTo>
                      <a:pt x="165" y="1159"/>
                    </a:moveTo>
                    <a:cubicBezTo>
                      <a:pt x="165" y="1159"/>
                      <a:pt x="164" y="1159"/>
                      <a:pt x="164" y="1159"/>
                    </a:cubicBezTo>
                    <a:cubicBezTo>
                      <a:pt x="163" y="1158"/>
                      <a:pt x="161" y="1155"/>
                      <a:pt x="160" y="1152"/>
                    </a:cubicBezTo>
                    <a:cubicBezTo>
                      <a:pt x="161" y="1150"/>
                      <a:pt x="162" y="1145"/>
                      <a:pt x="164" y="1145"/>
                    </a:cubicBezTo>
                    <a:cubicBezTo>
                      <a:pt x="164" y="1145"/>
                      <a:pt x="164" y="1145"/>
                      <a:pt x="164" y="1145"/>
                    </a:cubicBezTo>
                    <a:cubicBezTo>
                      <a:pt x="165" y="1145"/>
                      <a:pt x="166" y="1149"/>
                      <a:pt x="169" y="1155"/>
                    </a:cubicBezTo>
                    <a:cubicBezTo>
                      <a:pt x="168" y="1156"/>
                      <a:pt x="166" y="1159"/>
                      <a:pt x="165" y="1159"/>
                    </a:cubicBezTo>
                    <a:moveTo>
                      <a:pt x="173" y="1071"/>
                    </a:moveTo>
                    <a:cubicBezTo>
                      <a:pt x="172" y="1069"/>
                      <a:pt x="171" y="1067"/>
                      <a:pt x="171" y="1065"/>
                    </a:cubicBezTo>
                    <a:cubicBezTo>
                      <a:pt x="172" y="1063"/>
                      <a:pt x="172" y="1062"/>
                      <a:pt x="173" y="1060"/>
                    </a:cubicBezTo>
                    <a:cubicBezTo>
                      <a:pt x="173" y="1062"/>
                      <a:pt x="174" y="1065"/>
                      <a:pt x="174" y="1067"/>
                    </a:cubicBezTo>
                    <a:cubicBezTo>
                      <a:pt x="174" y="1068"/>
                      <a:pt x="173" y="1070"/>
                      <a:pt x="173" y="1071"/>
                    </a:cubicBezTo>
                    <a:moveTo>
                      <a:pt x="156" y="1077"/>
                    </a:moveTo>
                    <a:cubicBezTo>
                      <a:pt x="155" y="1074"/>
                      <a:pt x="155" y="1070"/>
                      <a:pt x="154" y="1067"/>
                    </a:cubicBezTo>
                    <a:cubicBezTo>
                      <a:pt x="155" y="1065"/>
                      <a:pt x="155" y="1062"/>
                      <a:pt x="156" y="1060"/>
                    </a:cubicBezTo>
                    <a:cubicBezTo>
                      <a:pt x="157" y="1063"/>
                      <a:pt x="159" y="1066"/>
                      <a:pt x="159" y="1070"/>
                    </a:cubicBezTo>
                    <a:cubicBezTo>
                      <a:pt x="159" y="1071"/>
                      <a:pt x="157" y="1074"/>
                      <a:pt x="156" y="1077"/>
                    </a:cubicBezTo>
                    <a:moveTo>
                      <a:pt x="166" y="1054"/>
                    </a:moveTo>
                    <a:cubicBezTo>
                      <a:pt x="166" y="1054"/>
                      <a:pt x="166" y="1054"/>
                      <a:pt x="166" y="1054"/>
                    </a:cubicBezTo>
                    <a:cubicBezTo>
                      <a:pt x="165" y="1052"/>
                      <a:pt x="164" y="1050"/>
                      <a:pt x="163" y="1047"/>
                    </a:cubicBezTo>
                    <a:cubicBezTo>
                      <a:pt x="163" y="1047"/>
                      <a:pt x="164" y="1045"/>
                      <a:pt x="164" y="1043"/>
                    </a:cubicBezTo>
                    <a:cubicBezTo>
                      <a:pt x="166" y="1046"/>
                      <a:pt x="167" y="1048"/>
                      <a:pt x="168" y="1051"/>
                    </a:cubicBezTo>
                    <a:cubicBezTo>
                      <a:pt x="167" y="1052"/>
                      <a:pt x="166" y="1054"/>
                      <a:pt x="166" y="1054"/>
                    </a:cubicBezTo>
                    <a:moveTo>
                      <a:pt x="156" y="1043"/>
                    </a:moveTo>
                    <a:cubicBezTo>
                      <a:pt x="156" y="1042"/>
                      <a:pt x="155" y="1040"/>
                      <a:pt x="155" y="1039"/>
                    </a:cubicBezTo>
                    <a:cubicBezTo>
                      <a:pt x="155" y="1035"/>
                      <a:pt x="156" y="1030"/>
                      <a:pt x="156" y="1023"/>
                    </a:cubicBezTo>
                    <a:cubicBezTo>
                      <a:pt x="159" y="1027"/>
                      <a:pt x="160" y="1030"/>
                      <a:pt x="160" y="1030"/>
                    </a:cubicBezTo>
                    <a:cubicBezTo>
                      <a:pt x="159" y="1035"/>
                      <a:pt x="157" y="1039"/>
                      <a:pt x="156" y="1043"/>
                    </a:cubicBezTo>
                    <a:moveTo>
                      <a:pt x="174" y="937"/>
                    </a:moveTo>
                    <a:cubicBezTo>
                      <a:pt x="173" y="935"/>
                      <a:pt x="173" y="935"/>
                      <a:pt x="173" y="935"/>
                    </a:cubicBezTo>
                    <a:cubicBezTo>
                      <a:pt x="173" y="934"/>
                      <a:pt x="173" y="933"/>
                      <a:pt x="174" y="931"/>
                    </a:cubicBezTo>
                    <a:cubicBezTo>
                      <a:pt x="174" y="932"/>
                      <a:pt x="175" y="933"/>
                      <a:pt x="175" y="933"/>
                    </a:cubicBezTo>
                    <a:cubicBezTo>
                      <a:pt x="174" y="935"/>
                      <a:pt x="174" y="936"/>
                      <a:pt x="174" y="937"/>
                    </a:cubicBezTo>
                    <a:moveTo>
                      <a:pt x="159" y="943"/>
                    </a:moveTo>
                    <a:cubicBezTo>
                      <a:pt x="157" y="940"/>
                      <a:pt x="155" y="937"/>
                      <a:pt x="153" y="934"/>
                    </a:cubicBezTo>
                    <a:cubicBezTo>
                      <a:pt x="155" y="931"/>
                      <a:pt x="156" y="928"/>
                      <a:pt x="158" y="926"/>
                    </a:cubicBezTo>
                    <a:cubicBezTo>
                      <a:pt x="158" y="926"/>
                      <a:pt x="159" y="926"/>
                      <a:pt x="159" y="926"/>
                    </a:cubicBezTo>
                    <a:cubicBezTo>
                      <a:pt x="159" y="926"/>
                      <a:pt x="161" y="928"/>
                      <a:pt x="162" y="929"/>
                    </a:cubicBezTo>
                    <a:cubicBezTo>
                      <a:pt x="160" y="938"/>
                      <a:pt x="159" y="940"/>
                      <a:pt x="159" y="943"/>
                    </a:cubicBezTo>
                    <a:moveTo>
                      <a:pt x="164" y="925"/>
                    </a:moveTo>
                    <a:cubicBezTo>
                      <a:pt x="165" y="920"/>
                      <a:pt x="166" y="918"/>
                      <a:pt x="167" y="918"/>
                    </a:cubicBezTo>
                    <a:cubicBezTo>
                      <a:pt x="167" y="918"/>
                      <a:pt x="167" y="920"/>
                      <a:pt x="167" y="922"/>
                    </a:cubicBezTo>
                    <a:cubicBezTo>
                      <a:pt x="166" y="923"/>
                      <a:pt x="165" y="924"/>
                      <a:pt x="164" y="925"/>
                    </a:cubicBezTo>
                    <a:moveTo>
                      <a:pt x="162" y="926"/>
                    </a:moveTo>
                    <a:cubicBezTo>
                      <a:pt x="162" y="926"/>
                      <a:pt x="161" y="926"/>
                      <a:pt x="161" y="926"/>
                    </a:cubicBezTo>
                    <a:cubicBezTo>
                      <a:pt x="162" y="922"/>
                      <a:pt x="162" y="918"/>
                      <a:pt x="163" y="914"/>
                    </a:cubicBezTo>
                    <a:cubicBezTo>
                      <a:pt x="163" y="912"/>
                      <a:pt x="165" y="911"/>
                      <a:pt x="167" y="907"/>
                    </a:cubicBezTo>
                    <a:cubicBezTo>
                      <a:pt x="165" y="915"/>
                      <a:pt x="164" y="921"/>
                      <a:pt x="163" y="925"/>
                    </a:cubicBezTo>
                    <a:cubicBezTo>
                      <a:pt x="163" y="926"/>
                      <a:pt x="163" y="926"/>
                      <a:pt x="162" y="926"/>
                    </a:cubicBezTo>
                    <a:cubicBezTo>
                      <a:pt x="162" y="926"/>
                      <a:pt x="162" y="926"/>
                      <a:pt x="162" y="926"/>
                    </a:cubicBezTo>
                    <a:moveTo>
                      <a:pt x="175" y="903"/>
                    </a:moveTo>
                    <a:cubicBezTo>
                      <a:pt x="175" y="903"/>
                      <a:pt x="175" y="903"/>
                      <a:pt x="175" y="903"/>
                    </a:cubicBezTo>
                    <a:cubicBezTo>
                      <a:pt x="174" y="901"/>
                      <a:pt x="173" y="898"/>
                      <a:pt x="173" y="895"/>
                    </a:cubicBezTo>
                    <a:cubicBezTo>
                      <a:pt x="173" y="895"/>
                      <a:pt x="174" y="894"/>
                      <a:pt x="174" y="893"/>
                    </a:cubicBezTo>
                    <a:cubicBezTo>
                      <a:pt x="176" y="896"/>
                      <a:pt x="177" y="898"/>
                      <a:pt x="178" y="901"/>
                    </a:cubicBezTo>
                    <a:cubicBezTo>
                      <a:pt x="177" y="902"/>
                      <a:pt x="176" y="903"/>
                      <a:pt x="175" y="903"/>
                    </a:cubicBezTo>
                    <a:moveTo>
                      <a:pt x="158" y="909"/>
                    </a:moveTo>
                    <a:cubicBezTo>
                      <a:pt x="155" y="909"/>
                      <a:pt x="156" y="902"/>
                      <a:pt x="156" y="899"/>
                    </a:cubicBezTo>
                    <a:cubicBezTo>
                      <a:pt x="156" y="896"/>
                      <a:pt x="158" y="893"/>
                      <a:pt x="159" y="892"/>
                    </a:cubicBezTo>
                    <a:cubicBezTo>
                      <a:pt x="159" y="892"/>
                      <a:pt x="160" y="892"/>
                      <a:pt x="160" y="892"/>
                    </a:cubicBezTo>
                    <a:cubicBezTo>
                      <a:pt x="162" y="892"/>
                      <a:pt x="161" y="896"/>
                      <a:pt x="162" y="900"/>
                    </a:cubicBezTo>
                    <a:cubicBezTo>
                      <a:pt x="160" y="907"/>
                      <a:pt x="159" y="909"/>
                      <a:pt x="158" y="909"/>
                    </a:cubicBezTo>
                    <a:cubicBezTo>
                      <a:pt x="158" y="909"/>
                      <a:pt x="158" y="909"/>
                      <a:pt x="158" y="909"/>
                    </a:cubicBezTo>
                    <a:moveTo>
                      <a:pt x="165" y="891"/>
                    </a:moveTo>
                    <a:cubicBezTo>
                      <a:pt x="168" y="883"/>
                      <a:pt x="169" y="881"/>
                      <a:pt x="170" y="881"/>
                    </a:cubicBezTo>
                    <a:cubicBezTo>
                      <a:pt x="170" y="881"/>
                      <a:pt x="170" y="881"/>
                      <a:pt x="170" y="882"/>
                    </a:cubicBezTo>
                    <a:cubicBezTo>
                      <a:pt x="169" y="885"/>
                      <a:pt x="168" y="888"/>
                      <a:pt x="167" y="890"/>
                    </a:cubicBezTo>
                    <a:cubicBezTo>
                      <a:pt x="166" y="891"/>
                      <a:pt x="166" y="891"/>
                      <a:pt x="165" y="891"/>
                    </a:cubicBezTo>
                    <a:moveTo>
                      <a:pt x="161" y="892"/>
                    </a:moveTo>
                    <a:cubicBezTo>
                      <a:pt x="162" y="889"/>
                      <a:pt x="162" y="885"/>
                      <a:pt x="163" y="882"/>
                    </a:cubicBezTo>
                    <a:cubicBezTo>
                      <a:pt x="164" y="879"/>
                      <a:pt x="166" y="877"/>
                      <a:pt x="168" y="873"/>
                    </a:cubicBezTo>
                    <a:cubicBezTo>
                      <a:pt x="166" y="881"/>
                      <a:pt x="165" y="887"/>
                      <a:pt x="164" y="892"/>
                    </a:cubicBezTo>
                    <a:cubicBezTo>
                      <a:pt x="163" y="892"/>
                      <a:pt x="162" y="892"/>
                      <a:pt x="161" y="892"/>
                    </a:cubicBezTo>
                    <a:moveTo>
                      <a:pt x="157" y="877"/>
                    </a:moveTo>
                    <a:cubicBezTo>
                      <a:pt x="157" y="871"/>
                      <a:pt x="156" y="866"/>
                      <a:pt x="156" y="862"/>
                    </a:cubicBezTo>
                    <a:cubicBezTo>
                      <a:pt x="156" y="861"/>
                      <a:pt x="158" y="859"/>
                      <a:pt x="159" y="859"/>
                    </a:cubicBezTo>
                    <a:cubicBezTo>
                      <a:pt x="159" y="859"/>
                      <a:pt x="159" y="859"/>
                      <a:pt x="160" y="859"/>
                    </a:cubicBezTo>
                    <a:cubicBezTo>
                      <a:pt x="163" y="861"/>
                      <a:pt x="161" y="868"/>
                      <a:pt x="161" y="873"/>
                    </a:cubicBezTo>
                    <a:cubicBezTo>
                      <a:pt x="161" y="873"/>
                      <a:pt x="159" y="875"/>
                      <a:pt x="157" y="877"/>
                    </a:cubicBezTo>
                    <a:moveTo>
                      <a:pt x="169" y="859"/>
                    </a:moveTo>
                    <a:cubicBezTo>
                      <a:pt x="167" y="855"/>
                      <a:pt x="166" y="853"/>
                      <a:pt x="165" y="850"/>
                    </a:cubicBezTo>
                    <a:cubicBezTo>
                      <a:pt x="168" y="843"/>
                      <a:pt x="168" y="843"/>
                      <a:pt x="168" y="843"/>
                    </a:cubicBezTo>
                    <a:cubicBezTo>
                      <a:pt x="169" y="846"/>
                      <a:pt x="170" y="850"/>
                      <a:pt x="170" y="853"/>
                    </a:cubicBezTo>
                    <a:cubicBezTo>
                      <a:pt x="170" y="855"/>
                      <a:pt x="169" y="857"/>
                      <a:pt x="169" y="859"/>
                    </a:cubicBezTo>
                    <a:moveTo>
                      <a:pt x="158" y="837"/>
                    </a:moveTo>
                    <a:cubicBezTo>
                      <a:pt x="158" y="837"/>
                      <a:pt x="157" y="835"/>
                      <a:pt x="157" y="833"/>
                    </a:cubicBezTo>
                    <a:cubicBezTo>
                      <a:pt x="157" y="832"/>
                      <a:pt x="158" y="831"/>
                      <a:pt x="159" y="831"/>
                    </a:cubicBezTo>
                    <a:cubicBezTo>
                      <a:pt x="159" y="831"/>
                      <a:pt x="159" y="831"/>
                      <a:pt x="159" y="831"/>
                    </a:cubicBezTo>
                    <a:cubicBezTo>
                      <a:pt x="160" y="831"/>
                      <a:pt x="161" y="833"/>
                      <a:pt x="161" y="834"/>
                    </a:cubicBezTo>
                    <a:cubicBezTo>
                      <a:pt x="161" y="835"/>
                      <a:pt x="160" y="836"/>
                      <a:pt x="158" y="837"/>
                    </a:cubicBezTo>
                    <a:moveTo>
                      <a:pt x="159" y="808"/>
                    </a:moveTo>
                    <a:cubicBezTo>
                      <a:pt x="159" y="808"/>
                      <a:pt x="159" y="808"/>
                      <a:pt x="159" y="808"/>
                    </a:cubicBezTo>
                    <a:cubicBezTo>
                      <a:pt x="157" y="807"/>
                      <a:pt x="156" y="803"/>
                      <a:pt x="154" y="800"/>
                    </a:cubicBezTo>
                    <a:cubicBezTo>
                      <a:pt x="156" y="797"/>
                      <a:pt x="158" y="794"/>
                      <a:pt x="160" y="792"/>
                    </a:cubicBezTo>
                    <a:cubicBezTo>
                      <a:pt x="160" y="792"/>
                      <a:pt x="160" y="792"/>
                      <a:pt x="160" y="792"/>
                    </a:cubicBezTo>
                    <a:cubicBezTo>
                      <a:pt x="161" y="792"/>
                      <a:pt x="162" y="796"/>
                      <a:pt x="163" y="800"/>
                    </a:cubicBezTo>
                    <a:cubicBezTo>
                      <a:pt x="162" y="803"/>
                      <a:pt x="160" y="808"/>
                      <a:pt x="159" y="808"/>
                    </a:cubicBezTo>
                    <a:moveTo>
                      <a:pt x="160" y="775"/>
                    </a:moveTo>
                    <a:cubicBezTo>
                      <a:pt x="160" y="775"/>
                      <a:pt x="160" y="775"/>
                      <a:pt x="160" y="774"/>
                    </a:cubicBezTo>
                    <a:cubicBezTo>
                      <a:pt x="158" y="772"/>
                      <a:pt x="156" y="768"/>
                      <a:pt x="155" y="765"/>
                    </a:cubicBezTo>
                    <a:cubicBezTo>
                      <a:pt x="156" y="765"/>
                      <a:pt x="158" y="764"/>
                      <a:pt x="159" y="764"/>
                    </a:cubicBezTo>
                    <a:cubicBezTo>
                      <a:pt x="159" y="764"/>
                      <a:pt x="159" y="764"/>
                      <a:pt x="160" y="764"/>
                    </a:cubicBezTo>
                    <a:cubicBezTo>
                      <a:pt x="161" y="764"/>
                      <a:pt x="162" y="767"/>
                      <a:pt x="164" y="770"/>
                    </a:cubicBezTo>
                    <a:cubicBezTo>
                      <a:pt x="162" y="772"/>
                      <a:pt x="161" y="775"/>
                      <a:pt x="160" y="775"/>
                    </a:cubicBezTo>
                    <a:moveTo>
                      <a:pt x="167" y="754"/>
                    </a:moveTo>
                    <a:cubicBezTo>
                      <a:pt x="167" y="753"/>
                      <a:pt x="166" y="751"/>
                      <a:pt x="166" y="749"/>
                    </a:cubicBezTo>
                    <a:cubicBezTo>
                      <a:pt x="167" y="748"/>
                      <a:pt x="167" y="747"/>
                      <a:pt x="168" y="747"/>
                    </a:cubicBezTo>
                    <a:cubicBezTo>
                      <a:pt x="168" y="747"/>
                      <a:pt x="168" y="747"/>
                      <a:pt x="168" y="747"/>
                    </a:cubicBezTo>
                    <a:cubicBezTo>
                      <a:pt x="169" y="747"/>
                      <a:pt x="170" y="749"/>
                      <a:pt x="171" y="751"/>
                    </a:cubicBezTo>
                    <a:cubicBezTo>
                      <a:pt x="170" y="751"/>
                      <a:pt x="169" y="752"/>
                      <a:pt x="167" y="754"/>
                    </a:cubicBezTo>
                    <a:moveTo>
                      <a:pt x="159" y="741"/>
                    </a:moveTo>
                    <a:cubicBezTo>
                      <a:pt x="158" y="740"/>
                      <a:pt x="157" y="738"/>
                      <a:pt x="157" y="737"/>
                    </a:cubicBezTo>
                    <a:cubicBezTo>
                      <a:pt x="158" y="732"/>
                      <a:pt x="158" y="728"/>
                      <a:pt x="159" y="721"/>
                    </a:cubicBezTo>
                    <a:cubicBezTo>
                      <a:pt x="161" y="725"/>
                      <a:pt x="163" y="728"/>
                      <a:pt x="163" y="728"/>
                    </a:cubicBezTo>
                    <a:cubicBezTo>
                      <a:pt x="162" y="733"/>
                      <a:pt x="160" y="737"/>
                      <a:pt x="159" y="741"/>
                    </a:cubicBezTo>
                    <a:moveTo>
                      <a:pt x="153" y="691"/>
                    </a:moveTo>
                    <a:cubicBezTo>
                      <a:pt x="153" y="691"/>
                      <a:pt x="153" y="691"/>
                      <a:pt x="153" y="691"/>
                    </a:cubicBezTo>
                    <a:cubicBezTo>
                      <a:pt x="152" y="691"/>
                      <a:pt x="151" y="691"/>
                      <a:pt x="151" y="691"/>
                    </a:cubicBezTo>
                    <a:cubicBezTo>
                      <a:pt x="151" y="691"/>
                      <a:pt x="150" y="691"/>
                      <a:pt x="150" y="691"/>
                    </a:cubicBezTo>
                    <a:cubicBezTo>
                      <a:pt x="150" y="710"/>
                      <a:pt x="150" y="710"/>
                      <a:pt x="150" y="710"/>
                    </a:cubicBezTo>
                    <a:cubicBezTo>
                      <a:pt x="151" y="709"/>
                      <a:pt x="152" y="709"/>
                      <a:pt x="153" y="708"/>
                    </a:cubicBezTo>
                    <a:cubicBezTo>
                      <a:pt x="153" y="708"/>
                      <a:pt x="153" y="708"/>
                      <a:pt x="153" y="708"/>
                    </a:cubicBezTo>
                    <a:cubicBezTo>
                      <a:pt x="153" y="708"/>
                      <a:pt x="154" y="711"/>
                      <a:pt x="156" y="715"/>
                    </a:cubicBezTo>
                    <a:cubicBezTo>
                      <a:pt x="154" y="716"/>
                      <a:pt x="152" y="718"/>
                      <a:pt x="150" y="718"/>
                    </a:cubicBezTo>
                    <a:cubicBezTo>
                      <a:pt x="150" y="776"/>
                      <a:pt x="150" y="776"/>
                      <a:pt x="150" y="776"/>
                    </a:cubicBezTo>
                    <a:cubicBezTo>
                      <a:pt x="152" y="779"/>
                      <a:pt x="153" y="783"/>
                      <a:pt x="154" y="786"/>
                    </a:cubicBezTo>
                    <a:cubicBezTo>
                      <a:pt x="154" y="787"/>
                      <a:pt x="152" y="791"/>
                      <a:pt x="152" y="791"/>
                    </a:cubicBezTo>
                    <a:cubicBezTo>
                      <a:pt x="152" y="791"/>
                      <a:pt x="152" y="791"/>
                      <a:pt x="152" y="791"/>
                    </a:cubicBezTo>
                    <a:cubicBezTo>
                      <a:pt x="151" y="791"/>
                      <a:pt x="151" y="790"/>
                      <a:pt x="150" y="789"/>
                    </a:cubicBezTo>
                    <a:cubicBezTo>
                      <a:pt x="150" y="850"/>
                      <a:pt x="150" y="850"/>
                      <a:pt x="150" y="850"/>
                    </a:cubicBezTo>
                    <a:cubicBezTo>
                      <a:pt x="150" y="850"/>
                      <a:pt x="151" y="850"/>
                      <a:pt x="151" y="850"/>
                    </a:cubicBezTo>
                    <a:cubicBezTo>
                      <a:pt x="151" y="850"/>
                      <a:pt x="150" y="850"/>
                      <a:pt x="150" y="850"/>
                    </a:cubicBezTo>
                    <a:cubicBezTo>
                      <a:pt x="150" y="879"/>
                      <a:pt x="150" y="879"/>
                      <a:pt x="150" y="879"/>
                    </a:cubicBezTo>
                    <a:cubicBezTo>
                      <a:pt x="151" y="880"/>
                      <a:pt x="152" y="882"/>
                      <a:pt x="153" y="884"/>
                    </a:cubicBezTo>
                    <a:cubicBezTo>
                      <a:pt x="152" y="884"/>
                      <a:pt x="151" y="886"/>
                      <a:pt x="150" y="886"/>
                    </a:cubicBezTo>
                    <a:cubicBezTo>
                      <a:pt x="150" y="913"/>
                      <a:pt x="150" y="913"/>
                      <a:pt x="150" y="913"/>
                    </a:cubicBezTo>
                    <a:cubicBezTo>
                      <a:pt x="151" y="915"/>
                      <a:pt x="152" y="916"/>
                      <a:pt x="152" y="918"/>
                    </a:cubicBezTo>
                    <a:cubicBezTo>
                      <a:pt x="152" y="919"/>
                      <a:pt x="151" y="921"/>
                      <a:pt x="150" y="922"/>
                    </a:cubicBezTo>
                    <a:cubicBezTo>
                      <a:pt x="150" y="947"/>
                      <a:pt x="150" y="947"/>
                      <a:pt x="150" y="947"/>
                    </a:cubicBezTo>
                    <a:cubicBezTo>
                      <a:pt x="151" y="950"/>
                      <a:pt x="153" y="953"/>
                      <a:pt x="154" y="957"/>
                    </a:cubicBezTo>
                    <a:cubicBezTo>
                      <a:pt x="153" y="957"/>
                      <a:pt x="151" y="958"/>
                      <a:pt x="150" y="958"/>
                    </a:cubicBezTo>
                    <a:cubicBezTo>
                      <a:pt x="150" y="982"/>
                      <a:pt x="150" y="982"/>
                      <a:pt x="150" y="982"/>
                    </a:cubicBezTo>
                    <a:cubicBezTo>
                      <a:pt x="151" y="982"/>
                      <a:pt x="152" y="983"/>
                      <a:pt x="152" y="983"/>
                    </a:cubicBezTo>
                    <a:cubicBezTo>
                      <a:pt x="152" y="985"/>
                      <a:pt x="151" y="987"/>
                      <a:pt x="151" y="987"/>
                    </a:cubicBezTo>
                    <a:cubicBezTo>
                      <a:pt x="151" y="987"/>
                      <a:pt x="151" y="987"/>
                      <a:pt x="151" y="987"/>
                    </a:cubicBezTo>
                    <a:cubicBezTo>
                      <a:pt x="151" y="987"/>
                      <a:pt x="151" y="987"/>
                      <a:pt x="150" y="987"/>
                    </a:cubicBezTo>
                    <a:cubicBezTo>
                      <a:pt x="150" y="1015"/>
                      <a:pt x="150" y="1015"/>
                      <a:pt x="150" y="1015"/>
                    </a:cubicBezTo>
                    <a:cubicBezTo>
                      <a:pt x="151" y="1016"/>
                      <a:pt x="151" y="1016"/>
                      <a:pt x="152" y="1017"/>
                    </a:cubicBezTo>
                    <a:cubicBezTo>
                      <a:pt x="151" y="1018"/>
                      <a:pt x="151" y="1021"/>
                      <a:pt x="150" y="1021"/>
                    </a:cubicBezTo>
                    <a:cubicBezTo>
                      <a:pt x="150" y="1021"/>
                      <a:pt x="150" y="1021"/>
                      <a:pt x="150" y="1021"/>
                    </a:cubicBezTo>
                    <a:cubicBezTo>
                      <a:pt x="150" y="1021"/>
                      <a:pt x="150" y="1021"/>
                      <a:pt x="150" y="1021"/>
                    </a:cubicBezTo>
                    <a:cubicBezTo>
                      <a:pt x="150" y="1050"/>
                      <a:pt x="150" y="1050"/>
                      <a:pt x="150" y="1050"/>
                    </a:cubicBezTo>
                    <a:cubicBezTo>
                      <a:pt x="151" y="1051"/>
                      <a:pt x="151" y="1052"/>
                      <a:pt x="151" y="1053"/>
                    </a:cubicBezTo>
                    <a:cubicBezTo>
                      <a:pt x="151" y="1053"/>
                      <a:pt x="151" y="1054"/>
                      <a:pt x="150" y="1055"/>
                    </a:cubicBezTo>
                    <a:cubicBezTo>
                      <a:pt x="150" y="1083"/>
                      <a:pt x="150" y="1083"/>
                      <a:pt x="150" y="1083"/>
                    </a:cubicBezTo>
                    <a:cubicBezTo>
                      <a:pt x="151" y="1084"/>
                      <a:pt x="151" y="1084"/>
                      <a:pt x="151" y="1085"/>
                    </a:cubicBezTo>
                    <a:cubicBezTo>
                      <a:pt x="154" y="1089"/>
                      <a:pt x="155" y="1092"/>
                      <a:pt x="156" y="1092"/>
                    </a:cubicBezTo>
                    <a:cubicBezTo>
                      <a:pt x="158" y="1092"/>
                      <a:pt x="160" y="1088"/>
                      <a:pt x="163" y="1081"/>
                    </a:cubicBezTo>
                    <a:cubicBezTo>
                      <a:pt x="163" y="1080"/>
                      <a:pt x="164" y="1078"/>
                      <a:pt x="164" y="1077"/>
                    </a:cubicBezTo>
                    <a:cubicBezTo>
                      <a:pt x="165" y="1078"/>
                      <a:pt x="165" y="1080"/>
                      <a:pt x="165" y="1081"/>
                    </a:cubicBezTo>
                    <a:cubicBezTo>
                      <a:pt x="166" y="1088"/>
                      <a:pt x="165" y="1094"/>
                      <a:pt x="162" y="1098"/>
                    </a:cubicBezTo>
                    <a:cubicBezTo>
                      <a:pt x="157" y="1103"/>
                      <a:pt x="164" y="1106"/>
                      <a:pt x="166" y="1115"/>
                    </a:cubicBezTo>
                    <a:cubicBezTo>
                      <a:pt x="167" y="1122"/>
                      <a:pt x="166" y="1125"/>
                      <a:pt x="165" y="1125"/>
                    </a:cubicBezTo>
                    <a:cubicBezTo>
                      <a:pt x="165" y="1125"/>
                      <a:pt x="165" y="1125"/>
                      <a:pt x="164" y="1125"/>
                    </a:cubicBezTo>
                    <a:cubicBezTo>
                      <a:pt x="163" y="1125"/>
                      <a:pt x="161" y="1122"/>
                      <a:pt x="160" y="1119"/>
                    </a:cubicBezTo>
                    <a:cubicBezTo>
                      <a:pt x="160" y="1118"/>
                      <a:pt x="161" y="1114"/>
                      <a:pt x="162" y="1111"/>
                    </a:cubicBezTo>
                    <a:cubicBezTo>
                      <a:pt x="161" y="1111"/>
                      <a:pt x="161" y="1110"/>
                      <a:pt x="160" y="1110"/>
                    </a:cubicBezTo>
                    <a:cubicBezTo>
                      <a:pt x="160" y="1110"/>
                      <a:pt x="160" y="1110"/>
                      <a:pt x="160" y="1110"/>
                    </a:cubicBezTo>
                    <a:cubicBezTo>
                      <a:pt x="159" y="1111"/>
                      <a:pt x="159" y="1111"/>
                      <a:pt x="159" y="1111"/>
                    </a:cubicBezTo>
                    <a:cubicBezTo>
                      <a:pt x="159" y="1111"/>
                      <a:pt x="158" y="1110"/>
                      <a:pt x="158" y="1110"/>
                    </a:cubicBezTo>
                    <a:cubicBezTo>
                      <a:pt x="157" y="1110"/>
                      <a:pt x="157" y="1110"/>
                      <a:pt x="157" y="1110"/>
                    </a:cubicBezTo>
                    <a:cubicBezTo>
                      <a:pt x="155" y="1110"/>
                      <a:pt x="154" y="1111"/>
                      <a:pt x="154" y="1115"/>
                    </a:cubicBezTo>
                    <a:cubicBezTo>
                      <a:pt x="154" y="1119"/>
                      <a:pt x="155" y="1127"/>
                      <a:pt x="155" y="1127"/>
                    </a:cubicBezTo>
                    <a:cubicBezTo>
                      <a:pt x="155" y="1127"/>
                      <a:pt x="155" y="1127"/>
                      <a:pt x="155" y="1127"/>
                    </a:cubicBezTo>
                    <a:cubicBezTo>
                      <a:pt x="156" y="1127"/>
                      <a:pt x="156" y="1127"/>
                      <a:pt x="156" y="1127"/>
                    </a:cubicBezTo>
                    <a:cubicBezTo>
                      <a:pt x="161" y="1127"/>
                      <a:pt x="160" y="1135"/>
                      <a:pt x="159" y="1140"/>
                    </a:cubicBezTo>
                    <a:cubicBezTo>
                      <a:pt x="159" y="1143"/>
                      <a:pt x="158" y="1144"/>
                      <a:pt x="157" y="1144"/>
                    </a:cubicBezTo>
                    <a:cubicBezTo>
                      <a:pt x="156" y="1144"/>
                      <a:pt x="156" y="1144"/>
                      <a:pt x="155" y="1144"/>
                    </a:cubicBezTo>
                    <a:cubicBezTo>
                      <a:pt x="154" y="1144"/>
                      <a:pt x="154" y="1144"/>
                      <a:pt x="153" y="1144"/>
                    </a:cubicBezTo>
                    <a:cubicBezTo>
                      <a:pt x="153" y="1144"/>
                      <a:pt x="153" y="1144"/>
                      <a:pt x="152" y="1144"/>
                    </a:cubicBezTo>
                    <a:cubicBezTo>
                      <a:pt x="152" y="1144"/>
                      <a:pt x="152" y="1144"/>
                      <a:pt x="152" y="1144"/>
                    </a:cubicBezTo>
                    <a:cubicBezTo>
                      <a:pt x="152" y="1144"/>
                      <a:pt x="151" y="1144"/>
                      <a:pt x="151" y="1144"/>
                    </a:cubicBezTo>
                    <a:cubicBezTo>
                      <a:pt x="151" y="1144"/>
                      <a:pt x="151" y="1144"/>
                      <a:pt x="151" y="1144"/>
                    </a:cubicBezTo>
                    <a:cubicBezTo>
                      <a:pt x="151" y="1144"/>
                      <a:pt x="151" y="1144"/>
                      <a:pt x="151" y="1144"/>
                    </a:cubicBezTo>
                    <a:cubicBezTo>
                      <a:pt x="151" y="1161"/>
                      <a:pt x="151" y="1161"/>
                      <a:pt x="151" y="1161"/>
                    </a:cubicBezTo>
                    <a:cubicBezTo>
                      <a:pt x="159" y="1161"/>
                      <a:pt x="159" y="1161"/>
                      <a:pt x="159" y="1178"/>
                    </a:cubicBezTo>
                    <a:cubicBezTo>
                      <a:pt x="161" y="1178"/>
                      <a:pt x="164" y="1178"/>
                      <a:pt x="164" y="1180"/>
                    </a:cubicBezTo>
                    <a:cubicBezTo>
                      <a:pt x="165" y="1183"/>
                      <a:pt x="166" y="1191"/>
                      <a:pt x="165" y="1192"/>
                    </a:cubicBezTo>
                    <a:cubicBezTo>
                      <a:pt x="157" y="1202"/>
                      <a:pt x="162" y="1209"/>
                      <a:pt x="166" y="1215"/>
                    </a:cubicBezTo>
                    <a:cubicBezTo>
                      <a:pt x="170" y="1222"/>
                      <a:pt x="164" y="1223"/>
                      <a:pt x="165" y="1228"/>
                    </a:cubicBezTo>
                    <a:cubicBezTo>
                      <a:pt x="165" y="1228"/>
                      <a:pt x="165" y="1228"/>
                      <a:pt x="165" y="1228"/>
                    </a:cubicBezTo>
                    <a:cubicBezTo>
                      <a:pt x="166" y="1228"/>
                      <a:pt x="167" y="1228"/>
                      <a:pt x="168" y="1228"/>
                    </a:cubicBezTo>
                    <a:cubicBezTo>
                      <a:pt x="169" y="1228"/>
                      <a:pt x="170" y="1228"/>
                      <a:pt x="171" y="1228"/>
                    </a:cubicBezTo>
                    <a:cubicBezTo>
                      <a:pt x="172" y="1228"/>
                      <a:pt x="173" y="1228"/>
                      <a:pt x="175" y="1228"/>
                    </a:cubicBezTo>
                    <a:cubicBezTo>
                      <a:pt x="175" y="1228"/>
                      <a:pt x="175" y="1228"/>
                      <a:pt x="176" y="1228"/>
                    </a:cubicBezTo>
                    <a:cubicBezTo>
                      <a:pt x="179" y="1228"/>
                      <a:pt x="179" y="1224"/>
                      <a:pt x="179" y="1219"/>
                    </a:cubicBezTo>
                    <a:cubicBezTo>
                      <a:pt x="179" y="1217"/>
                      <a:pt x="178" y="1213"/>
                      <a:pt x="179" y="1213"/>
                    </a:cubicBezTo>
                    <a:cubicBezTo>
                      <a:pt x="180" y="1213"/>
                      <a:pt x="180" y="1213"/>
                      <a:pt x="181" y="1214"/>
                    </a:cubicBezTo>
                    <a:cubicBezTo>
                      <a:pt x="182" y="1215"/>
                      <a:pt x="183" y="1219"/>
                      <a:pt x="183" y="1222"/>
                    </a:cubicBezTo>
                    <a:cubicBezTo>
                      <a:pt x="183" y="1224"/>
                      <a:pt x="180" y="1226"/>
                      <a:pt x="183" y="1229"/>
                    </a:cubicBezTo>
                    <a:cubicBezTo>
                      <a:pt x="184" y="1230"/>
                      <a:pt x="185" y="1230"/>
                      <a:pt x="186" y="1230"/>
                    </a:cubicBezTo>
                    <a:cubicBezTo>
                      <a:pt x="187" y="1230"/>
                      <a:pt x="188" y="1231"/>
                      <a:pt x="188" y="1231"/>
                    </a:cubicBezTo>
                    <a:cubicBezTo>
                      <a:pt x="189" y="1231"/>
                      <a:pt x="190" y="1230"/>
                      <a:pt x="190" y="1226"/>
                    </a:cubicBezTo>
                    <a:cubicBezTo>
                      <a:pt x="190" y="1221"/>
                      <a:pt x="191" y="1214"/>
                      <a:pt x="187" y="1213"/>
                    </a:cubicBezTo>
                    <a:cubicBezTo>
                      <a:pt x="187" y="1213"/>
                      <a:pt x="186" y="1207"/>
                      <a:pt x="186" y="1205"/>
                    </a:cubicBezTo>
                    <a:cubicBezTo>
                      <a:pt x="186" y="1202"/>
                      <a:pt x="187" y="1199"/>
                      <a:pt x="187" y="1197"/>
                    </a:cubicBezTo>
                    <a:cubicBezTo>
                      <a:pt x="187" y="1197"/>
                      <a:pt x="187" y="1197"/>
                      <a:pt x="187" y="1197"/>
                    </a:cubicBezTo>
                    <a:cubicBezTo>
                      <a:pt x="188" y="1197"/>
                      <a:pt x="189" y="1199"/>
                      <a:pt x="190" y="1201"/>
                    </a:cubicBezTo>
                    <a:cubicBezTo>
                      <a:pt x="190" y="1203"/>
                      <a:pt x="190" y="1206"/>
                      <a:pt x="190" y="1208"/>
                    </a:cubicBezTo>
                    <a:cubicBezTo>
                      <a:pt x="191" y="1211"/>
                      <a:pt x="192" y="1212"/>
                      <a:pt x="193" y="1214"/>
                    </a:cubicBezTo>
                    <a:cubicBezTo>
                      <a:pt x="193" y="1211"/>
                      <a:pt x="194" y="1207"/>
                      <a:pt x="193" y="1204"/>
                    </a:cubicBezTo>
                    <a:cubicBezTo>
                      <a:pt x="192" y="1198"/>
                      <a:pt x="190" y="1188"/>
                      <a:pt x="188" y="1187"/>
                    </a:cubicBezTo>
                    <a:cubicBezTo>
                      <a:pt x="185" y="1185"/>
                      <a:pt x="186" y="1176"/>
                      <a:pt x="184" y="1173"/>
                    </a:cubicBezTo>
                    <a:cubicBezTo>
                      <a:pt x="183" y="1168"/>
                      <a:pt x="183" y="1166"/>
                      <a:pt x="182" y="1162"/>
                    </a:cubicBezTo>
                    <a:cubicBezTo>
                      <a:pt x="181" y="1162"/>
                      <a:pt x="181" y="1162"/>
                      <a:pt x="180" y="1162"/>
                    </a:cubicBezTo>
                    <a:cubicBezTo>
                      <a:pt x="176" y="1162"/>
                      <a:pt x="176" y="1155"/>
                      <a:pt x="176" y="1147"/>
                    </a:cubicBezTo>
                    <a:cubicBezTo>
                      <a:pt x="176" y="1144"/>
                      <a:pt x="176" y="1141"/>
                      <a:pt x="174" y="1138"/>
                    </a:cubicBezTo>
                    <a:cubicBezTo>
                      <a:pt x="172" y="1137"/>
                      <a:pt x="171" y="1135"/>
                      <a:pt x="171" y="1132"/>
                    </a:cubicBezTo>
                    <a:cubicBezTo>
                      <a:pt x="171" y="1131"/>
                      <a:pt x="172" y="1130"/>
                      <a:pt x="173" y="1128"/>
                    </a:cubicBezTo>
                    <a:cubicBezTo>
                      <a:pt x="174" y="1132"/>
                      <a:pt x="175" y="1135"/>
                      <a:pt x="176" y="1139"/>
                    </a:cubicBezTo>
                    <a:cubicBezTo>
                      <a:pt x="175" y="1139"/>
                      <a:pt x="175" y="1138"/>
                      <a:pt x="174" y="1138"/>
                    </a:cubicBezTo>
                    <a:cubicBezTo>
                      <a:pt x="179" y="1142"/>
                      <a:pt x="181" y="1144"/>
                      <a:pt x="182" y="1144"/>
                    </a:cubicBezTo>
                    <a:cubicBezTo>
                      <a:pt x="184" y="1144"/>
                      <a:pt x="184" y="1141"/>
                      <a:pt x="186" y="1135"/>
                    </a:cubicBezTo>
                    <a:cubicBezTo>
                      <a:pt x="186" y="1132"/>
                      <a:pt x="187" y="1130"/>
                      <a:pt x="187" y="1130"/>
                    </a:cubicBezTo>
                    <a:cubicBezTo>
                      <a:pt x="187" y="1130"/>
                      <a:pt x="188" y="1132"/>
                      <a:pt x="188" y="1134"/>
                    </a:cubicBezTo>
                    <a:cubicBezTo>
                      <a:pt x="189" y="1137"/>
                      <a:pt x="190" y="1140"/>
                      <a:pt x="190" y="1141"/>
                    </a:cubicBezTo>
                    <a:cubicBezTo>
                      <a:pt x="191" y="1142"/>
                      <a:pt x="191" y="1142"/>
                      <a:pt x="192" y="1142"/>
                    </a:cubicBezTo>
                    <a:cubicBezTo>
                      <a:pt x="192" y="1142"/>
                      <a:pt x="193" y="1142"/>
                      <a:pt x="193" y="1142"/>
                    </a:cubicBezTo>
                    <a:cubicBezTo>
                      <a:pt x="193" y="1141"/>
                      <a:pt x="193" y="1137"/>
                      <a:pt x="193" y="1135"/>
                    </a:cubicBezTo>
                    <a:cubicBezTo>
                      <a:pt x="193" y="1129"/>
                      <a:pt x="188" y="1127"/>
                      <a:pt x="191" y="1118"/>
                    </a:cubicBezTo>
                    <a:cubicBezTo>
                      <a:pt x="190" y="1113"/>
                      <a:pt x="189" y="1112"/>
                      <a:pt x="187" y="1112"/>
                    </a:cubicBezTo>
                    <a:cubicBezTo>
                      <a:pt x="187" y="1112"/>
                      <a:pt x="187" y="1112"/>
                      <a:pt x="187" y="1112"/>
                    </a:cubicBezTo>
                    <a:cubicBezTo>
                      <a:pt x="187" y="1112"/>
                      <a:pt x="186" y="1112"/>
                      <a:pt x="186" y="1112"/>
                    </a:cubicBezTo>
                    <a:cubicBezTo>
                      <a:pt x="185" y="1112"/>
                      <a:pt x="185" y="1112"/>
                      <a:pt x="184" y="1112"/>
                    </a:cubicBezTo>
                    <a:cubicBezTo>
                      <a:pt x="183" y="1111"/>
                      <a:pt x="182" y="1111"/>
                      <a:pt x="181" y="1111"/>
                    </a:cubicBezTo>
                    <a:cubicBezTo>
                      <a:pt x="180" y="1115"/>
                      <a:pt x="186" y="1119"/>
                      <a:pt x="182" y="1123"/>
                    </a:cubicBezTo>
                    <a:cubicBezTo>
                      <a:pt x="181" y="1124"/>
                      <a:pt x="180" y="1125"/>
                      <a:pt x="180" y="1126"/>
                    </a:cubicBezTo>
                    <a:cubicBezTo>
                      <a:pt x="179" y="1125"/>
                      <a:pt x="179" y="1123"/>
                      <a:pt x="179" y="1122"/>
                    </a:cubicBezTo>
                    <a:cubicBezTo>
                      <a:pt x="179" y="1118"/>
                      <a:pt x="179" y="1114"/>
                      <a:pt x="179" y="1111"/>
                    </a:cubicBezTo>
                    <a:cubicBezTo>
                      <a:pt x="179" y="1111"/>
                      <a:pt x="179" y="1111"/>
                      <a:pt x="179" y="1111"/>
                    </a:cubicBezTo>
                    <a:cubicBezTo>
                      <a:pt x="179" y="1110"/>
                      <a:pt x="179" y="1110"/>
                      <a:pt x="179" y="1110"/>
                    </a:cubicBezTo>
                    <a:cubicBezTo>
                      <a:pt x="178" y="1108"/>
                      <a:pt x="177" y="1107"/>
                      <a:pt x="177" y="1105"/>
                    </a:cubicBezTo>
                    <a:cubicBezTo>
                      <a:pt x="177" y="1105"/>
                      <a:pt x="177" y="1105"/>
                      <a:pt x="176" y="1105"/>
                    </a:cubicBezTo>
                    <a:cubicBezTo>
                      <a:pt x="176" y="1105"/>
                      <a:pt x="176" y="1105"/>
                      <a:pt x="176" y="1105"/>
                    </a:cubicBezTo>
                    <a:cubicBezTo>
                      <a:pt x="176" y="1105"/>
                      <a:pt x="176" y="1105"/>
                      <a:pt x="176" y="1105"/>
                    </a:cubicBezTo>
                    <a:cubicBezTo>
                      <a:pt x="176" y="1105"/>
                      <a:pt x="175" y="1106"/>
                      <a:pt x="174" y="1107"/>
                    </a:cubicBezTo>
                    <a:cubicBezTo>
                      <a:pt x="173" y="1108"/>
                      <a:pt x="172" y="1109"/>
                      <a:pt x="172" y="1109"/>
                    </a:cubicBezTo>
                    <a:cubicBezTo>
                      <a:pt x="171" y="1109"/>
                      <a:pt x="170" y="1108"/>
                      <a:pt x="170" y="1105"/>
                    </a:cubicBezTo>
                    <a:cubicBezTo>
                      <a:pt x="169" y="1103"/>
                      <a:pt x="170" y="1100"/>
                      <a:pt x="171" y="1097"/>
                    </a:cubicBezTo>
                    <a:cubicBezTo>
                      <a:pt x="171" y="1095"/>
                      <a:pt x="172" y="1095"/>
                      <a:pt x="172" y="1095"/>
                    </a:cubicBezTo>
                    <a:cubicBezTo>
                      <a:pt x="173" y="1095"/>
                      <a:pt x="174" y="1096"/>
                      <a:pt x="174" y="1097"/>
                    </a:cubicBezTo>
                    <a:cubicBezTo>
                      <a:pt x="175" y="1099"/>
                      <a:pt x="176" y="1099"/>
                      <a:pt x="177" y="1099"/>
                    </a:cubicBezTo>
                    <a:cubicBezTo>
                      <a:pt x="177" y="1092"/>
                      <a:pt x="176" y="1084"/>
                      <a:pt x="177" y="1077"/>
                    </a:cubicBezTo>
                    <a:cubicBezTo>
                      <a:pt x="177" y="1074"/>
                      <a:pt x="177" y="1072"/>
                      <a:pt x="178" y="1072"/>
                    </a:cubicBezTo>
                    <a:cubicBezTo>
                      <a:pt x="178" y="1072"/>
                      <a:pt x="179" y="1073"/>
                      <a:pt x="179" y="1074"/>
                    </a:cubicBezTo>
                    <a:cubicBezTo>
                      <a:pt x="179" y="1075"/>
                      <a:pt x="180" y="1076"/>
                      <a:pt x="180" y="1076"/>
                    </a:cubicBezTo>
                    <a:cubicBezTo>
                      <a:pt x="180" y="1076"/>
                      <a:pt x="180" y="1076"/>
                      <a:pt x="180" y="1076"/>
                    </a:cubicBezTo>
                    <a:cubicBezTo>
                      <a:pt x="182" y="1076"/>
                      <a:pt x="183" y="1073"/>
                      <a:pt x="184" y="1070"/>
                    </a:cubicBezTo>
                    <a:cubicBezTo>
                      <a:pt x="184" y="1069"/>
                      <a:pt x="184" y="1065"/>
                      <a:pt x="184" y="1063"/>
                    </a:cubicBezTo>
                    <a:cubicBezTo>
                      <a:pt x="183" y="1062"/>
                      <a:pt x="182" y="1061"/>
                      <a:pt x="181" y="1061"/>
                    </a:cubicBezTo>
                    <a:cubicBezTo>
                      <a:pt x="181" y="1061"/>
                      <a:pt x="181" y="1061"/>
                      <a:pt x="181" y="1061"/>
                    </a:cubicBezTo>
                    <a:cubicBezTo>
                      <a:pt x="180" y="1061"/>
                      <a:pt x="180" y="1062"/>
                      <a:pt x="179" y="1063"/>
                    </a:cubicBezTo>
                    <a:cubicBezTo>
                      <a:pt x="179" y="1064"/>
                      <a:pt x="179" y="1065"/>
                      <a:pt x="178" y="1065"/>
                    </a:cubicBezTo>
                    <a:cubicBezTo>
                      <a:pt x="178" y="1065"/>
                      <a:pt x="177" y="1064"/>
                      <a:pt x="177" y="1061"/>
                    </a:cubicBezTo>
                    <a:cubicBezTo>
                      <a:pt x="176" y="1054"/>
                      <a:pt x="174" y="1044"/>
                      <a:pt x="171" y="1039"/>
                    </a:cubicBezTo>
                    <a:cubicBezTo>
                      <a:pt x="169" y="1036"/>
                      <a:pt x="169" y="1033"/>
                      <a:pt x="171" y="1031"/>
                    </a:cubicBezTo>
                    <a:cubicBezTo>
                      <a:pt x="172" y="1029"/>
                      <a:pt x="175" y="1029"/>
                      <a:pt x="175" y="1026"/>
                    </a:cubicBezTo>
                    <a:cubicBezTo>
                      <a:pt x="176" y="1022"/>
                      <a:pt x="177" y="1016"/>
                      <a:pt x="177" y="1012"/>
                    </a:cubicBezTo>
                    <a:cubicBezTo>
                      <a:pt x="176" y="1010"/>
                      <a:pt x="175" y="1009"/>
                      <a:pt x="175" y="1009"/>
                    </a:cubicBezTo>
                    <a:cubicBezTo>
                      <a:pt x="174" y="1009"/>
                      <a:pt x="172" y="1011"/>
                      <a:pt x="171" y="1014"/>
                    </a:cubicBezTo>
                    <a:cubicBezTo>
                      <a:pt x="170" y="1017"/>
                      <a:pt x="168" y="1020"/>
                      <a:pt x="166" y="1023"/>
                    </a:cubicBezTo>
                    <a:cubicBezTo>
                      <a:pt x="166" y="1024"/>
                      <a:pt x="165" y="1024"/>
                      <a:pt x="165" y="1024"/>
                    </a:cubicBezTo>
                    <a:cubicBezTo>
                      <a:pt x="165" y="1024"/>
                      <a:pt x="164" y="1024"/>
                      <a:pt x="164" y="1024"/>
                    </a:cubicBezTo>
                    <a:cubicBezTo>
                      <a:pt x="164" y="1024"/>
                      <a:pt x="164" y="1024"/>
                      <a:pt x="164" y="1024"/>
                    </a:cubicBezTo>
                    <a:cubicBezTo>
                      <a:pt x="163" y="1024"/>
                      <a:pt x="163" y="1024"/>
                      <a:pt x="163" y="1024"/>
                    </a:cubicBezTo>
                    <a:cubicBezTo>
                      <a:pt x="163" y="1022"/>
                      <a:pt x="163" y="1020"/>
                      <a:pt x="163" y="1018"/>
                    </a:cubicBezTo>
                    <a:cubicBezTo>
                      <a:pt x="164" y="1015"/>
                      <a:pt x="164" y="1010"/>
                      <a:pt x="165" y="1010"/>
                    </a:cubicBezTo>
                    <a:cubicBezTo>
                      <a:pt x="169" y="1009"/>
                      <a:pt x="170" y="1005"/>
                      <a:pt x="168" y="999"/>
                    </a:cubicBezTo>
                    <a:cubicBezTo>
                      <a:pt x="167" y="996"/>
                      <a:pt x="166" y="994"/>
                      <a:pt x="165" y="994"/>
                    </a:cubicBezTo>
                    <a:cubicBezTo>
                      <a:pt x="164" y="994"/>
                      <a:pt x="163" y="995"/>
                      <a:pt x="162" y="998"/>
                    </a:cubicBezTo>
                    <a:cubicBezTo>
                      <a:pt x="161" y="1001"/>
                      <a:pt x="160" y="1003"/>
                      <a:pt x="159" y="1004"/>
                    </a:cubicBezTo>
                    <a:cubicBezTo>
                      <a:pt x="159" y="1004"/>
                      <a:pt x="159" y="1004"/>
                      <a:pt x="158" y="1004"/>
                    </a:cubicBezTo>
                    <a:cubicBezTo>
                      <a:pt x="157" y="1004"/>
                      <a:pt x="156" y="1003"/>
                      <a:pt x="155" y="1002"/>
                    </a:cubicBezTo>
                    <a:cubicBezTo>
                      <a:pt x="155" y="1001"/>
                      <a:pt x="155" y="998"/>
                      <a:pt x="155" y="997"/>
                    </a:cubicBezTo>
                    <a:cubicBezTo>
                      <a:pt x="156" y="994"/>
                      <a:pt x="157" y="992"/>
                      <a:pt x="158" y="990"/>
                    </a:cubicBezTo>
                    <a:cubicBezTo>
                      <a:pt x="162" y="983"/>
                      <a:pt x="163" y="978"/>
                      <a:pt x="156" y="974"/>
                    </a:cubicBezTo>
                    <a:cubicBezTo>
                      <a:pt x="153" y="973"/>
                      <a:pt x="152" y="967"/>
                      <a:pt x="156" y="961"/>
                    </a:cubicBezTo>
                    <a:cubicBezTo>
                      <a:pt x="159" y="957"/>
                      <a:pt x="161" y="951"/>
                      <a:pt x="164" y="946"/>
                    </a:cubicBezTo>
                    <a:cubicBezTo>
                      <a:pt x="164" y="945"/>
                      <a:pt x="165" y="945"/>
                      <a:pt x="165" y="945"/>
                    </a:cubicBezTo>
                    <a:cubicBezTo>
                      <a:pt x="166" y="945"/>
                      <a:pt x="166" y="945"/>
                      <a:pt x="167" y="946"/>
                    </a:cubicBezTo>
                    <a:cubicBezTo>
                      <a:pt x="167" y="948"/>
                      <a:pt x="168" y="952"/>
                      <a:pt x="168" y="953"/>
                    </a:cubicBezTo>
                    <a:cubicBezTo>
                      <a:pt x="166" y="958"/>
                      <a:pt x="163" y="961"/>
                      <a:pt x="164" y="969"/>
                    </a:cubicBezTo>
                    <a:cubicBezTo>
                      <a:pt x="164" y="971"/>
                      <a:pt x="164" y="973"/>
                      <a:pt x="164" y="974"/>
                    </a:cubicBezTo>
                    <a:cubicBezTo>
                      <a:pt x="164" y="975"/>
                      <a:pt x="164" y="975"/>
                      <a:pt x="165" y="975"/>
                    </a:cubicBezTo>
                    <a:cubicBezTo>
                      <a:pt x="165" y="975"/>
                      <a:pt x="166" y="974"/>
                      <a:pt x="166" y="974"/>
                    </a:cubicBezTo>
                    <a:cubicBezTo>
                      <a:pt x="168" y="970"/>
                      <a:pt x="171" y="967"/>
                      <a:pt x="172" y="962"/>
                    </a:cubicBezTo>
                    <a:cubicBezTo>
                      <a:pt x="172" y="961"/>
                      <a:pt x="173" y="960"/>
                      <a:pt x="173" y="960"/>
                    </a:cubicBezTo>
                    <a:cubicBezTo>
                      <a:pt x="174" y="960"/>
                      <a:pt x="174" y="961"/>
                      <a:pt x="175" y="962"/>
                    </a:cubicBezTo>
                    <a:cubicBezTo>
                      <a:pt x="176" y="963"/>
                      <a:pt x="176" y="964"/>
                      <a:pt x="177" y="964"/>
                    </a:cubicBezTo>
                    <a:cubicBezTo>
                      <a:pt x="177" y="964"/>
                      <a:pt x="178" y="963"/>
                      <a:pt x="178" y="958"/>
                    </a:cubicBezTo>
                    <a:cubicBezTo>
                      <a:pt x="178" y="953"/>
                      <a:pt x="178" y="947"/>
                      <a:pt x="178" y="942"/>
                    </a:cubicBezTo>
                    <a:cubicBezTo>
                      <a:pt x="178" y="941"/>
                      <a:pt x="179" y="940"/>
                      <a:pt x="180" y="939"/>
                    </a:cubicBezTo>
                    <a:cubicBezTo>
                      <a:pt x="185" y="937"/>
                      <a:pt x="185" y="936"/>
                      <a:pt x="183" y="926"/>
                    </a:cubicBezTo>
                    <a:cubicBezTo>
                      <a:pt x="183" y="926"/>
                      <a:pt x="182" y="926"/>
                      <a:pt x="182" y="926"/>
                    </a:cubicBezTo>
                    <a:cubicBezTo>
                      <a:pt x="182" y="926"/>
                      <a:pt x="181" y="927"/>
                      <a:pt x="181" y="927"/>
                    </a:cubicBezTo>
                    <a:cubicBezTo>
                      <a:pt x="180" y="929"/>
                      <a:pt x="179" y="930"/>
                      <a:pt x="179" y="931"/>
                    </a:cubicBezTo>
                    <a:cubicBezTo>
                      <a:pt x="179" y="930"/>
                      <a:pt x="178" y="928"/>
                      <a:pt x="179" y="928"/>
                    </a:cubicBezTo>
                    <a:cubicBezTo>
                      <a:pt x="179" y="927"/>
                      <a:pt x="180" y="927"/>
                      <a:pt x="180" y="926"/>
                    </a:cubicBezTo>
                    <a:cubicBezTo>
                      <a:pt x="179" y="919"/>
                      <a:pt x="178" y="914"/>
                      <a:pt x="182" y="910"/>
                    </a:cubicBezTo>
                    <a:cubicBezTo>
                      <a:pt x="182" y="910"/>
                      <a:pt x="182" y="910"/>
                      <a:pt x="183" y="910"/>
                    </a:cubicBezTo>
                    <a:cubicBezTo>
                      <a:pt x="184" y="910"/>
                      <a:pt x="184" y="911"/>
                      <a:pt x="185" y="911"/>
                    </a:cubicBezTo>
                    <a:cubicBezTo>
                      <a:pt x="185" y="914"/>
                      <a:pt x="185" y="917"/>
                      <a:pt x="184" y="920"/>
                    </a:cubicBezTo>
                    <a:cubicBezTo>
                      <a:pt x="184" y="922"/>
                      <a:pt x="184" y="924"/>
                      <a:pt x="183" y="926"/>
                    </a:cubicBezTo>
                    <a:cubicBezTo>
                      <a:pt x="190" y="924"/>
                      <a:pt x="189" y="924"/>
                      <a:pt x="188" y="911"/>
                    </a:cubicBezTo>
                    <a:cubicBezTo>
                      <a:pt x="186" y="902"/>
                      <a:pt x="187" y="894"/>
                      <a:pt x="189" y="889"/>
                    </a:cubicBezTo>
                    <a:cubicBezTo>
                      <a:pt x="190" y="888"/>
                      <a:pt x="191" y="887"/>
                      <a:pt x="192" y="886"/>
                    </a:cubicBezTo>
                    <a:cubicBezTo>
                      <a:pt x="191" y="885"/>
                      <a:pt x="190" y="884"/>
                      <a:pt x="190" y="884"/>
                    </a:cubicBezTo>
                    <a:cubicBezTo>
                      <a:pt x="189" y="881"/>
                      <a:pt x="187" y="879"/>
                      <a:pt x="186" y="877"/>
                    </a:cubicBezTo>
                    <a:cubicBezTo>
                      <a:pt x="186" y="882"/>
                      <a:pt x="185" y="887"/>
                      <a:pt x="183" y="890"/>
                    </a:cubicBezTo>
                    <a:cubicBezTo>
                      <a:pt x="183" y="891"/>
                      <a:pt x="182" y="892"/>
                      <a:pt x="182" y="892"/>
                    </a:cubicBezTo>
                    <a:cubicBezTo>
                      <a:pt x="181" y="892"/>
                      <a:pt x="181" y="890"/>
                      <a:pt x="181" y="887"/>
                    </a:cubicBezTo>
                    <a:cubicBezTo>
                      <a:pt x="180" y="883"/>
                      <a:pt x="179" y="879"/>
                      <a:pt x="178" y="876"/>
                    </a:cubicBezTo>
                    <a:cubicBezTo>
                      <a:pt x="178" y="876"/>
                      <a:pt x="178" y="876"/>
                      <a:pt x="178" y="876"/>
                    </a:cubicBezTo>
                    <a:cubicBezTo>
                      <a:pt x="178" y="876"/>
                      <a:pt x="178" y="876"/>
                      <a:pt x="178" y="876"/>
                    </a:cubicBezTo>
                    <a:cubicBezTo>
                      <a:pt x="178" y="876"/>
                      <a:pt x="177" y="876"/>
                      <a:pt x="177" y="876"/>
                    </a:cubicBezTo>
                    <a:cubicBezTo>
                      <a:pt x="174" y="876"/>
                      <a:pt x="171" y="873"/>
                      <a:pt x="171" y="866"/>
                    </a:cubicBezTo>
                    <a:cubicBezTo>
                      <a:pt x="171" y="862"/>
                      <a:pt x="174" y="858"/>
                      <a:pt x="177" y="858"/>
                    </a:cubicBezTo>
                    <a:cubicBezTo>
                      <a:pt x="177" y="858"/>
                      <a:pt x="178" y="858"/>
                      <a:pt x="178" y="859"/>
                    </a:cubicBezTo>
                    <a:cubicBezTo>
                      <a:pt x="178" y="851"/>
                      <a:pt x="180" y="843"/>
                      <a:pt x="174" y="840"/>
                    </a:cubicBezTo>
                    <a:cubicBezTo>
                      <a:pt x="170" y="838"/>
                      <a:pt x="170" y="831"/>
                      <a:pt x="175" y="825"/>
                    </a:cubicBezTo>
                    <a:cubicBezTo>
                      <a:pt x="175" y="825"/>
                      <a:pt x="175" y="825"/>
                      <a:pt x="175" y="825"/>
                    </a:cubicBezTo>
                    <a:cubicBezTo>
                      <a:pt x="176" y="825"/>
                      <a:pt x="176" y="825"/>
                      <a:pt x="176" y="825"/>
                    </a:cubicBezTo>
                    <a:cubicBezTo>
                      <a:pt x="177" y="825"/>
                      <a:pt x="177" y="825"/>
                      <a:pt x="177" y="825"/>
                    </a:cubicBezTo>
                    <a:cubicBezTo>
                      <a:pt x="177" y="825"/>
                      <a:pt x="177" y="825"/>
                      <a:pt x="177" y="825"/>
                    </a:cubicBezTo>
                    <a:cubicBezTo>
                      <a:pt x="178" y="821"/>
                      <a:pt x="179" y="817"/>
                      <a:pt x="179" y="813"/>
                    </a:cubicBezTo>
                    <a:cubicBezTo>
                      <a:pt x="179" y="811"/>
                      <a:pt x="176" y="809"/>
                      <a:pt x="174" y="809"/>
                    </a:cubicBezTo>
                    <a:cubicBezTo>
                      <a:pt x="174" y="808"/>
                      <a:pt x="174" y="808"/>
                      <a:pt x="173" y="808"/>
                    </a:cubicBezTo>
                    <a:cubicBezTo>
                      <a:pt x="171" y="808"/>
                      <a:pt x="170" y="811"/>
                      <a:pt x="170" y="816"/>
                    </a:cubicBezTo>
                    <a:cubicBezTo>
                      <a:pt x="170" y="819"/>
                      <a:pt x="169" y="822"/>
                      <a:pt x="169" y="825"/>
                    </a:cubicBezTo>
                    <a:cubicBezTo>
                      <a:pt x="168" y="822"/>
                      <a:pt x="168" y="820"/>
                      <a:pt x="168" y="817"/>
                    </a:cubicBezTo>
                    <a:cubicBezTo>
                      <a:pt x="167" y="814"/>
                      <a:pt x="167" y="811"/>
                      <a:pt x="168" y="809"/>
                    </a:cubicBezTo>
                    <a:cubicBezTo>
                      <a:pt x="169" y="804"/>
                      <a:pt x="171" y="798"/>
                      <a:pt x="170" y="795"/>
                    </a:cubicBezTo>
                    <a:cubicBezTo>
                      <a:pt x="170" y="791"/>
                      <a:pt x="166" y="789"/>
                      <a:pt x="164" y="787"/>
                    </a:cubicBezTo>
                    <a:cubicBezTo>
                      <a:pt x="162" y="783"/>
                      <a:pt x="163" y="781"/>
                      <a:pt x="165" y="779"/>
                    </a:cubicBezTo>
                    <a:cubicBezTo>
                      <a:pt x="165" y="777"/>
                      <a:pt x="166" y="776"/>
                      <a:pt x="166" y="776"/>
                    </a:cubicBezTo>
                    <a:cubicBezTo>
                      <a:pt x="167" y="776"/>
                      <a:pt x="168" y="777"/>
                      <a:pt x="169" y="778"/>
                    </a:cubicBezTo>
                    <a:cubicBezTo>
                      <a:pt x="171" y="782"/>
                      <a:pt x="172" y="791"/>
                      <a:pt x="176" y="791"/>
                    </a:cubicBezTo>
                    <a:cubicBezTo>
                      <a:pt x="176" y="791"/>
                      <a:pt x="177" y="791"/>
                      <a:pt x="178" y="790"/>
                    </a:cubicBezTo>
                    <a:cubicBezTo>
                      <a:pt x="180" y="788"/>
                      <a:pt x="179" y="776"/>
                      <a:pt x="179" y="769"/>
                    </a:cubicBezTo>
                    <a:cubicBezTo>
                      <a:pt x="177" y="768"/>
                      <a:pt x="176" y="767"/>
                      <a:pt x="174" y="765"/>
                    </a:cubicBezTo>
                    <a:cubicBezTo>
                      <a:pt x="174" y="765"/>
                      <a:pt x="174" y="762"/>
                      <a:pt x="174" y="760"/>
                    </a:cubicBezTo>
                    <a:cubicBezTo>
                      <a:pt x="175" y="761"/>
                      <a:pt x="176" y="761"/>
                      <a:pt x="177" y="762"/>
                    </a:cubicBezTo>
                    <a:cubicBezTo>
                      <a:pt x="178" y="762"/>
                      <a:pt x="179" y="763"/>
                      <a:pt x="179" y="764"/>
                    </a:cubicBezTo>
                    <a:cubicBezTo>
                      <a:pt x="179" y="761"/>
                      <a:pt x="179" y="758"/>
                      <a:pt x="179" y="755"/>
                    </a:cubicBezTo>
                    <a:cubicBezTo>
                      <a:pt x="180" y="747"/>
                      <a:pt x="180" y="741"/>
                      <a:pt x="175" y="741"/>
                    </a:cubicBezTo>
                    <a:cubicBezTo>
                      <a:pt x="175" y="741"/>
                      <a:pt x="174" y="741"/>
                      <a:pt x="173" y="741"/>
                    </a:cubicBezTo>
                    <a:cubicBezTo>
                      <a:pt x="173" y="741"/>
                      <a:pt x="172" y="742"/>
                      <a:pt x="172" y="742"/>
                    </a:cubicBezTo>
                    <a:cubicBezTo>
                      <a:pt x="169" y="742"/>
                      <a:pt x="168" y="739"/>
                      <a:pt x="168" y="733"/>
                    </a:cubicBezTo>
                    <a:cubicBezTo>
                      <a:pt x="168" y="729"/>
                      <a:pt x="167" y="724"/>
                      <a:pt x="166" y="721"/>
                    </a:cubicBezTo>
                    <a:cubicBezTo>
                      <a:pt x="163" y="714"/>
                      <a:pt x="159" y="708"/>
                      <a:pt x="156" y="701"/>
                    </a:cubicBezTo>
                    <a:cubicBezTo>
                      <a:pt x="156" y="700"/>
                      <a:pt x="157" y="696"/>
                      <a:pt x="158" y="694"/>
                    </a:cubicBezTo>
                    <a:cubicBezTo>
                      <a:pt x="156" y="693"/>
                      <a:pt x="155" y="691"/>
                      <a:pt x="153" y="691"/>
                    </a:cubicBezTo>
                    <a:moveTo>
                      <a:pt x="74" y="673"/>
                    </a:moveTo>
                    <a:cubicBezTo>
                      <a:pt x="74" y="673"/>
                      <a:pt x="74" y="673"/>
                      <a:pt x="74" y="673"/>
                    </a:cubicBezTo>
                    <a:cubicBezTo>
                      <a:pt x="74" y="673"/>
                      <a:pt x="73" y="673"/>
                      <a:pt x="73" y="673"/>
                    </a:cubicBezTo>
                    <a:cubicBezTo>
                      <a:pt x="73" y="673"/>
                      <a:pt x="73" y="673"/>
                      <a:pt x="73" y="673"/>
                    </a:cubicBezTo>
                    <a:cubicBezTo>
                      <a:pt x="71" y="681"/>
                      <a:pt x="72" y="685"/>
                      <a:pt x="72" y="689"/>
                    </a:cubicBezTo>
                    <a:cubicBezTo>
                      <a:pt x="73" y="689"/>
                      <a:pt x="73" y="688"/>
                      <a:pt x="74" y="688"/>
                    </a:cubicBezTo>
                    <a:cubicBezTo>
                      <a:pt x="74" y="688"/>
                      <a:pt x="74" y="688"/>
                      <a:pt x="74" y="688"/>
                    </a:cubicBezTo>
                    <a:cubicBezTo>
                      <a:pt x="74" y="673"/>
                      <a:pt x="74" y="673"/>
                      <a:pt x="74" y="673"/>
                    </a:cubicBezTo>
                    <a:moveTo>
                      <a:pt x="74" y="666"/>
                    </a:moveTo>
                    <a:cubicBezTo>
                      <a:pt x="74" y="667"/>
                      <a:pt x="74" y="667"/>
                      <a:pt x="74" y="667"/>
                    </a:cubicBezTo>
                    <a:cubicBezTo>
                      <a:pt x="74" y="667"/>
                      <a:pt x="74" y="667"/>
                      <a:pt x="74" y="667"/>
                    </a:cubicBezTo>
                    <a:cubicBezTo>
                      <a:pt x="74" y="666"/>
                      <a:pt x="74" y="666"/>
                      <a:pt x="74" y="666"/>
                    </a:cubicBezTo>
                    <a:moveTo>
                      <a:pt x="155" y="623"/>
                    </a:moveTo>
                    <a:cubicBezTo>
                      <a:pt x="154" y="623"/>
                      <a:pt x="154" y="623"/>
                      <a:pt x="153" y="624"/>
                    </a:cubicBezTo>
                    <a:cubicBezTo>
                      <a:pt x="152" y="624"/>
                      <a:pt x="152" y="624"/>
                      <a:pt x="151" y="624"/>
                    </a:cubicBezTo>
                    <a:cubicBezTo>
                      <a:pt x="151" y="624"/>
                      <a:pt x="151" y="624"/>
                      <a:pt x="150" y="624"/>
                    </a:cubicBezTo>
                    <a:cubicBezTo>
                      <a:pt x="150" y="644"/>
                      <a:pt x="150" y="644"/>
                      <a:pt x="150" y="644"/>
                    </a:cubicBezTo>
                    <a:cubicBezTo>
                      <a:pt x="151" y="642"/>
                      <a:pt x="152" y="641"/>
                      <a:pt x="152" y="641"/>
                    </a:cubicBezTo>
                    <a:cubicBezTo>
                      <a:pt x="152" y="641"/>
                      <a:pt x="152" y="641"/>
                      <a:pt x="153" y="641"/>
                    </a:cubicBezTo>
                    <a:cubicBezTo>
                      <a:pt x="154" y="641"/>
                      <a:pt x="155" y="644"/>
                      <a:pt x="157" y="647"/>
                    </a:cubicBezTo>
                    <a:cubicBezTo>
                      <a:pt x="155" y="649"/>
                      <a:pt x="153" y="651"/>
                      <a:pt x="153" y="651"/>
                    </a:cubicBezTo>
                    <a:cubicBezTo>
                      <a:pt x="153" y="651"/>
                      <a:pt x="153" y="651"/>
                      <a:pt x="153" y="651"/>
                    </a:cubicBezTo>
                    <a:cubicBezTo>
                      <a:pt x="152" y="650"/>
                      <a:pt x="151" y="648"/>
                      <a:pt x="150" y="646"/>
                    </a:cubicBezTo>
                    <a:cubicBezTo>
                      <a:pt x="150" y="668"/>
                      <a:pt x="150" y="668"/>
                      <a:pt x="150" y="668"/>
                    </a:cubicBezTo>
                    <a:cubicBezTo>
                      <a:pt x="151" y="668"/>
                      <a:pt x="152" y="668"/>
                      <a:pt x="152" y="668"/>
                    </a:cubicBezTo>
                    <a:cubicBezTo>
                      <a:pt x="156" y="668"/>
                      <a:pt x="159" y="663"/>
                      <a:pt x="161" y="653"/>
                    </a:cubicBezTo>
                    <a:cubicBezTo>
                      <a:pt x="162" y="653"/>
                      <a:pt x="162" y="652"/>
                      <a:pt x="162" y="651"/>
                    </a:cubicBezTo>
                    <a:cubicBezTo>
                      <a:pt x="164" y="646"/>
                      <a:pt x="165" y="643"/>
                      <a:pt x="161" y="640"/>
                    </a:cubicBezTo>
                    <a:cubicBezTo>
                      <a:pt x="156" y="638"/>
                      <a:pt x="155" y="632"/>
                      <a:pt x="158" y="624"/>
                    </a:cubicBezTo>
                    <a:cubicBezTo>
                      <a:pt x="157" y="624"/>
                      <a:pt x="156" y="623"/>
                      <a:pt x="155" y="623"/>
                    </a:cubicBezTo>
                    <a:moveTo>
                      <a:pt x="67" y="651"/>
                    </a:moveTo>
                    <a:cubicBezTo>
                      <a:pt x="67" y="649"/>
                      <a:pt x="66" y="648"/>
                      <a:pt x="66" y="646"/>
                    </a:cubicBezTo>
                    <a:cubicBezTo>
                      <a:pt x="66" y="644"/>
                      <a:pt x="67" y="642"/>
                      <a:pt x="67" y="639"/>
                    </a:cubicBezTo>
                    <a:cubicBezTo>
                      <a:pt x="68" y="641"/>
                      <a:pt x="68" y="642"/>
                      <a:pt x="69" y="644"/>
                    </a:cubicBezTo>
                    <a:cubicBezTo>
                      <a:pt x="68" y="646"/>
                      <a:pt x="68" y="648"/>
                      <a:pt x="67" y="651"/>
                    </a:cubicBezTo>
                    <a:moveTo>
                      <a:pt x="74" y="616"/>
                    </a:moveTo>
                    <a:cubicBezTo>
                      <a:pt x="74" y="618"/>
                      <a:pt x="73" y="620"/>
                      <a:pt x="72" y="623"/>
                    </a:cubicBezTo>
                    <a:cubicBezTo>
                      <a:pt x="72" y="623"/>
                      <a:pt x="72" y="623"/>
                      <a:pt x="71" y="623"/>
                    </a:cubicBezTo>
                    <a:cubicBezTo>
                      <a:pt x="71" y="623"/>
                      <a:pt x="71" y="623"/>
                      <a:pt x="71" y="623"/>
                    </a:cubicBezTo>
                    <a:cubicBezTo>
                      <a:pt x="64" y="623"/>
                      <a:pt x="64" y="623"/>
                      <a:pt x="63" y="637"/>
                    </a:cubicBezTo>
                    <a:cubicBezTo>
                      <a:pt x="63" y="645"/>
                      <a:pt x="61" y="645"/>
                      <a:pt x="58" y="645"/>
                    </a:cubicBezTo>
                    <a:cubicBezTo>
                      <a:pt x="55" y="646"/>
                      <a:pt x="55" y="647"/>
                      <a:pt x="56" y="650"/>
                    </a:cubicBezTo>
                    <a:cubicBezTo>
                      <a:pt x="57" y="652"/>
                      <a:pt x="59" y="654"/>
                      <a:pt x="59" y="654"/>
                    </a:cubicBezTo>
                    <a:cubicBezTo>
                      <a:pt x="59" y="654"/>
                      <a:pt x="59" y="654"/>
                      <a:pt x="59" y="654"/>
                    </a:cubicBezTo>
                    <a:cubicBezTo>
                      <a:pt x="61" y="652"/>
                      <a:pt x="61" y="651"/>
                      <a:pt x="62" y="651"/>
                    </a:cubicBezTo>
                    <a:cubicBezTo>
                      <a:pt x="63" y="651"/>
                      <a:pt x="63" y="654"/>
                      <a:pt x="63" y="658"/>
                    </a:cubicBezTo>
                    <a:cubicBezTo>
                      <a:pt x="63" y="672"/>
                      <a:pt x="63" y="672"/>
                      <a:pt x="54" y="673"/>
                    </a:cubicBezTo>
                    <a:cubicBezTo>
                      <a:pt x="54" y="676"/>
                      <a:pt x="54" y="679"/>
                      <a:pt x="54" y="681"/>
                    </a:cubicBezTo>
                    <a:cubicBezTo>
                      <a:pt x="56" y="686"/>
                      <a:pt x="57" y="688"/>
                      <a:pt x="58" y="688"/>
                    </a:cubicBezTo>
                    <a:cubicBezTo>
                      <a:pt x="60" y="688"/>
                      <a:pt x="61" y="686"/>
                      <a:pt x="63" y="681"/>
                    </a:cubicBezTo>
                    <a:cubicBezTo>
                      <a:pt x="65" y="676"/>
                      <a:pt x="67" y="672"/>
                      <a:pt x="73" y="668"/>
                    </a:cubicBezTo>
                    <a:cubicBezTo>
                      <a:pt x="73" y="667"/>
                      <a:pt x="74" y="666"/>
                      <a:pt x="74" y="666"/>
                    </a:cubicBezTo>
                    <a:cubicBezTo>
                      <a:pt x="74" y="616"/>
                      <a:pt x="74" y="616"/>
                      <a:pt x="74" y="616"/>
                    </a:cubicBezTo>
                    <a:moveTo>
                      <a:pt x="74" y="549"/>
                    </a:moveTo>
                    <a:cubicBezTo>
                      <a:pt x="74" y="549"/>
                      <a:pt x="74" y="549"/>
                      <a:pt x="74" y="549"/>
                    </a:cubicBezTo>
                    <a:cubicBezTo>
                      <a:pt x="72" y="550"/>
                      <a:pt x="70" y="554"/>
                      <a:pt x="67" y="554"/>
                    </a:cubicBezTo>
                    <a:cubicBezTo>
                      <a:pt x="66" y="554"/>
                      <a:pt x="65" y="553"/>
                      <a:pt x="64" y="550"/>
                    </a:cubicBezTo>
                    <a:cubicBezTo>
                      <a:pt x="64" y="557"/>
                      <a:pt x="64" y="564"/>
                      <a:pt x="64" y="572"/>
                    </a:cubicBezTo>
                    <a:cubicBezTo>
                      <a:pt x="64" y="574"/>
                      <a:pt x="65" y="575"/>
                      <a:pt x="65" y="577"/>
                    </a:cubicBezTo>
                    <a:cubicBezTo>
                      <a:pt x="66" y="575"/>
                      <a:pt x="67" y="573"/>
                      <a:pt x="68" y="573"/>
                    </a:cubicBezTo>
                    <a:cubicBezTo>
                      <a:pt x="69" y="573"/>
                      <a:pt x="70" y="574"/>
                      <a:pt x="70" y="577"/>
                    </a:cubicBezTo>
                    <a:cubicBezTo>
                      <a:pt x="71" y="581"/>
                      <a:pt x="71" y="585"/>
                      <a:pt x="72" y="589"/>
                    </a:cubicBezTo>
                    <a:cubicBezTo>
                      <a:pt x="73" y="590"/>
                      <a:pt x="74" y="590"/>
                      <a:pt x="74" y="590"/>
                    </a:cubicBezTo>
                    <a:cubicBezTo>
                      <a:pt x="74" y="549"/>
                      <a:pt x="74" y="549"/>
                      <a:pt x="74" y="549"/>
                    </a:cubicBezTo>
                    <a:moveTo>
                      <a:pt x="153" y="528"/>
                    </a:moveTo>
                    <a:cubicBezTo>
                      <a:pt x="152" y="528"/>
                      <a:pt x="151" y="528"/>
                      <a:pt x="150" y="529"/>
                    </a:cubicBezTo>
                    <a:cubicBezTo>
                      <a:pt x="150" y="545"/>
                      <a:pt x="150" y="545"/>
                      <a:pt x="150" y="545"/>
                    </a:cubicBezTo>
                    <a:cubicBezTo>
                      <a:pt x="151" y="543"/>
                      <a:pt x="152" y="541"/>
                      <a:pt x="154" y="540"/>
                    </a:cubicBezTo>
                    <a:cubicBezTo>
                      <a:pt x="154" y="540"/>
                      <a:pt x="154" y="540"/>
                      <a:pt x="154" y="540"/>
                    </a:cubicBezTo>
                    <a:cubicBezTo>
                      <a:pt x="154" y="540"/>
                      <a:pt x="156" y="542"/>
                      <a:pt x="157" y="544"/>
                    </a:cubicBezTo>
                    <a:cubicBezTo>
                      <a:pt x="155" y="548"/>
                      <a:pt x="154" y="552"/>
                      <a:pt x="152" y="556"/>
                    </a:cubicBezTo>
                    <a:cubicBezTo>
                      <a:pt x="150" y="553"/>
                      <a:pt x="150" y="553"/>
                      <a:pt x="150" y="553"/>
                    </a:cubicBezTo>
                    <a:cubicBezTo>
                      <a:pt x="150" y="576"/>
                      <a:pt x="150" y="576"/>
                      <a:pt x="150" y="576"/>
                    </a:cubicBezTo>
                    <a:cubicBezTo>
                      <a:pt x="151" y="575"/>
                      <a:pt x="151" y="573"/>
                      <a:pt x="152" y="572"/>
                    </a:cubicBezTo>
                    <a:cubicBezTo>
                      <a:pt x="153" y="577"/>
                      <a:pt x="155" y="581"/>
                      <a:pt x="156" y="585"/>
                    </a:cubicBezTo>
                    <a:cubicBezTo>
                      <a:pt x="156" y="586"/>
                      <a:pt x="154" y="590"/>
                      <a:pt x="154" y="590"/>
                    </a:cubicBezTo>
                    <a:cubicBezTo>
                      <a:pt x="154" y="590"/>
                      <a:pt x="154" y="590"/>
                      <a:pt x="154" y="590"/>
                    </a:cubicBezTo>
                    <a:cubicBezTo>
                      <a:pt x="154" y="590"/>
                      <a:pt x="153" y="590"/>
                      <a:pt x="153" y="590"/>
                    </a:cubicBezTo>
                    <a:cubicBezTo>
                      <a:pt x="153" y="590"/>
                      <a:pt x="152" y="590"/>
                      <a:pt x="152" y="590"/>
                    </a:cubicBezTo>
                    <a:cubicBezTo>
                      <a:pt x="151" y="590"/>
                      <a:pt x="151" y="590"/>
                      <a:pt x="150" y="590"/>
                    </a:cubicBezTo>
                    <a:cubicBezTo>
                      <a:pt x="150" y="601"/>
                      <a:pt x="150" y="601"/>
                      <a:pt x="150" y="601"/>
                    </a:cubicBezTo>
                    <a:cubicBezTo>
                      <a:pt x="154" y="601"/>
                      <a:pt x="156" y="600"/>
                      <a:pt x="158" y="594"/>
                    </a:cubicBezTo>
                    <a:cubicBezTo>
                      <a:pt x="159" y="591"/>
                      <a:pt x="162" y="591"/>
                      <a:pt x="164" y="590"/>
                    </a:cubicBezTo>
                    <a:cubicBezTo>
                      <a:pt x="163" y="585"/>
                      <a:pt x="167" y="576"/>
                      <a:pt x="161" y="573"/>
                    </a:cubicBezTo>
                    <a:cubicBezTo>
                      <a:pt x="158" y="571"/>
                      <a:pt x="158" y="559"/>
                      <a:pt x="161" y="557"/>
                    </a:cubicBezTo>
                    <a:cubicBezTo>
                      <a:pt x="166" y="553"/>
                      <a:pt x="166" y="550"/>
                      <a:pt x="163" y="544"/>
                    </a:cubicBezTo>
                    <a:cubicBezTo>
                      <a:pt x="161" y="541"/>
                      <a:pt x="160" y="538"/>
                      <a:pt x="158" y="534"/>
                    </a:cubicBezTo>
                    <a:cubicBezTo>
                      <a:pt x="156" y="530"/>
                      <a:pt x="155" y="528"/>
                      <a:pt x="153" y="528"/>
                    </a:cubicBezTo>
                    <a:moveTo>
                      <a:pt x="26" y="571"/>
                    </a:moveTo>
                    <a:cubicBezTo>
                      <a:pt x="26" y="568"/>
                      <a:pt x="25" y="566"/>
                      <a:pt x="25" y="564"/>
                    </a:cubicBezTo>
                    <a:cubicBezTo>
                      <a:pt x="25" y="561"/>
                      <a:pt x="25" y="558"/>
                      <a:pt x="26" y="554"/>
                    </a:cubicBezTo>
                    <a:cubicBezTo>
                      <a:pt x="28" y="558"/>
                      <a:pt x="30" y="561"/>
                      <a:pt x="30" y="563"/>
                    </a:cubicBezTo>
                    <a:cubicBezTo>
                      <a:pt x="30" y="566"/>
                      <a:pt x="28" y="568"/>
                      <a:pt x="26" y="571"/>
                    </a:cubicBezTo>
                    <a:moveTo>
                      <a:pt x="35" y="556"/>
                    </a:moveTo>
                    <a:cubicBezTo>
                      <a:pt x="33" y="552"/>
                      <a:pt x="31" y="550"/>
                      <a:pt x="31" y="547"/>
                    </a:cubicBezTo>
                    <a:cubicBezTo>
                      <a:pt x="31" y="544"/>
                      <a:pt x="33" y="542"/>
                      <a:pt x="34" y="539"/>
                    </a:cubicBezTo>
                    <a:cubicBezTo>
                      <a:pt x="36" y="542"/>
                      <a:pt x="38" y="544"/>
                      <a:pt x="38" y="548"/>
                    </a:cubicBezTo>
                    <a:cubicBezTo>
                      <a:pt x="38" y="550"/>
                      <a:pt x="36" y="553"/>
                      <a:pt x="35" y="556"/>
                    </a:cubicBezTo>
                    <a:moveTo>
                      <a:pt x="69" y="523"/>
                    </a:moveTo>
                    <a:cubicBezTo>
                      <a:pt x="67" y="519"/>
                      <a:pt x="66" y="517"/>
                      <a:pt x="65" y="514"/>
                    </a:cubicBezTo>
                    <a:cubicBezTo>
                      <a:pt x="66" y="511"/>
                      <a:pt x="68" y="508"/>
                      <a:pt x="70" y="505"/>
                    </a:cubicBezTo>
                    <a:cubicBezTo>
                      <a:pt x="70" y="505"/>
                      <a:pt x="70" y="505"/>
                      <a:pt x="70" y="505"/>
                    </a:cubicBezTo>
                    <a:cubicBezTo>
                      <a:pt x="71" y="505"/>
                      <a:pt x="73" y="509"/>
                      <a:pt x="73" y="509"/>
                    </a:cubicBezTo>
                    <a:cubicBezTo>
                      <a:pt x="72" y="514"/>
                      <a:pt x="70" y="518"/>
                      <a:pt x="69" y="523"/>
                    </a:cubicBezTo>
                    <a:moveTo>
                      <a:pt x="69" y="488"/>
                    </a:moveTo>
                    <a:cubicBezTo>
                      <a:pt x="68" y="487"/>
                      <a:pt x="68" y="485"/>
                      <a:pt x="67" y="482"/>
                    </a:cubicBezTo>
                    <a:cubicBezTo>
                      <a:pt x="68" y="481"/>
                      <a:pt x="69" y="479"/>
                      <a:pt x="70" y="477"/>
                    </a:cubicBezTo>
                    <a:cubicBezTo>
                      <a:pt x="70" y="477"/>
                      <a:pt x="70" y="477"/>
                      <a:pt x="71" y="477"/>
                    </a:cubicBezTo>
                    <a:cubicBezTo>
                      <a:pt x="71" y="477"/>
                      <a:pt x="72" y="478"/>
                      <a:pt x="73" y="479"/>
                    </a:cubicBezTo>
                    <a:cubicBezTo>
                      <a:pt x="71" y="482"/>
                      <a:pt x="70" y="485"/>
                      <a:pt x="69" y="488"/>
                    </a:cubicBezTo>
                    <a:moveTo>
                      <a:pt x="72" y="449"/>
                    </a:moveTo>
                    <a:cubicBezTo>
                      <a:pt x="72" y="449"/>
                      <a:pt x="72" y="449"/>
                      <a:pt x="72" y="449"/>
                    </a:cubicBezTo>
                    <a:cubicBezTo>
                      <a:pt x="71" y="448"/>
                      <a:pt x="69" y="447"/>
                      <a:pt x="68" y="445"/>
                    </a:cubicBezTo>
                    <a:cubicBezTo>
                      <a:pt x="68" y="444"/>
                      <a:pt x="69" y="440"/>
                      <a:pt x="69" y="438"/>
                    </a:cubicBezTo>
                    <a:cubicBezTo>
                      <a:pt x="71" y="440"/>
                      <a:pt x="72" y="443"/>
                      <a:pt x="73" y="446"/>
                    </a:cubicBezTo>
                    <a:cubicBezTo>
                      <a:pt x="73" y="447"/>
                      <a:pt x="72" y="449"/>
                      <a:pt x="72" y="449"/>
                    </a:cubicBezTo>
                    <a:moveTo>
                      <a:pt x="74" y="402"/>
                    </a:moveTo>
                    <a:cubicBezTo>
                      <a:pt x="73" y="412"/>
                      <a:pt x="73" y="416"/>
                      <a:pt x="73" y="420"/>
                    </a:cubicBezTo>
                    <a:cubicBezTo>
                      <a:pt x="72" y="420"/>
                      <a:pt x="71" y="420"/>
                      <a:pt x="71" y="420"/>
                    </a:cubicBezTo>
                    <a:cubicBezTo>
                      <a:pt x="64" y="420"/>
                      <a:pt x="65" y="431"/>
                      <a:pt x="65" y="441"/>
                    </a:cubicBezTo>
                    <a:cubicBezTo>
                      <a:pt x="65" y="442"/>
                      <a:pt x="64" y="443"/>
                      <a:pt x="63" y="443"/>
                    </a:cubicBezTo>
                    <a:cubicBezTo>
                      <a:pt x="62" y="445"/>
                      <a:pt x="61" y="445"/>
                      <a:pt x="60" y="446"/>
                    </a:cubicBezTo>
                    <a:cubicBezTo>
                      <a:pt x="61" y="447"/>
                      <a:pt x="62" y="448"/>
                      <a:pt x="63" y="449"/>
                    </a:cubicBezTo>
                    <a:cubicBezTo>
                      <a:pt x="65" y="454"/>
                      <a:pt x="66" y="471"/>
                      <a:pt x="64" y="476"/>
                    </a:cubicBezTo>
                    <a:cubicBezTo>
                      <a:pt x="62" y="474"/>
                      <a:pt x="61" y="473"/>
                      <a:pt x="60" y="473"/>
                    </a:cubicBezTo>
                    <a:cubicBezTo>
                      <a:pt x="58" y="473"/>
                      <a:pt x="59" y="480"/>
                      <a:pt x="59" y="484"/>
                    </a:cubicBezTo>
                    <a:cubicBezTo>
                      <a:pt x="59" y="485"/>
                      <a:pt x="62" y="486"/>
                      <a:pt x="63" y="488"/>
                    </a:cubicBezTo>
                    <a:cubicBezTo>
                      <a:pt x="64" y="492"/>
                      <a:pt x="64" y="497"/>
                      <a:pt x="64" y="501"/>
                    </a:cubicBezTo>
                    <a:cubicBezTo>
                      <a:pt x="64" y="502"/>
                      <a:pt x="62" y="504"/>
                      <a:pt x="60" y="505"/>
                    </a:cubicBezTo>
                    <a:cubicBezTo>
                      <a:pt x="60" y="505"/>
                      <a:pt x="59" y="505"/>
                      <a:pt x="59" y="505"/>
                    </a:cubicBezTo>
                    <a:cubicBezTo>
                      <a:pt x="57" y="505"/>
                      <a:pt x="56" y="503"/>
                      <a:pt x="56" y="498"/>
                    </a:cubicBezTo>
                    <a:cubicBezTo>
                      <a:pt x="57" y="489"/>
                      <a:pt x="55" y="488"/>
                      <a:pt x="53" y="488"/>
                    </a:cubicBezTo>
                    <a:cubicBezTo>
                      <a:pt x="52" y="488"/>
                      <a:pt x="52" y="488"/>
                      <a:pt x="51" y="488"/>
                    </a:cubicBezTo>
                    <a:cubicBezTo>
                      <a:pt x="50" y="488"/>
                      <a:pt x="50" y="488"/>
                      <a:pt x="49" y="488"/>
                    </a:cubicBezTo>
                    <a:cubicBezTo>
                      <a:pt x="49" y="488"/>
                      <a:pt x="48" y="488"/>
                      <a:pt x="48" y="488"/>
                    </a:cubicBezTo>
                    <a:cubicBezTo>
                      <a:pt x="48" y="488"/>
                      <a:pt x="48" y="488"/>
                      <a:pt x="48" y="488"/>
                    </a:cubicBezTo>
                    <a:cubicBezTo>
                      <a:pt x="48" y="505"/>
                      <a:pt x="48" y="505"/>
                      <a:pt x="48" y="505"/>
                    </a:cubicBezTo>
                    <a:cubicBezTo>
                      <a:pt x="56" y="509"/>
                      <a:pt x="57" y="511"/>
                      <a:pt x="52" y="521"/>
                    </a:cubicBezTo>
                    <a:cubicBezTo>
                      <a:pt x="51" y="523"/>
                      <a:pt x="50" y="524"/>
                      <a:pt x="49" y="527"/>
                    </a:cubicBezTo>
                    <a:cubicBezTo>
                      <a:pt x="48" y="530"/>
                      <a:pt x="48" y="536"/>
                      <a:pt x="46" y="538"/>
                    </a:cubicBezTo>
                    <a:cubicBezTo>
                      <a:pt x="45" y="538"/>
                      <a:pt x="45" y="539"/>
                      <a:pt x="44" y="539"/>
                    </a:cubicBezTo>
                    <a:cubicBezTo>
                      <a:pt x="42" y="539"/>
                      <a:pt x="41" y="534"/>
                      <a:pt x="39" y="531"/>
                    </a:cubicBezTo>
                    <a:cubicBezTo>
                      <a:pt x="38" y="528"/>
                      <a:pt x="36" y="526"/>
                      <a:pt x="35" y="526"/>
                    </a:cubicBezTo>
                    <a:cubicBezTo>
                      <a:pt x="33" y="526"/>
                      <a:pt x="32" y="527"/>
                      <a:pt x="31" y="530"/>
                    </a:cubicBezTo>
                    <a:cubicBezTo>
                      <a:pt x="29" y="533"/>
                      <a:pt x="28" y="536"/>
                      <a:pt x="26" y="536"/>
                    </a:cubicBezTo>
                    <a:cubicBezTo>
                      <a:pt x="25" y="536"/>
                      <a:pt x="23" y="534"/>
                      <a:pt x="22" y="530"/>
                    </a:cubicBezTo>
                    <a:cubicBezTo>
                      <a:pt x="22" y="529"/>
                      <a:pt x="22" y="529"/>
                      <a:pt x="22" y="529"/>
                    </a:cubicBezTo>
                    <a:cubicBezTo>
                      <a:pt x="21" y="529"/>
                      <a:pt x="20" y="530"/>
                      <a:pt x="19" y="531"/>
                    </a:cubicBezTo>
                    <a:cubicBezTo>
                      <a:pt x="20" y="536"/>
                      <a:pt x="22" y="541"/>
                      <a:pt x="21" y="545"/>
                    </a:cubicBezTo>
                    <a:cubicBezTo>
                      <a:pt x="21" y="551"/>
                      <a:pt x="18" y="555"/>
                      <a:pt x="16" y="560"/>
                    </a:cubicBezTo>
                    <a:cubicBezTo>
                      <a:pt x="16" y="561"/>
                      <a:pt x="17" y="563"/>
                      <a:pt x="17" y="565"/>
                    </a:cubicBezTo>
                    <a:cubicBezTo>
                      <a:pt x="19" y="571"/>
                      <a:pt x="22" y="578"/>
                      <a:pt x="24" y="584"/>
                    </a:cubicBezTo>
                    <a:cubicBezTo>
                      <a:pt x="24" y="587"/>
                      <a:pt x="25" y="588"/>
                      <a:pt x="26" y="588"/>
                    </a:cubicBezTo>
                    <a:cubicBezTo>
                      <a:pt x="27" y="588"/>
                      <a:pt x="28" y="582"/>
                      <a:pt x="31" y="579"/>
                    </a:cubicBezTo>
                    <a:cubicBezTo>
                      <a:pt x="31" y="578"/>
                      <a:pt x="32" y="577"/>
                      <a:pt x="32" y="577"/>
                    </a:cubicBezTo>
                    <a:cubicBezTo>
                      <a:pt x="32" y="577"/>
                      <a:pt x="32" y="577"/>
                      <a:pt x="32" y="577"/>
                    </a:cubicBezTo>
                    <a:cubicBezTo>
                      <a:pt x="33" y="577"/>
                      <a:pt x="33" y="577"/>
                      <a:pt x="34" y="577"/>
                    </a:cubicBezTo>
                    <a:cubicBezTo>
                      <a:pt x="36" y="577"/>
                      <a:pt x="37" y="581"/>
                      <a:pt x="38" y="584"/>
                    </a:cubicBezTo>
                    <a:cubicBezTo>
                      <a:pt x="38" y="585"/>
                      <a:pt x="36" y="588"/>
                      <a:pt x="36" y="588"/>
                    </a:cubicBezTo>
                    <a:cubicBezTo>
                      <a:pt x="36" y="588"/>
                      <a:pt x="36" y="588"/>
                      <a:pt x="36" y="588"/>
                    </a:cubicBezTo>
                    <a:cubicBezTo>
                      <a:pt x="34" y="587"/>
                      <a:pt x="33" y="585"/>
                      <a:pt x="32" y="583"/>
                    </a:cubicBezTo>
                    <a:cubicBezTo>
                      <a:pt x="30" y="602"/>
                      <a:pt x="31" y="603"/>
                      <a:pt x="38" y="606"/>
                    </a:cubicBezTo>
                    <a:cubicBezTo>
                      <a:pt x="39" y="596"/>
                      <a:pt x="40" y="588"/>
                      <a:pt x="45" y="583"/>
                    </a:cubicBezTo>
                    <a:cubicBezTo>
                      <a:pt x="48" y="581"/>
                      <a:pt x="46" y="580"/>
                      <a:pt x="44" y="577"/>
                    </a:cubicBezTo>
                    <a:cubicBezTo>
                      <a:pt x="39" y="569"/>
                      <a:pt x="38" y="555"/>
                      <a:pt x="43" y="550"/>
                    </a:cubicBezTo>
                    <a:cubicBezTo>
                      <a:pt x="49" y="546"/>
                      <a:pt x="53" y="538"/>
                      <a:pt x="56" y="529"/>
                    </a:cubicBezTo>
                    <a:cubicBezTo>
                      <a:pt x="57" y="525"/>
                      <a:pt x="58" y="524"/>
                      <a:pt x="60" y="524"/>
                    </a:cubicBezTo>
                    <a:cubicBezTo>
                      <a:pt x="62" y="524"/>
                      <a:pt x="64" y="527"/>
                      <a:pt x="65" y="528"/>
                    </a:cubicBezTo>
                    <a:cubicBezTo>
                      <a:pt x="67" y="529"/>
                      <a:pt x="68" y="533"/>
                      <a:pt x="70" y="533"/>
                    </a:cubicBezTo>
                    <a:cubicBezTo>
                      <a:pt x="71" y="533"/>
                      <a:pt x="71" y="532"/>
                      <a:pt x="72" y="531"/>
                    </a:cubicBezTo>
                    <a:cubicBezTo>
                      <a:pt x="73" y="530"/>
                      <a:pt x="74" y="528"/>
                      <a:pt x="74" y="527"/>
                    </a:cubicBezTo>
                    <a:cubicBezTo>
                      <a:pt x="74" y="500"/>
                      <a:pt x="74" y="500"/>
                      <a:pt x="74" y="500"/>
                    </a:cubicBezTo>
                    <a:cubicBezTo>
                      <a:pt x="74" y="499"/>
                      <a:pt x="73" y="498"/>
                      <a:pt x="73" y="497"/>
                    </a:cubicBezTo>
                    <a:cubicBezTo>
                      <a:pt x="73" y="495"/>
                      <a:pt x="74" y="494"/>
                      <a:pt x="74" y="493"/>
                    </a:cubicBezTo>
                    <a:cubicBezTo>
                      <a:pt x="74" y="435"/>
                      <a:pt x="74" y="435"/>
                      <a:pt x="74" y="435"/>
                    </a:cubicBezTo>
                    <a:cubicBezTo>
                      <a:pt x="74" y="434"/>
                      <a:pt x="74" y="433"/>
                      <a:pt x="74" y="433"/>
                    </a:cubicBezTo>
                    <a:cubicBezTo>
                      <a:pt x="74" y="432"/>
                      <a:pt x="74" y="432"/>
                      <a:pt x="74" y="431"/>
                    </a:cubicBezTo>
                    <a:cubicBezTo>
                      <a:pt x="74" y="402"/>
                      <a:pt x="74" y="402"/>
                      <a:pt x="74" y="402"/>
                    </a:cubicBezTo>
                    <a:cubicBezTo>
                      <a:pt x="74" y="402"/>
                      <a:pt x="74" y="402"/>
                      <a:pt x="74" y="402"/>
                    </a:cubicBezTo>
                    <a:moveTo>
                      <a:pt x="173" y="455"/>
                    </a:moveTo>
                    <a:cubicBezTo>
                      <a:pt x="172" y="451"/>
                      <a:pt x="170" y="448"/>
                      <a:pt x="169" y="445"/>
                    </a:cubicBezTo>
                    <a:cubicBezTo>
                      <a:pt x="168" y="444"/>
                      <a:pt x="170" y="441"/>
                      <a:pt x="171" y="436"/>
                    </a:cubicBezTo>
                    <a:cubicBezTo>
                      <a:pt x="172" y="440"/>
                      <a:pt x="174" y="442"/>
                      <a:pt x="174" y="445"/>
                    </a:cubicBezTo>
                    <a:cubicBezTo>
                      <a:pt x="174" y="448"/>
                      <a:pt x="174" y="451"/>
                      <a:pt x="173" y="455"/>
                    </a:cubicBezTo>
                    <a:moveTo>
                      <a:pt x="162" y="433"/>
                    </a:moveTo>
                    <a:cubicBezTo>
                      <a:pt x="162" y="433"/>
                      <a:pt x="162" y="433"/>
                      <a:pt x="162" y="433"/>
                    </a:cubicBezTo>
                    <a:cubicBezTo>
                      <a:pt x="162" y="433"/>
                      <a:pt x="161" y="431"/>
                      <a:pt x="161" y="430"/>
                    </a:cubicBezTo>
                    <a:cubicBezTo>
                      <a:pt x="162" y="429"/>
                      <a:pt x="163" y="428"/>
                      <a:pt x="165" y="428"/>
                    </a:cubicBezTo>
                    <a:cubicBezTo>
                      <a:pt x="165" y="428"/>
                      <a:pt x="165" y="428"/>
                      <a:pt x="165" y="428"/>
                    </a:cubicBezTo>
                    <a:cubicBezTo>
                      <a:pt x="165" y="428"/>
                      <a:pt x="165" y="430"/>
                      <a:pt x="166" y="432"/>
                    </a:cubicBezTo>
                    <a:cubicBezTo>
                      <a:pt x="165" y="433"/>
                      <a:pt x="163" y="433"/>
                      <a:pt x="162" y="433"/>
                    </a:cubicBezTo>
                    <a:moveTo>
                      <a:pt x="180" y="433"/>
                    </a:moveTo>
                    <a:cubicBezTo>
                      <a:pt x="180" y="433"/>
                      <a:pt x="180" y="433"/>
                      <a:pt x="180" y="433"/>
                    </a:cubicBezTo>
                    <a:cubicBezTo>
                      <a:pt x="179" y="431"/>
                      <a:pt x="178" y="429"/>
                      <a:pt x="177" y="427"/>
                    </a:cubicBezTo>
                    <a:cubicBezTo>
                      <a:pt x="177" y="426"/>
                      <a:pt x="178" y="424"/>
                      <a:pt x="179" y="422"/>
                    </a:cubicBezTo>
                    <a:cubicBezTo>
                      <a:pt x="180" y="425"/>
                      <a:pt x="181" y="427"/>
                      <a:pt x="182" y="430"/>
                    </a:cubicBezTo>
                    <a:cubicBezTo>
                      <a:pt x="182" y="431"/>
                      <a:pt x="180" y="433"/>
                      <a:pt x="180" y="433"/>
                    </a:cubicBezTo>
                    <a:moveTo>
                      <a:pt x="171" y="417"/>
                    </a:moveTo>
                    <a:cubicBezTo>
                      <a:pt x="170" y="416"/>
                      <a:pt x="170" y="415"/>
                      <a:pt x="169" y="414"/>
                    </a:cubicBezTo>
                    <a:cubicBezTo>
                      <a:pt x="170" y="413"/>
                      <a:pt x="171" y="412"/>
                      <a:pt x="173" y="411"/>
                    </a:cubicBezTo>
                    <a:cubicBezTo>
                      <a:pt x="173" y="411"/>
                      <a:pt x="173" y="411"/>
                      <a:pt x="173" y="411"/>
                    </a:cubicBezTo>
                    <a:cubicBezTo>
                      <a:pt x="173" y="411"/>
                      <a:pt x="174" y="413"/>
                      <a:pt x="175" y="414"/>
                    </a:cubicBezTo>
                    <a:cubicBezTo>
                      <a:pt x="174" y="415"/>
                      <a:pt x="172" y="416"/>
                      <a:pt x="171" y="417"/>
                    </a:cubicBezTo>
                    <a:moveTo>
                      <a:pt x="163" y="400"/>
                    </a:moveTo>
                    <a:cubicBezTo>
                      <a:pt x="162" y="400"/>
                      <a:pt x="161" y="398"/>
                      <a:pt x="161" y="397"/>
                    </a:cubicBezTo>
                    <a:cubicBezTo>
                      <a:pt x="162" y="396"/>
                      <a:pt x="163" y="395"/>
                      <a:pt x="164" y="394"/>
                    </a:cubicBezTo>
                    <a:cubicBezTo>
                      <a:pt x="165" y="395"/>
                      <a:pt x="166" y="396"/>
                      <a:pt x="166" y="397"/>
                    </a:cubicBezTo>
                    <a:cubicBezTo>
                      <a:pt x="165" y="398"/>
                      <a:pt x="164" y="399"/>
                      <a:pt x="163" y="400"/>
                    </a:cubicBezTo>
                    <a:cubicBezTo>
                      <a:pt x="163" y="400"/>
                      <a:pt x="163" y="400"/>
                      <a:pt x="163" y="400"/>
                    </a:cubicBezTo>
                    <a:moveTo>
                      <a:pt x="154" y="388"/>
                    </a:moveTo>
                    <a:cubicBezTo>
                      <a:pt x="153" y="385"/>
                      <a:pt x="153" y="382"/>
                      <a:pt x="152" y="379"/>
                    </a:cubicBezTo>
                    <a:cubicBezTo>
                      <a:pt x="153" y="376"/>
                      <a:pt x="153" y="374"/>
                      <a:pt x="154" y="372"/>
                    </a:cubicBezTo>
                    <a:cubicBezTo>
                      <a:pt x="155" y="375"/>
                      <a:pt x="157" y="378"/>
                      <a:pt x="157" y="381"/>
                    </a:cubicBezTo>
                    <a:cubicBezTo>
                      <a:pt x="158" y="383"/>
                      <a:pt x="155" y="386"/>
                      <a:pt x="154" y="388"/>
                    </a:cubicBezTo>
                    <a:moveTo>
                      <a:pt x="150" y="351"/>
                    </a:moveTo>
                    <a:cubicBezTo>
                      <a:pt x="150" y="364"/>
                      <a:pt x="150" y="364"/>
                      <a:pt x="150" y="364"/>
                    </a:cubicBezTo>
                    <a:cubicBezTo>
                      <a:pt x="151" y="364"/>
                      <a:pt x="151" y="365"/>
                      <a:pt x="151" y="365"/>
                    </a:cubicBezTo>
                    <a:cubicBezTo>
                      <a:pt x="151" y="366"/>
                      <a:pt x="151" y="366"/>
                      <a:pt x="150" y="367"/>
                    </a:cubicBezTo>
                    <a:cubicBezTo>
                      <a:pt x="150" y="394"/>
                      <a:pt x="150" y="394"/>
                      <a:pt x="150" y="394"/>
                    </a:cubicBezTo>
                    <a:cubicBezTo>
                      <a:pt x="151" y="394"/>
                      <a:pt x="151" y="394"/>
                      <a:pt x="151" y="394"/>
                    </a:cubicBezTo>
                    <a:cubicBezTo>
                      <a:pt x="151" y="395"/>
                      <a:pt x="151" y="395"/>
                      <a:pt x="150" y="395"/>
                    </a:cubicBezTo>
                    <a:cubicBezTo>
                      <a:pt x="150" y="432"/>
                      <a:pt x="150" y="432"/>
                      <a:pt x="150" y="432"/>
                    </a:cubicBezTo>
                    <a:cubicBezTo>
                      <a:pt x="150" y="432"/>
                      <a:pt x="151" y="432"/>
                      <a:pt x="151" y="433"/>
                    </a:cubicBezTo>
                    <a:cubicBezTo>
                      <a:pt x="151" y="433"/>
                      <a:pt x="150" y="433"/>
                      <a:pt x="150" y="433"/>
                    </a:cubicBezTo>
                    <a:cubicBezTo>
                      <a:pt x="150" y="446"/>
                      <a:pt x="150" y="446"/>
                      <a:pt x="150" y="446"/>
                    </a:cubicBezTo>
                    <a:cubicBezTo>
                      <a:pt x="152" y="444"/>
                      <a:pt x="153" y="441"/>
                      <a:pt x="155" y="439"/>
                    </a:cubicBezTo>
                    <a:cubicBezTo>
                      <a:pt x="155" y="439"/>
                      <a:pt x="155" y="439"/>
                      <a:pt x="155" y="439"/>
                    </a:cubicBezTo>
                    <a:cubicBezTo>
                      <a:pt x="156" y="439"/>
                      <a:pt x="157" y="441"/>
                      <a:pt x="159" y="443"/>
                    </a:cubicBezTo>
                    <a:cubicBezTo>
                      <a:pt x="156" y="448"/>
                      <a:pt x="155" y="452"/>
                      <a:pt x="153" y="456"/>
                    </a:cubicBezTo>
                    <a:cubicBezTo>
                      <a:pt x="152" y="454"/>
                      <a:pt x="151" y="452"/>
                      <a:pt x="150" y="450"/>
                    </a:cubicBezTo>
                    <a:cubicBezTo>
                      <a:pt x="150" y="462"/>
                      <a:pt x="150" y="462"/>
                      <a:pt x="150" y="462"/>
                    </a:cubicBezTo>
                    <a:cubicBezTo>
                      <a:pt x="151" y="462"/>
                      <a:pt x="152" y="463"/>
                      <a:pt x="153" y="463"/>
                    </a:cubicBezTo>
                    <a:cubicBezTo>
                      <a:pt x="155" y="463"/>
                      <a:pt x="157" y="462"/>
                      <a:pt x="160" y="459"/>
                    </a:cubicBezTo>
                    <a:cubicBezTo>
                      <a:pt x="160" y="459"/>
                      <a:pt x="160" y="459"/>
                      <a:pt x="160" y="459"/>
                    </a:cubicBezTo>
                    <a:cubicBezTo>
                      <a:pt x="160" y="458"/>
                      <a:pt x="161" y="458"/>
                      <a:pt x="161" y="458"/>
                    </a:cubicBezTo>
                    <a:cubicBezTo>
                      <a:pt x="161" y="458"/>
                      <a:pt x="161" y="458"/>
                      <a:pt x="161" y="459"/>
                    </a:cubicBezTo>
                    <a:cubicBezTo>
                      <a:pt x="161" y="458"/>
                      <a:pt x="162" y="458"/>
                      <a:pt x="162" y="458"/>
                    </a:cubicBezTo>
                    <a:cubicBezTo>
                      <a:pt x="162" y="458"/>
                      <a:pt x="163" y="458"/>
                      <a:pt x="163" y="458"/>
                    </a:cubicBezTo>
                    <a:cubicBezTo>
                      <a:pt x="162" y="459"/>
                      <a:pt x="162" y="460"/>
                      <a:pt x="161" y="461"/>
                    </a:cubicBezTo>
                    <a:cubicBezTo>
                      <a:pt x="161" y="461"/>
                      <a:pt x="161" y="461"/>
                      <a:pt x="161" y="460"/>
                    </a:cubicBezTo>
                    <a:cubicBezTo>
                      <a:pt x="160" y="469"/>
                      <a:pt x="160" y="476"/>
                      <a:pt x="160" y="483"/>
                    </a:cubicBezTo>
                    <a:cubicBezTo>
                      <a:pt x="160" y="487"/>
                      <a:pt x="161" y="489"/>
                      <a:pt x="162" y="489"/>
                    </a:cubicBezTo>
                    <a:cubicBezTo>
                      <a:pt x="163" y="489"/>
                      <a:pt x="164" y="488"/>
                      <a:pt x="166" y="487"/>
                    </a:cubicBezTo>
                    <a:cubicBezTo>
                      <a:pt x="166" y="487"/>
                      <a:pt x="165" y="487"/>
                      <a:pt x="165" y="487"/>
                    </a:cubicBezTo>
                    <a:cubicBezTo>
                      <a:pt x="166" y="486"/>
                      <a:pt x="167" y="485"/>
                      <a:pt x="167" y="485"/>
                    </a:cubicBezTo>
                    <a:cubicBezTo>
                      <a:pt x="167" y="485"/>
                      <a:pt x="167" y="486"/>
                      <a:pt x="167" y="486"/>
                    </a:cubicBezTo>
                    <a:cubicBezTo>
                      <a:pt x="168" y="486"/>
                      <a:pt x="169" y="485"/>
                      <a:pt x="169" y="485"/>
                    </a:cubicBezTo>
                    <a:cubicBezTo>
                      <a:pt x="170" y="485"/>
                      <a:pt x="170" y="486"/>
                      <a:pt x="171" y="486"/>
                    </a:cubicBezTo>
                    <a:cubicBezTo>
                      <a:pt x="169" y="487"/>
                      <a:pt x="168" y="488"/>
                      <a:pt x="167" y="489"/>
                    </a:cubicBezTo>
                    <a:cubicBezTo>
                      <a:pt x="167" y="489"/>
                      <a:pt x="167" y="489"/>
                      <a:pt x="167" y="489"/>
                    </a:cubicBezTo>
                    <a:cubicBezTo>
                      <a:pt x="166" y="505"/>
                      <a:pt x="166" y="505"/>
                      <a:pt x="171" y="506"/>
                    </a:cubicBezTo>
                    <a:cubicBezTo>
                      <a:pt x="173" y="507"/>
                      <a:pt x="175" y="508"/>
                      <a:pt x="176" y="509"/>
                    </a:cubicBezTo>
                    <a:cubicBezTo>
                      <a:pt x="176" y="512"/>
                      <a:pt x="174" y="516"/>
                      <a:pt x="175" y="517"/>
                    </a:cubicBezTo>
                    <a:cubicBezTo>
                      <a:pt x="179" y="522"/>
                      <a:pt x="182" y="530"/>
                      <a:pt x="185" y="538"/>
                    </a:cubicBezTo>
                    <a:cubicBezTo>
                      <a:pt x="186" y="540"/>
                      <a:pt x="188" y="540"/>
                      <a:pt x="189" y="541"/>
                    </a:cubicBezTo>
                    <a:cubicBezTo>
                      <a:pt x="188" y="532"/>
                      <a:pt x="190" y="527"/>
                      <a:pt x="193" y="526"/>
                    </a:cubicBezTo>
                    <a:cubicBezTo>
                      <a:pt x="193" y="526"/>
                      <a:pt x="193" y="525"/>
                      <a:pt x="193" y="525"/>
                    </a:cubicBezTo>
                    <a:cubicBezTo>
                      <a:pt x="196" y="525"/>
                      <a:pt x="195" y="534"/>
                      <a:pt x="196" y="537"/>
                    </a:cubicBezTo>
                    <a:cubicBezTo>
                      <a:pt x="196" y="539"/>
                      <a:pt x="197" y="541"/>
                      <a:pt x="197" y="542"/>
                    </a:cubicBezTo>
                    <a:cubicBezTo>
                      <a:pt x="197" y="542"/>
                      <a:pt x="198" y="542"/>
                      <a:pt x="198" y="542"/>
                    </a:cubicBezTo>
                    <a:cubicBezTo>
                      <a:pt x="198" y="542"/>
                      <a:pt x="199" y="542"/>
                      <a:pt x="199" y="541"/>
                    </a:cubicBezTo>
                    <a:cubicBezTo>
                      <a:pt x="199" y="540"/>
                      <a:pt x="200" y="537"/>
                      <a:pt x="200" y="536"/>
                    </a:cubicBezTo>
                    <a:cubicBezTo>
                      <a:pt x="199" y="531"/>
                      <a:pt x="197" y="526"/>
                      <a:pt x="196" y="520"/>
                    </a:cubicBezTo>
                    <a:cubicBezTo>
                      <a:pt x="196" y="519"/>
                      <a:pt x="197" y="515"/>
                      <a:pt x="197" y="513"/>
                    </a:cubicBezTo>
                    <a:cubicBezTo>
                      <a:pt x="196" y="511"/>
                      <a:pt x="194" y="509"/>
                      <a:pt x="193" y="509"/>
                    </a:cubicBezTo>
                    <a:cubicBezTo>
                      <a:pt x="190" y="507"/>
                      <a:pt x="190" y="507"/>
                      <a:pt x="189" y="495"/>
                    </a:cubicBezTo>
                    <a:cubicBezTo>
                      <a:pt x="189" y="493"/>
                      <a:pt x="187" y="490"/>
                      <a:pt x="186" y="490"/>
                    </a:cubicBezTo>
                    <a:cubicBezTo>
                      <a:pt x="186" y="490"/>
                      <a:pt x="186" y="490"/>
                      <a:pt x="186" y="490"/>
                    </a:cubicBezTo>
                    <a:cubicBezTo>
                      <a:pt x="185" y="490"/>
                      <a:pt x="183" y="493"/>
                      <a:pt x="182" y="495"/>
                    </a:cubicBezTo>
                    <a:cubicBezTo>
                      <a:pt x="182" y="497"/>
                      <a:pt x="182" y="499"/>
                      <a:pt x="183" y="501"/>
                    </a:cubicBezTo>
                    <a:cubicBezTo>
                      <a:pt x="183" y="501"/>
                      <a:pt x="183" y="501"/>
                      <a:pt x="183" y="501"/>
                    </a:cubicBezTo>
                    <a:cubicBezTo>
                      <a:pt x="184" y="502"/>
                      <a:pt x="184" y="503"/>
                      <a:pt x="184" y="503"/>
                    </a:cubicBezTo>
                    <a:cubicBezTo>
                      <a:pt x="183" y="503"/>
                      <a:pt x="183" y="503"/>
                      <a:pt x="183" y="502"/>
                    </a:cubicBezTo>
                    <a:cubicBezTo>
                      <a:pt x="184" y="505"/>
                      <a:pt x="184" y="506"/>
                      <a:pt x="184" y="506"/>
                    </a:cubicBezTo>
                    <a:cubicBezTo>
                      <a:pt x="184" y="506"/>
                      <a:pt x="184" y="506"/>
                      <a:pt x="184" y="506"/>
                    </a:cubicBezTo>
                    <a:cubicBezTo>
                      <a:pt x="183" y="505"/>
                      <a:pt x="182" y="504"/>
                      <a:pt x="182" y="503"/>
                    </a:cubicBezTo>
                    <a:cubicBezTo>
                      <a:pt x="182" y="503"/>
                      <a:pt x="182" y="502"/>
                      <a:pt x="183" y="502"/>
                    </a:cubicBezTo>
                    <a:cubicBezTo>
                      <a:pt x="180" y="499"/>
                      <a:pt x="178" y="498"/>
                      <a:pt x="177" y="496"/>
                    </a:cubicBezTo>
                    <a:cubicBezTo>
                      <a:pt x="176" y="496"/>
                      <a:pt x="177" y="493"/>
                      <a:pt x="177" y="492"/>
                    </a:cubicBezTo>
                    <a:cubicBezTo>
                      <a:pt x="178" y="492"/>
                      <a:pt x="179" y="493"/>
                      <a:pt x="180" y="493"/>
                    </a:cubicBezTo>
                    <a:cubicBezTo>
                      <a:pt x="181" y="494"/>
                      <a:pt x="181" y="495"/>
                      <a:pt x="182" y="495"/>
                    </a:cubicBezTo>
                    <a:cubicBezTo>
                      <a:pt x="181" y="484"/>
                      <a:pt x="186" y="469"/>
                      <a:pt x="177" y="464"/>
                    </a:cubicBezTo>
                    <a:cubicBezTo>
                      <a:pt x="177" y="461"/>
                      <a:pt x="177" y="458"/>
                      <a:pt x="178" y="457"/>
                    </a:cubicBezTo>
                    <a:cubicBezTo>
                      <a:pt x="180" y="455"/>
                      <a:pt x="183" y="457"/>
                      <a:pt x="183" y="450"/>
                    </a:cubicBezTo>
                    <a:cubicBezTo>
                      <a:pt x="182" y="443"/>
                      <a:pt x="183" y="439"/>
                      <a:pt x="186" y="439"/>
                    </a:cubicBezTo>
                    <a:cubicBezTo>
                      <a:pt x="186" y="439"/>
                      <a:pt x="187" y="439"/>
                      <a:pt x="188" y="440"/>
                    </a:cubicBezTo>
                    <a:cubicBezTo>
                      <a:pt x="188" y="440"/>
                      <a:pt x="189" y="441"/>
                      <a:pt x="190" y="441"/>
                    </a:cubicBezTo>
                    <a:cubicBezTo>
                      <a:pt x="192" y="441"/>
                      <a:pt x="192" y="436"/>
                      <a:pt x="192" y="428"/>
                    </a:cubicBezTo>
                    <a:cubicBezTo>
                      <a:pt x="192" y="425"/>
                      <a:pt x="193" y="424"/>
                      <a:pt x="194" y="424"/>
                    </a:cubicBezTo>
                    <a:cubicBezTo>
                      <a:pt x="194" y="424"/>
                      <a:pt x="195" y="425"/>
                      <a:pt x="195" y="425"/>
                    </a:cubicBezTo>
                    <a:cubicBezTo>
                      <a:pt x="195" y="425"/>
                      <a:pt x="196" y="426"/>
                      <a:pt x="196" y="426"/>
                    </a:cubicBezTo>
                    <a:cubicBezTo>
                      <a:pt x="196" y="426"/>
                      <a:pt x="196" y="426"/>
                      <a:pt x="196" y="426"/>
                    </a:cubicBezTo>
                    <a:cubicBezTo>
                      <a:pt x="197" y="416"/>
                      <a:pt x="198" y="411"/>
                      <a:pt x="199" y="411"/>
                    </a:cubicBezTo>
                    <a:cubicBezTo>
                      <a:pt x="200" y="411"/>
                      <a:pt x="201" y="414"/>
                      <a:pt x="202" y="418"/>
                    </a:cubicBezTo>
                    <a:cubicBezTo>
                      <a:pt x="204" y="422"/>
                      <a:pt x="205" y="424"/>
                      <a:pt x="206" y="424"/>
                    </a:cubicBezTo>
                    <a:cubicBezTo>
                      <a:pt x="206" y="424"/>
                      <a:pt x="207" y="423"/>
                      <a:pt x="208" y="420"/>
                    </a:cubicBezTo>
                    <a:cubicBezTo>
                      <a:pt x="209" y="417"/>
                      <a:pt x="209" y="415"/>
                      <a:pt x="210" y="414"/>
                    </a:cubicBezTo>
                    <a:cubicBezTo>
                      <a:pt x="213" y="410"/>
                      <a:pt x="211" y="404"/>
                      <a:pt x="210" y="402"/>
                    </a:cubicBezTo>
                    <a:cubicBezTo>
                      <a:pt x="208" y="399"/>
                      <a:pt x="207" y="399"/>
                      <a:pt x="205" y="397"/>
                    </a:cubicBezTo>
                    <a:cubicBezTo>
                      <a:pt x="204" y="401"/>
                      <a:pt x="208" y="406"/>
                      <a:pt x="206" y="410"/>
                    </a:cubicBezTo>
                    <a:cubicBezTo>
                      <a:pt x="205" y="410"/>
                      <a:pt x="205" y="411"/>
                      <a:pt x="204" y="412"/>
                    </a:cubicBezTo>
                    <a:cubicBezTo>
                      <a:pt x="204" y="410"/>
                      <a:pt x="204" y="408"/>
                      <a:pt x="204" y="407"/>
                    </a:cubicBezTo>
                    <a:cubicBezTo>
                      <a:pt x="204" y="403"/>
                      <a:pt x="204" y="400"/>
                      <a:pt x="204" y="396"/>
                    </a:cubicBezTo>
                    <a:cubicBezTo>
                      <a:pt x="203" y="395"/>
                      <a:pt x="202" y="395"/>
                      <a:pt x="201" y="394"/>
                    </a:cubicBezTo>
                    <a:cubicBezTo>
                      <a:pt x="199" y="393"/>
                      <a:pt x="196" y="393"/>
                      <a:pt x="197" y="380"/>
                    </a:cubicBezTo>
                    <a:cubicBezTo>
                      <a:pt x="197" y="379"/>
                      <a:pt x="196" y="375"/>
                      <a:pt x="195" y="375"/>
                    </a:cubicBezTo>
                    <a:cubicBezTo>
                      <a:pt x="195" y="375"/>
                      <a:pt x="195" y="375"/>
                      <a:pt x="195" y="375"/>
                    </a:cubicBezTo>
                    <a:cubicBezTo>
                      <a:pt x="194" y="376"/>
                      <a:pt x="193" y="378"/>
                      <a:pt x="193" y="380"/>
                    </a:cubicBezTo>
                    <a:cubicBezTo>
                      <a:pt x="192" y="386"/>
                      <a:pt x="194" y="390"/>
                      <a:pt x="195" y="395"/>
                    </a:cubicBezTo>
                    <a:cubicBezTo>
                      <a:pt x="197" y="400"/>
                      <a:pt x="197" y="402"/>
                      <a:pt x="195" y="402"/>
                    </a:cubicBezTo>
                    <a:cubicBezTo>
                      <a:pt x="195" y="402"/>
                      <a:pt x="194" y="402"/>
                      <a:pt x="194" y="402"/>
                    </a:cubicBezTo>
                    <a:cubicBezTo>
                      <a:pt x="194" y="402"/>
                      <a:pt x="194" y="402"/>
                      <a:pt x="194" y="402"/>
                    </a:cubicBezTo>
                    <a:cubicBezTo>
                      <a:pt x="193" y="402"/>
                      <a:pt x="192" y="405"/>
                      <a:pt x="190" y="407"/>
                    </a:cubicBezTo>
                    <a:cubicBezTo>
                      <a:pt x="190" y="417"/>
                      <a:pt x="190" y="417"/>
                      <a:pt x="190" y="417"/>
                    </a:cubicBezTo>
                    <a:cubicBezTo>
                      <a:pt x="188" y="415"/>
                      <a:pt x="186" y="415"/>
                      <a:pt x="185" y="412"/>
                    </a:cubicBezTo>
                    <a:cubicBezTo>
                      <a:pt x="184" y="409"/>
                      <a:pt x="184" y="404"/>
                      <a:pt x="183" y="400"/>
                    </a:cubicBezTo>
                    <a:cubicBezTo>
                      <a:pt x="183" y="400"/>
                      <a:pt x="183" y="400"/>
                      <a:pt x="183" y="400"/>
                    </a:cubicBezTo>
                    <a:cubicBezTo>
                      <a:pt x="183" y="400"/>
                      <a:pt x="183" y="400"/>
                      <a:pt x="183" y="400"/>
                    </a:cubicBezTo>
                    <a:cubicBezTo>
                      <a:pt x="183" y="400"/>
                      <a:pt x="183" y="400"/>
                      <a:pt x="183" y="400"/>
                    </a:cubicBezTo>
                    <a:cubicBezTo>
                      <a:pt x="183" y="399"/>
                      <a:pt x="183" y="399"/>
                      <a:pt x="183" y="399"/>
                    </a:cubicBezTo>
                    <a:cubicBezTo>
                      <a:pt x="182" y="399"/>
                      <a:pt x="181" y="401"/>
                      <a:pt x="181" y="402"/>
                    </a:cubicBezTo>
                    <a:cubicBezTo>
                      <a:pt x="180" y="404"/>
                      <a:pt x="179" y="405"/>
                      <a:pt x="179" y="405"/>
                    </a:cubicBezTo>
                    <a:cubicBezTo>
                      <a:pt x="178" y="405"/>
                      <a:pt x="178" y="404"/>
                      <a:pt x="178" y="398"/>
                    </a:cubicBezTo>
                    <a:cubicBezTo>
                      <a:pt x="178" y="392"/>
                      <a:pt x="177" y="388"/>
                      <a:pt x="174" y="388"/>
                    </a:cubicBezTo>
                    <a:cubicBezTo>
                      <a:pt x="174" y="388"/>
                      <a:pt x="174" y="389"/>
                      <a:pt x="173" y="389"/>
                    </a:cubicBezTo>
                    <a:cubicBezTo>
                      <a:pt x="173" y="389"/>
                      <a:pt x="172" y="389"/>
                      <a:pt x="171" y="389"/>
                    </a:cubicBezTo>
                    <a:cubicBezTo>
                      <a:pt x="170" y="389"/>
                      <a:pt x="169" y="389"/>
                      <a:pt x="168" y="389"/>
                    </a:cubicBezTo>
                    <a:cubicBezTo>
                      <a:pt x="165" y="389"/>
                      <a:pt x="164" y="389"/>
                      <a:pt x="162" y="377"/>
                    </a:cubicBezTo>
                    <a:cubicBezTo>
                      <a:pt x="161" y="370"/>
                      <a:pt x="160" y="362"/>
                      <a:pt x="157" y="355"/>
                    </a:cubicBezTo>
                    <a:cubicBezTo>
                      <a:pt x="156" y="355"/>
                      <a:pt x="155" y="355"/>
                      <a:pt x="155" y="355"/>
                    </a:cubicBezTo>
                    <a:cubicBezTo>
                      <a:pt x="152" y="355"/>
                      <a:pt x="151" y="354"/>
                      <a:pt x="150" y="351"/>
                    </a:cubicBezTo>
                    <a:moveTo>
                      <a:pt x="150" y="336"/>
                    </a:moveTo>
                    <a:cubicBezTo>
                      <a:pt x="150" y="341"/>
                      <a:pt x="150" y="341"/>
                      <a:pt x="150" y="341"/>
                    </a:cubicBezTo>
                    <a:cubicBezTo>
                      <a:pt x="151" y="340"/>
                      <a:pt x="151" y="338"/>
                      <a:pt x="150" y="336"/>
                    </a:cubicBezTo>
                    <a:moveTo>
                      <a:pt x="150" y="238"/>
                    </a:moveTo>
                    <a:cubicBezTo>
                      <a:pt x="150" y="250"/>
                      <a:pt x="150" y="250"/>
                      <a:pt x="150" y="250"/>
                    </a:cubicBezTo>
                    <a:cubicBezTo>
                      <a:pt x="151" y="247"/>
                      <a:pt x="151" y="245"/>
                      <a:pt x="151" y="243"/>
                    </a:cubicBezTo>
                    <a:cubicBezTo>
                      <a:pt x="151" y="241"/>
                      <a:pt x="151" y="239"/>
                      <a:pt x="150" y="238"/>
                    </a:cubicBezTo>
                    <a:moveTo>
                      <a:pt x="34" y="230"/>
                    </a:moveTo>
                    <a:cubicBezTo>
                      <a:pt x="34" y="230"/>
                      <a:pt x="34" y="230"/>
                      <a:pt x="34" y="230"/>
                    </a:cubicBezTo>
                    <a:cubicBezTo>
                      <a:pt x="34" y="230"/>
                      <a:pt x="34" y="230"/>
                      <a:pt x="34" y="230"/>
                    </a:cubicBezTo>
                    <a:moveTo>
                      <a:pt x="70" y="81"/>
                    </a:moveTo>
                    <a:cubicBezTo>
                      <a:pt x="70" y="81"/>
                      <a:pt x="70" y="82"/>
                      <a:pt x="69" y="85"/>
                    </a:cubicBezTo>
                    <a:cubicBezTo>
                      <a:pt x="69" y="90"/>
                      <a:pt x="69" y="96"/>
                      <a:pt x="69" y="102"/>
                    </a:cubicBezTo>
                    <a:cubicBezTo>
                      <a:pt x="70" y="104"/>
                      <a:pt x="71" y="106"/>
                      <a:pt x="73" y="108"/>
                    </a:cubicBezTo>
                    <a:cubicBezTo>
                      <a:pt x="73" y="108"/>
                      <a:pt x="74" y="109"/>
                      <a:pt x="74" y="109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84"/>
                      <a:pt x="73" y="83"/>
                      <a:pt x="73" y="83"/>
                    </a:cubicBezTo>
                    <a:cubicBezTo>
                      <a:pt x="72" y="81"/>
                      <a:pt x="71" y="81"/>
                      <a:pt x="70" y="81"/>
                    </a:cubicBezTo>
                    <a:moveTo>
                      <a:pt x="74" y="52"/>
                    </a:moveTo>
                    <a:cubicBezTo>
                      <a:pt x="71" y="55"/>
                      <a:pt x="69" y="61"/>
                      <a:pt x="70" y="69"/>
                    </a:cubicBezTo>
                    <a:cubicBezTo>
                      <a:pt x="70" y="72"/>
                      <a:pt x="70" y="73"/>
                      <a:pt x="71" y="73"/>
                    </a:cubicBezTo>
                    <a:cubicBezTo>
                      <a:pt x="71" y="73"/>
                      <a:pt x="72" y="72"/>
                      <a:pt x="73" y="71"/>
                    </a:cubicBezTo>
                    <a:cubicBezTo>
                      <a:pt x="73" y="70"/>
                      <a:pt x="74" y="70"/>
                      <a:pt x="74" y="70"/>
                    </a:cubicBezTo>
                    <a:cubicBezTo>
                      <a:pt x="74" y="52"/>
                      <a:pt x="74" y="52"/>
                      <a:pt x="74" y="52"/>
                    </a:cubicBezTo>
                    <a:moveTo>
                      <a:pt x="36" y="449"/>
                    </a:moveTo>
                    <a:cubicBezTo>
                      <a:pt x="35" y="447"/>
                      <a:pt x="35" y="446"/>
                      <a:pt x="35" y="445"/>
                    </a:cubicBezTo>
                    <a:cubicBezTo>
                      <a:pt x="35" y="445"/>
                      <a:pt x="35" y="444"/>
                      <a:pt x="36" y="443"/>
                    </a:cubicBezTo>
                    <a:cubicBezTo>
                      <a:pt x="36" y="444"/>
                      <a:pt x="36" y="446"/>
                      <a:pt x="37" y="447"/>
                    </a:cubicBezTo>
                    <a:cubicBezTo>
                      <a:pt x="37" y="447"/>
                      <a:pt x="36" y="448"/>
                      <a:pt x="36" y="449"/>
                    </a:cubicBezTo>
                    <a:moveTo>
                      <a:pt x="44" y="432"/>
                    </a:moveTo>
                    <a:cubicBezTo>
                      <a:pt x="44" y="431"/>
                      <a:pt x="44" y="430"/>
                      <a:pt x="43" y="428"/>
                    </a:cubicBezTo>
                    <a:cubicBezTo>
                      <a:pt x="43" y="428"/>
                      <a:pt x="44" y="427"/>
                      <a:pt x="44" y="426"/>
                    </a:cubicBezTo>
                    <a:cubicBezTo>
                      <a:pt x="45" y="428"/>
                      <a:pt x="45" y="429"/>
                      <a:pt x="45" y="430"/>
                    </a:cubicBezTo>
                    <a:cubicBezTo>
                      <a:pt x="45" y="431"/>
                      <a:pt x="45" y="431"/>
                      <a:pt x="44" y="432"/>
                    </a:cubicBezTo>
                    <a:moveTo>
                      <a:pt x="70" y="388"/>
                    </a:moveTo>
                    <a:cubicBezTo>
                      <a:pt x="70" y="385"/>
                      <a:pt x="69" y="383"/>
                      <a:pt x="69" y="381"/>
                    </a:cubicBezTo>
                    <a:cubicBezTo>
                      <a:pt x="69" y="377"/>
                      <a:pt x="69" y="374"/>
                      <a:pt x="69" y="370"/>
                    </a:cubicBezTo>
                    <a:cubicBezTo>
                      <a:pt x="71" y="373"/>
                      <a:pt x="72" y="374"/>
                      <a:pt x="73" y="376"/>
                    </a:cubicBezTo>
                    <a:cubicBezTo>
                      <a:pt x="73" y="378"/>
                      <a:pt x="73" y="380"/>
                      <a:pt x="73" y="382"/>
                    </a:cubicBezTo>
                    <a:cubicBezTo>
                      <a:pt x="72" y="384"/>
                      <a:pt x="71" y="386"/>
                      <a:pt x="70" y="388"/>
                    </a:cubicBezTo>
                    <a:moveTo>
                      <a:pt x="62" y="370"/>
                    </a:moveTo>
                    <a:cubicBezTo>
                      <a:pt x="61" y="367"/>
                      <a:pt x="59" y="364"/>
                      <a:pt x="58" y="361"/>
                    </a:cubicBezTo>
                    <a:cubicBezTo>
                      <a:pt x="58" y="358"/>
                      <a:pt x="60" y="355"/>
                      <a:pt x="61" y="352"/>
                    </a:cubicBezTo>
                    <a:cubicBezTo>
                      <a:pt x="64" y="357"/>
                      <a:pt x="66" y="360"/>
                      <a:pt x="66" y="362"/>
                    </a:cubicBezTo>
                    <a:cubicBezTo>
                      <a:pt x="66" y="365"/>
                      <a:pt x="63" y="368"/>
                      <a:pt x="62" y="370"/>
                    </a:cubicBezTo>
                    <a:moveTo>
                      <a:pt x="38" y="286"/>
                    </a:moveTo>
                    <a:cubicBezTo>
                      <a:pt x="37" y="283"/>
                      <a:pt x="36" y="280"/>
                      <a:pt x="36" y="278"/>
                    </a:cubicBezTo>
                    <a:cubicBezTo>
                      <a:pt x="36" y="275"/>
                      <a:pt x="38" y="273"/>
                      <a:pt x="38" y="270"/>
                    </a:cubicBezTo>
                    <a:cubicBezTo>
                      <a:pt x="42" y="278"/>
                      <a:pt x="42" y="278"/>
                      <a:pt x="42" y="278"/>
                    </a:cubicBezTo>
                    <a:cubicBezTo>
                      <a:pt x="41" y="281"/>
                      <a:pt x="39" y="283"/>
                      <a:pt x="38" y="286"/>
                    </a:cubicBezTo>
                    <a:moveTo>
                      <a:pt x="29" y="269"/>
                    </a:moveTo>
                    <a:cubicBezTo>
                      <a:pt x="29" y="269"/>
                      <a:pt x="29" y="269"/>
                      <a:pt x="29" y="269"/>
                    </a:cubicBezTo>
                    <a:cubicBezTo>
                      <a:pt x="28" y="268"/>
                      <a:pt x="27" y="264"/>
                      <a:pt x="25" y="261"/>
                    </a:cubicBezTo>
                    <a:cubicBezTo>
                      <a:pt x="27" y="259"/>
                      <a:pt x="28" y="255"/>
                      <a:pt x="30" y="254"/>
                    </a:cubicBezTo>
                    <a:cubicBezTo>
                      <a:pt x="30" y="254"/>
                      <a:pt x="30" y="254"/>
                      <a:pt x="30" y="254"/>
                    </a:cubicBezTo>
                    <a:cubicBezTo>
                      <a:pt x="32" y="254"/>
                      <a:pt x="33" y="258"/>
                      <a:pt x="35" y="259"/>
                    </a:cubicBezTo>
                    <a:cubicBezTo>
                      <a:pt x="32" y="264"/>
                      <a:pt x="31" y="269"/>
                      <a:pt x="29" y="269"/>
                    </a:cubicBezTo>
                    <a:moveTo>
                      <a:pt x="46" y="269"/>
                    </a:moveTo>
                    <a:cubicBezTo>
                      <a:pt x="46" y="268"/>
                      <a:pt x="45" y="266"/>
                      <a:pt x="45" y="264"/>
                    </a:cubicBezTo>
                    <a:cubicBezTo>
                      <a:pt x="45" y="261"/>
                      <a:pt x="46" y="257"/>
                      <a:pt x="47" y="254"/>
                    </a:cubicBezTo>
                    <a:cubicBezTo>
                      <a:pt x="48" y="256"/>
                      <a:pt x="49" y="259"/>
                      <a:pt x="50" y="261"/>
                    </a:cubicBezTo>
                    <a:cubicBezTo>
                      <a:pt x="49" y="264"/>
                      <a:pt x="48" y="266"/>
                      <a:pt x="46" y="269"/>
                    </a:cubicBezTo>
                    <a:moveTo>
                      <a:pt x="63" y="265"/>
                    </a:moveTo>
                    <a:cubicBezTo>
                      <a:pt x="63" y="263"/>
                      <a:pt x="62" y="260"/>
                      <a:pt x="62" y="258"/>
                    </a:cubicBezTo>
                    <a:cubicBezTo>
                      <a:pt x="62" y="256"/>
                      <a:pt x="63" y="255"/>
                      <a:pt x="63" y="253"/>
                    </a:cubicBezTo>
                    <a:cubicBezTo>
                      <a:pt x="67" y="262"/>
                      <a:pt x="67" y="262"/>
                      <a:pt x="67" y="262"/>
                    </a:cubicBezTo>
                    <a:cubicBezTo>
                      <a:pt x="66" y="263"/>
                      <a:pt x="65" y="264"/>
                      <a:pt x="63" y="265"/>
                    </a:cubicBezTo>
                    <a:moveTo>
                      <a:pt x="64" y="201"/>
                    </a:moveTo>
                    <a:cubicBezTo>
                      <a:pt x="64" y="201"/>
                      <a:pt x="63" y="201"/>
                      <a:pt x="63" y="201"/>
                    </a:cubicBezTo>
                    <a:cubicBezTo>
                      <a:pt x="65" y="193"/>
                      <a:pt x="67" y="191"/>
                      <a:pt x="67" y="191"/>
                    </a:cubicBezTo>
                    <a:cubicBezTo>
                      <a:pt x="68" y="191"/>
                      <a:pt x="68" y="192"/>
                      <a:pt x="68" y="192"/>
                    </a:cubicBezTo>
                    <a:cubicBezTo>
                      <a:pt x="67" y="196"/>
                      <a:pt x="66" y="198"/>
                      <a:pt x="65" y="201"/>
                    </a:cubicBezTo>
                    <a:cubicBezTo>
                      <a:pt x="65" y="201"/>
                      <a:pt x="64" y="201"/>
                      <a:pt x="64" y="201"/>
                    </a:cubicBezTo>
                    <a:moveTo>
                      <a:pt x="62" y="199"/>
                    </a:moveTo>
                    <a:cubicBezTo>
                      <a:pt x="61" y="197"/>
                      <a:pt x="61" y="194"/>
                      <a:pt x="61" y="192"/>
                    </a:cubicBezTo>
                    <a:cubicBezTo>
                      <a:pt x="62" y="189"/>
                      <a:pt x="63" y="187"/>
                      <a:pt x="66" y="183"/>
                    </a:cubicBezTo>
                    <a:cubicBezTo>
                      <a:pt x="64" y="189"/>
                      <a:pt x="63" y="195"/>
                      <a:pt x="62" y="199"/>
                    </a:cubicBezTo>
                    <a:moveTo>
                      <a:pt x="34" y="191"/>
                    </a:moveTo>
                    <a:cubicBezTo>
                      <a:pt x="35" y="188"/>
                      <a:pt x="34" y="183"/>
                      <a:pt x="35" y="180"/>
                    </a:cubicBezTo>
                    <a:cubicBezTo>
                      <a:pt x="36" y="176"/>
                      <a:pt x="37" y="173"/>
                      <a:pt x="39" y="170"/>
                    </a:cubicBezTo>
                    <a:cubicBezTo>
                      <a:pt x="40" y="172"/>
                      <a:pt x="41" y="175"/>
                      <a:pt x="42" y="176"/>
                    </a:cubicBezTo>
                    <a:cubicBezTo>
                      <a:pt x="47" y="178"/>
                      <a:pt x="44" y="191"/>
                      <a:pt x="50" y="192"/>
                    </a:cubicBezTo>
                    <a:cubicBezTo>
                      <a:pt x="52" y="192"/>
                      <a:pt x="51" y="196"/>
                      <a:pt x="48" y="197"/>
                    </a:cubicBezTo>
                    <a:cubicBezTo>
                      <a:pt x="46" y="198"/>
                      <a:pt x="45" y="201"/>
                      <a:pt x="43" y="202"/>
                    </a:cubicBezTo>
                    <a:cubicBezTo>
                      <a:pt x="42" y="219"/>
                      <a:pt x="42" y="219"/>
                      <a:pt x="34" y="219"/>
                    </a:cubicBezTo>
                    <a:cubicBezTo>
                      <a:pt x="34" y="230"/>
                      <a:pt x="34" y="230"/>
                      <a:pt x="34" y="230"/>
                    </a:cubicBezTo>
                    <a:cubicBezTo>
                      <a:pt x="36" y="232"/>
                      <a:pt x="38" y="236"/>
                      <a:pt x="40" y="236"/>
                    </a:cubicBezTo>
                    <a:cubicBezTo>
                      <a:pt x="41" y="236"/>
                      <a:pt x="43" y="234"/>
                      <a:pt x="43" y="226"/>
                    </a:cubicBezTo>
                    <a:cubicBezTo>
                      <a:pt x="44" y="224"/>
                      <a:pt x="45" y="221"/>
                      <a:pt x="46" y="221"/>
                    </a:cubicBezTo>
                    <a:cubicBezTo>
                      <a:pt x="47" y="221"/>
                      <a:pt x="48" y="221"/>
                      <a:pt x="49" y="224"/>
                    </a:cubicBezTo>
                    <a:cubicBezTo>
                      <a:pt x="50" y="225"/>
                      <a:pt x="51" y="225"/>
                      <a:pt x="52" y="225"/>
                    </a:cubicBezTo>
                    <a:cubicBezTo>
                      <a:pt x="54" y="225"/>
                      <a:pt x="56" y="225"/>
                      <a:pt x="57" y="225"/>
                    </a:cubicBezTo>
                    <a:cubicBezTo>
                      <a:pt x="58" y="225"/>
                      <a:pt x="58" y="223"/>
                      <a:pt x="59" y="222"/>
                    </a:cubicBezTo>
                    <a:cubicBezTo>
                      <a:pt x="58" y="221"/>
                      <a:pt x="58" y="220"/>
                      <a:pt x="57" y="219"/>
                    </a:cubicBezTo>
                    <a:cubicBezTo>
                      <a:pt x="52" y="219"/>
                      <a:pt x="54" y="211"/>
                      <a:pt x="54" y="207"/>
                    </a:cubicBezTo>
                    <a:cubicBezTo>
                      <a:pt x="54" y="203"/>
                      <a:pt x="55" y="202"/>
                      <a:pt x="56" y="202"/>
                    </a:cubicBezTo>
                    <a:cubicBezTo>
                      <a:pt x="57" y="202"/>
                      <a:pt x="57" y="203"/>
                      <a:pt x="58" y="203"/>
                    </a:cubicBezTo>
                    <a:cubicBezTo>
                      <a:pt x="58" y="203"/>
                      <a:pt x="58" y="203"/>
                      <a:pt x="59" y="203"/>
                    </a:cubicBezTo>
                    <a:cubicBezTo>
                      <a:pt x="59" y="203"/>
                      <a:pt x="59" y="203"/>
                      <a:pt x="60" y="203"/>
                    </a:cubicBezTo>
                    <a:cubicBezTo>
                      <a:pt x="60" y="203"/>
                      <a:pt x="60" y="203"/>
                      <a:pt x="61" y="203"/>
                    </a:cubicBezTo>
                    <a:cubicBezTo>
                      <a:pt x="61" y="203"/>
                      <a:pt x="61" y="203"/>
                      <a:pt x="62" y="203"/>
                    </a:cubicBezTo>
                    <a:cubicBezTo>
                      <a:pt x="60" y="213"/>
                      <a:pt x="61" y="217"/>
                      <a:pt x="63" y="219"/>
                    </a:cubicBezTo>
                    <a:cubicBezTo>
                      <a:pt x="65" y="221"/>
                      <a:pt x="68" y="220"/>
                      <a:pt x="68" y="226"/>
                    </a:cubicBezTo>
                    <a:cubicBezTo>
                      <a:pt x="67" y="233"/>
                      <a:pt x="67" y="239"/>
                      <a:pt x="67" y="245"/>
                    </a:cubicBezTo>
                    <a:cubicBezTo>
                      <a:pt x="67" y="246"/>
                      <a:pt x="65" y="247"/>
                      <a:pt x="65" y="247"/>
                    </a:cubicBezTo>
                    <a:cubicBezTo>
                      <a:pt x="64" y="247"/>
                      <a:pt x="64" y="247"/>
                      <a:pt x="64" y="247"/>
                    </a:cubicBezTo>
                    <a:cubicBezTo>
                      <a:pt x="63" y="247"/>
                      <a:pt x="63" y="247"/>
                      <a:pt x="62" y="247"/>
                    </a:cubicBezTo>
                    <a:cubicBezTo>
                      <a:pt x="62" y="247"/>
                      <a:pt x="61" y="247"/>
                      <a:pt x="61" y="247"/>
                    </a:cubicBezTo>
                    <a:cubicBezTo>
                      <a:pt x="58" y="247"/>
                      <a:pt x="56" y="248"/>
                      <a:pt x="55" y="253"/>
                    </a:cubicBezTo>
                    <a:cubicBezTo>
                      <a:pt x="53" y="246"/>
                      <a:pt x="49" y="249"/>
                      <a:pt x="46" y="247"/>
                    </a:cubicBezTo>
                    <a:cubicBezTo>
                      <a:pt x="45" y="245"/>
                      <a:pt x="44" y="245"/>
                      <a:pt x="43" y="245"/>
                    </a:cubicBezTo>
                    <a:cubicBezTo>
                      <a:pt x="43" y="245"/>
                      <a:pt x="42" y="245"/>
                      <a:pt x="41" y="246"/>
                    </a:cubicBezTo>
                    <a:cubicBezTo>
                      <a:pt x="39" y="247"/>
                      <a:pt x="38" y="248"/>
                      <a:pt x="37" y="248"/>
                    </a:cubicBezTo>
                    <a:cubicBezTo>
                      <a:pt x="34" y="248"/>
                      <a:pt x="34" y="243"/>
                      <a:pt x="34" y="230"/>
                    </a:cubicBezTo>
                    <a:cubicBezTo>
                      <a:pt x="34" y="230"/>
                      <a:pt x="34" y="230"/>
                      <a:pt x="34" y="230"/>
                    </a:cubicBezTo>
                    <a:cubicBezTo>
                      <a:pt x="33" y="232"/>
                      <a:pt x="31" y="235"/>
                      <a:pt x="30" y="235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28" y="235"/>
                      <a:pt x="27" y="231"/>
                      <a:pt x="26" y="228"/>
                    </a:cubicBezTo>
                    <a:cubicBezTo>
                      <a:pt x="26" y="227"/>
                      <a:pt x="27" y="224"/>
                      <a:pt x="28" y="223"/>
                    </a:cubicBezTo>
                    <a:cubicBezTo>
                      <a:pt x="30" y="221"/>
                      <a:pt x="32" y="220"/>
                      <a:pt x="34" y="219"/>
                    </a:cubicBezTo>
                    <a:cubicBezTo>
                      <a:pt x="37" y="202"/>
                      <a:pt x="37" y="202"/>
                      <a:pt x="37" y="202"/>
                    </a:cubicBezTo>
                    <a:cubicBezTo>
                      <a:pt x="34" y="197"/>
                      <a:pt x="34" y="197"/>
                      <a:pt x="34" y="197"/>
                    </a:cubicBezTo>
                    <a:cubicBezTo>
                      <a:pt x="34" y="197"/>
                      <a:pt x="34" y="197"/>
                      <a:pt x="34" y="197"/>
                    </a:cubicBezTo>
                    <a:cubicBezTo>
                      <a:pt x="34" y="197"/>
                      <a:pt x="34" y="197"/>
                      <a:pt x="34" y="197"/>
                    </a:cubicBezTo>
                    <a:cubicBezTo>
                      <a:pt x="33" y="197"/>
                      <a:pt x="33" y="198"/>
                      <a:pt x="32" y="199"/>
                    </a:cubicBezTo>
                    <a:cubicBezTo>
                      <a:pt x="31" y="200"/>
                      <a:pt x="30" y="201"/>
                      <a:pt x="30" y="201"/>
                    </a:cubicBezTo>
                    <a:cubicBezTo>
                      <a:pt x="29" y="201"/>
                      <a:pt x="28" y="200"/>
                      <a:pt x="28" y="197"/>
                    </a:cubicBezTo>
                    <a:cubicBezTo>
                      <a:pt x="27" y="195"/>
                      <a:pt x="28" y="191"/>
                      <a:pt x="28" y="189"/>
                    </a:cubicBezTo>
                    <a:cubicBezTo>
                      <a:pt x="29" y="187"/>
                      <a:pt x="30" y="186"/>
                      <a:pt x="30" y="186"/>
                    </a:cubicBezTo>
                    <a:cubicBezTo>
                      <a:pt x="31" y="186"/>
                      <a:pt x="32" y="187"/>
                      <a:pt x="32" y="189"/>
                    </a:cubicBezTo>
                    <a:cubicBezTo>
                      <a:pt x="33" y="190"/>
                      <a:pt x="34" y="191"/>
                      <a:pt x="34" y="191"/>
                    </a:cubicBezTo>
                    <a:moveTo>
                      <a:pt x="31" y="163"/>
                    </a:moveTo>
                    <a:cubicBezTo>
                      <a:pt x="31" y="163"/>
                      <a:pt x="29" y="158"/>
                      <a:pt x="29" y="158"/>
                    </a:cubicBezTo>
                    <a:cubicBezTo>
                      <a:pt x="30" y="155"/>
                      <a:pt x="32" y="153"/>
                      <a:pt x="33" y="152"/>
                    </a:cubicBezTo>
                    <a:cubicBezTo>
                      <a:pt x="33" y="152"/>
                      <a:pt x="33" y="152"/>
                      <a:pt x="33" y="152"/>
                    </a:cubicBezTo>
                    <a:cubicBezTo>
                      <a:pt x="33" y="152"/>
                      <a:pt x="35" y="155"/>
                      <a:pt x="36" y="159"/>
                    </a:cubicBezTo>
                    <a:cubicBezTo>
                      <a:pt x="34" y="161"/>
                      <a:pt x="33" y="163"/>
                      <a:pt x="31" y="163"/>
                    </a:cubicBezTo>
                    <a:cubicBezTo>
                      <a:pt x="31" y="163"/>
                      <a:pt x="31" y="163"/>
                      <a:pt x="31" y="163"/>
                    </a:cubicBezTo>
                    <a:moveTo>
                      <a:pt x="40" y="152"/>
                    </a:moveTo>
                    <a:cubicBezTo>
                      <a:pt x="40" y="152"/>
                      <a:pt x="40" y="152"/>
                      <a:pt x="40" y="152"/>
                    </a:cubicBezTo>
                    <a:cubicBezTo>
                      <a:pt x="38" y="150"/>
                      <a:pt x="37" y="146"/>
                      <a:pt x="35" y="144"/>
                    </a:cubicBezTo>
                    <a:cubicBezTo>
                      <a:pt x="42" y="135"/>
                      <a:pt x="42" y="135"/>
                      <a:pt x="42" y="135"/>
                    </a:cubicBezTo>
                    <a:cubicBezTo>
                      <a:pt x="42" y="139"/>
                      <a:pt x="43" y="142"/>
                      <a:pt x="44" y="148"/>
                    </a:cubicBezTo>
                    <a:cubicBezTo>
                      <a:pt x="43" y="149"/>
                      <a:pt x="41" y="152"/>
                      <a:pt x="40" y="152"/>
                    </a:cubicBezTo>
                    <a:moveTo>
                      <a:pt x="40" y="119"/>
                    </a:moveTo>
                    <a:cubicBezTo>
                      <a:pt x="39" y="117"/>
                      <a:pt x="38" y="115"/>
                      <a:pt x="38" y="114"/>
                    </a:cubicBezTo>
                    <a:cubicBezTo>
                      <a:pt x="39" y="112"/>
                      <a:pt x="40" y="109"/>
                      <a:pt x="41" y="107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1" y="107"/>
                      <a:pt x="43" y="110"/>
                      <a:pt x="43" y="111"/>
                    </a:cubicBezTo>
                    <a:cubicBezTo>
                      <a:pt x="42" y="114"/>
                      <a:pt x="41" y="116"/>
                      <a:pt x="40" y="119"/>
                    </a:cubicBezTo>
                    <a:moveTo>
                      <a:pt x="49" y="96"/>
                    </a:moveTo>
                    <a:cubicBezTo>
                      <a:pt x="49" y="96"/>
                      <a:pt x="48" y="96"/>
                      <a:pt x="48" y="96"/>
                    </a:cubicBezTo>
                    <a:cubicBezTo>
                      <a:pt x="48" y="96"/>
                      <a:pt x="48" y="94"/>
                      <a:pt x="47" y="92"/>
                    </a:cubicBezTo>
                    <a:cubicBezTo>
                      <a:pt x="49" y="92"/>
                      <a:pt x="50" y="91"/>
                      <a:pt x="51" y="91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51" y="91"/>
                      <a:pt x="52" y="93"/>
                      <a:pt x="52" y="95"/>
                    </a:cubicBezTo>
                    <a:cubicBezTo>
                      <a:pt x="51" y="95"/>
                      <a:pt x="50" y="96"/>
                      <a:pt x="49" y="96"/>
                    </a:cubicBezTo>
                    <a:moveTo>
                      <a:pt x="33" y="96"/>
                    </a:moveTo>
                    <a:cubicBezTo>
                      <a:pt x="32" y="95"/>
                      <a:pt x="31" y="94"/>
                      <a:pt x="30" y="93"/>
                    </a:cubicBezTo>
                    <a:cubicBezTo>
                      <a:pt x="31" y="92"/>
                      <a:pt x="32" y="91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91"/>
                      <a:pt x="35" y="92"/>
                      <a:pt x="36" y="93"/>
                    </a:cubicBezTo>
                    <a:cubicBezTo>
                      <a:pt x="35" y="94"/>
                      <a:pt x="33" y="95"/>
                      <a:pt x="33" y="96"/>
                    </a:cubicBezTo>
                    <a:moveTo>
                      <a:pt x="40" y="79"/>
                    </a:moveTo>
                    <a:cubicBezTo>
                      <a:pt x="40" y="79"/>
                      <a:pt x="39" y="78"/>
                      <a:pt x="39" y="77"/>
                    </a:cubicBezTo>
                    <a:cubicBezTo>
                      <a:pt x="39" y="76"/>
                      <a:pt x="40" y="75"/>
                      <a:pt x="40" y="74"/>
                    </a:cubicBezTo>
                    <a:cubicBezTo>
                      <a:pt x="40" y="74"/>
                      <a:pt x="41" y="75"/>
                      <a:pt x="41" y="76"/>
                    </a:cubicBezTo>
                    <a:cubicBezTo>
                      <a:pt x="41" y="77"/>
                      <a:pt x="40" y="78"/>
                      <a:pt x="40" y="79"/>
                    </a:cubicBezTo>
                    <a:moveTo>
                      <a:pt x="53" y="58"/>
                    </a:moveTo>
                    <a:cubicBezTo>
                      <a:pt x="53" y="56"/>
                      <a:pt x="53" y="54"/>
                      <a:pt x="53" y="53"/>
                    </a:cubicBezTo>
                    <a:cubicBezTo>
                      <a:pt x="53" y="54"/>
                      <a:pt x="53" y="56"/>
                      <a:pt x="53" y="58"/>
                    </a:cubicBezTo>
                    <a:moveTo>
                      <a:pt x="49" y="68"/>
                    </a:moveTo>
                    <a:cubicBezTo>
                      <a:pt x="46" y="68"/>
                      <a:pt x="47" y="62"/>
                      <a:pt x="47" y="58"/>
                    </a:cubicBezTo>
                    <a:cubicBezTo>
                      <a:pt x="48" y="56"/>
                      <a:pt x="49" y="52"/>
                      <a:pt x="50" y="52"/>
                    </a:cubicBezTo>
                    <a:cubicBezTo>
                      <a:pt x="51" y="51"/>
                      <a:pt x="51" y="51"/>
                      <a:pt x="52" y="51"/>
                    </a:cubicBezTo>
                    <a:cubicBezTo>
                      <a:pt x="52" y="51"/>
                      <a:pt x="53" y="52"/>
                      <a:pt x="53" y="52"/>
                    </a:cubicBezTo>
                    <a:cubicBezTo>
                      <a:pt x="52" y="64"/>
                      <a:pt x="51" y="68"/>
                      <a:pt x="50" y="68"/>
                    </a:cubicBezTo>
                    <a:cubicBezTo>
                      <a:pt x="50" y="68"/>
                      <a:pt x="49" y="68"/>
                      <a:pt x="49" y="68"/>
                    </a:cubicBezTo>
                    <a:moveTo>
                      <a:pt x="41" y="45"/>
                    </a:moveTo>
                    <a:cubicBezTo>
                      <a:pt x="40" y="43"/>
                      <a:pt x="39" y="42"/>
                      <a:pt x="39" y="40"/>
                    </a:cubicBezTo>
                    <a:cubicBezTo>
                      <a:pt x="39" y="39"/>
                      <a:pt x="40" y="37"/>
                      <a:pt x="40" y="35"/>
                    </a:cubicBezTo>
                    <a:cubicBezTo>
                      <a:pt x="41" y="36"/>
                      <a:pt x="42" y="37"/>
                      <a:pt x="43" y="37"/>
                    </a:cubicBezTo>
                    <a:cubicBezTo>
                      <a:pt x="42" y="42"/>
                      <a:pt x="41" y="43"/>
                      <a:pt x="41" y="45"/>
                    </a:cubicBezTo>
                    <a:moveTo>
                      <a:pt x="35" y="29"/>
                    </a:moveTo>
                    <a:cubicBezTo>
                      <a:pt x="34" y="28"/>
                      <a:pt x="33" y="27"/>
                      <a:pt x="31" y="27"/>
                    </a:cubicBezTo>
                    <a:cubicBezTo>
                      <a:pt x="32" y="26"/>
                      <a:pt x="32" y="23"/>
                      <a:pt x="32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4" y="23"/>
                      <a:pt x="35" y="24"/>
                      <a:pt x="36" y="24"/>
                    </a:cubicBezTo>
                    <a:cubicBezTo>
                      <a:pt x="36" y="26"/>
                      <a:pt x="35" y="29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moveTo>
                      <a:pt x="25" y="12"/>
                    </a:moveTo>
                    <a:cubicBezTo>
                      <a:pt x="24" y="12"/>
                      <a:pt x="23" y="10"/>
                      <a:pt x="23" y="9"/>
                    </a:cubicBezTo>
                    <a:cubicBezTo>
                      <a:pt x="24" y="8"/>
                      <a:pt x="25" y="7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7" y="6"/>
                      <a:pt x="28" y="8"/>
                      <a:pt x="29" y="10"/>
                    </a:cubicBezTo>
                    <a:cubicBezTo>
                      <a:pt x="27" y="10"/>
                      <a:pt x="26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moveTo>
                      <a:pt x="41" y="12"/>
                    </a:moveTo>
                    <a:cubicBezTo>
                      <a:pt x="41" y="11"/>
                      <a:pt x="40" y="10"/>
                      <a:pt x="40" y="8"/>
                    </a:cubicBezTo>
                    <a:cubicBezTo>
                      <a:pt x="40" y="8"/>
                      <a:pt x="41" y="7"/>
                      <a:pt x="41" y="6"/>
                    </a:cubicBezTo>
                    <a:cubicBezTo>
                      <a:pt x="41" y="8"/>
                      <a:pt x="42" y="9"/>
                      <a:pt x="42" y="10"/>
                    </a:cubicBezTo>
                    <a:cubicBezTo>
                      <a:pt x="42" y="11"/>
                      <a:pt x="41" y="11"/>
                      <a:pt x="41" y="12"/>
                    </a:cubicBezTo>
                    <a:moveTo>
                      <a:pt x="58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1"/>
                      <a:pt x="52" y="1"/>
                      <a:pt x="51" y="1"/>
                    </a:cubicBezTo>
                    <a:cubicBezTo>
                      <a:pt x="51" y="1"/>
                      <a:pt x="50" y="1"/>
                      <a:pt x="50" y="1"/>
                    </a:cubicBezTo>
                    <a:cubicBezTo>
                      <a:pt x="50" y="1"/>
                      <a:pt x="49" y="0"/>
                      <a:pt x="4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6"/>
                      <a:pt x="0" y="10"/>
                    </a:cubicBezTo>
                    <a:cubicBezTo>
                      <a:pt x="0" y="16"/>
                      <a:pt x="2" y="17"/>
                      <a:pt x="3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6" y="15"/>
                      <a:pt x="6" y="12"/>
                      <a:pt x="6" y="9"/>
                    </a:cubicBezTo>
                    <a:cubicBezTo>
                      <a:pt x="6" y="7"/>
                      <a:pt x="7" y="4"/>
                      <a:pt x="7" y="2"/>
                    </a:cubicBezTo>
                    <a:cubicBezTo>
                      <a:pt x="8" y="3"/>
                      <a:pt x="9" y="4"/>
                      <a:pt x="10" y="5"/>
                    </a:cubicBezTo>
                    <a:cubicBezTo>
                      <a:pt x="12" y="7"/>
                      <a:pt x="12" y="10"/>
                      <a:pt x="10" y="13"/>
                    </a:cubicBezTo>
                    <a:cubicBezTo>
                      <a:pt x="9" y="14"/>
                      <a:pt x="9" y="16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1" y="17"/>
                      <a:pt x="12" y="17"/>
                      <a:pt x="13" y="17"/>
                    </a:cubicBezTo>
                    <a:cubicBezTo>
                      <a:pt x="14" y="17"/>
                      <a:pt x="15" y="17"/>
                      <a:pt x="16" y="18"/>
                    </a:cubicBezTo>
                    <a:cubicBezTo>
                      <a:pt x="18" y="18"/>
                      <a:pt x="17" y="24"/>
                      <a:pt x="15" y="29"/>
                    </a:cubicBezTo>
                    <a:cubicBezTo>
                      <a:pt x="14" y="33"/>
                      <a:pt x="13" y="38"/>
                      <a:pt x="14" y="41"/>
                    </a:cubicBezTo>
                    <a:cubicBezTo>
                      <a:pt x="15" y="44"/>
                      <a:pt x="15" y="45"/>
                      <a:pt x="16" y="45"/>
                    </a:cubicBezTo>
                    <a:cubicBezTo>
                      <a:pt x="17" y="45"/>
                      <a:pt x="18" y="40"/>
                      <a:pt x="19" y="39"/>
                    </a:cubicBezTo>
                    <a:cubicBezTo>
                      <a:pt x="21" y="39"/>
                      <a:pt x="22" y="37"/>
                      <a:pt x="24" y="37"/>
                    </a:cubicBezTo>
                    <a:cubicBezTo>
                      <a:pt x="26" y="37"/>
                      <a:pt x="27" y="38"/>
                      <a:pt x="28" y="43"/>
                    </a:cubicBezTo>
                    <a:cubicBezTo>
                      <a:pt x="29" y="46"/>
                      <a:pt x="30" y="49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3" y="51"/>
                      <a:pt x="35" y="49"/>
                      <a:pt x="36" y="48"/>
                    </a:cubicBezTo>
                    <a:cubicBezTo>
                      <a:pt x="36" y="54"/>
                      <a:pt x="36" y="61"/>
                      <a:pt x="35" y="66"/>
                    </a:cubicBezTo>
                    <a:cubicBezTo>
                      <a:pt x="35" y="68"/>
                      <a:pt x="30" y="67"/>
                      <a:pt x="28" y="68"/>
                    </a:cubicBezTo>
                    <a:cubicBezTo>
                      <a:pt x="28" y="71"/>
                      <a:pt x="27" y="74"/>
                      <a:pt x="28" y="76"/>
                    </a:cubicBezTo>
                    <a:cubicBezTo>
                      <a:pt x="28" y="79"/>
                      <a:pt x="33" y="84"/>
                      <a:pt x="27" y="85"/>
                    </a:cubicBezTo>
                    <a:cubicBezTo>
                      <a:pt x="27" y="85"/>
                      <a:pt x="27" y="85"/>
                      <a:pt x="26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25" y="85"/>
                      <a:pt x="24" y="85"/>
                      <a:pt x="24" y="85"/>
                    </a:cubicBezTo>
                    <a:cubicBezTo>
                      <a:pt x="22" y="85"/>
                      <a:pt x="21" y="86"/>
                      <a:pt x="19" y="87"/>
                    </a:cubicBezTo>
                    <a:cubicBezTo>
                      <a:pt x="20" y="91"/>
                      <a:pt x="20" y="95"/>
                      <a:pt x="22" y="98"/>
                    </a:cubicBezTo>
                    <a:cubicBezTo>
                      <a:pt x="24" y="104"/>
                      <a:pt x="27" y="107"/>
                      <a:pt x="30" y="118"/>
                    </a:cubicBezTo>
                    <a:cubicBezTo>
                      <a:pt x="31" y="118"/>
                      <a:pt x="32" y="118"/>
                      <a:pt x="32" y="118"/>
                    </a:cubicBezTo>
                    <a:cubicBezTo>
                      <a:pt x="35" y="118"/>
                      <a:pt x="35" y="119"/>
                      <a:pt x="31" y="124"/>
                    </a:cubicBezTo>
                    <a:cubicBezTo>
                      <a:pt x="35" y="131"/>
                      <a:pt x="34" y="134"/>
                      <a:pt x="33" y="135"/>
                    </a:cubicBezTo>
                    <a:cubicBezTo>
                      <a:pt x="33" y="135"/>
                      <a:pt x="33" y="135"/>
                      <a:pt x="32" y="135"/>
                    </a:cubicBezTo>
                    <a:cubicBezTo>
                      <a:pt x="30" y="135"/>
                      <a:pt x="27" y="129"/>
                      <a:pt x="27" y="123"/>
                    </a:cubicBezTo>
                    <a:cubicBezTo>
                      <a:pt x="23" y="123"/>
                      <a:pt x="24" y="129"/>
                      <a:pt x="25" y="133"/>
                    </a:cubicBezTo>
                    <a:cubicBezTo>
                      <a:pt x="27" y="149"/>
                      <a:pt x="27" y="149"/>
                      <a:pt x="20" y="157"/>
                    </a:cubicBezTo>
                    <a:cubicBezTo>
                      <a:pt x="18" y="161"/>
                      <a:pt x="16" y="164"/>
                      <a:pt x="14" y="168"/>
                    </a:cubicBezTo>
                    <a:cubicBezTo>
                      <a:pt x="13" y="172"/>
                      <a:pt x="13" y="177"/>
                      <a:pt x="12" y="181"/>
                    </a:cubicBezTo>
                    <a:cubicBezTo>
                      <a:pt x="12" y="181"/>
                      <a:pt x="14" y="183"/>
                      <a:pt x="14" y="183"/>
                    </a:cubicBezTo>
                    <a:cubicBezTo>
                      <a:pt x="14" y="183"/>
                      <a:pt x="15" y="183"/>
                      <a:pt x="15" y="183"/>
                    </a:cubicBezTo>
                    <a:cubicBezTo>
                      <a:pt x="16" y="182"/>
                      <a:pt x="18" y="180"/>
                      <a:pt x="19" y="180"/>
                    </a:cubicBezTo>
                    <a:cubicBezTo>
                      <a:pt x="19" y="180"/>
                      <a:pt x="19" y="180"/>
                      <a:pt x="19" y="180"/>
                    </a:cubicBezTo>
                    <a:cubicBezTo>
                      <a:pt x="19" y="180"/>
                      <a:pt x="20" y="180"/>
                      <a:pt x="20" y="180"/>
                    </a:cubicBezTo>
                    <a:cubicBezTo>
                      <a:pt x="21" y="180"/>
                      <a:pt x="21" y="177"/>
                      <a:pt x="21" y="174"/>
                    </a:cubicBezTo>
                    <a:cubicBezTo>
                      <a:pt x="21" y="172"/>
                      <a:pt x="21" y="169"/>
                      <a:pt x="21" y="169"/>
                    </a:cubicBezTo>
                    <a:cubicBezTo>
                      <a:pt x="22" y="169"/>
                      <a:pt x="23" y="170"/>
                      <a:pt x="24" y="173"/>
                    </a:cubicBezTo>
                    <a:cubicBezTo>
                      <a:pt x="28" y="181"/>
                      <a:pt x="23" y="181"/>
                      <a:pt x="22" y="185"/>
                    </a:cubicBezTo>
                    <a:cubicBezTo>
                      <a:pt x="22" y="187"/>
                      <a:pt x="21" y="188"/>
                      <a:pt x="20" y="189"/>
                    </a:cubicBezTo>
                    <a:cubicBezTo>
                      <a:pt x="17" y="193"/>
                      <a:pt x="18" y="196"/>
                      <a:pt x="20" y="199"/>
                    </a:cubicBezTo>
                    <a:cubicBezTo>
                      <a:pt x="26" y="209"/>
                      <a:pt x="26" y="209"/>
                      <a:pt x="22" y="224"/>
                    </a:cubicBezTo>
                    <a:cubicBezTo>
                      <a:pt x="21" y="226"/>
                      <a:pt x="21" y="229"/>
                      <a:pt x="21" y="230"/>
                    </a:cubicBezTo>
                    <a:cubicBezTo>
                      <a:pt x="25" y="239"/>
                      <a:pt x="23" y="248"/>
                      <a:pt x="23" y="258"/>
                    </a:cubicBezTo>
                    <a:cubicBezTo>
                      <a:pt x="22" y="267"/>
                      <a:pt x="24" y="277"/>
                      <a:pt x="25" y="286"/>
                    </a:cubicBezTo>
                    <a:cubicBezTo>
                      <a:pt x="25" y="286"/>
                      <a:pt x="26" y="286"/>
                      <a:pt x="26" y="286"/>
                    </a:cubicBezTo>
                    <a:cubicBezTo>
                      <a:pt x="27" y="286"/>
                      <a:pt x="27" y="286"/>
                      <a:pt x="28" y="286"/>
                    </a:cubicBezTo>
                    <a:cubicBezTo>
                      <a:pt x="28" y="286"/>
                      <a:pt x="29" y="286"/>
                      <a:pt x="30" y="286"/>
                    </a:cubicBezTo>
                    <a:cubicBezTo>
                      <a:pt x="32" y="286"/>
                      <a:pt x="33" y="287"/>
                      <a:pt x="34" y="295"/>
                    </a:cubicBezTo>
                    <a:cubicBezTo>
                      <a:pt x="34" y="300"/>
                      <a:pt x="37" y="304"/>
                      <a:pt x="40" y="304"/>
                    </a:cubicBezTo>
                    <a:cubicBezTo>
                      <a:pt x="40" y="304"/>
                      <a:pt x="41" y="304"/>
                      <a:pt x="42" y="303"/>
                    </a:cubicBezTo>
                    <a:cubicBezTo>
                      <a:pt x="41" y="313"/>
                      <a:pt x="41" y="323"/>
                      <a:pt x="48" y="326"/>
                    </a:cubicBezTo>
                    <a:cubicBezTo>
                      <a:pt x="51" y="327"/>
                      <a:pt x="49" y="329"/>
                      <a:pt x="47" y="332"/>
                    </a:cubicBezTo>
                    <a:cubicBezTo>
                      <a:pt x="41" y="341"/>
                      <a:pt x="41" y="345"/>
                      <a:pt x="45" y="354"/>
                    </a:cubicBezTo>
                    <a:cubicBezTo>
                      <a:pt x="49" y="361"/>
                      <a:pt x="52" y="368"/>
                      <a:pt x="56" y="376"/>
                    </a:cubicBezTo>
                    <a:cubicBezTo>
                      <a:pt x="56" y="377"/>
                      <a:pt x="57" y="380"/>
                      <a:pt x="56" y="381"/>
                    </a:cubicBezTo>
                    <a:cubicBezTo>
                      <a:pt x="55" y="384"/>
                      <a:pt x="53" y="386"/>
                      <a:pt x="52" y="387"/>
                    </a:cubicBezTo>
                    <a:cubicBezTo>
                      <a:pt x="52" y="387"/>
                      <a:pt x="52" y="387"/>
                      <a:pt x="52" y="387"/>
                    </a:cubicBezTo>
                    <a:cubicBezTo>
                      <a:pt x="51" y="387"/>
                      <a:pt x="49" y="384"/>
                      <a:pt x="49" y="383"/>
                    </a:cubicBezTo>
                    <a:cubicBezTo>
                      <a:pt x="50" y="372"/>
                      <a:pt x="48" y="370"/>
                      <a:pt x="45" y="370"/>
                    </a:cubicBezTo>
                    <a:cubicBezTo>
                      <a:pt x="44" y="370"/>
                      <a:pt x="43" y="370"/>
                      <a:pt x="43" y="370"/>
                    </a:cubicBezTo>
                    <a:cubicBezTo>
                      <a:pt x="42" y="370"/>
                      <a:pt x="42" y="370"/>
                      <a:pt x="41" y="370"/>
                    </a:cubicBezTo>
                    <a:cubicBezTo>
                      <a:pt x="41" y="370"/>
                      <a:pt x="41" y="370"/>
                      <a:pt x="41" y="370"/>
                    </a:cubicBezTo>
                    <a:cubicBezTo>
                      <a:pt x="41" y="380"/>
                      <a:pt x="42" y="388"/>
                      <a:pt x="47" y="393"/>
                    </a:cubicBezTo>
                    <a:cubicBezTo>
                      <a:pt x="50" y="396"/>
                      <a:pt x="49" y="397"/>
                      <a:pt x="46" y="399"/>
                    </a:cubicBezTo>
                    <a:cubicBezTo>
                      <a:pt x="44" y="400"/>
                      <a:pt x="42" y="402"/>
                      <a:pt x="40" y="404"/>
                    </a:cubicBezTo>
                    <a:cubicBezTo>
                      <a:pt x="40" y="409"/>
                      <a:pt x="41" y="415"/>
                      <a:pt x="38" y="415"/>
                    </a:cubicBezTo>
                    <a:cubicBezTo>
                      <a:pt x="37" y="415"/>
                      <a:pt x="37" y="415"/>
                      <a:pt x="36" y="414"/>
                    </a:cubicBezTo>
                    <a:cubicBezTo>
                      <a:pt x="34" y="412"/>
                      <a:pt x="32" y="410"/>
                      <a:pt x="30" y="408"/>
                    </a:cubicBezTo>
                    <a:cubicBezTo>
                      <a:pt x="29" y="407"/>
                      <a:pt x="28" y="404"/>
                      <a:pt x="28" y="404"/>
                    </a:cubicBezTo>
                    <a:cubicBezTo>
                      <a:pt x="27" y="404"/>
                      <a:pt x="27" y="405"/>
                      <a:pt x="26" y="408"/>
                    </a:cubicBezTo>
                    <a:cubicBezTo>
                      <a:pt x="26" y="411"/>
                      <a:pt x="27" y="415"/>
                      <a:pt x="30" y="417"/>
                    </a:cubicBezTo>
                    <a:cubicBezTo>
                      <a:pt x="30" y="417"/>
                      <a:pt x="31" y="417"/>
                      <a:pt x="31" y="417"/>
                    </a:cubicBezTo>
                    <a:cubicBezTo>
                      <a:pt x="31" y="424"/>
                      <a:pt x="32" y="430"/>
                      <a:pt x="31" y="436"/>
                    </a:cubicBezTo>
                    <a:cubicBezTo>
                      <a:pt x="30" y="438"/>
                      <a:pt x="26" y="437"/>
                      <a:pt x="24" y="438"/>
                    </a:cubicBezTo>
                    <a:cubicBezTo>
                      <a:pt x="23" y="438"/>
                      <a:pt x="22" y="440"/>
                      <a:pt x="21" y="442"/>
                    </a:cubicBezTo>
                    <a:cubicBezTo>
                      <a:pt x="25" y="448"/>
                      <a:pt x="18" y="451"/>
                      <a:pt x="20" y="457"/>
                    </a:cubicBezTo>
                    <a:cubicBezTo>
                      <a:pt x="15" y="467"/>
                      <a:pt x="20" y="468"/>
                      <a:pt x="23" y="471"/>
                    </a:cubicBezTo>
                    <a:cubicBezTo>
                      <a:pt x="24" y="460"/>
                      <a:pt x="25" y="456"/>
                      <a:pt x="27" y="456"/>
                    </a:cubicBezTo>
                    <a:cubicBezTo>
                      <a:pt x="27" y="456"/>
                      <a:pt x="28" y="457"/>
                      <a:pt x="29" y="458"/>
                    </a:cubicBezTo>
                    <a:cubicBezTo>
                      <a:pt x="31" y="460"/>
                      <a:pt x="34" y="465"/>
                      <a:pt x="36" y="465"/>
                    </a:cubicBezTo>
                    <a:cubicBezTo>
                      <a:pt x="36" y="465"/>
                      <a:pt x="37" y="465"/>
                      <a:pt x="37" y="465"/>
                    </a:cubicBezTo>
                    <a:cubicBezTo>
                      <a:pt x="40" y="463"/>
                      <a:pt x="43" y="457"/>
                      <a:pt x="45" y="452"/>
                    </a:cubicBezTo>
                    <a:cubicBezTo>
                      <a:pt x="46" y="450"/>
                      <a:pt x="47" y="447"/>
                      <a:pt x="47" y="444"/>
                    </a:cubicBezTo>
                    <a:cubicBezTo>
                      <a:pt x="47" y="442"/>
                      <a:pt x="47" y="440"/>
                      <a:pt x="47" y="438"/>
                    </a:cubicBezTo>
                    <a:cubicBezTo>
                      <a:pt x="47" y="438"/>
                      <a:pt x="47" y="438"/>
                      <a:pt x="47" y="438"/>
                    </a:cubicBezTo>
                    <a:cubicBezTo>
                      <a:pt x="48" y="438"/>
                      <a:pt x="48" y="438"/>
                      <a:pt x="48" y="438"/>
                    </a:cubicBezTo>
                    <a:cubicBezTo>
                      <a:pt x="49" y="438"/>
                      <a:pt x="49" y="438"/>
                      <a:pt x="49" y="438"/>
                    </a:cubicBezTo>
                    <a:cubicBezTo>
                      <a:pt x="50" y="438"/>
                      <a:pt x="51" y="438"/>
                      <a:pt x="52" y="437"/>
                    </a:cubicBezTo>
                    <a:cubicBezTo>
                      <a:pt x="53" y="437"/>
                      <a:pt x="54" y="433"/>
                      <a:pt x="54" y="431"/>
                    </a:cubicBezTo>
                    <a:cubicBezTo>
                      <a:pt x="54" y="425"/>
                      <a:pt x="54" y="420"/>
                      <a:pt x="52" y="413"/>
                    </a:cubicBezTo>
                    <a:cubicBezTo>
                      <a:pt x="49" y="404"/>
                      <a:pt x="54" y="404"/>
                      <a:pt x="57" y="404"/>
                    </a:cubicBezTo>
                    <a:cubicBezTo>
                      <a:pt x="58" y="398"/>
                      <a:pt x="55" y="387"/>
                      <a:pt x="61" y="387"/>
                    </a:cubicBezTo>
                    <a:cubicBezTo>
                      <a:pt x="61" y="387"/>
                      <a:pt x="62" y="387"/>
                      <a:pt x="62" y="387"/>
                    </a:cubicBezTo>
                    <a:cubicBezTo>
                      <a:pt x="69" y="389"/>
                      <a:pt x="64" y="399"/>
                      <a:pt x="66" y="404"/>
                    </a:cubicBezTo>
                    <a:cubicBezTo>
                      <a:pt x="66" y="404"/>
                      <a:pt x="66" y="404"/>
                      <a:pt x="66" y="404"/>
                    </a:cubicBezTo>
                    <a:cubicBezTo>
                      <a:pt x="69" y="404"/>
                      <a:pt x="71" y="404"/>
                      <a:pt x="74" y="395"/>
                    </a:cubicBezTo>
                    <a:cubicBezTo>
                      <a:pt x="74" y="346"/>
                      <a:pt x="74" y="346"/>
                      <a:pt x="74" y="346"/>
                    </a:cubicBezTo>
                    <a:cubicBezTo>
                      <a:pt x="73" y="348"/>
                      <a:pt x="73" y="349"/>
                      <a:pt x="72" y="351"/>
                    </a:cubicBezTo>
                    <a:cubicBezTo>
                      <a:pt x="71" y="352"/>
                      <a:pt x="71" y="353"/>
                      <a:pt x="70" y="353"/>
                    </a:cubicBezTo>
                    <a:cubicBezTo>
                      <a:pt x="70" y="353"/>
                      <a:pt x="70" y="350"/>
                      <a:pt x="69" y="348"/>
                    </a:cubicBezTo>
                    <a:cubicBezTo>
                      <a:pt x="67" y="344"/>
                      <a:pt x="66" y="341"/>
                      <a:pt x="64" y="341"/>
                    </a:cubicBezTo>
                    <a:cubicBezTo>
                      <a:pt x="62" y="341"/>
                      <a:pt x="60" y="343"/>
                      <a:pt x="57" y="346"/>
                    </a:cubicBezTo>
                    <a:cubicBezTo>
                      <a:pt x="57" y="347"/>
                      <a:pt x="56" y="347"/>
                      <a:pt x="56" y="347"/>
                    </a:cubicBezTo>
                    <a:cubicBezTo>
                      <a:pt x="55" y="347"/>
                      <a:pt x="54" y="346"/>
                      <a:pt x="53" y="346"/>
                    </a:cubicBezTo>
                    <a:cubicBezTo>
                      <a:pt x="53" y="343"/>
                      <a:pt x="53" y="341"/>
                      <a:pt x="53" y="338"/>
                    </a:cubicBezTo>
                    <a:cubicBezTo>
                      <a:pt x="53" y="337"/>
                      <a:pt x="54" y="336"/>
                      <a:pt x="55" y="334"/>
                    </a:cubicBezTo>
                    <a:cubicBezTo>
                      <a:pt x="57" y="329"/>
                      <a:pt x="57" y="323"/>
                      <a:pt x="54" y="321"/>
                    </a:cubicBezTo>
                    <a:cubicBezTo>
                      <a:pt x="53" y="320"/>
                      <a:pt x="51" y="321"/>
                      <a:pt x="49" y="320"/>
                    </a:cubicBezTo>
                    <a:cubicBezTo>
                      <a:pt x="48" y="320"/>
                      <a:pt x="48" y="316"/>
                      <a:pt x="48" y="315"/>
                    </a:cubicBezTo>
                    <a:cubicBezTo>
                      <a:pt x="49" y="304"/>
                      <a:pt x="49" y="304"/>
                      <a:pt x="42" y="303"/>
                    </a:cubicBezTo>
                    <a:cubicBezTo>
                      <a:pt x="42" y="299"/>
                      <a:pt x="43" y="295"/>
                      <a:pt x="44" y="291"/>
                    </a:cubicBezTo>
                    <a:cubicBezTo>
                      <a:pt x="44" y="289"/>
                      <a:pt x="45" y="287"/>
                      <a:pt x="46" y="287"/>
                    </a:cubicBezTo>
                    <a:cubicBezTo>
                      <a:pt x="46" y="287"/>
                      <a:pt x="47" y="288"/>
                      <a:pt x="48" y="290"/>
                    </a:cubicBezTo>
                    <a:cubicBezTo>
                      <a:pt x="49" y="293"/>
                      <a:pt x="51" y="296"/>
                      <a:pt x="52" y="300"/>
                    </a:cubicBezTo>
                    <a:cubicBezTo>
                      <a:pt x="53" y="302"/>
                      <a:pt x="54" y="302"/>
                      <a:pt x="54" y="302"/>
                    </a:cubicBezTo>
                    <a:cubicBezTo>
                      <a:pt x="55" y="302"/>
                      <a:pt x="56" y="301"/>
                      <a:pt x="56" y="299"/>
                    </a:cubicBezTo>
                    <a:cubicBezTo>
                      <a:pt x="58" y="295"/>
                      <a:pt x="60" y="291"/>
                      <a:pt x="57" y="287"/>
                    </a:cubicBezTo>
                    <a:cubicBezTo>
                      <a:pt x="55" y="285"/>
                      <a:pt x="53" y="283"/>
                      <a:pt x="53" y="281"/>
                    </a:cubicBezTo>
                    <a:cubicBezTo>
                      <a:pt x="53" y="277"/>
                      <a:pt x="52" y="271"/>
                      <a:pt x="55" y="270"/>
                    </a:cubicBezTo>
                    <a:cubicBezTo>
                      <a:pt x="55" y="270"/>
                      <a:pt x="55" y="270"/>
                      <a:pt x="55" y="270"/>
                    </a:cubicBezTo>
                    <a:cubicBezTo>
                      <a:pt x="56" y="270"/>
                      <a:pt x="58" y="273"/>
                      <a:pt x="59" y="276"/>
                    </a:cubicBezTo>
                    <a:cubicBezTo>
                      <a:pt x="62" y="286"/>
                      <a:pt x="68" y="293"/>
                      <a:pt x="71" y="303"/>
                    </a:cubicBezTo>
                    <a:cubicBezTo>
                      <a:pt x="71" y="304"/>
                      <a:pt x="71" y="304"/>
                      <a:pt x="72" y="304"/>
                    </a:cubicBezTo>
                    <a:cubicBezTo>
                      <a:pt x="72" y="304"/>
                      <a:pt x="73" y="303"/>
                      <a:pt x="74" y="301"/>
                    </a:cubicBezTo>
                    <a:cubicBezTo>
                      <a:pt x="74" y="280"/>
                      <a:pt x="74" y="280"/>
                      <a:pt x="74" y="280"/>
                    </a:cubicBezTo>
                    <a:cubicBezTo>
                      <a:pt x="74" y="281"/>
                      <a:pt x="74" y="281"/>
                      <a:pt x="73" y="281"/>
                    </a:cubicBezTo>
                    <a:cubicBezTo>
                      <a:pt x="73" y="281"/>
                      <a:pt x="73" y="281"/>
                      <a:pt x="73" y="281"/>
                    </a:cubicBezTo>
                    <a:cubicBezTo>
                      <a:pt x="72" y="280"/>
                      <a:pt x="71" y="278"/>
                      <a:pt x="70" y="275"/>
                    </a:cubicBezTo>
                    <a:cubicBezTo>
                      <a:pt x="70" y="275"/>
                      <a:pt x="71" y="272"/>
                      <a:pt x="72" y="271"/>
                    </a:cubicBezTo>
                    <a:cubicBezTo>
                      <a:pt x="73" y="272"/>
                      <a:pt x="73" y="274"/>
                      <a:pt x="74" y="276"/>
                    </a:cubicBezTo>
                    <a:cubicBezTo>
                      <a:pt x="74" y="247"/>
                      <a:pt x="74" y="247"/>
                      <a:pt x="74" y="247"/>
                    </a:cubicBezTo>
                    <a:cubicBezTo>
                      <a:pt x="74" y="247"/>
                      <a:pt x="74" y="247"/>
                      <a:pt x="74" y="247"/>
                    </a:cubicBezTo>
                    <a:cubicBezTo>
                      <a:pt x="74" y="247"/>
                      <a:pt x="74" y="247"/>
                      <a:pt x="74" y="247"/>
                    </a:cubicBezTo>
                    <a:cubicBezTo>
                      <a:pt x="72" y="246"/>
                      <a:pt x="71" y="244"/>
                      <a:pt x="70" y="242"/>
                    </a:cubicBezTo>
                    <a:cubicBezTo>
                      <a:pt x="70" y="242"/>
                      <a:pt x="72" y="239"/>
                      <a:pt x="72" y="237"/>
                    </a:cubicBezTo>
                    <a:cubicBezTo>
                      <a:pt x="73" y="239"/>
                      <a:pt x="74" y="240"/>
                      <a:pt x="74" y="241"/>
                    </a:cubicBezTo>
                    <a:cubicBezTo>
                      <a:pt x="74" y="215"/>
                      <a:pt x="74" y="215"/>
                      <a:pt x="74" y="215"/>
                    </a:cubicBezTo>
                    <a:cubicBezTo>
                      <a:pt x="74" y="216"/>
                      <a:pt x="73" y="218"/>
                      <a:pt x="72" y="219"/>
                    </a:cubicBezTo>
                    <a:cubicBezTo>
                      <a:pt x="72" y="216"/>
                      <a:pt x="71" y="214"/>
                      <a:pt x="71" y="211"/>
                    </a:cubicBezTo>
                    <a:cubicBezTo>
                      <a:pt x="71" y="209"/>
                      <a:pt x="72" y="206"/>
                      <a:pt x="73" y="204"/>
                    </a:cubicBezTo>
                    <a:cubicBezTo>
                      <a:pt x="73" y="205"/>
                      <a:pt x="74" y="206"/>
                      <a:pt x="74" y="207"/>
                    </a:cubicBezTo>
                    <a:cubicBezTo>
                      <a:pt x="74" y="180"/>
                      <a:pt x="74" y="180"/>
                      <a:pt x="74" y="180"/>
                    </a:cubicBezTo>
                    <a:cubicBezTo>
                      <a:pt x="73" y="179"/>
                      <a:pt x="72" y="177"/>
                      <a:pt x="71" y="175"/>
                    </a:cubicBezTo>
                    <a:cubicBezTo>
                      <a:pt x="71" y="174"/>
                      <a:pt x="72" y="172"/>
                      <a:pt x="72" y="170"/>
                    </a:cubicBezTo>
                    <a:cubicBezTo>
                      <a:pt x="73" y="171"/>
                      <a:pt x="74" y="172"/>
                      <a:pt x="74" y="174"/>
                    </a:cubicBezTo>
                    <a:cubicBezTo>
                      <a:pt x="74" y="155"/>
                      <a:pt x="74" y="155"/>
                      <a:pt x="74" y="155"/>
                    </a:cubicBezTo>
                    <a:cubicBezTo>
                      <a:pt x="74" y="154"/>
                      <a:pt x="73" y="153"/>
                      <a:pt x="73" y="153"/>
                    </a:cubicBezTo>
                    <a:cubicBezTo>
                      <a:pt x="71" y="153"/>
                      <a:pt x="71" y="157"/>
                      <a:pt x="70" y="158"/>
                    </a:cubicBezTo>
                    <a:cubicBezTo>
                      <a:pt x="69" y="159"/>
                      <a:pt x="69" y="161"/>
                      <a:pt x="68" y="163"/>
                    </a:cubicBezTo>
                    <a:cubicBezTo>
                      <a:pt x="68" y="168"/>
                      <a:pt x="70" y="175"/>
                      <a:pt x="66" y="180"/>
                    </a:cubicBezTo>
                    <a:cubicBezTo>
                      <a:pt x="66" y="177"/>
                      <a:pt x="65" y="177"/>
                      <a:pt x="64" y="177"/>
                    </a:cubicBezTo>
                    <a:cubicBezTo>
                      <a:pt x="63" y="177"/>
                      <a:pt x="62" y="178"/>
                      <a:pt x="61" y="179"/>
                    </a:cubicBezTo>
                    <a:cubicBezTo>
                      <a:pt x="60" y="180"/>
                      <a:pt x="59" y="182"/>
                      <a:pt x="58" y="182"/>
                    </a:cubicBezTo>
                    <a:cubicBezTo>
                      <a:pt x="57" y="182"/>
                      <a:pt x="57" y="181"/>
                      <a:pt x="56" y="180"/>
                    </a:cubicBezTo>
                    <a:cubicBezTo>
                      <a:pt x="56" y="179"/>
                      <a:pt x="43" y="162"/>
                      <a:pt x="44" y="161"/>
                    </a:cubicBezTo>
                    <a:cubicBezTo>
                      <a:pt x="45" y="158"/>
                      <a:pt x="46" y="155"/>
                      <a:pt x="48" y="152"/>
                    </a:cubicBezTo>
                    <a:cubicBezTo>
                      <a:pt x="53" y="145"/>
                      <a:pt x="53" y="144"/>
                      <a:pt x="49" y="135"/>
                    </a:cubicBezTo>
                    <a:cubicBezTo>
                      <a:pt x="48" y="133"/>
                      <a:pt x="47" y="130"/>
                      <a:pt x="47" y="127"/>
                    </a:cubicBezTo>
                    <a:cubicBezTo>
                      <a:pt x="47" y="124"/>
                      <a:pt x="48" y="121"/>
                      <a:pt x="49" y="119"/>
                    </a:cubicBezTo>
                    <a:cubicBezTo>
                      <a:pt x="49" y="119"/>
                      <a:pt x="49" y="119"/>
                      <a:pt x="49" y="119"/>
                    </a:cubicBezTo>
                    <a:cubicBezTo>
                      <a:pt x="50" y="119"/>
                      <a:pt x="51" y="120"/>
                      <a:pt x="52" y="122"/>
                    </a:cubicBezTo>
                    <a:cubicBezTo>
                      <a:pt x="53" y="125"/>
                      <a:pt x="54" y="130"/>
                      <a:pt x="55" y="133"/>
                    </a:cubicBezTo>
                    <a:cubicBezTo>
                      <a:pt x="55" y="134"/>
                      <a:pt x="56" y="134"/>
                      <a:pt x="56" y="134"/>
                    </a:cubicBezTo>
                    <a:cubicBezTo>
                      <a:pt x="56" y="134"/>
                      <a:pt x="57" y="134"/>
                      <a:pt x="57" y="134"/>
                    </a:cubicBezTo>
                    <a:cubicBezTo>
                      <a:pt x="57" y="133"/>
                      <a:pt x="57" y="132"/>
                      <a:pt x="58" y="131"/>
                    </a:cubicBezTo>
                    <a:cubicBezTo>
                      <a:pt x="60" y="120"/>
                      <a:pt x="53" y="117"/>
                      <a:pt x="53" y="109"/>
                    </a:cubicBezTo>
                    <a:cubicBezTo>
                      <a:pt x="60" y="108"/>
                      <a:pt x="58" y="98"/>
                      <a:pt x="58" y="91"/>
                    </a:cubicBezTo>
                    <a:cubicBezTo>
                      <a:pt x="58" y="89"/>
                      <a:pt x="56" y="86"/>
                      <a:pt x="55" y="85"/>
                    </a:cubicBezTo>
                    <a:cubicBezTo>
                      <a:pt x="52" y="82"/>
                      <a:pt x="52" y="79"/>
                      <a:pt x="54" y="74"/>
                    </a:cubicBezTo>
                    <a:cubicBezTo>
                      <a:pt x="55" y="70"/>
                      <a:pt x="58" y="66"/>
                      <a:pt x="58" y="61"/>
                    </a:cubicBezTo>
                    <a:cubicBezTo>
                      <a:pt x="60" y="54"/>
                      <a:pt x="58" y="51"/>
                      <a:pt x="55" y="51"/>
                    </a:cubicBezTo>
                    <a:cubicBezTo>
                      <a:pt x="54" y="51"/>
                      <a:pt x="54" y="51"/>
                      <a:pt x="53" y="51"/>
                    </a:cubicBezTo>
                    <a:cubicBezTo>
                      <a:pt x="53" y="42"/>
                      <a:pt x="55" y="36"/>
                      <a:pt x="50" y="34"/>
                    </a:cubicBezTo>
                    <a:cubicBezTo>
                      <a:pt x="46" y="32"/>
                      <a:pt x="47" y="21"/>
                      <a:pt x="49" y="19"/>
                    </a:cubicBezTo>
                    <a:cubicBezTo>
                      <a:pt x="54" y="16"/>
                      <a:pt x="55" y="5"/>
                      <a:pt x="5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8" name="Freeform 3705">
                <a:extLst>
                  <a:ext uri="{FF2B5EF4-FFF2-40B4-BE49-F238E27FC236}">
                    <a16:creationId xmlns:a16="http://schemas.microsoft.com/office/drawing/2014/main" id="{64EF7203-0BD5-4AFE-9956-43007BFD7B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17" y="160"/>
                <a:ext cx="65" cy="1046"/>
              </a:xfrm>
              <a:custGeom>
                <a:avLst/>
                <a:gdLst>
                  <a:gd name="T0" fmla="*/ 28 w 76"/>
                  <a:gd name="T1" fmla="*/ 1215 h 1230"/>
                  <a:gd name="T2" fmla="*/ 33 w 76"/>
                  <a:gd name="T3" fmla="*/ 1205 h 1230"/>
                  <a:gd name="T4" fmla="*/ 68 w 76"/>
                  <a:gd name="T5" fmla="*/ 1167 h 1230"/>
                  <a:gd name="T6" fmla="*/ 59 w 76"/>
                  <a:gd name="T7" fmla="*/ 1157 h 1230"/>
                  <a:gd name="T8" fmla="*/ 34 w 76"/>
                  <a:gd name="T9" fmla="*/ 1128 h 1230"/>
                  <a:gd name="T10" fmla="*/ 45 w 76"/>
                  <a:gd name="T11" fmla="*/ 1111 h 1230"/>
                  <a:gd name="T12" fmla="*/ 17 w 76"/>
                  <a:gd name="T13" fmla="*/ 1062 h 1230"/>
                  <a:gd name="T14" fmla="*/ 71 w 76"/>
                  <a:gd name="T15" fmla="*/ 988 h 1230"/>
                  <a:gd name="T16" fmla="*/ 42 w 76"/>
                  <a:gd name="T17" fmla="*/ 1055 h 1230"/>
                  <a:gd name="T18" fmla="*/ 70 w 76"/>
                  <a:gd name="T19" fmla="*/ 960 h 1230"/>
                  <a:gd name="T20" fmla="*/ 45 w 76"/>
                  <a:gd name="T21" fmla="*/ 939 h 1230"/>
                  <a:gd name="T22" fmla="*/ 2 w 76"/>
                  <a:gd name="T23" fmla="*/ 926 h 1230"/>
                  <a:gd name="T24" fmla="*/ 49 w 76"/>
                  <a:gd name="T25" fmla="*/ 904 h 1230"/>
                  <a:gd name="T26" fmla="*/ 63 w 76"/>
                  <a:gd name="T27" fmla="*/ 878 h 1230"/>
                  <a:gd name="T28" fmla="*/ 65 w 76"/>
                  <a:gd name="T29" fmla="*/ 848 h 1230"/>
                  <a:gd name="T30" fmla="*/ 70 w 76"/>
                  <a:gd name="T31" fmla="*/ 821 h 1230"/>
                  <a:gd name="T32" fmla="*/ 12 w 76"/>
                  <a:gd name="T33" fmla="*/ 804 h 1230"/>
                  <a:gd name="T34" fmla="*/ 24 w 76"/>
                  <a:gd name="T35" fmla="*/ 790 h 1230"/>
                  <a:gd name="T36" fmla="*/ 45 w 76"/>
                  <a:gd name="T37" fmla="*/ 777 h 1230"/>
                  <a:gd name="T38" fmla="*/ 3 w 76"/>
                  <a:gd name="T39" fmla="*/ 760 h 1230"/>
                  <a:gd name="T40" fmla="*/ 46 w 76"/>
                  <a:gd name="T41" fmla="*/ 742 h 1230"/>
                  <a:gd name="T42" fmla="*/ 75 w 76"/>
                  <a:gd name="T43" fmla="*/ 728 h 1230"/>
                  <a:gd name="T44" fmla="*/ 13 w 76"/>
                  <a:gd name="T45" fmla="*/ 702 h 1230"/>
                  <a:gd name="T46" fmla="*/ 55 w 76"/>
                  <a:gd name="T47" fmla="*/ 702 h 1230"/>
                  <a:gd name="T48" fmla="*/ 39 w 76"/>
                  <a:gd name="T49" fmla="*/ 669 h 1230"/>
                  <a:gd name="T50" fmla="*/ 67 w 76"/>
                  <a:gd name="T51" fmla="*/ 642 h 1230"/>
                  <a:gd name="T52" fmla="*/ 32 w 76"/>
                  <a:gd name="T53" fmla="*/ 610 h 1230"/>
                  <a:gd name="T54" fmla="*/ 25 w 76"/>
                  <a:gd name="T55" fmla="*/ 591 h 1230"/>
                  <a:gd name="T56" fmla="*/ 14 w 76"/>
                  <a:gd name="T57" fmla="*/ 574 h 1230"/>
                  <a:gd name="T58" fmla="*/ 38 w 76"/>
                  <a:gd name="T59" fmla="*/ 563 h 1230"/>
                  <a:gd name="T60" fmla="*/ 18 w 76"/>
                  <a:gd name="T61" fmla="*/ 543 h 1230"/>
                  <a:gd name="T62" fmla="*/ 39 w 76"/>
                  <a:gd name="T63" fmla="*/ 497 h 1230"/>
                  <a:gd name="T64" fmla="*/ 27 w 76"/>
                  <a:gd name="T65" fmla="*/ 513 h 1230"/>
                  <a:gd name="T66" fmla="*/ 23 w 76"/>
                  <a:gd name="T67" fmla="*/ 457 h 1230"/>
                  <a:gd name="T68" fmla="*/ 35 w 76"/>
                  <a:gd name="T69" fmla="*/ 442 h 1230"/>
                  <a:gd name="T70" fmla="*/ 27 w 76"/>
                  <a:gd name="T71" fmla="*/ 425 h 1230"/>
                  <a:gd name="T72" fmla="*/ 56 w 76"/>
                  <a:gd name="T73" fmla="*/ 394 h 1230"/>
                  <a:gd name="T74" fmla="*/ 47 w 76"/>
                  <a:gd name="T75" fmla="*/ 372 h 1230"/>
                  <a:gd name="T76" fmla="*/ 7 w 76"/>
                  <a:gd name="T77" fmla="*/ 349 h 1230"/>
                  <a:gd name="T78" fmla="*/ 66 w 76"/>
                  <a:gd name="T79" fmla="*/ 334 h 1230"/>
                  <a:gd name="T80" fmla="*/ 11 w 76"/>
                  <a:gd name="T81" fmla="*/ 324 h 1230"/>
                  <a:gd name="T82" fmla="*/ 24 w 76"/>
                  <a:gd name="T83" fmla="*/ 299 h 1230"/>
                  <a:gd name="T84" fmla="*/ 65 w 76"/>
                  <a:gd name="T85" fmla="*/ 273 h 1230"/>
                  <a:gd name="T86" fmla="*/ 6 w 76"/>
                  <a:gd name="T87" fmla="*/ 265 h 1230"/>
                  <a:gd name="T88" fmla="*/ 55 w 76"/>
                  <a:gd name="T89" fmla="*/ 221 h 1230"/>
                  <a:gd name="T90" fmla="*/ 56 w 76"/>
                  <a:gd name="T91" fmla="*/ 193 h 1230"/>
                  <a:gd name="T92" fmla="*/ 58 w 76"/>
                  <a:gd name="T93" fmla="*/ 183 h 1230"/>
                  <a:gd name="T94" fmla="*/ 50 w 76"/>
                  <a:gd name="T95" fmla="*/ 167 h 1230"/>
                  <a:gd name="T96" fmla="*/ 44 w 76"/>
                  <a:gd name="T97" fmla="*/ 143 h 1230"/>
                  <a:gd name="T98" fmla="*/ 4 w 76"/>
                  <a:gd name="T99" fmla="*/ 23 h 1230"/>
                  <a:gd name="T100" fmla="*/ 0 w 76"/>
                  <a:gd name="T101" fmla="*/ 145 h 1230"/>
                  <a:gd name="T102" fmla="*/ 1 w 76"/>
                  <a:gd name="T103" fmla="*/ 372 h 1230"/>
                  <a:gd name="T104" fmla="*/ 4 w 76"/>
                  <a:gd name="T105" fmla="*/ 997 h 1230"/>
                  <a:gd name="T106" fmla="*/ 1 w 76"/>
                  <a:gd name="T107" fmla="*/ 1195 h 1230"/>
                  <a:gd name="T108" fmla="*/ 76 w 76"/>
                  <a:gd name="T109" fmla="*/ 1183 h 1230"/>
                  <a:gd name="T110" fmla="*/ 60 w 76"/>
                  <a:gd name="T111" fmla="*/ 1012 h 1230"/>
                  <a:gd name="T112" fmla="*/ 64 w 76"/>
                  <a:gd name="T113" fmla="*/ 681 h 1230"/>
                  <a:gd name="T114" fmla="*/ 76 w 76"/>
                  <a:gd name="T115" fmla="*/ 471 h 1230"/>
                  <a:gd name="T116" fmla="*/ 75 w 76"/>
                  <a:gd name="T117" fmla="*/ 114 h 1230"/>
                  <a:gd name="T118" fmla="*/ 28 w 76"/>
                  <a:gd name="T119" fmla="*/ 132 h 1230"/>
                  <a:gd name="T120" fmla="*/ 27 w 76"/>
                  <a:gd name="T121" fmla="*/ 65 h 1230"/>
                  <a:gd name="T122" fmla="*/ 8 w 76"/>
                  <a:gd name="T123" fmla="*/ 0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6" h="1230">
                    <a:moveTo>
                      <a:pt x="73" y="131"/>
                    </a:moveTo>
                    <a:cubicBezTo>
                      <a:pt x="72" y="131"/>
                      <a:pt x="72" y="131"/>
                      <a:pt x="72" y="132"/>
                    </a:cubicBezTo>
                    <a:cubicBezTo>
                      <a:pt x="70" y="141"/>
                      <a:pt x="70" y="145"/>
                      <a:pt x="70" y="148"/>
                    </a:cubicBezTo>
                    <a:cubicBezTo>
                      <a:pt x="70" y="148"/>
                      <a:pt x="70" y="148"/>
                      <a:pt x="70" y="148"/>
                    </a:cubicBezTo>
                    <a:cubicBezTo>
                      <a:pt x="71" y="148"/>
                      <a:pt x="71" y="148"/>
                      <a:pt x="71" y="148"/>
                    </a:cubicBezTo>
                    <a:cubicBezTo>
                      <a:pt x="72" y="148"/>
                      <a:pt x="72" y="148"/>
                      <a:pt x="73" y="148"/>
                    </a:cubicBezTo>
                    <a:cubicBezTo>
                      <a:pt x="73" y="148"/>
                      <a:pt x="74" y="148"/>
                      <a:pt x="74" y="149"/>
                    </a:cubicBezTo>
                    <a:cubicBezTo>
                      <a:pt x="75" y="149"/>
                      <a:pt x="76" y="149"/>
                      <a:pt x="76" y="150"/>
                    </a:cubicBezTo>
                    <a:cubicBezTo>
                      <a:pt x="76" y="132"/>
                      <a:pt x="76" y="132"/>
                      <a:pt x="76" y="132"/>
                    </a:cubicBezTo>
                    <a:cubicBezTo>
                      <a:pt x="76" y="132"/>
                      <a:pt x="76" y="132"/>
                      <a:pt x="76" y="132"/>
                    </a:cubicBezTo>
                    <a:cubicBezTo>
                      <a:pt x="75" y="132"/>
                      <a:pt x="75" y="132"/>
                      <a:pt x="74" y="132"/>
                    </a:cubicBezTo>
                    <a:cubicBezTo>
                      <a:pt x="74" y="132"/>
                      <a:pt x="73" y="131"/>
                      <a:pt x="73" y="131"/>
                    </a:cubicBezTo>
                    <a:moveTo>
                      <a:pt x="75" y="72"/>
                    </a:moveTo>
                    <a:cubicBezTo>
                      <a:pt x="74" y="72"/>
                      <a:pt x="74" y="72"/>
                      <a:pt x="73" y="73"/>
                    </a:cubicBezTo>
                    <a:cubicBezTo>
                      <a:pt x="73" y="74"/>
                      <a:pt x="73" y="77"/>
                      <a:pt x="73" y="78"/>
                    </a:cubicBezTo>
                    <a:cubicBezTo>
                      <a:pt x="74" y="79"/>
                      <a:pt x="75" y="81"/>
                      <a:pt x="76" y="81"/>
                    </a:cubicBezTo>
                    <a:cubicBezTo>
                      <a:pt x="76" y="73"/>
                      <a:pt x="76" y="73"/>
                      <a:pt x="76" y="73"/>
                    </a:cubicBezTo>
                    <a:cubicBezTo>
                      <a:pt x="76" y="72"/>
                      <a:pt x="76" y="72"/>
                      <a:pt x="75" y="72"/>
                    </a:cubicBezTo>
                    <a:cubicBezTo>
                      <a:pt x="75" y="72"/>
                      <a:pt x="75" y="72"/>
                      <a:pt x="75" y="72"/>
                    </a:cubicBezTo>
                    <a:moveTo>
                      <a:pt x="25" y="1218"/>
                    </a:moveTo>
                    <a:cubicBezTo>
                      <a:pt x="25" y="1218"/>
                      <a:pt x="24" y="1216"/>
                      <a:pt x="24" y="1214"/>
                    </a:cubicBezTo>
                    <a:cubicBezTo>
                      <a:pt x="24" y="1213"/>
                      <a:pt x="25" y="1212"/>
                      <a:pt x="26" y="1212"/>
                    </a:cubicBezTo>
                    <a:cubicBezTo>
                      <a:pt x="26" y="1212"/>
                      <a:pt x="26" y="1212"/>
                      <a:pt x="26" y="1212"/>
                    </a:cubicBezTo>
                    <a:cubicBezTo>
                      <a:pt x="27" y="1212"/>
                      <a:pt x="28" y="1214"/>
                      <a:pt x="28" y="1215"/>
                    </a:cubicBezTo>
                    <a:cubicBezTo>
                      <a:pt x="28" y="1216"/>
                      <a:pt x="27" y="1217"/>
                      <a:pt x="25" y="1218"/>
                    </a:cubicBezTo>
                    <a:moveTo>
                      <a:pt x="8" y="1217"/>
                    </a:moveTo>
                    <a:cubicBezTo>
                      <a:pt x="8" y="1217"/>
                      <a:pt x="8" y="1217"/>
                      <a:pt x="8" y="1217"/>
                    </a:cubicBezTo>
                    <a:cubicBezTo>
                      <a:pt x="8" y="1217"/>
                      <a:pt x="7" y="1215"/>
                      <a:pt x="7" y="1213"/>
                    </a:cubicBezTo>
                    <a:cubicBezTo>
                      <a:pt x="8" y="1213"/>
                      <a:pt x="9" y="1212"/>
                      <a:pt x="11" y="1212"/>
                    </a:cubicBezTo>
                    <a:cubicBezTo>
                      <a:pt x="11" y="1212"/>
                      <a:pt x="11" y="1212"/>
                      <a:pt x="11" y="1212"/>
                    </a:cubicBezTo>
                    <a:cubicBezTo>
                      <a:pt x="11" y="1212"/>
                      <a:pt x="11" y="1214"/>
                      <a:pt x="12" y="1216"/>
                    </a:cubicBezTo>
                    <a:cubicBezTo>
                      <a:pt x="11" y="1216"/>
                      <a:pt x="9" y="1217"/>
                      <a:pt x="8" y="1217"/>
                    </a:cubicBezTo>
                    <a:moveTo>
                      <a:pt x="40" y="1217"/>
                    </a:moveTo>
                    <a:cubicBezTo>
                      <a:pt x="39" y="1217"/>
                      <a:pt x="38" y="1215"/>
                      <a:pt x="38" y="1213"/>
                    </a:cubicBezTo>
                    <a:cubicBezTo>
                      <a:pt x="40" y="1211"/>
                      <a:pt x="42" y="1209"/>
                      <a:pt x="44" y="1207"/>
                    </a:cubicBezTo>
                    <a:cubicBezTo>
                      <a:pt x="44" y="1207"/>
                      <a:pt x="44" y="1207"/>
                      <a:pt x="44" y="1207"/>
                    </a:cubicBezTo>
                    <a:cubicBezTo>
                      <a:pt x="45" y="1207"/>
                      <a:pt x="45" y="1207"/>
                      <a:pt x="45" y="1208"/>
                    </a:cubicBezTo>
                    <a:cubicBezTo>
                      <a:pt x="43" y="1216"/>
                      <a:pt x="41" y="1217"/>
                      <a:pt x="40" y="1217"/>
                    </a:cubicBezTo>
                    <a:cubicBezTo>
                      <a:pt x="40" y="1217"/>
                      <a:pt x="40" y="1217"/>
                      <a:pt x="40" y="1217"/>
                    </a:cubicBezTo>
                    <a:moveTo>
                      <a:pt x="50" y="1202"/>
                    </a:moveTo>
                    <a:cubicBezTo>
                      <a:pt x="51" y="1197"/>
                      <a:pt x="52" y="1196"/>
                      <a:pt x="53" y="1196"/>
                    </a:cubicBezTo>
                    <a:cubicBezTo>
                      <a:pt x="53" y="1196"/>
                      <a:pt x="53" y="1196"/>
                      <a:pt x="54" y="1197"/>
                    </a:cubicBezTo>
                    <a:cubicBezTo>
                      <a:pt x="52" y="1199"/>
                      <a:pt x="51" y="1201"/>
                      <a:pt x="50" y="1202"/>
                    </a:cubicBezTo>
                    <a:moveTo>
                      <a:pt x="33" y="1205"/>
                    </a:moveTo>
                    <a:cubicBezTo>
                      <a:pt x="32" y="1205"/>
                      <a:pt x="30" y="1200"/>
                      <a:pt x="29" y="1198"/>
                    </a:cubicBezTo>
                    <a:cubicBezTo>
                      <a:pt x="31" y="1196"/>
                      <a:pt x="32" y="1195"/>
                      <a:pt x="34" y="1194"/>
                    </a:cubicBezTo>
                    <a:cubicBezTo>
                      <a:pt x="35" y="1195"/>
                      <a:pt x="36" y="1197"/>
                      <a:pt x="37" y="1198"/>
                    </a:cubicBezTo>
                    <a:cubicBezTo>
                      <a:pt x="36" y="1200"/>
                      <a:pt x="34" y="1204"/>
                      <a:pt x="33" y="1205"/>
                    </a:cubicBezTo>
                    <a:cubicBezTo>
                      <a:pt x="33" y="1205"/>
                      <a:pt x="33" y="1205"/>
                      <a:pt x="33" y="1205"/>
                    </a:cubicBezTo>
                    <a:moveTo>
                      <a:pt x="46" y="1204"/>
                    </a:moveTo>
                    <a:cubicBezTo>
                      <a:pt x="46" y="1203"/>
                      <a:pt x="46" y="1202"/>
                      <a:pt x="46" y="1201"/>
                    </a:cubicBezTo>
                    <a:cubicBezTo>
                      <a:pt x="47" y="1197"/>
                      <a:pt x="49" y="1193"/>
                      <a:pt x="50" y="1189"/>
                    </a:cubicBezTo>
                    <a:cubicBezTo>
                      <a:pt x="49" y="1195"/>
                      <a:pt x="47" y="1200"/>
                      <a:pt x="46" y="1204"/>
                    </a:cubicBezTo>
                    <a:moveTo>
                      <a:pt x="61" y="1184"/>
                    </a:moveTo>
                    <a:cubicBezTo>
                      <a:pt x="60" y="1184"/>
                      <a:pt x="59" y="1183"/>
                      <a:pt x="58" y="1182"/>
                    </a:cubicBezTo>
                    <a:cubicBezTo>
                      <a:pt x="58" y="1181"/>
                      <a:pt x="58" y="1179"/>
                      <a:pt x="59" y="1179"/>
                    </a:cubicBezTo>
                    <a:cubicBezTo>
                      <a:pt x="59" y="1179"/>
                      <a:pt x="59" y="1179"/>
                      <a:pt x="59" y="1179"/>
                    </a:cubicBezTo>
                    <a:cubicBezTo>
                      <a:pt x="60" y="1179"/>
                      <a:pt x="61" y="1179"/>
                      <a:pt x="63" y="1180"/>
                    </a:cubicBezTo>
                    <a:cubicBezTo>
                      <a:pt x="62" y="1182"/>
                      <a:pt x="62" y="1184"/>
                      <a:pt x="61" y="1184"/>
                    </a:cubicBezTo>
                    <a:cubicBezTo>
                      <a:pt x="61" y="1184"/>
                      <a:pt x="61" y="1184"/>
                      <a:pt x="61" y="1184"/>
                    </a:cubicBezTo>
                    <a:moveTo>
                      <a:pt x="28" y="1184"/>
                    </a:moveTo>
                    <a:cubicBezTo>
                      <a:pt x="27" y="1183"/>
                      <a:pt x="27" y="1182"/>
                      <a:pt x="27" y="1182"/>
                    </a:cubicBezTo>
                    <a:cubicBezTo>
                      <a:pt x="27" y="1181"/>
                      <a:pt x="28" y="1179"/>
                      <a:pt x="28" y="1178"/>
                    </a:cubicBezTo>
                    <a:cubicBezTo>
                      <a:pt x="29" y="1180"/>
                      <a:pt x="29" y="1180"/>
                      <a:pt x="29" y="1180"/>
                    </a:cubicBezTo>
                    <a:cubicBezTo>
                      <a:pt x="28" y="1181"/>
                      <a:pt x="28" y="1182"/>
                      <a:pt x="28" y="1184"/>
                    </a:cubicBezTo>
                    <a:moveTo>
                      <a:pt x="44" y="1184"/>
                    </a:moveTo>
                    <a:cubicBezTo>
                      <a:pt x="44" y="1184"/>
                      <a:pt x="44" y="1184"/>
                      <a:pt x="44" y="1184"/>
                    </a:cubicBezTo>
                    <a:cubicBezTo>
                      <a:pt x="43" y="1183"/>
                      <a:pt x="41" y="1181"/>
                      <a:pt x="41" y="1179"/>
                    </a:cubicBezTo>
                    <a:cubicBezTo>
                      <a:pt x="40" y="1178"/>
                      <a:pt x="41" y="1175"/>
                      <a:pt x="42" y="1173"/>
                    </a:cubicBezTo>
                    <a:cubicBezTo>
                      <a:pt x="43" y="1175"/>
                      <a:pt x="44" y="1178"/>
                      <a:pt x="46" y="1180"/>
                    </a:cubicBezTo>
                    <a:cubicBezTo>
                      <a:pt x="45" y="1182"/>
                      <a:pt x="45" y="1184"/>
                      <a:pt x="44" y="1184"/>
                    </a:cubicBezTo>
                    <a:moveTo>
                      <a:pt x="68" y="1167"/>
                    </a:moveTo>
                    <a:cubicBezTo>
                      <a:pt x="68" y="1167"/>
                      <a:pt x="68" y="1167"/>
                      <a:pt x="68" y="1167"/>
                    </a:cubicBezTo>
                    <a:cubicBezTo>
                      <a:pt x="67" y="1165"/>
                      <a:pt x="66" y="1162"/>
                      <a:pt x="66" y="1159"/>
                    </a:cubicBezTo>
                    <a:cubicBezTo>
                      <a:pt x="66" y="1159"/>
                      <a:pt x="67" y="1158"/>
                      <a:pt x="68" y="1157"/>
                    </a:cubicBezTo>
                    <a:cubicBezTo>
                      <a:pt x="69" y="1160"/>
                      <a:pt x="70" y="1162"/>
                      <a:pt x="71" y="1165"/>
                    </a:cubicBezTo>
                    <a:cubicBezTo>
                      <a:pt x="70" y="1165"/>
                      <a:pt x="69" y="1167"/>
                      <a:pt x="68" y="1167"/>
                    </a:cubicBezTo>
                    <a:moveTo>
                      <a:pt x="39" y="1170"/>
                    </a:moveTo>
                    <a:cubicBezTo>
                      <a:pt x="35" y="1166"/>
                      <a:pt x="33" y="1166"/>
                      <a:pt x="32" y="1164"/>
                    </a:cubicBezTo>
                    <a:cubicBezTo>
                      <a:pt x="32" y="1163"/>
                      <a:pt x="33" y="1159"/>
                      <a:pt x="33" y="1157"/>
                    </a:cubicBezTo>
                    <a:cubicBezTo>
                      <a:pt x="34" y="1158"/>
                      <a:pt x="35" y="1159"/>
                      <a:pt x="36" y="1160"/>
                    </a:cubicBezTo>
                    <a:cubicBezTo>
                      <a:pt x="37" y="1162"/>
                      <a:pt x="37" y="1164"/>
                      <a:pt x="39" y="1170"/>
                    </a:cubicBezTo>
                    <a:moveTo>
                      <a:pt x="50" y="1173"/>
                    </a:moveTo>
                    <a:cubicBezTo>
                      <a:pt x="47" y="1165"/>
                      <a:pt x="47" y="1165"/>
                      <a:pt x="47" y="1165"/>
                    </a:cubicBezTo>
                    <a:cubicBezTo>
                      <a:pt x="48" y="1162"/>
                      <a:pt x="50" y="1159"/>
                      <a:pt x="52" y="1156"/>
                    </a:cubicBezTo>
                    <a:cubicBezTo>
                      <a:pt x="52" y="1156"/>
                      <a:pt x="52" y="1156"/>
                      <a:pt x="52" y="1156"/>
                    </a:cubicBezTo>
                    <a:cubicBezTo>
                      <a:pt x="53" y="1156"/>
                      <a:pt x="54" y="1158"/>
                      <a:pt x="56" y="1160"/>
                    </a:cubicBezTo>
                    <a:cubicBezTo>
                      <a:pt x="54" y="1165"/>
                      <a:pt x="52" y="1169"/>
                      <a:pt x="50" y="1173"/>
                    </a:cubicBezTo>
                    <a:moveTo>
                      <a:pt x="43" y="1156"/>
                    </a:moveTo>
                    <a:cubicBezTo>
                      <a:pt x="42" y="1156"/>
                      <a:pt x="41" y="1151"/>
                      <a:pt x="41" y="1151"/>
                    </a:cubicBezTo>
                    <a:cubicBezTo>
                      <a:pt x="42" y="1148"/>
                      <a:pt x="43" y="1146"/>
                      <a:pt x="44" y="1145"/>
                    </a:cubicBezTo>
                    <a:cubicBezTo>
                      <a:pt x="44" y="1145"/>
                      <a:pt x="44" y="1145"/>
                      <a:pt x="44" y="1145"/>
                    </a:cubicBezTo>
                    <a:cubicBezTo>
                      <a:pt x="45" y="1145"/>
                      <a:pt x="46" y="1148"/>
                      <a:pt x="48" y="1152"/>
                    </a:cubicBezTo>
                    <a:cubicBezTo>
                      <a:pt x="46" y="1154"/>
                      <a:pt x="44" y="1156"/>
                      <a:pt x="43" y="1156"/>
                    </a:cubicBezTo>
                    <a:cubicBezTo>
                      <a:pt x="43" y="1156"/>
                      <a:pt x="43" y="1156"/>
                      <a:pt x="43" y="1156"/>
                    </a:cubicBezTo>
                    <a:moveTo>
                      <a:pt x="59" y="1157"/>
                    </a:moveTo>
                    <a:cubicBezTo>
                      <a:pt x="58" y="1155"/>
                      <a:pt x="57" y="1153"/>
                      <a:pt x="58" y="1152"/>
                    </a:cubicBezTo>
                    <a:cubicBezTo>
                      <a:pt x="59" y="1148"/>
                      <a:pt x="60" y="1144"/>
                      <a:pt x="62" y="1139"/>
                    </a:cubicBezTo>
                    <a:cubicBezTo>
                      <a:pt x="62" y="1141"/>
                      <a:pt x="63" y="1143"/>
                      <a:pt x="63" y="1144"/>
                    </a:cubicBezTo>
                    <a:cubicBezTo>
                      <a:pt x="62" y="1148"/>
                      <a:pt x="61" y="1152"/>
                      <a:pt x="59" y="1157"/>
                    </a:cubicBezTo>
                    <a:moveTo>
                      <a:pt x="9" y="1152"/>
                    </a:moveTo>
                    <a:cubicBezTo>
                      <a:pt x="7" y="1150"/>
                      <a:pt x="6" y="1148"/>
                      <a:pt x="5" y="1146"/>
                    </a:cubicBezTo>
                    <a:cubicBezTo>
                      <a:pt x="7" y="1144"/>
                      <a:pt x="8" y="1141"/>
                      <a:pt x="10" y="1139"/>
                    </a:cubicBezTo>
                    <a:cubicBezTo>
                      <a:pt x="10" y="1139"/>
                      <a:pt x="10" y="1139"/>
                      <a:pt x="10" y="1139"/>
                    </a:cubicBezTo>
                    <a:cubicBezTo>
                      <a:pt x="11" y="1139"/>
                      <a:pt x="12" y="1142"/>
                      <a:pt x="13" y="1143"/>
                    </a:cubicBezTo>
                    <a:cubicBezTo>
                      <a:pt x="12" y="1146"/>
                      <a:pt x="11" y="1148"/>
                      <a:pt x="9" y="1152"/>
                    </a:cubicBezTo>
                    <a:moveTo>
                      <a:pt x="25" y="1150"/>
                    </a:moveTo>
                    <a:cubicBezTo>
                      <a:pt x="25" y="1148"/>
                      <a:pt x="24" y="1146"/>
                      <a:pt x="24" y="1143"/>
                    </a:cubicBezTo>
                    <a:cubicBezTo>
                      <a:pt x="24" y="1142"/>
                      <a:pt x="25" y="1140"/>
                      <a:pt x="26" y="1138"/>
                    </a:cubicBezTo>
                    <a:cubicBezTo>
                      <a:pt x="26" y="1141"/>
                      <a:pt x="27" y="1143"/>
                      <a:pt x="27" y="1146"/>
                    </a:cubicBezTo>
                    <a:cubicBezTo>
                      <a:pt x="27" y="1147"/>
                      <a:pt x="26" y="1149"/>
                      <a:pt x="25" y="1150"/>
                    </a:cubicBezTo>
                    <a:moveTo>
                      <a:pt x="19" y="1134"/>
                    </a:moveTo>
                    <a:cubicBezTo>
                      <a:pt x="18" y="1133"/>
                      <a:pt x="17" y="1132"/>
                      <a:pt x="16" y="1130"/>
                    </a:cubicBezTo>
                    <a:cubicBezTo>
                      <a:pt x="16" y="1130"/>
                      <a:pt x="17" y="1128"/>
                      <a:pt x="18" y="1128"/>
                    </a:cubicBezTo>
                    <a:cubicBezTo>
                      <a:pt x="18" y="1128"/>
                      <a:pt x="18" y="1128"/>
                      <a:pt x="18" y="1128"/>
                    </a:cubicBezTo>
                    <a:cubicBezTo>
                      <a:pt x="19" y="1128"/>
                      <a:pt x="20" y="1130"/>
                      <a:pt x="21" y="1130"/>
                    </a:cubicBezTo>
                    <a:cubicBezTo>
                      <a:pt x="21" y="1131"/>
                      <a:pt x="20" y="1132"/>
                      <a:pt x="19" y="1134"/>
                    </a:cubicBezTo>
                    <a:moveTo>
                      <a:pt x="34" y="1133"/>
                    </a:moveTo>
                    <a:cubicBezTo>
                      <a:pt x="34" y="1132"/>
                      <a:pt x="33" y="1131"/>
                      <a:pt x="33" y="1130"/>
                    </a:cubicBezTo>
                    <a:cubicBezTo>
                      <a:pt x="33" y="1129"/>
                      <a:pt x="34" y="1128"/>
                      <a:pt x="34" y="1128"/>
                    </a:cubicBezTo>
                    <a:cubicBezTo>
                      <a:pt x="34" y="1129"/>
                      <a:pt x="35" y="1130"/>
                      <a:pt x="35" y="1131"/>
                    </a:cubicBezTo>
                    <a:cubicBezTo>
                      <a:pt x="35" y="1132"/>
                      <a:pt x="34" y="1133"/>
                      <a:pt x="34" y="1133"/>
                    </a:cubicBezTo>
                    <a:moveTo>
                      <a:pt x="68" y="1140"/>
                    </a:moveTo>
                    <a:cubicBezTo>
                      <a:pt x="66" y="1137"/>
                      <a:pt x="65" y="1134"/>
                      <a:pt x="64" y="1132"/>
                    </a:cubicBezTo>
                    <a:cubicBezTo>
                      <a:pt x="66" y="1129"/>
                      <a:pt x="67" y="1125"/>
                      <a:pt x="69" y="1123"/>
                    </a:cubicBezTo>
                    <a:cubicBezTo>
                      <a:pt x="69" y="1123"/>
                      <a:pt x="69" y="1123"/>
                      <a:pt x="69" y="1123"/>
                    </a:cubicBezTo>
                    <a:cubicBezTo>
                      <a:pt x="70" y="1123"/>
                      <a:pt x="72" y="1126"/>
                      <a:pt x="72" y="1127"/>
                    </a:cubicBezTo>
                    <a:cubicBezTo>
                      <a:pt x="71" y="1131"/>
                      <a:pt x="69" y="1136"/>
                      <a:pt x="68" y="1140"/>
                    </a:cubicBezTo>
                    <a:moveTo>
                      <a:pt x="53" y="1133"/>
                    </a:moveTo>
                    <a:cubicBezTo>
                      <a:pt x="53" y="1133"/>
                      <a:pt x="53" y="1133"/>
                      <a:pt x="53" y="1133"/>
                    </a:cubicBezTo>
                    <a:cubicBezTo>
                      <a:pt x="52" y="1132"/>
                      <a:pt x="50" y="1131"/>
                      <a:pt x="50" y="1129"/>
                    </a:cubicBezTo>
                    <a:cubicBezTo>
                      <a:pt x="49" y="1128"/>
                      <a:pt x="50" y="1125"/>
                      <a:pt x="51" y="1122"/>
                    </a:cubicBezTo>
                    <a:cubicBezTo>
                      <a:pt x="52" y="1125"/>
                      <a:pt x="53" y="1127"/>
                      <a:pt x="55" y="1130"/>
                    </a:cubicBezTo>
                    <a:cubicBezTo>
                      <a:pt x="54" y="1131"/>
                      <a:pt x="54" y="1133"/>
                      <a:pt x="53" y="1133"/>
                    </a:cubicBezTo>
                    <a:moveTo>
                      <a:pt x="25" y="1115"/>
                    </a:moveTo>
                    <a:cubicBezTo>
                      <a:pt x="25" y="1115"/>
                      <a:pt x="25" y="1114"/>
                      <a:pt x="24" y="1114"/>
                    </a:cubicBezTo>
                    <a:cubicBezTo>
                      <a:pt x="25" y="1113"/>
                      <a:pt x="26" y="1112"/>
                      <a:pt x="26" y="1112"/>
                    </a:cubicBezTo>
                    <a:cubicBezTo>
                      <a:pt x="27" y="1114"/>
                      <a:pt x="27" y="1114"/>
                      <a:pt x="27" y="1114"/>
                    </a:cubicBezTo>
                    <a:cubicBezTo>
                      <a:pt x="27" y="1114"/>
                      <a:pt x="26" y="1115"/>
                      <a:pt x="25" y="1115"/>
                    </a:cubicBezTo>
                    <a:cubicBezTo>
                      <a:pt x="25" y="1115"/>
                      <a:pt x="25" y="1115"/>
                      <a:pt x="25" y="1115"/>
                    </a:cubicBezTo>
                    <a:moveTo>
                      <a:pt x="43" y="1117"/>
                    </a:moveTo>
                    <a:cubicBezTo>
                      <a:pt x="43" y="1117"/>
                      <a:pt x="42" y="1115"/>
                      <a:pt x="41" y="1114"/>
                    </a:cubicBezTo>
                    <a:cubicBezTo>
                      <a:pt x="42" y="1113"/>
                      <a:pt x="43" y="1112"/>
                      <a:pt x="45" y="1111"/>
                    </a:cubicBezTo>
                    <a:cubicBezTo>
                      <a:pt x="45" y="1111"/>
                      <a:pt x="45" y="1111"/>
                      <a:pt x="45" y="1111"/>
                    </a:cubicBezTo>
                    <a:cubicBezTo>
                      <a:pt x="45" y="1111"/>
                      <a:pt x="46" y="1113"/>
                      <a:pt x="47" y="1114"/>
                    </a:cubicBezTo>
                    <a:cubicBezTo>
                      <a:pt x="46" y="1115"/>
                      <a:pt x="44" y="1116"/>
                      <a:pt x="43" y="1117"/>
                    </a:cubicBezTo>
                    <a:cubicBezTo>
                      <a:pt x="43" y="1117"/>
                      <a:pt x="43" y="1117"/>
                      <a:pt x="43" y="1117"/>
                    </a:cubicBezTo>
                    <a:moveTo>
                      <a:pt x="51" y="1099"/>
                    </a:moveTo>
                    <a:cubicBezTo>
                      <a:pt x="51" y="1099"/>
                      <a:pt x="50" y="1098"/>
                      <a:pt x="50" y="1097"/>
                    </a:cubicBezTo>
                    <a:cubicBezTo>
                      <a:pt x="50" y="1097"/>
                      <a:pt x="50" y="1095"/>
                      <a:pt x="51" y="1095"/>
                    </a:cubicBezTo>
                    <a:cubicBezTo>
                      <a:pt x="51" y="1095"/>
                      <a:pt x="51" y="1095"/>
                      <a:pt x="51" y="1095"/>
                    </a:cubicBezTo>
                    <a:cubicBezTo>
                      <a:pt x="51" y="1096"/>
                      <a:pt x="52" y="1097"/>
                      <a:pt x="52" y="1097"/>
                    </a:cubicBezTo>
                    <a:cubicBezTo>
                      <a:pt x="52" y="1098"/>
                      <a:pt x="52" y="1098"/>
                      <a:pt x="51" y="1099"/>
                    </a:cubicBezTo>
                    <a:moveTo>
                      <a:pt x="43" y="1083"/>
                    </a:moveTo>
                    <a:cubicBezTo>
                      <a:pt x="43" y="1083"/>
                      <a:pt x="43" y="1083"/>
                      <a:pt x="43" y="1083"/>
                    </a:cubicBezTo>
                    <a:cubicBezTo>
                      <a:pt x="43" y="1083"/>
                      <a:pt x="42" y="1081"/>
                      <a:pt x="42" y="1079"/>
                    </a:cubicBezTo>
                    <a:cubicBezTo>
                      <a:pt x="43" y="1079"/>
                      <a:pt x="44" y="1078"/>
                      <a:pt x="46" y="1078"/>
                    </a:cubicBezTo>
                    <a:cubicBezTo>
                      <a:pt x="46" y="1078"/>
                      <a:pt x="46" y="1078"/>
                      <a:pt x="46" y="1078"/>
                    </a:cubicBezTo>
                    <a:cubicBezTo>
                      <a:pt x="46" y="1078"/>
                      <a:pt x="46" y="1080"/>
                      <a:pt x="47" y="1082"/>
                    </a:cubicBezTo>
                    <a:cubicBezTo>
                      <a:pt x="46" y="1082"/>
                      <a:pt x="44" y="1083"/>
                      <a:pt x="43" y="1083"/>
                    </a:cubicBezTo>
                    <a:moveTo>
                      <a:pt x="9" y="1084"/>
                    </a:moveTo>
                    <a:cubicBezTo>
                      <a:pt x="9" y="1083"/>
                      <a:pt x="9" y="1081"/>
                      <a:pt x="8" y="1079"/>
                    </a:cubicBezTo>
                    <a:cubicBezTo>
                      <a:pt x="9" y="1079"/>
                      <a:pt x="10" y="1077"/>
                      <a:pt x="10" y="1077"/>
                    </a:cubicBezTo>
                    <a:cubicBezTo>
                      <a:pt x="10" y="1077"/>
                      <a:pt x="11" y="1077"/>
                      <a:pt x="11" y="1077"/>
                    </a:cubicBezTo>
                    <a:cubicBezTo>
                      <a:pt x="12" y="1078"/>
                      <a:pt x="12" y="1080"/>
                      <a:pt x="13" y="1081"/>
                    </a:cubicBezTo>
                    <a:cubicBezTo>
                      <a:pt x="12" y="1082"/>
                      <a:pt x="11" y="1082"/>
                      <a:pt x="9" y="1084"/>
                    </a:cubicBezTo>
                    <a:moveTo>
                      <a:pt x="18" y="1066"/>
                    </a:moveTo>
                    <a:cubicBezTo>
                      <a:pt x="18" y="1065"/>
                      <a:pt x="17" y="1064"/>
                      <a:pt x="17" y="1062"/>
                    </a:cubicBezTo>
                    <a:cubicBezTo>
                      <a:pt x="17" y="1062"/>
                      <a:pt x="18" y="1061"/>
                      <a:pt x="18" y="1060"/>
                    </a:cubicBezTo>
                    <a:cubicBezTo>
                      <a:pt x="18" y="1062"/>
                      <a:pt x="19" y="1063"/>
                      <a:pt x="19" y="1064"/>
                    </a:cubicBezTo>
                    <a:cubicBezTo>
                      <a:pt x="18" y="1065"/>
                      <a:pt x="18" y="1065"/>
                      <a:pt x="18" y="1066"/>
                    </a:cubicBezTo>
                    <a:moveTo>
                      <a:pt x="20" y="1032"/>
                    </a:moveTo>
                    <a:cubicBezTo>
                      <a:pt x="20" y="1032"/>
                      <a:pt x="20" y="1032"/>
                      <a:pt x="20" y="1032"/>
                    </a:cubicBezTo>
                    <a:cubicBezTo>
                      <a:pt x="19" y="1031"/>
                      <a:pt x="18" y="1029"/>
                      <a:pt x="17" y="1027"/>
                    </a:cubicBezTo>
                    <a:cubicBezTo>
                      <a:pt x="17" y="1026"/>
                      <a:pt x="18" y="1024"/>
                      <a:pt x="19" y="1022"/>
                    </a:cubicBezTo>
                    <a:cubicBezTo>
                      <a:pt x="20" y="1025"/>
                      <a:pt x="21" y="1027"/>
                      <a:pt x="23" y="1030"/>
                    </a:cubicBezTo>
                    <a:cubicBezTo>
                      <a:pt x="22" y="1031"/>
                      <a:pt x="21" y="1032"/>
                      <a:pt x="20" y="1032"/>
                    </a:cubicBezTo>
                    <a:moveTo>
                      <a:pt x="18" y="998"/>
                    </a:moveTo>
                    <a:cubicBezTo>
                      <a:pt x="18" y="998"/>
                      <a:pt x="17" y="997"/>
                      <a:pt x="17" y="996"/>
                    </a:cubicBezTo>
                    <a:cubicBezTo>
                      <a:pt x="18" y="995"/>
                      <a:pt x="18" y="995"/>
                      <a:pt x="19" y="994"/>
                    </a:cubicBezTo>
                    <a:cubicBezTo>
                      <a:pt x="20" y="996"/>
                      <a:pt x="20" y="996"/>
                      <a:pt x="20" y="996"/>
                    </a:cubicBezTo>
                    <a:cubicBezTo>
                      <a:pt x="19" y="997"/>
                      <a:pt x="19" y="998"/>
                      <a:pt x="18" y="998"/>
                    </a:cubicBezTo>
                    <a:cubicBezTo>
                      <a:pt x="18" y="998"/>
                      <a:pt x="18" y="998"/>
                      <a:pt x="18" y="998"/>
                    </a:cubicBezTo>
                    <a:moveTo>
                      <a:pt x="52" y="999"/>
                    </a:moveTo>
                    <a:cubicBezTo>
                      <a:pt x="52" y="998"/>
                      <a:pt x="51" y="997"/>
                      <a:pt x="51" y="995"/>
                    </a:cubicBezTo>
                    <a:cubicBezTo>
                      <a:pt x="51" y="995"/>
                      <a:pt x="52" y="994"/>
                      <a:pt x="52" y="994"/>
                    </a:cubicBezTo>
                    <a:cubicBezTo>
                      <a:pt x="52" y="995"/>
                      <a:pt x="53" y="996"/>
                      <a:pt x="53" y="997"/>
                    </a:cubicBezTo>
                    <a:cubicBezTo>
                      <a:pt x="53" y="998"/>
                      <a:pt x="52" y="999"/>
                      <a:pt x="52" y="999"/>
                    </a:cubicBezTo>
                    <a:moveTo>
                      <a:pt x="69" y="1005"/>
                    </a:moveTo>
                    <a:cubicBezTo>
                      <a:pt x="68" y="1002"/>
                      <a:pt x="66" y="1000"/>
                      <a:pt x="65" y="997"/>
                    </a:cubicBezTo>
                    <a:cubicBezTo>
                      <a:pt x="67" y="994"/>
                      <a:pt x="69" y="991"/>
                      <a:pt x="70" y="988"/>
                    </a:cubicBezTo>
                    <a:cubicBezTo>
                      <a:pt x="71" y="988"/>
                      <a:pt x="71" y="988"/>
                      <a:pt x="71" y="988"/>
                    </a:cubicBezTo>
                    <a:cubicBezTo>
                      <a:pt x="71" y="988"/>
                      <a:pt x="73" y="991"/>
                      <a:pt x="74" y="993"/>
                    </a:cubicBezTo>
                    <a:cubicBezTo>
                      <a:pt x="72" y="997"/>
                      <a:pt x="70" y="1001"/>
                      <a:pt x="69" y="1005"/>
                    </a:cubicBezTo>
                    <a:moveTo>
                      <a:pt x="30" y="1055"/>
                    </a:moveTo>
                    <a:cubicBezTo>
                      <a:pt x="29" y="1055"/>
                      <a:pt x="28" y="1055"/>
                      <a:pt x="28" y="1053"/>
                    </a:cubicBezTo>
                    <a:cubicBezTo>
                      <a:pt x="28" y="1050"/>
                      <a:pt x="24" y="1050"/>
                      <a:pt x="26" y="1043"/>
                    </a:cubicBezTo>
                    <a:cubicBezTo>
                      <a:pt x="28" y="1038"/>
                      <a:pt x="27" y="1031"/>
                      <a:pt x="28" y="1025"/>
                    </a:cubicBezTo>
                    <a:cubicBezTo>
                      <a:pt x="30" y="1019"/>
                      <a:pt x="23" y="1014"/>
                      <a:pt x="28" y="1008"/>
                    </a:cubicBezTo>
                    <a:cubicBezTo>
                      <a:pt x="32" y="1004"/>
                      <a:pt x="31" y="997"/>
                      <a:pt x="31" y="991"/>
                    </a:cubicBezTo>
                    <a:cubicBezTo>
                      <a:pt x="32" y="989"/>
                      <a:pt x="34" y="988"/>
                      <a:pt x="35" y="988"/>
                    </a:cubicBezTo>
                    <a:cubicBezTo>
                      <a:pt x="36" y="988"/>
                      <a:pt x="36" y="988"/>
                      <a:pt x="36" y="988"/>
                    </a:cubicBezTo>
                    <a:cubicBezTo>
                      <a:pt x="37" y="989"/>
                      <a:pt x="39" y="992"/>
                      <a:pt x="39" y="994"/>
                    </a:cubicBezTo>
                    <a:cubicBezTo>
                      <a:pt x="40" y="998"/>
                      <a:pt x="41" y="1004"/>
                      <a:pt x="37" y="1005"/>
                    </a:cubicBezTo>
                    <a:cubicBezTo>
                      <a:pt x="36" y="1005"/>
                      <a:pt x="35" y="1007"/>
                      <a:pt x="34" y="1008"/>
                    </a:cubicBezTo>
                    <a:cubicBezTo>
                      <a:pt x="33" y="1009"/>
                      <a:pt x="34" y="1012"/>
                      <a:pt x="34" y="1014"/>
                    </a:cubicBezTo>
                    <a:cubicBezTo>
                      <a:pt x="34" y="1014"/>
                      <a:pt x="35" y="1014"/>
                      <a:pt x="35" y="1014"/>
                    </a:cubicBezTo>
                    <a:cubicBezTo>
                      <a:pt x="36" y="1014"/>
                      <a:pt x="36" y="1014"/>
                      <a:pt x="36" y="1014"/>
                    </a:cubicBezTo>
                    <a:cubicBezTo>
                      <a:pt x="37" y="1013"/>
                      <a:pt x="37" y="1011"/>
                      <a:pt x="38" y="1010"/>
                    </a:cubicBezTo>
                    <a:cubicBezTo>
                      <a:pt x="40" y="1010"/>
                      <a:pt x="42" y="1008"/>
                      <a:pt x="45" y="1008"/>
                    </a:cubicBezTo>
                    <a:cubicBezTo>
                      <a:pt x="46" y="1008"/>
                      <a:pt x="47" y="1008"/>
                      <a:pt x="48" y="1010"/>
                    </a:cubicBezTo>
                    <a:cubicBezTo>
                      <a:pt x="53" y="1015"/>
                      <a:pt x="47" y="1028"/>
                      <a:pt x="53" y="1030"/>
                    </a:cubicBezTo>
                    <a:cubicBezTo>
                      <a:pt x="53" y="1031"/>
                      <a:pt x="51" y="1033"/>
                      <a:pt x="51" y="1034"/>
                    </a:cubicBezTo>
                    <a:cubicBezTo>
                      <a:pt x="52" y="1040"/>
                      <a:pt x="45" y="1044"/>
                      <a:pt x="50" y="1051"/>
                    </a:cubicBezTo>
                    <a:cubicBezTo>
                      <a:pt x="50" y="1052"/>
                      <a:pt x="50" y="1053"/>
                      <a:pt x="50" y="1053"/>
                    </a:cubicBezTo>
                    <a:cubicBezTo>
                      <a:pt x="47" y="1054"/>
                      <a:pt x="44" y="1055"/>
                      <a:pt x="42" y="1055"/>
                    </a:cubicBezTo>
                    <a:cubicBezTo>
                      <a:pt x="40" y="1055"/>
                      <a:pt x="41" y="1055"/>
                      <a:pt x="38" y="1065"/>
                    </a:cubicBezTo>
                    <a:cubicBezTo>
                      <a:pt x="37" y="1067"/>
                      <a:pt x="36" y="1069"/>
                      <a:pt x="34" y="1071"/>
                    </a:cubicBezTo>
                    <a:cubicBezTo>
                      <a:pt x="33" y="1068"/>
                      <a:pt x="31" y="1063"/>
                      <a:pt x="32" y="1061"/>
                    </a:cubicBezTo>
                    <a:cubicBezTo>
                      <a:pt x="34" y="1056"/>
                      <a:pt x="33" y="1055"/>
                      <a:pt x="31" y="1055"/>
                    </a:cubicBezTo>
                    <a:cubicBezTo>
                      <a:pt x="31" y="1055"/>
                      <a:pt x="31" y="1055"/>
                      <a:pt x="31" y="1055"/>
                    </a:cubicBezTo>
                    <a:cubicBezTo>
                      <a:pt x="30" y="1055"/>
                      <a:pt x="30" y="1055"/>
                      <a:pt x="30" y="1055"/>
                    </a:cubicBezTo>
                    <a:moveTo>
                      <a:pt x="63" y="983"/>
                    </a:moveTo>
                    <a:cubicBezTo>
                      <a:pt x="63" y="982"/>
                      <a:pt x="62" y="981"/>
                      <a:pt x="63" y="981"/>
                    </a:cubicBezTo>
                    <a:cubicBezTo>
                      <a:pt x="63" y="979"/>
                      <a:pt x="63" y="978"/>
                      <a:pt x="63" y="977"/>
                    </a:cubicBezTo>
                    <a:cubicBezTo>
                      <a:pt x="64" y="979"/>
                      <a:pt x="64" y="979"/>
                      <a:pt x="64" y="979"/>
                    </a:cubicBezTo>
                    <a:cubicBezTo>
                      <a:pt x="64" y="980"/>
                      <a:pt x="64" y="981"/>
                      <a:pt x="63" y="983"/>
                    </a:cubicBezTo>
                    <a:moveTo>
                      <a:pt x="44" y="982"/>
                    </a:moveTo>
                    <a:cubicBezTo>
                      <a:pt x="44" y="981"/>
                      <a:pt x="43" y="980"/>
                      <a:pt x="43" y="979"/>
                    </a:cubicBezTo>
                    <a:cubicBezTo>
                      <a:pt x="43" y="978"/>
                      <a:pt x="44" y="977"/>
                      <a:pt x="44" y="977"/>
                    </a:cubicBezTo>
                    <a:cubicBezTo>
                      <a:pt x="44" y="978"/>
                      <a:pt x="45" y="979"/>
                      <a:pt x="45" y="980"/>
                    </a:cubicBezTo>
                    <a:cubicBezTo>
                      <a:pt x="44" y="982"/>
                      <a:pt x="44" y="982"/>
                      <a:pt x="44" y="982"/>
                    </a:cubicBezTo>
                    <a:moveTo>
                      <a:pt x="27" y="982"/>
                    </a:moveTo>
                    <a:cubicBezTo>
                      <a:pt x="27" y="981"/>
                      <a:pt x="26" y="980"/>
                      <a:pt x="26" y="978"/>
                    </a:cubicBezTo>
                    <a:cubicBezTo>
                      <a:pt x="26" y="978"/>
                      <a:pt x="27" y="977"/>
                      <a:pt x="27" y="977"/>
                    </a:cubicBezTo>
                    <a:cubicBezTo>
                      <a:pt x="27" y="978"/>
                      <a:pt x="28" y="979"/>
                      <a:pt x="28" y="980"/>
                    </a:cubicBezTo>
                    <a:cubicBezTo>
                      <a:pt x="28" y="981"/>
                      <a:pt x="27" y="982"/>
                      <a:pt x="27" y="982"/>
                    </a:cubicBezTo>
                    <a:moveTo>
                      <a:pt x="69" y="967"/>
                    </a:moveTo>
                    <a:cubicBezTo>
                      <a:pt x="69" y="966"/>
                      <a:pt x="69" y="964"/>
                      <a:pt x="68" y="962"/>
                    </a:cubicBezTo>
                    <a:cubicBezTo>
                      <a:pt x="69" y="962"/>
                      <a:pt x="70" y="960"/>
                      <a:pt x="70" y="960"/>
                    </a:cubicBezTo>
                    <a:cubicBezTo>
                      <a:pt x="70" y="960"/>
                      <a:pt x="70" y="960"/>
                      <a:pt x="71" y="960"/>
                    </a:cubicBezTo>
                    <a:cubicBezTo>
                      <a:pt x="71" y="961"/>
                      <a:pt x="72" y="963"/>
                      <a:pt x="73" y="964"/>
                    </a:cubicBezTo>
                    <a:cubicBezTo>
                      <a:pt x="72" y="965"/>
                      <a:pt x="71" y="965"/>
                      <a:pt x="69" y="967"/>
                    </a:cubicBezTo>
                    <a:moveTo>
                      <a:pt x="36" y="965"/>
                    </a:moveTo>
                    <a:cubicBezTo>
                      <a:pt x="35" y="964"/>
                      <a:pt x="35" y="963"/>
                      <a:pt x="35" y="962"/>
                    </a:cubicBezTo>
                    <a:cubicBezTo>
                      <a:pt x="35" y="961"/>
                      <a:pt x="35" y="961"/>
                      <a:pt x="36" y="960"/>
                    </a:cubicBezTo>
                    <a:cubicBezTo>
                      <a:pt x="36" y="961"/>
                      <a:pt x="36" y="962"/>
                      <a:pt x="37" y="964"/>
                    </a:cubicBezTo>
                    <a:cubicBezTo>
                      <a:pt x="36" y="964"/>
                      <a:pt x="36" y="965"/>
                      <a:pt x="36" y="965"/>
                    </a:cubicBezTo>
                    <a:moveTo>
                      <a:pt x="55" y="966"/>
                    </a:moveTo>
                    <a:cubicBezTo>
                      <a:pt x="55" y="966"/>
                      <a:pt x="55" y="966"/>
                      <a:pt x="55" y="965"/>
                    </a:cubicBezTo>
                    <a:cubicBezTo>
                      <a:pt x="54" y="964"/>
                      <a:pt x="52" y="963"/>
                      <a:pt x="51" y="961"/>
                    </a:cubicBezTo>
                    <a:cubicBezTo>
                      <a:pt x="51" y="960"/>
                      <a:pt x="52" y="957"/>
                      <a:pt x="52" y="954"/>
                    </a:cubicBezTo>
                    <a:cubicBezTo>
                      <a:pt x="54" y="957"/>
                      <a:pt x="55" y="960"/>
                      <a:pt x="56" y="962"/>
                    </a:cubicBezTo>
                    <a:cubicBezTo>
                      <a:pt x="56" y="963"/>
                      <a:pt x="55" y="966"/>
                      <a:pt x="55" y="966"/>
                    </a:cubicBezTo>
                    <a:moveTo>
                      <a:pt x="13" y="948"/>
                    </a:moveTo>
                    <a:cubicBezTo>
                      <a:pt x="12" y="948"/>
                      <a:pt x="11" y="947"/>
                      <a:pt x="10" y="947"/>
                    </a:cubicBezTo>
                    <a:cubicBezTo>
                      <a:pt x="10" y="945"/>
                      <a:pt x="10" y="943"/>
                      <a:pt x="11" y="943"/>
                    </a:cubicBezTo>
                    <a:cubicBezTo>
                      <a:pt x="11" y="943"/>
                      <a:pt x="11" y="943"/>
                      <a:pt x="11" y="943"/>
                    </a:cubicBezTo>
                    <a:cubicBezTo>
                      <a:pt x="12" y="943"/>
                      <a:pt x="13" y="944"/>
                      <a:pt x="15" y="944"/>
                    </a:cubicBezTo>
                    <a:cubicBezTo>
                      <a:pt x="14" y="946"/>
                      <a:pt x="14" y="948"/>
                      <a:pt x="13" y="948"/>
                    </a:cubicBezTo>
                    <a:cubicBezTo>
                      <a:pt x="13" y="948"/>
                      <a:pt x="13" y="948"/>
                      <a:pt x="13" y="948"/>
                    </a:cubicBezTo>
                    <a:moveTo>
                      <a:pt x="44" y="954"/>
                    </a:moveTo>
                    <a:cubicBezTo>
                      <a:pt x="44" y="951"/>
                      <a:pt x="43" y="948"/>
                      <a:pt x="43" y="946"/>
                    </a:cubicBezTo>
                    <a:cubicBezTo>
                      <a:pt x="43" y="943"/>
                      <a:pt x="44" y="941"/>
                      <a:pt x="45" y="939"/>
                    </a:cubicBezTo>
                    <a:cubicBezTo>
                      <a:pt x="46" y="941"/>
                      <a:pt x="47" y="943"/>
                      <a:pt x="49" y="946"/>
                    </a:cubicBezTo>
                    <a:cubicBezTo>
                      <a:pt x="47" y="949"/>
                      <a:pt x="46" y="951"/>
                      <a:pt x="44" y="954"/>
                    </a:cubicBezTo>
                    <a:moveTo>
                      <a:pt x="64" y="949"/>
                    </a:moveTo>
                    <a:cubicBezTo>
                      <a:pt x="64" y="949"/>
                      <a:pt x="64" y="949"/>
                      <a:pt x="64" y="949"/>
                    </a:cubicBezTo>
                    <a:cubicBezTo>
                      <a:pt x="62" y="948"/>
                      <a:pt x="61" y="947"/>
                      <a:pt x="60" y="945"/>
                    </a:cubicBezTo>
                    <a:cubicBezTo>
                      <a:pt x="59" y="944"/>
                      <a:pt x="61" y="940"/>
                      <a:pt x="61" y="938"/>
                    </a:cubicBezTo>
                    <a:cubicBezTo>
                      <a:pt x="62" y="940"/>
                      <a:pt x="63" y="943"/>
                      <a:pt x="65" y="946"/>
                    </a:cubicBezTo>
                    <a:cubicBezTo>
                      <a:pt x="64" y="947"/>
                      <a:pt x="64" y="949"/>
                      <a:pt x="64" y="949"/>
                    </a:cubicBezTo>
                    <a:moveTo>
                      <a:pt x="71" y="933"/>
                    </a:moveTo>
                    <a:cubicBezTo>
                      <a:pt x="70" y="932"/>
                      <a:pt x="69" y="931"/>
                      <a:pt x="68" y="929"/>
                    </a:cubicBezTo>
                    <a:cubicBezTo>
                      <a:pt x="69" y="929"/>
                      <a:pt x="70" y="927"/>
                      <a:pt x="70" y="927"/>
                    </a:cubicBezTo>
                    <a:cubicBezTo>
                      <a:pt x="70" y="927"/>
                      <a:pt x="70" y="927"/>
                      <a:pt x="70" y="927"/>
                    </a:cubicBezTo>
                    <a:cubicBezTo>
                      <a:pt x="71" y="927"/>
                      <a:pt x="73" y="929"/>
                      <a:pt x="74" y="929"/>
                    </a:cubicBezTo>
                    <a:cubicBezTo>
                      <a:pt x="73" y="930"/>
                      <a:pt x="72" y="931"/>
                      <a:pt x="71" y="933"/>
                    </a:cubicBezTo>
                    <a:moveTo>
                      <a:pt x="55" y="932"/>
                    </a:moveTo>
                    <a:cubicBezTo>
                      <a:pt x="54" y="932"/>
                      <a:pt x="53" y="931"/>
                      <a:pt x="52" y="930"/>
                    </a:cubicBezTo>
                    <a:cubicBezTo>
                      <a:pt x="52" y="929"/>
                      <a:pt x="52" y="927"/>
                      <a:pt x="53" y="927"/>
                    </a:cubicBezTo>
                    <a:cubicBezTo>
                      <a:pt x="53" y="927"/>
                      <a:pt x="53" y="927"/>
                      <a:pt x="53" y="927"/>
                    </a:cubicBezTo>
                    <a:cubicBezTo>
                      <a:pt x="54" y="927"/>
                      <a:pt x="55" y="927"/>
                      <a:pt x="57" y="928"/>
                    </a:cubicBezTo>
                    <a:cubicBezTo>
                      <a:pt x="56" y="930"/>
                      <a:pt x="56" y="932"/>
                      <a:pt x="55" y="932"/>
                    </a:cubicBezTo>
                    <a:cubicBezTo>
                      <a:pt x="55" y="932"/>
                      <a:pt x="55" y="932"/>
                      <a:pt x="55" y="932"/>
                    </a:cubicBezTo>
                    <a:moveTo>
                      <a:pt x="2" y="932"/>
                    </a:moveTo>
                    <a:cubicBezTo>
                      <a:pt x="2" y="930"/>
                      <a:pt x="2" y="929"/>
                      <a:pt x="1" y="928"/>
                    </a:cubicBezTo>
                    <a:cubicBezTo>
                      <a:pt x="1" y="927"/>
                      <a:pt x="2" y="927"/>
                      <a:pt x="2" y="926"/>
                    </a:cubicBezTo>
                    <a:cubicBezTo>
                      <a:pt x="3" y="927"/>
                      <a:pt x="3" y="928"/>
                      <a:pt x="3" y="930"/>
                    </a:cubicBezTo>
                    <a:cubicBezTo>
                      <a:pt x="3" y="930"/>
                      <a:pt x="3" y="931"/>
                      <a:pt x="2" y="932"/>
                    </a:cubicBezTo>
                    <a:moveTo>
                      <a:pt x="37" y="932"/>
                    </a:moveTo>
                    <a:cubicBezTo>
                      <a:pt x="37" y="932"/>
                      <a:pt x="37" y="932"/>
                      <a:pt x="37" y="932"/>
                    </a:cubicBezTo>
                    <a:cubicBezTo>
                      <a:pt x="36" y="930"/>
                      <a:pt x="35" y="927"/>
                      <a:pt x="35" y="925"/>
                    </a:cubicBezTo>
                    <a:cubicBezTo>
                      <a:pt x="34" y="924"/>
                      <a:pt x="36" y="922"/>
                      <a:pt x="36" y="921"/>
                    </a:cubicBezTo>
                    <a:cubicBezTo>
                      <a:pt x="37" y="923"/>
                      <a:pt x="39" y="926"/>
                      <a:pt x="40" y="928"/>
                    </a:cubicBezTo>
                    <a:cubicBezTo>
                      <a:pt x="39" y="929"/>
                      <a:pt x="38" y="932"/>
                      <a:pt x="37" y="932"/>
                    </a:cubicBezTo>
                    <a:moveTo>
                      <a:pt x="49" y="904"/>
                    </a:moveTo>
                    <a:cubicBezTo>
                      <a:pt x="49" y="900"/>
                      <a:pt x="47" y="893"/>
                      <a:pt x="52" y="893"/>
                    </a:cubicBezTo>
                    <a:cubicBezTo>
                      <a:pt x="52" y="892"/>
                      <a:pt x="52" y="892"/>
                      <a:pt x="52" y="892"/>
                    </a:cubicBezTo>
                    <a:cubicBezTo>
                      <a:pt x="52" y="890"/>
                      <a:pt x="52" y="890"/>
                      <a:pt x="52" y="890"/>
                    </a:cubicBezTo>
                    <a:cubicBezTo>
                      <a:pt x="52" y="890"/>
                      <a:pt x="53" y="889"/>
                      <a:pt x="53" y="888"/>
                    </a:cubicBezTo>
                    <a:cubicBezTo>
                      <a:pt x="53" y="889"/>
                      <a:pt x="53" y="890"/>
                      <a:pt x="53" y="891"/>
                    </a:cubicBezTo>
                    <a:cubicBezTo>
                      <a:pt x="53" y="890"/>
                      <a:pt x="54" y="889"/>
                      <a:pt x="54" y="889"/>
                    </a:cubicBezTo>
                    <a:cubicBezTo>
                      <a:pt x="54" y="889"/>
                      <a:pt x="54" y="889"/>
                      <a:pt x="54" y="890"/>
                    </a:cubicBezTo>
                    <a:cubicBezTo>
                      <a:pt x="54" y="891"/>
                      <a:pt x="53" y="892"/>
                      <a:pt x="53" y="893"/>
                    </a:cubicBezTo>
                    <a:cubicBezTo>
                      <a:pt x="53" y="892"/>
                      <a:pt x="53" y="892"/>
                      <a:pt x="53" y="892"/>
                    </a:cubicBezTo>
                    <a:cubicBezTo>
                      <a:pt x="52" y="899"/>
                      <a:pt x="52" y="904"/>
                      <a:pt x="49" y="904"/>
                    </a:cubicBezTo>
                    <a:cubicBezTo>
                      <a:pt x="49" y="911"/>
                      <a:pt x="49" y="916"/>
                      <a:pt x="44" y="916"/>
                    </a:cubicBezTo>
                    <a:cubicBezTo>
                      <a:pt x="44" y="916"/>
                      <a:pt x="44" y="915"/>
                      <a:pt x="44" y="915"/>
                    </a:cubicBezTo>
                    <a:cubicBezTo>
                      <a:pt x="40" y="915"/>
                      <a:pt x="40" y="911"/>
                      <a:pt x="40" y="907"/>
                    </a:cubicBezTo>
                    <a:cubicBezTo>
                      <a:pt x="45" y="904"/>
                      <a:pt x="47" y="904"/>
                      <a:pt x="48" y="904"/>
                    </a:cubicBezTo>
                    <a:cubicBezTo>
                      <a:pt x="49" y="904"/>
                      <a:pt x="49" y="904"/>
                      <a:pt x="49" y="904"/>
                    </a:cubicBezTo>
                    <a:moveTo>
                      <a:pt x="30" y="911"/>
                    </a:moveTo>
                    <a:cubicBezTo>
                      <a:pt x="29" y="911"/>
                      <a:pt x="29" y="911"/>
                      <a:pt x="29" y="910"/>
                    </a:cubicBezTo>
                    <a:cubicBezTo>
                      <a:pt x="31" y="904"/>
                      <a:pt x="32" y="898"/>
                      <a:pt x="34" y="892"/>
                    </a:cubicBezTo>
                    <a:cubicBezTo>
                      <a:pt x="35" y="890"/>
                      <a:pt x="37" y="889"/>
                      <a:pt x="38" y="887"/>
                    </a:cubicBezTo>
                    <a:cubicBezTo>
                      <a:pt x="39" y="890"/>
                      <a:pt x="40" y="893"/>
                      <a:pt x="40" y="896"/>
                    </a:cubicBezTo>
                    <a:cubicBezTo>
                      <a:pt x="40" y="899"/>
                      <a:pt x="42" y="904"/>
                      <a:pt x="38" y="905"/>
                    </a:cubicBezTo>
                    <a:cubicBezTo>
                      <a:pt x="36" y="905"/>
                      <a:pt x="35" y="907"/>
                      <a:pt x="33" y="910"/>
                    </a:cubicBezTo>
                    <a:cubicBezTo>
                      <a:pt x="31" y="911"/>
                      <a:pt x="30" y="911"/>
                      <a:pt x="30" y="911"/>
                    </a:cubicBezTo>
                    <a:moveTo>
                      <a:pt x="30" y="886"/>
                    </a:moveTo>
                    <a:cubicBezTo>
                      <a:pt x="27" y="879"/>
                      <a:pt x="27" y="879"/>
                      <a:pt x="27" y="879"/>
                    </a:cubicBezTo>
                    <a:cubicBezTo>
                      <a:pt x="30" y="871"/>
                      <a:pt x="30" y="871"/>
                      <a:pt x="30" y="871"/>
                    </a:cubicBezTo>
                    <a:cubicBezTo>
                      <a:pt x="31" y="873"/>
                      <a:pt x="32" y="876"/>
                      <a:pt x="33" y="879"/>
                    </a:cubicBezTo>
                    <a:cubicBezTo>
                      <a:pt x="32" y="882"/>
                      <a:pt x="31" y="884"/>
                      <a:pt x="30" y="886"/>
                    </a:cubicBezTo>
                    <a:moveTo>
                      <a:pt x="46" y="887"/>
                    </a:moveTo>
                    <a:cubicBezTo>
                      <a:pt x="46" y="887"/>
                      <a:pt x="46" y="887"/>
                      <a:pt x="46" y="887"/>
                    </a:cubicBezTo>
                    <a:cubicBezTo>
                      <a:pt x="44" y="886"/>
                      <a:pt x="42" y="882"/>
                      <a:pt x="41" y="879"/>
                    </a:cubicBezTo>
                    <a:cubicBezTo>
                      <a:pt x="43" y="876"/>
                      <a:pt x="45" y="873"/>
                      <a:pt x="47" y="871"/>
                    </a:cubicBezTo>
                    <a:cubicBezTo>
                      <a:pt x="47" y="871"/>
                      <a:pt x="47" y="871"/>
                      <a:pt x="47" y="871"/>
                    </a:cubicBezTo>
                    <a:cubicBezTo>
                      <a:pt x="47" y="871"/>
                      <a:pt x="49" y="875"/>
                      <a:pt x="50" y="879"/>
                    </a:cubicBezTo>
                    <a:cubicBezTo>
                      <a:pt x="48" y="882"/>
                      <a:pt x="47" y="887"/>
                      <a:pt x="46" y="887"/>
                    </a:cubicBezTo>
                    <a:moveTo>
                      <a:pt x="62" y="882"/>
                    </a:moveTo>
                    <a:cubicBezTo>
                      <a:pt x="61" y="879"/>
                      <a:pt x="60" y="877"/>
                      <a:pt x="60" y="875"/>
                    </a:cubicBezTo>
                    <a:cubicBezTo>
                      <a:pt x="60" y="874"/>
                      <a:pt x="61" y="872"/>
                      <a:pt x="62" y="870"/>
                    </a:cubicBezTo>
                    <a:cubicBezTo>
                      <a:pt x="62" y="873"/>
                      <a:pt x="63" y="875"/>
                      <a:pt x="63" y="878"/>
                    </a:cubicBezTo>
                    <a:cubicBezTo>
                      <a:pt x="63" y="879"/>
                      <a:pt x="62" y="880"/>
                      <a:pt x="62" y="882"/>
                    </a:cubicBezTo>
                    <a:moveTo>
                      <a:pt x="3" y="864"/>
                    </a:moveTo>
                    <a:cubicBezTo>
                      <a:pt x="3" y="863"/>
                      <a:pt x="2" y="862"/>
                      <a:pt x="2" y="861"/>
                    </a:cubicBezTo>
                    <a:cubicBezTo>
                      <a:pt x="2" y="860"/>
                      <a:pt x="3" y="859"/>
                      <a:pt x="3" y="859"/>
                    </a:cubicBezTo>
                    <a:cubicBezTo>
                      <a:pt x="3" y="860"/>
                      <a:pt x="4" y="861"/>
                      <a:pt x="4" y="863"/>
                    </a:cubicBezTo>
                    <a:cubicBezTo>
                      <a:pt x="4" y="863"/>
                      <a:pt x="3" y="864"/>
                      <a:pt x="3" y="864"/>
                    </a:cubicBezTo>
                    <a:moveTo>
                      <a:pt x="55" y="865"/>
                    </a:moveTo>
                    <a:cubicBezTo>
                      <a:pt x="55" y="865"/>
                      <a:pt x="55" y="865"/>
                      <a:pt x="55" y="865"/>
                    </a:cubicBezTo>
                    <a:cubicBezTo>
                      <a:pt x="54" y="863"/>
                      <a:pt x="53" y="861"/>
                      <a:pt x="52" y="859"/>
                    </a:cubicBezTo>
                    <a:cubicBezTo>
                      <a:pt x="52" y="858"/>
                      <a:pt x="53" y="856"/>
                      <a:pt x="53" y="855"/>
                    </a:cubicBezTo>
                    <a:cubicBezTo>
                      <a:pt x="55" y="857"/>
                      <a:pt x="56" y="859"/>
                      <a:pt x="58" y="862"/>
                    </a:cubicBezTo>
                    <a:cubicBezTo>
                      <a:pt x="57" y="863"/>
                      <a:pt x="56" y="865"/>
                      <a:pt x="55" y="865"/>
                    </a:cubicBezTo>
                    <a:moveTo>
                      <a:pt x="39" y="865"/>
                    </a:moveTo>
                    <a:cubicBezTo>
                      <a:pt x="39" y="865"/>
                      <a:pt x="39" y="865"/>
                      <a:pt x="39" y="865"/>
                    </a:cubicBezTo>
                    <a:cubicBezTo>
                      <a:pt x="38" y="863"/>
                      <a:pt x="36" y="862"/>
                      <a:pt x="35" y="860"/>
                    </a:cubicBezTo>
                    <a:cubicBezTo>
                      <a:pt x="35" y="860"/>
                      <a:pt x="36" y="856"/>
                      <a:pt x="37" y="854"/>
                    </a:cubicBezTo>
                    <a:cubicBezTo>
                      <a:pt x="38" y="856"/>
                      <a:pt x="39" y="859"/>
                      <a:pt x="40" y="862"/>
                    </a:cubicBezTo>
                    <a:cubicBezTo>
                      <a:pt x="40" y="862"/>
                      <a:pt x="39" y="865"/>
                      <a:pt x="39" y="865"/>
                    </a:cubicBezTo>
                    <a:moveTo>
                      <a:pt x="20" y="869"/>
                    </a:moveTo>
                    <a:cubicBezTo>
                      <a:pt x="20" y="866"/>
                      <a:pt x="19" y="863"/>
                      <a:pt x="19" y="859"/>
                    </a:cubicBezTo>
                    <a:cubicBezTo>
                      <a:pt x="18" y="857"/>
                      <a:pt x="19" y="856"/>
                      <a:pt x="20" y="853"/>
                    </a:cubicBezTo>
                    <a:cubicBezTo>
                      <a:pt x="22" y="857"/>
                      <a:pt x="24" y="859"/>
                      <a:pt x="24" y="862"/>
                    </a:cubicBezTo>
                    <a:cubicBezTo>
                      <a:pt x="24" y="864"/>
                      <a:pt x="21" y="867"/>
                      <a:pt x="20" y="869"/>
                    </a:cubicBezTo>
                    <a:moveTo>
                      <a:pt x="65" y="848"/>
                    </a:moveTo>
                    <a:cubicBezTo>
                      <a:pt x="64" y="847"/>
                      <a:pt x="64" y="846"/>
                      <a:pt x="64" y="844"/>
                    </a:cubicBezTo>
                    <a:cubicBezTo>
                      <a:pt x="64" y="844"/>
                      <a:pt x="64" y="843"/>
                      <a:pt x="65" y="843"/>
                    </a:cubicBezTo>
                    <a:cubicBezTo>
                      <a:pt x="65" y="844"/>
                      <a:pt x="65" y="845"/>
                      <a:pt x="66" y="846"/>
                    </a:cubicBezTo>
                    <a:cubicBezTo>
                      <a:pt x="65" y="848"/>
                      <a:pt x="65" y="848"/>
                      <a:pt x="65" y="848"/>
                    </a:cubicBezTo>
                    <a:moveTo>
                      <a:pt x="28" y="853"/>
                    </a:moveTo>
                    <a:cubicBezTo>
                      <a:pt x="28" y="852"/>
                      <a:pt x="27" y="851"/>
                      <a:pt x="26" y="848"/>
                    </a:cubicBezTo>
                    <a:cubicBezTo>
                      <a:pt x="27" y="846"/>
                      <a:pt x="28" y="844"/>
                      <a:pt x="30" y="842"/>
                    </a:cubicBezTo>
                    <a:cubicBezTo>
                      <a:pt x="30" y="842"/>
                      <a:pt x="30" y="842"/>
                      <a:pt x="30" y="842"/>
                    </a:cubicBezTo>
                    <a:cubicBezTo>
                      <a:pt x="31" y="842"/>
                      <a:pt x="31" y="844"/>
                      <a:pt x="32" y="844"/>
                    </a:cubicBezTo>
                    <a:cubicBezTo>
                      <a:pt x="28" y="853"/>
                      <a:pt x="28" y="853"/>
                      <a:pt x="28" y="853"/>
                    </a:cubicBezTo>
                    <a:moveTo>
                      <a:pt x="37" y="837"/>
                    </a:moveTo>
                    <a:cubicBezTo>
                      <a:pt x="36" y="835"/>
                      <a:pt x="36" y="834"/>
                      <a:pt x="35" y="831"/>
                    </a:cubicBezTo>
                    <a:cubicBezTo>
                      <a:pt x="36" y="829"/>
                      <a:pt x="37" y="827"/>
                      <a:pt x="38" y="826"/>
                    </a:cubicBezTo>
                    <a:cubicBezTo>
                      <a:pt x="38" y="826"/>
                      <a:pt x="38" y="826"/>
                      <a:pt x="39" y="826"/>
                    </a:cubicBezTo>
                    <a:cubicBezTo>
                      <a:pt x="39" y="826"/>
                      <a:pt x="40" y="827"/>
                      <a:pt x="41" y="827"/>
                    </a:cubicBezTo>
                    <a:cubicBezTo>
                      <a:pt x="39" y="830"/>
                      <a:pt x="38" y="834"/>
                      <a:pt x="37" y="837"/>
                    </a:cubicBezTo>
                    <a:moveTo>
                      <a:pt x="3" y="831"/>
                    </a:moveTo>
                    <a:cubicBezTo>
                      <a:pt x="3" y="830"/>
                      <a:pt x="3" y="828"/>
                      <a:pt x="2" y="827"/>
                    </a:cubicBezTo>
                    <a:cubicBezTo>
                      <a:pt x="2" y="827"/>
                      <a:pt x="3" y="826"/>
                      <a:pt x="3" y="825"/>
                    </a:cubicBezTo>
                    <a:cubicBezTo>
                      <a:pt x="4" y="827"/>
                      <a:pt x="4" y="828"/>
                      <a:pt x="4" y="829"/>
                    </a:cubicBezTo>
                    <a:cubicBezTo>
                      <a:pt x="4" y="830"/>
                      <a:pt x="4" y="830"/>
                      <a:pt x="3" y="831"/>
                    </a:cubicBezTo>
                    <a:moveTo>
                      <a:pt x="71" y="831"/>
                    </a:moveTo>
                    <a:cubicBezTo>
                      <a:pt x="70" y="830"/>
                      <a:pt x="69" y="829"/>
                      <a:pt x="69" y="828"/>
                    </a:cubicBezTo>
                    <a:cubicBezTo>
                      <a:pt x="69" y="826"/>
                      <a:pt x="70" y="824"/>
                      <a:pt x="70" y="821"/>
                    </a:cubicBezTo>
                    <a:cubicBezTo>
                      <a:pt x="71" y="822"/>
                      <a:pt x="72" y="823"/>
                      <a:pt x="72" y="823"/>
                    </a:cubicBezTo>
                    <a:cubicBezTo>
                      <a:pt x="72" y="826"/>
                      <a:pt x="72" y="828"/>
                      <a:pt x="71" y="831"/>
                    </a:cubicBezTo>
                    <a:moveTo>
                      <a:pt x="22" y="820"/>
                    </a:moveTo>
                    <a:cubicBezTo>
                      <a:pt x="23" y="819"/>
                      <a:pt x="24" y="818"/>
                      <a:pt x="24" y="817"/>
                    </a:cubicBezTo>
                    <a:cubicBezTo>
                      <a:pt x="23" y="821"/>
                      <a:pt x="24" y="822"/>
                      <a:pt x="24" y="823"/>
                    </a:cubicBezTo>
                    <a:cubicBezTo>
                      <a:pt x="23" y="825"/>
                      <a:pt x="22" y="829"/>
                      <a:pt x="20" y="830"/>
                    </a:cubicBezTo>
                    <a:cubicBezTo>
                      <a:pt x="20" y="830"/>
                      <a:pt x="20" y="830"/>
                      <a:pt x="20" y="830"/>
                    </a:cubicBezTo>
                    <a:cubicBezTo>
                      <a:pt x="19" y="830"/>
                      <a:pt x="18" y="826"/>
                      <a:pt x="16" y="824"/>
                    </a:cubicBezTo>
                    <a:cubicBezTo>
                      <a:pt x="17" y="822"/>
                      <a:pt x="18" y="821"/>
                      <a:pt x="19" y="820"/>
                    </a:cubicBezTo>
                    <a:cubicBezTo>
                      <a:pt x="19" y="820"/>
                      <a:pt x="19" y="820"/>
                      <a:pt x="20" y="820"/>
                    </a:cubicBezTo>
                    <a:cubicBezTo>
                      <a:pt x="21" y="820"/>
                      <a:pt x="21" y="820"/>
                      <a:pt x="22" y="820"/>
                    </a:cubicBezTo>
                    <a:moveTo>
                      <a:pt x="26" y="820"/>
                    </a:moveTo>
                    <a:cubicBezTo>
                      <a:pt x="25" y="819"/>
                      <a:pt x="25" y="817"/>
                      <a:pt x="25" y="816"/>
                    </a:cubicBezTo>
                    <a:cubicBezTo>
                      <a:pt x="28" y="812"/>
                      <a:pt x="30" y="810"/>
                      <a:pt x="31" y="810"/>
                    </a:cubicBezTo>
                    <a:cubicBezTo>
                      <a:pt x="32" y="810"/>
                      <a:pt x="32" y="811"/>
                      <a:pt x="32" y="812"/>
                    </a:cubicBezTo>
                    <a:cubicBezTo>
                      <a:pt x="30" y="815"/>
                      <a:pt x="28" y="817"/>
                      <a:pt x="26" y="820"/>
                    </a:cubicBezTo>
                    <a:moveTo>
                      <a:pt x="65" y="815"/>
                    </a:moveTo>
                    <a:cubicBezTo>
                      <a:pt x="65" y="813"/>
                      <a:pt x="64" y="812"/>
                      <a:pt x="64" y="811"/>
                    </a:cubicBezTo>
                    <a:cubicBezTo>
                      <a:pt x="64" y="810"/>
                      <a:pt x="65" y="810"/>
                      <a:pt x="65" y="809"/>
                    </a:cubicBezTo>
                    <a:cubicBezTo>
                      <a:pt x="65" y="810"/>
                      <a:pt x="66" y="811"/>
                      <a:pt x="66" y="813"/>
                    </a:cubicBezTo>
                    <a:cubicBezTo>
                      <a:pt x="66" y="813"/>
                      <a:pt x="65" y="814"/>
                      <a:pt x="65" y="815"/>
                    </a:cubicBezTo>
                    <a:moveTo>
                      <a:pt x="12" y="819"/>
                    </a:moveTo>
                    <a:cubicBezTo>
                      <a:pt x="12" y="816"/>
                      <a:pt x="11" y="814"/>
                      <a:pt x="11" y="811"/>
                    </a:cubicBezTo>
                    <a:cubicBezTo>
                      <a:pt x="11" y="809"/>
                      <a:pt x="12" y="806"/>
                      <a:pt x="12" y="804"/>
                    </a:cubicBezTo>
                    <a:cubicBezTo>
                      <a:pt x="14" y="806"/>
                      <a:pt x="15" y="809"/>
                      <a:pt x="16" y="811"/>
                    </a:cubicBezTo>
                    <a:cubicBezTo>
                      <a:pt x="15" y="814"/>
                      <a:pt x="13" y="817"/>
                      <a:pt x="12" y="819"/>
                    </a:cubicBezTo>
                    <a:moveTo>
                      <a:pt x="25" y="816"/>
                    </a:moveTo>
                    <a:cubicBezTo>
                      <a:pt x="24" y="815"/>
                      <a:pt x="24" y="815"/>
                      <a:pt x="25" y="814"/>
                    </a:cubicBezTo>
                    <a:cubicBezTo>
                      <a:pt x="26" y="810"/>
                      <a:pt x="27" y="807"/>
                      <a:pt x="29" y="802"/>
                    </a:cubicBezTo>
                    <a:cubicBezTo>
                      <a:pt x="27" y="809"/>
                      <a:pt x="25" y="813"/>
                      <a:pt x="25" y="816"/>
                    </a:cubicBezTo>
                    <a:moveTo>
                      <a:pt x="39" y="797"/>
                    </a:moveTo>
                    <a:cubicBezTo>
                      <a:pt x="39" y="797"/>
                      <a:pt x="39" y="797"/>
                      <a:pt x="39" y="797"/>
                    </a:cubicBezTo>
                    <a:cubicBezTo>
                      <a:pt x="38" y="796"/>
                      <a:pt x="37" y="794"/>
                      <a:pt x="36" y="792"/>
                    </a:cubicBezTo>
                    <a:cubicBezTo>
                      <a:pt x="36" y="792"/>
                      <a:pt x="37" y="789"/>
                      <a:pt x="38" y="787"/>
                    </a:cubicBezTo>
                    <a:cubicBezTo>
                      <a:pt x="39" y="790"/>
                      <a:pt x="40" y="792"/>
                      <a:pt x="42" y="795"/>
                    </a:cubicBezTo>
                    <a:cubicBezTo>
                      <a:pt x="41" y="796"/>
                      <a:pt x="40" y="797"/>
                      <a:pt x="39" y="797"/>
                    </a:cubicBezTo>
                    <a:moveTo>
                      <a:pt x="72" y="798"/>
                    </a:moveTo>
                    <a:cubicBezTo>
                      <a:pt x="72" y="798"/>
                      <a:pt x="72" y="798"/>
                      <a:pt x="72" y="798"/>
                    </a:cubicBezTo>
                    <a:cubicBezTo>
                      <a:pt x="70" y="797"/>
                      <a:pt x="69" y="796"/>
                      <a:pt x="67" y="794"/>
                    </a:cubicBezTo>
                    <a:cubicBezTo>
                      <a:pt x="68" y="792"/>
                      <a:pt x="69" y="789"/>
                      <a:pt x="71" y="787"/>
                    </a:cubicBezTo>
                    <a:cubicBezTo>
                      <a:pt x="72" y="789"/>
                      <a:pt x="73" y="792"/>
                      <a:pt x="75" y="795"/>
                    </a:cubicBezTo>
                    <a:cubicBezTo>
                      <a:pt x="74" y="796"/>
                      <a:pt x="73" y="798"/>
                      <a:pt x="72" y="798"/>
                    </a:cubicBezTo>
                    <a:moveTo>
                      <a:pt x="22" y="803"/>
                    </a:moveTo>
                    <a:cubicBezTo>
                      <a:pt x="21" y="803"/>
                      <a:pt x="21" y="803"/>
                      <a:pt x="20" y="803"/>
                    </a:cubicBezTo>
                    <a:cubicBezTo>
                      <a:pt x="19" y="802"/>
                      <a:pt x="17" y="801"/>
                      <a:pt x="16" y="799"/>
                    </a:cubicBezTo>
                    <a:cubicBezTo>
                      <a:pt x="15" y="795"/>
                      <a:pt x="19" y="787"/>
                      <a:pt x="22" y="787"/>
                    </a:cubicBezTo>
                    <a:cubicBezTo>
                      <a:pt x="22" y="787"/>
                      <a:pt x="22" y="787"/>
                      <a:pt x="22" y="787"/>
                    </a:cubicBezTo>
                    <a:cubicBezTo>
                      <a:pt x="23" y="787"/>
                      <a:pt x="24" y="790"/>
                      <a:pt x="24" y="790"/>
                    </a:cubicBezTo>
                    <a:cubicBezTo>
                      <a:pt x="25" y="798"/>
                      <a:pt x="25" y="803"/>
                      <a:pt x="22" y="803"/>
                    </a:cubicBezTo>
                    <a:moveTo>
                      <a:pt x="5" y="797"/>
                    </a:moveTo>
                    <a:cubicBezTo>
                      <a:pt x="5" y="797"/>
                      <a:pt x="5" y="797"/>
                      <a:pt x="5" y="797"/>
                    </a:cubicBezTo>
                    <a:cubicBezTo>
                      <a:pt x="4" y="796"/>
                      <a:pt x="3" y="792"/>
                      <a:pt x="2" y="790"/>
                    </a:cubicBezTo>
                    <a:cubicBezTo>
                      <a:pt x="4" y="789"/>
                      <a:pt x="5" y="787"/>
                      <a:pt x="7" y="786"/>
                    </a:cubicBezTo>
                    <a:cubicBezTo>
                      <a:pt x="7" y="786"/>
                      <a:pt x="7" y="786"/>
                      <a:pt x="7" y="786"/>
                    </a:cubicBezTo>
                    <a:cubicBezTo>
                      <a:pt x="7" y="786"/>
                      <a:pt x="7" y="787"/>
                      <a:pt x="8" y="789"/>
                    </a:cubicBezTo>
                    <a:cubicBezTo>
                      <a:pt x="6" y="795"/>
                      <a:pt x="5" y="797"/>
                      <a:pt x="5" y="797"/>
                    </a:cubicBezTo>
                    <a:moveTo>
                      <a:pt x="13" y="786"/>
                    </a:moveTo>
                    <a:cubicBezTo>
                      <a:pt x="12" y="786"/>
                      <a:pt x="11" y="786"/>
                      <a:pt x="11" y="785"/>
                    </a:cubicBezTo>
                    <a:cubicBezTo>
                      <a:pt x="13" y="779"/>
                      <a:pt x="14" y="777"/>
                      <a:pt x="15" y="777"/>
                    </a:cubicBezTo>
                    <a:cubicBezTo>
                      <a:pt x="15" y="777"/>
                      <a:pt x="16" y="778"/>
                      <a:pt x="16" y="779"/>
                    </a:cubicBezTo>
                    <a:cubicBezTo>
                      <a:pt x="16" y="781"/>
                      <a:pt x="14" y="786"/>
                      <a:pt x="13" y="786"/>
                    </a:cubicBezTo>
                    <a:cubicBezTo>
                      <a:pt x="13" y="786"/>
                      <a:pt x="13" y="786"/>
                      <a:pt x="13" y="786"/>
                    </a:cubicBezTo>
                    <a:moveTo>
                      <a:pt x="63" y="781"/>
                    </a:moveTo>
                    <a:cubicBezTo>
                      <a:pt x="63" y="781"/>
                      <a:pt x="63" y="781"/>
                      <a:pt x="63" y="781"/>
                    </a:cubicBezTo>
                    <a:cubicBezTo>
                      <a:pt x="62" y="781"/>
                      <a:pt x="62" y="779"/>
                      <a:pt x="62" y="777"/>
                    </a:cubicBezTo>
                    <a:cubicBezTo>
                      <a:pt x="63" y="777"/>
                      <a:pt x="64" y="776"/>
                      <a:pt x="65" y="776"/>
                    </a:cubicBezTo>
                    <a:cubicBezTo>
                      <a:pt x="65" y="776"/>
                      <a:pt x="65" y="776"/>
                      <a:pt x="65" y="776"/>
                    </a:cubicBezTo>
                    <a:cubicBezTo>
                      <a:pt x="66" y="776"/>
                      <a:pt x="66" y="778"/>
                      <a:pt x="67" y="780"/>
                    </a:cubicBezTo>
                    <a:cubicBezTo>
                      <a:pt x="65" y="780"/>
                      <a:pt x="64" y="781"/>
                      <a:pt x="63" y="781"/>
                    </a:cubicBezTo>
                    <a:moveTo>
                      <a:pt x="46" y="781"/>
                    </a:moveTo>
                    <a:cubicBezTo>
                      <a:pt x="46" y="781"/>
                      <a:pt x="46" y="781"/>
                      <a:pt x="46" y="781"/>
                    </a:cubicBezTo>
                    <a:cubicBezTo>
                      <a:pt x="45" y="781"/>
                      <a:pt x="45" y="778"/>
                      <a:pt x="45" y="777"/>
                    </a:cubicBezTo>
                    <a:cubicBezTo>
                      <a:pt x="46" y="777"/>
                      <a:pt x="47" y="776"/>
                      <a:pt x="48" y="776"/>
                    </a:cubicBezTo>
                    <a:cubicBezTo>
                      <a:pt x="48" y="776"/>
                      <a:pt x="48" y="776"/>
                      <a:pt x="48" y="776"/>
                    </a:cubicBezTo>
                    <a:cubicBezTo>
                      <a:pt x="49" y="776"/>
                      <a:pt x="49" y="778"/>
                      <a:pt x="50" y="780"/>
                    </a:cubicBezTo>
                    <a:cubicBezTo>
                      <a:pt x="48" y="780"/>
                      <a:pt x="47" y="781"/>
                      <a:pt x="46" y="781"/>
                    </a:cubicBezTo>
                    <a:moveTo>
                      <a:pt x="28" y="785"/>
                    </a:moveTo>
                    <a:cubicBezTo>
                      <a:pt x="27" y="785"/>
                      <a:pt x="26" y="780"/>
                      <a:pt x="25" y="778"/>
                    </a:cubicBezTo>
                    <a:cubicBezTo>
                      <a:pt x="26" y="777"/>
                      <a:pt x="28" y="775"/>
                      <a:pt x="29" y="774"/>
                    </a:cubicBezTo>
                    <a:cubicBezTo>
                      <a:pt x="31" y="776"/>
                      <a:pt x="32" y="777"/>
                      <a:pt x="33" y="778"/>
                    </a:cubicBezTo>
                    <a:cubicBezTo>
                      <a:pt x="31" y="780"/>
                      <a:pt x="30" y="784"/>
                      <a:pt x="28" y="785"/>
                    </a:cubicBezTo>
                    <a:cubicBezTo>
                      <a:pt x="28" y="785"/>
                      <a:pt x="28" y="785"/>
                      <a:pt x="28" y="785"/>
                    </a:cubicBezTo>
                    <a:cubicBezTo>
                      <a:pt x="28" y="785"/>
                      <a:pt x="28" y="785"/>
                      <a:pt x="28" y="785"/>
                    </a:cubicBezTo>
                    <a:moveTo>
                      <a:pt x="9" y="784"/>
                    </a:moveTo>
                    <a:cubicBezTo>
                      <a:pt x="8" y="784"/>
                      <a:pt x="8" y="784"/>
                      <a:pt x="8" y="783"/>
                    </a:cubicBezTo>
                    <a:cubicBezTo>
                      <a:pt x="9" y="779"/>
                      <a:pt x="10" y="774"/>
                      <a:pt x="12" y="768"/>
                    </a:cubicBezTo>
                    <a:cubicBezTo>
                      <a:pt x="10" y="775"/>
                      <a:pt x="9" y="780"/>
                      <a:pt x="9" y="784"/>
                    </a:cubicBezTo>
                    <a:moveTo>
                      <a:pt x="40" y="764"/>
                    </a:moveTo>
                    <a:cubicBezTo>
                      <a:pt x="39" y="764"/>
                      <a:pt x="38" y="763"/>
                      <a:pt x="36" y="762"/>
                    </a:cubicBezTo>
                    <a:cubicBezTo>
                      <a:pt x="37" y="761"/>
                      <a:pt x="37" y="759"/>
                      <a:pt x="38" y="759"/>
                    </a:cubicBezTo>
                    <a:cubicBezTo>
                      <a:pt x="38" y="759"/>
                      <a:pt x="38" y="759"/>
                      <a:pt x="38" y="759"/>
                    </a:cubicBezTo>
                    <a:cubicBezTo>
                      <a:pt x="39" y="759"/>
                      <a:pt x="40" y="759"/>
                      <a:pt x="42" y="760"/>
                    </a:cubicBezTo>
                    <a:cubicBezTo>
                      <a:pt x="41" y="762"/>
                      <a:pt x="40" y="764"/>
                      <a:pt x="40" y="764"/>
                    </a:cubicBezTo>
                    <a:cubicBezTo>
                      <a:pt x="40" y="764"/>
                      <a:pt x="40" y="764"/>
                      <a:pt x="40" y="764"/>
                    </a:cubicBezTo>
                    <a:moveTo>
                      <a:pt x="4" y="765"/>
                    </a:moveTo>
                    <a:cubicBezTo>
                      <a:pt x="4" y="764"/>
                      <a:pt x="3" y="762"/>
                      <a:pt x="3" y="760"/>
                    </a:cubicBezTo>
                    <a:cubicBezTo>
                      <a:pt x="4" y="759"/>
                      <a:pt x="4" y="758"/>
                      <a:pt x="5" y="758"/>
                    </a:cubicBezTo>
                    <a:cubicBezTo>
                      <a:pt x="5" y="758"/>
                      <a:pt x="5" y="758"/>
                      <a:pt x="5" y="758"/>
                    </a:cubicBezTo>
                    <a:cubicBezTo>
                      <a:pt x="6" y="759"/>
                      <a:pt x="7" y="761"/>
                      <a:pt x="8" y="762"/>
                    </a:cubicBezTo>
                    <a:cubicBezTo>
                      <a:pt x="7" y="762"/>
                      <a:pt x="6" y="763"/>
                      <a:pt x="4" y="765"/>
                    </a:cubicBezTo>
                    <a:moveTo>
                      <a:pt x="21" y="764"/>
                    </a:moveTo>
                    <a:cubicBezTo>
                      <a:pt x="20" y="763"/>
                      <a:pt x="20" y="761"/>
                      <a:pt x="20" y="760"/>
                    </a:cubicBezTo>
                    <a:cubicBezTo>
                      <a:pt x="21" y="758"/>
                      <a:pt x="21" y="758"/>
                      <a:pt x="21" y="758"/>
                    </a:cubicBezTo>
                    <a:cubicBezTo>
                      <a:pt x="21" y="760"/>
                      <a:pt x="21" y="761"/>
                      <a:pt x="21" y="762"/>
                    </a:cubicBezTo>
                    <a:cubicBezTo>
                      <a:pt x="22" y="763"/>
                      <a:pt x="21" y="763"/>
                      <a:pt x="21" y="764"/>
                    </a:cubicBezTo>
                    <a:moveTo>
                      <a:pt x="74" y="764"/>
                    </a:moveTo>
                    <a:cubicBezTo>
                      <a:pt x="74" y="764"/>
                      <a:pt x="74" y="764"/>
                      <a:pt x="74" y="764"/>
                    </a:cubicBezTo>
                    <a:cubicBezTo>
                      <a:pt x="72" y="763"/>
                      <a:pt x="71" y="762"/>
                      <a:pt x="70" y="760"/>
                    </a:cubicBezTo>
                    <a:cubicBezTo>
                      <a:pt x="69" y="759"/>
                      <a:pt x="71" y="755"/>
                      <a:pt x="71" y="753"/>
                    </a:cubicBezTo>
                    <a:cubicBezTo>
                      <a:pt x="72" y="756"/>
                      <a:pt x="74" y="758"/>
                      <a:pt x="75" y="761"/>
                    </a:cubicBezTo>
                    <a:cubicBezTo>
                      <a:pt x="74" y="762"/>
                      <a:pt x="74" y="764"/>
                      <a:pt x="74" y="764"/>
                    </a:cubicBezTo>
                    <a:moveTo>
                      <a:pt x="62" y="746"/>
                    </a:moveTo>
                    <a:cubicBezTo>
                      <a:pt x="62" y="746"/>
                      <a:pt x="62" y="745"/>
                      <a:pt x="61" y="745"/>
                    </a:cubicBezTo>
                    <a:cubicBezTo>
                      <a:pt x="62" y="744"/>
                      <a:pt x="63" y="743"/>
                      <a:pt x="63" y="743"/>
                    </a:cubicBezTo>
                    <a:cubicBezTo>
                      <a:pt x="64" y="743"/>
                      <a:pt x="64" y="744"/>
                      <a:pt x="64" y="745"/>
                    </a:cubicBezTo>
                    <a:cubicBezTo>
                      <a:pt x="63" y="745"/>
                      <a:pt x="63" y="746"/>
                      <a:pt x="62" y="746"/>
                    </a:cubicBezTo>
                    <a:cubicBezTo>
                      <a:pt x="62" y="746"/>
                      <a:pt x="62" y="746"/>
                      <a:pt x="62" y="746"/>
                    </a:cubicBezTo>
                    <a:moveTo>
                      <a:pt x="46" y="747"/>
                    </a:moveTo>
                    <a:cubicBezTo>
                      <a:pt x="46" y="746"/>
                      <a:pt x="45" y="745"/>
                      <a:pt x="45" y="744"/>
                    </a:cubicBezTo>
                    <a:cubicBezTo>
                      <a:pt x="45" y="743"/>
                      <a:pt x="46" y="742"/>
                      <a:pt x="46" y="742"/>
                    </a:cubicBezTo>
                    <a:cubicBezTo>
                      <a:pt x="46" y="743"/>
                      <a:pt x="47" y="744"/>
                      <a:pt x="47" y="745"/>
                    </a:cubicBezTo>
                    <a:cubicBezTo>
                      <a:pt x="47" y="746"/>
                      <a:pt x="46" y="747"/>
                      <a:pt x="46" y="747"/>
                    </a:cubicBezTo>
                    <a:moveTo>
                      <a:pt x="15" y="747"/>
                    </a:moveTo>
                    <a:cubicBezTo>
                      <a:pt x="14" y="747"/>
                      <a:pt x="13" y="746"/>
                      <a:pt x="11" y="745"/>
                    </a:cubicBezTo>
                    <a:cubicBezTo>
                      <a:pt x="12" y="744"/>
                      <a:pt x="12" y="742"/>
                      <a:pt x="12" y="742"/>
                    </a:cubicBezTo>
                    <a:cubicBezTo>
                      <a:pt x="13" y="742"/>
                      <a:pt x="13" y="742"/>
                      <a:pt x="13" y="742"/>
                    </a:cubicBezTo>
                    <a:cubicBezTo>
                      <a:pt x="14" y="742"/>
                      <a:pt x="15" y="742"/>
                      <a:pt x="16" y="743"/>
                    </a:cubicBezTo>
                    <a:cubicBezTo>
                      <a:pt x="16" y="745"/>
                      <a:pt x="15" y="747"/>
                      <a:pt x="15" y="747"/>
                    </a:cubicBezTo>
                    <a:cubicBezTo>
                      <a:pt x="15" y="747"/>
                      <a:pt x="15" y="747"/>
                      <a:pt x="15" y="747"/>
                    </a:cubicBezTo>
                    <a:moveTo>
                      <a:pt x="21" y="730"/>
                    </a:moveTo>
                    <a:cubicBezTo>
                      <a:pt x="21" y="729"/>
                      <a:pt x="20" y="728"/>
                      <a:pt x="20" y="727"/>
                    </a:cubicBezTo>
                    <a:cubicBezTo>
                      <a:pt x="20" y="726"/>
                      <a:pt x="21" y="725"/>
                      <a:pt x="21" y="725"/>
                    </a:cubicBezTo>
                    <a:cubicBezTo>
                      <a:pt x="21" y="726"/>
                      <a:pt x="22" y="727"/>
                      <a:pt x="22" y="728"/>
                    </a:cubicBezTo>
                    <a:cubicBezTo>
                      <a:pt x="21" y="729"/>
                      <a:pt x="21" y="730"/>
                      <a:pt x="21" y="730"/>
                    </a:cubicBezTo>
                    <a:moveTo>
                      <a:pt x="56" y="730"/>
                    </a:moveTo>
                    <a:cubicBezTo>
                      <a:pt x="56" y="730"/>
                      <a:pt x="56" y="730"/>
                      <a:pt x="56" y="730"/>
                    </a:cubicBezTo>
                    <a:cubicBezTo>
                      <a:pt x="54" y="729"/>
                      <a:pt x="54" y="726"/>
                      <a:pt x="53" y="723"/>
                    </a:cubicBezTo>
                    <a:cubicBezTo>
                      <a:pt x="54" y="722"/>
                      <a:pt x="56" y="721"/>
                      <a:pt x="57" y="720"/>
                    </a:cubicBezTo>
                    <a:cubicBezTo>
                      <a:pt x="57" y="729"/>
                      <a:pt x="56" y="730"/>
                      <a:pt x="56" y="730"/>
                    </a:cubicBezTo>
                    <a:moveTo>
                      <a:pt x="73" y="731"/>
                    </a:moveTo>
                    <a:cubicBezTo>
                      <a:pt x="73" y="731"/>
                      <a:pt x="73" y="731"/>
                      <a:pt x="73" y="731"/>
                    </a:cubicBezTo>
                    <a:cubicBezTo>
                      <a:pt x="71" y="730"/>
                      <a:pt x="69" y="728"/>
                      <a:pt x="67" y="727"/>
                    </a:cubicBezTo>
                    <a:cubicBezTo>
                      <a:pt x="71" y="720"/>
                      <a:pt x="71" y="720"/>
                      <a:pt x="71" y="720"/>
                    </a:cubicBezTo>
                    <a:cubicBezTo>
                      <a:pt x="72" y="722"/>
                      <a:pt x="74" y="725"/>
                      <a:pt x="75" y="728"/>
                    </a:cubicBezTo>
                    <a:cubicBezTo>
                      <a:pt x="74" y="729"/>
                      <a:pt x="74" y="731"/>
                      <a:pt x="73" y="731"/>
                    </a:cubicBezTo>
                    <a:moveTo>
                      <a:pt x="46" y="714"/>
                    </a:moveTo>
                    <a:cubicBezTo>
                      <a:pt x="46" y="712"/>
                      <a:pt x="45" y="711"/>
                      <a:pt x="45" y="710"/>
                    </a:cubicBezTo>
                    <a:cubicBezTo>
                      <a:pt x="45" y="709"/>
                      <a:pt x="46" y="709"/>
                      <a:pt x="46" y="708"/>
                    </a:cubicBezTo>
                    <a:cubicBezTo>
                      <a:pt x="47" y="709"/>
                      <a:pt x="47" y="711"/>
                      <a:pt x="47" y="712"/>
                    </a:cubicBezTo>
                    <a:cubicBezTo>
                      <a:pt x="47" y="712"/>
                      <a:pt x="46" y="713"/>
                      <a:pt x="46" y="714"/>
                    </a:cubicBezTo>
                    <a:moveTo>
                      <a:pt x="29" y="713"/>
                    </a:moveTo>
                    <a:cubicBezTo>
                      <a:pt x="29" y="712"/>
                      <a:pt x="29" y="710"/>
                      <a:pt x="29" y="710"/>
                    </a:cubicBezTo>
                    <a:cubicBezTo>
                      <a:pt x="29" y="709"/>
                      <a:pt x="30" y="709"/>
                      <a:pt x="31" y="708"/>
                    </a:cubicBezTo>
                    <a:cubicBezTo>
                      <a:pt x="31" y="709"/>
                      <a:pt x="31" y="709"/>
                      <a:pt x="31" y="709"/>
                    </a:cubicBezTo>
                    <a:cubicBezTo>
                      <a:pt x="30" y="712"/>
                      <a:pt x="29" y="712"/>
                      <a:pt x="29" y="713"/>
                    </a:cubicBezTo>
                    <a:moveTo>
                      <a:pt x="32" y="708"/>
                    </a:moveTo>
                    <a:cubicBezTo>
                      <a:pt x="32" y="708"/>
                      <a:pt x="32" y="708"/>
                      <a:pt x="32" y="707"/>
                    </a:cubicBezTo>
                    <a:cubicBezTo>
                      <a:pt x="33" y="705"/>
                      <a:pt x="33" y="704"/>
                      <a:pt x="33" y="704"/>
                    </a:cubicBezTo>
                    <a:cubicBezTo>
                      <a:pt x="33" y="704"/>
                      <a:pt x="33" y="705"/>
                      <a:pt x="33" y="705"/>
                    </a:cubicBezTo>
                    <a:cubicBezTo>
                      <a:pt x="33" y="706"/>
                      <a:pt x="33" y="707"/>
                      <a:pt x="32" y="708"/>
                    </a:cubicBezTo>
                    <a:moveTo>
                      <a:pt x="31" y="707"/>
                    </a:moveTo>
                    <a:cubicBezTo>
                      <a:pt x="31" y="706"/>
                      <a:pt x="31" y="706"/>
                      <a:pt x="31" y="705"/>
                    </a:cubicBezTo>
                    <a:cubicBezTo>
                      <a:pt x="31" y="705"/>
                      <a:pt x="32" y="704"/>
                      <a:pt x="32" y="703"/>
                    </a:cubicBezTo>
                    <a:cubicBezTo>
                      <a:pt x="32" y="704"/>
                      <a:pt x="32" y="706"/>
                      <a:pt x="31" y="707"/>
                    </a:cubicBezTo>
                    <a:moveTo>
                      <a:pt x="15" y="713"/>
                    </a:moveTo>
                    <a:cubicBezTo>
                      <a:pt x="15" y="713"/>
                      <a:pt x="15" y="713"/>
                      <a:pt x="15" y="713"/>
                    </a:cubicBezTo>
                    <a:cubicBezTo>
                      <a:pt x="14" y="712"/>
                      <a:pt x="12" y="711"/>
                      <a:pt x="11" y="709"/>
                    </a:cubicBezTo>
                    <a:cubicBezTo>
                      <a:pt x="11" y="708"/>
                      <a:pt x="12" y="705"/>
                      <a:pt x="13" y="702"/>
                    </a:cubicBezTo>
                    <a:cubicBezTo>
                      <a:pt x="16" y="710"/>
                      <a:pt x="16" y="710"/>
                      <a:pt x="16" y="710"/>
                    </a:cubicBezTo>
                    <a:cubicBezTo>
                      <a:pt x="16" y="711"/>
                      <a:pt x="15" y="713"/>
                      <a:pt x="15" y="713"/>
                    </a:cubicBezTo>
                    <a:moveTo>
                      <a:pt x="4" y="698"/>
                    </a:moveTo>
                    <a:cubicBezTo>
                      <a:pt x="4" y="697"/>
                      <a:pt x="4" y="695"/>
                      <a:pt x="3" y="693"/>
                    </a:cubicBezTo>
                    <a:cubicBezTo>
                      <a:pt x="4" y="692"/>
                      <a:pt x="5" y="691"/>
                      <a:pt x="5" y="691"/>
                    </a:cubicBezTo>
                    <a:cubicBezTo>
                      <a:pt x="6" y="691"/>
                      <a:pt x="6" y="691"/>
                      <a:pt x="6" y="691"/>
                    </a:cubicBezTo>
                    <a:cubicBezTo>
                      <a:pt x="7" y="692"/>
                      <a:pt x="7" y="693"/>
                      <a:pt x="8" y="695"/>
                    </a:cubicBezTo>
                    <a:cubicBezTo>
                      <a:pt x="7" y="695"/>
                      <a:pt x="7" y="696"/>
                      <a:pt x="4" y="698"/>
                    </a:cubicBezTo>
                    <a:moveTo>
                      <a:pt x="23" y="697"/>
                    </a:moveTo>
                    <a:cubicBezTo>
                      <a:pt x="23" y="697"/>
                      <a:pt x="23" y="697"/>
                      <a:pt x="23" y="697"/>
                    </a:cubicBezTo>
                    <a:cubicBezTo>
                      <a:pt x="22" y="695"/>
                      <a:pt x="21" y="693"/>
                      <a:pt x="20" y="691"/>
                    </a:cubicBezTo>
                    <a:cubicBezTo>
                      <a:pt x="20" y="691"/>
                      <a:pt x="21" y="688"/>
                      <a:pt x="22" y="686"/>
                    </a:cubicBezTo>
                    <a:cubicBezTo>
                      <a:pt x="23" y="689"/>
                      <a:pt x="24" y="691"/>
                      <a:pt x="26" y="694"/>
                    </a:cubicBezTo>
                    <a:cubicBezTo>
                      <a:pt x="25" y="695"/>
                      <a:pt x="24" y="697"/>
                      <a:pt x="23" y="697"/>
                    </a:cubicBezTo>
                    <a:moveTo>
                      <a:pt x="40" y="702"/>
                    </a:moveTo>
                    <a:cubicBezTo>
                      <a:pt x="40" y="702"/>
                      <a:pt x="40" y="702"/>
                      <a:pt x="39" y="702"/>
                    </a:cubicBezTo>
                    <a:cubicBezTo>
                      <a:pt x="38" y="700"/>
                      <a:pt x="36" y="696"/>
                      <a:pt x="34" y="693"/>
                    </a:cubicBezTo>
                    <a:cubicBezTo>
                      <a:pt x="36" y="691"/>
                      <a:pt x="38" y="687"/>
                      <a:pt x="39" y="686"/>
                    </a:cubicBezTo>
                    <a:cubicBezTo>
                      <a:pt x="40" y="686"/>
                      <a:pt x="40" y="686"/>
                      <a:pt x="40" y="686"/>
                    </a:cubicBezTo>
                    <a:cubicBezTo>
                      <a:pt x="40" y="686"/>
                      <a:pt x="42" y="692"/>
                      <a:pt x="43" y="696"/>
                    </a:cubicBezTo>
                    <a:cubicBezTo>
                      <a:pt x="42" y="699"/>
                      <a:pt x="40" y="702"/>
                      <a:pt x="40" y="702"/>
                    </a:cubicBezTo>
                    <a:cubicBezTo>
                      <a:pt x="40" y="702"/>
                      <a:pt x="40" y="702"/>
                      <a:pt x="40" y="702"/>
                    </a:cubicBezTo>
                    <a:moveTo>
                      <a:pt x="57" y="703"/>
                    </a:moveTo>
                    <a:cubicBezTo>
                      <a:pt x="56" y="702"/>
                      <a:pt x="56" y="702"/>
                      <a:pt x="55" y="702"/>
                    </a:cubicBezTo>
                    <a:cubicBezTo>
                      <a:pt x="52" y="701"/>
                      <a:pt x="54" y="693"/>
                      <a:pt x="54" y="688"/>
                    </a:cubicBezTo>
                    <a:cubicBezTo>
                      <a:pt x="54" y="687"/>
                      <a:pt x="55" y="687"/>
                      <a:pt x="56" y="685"/>
                    </a:cubicBezTo>
                    <a:cubicBezTo>
                      <a:pt x="57" y="692"/>
                      <a:pt x="57" y="698"/>
                      <a:pt x="57" y="703"/>
                    </a:cubicBezTo>
                    <a:moveTo>
                      <a:pt x="47" y="680"/>
                    </a:moveTo>
                    <a:cubicBezTo>
                      <a:pt x="47" y="680"/>
                      <a:pt x="47" y="680"/>
                      <a:pt x="47" y="680"/>
                    </a:cubicBezTo>
                    <a:cubicBezTo>
                      <a:pt x="46" y="680"/>
                      <a:pt x="46" y="678"/>
                      <a:pt x="45" y="676"/>
                    </a:cubicBezTo>
                    <a:cubicBezTo>
                      <a:pt x="47" y="676"/>
                      <a:pt x="48" y="675"/>
                      <a:pt x="49" y="675"/>
                    </a:cubicBezTo>
                    <a:cubicBezTo>
                      <a:pt x="49" y="675"/>
                      <a:pt x="49" y="675"/>
                      <a:pt x="49" y="675"/>
                    </a:cubicBezTo>
                    <a:cubicBezTo>
                      <a:pt x="49" y="675"/>
                      <a:pt x="50" y="677"/>
                      <a:pt x="51" y="679"/>
                    </a:cubicBezTo>
                    <a:cubicBezTo>
                      <a:pt x="49" y="679"/>
                      <a:pt x="48" y="680"/>
                      <a:pt x="47" y="680"/>
                    </a:cubicBezTo>
                    <a:moveTo>
                      <a:pt x="13" y="680"/>
                    </a:moveTo>
                    <a:cubicBezTo>
                      <a:pt x="13" y="680"/>
                      <a:pt x="13" y="680"/>
                      <a:pt x="13" y="680"/>
                    </a:cubicBezTo>
                    <a:cubicBezTo>
                      <a:pt x="13" y="680"/>
                      <a:pt x="12" y="677"/>
                      <a:pt x="12" y="676"/>
                    </a:cubicBezTo>
                    <a:cubicBezTo>
                      <a:pt x="13" y="676"/>
                      <a:pt x="14" y="675"/>
                      <a:pt x="16" y="675"/>
                    </a:cubicBezTo>
                    <a:cubicBezTo>
                      <a:pt x="16" y="675"/>
                      <a:pt x="16" y="675"/>
                      <a:pt x="16" y="675"/>
                    </a:cubicBezTo>
                    <a:cubicBezTo>
                      <a:pt x="16" y="675"/>
                      <a:pt x="16" y="677"/>
                      <a:pt x="17" y="679"/>
                    </a:cubicBezTo>
                    <a:cubicBezTo>
                      <a:pt x="16" y="679"/>
                      <a:pt x="14" y="680"/>
                      <a:pt x="13" y="680"/>
                    </a:cubicBezTo>
                    <a:moveTo>
                      <a:pt x="32" y="685"/>
                    </a:moveTo>
                    <a:cubicBezTo>
                      <a:pt x="31" y="681"/>
                      <a:pt x="30" y="677"/>
                      <a:pt x="28" y="672"/>
                    </a:cubicBezTo>
                    <a:cubicBezTo>
                      <a:pt x="28" y="672"/>
                      <a:pt x="30" y="669"/>
                      <a:pt x="31" y="669"/>
                    </a:cubicBezTo>
                    <a:cubicBezTo>
                      <a:pt x="32" y="669"/>
                      <a:pt x="32" y="669"/>
                      <a:pt x="33" y="669"/>
                    </a:cubicBezTo>
                    <a:cubicBezTo>
                      <a:pt x="35" y="669"/>
                      <a:pt x="34" y="673"/>
                      <a:pt x="34" y="676"/>
                    </a:cubicBezTo>
                    <a:cubicBezTo>
                      <a:pt x="33" y="682"/>
                      <a:pt x="33" y="684"/>
                      <a:pt x="32" y="685"/>
                    </a:cubicBezTo>
                    <a:moveTo>
                      <a:pt x="39" y="669"/>
                    </a:moveTo>
                    <a:cubicBezTo>
                      <a:pt x="38" y="669"/>
                      <a:pt x="38" y="668"/>
                      <a:pt x="37" y="668"/>
                    </a:cubicBezTo>
                    <a:cubicBezTo>
                      <a:pt x="39" y="661"/>
                      <a:pt x="40" y="659"/>
                      <a:pt x="41" y="659"/>
                    </a:cubicBezTo>
                    <a:cubicBezTo>
                      <a:pt x="41" y="659"/>
                      <a:pt x="42" y="661"/>
                      <a:pt x="42" y="662"/>
                    </a:cubicBezTo>
                    <a:cubicBezTo>
                      <a:pt x="42" y="663"/>
                      <a:pt x="41" y="668"/>
                      <a:pt x="39" y="668"/>
                    </a:cubicBezTo>
                    <a:cubicBezTo>
                      <a:pt x="39" y="669"/>
                      <a:pt x="39" y="669"/>
                      <a:pt x="39" y="669"/>
                    </a:cubicBezTo>
                    <a:moveTo>
                      <a:pt x="55" y="665"/>
                    </a:moveTo>
                    <a:cubicBezTo>
                      <a:pt x="55" y="664"/>
                      <a:pt x="54" y="662"/>
                      <a:pt x="54" y="660"/>
                    </a:cubicBezTo>
                    <a:cubicBezTo>
                      <a:pt x="55" y="659"/>
                      <a:pt x="55" y="658"/>
                      <a:pt x="56" y="658"/>
                    </a:cubicBezTo>
                    <a:cubicBezTo>
                      <a:pt x="56" y="658"/>
                      <a:pt x="56" y="658"/>
                      <a:pt x="56" y="658"/>
                    </a:cubicBezTo>
                    <a:cubicBezTo>
                      <a:pt x="57" y="658"/>
                      <a:pt x="58" y="660"/>
                      <a:pt x="59" y="661"/>
                    </a:cubicBezTo>
                    <a:cubicBezTo>
                      <a:pt x="58" y="662"/>
                      <a:pt x="57" y="663"/>
                      <a:pt x="55" y="665"/>
                    </a:cubicBezTo>
                    <a:moveTo>
                      <a:pt x="24" y="663"/>
                    </a:moveTo>
                    <a:cubicBezTo>
                      <a:pt x="24" y="663"/>
                      <a:pt x="24" y="663"/>
                      <a:pt x="24" y="663"/>
                    </a:cubicBezTo>
                    <a:cubicBezTo>
                      <a:pt x="23" y="662"/>
                      <a:pt x="21" y="661"/>
                      <a:pt x="20" y="659"/>
                    </a:cubicBezTo>
                    <a:cubicBezTo>
                      <a:pt x="20" y="658"/>
                      <a:pt x="21" y="654"/>
                      <a:pt x="21" y="652"/>
                    </a:cubicBezTo>
                    <a:cubicBezTo>
                      <a:pt x="23" y="655"/>
                      <a:pt x="24" y="657"/>
                      <a:pt x="25" y="660"/>
                    </a:cubicBezTo>
                    <a:cubicBezTo>
                      <a:pt x="25" y="661"/>
                      <a:pt x="24" y="663"/>
                      <a:pt x="24" y="663"/>
                    </a:cubicBezTo>
                    <a:moveTo>
                      <a:pt x="35" y="667"/>
                    </a:moveTo>
                    <a:cubicBezTo>
                      <a:pt x="35" y="667"/>
                      <a:pt x="34" y="666"/>
                      <a:pt x="34" y="666"/>
                    </a:cubicBezTo>
                    <a:cubicBezTo>
                      <a:pt x="35" y="661"/>
                      <a:pt x="36" y="657"/>
                      <a:pt x="38" y="650"/>
                    </a:cubicBezTo>
                    <a:cubicBezTo>
                      <a:pt x="37" y="657"/>
                      <a:pt x="36" y="663"/>
                      <a:pt x="35" y="667"/>
                    </a:cubicBezTo>
                    <a:moveTo>
                      <a:pt x="66" y="646"/>
                    </a:moveTo>
                    <a:cubicBezTo>
                      <a:pt x="66" y="646"/>
                      <a:pt x="65" y="644"/>
                      <a:pt x="65" y="644"/>
                    </a:cubicBezTo>
                    <a:cubicBezTo>
                      <a:pt x="65" y="643"/>
                      <a:pt x="66" y="643"/>
                      <a:pt x="67" y="642"/>
                    </a:cubicBezTo>
                    <a:cubicBezTo>
                      <a:pt x="67" y="643"/>
                      <a:pt x="67" y="643"/>
                      <a:pt x="68" y="644"/>
                    </a:cubicBezTo>
                    <a:cubicBezTo>
                      <a:pt x="67" y="645"/>
                      <a:pt x="66" y="645"/>
                      <a:pt x="66" y="646"/>
                    </a:cubicBezTo>
                    <a:cubicBezTo>
                      <a:pt x="66" y="646"/>
                      <a:pt x="66" y="646"/>
                      <a:pt x="66" y="646"/>
                    </a:cubicBezTo>
                    <a:moveTo>
                      <a:pt x="47" y="646"/>
                    </a:moveTo>
                    <a:cubicBezTo>
                      <a:pt x="47" y="646"/>
                      <a:pt x="47" y="646"/>
                      <a:pt x="47" y="645"/>
                    </a:cubicBezTo>
                    <a:cubicBezTo>
                      <a:pt x="47" y="645"/>
                      <a:pt x="46" y="644"/>
                      <a:pt x="45" y="644"/>
                    </a:cubicBezTo>
                    <a:cubicBezTo>
                      <a:pt x="46" y="643"/>
                      <a:pt x="46" y="642"/>
                      <a:pt x="46" y="642"/>
                    </a:cubicBezTo>
                    <a:cubicBezTo>
                      <a:pt x="47" y="642"/>
                      <a:pt x="48" y="643"/>
                      <a:pt x="48" y="644"/>
                    </a:cubicBezTo>
                    <a:cubicBezTo>
                      <a:pt x="48" y="644"/>
                      <a:pt x="47" y="646"/>
                      <a:pt x="47" y="646"/>
                    </a:cubicBezTo>
                    <a:moveTo>
                      <a:pt x="30" y="653"/>
                    </a:moveTo>
                    <a:cubicBezTo>
                      <a:pt x="28" y="649"/>
                      <a:pt x="26" y="647"/>
                      <a:pt x="26" y="644"/>
                    </a:cubicBezTo>
                    <a:cubicBezTo>
                      <a:pt x="26" y="641"/>
                      <a:pt x="28" y="639"/>
                      <a:pt x="30" y="636"/>
                    </a:cubicBezTo>
                    <a:cubicBezTo>
                      <a:pt x="31" y="639"/>
                      <a:pt x="33" y="641"/>
                      <a:pt x="33" y="645"/>
                    </a:cubicBezTo>
                    <a:cubicBezTo>
                      <a:pt x="34" y="647"/>
                      <a:pt x="31" y="650"/>
                      <a:pt x="30" y="653"/>
                    </a:cubicBezTo>
                    <a:moveTo>
                      <a:pt x="38" y="635"/>
                    </a:moveTo>
                    <a:cubicBezTo>
                      <a:pt x="38" y="633"/>
                      <a:pt x="37" y="631"/>
                      <a:pt x="37" y="630"/>
                    </a:cubicBezTo>
                    <a:cubicBezTo>
                      <a:pt x="37" y="626"/>
                      <a:pt x="38" y="623"/>
                      <a:pt x="39" y="619"/>
                    </a:cubicBezTo>
                    <a:cubicBezTo>
                      <a:pt x="43" y="627"/>
                      <a:pt x="43" y="627"/>
                      <a:pt x="43" y="627"/>
                    </a:cubicBezTo>
                    <a:cubicBezTo>
                      <a:pt x="41" y="629"/>
                      <a:pt x="40" y="632"/>
                      <a:pt x="38" y="635"/>
                    </a:cubicBezTo>
                    <a:moveTo>
                      <a:pt x="30" y="612"/>
                    </a:moveTo>
                    <a:cubicBezTo>
                      <a:pt x="29" y="612"/>
                      <a:pt x="29" y="611"/>
                      <a:pt x="29" y="610"/>
                    </a:cubicBezTo>
                    <a:cubicBezTo>
                      <a:pt x="29" y="609"/>
                      <a:pt x="30" y="609"/>
                      <a:pt x="31" y="608"/>
                    </a:cubicBezTo>
                    <a:cubicBezTo>
                      <a:pt x="31" y="608"/>
                      <a:pt x="31" y="608"/>
                      <a:pt x="31" y="608"/>
                    </a:cubicBezTo>
                    <a:cubicBezTo>
                      <a:pt x="31" y="608"/>
                      <a:pt x="31" y="609"/>
                      <a:pt x="32" y="610"/>
                    </a:cubicBezTo>
                    <a:cubicBezTo>
                      <a:pt x="31" y="611"/>
                      <a:pt x="30" y="611"/>
                      <a:pt x="30" y="612"/>
                    </a:cubicBezTo>
                    <a:cubicBezTo>
                      <a:pt x="30" y="612"/>
                      <a:pt x="30" y="612"/>
                      <a:pt x="30" y="612"/>
                    </a:cubicBezTo>
                    <a:moveTo>
                      <a:pt x="64" y="613"/>
                    </a:moveTo>
                    <a:cubicBezTo>
                      <a:pt x="64" y="613"/>
                      <a:pt x="64" y="613"/>
                      <a:pt x="64" y="613"/>
                    </a:cubicBezTo>
                    <a:cubicBezTo>
                      <a:pt x="63" y="613"/>
                      <a:pt x="63" y="611"/>
                      <a:pt x="63" y="609"/>
                    </a:cubicBezTo>
                    <a:cubicBezTo>
                      <a:pt x="64" y="609"/>
                      <a:pt x="65" y="608"/>
                      <a:pt x="66" y="608"/>
                    </a:cubicBezTo>
                    <a:cubicBezTo>
                      <a:pt x="66" y="608"/>
                      <a:pt x="66" y="608"/>
                      <a:pt x="66" y="608"/>
                    </a:cubicBezTo>
                    <a:cubicBezTo>
                      <a:pt x="67" y="608"/>
                      <a:pt x="67" y="610"/>
                      <a:pt x="68" y="612"/>
                    </a:cubicBezTo>
                    <a:cubicBezTo>
                      <a:pt x="66" y="612"/>
                      <a:pt x="65" y="613"/>
                      <a:pt x="64" y="613"/>
                    </a:cubicBezTo>
                    <a:moveTo>
                      <a:pt x="13" y="614"/>
                    </a:moveTo>
                    <a:cubicBezTo>
                      <a:pt x="13" y="613"/>
                      <a:pt x="13" y="611"/>
                      <a:pt x="12" y="609"/>
                    </a:cubicBezTo>
                    <a:cubicBezTo>
                      <a:pt x="13" y="608"/>
                      <a:pt x="14" y="607"/>
                      <a:pt x="14" y="607"/>
                    </a:cubicBezTo>
                    <a:cubicBezTo>
                      <a:pt x="15" y="607"/>
                      <a:pt x="15" y="607"/>
                      <a:pt x="15" y="607"/>
                    </a:cubicBezTo>
                    <a:cubicBezTo>
                      <a:pt x="16" y="608"/>
                      <a:pt x="16" y="610"/>
                      <a:pt x="17" y="611"/>
                    </a:cubicBezTo>
                    <a:cubicBezTo>
                      <a:pt x="16" y="611"/>
                      <a:pt x="16" y="612"/>
                      <a:pt x="13" y="614"/>
                    </a:cubicBezTo>
                    <a:moveTo>
                      <a:pt x="55" y="596"/>
                    </a:moveTo>
                    <a:cubicBezTo>
                      <a:pt x="55" y="595"/>
                      <a:pt x="55" y="594"/>
                      <a:pt x="55" y="592"/>
                    </a:cubicBezTo>
                    <a:cubicBezTo>
                      <a:pt x="55" y="592"/>
                      <a:pt x="55" y="591"/>
                      <a:pt x="55" y="591"/>
                    </a:cubicBezTo>
                    <a:cubicBezTo>
                      <a:pt x="56" y="592"/>
                      <a:pt x="56" y="593"/>
                      <a:pt x="56" y="594"/>
                    </a:cubicBezTo>
                    <a:cubicBezTo>
                      <a:pt x="55" y="596"/>
                      <a:pt x="55" y="596"/>
                      <a:pt x="55" y="596"/>
                    </a:cubicBezTo>
                    <a:moveTo>
                      <a:pt x="22" y="596"/>
                    </a:moveTo>
                    <a:cubicBezTo>
                      <a:pt x="22" y="596"/>
                      <a:pt x="22" y="596"/>
                      <a:pt x="22" y="596"/>
                    </a:cubicBezTo>
                    <a:cubicBezTo>
                      <a:pt x="22" y="596"/>
                      <a:pt x="21" y="594"/>
                      <a:pt x="21" y="592"/>
                    </a:cubicBezTo>
                    <a:cubicBezTo>
                      <a:pt x="22" y="592"/>
                      <a:pt x="23" y="591"/>
                      <a:pt x="25" y="591"/>
                    </a:cubicBezTo>
                    <a:cubicBezTo>
                      <a:pt x="25" y="591"/>
                      <a:pt x="25" y="591"/>
                      <a:pt x="25" y="591"/>
                    </a:cubicBezTo>
                    <a:cubicBezTo>
                      <a:pt x="25" y="591"/>
                      <a:pt x="25" y="593"/>
                      <a:pt x="26" y="595"/>
                    </a:cubicBezTo>
                    <a:cubicBezTo>
                      <a:pt x="25" y="595"/>
                      <a:pt x="23" y="596"/>
                      <a:pt x="22" y="596"/>
                    </a:cubicBezTo>
                    <a:moveTo>
                      <a:pt x="8" y="596"/>
                    </a:moveTo>
                    <a:cubicBezTo>
                      <a:pt x="8" y="595"/>
                      <a:pt x="7" y="593"/>
                      <a:pt x="7" y="592"/>
                    </a:cubicBezTo>
                    <a:cubicBezTo>
                      <a:pt x="7" y="592"/>
                      <a:pt x="8" y="591"/>
                      <a:pt x="8" y="590"/>
                    </a:cubicBezTo>
                    <a:cubicBezTo>
                      <a:pt x="8" y="592"/>
                      <a:pt x="9" y="593"/>
                      <a:pt x="9" y="594"/>
                    </a:cubicBezTo>
                    <a:cubicBezTo>
                      <a:pt x="8" y="596"/>
                      <a:pt x="8" y="596"/>
                      <a:pt x="8" y="596"/>
                    </a:cubicBezTo>
                    <a:moveTo>
                      <a:pt x="39" y="592"/>
                    </a:moveTo>
                    <a:cubicBezTo>
                      <a:pt x="39" y="591"/>
                      <a:pt x="38" y="589"/>
                      <a:pt x="38" y="587"/>
                    </a:cubicBezTo>
                    <a:cubicBezTo>
                      <a:pt x="38" y="586"/>
                      <a:pt x="39" y="585"/>
                      <a:pt x="40" y="585"/>
                    </a:cubicBezTo>
                    <a:cubicBezTo>
                      <a:pt x="40" y="585"/>
                      <a:pt x="40" y="585"/>
                      <a:pt x="40" y="585"/>
                    </a:cubicBezTo>
                    <a:cubicBezTo>
                      <a:pt x="41" y="586"/>
                      <a:pt x="42" y="587"/>
                      <a:pt x="42" y="589"/>
                    </a:cubicBezTo>
                    <a:cubicBezTo>
                      <a:pt x="42" y="589"/>
                      <a:pt x="41" y="590"/>
                      <a:pt x="39" y="592"/>
                    </a:cubicBezTo>
                    <a:moveTo>
                      <a:pt x="64" y="579"/>
                    </a:moveTo>
                    <a:cubicBezTo>
                      <a:pt x="64" y="579"/>
                      <a:pt x="64" y="579"/>
                      <a:pt x="64" y="579"/>
                    </a:cubicBezTo>
                    <a:cubicBezTo>
                      <a:pt x="64" y="579"/>
                      <a:pt x="63" y="577"/>
                      <a:pt x="63" y="576"/>
                    </a:cubicBezTo>
                    <a:cubicBezTo>
                      <a:pt x="64" y="575"/>
                      <a:pt x="65" y="574"/>
                      <a:pt x="67" y="574"/>
                    </a:cubicBezTo>
                    <a:cubicBezTo>
                      <a:pt x="67" y="574"/>
                      <a:pt x="67" y="574"/>
                      <a:pt x="67" y="574"/>
                    </a:cubicBezTo>
                    <a:cubicBezTo>
                      <a:pt x="67" y="574"/>
                      <a:pt x="67" y="576"/>
                      <a:pt x="68" y="578"/>
                    </a:cubicBezTo>
                    <a:cubicBezTo>
                      <a:pt x="67" y="579"/>
                      <a:pt x="66" y="579"/>
                      <a:pt x="64" y="579"/>
                    </a:cubicBezTo>
                    <a:moveTo>
                      <a:pt x="16" y="579"/>
                    </a:moveTo>
                    <a:cubicBezTo>
                      <a:pt x="15" y="579"/>
                      <a:pt x="14" y="578"/>
                      <a:pt x="13" y="577"/>
                    </a:cubicBezTo>
                    <a:cubicBezTo>
                      <a:pt x="13" y="576"/>
                      <a:pt x="13" y="574"/>
                      <a:pt x="14" y="574"/>
                    </a:cubicBezTo>
                    <a:cubicBezTo>
                      <a:pt x="14" y="574"/>
                      <a:pt x="14" y="574"/>
                      <a:pt x="14" y="574"/>
                    </a:cubicBezTo>
                    <a:cubicBezTo>
                      <a:pt x="15" y="574"/>
                      <a:pt x="16" y="574"/>
                      <a:pt x="18" y="575"/>
                    </a:cubicBezTo>
                    <a:cubicBezTo>
                      <a:pt x="17" y="577"/>
                      <a:pt x="17" y="579"/>
                      <a:pt x="16" y="579"/>
                    </a:cubicBezTo>
                    <a:cubicBezTo>
                      <a:pt x="16" y="579"/>
                      <a:pt x="16" y="579"/>
                      <a:pt x="16" y="579"/>
                    </a:cubicBezTo>
                    <a:moveTo>
                      <a:pt x="50" y="579"/>
                    </a:moveTo>
                    <a:cubicBezTo>
                      <a:pt x="50" y="579"/>
                      <a:pt x="50" y="579"/>
                      <a:pt x="50" y="579"/>
                    </a:cubicBezTo>
                    <a:cubicBezTo>
                      <a:pt x="48" y="578"/>
                      <a:pt x="47" y="577"/>
                      <a:pt x="46" y="575"/>
                    </a:cubicBezTo>
                    <a:cubicBezTo>
                      <a:pt x="46" y="574"/>
                      <a:pt x="47" y="570"/>
                      <a:pt x="47" y="568"/>
                    </a:cubicBezTo>
                    <a:cubicBezTo>
                      <a:pt x="49" y="571"/>
                      <a:pt x="50" y="573"/>
                      <a:pt x="51" y="576"/>
                    </a:cubicBezTo>
                    <a:cubicBezTo>
                      <a:pt x="51" y="577"/>
                      <a:pt x="50" y="579"/>
                      <a:pt x="50" y="579"/>
                    </a:cubicBezTo>
                    <a:moveTo>
                      <a:pt x="32" y="583"/>
                    </a:moveTo>
                    <a:cubicBezTo>
                      <a:pt x="32" y="583"/>
                      <a:pt x="32" y="583"/>
                      <a:pt x="32" y="583"/>
                    </a:cubicBezTo>
                    <a:cubicBezTo>
                      <a:pt x="31" y="581"/>
                      <a:pt x="29" y="578"/>
                      <a:pt x="30" y="576"/>
                    </a:cubicBezTo>
                    <a:cubicBezTo>
                      <a:pt x="30" y="573"/>
                      <a:pt x="32" y="571"/>
                      <a:pt x="33" y="568"/>
                    </a:cubicBezTo>
                    <a:cubicBezTo>
                      <a:pt x="34" y="571"/>
                      <a:pt x="34" y="574"/>
                      <a:pt x="35" y="579"/>
                    </a:cubicBezTo>
                    <a:cubicBezTo>
                      <a:pt x="34" y="580"/>
                      <a:pt x="33" y="583"/>
                      <a:pt x="32" y="583"/>
                    </a:cubicBezTo>
                    <a:moveTo>
                      <a:pt x="52" y="562"/>
                    </a:moveTo>
                    <a:cubicBezTo>
                      <a:pt x="52" y="562"/>
                      <a:pt x="52" y="560"/>
                      <a:pt x="52" y="560"/>
                    </a:cubicBezTo>
                    <a:cubicBezTo>
                      <a:pt x="52" y="559"/>
                      <a:pt x="53" y="558"/>
                      <a:pt x="53" y="558"/>
                    </a:cubicBezTo>
                    <a:cubicBezTo>
                      <a:pt x="54" y="559"/>
                      <a:pt x="54" y="559"/>
                      <a:pt x="54" y="560"/>
                    </a:cubicBezTo>
                    <a:cubicBezTo>
                      <a:pt x="54" y="560"/>
                      <a:pt x="53" y="561"/>
                      <a:pt x="52" y="562"/>
                    </a:cubicBezTo>
                    <a:cubicBezTo>
                      <a:pt x="52" y="562"/>
                      <a:pt x="52" y="562"/>
                      <a:pt x="52" y="562"/>
                    </a:cubicBezTo>
                    <a:moveTo>
                      <a:pt x="39" y="568"/>
                    </a:moveTo>
                    <a:cubicBezTo>
                      <a:pt x="38" y="566"/>
                      <a:pt x="37" y="564"/>
                      <a:pt x="38" y="563"/>
                    </a:cubicBezTo>
                    <a:cubicBezTo>
                      <a:pt x="38" y="559"/>
                      <a:pt x="39" y="556"/>
                      <a:pt x="39" y="552"/>
                    </a:cubicBezTo>
                    <a:cubicBezTo>
                      <a:pt x="43" y="560"/>
                      <a:pt x="43" y="560"/>
                      <a:pt x="43" y="560"/>
                    </a:cubicBezTo>
                    <a:cubicBezTo>
                      <a:pt x="42" y="562"/>
                      <a:pt x="40" y="564"/>
                      <a:pt x="39" y="568"/>
                    </a:cubicBezTo>
                    <a:moveTo>
                      <a:pt x="47" y="551"/>
                    </a:moveTo>
                    <a:cubicBezTo>
                      <a:pt x="46" y="549"/>
                      <a:pt x="46" y="549"/>
                      <a:pt x="46" y="549"/>
                    </a:cubicBezTo>
                    <a:cubicBezTo>
                      <a:pt x="47" y="548"/>
                      <a:pt x="47" y="547"/>
                      <a:pt x="47" y="546"/>
                    </a:cubicBezTo>
                    <a:cubicBezTo>
                      <a:pt x="48" y="546"/>
                      <a:pt x="48" y="547"/>
                      <a:pt x="48" y="548"/>
                    </a:cubicBezTo>
                    <a:cubicBezTo>
                      <a:pt x="48" y="549"/>
                      <a:pt x="48" y="550"/>
                      <a:pt x="47" y="551"/>
                    </a:cubicBezTo>
                    <a:moveTo>
                      <a:pt x="64" y="545"/>
                    </a:moveTo>
                    <a:cubicBezTo>
                      <a:pt x="63" y="545"/>
                      <a:pt x="63" y="544"/>
                      <a:pt x="63" y="543"/>
                    </a:cubicBezTo>
                    <a:cubicBezTo>
                      <a:pt x="63" y="542"/>
                      <a:pt x="64" y="542"/>
                      <a:pt x="65" y="541"/>
                    </a:cubicBezTo>
                    <a:cubicBezTo>
                      <a:pt x="65" y="542"/>
                      <a:pt x="65" y="542"/>
                      <a:pt x="66" y="543"/>
                    </a:cubicBezTo>
                    <a:cubicBezTo>
                      <a:pt x="65" y="544"/>
                      <a:pt x="64" y="545"/>
                      <a:pt x="64" y="545"/>
                    </a:cubicBezTo>
                    <a:cubicBezTo>
                      <a:pt x="64" y="545"/>
                      <a:pt x="64" y="545"/>
                      <a:pt x="64" y="545"/>
                    </a:cubicBezTo>
                    <a:moveTo>
                      <a:pt x="31" y="546"/>
                    </a:moveTo>
                    <a:cubicBezTo>
                      <a:pt x="30" y="545"/>
                      <a:pt x="30" y="544"/>
                      <a:pt x="30" y="544"/>
                    </a:cubicBezTo>
                    <a:cubicBezTo>
                      <a:pt x="30" y="543"/>
                      <a:pt x="30" y="541"/>
                      <a:pt x="31" y="540"/>
                    </a:cubicBezTo>
                    <a:cubicBezTo>
                      <a:pt x="32" y="542"/>
                      <a:pt x="32" y="542"/>
                      <a:pt x="32" y="542"/>
                    </a:cubicBezTo>
                    <a:cubicBezTo>
                      <a:pt x="31" y="543"/>
                      <a:pt x="31" y="544"/>
                      <a:pt x="31" y="546"/>
                    </a:cubicBezTo>
                    <a:moveTo>
                      <a:pt x="15" y="545"/>
                    </a:moveTo>
                    <a:cubicBezTo>
                      <a:pt x="15" y="545"/>
                      <a:pt x="15" y="545"/>
                      <a:pt x="15" y="545"/>
                    </a:cubicBezTo>
                    <a:cubicBezTo>
                      <a:pt x="13" y="545"/>
                      <a:pt x="12" y="543"/>
                      <a:pt x="10" y="542"/>
                    </a:cubicBezTo>
                    <a:cubicBezTo>
                      <a:pt x="14" y="534"/>
                      <a:pt x="14" y="534"/>
                      <a:pt x="14" y="534"/>
                    </a:cubicBezTo>
                    <a:cubicBezTo>
                      <a:pt x="15" y="537"/>
                      <a:pt x="16" y="540"/>
                      <a:pt x="18" y="543"/>
                    </a:cubicBezTo>
                    <a:cubicBezTo>
                      <a:pt x="17" y="544"/>
                      <a:pt x="16" y="545"/>
                      <a:pt x="15" y="545"/>
                    </a:cubicBezTo>
                    <a:moveTo>
                      <a:pt x="8" y="529"/>
                    </a:moveTo>
                    <a:cubicBezTo>
                      <a:pt x="7" y="528"/>
                      <a:pt x="6" y="527"/>
                      <a:pt x="5" y="527"/>
                    </a:cubicBezTo>
                    <a:cubicBezTo>
                      <a:pt x="5" y="526"/>
                      <a:pt x="5" y="523"/>
                      <a:pt x="6" y="523"/>
                    </a:cubicBezTo>
                    <a:cubicBezTo>
                      <a:pt x="6" y="523"/>
                      <a:pt x="6" y="523"/>
                      <a:pt x="6" y="523"/>
                    </a:cubicBezTo>
                    <a:cubicBezTo>
                      <a:pt x="7" y="523"/>
                      <a:pt x="8" y="524"/>
                      <a:pt x="10" y="524"/>
                    </a:cubicBezTo>
                    <a:cubicBezTo>
                      <a:pt x="9" y="526"/>
                      <a:pt x="9" y="529"/>
                      <a:pt x="8" y="529"/>
                    </a:cubicBezTo>
                    <a:cubicBezTo>
                      <a:pt x="8" y="529"/>
                      <a:pt x="8" y="529"/>
                      <a:pt x="8" y="529"/>
                    </a:cubicBezTo>
                    <a:moveTo>
                      <a:pt x="22" y="529"/>
                    </a:moveTo>
                    <a:cubicBezTo>
                      <a:pt x="22" y="528"/>
                      <a:pt x="22" y="526"/>
                      <a:pt x="22" y="525"/>
                    </a:cubicBezTo>
                    <a:cubicBezTo>
                      <a:pt x="21" y="525"/>
                      <a:pt x="22" y="524"/>
                      <a:pt x="22" y="523"/>
                    </a:cubicBezTo>
                    <a:cubicBezTo>
                      <a:pt x="23" y="524"/>
                      <a:pt x="23" y="526"/>
                      <a:pt x="23" y="527"/>
                    </a:cubicBezTo>
                    <a:cubicBezTo>
                      <a:pt x="23" y="528"/>
                      <a:pt x="23" y="528"/>
                      <a:pt x="22" y="529"/>
                    </a:cubicBezTo>
                    <a:moveTo>
                      <a:pt x="64" y="512"/>
                    </a:moveTo>
                    <a:cubicBezTo>
                      <a:pt x="64" y="512"/>
                      <a:pt x="64" y="511"/>
                      <a:pt x="64" y="511"/>
                    </a:cubicBezTo>
                    <a:cubicBezTo>
                      <a:pt x="64" y="509"/>
                      <a:pt x="64" y="508"/>
                      <a:pt x="64" y="507"/>
                    </a:cubicBezTo>
                    <a:cubicBezTo>
                      <a:pt x="65" y="507"/>
                      <a:pt x="65" y="508"/>
                      <a:pt x="65" y="509"/>
                    </a:cubicBezTo>
                    <a:cubicBezTo>
                      <a:pt x="65" y="510"/>
                      <a:pt x="65" y="511"/>
                      <a:pt x="64" y="512"/>
                    </a:cubicBezTo>
                    <a:moveTo>
                      <a:pt x="39" y="497"/>
                    </a:moveTo>
                    <a:cubicBezTo>
                      <a:pt x="39" y="496"/>
                      <a:pt x="39" y="494"/>
                      <a:pt x="38" y="492"/>
                    </a:cubicBezTo>
                    <a:cubicBezTo>
                      <a:pt x="39" y="491"/>
                      <a:pt x="40" y="490"/>
                      <a:pt x="40" y="490"/>
                    </a:cubicBezTo>
                    <a:cubicBezTo>
                      <a:pt x="41" y="490"/>
                      <a:pt x="41" y="490"/>
                      <a:pt x="41" y="490"/>
                    </a:cubicBezTo>
                    <a:cubicBezTo>
                      <a:pt x="42" y="490"/>
                      <a:pt x="42" y="492"/>
                      <a:pt x="43" y="493"/>
                    </a:cubicBezTo>
                    <a:cubicBezTo>
                      <a:pt x="42" y="494"/>
                      <a:pt x="42" y="495"/>
                      <a:pt x="39" y="497"/>
                    </a:cubicBezTo>
                    <a:moveTo>
                      <a:pt x="17" y="478"/>
                    </a:moveTo>
                    <a:cubicBezTo>
                      <a:pt x="14" y="477"/>
                      <a:pt x="14" y="476"/>
                      <a:pt x="13" y="475"/>
                    </a:cubicBezTo>
                    <a:cubicBezTo>
                      <a:pt x="14" y="474"/>
                      <a:pt x="15" y="473"/>
                      <a:pt x="17" y="473"/>
                    </a:cubicBezTo>
                    <a:cubicBezTo>
                      <a:pt x="17" y="473"/>
                      <a:pt x="17" y="473"/>
                      <a:pt x="17" y="473"/>
                    </a:cubicBezTo>
                    <a:cubicBezTo>
                      <a:pt x="17" y="473"/>
                      <a:pt x="18" y="475"/>
                      <a:pt x="18" y="476"/>
                    </a:cubicBezTo>
                    <a:cubicBezTo>
                      <a:pt x="18" y="477"/>
                      <a:pt x="17" y="477"/>
                      <a:pt x="17" y="478"/>
                    </a:cubicBezTo>
                    <a:moveTo>
                      <a:pt x="48" y="479"/>
                    </a:moveTo>
                    <a:cubicBezTo>
                      <a:pt x="48" y="477"/>
                      <a:pt x="47" y="476"/>
                      <a:pt x="47" y="475"/>
                    </a:cubicBezTo>
                    <a:cubicBezTo>
                      <a:pt x="47" y="474"/>
                      <a:pt x="48" y="474"/>
                      <a:pt x="48" y="473"/>
                    </a:cubicBezTo>
                    <a:cubicBezTo>
                      <a:pt x="48" y="474"/>
                      <a:pt x="48" y="475"/>
                      <a:pt x="49" y="477"/>
                    </a:cubicBezTo>
                    <a:cubicBezTo>
                      <a:pt x="48" y="479"/>
                      <a:pt x="48" y="479"/>
                      <a:pt x="48" y="479"/>
                    </a:cubicBezTo>
                    <a:moveTo>
                      <a:pt x="27" y="484"/>
                    </a:moveTo>
                    <a:cubicBezTo>
                      <a:pt x="27" y="484"/>
                      <a:pt x="27" y="483"/>
                      <a:pt x="27" y="483"/>
                    </a:cubicBezTo>
                    <a:cubicBezTo>
                      <a:pt x="27" y="483"/>
                      <a:pt x="27" y="482"/>
                      <a:pt x="27" y="481"/>
                    </a:cubicBezTo>
                    <a:cubicBezTo>
                      <a:pt x="26" y="476"/>
                      <a:pt x="28" y="473"/>
                      <a:pt x="32" y="473"/>
                    </a:cubicBezTo>
                    <a:cubicBezTo>
                      <a:pt x="32" y="474"/>
                      <a:pt x="31" y="476"/>
                      <a:pt x="31" y="477"/>
                    </a:cubicBezTo>
                    <a:cubicBezTo>
                      <a:pt x="32" y="475"/>
                      <a:pt x="33" y="474"/>
                      <a:pt x="34" y="474"/>
                    </a:cubicBezTo>
                    <a:cubicBezTo>
                      <a:pt x="34" y="474"/>
                      <a:pt x="35" y="475"/>
                      <a:pt x="35" y="475"/>
                    </a:cubicBezTo>
                    <a:cubicBezTo>
                      <a:pt x="35" y="477"/>
                      <a:pt x="32" y="482"/>
                      <a:pt x="30" y="484"/>
                    </a:cubicBezTo>
                    <a:cubicBezTo>
                      <a:pt x="27" y="497"/>
                      <a:pt x="32" y="500"/>
                      <a:pt x="33" y="506"/>
                    </a:cubicBezTo>
                    <a:cubicBezTo>
                      <a:pt x="34" y="508"/>
                      <a:pt x="34" y="511"/>
                      <a:pt x="34" y="512"/>
                    </a:cubicBezTo>
                    <a:cubicBezTo>
                      <a:pt x="32" y="514"/>
                      <a:pt x="31" y="516"/>
                      <a:pt x="29" y="517"/>
                    </a:cubicBezTo>
                    <a:cubicBezTo>
                      <a:pt x="29" y="517"/>
                      <a:pt x="29" y="517"/>
                      <a:pt x="29" y="517"/>
                    </a:cubicBezTo>
                    <a:cubicBezTo>
                      <a:pt x="28" y="517"/>
                      <a:pt x="27" y="515"/>
                      <a:pt x="27" y="513"/>
                    </a:cubicBezTo>
                    <a:cubicBezTo>
                      <a:pt x="26" y="512"/>
                      <a:pt x="27" y="511"/>
                      <a:pt x="27" y="510"/>
                    </a:cubicBezTo>
                    <a:cubicBezTo>
                      <a:pt x="26" y="507"/>
                      <a:pt x="26" y="504"/>
                      <a:pt x="25" y="501"/>
                    </a:cubicBezTo>
                    <a:cubicBezTo>
                      <a:pt x="23" y="503"/>
                      <a:pt x="21" y="504"/>
                      <a:pt x="19" y="507"/>
                    </a:cubicBezTo>
                    <a:cubicBezTo>
                      <a:pt x="17" y="514"/>
                      <a:pt x="14" y="518"/>
                      <a:pt x="11" y="518"/>
                    </a:cubicBezTo>
                    <a:cubicBezTo>
                      <a:pt x="10" y="518"/>
                      <a:pt x="9" y="517"/>
                      <a:pt x="8" y="516"/>
                    </a:cubicBezTo>
                    <a:cubicBezTo>
                      <a:pt x="8" y="516"/>
                      <a:pt x="8" y="515"/>
                      <a:pt x="9" y="514"/>
                    </a:cubicBezTo>
                    <a:cubicBezTo>
                      <a:pt x="9" y="513"/>
                      <a:pt x="9" y="511"/>
                      <a:pt x="9" y="511"/>
                    </a:cubicBezTo>
                    <a:cubicBezTo>
                      <a:pt x="9" y="506"/>
                      <a:pt x="8" y="501"/>
                      <a:pt x="7" y="497"/>
                    </a:cubicBezTo>
                    <a:cubicBezTo>
                      <a:pt x="7" y="494"/>
                      <a:pt x="8" y="492"/>
                      <a:pt x="9" y="490"/>
                    </a:cubicBezTo>
                    <a:cubicBezTo>
                      <a:pt x="9" y="491"/>
                      <a:pt x="10" y="492"/>
                      <a:pt x="11" y="494"/>
                    </a:cubicBezTo>
                    <a:cubicBezTo>
                      <a:pt x="12" y="496"/>
                      <a:pt x="13" y="498"/>
                      <a:pt x="14" y="500"/>
                    </a:cubicBezTo>
                    <a:cubicBezTo>
                      <a:pt x="16" y="497"/>
                      <a:pt x="17" y="493"/>
                      <a:pt x="18" y="489"/>
                    </a:cubicBezTo>
                    <a:cubicBezTo>
                      <a:pt x="19" y="487"/>
                      <a:pt x="19" y="483"/>
                      <a:pt x="18" y="480"/>
                    </a:cubicBezTo>
                    <a:cubicBezTo>
                      <a:pt x="22" y="481"/>
                      <a:pt x="24" y="483"/>
                      <a:pt x="27" y="484"/>
                    </a:cubicBezTo>
                    <a:moveTo>
                      <a:pt x="65" y="474"/>
                    </a:moveTo>
                    <a:cubicBezTo>
                      <a:pt x="65" y="473"/>
                      <a:pt x="64" y="471"/>
                      <a:pt x="64" y="469"/>
                    </a:cubicBezTo>
                    <a:cubicBezTo>
                      <a:pt x="64" y="469"/>
                      <a:pt x="65" y="468"/>
                      <a:pt x="66" y="468"/>
                    </a:cubicBezTo>
                    <a:cubicBezTo>
                      <a:pt x="66" y="468"/>
                      <a:pt x="66" y="468"/>
                      <a:pt x="66" y="468"/>
                    </a:cubicBezTo>
                    <a:cubicBezTo>
                      <a:pt x="67" y="468"/>
                      <a:pt x="68" y="470"/>
                      <a:pt x="68" y="471"/>
                    </a:cubicBezTo>
                    <a:cubicBezTo>
                      <a:pt x="68" y="472"/>
                      <a:pt x="67" y="473"/>
                      <a:pt x="65" y="474"/>
                    </a:cubicBezTo>
                    <a:moveTo>
                      <a:pt x="22" y="461"/>
                    </a:moveTo>
                    <a:cubicBezTo>
                      <a:pt x="22" y="460"/>
                      <a:pt x="22" y="460"/>
                      <a:pt x="21" y="459"/>
                    </a:cubicBezTo>
                    <a:cubicBezTo>
                      <a:pt x="22" y="458"/>
                      <a:pt x="23" y="457"/>
                      <a:pt x="23" y="457"/>
                    </a:cubicBezTo>
                    <a:cubicBezTo>
                      <a:pt x="23" y="457"/>
                      <a:pt x="23" y="457"/>
                      <a:pt x="23" y="457"/>
                    </a:cubicBezTo>
                    <a:cubicBezTo>
                      <a:pt x="23" y="457"/>
                      <a:pt x="24" y="458"/>
                      <a:pt x="24" y="459"/>
                    </a:cubicBezTo>
                    <a:cubicBezTo>
                      <a:pt x="24" y="460"/>
                      <a:pt x="23" y="460"/>
                      <a:pt x="22" y="461"/>
                    </a:cubicBezTo>
                    <a:moveTo>
                      <a:pt x="57" y="467"/>
                    </a:moveTo>
                    <a:cubicBezTo>
                      <a:pt x="56" y="464"/>
                      <a:pt x="55" y="462"/>
                      <a:pt x="55" y="459"/>
                    </a:cubicBezTo>
                    <a:cubicBezTo>
                      <a:pt x="55" y="457"/>
                      <a:pt x="56" y="454"/>
                      <a:pt x="57" y="452"/>
                    </a:cubicBezTo>
                    <a:cubicBezTo>
                      <a:pt x="58" y="454"/>
                      <a:pt x="59" y="457"/>
                      <a:pt x="61" y="459"/>
                    </a:cubicBezTo>
                    <a:cubicBezTo>
                      <a:pt x="59" y="462"/>
                      <a:pt x="58" y="464"/>
                      <a:pt x="57" y="467"/>
                    </a:cubicBezTo>
                    <a:moveTo>
                      <a:pt x="47" y="444"/>
                    </a:moveTo>
                    <a:cubicBezTo>
                      <a:pt x="47" y="444"/>
                      <a:pt x="47" y="443"/>
                      <a:pt x="47" y="442"/>
                    </a:cubicBezTo>
                    <a:cubicBezTo>
                      <a:pt x="47" y="442"/>
                      <a:pt x="48" y="441"/>
                      <a:pt x="48" y="440"/>
                    </a:cubicBezTo>
                    <a:cubicBezTo>
                      <a:pt x="48" y="440"/>
                      <a:pt x="48" y="440"/>
                      <a:pt x="49" y="440"/>
                    </a:cubicBezTo>
                    <a:cubicBezTo>
                      <a:pt x="49" y="440"/>
                      <a:pt x="49" y="442"/>
                      <a:pt x="49" y="442"/>
                    </a:cubicBezTo>
                    <a:cubicBezTo>
                      <a:pt x="49" y="443"/>
                      <a:pt x="48" y="444"/>
                      <a:pt x="48" y="444"/>
                    </a:cubicBezTo>
                    <a:cubicBezTo>
                      <a:pt x="47" y="444"/>
                      <a:pt x="47" y="444"/>
                      <a:pt x="47" y="444"/>
                    </a:cubicBezTo>
                    <a:moveTo>
                      <a:pt x="67" y="450"/>
                    </a:moveTo>
                    <a:cubicBezTo>
                      <a:pt x="66" y="447"/>
                      <a:pt x="64" y="445"/>
                      <a:pt x="64" y="442"/>
                    </a:cubicBezTo>
                    <a:cubicBezTo>
                      <a:pt x="64" y="440"/>
                      <a:pt x="66" y="437"/>
                      <a:pt x="67" y="435"/>
                    </a:cubicBezTo>
                    <a:cubicBezTo>
                      <a:pt x="68" y="437"/>
                      <a:pt x="69" y="439"/>
                      <a:pt x="70" y="442"/>
                    </a:cubicBezTo>
                    <a:cubicBezTo>
                      <a:pt x="69" y="445"/>
                      <a:pt x="68" y="448"/>
                      <a:pt x="67" y="450"/>
                    </a:cubicBezTo>
                    <a:moveTo>
                      <a:pt x="34" y="445"/>
                    </a:moveTo>
                    <a:cubicBezTo>
                      <a:pt x="34" y="445"/>
                      <a:pt x="34" y="445"/>
                      <a:pt x="34" y="445"/>
                    </a:cubicBezTo>
                    <a:cubicBezTo>
                      <a:pt x="33" y="444"/>
                      <a:pt x="31" y="443"/>
                      <a:pt x="30" y="441"/>
                    </a:cubicBezTo>
                    <a:cubicBezTo>
                      <a:pt x="30" y="440"/>
                      <a:pt x="31" y="436"/>
                      <a:pt x="31" y="434"/>
                    </a:cubicBezTo>
                    <a:cubicBezTo>
                      <a:pt x="32" y="436"/>
                      <a:pt x="34" y="439"/>
                      <a:pt x="35" y="442"/>
                    </a:cubicBezTo>
                    <a:cubicBezTo>
                      <a:pt x="35" y="443"/>
                      <a:pt x="34" y="445"/>
                      <a:pt x="34" y="445"/>
                    </a:cubicBezTo>
                    <a:moveTo>
                      <a:pt x="57" y="428"/>
                    </a:moveTo>
                    <a:cubicBezTo>
                      <a:pt x="56" y="427"/>
                      <a:pt x="56" y="426"/>
                      <a:pt x="55" y="425"/>
                    </a:cubicBezTo>
                    <a:cubicBezTo>
                      <a:pt x="55" y="425"/>
                      <a:pt x="56" y="424"/>
                      <a:pt x="56" y="424"/>
                    </a:cubicBezTo>
                    <a:cubicBezTo>
                      <a:pt x="56" y="424"/>
                      <a:pt x="56" y="424"/>
                      <a:pt x="56" y="424"/>
                    </a:cubicBezTo>
                    <a:cubicBezTo>
                      <a:pt x="57" y="424"/>
                      <a:pt x="57" y="425"/>
                      <a:pt x="58" y="426"/>
                    </a:cubicBezTo>
                    <a:cubicBezTo>
                      <a:pt x="58" y="426"/>
                      <a:pt x="57" y="427"/>
                      <a:pt x="57" y="428"/>
                    </a:cubicBezTo>
                    <a:moveTo>
                      <a:pt x="73" y="433"/>
                    </a:moveTo>
                    <a:cubicBezTo>
                      <a:pt x="72" y="432"/>
                      <a:pt x="72" y="430"/>
                      <a:pt x="72" y="429"/>
                    </a:cubicBezTo>
                    <a:cubicBezTo>
                      <a:pt x="72" y="427"/>
                      <a:pt x="73" y="425"/>
                      <a:pt x="74" y="424"/>
                    </a:cubicBezTo>
                    <a:cubicBezTo>
                      <a:pt x="74" y="425"/>
                      <a:pt x="74" y="427"/>
                      <a:pt x="75" y="431"/>
                    </a:cubicBezTo>
                    <a:cubicBezTo>
                      <a:pt x="75" y="431"/>
                      <a:pt x="74" y="432"/>
                      <a:pt x="73" y="433"/>
                    </a:cubicBezTo>
                    <a:moveTo>
                      <a:pt x="7" y="428"/>
                    </a:moveTo>
                    <a:cubicBezTo>
                      <a:pt x="6" y="428"/>
                      <a:pt x="6" y="428"/>
                      <a:pt x="6" y="428"/>
                    </a:cubicBezTo>
                    <a:cubicBezTo>
                      <a:pt x="6" y="428"/>
                      <a:pt x="5" y="426"/>
                      <a:pt x="5" y="424"/>
                    </a:cubicBezTo>
                    <a:cubicBezTo>
                      <a:pt x="6" y="424"/>
                      <a:pt x="8" y="423"/>
                      <a:pt x="9" y="423"/>
                    </a:cubicBezTo>
                    <a:cubicBezTo>
                      <a:pt x="9" y="423"/>
                      <a:pt x="9" y="423"/>
                      <a:pt x="9" y="423"/>
                    </a:cubicBezTo>
                    <a:cubicBezTo>
                      <a:pt x="9" y="423"/>
                      <a:pt x="10" y="425"/>
                      <a:pt x="10" y="427"/>
                    </a:cubicBezTo>
                    <a:cubicBezTo>
                      <a:pt x="9" y="427"/>
                      <a:pt x="8" y="428"/>
                      <a:pt x="7" y="428"/>
                    </a:cubicBezTo>
                    <a:moveTo>
                      <a:pt x="25" y="428"/>
                    </a:moveTo>
                    <a:cubicBezTo>
                      <a:pt x="25" y="428"/>
                      <a:pt x="25" y="428"/>
                      <a:pt x="25" y="428"/>
                    </a:cubicBezTo>
                    <a:cubicBezTo>
                      <a:pt x="24" y="428"/>
                      <a:pt x="23" y="426"/>
                      <a:pt x="21" y="425"/>
                    </a:cubicBezTo>
                    <a:cubicBezTo>
                      <a:pt x="22" y="424"/>
                      <a:pt x="23" y="423"/>
                      <a:pt x="24" y="422"/>
                    </a:cubicBezTo>
                    <a:cubicBezTo>
                      <a:pt x="25" y="423"/>
                      <a:pt x="26" y="424"/>
                      <a:pt x="27" y="425"/>
                    </a:cubicBezTo>
                    <a:cubicBezTo>
                      <a:pt x="26" y="426"/>
                      <a:pt x="26" y="428"/>
                      <a:pt x="25" y="428"/>
                    </a:cubicBezTo>
                    <a:moveTo>
                      <a:pt x="39" y="433"/>
                    </a:moveTo>
                    <a:cubicBezTo>
                      <a:pt x="39" y="432"/>
                      <a:pt x="38" y="430"/>
                      <a:pt x="38" y="428"/>
                    </a:cubicBezTo>
                    <a:cubicBezTo>
                      <a:pt x="39" y="425"/>
                      <a:pt x="39" y="421"/>
                      <a:pt x="40" y="418"/>
                    </a:cubicBezTo>
                    <a:cubicBezTo>
                      <a:pt x="41" y="420"/>
                      <a:pt x="43" y="423"/>
                      <a:pt x="44" y="425"/>
                    </a:cubicBezTo>
                    <a:cubicBezTo>
                      <a:pt x="43" y="428"/>
                      <a:pt x="41" y="430"/>
                      <a:pt x="39" y="433"/>
                    </a:cubicBezTo>
                    <a:moveTo>
                      <a:pt x="65" y="411"/>
                    </a:moveTo>
                    <a:cubicBezTo>
                      <a:pt x="65" y="410"/>
                      <a:pt x="64" y="409"/>
                      <a:pt x="64" y="409"/>
                    </a:cubicBezTo>
                    <a:cubicBezTo>
                      <a:pt x="64" y="408"/>
                      <a:pt x="64" y="407"/>
                      <a:pt x="64" y="407"/>
                    </a:cubicBezTo>
                    <a:cubicBezTo>
                      <a:pt x="64" y="407"/>
                      <a:pt x="64" y="407"/>
                      <a:pt x="64" y="407"/>
                    </a:cubicBezTo>
                    <a:cubicBezTo>
                      <a:pt x="65" y="407"/>
                      <a:pt x="66" y="408"/>
                      <a:pt x="66" y="409"/>
                    </a:cubicBezTo>
                    <a:cubicBezTo>
                      <a:pt x="65" y="411"/>
                      <a:pt x="65" y="411"/>
                      <a:pt x="65" y="411"/>
                    </a:cubicBezTo>
                    <a:moveTo>
                      <a:pt x="32" y="411"/>
                    </a:moveTo>
                    <a:cubicBezTo>
                      <a:pt x="31" y="411"/>
                      <a:pt x="31" y="409"/>
                      <a:pt x="30" y="409"/>
                    </a:cubicBezTo>
                    <a:cubicBezTo>
                      <a:pt x="31" y="407"/>
                      <a:pt x="32" y="406"/>
                      <a:pt x="33" y="405"/>
                    </a:cubicBezTo>
                    <a:cubicBezTo>
                      <a:pt x="34" y="407"/>
                      <a:pt x="35" y="408"/>
                      <a:pt x="36" y="409"/>
                    </a:cubicBezTo>
                    <a:cubicBezTo>
                      <a:pt x="34" y="410"/>
                      <a:pt x="33" y="411"/>
                      <a:pt x="32" y="411"/>
                    </a:cubicBezTo>
                    <a:cubicBezTo>
                      <a:pt x="32" y="411"/>
                      <a:pt x="32" y="411"/>
                      <a:pt x="32" y="411"/>
                    </a:cubicBezTo>
                    <a:moveTo>
                      <a:pt x="15" y="412"/>
                    </a:moveTo>
                    <a:cubicBezTo>
                      <a:pt x="14" y="410"/>
                      <a:pt x="14" y="407"/>
                      <a:pt x="13" y="405"/>
                    </a:cubicBezTo>
                    <a:cubicBezTo>
                      <a:pt x="13" y="403"/>
                      <a:pt x="14" y="402"/>
                      <a:pt x="15" y="400"/>
                    </a:cubicBezTo>
                    <a:cubicBezTo>
                      <a:pt x="16" y="403"/>
                      <a:pt x="17" y="406"/>
                      <a:pt x="18" y="409"/>
                    </a:cubicBezTo>
                    <a:cubicBezTo>
                      <a:pt x="18" y="410"/>
                      <a:pt x="17" y="411"/>
                      <a:pt x="15" y="412"/>
                    </a:cubicBezTo>
                    <a:moveTo>
                      <a:pt x="56" y="394"/>
                    </a:moveTo>
                    <a:cubicBezTo>
                      <a:pt x="56" y="394"/>
                      <a:pt x="56" y="393"/>
                      <a:pt x="55" y="392"/>
                    </a:cubicBezTo>
                    <a:cubicBezTo>
                      <a:pt x="56" y="391"/>
                      <a:pt x="56" y="391"/>
                      <a:pt x="57" y="390"/>
                    </a:cubicBezTo>
                    <a:cubicBezTo>
                      <a:pt x="58" y="392"/>
                      <a:pt x="58" y="392"/>
                      <a:pt x="58" y="392"/>
                    </a:cubicBezTo>
                    <a:cubicBezTo>
                      <a:pt x="57" y="393"/>
                      <a:pt x="57" y="393"/>
                      <a:pt x="56" y="394"/>
                    </a:cubicBezTo>
                    <a:cubicBezTo>
                      <a:pt x="56" y="394"/>
                      <a:pt x="56" y="394"/>
                      <a:pt x="56" y="394"/>
                    </a:cubicBezTo>
                    <a:moveTo>
                      <a:pt x="23" y="395"/>
                    </a:moveTo>
                    <a:cubicBezTo>
                      <a:pt x="22" y="393"/>
                      <a:pt x="22" y="393"/>
                      <a:pt x="22" y="393"/>
                    </a:cubicBezTo>
                    <a:cubicBezTo>
                      <a:pt x="22" y="391"/>
                      <a:pt x="23" y="390"/>
                      <a:pt x="23" y="389"/>
                    </a:cubicBezTo>
                    <a:cubicBezTo>
                      <a:pt x="23" y="390"/>
                      <a:pt x="24" y="390"/>
                      <a:pt x="24" y="391"/>
                    </a:cubicBezTo>
                    <a:cubicBezTo>
                      <a:pt x="24" y="392"/>
                      <a:pt x="23" y="393"/>
                      <a:pt x="23" y="395"/>
                    </a:cubicBezTo>
                    <a:moveTo>
                      <a:pt x="9" y="394"/>
                    </a:moveTo>
                    <a:cubicBezTo>
                      <a:pt x="9" y="394"/>
                      <a:pt x="8" y="393"/>
                      <a:pt x="8" y="393"/>
                    </a:cubicBezTo>
                    <a:cubicBezTo>
                      <a:pt x="8" y="391"/>
                      <a:pt x="9" y="390"/>
                      <a:pt x="9" y="389"/>
                    </a:cubicBezTo>
                    <a:cubicBezTo>
                      <a:pt x="10" y="391"/>
                      <a:pt x="10" y="391"/>
                      <a:pt x="10" y="391"/>
                    </a:cubicBezTo>
                    <a:cubicBezTo>
                      <a:pt x="10" y="392"/>
                      <a:pt x="9" y="393"/>
                      <a:pt x="9" y="394"/>
                    </a:cubicBezTo>
                    <a:moveTo>
                      <a:pt x="41" y="395"/>
                    </a:moveTo>
                    <a:cubicBezTo>
                      <a:pt x="41" y="395"/>
                      <a:pt x="41" y="394"/>
                      <a:pt x="41" y="394"/>
                    </a:cubicBezTo>
                    <a:cubicBezTo>
                      <a:pt x="40" y="392"/>
                      <a:pt x="39" y="389"/>
                      <a:pt x="39" y="386"/>
                    </a:cubicBezTo>
                    <a:cubicBezTo>
                      <a:pt x="39" y="386"/>
                      <a:pt x="40" y="385"/>
                      <a:pt x="40" y="384"/>
                    </a:cubicBezTo>
                    <a:cubicBezTo>
                      <a:pt x="41" y="387"/>
                      <a:pt x="43" y="389"/>
                      <a:pt x="44" y="392"/>
                    </a:cubicBezTo>
                    <a:cubicBezTo>
                      <a:pt x="43" y="393"/>
                      <a:pt x="42" y="395"/>
                      <a:pt x="41" y="395"/>
                    </a:cubicBezTo>
                    <a:moveTo>
                      <a:pt x="50" y="378"/>
                    </a:moveTo>
                    <a:cubicBezTo>
                      <a:pt x="50" y="378"/>
                      <a:pt x="50" y="378"/>
                      <a:pt x="50" y="378"/>
                    </a:cubicBezTo>
                    <a:cubicBezTo>
                      <a:pt x="49" y="376"/>
                      <a:pt x="48" y="374"/>
                      <a:pt x="47" y="372"/>
                    </a:cubicBezTo>
                    <a:cubicBezTo>
                      <a:pt x="47" y="372"/>
                      <a:pt x="48" y="369"/>
                      <a:pt x="49" y="368"/>
                    </a:cubicBezTo>
                    <a:cubicBezTo>
                      <a:pt x="50" y="370"/>
                      <a:pt x="51" y="372"/>
                      <a:pt x="53" y="375"/>
                    </a:cubicBezTo>
                    <a:cubicBezTo>
                      <a:pt x="52" y="376"/>
                      <a:pt x="51" y="378"/>
                      <a:pt x="50" y="378"/>
                    </a:cubicBezTo>
                    <a:moveTo>
                      <a:pt x="35" y="378"/>
                    </a:moveTo>
                    <a:cubicBezTo>
                      <a:pt x="35" y="378"/>
                      <a:pt x="35" y="378"/>
                      <a:pt x="34" y="378"/>
                    </a:cubicBezTo>
                    <a:cubicBezTo>
                      <a:pt x="34" y="377"/>
                      <a:pt x="32" y="376"/>
                      <a:pt x="31" y="374"/>
                    </a:cubicBezTo>
                    <a:cubicBezTo>
                      <a:pt x="36" y="372"/>
                      <a:pt x="30" y="357"/>
                      <a:pt x="36" y="355"/>
                    </a:cubicBezTo>
                    <a:cubicBezTo>
                      <a:pt x="37" y="355"/>
                      <a:pt x="39" y="352"/>
                      <a:pt x="41" y="352"/>
                    </a:cubicBezTo>
                    <a:cubicBezTo>
                      <a:pt x="41" y="352"/>
                      <a:pt x="41" y="352"/>
                      <a:pt x="41" y="352"/>
                    </a:cubicBezTo>
                    <a:cubicBezTo>
                      <a:pt x="42" y="353"/>
                      <a:pt x="44" y="357"/>
                      <a:pt x="44" y="360"/>
                    </a:cubicBezTo>
                    <a:cubicBezTo>
                      <a:pt x="46" y="374"/>
                      <a:pt x="44" y="378"/>
                      <a:pt x="35" y="378"/>
                    </a:cubicBezTo>
                    <a:moveTo>
                      <a:pt x="74" y="356"/>
                    </a:moveTo>
                    <a:cubicBezTo>
                      <a:pt x="73" y="354"/>
                      <a:pt x="73" y="353"/>
                      <a:pt x="73" y="352"/>
                    </a:cubicBezTo>
                    <a:cubicBezTo>
                      <a:pt x="73" y="351"/>
                      <a:pt x="73" y="351"/>
                      <a:pt x="74" y="350"/>
                    </a:cubicBezTo>
                    <a:cubicBezTo>
                      <a:pt x="74" y="351"/>
                      <a:pt x="74" y="352"/>
                      <a:pt x="74" y="354"/>
                    </a:cubicBezTo>
                    <a:cubicBezTo>
                      <a:pt x="75" y="354"/>
                      <a:pt x="74" y="355"/>
                      <a:pt x="74" y="356"/>
                    </a:cubicBezTo>
                    <a:moveTo>
                      <a:pt x="57" y="356"/>
                    </a:moveTo>
                    <a:cubicBezTo>
                      <a:pt x="57" y="354"/>
                      <a:pt x="56" y="353"/>
                      <a:pt x="56" y="352"/>
                    </a:cubicBezTo>
                    <a:cubicBezTo>
                      <a:pt x="56" y="351"/>
                      <a:pt x="57" y="351"/>
                      <a:pt x="57" y="350"/>
                    </a:cubicBezTo>
                    <a:cubicBezTo>
                      <a:pt x="57" y="351"/>
                      <a:pt x="58" y="352"/>
                      <a:pt x="58" y="354"/>
                    </a:cubicBezTo>
                    <a:cubicBezTo>
                      <a:pt x="58" y="354"/>
                      <a:pt x="57" y="355"/>
                      <a:pt x="57" y="356"/>
                    </a:cubicBezTo>
                    <a:moveTo>
                      <a:pt x="6" y="361"/>
                    </a:moveTo>
                    <a:cubicBezTo>
                      <a:pt x="6" y="359"/>
                      <a:pt x="5" y="356"/>
                      <a:pt x="5" y="354"/>
                    </a:cubicBezTo>
                    <a:cubicBezTo>
                      <a:pt x="5" y="353"/>
                      <a:pt x="6" y="351"/>
                      <a:pt x="7" y="349"/>
                    </a:cubicBezTo>
                    <a:cubicBezTo>
                      <a:pt x="7" y="352"/>
                      <a:pt x="8" y="354"/>
                      <a:pt x="8" y="357"/>
                    </a:cubicBezTo>
                    <a:cubicBezTo>
                      <a:pt x="8" y="358"/>
                      <a:pt x="7" y="359"/>
                      <a:pt x="6" y="361"/>
                    </a:cubicBezTo>
                    <a:moveTo>
                      <a:pt x="49" y="345"/>
                    </a:moveTo>
                    <a:cubicBezTo>
                      <a:pt x="48" y="345"/>
                      <a:pt x="48" y="343"/>
                      <a:pt x="48" y="341"/>
                    </a:cubicBezTo>
                    <a:cubicBezTo>
                      <a:pt x="48" y="340"/>
                      <a:pt x="49" y="339"/>
                      <a:pt x="50" y="339"/>
                    </a:cubicBezTo>
                    <a:cubicBezTo>
                      <a:pt x="50" y="339"/>
                      <a:pt x="50" y="339"/>
                      <a:pt x="50" y="339"/>
                    </a:cubicBezTo>
                    <a:cubicBezTo>
                      <a:pt x="51" y="339"/>
                      <a:pt x="51" y="341"/>
                      <a:pt x="52" y="342"/>
                    </a:cubicBezTo>
                    <a:cubicBezTo>
                      <a:pt x="51" y="343"/>
                      <a:pt x="51" y="344"/>
                      <a:pt x="49" y="345"/>
                    </a:cubicBezTo>
                    <a:moveTo>
                      <a:pt x="15" y="344"/>
                    </a:moveTo>
                    <a:cubicBezTo>
                      <a:pt x="15" y="344"/>
                      <a:pt x="15" y="344"/>
                      <a:pt x="15" y="344"/>
                    </a:cubicBezTo>
                    <a:cubicBezTo>
                      <a:pt x="15" y="344"/>
                      <a:pt x="14" y="342"/>
                      <a:pt x="14" y="340"/>
                    </a:cubicBezTo>
                    <a:cubicBezTo>
                      <a:pt x="15" y="340"/>
                      <a:pt x="16" y="339"/>
                      <a:pt x="18" y="339"/>
                    </a:cubicBezTo>
                    <a:cubicBezTo>
                      <a:pt x="18" y="339"/>
                      <a:pt x="18" y="339"/>
                      <a:pt x="18" y="339"/>
                    </a:cubicBezTo>
                    <a:cubicBezTo>
                      <a:pt x="18" y="339"/>
                      <a:pt x="18" y="341"/>
                      <a:pt x="19" y="343"/>
                    </a:cubicBezTo>
                    <a:cubicBezTo>
                      <a:pt x="18" y="343"/>
                      <a:pt x="16" y="344"/>
                      <a:pt x="15" y="344"/>
                    </a:cubicBezTo>
                    <a:moveTo>
                      <a:pt x="34" y="344"/>
                    </a:moveTo>
                    <a:cubicBezTo>
                      <a:pt x="34" y="343"/>
                      <a:pt x="34" y="342"/>
                      <a:pt x="34" y="340"/>
                    </a:cubicBezTo>
                    <a:cubicBezTo>
                      <a:pt x="34" y="340"/>
                      <a:pt x="34" y="339"/>
                      <a:pt x="35" y="339"/>
                    </a:cubicBezTo>
                    <a:cubicBezTo>
                      <a:pt x="35" y="340"/>
                      <a:pt x="35" y="341"/>
                      <a:pt x="35" y="342"/>
                    </a:cubicBezTo>
                    <a:cubicBezTo>
                      <a:pt x="34" y="344"/>
                      <a:pt x="34" y="344"/>
                      <a:pt x="34" y="344"/>
                    </a:cubicBezTo>
                    <a:moveTo>
                      <a:pt x="66" y="344"/>
                    </a:moveTo>
                    <a:cubicBezTo>
                      <a:pt x="66" y="344"/>
                      <a:pt x="66" y="344"/>
                      <a:pt x="66" y="344"/>
                    </a:cubicBezTo>
                    <a:cubicBezTo>
                      <a:pt x="65" y="342"/>
                      <a:pt x="65" y="339"/>
                      <a:pt x="64" y="336"/>
                    </a:cubicBezTo>
                    <a:cubicBezTo>
                      <a:pt x="64" y="336"/>
                      <a:pt x="65" y="335"/>
                      <a:pt x="66" y="334"/>
                    </a:cubicBezTo>
                    <a:cubicBezTo>
                      <a:pt x="67" y="337"/>
                      <a:pt x="68" y="339"/>
                      <a:pt x="69" y="342"/>
                    </a:cubicBezTo>
                    <a:cubicBezTo>
                      <a:pt x="68" y="342"/>
                      <a:pt x="67" y="344"/>
                      <a:pt x="66" y="344"/>
                    </a:cubicBezTo>
                    <a:moveTo>
                      <a:pt x="56" y="326"/>
                    </a:moveTo>
                    <a:cubicBezTo>
                      <a:pt x="56" y="326"/>
                      <a:pt x="56" y="325"/>
                      <a:pt x="56" y="325"/>
                    </a:cubicBezTo>
                    <a:cubicBezTo>
                      <a:pt x="56" y="324"/>
                      <a:pt x="57" y="323"/>
                      <a:pt x="57" y="323"/>
                    </a:cubicBezTo>
                    <a:cubicBezTo>
                      <a:pt x="58" y="325"/>
                      <a:pt x="58" y="325"/>
                      <a:pt x="58" y="325"/>
                    </a:cubicBezTo>
                    <a:cubicBezTo>
                      <a:pt x="58" y="325"/>
                      <a:pt x="57" y="326"/>
                      <a:pt x="56" y="326"/>
                    </a:cubicBezTo>
                    <a:cubicBezTo>
                      <a:pt x="56" y="326"/>
                      <a:pt x="56" y="326"/>
                      <a:pt x="56" y="326"/>
                    </a:cubicBezTo>
                    <a:moveTo>
                      <a:pt x="24" y="327"/>
                    </a:moveTo>
                    <a:cubicBezTo>
                      <a:pt x="24" y="327"/>
                      <a:pt x="24" y="327"/>
                      <a:pt x="23" y="327"/>
                    </a:cubicBezTo>
                    <a:cubicBezTo>
                      <a:pt x="23" y="327"/>
                      <a:pt x="23" y="325"/>
                      <a:pt x="22" y="324"/>
                    </a:cubicBezTo>
                    <a:cubicBezTo>
                      <a:pt x="24" y="323"/>
                      <a:pt x="25" y="322"/>
                      <a:pt x="26" y="322"/>
                    </a:cubicBezTo>
                    <a:cubicBezTo>
                      <a:pt x="26" y="322"/>
                      <a:pt x="26" y="322"/>
                      <a:pt x="26" y="322"/>
                    </a:cubicBezTo>
                    <a:cubicBezTo>
                      <a:pt x="26" y="322"/>
                      <a:pt x="27" y="324"/>
                      <a:pt x="27" y="326"/>
                    </a:cubicBezTo>
                    <a:cubicBezTo>
                      <a:pt x="26" y="327"/>
                      <a:pt x="25" y="327"/>
                      <a:pt x="24" y="327"/>
                    </a:cubicBezTo>
                    <a:moveTo>
                      <a:pt x="41" y="332"/>
                    </a:moveTo>
                    <a:cubicBezTo>
                      <a:pt x="40" y="330"/>
                      <a:pt x="39" y="327"/>
                      <a:pt x="39" y="325"/>
                    </a:cubicBezTo>
                    <a:cubicBezTo>
                      <a:pt x="39" y="322"/>
                      <a:pt x="40" y="320"/>
                      <a:pt x="41" y="317"/>
                    </a:cubicBezTo>
                    <a:cubicBezTo>
                      <a:pt x="44" y="324"/>
                      <a:pt x="44" y="324"/>
                      <a:pt x="44" y="324"/>
                    </a:cubicBezTo>
                    <a:cubicBezTo>
                      <a:pt x="41" y="332"/>
                      <a:pt x="41" y="332"/>
                      <a:pt x="41" y="332"/>
                    </a:cubicBezTo>
                    <a:moveTo>
                      <a:pt x="9" y="332"/>
                    </a:moveTo>
                    <a:cubicBezTo>
                      <a:pt x="8" y="329"/>
                      <a:pt x="5" y="326"/>
                      <a:pt x="6" y="324"/>
                    </a:cubicBezTo>
                    <a:cubicBezTo>
                      <a:pt x="6" y="321"/>
                      <a:pt x="8" y="319"/>
                      <a:pt x="9" y="316"/>
                    </a:cubicBezTo>
                    <a:cubicBezTo>
                      <a:pt x="10" y="319"/>
                      <a:pt x="11" y="321"/>
                      <a:pt x="11" y="324"/>
                    </a:cubicBezTo>
                    <a:cubicBezTo>
                      <a:pt x="10" y="329"/>
                      <a:pt x="9" y="331"/>
                      <a:pt x="9" y="332"/>
                    </a:cubicBezTo>
                    <a:moveTo>
                      <a:pt x="16" y="315"/>
                    </a:moveTo>
                    <a:cubicBezTo>
                      <a:pt x="17" y="313"/>
                      <a:pt x="18" y="312"/>
                      <a:pt x="18" y="312"/>
                    </a:cubicBezTo>
                    <a:cubicBezTo>
                      <a:pt x="18" y="312"/>
                      <a:pt x="19" y="313"/>
                      <a:pt x="19" y="313"/>
                    </a:cubicBezTo>
                    <a:cubicBezTo>
                      <a:pt x="18" y="314"/>
                      <a:pt x="17" y="314"/>
                      <a:pt x="16" y="315"/>
                    </a:cubicBezTo>
                    <a:moveTo>
                      <a:pt x="13" y="316"/>
                    </a:moveTo>
                    <a:cubicBezTo>
                      <a:pt x="13" y="316"/>
                      <a:pt x="12" y="314"/>
                      <a:pt x="11" y="313"/>
                    </a:cubicBezTo>
                    <a:cubicBezTo>
                      <a:pt x="12" y="312"/>
                      <a:pt x="14" y="311"/>
                      <a:pt x="15" y="310"/>
                    </a:cubicBezTo>
                    <a:cubicBezTo>
                      <a:pt x="15" y="312"/>
                      <a:pt x="14" y="314"/>
                      <a:pt x="14" y="316"/>
                    </a:cubicBezTo>
                    <a:cubicBezTo>
                      <a:pt x="14" y="316"/>
                      <a:pt x="14" y="316"/>
                      <a:pt x="13" y="316"/>
                    </a:cubicBezTo>
                    <a:cubicBezTo>
                      <a:pt x="13" y="316"/>
                      <a:pt x="13" y="316"/>
                      <a:pt x="13" y="316"/>
                    </a:cubicBezTo>
                    <a:moveTo>
                      <a:pt x="54" y="313"/>
                    </a:moveTo>
                    <a:cubicBezTo>
                      <a:pt x="50" y="310"/>
                      <a:pt x="48" y="310"/>
                      <a:pt x="47" y="308"/>
                    </a:cubicBezTo>
                    <a:cubicBezTo>
                      <a:pt x="47" y="307"/>
                      <a:pt x="48" y="303"/>
                      <a:pt x="48" y="301"/>
                    </a:cubicBezTo>
                    <a:cubicBezTo>
                      <a:pt x="49" y="302"/>
                      <a:pt x="50" y="303"/>
                      <a:pt x="51" y="304"/>
                    </a:cubicBezTo>
                    <a:cubicBezTo>
                      <a:pt x="52" y="305"/>
                      <a:pt x="52" y="307"/>
                      <a:pt x="54" y="313"/>
                    </a:cubicBezTo>
                    <a:moveTo>
                      <a:pt x="33" y="310"/>
                    </a:moveTo>
                    <a:cubicBezTo>
                      <a:pt x="33" y="310"/>
                      <a:pt x="33" y="310"/>
                      <a:pt x="33" y="310"/>
                    </a:cubicBezTo>
                    <a:cubicBezTo>
                      <a:pt x="32" y="309"/>
                      <a:pt x="31" y="306"/>
                      <a:pt x="30" y="303"/>
                    </a:cubicBezTo>
                    <a:cubicBezTo>
                      <a:pt x="32" y="302"/>
                      <a:pt x="33" y="300"/>
                      <a:pt x="35" y="300"/>
                    </a:cubicBezTo>
                    <a:cubicBezTo>
                      <a:pt x="35" y="300"/>
                      <a:pt x="35" y="300"/>
                      <a:pt x="35" y="300"/>
                    </a:cubicBezTo>
                    <a:cubicBezTo>
                      <a:pt x="35" y="300"/>
                      <a:pt x="36" y="301"/>
                      <a:pt x="36" y="304"/>
                    </a:cubicBezTo>
                    <a:cubicBezTo>
                      <a:pt x="34" y="309"/>
                      <a:pt x="34" y="310"/>
                      <a:pt x="33" y="310"/>
                    </a:cubicBezTo>
                    <a:moveTo>
                      <a:pt x="24" y="299"/>
                    </a:moveTo>
                    <a:cubicBezTo>
                      <a:pt x="23" y="297"/>
                      <a:pt x="22" y="294"/>
                      <a:pt x="22" y="294"/>
                    </a:cubicBezTo>
                    <a:cubicBezTo>
                      <a:pt x="23" y="292"/>
                      <a:pt x="24" y="290"/>
                      <a:pt x="26" y="288"/>
                    </a:cubicBezTo>
                    <a:cubicBezTo>
                      <a:pt x="26" y="288"/>
                      <a:pt x="26" y="288"/>
                      <a:pt x="26" y="288"/>
                    </a:cubicBezTo>
                    <a:cubicBezTo>
                      <a:pt x="26" y="288"/>
                      <a:pt x="27" y="290"/>
                      <a:pt x="28" y="291"/>
                    </a:cubicBezTo>
                    <a:cubicBezTo>
                      <a:pt x="27" y="294"/>
                      <a:pt x="25" y="296"/>
                      <a:pt x="24" y="299"/>
                    </a:cubicBezTo>
                    <a:moveTo>
                      <a:pt x="7" y="294"/>
                    </a:moveTo>
                    <a:cubicBezTo>
                      <a:pt x="6" y="293"/>
                      <a:pt x="6" y="292"/>
                      <a:pt x="6" y="292"/>
                    </a:cubicBezTo>
                    <a:cubicBezTo>
                      <a:pt x="6" y="291"/>
                      <a:pt x="6" y="289"/>
                      <a:pt x="7" y="288"/>
                    </a:cubicBezTo>
                    <a:cubicBezTo>
                      <a:pt x="7" y="289"/>
                      <a:pt x="7" y="289"/>
                      <a:pt x="8" y="290"/>
                    </a:cubicBezTo>
                    <a:cubicBezTo>
                      <a:pt x="7" y="291"/>
                      <a:pt x="7" y="293"/>
                      <a:pt x="7" y="294"/>
                    </a:cubicBezTo>
                    <a:moveTo>
                      <a:pt x="40" y="300"/>
                    </a:moveTo>
                    <a:cubicBezTo>
                      <a:pt x="40" y="300"/>
                      <a:pt x="39" y="300"/>
                      <a:pt x="39" y="300"/>
                    </a:cubicBezTo>
                    <a:cubicBezTo>
                      <a:pt x="42" y="289"/>
                      <a:pt x="43" y="287"/>
                      <a:pt x="44" y="287"/>
                    </a:cubicBezTo>
                    <a:cubicBezTo>
                      <a:pt x="44" y="287"/>
                      <a:pt x="44" y="287"/>
                      <a:pt x="44" y="288"/>
                    </a:cubicBezTo>
                    <a:cubicBezTo>
                      <a:pt x="45" y="295"/>
                      <a:pt x="43" y="300"/>
                      <a:pt x="40" y="300"/>
                    </a:cubicBezTo>
                    <a:moveTo>
                      <a:pt x="38" y="300"/>
                    </a:moveTo>
                    <a:cubicBezTo>
                      <a:pt x="38" y="299"/>
                      <a:pt x="38" y="299"/>
                      <a:pt x="37" y="299"/>
                    </a:cubicBezTo>
                    <a:cubicBezTo>
                      <a:pt x="37" y="299"/>
                      <a:pt x="36" y="298"/>
                      <a:pt x="36" y="297"/>
                    </a:cubicBezTo>
                    <a:cubicBezTo>
                      <a:pt x="36" y="291"/>
                      <a:pt x="39" y="283"/>
                      <a:pt x="43" y="283"/>
                    </a:cubicBezTo>
                    <a:cubicBezTo>
                      <a:pt x="43" y="283"/>
                      <a:pt x="43" y="283"/>
                      <a:pt x="43" y="283"/>
                    </a:cubicBezTo>
                    <a:cubicBezTo>
                      <a:pt x="41" y="290"/>
                      <a:pt x="39" y="296"/>
                      <a:pt x="38" y="300"/>
                    </a:cubicBezTo>
                    <a:moveTo>
                      <a:pt x="66" y="276"/>
                    </a:moveTo>
                    <a:cubicBezTo>
                      <a:pt x="65" y="276"/>
                      <a:pt x="65" y="275"/>
                      <a:pt x="64" y="274"/>
                    </a:cubicBezTo>
                    <a:cubicBezTo>
                      <a:pt x="65" y="274"/>
                      <a:pt x="65" y="273"/>
                      <a:pt x="65" y="273"/>
                    </a:cubicBezTo>
                    <a:cubicBezTo>
                      <a:pt x="65" y="273"/>
                      <a:pt x="65" y="273"/>
                      <a:pt x="65" y="273"/>
                    </a:cubicBezTo>
                    <a:cubicBezTo>
                      <a:pt x="66" y="273"/>
                      <a:pt x="66" y="274"/>
                      <a:pt x="67" y="274"/>
                    </a:cubicBezTo>
                    <a:cubicBezTo>
                      <a:pt x="66" y="276"/>
                      <a:pt x="66" y="276"/>
                      <a:pt x="66" y="276"/>
                    </a:cubicBezTo>
                    <a:moveTo>
                      <a:pt x="34" y="282"/>
                    </a:moveTo>
                    <a:cubicBezTo>
                      <a:pt x="33" y="279"/>
                      <a:pt x="31" y="277"/>
                      <a:pt x="31" y="274"/>
                    </a:cubicBezTo>
                    <a:cubicBezTo>
                      <a:pt x="31" y="272"/>
                      <a:pt x="33" y="269"/>
                      <a:pt x="34" y="267"/>
                    </a:cubicBezTo>
                    <a:cubicBezTo>
                      <a:pt x="35" y="269"/>
                      <a:pt x="36" y="271"/>
                      <a:pt x="37" y="274"/>
                    </a:cubicBezTo>
                    <a:cubicBezTo>
                      <a:pt x="36" y="277"/>
                      <a:pt x="35" y="280"/>
                      <a:pt x="34" y="282"/>
                    </a:cubicBezTo>
                    <a:moveTo>
                      <a:pt x="52" y="277"/>
                    </a:moveTo>
                    <a:cubicBezTo>
                      <a:pt x="52" y="277"/>
                      <a:pt x="51" y="277"/>
                      <a:pt x="51" y="277"/>
                    </a:cubicBezTo>
                    <a:cubicBezTo>
                      <a:pt x="50" y="276"/>
                      <a:pt x="48" y="275"/>
                      <a:pt x="48" y="273"/>
                    </a:cubicBezTo>
                    <a:cubicBezTo>
                      <a:pt x="47" y="272"/>
                      <a:pt x="48" y="268"/>
                      <a:pt x="49" y="266"/>
                    </a:cubicBezTo>
                    <a:cubicBezTo>
                      <a:pt x="50" y="268"/>
                      <a:pt x="51" y="271"/>
                      <a:pt x="53" y="274"/>
                    </a:cubicBezTo>
                    <a:cubicBezTo>
                      <a:pt x="52" y="275"/>
                      <a:pt x="52" y="277"/>
                      <a:pt x="52" y="277"/>
                    </a:cubicBezTo>
                    <a:moveTo>
                      <a:pt x="57" y="260"/>
                    </a:moveTo>
                    <a:cubicBezTo>
                      <a:pt x="56" y="258"/>
                      <a:pt x="56" y="258"/>
                      <a:pt x="56" y="258"/>
                    </a:cubicBezTo>
                    <a:cubicBezTo>
                      <a:pt x="57" y="257"/>
                      <a:pt x="57" y="256"/>
                      <a:pt x="57" y="255"/>
                    </a:cubicBezTo>
                    <a:cubicBezTo>
                      <a:pt x="58" y="255"/>
                      <a:pt x="58" y="256"/>
                      <a:pt x="58" y="257"/>
                    </a:cubicBezTo>
                    <a:cubicBezTo>
                      <a:pt x="58" y="258"/>
                      <a:pt x="58" y="259"/>
                      <a:pt x="57" y="260"/>
                    </a:cubicBezTo>
                    <a:moveTo>
                      <a:pt x="6" y="265"/>
                    </a:moveTo>
                    <a:cubicBezTo>
                      <a:pt x="6" y="262"/>
                      <a:pt x="6" y="260"/>
                      <a:pt x="5" y="256"/>
                    </a:cubicBezTo>
                    <a:cubicBezTo>
                      <a:pt x="6" y="254"/>
                      <a:pt x="7" y="252"/>
                      <a:pt x="7" y="250"/>
                    </a:cubicBezTo>
                    <a:cubicBezTo>
                      <a:pt x="8" y="252"/>
                      <a:pt x="8" y="255"/>
                      <a:pt x="8" y="257"/>
                    </a:cubicBezTo>
                    <a:cubicBezTo>
                      <a:pt x="8" y="260"/>
                      <a:pt x="7" y="262"/>
                      <a:pt x="6" y="265"/>
                    </a:cubicBezTo>
                    <a:moveTo>
                      <a:pt x="43" y="260"/>
                    </a:moveTo>
                    <a:cubicBezTo>
                      <a:pt x="43" y="260"/>
                      <a:pt x="43" y="260"/>
                      <a:pt x="43" y="260"/>
                    </a:cubicBezTo>
                    <a:cubicBezTo>
                      <a:pt x="42" y="259"/>
                      <a:pt x="40" y="258"/>
                      <a:pt x="39" y="256"/>
                    </a:cubicBezTo>
                    <a:cubicBezTo>
                      <a:pt x="39" y="255"/>
                      <a:pt x="40" y="252"/>
                      <a:pt x="40" y="249"/>
                    </a:cubicBezTo>
                    <a:cubicBezTo>
                      <a:pt x="42" y="252"/>
                      <a:pt x="43" y="254"/>
                      <a:pt x="44" y="257"/>
                    </a:cubicBezTo>
                    <a:cubicBezTo>
                      <a:pt x="44" y="258"/>
                      <a:pt x="43" y="260"/>
                      <a:pt x="43" y="260"/>
                    </a:cubicBezTo>
                    <a:moveTo>
                      <a:pt x="66" y="244"/>
                    </a:moveTo>
                    <a:cubicBezTo>
                      <a:pt x="65" y="242"/>
                      <a:pt x="65" y="241"/>
                      <a:pt x="65" y="240"/>
                    </a:cubicBezTo>
                    <a:cubicBezTo>
                      <a:pt x="65" y="239"/>
                      <a:pt x="65" y="239"/>
                      <a:pt x="66" y="238"/>
                    </a:cubicBezTo>
                    <a:cubicBezTo>
                      <a:pt x="66" y="239"/>
                      <a:pt x="67" y="240"/>
                      <a:pt x="67" y="242"/>
                    </a:cubicBezTo>
                    <a:cubicBezTo>
                      <a:pt x="67" y="242"/>
                      <a:pt x="66" y="243"/>
                      <a:pt x="66" y="244"/>
                    </a:cubicBezTo>
                    <a:moveTo>
                      <a:pt x="15" y="243"/>
                    </a:moveTo>
                    <a:cubicBezTo>
                      <a:pt x="15" y="242"/>
                      <a:pt x="15" y="241"/>
                      <a:pt x="15" y="240"/>
                    </a:cubicBezTo>
                    <a:cubicBezTo>
                      <a:pt x="14" y="239"/>
                      <a:pt x="15" y="238"/>
                      <a:pt x="15" y="238"/>
                    </a:cubicBezTo>
                    <a:cubicBezTo>
                      <a:pt x="16" y="239"/>
                      <a:pt x="16" y="240"/>
                      <a:pt x="16" y="241"/>
                    </a:cubicBezTo>
                    <a:cubicBezTo>
                      <a:pt x="15" y="243"/>
                      <a:pt x="15" y="243"/>
                      <a:pt x="15" y="243"/>
                    </a:cubicBezTo>
                    <a:moveTo>
                      <a:pt x="49" y="243"/>
                    </a:moveTo>
                    <a:cubicBezTo>
                      <a:pt x="49" y="241"/>
                      <a:pt x="48" y="240"/>
                      <a:pt x="48" y="238"/>
                    </a:cubicBezTo>
                    <a:cubicBezTo>
                      <a:pt x="48" y="237"/>
                      <a:pt x="48" y="235"/>
                      <a:pt x="49" y="233"/>
                    </a:cubicBezTo>
                    <a:cubicBezTo>
                      <a:pt x="50" y="234"/>
                      <a:pt x="51" y="235"/>
                      <a:pt x="51" y="235"/>
                    </a:cubicBezTo>
                    <a:cubicBezTo>
                      <a:pt x="50" y="240"/>
                      <a:pt x="50" y="241"/>
                      <a:pt x="49" y="243"/>
                    </a:cubicBezTo>
                    <a:moveTo>
                      <a:pt x="55" y="227"/>
                    </a:moveTo>
                    <a:cubicBezTo>
                      <a:pt x="54" y="226"/>
                      <a:pt x="54" y="224"/>
                      <a:pt x="54" y="223"/>
                    </a:cubicBezTo>
                    <a:cubicBezTo>
                      <a:pt x="55" y="221"/>
                      <a:pt x="55" y="221"/>
                      <a:pt x="55" y="221"/>
                    </a:cubicBezTo>
                    <a:cubicBezTo>
                      <a:pt x="55" y="222"/>
                      <a:pt x="55" y="224"/>
                      <a:pt x="56" y="225"/>
                    </a:cubicBezTo>
                    <a:cubicBezTo>
                      <a:pt x="56" y="225"/>
                      <a:pt x="55" y="226"/>
                      <a:pt x="55" y="227"/>
                    </a:cubicBezTo>
                    <a:moveTo>
                      <a:pt x="24" y="227"/>
                    </a:moveTo>
                    <a:cubicBezTo>
                      <a:pt x="24" y="225"/>
                      <a:pt x="23" y="224"/>
                      <a:pt x="23" y="223"/>
                    </a:cubicBezTo>
                    <a:cubicBezTo>
                      <a:pt x="24" y="221"/>
                      <a:pt x="24" y="221"/>
                      <a:pt x="24" y="221"/>
                    </a:cubicBezTo>
                    <a:cubicBezTo>
                      <a:pt x="24" y="222"/>
                      <a:pt x="25" y="224"/>
                      <a:pt x="25" y="225"/>
                    </a:cubicBezTo>
                    <a:cubicBezTo>
                      <a:pt x="25" y="225"/>
                      <a:pt x="24" y="226"/>
                      <a:pt x="24" y="227"/>
                    </a:cubicBezTo>
                    <a:moveTo>
                      <a:pt x="8" y="231"/>
                    </a:moveTo>
                    <a:cubicBezTo>
                      <a:pt x="8" y="231"/>
                      <a:pt x="8" y="231"/>
                      <a:pt x="8" y="230"/>
                    </a:cubicBezTo>
                    <a:cubicBezTo>
                      <a:pt x="6" y="230"/>
                      <a:pt x="5" y="226"/>
                      <a:pt x="3" y="224"/>
                    </a:cubicBezTo>
                    <a:cubicBezTo>
                      <a:pt x="4" y="221"/>
                      <a:pt x="5" y="217"/>
                      <a:pt x="7" y="216"/>
                    </a:cubicBezTo>
                    <a:cubicBezTo>
                      <a:pt x="7" y="216"/>
                      <a:pt x="7" y="216"/>
                      <a:pt x="7" y="216"/>
                    </a:cubicBezTo>
                    <a:cubicBezTo>
                      <a:pt x="8" y="216"/>
                      <a:pt x="10" y="221"/>
                      <a:pt x="13" y="226"/>
                    </a:cubicBezTo>
                    <a:cubicBezTo>
                      <a:pt x="11" y="228"/>
                      <a:pt x="9" y="231"/>
                      <a:pt x="8" y="231"/>
                    </a:cubicBezTo>
                    <a:moveTo>
                      <a:pt x="66" y="209"/>
                    </a:moveTo>
                    <a:cubicBezTo>
                      <a:pt x="66" y="209"/>
                      <a:pt x="66" y="209"/>
                      <a:pt x="66" y="209"/>
                    </a:cubicBezTo>
                    <a:cubicBezTo>
                      <a:pt x="66" y="209"/>
                      <a:pt x="65" y="208"/>
                      <a:pt x="65" y="207"/>
                    </a:cubicBezTo>
                    <a:cubicBezTo>
                      <a:pt x="66" y="205"/>
                      <a:pt x="66" y="205"/>
                      <a:pt x="66" y="205"/>
                    </a:cubicBezTo>
                    <a:cubicBezTo>
                      <a:pt x="66" y="206"/>
                      <a:pt x="67" y="207"/>
                      <a:pt x="67" y="207"/>
                    </a:cubicBezTo>
                    <a:cubicBezTo>
                      <a:pt x="67" y="208"/>
                      <a:pt x="67" y="209"/>
                      <a:pt x="66" y="209"/>
                    </a:cubicBezTo>
                    <a:moveTo>
                      <a:pt x="49" y="197"/>
                    </a:moveTo>
                    <a:cubicBezTo>
                      <a:pt x="49" y="197"/>
                      <a:pt x="49" y="197"/>
                      <a:pt x="50" y="197"/>
                    </a:cubicBezTo>
                    <a:cubicBezTo>
                      <a:pt x="51" y="196"/>
                      <a:pt x="52" y="195"/>
                      <a:pt x="52" y="193"/>
                    </a:cubicBezTo>
                    <a:cubicBezTo>
                      <a:pt x="54" y="193"/>
                      <a:pt x="55" y="193"/>
                      <a:pt x="56" y="193"/>
                    </a:cubicBezTo>
                    <a:cubicBezTo>
                      <a:pt x="59" y="192"/>
                      <a:pt x="60" y="192"/>
                      <a:pt x="61" y="192"/>
                    </a:cubicBezTo>
                    <a:cubicBezTo>
                      <a:pt x="61" y="192"/>
                      <a:pt x="61" y="192"/>
                      <a:pt x="61" y="192"/>
                    </a:cubicBezTo>
                    <a:cubicBezTo>
                      <a:pt x="57" y="193"/>
                      <a:pt x="55" y="197"/>
                      <a:pt x="56" y="205"/>
                    </a:cubicBezTo>
                    <a:cubicBezTo>
                      <a:pt x="57" y="211"/>
                      <a:pt x="56" y="216"/>
                      <a:pt x="53" y="216"/>
                    </a:cubicBezTo>
                    <a:cubicBezTo>
                      <a:pt x="52" y="216"/>
                      <a:pt x="52" y="216"/>
                      <a:pt x="51" y="216"/>
                    </a:cubicBezTo>
                    <a:cubicBezTo>
                      <a:pt x="50" y="215"/>
                      <a:pt x="50" y="215"/>
                      <a:pt x="49" y="215"/>
                    </a:cubicBezTo>
                    <a:cubicBezTo>
                      <a:pt x="46" y="215"/>
                      <a:pt x="45" y="219"/>
                      <a:pt x="44" y="227"/>
                    </a:cubicBezTo>
                    <a:cubicBezTo>
                      <a:pt x="44" y="233"/>
                      <a:pt x="38" y="238"/>
                      <a:pt x="35" y="243"/>
                    </a:cubicBezTo>
                    <a:cubicBezTo>
                      <a:pt x="34" y="242"/>
                      <a:pt x="33" y="240"/>
                      <a:pt x="34" y="239"/>
                    </a:cubicBezTo>
                    <a:cubicBezTo>
                      <a:pt x="34" y="236"/>
                      <a:pt x="36" y="233"/>
                      <a:pt x="36" y="230"/>
                    </a:cubicBezTo>
                    <a:cubicBezTo>
                      <a:pt x="38" y="222"/>
                      <a:pt x="36" y="217"/>
                      <a:pt x="32" y="216"/>
                    </a:cubicBezTo>
                    <a:cubicBezTo>
                      <a:pt x="26" y="215"/>
                      <a:pt x="29" y="207"/>
                      <a:pt x="28" y="201"/>
                    </a:cubicBezTo>
                    <a:cubicBezTo>
                      <a:pt x="28" y="201"/>
                      <a:pt x="29" y="200"/>
                      <a:pt x="29" y="199"/>
                    </a:cubicBezTo>
                    <a:cubicBezTo>
                      <a:pt x="37" y="197"/>
                      <a:pt x="42" y="196"/>
                      <a:pt x="46" y="195"/>
                    </a:cubicBezTo>
                    <a:cubicBezTo>
                      <a:pt x="47" y="196"/>
                      <a:pt x="48" y="197"/>
                      <a:pt x="49" y="197"/>
                    </a:cubicBezTo>
                    <a:moveTo>
                      <a:pt x="33" y="195"/>
                    </a:moveTo>
                    <a:cubicBezTo>
                      <a:pt x="35" y="193"/>
                      <a:pt x="38" y="190"/>
                      <a:pt x="40" y="190"/>
                    </a:cubicBezTo>
                    <a:cubicBezTo>
                      <a:pt x="40" y="190"/>
                      <a:pt x="40" y="190"/>
                      <a:pt x="40" y="190"/>
                    </a:cubicBezTo>
                    <a:cubicBezTo>
                      <a:pt x="42" y="190"/>
                      <a:pt x="43" y="191"/>
                      <a:pt x="45" y="193"/>
                    </a:cubicBezTo>
                    <a:cubicBezTo>
                      <a:pt x="45" y="193"/>
                      <a:pt x="45" y="193"/>
                      <a:pt x="45" y="193"/>
                    </a:cubicBezTo>
                    <a:cubicBezTo>
                      <a:pt x="40" y="194"/>
                      <a:pt x="36" y="195"/>
                      <a:pt x="33" y="195"/>
                    </a:cubicBezTo>
                    <a:moveTo>
                      <a:pt x="53" y="192"/>
                    </a:moveTo>
                    <a:cubicBezTo>
                      <a:pt x="55" y="189"/>
                      <a:pt x="56" y="185"/>
                      <a:pt x="58" y="183"/>
                    </a:cubicBezTo>
                    <a:cubicBezTo>
                      <a:pt x="58" y="183"/>
                      <a:pt x="58" y="183"/>
                      <a:pt x="58" y="183"/>
                    </a:cubicBezTo>
                    <a:cubicBezTo>
                      <a:pt x="58" y="183"/>
                      <a:pt x="60" y="188"/>
                      <a:pt x="62" y="190"/>
                    </a:cubicBezTo>
                    <a:cubicBezTo>
                      <a:pt x="59" y="191"/>
                      <a:pt x="56" y="191"/>
                      <a:pt x="53" y="192"/>
                    </a:cubicBezTo>
                    <a:moveTo>
                      <a:pt x="24" y="196"/>
                    </a:moveTo>
                    <a:cubicBezTo>
                      <a:pt x="21" y="196"/>
                      <a:pt x="20" y="195"/>
                      <a:pt x="20" y="195"/>
                    </a:cubicBezTo>
                    <a:cubicBezTo>
                      <a:pt x="21" y="191"/>
                      <a:pt x="23" y="186"/>
                      <a:pt x="24" y="183"/>
                    </a:cubicBezTo>
                    <a:cubicBezTo>
                      <a:pt x="24" y="183"/>
                      <a:pt x="24" y="183"/>
                      <a:pt x="24" y="183"/>
                    </a:cubicBezTo>
                    <a:cubicBezTo>
                      <a:pt x="25" y="183"/>
                      <a:pt x="29" y="193"/>
                      <a:pt x="28" y="196"/>
                    </a:cubicBezTo>
                    <a:cubicBezTo>
                      <a:pt x="27" y="196"/>
                      <a:pt x="27" y="196"/>
                      <a:pt x="26" y="196"/>
                    </a:cubicBezTo>
                    <a:cubicBezTo>
                      <a:pt x="26" y="196"/>
                      <a:pt x="25" y="196"/>
                      <a:pt x="24" y="196"/>
                    </a:cubicBezTo>
                    <a:moveTo>
                      <a:pt x="7" y="193"/>
                    </a:moveTo>
                    <a:cubicBezTo>
                      <a:pt x="7" y="191"/>
                      <a:pt x="6" y="188"/>
                      <a:pt x="6" y="186"/>
                    </a:cubicBezTo>
                    <a:cubicBezTo>
                      <a:pt x="6" y="185"/>
                      <a:pt x="7" y="183"/>
                      <a:pt x="7" y="182"/>
                    </a:cubicBezTo>
                    <a:cubicBezTo>
                      <a:pt x="8" y="184"/>
                      <a:pt x="8" y="186"/>
                      <a:pt x="9" y="188"/>
                    </a:cubicBezTo>
                    <a:cubicBezTo>
                      <a:pt x="8" y="190"/>
                      <a:pt x="8" y="192"/>
                      <a:pt x="7" y="193"/>
                    </a:cubicBezTo>
                    <a:moveTo>
                      <a:pt x="33" y="176"/>
                    </a:moveTo>
                    <a:cubicBezTo>
                      <a:pt x="33" y="176"/>
                      <a:pt x="33" y="176"/>
                      <a:pt x="32" y="176"/>
                    </a:cubicBezTo>
                    <a:cubicBezTo>
                      <a:pt x="32" y="176"/>
                      <a:pt x="32" y="174"/>
                      <a:pt x="31" y="173"/>
                    </a:cubicBezTo>
                    <a:cubicBezTo>
                      <a:pt x="33" y="172"/>
                      <a:pt x="34" y="171"/>
                      <a:pt x="35" y="171"/>
                    </a:cubicBezTo>
                    <a:cubicBezTo>
                      <a:pt x="35" y="171"/>
                      <a:pt x="35" y="171"/>
                      <a:pt x="35" y="171"/>
                    </a:cubicBezTo>
                    <a:cubicBezTo>
                      <a:pt x="35" y="171"/>
                      <a:pt x="36" y="173"/>
                      <a:pt x="36" y="175"/>
                    </a:cubicBezTo>
                    <a:cubicBezTo>
                      <a:pt x="35" y="176"/>
                      <a:pt x="34" y="176"/>
                      <a:pt x="33" y="176"/>
                    </a:cubicBezTo>
                    <a:moveTo>
                      <a:pt x="49" y="181"/>
                    </a:moveTo>
                    <a:cubicBezTo>
                      <a:pt x="48" y="181"/>
                      <a:pt x="47" y="177"/>
                      <a:pt x="45" y="174"/>
                    </a:cubicBezTo>
                    <a:cubicBezTo>
                      <a:pt x="47" y="172"/>
                      <a:pt x="48" y="167"/>
                      <a:pt x="50" y="167"/>
                    </a:cubicBezTo>
                    <a:cubicBezTo>
                      <a:pt x="50" y="167"/>
                      <a:pt x="50" y="167"/>
                      <a:pt x="50" y="167"/>
                    </a:cubicBezTo>
                    <a:cubicBezTo>
                      <a:pt x="51" y="167"/>
                      <a:pt x="52" y="171"/>
                      <a:pt x="54" y="173"/>
                    </a:cubicBezTo>
                    <a:cubicBezTo>
                      <a:pt x="52" y="177"/>
                      <a:pt x="51" y="181"/>
                      <a:pt x="49" y="181"/>
                    </a:cubicBezTo>
                    <a:cubicBezTo>
                      <a:pt x="49" y="181"/>
                      <a:pt x="49" y="181"/>
                      <a:pt x="49" y="181"/>
                    </a:cubicBezTo>
                    <a:moveTo>
                      <a:pt x="16" y="170"/>
                    </a:moveTo>
                    <a:cubicBezTo>
                      <a:pt x="15" y="169"/>
                      <a:pt x="15" y="169"/>
                      <a:pt x="14" y="168"/>
                    </a:cubicBezTo>
                    <a:cubicBezTo>
                      <a:pt x="14" y="167"/>
                      <a:pt x="15" y="166"/>
                      <a:pt x="15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6" y="166"/>
                      <a:pt x="16" y="167"/>
                      <a:pt x="17" y="168"/>
                    </a:cubicBezTo>
                    <a:cubicBezTo>
                      <a:pt x="16" y="170"/>
                      <a:pt x="16" y="170"/>
                      <a:pt x="16" y="170"/>
                    </a:cubicBezTo>
                    <a:moveTo>
                      <a:pt x="42" y="159"/>
                    </a:moveTo>
                    <a:cubicBezTo>
                      <a:pt x="41" y="159"/>
                      <a:pt x="41" y="158"/>
                      <a:pt x="40" y="158"/>
                    </a:cubicBezTo>
                    <a:cubicBezTo>
                      <a:pt x="40" y="156"/>
                      <a:pt x="41" y="154"/>
                      <a:pt x="41" y="153"/>
                    </a:cubicBezTo>
                    <a:cubicBezTo>
                      <a:pt x="43" y="155"/>
                      <a:pt x="44" y="155"/>
                      <a:pt x="45" y="156"/>
                    </a:cubicBezTo>
                    <a:cubicBezTo>
                      <a:pt x="44" y="157"/>
                      <a:pt x="43" y="159"/>
                      <a:pt x="42" y="159"/>
                    </a:cubicBezTo>
                    <a:cubicBezTo>
                      <a:pt x="42" y="159"/>
                      <a:pt x="42" y="159"/>
                      <a:pt x="42" y="159"/>
                    </a:cubicBezTo>
                    <a:moveTo>
                      <a:pt x="24" y="160"/>
                    </a:moveTo>
                    <a:cubicBezTo>
                      <a:pt x="24" y="158"/>
                      <a:pt x="23" y="156"/>
                      <a:pt x="23" y="153"/>
                    </a:cubicBezTo>
                    <a:cubicBezTo>
                      <a:pt x="23" y="152"/>
                      <a:pt x="23" y="150"/>
                      <a:pt x="24" y="149"/>
                    </a:cubicBezTo>
                    <a:cubicBezTo>
                      <a:pt x="25" y="152"/>
                      <a:pt x="26" y="155"/>
                      <a:pt x="28" y="158"/>
                    </a:cubicBezTo>
                    <a:cubicBezTo>
                      <a:pt x="27" y="158"/>
                      <a:pt x="26" y="159"/>
                      <a:pt x="24" y="160"/>
                    </a:cubicBezTo>
                    <a:moveTo>
                      <a:pt x="44" y="148"/>
                    </a:moveTo>
                    <a:cubicBezTo>
                      <a:pt x="43" y="148"/>
                      <a:pt x="43" y="147"/>
                      <a:pt x="43" y="147"/>
                    </a:cubicBezTo>
                    <a:cubicBezTo>
                      <a:pt x="43" y="145"/>
                      <a:pt x="43" y="144"/>
                      <a:pt x="44" y="143"/>
                    </a:cubicBezTo>
                    <a:cubicBezTo>
                      <a:pt x="44" y="143"/>
                      <a:pt x="44" y="144"/>
                      <a:pt x="45" y="145"/>
                    </a:cubicBezTo>
                    <a:cubicBezTo>
                      <a:pt x="44" y="146"/>
                      <a:pt x="44" y="147"/>
                      <a:pt x="44" y="148"/>
                    </a:cubicBezTo>
                    <a:moveTo>
                      <a:pt x="52" y="143"/>
                    </a:moveTo>
                    <a:cubicBezTo>
                      <a:pt x="51" y="142"/>
                      <a:pt x="49" y="142"/>
                      <a:pt x="48" y="141"/>
                    </a:cubicBezTo>
                    <a:cubicBezTo>
                      <a:pt x="49" y="140"/>
                      <a:pt x="49" y="137"/>
                      <a:pt x="49" y="137"/>
                    </a:cubicBezTo>
                    <a:cubicBezTo>
                      <a:pt x="49" y="137"/>
                      <a:pt x="50" y="137"/>
                      <a:pt x="50" y="137"/>
                    </a:cubicBezTo>
                    <a:cubicBezTo>
                      <a:pt x="51" y="137"/>
                      <a:pt x="52" y="138"/>
                      <a:pt x="53" y="138"/>
                    </a:cubicBezTo>
                    <a:cubicBezTo>
                      <a:pt x="53" y="140"/>
                      <a:pt x="52" y="143"/>
                      <a:pt x="52" y="143"/>
                    </a:cubicBezTo>
                    <a:cubicBezTo>
                      <a:pt x="52" y="143"/>
                      <a:pt x="52" y="143"/>
                      <a:pt x="52" y="143"/>
                    </a:cubicBezTo>
                    <a:moveTo>
                      <a:pt x="17" y="143"/>
                    </a:moveTo>
                    <a:cubicBezTo>
                      <a:pt x="16" y="143"/>
                      <a:pt x="15" y="141"/>
                      <a:pt x="15" y="141"/>
                    </a:cubicBezTo>
                    <a:cubicBezTo>
                      <a:pt x="15" y="139"/>
                      <a:pt x="16" y="137"/>
                      <a:pt x="16" y="136"/>
                    </a:cubicBezTo>
                    <a:cubicBezTo>
                      <a:pt x="18" y="138"/>
                      <a:pt x="19" y="138"/>
                      <a:pt x="19" y="139"/>
                    </a:cubicBezTo>
                    <a:cubicBezTo>
                      <a:pt x="19" y="140"/>
                      <a:pt x="18" y="142"/>
                      <a:pt x="17" y="143"/>
                    </a:cubicBezTo>
                    <a:cubicBezTo>
                      <a:pt x="17" y="143"/>
                      <a:pt x="17" y="143"/>
                      <a:pt x="17" y="143"/>
                    </a:cubicBezTo>
                    <a:moveTo>
                      <a:pt x="50" y="109"/>
                    </a:moveTo>
                    <a:cubicBezTo>
                      <a:pt x="49" y="109"/>
                      <a:pt x="49" y="107"/>
                      <a:pt x="48" y="106"/>
                    </a:cubicBezTo>
                    <a:cubicBezTo>
                      <a:pt x="49" y="105"/>
                      <a:pt x="50" y="104"/>
                      <a:pt x="51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2" y="104"/>
                      <a:pt x="53" y="106"/>
                      <a:pt x="54" y="107"/>
                    </a:cubicBezTo>
                    <a:cubicBezTo>
                      <a:pt x="52" y="108"/>
                      <a:pt x="51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moveTo>
                      <a:pt x="8" y="32"/>
                    </a:moveTo>
                    <a:cubicBezTo>
                      <a:pt x="6" y="28"/>
                      <a:pt x="4" y="25"/>
                      <a:pt x="4" y="23"/>
                    </a:cubicBezTo>
                    <a:cubicBezTo>
                      <a:pt x="4" y="20"/>
                      <a:pt x="6" y="17"/>
                      <a:pt x="7" y="15"/>
                    </a:cubicBezTo>
                    <a:cubicBezTo>
                      <a:pt x="8" y="18"/>
                      <a:pt x="11" y="20"/>
                      <a:pt x="11" y="23"/>
                    </a:cubicBezTo>
                    <a:cubicBezTo>
                      <a:pt x="11" y="26"/>
                      <a:pt x="9" y="29"/>
                      <a:pt x="8" y="32"/>
                    </a:cubicBezTo>
                    <a:moveTo>
                      <a:pt x="7" y="0"/>
                    </a:moveTo>
                    <a:cubicBezTo>
                      <a:pt x="7" y="0"/>
                      <a:pt x="6" y="0"/>
                      <a:pt x="6" y="1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7"/>
                      <a:pt x="3" y="40"/>
                      <a:pt x="0" y="45"/>
                    </a:cubicBezTo>
                    <a:cubicBezTo>
                      <a:pt x="0" y="45"/>
                      <a:pt x="0" y="46"/>
                      <a:pt x="0" y="4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7"/>
                      <a:pt x="1" y="68"/>
                      <a:pt x="1" y="68"/>
                    </a:cubicBezTo>
                    <a:cubicBezTo>
                      <a:pt x="4" y="74"/>
                      <a:pt x="7" y="80"/>
                      <a:pt x="10" y="86"/>
                    </a:cubicBezTo>
                    <a:cubicBezTo>
                      <a:pt x="12" y="89"/>
                      <a:pt x="11" y="91"/>
                      <a:pt x="10" y="94"/>
                    </a:cubicBezTo>
                    <a:cubicBezTo>
                      <a:pt x="8" y="95"/>
                      <a:pt x="8" y="98"/>
                      <a:pt x="7" y="99"/>
                    </a:cubicBezTo>
                    <a:cubicBezTo>
                      <a:pt x="3" y="104"/>
                      <a:pt x="3" y="109"/>
                      <a:pt x="7" y="113"/>
                    </a:cubicBezTo>
                    <a:cubicBezTo>
                      <a:pt x="7" y="114"/>
                      <a:pt x="8" y="116"/>
                      <a:pt x="8" y="117"/>
                    </a:cubicBezTo>
                    <a:cubicBezTo>
                      <a:pt x="8" y="122"/>
                      <a:pt x="8" y="126"/>
                      <a:pt x="8" y="130"/>
                    </a:cubicBezTo>
                    <a:cubicBezTo>
                      <a:pt x="6" y="128"/>
                      <a:pt x="5" y="126"/>
                      <a:pt x="3" y="123"/>
                    </a:cubicBezTo>
                    <a:cubicBezTo>
                      <a:pt x="2" y="120"/>
                      <a:pt x="2" y="117"/>
                      <a:pt x="1" y="115"/>
                    </a:cubicBezTo>
                    <a:cubicBezTo>
                      <a:pt x="1" y="115"/>
                      <a:pt x="0" y="115"/>
                      <a:pt x="0" y="11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1" y="135"/>
                      <a:pt x="1" y="135"/>
                    </a:cubicBezTo>
                    <a:cubicBezTo>
                      <a:pt x="2" y="135"/>
                      <a:pt x="2" y="137"/>
                      <a:pt x="2" y="139"/>
                    </a:cubicBezTo>
                    <a:cubicBezTo>
                      <a:pt x="2" y="141"/>
                      <a:pt x="1" y="143"/>
                      <a:pt x="0" y="145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1" y="165"/>
                      <a:pt x="1" y="165"/>
                      <a:pt x="1" y="165"/>
                    </a:cubicBezTo>
                    <a:cubicBezTo>
                      <a:pt x="1" y="165"/>
                      <a:pt x="2" y="164"/>
                      <a:pt x="3" y="161"/>
                    </a:cubicBezTo>
                    <a:cubicBezTo>
                      <a:pt x="3" y="161"/>
                      <a:pt x="3" y="160"/>
                      <a:pt x="3" y="160"/>
                    </a:cubicBezTo>
                    <a:cubicBezTo>
                      <a:pt x="4" y="157"/>
                      <a:pt x="5" y="154"/>
                      <a:pt x="5" y="154"/>
                    </a:cubicBezTo>
                    <a:cubicBezTo>
                      <a:pt x="5" y="154"/>
                      <a:pt x="5" y="155"/>
                      <a:pt x="5" y="156"/>
                    </a:cubicBezTo>
                    <a:cubicBezTo>
                      <a:pt x="7" y="155"/>
                      <a:pt x="8" y="154"/>
                      <a:pt x="9" y="154"/>
                    </a:cubicBezTo>
                    <a:cubicBezTo>
                      <a:pt x="10" y="154"/>
                      <a:pt x="10" y="156"/>
                      <a:pt x="11" y="157"/>
                    </a:cubicBezTo>
                    <a:cubicBezTo>
                      <a:pt x="9" y="160"/>
                      <a:pt x="7" y="163"/>
                      <a:pt x="4" y="165"/>
                    </a:cubicBezTo>
                    <a:cubicBezTo>
                      <a:pt x="4" y="164"/>
                      <a:pt x="4" y="164"/>
                      <a:pt x="4" y="163"/>
                    </a:cubicBezTo>
                    <a:cubicBezTo>
                      <a:pt x="2" y="170"/>
                      <a:pt x="2" y="174"/>
                      <a:pt x="1" y="176"/>
                    </a:cubicBezTo>
                    <a:cubicBezTo>
                      <a:pt x="1" y="177"/>
                      <a:pt x="1" y="177"/>
                      <a:pt x="0" y="177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1" y="237"/>
                      <a:pt x="1" y="237"/>
                    </a:cubicBezTo>
                    <a:cubicBezTo>
                      <a:pt x="2" y="238"/>
                      <a:pt x="2" y="240"/>
                      <a:pt x="4" y="246"/>
                    </a:cubicBezTo>
                    <a:cubicBezTo>
                      <a:pt x="3" y="245"/>
                      <a:pt x="1" y="244"/>
                      <a:pt x="0" y="243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1" y="338"/>
                      <a:pt x="1" y="339"/>
                      <a:pt x="2" y="341"/>
                    </a:cubicBezTo>
                    <a:cubicBezTo>
                      <a:pt x="2" y="342"/>
                      <a:pt x="1" y="344"/>
                      <a:pt x="1" y="344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1" y="344"/>
                      <a:pt x="0" y="344"/>
                      <a:pt x="0" y="344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372"/>
                      <a:pt x="1" y="372"/>
                      <a:pt x="1" y="372"/>
                    </a:cubicBezTo>
                    <a:cubicBezTo>
                      <a:pt x="1" y="372"/>
                      <a:pt x="1" y="372"/>
                      <a:pt x="1" y="372"/>
                    </a:cubicBezTo>
                    <a:cubicBezTo>
                      <a:pt x="1" y="372"/>
                      <a:pt x="1" y="374"/>
                      <a:pt x="2" y="377"/>
                    </a:cubicBezTo>
                    <a:cubicBezTo>
                      <a:pt x="1" y="377"/>
                      <a:pt x="1" y="377"/>
                      <a:pt x="0" y="377"/>
                    </a:cubicBezTo>
                    <a:cubicBezTo>
                      <a:pt x="0" y="408"/>
                      <a:pt x="0" y="408"/>
                      <a:pt x="0" y="408"/>
                    </a:cubicBezTo>
                    <a:cubicBezTo>
                      <a:pt x="0" y="407"/>
                      <a:pt x="1" y="407"/>
                      <a:pt x="1" y="407"/>
                    </a:cubicBezTo>
                    <a:cubicBezTo>
                      <a:pt x="1" y="407"/>
                      <a:pt x="1" y="408"/>
                      <a:pt x="2" y="408"/>
                    </a:cubicBezTo>
                    <a:cubicBezTo>
                      <a:pt x="0" y="410"/>
                      <a:pt x="0" y="410"/>
                      <a:pt x="0" y="410"/>
                    </a:cubicBezTo>
                    <a:cubicBezTo>
                      <a:pt x="0" y="507"/>
                      <a:pt x="0" y="507"/>
                      <a:pt x="0" y="507"/>
                    </a:cubicBezTo>
                    <a:cubicBezTo>
                      <a:pt x="1" y="508"/>
                      <a:pt x="1" y="509"/>
                      <a:pt x="1" y="509"/>
                    </a:cubicBezTo>
                    <a:cubicBezTo>
                      <a:pt x="1" y="510"/>
                      <a:pt x="1" y="510"/>
                      <a:pt x="0" y="510"/>
                    </a:cubicBezTo>
                    <a:cubicBezTo>
                      <a:pt x="0" y="541"/>
                      <a:pt x="0" y="541"/>
                      <a:pt x="0" y="541"/>
                    </a:cubicBezTo>
                    <a:cubicBezTo>
                      <a:pt x="1" y="542"/>
                      <a:pt x="1" y="542"/>
                      <a:pt x="1" y="543"/>
                    </a:cubicBezTo>
                    <a:cubicBezTo>
                      <a:pt x="1" y="543"/>
                      <a:pt x="1" y="543"/>
                      <a:pt x="0" y="544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1" y="713"/>
                      <a:pt x="1" y="714"/>
                      <a:pt x="1" y="714"/>
                    </a:cubicBezTo>
                    <a:cubicBezTo>
                      <a:pt x="1" y="715"/>
                      <a:pt x="1" y="715"/>
                      <a:pt x="0" y="716"/>
                    </a:cubicBezTo>
                    <a:cubicBezTo>
                      <a:pt x="0" y="727"/>
                      <a:pt x="0" y="727"/>
                      <a:pt x="0" y="727"/>
                    </a:cubicBezTo>
                    <a:cubicBezTo>
                      <a:pt x="1" y="725"/>
                      <a:pt x="3" y="722"/>
                      <a:pt x="4" y="720"/>
                    </a:cubicBezTo>
                    <a:cubicBezTo>
                      <a:pt x="4" y="722"/>
                      <a:pt x="5" y="724"/>
                      <a:pt x="6" y="727"/>
                    </a:cubicBezTo>
                    <a:cubicBezTo>
                      <a:pt x="5" y="730"/>
                      <a:pt x="4" y="733"/>
                      <a:pt x="4" y="735"/>
                    </a:cubicBezTo>
                    <a:cubicBezTo>
                      <a:pt x="3" y="733"/>
                      <a:pt x="1" y="730"/>
                      <a:pt x="0" y="728"/>
                    </a:cubicBezTo>
                    <a:cubicBezTo>
                      <a:pt x="0" y="990"/>
                      <a:pt x="0" y="990"/>
                      <a:pt x="0" y="990"/>
                    </a:cubicBezTo>
                    <a:cubicBezTo>
                      <a:pt x="1" y="989"/>
                      <a:pt x="1" y="988"/>
                      <a:pt x="2" y="988"/>
                    </a:cubicBezTo>
                    <a:cubicBezTo>
                      <a:pt x="2" y="991"/>
                      <a:pt x="3" y="994"/>
                      <a:pt x="4" y="997"/>
                    </a:cubicBezTo>
                    <a:cubicBezTo>
                      <a:pt x="3" y="1000"/>
                      <a:pt x="2" y="1002"/>
                      <a:pt x="2" y="1004"/>
                    </a:cubicBezTo>
                    <a:cubicBezTo>
                      <a:pt x="1" y="1003"/>
                      <a:pt x="1" y="1002"/>
                      <a:pt x="0" y="1001"/>
                    </a:cubicBezTo>
                    <a:cubicBezTo>
                      <a:pt x="0" y="1026"/>
                      <a:pt x="0" y="1026"/>
                      <a:pt x="0" y="1026"/>
                    </a:cubicBezTo>
                    <a:cubicBezTo>
                      <a:pt x="0" y="1025"/>
                      <a:pt x="1" y="1023"/>
                      <a:pt x="1" y="1022"/>
                    </a:cubicBezTo>
                    <a:cubicBezTo>
                      <a:pt x="2" y="1024"/>
                      <a:pt x="3" y="1027"/>
                      <a:pt x="3" y="1029"/>
                    </a:cubicBezTo>
                    <a:cubicBezTo>
                      <a:pt x="3" y="1032"/>
                      <a:pt x="2" y="1035"/>
                      <a:pt x="2" y="1037"/>
                    </a:cubicBezTo>
                    <a:cubicBezTo>
                      <a:pt x="1" y="1035"/>
                      <a:pt x="1" y="1033"/>
                      <a:pt x="0" y="1031"/>
                    </a:cubicBezTo>
                    <a:cubicBezTo>
                      <a:pt x="0" y="1060"/>
                      <a:pt x="0" y="1060"/>
                      <a:pt x="0" y="1060"/>
                    </a:cubicBezTo>
                    <a:cubicBezTo>
                      <a:pt x="1" y="1059"/>
                      <a:pt x="1" y="1057"/>
                      <a:pt x="2" y="1056"/>
                    </a:cubicBezTo>
                    <a:cubicBezTo>
                      <a:pt x="2" y="1058"/>
                      <a:pt x="2" y="1060"/>
                      <a:pt x="3" y="1064"/>
                    </a:cubicBezTo>
                    <a:cubicBezTo>
                      <a:pt x="2" y="1066"/>
                      <a:pt x="1" y="1068"/>
                      <a:pt x="0" y="1071"/>
                    </a:cubicBezTo>
                    <a:cubicBezTo>
                      <a:pt x="0" y="1070"/>
                      <a:pt x="0" y="1069"/>
                      <a:pt x="0" y="1069"/>
                    </a:cubicBezTo>
                    <a:cubicBezTo>
                      <a:pt x="0" y="1082"/>
                      <a:pt x="0" y="1082"/>
                      <a:pt x="0" y="1082"/>
                    </a:cubicBezTo>
                    <a:cubicBezTo>
                      <a:pt x="1" y="1084"/>
                      <a:pt x="2" y="1087"/>
                      <a:pt x="2" y="1089"/>
                    </a:cubicBezTo>
                    <a:cubicBezTo>
                      <a:pt x="4" y="1097"/>
                      <a:pt x="4" y="1103"/>
                      <a:pt x="0" y="1104"/>
                    </a:cubicBezTo>
                    <a:cubicBezTo>
                      <a:pt x="0" y="1129"/>
                      <a:pt x="0" y="1129"/>
                      <a:pt x="0" y="1129"/>
                    </a:cubicBezTo>
                    <a:cubicBezTo>
                      <a:pt x="1" y="1129"/>
                      <a:pt x="1" y="1128"/>
                      <a:pt x="2" y="1128"/>
                    </a:cubicBezTo>
                    <a:cubicBezTo>
                      <a:pt x="2" y="1128"/>
                      <a:pt x="2" y="1128"/>
                      <a:pt x="2" y="1128"/>
                    </a:cubicBezTo>
                    <a:cubicBezTo>
                      <a:pt x="3" y="1128"/>
                      <a:pt x="4" y="1131"/>
                      <a:pt x="6" y="1134"/>
                    </a:cubicBezTo>
                    <a:cubicBezTo>
                      <a:pt x="4" y="1136"/>
                      <a:pt x="3" y="1138"/>
                      <a:pt x="2" y="1138"/>
                    </a:cubicBezTo>
                    <a:cubicBezTo>
                      <a:pt x="2" y="1138"/>
                      <a:pt x="2" y="1138"/>
                      <a:pt x="2" y="1138"/>
                    </a:cubicBezTo>
                    <a:cubicBezTo>
                      <a:pt x="1" y="1138"/>
                      <a:pt x="1" y="1137"/>
                      <a:pt x="0" y="1135"/>
                    </a:cubicBezTo>
                    <a:cubicBezTo>
                      <a:pt x="0" y="1196"/>
                      <a:pt x="0" y="1196"/>
                      <a:pt x="0" y="1196"/>
                    </a:cubicBezTo>
                    <a:cubicBezTo>
                      <a:pt x="1" y="1195"/>
                      <a:pt x="1" y="1195"/>
                      <a:pt x="1" y="1195"/>
                    </a:cubicBezTo>
                    <a:cubicBezTo>
                      <a:pt x="2" y="1195"/>
                      <a:pt x="2" y="1196"/>
                      <a:pt x="3" y="1196"/>
                    </a:cubicBezTo>
                    <a:cubicBezTo>
                      <a:pt x="3" y="1196"/>
                      <a:pt x="3" y="1198"/>
                      <a:pt x="3" y="1200"/>
                    </a:cubicBezTo>
                    <a:cubicBezTo>
                      <a:pt x="2" y="1200"/>
                      <a:pt x="1" y="1200"/>
                      <a:pt x="0" y="1199"/>
                    </a:cubicBezTo>
                    <a:cubicBezTo>
                      <a:pt x="0" y="1230"/>
                      <a:pt x="0" y="1230"/>
                      <a:pt x="0" y="1230"/>
                    </a:cubicBezTo>
                    <a:cubicBezTo>
                      <a:pt x="48" y="1230"/>
                      <a:pt x="48" y="1230"/>
                      <a:pt x="48" y="1230"/>
                    </a:cubicBezTo>
                    <a:cubicBezTo>
                      <a:pt x="48" y="1227"/>
                      <a:pt x="49" y="1224"/>
                      <a:pt x="52" y="1220"/>
                    </a:cubicBezTo>
                    <a:cubicBezTo>
                      <a:pt x="56" y="1214"/>
                      <a:pt x="58" y="1212"/>
                      <a:pt x="63" y="1206"/>
                    </a:cubicBezTo>
                    <a:cubicBezTo>
                      <a:pt x="63" y="1206"/>
                      <a:pt x="63" y="1205"/>
                      <a:pt x="64" y="1204"/>
                    </a:cubicBezTo>
                    <a:cubicBezTo>
                      <a:pt x="63" y="1204"/>
                      <a:pt x="63" y="1204"/>
                      <a:pt x="63" y="1204"/>
                    </a:cubicBezTo>
                    <a:cubicBezTo>
                      <a:pt x="64" y="1199"/>
                      <a:pt x="65" y="1194"/>
                      <a:pt x="66" y="1188"/>
                    </a:cubicBezTo>
                    <a:cubicBezTo>
                      <a:pt x="65" y="1194"/>
                      <a:pt x="65" y="1199"/>
                      <a:pt x="64" y="1203"/>
                    </a:cubicBezTo>
                    <a:cubicBezTo>
                      <a:pt x="66" y="1198"/>
                      <a:pt x="68" y="1196"/>
                      <a:pt x="69" y="1196"/>
                    </a:cubicBezTo>
                    <a:cubicBezTo>
                      <a:pt x="70" y="1196"/>
                      <a:pt x="70" y="1198"/>
                      <a:pt x="71" y="1200"/>
                    </a:cubicBezTo>
                    <a:cubicBezTo>
                      <a:pt x="71" y="1201"/>
                      <a:pt x="69" y="1206"/>
                      <a:pt x="68" y="1206"/>
                    </a:cubicBezTo>
                    <a:cubicBezTo>
                      <a:pt x="68" y="1206"/>
                      <a:pt x="68" y="1206"/>
                      <a:pt x="68" y="1206"/>
                    </a:cubicBezTo>
                    <a:cubicBezTo>
                      <a:pt x="66" y="1206"/>
                      <a:pt x="65" y="1205"/>
                      <a:pt x="64" y="1204"/>
                    </a:cubicBezTo>
                    <a:cubicBezTo>
                      <a:pt x="62" y="1215"/>
                      <a:pt x="62" y="1219"/>
                      <a:pt x="62" y="1223"/>
                    </a:cubicBezTo>
                    <a:cubicBezTo>
                      <a:pt x="63" y="1223"/>
                      <a:pt x="63" y="1223"/>
                      <a:pt x="63" y="1223"/>
                    </a:cubicBezTo>
                    <a:cubicBezTo>
                      <a:pt x="64" y="1223"/>
                      <a:pt x="65" y="1223"/>
                      <a:pt x="66" y="1223"/>
                    </a:cubicBezTo>
                    <a:cubicBezTo>
                      <a:pt x="66" y="1224"/>
                      <a:pt x="67" y="1224"/>
                      <a:pt x="68" y="1224"/>
                    </a:cubicBezTo>
                    <a:cubicBezTo>
                      <a:pt x="69" y="1224"/>
                      <a:pt x="70" y="1223"/>
                      <a:pt x="71" y="1219"/>
                    </a:cubicBezTo>
                    <a:cubicBezTo>
                      <a:pt x="72" y="1212"/>
                      <a:pt x="73" y="1208"/>
                      <a:pt x="75" y="1208"/>
                    </a:cubicBezTo>
                    <a:cubicBezTo>
                      <a:pt x="75" y="1208"/>
                      <a:pt x="76" y="1209"/>
                      <a:pt x="76" y="1209"/>
                    </a:cubicBezTo>
                    <a:cubicBezTo>
                      <a:pt x="76" y="1183"/>
                      <a:pt x="76" y="1183"/>
                      <a:pt x="76" y="1183"/>
                    </a:cubicBezTo>
                    <a:cubicBezTo>
                      <a:pt x="75" y="1181"/>
                      <a:pt x="75" y="1179"/>
                      <a:pt x="74" y="1177"/>
                    </a:cubicBezTo>
                    <a:cubicBezTo>
                      <a:pt x="74" y="1176"/>
                      <a:pt x="75" y="1174"/>
                      <a:pt x="76" y="1173"/>
                    </a:cubicBezTo>
                    <a:cubicBezTo>
                      <a:pt x="76" y="1173"/>
                      <a:pt x="76" y="1174"/>
                      <a:pt x="76" y="1175"/>
                    </a:cubicBezTo>
                    <a:cubicBezTo>
                      <a:pt x="76" y="1155"/>
                      <a:pt x="76" y="1155"/>
                      <a:pt x="76" y="1155"/>
                    </a:cubicBezTo>
                    <a:cubicBezTo>
                      <a:pt x="76" y="1155"/>
                      <a:pt x="76" y="1156"/>
                      <a:pt x="76" y="1156"/>
                    </a:cubicBezTo>
                    <a:cubicBezTo>
                      <a:pt x="76" y="1156"/>
                      <a:pt x="76" y="1156"/>
                      <a:pt x="76" y="1156"/>
                    </a:cubicBezTo>
                    <a:cubicBezTo>
                      <a:pt x="74" y="1155"/>
                      <a:pt x="73" y="1151"/>
                      <a:pt x="72" y="1148"/>
                    </a:cubicBezTo>
                    <a:cubicBezTo>
                      <a:pt x="73" y="1146"/>
                      <a:pt x="75" y="1142"/>
                      <a:pt x="76" y="1141"/>
                    </a:cubicBezTo>
                    <a:cubicBezTo>
                      <a:pt x="76" y="1122"/>
                      <a:pt x="76" y="1122"/>
                      <a:pt x="76" y="1122"/>
                    </a:cubicBezTo>
                    <a:cubicBezTo>
                      <a:pt x="76" y="1122"/>
                      <a:pt x="76" y="1122"/>
                      <a:pt x="76" y="1122"/>
                    </a:cubicBezTo>
                    <a:cubicBezTo>
                      <a:pt x="76" y="1122"/>
                      <a:pt x="76" y="1122"/>
                      <a:pt x="76" y="1122"/>
                    </a:cubicBezTo>
                    <a:cubicBezTo>
                      <a:pt x="75" y="1122"/>
                      <a:pt x="73" y="1118"/>
                      <a:pt x="72" y="1115"/>
                    </a:cubicBezTo>
                    <a:cubicBezTo>
                      <a:pt x="71" y="1106"/>
                      <a:pt x="70" y="1106"/>
                      <a:pt x="68" y="1106"/>
                    </a:cubicBezTo>
                    <a:cubicBezTo>
                      <a:pt x="67" y="1106"/>
                      <a:pt x="67" y="1106"/>
                      <a:pt x="67" y="1106"/>
                    </a:cubicBezTo>
                    <a:cubicBezTo>
                      <a:pt x="63" y="1106"/>
                      <a:pt x="64" y="1111"/>
                      <a:pt x="63" y="1116"/>
                    </a:cubicBezTo>
                    <a:cubicBezTo>
                      <a:pt x="63" y="1118"/>
                      <a:pt x="62" y="1120"/>
                      <a:pt x="62" y="1122"/>
                    </a:cubicBezTo>
                    <a:cubicBezTo>
                      <a:pt x="61" y="1121"/>
                      <a:pt x="60" y="1119"/>
                      <a:pt x="60" y="1118"/>
                    </a:cubicBezTo>
                    <a:cubicBezTo>
                      <a:pt x="58" y="1115"/>
                      <a:pt x="56" y="1110"/>
                      <a:pt x="59" y="1107"/>
                    </a:cubicBezTo>
                    <a:cubicBezTo>
                      <a:pt x="64" y="1100"/>
                      <a:pt x="62" y="1093"/>
                      <a:pt x="60" y="1085"/>
                    </a:cubicBezTo>
                    <a:cubicBezTo>
                      <a:pt x="60" y="1083"/>
                      <a:pt x="58" y="1082"/>
                      <a:pt x="60" y="1077"/>
                    </a:cubicBezTo>
                    <a:cubicBezTo>
                      <a:pt x="63" y="1063"/>
                      <a:pt x="63" y="1063"/>
                      <a:pt x="60" y="1050"/>
                    </a:cubicBezTo>
                    <a:cubicBezTo>
                      <a:pt x="60" y="1050"/>
                      <a:pt x="59" y="1049"/>
                      <a:pt x="59" y="1049"/>
                    </a:cubicBezTo>
                    <a:cubicBezTo>
                      <a:pt x="61" y="1042"/>
                      <a:pt x="63" y="1036"/>
                      <a:pt x="64" y="1029"/>
                    </a:cubicBezTo>
                    <a:cubicBezTo>
                      <a:pt x="64" y="1023"/>
                      <a:pt x="61" y="1018"/>
                      <a:pt x="60" y="1012"/>
                    </a:cubicBezTo>
                    <a:cubicBezTo>
                      <a:pt x="61" y="1011"/>
                      <a:pt x="62" y="1006"/>
                      <a:pt x="63" y="1006"/>
                    </a:cubicBezTo>
                    <a:cubicBezTo>
                      <a:pt x="63" y="1006"/>
                      <a:pt x="64" y="1006"/>
                      <a:pt x="65" y="1008"/>
                    </a:cubicBezTo>
                    <a:cubicBezTo>
                      <a:pt x="66" y="1012"/>
                      <a:pt x="67" y="1013"/>
                      <a:pt x="69" y="1013"/>
                    </a:cubicBezTo>
                    <a:cubicBezTo>
                      <a:pt x="70" y="1013"/>
                      <a:pt x="71" y="1012"/>
                      <a:pt x="73" y="1011"/>
                    </a:cubicBezTo>
                    <a:cubicBezTo>
                      <a:pt x="74" y="1011"/>
                      <a:pt x="75" y="1010"/>
                      <a:pt x="76" y="1010"/>
                    </a:cubicBezTo>
                    <a:cubicBezTo>
                      <a:pt x="76" y="986"/>
                      <a:pt x="76" y="986"/>
                      <a:pt x="76" y="986"/>
                    </a:cubicBezTo>
                    <a:cubicBezTo>
                      <a:pt x="76" y="984"/>
                      <a:pt x="75" y="983"/>
                      <a:pt x="74" y="981"/>
                    </a:cubicBezTo>
                    <a:cubicBezTo>
                      <a:pt x="75" y="979"/>
                      <a:pt x="75" y="977"/>
                      <a:pt x="76" y="976"/>
                    </a:cubicBezTo>
                    <a:cubicBezTo>
                      <a:pt x="76" y="717"/>
                      <a:pt x="76" y="717"/>
                      <a:pt x="76" y="717"/>
                    </a:cubicBezTo>
                    <a:cubicBezTo>
                      <a:pt x="75" y="715"/>
                      <a:pt x="75" y="712"/>
                      <a:pt x="74" y="709"/>
                    </a:cubicBezTo>
                    <a:cubicBezTo>
                      <a:pt x="74" y="709"/>
                      <a:pt x="73" y="709"/>
                      <a:pt x="72" y="709"/>
                    </a:cubicBezTo>
                    <a:cubicBezTo>
                      <a:pt x="71" y="709"/>
                      <a:pt x="69" y="709"/>
                      <a:pt x="68" y="710"/>
                    </a:cubicBezTo>
                    <a:cubicBezTo>
                      <a:pt x="66" y="712"/>
                      <a:pt x="65" y="717"/>
                      <a:pt x="63" y="719"/>
                    </a:cubicBezTo>
                    <a:cubicBezTo>
                      <a:pt x="62" y="720"/>
                      <a:pt x="61" y="720"/>
                      <a:pt x="60" y="720"/>
                    </a:cubicBezTo>
                    <a:cubicBezTo>
                      <a:pt x="60" y="720"/>
                      <a:pt x="60" y="720"/>
                      <a:pt x="59" y="720"/>
                    </a:cubicBezTo>
                    <a:cubicBezTo>
                      <a:pt x="59" y="717"/>
                      <a:pt x="59" y="714"/>
                      <a:pt x="59" y="712"/>
                    </a:cubicBezTo>
                    <a:cubicBezTo>
                      <a:pt x="59" y="709"/>
                      <a:pt x="59" y="707"/>
                      <a:pt x="58" y="705"/>
                    </a:cubicBezTo>
                    <a:cubicBezTo>
                      <a:pt x="58" y="692"/>
                      <a:pt x="58" y="689"/>
                      <a:pt x="58" y="689"/>
                    </a:cubicBezTo>
                    <a:cubicBezTo>
                      <a:pt x="59" y="689"/>
                      <a:pt x="59" y="689"/>
                      <a:pt x="59" y="690"/>
                    </a:cubicBezTo>
                    <a:cubicBezTo>
                      <a:pt x="60" y="692"/>
                      <a:pt x="60" y="696"/>
                      <a:pt x="61" y="699"/>
                    </a:cubicBezTo>
                    <a:cubicBezTo>
                      <a:pt x="62" y="700"/>
                      <a:pt x="63" y="701"/>
                      <a:pt x="64" y="701"/>
                    </a:cubicBezTo>
                    <a:cubicBezTo>
                      <a:pt x="64" y="701"/>
                      <a:pt x="64" y="700"/>
                      <a:pt x="64" y="700"/>
                    </a:cubicBezTo>
                    <a:cubicBezTo>
                      <a:pt x="65" y="698"/>
                      <a:pt x="66" y="695"/>
                      <a:pt x="66" y="693"/>
                    </a:cubicBezTo>
                    <a:cubicBezTo>
                      <a:pt x="66" y="689"/>
                      <a:pt x="65" y="684"/>
                      <a:pt x="64" y="681"/>
                    </a:cubicBezTo>
                    <a:cubicBezTo>
                      <a:pt x="60" y="675"/>
                      <a:pt x="64" y="673"/>
                      <a:pt x="65" y="671"/>
                    </a:cubicBezTo>
                    <a:cubicBezTo>
                      <a:pt x="66" y="671"/>
                      <a:pt x="66" y="670"/>
                      <a:pt x="67" y="670"/>
                    </a:cubicBezTo>
                    <a:cubicBezTo>
                      <a:pt x="68" y="670"/>
                      <a:pt x="67" y="674"/>
                      <a:pt x="67" y="676"/>
                    </a:cubicBezTo>
                    <a:cubicBezTo>
                      <a:pt x="67" y="682"/>
                      <a:pt x="68" y="686"/>
                      <a:pt x="71" y="686"/>
                    </a:cubicBezTo>
                    <a:cubicBezTo>
                      <a:pt x="71" y="686"/>
                      <a:pt x="72" y="686"/>
                      <a:pt x="72" y="686"/>
                    </a:cubicBezTo>
                    <a:cubicBezTo>
                      <a:pt x="73" y="686"/>
                      <a:pt x="75" y="686"/>
                      <a:pt x="76" y="686"/>
                    </a:cubicBezTo>
                    <a:cubicBezTo>
                      <a:pt x="76" y="665"/>
                      <a:pt x="76" y="665"/>
                      <a:pt x="76" y="665"/>
                    </a:cubicBezTo>
                    <a:cubicBezTo>
                      <a:pt x="75" y="667"/>
                      <a:pt x="74" y="669"/>
                      <a:pt x="73" y="669"/>
                    </a:cubicBezTo>
                    <a:cubicBezTo>
                      <a:pt x="73" y="669"/>
                      <a:pt x="73" y="669"/>
                      <a:pt x="73" y="669"/>
                    </a:cubicBezTo>
                    <a:cubicBezTo>
                      <a:pt x="71" y="666"/>
                      <a:pt x="70" y="663"/>
                      <a:pt x="68" y="660"/>
                    </a:cubicBezTo>
                    <a:cubicBezTo>
                      <a:pt x="69" y="659"/>
                      <a:pt x="71" y="658"/>
                      <a:pt x="72" y="658"/>
                    </a:cubicBezTo>
                    <a:cubicBezTo>
                      <a:pt x="73" y="658"/>
                      <a:pt x="73" y="658"/>
                      <a:pt x="73" y="658"/>
                    </a:cubicBezTo>
                    <a:cubicBezTo>
                      <a:pt x="74" y="658"/>
                      <a:pt x="75" y="660"/>
                      <a:pt x="76" y="663"/>
                    </a:cubicBezTo>
                    <a:cubicBezTo>
                      <a:pt x="76" y="644"/>
                      <a:pt x="76" y="644"/>
                      <a:pt x="76" y="644"/>
                    </a:cubicBezTo>
                    <a:cubicBezTo>
                      <a:pt x="76" y="644"/>
                      <a:pt x="76" y="644"/>
                      <a:pt x="76" y="644"/>
                    </a:cubicBezTo>
                    <a:cubicBezTo>
                      <a:pt x="76" y="644"/>
                      <a:pt x="76" y="644"/>
                      <a:pt x="76" y="644"/>
                    </a:cubicBezTo>
                    <a:cubicBezTo>
                      <a:pt x="76" y="594"/>
                      <a:pt x="76" y="594"/>
                      <a:pt x="76" y="594"/>
                    </a:cubicBezTo>
                    <a:cubicBezTo>
                      <a:pt x="76" y="595"/>
                      <a:pt x="75" y="596"/>
                      <a:pt x="74" y="596"/>
                    </a:cubicBezTo>
                    <a:cubicBezTo>
                      <a:pt x="74" y="596"/>
                      <a:pt x="74" y="596"/>
                      <a:pt x="74" y="596"/>
                    </a:cubicBezTo>
                    <a:cubicBezTo>
                      <a:pt x="73" y="595"/>
                      <a:pt x="72" y="593"/>
                      <a:pt x="71" y="591"/>
                    </a:cubicBezTo>
                    <a:cubicBezTo>
                      <a:pt x="71" y="590"/>
                      <a:pt x="72" y="588"/>
                      <a:pt x="72" y="586"/>
                    </a:cubicBezTo>
                    <a:cubicBezTo>
                      <a:pt x="73" y="588"/>
                      <a:pt x="75" y="591"/>
                      <a:pt x="76" y="593"/>
                    </a:cubicBezTo>
                    <a:cubicBezTo>
                      <a:pt x="76" y="467"/>
                      <a:pt x="76" y="467"/>
                      <a:pt x="76" y="467"/>
                    </a:cubicBezTo>
                    <a:cubicBezTo>
                      <a:pt x="76" y="468"/>
                      <a:pt x="76" y="470"/>
                      <a:pt x="76" y="471"/>
                    </a:cubicBezTo>
                    <a:cubicBezTo>
                      <a:pt x="73" y="466"/>
                      <a:pt x="71" y="462"/>
                      <a:pt x="69" y="459"/>
                    </a:cubicBezTo>
                    <a:cubicBezTo>
                      <a:pt x="71" y="456"/>
                      <a:pt x="72" y="453"/>
                      <a:pt x="74" y="451"/>
                    </a:cubicBezTo>
                    <a:cubicBezTo>
                      <a:pt x="74" y="451"/>
                      <a:pt x="74" y="451"/>
                      <a:pt x="74" y="451"/>
                    </a:cubicBezTo>
                    <a:cubicBezTo>
                      <a:pt x="75" y="451"/>
                      <a:pt x="76" y="453"/>
                      <a:pt x="76" y="454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6" y="327"/>
                      <a:pt x="76" y="327"/>
                      <a:pt x="76" y="327"/>
                    </a:cubicBezTo>
                    <a:cubicBezTo>
                      <a:pt x="75" y="326"/>
                      <a:pt x="73" y="324"/>
                      <a:pt x="72" y="322"/>
                    </a:cubicBezTo>
                    <a:cubicBezTo>
                      <a:pt x="72" y="322"/>
                      <a:pt x="74" y="319"/>
                      <a:pt x="74" y="317"/>
                    </a:cubicBezTo>
                    <a:cubicBezTo>
                      <a:pt x="75" y="319"/>
                      <a:pt x="76" y="320"/>
                      <a:pt x="76" y="321"/>
                    </a:cubicBezTo>
                    <a:cubicBezTo>
                      <a:pt x="76" y="165"/>
                      <a:pt x="76" y="165"/>
                      <a:pt x="76" y="165"/>
                    </a:cubicBezTo>
                    <a:cubicBezTo>
                      <a:pt x="73" y="169"/>
                      <a:pt x="68" y="170"/>
                      <a:pt x="66" y="181"/>
                    </a:cubicBezTo>
                    <a:cubicBezTo>
                      <a:pt x="66" y="181"/>
                      <a:pt x="66" y="181"/>
                      <a:pt x="66" y="181"/>
                    </a:cubicBezTo>
                    <a:cubicBezTo>
                      <a:pt x="65" y="170"/>
                      <a:pt x="58" y="171"/>
                      <a:pt x="56" y="161"/>
                    </a:cubicBezTo>
                    <a:cubicBezTo>
                      <a:pt x="55" y="155"/>
                      <a:pt x="56" y="149"/>
                      <a:pt x="59" y="145"/>
                    </a:cubicBezTo>
                    <a:cubicBezTo>
                      <a:pt x="62" y="141"/>
                      <a:pt x="61" y="138"/>
                      <a:pt x="59" y="135"/>
                    </a:cubicBezTo>
                    <a:cubicBezTo>
                      <a:pt x="58" y="132"/>
                      <a:pt x="57" y="129"/>
                      <a:pt x="56" y="126"/>
                    </a:cubicBezTo>
                    <a:cubicBezTo>
                      <a:pt x="56" y="123"/>
                      <a:pt x="57" y="119"/>
                      <a:pt x="57" y="116"/>
                    </a:cubicBezTo>
                    <a:cubicBezTo>
                      <a:pt x="58" y="117"/>
                      <a:pt x="59" y="118"/>
                      <a:pt x="60" y="120"/>
                    </a:cubicBezTo>
                    <a:cubicBezTo>
                      <a:pt x="63" y="124"/>
                      <a:pt x="65" y="132"/>
                      <a:pt x="69" y="132"/>
                    </a:cubicBezTo>
                    <a:cubicBezTo>
                      <a:pt x="69" y="132"/>
                      <a:pt x="70" y="132"/>
                      <a:pt x="70" y="132"/>
                    </a:cubicBezTo>
                    <a:cubicBezTo>
                      <a:pt x="71" y="131"/>
                      <a:pt x="71" y="130"/>
                      <a:pt x="71" y="130"/>
                    </a:cubicBezTo>
                    <a:cubicBezTo>
                      <a:pt x="71" y="129"/>
                      <a:pt x="71" y="128"/>
                      <a:pt x="71" y="127"/>
                    </a:cubicBezTo>
                    <a:cubicBezTo>
                      <a:pt x="72" y="123"/>
                      <a:pt x="73" y="119"/>
                      <a:pt x="75" y="114"/>
                    </a:cubicBezTo>
                    <a:cubicBezTo>
                      <a:pt x="74" y="120"/>
                      <a:pt x="73" y="124"/>
                      <a:pt x="72" y="128"/>
                    </a:cubicBezTo>
                    <a:cubicBezTo>
                      <a:pt x="74" y="125"/>
                      <a:pt x="75" y="124"/>
                      <a:pt x="76" y="124"/>
                    </a:cubicBezTo>
                    <a:cubicBezTo>
                      <a:pt x="76" y="97"/>
                      <a:pt x="76" y="97"/>
                      <a:pt x="76" y="97"/>
                    </a:cubicBezTo>
                    <a:cubicBezTo>
                      <a:pt x="76" y="97"/>
                      <a:pt x="75" y="98"/>
                      <a:pt x="74" y="98"/>
                    </a:cubicBezTo>
                    <a:cubicBezTo>
                      <a:pt x="74" y="98"/>
                      <a:pt x="73" y="98"/>
                      <a:pt x="73" y="98"/>
                    </a:cubicBezTo>
                    <a:cubicBezTo>
                      <a:pt x="71" y="98"/>
                      <a:pt x="70" y="95"/>
                      <a:pt x="70" y="90"/>
                    </a:cubicBezTo>
                    <a:cubicBezTo>
                      <a:pt x="71" y="85"/>
                      <a:pt x="70" y="81"/>
                      <a:pt x="68" y="81"/>
                    </a:cubicBezTo>
                    <a:cubicBezTo>
                      <a:pt x="68" y="81"/>
                      <a:pt x="67" y="81"/>
                      <a:pt x="67" y="82"/>
                    </a:cubicBezTo>
                    <a:cubicBezTo>
                      <a:pt x="66" y="82"/>
                      <a:pt x="65" y="87"/>
                      <a:pt x="65" y="90"/>
                    </a:cubicBezTo>
                    <a:cubicBezTo>
                      <a:pt x="64" y="92"/>
                      <a:pt x="65" y="94"/>
                      <a:pt x="67" y="99"/>
                    </a:cubicBezTo>
                    <a:cubicBezTo>
                      <a:pt x="68" y="101"/>
                      <a:pt x="69" y="102"/>
                      <a:pt x="68" y="102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9" y="108"/>
                      <a:pt x="68" y="109"/>
                      <a:pt x="68" y="109"/>
                    </a:cubicBezTo>
                    <a:cubicBezTo>
                      <a:pt x="68" y="109"/>
                      <a:pt x="67" y="109"/>
                      <a:pt x="67" y="109"/>
                    </a:cubicBezTo>
                    <a:cubicBezTo>
                      <a:pt x="64" y="109"/>
                      <a:pt x="65" y="105"/>
                      <a:pt x="65" y="101"/>
                    </a:cubicBezTo>
                    <a:cubicBezTo>
                      <a:pt x="65" y="101"/>
                      <a:pt x="65" y="100"/>
                      <a:pt x="65" y="100"/>
                    </a:cubicBezTo>
                    <a:cubicBezTo>
                      <a:pt x="60" y="98"/>
                      <a:pt x="57" y="98"/>
                      <a:pt x="53" y="98"/>
                    </a:cubicBezTo>
                    <a:cubicBezTo>
                      <a:pt x="53" y="98"/>
                      <a:pt x="53" y="98"/>
                      <a:pt x="52" y="98"/>
                    </a:cubicBezTo>
                    <a:cubicBezTo>
                      <a:pt x="45" y="98"/>
                      <a:pt x="44" y="98"/>
                      <a:pt x="45" y="111"/>
                    </a:cubicBezTo>
                    <a:cubicBezTo>
                      <a:pt x="46" y="124"/>
                      <a:pt x="43" y="131"/>
                      <a:pt x="38" y="138"/>
                    </a:cubicBezTo>
                    <a:cubicBezTo>
                      <a:pt x="37" y="139"/>
                      <a:pt x="38" y="144"/>
                      <a:pt x="39" y="147"/>
                    </a:cubicBezTo>
                    <a:cubicBezTo>
                      <a:pt x="37" y="147"/>
                      <a:pt x="35" y="148"/>
                      <a:pt x="33" y="148"/>
                    </a:cubicBezTo>
                    <a:cubicBezTo>
                      <a:pt x="32" y="148"/>
                      <a:pt x="30" y="148"/>
                      <a:pt x="29" y="147"/>
                    </a:cubicBezTo>
                    <a:cubicBezTo>
                      <a:pt x="28" y="146"/>
                      <a:pt x="29" y="137"/>
                      <a:pt x="28" y="132"/>
                    </a:cubicBezTo>
                    <a:cubicBezTo>
                      <a:pt x="28" y="132"/>
                      <a:pt x="28" y="132"/>
                      <a:pt x="28" y="132"/>
                    </a:cubicBezTo>
                    <a:cubicBezTo>
                      <a:pt x="28" y="132"/>
                      <a:pt x="28" y="132"/>
                      <a:pt x="27" y="132"/>
                    </a:cubicBezTo>
                    <a:cubicBezTo>
                      <a:pt x="27" y="132"/>
                      <a:pt x="27" y="132"/>
                      <a:pt x="27" y="132"/>
                    </a:cubicBezTo>
                    <a:cubicBezTo>
                      <a:pt x="26" y="132"/>
                      <a:pt x="26" y="132"/>
                      <a:pt x="25" y="132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1"/>
                      <a:pt x="24" y="132"/>
                      <a:pt x="24" y="132"/>
                    </a:cubicBezTo>
                    <a:cubicBezTo>
                      <a:pt x="23" y="132"/>
                      <a:pt x="23" y="132"/>
                      <a:pt x="22" y="132"/>
                    </a:cubicBezTo>
                    <a:cubicBezTo>
                      <a:pt x="21" y="132"/>
                      <a:pt x="20" y="131"/>
                      <a:pt x="20" y="127"/>
                    </a:cubicBezTo>
                    <a:cubicBezTo>
                      <a:pt x="20" y="121"/>
                      <a:pt x="21" y="115"/>
                      <a:pt x="21" y="109"/>
                    </a:cubicBezTo>
                    <a:cubicBezTo>
                      <a:pt x="22" y="112"/>
                      <a:pt x="23" y="114"/>
                      <a:pt x="24" y="114"/>
                    </a:cubicBezTo>
                    <a:cubicBezTo>
                      <a:pt x="25" y="114"/>
                      <a:pt x="26" y="113"/>
                      <a:pt x="26" y="110"/>
                    </a:cubicBezTo>
                    <a:cubicBezTo>
                      <a:pt x="27" y="106"/>
                      <a:pt x="28" y="102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6" y="98"/>
                      <a:pt x="24" y="98"/>
                      <a:pt x="23" y="99"/>
                    </a:cubicBezTo>
                    <a:cubicBezTo>
                      <a:pt x="22" y="101"/>
                      <a:pt x="22" y="102"/>
                      <a:pt x="21" y="103"/>
                    </a:cubicBezTo>
                    <a:cubicBezTo>
                      <a:pt x="21" y="102"/>
                      <a:pt x="20" y="100"/>
                      <a:pt x="21" y="100"/>
                    </a:cubicBezTo>
                    <a:cubicBezTo>
                      <a:pt x="21" y="99"/>
                      <a:pt x="22" y="99"/>
                      <a:pt x="23" y="98"/>
                    </a:cubicBezTo>
                    <a:cubicBezTo>
                      <a:pt x="22" y="93"/>
                      <a:pt x="18" y="88"/>
                      <a:pt x="23" y="84"/>
                    </a:cubicBezTo>
                    <a:cubicBezTo>
                      <a:pt x="24" y="82"/>
                      <a:pt x="25" y="81"/>
                      <a:pt x="26" y="81"/>
                    </a:cubicBezTo>
                    <a:cubicBezTo>
                      <a:pt x="27" y="81"/>
                      <a:pt x="28" y="84"/>
                      <a:pt x="28" y="90"/>
                    </a:cubicBezTo>
                    <a:cubicBezTo>
                      <a:pt x="28" y="93"/>
                      <a:pt x="28" y="95"/>
                      <a:pt x="28" y="98"/>
                    </a:cubicBezTo>
                    <a:cubicBezTo>
                      <a:pt x="29" y="98"/>
                      <a:pt x="30" y="98"/>
                      <a:pt x="30" y="98"/>
                    </a:cubicBezTo>
                    <a:cubicBezTo>
                      <a:pt x="33" y="98"/>
                      <a:pt x="35" y="96"/>
                      <a:pt x="34" y="89"/>
                    </a:cubicBezTo>
                    <a:cubicBezTo>
                      <a:pt x="32" y="80"/>
                      <a:pt x="30" y="70"/>
                      <a:pt x="27" y="65"/>
                    </a:cubicBezTo>
                    <a:cubicBezTo>
                      <a:pt x="26" y="64"/>
                      <a:pt x="26" y="64"/>
                      <a:pt x="25" y="64"/>
                    </a:cubicBezTo>
                    <a:cubicBezTo>
                      <a:pt x="23" y="64"/>
                      <a:pt x="21" y="73"/>
                      <a:pt x="18" y="76"/>
                    </a:cubicBezTo>
                    <a:cubicBezTo>
                      <a:pt x="18" y="77"/>
                      <a:pt x="18" y="77"/>
                      <a:pt x="17" y="78"/>
                    </a:cubicBezTo>
                    <a:cubicBezTo>
                      <a:pt x="17" y="80"/>
                      <a:pt x="16" y="80"/>
                      <a:pt x="16" y="80"/>
                    </a:cubicBezTo>
                    <a:cubicBezTo>
                      <a:pt x="15" y="80"/>
                      <a:pt x="14" y="78"/>
                      <a:pt x="14" y="76"/>
                    </a:cubicBezTo>
                    <a:cubicBezTo>
                      <a:pt x="13" y="73"/>
                      <a:pt x="12" y="68"/>
                      <a:pt x="10" y="66"/>
                    </a:cubicBezTo>
                    <a:cubicBezTo>
                      <a:pt x="7" y="61"/>
                      <a:pt x="6" y="57"/>
                      <a:pt x="6" y="53"/>
                    </a:cubicBezTo>
                    <a:cubicBezTo>
                      <a:pt x="6" y="52"/>
                      <a:pt x="7" y="50"/>
                      <a:pt x="8" y="49"/>
                    </a:cubicBezTo>
                    <a:cubicBezTo>
                      <a:pt x="9" y="53"/>
                      <a:pt x="10" y="57"/>
                      <a:pt x="11" y="62"/>
                    </a:cubicBezTo>
                    <a:cubicBezTo>
                      <a:pt x="12" y="62"/>
                      <a:pt x="10" y="64"/>
                      <a:pt x="10" y="66"/>
                    </a:cubicBezTo>
                    <a:cubicBezTo>
                      <a:pt x="14" y="64"/>
                      <a:pt x="19" y="65"/>
                      <a:pt x="19" y="62"/>
                    </a:cubicBezTo>
                    <a:cubicBezTo>
                      <a:pt x="20" y="57"/>
                      <a:pt x="20" y="50"/>
                      <a:pt x="19" y="44"/>
                    </a:cubicBezTo>
                    <a:cubicBezTo>
                      <a:pt x="19" y="42"/>
                      <a:pt x="16" y="42"/>
                      <a:pt x="15" y="40"/>
                    </a:cubicBezTo>
                    <a:cubicBezTo>
                      <a:pt x="14" y="38"/>
                      <a:pt x="16" y="34"/>
                      <a:pt x="16" y="31"/>
                    </a:cubicBezTo>
                    <a:cubicBezTo>
                      <a:pt x="17" y="32"/>
                      <a:pt x="18" y="36"/>
                      <a:pt x="19" y="36"/>
                    </a:cubicBezTo>
                    <a:cubicBezTo>
                      <a:pt x="19" y="36"/>
                      <a:pt x="20" y="35"/>
                      <a:pt x="20" y="31"/>
                    </a:cubicBezTo>
                    <a:cubicBezTo>
                      <a:pt x="20" y="25"/>
                      <a:pt x="20" y="20"/>
                      <a:pt x="20" y="14"/>
                    </a:cubicBezTo>
                    <a:cubicBezTo>
                      <a:pt x="20" y="12"/>
                      <a:pt x="18" y="10"/>
                      <a:pt x="17" y="9"/>
                    </a:cubicBezTo>
                    <a:cubicBezTo>
                      <a:pt x="16" y="8"/>
                      <a:pt x="16" y="8"/>
                      <a:pt x="15" y="8"/>
                    </a:cubicBezTo>
                    <a:cubicBezTo>
                      <a:pt x="15" y="8"/>
                      <a:pt x="14" y="8"/>
                      <a:pt x="13" y="8"/>
                    </a:cubicBezTo>
                    <a:cubicBezTo>
                      <a:pt x="13" y="8"/>
                      <a:pt x="12" y="9"/>
                      <a:pt x="12" y="9"/>
                    </a:cubicBezTo>
                    <a:cubicBezTo>
                      <a:pt x="10" y="9"/>
                      <a:pt x="9" y="7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9" name="Freeform 3706">
                <a:extLst>
                  <a:ext uri="{FF2B5EF4-FFF2-40B4-BE49-F238E27FC236}">
                    <a16:creationId xmlns:a16="http://schemas.microsoft.com/office/drawing/2014/main" id="{996A09A1-A054-445B-B8A0-91C78D0A8B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52" y="1206"/>
                <a:ext cx="192" cy="1050"/>
              </a:xfrm>
              <a:custGeom>
                <a:avLst/>
                <a:gdLst>
                  <a:gd name="T0" fmla="*/ 69 w 225"/>
                  <a:gd name="T1" fmla="*/ 1168 h 1234"/>
                  <a:gd name="T2" fmla="*/ 45 w 225"/>
                  <a:gd name="T3" fmla="*/ 1078 h 1234"/>
                  <a:gd name="T4" fmla="*/ 44 w 225"/>
                  <a:gd name="T5" fmla="*/ 1039 h 1234"/>
                  <a:gd name="T6" fmla="*/ 50 w 225"/>
                  <a:gd name="T7" fmla="*/ 972 h 1234"/>
                  <a:gd name="T8" fmla="*/ 55 w 225"/>
                  <a:gd name="T9" fmla="*/ 889 h 1234"/>
                  <a:gd name="T10" fmla="*/ 62 w 225"/>
                  <a:gd name="T11" fmla="*/ 801 h 1234"/>
                  <a:gd name="T12" fmla="*/ 68 w 225"/>
                  <a:gd name="T13" fmla="*/ 709 h 1234"/>
                  <a:gd name="T14" fmla="*/ 42 w 225"/>
                  <a:gd name="T15" fmla="*/ 630 h 1234"/>
                  <a:gd name="T16" fmla="*/ 43 w 225"/>
                  <a:gd name="T17" fmla="*/ 596 h 1234"/>
                  <a:gd name="T18" fmla="*/ 49 w 225"/>
                  <a:gd name="T19" fmla="*/ 679 h 1234"/>
                  <a:gd name="T20" fmla="*/ 34 w 225"/>
                  <a:gd name="T21" fmla="*/ 828 h 1234"/>
                  <a:gd name="T22" fmla="*/ 48 w 225"/>
                  <a:gd name="T23" fmla="*/ 938 h 1234"/>
                  <a:gd name="T24" fmla="*/ 36 w 225"/>
                  <a:gd name="T25" fmla="*/ 1084 h 1234"/>
                  <a:gd name="T26" fmla="*/ 34 w 225"/>
                  <a:gd name="T27" fmla="*/ 1201 h 1234"/>
                  <a:gd name="T28" fmla="*/ 75 w 225"/>
                  <a:gd name="T29" fmla="*/ 1107 h 1234"/>
                  <a:gd name="T30" fmla="*/ 62 w 225"/>
                  <a:gd name="T31" fmla="*/ 870 h 1234"/>
                  <a:gd name="T32" fmla="*/ 76 w 225"/>
                  <a:gd name="T33" fmla="*/ 660 h 1234"/>
                  <a:gd name="T34" fmla="*/ 61 w 225"/>
                  <a:gd name="T35" fmla="*/ 415 h 1234"/>
                  <a:gd name="T36" fmla="*/ 63 w 225"/>
                  <a:gd name="T37" fmla="*/ 294 h 1234"/>
                  <a:gd name="T38" fmla="*/ 39 w 225"/>
                  <a:gd name="T39" fmla="*/ 204 h 1234"/>
                  <a:gd name="T40" fmla="*/ 60 w 225"/>
                  <a:gd name="T41" fmla="*/ 138 h 1234"/>
                  <a:gd name="T42" fmla="*/ 53 w 225"/>
                  <a:gd name="T43" fmla="*/ 80 h 1234"/>
                  <a:gd name="T44" fmla="*/ 53 w 225"/>
                  <a:gd name="T45" fmla="*/ 30 h 1234"/>
                  <a:gd name="T46" fmla="*/ 37 w 225"/>
                  <a:gd name="T47" fmla="*/ 244 h 1234"/>
                  <a:gd name="T48" fmla="*/ 34 w 225"/>
                  <a:gd name="T49" fmla="*/ 320 h 1234"/>
                  <a:gd name="T50" fmla="*/ 44 w 225"/>
                  <a:gd name="T51" fmla="*/ 429 h 1234"/>
                  <a:gd name="T52" fmla="*/ 28 w 225"/>
                  <a:gd name="T53" fmla="*/ 497 h 1234"/>
                  <a:gd name="T54" fmla="*/ 76 w 225"/>
                  <a:gd name="T55" fmla="*/ 352 h 1234"/>
                  <a:gd name="T56" fmla="*/ 76 w 225"/>
                  <a:gd name="T57" fmla="*/ 251 h 1234"/>
                  <a:gd name="T58" fmla="*/ 170 w 225"/>
                  <a:gd name="T59" fmla="*/ 1135 h 1234"/>
                  <a:gd name="T60" fmla="*/ 171 w 225"/>
                  <a:gd name="T61" fmla="*/ 1026 h 1234"/>
                  <a:gd name="T62" fmla="*/ 174 w 225"/>
                  <a:gd name="T63" fmla="*/ 996 h 1234"/>
                  <a:gd name="T64" fmla="*/ 168 w 225"/>
                  <a:gd name="T65" fmla="*/ 912 h 1234"/>
                  <a:gd name="T66" fmla="*/ 200 w 225"/>
                  <a:gd name="T67" fmla="*/ 835 h 1234"/>
                  <a:gd name="T68" fmla="*/ 173 w 225"/>
                  <a:gd name="T69" fmla="*/ 812 h 1234"/>
                  <a:gd name="T70" fmla="*/ 158 w 225"/>
                  <a:gd name="T71" fmla="*/ 726 h 1234"/>
                  <a:gd name="T72" fmla="*/ 167 w 225"/>
                  <a:gd name="T73" fmla="*/ 675 h 1234"/>
                  <a:gd name="T74" fmla="*/ 185 w 225"/>
                  <a:gd name="T75" fmla="*/ 580 h 1234"/>
                  <a:gd name="T76" fmla="*/ 170 w 225"/>
                  <a:gd name="T77" fmla="*/ 498 h 1234"/>
                  <a:gd name="T78" fmla="*/ 163 w 225"/>
                  <a:gd name="T79" fmla="*/ 453 h 1234"/>
                  <a:gd name="T80" fmla="*/ 187 w 225"/>
                  <a:gd name="T81" fmla="*/ 408 h 1234"/>
                  <a:gd name="T82" fmla="*/ 205 w 225"/>
                  <a:gd name="T83" fmla="*/ 341 h 1234"/>
                  <a:gd name="T84" fmla="*/ 164 w 225"/>
                  <a:gd name="T85" fmla="*/ 330 h 1234"/>
                  <a:gd name="T86" fmla="*/ 176 w 225"/>
                  <a:gd name="T87" fmla="*/ 273 h 1234"/>
                  <a:gd name="T88" fmla="*/ 178 w 225"/>
                  <a:gd name="T89" fmla="*/ 205 h 1234"/>
                  <a:gd name="T90" fmla="*/ 170 w 225"/>
                  <a:gd name="T91" fmla="*/ 167 h 1234"/>
                  <a:gd name="T92" fmla="*/ 194 w 225"/>
                  <a:gd name="T93" fmla="*/ 303 h 1234"/>
                  <a:gd name="T94" fmla="*/ 173 w 225"/>
                  <a:gd name="T95" fmla="*/ 129 h 1234"/>
                  <a:gd name="T96" fmla="*/ 168 w 225"/>
                  <a:gd name="T97" fmla="*/ 89 h 1234"/>
                  <a:gd name="T98" fmla="*/ 179 w 225"/>
                  <a:gd name="T99" fmla="*/ 5 h 1234"/>
                  <a:gd name="T100" fmla="*/ 152 w 225"/>
                  <a:gd name="T101" fmla="*/ 135 h 1234"/>
                  <a:gd name="T102" fmla="*/ 152 w 225"/>
                  <a:gd name="T103" fmla="*/ 640 h 1234"/>
                  <a:gd name="T104" fmla="*/ 196 w 225"/>
                  <a:gd name="T105" fmla="*/ 1170 h 1234"/>
                  <a:gd name="T106" fmla="*/ 171 w 225"/>
                  <a:gd name="T107" fmla="*/ 1169 h 1234"/>
                  <a:gd name="T108" fmla="*/ 193 w 225"/>
                  <a:gd name="T109" fmla="*/ 1044 h 1234"/>
                  <a:gd name="T110" fmla="*/ 200 w 225"/>
                  <a:gd name="T111" fmla="*/ 902 h 1234"/>
                  <a:gd name="T112" fmla="*/ 196 w 225"/>
                  <a:gd name="T113" fmla="*/ 813 h 1234"/>
                  <a:gd name="T114" fmla="*/ 184 w 225"/>
                  <a:gd name="T115" fmla="*/ 667 h 1234"/>
                  <a:gd name="T116" fmla="*/ 198 w 225"/>
                  <a:gd name="T117" fmla="*/ 609 h 1234"/>
                  <a:gd name="T118" fmla="*/ 198 w 225"/>
                  <a:gd name="T119" fmla="*/ 386 h 1234"/>
                  <a:gd name="T120" fmla="*/ 216 w 225"/>
                  <a:gd name="T121" fmla="*/ 114 h 1234"/>
                  <a:gd name="T122" fmla="*/ 197 w 225"/>
                  <a:gd name="T123" fmla="*/ 44 h 1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5" h="1234">
                    <a:moveTo>
                      <a:pt x="60" y="1219"/>
                    </a:moveTo>
                    <a:cubicBezTo>
                      <a:pt x="59" y="1219"/>
                      <a:pt x="58" y="1222"/>
                      <a:pt x="58" y="1223"/>
                    </a:cubicBezTo>
                    <a:cubicBezTo>
                      <a:pt x="57" y="1224"/>
                      <a:pt x="56" y="1226"/>
                      <a:pt x="56" y="1227"/>
                    </a:cubicBezTo>
                    <a:cubicBezTo>
                      <a:pt x="56" y="1230"/>
                      <a:pt x="56" y="1232"/>
                      <a:pt x="55" y="1234"/>
                    </a:cubicBezTo>
                    <a:cubicBezTo>
                      <a:pt x="60" y="1234"/>
                      <a:pt x="60" y="1234"/>
                      <a:pt x="60" y="1234"/>
                    </a:cubicBezTo>
                    <a:cubicBezTo>
                      <a:pt x="60" y="1233"/>
                      <a:pt x="61" y="1232"/>
                      <a:pt x="62" y="1231"/>
                    </a:cubicBezTo>
                    <a:cubicBezTo>
                      <a:pt x="65" y="1228"/>
                      <a:pt x="63" y="1225"/>
                      <a:pt x="62" y="1221"/>
                    </a:cubicBezTo>
                    <a:cubicBezTo>
                      <a:pt x="61" y="1220"/>
                      <a:pt x="60" y="1219"/>
                      <a:pt x="60" y="1219"/>
                    </a:cubicBezTo>
                    <a:moveTo>
                      <a:pt x="73" y="1213"/>
                    </a:moveTo>
                    <a:cubicBezTo>
                      <a:pt x="73" y="1218"/>
                      <a:pt x="74" y="1225"/>
                      <a:pt x="72" y="1229"/>
                    </a:cubicBezTo>
                    <a:cubicBezTo>
                      <a:pt x="72" y="1231"/>
                      <a:pt x="71" y="1232"/>
                      <a:pt x="70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17"/>
                      <a:pt x="76" y="1217"/>
                      <a:pt x="76" y="1217"/>
                    </a:cubicBezTo>
                    <a:cubicBezTo>
                      <a:pt x="76" y="1217"/>
                      <a:pt x="75" y="1216"/>
                      <a:pt x="75" y="1215"/>
                    </a:cubicBezTo>
                    <a:cubicBezTo>
                      <a:pt x="75" y="1214"/>
                      <a:pt x="73" y="1213"/>
                      <a:pt x="73" y="1213"/>
                    </a:cubicBezTo>
                    <a:moveTo>
                      <a:pt x="187" y="1020"/>
                    </a:moveTo>
                    <a:cubicBezTo>
                      <a:pt x="187" y="1020"/>
                      <a:pt x="187" y="1020"/>
                      <a:pt x="187" y="1020"/>
                    </a:cubicBezTo>
                    <a:cubicBezTo>
                      <a:pt x="187" y="1020"/>
                      <a:pt x="187" y="1020"/>
                      <a:pt x="187" y="1020"/>
                    </a:cubicBezTo>
                    <a:cubicBezTo>
                      <a:pt x="187" y="1020"/>
                      <a:pt x="187" y="1020"/>
                      <a:pt x="187" y="1020"/>
                    </a:cubicBezTo>
                    <a:moveTo>
                      <a:pt x="36" y="1229"/>
                    </a:moveTo>
                    <a:cubicBezTo>
                      <a:pt x="36" y="1229"/>
                      <a:pt x="36" y="1229"/>
                      <a:pt x="36" y="1229"/>
                    </a:cubicBezTo>
                    <a:cubicBezTo>
                      <a:pt x="35" y="1227"/>
                      <a:pt x="34" y="1225"/>
                      <a:pt x="34" y="1222"/>
                    </a:cubicBezTo>
                    <a:cubicBezTo>
                      <a:pt x="33" y="1221"/>
                      <a:pt x="34" y="1219"/>
                      <a:pt x="35" y="1218"/>
                    </a:cubicBezTo>
                    <a:cubicBezTo>
                      <a:pt x="36" y="1220"/>
                      <a:pt x="37" y="1223"/>
                      <a:pt x="39" y="1226"/>
                    </a:cubicBezTo>
                    <a:cubicBezTo>
                      <a:pt x="38" y="1227"/>
                      <a:pt x="36" y="1229"/>
                      <a:pt x="36" y="1229"/>
                    </a:cubicBezTo>
                    <a:moveTo>
                      <a:pt x="43" y="1212"/>
                    </a:moveTo>
                    <a:cubicBezTo>
                      <a:pt x="43" y="1211"/>
                      <a:pt x="43" y="1210"/>
                      <a:pt x="43" y="1209"/>
                    </a:cubicBezTo>
                    <a:cubicBezTo>
                      <a:pt x="42" y="1208"/>
                      <a:pt x="43" y="1207"/>
                      <a:pt x="43" y="1207"/>
                    </a:cubicBezTo>
                    <a:cubicBezTo>
                      <a:pt x="44" y="1208"/>
                      <a:pt x="44" y="1209"/>
                      <a:pt x="44" y="1210"/>
                    </a:cubicBezTo>
                    <a:cubicBezTo>
                      <a:pt x="44" y="1211"/>
                      <a:pt x="44" y="1212"/>
                      <a:pt x="43" y="1212"/>
                    </a:cubicBezTo>
                    <a:moveTo>
                      <a:pt x="69" y="1168"/>
                    </a:moveTo>
                    <a:cubicBezTo>
                      <a:pt x="65" y="1159"/>
                      <a:pt x="65" y="1159"/>
                      <a:pt x="65" y="1159"/>
                    </a:cubicBezTo>
                    <a:cubicBezTo>
                      <a:pt x="66" y="1159"/>
                      <a:pt x="67" y="1157"/>
                      <a:pt x="68" y="1157"/>
                    </a:cubicBezTo>
                    <a:cubicBezTo>
                      <a:pt x="68" y="1157"/>
                      <a:pt x="68" y="1157"/>
                      <a:pt x="68" y="1157"/>
                    </a:cubicBezTo>
                    <a:cubicBezTo>
                      <a:pt x="70" y="1158"/>
                      <a:pt x="71" y="1159"/>
                      <a:pt x="73" y="1160"/>
                    </a:cubicBezTo>
                    <a:cubicBezTo>
                      <a:pt x="72" y="1163"/>
                      <a:pt x="70" y="1166"/>
                      <a:pt x="69" y="1168"/>
                    </a:cubicBezTo>
                    <a:moveTo>
                      <a:pt x="36" y="1165"/>
                    </a:moveTo>
                    <a:cubicBezTo>
                      <a:pt x="35" y="1160"/>
                      <a:pt x="34" y="1158"/>
                      <a:pt x="34" y="1155"/>
                    </a:cubicBezTo>
                    <a:cubicBezTo>
                      <a:pt x="34" y="1154"/>
                      <a:pt x="36" y="1151"/>
                      <a:pt x="37" y="1151"/>
                    </a:cubicBezTo>
                    <a:cubicBezTo>
                      <a:pt x="37" y="1151"/>
                      <a:pt x="37" y="1151"/>
                      <a:pt x="37" y="1151"/>
                    </a:cubicBezTo>
                    <a:cubicBezTo>
                      <a:pt x="38" y="1153"/>
                      <a:pt x="39" y="1155"/>
                      <a:pt x="40" y="1158"/>
                    </a:cubicBezTo>
                    <a:cubicBezTo>
                      <a:pt x="40" y="1159"/>
                      <a:pt x="38" y="1161"/>
                      <a:pt x="36" y="1165"/>
                    </a:cubicBezTo>
                    <a:moveTo>
                      <a:pt x="60" y="1144"/>
                    </a:moveTo>
                    <a:cubicBezTo>
                      <a:pt x="60" y="1144"/>
                      <a:pt x="60" y="1143"/>
                      <a:pt x="60" y="1143"/>
                    </a:cubicBezTo>
                    <a:cubicBezTo>
                      <a:pt x="60" y="1142"/>
                      <a:pt x="61" y="1141"/>
                      <a:pt x="62" y="1141"/>
                    </a:cubicBezTo>
                    <a:cubicBezTo>
                      <a:pt x="62" y="1141"/>
                      <a:pt x="62" y="1141"/>
                      <a:pt x="62" y="1141"/>
                    </a:cubicBezTo>
                    <a:cubicBezTo>
                      <a:pt x="62" y="1141"/>
                      <a:pt x="62" y="1142"/>
                      <a:pt x="62" y="1143"/>
                    </a:cubicBezTo>
                    <a:cubicBezTo>
                      <a:pt x="62" y="1143"/>
                      <a:pt x="61" y="1144"/>
                      <a:pt x="60" y="1144"/>
                    </a:cubicBezTo>
                    <a:cubicBezTo>
                      <a:pt x="60" y="1144"/>
                      <a:pt x="60" y="1144"/>
                      <a:pt x="60" y="1144"/>
                    </a:cubicBezTo>
                    <a:moveTo>
                      <a:pt x="45" y="1146"/>
                    </a:moveTo>
                    <a:cubicBezTo>
                      <a:pt x="44" y="1144"/>
                      <a:pt x="43" y="1141"/>
                      <a:pt x="43" y="1139"/>
                    </a:cubicBezTo>
                    <a:cubicBezTo>
                      <a:pt x="43" y="1137"/>
                      <a:pt x="44" y="1136"/>
                      <a:pt x="44" y="1134"/>
                    </a:cubicBezTo>
                    <a:cubicBezTo>
                      <a:pt x="48" y="1143"/>
                      <a:pt x="48" y="1143"/>
                      <a:pt x="48" y="1143"/>
                    </a:cubicBezTo>
                    <a:cubicBezTo>
                      <a:pt x="47" y="1144"/>
                      <a:pt x="46" y="1145"/>
                      <a:pt x="45" y="1146"/>
                    </a:cubicBezTo>
                    <a:moveTo>
                      <a:pt x="71" y="1129"/>
                    </a:moveTo>
                    <a:cubicBezTo>
                      <a:pt x="70" y="1128"/>
                      <a:pt x="69" y="1127"/>
                      <a:pt x="68" y="1126"/>
                    </a:cubicBezTo>
                    <a:cubicBezTo>
                      <a:pt x="69" y="1125"/>
                      <a:pt x="71" y="1124"/>
                      <a:pt x="72" y="1123"/>
                    </a:cubicBezTo>
                    <a:cubicBezTo>
                      <a:pt x="72" y="1123"/>
                      <a:pt x="72" y="1123"/>
                      <a:pt x="72" y="1123"/>
                    </a:cubicBezTo>
                    <a:cubicBezTo>
                      <a:pt x="72" y="1123"/>
                      <a:pt x="73" y="1125"/>
                      <a:pt x="74" y="1126"/>
                    </a:cubicBezTo>
                    <a:cubicBezTo>
                      <a:pt x="73" y="1127"/>
                      <a:pt x="72" y="1128"/>
                      <a:pt x="71" y="1129"/>
                    </a:cubicBezTo>
                    <a:moveTo>
                      <a:pt x="53" y="1128"/>
                    </a:moveTo>
                    <a:cubicBezTo>
                      <a:pt x="53" y="1128"/>
                      <a:pt x="53" y="1128"/>
                      <a:pt x="53" y="1128"/>
                    </a:cubicBezTo>
                    <a:cubicBezTo>
                      <a:pt x="51" y="1128"/>
                      <a:pt x="50" y="1126"/>
                      <a:pt x="49" y="1125"/>
                    </a:cubicBezTo>
                    <a:cubicBezTo>
                      <a:pt x="50" y="1122"/>
                      <a:pt x="52" y="1118"/>
                      <a:pt x="53" y="1118"/>
                    </a:cubicBezTo>
                    <a:cubicBezTo>
                      <a:pt x="53" y="1118"/>
                      <a:pt x="53" y="1118"/>
                      <a:pt x="53" y="1118"/>
                    </a:cubicBezTo>
                    <a:cubicBezTo>
                      <a:pt x="54" y="1118"/>
                      <a:pt x="55" y="1123"/>
                      <a:pt x="57" y="1127"/>
                    </a:cubicBezTo>
                    <a:cubicBezTo>
                      <a:pt x="56" y="1127"/>
                      <a:pt x="54" y="1128"/>
                      <a:pt x="53" y="1128"/>
                    </a:cubicBezTo>
                    <a:moveTo>
                      <a:pt x="45" y="1078"/>
                    </a:moveTo>
                    <a:cubicBezTo>
                      <a:pt x="45" y="1077"/>
                      <a:pt x="44" y="1076"/>
                      <a:pt x="44" y="1074"/>
                    </a:cubicBezTo>
                    <a:cubicBezTo>
                      <a:pt x="44" y="1074"/>
                      <a:pt x="45" y="1073"/>
                      <a:pt x="45" y="1072"/>
                    </a:cubicBezTo>
                    <a:cubicBezTo>
                      <a:pt x="45" y="1074"/>
                      <a:pt x="46" y="1075"/>
                      <a:pt x="46" y="1076"/>
                    </a:cubicBezTo>
                    <a:cubicBezTo>
                      <a:pt x="46" y="1077"/>
                      <a:pt x="45" y="1078"/>
                      <a:pt x="45" y="1078"/>
                    </a:cubicBezTo>
                    <a:moveTo>
                      <a:pt x="66" y="1067"/>
                    </a:moveTo>
                    <a:cubicBezTo>
                      <a:pt x="68" y="1067"/>
                      <a:pt x="67" y="1066"/>
                      <a:pt x="66" y="1064"/>
                    </a:cubicBezTo>
                    <a:cubicBezTo>
                      <a:pt x="68" y="1062"/>
                      <a:pt x="69" y="1058"/>
                      <a:pt x="70" y="1057"/>
                    </a:cubicBezTo>
                    <a:cubicBezTo>
                      <a:pt x="70" y="1057"/>
                      <a:pt x="70" y="1057"/>
                      <a:pt x="70" y="1057"/>
                    </a:cubicBezTo>
                    <a:cubicBezTo>
                      <a:pt x="71" y="1057"/>
                      <a:pt x="73" y="1061"/>
                      <a:pt x="74" y="1063"/>
                    </a:cubicBezTo>
                    <a:cubicBezTo>
                      <a:pt x="73" y="1065"/>
                      <a:pt x="73" y="1066"/>
                      <a:pt x="72" y="1067"/>
                    </a:cubicBezTo>
                    <a:cubicBezTo>
                      <a:pt x="71" y="1067"/>
                      <a:pt x="71" y="1067"/>
                      <a:pt x="71" y="1067"/>
                    </a:cubicBezTo>
                    <a:cubicBezTo>
                      <a:pt x="70" y="1067"/>
                      <a:pt x="69" y="1067"/>
                      <a:pt x="68" y="1067"/>
                    </a:cubicBezTo>
                    <a:cubicBezTo>
                      <a:pt x="67" y="1073"/>
                      <a:pt x="63" y="1084"/>
                      <a:pt x="70" y="1084"/>
                    </a:cubicBezTo>
                    <a:cubicBezTo>
                      <a:pt x="70" y="1084"/>
                      <a:pt x="70" y="1084"/>
                      <a:pt x="71" y="1084"/>
                    </a:cubicBezTo>
                    <a:cubicBezTo>
                      <a:pt x="71" y="1084"/>
                      <a:pt x="71" y="1084"/>
                      <a:pt x="72" y="1084"/>
                    </a:cubicBezTo>
                    <a:cubicBezTo>
                      <a:pt x="74" y="1084"/>
                      <a:pt x="74" y="1088"/>
                      <a:pt x="74" y="1093"/>
                    </a:cubicBezTo>
                    <a:cubicBezTo>
                      <a:pt x="74" y="1097"/>
                      <a:pt x="74" y="1102"/>
                      <a:pt x="74" y="1106"/>
                    </a:cubicBezTo>
                    <a:cubicBezTo>
                      <a:pt x="74" y="1106"/>
                      <a:pt x="74" y="1106"/>
                      <a:pt x="74" y="1106"/>
                    </a:cubicBezTo>
                    <a:cubicBezTo>
                      <a:pt x="73" y="1106"/>
                      <a:pt x="73" y="1106"/>
                      <a:pt x="73" y="1106"/>
                    </a:cubicBezTo>
                    <a:cubicBezTo>
                      <a:pt x="71" y="1106"/>
                      <a:pt x="71" y="1106"/>
                      <a:pt x="70" y="1107"/>
                    </a:cubicBezTo>
                    <a:cubicBezTo>
                      <a:pt x="67" y="1108"/>
                      <a:pt x="65" y="1112"/>
                      <a:pt x="62" y="1112"/>
                    </a:cubicBezTo>
                    <a:cubicBezTo>
                      <a:pt x="62" y="1112"/>
                      <a:pt x="62" y="1111"/>
                      <a:pt x="62" y="1111"/>
                    </a:cubicBezTo>
                    <a:cubicBezTo>
                      <a:pt x="58" y="1110"/>
                      <a:pt x="58" y="1100"/>
                      <a:pt x="53" y="1100"/>
                    </a:cubicBezTo>
                    <a:cubicBezTo>
                      <a:pt x="53" y="1100"/>
                      <a:pt x="53" y="1100"/>
                      <a:pt x="53" y="1100"/>
                    </a:cubicBezTo>
                    <a:cubicBezTo>
                      <a:pt x="53" y="1100"/>
                      <a:pt x="53" y="1100"/>
                      <a:pt x="53" y="1100"/>
                    </a:cubicBezTo>
                    <a:cubicBezTo>
                      <a:pt x="53" y="1100"/>
                      <a:pt x="52" y="1092"/>
                      <a:pt x="52" y="1088"/>
                    </a:cubicBezTo>
                    <a:cubicBezTo>
                      <a:pt x="52" y="1084"/>
                      <a:pt x="53" y="1084"/>
                      <a:pt x="54" y="1084"/>
                    </a:cubicBezTo>
                    <a:cubicBezTo>
                      <a:pt x="55" y="1084"/>
                      <a:pt x="55" y="1084"/>
                      <a:pt x="56" y="1084"/>
                    </a:cubicBezTo>
                    <a:cubicBezTo>
                      <a:pt x="56" y="1084"/>
                      <a:pt x="56" y="1084"/>
                      <a:pt x="57" y="1084"/>
                    </a:cubicBezTo>
                    <a:cubicBezTo>
                      <a:pt x="57" y="1084"/>
                      <a:pt x="57" y="1084"/>
                      <a:pt x="58" y="1084"/>
                    </a:cubicBezTo>
                    <a:cubicBezTo>
                      <a:pt x="58" y="1068"/>
                      <a:pt x="58" y="1068"/>
                      <a:pt x="58" y="1068"/>
                    </a:cubicBezTo>
                    <a:cubicBezTo>
                      <a:pt x="61" y="1067"/>
                      <a:pt x="63" y="1067"/>
                      <a:pt x="65" y="1067"/>
                    </a:cubicBezTo>
                    <a:cubicBezTo>
                      <a:pt x="66" y="1067"/>
                      <a:pt x="66" y="1067"/>
                      <a:pt x="66" y="1067"/>
                    </a:cubicBezTo>
                    <a:moveTo>
                      <a:pt x="57" y="1066"/>
                    </a:moveTo>
                    <a:cubicBezTo>
                      <a:pt x="53" y="1063"/>
                      <a:pt x="53" y="1059"/>
                      <a:pt x="52" y="1055"/>
                    </a:cubicBezTo>
                    <a:cubicBezTo>
                      <a:pt x="52" y="1054"/>
                      <a:pt x="54" y="1053"/>
                      <a:pt x="54" y="1051"/>
                    </a:cubicBezTo>
                    <a:cubicBezTo>
                      <a:pt x="56" y="1056"/>
                      <a:pt x="57" y="1060"/>
                      <a:pt x="58" y="1065"/>
                    </a:cubicBezTo>
                    <a:cubicBezTo>
                      <a:pt x="58" y="1065"/>
                      <a:pt x="57" y="1065"/>
                      <a:pt x="57" y="1066"/>
                    </a:cubicBezTo>
                    <a:moveTo>
                      <a:pt x="47" y="1047"/>
                    </a:moveTo>
                    <a:cubicBezTo>
                      <a:pt x="46" y="1043"/>
                      <a:pt x="45" y="1041"/>
                      <a:pt x="44" y="1039"/>
                    </a:cubicBezTo>
                    <a:cubicBezTo>
                      <a:pt x="44" y="1037"/>
                      <a:pt x="46" y="1035"/>
                      <a:pt x="46" y="1033"/>
                    </a:cubicBezTo>
                    <a:cubicBezTo>
                      <a:pt x="48" y="1035"/>
                      <a:pt x="49" y="1037"/>
                      <a:pt x="50" y="1039"/>
                    </a:cubicBezTo>
                    <a:cubicBezTo>
                      <a:pt x="50" y="1040"/>
                      <a:pt x="49" y="1043"/>
                      <a:pt x="47" y="1047"/>
                    </a:cubicBezTo>
                    <a:moveTo>
                      <a:pt x="40" y="1028"/>
                    </a:moveTo>
                    <a:cubicBezTo>
                      <a:pt x="40" y="1028"/>
                      <a:pt x="40" y="1027"/>
                      <a:pt x="40" y="1027"/>
                    </a:cubicBezTo>
                    <a:cubicBezTo>
                      <a:pt x="39" y="1026"/>
                      <a:pt x="37" y="1025"/>
                      <a:pt x="36" y="1023"/>
                    </a:cubicBezTo>
                    <a:cubicBezTo>
                      <a:pt x="36" y="1022"/>
                      <a:pt x="37" y="1019"/>
                      <a:pt x="37" y="1016"/>
                    </a:cubicBezTo>
                    <a:cubicBezTo>
                      <a:pt x="39" y="1019"/>
                      <a:pt x="40" y="1022"/>
                      <a:pt x="41" y="1024"/>
                    </a:cubicBezTo>
                    <a:cubicBezTo>
                      <a:pt x="41" y="1025"/>
                      <a:pt x="40" y="1028"/>
                      <a:pt x="40" y="1028"/>
                    </a:cubicBezTo>
                    <a:moveTo>
                      <a:pt x="29" y="1016"/>
                    </a:moveTo>
                    <a:cubicBezTo>
                      <a:pt x="29" y="1014"/>
                      <a:pt x="28" y="1012"/>
                      <a:pt x="28" y="1011"/>
                    </a:cubicBezTo>
                    <a:cubicBezTo>
                      <a:pt x="28" y="1007"/>
                      <a:pt x="29" y="1004"/>
                      <a:pt x="30" y="1000"/>
                    </a:cubicBezTo>
                    <a:cubicBezTo>
                      <a:pt x="31" y="1003"/>
                      <a:pt x="33" y="1005"/>
                      <a:pt x="33" y="1008"/>
                    </a:cubicBezTo>
                    <a:cubicBezTo>
                      <a:pt x="33" y="1011"/>
                      <a:pt x="31" y="1013"/>
                      <a:pt x="29" y="1016"/>
                    </a:cubicBezTo>
                    <a:moveTo>
                      <a:pt x="46" y="1017"/>
                    </a:moveTo>
                    <a:cubicBezTo>
                      <a:pt x="44" y="1013"/>
                      <a:pt x="43" y="1011"/>
                      <a:pt x="42" y="1008"/>
                    </a:cubicBezTo>
                    <a:cubicBezTo>
                      <a:pt x="44" y="1005"/>
                      <a:pt x="46" y="1002"/>
                      <a:pt x="48" y="1000"/>
                    </a:cubicBezTo>
                    <a:cubicBezTo>
                      <a:pt x="48" y="1000"/>
                      <a:pt x="48" y="1000"/>
                      <a:pt x="48" y="1000"/>
                    </a:cubicBezTo>
                    <a:cubicBezTo>
                      <a:pt x="48" y="1000"/>
                      <a:pt x="50" y="1004"/>
                      <a:pt x="50" y="1005"/>
                    </a:cubicBezTo>
                    <a:cubicBezTo>
                      <a:pt x="49" y="1009"/>
                      <a:pt x="47" y="1013"/>
                      <a:pt x="46" y="1017"/>
                    </a:cubicBezTo>
                    <a:moveTo>
                      <a:pt x="38" y="1000"/>
                    </a:moveTo>
                    <a:cubicBezTo>
                      <a:pt x="34" y="992"/>
                      <a:pt x="34" y="992"/>
                      <a:pt x="34" y="992"/>
                    </a:cubicBezTo>
                    <a:cubicBezTo>
                      <a:pt x="36" y="989"/>
                      <a:pt x="38" y="986"/>
                      <a:pt x="40" y="983"/>
                    </a:cubicBezTo>
                    <a:cubicBezTo>
                      <a:pt x="40" y="983"/>
                      <a:pt x="40" y="983"/>
                      <a:pt x="40" y="983"/>
                    </a:cubicBezTo>
                    <a:cubicBezTo>
                      <a:pt x="40" y="983"/>
                      <a:pt x="42" y="987"/>
                      <a:pt x="42" y="987"/>
                    </a:cubicBezTo>
                    <a:cubicBezTo>
                      <a:pt x="41" y="992"/>
                      <a:pt x="39" y="996"/>
                      <a:pt x="38" y="1000"/>
                    </a:cubicBezTo>
                    <a:moveTo>
                      <a:pt x="57" y="1000"/>
                    </a:moveTo>
                    <a:cubicBezTo>
                      <a:pt x="57" y="1000"/>
                      <a:pt x="57" y="1000"/>
                      <a:pt x="57" y="1000"/>
                    </a:cubicBezTo>
                    <a:cubicBezTo>
                      <a:pt x="54" y="997"/>
                      <a:pt x="52" y="994"/>
                      <a:pt x="50" y="991"/>
                    </a:cubicBezTo>
                    <a:cubicBezTo>
                      <a:pt x="52" y="989"/>
                      <a:pt x="53" y="986"/>
                      <a:pt x="55" y="983"/>
                    </a:cubicBezTo>
                    <a:cubicBezTo>
                      <a:pt x="56" y="987"/>
                      <a:pt x="58" y="991"/>
                      <a:pt x="59" y="995"/>
                    </a:cubicBezTo>
                    <a:cubicBezTo>
                      <a:pt x="59" y="995"/>
                      <a:pt x="57" y="1000"/>
                      <a:pt x="57" y="1000"/>
                    </a:cubicBezTo>
                    <a:moveTo>
                      <a:pt x="46" y="982"/>
                    </a:moveTo>
                    <a:cubicBezTo>
                      <a:pt x="45" y="980"/>
                      <a:pt x="43" y="977"/>
                      <a:pt x="42" y="974"/>
                    </a:cubicBezTo>
                    <a:cubicBezTo>
                      <a:pt x="44" y="971"/>
                      <a:pt x="46" y="968"/>
                      <a:pt x="49" y="964"/>
                    </a:cubicBezTo>
                    <a:cubicBezTo>
                      <a:pt x="50" y="968"/>
                      <a:pt x="51" y="971"/>
                      <a:pt x="50" y="972"/>
                    </a:cubicBezTo>
                    <a:cubicBezTo>
                      <a:pt x="49" y="975"/>
                      <a:pt x="47" y="979"/>
                      <a:pt x="46" y="982"/>
                    </a:cubicBezTo>
                    <a:moveTo>
                      <a:pt x="55" y="961"/>
                    </a:moveTo>
                    <a:cubicBezTo>
                      <a:pt x="53" y="961"/>
                      <a:pt x="52" y="959"/>
                      <a:pt x="51" y="959"/>
                    </a:cubicBezTo>
                    <a:cubicBezTo>
                      <a:pt x="52" y="957"/>
                      <a:pt x="54" y="955"/>
                      <a:pt x="55" y="954"/>
                    </a:cubicBezTo>
                    <a:cubicBezTo>
                      <a:pt x="56" y="955"/>
                      <a:pt x="58" y="956"/>
                      <a:pt x="59" y="957"/>
                    </a:cubicBezTo>
                    <a:cubicBezTo>
                      <a:pt x="57" y="958"/>
                      <a:pt x="56" y="960"/>
                      <a:pt x="55" y="960"/>
                    </a:cubicBezTo>
                    <a:cubicBezTo>
                      <a:pt x="55" y="961"/>
                      <a:pt x="55" y="961"/>
                      <a:pt x="55" y="961"/>
                    </a:cubicBezTo>
                    <a:moveTo>
                      <a:pt x="66" y="950"/>
                    </a:moveTo>
                    <a:cubicBezTo>
                      <a:pt x="66" y="949"/>
                      <a:pt x="65" y="948"/>
                      <a:pt x="65" y="948"/>
                    </a:cubicBezTo>
                    <a:cubicBezTo>
                      <a:pt x="66" y="946"/>
                      <a:pt x="66" y="945"/>
                      <a:pt x="66" y="944"/>
                    </a:cubicBezTo>
                    <a:cubicBezTo>
                      <a:pt x="67" y="946"/>
                      <a:pt x="67" y="946"/>
                      <a:pt x="67" y="946"/>
                    </a:cubicBezTo>
                    <a:cubicBezTo>
                      <a:pt x="67" y="947"/>
                      <a:pt x="67" y="948"/>
                      <a:pt x="66" y="950"/>
                    </a:cubicBezTo>
                    <a:moveTo>
                      <a:pt x="72" y="926"/>
                    </a:moveTo>
                    <a:cubicBezTo>
                      <a:pt x="71" y="926"/>
                      <a:pt x="71" y="925"/>
                      <a:pt x="71" y="925"/>
                    </a:cubicBezTo>
                    <a:cubicBezTo>
                      <a:pt x="71" y="924"/>
                      <a:pt x="72" y="923"/>
                      <a:pt x="73" y="923"/>
                    </a:cubicBezTo>
                    <a:cubicBezTo>
                      <a:pt x="73" y="923"/>
                      <a:pt x="73" y="923"/>
                      <a:pt x="73" y="923"/>
                    </a:cubicBezTo>
                    <a:cubicBezTo>
                      <a:pt x="73" y="923"/>
                      <a:pt x="73" y="924"/>
                      <a:pt x="74" y="925"/>
                    </a:cubicBezTo>
                    <a:cubicBezTo>
                      <a:pt x="73" y="925"/>
                      <a:pt x="72" y="926"/>
                      <a:pt x="72" y="926"/>
                    </a:cubicBezTo>
                    <a:cubicBezTo>
                      <a:pt x="72" y="926"/>
                      <a:pt x="72" y="926"/>
                      <a:pt x="72" y="926"/>
                    </a:cubicBezTo>
                    <a:moveTo>
                      <a:pt x="53" y="928"/>
                    </a:moveTo>
                    <a:cubicBezTo>
                      <a:pt x="52" y="927"/>
                      <a:pt x="52" y="925"/>
                      <a:pt x="52" y="923"/>
                    </a:cubicBezTo>
                    <a:cubicBezTo>
                      <a:pt x="52" y="923"/>
                      <a:pt x="53" y="922"/>
                      <a:pt x="54" y="922"/>
                    </a:cubicBezTo>
                    <a:cubicBezTo>
                      <a:pt x="54" y="922"/>
                      <a:pt x="54" y="922"/>
                      <a:pt x="54" y="922"/>
                    </a:cubicBezTo>
                    <a:cubicBezTo>
                      <a:pt x="55" y="922"/>
                      <a:pt x="56" y="924"/>
                      <a:pt x="56" y="925"/>
                    </a:cubicBezTo>
                    <a:cubicBezTo>
                      <a:pt x="56" y="926"/>
                      <a:pt x="55" y="926"/>
                      <a:pt x="53" y="928"/>
                    </a:cubicBezTo>
                    <a:moveTo>
                      <a:pt x="64" y="909"/>
                    </a:moveTo>
                    <a:cubicBezTo>
                      <a:pt x="63" y="909"/>
                      <a:pt x="63" y="908"/>
                      <a:pt x="63" y="908"/>
                    </a:cubicBezTo>
                    <a:cubicBezTo>
                      <a:pt x="63" y="907"/>
                      <a:pt x="64" y="906"/>
                      <a:pt x="65" y="906"/>
                    </a:cubicBezTo>
                    <a:cubicBezTo>
                      <a:pt x="65" y="906"/>
                      <a:pt x="65" y="906"/>
                      <a:pt x="65" y="906"/>
                    </a:cubicBezTo>
                    <a:cubicBezTo>
                      <a:pt x="65" y="906"/>
                      <a:pt x="65" y="907"/>
                      <a:pt x="65" y="908"/>
                    </a:cubicBezTo>
                    <a:cubicBezTo>
                      <a:pt x="65" y="908"/>
                      <a:pt x="64" y="909"/>
                      <a:pt x="64" y="909"/>
                    </a:cubicBezTo>
                    <a:cubicBezTo>
                      <a:pt x="64" y="909"/>
                      <a:pt x="64" y="909"/>
                      <a:pt x="64" y="909"/>
                    </a:cubicBezTo>
                    <a:cubicBezTo>
                      <a:pt x="64" y="909"/>
                      <a:pt x="64" y="909"/>
                      <a:pt x="64" y="909"/>
                    </a:cubicBezTo>
                    <a:moveTo>
                      <a:pt x="56" y="893"/>
                    </a:moveTo>
                    <a:cubicBezTo>
                      <a:pt x="56" y="892"/>
                      <a:pt x="55" y="891"/>
                      <a:pt x="54" y="891"/>
                    </a:cubicBezTo>
                    <a:cubicBezTo>
                      <a:pt x="55" y="890"/>
                      <a:pt x="55" y="889"/>
                      <a:pt x="55" y="889"/>
                    </a:cubicBezTo>
                    <a:cubicBezTo>
                      <a:pt x="55" y="889"/>
                      <a:pt x="55" y="889"/>
                      <a:pt x="55" y="889"/>
                    </a:cubicBezTo>
                    <a:cubicBezTo>
                      <a:pt x="56" y="889"/>
                      <a:pt x="57" y="890"/>
                      <a:pt x="57" y="891"/>
                    </a:cubicBezTo>
                    <a:cubicBezTo>
                      <a:pt x="57" y="891"/>
                      <a:pt x="57" y="892"/>
                      <a:pt x="56" y="893"/>
                    </a:cubicBezTo>
                    <a:moveTo>
                      <a:pt x="57" y="865"/>
                    </a:moveTo>
                    <a:cubicBezTo>
                      <a:pt x="56" y="862"/>
                      <a:pt x="55" y="860"/>
                      <a:pt x="55" y="857"/>
                    </a:cubicBezTo>
                    <a:cubicBezTo>
                      <a:pt x="55" y="855"/>
                      <a:pt x="56" y="852"/>
                      <a:pt x="57" y="850"/>
                    </a:cubicBezTo>
                    <a:cubicBezTo>
                      <a:pt x="58" y="852"/>
                      <a:pt x="59" y="855"/>
                      <a:pt x="61" y="857"/>
                    </a:cubicBezTo>
                    <a:cubicBezTo>
                      <a:pt x="59" y="860"/>
                      <a:pt x="58" y="862"/>
                      <a:pt x="57" y="865"/>
                    </a:cubicBezTo>
                    <a:moveTo>
                      <a:pt x="67" y="849"/>
                    </a:moveTo>
                    <a:cubicBezTo>
                      <a:pt x="67" y="849"/>
                      <a:pt x="67" y="849"/>
                      <a:pt x="67" y="849"/>
                    </a:cubicBezTo>
                    <a:cubicBezTo>
                      <a:pt x="65" y="846"/>
                      <a:pt x="63" y="843"/>
                      <a:pt x="61" y="840"/>
                    </a:cubicBezTo>
                    <a:cubicBezTo>
                      <a:pt x="63" y="837"/>
                      <a:pt x="65" y="834"/>
                      <a:pt x="66" y="833"/>
                    </a:cubicBezTo>
                    <a:cubicBezTo>
                      <a:pt x="66" y="833"/>
                      <a:pt x="67" y="833"/>
                      <a:pt x="67" y="833"/>
                    </a:cubicBezTo>
                    <a:cubicBezTo>
                      <a:pt x="67" y="833"/>
                      <a:pt x="69" y="838"/>
                      <a:pt x="70" y="842"/>
                    </a:cubicBezTo>
                    <a:cubicBezTo>
                      <a:pt x="69" y="845"/>
                      <a:pt x="67" y="849"/>
                      <a:pt x="67" y="849"/>
                    </a:cubicBezTo>
                    <a:moveTo>
                      <a:pt x="48" y="849"/>
                    </a:moveTo>
                    <a:cubicBezTo>
                      <a:pt x="48" y="846"/>
                      <a:pt x="47" y="844"/>
                      <a:pt x="47" y="842"/>
                    </a:cubicBezTo>
                    <a:cubicBezTo>
                      <a:pt x="47" y="838"/>
                      <a:pt x="47" y="835"/>
                      <a:pt x="47" y="831"/>
                    </a:cubicBezTo>
                    <a:cubicBezTo>
                      <a:pt x="49" y="834"/>
                      <a:pt x="50" y="835"/>
                      <a:pt x="51" y="837"/>
                    </a:cubicBezTo>
                    <a:cubicBezTo>
                      <a:pt x="51" y="839"/>
                      <a:pt x="51" y="842"/>
                      <a:pt x="51" y="843"/>
                    </a:cubicBezTo>
                    <a:cubicBezTo>
                      <a:pt x="50" y="845"/>
                      <a:pt x="49" y="847"/>
                      <a:pt x="48" y="849"/>
                    </a:cubicBezTo>
                    <a:moveTo>
                      <a:pt x="57" y="831"/>
                    </a:moveTo>
                    <a:cubicBezTo>
                      <a:pt x="56" y="829"/>
                      <a:pt x="55" y="827"/>
                      <a:pt x="55" y="826"/>
                    </a:cubicBezTo>
                    <a:cubicBezTo>
                      <a:pt x="56" y="824"/>
                      <a:pt x="58" y="822"/>
                      <a:pt x="59" y="821"/>
                    </a:cubicBezTo>
                    <a:cubicBezTo>
                      <a:pt x="59" y="821"/>
                      <a:pt x="59" y="821"/>
                      <a:pt x="59" y="821"/>
                    </a:cubicBezTo>
                    <a:cubicBezTo>
                      <a:pt x="59" y="821"/>
                      <a:pt x="60" y="823"/>
                      <a:pt x="61" y="824"/>
                    </a:cubicBezTo>
                    <a:cubicBezTo>
                      <a:pt x="60" y="826"/>
                      <a:pt x="58" y="829"/>
                      <a:pt x="57" y="831"/>
                    </a:cubicBezTo>
                    <a:moveTo>
                      <a:pt x="49" y="811"/>
                    </a:moveTo>
                    <a:cubicBezTo>
                      <a:pt x="48" y="810"/>
                      <a:pt x="48" y="808"/>
                      <a:pt x="48" y="806"/>
                    </a:cubicBezTo>
                    <a:cubicBezTo>
                      <a:pt x="48" y="805"/>
                      <a:pt x="49" y="804"/>
                      <a:pt x="50" y="804"/>
                    </a:cubicBezTo>
                    <a:cubicBezTo>
                      <a:pt x="50" y="804"/>
                      <a:pt x="50" y="804"/>
                      <a:pt x="50" y="804"/>
                    </a:cubicBezTo>
                    <a:cubicBezTo>
                      <a:pt x="51" y="805"/>
                      <a:pt x="52" y="806"/>
                      <a:pt x="52" y="808"/>
                    </a:cubicBezTo>
                    <a:cubicBezTo>
                      <a:pt x="52" y="808"/>
                      <a:pt x="51" y="809"/>
                      <a:pt x="49" y="811"/>
                    </a:cubicBezTo>
                    <a:moveTo>
                      <a:pt x="67" y="810"/>
                    </a:moveTo>
                    <a:cubicBezTo>
                      <a:pt x="66" y="810"/>
                      <a:pt x="65" y="810"/>
                      <a:pt x="65" y="809"/>
                    </a:cubicBezTo>
                    <a:cubicBezTo>
                      <a:pt x="64" y="807"/>
                      <a:pt x="63" y="804"/>
                      <a:pt x="62" y="801"/>
                    </a:cubicBezTo>
                    <a:cubicBezTo>
                      <a:pt x="57" y="798"/>
                      <a:pt x="55" y="796"/>
                      <a:pt x="56" y="789"/>
                    </a:cubicBezTo>
                    <a:cubicBezTo>
                      <a:pt x="56" y="782"/>
                      <a:pt x="57" y="782"/>
                      <a:pt x="59" y="782"/>
                    </a:cubicBezTo>
                    <a:cubicBezTo>
                      <a:pt x="59" y="782"/>
                      <a:pt x="60" y="782"/>
                      <a:pt x="60" y="782"/>
                    </a:cubicBezTo>
                    <a:cubicBezTo>
                      <a:pt x="60" y="782"/>
                      <a:pt x="60" y="782"/>
                      <a:pt x="61" y="782"/>
                    </a:cubicBezTo>
                    <a:cubicBezTo>
                      <a:pt x="61" y="792"/>
                      <a:pt x="61" y="795"/>
                      <a:pt x="61" y="798"/>
                    </a:cubicBezTo>
                    <a:cubicBezTo>
                      <a:pt x="61" y="798"/>
                      <a:pt x="61" y="798"/>
                      <a:pt x="61" y="798"/>
                    </a:cubicBezTo>
                    <a:cubicBezTo>
                      <a:pt x="61" y="798"/>
                      <a:pt x="62" y="798"/>
                      <a:pt x="62" y="798"/>
                    </a:cubicBezTo>
                    <a:cubicBezTo>
                      <a:pt x="62" y="798"/>
                      <a:pt x="62" y="798"/>
                      <a:pt x="62" y="798"/>
                    </a:cubicBezTo>
                    <a:cubicBezTo>
                      <a:pt x="62" y="798"/>
                      <a:pt x="63" y="798"/>
                      <a:pt x="63" y="798"/>
                    </a:cubicBezTo>
                    <a:cubicBezTo>
                      <a:pt x="65" y="801"/>
                      <a:pt x="67" y="803"/>
                      <a:pt x="70" y="805"/>
                    </a:cubicBezTo>
                    <a:cubicBezTo>
                      <a:pt x="68" y="804"/>
                      <a:pt x="66" y="804"/>
                      <a:pt x="65" y="803"/>
                    </a:cubicBezTo>
                    <a:cubicBezTo>
                      <a:pt x="69" y="808"/>
                      <a:pt x="68" y="809"/>
                      <a:pt x="68" y="810"/>
                    </a:cubicBezTo>
                    <a:cubicBezTo>
                      <a:pt x="67" y="810"/>
                      <a:pt x="67" y="810"/>
                      <a:pt x="67" y="810"/>
                    </a:cubicBezTo>
                    <a:moveTo>
                      <a:pt x="49" y="780"/>
                    </a:moveTo>
                    <a:cubicBezTo>
                      <a:pt x="49" y="778"/>
                      <a:pt x="48" y="776"/>
                      <a:pt x="48" y="773"/>
                    </a:cubicBezTo>
                    <a:cubicBezTo>
                      <a:pt x="48" y="771"/>
                      <a:pt x="48" y="768"/>
                      <a:pt x="49" y="764"/>
                    </a:cubicBezTo>
                    <a:cubicBezTo>
                      <a:pt x="51" y="768"/>
                      <a:pt x="53" y="770"/>
                      <a:pt x="53" y="773"/>
                    </a:cubicBezTo>
                    <a:cubicBezTo>
                      <a:pt x="53" y="775"/>
                      <a:pt x="51" y="778"/>
                      <a:pt x="49" y="780"/>
                    </a:cubicBezTo>
                    <a:moveTo>
                      <a:pt x="64" y="782"/>
                    </a:moveTo>
                    <a:cubicBezTo>
                      <a:pt x="63" y="782"/>
                      <a:pt x="62" y="779"/>
                      <a:pt x="62" y="779"/>
                    </a:cubicBezTo>
                    <a:cubicBezTo>
                      <a:pt x="63" y="773"/>
                      <a:pt x="62" y="769"/>
                      <a:pt x="60" y="767"/>
                    </a:cubicBezTo>
                    <a:cubicBezTo>
                      <a:pt x="59" y="754"/>
                      <a:pt x="59" y="752"/>
                      <a:pt x="59" y="752"/>
                    </a:cubicBezTo>
                    <a:cubicBezTo>
                      <a:pt x="59" y="752"/>
                      <a:pt x="60" y="752"/>
                      <a:pt x="60" y="752"/>
                    </a:cubicBezTo>
                    <a:cubicBezTo>
                      <a:pt x="62" y="757"/>
                      <a:pt x="65" y="763"/>
                      <a:pt x="67" y="768"/>
                    </a:cubicBezTo>
                    <a:cubicBezTo>
                      <a:pt x="70" y="774"/>
                      <a:pt x="69" y="780"/>
                      <a:pt x="64" y="782"/>
                    </a:cubicBezTo>
                    <a:cubicBezTo>
                      <a:pt x="64" y="782"/>
                      <a:pt x="64" y="782"/>
                      <a:pt x="64" y="782"/>
                    </a:cubicBezTo>
                    <a:moveTo>
                      <a:pt x="59" y="766"/>
                    </a:moveTo>
                    <a:cubicBezTo>
                      <a:pt x="58" y="764"/>
                      <a:pt x="56" y="762"/>
                      <a:pt x="55" y="760"/>
                    </a:cubicBezTo>
                    <a:cubicBezTo>
                      <a:pt x="55" y="758"/>
                      <a:pt x="55" y="756"/>
                      <a:pt x="55" y="754"/>
                    </a:cubicBezTo>
                    <a:cubicBezTo>
                      <a:pt x="55" y="752"/>
                      <a:pt x="56" y="751"/>
                      <a:pt x="57" y="749"/>
                    </a:cubicBezTo>
                    <a:cubicBezTo>
                      <a:pt x="58" y="755"/>
                      <a:pt x="59" y="761"/>
                      <a:pt x="59" y="766"/>
                    </a:cubicBezTo>
                    <a:moveTo>
                      <a:pt x="68" y="709"/>
                    </a:moveTo>
                    <a:cubicBezTo>
                      <a:pt x="67" y="709"/>
                      <a:pt x="66" y="708"/>
                      <a:pt x="66" y="707"/>
                    </a:cubicBezTo>
                    <a:cubicBezTo>
                      <a:pt x="66" y="705"/>
                      <a:pt x="67" y="703"/>
                      <a:pt x="67" y="702"/>
                    </a:cubicBezTo>
                    <a:cubicBezTo>
                      <a:pt x="69" y="704"/>
                      <a:pt x="70" y="705"/>
                      <a:pt x="70" y="705"/>
                    </a:cubicBezTo>
                    <a:cubicBezTo>
                      <a:pt x="70" y="706"/>
                      <a:pt x="69" y="708"/>
                      <a:pt x="68" y="709"/>
                    </a:cubicBezTo>
                    <a:cubicBezTo>
                      <a:pt x="68" y="709"/>
                      <a:pt x="68" y="709"/>
                      <a:pt x="68" y="709"/>
                    </a:cubicBezTo>
                    <a:moveTo>
                      <a:pt x="67" y="675"/>
                    </a:moveTo>
                    <a:cubicBezTo>
                      <a:pt x="66" y="673"/>
                      <a:pt x="66" y="673"/>
                      <a:pt x="66" y="673"/>
                    </a:cubicBezTo>
                    <a:cubicBezTo>
                      <a:pt x="66" y="672"/>
                      <a:pt x="67" y="671"/>
                      <a:pt x="67" y="670"/>
                    </a:cubicBezTo>
                    <a:cubicBezTo>
                      <a:pt x="67" y="670"/>
                      <a:pt x="68" y="671"/>
                      <a:pt x="68" y="672"/>
                    </a:cubicBezTo>
                    <a:cubicBezTo>
                      <a:pt x="68" y="673"/>
                      <a:pt x="67" y="674"/>
                      <a:pt x="67" y="675"/>
                    </a:cubicBezTo>
                    <a:moveTo>
                      <a:pt x="70" y="642"/>
                    </a:moveTo>
                    <a:cubicBezTo>
                      <a:pt x="70" y="641"/>
                      <a:pt x="70" y="639"/>
                      <a:pt x="69" y="638"/>
                    </a:cubicBezTo>
                    <a:cubicBezTo>
                      <a:pt x="69" y="638"/>
                      <a:pt x="70" y="637"/>
                      <a:pt x="70" y="636"/>
                    </a:cubicBezTo>
                    <a:cubicBezTo>
                      <a:pt x="71" y="637"/>
                      <a:pt x="71" y="639"/>
                      <a:pt x="71" y="640"/>
                    </a:cubicBezTo>
                    <a:cubicBezTo>
                      <a:pt x="71" y="640"/>
                      <a:pt x="71" y="641"/>
                      <a:pt x="70" y="642"/>
                    </a:cubicBezTo>
                    <a:moveTo>
                      <a:pt x="51" y="641"/>
                    </a:moveTo>
                    <a:cubicBezTo>
                      <a:pt x="50" y="641"/>
                      <a:pt x="49" y="640"/>
                      <a:pt x="47" y="640"/>
                    </a:cubicBezTo>
                    <a:cubicBezTo>
                      <a:pt x="49" y="637"/>
                      <a:pt x="50" y="633"/>
                      <a:pt x="52" y="631"/>
                    </a:cubicBezTo>
                    <a:cubicBezTo>
                      <a:pt x="52" y="631"/>
                      <a:pt x="52" y="631"/>
                      <a:pt x="53" y="631"/>
                    </a:cubicBezTo>
                    <a:cubicBezTo>
                      <a:pt x="53" y="631"/>
                      <a:pt x="54" y="633"/>
                      <a:pt x="56" y="635"/>
                    </a:cubicBezTo>
                    <a:cubicBezTo>
                      <a:pt x="54" y="638"/>
                      <a:pt x="53" y="641"/>
                      <a:pt x="52" y="641"/>
                    </a:cubicBezTo>
                    <a:cubicBezTo>
                      <a:pt x="52" y="641"/>
                      <a:pt x="52" y="641"/>
                      <a:pt x="51" y="641"/>
                    </a:cubicBezTo>
                    <a:moveTo>
                      <a:pt x="34" y="647"/>
                    </a:moveTo>
                    <a:cubicBezTo>
                      <a:pt x="33" y="644"/>
                      <a:pt x="31" y="641"/>
                      <a:pt x="31" y="637"/>
                    </a:cubicBezTo>
                    <a:cubicBezTo>
                      <a:pt x="30" y="635"/>
                      <a:pt x="32" y="631"/>
                      <a:pt x="33" y="628"/>
                    </a:cubicBezTo>
                    <a:cubicBezTo>
                      <a:pt x="36" y="633"/>
                      <a:pt x="38" y="636"/>
                      <a:pt x="38" y="639"/>
                    </a:cubicBezTo>
                    <a:cubicBezTo>
                      <a:pt x="38" y="642"/>
                      <a:pt x="35" y="644"/>
                      <a:pt x="34" y="647"/>
                    </a:cubicBezTo>
                    <a:moveTo>
                      <a:pt x="57" y="625"/>
                    </a:moveTo>
                    <a:cubicBezTo>
                      <a:pt x="57" y="625"/>
                      <a:pt x="57" y="625"/>
                      <a:pt x="57" y="625"/>
                    </a:cubicBezTo>
                    <a:cubicBezTo>
                      <a:pt x="56" y="625"/>
                      <a:pt x="56" y="622"/>
                      <a:pt x="56" y="621"/>
                    </a:cubicBezTo>
                    <a:cubicBezTo>
                      <a:pt x="57" y="621"/>
                      <a:pt x="58" y="620"/>
                      <a:pt x="59" y="619"/>
                    </a:cubicBezTo>
                    <a:cubicBezTo>
                      <a:pt x="59" y="619"/>
                      <a:pt x="59" y="619"/>
                      <a:pt x="59" y="619"/>
                    </a:cubicBezTo>
                    <a:cubicBezTo>
                      <a:pt x="60" y="619"/>
                      <a:pt x="60" y="622"/>
                      <a:pt x="61" y="624"/>
                    </a:cubicBezTo>
                    <a:cubicBezTo>
                      <a:pt x="59" y="624"/>
                      <a:pt x="58" y="625"/>
                      <a:pt x="57" y="625"/>
                    </a:cubicBezTo>
                    <a:moveTo>
                      <a:pt x="42" y="630"/>
                    </a:moveTo>
                    <a:cubicBezTo>
                      <a:pt x="41" y="627"/>
                      <a:pt x="40" y="624"/>
                      <a:pt x="38" y="622"/>
                    </a:cubicBezTo>
                    <a:cubicBezTo>
                      <a:pt x="41" y="619"/>
                      <a:pt x="43" y="616"/>
                      <a:pt x="45" y="614"/>
                    </a:cubicBezTo>
                    <a:cubicBezTo>
                      <a:pt x="45" y="614"/>
                      <a:pt x="45" y="614"/>
                      <a:pt x="45" y="614"/>
                    </a:cubicBezTo>
                    <a:cubicBezTo>
                      <a:pt x="45" y="614"/>
                      <a:pt x="47" y="618"/>
                      <a:pt x="47" y="619"/>
                    </a:cubicBezTo>
                    <a:cubicBezTo>
                      <a:pt x="46" y="623"/>
                      <a:pt x="44" y="627"/>
                      <a:pt x="42" y="630"/>
                    </a:cubicBezTo>
                    <a:moveTo>
                      <a:pt x="51" y="613"/>
                    </a:moveTo>
                    <a:cubicBezTo>
                      <a:pt x="51" y="610"/>
                      <a:pt x="50" y="608"/>
                      <a:pt x="50" y="605"/>
                    </a:cubicBezTo>
                    <a:cubicBezTo>
                      <a:pt x="50" y="603"/>
                      <a:pt x="51" y="600"/>
                      <a:pt x="52" y="598"/>
                    </a:cubicBezTo>
                    <a:cubicBezTo>
                      <a:pt x="53" y="600"/>
                      <a:pt x="54" y="602"/>
                      <a:pt x="56" y="605"/>
                    </a:cubicBezTo>
                    <a:cubicBezTo>
                      <a:pt x="54" y="608"/>
                      <a:pt x="53" y="610"/>
                      <a:pt x="51" y="613"/>
                    </a:cubicBezTo>
                    <a:moveTo>
                      <a:pt x="71" y="614"/>
                    </a:moveTo>
                    <a:cubicBezTo>
                      <a:pt x="69" y="611"/>
                      <a:pt x="68" y="608"/>
                      <a:pt x="67" y="604"/>
                    </a:cubicBezTo>
                    <a:cubicBezTo>
                      <a:pt x="67" y="602"/>
                      <a:pt x="70" y="600"/>
                      <a:pt x="71" y="597"/>
                    </a:cubicBezTo>
                    <a:cubicBezTo>
                      <a:pt x="72" y="600"/>
                      <a:pt x="72" y="604"/>
                      <a:pt x="73" y="607"/>
                    </a:cubicBezTo>
                    <a:cubicBezTo>
                      <a:pt x="72" y="609"/>
                      <a:pt x="71" y="612"/>
                      <a:pt x="71" y="614"/>
                    </a:cubicBezTo>
                    <a:moveTo>
                      <a:pt x="62" y="591"/>
                    </a:moveTo>
                    <a:cubicBezTo>
                      <a:pt x="61" y="591"/>
                      <a:pt x="60" y="590"/>
                      <a:pt x="59" y="589"/>
                    </a:cubicBezTo>
                    <a:cubicBezTo>
                      <a:pt x="59" y="588"/>
                      <a:pt x="60" y="586"/>
                      <a:pt x="60" y="586"/>
                    </a:cubicBezTo>
                    <a:cubicBezTo>
                      <a:pt x="60" y="586"/>
                      <a:pt x="60" y="586"/>
                      <a:pt x="60" y="586"/>
                    </a:cubicBezTo>
                    <a:cubicBezTo>
                      <a:pt x="61" y="586"/>
                      <a:pt x="63" y="586"/>
                      <a:pt x="64" y="587"/>
                    </a:cubicBezTo>
                    <a:cubicBezTo>
                      <a:pt x="63" y="589"/>
                      <a:pt x="63" y="591"/>
                      <a:pt x="62" y="591"/>
                    </a:cubicBezTo>
                    <a:cubicBezTo>
                      <a:pt x="62" y="591"/>
                      <a:pt x="62" y="591"/>
                      <a:pt x="62" y="591"/>
                    </a:cubicBezTo>
                    <a:moveTo>
                      <a:pt x="68" y="575"/>
                    </a:moveTo>
                    <a:cubicBezTo>
                      <a:pt x="68" y="573"/>
                      <a:pt x="67" y="572"/>
                      <a:pt x="67" y="570"/>
                    </a:cubicBezTo>
                    <a:cubicBezTo>
                      <a:pt x="67" y="568"/>
                      <a:pt x="68" y="566"/>
                      <a:pt x="69" y="563"/>
                    </a:cubicBezTo>
                    <a:cubicBezTo>
                      <a:pt x="69" y="565"/>
                      <a:pt x="69" y="566"/>
                      <a:pt x="70" y="568"/>
                    </a:cubicBezTo>
                    <a:cubicBezTo>
                      <a:pt x="70" y="570"/>
                      <a:pt x="69" y="572"/>
                      <a:pt x="68" y="575"/>
                    </a:cubicBezTo>
                    <a:moveTo>
                      <a:pt x="76" y="532"/>
                    </a:moveTo>
                    <a:cubicBezTo>
                      <a:pt x="76" y="533"/>
                      <a:pt x="76" y="534"/>
                      <a:pt x="76" y="538"/>
                    </a:cubicBezTo>
                    <a:cubicBezTo>
                      <a:pt x="76" y="545"/>
                      <a:pt x="75" y="547"/>
                      <a:pt x="72" y="547"/>
                    </a:cubicBezTo>
                    <a:cubicBezTo>
                      <a:pt x="71" y="547"/>
                      <a:pt x="71" y="547"/>
                      <a:pt x="71" y="547"/>
                    </a:cubicBezTo>
                    <a:cubicBezTo>
                      <a:pt x="71" y="547"/>
                      <a:pt x="71" y="547"/>
                      <a:pt x="71" y="547"/>
                    </a:cubicBezTo>
                    <a:cubicBezTo>
                      <a:pt x="68" y="547"/>
                      <a:pt x="65" y="548"/>
                      <a:pt x="62" y="549"/>
                    </a:cubicBezTo>
                    <a:cubicBezTo>
                      <a:pt x="67" y="558"/>
                      <a:pt x="61" y="560"/>
                      <a:pt x="59" y="565"/>
                    </a:cubicBezTo>
                    <a:cubicBezTo>
                      <a:pt x="57" y="570"/>
                      <a:pt x="54" y="577"/>
                      <a:pt x="51" y="579"/>
                    </a:cubicBezTo>
                    <a:cubicBezTo>
                      <a:pt x="51" y="579"/>
                      <a:pt x="51" y="579"/>
                      <a:pt x="51" y="579"/>
                    </a:cubicBezTo>
                    <a:cubicBezTo>
                      <a:pt x="49" y="579"/>
                      <a:pt x="47" y="570"/>
                      <a:pt x="45" y="566"/>
                    </a:cubicBezTo>
                    <a:cubicBezTo>
                      <a:pt x="44" y="565"/>
                      <a:pt x="43" y="565"/>
                      <a:pt x="43" y="564"/>
                    </a:cubicBezTo>
                    <a:cubicBezTo>
                      <a:pt x="42" y="566"/>
                      <a:pt x="42" y="568"/>
                      <a:pt x="42" y="569"/>
                    </a:cubicBezTo>
                    <a:cubicBezTo>
                      <a:pt x="42" y="575"/>
                      <a:pt x="42" y="578"/>
                      <a:pt x="46" y="581"/>
                    </a:cubicBezTo>
                    <a:cubicBezTo>
                      <a:pt x="49" y="584"/>
                      <a:pt x="48" y="596"/>
                      <a:pt x="43" y="596"/>
                    </a:cubicBezTo>
                    <a:cubicBezTo>
                      <a:pt x="39" y="597"/>
                      <a:pt x="39" y="600"/>
                      <a:pt x="39" y="607"/>
                    </a:cubicBezTo>
                    <a:cubicBezTo>
                      <a:pt x="38" y="611"/>
                      <a:pt x="38" y="614"/>
                      <a:pt x="36" y="614"/>
                    </a:cubicBezTo>
                    <a:cubicBezTo>
                      <a:pt x="35" y="614"/>
                      <a:pt x="34" y="613"/>
                      <a:pt x="33" y="611"/>
                    </a:cubicBezTo>
                    <a:cubicBezTo>
                      <a:pt x="29" y="606"/>
                      <a:pt x="33" y="601"/>
                      <a:pt x="33" y="597"/>
                    </a:cubicBezTo>
                    <a:cubicBezTo>
                      <a:pt x="33" y="597"/>
                      <a:pt x="33" y="596"/>
                      <a:pt x="32" y="596"/>
                    </a:cubicBezTo>
                    <a:cubicBezTo>
                      <a:pt x="32" y="596"/>
                      <a:pt x="32" y="596"/>
                      <a:pt x="32" y="597"/>
                    </a:cubicBezTo>
                    <a:cubicBezTo>
                      <a:pt x="31" y="597"/>
                      <a:pt x="31" y="597"/>
                      <a:pt x="31" y="597"/>
                    </a:cubicBezTo>
                    <a:cubicBezTo>
                      <a:pt x="30" y="597"/>
                      <a:pt x="30" y="597"/>
                      <a:pt x="29" y="596"/>
                    </a:cubicBezTo>
                    <a:cubicBezTo>
                      <a:pt x="29" y="596"/>
                      <a:pt x="28" y="596"/>
                      <a:pt x="27" y="596"/>
                    </a:cubicBezTo>
                    <a:cubicBezTo>
                      <a:pt x="26" y="596"/>
                      <a:pt x="25" y="597"/>
                      <a:pt x="25" y="601"/>
                    </a:cubicBezTo>
                    <a:cubicBezTo>
                      <a:pt x="24" y="606"/>
                      <a:pt x="23" y="613"/>
                      <a:pt x="29" y="614"/>
                    </a:cubicBezTo>
                    <a:cubicBezTo>
                      <a:pt x="30" y="615"/>
                      <a:pt x="32" y="625"/>
                      <a:pt x="27" y="630"/>
                    </a:cubicBezTo>
                    <a:cubicBezTo>
                      <a:pt x="23" y="636"/>
                      <a:pt x="23" y="640"/>
                      <a:pt x="27" y="647"/>
                    </a:cubicBezTo>
                    <a:cubicBezTo>
                      <a:pt x="31" y="654"/>
                      <a:pt x="31" y="659"/>
                      <a:pt x="26" y="663"/>
                    </a:cubicBezTo>
                    <a:cubicBezTo>
                      <a:pt x="23" y="667"/>
                      <a:pt x="24" y="672"/>
                      <a:pt x="24" y="676"/>
                    </a:cubicBezTo>
                    <a:cubicBezTo>
                      <a:pt x="24" y="680"/>
                      <a:pt x="25" y="681"/>
                      <a:pt x="26" y="681"/>
                    </a:cubicBezTo>
                    <a:cubicBezTo>
                      <a:pt x="27" y="681"/>
                      <a:pt x="27" y="681"/>
                      <a:pt x="27" y="680"/>
                    </a:cubicBezTo>
                    <a:cubicBezTo>
                      <a:pt x="28" y="680"/>
                      <a:pt x="28" y="680"/>
                      <a:pt x="28" y="680"/>
                    </a:cubicBezTo>
                    <a:cubicBezTo>
                      <a:pt x="29" y="680"/>
                      <a:pt x="29" y="680"/>
                      <a:pt x="29" y="680"/>
                    </a:cubicBezTo>
                    <a:cubicBezTo>
                      <a:pt x="30" y="666"/>
                      <a:pt x="31" y="664"/>
                      <a:pt x="39" y="656"/>
                    </a:cubicBezTo>
                    <a:cubicBezTo>
                      <a:pt x="39" y="654"/>
                      <a:pt x="40" y="652"/>
                      <a:pt x="41" y="652"/>
                    </a:cubicBezTo>
                    <a:cubicBezTo>
                      <a:pt x="41" y="652"/>
                      <a:pt x="41" y="653"/>
                      <a:pt x="42" y="654"/>
                    </a:cubicBezTo>
                    <a:cubicBezTo>
                      <a:pt x="43" y="652"/>
                      <a:pt x="43" y="651"/>
                      <a:pt x="44" y="651"/>
                    </a:cubicBezTo>
                    <a:cubicBezTo>
                      <a:pt x="45" y="651"/>
                      <a:pt x="46" y="653"/>
                      <a:pt x="46" y="654"/>
                    </a:cubicBezTo>
                    <a:cubicBezTo>
                      <a:pt x="45" y="658"/>
                      <a:pt x="43" y="661"/>
                      <a:pt x="42" y="664"/>
                    </a:cubicBezTo>
                    <a:cubicBezTo>
                      <a:pt x="42" y="663"/>
                      <a:pt x="41" y="663"/>
                      <a:pt x="41" y="662"/>
                    </a:cubicBezTo>
                    <a:cubicBezTo>
                      <a:pt x="40" y="669"/>
                      <a:pt x="37" y="671"/>
                      <a:pt x="40" y="677"/>
                    </a:cubicBezTo>
                    <a:cubicBezTo>
                      <a:pt x="40" y="679"/>
                      <a:pt x="41" y="679"/>
                      <a:pt x="42" y="679"/>
                    </a:cubicBezTo>
                    <a:cubicBezTo>
                      <a:pt x="43" y="679"/>
                      <a:pt x="44" y="676"/>
                      <a:pt x="46" y="672"/>
                    </a:cubicBezTo>
                    <a:cubicBezTo>
                      <a:pt x="46" y="672"/>
                      <a:pt x="46" y="672"/>
                      <a:pt x="46" y="672"/>
                    </a:cubicBezTo>
                    <a:cubicBezTo>
                      <a:pt x="48" y="670"/>
                      <a:pt x="49" y="668"/>
                      <a:pt x="49" y="668"/>
                    </a:cubicBezTo>
                    <a:cubicBezTo>
                      <a:pt x="49" y="668"/>
                      <a:pt x="49" y="668"/>
                      <a:pt x="49" y="669"/>
                    </a:cubicBezTo>
                    <a:cubicBezTo>
                      <a:pt x="51" y="667"/>
                      <a:pt x="53" y="666"/>
                      <a:pt x="53" y="666"/>
                    </a:cubicBezTo>
                    <a:cubicBezTo>
                      <a:pt x="54" y="666"/>
                      <a:pt x="54" y="667"/>
                      <a:pt x="55" y="667"/>
                    </a:cubicBezTo>
                    <a:cubicBezTo>
                      <a:pt x="55" y="672"/>
                      <a:pt x="52" y="679"/>
                      <a:pt x="50" y="679"/>
                    </a:cubicBezTo>
                    <a:cubicBezTo>
                      <a:pt x="50" y="679"/>
                      <a:pt x="50" y="679"/>
                      <a:pt x="49" y="679"/>
                    </a:cubicBezTo>
                    <a:cubicBezTo>
                      <a:pt x="48" y="678"/>
                      <a:pt x="48" y="676"/>
                      <a:pt x="47" y="674"/>
                    </a:cubicBezTo>
                    <a:cubicBezTo>
                      <a:pt x="46" y="677"/>
                      <a:pt x="46" y="677"/>
                      <a:pt x="46" y="678"/>
                    </a:cubicBezTo>
                    <a:cubicBezTo>
                      <a:pt x="46" y="689"/>
                      <a:pt x="47" y="694"/>
                      <a:pt x="49" y="694"/>
                    </a:cubicBezTo>
                    <a:cubicBezTo>
                      <a:pt x="50" y="694"/>
                      <a:pt x="52" y="692"/>
                      <a:pt x="55" y="688"/>
                    </a:cubicBezTo>
                    <a:cubicBezTo>
                      <a:pt x="56" y="687"/>
                      <a:pt x="58" y="687"/>
                      <a:pt x="60" y="687"/>
                    </a:cubicBezTo>
                    <a:cubicBezTo>
                      <a:pt x="60" y="687"/>
                      <a:pt x="60" y="687"/>
                      <a:pt x="60" y="687"/>
                    </a:cubicBezTo>
                    <a:cubicBezTo>
                      <a:pt x="61" y="687"/>
                      <a:pt x="62" y="688"/>
                      <a:pt x="62" y="688"/>
                    </a:cubicBezTo>
                    <a:cubicBezTo>
                      <a:pt x="62" y="690"/>
                      <a:pt x="61" y="692"/>
                      <a:pt x="61" y="692"/>
                    </a:cubicBezTo>
                    <a:cubicBezTo>
                      <a:pt x="61" y="692"/>
                      <a:pt x="61" y="692"/>
                      <a:pt x="61" y="692"/>
                    </a:cubicBezTo>
                    <a:cubicBezTo>
                      <a:pt x="61" y="692"/>
                      <a:pt x="60" y="692"/>
                      <a:pt x="60" y="692"/>
                    </a:cubicBezTo>
                    <a:cubicBezTo>
                      <a:pt x="56" y="692"/>
                      <a:pt x="58" y="702"/>
                      <a:pt x="55" y="704"/>
                    </a:cubicBezTo>
                    <a:cubicBezTo>
                      <a:pt x="53" y="708"/>
                      <a:pt x="52" y="710"/>
                      <a:pt x="50" y="714"/>
                    </a:cubicBezTo>
                    <a:cubicBezTo>
                      <a:pt x="50" y="714"/>
                      <a:pt x="49" y="714"/>
                      <a:pt x="49" y="714"/>
                    </a:cubicBezTo>
                    <a:cubicBezTo>
                      <a:pt x="46" y="714"/>
                      <a:pt x="45" y="717"/>
                      <a:pt x="45" y="723"/>
                    </a:cubicBezTo>
                    <a:cubicBezTo>
                      <a:pt x="46" y="725"/>
                      <a:pt x="48" y="730"/>
                      <a:pt x="50" y="733"/>
                    </a:cubicBezTo>
                    <a:cubicBezTo>
                      <a:pt x="52" y="734"/>
                      <a:pt x="53" y="738"/>
                      <a:pt x="53" y="739"/>
                    </a:cubicBezTo>
                    <a:cubicBezTo>
                      <a:pt x="53" y="742"/>
                      <a:pt x="51" y="746"/>
                      <a:pt x="50" y="746"/>
                    </a:cubicBezTo>
                    <a:cubicBezTo>
                      <a:pt x="50" y="746"/>
                      <a:pt x="50" y="746"/>
                      <a:pt x="50" y="746"/>
                    </a:cubicBezTo>
                    <a:cubicBezTo>
                      <a:pt x="49" y="746"/>
                      <a:pt x="48" y="746"/>
                      <a:pt x="48" y="745"/>
                    </a:cubicBezTo>
                    <a:cubicBezTo>
                      <a:pt x="47" y="745"/>
                      <a:pt x="47" y="744"/>
                      <a:pt x="46" y="744"/>
                    </a:cubicBezTo>
                    <a:cubicBezTo>
                      <a:pt x="45" y="744"/>
                      <a:pt x="45" y="746"/>
                      <a:pt x="45" y="751"/>
                    </a:cubicBezTo>
                    <a:cubicBezTo>
                      <a:pt x="45" y="759"/>
                      <a:pt x="47" y="770"/>
                      <a:pt x="40" y="771"/>
                    </a:cubicBezTo>
                    <a:cubicBezTo>
                      <a:pt x="41" y="773"/>
                      <a:pt x="41" y="774"/>
                      <a:pt x="42" y="776"/>
                    </a:cubicBezTo>
                    <a:cubicBezTo>
                      <a:pt x="43" y="782"/>
                      <a:pt x="43" y="785"/>
                      <a:pt x="44" y="791"/>
                    </a:cubicBezTo>
                    <a:cubicBezTo>
                      <a:pt x="43" y="793"/>
                      <a:pt x="41" y="797"/>
                      <a:pt x="40" y="797"/>
                    </a:cubicBezTo>
                    <a:cubicBezTo>
                      <a:pt x="40" y="797"/>
                      <a:pt x="40" y="797"/>
                      <a:pt x="40" y="797"/>
                    </a:cubicBezTo>
                    <a:cubicBezTo>
                      <a:pt x="38" y="796"/>
                      <a:pt x="37" y="792"/>
                      <a:pt x="37" y="789"/>
                    </a:cubicBezTo>
                    <a:cubicBezTo>
                      <a:pt x="36" y="787"/>
                      <a:pt x="42" y="784"/>
                      <a:pt x="36" y="781"/>
                    </a:cubicBezTo>
                    <a:cubicBezTo>
                      <a:pt x="36" y="781"/>
                      <a:pt x="36" y="781"/>
                      <a:pt x="36" y="781"/>
                    </a:cubicBezTo>
                    <a:cubicBezTo>
                      <a:pt x="34" y="781"/>
                      <a:pt x="33" y="783"/>
                      <a:pt x="31" y="783"/>
                    </a:cubicBezTo>
                    <a:cubicBezTo>
                      <a:pt x="31" y="786"/>
                      <a:pt x="32" y="789"/>
                      <a:pt x="32" y="793"/>
                    </a:cubicBezTo>
                    <a:cubicBezTo>
                      <a:pt x="32" y="795"/>
                      <a:pt x="33" y="798"/>
                      <a:pt x="33" y="800"/>
                    </a:cubicBezTo>
                    <a:cubicBezTo>
                      <a:pt x="35" y="804"/>
                      <a:pt x="37" y="808"/>
                      <a:pt x="33" y="812"/>
                    </a:cubicBezTo>
                    <a:cubicBezTo>
                      <a:pt x="32" y="814"/>
                      <a:pt x="30" y="817"/>
                      <a:pt x="29" y="820"/>
                    </a:cubicBezTo>
                    <a:cubicBezTo>
                      <a:pt x="26" y="828"/>
                      <a:pt x="30" y="825"/>
                      <a:pt x="31" y="826"/>
                    </a:cubicBezTo>
                    <a:cubicBezTo>
                      <a:pt x="32" y="827"/>
                      <a:pt x="33" y="828"/>
                      <a:pt x="34" y="828"/>
                    </a:cubicBezTo>
                    <a:cubicBezTo>
                      <a:pt x="35" y="828"/>
                      <a:pt x="36" y="827"/>
                      <a:pt x="38" y="823"/>
                    </a:cubicBezTo>
                    <a:cubicBezTo>
                      <a:pt x="38" y="822"/>
                      <a:pt x="38" y="821"/>
                      <a:pt x="38" y="821"/>
                    </a:cubicBezTo>
                    <a:cubicBezTo>
                      <a:pt x="38" y="821"/>
                      <a:pt x="38" y="822"/>
                      <a:pt x="38" y="823"/>
                    </a:cubicBezTo>
                    <a:cubicBezTo>
                      <a:pt x="39" y="822"/>
                      <a:pt x="40" y="822"/>
                      <a:pt x="41" y="822"/>
                    </a:cubicBezTo>
                    <a:cubicBezTo>
                      <a:pt x="43" y="822"/>
                      <a:pt x="44" y="825"/>
                      <a:pt x="44" y="827"/>
                    </a:cubicBezTo>
                    <a:cubicBezTo>
                      <a:pt x="44" y="831"/>
                      <a:pt x="43" y="832"/>
                      <a:pt x="41" y="832"/>
                    </a:cubicBezTo>
                    <a:cubicBezTo>
                      <a:pt x="41" y="832"/>
                      <a:pt x="40" y="832"/>
                      <a:pt x="40" y="832"/>
                    </a:cubicBezTo>
                    <a:cubicBezTo>
                      <a:pt x="39" y="832"/>
                      <a:pt x="39" y="831"/>
                      <a:pt x="38" y="831"/>
                    </a:cubicBezTo>
                    <a:cubicBezTo>
                      <a:pt x="38" y="831"/>
                      <a:pt x="37" y="831"/>
                      <a:pt x="37" y="832"/>
                    </a:cubicBezTo>
                    <a:cubicBezTo>
                      <a:pt x="37" y="831"/>
                      <a:pt x="37" y="831"/>
                      <a:pt x="37" y="830"/>
                    </a:cubicBezTo>
                    <a:cubicBezTo>
                      <a:pt x="36" y="838"/>
                      <a:pt x="36" y="843"/>
                      <a:pt x="38" y="849"/>
                    </a:cubicBezTo>
                    <a:cubicBezTo>
                      <a:pt x="38" y="849"/>
                      <a:pt x="38" y="849"/>
                      <a:pt x="38" y="849"/>
                    </a:cubicBezTo>
                    <a:cubicBezTo>
                      <a:pt x="39" y="849"/>
                      <a:pt x="40" y="849"/>
                      <a:pt x="40" y="849"/>
                    </a:cubicBezTo>
                    <a:cubicBezTo>
                      <a:pt x="44" y="849"/>
                      <a:pt x="43" y="849"/>
                      <a:pt x="40" y="854"/>
                    </a:cubicBezTo>
                    <a:cubicBezTo>
                      <a:pt x="43" y="861"/>
                      <a:pt x="42" y="865"/>
                      <a:pt x="41" y="865"/>
                    </a:cubicBezTo>
                    <a:cubicBezTo>
                      <a:pt x="41" y="865"/>
                      <a:pt x="41" y="865"/>
                      <a:pt x="41" y="865"/>
                    </a:cubicBezTo>
                    <a:cubicBezTo>
                      <a:pt x="38" y="865"/>
                      <a:pt x="35" y="857"/>
                      <a:pt x="36" y="851"/>
                    </a:cubicBezTo>
                    <a:cubicBezTo>
                      <a:pt x="36" y="851"/>
                      <a:pt x="36" y="851"/>
                      <a:pt x="36" y="851"/>
                    </a:cubicBezTo>
                    <a:cubicBezTo>
                      <a:pt x="35" y="850"/>
                      <a:pt x="34" y="850"/>
                      <a:pt x="34" y="850"/>
                    </a:cubicBezTo>
                    <a:cubicBezTo>
                      <a:pt x="33" y="850"/>
                      <a:pt x="33" y="850"/>
                      <a:pt x="33" y="850"/>
                    </a:cubicBezTo>
                    <a:cubicBezTo>
                      <a:pt x="31" y="863"/>
                      <a:pt x="34" y="873"/>
                      <a:pt x="39" y="881"/>
                    </a:cubicBezTo>
                    <a:cubicBezTo>
                      <a:pt x="43" y="888"/>
                      <a:pt x="44" y="891"/>
                      <a:pt x="43" y="893"/>
                    </a:cubicBezTo>
                    <a:cubicBezTo>
                      <a:pt x="42" y="897"/>
                      <a:pt x="39" y="899"/>
                      <a:pt x="38" y="902"/>
                    </a:cubicBezTo>
                    <a:cubicBezTo>
                      <a:pt x="37" y="904"/>
                      <a:pt x="36" y="907"/>
                      <a:pt x="36" y="909"/>
                    </a:cubicBezTo>
                    <a:cubicBezTo>
                      <a:pt x="36" y="912"/>
                      <a:pt x="38" y="915"/>
                      <a:pt x="39" y="915"/>
                    </a:cubicBezTo>
                    <a:cubicBezTo>
                      <a:pt x="39" y="915"/>
                      <a:pt x="39" y="915"/>
                      <a:pt x="39" y="915"/>
                    </a:cubicBezTo>
                    <a:cubicBezTo>
                      <a:pt x="40" y="915"/>
                      <a:pt x="42" y="912"/>
                      <a:pt x="46" y="903"/>
                    </a:cubicBezTo>
                    <a:cubicBezTo>
                      <a:pt x="47" y="902"/>
                      <a:pt x="48" y="902"/>
                      <a:pt x="49" y="902"/>
                    </a:cubicBezTo>
                    <a:cubicBezTo>
                      <a:pt x="51" y="902"/>
                      <a:pt x="51" y="904"/>
                      <a:pt x="51" y="905"/>
                    </a:cubicBezTo>
                    <a:cubicBezTo>
                      <a:pt x="51" y="909"/>
                      <a:pt x="52" y="916"/>
                      <a:pt x="49" y="916"/>
                    </a:cubicBezTo>
                    <a:cubicBezTo>
                      <a:pt x="49" y="916"/>
                      <a:pt x="49" y="916"/>
                      <a:pt x="49" y="916"/>
                    </a:cubicBezTo>
                    <a:cubicBezTo>
                      <a:pt x="47" y="915"/>
                      <a:pt x="46" y="913"/>
                      <a:pt x="44" y="912"/>
                    </a:cubicBezTo>
                    <a:cubicBezTo>
                      <a:pt x="43" y="922"/>
                      <a:pt x="44" y="929"/>
                      <a:pt x="46" y="935"/>
                    </a:cubicBezTo>
                    <a:cubicBezTo>
                      <a:pt x="47" y="935"/>
                      <a:pt x="48" y="934"/>
                      <a:pt x="49" y="933"/>
                    </a:cubicBezTo>
                    <a:cubicBezTo>
                      <a:pt x="49" y="933"/>
                      <a:pt x="49" y="933"/>
                      <a:pt x="49" y="933"/>
                    </a:cubicBezTo>
                    <a:cubicBezTo>
                      <a:pt x="49" y="933"/>
                      <a:pt x="50" y="935"/>
                      <a:pt x="48" y="938"/>
                    </a:cubicBezTo>
                    <a:cubicBezTo>
                      <a:pt x="50" y="942"/>
                      <a:pt x="48" y="946"/>
                      <a:pt x="46" y="948"/>
                    </a:cubicBezTo>
                    <a:cubicBezTo>
                      <a:pt x="46" y="948"/>
                      <a:pt x="46" y="948"/>
                      <a:pt x="46" y="948"/>
                    </a:cubicBezTo>
                    <a:cubicBezTo>
                      <a:pt x="46" y="948"/>
                      <a:pt x="44" y="943"/>
                      <a:pt x="43" y="941"/>
                    </a:cubicBezTo>
                    <a:cubicBezTo>
                      <a:pt x="43" y="940"/>
                      <a:pt x="44" y="938"/>
                      <a:pt x="45" y="937"/>
                    </a:cubicBezTo>
                    <a:cubicBezTo>
                      <a:pt x="41" y="936"/>
                      <a:pt x="40" y="934"/>
                      <a:pt x="38" y="933"/>
                    </a:cubicBezTo>
                    <a:cubicBezTo>
                      <a:pt x="38" y="936"/>
                      <a:pt x="37" y="939"/>
                      <a:pt x="37" y="942"/>
                    </a:cubicBezTo>
                    <a:cubicBezTo>
                      <a:pt x="37" y="945"/>
                      <a:pt x="39" y="949"/>
                      <a:pt x="40" y="949"/>
                    </a:cubicBezTo>
                    <a:cubicBezTo>
                      <a:pt x="44" y="951"/>
                      <a:pt x="42" y="958"/>
                      <a:pt x="42" y="962"/>
                    </a:cubicBezTo>
                    <a:cubicBezTo>
                      <a:pt x="42" y="964"/>
                      <a:pt x="39" y="965"/>
                      <a:pt x="37" y="966"/>
                    </a:cubicBezTo>
                    <a:cubicBezTo>
                      <a:pt x="36" y="966"/>
                      <a:pt x="36" y="966"/>
                      <a:pt x="36" y="966"/>
                    </a:cubicBezTo>
                    <a:cubicBezTo>
                      <a:pt x="35" y="966"/>
                      <a:pt x="34" y="966"/>
                      <a:pt x="34" y="966"/>
                    </a:cubicBezTo>
                    <a:cubicBezTo>
                      <a:pt x="34" y="966"/>
                      <a:pt x="34" y="966"/>
                      <a:pt x="34" y="966"/>
                    </a:cubicBezTo>
                    <a:cubicBezTo>
                      <a:pt x="34" y="966"/>
                      <a:pt x="34" y="966"/>
                      <a:pt x="34" y="966"/>
                    </a:cubicBezTo>
                    <a:cubicBezTo>
                      <a:pt x="34" y="969"/>
                      <a:pt x="34" y="973"/>
                      <a:pt x="33" y="976"/>
                    </a:cubicBezTo>
                    <a:cubicBezTo>
                      <a:pt x="32" y="979"/>
                      <a:pt x="30" y="980"/>
                      <a:pt x="29" y="982"/>
                    </a:cubicBezTo>
                    <a:cubicBezTo>
                      <a:pt x="29" y="979"/>
                      <a:pt x="28" y="977"/>
                      <a:pt x="28" y="974"/>
                    </a:cubicBezTo>
                    <a:cubicBezTo>
                      <a:pt x="28" y="971"/>
                      <a:pt x="28" y="969"/>
                      <a:pt x="28" y="966"/>
                    </a:cubicBezTo>
                    <a:cubicBezTo>
                      <a:pt x="28" y="966"/>
                      <a:pt x="28" y="966"/>
                      <a:pt x="28" y="966"/>
                    </a:cubicBezTo>
                    <a:cubicBezTo>
                      <a:pt x="28" y="966"/>
                      <a:pt x="28" y="966"/>
                      <a:pt x="28" y="966"/>
                    </a:cubicBezTo>
                    <a:cubicBezTo>
                      <a:pt x="20" y="966"/>
                      <a:pt x="17" y="972"/>
                      <a:pt x="21" y="983"/>
                    </a:cubicBezTo>
                    <a:cubicBezTo>
                      <a:pt x="24" y="989"/>
                      <a:pt x="26" y="992"/>
                      <a:pt x="21" y="999"/>
                    </a:cubicBezTo>
                    <a:cubicBezTo>
                      <a:pt x="18" y="1005"/>
                      <a:pt x="18" y="1007"/>
                      <a:pt x="23" y="1016"/>
                    </a:cubicBezTo>
                    <a:cubicBezTo>
                      <a:pt x="26" y="1022"/>
                      <a:pt x="26" y="1024"/>
                      <a:pt x="21" y="1033"/>
                    </a:cubicBezTo>
                    <a:cubicBezTo>
                      <a:pt x="20" y="1035"/>
                      <a:pt x="20" y="1039"/>
                      <a:pt x="19" y="1042"/>
                    </a:cubicBezTo>
                    <a:cubicBezTo>
                      <a:pt x="20" y="1042"/>
                      <a:pt x="22" y="1043"/>
                      <a:pt x="23" y="1043"/>
                    </a:cubicBezTo>
                    <a:cubicBezTo>
                      <a:pt x="23" y="1043"/>
                      <a:pt x="24" y="1043"/>
                      <a:pt x="24" y="1042"/>
                    </a:cubicBezTo>
                    <a:cubicBezTo>
                      <a:pt x="27" y="1039"/>
                      <a:pt x="28" y="1037"/>
                      <a:pt x="29" y="1037"/>
                    </a:cubicBezTo>
                    <a:cubicBezTo>
                      <a:pt x="31" y="1037"/>
                      <a:pt x="32" y="1039"/>
                      <a:pt x="34" y="1044"/>
                    </a:cubicBezTo>
                    <a:cubicBezTo>
                      <a:pt x="35" y="1046"/>
                      <a:pt x="36" y="1047"/>
                      <a:pt x="37" y="1047"/>
                    </a:cubicBezTo>
                    <a:cubicBezTo>
                      <a:pt x="38" y="1047"/>
                      <a:pt x="38" y="1047"/>
                      <a:pt x="39" y="1047"/>
                    </a:cubicBezTo>
                    <a:cubicBezTo>
                      <a:pt x="39" y="1046"/>
                      <a:pt x="40" y="1046"/>
                      <a:pt x="40" y="1046"/>
                    </a:cubicBezTo>
                    <a:cubicBezTo>
                      <a:pt x="40" y="1046"/>
                      <a:pt x="40" y="1046"/>
                      <a:pt x="40" y="1046"/>
                    </a:cubicBezTo>
                    <a:cubicBezTo>
                      <a:pt x="41" y="1052"/>
                      <a:pt x="41" y="1060"/>
                      <a:pt x="40" y="1065"/>
                    </a:cubicBezTo>
                    <a:cubicBezTo>
                      <a:pt x="40" y="1067"/>
                      <a:pt x="35" y="1066"/>
                      <a:pt x="33" y="1067"/>
                    </a:cubicBezTo>
                    <a:cubicBezTo>
                      <a:pt x="33" y="1071"/>
                      <a:pt x="34" y="1076"/>
                      <a:pt x="36" y="1084"/>
                    </a:cubicBezTo>
                    <a:cubicBezTo>
                      <a:pt x="36" y="1084"/>
                      <a:pt x="36" y="1084"/>
                      <a:pt x="36" y="1084"/>
                    </a:cubicBezTo>
                    <a:cubicBezTo>
                      <a:pt x="38" y="1086"/>
                      <a:pt x="39" y="1088"/>
                      <a:pt x="38" y="1088"/>
                    </a:cubicBezTo>
                    <a:cubicBezTo>
                      <a:pt x="38" y="1088"/>
                      <a:pt x="38" y="1088"/>
                      <a:pt x="38" y="1088"/>
                    </a:cubicBezTo>
                    <a:cubicBezTo>
                      <a:pt x="40" y="1093"/>
                      <a:pt x="39" y="1095"/>
                      <a:pt x="38" y="1095"/>
                    </a:cubicBezTo>
                    <a:cubicBezTo>
                      <a:pt x="38" y="1095"/>
                      <a:pt x="38" y="1095"/>
                      <a:pt x="38" y="1095"/>
                    </a:cubicBezTo>
                    <a:cubicBezTo>
                      <a:pt x="35" y="1095"/>
                      <a:pt x="35" y="1091"/>
                      <a:pt x="35" y="1086"/>
                    </a:cubicBezTo>
                    <a:cubicBezTo>
                      <a:pt x="30" y="1084"/>
                      <a:pt x="27" y="1083"/>
                      <a:pt x="24" y="1083"/>
                    </a:cubicBezTo>
                    <a:cubicBezTo>
                      <a:pt x="24" y="1085"/>
                      <a:pt x="24" y="1086"/>
                      <a:pt x="24" y="1088"/>
                    </a:cubicBezTo>
                    <a:cubicBezTo>
                      <a:pt x="24" y="1088"/>
                      <a:pt x="24" y="1087"/>
                      <a:pt x="24" y="1087"/>
                    </a:cubicBezTo>
                    <a:cubicBezTo>
                      <a:pt x="24" y="1093"/>
                      <a:pt x="26" y="1100"/>
                      <a:pt x="20" y="1101"/>
                    </a:cubicBezTo>
                    <a:cubicBezTo>
                      <a:pt x="19" y="1101"/>
                      <a:pt x="19" y="1106"/>
                      <a:pt x="18" y="1109"/>
                    </a:cubicBezTo>
                    <a:cubicBezTo>
                      <a:pt x="19" y="1109"/>
                      <a:pt x="21" y="1110"/>
                      <a:pt x="22" y="1110"/>
                    </a:cubicBezTo>
                    <a:cubicBezTo>
                      <a:pt x="22" y="1110"/>
                      <a:pt x="23" y="1110"/>
                      <a:pt x="23" y="1110"/>
                    </a:cubicBezTo>
                    <a:cubicBezTo>
                      <a:pt x="25" y="1108"/>
                      <a:pt x="28" y="1103"/>
                      <a:pt x="29" y="1103"/>
                    </a:cubicBezTo>
                    <a:cubicBezTo>
                      <a:pt x="29" y="1103"/>
                      <a:pt x="29" y="1103"/>
                      <a:pt x="29" y="1103"/>
                    </a:cubicBezTo>
                    <a:cubicBezTo>
                      <a:pt x="31" y="1107"/>
                      <a:pt x="33" y="1108"/>
                      <a:pt x="35" y="1108"/>
                    </a:cubicBezTo>
                    <a:cubicBezTo>
                      <a:pt x="37" y="1108"/>
                      <a:pt x="38" y="1108"/>
                      <a:pt x="40" y="1107"/>
                    </a:cubicBezTo>
                    <a:cubicBezTo>
                      <a:pt x="41" y="1107"/>
                      <a:pt x="43" y="1106"/>
                      <a:pt x="44" y="1106"/>
                    </a:cubicBezTo>
                    <a:cubicBezTo>
                      <a:pt x="45" y="1106"/>
                      <a:pt x="45" y="1106"/>
                      <a:pt x="46" y="1106"/>
                    </a:cubicBezTo>
                    <a:cubicBezTo>
                      <a:pt x="47" y="1106"/>
                      <a:pt x="48" y="1108"/>
                      <a:pt x="49" y="1109"/>
                    </a:cubicBezTo>
                    <a:cubicBezTo>
                      <a:pt x="48" y="1111"/>
                      <a:pt x="47" y="1114"/>
                      <a:pt x="46" y="1115"/>
                    </a:cubicBezTo>
                    <a:cubicBezTo>
                      <a:pt x="43" y="1119"/>
                      <a:pt x="40" y="1123"/>
                      <a:pt x="40" y="1125"/>
                    </a:cubicBezTo>
                    <a:cubicBezTo>
                      <a:pt x="40" y="1129"/>
                      <a:pt x="40" y="1133"/>
                      <a:pt x="37" y="1134"/>
                    </a:cubicBezTo>
                    <a:cubicBezTo>
                      <a:pt x="29" y="1138"/>
                      <a:pt x="26" y="1162"/>
                      <a:pt x="30" y="1174"/>
                    </a:cubicBezTo>
                    <a:cubicBezTo>
                      <a:pt x="32" y="1178"/>
                      <a:pt x="33" y="1183"/>
                      <a:pt x="35" y="1184"/>
                    </a:cubicBezTo>
                    <a:cubicBezTo>
                      <a:pt x="35" y="1184"/>
                      <a:pt x="36" y="1184"/>
                      <a:pt x="36" y="1184"/>
                    </a:cubicBezTo>
                    <a:cubicBezTo>
                      <a:pt x="37" y="1184"/>
                      <a:pt x="39" y="1180"/>
                      <a:pt x="41" y="1179"/>
                    </a:cubicBezTo>
                    <a:cubicBezTo>
                      <a:pt x="41" y="1178"/>
                      <a:pt x="42" y="1177"/>
                      <a:pt x="42" y="1177"/>
                    </a:cubicBezTo>
                    <a:cubicBezTo>
                      <a:pt x="43" y="1175"/>
                      <a:pt x="44" y="1174"/>
                      <a:pt x="44" y="1174"/>
                    </a:cubicBezTo>
                    <a:cubicBezTo>
                      <a:pt x="46" y="1174"/>
                      <a:pt x="46" y="1178"/>
                      <a:pt x="47" y="1180"/>
                    </a:cubicBezTo>
                    <a:cubicBezTo>
                      <a:pt x="48" y="1184"/>
                      <a:pt x="47" y="1185"/>
                      <a:pt x="46" y="1185"/>
                    </a:cubicBezTo>
                    <a:cubicBezTo>
                      <a:pt x="46" y="1185"/>
                      <a:pt x="45" y="1184"/>
                      <a:pt x="45" y="1184"/>
                    </a:cubicBezTo>
                    <a:cubicBezTo>
                      <a:pt x="45" y="1184"/>
                      <a:pt x="45" y="1184"/>
                      <a:pt x="44" y="1184"/>
                    </a:cubicBezTo>
                    <a:cubicBezTo>
                      <a:pt x="44" y="1184"/>
                      <a:pt x="44" y="1184"/>
                      <a:pt x="44" y="1184"/>
                    </a:cubicBezTo>
                    <a:cubicBezTo>
                      <a:pt x="42" y="1185"/>
                      <a:pt x="39" y="1183"/>
                      <a:pt x="39" y="1191"/>
                    </a:cubicBezTo>
                    <a:cubicBezTo>
                      <a:pt x="40" y="1198"/>
                      <a:pt x="39" y="1201"/>
                      <a:pt x="35" y="1201"/>
                    </a:cubicBezTo>
                    <a:cubicBezTo>
                      <a:pt x="35" y="1201"/>
                      <a:pt x="34" y="1201"/>
                      <a:pt x="34" y="1201"/>
                    </a:cubicBezTo>
                    <a:cubicBezTo>
                      <a:pt x="34" y="1201"/>
                      <a:pt x="33" y="1201"/>
                      <a:pt x="33" y="1201"/>
                    </a:cubicBezTo>
                    <a:cubicBezTo>
                      <a:pt x="32" y="1201"/>
                      <a:pt x="32" y="1203"/>
                      <a:pt x="30" y="1211"/>
                    </a:cubicBezTo>
                    <a:cubicBezTo>
                      <a:pt x="28" y="1221"/>
                      <a:pt x="24" y="1227"/>
                      <a:pt x="18" y="1227"/>
                    </a:cubicBezTo>
                    <a:cubicBezTo>
                      <a:pt x="17" y="1227"/>
                      <a:pt x="15" y="1227"/>
                      <a:pt x="14" y="1226"/>
                    </a:cubicBezTo>
                    <a:cubicBezTo>
                      <a:pt x="12" y="1225"/>
                      <a:pt x="10" y="1224"/>
                      <a:pt x="8" y="1224"/>
                    </a:cubicBezTo>
                    <a:cubicBezTo>
                      <a:pt x="5" y="1224"/>
                      <a:pt x="4" y="1227"/>
                      <a:pt x="3" y="1234"/>
                    </a:cubicBezTo>
                    <a:cubicBezTo>
                      <a:pt x="51" y="1234"/>
                      <a:pt x="51" y="1234"/>
                      <a:pt x="51" y="1234"/>
                    </a:cubicBezTo>
                    <a:cubicBezTo>
                      <a:pt x="51" y="1233"/>
                      <a:pt x="50" y="1232"/>
                      <a:pt x="50" y="1232"/>
                    </a:cubicBezTo>
                    <a:cubicBezTo>
                      <a:pt x="51" y="1227"/>
                      <a:pt x="49" y="1222"/>
                      <a:pt x="53" y="1218"/>
                    </a:cubicBezTo>
                    <a:cubicBezTo>
                      <a:pt x="57" y="1212"/>
                      <a:pt x="57" y="1207"/>
                      <a:pt x="53" y="1201"/>
                    </a:cubicBezTo>
                    <a:cubicBezTo>
                      <a:pt x="52" y="1198"/>
                      <a:pt x="50" y="1195"/>
                      <a:pt x="48" y="1192"/>
                    </a:cubicBezTo>
                    <a:cubicBezTo>
                      <a:pt x="52" y="1191"/>
                      <a:pt x="49" y="1180"/>
                      <a:pt x="54" y="1178"/>
                    </a:cubicBezTo>
                    <a:cubicBezTo>
                      <a:pt x="57" y="1177"/>
                      <a:pt x="57" y="1174"/>
                      <a:pt x="53" y="1168"/>
                    </a:cubicBezTo>
                    <a:cubicBezTo>
                      <a:pt x="52" y="1166"/>
                      <a:pt x="51" y="1161"/>
                      <a:pt x="51" y="1160"/>
                    </a:cubicBezTo>
                    <a:cubicBezTo>
                      <a:pt x="52" y="1157"/>
                      <a:pt x="53" y="1156"/>
                      <a:pt x="54" y="1156"/>
                    </a:cubicBezTo>
                    <a:cubicBezTo>
                      <a:pt x="55" y="1156"/>
                      <a:pt x="56" y="1158"/>
                      <a:pt x="57" y="1160"/>
                    </a:cubicBezTo>
                    <a:cubicBezTo>
                      <a:pt x="57" y="1160"/>
                      <a:pt x="57" y="1161"/>
                      <a:pt x="58" y="1162"/>
                    </a:cubicBezTo>
                    <a:cubicBezTo>
                      <a:pt x="64" y="1173"/>
                      <a:pt x="64" y="1173"/>
                      <a:pt x="62" y="1192"/>
                    </a:cubicBezTo>
                    <a:cubicBezTo>
                      <a:pt x="62" y="1195"/>
                      <a:pt x="62" y="1197"/>
                      <a:pt x="62" y="1200"/>
                    </a:cubicBezTo>
                    <a:cubicBezTo>
                      <a:pt x="63" y="1198"/>
                      <a:pt x="64" y="1196"/>
                      <a:pt x="65" y="1194"/>
                    </a:cubicBezTo>
                    <a:cubicBezTo>
                      <a:pt x="66" y="1191"/>
                      <a:pt x="67" y="1188"/>
                      <a:pt x="68" y="1186"/>
                    </a:cubicBezTo>
                    <a:cubicBezTo>
                      <a:pt x="69" y="1185"/>
                      <a:pt x="70" y="1185"/>
                      <a:pt x="70" y="1185"/>
                    </a:cubicBezTo>
                    <a:cubicBezTo>
                      <a:pt x="72" y="1185"/>
                      <a:pt x="73" y="1187"/>
                      <a:pt x="73" y="1191"/>
                    </a:cubicBezTo>
                    <a:cubicBezTo>
                      <a:pt x="73" y="1196"/>
                      <a:pt x="73" y="1202"/>
                      <a:pt x="73" y="1207"/>
                    </a:cubicBezTo>
                    <a:cubicBezTo>
                      <a:pt x="73" y="1207"/>
                      <a:pt x="73" y="1207"/>
                      <a:pt x="73" y="1207"/>
                    </a:cubicBezTo>
                    <a:cubicBezTo>
                      <a:pt x="74" y="1207"/>
                      <a:pt x="75" y="1206"/>
                      <a:pt x="75" y="1205"/>
                    </a:cubicBezTo>
                    <a:cubicBezTo>
                      <a:pt x="76" y="1205"/>
                      <a:pt x="76" y="1204"/>
                      <a:pt x="76" y="1204"/>
                    </a:cubicBezTo>
                    <a:cubicBezTo>
                      <a:pt x="76" y="1180"/>
                      <a:pt x="76" y="1180"/>
                      <a:pt x="76" y="1180"/>
                    </a:cubicBezTo>
                    <a:cubicBezTo>
                      <a:pt x="76" y="1178"/>
                      <a:pt x="76" y="1177"/>
                      <a:pt x="76" y="1175"/>
                    </a:cubicBezTo>
                    <a:cubicBezTo>
                      <a:pt x="76" y="1174"/>
                      <a:pt x="76" y="1173"/>
                      <a:pt x="76" y="1172"/>
                    </a:cubicBezTo>
                    <a:cubicBezTo>
                      <a:pt x="76" y="1153"/>
                      <a:pt x="76" y="1153"/>
                      <a:pt x="76" y="1153"/>
                    </a:cubicBezTo>
                    <a:cubicBezTo>
                      <a:pt x="74" y="1149"/>
                      <a:pt x="73" y="1147"/>
                      <a:pt x="73" y="1142"/>
                    </a:cubicBezTo>
                    <a:cubicBezTo>
                      <a:pt x="74" y="1137"/>
                      <a:pt x="74" y="1135"/>
                      <a:pt x="76" y="1135"/>
                    </a:cubicBezTo>
                    <a:cubicBezTo>
                      <a:pt x="76" y="1114"/>
                      <a:pt x="76" y="1114"/>
                      <a:pt x="76" y="1114"/>
                    </a:cubicBezTo>
                    <a:cubicBezTo>
                      <a:pt x="76" y="1113"/>
                      <a:pt x="75" y="1111"/>
                      <a:pt x="74" y="1109"/>
                    </a:cubicBezTo>
                    <a:cubicBezTo>
                      <a:pt x="74" y="1109"/>
                      <a:pt x="75" y="1108"/>
                      <a:pt x="75" y="1107"/>
                    </a:cubicBezTo>
                    <a:cubicBezTo>
                      <a:pt x="76" y="1107"/>
                      <a:pt x="76" y="1108"/>
                      <a:pt x="76" y="1108"/>
                    </a:cubicBezTo>
                    <a:cubicBezTo>
                      <a:pt x="76" y="1106"/>
                      <a:pt x="76" y="1106"/>
                      <a:pt x="76" y="1106"/>
                    </a:cubicBezTo>
                    <a:cubicBezTo>
                      <a:pt x="76" y="1106"/>
                      <a:pt x="76" y="1106"/>
                      <a:pt x="76" y="1106"/>
                    </a:cubicBezTo>
                    <a:cubicBezTo>
                      <a:pt x="76" y="1106"/>
                      <a:pt x="76" y="1106"/>
                      <a:pt x="76" y="1106"/>
                    </a:cubicBezTo>
                    <a:cubicBezTo>
                      <a:pt x="76" y="1018"/>
                      <a:pt x="76" y="1018"/>
                      <a:pt x="76" y="1018"/>
                    </a:cubicBezTo>
                    <a:cubicBezTo>
                      <a:pt x="75" y="1020"/>
                      <a:pt x="75" y="1022"/>
                      <a:pt x="75" y="1027"/>
                    </a:cubicBezTo>
                    <a:cubicBezTo>
                      <a:pt x="75" y="1029"/>
                      <a:pt x="73" y="1031"/>
                      <a:pt x="72" y="1034"/>
                    </a:cubicBezTo>
                    <a:cubicBezTo>
                      <a:pt x="71" y="1030"/>
                      <a:pt x="69" y="1027"/>
                      <a:pt x="68" y="1023"/>
                    </a:cubicBezTo>
                    <a:cubicBezTo>
                      <a:pt x="68" y="1022"/>
                      <a:pt x="71" y="1018"/>
                      <a:pt x="67" y="1017"/>
                    </a:cubicBezTo>
                    <a:cubicBezTo>
                      <a:pt x="67" y="1017"/>
                      <a:pt x="67" y="1017"/>
                      <a:pt x="67" y="1017"/>
                    </a:cubicBezTo>
                    <a:cubicBezTo>
                      <a:pt x="66" y="1017"/>
                      <a:pt x="64" y="1021"/>
                      <a:pt x="64" y="1023"/>
                    </a:cubicBezTo>
                    <a:cubicBezTo>
                      <a:pt x="64" y="1026"/>
                      <a:pt x="64" y="1030"/>
                      <a:pt x="65" y="1033"/>
                    </a:cubicBezTo>
                    <a:cubicBezTo>
                      <a:pt x="68" y="1040"/>
                      <a:pt x="62" y="1043"/>
                      <a:pt x="63" y="1049"/>
                    </a:cubicBezTo>
                    <a:cubicBezTo>
                      <a:pt x="62" y="1048"/>
                      <a:pt x="61" y="1047"/>
                      <a:pt x="61" y="1046"/>
                    </a:cubicBezTo>
                    <a:cubicBezTo>
                      <a:pt x="61" y="1040"/>
                      <a:pt x="60" y="1039"/>
                      <a:pt x="58" y="1039"/>
                    </a:cubicBezTo>
                    <a:cubicBezTo>
                      <a:pt x="58" y="1039"/>
                      <a:pt x="57" y="1039"/>
                      <a:pt x="56" y="1039"/>
                    </a:cubicBezTo>
                    <a:cubicBezTo>
                      <a:pt x="56" y="1039"/>
                      <a:pt x="56" y="1039"/>
                      <a:pt x="55" y="1039"/>
                    </a:cubicBezTo>
                    <a:cubicBezTo>
                      <a:pt x="51" y="1039"/>
                      <a:pt x="54" y="1029"/>
                      <a:pt x="51" y="1027"/>
                    </a:cubicBezTo>
                    <a:cubicBezTo>
                      <a:pt x="52" y="1024"/>
                      <a:pt x="53" y="1018"/>
                      <a:pt x="54" y="1018"/>
                    </a:cubicBezTo>
                    <a:cubicBezTo>
                      <a:pt x="60" y="1016"/>
                      <a:pt x="60" y="1003"/>
                      <a:pt x="64" y="997"/>
                    </a:cubicBezTo>
                    <a:cubicBezTo>
                      <a:pt x="65" y="996"/>
                      <a:pt x="63" y="988"/>
                      <a:pt x="63" y="983"/>
                    </a:cubicBezTo>
                    <a:cubicBezTo>
                      <a:pt x="61" y="971"/>
                      <a:pt x="61" y="970"/>
                      <a:pt x="68" y="967"/>
                    </a:cubicBezTo>
                    <a:cubicBezTo>
                      <a:pt x="71" y="965"/>
                      <a:pt x="68" y="961"/>
                      <a:pt x="69" y="960"/>
                    </a:cubicBezTo>
                    <a:cubicBezTo>
                      <a:pt x="70" y="956"/>
                      <a:pt x="71" y="953"/>
                      <a:pt x="73" y="950"/>
                    </a:cubicBezTo>
                    <a:cubicBezTo>
                      <a:pt x="73" y="950"/>
                      <a:pt x="73" y="950"/>
                      <a:pt x="73" y="950"/>
                    </a:cubicBezTo>
                    <a:cubicBezTo>
                      <a:pt x="74" y="950"/>
                      <a:pt x="76" y="953"/>
                      <a:pt x="76" y="954"/>
                    </a:cubicBezTo>
                    <a:cubicBezTo>
                      <a:pt x="75" y="959"/>
                      <a:pt x="76" y="962"/>
                      <a:pt x="76" y="964"/>
                    </a:cubicBezTo>
                    <a:cubicBezTo>
                      <a:pt x="76" y="941"/>
                      <a:pt x="76" y="941"/>
                      <a:pt x="76" y="941"/>
                    </a:cubicBezTo>
                    <a:cubicBezTo>
                      <a:pt x="76" y="941"/>
                      <a:pt x="76" y="941"/>
                      <a:pt x="76" y="941"/>
                    </a:cubicBezTo>
                    <a:cubicBezTo>
                      <a:pt x="76" y="941"/>
                      <a:pt x="76" y="941"/>
                      <a:pt x="76" y="941"/>
                    </a:cubicBezTo>
                    <a:cubicBezTo>
                      <a:pt x="76" y="896"/>
                      <a:pt x="76" y="896"/>
                      <a:pt x="76" y="896"/>
                    </a:cubicBezTo>
                    <a:cubicBezTo>
                      <a:pt x="76" y="899"/>
                      <a:pt x="75" y="899"/>
                      <a:pt x="71" y="899"/>
                    </a:cubicBezTo>
                    <a:cubicBezTo>
                      <a:pt x="71" y="899"/>
                      <a:pt x="71" y="899"/>
                      <a:pt x="71" y="899"/>
                    </a:cubicBezTo>
                    <a:cubicBezTo>
                      <a:pt x="70" y="899"/>
                      <a:pt x="69" y="896"/>
                      <a:pt x="68" y="889"/>
                    </a:cubicBezTo>
                    <a:cubicBezTo>
                      <a:pt x="67" y="885"/>
                      <a:pt x="66" y="879"/>
                      <a:pt x="64" y="877"/>
                    </a:cubicBezTo>
                    <a:cubicBezTo>
                      <a:pt x="61" y="875"/>
                      <a:pt x="59" y="876"/>
                      <a:pt x="62" y="870"/>
                    </a:cubicBezTo>
                    <a:cubicBezTo>
                      <a:pt x="67" y="863"/>
                      <a:pt x="68" y="851"/>
                      <a:pt x="75" y="849"/>
                    </a:cubicBezTo>
                    <a:cubicBezTo>
                      <a:pt x="75" y="848"/>
                      <a:pt x="76" y="848"/>
                      <a:pt x="76" y="847"/>
                    </a:cubicBezTo>
                    <a:cubicBezTo>
                      <a:pt x="76" y="833"/>
                      <a:pt x="76" y="833"/>
                      <a:pt x="76" y="833"/>
                    </a:cubicBezTo>
                    <a:cubicBezTo>
                      <a:pt x="76" y="833"/>
                      <a:pt x="76" y="833"/>
                      <a:pt x="76" y="832"/>
                    </a:cubicBezTo>
                    <a:cubicBezTo>
                      <a:pt x="74" y="830"/>
                      <a:pt x="72" y="828"/>
                      <a:pt x="70" y="825"/>
                    </a:cubicBezTo>
                    <a:cubicBezTo>
                      <a:pt x="70" y="825"/>
                      <a:pt x="71" y="821"/>
                      <a:pt x="71" y="820"/>
                    </a:cubicBezTo>
                    <a:cubicBezTo>
                      <a:pt x="72" y="819"/>
                      <a:pt x="74" y="817"/>
                      <a:pt x="74" y="817"/>
                    </a:cubicBezTo>
                    <a:cubicBezTo>
                      <a:pt x="74" y="817"/>
                      <a:pt x="74" y="817"/>
                      <a:pt x="74" y="817"/>
                    </a:cubicBezTo>
                    <a:cubicBezTo>
                      <a:pt x="75" y="818"/>
                      <a:pt x="76" y="819"/>
                      <a:pt x="76" y="821"/>
                    </a:cubicBezTo>
                    <a:cubicBezTo>
                      <a:pt x="76" y="792"/>
                      <a:pt x="76" y="792"/>
                      <a:pt x="76" y="792"/>
                    </a:cubicBezTo>
                    <a:cubicBezTo>
                      <a:pt x="76" y="793"/>
                      <a:pt x="75" y="793"/>
                      <a:pt x="75" y="793"/>
                    </a:cubicBezTo>
                    <a:cubicBezTo>
                      <a:pt x="74" y="792"/>
                      <a:pt x="73" y="791"/>
                      <a:pt x="73" y="790"/>
                    </a:cubicBezTo>
                    <a:cubicBezTo>
                      <a:pt x="74" y="789"/>
                      <a:pt x="75" y="788"/>
                      <a:pt x="76" y="788"/>
                    </a:cubicBezTo>
                    <a:cubicBezTo>
                      <a:pt x="76" y="788"/>
                      <a:pt x="76" y="788"/>
                      <a:pt x="76" y="788"/>
                    </a:cubicBezTo>
                    <a:cubicBezTo>
                      <a:pt x="76" y="788"/>
                      <a:pt x="76" y="788"/>
                      <a:pt x="76" y="788"/>
                    </a:cubicBezTo>
                    <a:cubicBezTo>
                      <a:pt x="76" y="761"/>
                      <a:pt x="76" y="761"/>
                      <a:pt x="76" y="761"/>
                    </a:cubicBezTo>
                    <a:cubicBezTo>
                      <a:pt x="76" y="762"/>
                      <a:pt x="75" y="763"/>
                      <a:pt x="75" y="765"/>
                    </a:cubicBezTo>
                    <a:cubicBezTo>
                      <a:pt x="74" y="764"/>
                      <a:pt x="73" y="763"/>
                      <a:pt x="73" y="762"/>
                    </a:cubicBezTo>
                    <a:cubicBezTo>
                      <a:pt x="70" y="757"/>
                      <a:pt x="70" y="746"/>
                      <a:pt x="65" y="746"/>
                    </a:cubicBezTo>
                    <a:cubicBezTo>
                      <a:pt x="65" y="746"/>
                      <a:pt x="65" y="746"/>
                      <a:pt x="65" y="746"/>
                    </a:cubicBezTo>
                    <a:cubicBezTo>
                      <a:pt x="65" y="744"/>
                      <a:pt x="65" y="740"/>
                      <a:pt x="66" y="739"/>
                    </a:cubicBezTo>
                    <a:cubicBezTo>
                      <a:pt x="66" y="738"/>
                      <a:pt x="67" y="737"/>
                      <a:pt x="68" y="737"/>
                    </a:cubicBezTo>
                    <a:cubicBezTo>
                      <a:pt x="69" y="737"/>
                      <a:pt x="69" y="737"/>
                      <a:pt x="69" y="737"/>
                    </a:cubicBezTo>
                    <a:cubicBezTo>
                      <a:pt x="72" y="740"/>
                      <a:pt x="74" y="743"/>
                      <a:pt x="76" y="747"/>
                    </a:cubicBezTo>
                    <a:cubicBezTo>
                      <a:pt x="76" y="726"/>
                      <a:pt x="76" y="726"/>
                      <a:pt x="76" y="726"/>
                    </a:cubicBezTo>
                    <a:cubicBezTo>
                      <a:pt x="76" y="726"/>
                      <a:pt x="76" y="726"/>
                      <a:pt x="75" y="726"/>
                    </a:cubicBezTo>
                    <a:cubicBezTo>
                      <a:pt x="75" y="726"/>
                      <a:pt x="75" y="726"/>
                      <a:pt x="75" y="726"/>
                    </a:cubicBezTo>
                    <a:cubicBezTo>
                      <a:pt x="75" y="726"/>
                      <a:pt x="74" y="723"/>
                      <a:pt x="74" y="722"/>
                    </a:cubicBezTo>
                    <a:cubicBezTo>
                      <a:pt x="75" y="722"/>
                      <a:pt x="75" y="721"/>
                      <a:pt x="76" y="721"/>
                    </a:cubicBezTo>
                    <a:cubicBezTo>
                      <a:pt x="76" y="692"/>
                      <a:pt x="76" y="692"/>
                      <a:pt x="76" y="692"/>
                    </a:cubicBezTo>
                    <a:cubicBezTo>
                      <a:pt x="76" y="692"/>
                      <a:pt x="76" y="692"/>
                      <a:pt x="76" y="692"/>
                    </a:cubicBezTo>
                    <a:cubicBezTo>
                      <a:pt x="76" y="692"/>
                      <a:pt x="76" y="692"/>
                      <a:pt x="76" y="692"/>
                    </a:cubicBezTo>
                    <a:cubicBezTo>
                      <a:pt x="75" y="692"/>
                      <a:pt x="75" y="690"/>
                      <a:pt x="74" y="689"/>
                    </a:cubicBezTo>
                    <a:cubicBezTo>
                      <a:pt x="75" y="689"/>
                      <a:pt x="75" y="688"/>
                      <a:pt x="76" y="687"/>
                    </a:cubicBezTo>
                    <a:cubicBezTo>
                      <a:pt x="76" y="659"/>
                      <a:pt x="76" y="659"/>
                      <a:pt x="76" y="659"/>
                    </a:cubicBezTo>
                    <a:cubicBezTo>
                      <a:pt x="76" y="660"/>
                      <a:pt x="76" y="660"/>
                      <a:pt x="76" y="660"/>
                    </a:cubicBezTo>
                    <a:cubicBezTo>
                      <a:pt x="76" y="659"/>
                      <a:pt x="75" y="657"/>
                      <a:pt x="75" y="655"/>
                    </a:cubicBezTo>
                    <a:cubicBezTo>
                      <a:pt x="75" y="655"/>
                      <a:pt x="76" y="654"/>
                      <a:pt x="76" y="653"/>
                    </a:cubicBezTo>
                    <a:cubicBezTo>
                      <a:pt x="76" y="625"/>
                      <a:pt x="76" y="625"/>
                      <a:pt x="76" y="625"/>
                    </a:cubicBezTo>
                    <a:cubicBezTo>
                      <a:pt x="76" y="624"/>
                      <a:pt x="76" y="624"/>
                      <a:pt x="76" y="624"/>
                    </a:cubicBezTo>
                    <a:cubicBezTo>
                      <a:pt x="75" y="623"/>
                      <a:pt x="75" y="621"/>
                      <a:pt x="75" y="619"/>
                    </a:cubicBezTo>
                    <a:cubicBezTo>
                      <a:pt x="75" y="618"/>
                      <a:pt x="75" y="617"/>
                      <a:pt x="75" y="617"/>
                    </a:cubicBezTo>
                    <a:cubicBezTo>
                      <a:pt x="75" y="616"/>
                      <a:pt x="76" y="616"/>
                      <a:pt x="76" y="616"/>
                    </a:cubicBezTo>
                    <a:cubicBezTo>
                      <a:pt x="76" y="589"/>
                      <a:pt x="76" y="589"/>
                      <a:pt x="76" y="589"/>
                    </a:cubicBezTo>
                    <a:cubicBezTo>
                      <a:pt x="76" y="588"/>
                      <a:pt x="76" y="588"/>
                      <a:pt x="76" y="588"/>
                    </a:cubicBezTo>
                    <a:cubicBezTo>
                      <a:pt x="76" y="588"/>
                      <a:pt x="76" y="587"/>
                      <a:pt x="76" y="587"/>
                    </a:cubicBezTo>
                    <a:cubicBezTo>
                      <a:pt x="76" y="557"/>
                      <a:pt x="76" y="557"/>
                      <a:pt x="76" y="557"/>
                    </a:cubicBezTo>
                    <a:cubicBezTo>
                      <a:pt x="76" y="556"/>
                      <a:pt x="76" y="556"/>
                      <a:pt x="76" y="556"/>
                    </a:cubicBezTo>
                    <a:cubicBezTo>
                      <a:pt x="76" y="556"/>
                      <a:pt x="76" y="556"/>
                      <a:pt x="76" y="555"/>
                    </a:cubicBezTo>
                    <a:cubicBezTo>
                      <a:pt x="76" y="532"/>
                      <a:pt x="76" y="532"/>
                      <a:pt x="76" y="532"/>
                    </a:cubicBezTo>
                    <a:moveTo>
                      <a:pt x="173" y="128"/>
                    </a:moveTo>
                    <a:cubicBezTo>
                      <a:pt x="173" y="128"/>
                      <a:pt x="173" y="128"/>
                      <a:pt x="173" y="128"/>
                    </a:cubicBezTo>
                    <a:cubicBezTo>
                      <a:pt x="173" y="128"/>
                      <a:pt x="173" y="128"/>
                      <a:pt x="173" y="128"/>
                    </a:cubicBezTo>
                    <a:moveTo>
                      <a:pt x="44" y="524"/>
                    </a:moveTo>
                    <a:cubicBezTo>
                      <a:pt x="44" y="523"/>
                      <a:pt x="43" y="521"/>
                      <a:pt x="43" y="520"/>
                    </a:cubicBezTo>
                    <a:cubicBezTo>
                      <a:pt x="43" y="520"/>
                      <a:pt x="44" y="519"/>
                      <a:pt x="44" y="518"/>
                    </a:cubicBezTo>
                    <a:cubicBezTo>
                      <a:pt x="44" y="520"/>
                      <a:pt x="45" y="521"/>
                      <a:pt x="45" y="522"/>
                    </a:cubicBezTo>
                    <a:cubicBezTo>
                      <a:pt x="44" y="524"/>
                      <a:pt x="44" y="524"/>
                      <a:pt x="44" y="524"/>
                    </a:cubicBezTo>
                    <a:moveTo>
                      <a:pt x="52" y="507"/>
                    </a:moveTo>
                    <a:cubicBezTo>
                      <a:pt x="52" y="506"/>
                      <a:pt x="52" y="505"/>
                      <a:pt x="52" y="503"/>
                    </a:cubicBezTo>
                    <a:cubicBezTo>
                      <a:pt x="52" y="503"/>
                      <a:pt x="52" y="502"/>
                      <a:pt x="53" y="502"/>
                    </a:cubicBezTo>
                    <a:cubicBezTo>
                      <a:pt x="53" y="503"/>
                      <a:pt x="53" y="504"/>
                      <a:pt x="53" y="505"/>
                    </a:cubicBezTo>
                    <a:cubicBezTo>
                      <a:pt x="53" y="506"/>
                      <a:pt x="53" y="507"/>
                      <a:pt x="52" y="507"/>
                    </a:cubicBezTo>
                    <a:moveTo>
                      <a:pt x="70" y="473"/>
                    </a:moveTo>
                    <a:cubicBezTo>
                      <a:pt x="69" y="472"/>
                      <a:pt x="69" y="472"/>
                      <a:pt x="68" y="471"/>
                    </a:cubicBezTo>
                    <a:cubicBezTo>
                      <a:pt x="69" y="470"/>
                      <a:pt x="69" y="469"/>
                      <a:pt x="69" y="469"/>
                    </a:cubicBezTo>
                    <a:cubicBezTo>
                      <a:pt x="69" y="469"/>
                      <a:pt x="69" y="469"/>
                      <a:pt x="69" y="469"/>
                    </a:cubicBezTo>
                    <a:cubicBezTo>
                      <a:pt x="70" y="470"/>
                      <a:pt x="70" y="470"/>
                      <a:pt x="71" y="471"/>
                    </a:cubicBezTo>
                    <a:cubicBezTo>
                      <a:pt x="71" y="472"/>
                      <a:pt x="70" y="472"/>
                      <a:pt x="70" y="473"/>
                    </a:cubicBezTo>
                    <a:moveTo>
                      <a:pt x="63" y="429"/>
                    </a:moveTo>
                    <a:cubicBezTo>
                      <a:pt x="63" y="429"/>
                      <a:pt x="63" y="429"/>
                      <a:pt x="63" y="429"/>
                    </a:cubicBezTo>
                    <a:cubicBezTo>
                      <a:pt x="59" y="427"/>
                      <a:pt x="61" y="420"/>
                      <a:pt x="61" y="415"/>
                    </a:cubicBezTo>
                    <a:cubicBezTo>
                      <a:pt x="61" y="414"/>
                      <a:pt x="63" y="413"/>
                      <a:pt x="65" y="410"/>
                    </a:cubicBezTo>
                    <a:cubicBezTo>
                      <a:pt x="65" y="417"/>
                      <a:pt x="66" y="421"/>
                      <a:pt x="66" y="426"/>
                    </a:cubicBezTo>
                    <a:cubicBezTo>
                      <a:pt x="66" y="427"/>
                      <a:pt x="64" y="429"/>
                      <a:pt x="63" y="429"/>
                    </a:cubicBezTo>
                    <a:moveTo>
                      <a:pt x="54" y="407"/>
                    </a:moveTo>
                    <a:cubicBezTo>
                      <a:pt x="54" y="405"/>
                      <a:pt x="53" y="402"/>
                      <a:pt x="52" y="400"/>
                    </a:cubicBezTo>
                    <a:cubicBezTo>
                      <a:pt x="52" y="399"/>
                      <a:pt x="53" y="397"/>
                      <a:pt x="54" y="395"/>
                    </a:cubicBezTo>
                    <a:cubicBezTo>
                      <a:pt x="55" y="399"/>
                      <a:pt x="56" y="402"/>
                      <a:pt x="57" y="405"/>
                    </a:cubicBezTo>
                    <a:cubicBezTo>
                      <a:pt x="57" y="405"/>
                      <a:pt x="56" y="406"/>
                      <a:pt x="54" y="407"/>
                    </a:cubicBezTo>
                    <a:moveTo>
                      <a:pt x="54" y="344"/>
                    </a:moveTo>
                    <a:cubicBezTo>
                      <a:pt x="54" y="344"/>
                      <a:pt x="53" y="343"/>
                      <a:pt x="53" y="342"/>
                    </a:cubicBezTo>
                    <a:cubicBezTo>
                      <a:pt x="54" y="341"/>
                      <a:pt x="54" y="341"/>
                      <a:pt x="55" y="340"/>
                    </a:cubicBezTo>
                    <a:cubicBezTo>
                      <a:pt x="56" y="342"/>
                      <a:pt x="56" y="342"/>
                      <a:pt x="56" y="342"/>
                    </a:cubicBezTo>
                    <a:cubicBezTo>
                      <a:pt x="55" y="343"/>
                      <a:pt x="55" y="344"/>
                      <a:pt x="54" y="344"/>
                    </a:cubicBezTo>
                    <a:cubicBezTo>
                      <a:pt x="54" y="344"/>
                      <a:pt x="54" y="344"/>
                      <a:pt x="54" y="344"/>
                    </a:cubicBezTo>
                    <a:moveTo>
                      <a:pt x="47" y="322"/>
                    </a:moveTo>
                    <a:cubicBezTo>
                      <a:pt x="46" y="322"/>
                      <a:pt x="46" y="321"/>
                      <a:pt x="45" y="320"/>
                    </a:cubicBezTo>
                    <a:cubicBezTo>
                      <a:pt x="46" y="319"/>
                      <a:pt x="47" y="317"/>
                      <a:pt x="48" y="316"/>
                    </a:cubicBezTo>
                    <a:cubicBezTo>
                      <a:pt x="49" y="318"/>
                      <a:pt x="50" y="319"/>
                      <a:pt x="51" y="320"/>
                    </a:cubicBezTo>
                    <a:cubicBezTo>
                      <a:pt x="49" y="321"/>
                      <a:pt x="48" y="322"/>
                      <a:pt x="47" y="322"/>
                    </a:cubicBezTo>
                    <a:cubicBezTo>
                      <a:pt x="47" y="322"/>
                      <a:pt x="47" y="322"/>
                      <a:pt x="47" y="322"/>
                    </a:cubicBezTo>
                    <a:moveTo>
                      <a:pt x="39" y="305"/>
                    </a:moveTo>
                    <a:cubicBezTo>
                      <a:pt x="38" y="305"/>
                      <a:pt x="37" y="304"/>
                      <a:pt x="37" y="303"/>
                    </a:cubicBezTo>
                    <a:cubicBezTo>
                      <a:pt x="38" y="302"/>
                      <a:pt x="39" y="300"/>
                      <a:pt x="40" y="300"/>
                    </a:cubicBezTo>
                    <a:cubicBezTo>
                      <a:pt x="41" y="301"/>
                      <a:pt x="42" y="302"/>
                      <a:pt x="42" y="303"/>
                    </a:cubicBezTo>
                    <a:cubicBezTo>
                      <a:pt x="41" y="304"/>
                      <a:pt x="40" y="305"/>
                      <a:pt x="39" y="305"/>
                    </a:cubicBezTo>
                    <a:cubicBezTo>
                      <a:pt x="39" y="305"/>
                      <a:pt x="39" y="305"/>
                      <a:pt x="39" y="305"/>
                    </a:cubicBezTo>
                    <a:moveTo>
                      <a:pt x="47" y="289"/>
                    </a:moveTo>
                    <a:cubicBezTo>
                      <a:pt x="46" y="288"/>
                      <a:pt x="46" y="286"/>
                      <a:pt x="46" y="285"/>
                    </a:cubicBezTo>
                    <a:cubicBezTo>
                      <a:pt x="46" y="285"/>
                      <a:pt x="46" y="284"/>
                      <a:pt x="47" y="283"/>
                    </a:cubicBezTo>
                    <a:cubicBezTo>
                      <a:pt x="47" y="285"/>
                      <a:pt x="48" y="286"/>
                      <a:pt x="48" y="287"/>
                    </a:cubicBezTo>
                    <a:cubicBezTo>
                      <a:pt x="48" y="288"/>
                      <a:pt x="47" y="288"/>
                      <a:pt x="47" y="289"/>
                    </a:cubicBezTo>
                    <a:moveTo>
                      <a:pt x="63" y="294"/>
                    </a:moveTo>
                    <a:cubicBezTo>
                      <a:pt x="63" y="291"/>
                      <a:pt x="62" y="288"/>
                      <a:pt x="62" y="285"/>
                    </a:cubicBezTo>
                    <a:cubicBezTo>
                      <a:pt x="62" y="282"/>
                      <a:pt x="63" y="280"/>
                      <a:pt x="64" y="278"/>
                    </a:cubicBezTo>
                    <a:cubicBezTo>
                      <a:pt x="65" y="281"/>
                      <a:pt x="67" y="284"/>
                      <a:pt x="67" y="287"/>
                    </a:cubicBezTo>
                    <a:cubicBezTo>
                      <a:pt x="67" y="289"/>
                      <a:pt x="65" y="292"/>
                      <a:pt x="63" y="294"/>
                    </a:cubicBezTo>
                    <a:moveTo>
                      <a:pt x="58" y="272"/>
                    </a:moveTo>
                    <a:cubicBezTo>
                      <a:pt x="57" y="272"/>
                      <a:pt x="56" y="271"/>
                      <a:pt x="54" y="270"/>
                    </a:cubicBezTo>
                    <a:cubicBezTo>
                      <a:pt x="55" y="269"/>
                      <a:pt x="55" y="267"/>
                      <a:pt x="56" y="267"/>
                    </a:cubicBezTo>
                    <a:cubicBezTo>
                      <a:pt x="56" y="267"/>
                      <a:pt x="56" y="267"/>
                      <a:pt x="56" y="267"/>
                    </a:cubicBezTo>
                    <a:cubicBezTo>
                      <a:pt x="57" y="267"/>
                      <a:pt x="58" y="267"/>
                      <a:pt x="59" y="268"/>
                    </a:cubicBezTo>
                    <a:cubicBezTo>
                      <a:pt x="59" y="270"/>
                      <a:pt x="58" y="272"/>
                      <a:pt x="58" y="272"/>
                    </a:cubicBezTo>
                    <a:cubicBezTo>
                      <a:pt x="58" y="272"/>
                      <a:pt x="58" y="272"/>
                      <a:pt x="58" y="272"/>
                    </a:cubicBezTo>
                    <a:moveTo>
                      <a:pt x="39" y="272"/>
                    </a:moveTo>
                    <a:cubicBezTo>
                      <a:pt x="38" y="271"/>
                      <a:pt x="37" y="269"/>
                      <a:pt x="37" y="268"/>
                    </a:cubicBezTo>
                    <a:cubicBezTo>
                      <a:pt x="37" y="265"/>
                      <a:pt x="38" y="263"/>
                      <a:pt x="39" y="261"/>
                    </a:cubicBezTo>
                    <a:cubicBezTo>
                      <a:pt x="39" y="262"/>
                      <a:pt x="40" y="264"/>
                      <a:pt x="40" y="266"/>
                    </a:cubicBezTo>
                    <a:cubicBezTo>
                      <a:pt x="40" y="268"/>
                      <a:pt x="39" y="270"/>
                      <a:pt x="39" y="272"/>
                    </a:cubicBezTo>
                    <a:moveTo>
                      <a:pt x="48" y="255"/>
                    </a:moveTo>
                    <a:cubicBezTo>
                      <a:pt x="48" y="255"/>
                      <a:pt x="47" y="254"/>
                      <a:pt x="46" y="253"/>
                    </a:cubicBezTo>
                    <a:cubicBezTo>
                      <a:pt x="47" y="251"/>
                      <a:pt x="47" y="249"/>
                      <a:pt x="47" y="249"/>
                    </a:cubicBezTo>
                    <a:cubicBezTo>
                      <a:pt x="49" y="250"/>
                      <a:pt x="50" y="251"/>
                      <a:pt x="51" y="252"/>
                    </a:cubicBezTo>
                    <a:cubicBezTo>
                      <a:pt x="50" y="253"/>
                      <a:pt x="49" y="255"/>
                      <a:pt x="48" y="255"/>
                    </a:cubicBezTo>
                    <a:cubicBezTo>
                      <a:pt x="48" y="255"/>
                      <a:pt x="48" y="255"/>
                      <a:pt x="48" y="255"/>
                    </a:cubicBezTo>
                    <a:moveTo>
                      <a:pt x="74" y="282"/>
                    </a:moveTo>
                    <a:cubicBezTo>
                      <a:pt x="72" y="276"/>
                      <a:pt x="70" y="270"/>
                      <a:pt x="67" y="268"/>
                    </a:cubicBezTo>
                    <a:cubicBezTo>
                      <a:pt x="63" y="265"/>
                      <a:pt x="62" y="262"/>
                      <a:pt x="62" y="255"/>
                    </a:cubicBezTo>
                    <a:cubicBezTo>
                      <a:pt x="62" y="248"/>
                      <a:pt x="63" y="244"/>
                      <a:pt x="66" y="244"/>
                    </a:cubicBezTo>
                    <a:cubicBezTo>
                      <a:pt x="67" y="244"/>
                      <a:pt x="67" y="244"/>
                      <a:pt x="68" y="244"/>
                    </a:cubicBezTo>
                    <a:cubicBezTo>
                      <a:pt x="70" y="245"/>
                      <a:pt x="71" y="244"/>
                      <a:pt x="74" y="282"/>
                    </a:cubicBezTo>
                    <a:moveTo>
                      <a:pt x="75" y="239"/>
                    </a:moveTo>
                    <a:cubicBezTo>
                      <a:pt x="75" y="239"/>
                      <a:pt x="75" y="239"/>
                      <a:pt x="75" y="239"/>
                    </a:cubicBezTo>
                    <a:cubicBezTo>
                      <a:pt x="74" y="238"/>
                      <a:pt x="72" y="237"/>
                      <a:pt x="71" y="234"/>
                    </a:cubicBezTo>
                    <a:cubicBezTo>
                      <a:pt x="71" y="234"/>
                      <a:pt x="72" y="230"/>
                      <a:pt x="73" y="228"/>
                    </a:cubicBezTo>
                    <a:cubicBezTo>
                      <a:pt x="74" y="230"/>
                      <a:pt x="75" y="233"/>
                      <a:pt x="76" y="236"/>
                    </a:cubicBezTo>
                    <a:cubicBezTo>
                      <a:pt x="76" y="236"/>
                      <a:pt x="75" y="239"/>
                      <a:pt x="75" y="239"/>
                    </a:cubicBezTo>
                    <a:moveTo>
                      <a:pt x="39" y="204"/>
                    </a:moveTo>
                    <a:cubicBezTo>
                      <a:pt x="39" y="204"/>
                      <a:pt x="38" y="203"/>
                      <a:pt x="38" y="202"/>
                    </a:cubicBezTo>
                    <a:cubicBezTo>
                      <a:pt x="39" y="201"/>
                      <a:pt x="39" y="201"/>
                      <a:pt x="40" y="200"/>
                    </a:cubicBezTo>
                    <a:cubicBezTo>
                      <a:pt x="40" y="200"/>
                      <a:pt x="40" y="200"/>
                      <a:pt x="40" y="200"/>
                    </a:cubicBezTo>
                    <a:cubicBezTo>
                      <a:pt x="40" y="200"/>
                      <a:pt x="41" y="201"/>
                      <a:pt x="41" y="202"/>
                    </a:cubicBezTo>
                    <a:cubicBezTo>
                      <a:pt x="40" y="203"/>
                      <a:pt x="40" y="203"/>
                      <a:pt x="39" y="204"/>
                    </a:cubicBezTo>
                    <a:cubicBezTo>
                      <a:pt x="39" y="204"/>
                      <a:pt x="39" y="204"/>
                      <a:pt x="39" y="204"/>
                    </a:cubicBezTo>
                    <a:moveTo>
                      <a:pt x="56" y="206"/>
                    </a:moveTo>
                    <a:cubicBezTo>
                      <a:pt x="56" y="205"/>
                      <a:pt x="56" y="203"/>
                      <a:pt x="55" y="201"/>
                    </a:cubicBezTo>
                    <a:cubicBezTo>
                      <a:pt x="56" y="201"/>
                      <a:pt x="57" y="200"/>
                      <a:pt x="57" y="200"/>
                    </a:cubicBezTo>
                    <a:cubicBezTo>
                      <a:pt x="57" y="200"/>
                      <a:pt x="57" y="200"/>
                      <a:pt x="58" y="200"/>
                    </a:cubicBezTo>
                    <a:cubicBezTo>
                      <a:pt x="58" y="200"/>
                      <a:pt x="59" y="202"/>
                      <a:pt x="60" y="203"/>
                    </a:cubicBezTo>
                    <a:cubicBezTo>
                      <a:pt x="59" y="204"/>
                      <a:pt x="58" y="204"/>
                      <a:pt x="56" y="206"/>
                    </a:cubicBezTo>
                    <a:moveTo>
                      <a:pt x="62" y="174"/>
                    </a:moveTo>
                    <a:cubicBezTo>
                      <a:pt x="58" y="171"/>
                      <a:pt x="56" y="170"/>
                      <a:pt x="55" y="168"/>
                    </a:cubicBezTo>
                    <a:cubicBezTo>
                      <a:pt x="55" y="168"/>
                      <a:pt x="56" y="164"/>
                      <a:pt x="56" y="161"/>
                    </a:cubicBezTo>
                    <a:cubicBezTo>
                      <a:pt x="57" y="163"/>
                      <a:pt x="58" y="163"/>
                      <a:pt x="59" y="165"/>
                    </a:cubicBezTo>
                    <a:cubicBezTo>
                      <a:pt x="60" y="166"/>
                      <a:pt x="60" y="168"/>
                      <a:pt x="62" y="174"/>
                    </a:cubicBezTo>
                    <a:moveTo>
                      <a:pt x="39" y="176"/>
                    </a:moveTo>
                    <a:cubicBezTo>
                      <a:pt x="39" y="173"/>
                      <a:pt x="38" y="169"/>
                      <a:pt x="39" y="166"/>
                    </a:cubicBezTo>
                    <a:cubicBezTo>
                      <a:pt x="39" y="164"/>
                      <a:pt x="40" y="163"/>
                      <a:pt x="40" y="161"/>
                    </a:cubicBezTo>
                    <a:cubicBezTo>
                      <a:pt x="41" y="164"/>
                      <a:pt x="41" y="168"/>
                      <a:pt x="42" y="174"/>
                    </a:cubicBezTo>
                    <a:cubicBezTo>
                      <a:pt x="41" y="174"/>
                      <a:pt x="40" y="175"/>
                      <a:pt x="39" y="176"/>
                    </a:cubicBezTo>
                    <a:moveTo>
                      <a:pt x="49" y="154"/>
                    </a:moveTo>
                    <a:cubicBezTo>
                      <a:pt x="48" y="153"/>
                      <a:pt x="48" y="152"/>
                      <a:pt x="47" y="152"/>
                    </a:cubicBezTo>
                    <a:cubicBezTo>
                      <a:pt x="47" y="151"/>
                      <a:pt x="48" y="150"/>
                      <a:pt x="48" y="150"/>
                    </a:cubicBezTo>
                    <a:cubicBezTo>
                      <a:pt x="48" y="150"/>
                      <a:pt x="48" y="150"/>
                      <a:pt x="48" y="150"/>
                    </a:cubicBezTo>
                    <a:cubicBezTo>
                      <a:pt x="49" y="150"/>
                      <a:pt x="49" y="151"/>
                      <a:pt x="50" y="152"/>
                    </a:cubicBezTo>
                    <a:cubicBezTo>
                      <a:pt x="49" y="154"/>
                      <a:pt x="49" y="154"/>
                      <a:pt x="49" y="154"/>
                    </a:cubicBezTo>
                    <a:moveTo>
                      <a:pt x="65" y="160"/>
                    </a:moveTo>
                    <a:cubicBezTo>
                      <a:pt x="65" y="159"/>
                      <a:pt x="64" y="158"/>
                      <a:pt x="63" y="154"/>
                    </a:cubicBezTo>
                    <a:cubicBezTo>
                      <a:pt x="64" y="153"/>
                      <a:pt x="65" y="151"/>
                      <a:pt x="67" y="149"/>
                    </a:cubicBezTo>
                    <a:cubicBezTo>
                      <a:pt x="67" y="149"/>
                      <a:pt x="67" y="149"/>
                      <a:pt x="67" y="149"/>
                    </a:cubicBezTo>
                    <a:cubicBezTo>
                      <a:pt x="67" y="149"/>
                      <a:pt x="68" y="150"/>
                      <a:pt x="69" y="151"/>
                    </a:cubicBezTo>
                    <a:cubicBezTo>
                      <a:pt x="68" y="154"/>
                      <a:pt x="66" y="157"/>
                      <a:pt x="65" y="160"/>
                    </a:cubicBezTo>
                    <a:moveTo>
                      <a:pt x="75" y="138"/>
                    </a:moveTo>
                    <a:cubicBezTo>
                      <a:pt x="75" y="138"/>
                      <a:pt x="75" y="138"/>
                      <a:pt x="75" y="138"/>
                    </a:cubicBezTo>
                    <a:cubicBezTo>
                      <a:pt x="74" y="136"/>
                      <a:pt x="73" y="133"/>
                      <a:pt x="73" y="131"/>
                    </a:cubicBezTo>
                    <a:cubicBezTo>
                      <a:pt x="72" y="130"/>
                      <a:pt x="73" y="128"/>
                      <a:pt x="74" y="127"/>
                    </a:cubicBezTo>
                    <a:cubicBezTo>
                      <a:pt x="75" y="128"/>
                      <a:pt x="75" y="129"/>
                      <a:pt x="76" y="131"/>
                    </a:cubicBezTo>
                    <a:cubicBezTo>
                      <a:pt x="76" y="136"/>
                      <a:pt x="76" y="138"/>
                      <a:pt x="75" y="138"/>
                    </a:cubicBezTo>
                    <a:moveTo>
                      <a:pt x="60" y="138"/>
                    </a:moveTo>
                    <a:cubicBezTo>
                      <a:pt x="60" y="138"/>
                      <a:pt x="60" y="138"/>
                      <a:pt x="60" y="138"/>
                    </a:cubicBezTo>
                    <a:cubicBezTo>
                      <a:pt x="58" y="137"/>
                      <a:pt x="57" y="135"/>
                      <a:pt x="56" y="133"/>
                    </a:cubicBezTo>
                    <a:cubicBezTo>
                      <a:pt x="55" y="132"/>
                      <a:pt x="57" y="129"/>
                      <a:pt x="57" y="127"/>
                    </a:cubicBezTo>
                    <a:cubicBezTo>
                      <a:pt x="58" y="129"/>
                      <a:pt x="60" y="132"/>
                      <a:pt x="61" y="134"/>
                    </a:cubicBezTo>
                    <a:cubicBezTo>
                      <a:pt x="60" y="136"/>
                      <a:pt x="60" y="138"/>
                      <a:pt x="60" y="138"/>
                    </a:cubicBezTo>
                    <a:moveTo>
                      <a:pt x="66" y="121"/>
                    </a:moveTo>
                    <a:cubicBezTo>
                      <a:pt x="65" y="120"/>
                      <a:pt x="65" y="119"/>
                      <a:pt x="65" y="117"/>
                    </a:cubicBezTo>
                    <a:cubicBezTo>
                      <a:pt x="65" y="117"/>
                      <a:pt x="65" y="116"/>
                      <a:pt x="66" y="116"/>
                    </a:cubicBezTo>
                    <a:cubicBezTo>
                      <a:pt x="66" y="117"/>
                      <a:pt x="66" y="118"/>
                      <a:pt x="67" y="119"/>
                    </a:cubicBezTo>
                    <a:cubicBezTo>
                      <a:pt x="66" y="120"/>
                      <a:pt x="66" y="121"/>
                      <a:pt x="66" y="121"/>
                    </a:cubicBezTo>
                    <a:moveTo>
                      <a:pt x="75" y="105"/>
                    </a:moveTo>
                    <a:cubicBezTo>
                      <a:pt x="74" y="105"/>
                      <a:pt x="74" y="105"/>
                      <a:pt x="74" y="105"/>
                    </a:cubicBezTo>
                    <a:cubicBezTo>
                      <a:pt x="74" y="104"/>
                      <a:pt x="75" y="104"/>
                      <a:pt x="75" y="104"/>
                    </a:cubicBezTo>
                    <a:cubicBezTo>
                      <a:pt x="75" y="104"/>
                      <a:pt x="75" y="104"/>
                      <a:pt x="75" y="105"/>
                    </a:cubicBezTo>
                    <a:moveTo>
                      <a:pt x="76" y="105"/>
                    </a:moveTo>
                    <a:cubicBezTo>
                      <a:pt x="74" y="103"/>
                      <a:pt x="73" y="102"/>
                      <a:pt x="73" y="101"/>
                    </a:cubicBezTo>
                    <a:cubicBezTo>
                      <a:pt x="73" y="101"/>
                      <a:pt x="74" y="100"/>
                      <a:pt x="75" y="100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75" y="101"/>
                      <a:pt x="75" y="103"/>
                      <a:pt x="76" y="105"/>
                    </a:cubicBezTo>
                    <a:moveTo>
                      <a:pt x="57" y="105"/>
                    </a:moveTo>
                    <a:cubicBezTo>
                      <a:pt x="57" y="105"/>
                      <a:pt x="57" y="103"/>
                      <a:pt x="56" y="101"/>
                    </a:cubicBezTo>
                    <a:cubicBezTo>
                      <a:pt x="57" y="100"/>
                      <a:pt x="58" y="99"/>
                      <a:pt x="58" y="99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60" y="99"/>
                      <a:pt x="60" y="101"/>
                      <a:pt x="61" y="102"/>
                    </a:cubicBezTo>
                    <a:cubicBezTo>
                      <a:pt x="60" y="103"/>
                      <a:pt x="60" y="104"/>
                      <a:pt x="57" y="105"/>
                    </a:cubicBezTo>
                    <a:moveTo>
                      <a:pt x="66" y="89"/>
                    </a:moveTo>
                    <a:cubicBezTo>
                      <a:pt x="66" y="88"/>
                      <a:pt x="65" y="86"/>
                      <a:pt x="65" y="84"/>
                    </a:cubicBezTo>
                    <a:cubicBezTo>
                      <a:pt x="66" y="83"/>
                      <a:pt x="66" y="82"/>
                      <a:pt x="67" y="82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8" y="83"/>
                      <a:pt x="69" y="85"/>
                      <a:pt x="70" y="86"/>
                    </a:cubicBezTo>
                    <a:cubicBezTo>
                      <a:pt x="69" y="86"/>
                      <a:pt x="68" y="87"/>
                      <a:pt x="66" y="89"/>
                    </a:cubicBezTo>
                    <a:moveTo>
                      <a:pt x="49" y="93"/>
                    </a:moveTo>
                    <a:cubicBezTo>
                      <a:pt x="48" y="90"/>
                      <a:pt x="47" y="88"/>
                      <a:pt x="45" y="84"/>
                    </a:cubicBezTo>
                    <a:cubicBezTo>
                      <a:pt x="47" y="82"/>
                      <a:pt x="49" y="79"/>
                      <a:pt x="51" y="77"/>
                    </a:cubicBezTo>
                    <a:cubicBezTo>
                      <a:pt x="51" y="77"/>
                      <a:pt x="51" y="76"/>
                      <a:pt x="51" y="76"/>
                    </a:cubicBezTo>
                    <a:cubicBezTo>
                      <a:pt x="51" y="76"/>
                      <a:pt x="53" y="80"/>
                      <a:pt x="53" y="80"/>
                    </a:cubicBezTo>
                    <a:cubicBezTo>
                      <a:pt x="52" y="85"/>
                      <a:pt x="50" y="89"/>
                      <a:pt x="49" y="93"/>
                    </a:cubicBezTo>
                    <a:moveTo>
                      <a:pt x="74" y="71"/>
                    </a:moveTo>
                    <a:cubicBezTo>
                      <a:pt x="74" y="70"/>
                      <a:pt x="74" y="68"/>
                      <a:pt x="74" y="67"/>
                    </a:cubicBezTo>
                    <a:cubicBezTo>
                      <a:pt x="74" y="67"/>
                      <a:pt x="74" y="66"/>
                      <a:pt x="75" y="65"/>
                    </a:cubicBezTo>
                    <a:cubicBezTo>
                      <a:pt x="75" y="67"/>
                      <a:pt x="75" y="68"/>
                      <a:pt x="75" y="69"/>
                    </a:cubicBezTo>
                    <a:cubicBezTo>
                      <a:pt x="75" y="70"/>
                      <a:pt x="75" y="70"/>
                      <a:pt x="74" y="71"/>
                    </a:cubicBezTo>
                    <a:moveTo>
                      <a:pt x="58" y="71"/>
                    </a:moveTo>
                    <a:cubicBezTo>
                      <a:pt x="57" y="70"/>
                      <a:pt x="57" y="69"/>
                      <a:pt x="57" y="69"/>
                    </a:cubicBezTo>
                    <a:cubicBezTo>
                      <a:pt x="57" y="68"/>
                      <a:pt x="57" y="66"/>
                      <a:pt x="58" y="65"/>
                    </a:cubicBezTo>
                    <a:cubicBezTo>
                      <a:pt x="58" y="66"/>
                      <a:pt x="59" y="67"/>
                      <a:pt x="59" y="67"/>
                    </a:cubicBezTo>
                    <a:cubicBezTo>
                      <a:pt x="58" y="68"/>
                      <a:pt x="58" y="69"/>
                      <a:pt x="58" y="71"/>
                    </a:cubicBezTo>
                    <a:moveTo>
                      <a:pt x="66" y="60"/>
                    </a:moveTo>
                    <a:cubicBezTo>
                      <a:pt x="65" y="56"/>
                      <a:pt x="63" y="54"/>
                      <a:pt x="62" y="51"/>
                    </a:cubicBezTo>
                    <a:cubicBezTo>
                      <a:pt x="64" y="48"/>
                      <a:pt x="66" y="46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71" y="48"/>
                      <a:pt x="70" y="48"/>
                    </a:cubicBezTo>
                    <a:cubicBezTo>
                      <a:pt x="69" y="52"/>
                      <a:pt x="68" y="56"/>
                      <a:pt x="66" y="60"/>
                    </a:cubicBezTo>
                    <a:moveTo>
                      <a:pt x="75" y="42"/>
                    </a:moveTo>
                    <a:cubicBezTo>
                      <a:pt x="75" y="41"/>
                      <a:pt x="74" y="41"/>
                      <a:pt x="73" y="40"/>
                    </a:cubicBezTo>
                    <a:cubicBezTo>
                      <a:pt x="74" y="40"/>
                      <a:pt x="74" y="38"/>
                      <a:pt x="74" y="38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5" y="39"/>
                      <a:pt x="76" y="40"/>
                      <a:pt x="76" y="40"/>
                    </a:cubicBezTo>
                    <a:cubicBezTo>
                      <a:pt x="76" y="41"/>
                      <a:pt x="76" y="41"/>
                      <a:pt x="75" y="42"/>
                    </a:cubicBezTo>
                    <a:moveTo>
                      <a:pt x="58" y="43"/>
                    </a:moveTo>
                    <a:cubicBezTo>
                      <a:pt x="58" y="42"/>
                      <a:pt x="57" y="42"/>
                      <a:pt x="57" y="41"/>
                    </a:cubicBezTo>
                    <a:cubicBezTo>
                      <a:pt x="57" y="40"/>
                      <a:pt x="58" y="38"/>
                      <a:pt x="58" y="37"/>
                    </a:cubicBezTo>
                    <a:cubicBezTo>
                      <a:pt x="58" y="38"/>
                      <a:pt x="59" y="39"/>
                      <a:pt x="59" y="39"/>
                    </a:cubicBezTo>
                    <a:cubicBezTo>
                      <a:pt x="59" y="40"/>
                      <a:pt x="58" y="42"/>
                      <a:pt x="58" y="43"/>
                    </a:cubicBezTo>
                    <a:moveTo>
                      <a:pt x="7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3"/>
                      <a:pt x="46" y="6"/>
                      <a:pt x="46" y="9"/>
                    </a:cubicBezTo>
                    <a:cubicBezTo>
                      <a:pt x="48" y="10"/>
                      <a:pt x="53" y="9"/>
                      <a:pt x="53" y="11"/>
                    </a:cubicBezTo>
                    <a:cubicBezTo>
                      <a:pt x="54" y="17"/>
                      <a:pt x="54" y="24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2" y="30"/>
                      <a:pt x="52" y="30"/>
                      <a:pt x="52" y="29"/>
                    </a:cubicBezTo>
                    <a:cubicBezTo>
                      <a:pt x="51" y="27"/>
                      <a:pt x="50" y="27"/>
                      <a:pt x="50" y="27"/>
                    </a:cubicBezTo>
                    <a:cubicBezTo>
                      <a:pt x="48" y="27"/>
                      <a:pt x="48" y="31"/>
                      <a:pt x="47" y="32"/>
                    </a:cubicBezTo>
                    <a:cubicBezTo>
                      <a:pt x="47" y="35"/>
                      <a:pt x="47" y="38"/>
                      <a:pt x="48" y="40"/>
                    </a:cubicBezTo>
                    <a:cubicBezTo>
                      <a:pt x="49" y="42"/>
                      <a:pt x="51" y="41"/>
                      <a:pt x="52" y="43"/>
                    </a:cubicBezTo>
                    <a:cubicBezTo>
                      <a:pt x="53" y="46"/>
                      <a:pt x="54" y="51"/>
                      <a:pt x="53" y="55"/>
                    </a:cubicBezTo>
                    <a:cubicBezTo>
                      <a:pt x="53" y="56"/>
                      <a:pt x="51" y="59"/>
                      <a:pt x="50" y="59"/>
                    </a:cubicBezTo>
                    <a:cubicBezTo>
                      <a:pt x="47" y="60"/>
                      <a:pt x="45" y="59"/>
                      <a:pt x="45" y="66"/>
                    </a:cubicBezTo>
                    <a:cubicBezTo>
                      <a:pt x="45" y="71"/>
                      <a:pt x="43" y="75"/>
                      <a:pt x="42" y="80"/>
                    </a:cubicBezTo>
                    <a:cubicBezTo>
                      <a:pt x="41" y="82"/>
                      <a:pt x="40" y="82"/>
                      <a:pt x="40" y="84"/>
                    </a:cubicBezTo>
                    <a:cubicBezTo>
                      <a:pt x="39" y="90"/>
                      <a:pt x="46" y="105"/>
                      <a:pt x="51" y="106"/>
                    </a:cubicBezTo>
                    <a:cubicBezTo>
                      <a:pt x="51" y="106"/>
                      <a:pt x="51" y="106"/>
                      <a:pt x="51" y="106"/>
                    </a:cubicBezTo>
                    <a:cubicBezTo>
                      <a:pt x="52" y="106"/>
                      <a:pt x="52" y="106"/>
                      <a:pt x="53" y="106"/>
                    </a:cubicBezTo>
                    <a:cubicBezTo>
                      <a:pt x="53" y="112"/>
                      <a:pt x="53" y="119"/>
                      <a:pt x="52" y="125"/>
                    </a:cubicBezTo>
                    <a:cubicBezTo>
                      <a:pt x="52" y="126"/>
                      <a:pt x="48" y="126"/>
                      <a:pt x="46" y="127"/>
                    </a:cubicBezTo>
                    <a:cubicBezTo>
                      <a:pt x="45" y="127"/>
                      <a:pt x="45" y="127"/>
                      <a:pt x="44" y="127"/>
                    </a:cubicBezTo>
                    <a:cubicBezTo>
                      <a:pt x="44" y="127"/>
                      <a:pt x="43" y="127"/>
                      <a:pt x="42" y="127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42" y="129"/>
                      <a:pt x="42" y="132"/>
                      <a:pt x="42" y="135"/>
                    </a:cubicBezTo>
                    <a:cubicBezTo>
                      <a:pt x="41" y="137"/>
                      <a:pt x="41" y="140"/>
                      <a:pt x="41" y="142"/>
                    </a:cubicBezTo>
                    <a:cubicBezTo>
                      <a:pt x="40" y="141"/>
                      <a:pt x="39" y="140"/>
                      <a:pt x="38" y="139"/>
                    </a:cubicBezTo>
                    <a:cubicBezTo>
                      <a:pt x="36" y="136"/>
                      <a:pt x="36" y="134"/>
                      <a:pt x="38" y="131"/>
                    </a:cubicBezTo>
                    <a:cubicBezTo>
                      <a:pt x="38" y="130"/>
                      <a:pt x="39" y="128"/>
                      <a:pt x="39" y="126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8"/>
                      <a:pt x="31" y="130"/>
                      <a:pt x="30" y="132"/>
                    </a:cubicBezTo>
                    <a:cubicBezTo>
                      <a:pt x="29" y="141"/>
                      <a:pt x="34" y="144"/>
                      <a:pt x="35" y="150"/>
                    </a:cubicBezTo>
                    <a:cubicBezTo>
                      <a:pt x="36" y="158"/>
                      <a:pt x="28" y="160"/>
                      <a:pt x="30" y="170"/>
                    </a:cubicBezTo>
                    <a:cubicBezTo>
                      <a:pt x="31" y="174"/>
                      <a:pt x="31" y="178"/>
                      <a:pt x="31" y="183"/>
                    </a:cubicBezTo>
                    <a:cubicBezTo>
                      <a:pt x="31" y="187"/>
                      <a:pt x="30" y="192"/>
                      <a:pt x="30" y="196"/>
                    </a:cubicBezTo>
                    <a:cubicBezTo>
                      <a:pt x="30" y="205"/>
                      <a:pt x="28" y="216"/>
                      <a:pt x="35" y="219"/>
                    </a:cubicBezTo>
                    <a:cubicBezTo>
                      <a:pt x="35" y="219"/>
                      <a:pt x="35" y="224"/>
                      <a:pt x="35" y="227"/>
                    </a:cubicBezTo>
                    <a:cubicBezTo>
                      <a:pt x="36" y="227"/>
                      <a:pt x="36" y="227"/>
                      <a:pt x="37" y="227"/>
                    </a:cubicBezTo>
                    <a:cubicBezTo>
                      <a:pt x="39" y="227"/>
                      <a:pt x="41" y="229"/>
                      <a:pt x="41" y="237"/>
                    </a:cubicBezTo>
                    <a:cubicBezTo>
                      <a:pt x="40" y="243"/>
                      <a:pt x="39" y="244"/>
                      <a:pt x="37" y="244"/>
                    </a:cubicBezTo>
                    <a:cubicBezTo>
                      <a:pt x="37" y="244"/>
                      <a:pt x="37" y="244"/>
                      <a:pt x="36" y="244"/>
                    </a:cubicBezTo>
                    <a:cubicBezTo>
                      <a:pt x="36" y="244"/>
                      <a:pt x="36" y="244"/>
                      <a:pt x="35" y="244"/>
                    </a:cubicBezTo>
                    <a:cubicBezTo>
                      <a:pt x="35" y="244"/>
                      <a:pt x="35" y="244"/>
                      <a:pt x="35" y="244"/>
                    </a:cubicBezTo>
                    <a:cubicBezTo>
                      <a:pt x="33" y="249"/>
                      <a:pt x="38" y="258"/>
                      <a:pt x="31" y="261"/>
                    </a:cubicBezTo>
                    <a:cubicBezTo>
                      <a:pt x="28" y="263"/>
                      <a:pt x="28" y="278"/>
                      <a:pt x="31" y="283"/>
                    </a:cubicBezTo>
                    <a:cubicBezTo>
                      <a:pt x="31" y="284"/>
                      <a:pt x="32" y="284"/>
                      <a:pt x="33" y="284"/>
                    </a:cubicBezTo>
                    <a:cubicBezTo>
                      <a:pt x="33" y="286"/>
                      <a:pt x="32" y="288"/>
                      <a:pt x="32" y="289"/>
                    </a:cubicBezTo>
                    <a:cubicBezTo>
                      <a:pt x="30" y="291"/>
                      <a:pt x="27" y="298"/>
                      <a:pt x="24" y="305"/>
                    </a:cubicBezTo>
                    <a:cubicBezTo>
                      <a:pt x="23" y="307"/>
                      <a:pt x="22" y="309"/>
                      <a:pt x="21" y="311"/>
                    </a:cubicBezTo>
                    <a:cubicBezTo>
                      <a:pt x="21" y="308"/>
                      <a:pt x="20" y="306"/>
                      <a:pt x="20" y="303"/>
                    </a:cubicBezTo>
                    <a:cubicBezTo>
                      <a:pt x="20" y="299"/>
                      <a:pt x="20" y="295"/>
                      <a:pt x="17" y="294"/>
                    </a:cubicBezTo>
                    <a:cubicBezTo>
                      <a:pt x="17" y="294"/>
                      <a:pt x="16" y="294"/>
                      <a:pt x="16" y="294"/>
                    </a:cubicBezTo>
                    <a:cubicBezTo>
                      <a:pt x="13" y="294"/>
                      <a:pt x="11" y="296"/>
                      <a:pt x="10" y="300"/>
                    </a:cubicBezTo>
                    <a:cubicBezTo>
                      <a:pt x="10" y="303"/>
                      <a:pt x="12" y="307"/>
                      <a:pt x="13" y="310"/>
                    </a:cubicBezTo>
                    <a:cubicBezTo>
                      <a:pt x="13" y="312"/>
                      <a:pt x="14" y="314"/>
                      <a:pt x="15" y="316"/>
                    </a:cubicBezTo>
                    <a:cubicBezTo>
                      <a:pt x="18" y="320"/>
                      <a:pt x="16" y="322"/>
                      <a:pt x="15" y="324"/>
                    </a:cubicBezTo>
                    <a:cubicBezTo>
                      <a:pt x="13" y="326"/>
                      <a:pt x="11" y="326"/>
                      <a:pt x="8" y="328"/>
                    </a:cubicBezTo>
                    <a:cubicBezTo>
                      <a:pt x="8" y="331"/>
                      <a:pt x="8" y="336"/>
                      <a:pt x="7" y="338"/>
                    </a:cubicBezTo>
                    <a:cubicBezTo>
                      <a:pt x="2" y="347"/>
                      <a:pt x="0" y="357"/>
                      <a:pt x="7" y="367"/>
                    </a:cubicBezTo>
                    <a:cubicBezTo>
                      <a:pt x="7" y="368"/>
                      <a:pt x="6" y="372"/>
                      <a:pt x="5" y="375"/>
                    </a:cubicBezTo>
                    <a:cubicBezTo>
                      <a:pt x="5" y="377"/>
                      <a:pt x="4" y="380"/>
                      <a:pt x="3" y="383"/>
                    </a:cubicBezTo>
                    <a:cubicBezTo>
                      <a:pt x="4" y="383"/>
                      <a:pt x="6" y="384"/>
                      <a:pt x="7" y="384"/>
                    </a:cubicBezTo>
                    <a:cubicBezTo>
                      <a:pt x="8" y="384"/>
                      <a:pt x="8" y="384"/>
                      <a:pt x="8" y="383"/>
                    </a:cubicBezTo>
                    <a:cubicBezTo>
                      <a:pt x="10" y="382"/>
                      <a:pt x="12" y="378"/>
                      <a:pt x="14" y="375"/>
                    </a:cubicBezTo>
                    <a:cubicBezTo>
                      <a:pt x="17" y="369"/>
                      <a:pt x="19" y="364"/>
                      <a:pt x="12" y="361"/>
                    </a:cubicBezTo>
                    <a:cubicBezTo>
                      <a:pt x="8" y="358"/>
                      <a:pt x="8" y="349"/>
                      <a:pt x="12" y="346"/>
                    </a:cubicBezTo>
                    <a:cubicBezTo>
                      <a:pt x="16" y="344"/>
                      <a:pt x="16" y="339"/>
                      <a:pt x="18" y="334"/>
                    </a:cubicBezTo>
                    <a:cubicBezTo>
                      <a:pt x="19" y="330"/>
                      <a:pt x="20" y="328"/>
                      <a:pt x="21" y="328"/>
                    </a:cubicBezTo>
                    <a:cubicBezTo>
                      <a:pt x="22" y="328"/>
                      <a:pt x="24" y="331"/>
                      <a:pt x="26" y="337"/>
                    </a:cubicBezTo>
                    <a:cubicBezTo>
                      <a:pt x="27" y="340"/>
                      <a:pt x="28" y="344"/>
                      <a:pt x="29" y="344"/>
                    </a:cubicBezTo>
                    <a:cubicBezTo>
                      <a:pt x="29" y="344"/>
                      <a:pt x="29" y="344"/>
                      <a:pt x="29" y="344"/>
                    </a:cubicBezTo>
                    <a:cubicBezTo>
                      <a:pt x="31" y="344"/>
                      <a:pt x="33" y="340"/>
                      <a:pt x="33" y="336"/>
                    </a:cubicBezTo>
                    <a:cubicBezTo>
                      <a:pt x="34" y="332"/>
                      <a:pt x="33" y="329"/>
                      <a:pt x="30" y="327"/>
                    </a:cubicBezTo>
                    <a:cubicBezTo>
                      <a:pt x="28" y="327"/>
                      <a:pt x="25" y="324"/>
                      <a:pt x="27" y="318"/>
                    </a:cubicBezTo>
                    <a:cubicBezTo>
                      <a:pt x="27" y="317"/>
                      <a:pt x="27" y="317"/>
                      <a:pt x="28" y="317"/>
                    </a:cubicBezTo>
                    <a:cubicBezTo>
                      <a:pt x="29" y="317"/>
                      <a:pt x="32" y="319"/>
                      <a:pt x="34" y="320"/>
                    </a:cubicBezTo>
                    <a:cubicBezTo>
                      <a:pt x="36" y="323"/>
                      <a:pt x="38" y="328"/>
                      <a:pt x="40" y="332"/>
                    </a:cubicBezTo>
                    <a:cubicBezTo>
                      <a:pt x="41" y="335"/>
                      <a:pt x="43" y="337"/>
                      <a:pt x="40" y="340"/>
                    </a:cubicBezTo>
                    <a:cubicBezTo>
                      <a:pt x="39" y="342"/>
                      <a:pt x="37" y="345"/>
                      <a:pt x="36" y="348"/>
                    </a:cubicBezTo>
                    <a:cubicBezTo>
                      <a:pt x="34" y="352"/>
                      <a:pt x="35" y="360"/>
                      <a:pt x="38" y="361"/>
                    </a:cubicBezTo>
                    <a:cubicBezTo>
                      <a:pt x="38" y="362"/>
                      <a:pt x="39" y="362"/>
                      <a:pt x="40" y="362"/>
                    </a:cubicBezTo>
                    <a:cubicBezTo>
                      <a:pt x="41" y="362"/>
                      <a:pt x="42" y="362"/>
                      <a:pt x="42" y="362"/>
                    </a:cubicBezTo>
                    <a:cubicBezTo>
                      <a:pt x="43" y="362"/>
                      <a:pt x="44" y="362"/>
                      <a:pt x="44" y="362"/>
                    </a:cubicBezTo>
                    <a:cubicBezTo>
                      <a:pt x="44" y="362"/>
                      <a:pt x="44" y="362"/>
                      <a:pt x="44" y="362"/>
                    </a:cubicBezTo>
                    <a:cubicBezTo>
                      <a:pt x="45" y="357"/>
                      <a:pt x="39" y="352"/>
                      <a:pt x="45" y="348"/>
                    </a:cubicBezTo>
                    <a:cubicBezTo>
                      <a:pt x="45" y="348"/>
                      <a:pt x="45" y="348"/>
                      <a:pt x="45" y="348"/>
                    </a:cubicBezTo>
                    <a:cubicBezTo>
                      <a:pt x="46" y="348"/>
                      <a:pt x="47" y="349"/>
                      <a:pt x="48" y="350"/>
                    </a:cubicBezTo>
                    <a:cubicBezTo>
                      <a:pt x="50" y="352"/>
                      <a:pt x="50" y="354"/>
                      <a:pt x="48" y="357"/>
                    </a:cubicBezTo>
                    <a:cubicBezTo>
                      <a:pt x="48" y="358"/>
                      <a:pt x="48" y="360"/>
                      <a:pt x="47" y="362"/>
                    </a:cubicBezTo>
                    <a:cubicBezTo>
                      <a:pt x="47" y="362"/>
                      <a:pt x="47" y="362"/>
                      <a:pt x="47" y="362"/>
                    </a:cubicBezTo>
                    <a:cubicBezTo>
                      <a:pt x="48" y="362"/>
                      <a:pt x="49" y="362"/>
                      <a:pt x="50" y="361"/>
                    </a:cubicBezTo>
                    <a:cubicBezTo>
                      <a:pt x="51" y="361"/>
                      <a:pt x="52" y="361"/>
                      <a:pt x="53" y="361"/>
                    </a:cubicBezTo>
                    <a:cubicBezTo>
                      <a:pt x="54" y="361"/>
                      <a:pt x="56" y="361"/>
                      <a:pt x="57" y="362"/>
                    </a:cubicBezTo>
                    <a:cubicBezTo>
                      <a:pt x="59" y="364"/>
                      <a:pt x="59" y="371"/>
                      <a:pt x="61" y="375"/>
                    </a:cubicBezTo>
                    <a:cubicBezTo>
                      <a:pt x="62" y="377"/>
                      <a:pt x="65" y="377"/>
                      <a:pt x="67" y="379"/>
                    </a:cubicBezTo>
                    <a:cubicBezTo>
                      <a:pt x="67" y="384"/>
                      <a:pt x="67" y="390"/>
                      <a:pt x="64" y="390"/>
                    </a:cubicBezTo>
                    <a:cubicBezTo>
                      <a:pt x="64" y="390"/>
                      <a:pt x="63" y="390"/>
                      <a:pt x="62" y="389"/>
                    </a:cubicBezTo>
                    <a:cubicBezTo>
                      <a:pt x="61" y="388"/>
                      <a:pt x="61" y="386"/>
                      <a:pt x="60" y="385"/>
                    </a:cubicBezTo>
                    <a:cubicBezTo>
                      <a:pt x="57" y="381"/>
                      <a:pt x="56" y="378"/>
                      <a:pt x="54" y="378"/>
                    </a:cubicBezTo>
                    <a:cubicBezTo>
                      <a:pt x="53" y="378"/>
                      <a:pt x="51" y="382"/>
                      <a:pt x="49" y="389"/>
                    </a:cubicBezTo>
                    <a:cubicBezTo>
                      <a:pt x="47" y="392"/>
                      <a:pt x="46" y="394"/>
                      <a:pt x="45" y="394"/>
                    </a:cubicBezTo>
                    <a:cubicBezTo>
                      <a:pt x="44" y="394"/>
                      <a:pt x="44" y="393"/>
                      <a:pt x="43" y="390"/>
                    </a:cubicBezTo>
                    <a:cubicBezTo>
                      <a:pt x="42" y="387"/>
                      <a:pt x="40" y="384"/>
                      <a:pt x="39" y="382"/>
                    </a:cubicBezTo>
                    <a:cubicBezTo>
                      <a:pt x="38" y="381"/>
                      <a:pt x="37" y="381"/>
                      <a:pt x="36" y="381"/>
                    </a:cubicBezTo>
                    <a:cubicBezTo>
                      <a:pt x="36" y="383"/>
                      <a:pt x="36" y="387"/>
                      <a:pt x="37" y="388"/>
                    </a:cubicBezTo>
                    <a:cubicBezTo>
                      <a:pt x="41" y="394"/>
                      <a:pt x="42" y="402"/>
                      <a:pt x="41" y="412"/>
                    </a:cubicBezTo>
                    <a:cubicBezTo>
                      <a:pt x="41" y="412"/>
                      <a:pt x="42" y="412"/>
                      <a:pt x="42" y="412"/>
                    </a:cubicBezTo>
                    <a:cubicBezTo>
                      <a:pt x="43" y="412"/>
                      <a:pt x="44" y="412"/>
                      <a:pt x="44" y="412"/>
                    </a:cubicBezTo>
                    <a:cubicBezTo>
                      <a:pt x="45" y="412"/>
                      <a:pt x="46" y="411"/>
                      <a:pt x="46" y="411"/>
                    </a:cubicBezTo>
                    <a:cubicBezTo>
                      <a:pt x="48" y="411"/>
                      <a:pt x="49" y="413"/>
                      <a:pt x="49" y="419"/>
                    </a:cubicBezTo>
                    <a:cubicBezTo>
                      <a:pt x="50" y="428"/>
                      <a:pt x="48" y="429"/>
                      <a:pt x="46" y="429"/>
                    </a:cubicBezTo>
                    <a:cubicBezTo>
                      <a:pt x="45" y="429"/>
                      <a:pt x="45" y="429"/>
                      <a:pt x="44" y="429"/>
                    </a:cubicBezTo>
                    <a:cubicBezTo>
                      <a:pt x="43" y="429"/>
                      <a:pt x="43" y="428"/>
                      <a:pt x="42" y="428"/>
                    </a:cubicBezTo>
                    <a:cubicBezTo>
                      <a:pt x="42" y="428"/>
                      <a:pt x="41" y="429"/>
                      <a:pt x="41" y="429"/>
                    </a:cubicBezTo>
                    <a:cubicBezTo>
                      <a:pt x="42" y="431"/>
                      <a:pt x="42" y="434"/>
                      <a:pt x="43" y="434"/>
                    </a:cubicBezTo>
                    <a:cubicBezTo>
                      <a:pt x="45" y="434"/>
                      <a:pt x="47" y="434"/>
                      <a:pt x="49" y="434"/>
                    </a:cubicBezTo>
                    <a:cubicBezTo>
                      <a:pt x="49" y="434"/>
                      <a:pt x="49" y="434"/>
                      <a:pt x="49" y="434"/>
                    </a:cubicBezTo>
                    <a:cubicBezTo>
                      <a:pt x="49" y="434"/>
                      <a:pt x="49" y="434"/>
                      <a:pt x="49" y="434"/>
                    </a:cubicBezTo>
                    <a:cubicBezTo>
                      <a:pt x="51" y="434"/>
                      <a:pt x="53" y="434"/>
                      <a:pt x="54" y="435"/>
                    </a:cubicBezTo>
                    <a:cubicBezTo>
                      <a:pt x="54" y="435"/>
                      <a:pt x="54" y="435"/>
                      <a:pt x="54" y="435"/>
                    </a:cubicBezTo>
                    <a:cubicBezTo>
                      <a:pt x="54" y="435"/>
                      <a:pt x="55" y="435"/>
                      <a:pt x="55" y="435"/>
                    </a:cubicBezTo>
                    <a:cubicBezTo>
                      <a:pt x="55" y="435"/>
                      <a:pt x="55" y="435"/>
                      <a:pt x="55" y="435"/>
                    </a:cubicBezTo>
                    <a:cubicBezTo>
                      <a:pt x="57" y="435"/>
                      <a:pt x="58" y="435"/>
                      <a:pt x="56" y="439"/>
                    </a:cubicBezTo>
                    <a:cubicBezTo>
                      <a:pt x="56" y="442"/>
                      <a:pt x="54" y="443"/>
                      <a:pt x="52" y="444"/>
                    </a:cubicBezTo>
                    <a:cubicBezTo>
                      <a:pt x="52" y="444"/>
                      <a:pt x="52" y="444"/>
                      <a:pt x="52" y="444"/>
                    </a:cubicBezTo>
                    <a:cubicBezTo>
                      <a:pt x="52" y="444"/>
                      <a:pt x="51" y="441"/>
                      <a:pt x="51" y="440"/>
                    </a:cubicBezTo>
                    <a:cubicBezTo>
                      <a:pt x="50" y="444"/>
                      <a:pt x="49" y="449"/>
                      <a:pt x="49" y="453"/>
                    </a:cubicBezTo>
                    <a:cubicBezTo>
                      <a:pt x="49" y="454"/>
                      <a:pt x="52" y="457"/>
                      <a:pt x="53" y="457"/>
                    </a:cubicBezTo>
                    <a:cubicBezTo>
                      <a:pt x="53" y="457"/>
                      <a:pt x="53" y="457"/>
                      <a:pt x="53" y="457"/>
                    </a:cubicBezTo>
                    <a:cubicBezTo>
                      <a:pt x="57" y="456"/>
                      <a:pt x="60" y="453"/>
                      <a:pt x="63" y="452"/>
                    </a:cubicBezTo>
                    <a:cubicBezTo>
                      <a:pt x="63" y="452"/>
                      <a:pt x="63" y="452"/>
                      <a:pt x="63" y="452"/>
                    </a:cubicBezTo>
                    <a:cubicBezTo>
                      <a:pt x="64" y="452"/>
                      <a:pt x="65" y="453"/>
                      <a:pt x="65" y="454"/>
                    </a:cubicBezTo>
                    <a:cubicBezTo>
                      <a:pt x="65" y="455"/>
                      <a:pt x="64" y="457"/>
                      <a:pt x="64" y="457"/>
                    </a:cubicBezTo>
                    <a:cubicBezTo>
                      <a:pt x="64" y="457"/>
                      <a:pt x="64" y="457"/>
                      <a:pt x="64" y="457"/>
                    </a:cubicBezTo>
                    <a:cubicBezTo>
                      <a:pt x="64" y="457"/>
                      <a:pt x="63" y="457"/>
                      <a:pt x="63" y="457"/>
                    </a:cubicBezTo>
                    <a:cubicBezTo>
                      <a:pt x="59" y="457"/>
                      <a:pt x="60" y="463"/>
                      <a:pt x="60" y="468"/>
                    </a:cubicBezTo>
                    <a:cubicBezTo>
                      <a:pt x="61" y="477"/>
                      <a:pt x="59" y="480"/>
                      <a:pt x="56" y="480"/>
                    </a:cubicBezTo>
                    <a:cubicBezTo>
                      <a:pt x="55" y="480"/>
                      <a:pt x="54" y="480"/>
                      <a:pt x="54" y="479"/>
                    </a:cubicBezTo>
                    <a:cubicBezTo>
                      <a:pt x="53" y="479"/>
                      <a:pt x="53" y="479"/>
                      <a:pt x="52" y="479"/>
                    </a:cubicBezTo>
                    <a:cubicBezTo>
                      <a:pt x="49" y="479"/>
                      <a:pt x="48" y="483"/>
                      <a:pt x="48" y="490"/>
                    </a:cubicBezTo>
                    <a:cubicBezTo>
                      <a:pt x="48" y="492"/>
                      <a:pt x="47" y="495"/>
                      <a:pt x="46" y="496"/>
                    </a:cubicBezTo>
                    <a:cubicBezTo>
                      <a:pt x="44" y="498"/>
                      <a:pt x="42" y="501"/>
                      <a:pt x="40" y="501"/>
                    </a:cubicBezTo>
                    <a:cubicBezTo>
                      <a:pt x="40" y="501"/>
                      <a:pt x="39" y="501"/>
                      <a:pt x="39" y="501"/>
                    </a:cubicBezTo>
                    <a:cubicBezTo>
                      <a:pt x="39" y="501"/>
                      <a:pt x="39" y="501"/>
                      <a:pt x="38" y="501"/>
                    </a:cubicBezTo>
                    <a:cubicBezTo>
                      <a:pt x="37" y="501"/>
                      <a:pt x="37" y="503"/>
                      <a:pt x="37" y="506"/>
                    </a:cubicBezTo>
                    <a:cubicBezTo>
                      <a:pt x="37" y="509"/>
                      <a:pt x="37" y="511"/>
                      <a:pt x="36" y="511"/>
                    </a:cubicBezTo>
                    <a:cubicBezTo>
                      <a:pt x="36" y="511"/>
                      <a:pt x="35" y="511"/>
                      <a:pt x="34" y="509"/>
                    </a:cubicBezTo>
                    <a:cubicBezTo>
                      <a:pt x="32" y="506"/>
                      <a:pt x="30" y="501"/>
                      <a:pt x="28" y="497"/>
                    </a:cubicBezTo>
                    <a:cubicBezTo>
                      <a:pt x="28" y="497"/>
                      <a:pt x="28" y="497"/>
                      <a:pt x="28" y="497"/>
                    </a:cubicBezTo>
                    <a:cubicBezTo>
                      <a:pt x="27" y="497"/>
                      <a:pt x="26" y="499"/>
                      <a:pt x="25" y="500"/>
                    </a:cubicBezTo>
                    <a:cubicBezTo>
                      <a:pt x="25" y="502"/>
                      <a:pt x="24" y="505"/>
                      <a:pt x="24" y="506"/>
                    </a:cubicBezTo>
                    <a:cubicBezTo>
                      <a:pt x="28" y="515"/>
                      <a:pt x="33" y="525"/>
                      <a:pt x="38" y="533"/>
                    </a:cubicBezTo>
                    <a:cubicBezTo>
                      <a:pt x="42" y="540"/>
                      <a:pt x="35" y="542"/>
                      <a:pt x="37" y="546"/>
                    </a:cubicBezTo>
                    <a:cubicBezTo>
                      <a:pt x="51" y="546"/>
                      <a:pt x="51" y="546"/>
                      <a:pt x="51" y="546"/>
                    </a:cubicBezTo>
                    <a:cubicBezTo>
                      <a:pt x="48" y="540"/>
                      <a:pt x="47" y="534"/>
                      <a:pt x="52" y="531"/>
                    </a:cubicBezTo>
                    <a:cubicBezTo>
                      <a:pt x="52" y="530"/>
                      <a:pt x="53" y="530"/>
                      <a:pt x="53" y="530"/>
                    </a:cubicBezTo>
                    <a:cubicBezTo>
                      <a:pt x="54" y="530"/>
                      <a:pt x="55" y="530"/>
                      <a:pt x="55" y="531"/>
                    </a:cubicBezTo>
                    <a:cubicBezTo>
                      <a:pt x="56" y="534"/>
                      <a:pt x="56" y="537"/>
                      <a:pt x="55" y="540"/>
                    </a:cubicBezTo>
                    <a:cubicBezTo>
                      <a:pt x="55" y="542"/>
                      <a:pt x="54" y="544"/>
                      <a:pt x="53" y="546"/>
                    </a:cubicBezTo>
                    <a:cubicBezTo>
                      <a:pt x="60" y="543"/>
                      <a:pt x="60" y="543"/>
                      <a:pt x="59" y="531"/>
                    </a:cubicBezTo>
                    <a:cubicBezTo>
                      <a:pt x="59" y="527"/>
                      <a:pt x="59" y="523"/>
                      <a:pt x="59" y="520"/>
                    </a:cubicBezTo>
                    <a:cubicBezTo>
                      <a:pt x="59" y="514"/>
                      <a:pt x="61" y="513"/>
                      <a:pt x="62" y="513"/>
                    </a:cubicBezTo>
                    <a:cubicBezTo>
                      <a:pt x="63" y="513"/>
                      <a:pt x="63" y="513"/>
                      <a:pt x="63" y="513"/>
                    </a:cubicBezTo>
                    <a:cubicBezTo>
                      <a:pt x="64" y="513"/>
                      <a:pt x="64" y="513"/>
                      <a:pt x="64" y="513"/>
                    </a:cubicBezTo>
                    <a:cubicBezTo>
                      <a:pt x="65" y="513"/>
                      <a:pt x="65" y="513"/>
                      <a:pt x="65" y="513"/>
                    </a:cubicBezTo>
                    <a:cubicBezTo>
                      <a:pt x="65" y="510"/>
                      <a:pt x="65" y="504"/>
                      <a:pt x="66" y="503"/>
                    </a:cubicBezTo>
                    <a:cubicBezTo>
                      <a:pt x="67" y="503"/>
                      <a:pt x="67" y="502"/>
                      <a:pt x="68" y="502"/>
                    </a:cubicBezTo>
                    <a:cubicBezTo>
                      <a:pt x="70" y="502"/>
                      <a:pt x="74" y="505"/>
                      <a:pt x="76" y="509"/>
                    </a:cubicBezTo>
                    <a:cubicBezTo>
                      <a:pt x="76" y="456"/>
                      <a:pt x="76" y="456"/>
                      <a:pt x="76" y="456"/>
                    </a:cubicBezTo>
                    <a:cubicBezTo>
                      <a:pt x="76" y="456"/>
                      <a:pt x="75" y="456"/>
                      <a:pt x="75" y="455"/>
                    </a:cubicBezTo>
                    <a:cubicBezTo>
                      <a:pt x="75" y="454"/>
                      <a:pt x="76" y="453"/>
                      <a:pt x="76" y="452"/>
                    </a:cubicBezTo>
                    <a:cubicBezTo>
                      <a:pt x="76" y="433"/>
                      <a:pt x="76" y="433"/>
                      <a:pt x="76" y="433"/>
                    </a:cubicBezTo>
                    <a:cubicBezTo>
                      <a:pt x="76" y="434"/>
                      <a:pt x="75" y="434"/>
                      <a:pt x="75" y="435"/>
                    </a:cubicBezTo>
                    <a:cubicBezTo>
                      <a:pt x="74" y="437"/>
                      <a:pt x="72" y="439"/>
                      <a:pt x="71" y="439"/>
                    </a:cubicBezTo>
                    <a:cubicBezTo>
                      <a:pt x="70" y="439"/>
                      <a:pt x="70" y="439"/>
                      <a:pt x="70" y="439"/>
                    </a:cubicBezTo>
                    <a:cubicBezTo>
                      <a:pt x="67" y="435"/>
                      <a:pt x="69" y="431"/>
                      <a:pt x="71" y="428"/>
                    </a:cubicBezTo>
                    <a:cubicBezTo>
                      <a:pt x="74" y="424"/>
                      <a:pt x="75" y="420"/>
                      <a:pt x="71" y="414"/>
                    </a:cubicBezTo>
                    <a:cubicBezTo>
                      <a:pt x="70" y="412"/>
                      <a:pt x="69" y="405"/>
                      <a:pt x="70" y="403"/>
                    </a:cubicBezTo>
                    <a:cubicBezTo>
                      <a:pt x="70" y="401"/>
                      <a:pt x="71" y="401"/>
                      <a:pt x="72" y="401"/>
                    </a:cubicBezTo>
                    <a:cubicBezTo>
                      <a:pt x="73" y="401"/>
                      <a:pt x="74" y="403"/>
                      <a:pt x="75" y="405"/>
                    </a:cubicBezTo>
                    <a:cubicBezTo>
                      <a:pt x="76" y="406"/>
                      <a:pt x="76" y="406"/>
                      <a:pt x="76" y="407"/>
                    </a:cubicBezTo>
                    <a:cubicBezTo>
                      <a:pt x="76" y="355"/>
                      <a:pt x="76" y="355"/>
                      <a:pt x="76" y="355"/>
                    </a:cubicBezTo>
                    <a:cubicBezTo>
                      <a:pt x="76" y="355"/>
                      <a:pt x="76" y="354"/>
                      <a:pt x="75" y="353"/>
                    </a:cubicBezTo>
                    <a:cubicBezTo>
                      <a:pt x="76" y="353"/>
                      <a:pt x="76" y="353"/>
                      <a:pt x="76" y="352"/>
                    </a:cubicBezTo>
                    <a:cubicBezTo>
                      <a:pt x="76" y="326"/>
                      <a:pt x="76" y="326"/>
                      <a:pt x="76" y="326"/>
                    </a:cubicBezTo>
                    <a:cubicBezTo>
                      <a:pt x="76" y="326"/>
                      <a:pt x="76" y="326"/>
                      <a:pt x="76" y="325"/>
                    </a:cubicBezTo>
                    <a:cubicBezTo>
                      <a:pt x="76" y="324"/>
                      <a:pt x="75" y="323"/>
                      <a:pt x="75" y="322"/>
                    </a:cubicBezTo>
                    <a:cubicBezTo>
                      <a:pt x="74" y="341"/>
                      <a:pt x="72" y="345"/>
                      <a:pt x="70" y="347"/>
                    </a:cubicBezTo>
                    <a:cubicBezTo>
                      <a:pt x="65" y="353"/>
                      <a:pt x="70" y="357"/>
                      <a:pt x="70" y="362"/>
                    </a:cubicBezTo>
                    <a:cubicBezTo>
                      <a:pt x="71" y="365"/>
                      <a:pt x="75" y="370"/>
                      <a:pt x="74" y="371"/>
                    </a:cubicBezTo>
                    <a:cubicBezTo>
                      <a:pt x="73" y="376"/>
                      <a:pt x="71" y="379"/>
                      <a:pt x="68" y="379"/>
                    </a:cubicBezTo>
                    <a:cubicBezTo>
                      <a:pt x="68" y="379"/>
                      <a:pt x="67" y="379"/>
                      <a:pt x="67" y="379"/>
                    </a:cubicBezTo>
                    <a:cubicBezTo>
                      <a:pt x="68" y="373"/>
                      <a:pt x="69" y="367"/>
                      <a:pt x="70" y="362"/>
                    </a:cubicBezTo>
                    <a:cubicBezTo>
                      <a:pt x="69" y="362"/>
                      <a:pt x="69" y="362"/>
                      <a:pt x="68" y="362"/>
                    </a:cubicBezTo>
                    <a:cubicBezTo>
                      <a:pt x="68" y="362"/>
                      <a:pt x="67" y="362"/>
                      <a:pt x="67" y="362"/>
                    </a:cubicBezTo>
                    <a:cubicBezTo>
                      <a:pt x="66" y="362"/>
                      <a:pt x="66" y="362"/>
                      <a:pt x="65" y="362"/>
                    </a:cubicBezTo>
                    <a:cubicBezTo>
                      <a:pt x="64" y="362"/>
                      <a:pt x="62" y="361"/>
                      <a:pt x="61" y="358"/>
                    </a:cubicBezTo>
                    <a:cubicBezTo>
                      <a:pt x="60" y="356"/>
                      <a:pt x="59" y="352"/>
                      <a:pt x="59" y="352"/>
                    </a:cubicBezTo>
                    <a:cubicBezTo>
                      <a:pt x="63" y="347"/>
                      <a:pt x="65" y="339"/>
                      <a:pt x="68" y="323"/>
                    </a:cubicBezTo>
                    <a:cubicBezTo>
                      <a:pt x="67" y="326"/>
                      <a:pt x="66" y="328"/>
                      <a:pt x="65" y="328"/>
                    </a:cubicBezTo>
                    <a:cubicBezTo>
                      <a:pt x="65" y="328"/>
                      <a:pt x="65" y="328"/>
                      <a:pt x="65" y="328"/>
                    </a:cubicBezTo>
                    <a:cubicBezTo>
                      <a:pt x="64" y="327"/>
                      <a:pt x="63" y="325"/>
                      <a:pt x="62" y="322"/>
                    </a:cubicBezTo>
                    <a:cubicBezTo>
                      <a:pt x="62" y="322"/>
                      <a:pt x="63" y="317"/>
                      <a:pt x="64" y="317"/>
                    </a:cubicBezTo>
                    <a:cubicBezTo>
                      <a:pt x="64" y="317"/>
                      <a:pt x="64" y="317"/>
                      <a:pt x="64" y="317"/>
                    </a:cubicBezTo>
                    <a:cubicBezTo>
                      <a:pt x="65" y="317"/>
                      <a:pt x="66" y="319"/>
                      <a:pt x="68" y="321"/>
                    </a:cubicBezTo>
                    <a:cubicBezTo>
                      <a:pt x="69" y="316"/>
                      <a:pt x="70" y="310"/>
                      <a:pt x="72" y="303"/>
                    </a:cubicBezTo>
                    <a:cubicBezTo>
                      <a:pt x="72" y="302"/>
                      <a:pt x="72" y="301"/>
                      <a:pt x="72" y="301"/>
                    </a:cubicBezTo>
                    <a:cubicBezTo>
                      <a:pt x="72" y="300"/>
                      <a:pt x="72" y="298"/>
                      <a:pt x="73" y="297"/>
                    </a:cubicBezTo>
                    <a:cubicBezTo>
                      <a:pt x="73" y="294"/>
                      <a:pt x="74" y="290"/>
                      <a:pt x="75" y="286"/>
                    </a:cubicBezTo>
                    <a:cubicBezTo>
                      <a:pt x="75" y="288"/>
                      <a:pt x="75" y="289"/>
                      <a:pt x="75" y="291"/>
                    </a:cubicBezTo>
                    <a:cubicBezTo>
                      <a:pt x="75" y="289"/>
                      <a:pt x="76" y="287"/>
                      <a:pt x="75" y="286"/>
                    </a:cubicBezTo>
                    <a:cubicBezTo>
                      <a:pt x="75" y="285"/>
                      <a:pt x="75" y="284"/>
                      <a:pt x="75" y="283"/>
                    </a:cubicBezTo>
                    <a:cubicBezTo>
                      <a:pt x="75" y="269"/>
                      <a:pt x="76" y="260"/>
                      <a:pt x="76" y="254"/>
                    </a:cubicBezTo>
                    <a:cubicBezTo>
                      <a:pt x="76" y="252"/>
                      <a:pt x="76" y="252"/>
                      <a:pt x="76" y="252"/>
                    </a:cubicBezTo>
                    <a:cubicBezTo>
                      <a:pt x="76" y="254"/>
                      <a:pt x="75" y="255"/>
                      <a:pt x="75" y="255"/>
                    </a:cubicBezTo>
                    <a:cubicBezTo>
                      <a:pt x="75" y="255"/>
                      <a:pt x="75" y="255"/>
                      <a:pt x="75" y="255"/>
                    </a:cubicBezTo>
                    <a:cubicBezTo>
                      <a:pt x="74" y="255"/>
                      <a:pt x="73" y="254"/>
                      <a:pt x="71" y="254"/>
                    </a:cubicBezTo>
                    <a:cubicBezTo>
                      <a:pt x="72" y="252"/>
                      <a:pt x="72" y="250"/>
                      <a:pt x="73" y="250"/>
                    </a:cubicBezTo>
                    <a:cubicBezTo>
                      <a:pt x="73" y="250"/>
                      <a:pt x="73" y="250"/>
                      <a:pt x="73" y="250"/>
                    </a:cubicBezTo>
                    <a:cubicBezTo>
                      <a:pt x="74" y="250"/>
                      <a:pt x="75" y="251"/>
                      <a:pt x="76" y="251"/>
                    </a:cubicBezTo>
                    <a:cubicBezTo>
                      <a:pt x="76" y="219"/>
                      <a:pt x="76" y="219"/>
                      <a:pt x="76" y="219"/>
                    </a:cubicBezTo>
                    <a:cubicBezTo>
                      <a:pt x="76" y="218"/>
                      <a:pt x="76" y="218"/>
                      <a:pt x="76" y="218"/>
                    </a:cubicBezTo>
                    <a:cubicBezTo>
                      <a:pt x="76" y="218"/>
                      <a:pt x="76" y="217"/>
                      <a:pt x="75" y="217"/>
                    </a:cubicBezTo>
                    <a:cubicBezTo>
                      <a:pt x="74" y="217"/>
                      <a:pt x="71" y="221"/>
                      <a:pt x="69" y="222"/>
                    </a:cubicBezTo>
                    <a:cubicBezTo>
                      <a:pt x="69" y="222"/>
                      <a:pt x="69" y="222"/>
                      <a:pt x="68" y="222"/>
                    </a:cubicBezTo>
                    <a:cubicBezTo>
                      <a:pt x="67" y="222"/>
                      <a:pt x="64" y="221"/>
                      <a:pt x="63" y="218"/>
                    </a:cubicBezTo>
                    <a:cubicBezTo>
                      <a:pt x="62" y="217"/>
                      <a:pt x="63" y="210"/>
                      <a:pt x="63" y="208"/>
                    </a:cubicBezTo>
                    <a:cubicBezTo>
                      <a:pt x="64" y="205"/>
                      <a:pt x="67" y="204"/>
                      <a:pt x="69" y="202"/>
                    </a:cubicBezTo>
                    <a:cubicBezTo>
                      <a:pt x="67" y="199"/>
                      <a:pt x="66" y="197"/>
                      <a:pt x="65" y="194"/>
                    </a:cubicBezTo>
                    <a:cubicBezTo>
                      <a:pt x="61" y="183"/>
                      <a:pt x="63" y="178"/>
                      <a:pt x="72" y="177"/>
                    </a:cubicBezTo>
                    <a:cubicBezTo>
                      <a:pt x="73" y="173"/>
                      <a:pt x="67" y="170"/>
                      <a:pt x="71" y="165"/>
                    </a:cubicBezTo>
                    <a:cubicBezTo>
                      <a:pt x="72" y="164"/>
                      <a:pt x="73" y="163"/>
                      <a:pt x="74" y="162"/>
                    </a:cubicBezTo>
                    <a:cubicBezTo>
                      <a:pt x="74" y="163"/>
                      <a:pt x="75" y="165"/>
                      <a:pt x="75" y="166"/>
                    </a:cubicBezTo>
                    <a:cubicBezTo>
                      <a:pt x="75" y="170"/>
                      <a:pt x="75" y="174"/>
                      <a:pt x="75" y="177"/>
                    </a:cubicBezTo>
                    <a:cubicBezTo>
                      <a:pt x="75" y="177"/>
                      <a:pt x="76" y="177"/>
                      <a:pt x="76" y="177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6" y="106"/>
                      <a:pt x="76" y="105"/>
                      <a:pt x="76" y="105"/>
                    </a:cubicBezTo>
                    <a:cubicBezTo>
                      <a:pt x="76" y="105"/>
                      <a:pt x="76" y="105"/>
                      <a:pt x="76" y="105"/>
                    </a:cubicBezTo>
                    <a:cubicBezTo>
                      <a:pt x="76" y="0"/>
                      <a:pt x="76" y="0"/>
                      <a:pt x="76" y="0"/>
                    </a:cubicBezTo>
                    <a:moveTo>
                      <a:pt x="161" y="1219"/>
                    </a:moveTo>
                    <a:cubicBezTo>
                      <a:pt x="161" y="1216"/>
                      <a:pt x="160" y="1214"/>
                      <a:pt x="160" y="1211"/>
                    </a:cubicBezTo>
                    <a:cubicBezTo>
                      <a:pt x="159" y="1209"/>
                      <a:pt x="160" y="1206"/>
                      <a:pt x="161" y="1202"/>
                    </a:cubicBezTo>
                    <a:cubicBezTo>
                      <a:pt x="163" y="1206"/>
                      <a:pt x="165" y="1208"/>
                      <a:pt x="165" y="1211"/>
                    </a:cubicBezTo>
                    <a:cubicBezTo>
                      <a:pt x="165" y="1213"/>
                      <a:pt x="163" y="1216"/>
                      <a:pt x="161" y="1219"/>
                    </a:cubicBezTo>
                    <a:moveTo>
                      <a:pt x="186" y="1197"/>
                    </a:moveTo>
                    <a:cubicBezTo>
                      <a:pt x="186" y="1196"/>
                      <a:pt x="186" y="1195"/>
                      <a:pt x="185" y="1194"/>
                    </a:cubicBezTo>
                    <a:cubicBezTo>
                      <a:pt x="185" y="1193"/>
                      <a:pt x="186" y="1193"/>
                      <a:pt x="186" y="1192"/>
                    </a:cubicBezTo>
                    <a:cubicBezTo>
                      <a:pt x="187" y="1193"/>
                      <a:pt x="187" y="1194"/>
                      <a:pt x="187" y="1196"/>
                    </a:cubicBezTo>
                    <a:cubicBezTo>
                      <a:pt x="187" y="1196"/>
                      <a:pt x="187" y="1197"/>
                      <a:pt x="186" y="1197"/>
                    </a:cubicBezTo>
                    <a:moveTo>
                      <a:pt x="161" y="1185"/>
                    </a:moveTo>
                    <a:cubicBezTo>
                      <a:pt x="161" y="1184"/>
                      <a:pt x="160" y="1182"/>
                      <a:pt x="160" y="1180"/>
                    </a:cubicBezTo>
                    <a:cubicBezTo>
                      <a:pt x="160" y="1177"/>
                      <a:pt x="161" y="1173"/>
                      <a:pt x="162" y="1170"/>
                    </a:cubicBezTo>
                    <a:cubicBezTo>
                      <a:pt x="165" y="1178"/>
                      <a:pt x="165" y="1178"/>
                      <a:pt x="165" y="1178"/>
                    </a:cubicBezTo>
                    <a:cubicBezTo>
                      <a:pt x="164" y="1180"/>
                      <a:pt x="163" y="1182"/>
                      <a:pt x="161" y="1185"/>
                    </a:cubicBezTo>
                    <a:moveTo>
                      <a:pt x="171" y="1135"/>
                    </a:moveTo>
                    <a:cubicBezTo>
                      <a:pt x="170" y="1135"/>
                      <a:pt x="170" y="1135"/>
                      <a:pt x="170" y="1135"/>
                    </a:cubicBezTo>
                    <a:cubicBezTo>
                      <a:pt x="170" y="1130"/>
                      <a:pt x="169" y="1126"/>
                      <a:pt x="169" y="1122"/>
                    </a:cubicBezTo>
                    <a:cubicBezTo>
                      <a:pt x="169" y="1121"/>
                      <a:pt x="171" y="1119"/>
                      <a:pt x="172" y="1119"/>
                    </a:cubicBezTo>
                    <a:cubicBezTo>
                      <a:pt x="172" y="1119"/>
                      <a:pt x="172" y="1119"/>
                      <a:pt x="172" y="1119"/>
                    </a:cubicBezTo>
                    <a:cubicBezTo>
                      <a:pt x="173" y="1119"/>
                      <a:pt x="174" y="1122"/>
                      <a:pt x="176" y="1125"/>
                    </a:cubicBezTo>
                    <a:cubicBezTo>
                      <a:pt x="174" y="1129"/>
                      <a:pt x="172" y="1132"/>
                      <a:pt x="171" y="1135"/>
                    </a:cubicBezTo>
                    <a:moveTo>
                      <a:pt x="165" y="1113"/>
                    </a:moveTo>
                    <a:cubicBezTo>
                      <a:pt x="165" y="1113"/>
                      <a:pt x="165" y="1113"/>
                      <a:pt x="165" y="1113"/>
                    </a:cubicBezTo>
                    <a:cubicBezTo>
                      <a:pt x="163" y="1112"/>
                      <a:pt x="162" y="1111"/>
                      <a:pt x="161" y="1109"/>
                    </a:cubicBezTo>
                    <a:cubicBezTo>
                      <a:pt x="161" y="1108"/>
                      <a:pt x="162" y="1104"/>
                      <a:pt x="162" y="1102"/>
                    </a:cubicBezTo>
                    <a:cubicBezTo>
                      <a:pt x="164" y="1105"/>
                      <a:pt x="165" y="1107"/>
                      <a:pt x="166" y="1110"/>
                    </a:cubicBezTo>
                    <a:cubicBezTo>
                      <a:pt x="166" y="1111"/>
                      <a:pt x="165" y="1113"/>
                      <a:pt x="165" y="1113"/>
                    </a:cubicBezTo>
                    <a:moveTo>
                      <a:pt x="163" y="1080"/>
                    </a:moveTo>
                    <a:cubicBezTo>
                      <a:pt x="162" y="1079"/>
                      <a:pt x="162" y="1078"/>
                      <a:pt x="162" y="1078"/>
                    </a:cubicBezTo>
                    <a:cubicBezTo>
                      <a:pt x="162" y="1076"/>
                      <a:pt x="162" y="1075"/>
                      <a:pt x="163" y="1074"/>
                    </a:cubicBezTo>
                    <a:cubicBezTo>
                      <a:pt x="163" y="1075"/>
                      <a:pt x="163" y="1075"/>
                      <a:pt x="164" y="1076"/>
                    </a:cubicBezTo>
                    <a:cubicBezTo>
                      <a:pt x="163" y="1077"/>
                      <a:pt x="163" y="1078"/>
                      <a:pt x="163" y="1080"/>
                    </a:cubicBezTo>
                    <a:moveTo>
                      <a:pt x="155" y="1063"/>
                    </a:moveTo>
                    <a:cubicBezTo>
                      <a:pt x="155" y="1063"/>
                      <a:pt x="155" y="1063"/>
                      <a:pt x="155" y="1063"/>
                    </a:cubicBezTo>
                    <a:cubicBezTo>
                      <a:pt x="154" y="1063"/>
                      <a:pt x="154" y="1060"/>
                      <a:pt x="154" y="1059"/>
                    </a:cubicBezTo>
                    <a:cubicBezTo>
                      <a:pt x="155" y="1058"/>
                      <a:pt x="156" y="1058"/>
                      <a:pt x="157" y="1057"/>
                    </a:cubicBezTo>
                    <a:cubicBezTo>
                      <a:pt x="157" y="1057"/>
                      <a:pt x="157" y="1057"/>
                      <a:pt x="157" y="1057"/>
                    </a:cubicBezTo>
                    <a:cubicBezTo>
                      <a:pt x="158" y="1057"/>
                      <a:pt x="158" y="1060"/>
                      <a:pt x="159" y="1062"/>
                    </a:cubicBezTo>
                    <a:cubicBezTo>
                      <a:pt x="157" y="1062"/>
                      <a:pt x="156" y="1063"/>
                      <a:pt x="155" y="1063"/>
                    </a:cubicBezTo>
                    <a:moveTo>
                      <a:pt x="170" y="1067"/>
                    </a:moveTo>
                    <a:cubicBezTo>
                      <a:pt x="170" y="1064"/>
                      <a:pt x="166" y="1063"/>
                      <a:pt x="169" y="1057"/>
                    </a:cubicBezTo>
                    <a:cubicBezTo>
                      <a:pt x="169" y="1056"/>
                      <a:pt x="171" y="1054"/>
                      <a:pt x="172" y="1054"/>
                    </a:cubicBezTo>
                    <a:cubicBezTo>
                      <a:pt x="172" y="1054"/>
                      <a:pt x="172" y="1054"/>
                      <a:pt x="173" y="1055"/>
                    </a:cubicBezTo>
                    <a:cubicBezTo>
                      <a:pt x="174" y="1055"/>
                      <a:pt x="175" y="1058"/>
                      <a:pt x="176" y="1062"/>
                    </a:cubicBezTo>
                    <a:cubicBezTo>
                      <a:pt x="173" y="1064"/>
                      <a:pt x="172" y="1066"/>
                      <a:pt x="170" y="1067"/>
                    </a:cubicBezTo>
                    <a:moveTo>
                      <a:pt x="163" y="1051"/>
                    </a:moveTo>
                    <a:cubicBezTo>
                      <a:pt x="161" y="1048"/>
                      <a:pt x="160" y="1046"/>
                      <a:pt x="159" y="1043"/>
                    </a:cubicBezTo>
                    <a:cubicBezTo>
                      <a:pt x="160" y="1041"/>
                      <a:pt x="162" y="1038"/>
                      <a:pt x="164" y="1033"/>
                    </a:cubicBezTo>
                    <a:cubicBezTo>
                      <a:pt x="165" y="1036"/>
                      <a:pt x="167" y="1040"/>
                      <a:pt x="167" y="1042"/>
                    </a:cubicBezTo>
                    <a:cubicBezTo>
                      <a:pt x="166" y="1046"/>
                      <a:pt x="164" y="1048"/>
                      <a:pt x="163" y="1051"/>
                    </a:cubicBezTo>
                    <a:moveTo>
                      <a:pt x="172" y="1029"/>
                    </a:moveTo>
                    <a:cubicBezTo>
                      <a:pt x="171" y="1028"/>
                      <a:pt x="171" y="1027"/>
                      <a:pt x="171" y="1026"/>
                    </a:cubicBezTo>
                    <a:cubicBezTo>
                      <a:pt x="171" y="1025"/>
                      <a:pt x="171" y="1024"/>
                      <a:pt x="172" y="1024"/>
                    </a:cubicBezTo>
                    <a:cubicBezTo>
                      <a:pt x="172" y="1025"/>
                      <a:pt x="172" y="1026"/>
                      <a:pt x="173" y="1028"/>
                    </a:cubicBezTo>
                    <a:cubicBezTo>
                      <a:pt x="173" y="1028"/>
                      <a:pt x="172" y="1029"/>
                      <a:pt x="172" y="1029"/>
                    </a:cubicBezTo>
                    <a:moveTo>
                      <a:pt x="155" y="1030"/>
                    </a:moveTo>
                    <a:cubicBezTo>
                      <a:pt x="155" y="1029"/>
                      <a:pt x="154" y="1027"/>
                      <a:pt x="154" y="1025"/>
                    </a:cubicBezTo>
                    <a:cubicBezTo>
                      <a:pt x="155" y="1025"/>
                      <a:pt x="155" y="1024"/>
                      <a:pt x="156" y="1024"/>
                    </a:cubicBezTo>
                    <a:cubicBezTo>
                      <a:pt x="156" y="1024"/>
                      <a:pt x="156" y="1024"/>
                      <a:pt x="156" y="1024"/>
                    </a:cubicBezTo>
                    <a:cubicBezTo>
                      <a:pt x="157" y="1024"/>
                      <a:pt x="158" y="1026"/>
                      <a:pt x="159" y="1027"/>
                    </a:cubicBezTo>
                    <a:cubicBezTo>
                      <a:pt x="158" y="1028"/>
                      <a:pt x="157" y="1029"/>
                      <a:pt x="155" y="1030"/>
                    </a:cubicBezTo>
                    <a:moveTo>
                      <a:pt x="163" y="1018"/>
                    </a:moveTo>
                    <a:cubicBezTo>
                      <a:pt x="163" y="1015"/>
                      <a:pt x="162" y="1012"/>
                      <a:pt x="162" y="1008"/>
                    </a:cubicBezTo>
                    <a:cubicBezTo>
                      <a:pt x="162" y="1006"/>
                      <a:pt x="163" y="1003"/>
                      <a:pt x="164" y="1001"/>
                    </a:cubicBezTo>
                    <a:cubicBezTo>
                      <a:pt x="165" y="1004"/>
                      <a:pt x="167" y="1007"/>
                      <a:pt x="167" y="1011"/>
                    </a:cubicBezTo>
                    <a:cubicBezTo>
                      <a:pt x="167" y="1013"/>
                      <a:pt x="165" y="1015"/>
                      <a:pt x="163" y="1018"/>
                    </a:cubicBezTo>
                    <a:moveTo>
                      <a:pt x="155" y="997"/>
                    </a:moveTo>
                    <a:cubicBezTo>
                      <a:pt x="155" y="996"/>
                      <a:pt x="155" y="994"/>
                      <a:pt x="154" y="992"/>
                    </a:cubicBezTo>
                    <a:cubicBezTo>
                      <a:pt x="155" y="991"/>
                      <a:pt x="156" y="990"/>
                      <a:pt x="156" y="990"/>
                    </a:cubicBezTo>
                    <a:cubicBezTo>
                      <a:pt x="157" y="990"/>
                      <a:pt x="157" y="990"/>
                      <a:pt x="157" y="990"/>
                    </a:cubicBezTo>
                    <a:cubicBezTo>
                      <a:pt x="158" y="991"/>
                      <a:pt x="158" y="992"/>
                      <a:pt x="159" y="994"/>
                    </a:cubicBezTo>
                    <a:cubicBezTo>
                      <a:pt x="158" y="994"/>
                      <a:pt x="158" y="995"/>
                      <a:pt x="155" y="997"/>
                    </a:cubicBezTo>
                    <a:moveTo>
                      <a:pt x="174" y="996"/>
                    </a:moveTo>
                    <a:cubicBezTo>
                      <a:pt x="174" y="996"/>
                      <a:pt x="174" y="996"/>
                      <a:pt x="174" y="996"/>
                    </a:cubicBezTo>
                    <a:cubicBezTo>
                      <a:pt x="172" y="995"/>
                      <a:pt x="170" y="994"/>
                      <a:pt x="168" y="992"/>
                    </a:cubicBezTo>
                    <a:cubicBezTo>
                      <a:pt x="168" y="992"/>
                      <a:pt x="168" y="990"/>
                      <a:pt x="168" y="989"/>
                    </a:cubicBezTo>
                    <a:cubicBezTo>
                      <a:pt x="161" y="984"/>
                      <a:pt x="159" y="983"/>
                      <a:pt x="160" y="975"/>
                    </a:cubicBezTo>
                    <a:cubicBezTo>
                      <a:pt x="160" y="970"/>
                      <a:pt x="161" y="968"/>
                      <a:pt x="164" y="968"/>
                    </a:cubicBezTo>
                    <a:cubicBezTo>
                      <a:pt x="164" y="968"/>
                      <a:pt x="164" y="968"/>
                      <a:pt x="164" y="968"/>
                    </a:cubicBezTo>
                    <a:cubicBezTo>
                      <a:pt x="167" y="968"/>
                      <a:pt x="169" y="969"/>
                      <a:pt x="168" y="976"/>
                    </a:cubicBezTo>
                    <a:cubicBezTo>
                      <a:pt x="168" y="979"/>
                      <a:pt x="167" y="982"/>
                      <a:pt x="167" y="984"/>
                    </a:cubicBezTo>
                    <a:cubicBezTo>
                      <a:pt x="167" y="985"/>
                      <a:pt x="168" y="986"/>
                      <a:pt x="168" y="986"/>
                    </a:cubicBezTo>
                    <a:cubicBezTo>
                      <a:pt x="169" y="985"/>
                      <a:pt x="169" y="985"/>
                      <a:pt x="169" y="985"/>
                    </a:cubicBezTo>
                    <a:cubicBezTo>
                      <a:pt x="169" y="985"/>
                      <a:pt x="169" y="985"/>
                      <a:pt x="169" y="985"/>
                    </a:cubicBezTo>
                    <a:cubicBezTo>
                      <a:pt x="171" y="986"/>
                      <a:pt x="173" y="988"/>
                      <a:pt x="175" y="990"/>
                    </a:cubicBezTo>
                    <a:cubicBezTo>
                      <a:pt x="175" y="991"/>
                      <a:pt x="176" y="993"/>
                      <a:pt x="176" y="994"/>
                    </a:cubicBezTo>
                    <a:cubicBezTo>
                      <a:pt x="175" y="993"/>
                      <a:pt x="173" y="992"/>
                      <a:pt x="172" y="991"/>
                    </a:cubicBezTo>
                    <a:cubicBezTo>
                      <a:pt x="174" y="995"/>
                      <a:pt x="174" y="996"/>
                      <a:pt x="174" y="996"/>
                    </a:cubicBezTo>
                    <a:moveTo>
                      <a:pt x="173" y="963"/>
                    </a:moveTo>
                    <a:cubicBezTo>
                      <a:pt x="172" y="962"/>
                      <a:pt x="172" y="960"/>
                      <a:pt x="172" y="959"/>
                    </a:cubicBezTo>
                    <a:cubicBezTo>
                      <a:pt x="172" y="958"/>
                      <a:pt x="173" y="957"/>
                      <a:pt x="174" y="957"/>
                    </a:cubicBezTo>
                    <a:cubicBezTo>
                      <a:pt x="174" y="957"/>
                      <a:pt x="174" y="957"/>
                      <a:pt x="174" y="957"/>
                    </a:cubicBezTo>
                    <a:cubicBezTo>
                      <a:pt x="175" y="957"/>
                      <a:pt x="175" y="959"/>
                      <a:pt x="176" y="960"/>
                    </a:cubicBezTo>
                    <a:cubicBezTo>
                      <a:pt x="175" y="961"/>
                      <a:pt x="175" y="962"/>
                      <a:pt x="173" y="963"/>
                    </a:cubicBezTo>
                    <a:moveTo>
                      <a:pt x="156" y="962"/>
                    </a:moveTo>
                    <a:cubicBezTo>
                      <a:pt x="156" y="962"/>
                      <a:pt x="156" y="962"/>
                      <a:pt x="156" y="962"/>
                    </a:cubicBezTo>
                    <a:cubicBezTo>
                      <a:pt x="155" y="962"/>
                      <a:pt x="155" y="960"/>
                      <a:pt x="155" y="958"/>
                    </a:cubicBezTo>
                    <a:cubicBezTo>
                      <a:pt x="156" y="958"/>
                      <a:pt x="157" y="957"/>
                      <a:pt x="158" y="957"/>
                    </a:cubicBezTo>
                    <a:cubicBezTo>
                      <a:pt x="158" y="957"/>
                      <a:pt x="158" y="957"/>
                      <a:pt x="158" y="957"/>
                    </a:cubicBezTo>
                    <a:cubicBezTo>
                      <a:pt x="159" y="957"/>
                      <a:pt x="159" y="959"/>
                      <a:pt x="160" y="961"/>
                    </a:cubicBezTo>
                    <a:cubicBezTo>
                      <a:pt x="158" y="961"/>
                      <a:pt x="157" y="962"/>
                      <a:pt x="156" y="962"/>
                    </a:cubicBezTo>
                    <a:moveTo>
                      <a:pt x="164" y="951"/>
                    </a:moveTo>
                    <a:cubicBezTo>
                      <a:pt x="164" y="950"/>
                      <a:pt x="164" y="948"/>
                      <a:pt x="163" y="947"/>
                    </a:cubicBezTo>
                    <a:cubicBezTo>
                      <a:pt x="163" y="947"/>
                      <a:pt x="164" y="946"/>
                      <a:pt x="164" y="945"/>
                    </a:cubicBezTo>
                    <a:cubicBezTo>
                      <a:pt x="165" y="947"/>
                      <a:pt x="165" y="948"/>
                      <a:pt x="165" y="949"/>
                    </a:cubicBezTo>
                    <a:cubicBezTo>
                      <a:pt x="165" y="950"/>
                      <a:pt x="165" y="950"/>
                      <a:pt x="164" y="951"/>
                    </a:cubicBezTo>
                    <a:moveTo>
                      <a:pt x="157" y="928"/>
                    </a:moveTo>
                    <a:cubicBezTo>
                      <a:pt x="156" y="928"/>
                      <a:pt x="156" y="928"/>
                      <a:pt x="156" y="928"/>
                    </a:cubicBezTo>
                    <a:cubicBezTo>
                      <a:pt x="156" y="928"/>
                      <a:pt x="156" y="926"/>
                      <a:pt x="155" y="925"/>
                    </a:cubicBezTo>
                    <a:cubicBezTo>
                      <a:pt x="156" y="924"/>
                      <a:pt x="158" y="923"/>
                      <a:pt x="159" y="923"/>
                    </a:cubicBezTo>
                    <a:cubicBezTo>
                      <a:pt x="159" y="923"/>
                      <a:pt x="159" y="923"/>
                      <a:pt x="159" y="923"/>
                    </a:cubicBezTo>
                    <a:cubicBezTo>
                      <a:pt x="159" y="923"/>
                      <a:pt x="160" y="925"/>
                      <a:pt x="160" y="927"/>
                    </a:cubicBezTo>
                    <a:cubicBezTo>
                      <a:pt x="159" y="928"/>
                      <a:pt x="158" y="928"/>
                      <a:pt x="157" y="928"/>
                    </a:cubicBezTo>
                    <a:moveTo>
                      <a:pt x="172" y="936"/>
                    </a:moveTo>
                    <a:cubicBezTo>
                      <a:pt x="172" y="931"/>
                      <a:pt x="171" y="927"/>
                      <a:pt x="172" y="924"/>
                    </a:cubicBezTo>
                    <a:cubicBezTo>
                      <a:pt x="172" y="922"/>
                      <a:pt x="174" y="920"/>
                      <a:pt x="174" y="917"/>
                    </a:cubicBezTo>
                    <a:cubicBezTo>
                      <a:pt x="175" y="920"/>
                      <a:pt x="177" y="923"/>
                      <a:pt x="177" y="924"/>
                    </a:cubicBezTo>
                    <a:cubicBezTo>
                      <a:pt x="176" y="928"/>
                      <a:pt x="174" y="931"/>
                      <a:pt x="172" y="936"/>
                    </a:cubicBezTo>
                    <a:moveTo>
                      <a:pt x="168" y="912"/>
                    </a:moveTo>
                    <a:cubicBezTo>
                      <a:pt x="168" y="912"/>
                      <a:pt x="168" y="912"/>
                      <a:pt x="168" y="912"/>
                    </a:cubicBezTo>
                    <a:cubicBezTo>
                      <a:pt x="166" y="910"/>
                      <a:pt x="165" y="909"/>
                      <a:pt x="164" y="907"/>
                    </a:cubicBezTo>
                    <a:cubicBezTo>
                      <a:pt x="163" y="907"/>
                      <a:pt x="164" y="903"/>
                      <a:pt x="165" y="901"/>
                    </a:cubicBezTo>
                    <a:cubicBezTo>
                      <a:pt x="166" y="903"/>
                      <a:pt x="167" y="906"/>
                      <a:pt x="168" y="909"/>
                    </a:cubicBezTo>
                    <a:cubicBezTo>
                      <a:pt x="168" y="909"/>
                      <a:pt x="168" y="912"/>
                      <a:pt x="168" y="912"/>
                    </a:cubicBezTo>
                    <a:moveTo>
                      <a:pt x="172" y="901"/>
                    </a:moveTo>
                    <a:cubicBezTo>
                      <a:pt x="168" y="901"/>
                      <a:pt x="169" y="896"/>
                      <a:pt x="169" y="891"/>
                    </a:cubicBezTo>
                    <a:cubicBezTo>
                      <a:pt x="176" y="900"/>
                      <a:pt x="175" y="901"/>
                      <a:pt x="173" y="901"/>
                    </a:cubicBezTo>
                    <a:cubicBezTo>
                      <a:pt x="173" y="901"/>
                      <a:pt x="173" y="901"/>
                      <a:pt x="173" y="901"/>
                    </a:cubicBezTo>
                    <a:cubicBezTo>
                      <a:pt x="173" y="901"/>
                      <a:pt x="173" y="901"/>
                      <a:pt x="172" y="901"/>
                    </a:cubicBezTo>
                    <a:cubicBezTo>
                      <a:pt x="172" y="901"/>
                      <a:pt x="172" y="901"/>
                      <a:pt x="172" y="901"/>
                    </a:cubicBezTo>
                    <a:cubicBezTo>
                      <a:pt x="172" y="901"/>
                      <a:pt x="172" y="901"/>
                      <a:pt x="172" y="901"/>
                    </a:cubicBezTo>
                    <a:moveTo>
                      <a:pt x="158" y="895"/>
                    </a:moveTo>
                    <a:cubicBezTo>
                      <a:pt x="157" y="895"/>
                      <a:pt x="156" y="893"/>
                      <a:pt x="156" y="893"/>
                    </a:cubicBezTo>
                    <a:cubicBezTo>
                      <a:pt x="156" y="891"/>
                      <a:pt x="157" y="889"/>
                      <a:pt x="157" y="888"/>
                    </a:cubicBezTo>
                    <a:cubicBezTo>
                      <a:pt x="159" y="890"/>
                      <a:pt x="160" y="891"/>
                      <a:pt x="160" y="891"/>
                    </a:cubicBezTo>
                    <a:cubicBezTo>
                      <a:pt x="160" y="892"/>
                      <a:pt x="159" y="894"/>
                      <a:pt x="158" y="895"/>
                    </a:cubicBezTo>
                    <a:cubicBezTo>
                      <a:pt x="158" y="895"/>
                      <a:pt x="158" y="895"/>
                      <a:pt x="158" y="895"/>
                    </a:cubicBezTo>
                    <a:moveTo>
                      <a:pt x="178" y="893"/>
                    </a:moveTo>
                    <a:cubicBezTo>
                      <a:pt x="174" y="891"/>
                      <a:pt x="171" y="889"/>
                      <a:pt x="169" y="887"/>
                    </a:cubicBezTo>
                    <a:cubicBezTo>
                      <a:pt x="169" y="884"/>
                      <a:pt x="170" y="884"/>
                      <a:pt x="171" y="884"/>
                    </a:cubicBezTo>
                    <a:cubicBezTo>
                      <a:pt x="171" y="884"/>
                      <a:pt x="171" y="884"/>
                      <a:pt x="172" y="884"/>
                    </a:cubicBezTo>
                    <a:cubicBezTo>
                      <a:pt x="172" y="884"/>
                      <a:pt x="173" y="884"/>
                      <a:pt x="173" y="884"/>
                    </a:cubicBezTo>
                    <a:cubicBezTo>
                      <a:pt x="173" y="884"/>
                      <a:pt x="173" y="884"/>
                      <a:pt x="173" y="884"/>
                    </a:cubicBezTo>
                    <a:cubicBezTo>
                      <a:pt x="174" y="884"/>
                      <a:pt x="174" y="884"/>
                      <a:pt x="175" y="884"/>
                    </a:cubicBezTo>
                    <a:cubicBezTo>
                      <a:pt x="177" y="884"/>
                      <a:pt x="178" y="887"/>
                      <a:pt x="178" y="893"/>
                    </a:cubicBezTo>
                    <a:moveTo>
                      <a:pt x="166" y="884"/>
                    </a:moveTo>
                    <a:cubicBezTo>
                      <a:pt x="162" y="881"/>
                      <a:pt x="162" y="880"/>
                      <a:pt x="162" y="880"/>
                    </a:cubicBezTo>
                    <a:cubicBezTo>
                      <a:pt x="163" y="876"/>
                      <a:pt x="164" y="871"/>
                      <a:pt x="166" y="868"/>
                    </a:cubicBezTo>
                    <a:cubicBezTo>
                      <a:pt x="166" y="868"/>
                      <a:pt x="166" y="868"/>
                      <a:pt x="166" y="868"/>
                    </a:cubicBezTo>
                    <a:cubicBezTo>
                      <a:pt x="167" y="868"/>
                      <a:pt x="170" y="879"/>
                      <a:pt x="169" y="881"/>
                    </a:cubicBezTo>
                    <a:cubicBezTo>
                      <a:pt x="169" y="883"/>
                      <a:pt x="167" y="883"/>
                      <a:pt x="166" y="884"/>
                    </a:cubicBezTo>
                    <a:moveTo>
                      <a:pt x="157" y="867"/>
                    </a:moveTo>
                    <a:cubicBezTo>
                      <a:pt x="157" y="865"/>
                      <a:pt x="156" y="864"/>
                      <a:pt x="155" y="861"/>
                    </a:cubicBezTo>
                    <a:cubicBezTo>
                      <a:pt x="156" y="859"/>
                      <a:pt x="157" y="857"/>
                      <a:pt x="158" y="856"/>
                    </a:cubicBezTo>
                    <a:cubicBezTo>
                      <a:pt x="159" y="856"/>
                      <a:pt x="159" y="856"/>
                      <a:pt x="159" y="856"/>
                    </a:cubicBezTo>
                    <a:cubicBezTo>
                      <a:pt x="159" y="856"/>
                      <a:pt x="160" y="857"/>
                      <a:pt x="161" y="857"/>
                    </a:cubicBezTo>
                    <a:cubicBezTo>
                      <a:pt x="159" y="861"/>
                      <a:pt x="158" y="864"/>
                      <a:pt x="157" y="867"/>
                    </a:cubicBezTo>
                    <a:moveTo>
                      <a:pt x="199" y="852"/>
                    </a:moveTo>
                    <a:cubicBezTo>
                      <a:pt x="198" y="848"/>
                      <a:pt x="197" y="846"/>
                      <a:pt x="195" y="843"/>
                    </a:cubicBezTo>
                    <a:cubicBezTo>
                      <a:pt x="197" y="840"/>
                      <a:pt x="199" y="837"/>
                      <a:pt x="200" y="835"/>
                    </a:cubicBezTo>
                    <a:cubicBezTo>
                      <a:pt x="200" y="835"/>
                      <a:pt x="200" y="835"/>
                      <a:pt x="200" y="835"/>
                    </a:cubicBezTo>
                    <a:cubicBezTo>
                      <a:pt x="201" y="835"/>
                      <a:pt x="202" y="838"/>
                      <a:pt x="202" y="839"/>
                    </a:cubicBezTo>
                    <a:cubicBezTo>
                      <a:pt x="201" y="843"/>
                      <a:pt x="200" y="847"/>
                      <a:pt x="199" y="852"/>
                    </a:cubicBezTo>
                    <a:moveTo>
                      <a:pt x="166" y="850"/>
                    </a:moveTo>
                    <a:cubicBezTo>
                      <a:pt x="165" y="850"/>
                      <a:pt x="164" y="850"/>
                      <a:pt x="164" y="850"/>
                    </a:cubicBezTo>
                    <a:cubicBezTo>
                      <a:pt x="163" y="849"/>
                      <a:pt x="161" y="845"/>
                      <a:pt x="162" y="845"/>
                    </a:cubicBezTo>
                    <a:cubicBezTo>
                      <a:pt x="164" y="841"/>
                      <a:pt x="166" y="837"/>
                      <a:pt x="168" y="833"/>
                    </a:cubicBezTo>
                    <a:cubicBezTo>
                      <a:pt x="169" y="836"/>
                      <a:pt x="170" y="839"/>
                      <a:pt x="170" y="842"/>
                    </a:cubicBezTo>
                    <a:cubicBezTo>
                      <a:pt x="170" y="849"/>
                      <a:pt x="169" y="850"/>
                      <a:pt x="166" y="850"/>
                    </a:cubicBezTo>
                    <a:moveTo>
                      <a:pt x="189" y="830"/>
                    </a:moveTo>
                    <a:cubicBezTo>
                      <a:pt x="191" y="830"/>
                      <a:pt x="192" y="829"/>
                      <a:pt x="193" y="829"/>
                    </a:cubicBezTo>
                    <a:cubicBezTo>
                      <a:pt x="194" y="829"/>
                      <a:pt x="194" y="830"/>
                      <a:pt x="195" y="831"/>
                    </a:cubicBezTo>
                    <a:cubicBezTo>
                      <a:pt x="193" y="832"/>
                      <a:pt x="191" y="833"/>
                      <a:pt x="189" y="833"/>
                    </a:cubicBezTo>
                    <a:cubicBezTo>
                      <a:pt x="189" y="833"/>
                      <a:pt x="189" y="833"/>
                      <a:pt x="189" y="833"/>
                    </a:cubicBezTo>
                    <a:cubicBezTo>
                      <a:pt x="189" y="833"/>
                      <a:pt x="189" y="833"/>
                      <a:pt x="189" y="833"/>
                    </a:cubicBezTo>
                    <a:cubicBezTo>
                      <a:pt x="186" y="850"/>
                      <a:pt x="186" y="850"/>
                      <a:pt x="178" y="850"/>
                    </a:cubicBezTo>
                    <a:cubicBezTo>
                      <a:pt x="179" y="839"/>
                      <a:pt x="180" y="835"/>
                      <a:pt x="187" y="831"/>
                    </a:cubicBezTo>
                    <a:cubicBezTo>
                      <a:pt x="187" y="831"/>
                      <a:pt x="187" y="831"/>
                      <a:pt x="187" y="831"/>
                    </a:cubicBezTo>
                    <a:cubicBezTo>
                      <a:pt x="188" y="830"/>
                      <a:pt x="189" y="829"/>
                      <a:pt x="189" y="829"/>
                    </a:cubicBezTo>
                    <a:cubicBezTo>
                      <a:pt x="189" y="829"/>
                      <a:pt x="189" y="830"/>
                      <a:pt x="189" y="830"/>
                    </a:cubicBezTo>
                    <a:moveTo>
                      <a:pt x="157" y="827"/>
                    </a:moveTo>
                    <a:cubicBezTo>
                      <a:pt x="157" y="827"/>
                      <a:pt x="156" y="825"/>
                      <a:pt x="156" y="825"/>
                    </a:cubicBezTo>
                    <a:cubicBezTo>
                      <a:pt x="157" y="824"/>
                      <a:pt x="157" y="823"/>
                      <a:pt x="158" y="823"/>
                    </a:cubicBezTo>
                    <a:cubicBezTo>
                      <a:pt x="158" y="823"/>
                      <a:pt x="158" y="823"/>
                      <a:pt x="158" y="823"/>
                    </a:cubicBezTo>
                    <a:cubicBezTo>
                      <a:pt x="158" y="823"/>
                      <a:pt x="159" y="824"/>
                      <a:pt x="159" y="825"/>
                    </a:cubicBezTo>
                    <a:cubicBezTo>
                      <a:pt x="158" y="826"/>
                      <a:pt x="158" y="826"/>
                      <a:pt x="157" y="827"/>
                    </a:cubicBezTo>
                    <a:cubicBezTo>
                      <a:pt x="157" y="827"/>
                      <a:pt x="157" y="827"/>
                      <a:pt x="157" y="827"/>
                    </a:cubicBezTo>
                    <a:moveTo>
                      <a:pt x="182" y="816"/>
                    </a:moveTo>
                    <a:cubicBezTo>
                      <a:pt x="182" y="813"/>
                      <a:pt x="182" y="809"/>
                      <a:pt x="182" y="806"/>
                    </a:cubicBezTo>
                    <a:cubicBezTo>
                      <a:pt x="182" y="804"/>
                      <a:pt x="183" y="803"/>
                      <a:pt x="183" y="801"/>
                    </a:cubicBezTo>
                    <a:cubicBezTo>
                      <a:pt x="184" y="804"/>
                      <a:pt x="184" y="808"/>
                      <a:pt x="185" y="814"/>
                    </a:cubicBezTo>
                    <a:cubicBezTo>
                      <a:pt x="184" y="814"/>
                      <a:pt x="183" y="815"/>
                      <a:pt x="182" y="816"/>
                    </a:cubicBezTo>
                    <a:moveTo>
                      <a:pt x="163" y="827"/>
                    </a:moveTo>
                    <a:cubicBezTo>
                      <a:pt x="163" y="824"/>
                      <a:pt x="162" y="822"/>
                      <a:pt x="162" y="819"/>
                    </a:cubicBezTo>
                    <a:cubicBezTo>
                      <a:pt x="161" y="811"/>
                      <a:pt x="163" y="805"/>
                      <a:pt x="166" y="800"/>
                    </a:cubicBezTo>
                    <a:cubicBezTo>
                      <a:pt x="167" y="807"/>
                      <a:pt x="173" y="801"/>
                      <a:pt x="173" y="812"/>
                    </a:cubicBezTo>
                    <a:cubicBezTo>
                      <a:pt x="173" y="817"/>
                      <a:pt x="177" y="820"/>
                      <a:pt x="178" y="825"/>
                    </a:cubicBezTo>
                    <a:cubicBezTo>
                      <a:pt x="179" y="826"/>
                      <a:pt x="178" y="830"/>
                      <a:pt x="178" y="832"/>
                    </a:cubicBezTo>
                    <a:cubicBezTo>
                      <a:pt x="177" y="833"/>
                      <a:pt x="176" y="833"/>
                      <a:pt x="175" y="833"/>
                    </a:cubicBezTo>
                    <a:cubicBezTo>
                      <a:pt x="175" y="833"/>
                      <a:pt x="174" y="833"/>
                      <a:pt x="174" y="833"/>
                    </a:cubicBezTo>
                    <a:cubicBezTo>
                      <a:pt x="172" y="829"/>
                      <a:pt x="170" y="824"/>
                      <a:pt x="167" y="820"/>
                    </a:cubicBezTo>
                    <a:cubicBezTo>
                      <a:pt x="167" y="819"/>
                      <a:pt x="167" y="819"/>
                      <a:pt x="166" y="819"/>
                    </a:cubicBezTo>
                    <a:cubicBezTo>
                      <a:pt x="166" y="819"/>
                      <a:pt x="165" y="819"/>
                      <a:pt x="165" y="820"/>
                    </a:cubicBezTo>
                    <a:cubicBezTo>
                      <a:pt x="164" y="822"/>
                      <a:pt x="164" y="825"/>
                      <a:pt x="163" y="827"/>
                    </a:cubicBezTo>
                    <a:moveTo>
                      <a:pt x="191" y="794"/>
                    </a:moveTo>
                    <a:cubicBezTo>
                      <a:pt x="191" y="794"/>
                      <a:pt x="191" y="793"/>
                      <a:pt x="191" y="793"/>
                    </a:cubicBezTo>
                    <a:cubicBezTo>
                      <a:pt x="191" y="791"/>
                      <a:pt x="191" y="790"/>
                      <a:pt x="192" y="789"/>
                    </a:cubicBezTo>
                    <a:cubicBezTo>
                      <a:pt x="193" y="791"/>
                      <a:pt x="193" y="791"/>
                      <a:pt x="193" y="791"/>
                    </a:cubicBezTo>
                    <a:cubicBezTo>
                      <a:pt x="192" y="792"/>
                      <a:pt x="192" y="793"/>
                      <a:pt x="191" y="794"/>
                    </a:cubicBezTo>
                    <a:moveTo>
                      <a:pt x="175" y="800"/>
                    </a:moveTo>
                    <a:cubicBezTo>
                      <a:pt x="174" y="797"/>
                      <a:pt x="173" y="795"/>
                      <a:pt x="173" y="793"/>
                    </a:cubicBezTo>
                    <a:cubicBezTo>
                      <a:pt x="173" y="789"/>
                      <a:pt x="173" y="783"/>
                      <a:pt x="176" y="783"/>
                    </a:cubicBezTo>
                    <a:cubicBezTo>
                      <a:pt x="176" y="783"/>
                      <a:pt x="176" y="783"/>
                      <a:pt x="176" y="783"/>
                    </a:cubicBezTo>
                    <a:cubicBezTo>
                      <a:pt x="177" y="783"/>
                      <a:pt x="178" y="785"/>
                      <a:pt x="180" y="787"/>
                    </a:cubicBezTo>
                    <a:cubicBezTo>
                      <a:pt x="178" y="792"/>
                      <a:pt x="176" y="796"/>
                      <a:pt x="175" y="800"/>
                    </a:cubicBezTo>
                    <a:moveTo>
                      <a:pt x="167" y="777"/>
                    </a:moveTo>
                    <a:cubicBezTo>
                      <a:pt x="166" y="776"/>
                      <a:pt x="166" y="775"/>
                      <a:pt x="166" y="774"/>
                    </a:cubicBezTo>
                    <a:cubicBezTo>
                      <a:pt x="166" y="773"/>
                      <a:pt x="166" y="772"/>
                      <a:pt x="167" y="772"/>
                    </a:cubicBezTo>
                    <a:cubicBezTo>
                      <a:pt x="167" y="773"/>
                      <a:pt x="167" y="774"/>
                      <a:pt x="167" y="776"/>
                    </a:cubicBezTo>
                    <a:cubicBezTo>
                      <a:pt x="167" y="776"/>
                      <a:pt x="167" y="777"/>
                      <a:pt x="167" y="777"/>
                    </a:cubicBezTo>
                    <a:moveTo>
                      <a:pt x="158" y="760"/>
                    </a:moveTo>
                    <a:cubicBezTo>
                      <a:pt x="158" y="759"/>
                      <a:pt x="158" y="758"/>
                      <a:pt x="157" y="757"/>
                    </a:cubicBezTo>
                    <a:cubicBezTo>
                      <a:pt x="158" y="756"/>
                      <a:pt x="158" y="756"/>
                      <a:pt x="158" y="755"/>
                    </a:cubicBezTo>
                    <a:cubicBezTo>
                      <a:pt x="159" y="756"/>
                      <a:pt x="159" y="757"/>
                      <a:pt x="159" y="759"/>
                    </a:cubicBezTo>
                    <a:cubicBezTo>
                      <a:pt x="159" y="759"/>
                      <a:pt x="159" y="760"/>
                      <a:pt x="158" y="760"/>
                    </a:cubicBezTo>
                    <a:moveTo>
                      <a:pt x="178" y="761"/>
                    </a:moveTo>
                    <a:cubicBezTo>
                      <a:pt x="178" y="761"/>
                      <a:pt x="178" y="761"/>
                      <a:pt x="178" y="761"/>
                    </a:cubicBezTo>
                    <a:cubicBezTo>
                      <a:pt x="176" y="759"/>
                      <a:pt x="175" y="758"/>
                      <a:pt x="174" y="756"/>
                    </a:cubicBezTo>
                    <a:cubicBezTo>
                      <a:pt x="174" y="756"/>
                      <a:pt x="175" y="752"/>
                      <a:pt x="175" y="750"/>
                    </a:cubicBezTo>
                    <a:cubicBezTo>
                      <a:pt x="176" y="752"/>
                      <a:pt x="178" y="755"/>
                      <a:pt x="179" y="758"/>
                    </a:cubicBezTo>
                    <a:cubicBezTo>
                      <a:pt x="179" y="758"/>
                      <a:pt x="178" y="761"/>
                      <a:pt x="178" y="761"/>
                    </a:cubicBezTo>
                    <a:moveTo>
                      <a:pt x="158" y="726"/>
                    </a:moveTo>
                    <a:cubicBezTo>
                      <a:pt x="158" y="725"/>
                      <a:pt x="158" y="725"/>
                      <a:pt x="157" y="724"/>
                    </a:cubicBezTo>
                    <a:cubicBezTo>
                      <a:pt x="158" y="723"/>
                      <a:pt x="159" y="723"/>
                      <a:pt x="159" y="722"/>
                    </a:cubicBezTo>
                    <a:cubicBezTo>
                      <a:pt x="159" y="722"/>
                      <a:pt x="159" y="722"/>
                      <a:pt x="159" y="722"/>
                    </a:cubicBezTo>
                    <a:cubicBezTo>
                      <a:pt x="160" y="722"/>
                      <a:pt x="160" y="724"/>
                      <a:pt x="160" y="724"/>
                    </a:cubicBezTo>
                    <a:cubicBezTo>
                      <a:pt x="160" y="725"/>
                      <a:pt x="159" y="725"/>
                      <a:pt x="158" y="726"/>
                    </a:cubicBezTo>
                    <a:moveTo>
                      <a:pt x="176" y="727"/>
                    </a:moveTo>
                    <a:cubicBezTo>
                      <a:pt x="176" y="727"/>
                      <a:pt x="176" y="727"/>
                      <a:pt x="176" y="727"/>
                    </a:cubicBezTo>
                    <a:cubicBezTo>
                      <a:pt x="175" y="727"/>
                      <a:pt x="175" y="725"/>
                      <a:pt x="175" y="723"/>
                    </a:cubicBezTo>
                    <a:cubicBezTo>
                      <a:pt x="176" y="723"/>
                      <a:pt x="177" y="722"/>
                      <a:pt x="178" y="722"/>
                    </a:cubicBezTo>
                    <a:cubicBezTo>
                      <a:pt x="178" y="722"/>
                      <a:pt x="178" y="722"/>
                      <a:pt x="178" y="722"/>
                    </a:cubicBezTo>
                    <a:cubicBezTo>
                      <a:pt x="179" y="722"/>
                      <a:pt x="179" y="724"/>
                      <a:pt x="180" y="726"/>
                    </a:cubicBezTo>
                    <a:cubicBezTo>
                      <a:pt x="178" y="726"/>
                      <a:pt x="177" y="727"/>
                      <a:pt x="176" y="727"/>
                    </a:cubicBezTo>
                    <a:moveTo>
                      <a:pt x="167" y="716"/>
                    </a:moveTo>
                    <a:cubicBezTo>
                      <a:pt x="167" y="714"/>
                      <a:pt x="166" y="711"/>
                      <a:pt x="166" y="709"/>
                    </a:cubicBezTo>
                    <a:cubicBezTo>
                      <a:pt x="166" y="706"/>
                      <a:pt x="166" y="702"/>
                      <a:pt x="167" y="698"/>
                    </a:cubicBezTo>
                    <a:cubicBezTo>
                      <a:pt x="168" y="701"/>
                      <a:pt x="169" y="702"/>
                      <a:pt x="170" y="705"/>
                    </a:cubicBezTo>
                    <a:cubicBezTo>
                      <a:pt x="171" y="706"/>
                      <a:pt x="171" y="709"/>
                      <a:pt x="170" y="710"/>
                    </a:cubicBezTo>
                    <a:cubicBezTo>
                      <a:pt x="169" y="712"/>
                      <a:pt x="168" y="714"/>
                      <a:pt x="167" y="716"/>
                    </a:cubicBezTo>
                    <a:moveTo>
                      <a:pt x="160" y="693"/>
                    </a:moveTo>
                    <a:cubicBezTo>
                      <a:pt x="160" y="693"/>
                      <a:pt x="159" y="693"/>
                      <a:pt x="159" y="693"/>
                    </a:cubicBezTo>
                    <a:cubicBezTo>
                      <a:pt x="159" y="693"/>
                      <a:pt x="159" y="691"/>
                      <a:pt x="158" y="690"/>
                    </a:cubicBezTo>
                    <a:cubicBezTo>
                      <a:pt x="160" y="689"/>
                      <a:pt x="161" y="688"/>
                      <a:pt x="162" y="688"/>
                    </a:cubicBezTo>
                    <a:cubicBezTo>
                      <a:pt x="162" y="688"/>
                      <a:pt x="162" y="688"/>
                      <a:pt x="162" y="688"/>
                    </a:cubicBezTo>
                    <a:cubicBezTo>
                      <a:pt x="162" y="688"/>
                      <a:pt x="163" y="690"/>
                      <a:pt x="163" y="692"/>
                    </a:cubicBezTo>
                    <a:cubicBezTo>
                      <a:pt x="162" y="693"/>
                      <a:pt x="161" y="693"/>
                      <a:pt x="160" y="693"/>
                    </a:cubicBezTo>
                    <a:moveTo>
                      <a:pt x="176" y="698"/>
                    </a:moveTo>
                    <a:cubicBezTo>
                      <a:pt x="176" y="698"/>
                      <a:pt x="175" y="697"/>
                      <a:pt x="175" y="696"/>
                    </a:cubicBezTo>
                    <a:cubicBezTo>
                      <a:pt x="174" y="692"/>
                      <a:pt x="175" y="689"/>
                      <a:pt x="175" y="685"/>
                    </a:cubicBezTo>
                    <a:cubicBezTo>
                      <a:pt x="175" y="684"/>
                      <a:pt x="175" y="684"/>
                      <a:pt x="176" y="683"/>
                    </a:cubicBezTo>
                    <a:cubicBezTo>
                      <a:pt x="176" y="683"/>
                      <a:pt x="177" y="682"/>
                      <a:pt x="178" y="682"/>
                    </a:cubicBezTo>
                    <a:cubicBezTo>
                      <a:pt x="178" y="682"/>
                      <a:pt x="178" y="682"/>
                      <a:pt x="178" y="682"/>
                    </a:cubicBezTo>
                    <a:cubicBezTo>
                      <a:pt x="179" y="683"/>
                      <a:pt x="181" y="684"/>
                      <a:pt x="181" y="685"/>
                    </a:cubicBezTo>
                    <a:cubicBezTo>
                      <a:pt x="179" y="691"/>
                      <a:pt x="178" y="695"/>
                      <a:pt x="176" y="698"/>
                    </a:cubicBezTo>
                    <a:cubicBezTo>
                      <a:pt x="176" y="698"/>
                      <a:pt x="176" y="698"/>
                      <a:pt x="176" y="698"/>
                    </a:cubicBezTo>
                    <a:moveTo>
                      <a:pt x="169" y="677"/>
                    </a:moveTo>
                    <a:cubicBezTo>
                      <a:pt x="168" y="677"/>
                      <a:pt x="168" y="675"/>
                      <a:pt x="167" y="675"/>
                    </a:cubicBezTo>
                    <a:cubicBezTo>
                      <a:pt x="167" y="673"/>
                      <a:pt x="168" y="671"/>
                      <a:pt x="168" y="670"/>
                    </a:cubicBezTo>
                    <a:cubicBezTo>
                      <a:pt x="170" y="672"/>
                      <a:pt x="171" y="672"/>
                      <a:pt x="172" y="673"/>
                    </a:cubicBezTo>
                    <a:cubicBezTo>
                      <a:pt x="171" y="674"/>
                      <a:pt x="170" y="676"/>
                      <a:pt x="169" y="676"/>
                    </a:cubicBezTo>
                    <a:cubicBezTo>
                      <a:pt x="169" y="676"/>
                      <a:pt x="169" y="677"/>
                      <a:pt x="169" y="677"/>
                    </a:cubicBezTo>
                    <a:moveTo>
                      <a:pt x="160" y="660"/>
                    </a:moveTo>
                    <a:cubicBezTo>
                      <a:pt x="159" y="659"/>
                      <a:pt x="159" y="657"/>
                      <a:pt x="159" y="656"/>
                    </a:cubicBezTo>
                    <a:cubicBezTo>
                      <a:pt x="160" y="654"/>
                      <a:pt x="160" y="654"/>
                      <a:pt x="160" y="654"/>
                    </a:cubicBezTo>
                    <a:cubicBezTo>
                      <a:pt x="160" y="655"/>
                      <a:pt x="160" y="657"/>
                      <a:pt x="161" y="658"/>
                    </a:cubicBezTo>
                    <a:cubicBezTo>
                      <a:pt x="161" y="658"/>
                      <a:pt x="160" y="659"/>
                      <a:pt x="160" y="660"/>
                    </a:cubicBezTo>
                    <a:moveTo>
                      <a:pt x="169" y="614"/>
                    </a:moveTo>
                    <a:cubicBezTo>
                      <a:pt x="169" y="612"/>
                      <a:pt x="168" y="609"/>
                      <a:pt x="167" y="607"/>
                    </a:cubicBezTo>
                    <a:cubicBezTo>
                      <a:pt x="167" y="604"/>
                      <a:pt x="168" y="601"/>
                      <a:pt x="168" y="597"/>
                    </a:cubicBezTo>
                    <a:cubicBezTo>
                      <a:pt x="170" y="601"/>
                      <a:pt x="172" y="604"/>
                      <a:pt x="173" y="607"/>
                    </a:cubicBezTo>
                    <a:cubicBezTo>
                      <a:pt x="173" y="609"/>
                      <a:pt x="170" y="612"/>
                      <a:pt x="169" y="614"/>
                    </a:cubicBezTo>
                    <a:moveTo>
                      <a:pt x="194" y="594"/>
                    </a:moveTo>
                    <a:cubicBezTo>
                      <a:pt x="194" y="591"/>
                      <a:pt x="193" y="589"/>
                      <a:pt x="193" y="586"/>
                    </a:cubicBezTo>
                    <a:cubicBezTo>
                      <a:pt x="193" y="585"/>
                      <a:pt x="194" y="583"/>
                      <a:pt x="194" y="582"/>
                    </a:cubicBezTo>
                    <a:cubicBezTo>
                      <a:pt x="195" y="585"/>
                      <a:pt x="197" y="588"/>
                      <a:pt x="198" y="591"/>
                    </a:cubicBezTo>
                    <a:cubicBezTo>
                      <a:pt x="197" y="592"/>
                      <a:pt x="196" y="592"/>
                      <a:pt x="194" y="594"/>
                    </a:cubicBezTo>
                    <a:moveTo>
                      <a:pt x="179" y="598"/>
                    </a:moveTo>
                    <a:cubicBezTo>
                      <a:pt x="178" y="596"/>
                      <a:pt x="176" y="594"/>
                      <a:pt x="176" y="591"/>
                    </a:cubicBezTo>
                    <a:cubicBezTo>
                      <a:pt x="176" y="588"/>
                      <a:pt x="175" y="582"/>
                      <a:pt x="178" y="582"/>
                    </a:cubicBezTo>
                    <a:cubicBezTo>
                      <a:pt x="178" y="582"/>
                      <a:pt x="179" y="582"/>
                      <a:pt x="179" y="582"/>
                    </a:cubicBezTo>
                    <a:cubicBezTo>
                      <a:pt x="180" y="582"/>
                      <a:pt x="181" y="585"/>
                      <a:pt x="183" y="588"/>
                    </a:cubicBezTo>
                    <a:cubicBezTo>
                      <a:pt x="181" y="593"/>
                      <a:pt x="180" y="596"/>
                      <a:pt x="179" y="598"/>
                    </a:cubicBezTo>
                    <a:moveTo>
                      <a:pt x="175" y="579"/>
                    </a:moveTo>
                    <a:cubicBezTo>
                      <a:pt x="171" y="575"/>
                      <a:pt x="169" y="575"/>
                      <a:pt x="168" y="573"/>
                    </a:cubicBezTo>
                    <a:cubicBezTo>
                      <a:pt x="167" y="572"/>
                      <a:pt x="168" y="568"/>
                      <a:pt x="169" y="566"/>
                    </a:cubicBezTo>
                    <a:cubicBezTo>
                      <a:pt x="170" y="567"/>
                      <a:pt x="171" y="568"/>
                      <a:pt x="171" y="569"/>
                    </a:cubicBezTo>
                    <a:cubicBezTo>
                      <a:pt x="172" y="571"/>
                      <a:pt x="173" y="572"/>
                      <a:pt x="175" y="579"/>
                    </a:cubicBezTo>
                    <a:moveTo>
                      <a:pt x="185" y="581"/>
                    </a:moveTo>
                    <a:cubicBezTo>
                      <a:pt x="185" y="581"/>
                      <a:pt x="183" y="576"/>
                      <a:pt x="182" y="573"/>
                    </a:cubicBezTo>
                    <a:cubicBezTo>
                      <a:pt x="184" y="571"/>
                      <a:pt x="186" y="567"/>
                      <a:pt x="188" y="565"/>
                    </a:cubicBezTo>
                    <a:cubicBezTo>
                      <a:pt x="188" y="565"/>
                      <a:pt x="188" y="565"/>
                      <a:pt x="188" y="565"/>
                    </a:cubicBezTo>
                    <a:cubicBezTo>
                      <a:pt x="189" y="565"/>
                      <a:pt x="190" y="568"/>
                      <a:pt x="191" y="571"/>
                    </a:cubicBezTo>
                    <a:cubicBezTo>
                      <a:pt x="189" y="575"/>
                      <a:pt x="187" y="579"/>
                      <a:pt x="185" y="580"/>
                    </a:cubicBezTo>
                    <a:cubicBezTo>
                      <a:pt x="185" y="580"/>
                      <a:pt x="185" y="581"/>
                      <a:pt x="185" y="581"/>
                    </a:cubicBezTo>
                    <a:moveTo>
                      <a:pt x="161" y="558"/>
                    </a:moveTo>
                    <a:cubicBezTo>
                      <a:pt x="161" y="558"/>
                      <a:pt x="160" y="557"/>
                      <a:pt x="160" y="556"/>
                    </a:cubicBezTo>
                    <a:cubicBezTo>
                      <a:pt x="160" y="556"/>
                      <a:pt x="160" y="554"/>
                      <a:pt x="160" y="554"/>
                    </a:cubicBezTo>
                    <a:cubicBezTo>
                      <a:pt x="161" y="554"/>
                      <a:pt x="161" y="554"/>
                      <a:pt x="161" y="554"/>
                    </a:cubicBezTo>
                    <a:cubicBezTo>
                      <a:pt x="161" y="555"/>
                      <a:pt x="162" y="556"/>
                      <a:pt x="162" y="556"/>
                    </a:cubicBezTo>
                    <a:cubicBezTo>
                      <a:pt x="161" y="558"/>
                      <a:pt x="161" y="558"/>
                      <a:pt x="161" y="558"/>
                    </a:cubicBezTo>
                    <a:moveTo>
                      <a:pt x="179" y="565"/>
                    </a:moveTo>
                    <a:cubicBezTo>
                      <a:pt x="176" y="565"/>
                      <a:pt x="176" y="561"/>
                      <a:pt x="176" y="556"/>
                    </a:cubicBezTo>
                    <a:cubicBezTo>
                      <a:pt x="177" y="553"/>
                      <a:pt x="178" y="551"/>
                      <a:pt x="179" y="548"/>
                    </a:cubicBezTo>
                    <a:cubicBezTo>
                      <a:pt x="180" y="550"/>
                      <a:pt x="181" y="553"/>
                      <a:pt x="183" y="556"/>
                    </a:cubicBezTo>
                    <a:cubicBezTo>
                      <a:pt x="182" y="560"/>
                      <a:pt x="181" y="564"/>
                      <a:pt x="180" y="565"/>
                    </a:cubicBezTo>
                    <a:cubicBezTo>
                      <a:pt x="179" y="565"/>
                      <a:pt x="179" y="565"/>
                      <a:pt x="179" y="565"/>
                    </a:cubicBezTo>
                    <a:moveTo>
                      <a:pt x="189" y="543"/>
                    </a:moveTo>
                    <a:cubicBezTo>
                      <a:pt x="189" y="542"/>
                      <a:pt x="189" y="541"/>
                      <a:pt x="188" y="541"/>
                    </a:cubicBezTo>
                    <a:cubicBezTo>
                      <a:pt x="189" y="539"/>
                      <a:pt x="189" y="538"/>
                      <a:pt x="189" y="537"/>
                    </a:cubicBezTo>
                    <a:cubicBezTo>
                      <a:pt x="190" y="538"/>
                      <a:pt x="190" y="538"/>
                      <a:pt x="190" y="539"/>
                    </a:cubicBezTo>
                    <a:cubicBezTo>
                      <a:pt x="190" y="540"/>
                      <a:pt x="189" y="541"/>
                      <a:pt x="189" y="543"/>
                    </a:cubicBezTo>
                    <a:moveTo>
                      <a:pt x="178" y="526"/>
                    </a:moveTo>
                    <a:cubicBezTo>
                      <a:pt x="178" y="525"/>
                      <a:pt x="178" y="524"/>
                      <a:pt x="177" y="524"/>
                    </a:cubicBezTo>
                    <a:cubicBezTo>
                      <a:pt x="178" y="522"/>
                      <a:pt x="178" y="521"/>
                      <a:pt x="178" y="520"/>
                    </a:cubicBezTo>
                    <a:cubicBezTo>
                      <a:pt x="179" y="521"/>
                      <a:pt x="179" y="521"/>
                      <a:pt x="179" y="522"/>
                    </a:cubicBezTo>
                    <a:cubicBezTo>
                      <a:pt x="179" y="523"/>
                      <a:pt x="178" y="524"/>
                      <a:pt x="178" y="526"/>
                    </a:cubicBezTo>
                    <a:moveTo>
                      <a:pt x="164" y="525"/>
                    </a:moveTo>
                    <a:cubicBezTo>
                      <a:pt x="164" y="525"/>
                      <a:pt x="164" y="525"/>
                      <a:pt x="164" y="525"/>
                    </a:cubicBezTo>
                    <a:cubicBezTo>
                      <a:pt x="163" y="524"/>
                      <a:pt x="161" y="523"/>
                      <a:pt x="160" y="521"/>
                    </a:cubicBezTo>
                    <a:cubicBezTo>
                      <a:pt x="160" y="520"/>
                      <a:pt x="161" y="517"/>
                      <a:pt x="162" y="514"/>
                    </a:cubicBezTo>
                    <a:cubicBezTo>
                      <a:pt x="163" y="517"/>
                      <a:pt x="164" y="519"/>
                      <a:pt x="165" y="522"/>
                    </a:cubicBezTo>
                    <a:cubicBezTo>
                      <a:pt x="165" y="523"/>
                      <a:pt x="164" y="525"/>
                      <a:pt x="164" y="525"/>
                    </a:cubicBezTo>
                    <a:moveTo>
                      <a:pt x="153" y="511"/>
                    </a:moveTo>
                    <a:cubicBezTo>
                      <a:pt x="154" y="506"/>
                      <a:pt x="155" y="505"/>
                      <a:pt x="156" y="505"/>
                    </a:cubicBezTo>
                    <a:cubicBezTo>
                      <a:pt x="156" y="505"/>
                      <a:pt x="157" y="506"/>
                      <a:pt x="157" y="506"/>
                    </a:cubicBezTo>
                    <a:cubicBezTo>
                      <a:pt x="156" y="508"/>
                      <a:pt x="154" y="510"/>
                      <a:pt x="153" y="511"/>
                    </a:cubicBezTo>
                    <a:moveTo>
                      <a:pt x="170" y="503"/>
                    </a:moveTo>
                    <a:cubicBezTo>
                      <a:pt x="170" y="502"/>
                      <a:pt x="169" y="502"/>
                      <a:pt x="169" y="501"/>
                    </a:cubicBezTo>
                    <a:cubicBezTo>
                      <a:pt x="169" y="500"/>
                      <a:pt x="170" y="499"/>
                      <a:pt x="170" y="498"/>
                    </a:cubicBezTo>
                    <a:cubicBezTo>
                      <a:pt x="170" y="498"/>
                      <a:pt x="171" y="499"/>
                      <a:pt x="171" y="500"/>
                    </a:cubicBezTo>
                    <a:cubicBezTo>
                      <a:pt x="171" y="501"/>
                      <a:pt x="170" y="502"/>
                      <a:pt x="170" y="503"/>
                    </a:cubicBezTo>
                    <a:moveTo>
                      <a:pt x="163" y="492"/>
                    </a:moveTo>
                    <a:cubicBezTo>
                      <a:pt x="163" y="492"/>
                      <a:pt x="163" y="492"/>
                      <a:pt x="163" y="492"/>
                    </a:cubicBezTo>
                    <a:cubicBezTo>
                      <a:pt x="162" y="490"/>
                      <a:pt x="161" y="486"/>
                      <a:pt x="161" y="484"/>
                    </a:cubicBezTo>
                    <a:cubicBezTo>
                      <a:pt x="161" y="483"/>
                      <a:pt x="162" y="482"/>
                      <a:pt x="162" y="482"/>
                    </a:cubicBezTo>
                    <a:cubicBezTo>
                      <a:pt x="163" y="484"/>
                      <a:pt x="165" y="487"/>
                      <a:pt x="166" y="489"/>
                    </a:cubicBezTo>
                    <a:cubicBezTo>
                      <a:pt x="165" y="490"/>
                      <a:pt x="164" y="492"/>
                      <a:pt x="163" y="492"/>
                    </a:cubicBezTo>
                    <a:moveTo>
                      <a:pt x="155" y="475"/>
                    </a:moveTo>
                    <a:cubicBezTo>
                      <a:pt x="155" y="475"/>
                      <a:pt x="154" y="475"/>
                      <a:pt x="154" y="475"/>
                    </a:cubicBezTo>
                    <a:cubicBezTo>
                      <a:pt x="153" y="473"/>
                      <a:pt x="153" y="469"/>
                      <a:pt x="152" y="467"/>
                    </a:cubicBezTo>
                    <a:cubicBezTo>
                      <a:pt x="152" y="466"/>
                      <a:pt x="154" y="465"/>
                      <a:pt x="154" y="465"/>
                    </a:cubicBezTo>
                    <a:cubicBezTo>
                      <a:pt x="155" y="467"/>
                      <a:pt x="157" y="470"/>
                      <a:pt x="158" y="472"/>
                    </a:cubicBezTo>
                    <a:cubicBezTo>
                      <a:pt x="157" y="473"/>
                      <a:pt x="155" y="475"/>
                      <a:pt x="155" y="475"/>
                    </a:cubicBezTo>
                    <a:moveTo>
                      <a:pt x="175" y="468"/>
                    </a:moveTo>
                    <a:cubicBezTo>
                      <a:pt x="176" y="466"/>
                      <a:pt x="176" y="465"/>
                      <a:pt x="177" y="463"/>
                    </a:cubicBezTo>
                    <a:cubicBezTo>
                      <a:pt x="175" y="475"/>
                      <a:pt x="175" y="481"/>
                      <a:pt x="172" y="481"/>
                    </a:cubicBezTo>
                    <a:cubicBezTo>
                      <a:pt x="171" y="481"/>
                      <a:pt x="171" y="481"/>
                      <a:pt x="170" y="481"/>
                    </a:cubicBezTo>
                    <a:cubicBezTo>
                      <a:pt x="169" y="480"/>
                      <a:pt x="167" y="478"/>
                      <a:pt x="166" y="476"/>
                    </a:cubicBezTo>
                    <a:cubicBezTo>
                      <a:pt x="166" y="471"/>
                      <a:pt x="170" y="464"/>
                      <a:pt x="173" y="464"/>
                    </a:cubicBezTo>
                    <a:cubicBezTo>
                      <a:pt x="173" y="464"/>
                      <a:pt x="173" y="464"/>
                      <a:pt x="173" y="464"/>
                    </a:cubicBezTo>
                    <a:cubicBezTo>
                      <a:pt x="174" y="465"/>
                      <a:pt x="175" y="467"/>
                      <a:pt x="175" y="468"/>
                    </a:cubicBezTo>
                    <a:moveTo>
                      <a:pt x="177" y="463"/>
                    </a:moveTo>
                    <a:cubicBezTo>
                      <a:pt x="178" y="461"/>
                      <a:pt x="179" y="460"/>
                      <a:pt x="179" y="460"/>
                    </a:cubicBezTo>
                    <a:cubicBezTo>
                      <a:pt x="180" y="460"/>
                      <a:pt x="180" y="461"/>
                      <a:pt x="180" y="461"/>
                    </a:cubicBezTo>
                    <a:cubicBezTo>
                      <a:pt x="179" y="462"/>
                      <a:pt x="178" y="463"/>
                      <a:pt x="177" y="463"/>
                    </a:cubicBezTo>
                    <a:moveTo>
                      <a:pt x="176" y="464"/>
                    </a:moveTo>
                    <a:cubicBezTo>
                      <a:pt x="176" y="464"/>
                      <a:pt x="175" y="462"/>
                      <a:pt x="175" y="461"/>
                    </a:cubicBezTo>
                    <a:cubicBezTo>
                      <a:pt x="176" y="460"/>
                      <a:pt x="177" y="459"/>
                      <a:pt x="178" y="458"/>
                    </a:cubicBezTo>
                    <a:cubicBezTo>
                      <a:pt x="177" y="460"/>
                      <a:pt x="177" y="462"/>
                      <a:pt x="177" y="463"/>
                    </a:cubicBezTo>
                    <a:cubicBezTo>
                      <a:pt x="177" y="464"/>
                      <a:pt x="176" y="464"/>
                      <a:pt x="176" y="464"/>
                    </a:cubicBezTo>
                    <a:cubicBezTo>
                      <a:pt x="176" y="464"/>
                      <a:pt x="176" y="464"/>
                      <a:pt x="176" y="464"/>
                    </a:cubicBezTo>
                    <a:moveTo>
                      <a:pt x="165" y="458"/>
                    </a:moveTo>
                    <a:cubicBezTo>
                      <a:pt x="164" y="458"/>
                      <a:pt x="162" y="457"/>
                      <a:pt x="161" y="456"/>
                    </a:cubicBezTo>
                    <a:cubicBezTo>
                      <a:pt x="162" y="455"/>
                      <a:pt x="162" y="453"/>
                      <a:pt x="162" y="453"/>
                    </a:cubicBezTo>
                    <a:cubicBezTo>
                      <a:pt x="162" y="453"/>
                      <a:pt x="163" y="453"/>
                      <a:pt x="163" y="453"/>
                    </a:cubicBezTo>
                    <a:cubicBezTo>
                      <a:pt x="164" y="453"/>
                      <a:pt x="165" y="453"/>
                      <a:pt x="166" y="454"/>
                    </a:cubicBezTo>
                    <a:cubicBezTo>
                      <a:pt x="166" y="456"/>
                      <a:pt x="165" y="458"/>
                      <a:pt x="165" y="458"/>
                    </a:cubicBezTo>
                    <a:cubicBezTo>
                      <a:pt x="165" y="458"/>
                      <a:pt x="165" y="458"/>
                      <a:pt x="165" y="458"/>
                    </a:cubicBezTo>
                    <a:moveTo>
                      <a:pt x="190" y="442"/>
                    </a:moveTo>
                    <a:cubicBezTo>
                      <a:pt x="190" y="441"/>
                      <a:pt x="190" y="441"/>
                      <a:pt x="189" y="440"/>
                    </a:cubicBezTo>
                    <a:cubicBezTo>
                      <a:pt x="190" y="439"/>
                      <a:pt x="190" y="437"/>
                      <a:pt x="190" y="436"/>
                    </a:cubicBezTo>
                    <a:cubicBezTo>
                      <a:pt x="191" y="437"/>
                      <a:pt x="191" y="438"/>
                      <a:pt x="191" y="438"/>
                    </a:cubicBezTo>
                    <a:cubicBezTo>
                      <a:pt x="191" y="439"/>
                      <a:pt x="191" y="441"/>
                      <a:pt x="190" y="442"/>
                    </a:cubicBezTo>
                    <a:moveTo>
                      <a:pt x="154" y="441"/>
                    </a:moveTo>
                    <a:cubicBezTo>
                      <a:pt x="154" y="441"/>
                      <a:pt x="153" y="440"/>
                      <a:pt x="153" y="440"/>
                    </a:cubicBezTo>
                    <a:cubicBezTo>
                      <a:pt x="153" y="438"/>
                      <a:pt x="154" y="437"/>
                      <a:pt x="154" y="436"/>
                    </a:cubicBezTo>
                    <a:cubicBezTo>
                      <a:pt x="155" y="438"/>
                      <a:pt x="155" y="438"/>
                      <a:pt x="155" y="438"/>
                    </a:cubicBezTo>
                    <a:cubicBezTo>
                      <a:pt x="155" y="439"/>
                      <a:pt x="154" y="440"/>
                      <a:pt x="154" y="441"/>
                    </a:cubicBezTo>
                    <a:moveTo>
                      <a:pt x="171" y="436"/>
                    </a:moveTo>
                    <a:cubicBezTo>
                      <a:pt x="171" y="435"/>
                      <a:pt x="170" y="433"/>
                      <a:pt x="170" y="432"/>
                    </a:cubicBezTo>
                    <a:cubicBezTo>
                      <a:pt x="170" y="432"/>
                      <a:pt x="171" y="431"/>
                      <a:pt x="171" y="430"/>
                    </a:cubicBezTo>
                    <a:cubicBezTo>
                      <a:pt x="171" y="432"/>
                      <a:pt x="172" y="433"/>
                      <a:pt x="172" y="434"/>
                    </a:cubicBezTo>
                    <a:cubicBezTo>
                      <a:pt x="172" y="435"/>
                      <a:pt x="171" y="435"/>
                      <a:pt x="171" y="436"/>
                    </a:cubicBezTo>
                    <a:moveTo>
                      <a:pt x="180" y="425"/>
                    </a:moveTo>
                    <a:cubicBezTo>
                      <a:pt x="180" y="425"/>
                      <a:pt x="180" y="425"/>
                      <a:pt x="180" y="425"/>
                    </a:cubicBezTo>
                    <a:cubicBezTo>
                      <a:pt x="179" y="425"/>
                      <a:pt x="179" y="422"/>
                      <a:pt x="179" y="421"/>
                    </a:cubicBezTo>
                    <a:cubicBezTo>
                      <a:pt x="180" y="421"/>
                      <a:pt x="181" y="420"/>
                      <a:pt x="182" y="419"/>
                    </a:cubicBezTo>
                    <a:cubicBezTo>
                      <a:pt x="183" y="419"/>
                      <a:pt x="183" y="422"/>
                      <a:pt x="184" y="424"/>
                    </a:cubicBezTo>
                    <a:cubicBezTo>
                      <a:pt x="182" y="424"/>
                      <a:pt x="181" y="425"/>
                      <a:pt x="180" y="425"/>
                    </a:cubicBezTo>
                    <a:moveTo>
                      <a:pt x="155" y="407"/>
                    </a:moveTo>
                    <a:cubicBezTo>
                      <a:pt x="154" y="406"/>
                      <a:pt x="154" y="406"/>
                      <a:pt x="153" y="405"/>
                    </a:cubicBezTo>
                    <a:cubicBezTo>
                      <a:pt x="153" y="404"/>
                      <a:pt x="154" y="403"/>
                      <a:pt x="154" y="403"/>
                    </a:cubicBezTo>
                    <a:cubicBezTo>
                      <a:pt x="154" y="403"/>
                      <a:pt x="154" y="403"/>
                      <a:pt x="154" y="403"/>
                    </a:cubicBezTo>
                    <a:cubicBezTo>
                      <a:pt x="155" y="403"/>
                      <a:pt x="155" y="404"/>
                      <a:pt x="156" y="405"/>
                    </a:cubicBezTo>
                    <a:cubicBezTo>
                      <a:pt x="156" y="406"/>
                      <a:pt x="155" y="406"/>
                      <a:pt x="155" y="407"/>
                    </a:cubicBezTo>
                    <a:moveTo>
                      <a:pt x="177" y="411"/>
                    </a:moveTo>
                    <a:cubicBezTo>
                      <a:pt x="173" y="407"/>
                      <a:pt x="171" y="407"/>
                      <a:pt x="170" y="405"/>
                    </a:cubicBezTo>
                    <a:cubicBezTo>
                      <a:pt x="170" y="404"/>
                      <a:pt x="170" y="400"/>
                      <a:pt x="171" y="398"/>
                    </a:cubicBezTo>
                    <a:cubicBezTo>
                      <a:pt x="172" y="399"/>
                      <a:pt x="173" y="400"/>
                      <a:pt x="174" y="401"/>
                    </a:cubicBezTo>
                    <a:cubicBezTo>
                      <a:pt x="174" y="403"/>
                      <a:pt x="175" y="404"/>
                      <a:pt x="177" y="411"/>
                    </a:cubicBezTo>
                    <a:moveTo>
                      <a:pt x="187" y="408"/>
                    </a:moveTo>
                    <a:cubicBezTo>
                      <a:pt x="186" y="408"/>
                      <a:pt x="185" y="406"/>
                      <a:pt x="184" y="405"/>
                    </a:cubicBezTo>
                    <a:cubicBezTo>
                      <a:pt x="186" y="403"/>
                      <a:pt x="188" y="399"/>
                      <a:pt x="190" y="397"/>
                    </a:cubicBezTo>
                    <a:cubicBezTo>
                      <a:pt x="190" y="397"/>
                      <a:pt x="191" y="397"/>
                      <a:pt x="191" y="397"/>
                    </a:cubicBezTo>
                    <a:cubicBezTo>
                      <a:pt x="191" y="397"/>
                      <a:pt x="193" y="399"/>
                      <a:pt x="194" y="400"/>
                    </a:cubicBezTo>
                    <a:cubicBezTo>
                      <a:pt x="193" y="402"/>
                      <a:pt x="193" y="403"/>
                      <a:pt x="193" y="405"/>
                    </a:cubicBezTo>
                    <a:cubicBezTo>
                      <a:pt x="191" y="406"/>
                      <a:pt x="189" y="408"/>
                      <a:pt x="187" y="408"/>
                    </a:cubicBezTo>
                    <a:cubicBezTo>
                      <a:pt x="187" y="408"/>
                      <a:pt x="187" y="408"/>
                      <a:pt x="187" y="408"/>
                    </a:cubicBezTo>
                    <a:moveTo>
                      <a:pt x="163" y="390"/>
                    </a:moveTo>
                    <a:cubicBezTo>
                      <a:pt x="163" y="390"/>
                      <a:pt x="162" y="389"/>
                      <a:pt x="162" y="388"/>
                    </a:cubicBezTo>
                    <a:cubicBezTo>
                      <a:pt x="162" y="388"/>
                      <a:pt x="162" y="386"/>
                      <a:pt x="163" y="386"/>
                    </a:cubicBezTo>
                    <a:cubicBezTo>
                      <a:pt x="163" y="386"/>
                      <a:pt x="163" y="386"/>
                      <a:pt x="163" y="386"/>
                    </a:cubicBezTo>
                    <a:cubicBezTo>
                      <a:pt x="163" y="387"/>
                      <a:pt x="164" y="388"/>
                      <a:pt x="164" y="388"/>
                    </a:cubicBezTo>
                    <a:cubicBezTo>
                      <a:pt x="164" y="389"/>
                      <a:pt x="164" y="390"/>
                      <a:pt x="163" y="390"/>
                    </a:cubicBezTo>
                    <a:moveTo>
                      <a:pt x="172" y="375"/>
                    </a:moveTo>
                    <a:cubicBezTo>
                      <a:pt x="171" y="373"/>
                      <a:pt x="171" y="370"/>
                      <a:pt x="170" y="368"/>
                    </a:cubicBezTo>
                    <a:cubicBezTo>
                      <a:pt x="170" y="366"/>
                      <a:pt x="171" y="365"/>
                      <a:pt x="172" y="363"/>
                    </a:cubicBezTo>
                    <a:cubicBezTo>
                      <a:pt x="173" y="366"/>
                      <a:pt x="174" y="369"/>
                      <a:pt x="175" y="373"/>
                    </a:cubicBezTo>
                    <a:cubicBezTo>
                      <a:pt x="175" y="373"/>
                      <a:pt x="174" y="374"/>
                      <a:pt x="172" y="375"/>
                    </a:cubicBezTo>
                    <a:moveTo>
                      <a:pt x="205" y="380"/>
                    </a:moveTo>
                    <a:cubicBezTo>
                      <a:pt x="205" y="377"/>
                      <a:pt x="204" y="375"/>
                      <a:pt x="204" y="372"/>
                    </a:cubicBezTo>
                    <a:cubicBezTo>
                      <a:pt x="204" y="370"/>
                      <a:pt x="204" y="367"/>
                      <a:pt x="205" y="363"/>
                    </a:cubicBezTo>
                    <a:cubicBezTo>
                      <a:pt x="207" y="367"/>
                      <a:pt x="208" y="370"/>
                      <a:pt x="208" y="373"/>
                    </a:cubicBezTo>
                    <a:cubicBezTo>
                      <a:pt x="208" y="375"/>
                      <a:pt x="206" y="377"/>
                      <a:pt x="205" y="380"/>
                    </a:cubicBezTo>
                    <a:moveTo>
                      <a:pt x="196" y="362"/>
                    </a:moveTo>
                    <a:cubicBezTo>
                      <a:pt x="196" y="358"/>
                      <a:pt x="196" y="354"/>
                      <a:pt x="196" y="350"/>
                    </a:cubicBezTo>
                    <a:cubicBezTo>
                      <a:pt x="196" y="350"/>
                      <a:pt x="197" y="349"/>
                      <a:pt x="198" y="349"/>
                    </a:cubicBezTo>
                    <a:cubicBezTo>
                      <a:pt x="198" y="349"/>
                      <a:pt x="198" y="349"/>
                      <a:pt x="198" y="350"/>
                    </a:cubicBezTo>
                    <a:cubicBezTo>
                      <a:pt x="200" y="351"/>
                      <a:pt x="200" y="353"/>
                      <a:pt x="202" y="356"/>
                    </a:cubicBezTo>
                    <a:cubicBezTo>
                      <a:pt x="199" y="359"/>
                      <a:pt x="198" y="361"/>
                      <a:pt x="196" y="362"/>
                    </a:cubicBezTo>
                    <a:moveTo>
                      <a:pt x="163" y="363"/>
                    </a:moveTo>
                    <a:cubicBezTo>
                      <a:pt x="162" y="360"/>
                      <a:pt x="161" y="357"/>
                      <a:pt x="159" y="354"/>
                    </a:cubicBezTo>
                    <a:cubicBezTo>
                      <a:pt x="162" y="352"/>
                      <a:pt x="164" y="349"/>
                      <a:pt x="166" y="347"/>
                    </a:cubicBezTo>
                    <a:cubicBezTo>
                      <a:pt x="166" y="347"/>
                      <a:pt x="166" y="347"/>
                      <a:pt x="166" y="347"/>
                    </a:cubicBezTo>
                    <a:cubicBezTo>
                      <a:pt x="166" y="347"/>
                      <a:pt x="168" y="351"/>
                      <a:pt x="168" y="352"/>
                    </a:cubicBezTo>
                    <a:cubicBezTo>
                      <a:pt x="167" y="356"/>
                      <a:pt x="165" y="359"/>
                      <a:pt x="163" y="363"/>
                    </a:cubicBezTo>
                    <a:moveTo>
                      <a:pt x="205" y="341"/>
                    </a:moveTo>
                    <a:cubicBezTo>
                      <a:pt x="205" y="341"/>
                      <a:pt x="205" y="340"/>
                      <a:pt x="204" y="339"/>
                    </a:cubicBezTo>
                    <a:cubicBezTo>
                      <a:pt x="205" y="338"/>
                      <a:pt x="205" y="337"/>
                      <a:pt x="205" y="336"/>
                    </a:cubicBezTo>
                    <a:cubicBezTo>
                      <a:pt x="206" y="336"/>
                      <a:pt x="206" y="337"/>
                      <a:pt x="206" y="338"/>
                    </a:cubicBezTo>
                    <a:cubicBezTo>
                      <a:pt x="206" y="339"/>
                      <a:pt x="206" y="340"/>
                      <a:pt x="205" y="341"/>
                    </a:cubicBezTo>
                    <a:moveTo>
                      <a:pt x="172" y="341"/>
                    </a:moveTo>
                    <a:cubicBezTo>
                      <a:pt x="172" y="340"/>
                      <a:pt x="171" y="339"/>
                      <a:pt x="171" y="339"/>
                    </a:cubicBezTo>
                    <a:cubicBezTo>
                      <a:pt x="171" y="338"/>
                      <a:pt x="172" y="336"/>
                      <a:pt x="172" y="335"/>
                    </a:cubicBezTo>
                    <a:cubicBezTo>
                      <a:pt x="172" y="336"/>
                      <a:pt x="173" y="336"/>
                      <a:pt x="173" y="337"/>
                    </a:cubicBezTo>
                    <a:cubicBezTo>
                      <a:pt x="173" y="338"/>
                      <a:pt x="172" y="340"/>
                      <a:pt x="172" y="341"/>
                    </a:cubicBezTo>
                    <a:moveTo>
                      <a:pt x="180" y="397"/>
                    </a:moveTo>
                    <a:cubicBezTo>
                      <a:pt x="180" y="394"/>
                      <a:pt x="179" y="391"/>
                      <a:pt x="178" y="388"/>
                    </a:cubicBezTo>
                    <a:cubicBezTo>
                      <a:pt x="178" y="387"/>
                      <a:pt x="178" y="386"/>
                      <a:pt x="179" y="383"/>
                    </a:cubicBezTo>
                    <a:cubicBezTo>
                      <a:pt x="179" y="381"/>
                      <a:pt x="180" y="376"/>
                      <a:pt x="181" y="375"/>
                    </a:cubicBezTo>
                    <a:cubicBezTo>
                      <a:pt x="184" y="373"/>
                      <a:pt x="185" y="374"/>
                      <a:pt x="182" y="367"/>
                    </a:cubicBezTo>
                    <a:cubicBezTo>
                      <a:pt x="177" y="353"/>
                      <a:pt x="177" y="352"/>
                      <a:pt x="185" y="341"/>
                    </a:cubicBezTo>
                    <a:cubicBezTo>
                      <a:pt x="185" y="340"/>
                      <a:pt x="186" y="340"/>
                      <a:pt x="187" y="339"/>
                    </a:cubicBezTo>
                    <a:cubicBezTo>
                      <a:pt x="188" y="338"/>
                      <a:pt x="187" y="330"/>
                      <a:pt x="188" y="330"/>
                    </a:cubicBezTo>
                    <a:cubicBezTo>
                      <a:pt x="189" y="330"/>
                      <a:pt x="190" y="331"/>
                      <a:pt x="191" y="334"/>
                    </a:cubicBezTo>
                    <a:cubicBezTo>
                      <a:pt x="195" y="341"/>
                      <a:pt x="190" y="343"/>
                      <a:pt x="189" y="345"/>
                    </a:cubicBezTo>
                    <a:cubicBezTo>
                      <a:pt x="185" y="355"/>
                      <a:pt x="185" y="355"/>
                      <a:pt x="190" y="365"/>
                    </a:cubicBezTo>
                    <a:cubicBezTo>
                      <a:pt x="193" y="371"/>
                      <a:pt x="192" y="374"/>
                      <a:pt x="189" y="379"/>
                    </a:cubicBezTo>
                    <a:cubicBezTo>
                      <a:pt x="187" y="382"/>
                      <a:pt x="186" y="387"/>
                      <a:pt x="184" y="391"/>
                    </a:cubicBezTo>
                    <a:cubicBezTo>
                      <a:pt x="183" y="393"/>
                      <a:pt x="182" y="395"/>
                      <a:pt x="180" y="397"/>
                    </a:cubicBezTo>
                    <a:moveTo>
                      <a:pt x="156" y="345"/>
                    </a:moveTo>
                    <a:cubicBezTo>
                      <a:pt x="155" y="343"/>
                      <a:pt x="154" y="341"/>
                      <a:pt x="154" y="338"/>
                    </a:cubicBezTo>
                    <a:cubicBezTo>
                      <a:pt x="154" y="334"/>
                      <a:pt x="154" y="329"/>
                      <a:pt x="157" y="329"/>
                    </a:cubicBezTo>
                    <a:cubicBezTo>
                      <a:pt x="157" y="329"/>
                      <a:pt x="157" y="329"/>
                      <a:pt x="157" y="329"/>
                    </a:cubicBezTo>
                    <a:cubicBezTo>
                      <a:pt x="158" y="330"/>
                      <a:pt x="159" y="330"/>
                      <a:pt x="161" y="331"/>
                    </a:cubicBezTo>
                    <a:cubicBezTo>
                      <a:pt x="159" y="337"/>
                      <a:pt x="157" y="341"/>
                      <a:pt x="156" y="345"/>
                    </a:cubicBezTo>
                    <a:moveTo>
                      <a:pt x="161" y="330"/>
                    </a:moveTo>
                    <a:cubicBezTo>
                      <a:pt x="161" y="328"/>
                      <a:pt x="160" y="326"/>
                      <a:pt x="160" y="324"/>
                    </a:cubicBezTo>
                    <a:cubicBezTo>
                      <a:pt x="160" y="319"/>
                      <a:pt x="161" y="318"/>
                      <a:pt x="162" y="318"/>
                    </a:cubicBezTo>
                    <a:cubicBezTo>
                      <a:pt x="163" y="318"/>
                      <a:pt x="164" y="318"/>
                      <a:pt x="164" y="319"/>
                    </a:cubicBezTo>
                    <a:cubicBezTo>
                      <a:pt x="166" y="319"/>
                      <a:pt x="168" y="321"/>
                      <a:pt x="168" y="323"/>
                    </a:cubicBezTo>
                    <a:cubicBezTo>
                      <a:pt x="168" y="329"/>
                      <a:pt x="167" y="330"/>
                      <a:pt x="165" y="330"/>
                    </a:cubicBezTo>
                    <a:cubicBezTo>
                      <a:pt x="165" y="330"/>
                      <a:pt x="164" y="330"/>
                      <a:pt x="164" y="330"/>
                    </a:cubicBezTo>
                    <a:cubicBezTo>
                      <a:pt x="164" y="330"/>
                      <a:pt x="163" y="330"/>
                      <a:pt x="163" y="330"/>
                    </a:cubicBezTo>
                    <a:cubicBezTo>
                      <a:pt x="162" y="330"/>
                      <a:pt x="162" y="330"/>
                      <a:pt x="161" y="330"/>
                    </a:cubicBezTo>
                    <a:cubicBezTo>
                      <a:pt x="161" y="330"/>
                      <a:pt x="161" y="330"/>
                      <a:pt x="161" y="330"/>
                    </a:cubicBezTo>
                    <a:moveTo>
                      <a:pt x="200" y="324"/>
                    </a:moveTo>
                    <a:cubicBezTo>
                      <a:pt x="200" y="324"/>
                      <a:pt x="200" y="324"/>
                      <a:pt x="200" y="324"/>
                    </a:cubicBezTo>
                    <a:cubicBezTo>
                      <a:pt x="198" y="323"/>
                      <a:pt x="197" y="321"/>
                      <a:pt x="196" y="318"/>
                    </a:cubicBezTo>
                    <a:cubicBezTo>
                      <a:pt x="196" y="318"/>
                      <a:pt x="198" y="313"/>
                      <a:pt x="198" y="313"/>
                    </a:cubicBezTo>
                    <a:cubicBezTo>
                      <a:pt x="198" y="313"/>
                      <a:pt x="198" y="313"/>
                      <a:pt x="198" y="313"/>
                    </a:cubicBezTo>
                    <a:cubicBezTo>
                      <a:pt x="200" y="313"/>
                      <a:pt x="201" y="315"/>
                      <a:pt x="203" y="318"/>
                    </a:cubicBezTo>
                    <a:cubicBezTo>
                      <a:pt x="201" y="321"/>
                      <a:pt x="200" y="324"/>
                      <a:pt x="200" y="324"/>
                    </a:cubicBezTo>
                    <a:moveTo>
                      <a:pt x="182" y="324"/>
                    </a:moveTo>
                    <a:cubicBezTo>
                      <a:pt x="182" y="324"/>
                      <a:pt x="182" y="324"/>
                      <a:pt x="182" y="324"/>
                    </a:cubicBezTo>
                    <a:cubicBezTo>
                      <a:pt x="181" y="323"/>
                      <a:pt x="180" y="319"/>
                      <a:pt x="179" y="317"/>
                    </a:cubicBezTo>
                    <a:cubicBezTo>
                      <a:pt x="181" y="315"/>
                      <a:pt x="182" y="314"/>
                      <a:pt x="184" y="313"/>
                    </a:cubicBezTo>
                    <a:cubicBezTo>
                      <a:pt x="184" y="313"/>
                      <a:pt x="184" y="313"/>
                      <a:pt x="184" y="313"/>
                    </a:cubicBezTo>
                    <a:cubicBezTo>
                      <a:pt x="184" y="313"/>
                      <a:pt x="184" y="314"/>
                      <a:pt x="185" y="316"/>
                    </a:cubicBezTo>
                    <a:cubicBezTo>
                      <a:pt x="184" y="321"/>
                      <a:pt x="183" y="324"/>
                      <a:pt x="182" y="324"/>
                    </a:cubicBezTo>
                    <a:moveTo>
                      <a:pt x="206" y="313"/>
                    </a:moveTo>
                    <a:cubicBezTo>
                      <a:pt x="205" y="311"/>
                      <a:pt x="202" y="307"/>
                      <a:pt x="203" y="306"/>
                    </a:cubicBezTo>
                    <a:cubicBezTo>
                      <a:pt x="203" y="302"/>
                      <a:pt x="205" y="299"/>
                      <a:pt x="208" y="291"/>
                    </a:cubicBezTo>
                    <a:cubicBezTo>
                      <a:pt x="209" y="296"/>
                      <a:pt x="210" y="300"/>
                      <a:pt x="209" y="301"/>
                    </a:cubicBezTo>
                    <a:cubicBezTo>
                      <a:pt x="209" y="305"/>
                      <a:pt x="207" y="309"/>
                      <a:pt x="206" y="313"/>
                    </a:cubicBezTo>
                    <a:moveTo>
                      <a:pt x="182" y="296"/>
                    </a:moveTo>
                    <a:cubicBezTo>
                      <a:pt x="179" y="296"/>
                      <a:pt x="180" y="290"/>
                      <a:pt x="180" y="286"/>
                    </a:cubicBezTo>
                    <a:cubicBezTo>
                      <a:pt x="180" y="283"/>
                      <a:pt x="182" y="280"/>
                      <a:pt x="183" y="280"/>
                    </a:cubicBezTo>
                    <a:cubicBezTo>
                      <a:pt x="183" y="279"/>
                      <a:pt x="184" y="279"/>
                      <a:pt x="184" y="279"/>
                    </a:cubicBezTo>
                    <a:cubicBezTo>
                      <a:pt x="185" y="279"/>
                      <a:pt x="185" y="280"/>
                      <a:pt x="185" y="280"/>
                    </a:cubicBezTo>
                    <a:cubicBezTo>
                      <a:pt x="185" y="292"/>
                      <a:pt x="183" y="296"/>
                      <a:pt x="182" y="296"/>
                    </a:cubicBezTo>
                    <a:cubicBezTo>
                      <a:pt x="182" y="296"/>
                      <a:pt x="182" y="296"/>
                      <a:pt x="182" y="296"/>
                    </a:cubicBezTo>
                    <a:moveTo>
                      <a:pt x="206" y="280"/>
                    </a:moveTo>
                    <a:cubicBezTo>
                      <a:pt x="206" y="276"/>
                      <a:pt x="205" y="273"/>
                      <a:pt x="205" y="270"/>
                    </a:cubicBezTo>
                    <a:cubicBezTo>
                      <a:pt x="205" y="267"/>
                      <a:pt x="206" y="265"/>
                      <a:pt x="206" y="263"/>
                    </a:cubicBezTo>
                    <a:cubicBezTo>
                      <a:pt x="207" y="266"/>
                      <a:pt x="209" y="269"/>
                      <a:pt x="209" y="273"/>
                    </a:cubicBezTo>
                    <a:cubicBezTo>
                      <a:pt x="209" y="275"/>
                      <a:pt x="207" y="277"/>
                      <a:pt x="206" y="280"/>
                    </a:cubicBezTo>
                    <a:moveTo>
                      <a:pt x="176" y="273"/>
                    </a:moveTo>
                    <a:cubicBezTo>
                      <a:pt x="176" y="273"/>
                      <a:pt x="176" y="273"/>
                      <a:pt x="176" y="273"/>
                    </a:cubicBezTo>
                    <a:cubicBezTo>
                      <a:pt x="174" y="272"/>
                      <a:pt x="173" y="271"/>
                      <a:pt x="172" y="269"/>
                    </a:cubicBezTo>
                    <a:cubicBezTo>
                      <a:pt x="171" y="268"/>
                      <a:pt x="173" y="265"/>
                      <a:pt x="173" y="262"/>
                    </a:cubicBezTo>
                    <a:cubicBezTo>
                      <a:pt x="174" y="265"/>
                      <a:pt x="176" y="267"/>
                      <a:pt x="177" y="270"/>
                    </a:cubicBezTo>
                    <a:cubicBezTo>
                      <a:pt x="176" y="271"/>
                      <a:pt x="176" y="273"/>
                      <a:pt x="176" y="273"/>
                    </a:cubicBezTo>
                    <a:moveTo>
                      <a:pt x="166" y="257"/>
                    </a:moveTo>
                    <a:cubicBezTo>
                      <a:pt x="166" y="257"/>
                      <a:pt x="166" y="257"/>
                      <a:pt x="166" y="256"/>
                    </a:cubicBezTo>
                    <a:cubicBezTo>
                      <a:pt x="164" y="255"/>
                      <a:pt x="164" y="251"/>
                      <a:pt x="163" y="248"/>
                    </a:cubicBezTo>
                    <a:cubicBezTo>
                      <a:pt x="163" y="248"/>
                      <a:pt x="165" y="247"/>
                      <a:pt x="165" y="246"/>
                    </a:cubicBezTo>
                    <a:cubicBezTo>
                      <a:pt x="166" y="249"/>
                      <a:pt x="168" y="252"/>
                      <a:pt x="169" y="254"/>
                    </a:cubicBezTo>
                    <a:cubicBezTo>
                      <a:pt x="168" y="255"/>
                      <a:pt x="166" y="257"/>
                      <a:pt x="166" y="257"/>
                    </a:cubicBezTo>
                    <a:moveTo>
                      <a:pt x="198" y="262"/>
                    </a:moveTo>
                    <a:cubicBezTo>
                      <a:pt x="197" y="259"/>
                      <a:pt x="195" y="256"/>
                      <a:pt x="195" y="253"/>
                    </a:cubicBezTo>
                    <a:cubicBezTo>
                      <a:pt x="195" y="250"/>
                      <a:pt x="197" y="247"/>
                      <a:pt x="198" y="244"/>
                    </a:cubicBezTo>
                    <a:cubicBezTo>
                      <a:pt x="200" y="249"/>
                      <a:pt x="202" y="252"/>
                      <a:pt x="202" y="254"/>
                    </a:cubicBezTo>
                    <a:cubicBezTo>
                      <a:pt x="202" y="257"/>
                      <a:pt x="200" y="260"/>
                      <a:pt x="198" y="262"/>
                    </a:cubicBezTo>
                    <a:moveTo>
                      <a:pt x="208" y="241"/>
                    </a:moveTo>
                    <a:cubicBezTo>
                      <a:pt x="208" y="241"/>
                      <a:pt x="207" y="241"/>
                      <a:pt x="207" y="240"/>
                    </a:cubicBezTo>
                    <a:cubicBezTo>
                      <a:pt x="206" y="238"/>
                      <a:pt x="206" y="235"/>
                      <a:pt x="206" y="232"/>
                    </a:cubicBezTo>
                    <a:cubicBezTo>
                      <a:pt x="205" y="232"/>
                      <a:pt x="207" y="231"/>
                      <a:pt x="207" y="230"/>
                    </a:cubicBezTo>
                    <a:cubicBezTo>
                      <a:pt x="208" y="233"/>
                      <a:pt x="209" y="236"/>
                      <a:pt x="210" y="238"/>
                    </a:cubicBezTo>
                    <a:cubicBezTo>
                      <a:pt x="210" y="239"/>
                      <a:pt x="208" y="241"/>
                      <a:pt x="208" y="241"/>
                    </a:cubicBezTo>
                    <a:moveTo>
                      <a:pt x="201" y="223"/>
                    </a:moveTo>
                    <a:cubicBezTo>
                      <a:pt x="201" y="223"/>
                      <a:pt x="201" y="223"/>
                      <a:pt x="201" y="223"/>
                    </a:cubicBezTo>
                    <a:cubicBezTo>
                      <a:pt x="200" y="222"/>
                      <a:pt x="198" y="221"/>
                      <a:pt x="197" y="219"/>
                    </a:cubicBezTo>
                    <a:cubicBezTo>
                      <a:pt x="197" y="218"/>
                      <a:pt x="198" y="215"/>
                      <a:pt x="199" y="212"/>
                    </a:cubicBezTo>
                    <a:cubicBezTo>
                      <a:pt x="200" y="215"/>
                      <a:pt x="201" y="217"/>
                      <a:pt x="203" y="220"/>
                    </a:cubicBezTo>
                    <a:cubicBezTo>
                      <a:pt x="202" y="221"/>
                      <a:pt x="202" y="223"/>
                      <a:pt x="201" y="223"/>
                    </a:cubicBezTo>
                    <a:moveTo>
                      <a:pt x="207" y="207"/>
                    </a:moveTo>
                    <a:cubicBezTo>
                      <a:pt x="207" y="206"/>
                      <a:pt x="206" y="205"/>
                      <a:pt x="206" y="203"/>
                    </a:cubicBezTo>
                    <a:cubicBezTo>
                      <a:pt x="206" y="203"/>
                      <a:pt x="207" y="202"/>
                      <a:pt x="207" y="201"/>
                    </a:cubicBezTo>
                    <a:cubicBezTo>
                      <a:pt x="207" y="203"/>
                      <a:pt x="208" y="204"/>
                      <a:pt x="208" y="205"/>
                    </a:cubicBezTo>
                    <a:cubicBezTo>
                      <a:pt x="208" y="206"/>
                      <a:pt x="207" y="206"/>
                      <a:pt x="207" y="207"/>
                    </a:cubicBezTo>
                    <a:moveTo>
                      <a:pt x="174" y="212"/>
                    </a:moveTo>
                    <a:cubicBezTo>
                      <a:pt x="173" y="212"/>
                      <a:pt x="171" y="210"/>
                      <a:pt x="168" y="209"/>
                    </a:cubicBezTo>
                    <a:cubicBezTo>
                      <a:pt x="171" y="203"/>
                      <a:pt x="172" y="199"/>
                      <a:pt x="174" y="195"/>
                    </a:cubicBezTo>
                    <a:cubicBezTo>
                      <a:pt x="175" y="199"/>
                      <a:pt x="177" y="202"/>
                      <a:pt x="178" y="205"/>
                    </a:cubicBezTo>
                    <a:cubicBezTo>
                      <a:pt x="178" y="207"/>
                      <a:pt x="176" y="211"/>
                      <a:pt x="175" y="212"/>
                    </a:cubicBezTo>
                    <a:cubicBezTo>
                      <a:pt x="175" y="212"/>
                      <a:pt x="174" y="212"/>
                      <a:pt x="174" y="212"/>
                    </a:cubicBezTo>
                    <a:moveTo>
                      <a:pt x="166" y="190"/>
                    </a:moveTo>
                    <a:cubicBezTo>
                      <a:pt x="165" y="188"/>
                      <a:pt x="165" y="187"/>
                      <a:pt x="165" y="186"/>
                    </a:cubicBezTo>
                    <a:cubicBezTo>
                      <a:pt x="165" y="185"/>
                      <a:pt x="165" y="185"/>
                      <a:pt x="166" y="184"/>
                    </a:cubicBezTo>
                    <a:cubicBezTo>
                      <a:pt x="166" y="185"/>
                      <a:pt x="166" y="186"/>
                      <a:pt x="166" y="188"/>
                    </a:cubicBezTo>
                    <a:cubicBezTo>
                      <a:pt x="166" y="188"/>
                      <a:pt x="166" y="189"/>
                      <a:pt x="166" y="190"/>
                    </a:cubicBezTo>
                    <a:moveTo>
                      <a:pt x="207" y="179"/>
                    </a:moveTo>
                    <a:cubicBezTo>
                      <a:pt x="207" y="176"/>
                      <a:pt x="206" y="173"/>
                      <a:pt x="206" y="169"/>
                    </a:cubicBezTo>
                    <a:cubicBezTo>
                      <a:pt x="206" y="167"/>
                      <a:pt x="207" y="164"/>
                      <a:pt x="208" y="162"/>
                    </a:cubicBezTo>
                    <a:cubicBezTo>
                      <a:pt x="209" y="166"/>
                      <a:pt x="210" y="169"/>
                      <a:pt x="211" y="172"/>
                    </a:cubicBezTo>
                    <a:cubicBezTo>
                      <a:pt x="211" y="174"/>
                      <a:pt x="208" y="177"/>
                      <a:pt x="207" y="179"/>
                    </a:cubicBezTo>
                    <a:moveTo>
                      <a:pt x="160" y="173"/>
                    </a:moveTo>
                    <a:cubicBezTo>
                      <a:pt x="160" y="173"/>
                      <a:pt x="160" y="173"/>
                      <a:pt x="160" y="173"/>
                    </a:cubicBezTo>
                    <a:cubicBezTo>
                      <a:pt x="159" y="171"/>
                      <a:pt x="157" y="170"/>
                      <a:pt x="156" y="168"/>
                    </a:cubicBezTo>
                    <a:cubicBezTo>
                      <a:pt x="156" y="167"/>
                      <a:pt x="157" y="164"/>
                      <a:pt x="157" y="161"/>
                    </a:cubicBezTo>
                    <a:cubicBezTo>
                      <a:pt x="159" y="164"/>
                      <a:pt x="160" y="167"/>
                      <a:pt x="161" y="169"/>
                    </a:cubicBezTo>
                    <a:cubicBezTo>
                      <a:pt x="161" y="170"/>
                      <a:pt x="160" y="173"/>
                      <a:pt x="160" y="173"/>
                    </a:cubicBezTo>
                    <a:moveTo>
                      <a:pt x="174" y="161"/>
                    </a:moveTo>
                    <a:cubicBezTo>
                      <a:pt x="175" y="161"/>
                      <a:pt x="176" y="160"/>
                      <a:pt x="176" y="158"/>
                    </a:cubicBezTo>
                    <a:cubicBezTo>
                      <a:pt x="178" y="154"/>
                      <a:pt x="181" y="152"/>
                      <a:pt x="183" y="151"/>
                    </a:cubicBezTo>
                    <a:cubicBezTo>
                      <a:pt x="183" y="151"/>
                      <a:pt x="183" y="151"/>
                      <a:pt x="184" y="151"/>
                    </a:cubicBezTo>
                    <a:cubicBezTo>
                      <a:pt x="184" y="151"/>
                      <a:pt x="186" y="152"/>
                      <a:pt x="187" y="153"/>
                    </a:cubicBezTo>
                    <a:cubicBezTo>
                      <a:pt x="186" y="154"/>
                      <a:pt x="185" y="155"/>
                      <a:pt x="184" y="156"/>
                    </a:cubicBezTo>
                    <a:cubicBezTo>
                      <a:pt x="180" y="162"/>
                      <a:pt x="179" y="170"/>
                      <a:pt x="181" y="179"/>
                    </a:cubicBezTo>
                    <a:cubicBezTo>
                      <a:pt x="181" y="179"/>
                      <a:pt x="181" y="180"/>
                      <a:pt x="182" y="180"/>
                    </a:cubicBezTo>
                    <a:cubicBezTo>
                      <a:pt x="182" y="180"/>
                      <a:pt x="183" y="179"/>
                      <a:pt x="184" y="179"/>
                    </a:cubicBezTo>
                    <a:cubicBezTo>
                      <a:pt x="184" y="179"/>
                      <a:pt x="184" y="179"/>
                      <a:pt x="184" y="179"/>
                    </a:cubicBezTo>
                    <a:cubicBezTo>
                      <a:pt x="187" y="179"/>
                      <a:pt x="187" y="184"/>
                      <a:pt x="186" y="188"/>
                    </a:cubicBezTo>
                    <a:cubicBezTo>
                      <a:pt x="186" y="191"/>
                      <a:pt x="185" y="195"/>
                      <a:pt x="184" y="195"/>
                    </a:cubicBezTo>
                    <a:cubicBezTo>
                      <a:pt x="184" y="195"/>
                      <a:pt x="184" y="195"/>
                      <a:pt x="183" y="195"/>
                    </a:cubicBezTo>
                    <a:cubicBezTo>
                      <a:pt x="180" y="195"/>
                      <a:pt x="181" y="188"/>
                      <a:pt x="181" y="181"/>
                    </a:cubicBezTo>
                    <a:cubicBezTo>
                      <a:pt x="180" y="179"/>
                      <a:pt x="178" y="178"/>
                      <a:pt x="177" y="178"/>
                    </a:cubicBezTo>
                    <a:cubicBezTo>
                      <a:pt x="176" y="178"/>
                      <a:pt x="176" y="178"/>
                      <a:pt x="176" y="179"/>
                    </a:cubicBezTo>
                    <a:cubicBezTo>
                      <a:pt x="175" y="179"/>
                      <a:pt x="174" y="179"/>
                      <a:pt x="174" y="179"/>
                    </a:cubicBezTo>
                    <a:cubicBezTo>
                      <a:pt x="170" y="179"/>
                      <a:pt x="169" y="175"/>
                      <a:pt x="170" y="167"/>
                    </a:cubicBezTo>
                    <a:cubicBezTo>
                      <a:pt x="170" y="163"/>
                      <a:pt x="170" y="160"/>
                      <a:pt x="170" y="157"/>
                    </a:cubicBezTo>
                    <a:cubicBezTo>
                      <a:pt x="171" y="157"/>
                      <a:pt x="172" y="158"/>
                      <a:pt x="172" y="159"/>
                    </a:cubicBezTo>
                    <a:cubicBezTo>
                      <a:pt x="173" y="160"/>
                      <a:pt x="174" y="161"/>
                      <a:pt x="174" y="161"/>
                    </a:cubicBezTo>
                    <a:moveTo>
                      <a:pt x="169" y="156"/>
                    </a:moveTo>
                    <a:cubicBezTo>
                      <a:pt x="166" y="155"/>
                      <a:pt x="165" y="154"/>
                      <a:pt x="165" y="153"/>
                    </a:cubicBezTo>
                    <a:cubicBezTo>
                      <a:pt x="166" y="152"/>
                      <a:pt x="167" y="151"/>
                      <a:pt x="168" y="151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69" y="151"/>
                      <a:pt x="169" y="152"/>
                      <a:pt x="170" y="153"/>
                    </a:cubicBezTo>
                    <a:cubicBezTo>
                      <a:pt x="170" y="154"/>
                      <a:pt x="169" y="155"/>
                      <a:pt x="169" y="156"/>
                    </a:cubicBezTo>
                    <a:moveTo>
                      <a:pt x="195" y="162"/>
                    </a:moveTo>
                    <a:cubicBezTo>
                      <a:pt x="195" y="162"/>
                      <a:pt x="195" y="162"/>
                      <a:pt x="195" y="162"/>
                    </a:cubicBezTo>
                    <a:cubicBezTo>
                      <a:pt x="196" y="161"/>
                      <a:pt x="196" y="161"/>
                      <a:pt x="196" y="160"/>
                    </a:cubicBezTo>
                    <a:cubicBezTo>
                      <a:pt x="196" y="159"/>
                      <a:pt x="196" y="158"/>
                      <a:pt x="196" y="157"/>
                    </a:cubicBezTo>
                    <a:cubicBezTo>
                      <a:pt x="198" y="155"/>
                      <a:pt x="199" y="152"/>
                      <a:pt x="201" y="150"/>
                    </a:cubicBezTo>
                    <a:cubicBezTo>
                      <a:pt x="200" y="152"/>
                      <a:pt x="200" y="155"/>
                      <a:pt x="199" y="157"/>
                    </a:cubicBezTo>
                    <a:cubicBezTo>
                      <a:pt x="201" y="154"/>
                      <a:pt x="203" y="153"/>
                      <a:pt x="203" y="153"/>
                    </a:cubicBezTo>
                    <a:cubicBezTo>
                      <a:pt x="203" y="153"/>
                      <a:pt x="203" y="153"/>
                      <a:pt x="203" y="153"/>
                    </a:cubicBezTo>
                    <a:cubicBezTo>
                      <a:pt x="204" y="156"/>
                      <a:pt x="203" y="160"/>
                      <a:pt x="203" y="160"/>
                    </a:cubicBezTo>
                    <a:cubicBezTo>
                      <a:pt x="201" y="161"/>
                      <a:pt x="199" y="161"/>
                      <a:pt x="198" y="162"/>
                    </a:cubicBezTo>
                    <a:cubicBezTo>
                      <a:pt x="195" y="172"/>
                      <a:pt x="194" y="179"/>
                      <a:pt x="199" y="179"/>
                    </a:cubicBezTo>
                    <a:cubicBezTo>
                      <a:pt x="199" y="179"/>
                      <a:pt x="199" y="179"/>
                      <a:pt x="200" y="179"/>
                    </a:cubicBezTo>
                    <a:cubicBezTo>
                      <a:pt x="200" y="179"/>
                      <a:pt x="200" y="179"/>
                      <a:pt x="201" y="179"/>
                    </a:cubicBezTo>
                    <a:cubicBezTo>
                      <a:pt x="203" y="179"/>
                      <a:pt x="203" y="183"/>
                      <a:pt x="203" y="188"/>
                    </a:cubicBezTo>
                    <a:cubicBezTo>
                      <a:pt x="203" y="192"/>
                      <a:pt x="203" y="191"/>
                      <a:pt x="199" y="196"/>
                    </a:cubicBezTo>
                    <a:cubicBezTo>
                      <a:pt x="196" y="201"/>
                      <a:pt x="192" y="208"/>
                      <a:pt x="189" y="215"/>
                    </a:cubicBezTo>
                    <a:cubicBezTo>
                      <a:pt x="188" y="219"/>
                      <a:pt x="190" y="227"/>
                      <a:pt x="192" y="232"/>
                    </a:cubicBezTo>
                    <a:cubicBezTo>
                      <a:pt x="193" y="235"/>
                      <a:pt x="195" y="238"/>
                      <a:pt x="192" y="242"/>
                    </a:cubicBezTo>
                    <a:cubicBezTo>
                      <a:pt x="187" y="248"/>
                      <a:pt x="188" y="255"/>
                      <a:pt x="191" y="262"/>
                    </a:cubicBezTo>
                    <a:cubicBezTo>
                      <a:pt x="193" y="266"/>
                      <a:pt x="194" y="270"/>
                      <a:pt x="196" y="275"/>
                    </a:cubicBezTo>
                    <a:cubicBezTo>
                      <a:pt x="196" y="277"/>
                      <a:pt x="197" y="278"/>
                      <a:pt x="198" y="278"/>
                    </a:cubicBezTo>
                    <a:cubicBezTo>
                      <a:pt x="199" y="278"/>
                      <a:pt x="200" y="277"/>
                      <a:pt x="201" y="274"/>
                    </a:cubicBezTo>
                    <a:cubicBezTo>
                      <a:pt x="201" y="279"/>
                      <a:pt x="202" y="284"/>
                      <a:pt x="202" y="289"/>
                    </a:cubicBezTo>
                    <a:cubicBezTo>
                      <a:pt x="202" y="294"/>
                      <a:pt x="201" y="296"/>
                      <a:pt x="199" y="296"/>
                    </a:cubicBezTo>
                    <a:cubicBezTo>
                      <a:pt x="199" y="296"/>
                      <a:pt x="198" y="296"/>
                      <a:pt x="198" y="296"/>
                    </a:cubicBezTo>
                    <a:cubicBezTo>
                      <a:pt x="198" y="296"/>
                      <a:pt x="197" y="296"/>
                      <a:pt x="197" y="296"/>
                    </a:cubicBezTo>
                    <a:cubicBezTo>
                      <a:pt x="195" y="296"/>
                      <a:pt x="193" y="298"/>
                      <a:pt x="194" y="303"/>
                    </a:cubicBezTo>
                    <a:cubicBezTo>
                      <a:pt x="194" y="312"/>
                      <a:pt x="192" y="313"/>
                      <a:pt x="190" y="313"/>
                    </a:cubicBezTo>
                    <a:cubicBezTo>
                      <a:pt x="190" y="313"/>
                      <a:pt x="189" y="313"/>
                      <a:pt x="188" y="313"/>
                    </a:cubicBezTo>
                    <a:cubicBezTo>
                      <a:pt x="188" y="313"/>
                      <a:pt x="187" y="313"/>
                      <a:pt x="186" y="313"/>
                    </a:cubicBezTo>
                    <a:cubicBezTo>
                      <a:pt x="186" y="313"/>
                      <a:pt x="186" y="313"/>
                      <a:pt x="185" y="313"/>
                    </a:cubicBezTo>
                    <a:cubicBezTo>
                      <a:pt x="185" y="303"/>
                      <a:pt x="188" y="299"/>
                      <a:pt x="190" y="295"/>
                    </a:cubicBezTo>
                    <a:cubicBezTo>
                      <a:pt x="194" y="286"/>
                      <a:pt x="194" y="285"/>
                      <a:pt x="187" y="279"/>
                    </a:cubicBezTo>
                    <a:cubicBezTo>
                      <a:pt x="187" y="279"/>
                      <a:pt x="186" y="279"/>
                      <a:pt x="186" y="279"/>
                    </a:cubicBezTo>
                    <a:cubicBezTo>
                      <a:pt x="186" y="279"/>
                      <a:pt x="186" y="279"/>
                      <a:pt x="186" y="279"/>
                    </a:cubicBezTo>
                    <a:cubicBezTo>
                      <a:pt x="186" y="279"/>
                      <a:pt x="186" y="279"/>
                      <a:pt x="186" y="279"/>
                    </a:cubicBezTo>
                    <a:cubicBezTo>
                      <a:pt x="185" y="271"/>
                      <a:pt x="184" y="268"/>
                      <a:pt x="183" y="265"/>
                    </a:cubicBezTo>
                    <a:cubicBezTo>
                      <a:pt x="181" y="261"/>
                      <a:pt x="176" y="257"/>
                      <a:pt x="180" y="248"/>
                    </a:cubicBezTo>
                    <a:cubicBezTo>
                      <a:pt x="178" y="247"/>
                      <a:pt x="177" y="246"/>
                      <a:pt x="175" y="246"/>
                    </a:cubicBezTo>
                    <a:cubicBezTo>
                      <a:pt x="175" y="246"/>
                      <a:pt x="175" y="246"/>
                      <a:pt x="175" y="246"/>
                    </a:cubicBezTo>
                    <a:cubicBezTo>
                      <a:pt x="174" y="246"/>
                      <a:pt x="174" y="246"/>
                      <a:pt x="173" y="246"/>
                    </a:cubicBezTo>
                    <a:cubicBezTo>
                      <a:pt x="171" y="246"/>
                      <a:pt x="169" y="244"/>
                      <a:pt x="169" y="236"/>
                    </a:cubicBezTo>
                    <a:cubicBezTo>
                      <a:pt x="169" y="229"/>
                      <a:pt x="169" y="227"/>
                      <a:pt x="171" y="227"/>
                    </a:cubicBezTo>
                    <a:cubicBezTo>
                      <a:pt x="172" y="227"/>
                      <a:pt x="174" y="228"/>
                      <a:pt x="176" y="229"/>
                    </a:cubicBezTo>
                    <a:cubicBezTo>
                      <a:pt x="176" y="229"/>
                      <a:pt x="177" y="229"/>
                      <a:pt x="177" y="229"/>
                    </a:cubicBezTo>
                    <a:cubicBezTo>
                      <a:pt x="177" y="229"/>
                      <a:pt x="177" y="229"/>
                      <a:pt x="177" y="229"/>
                    </a:cubicBezTo>
                    <a:cubicBezTo>
                      <a:pt x="177" y="229"/>
                      <a:pt x="177" y="229"/>
                      <a:pt x="178" y="229"/>
                    </a:cubicBezTo>
                    <a:cubicBezTo>
                      <a:pt x="178" y="218"/>
                      <a:pt x="180" y="210"/>
                      <a:pt x="185" y="205"/>
                    </a:cubicBezTo>
                    <a:cubicBezTo>
                      <a:pt x="188" y="203"/>
                      <a:pt x="189" y="198"/>
                      <a:pt x="191" y="194"/>
                    </a:cubicBezTo>
                    <a:cubicBezTo>
                      <a:pt x="194" y="189"/>
                      <a:pt x="195" y="186"/>
                      <a:pt x="192" y="180"/>
                    </a:cubicBezTo>
                    <a:cubicBezTo>
                      <a:pt x="190" y="178"/>
                      <a:pt x="190" y="173"/>
                      <a:pt x="190" y="169"/>
                    </a:cubicBezTo>
                    <a:cubicBezTo>
                      <a:pt x="189" y="163"/>
                      <a:pt x="191" y="162"/>
                      <a:pt x="192" y="162"/>
                    </a:cubicBezTo>
                    <a:cubicBezTo>
                      <a:pt x="193" y="162"/>
                      <a:pt x="193" y="162"/>
                      <a:pt x="194" y="162"/>
                    </a:cubicBezTo>
                    <a:cubicBezTo>
                      <a:pt x="194" y="162"/>
                      <a:pt x="194" y="162"/>
                      <a:pt x="195" y="162"/>
                    </a:cubicBezTo>
                    <a:moveTo>
                      <a:pt x="191" y="139"/>
                    </a:moveTo>
                    <a:cubicBezTo>
                      <a:pt x="191" y="139"/>
                      <a:pt x="190" y="138"/>
                      <a:pt x="190" y="138"/>
                    </a:cubicBezTo>
                    <a:cubicBezTo>
                      <a:pt x="191" y="136"/>
                      <a:pt x="191" y="135"/>
                      <a:pt x="191" y="134"/>
                    </a:cubicBezTo>
                    <a:cubicBezTo>
                      <a:pt x="192" y="136"/>
                      <a:pt x="192" y="136"/>
                      <a:pt x="192" y="136"/>
                    </a:cubicBezTo>
                    <a:cubicBezTo>
                      <a:pt x="192" y="137"/>
                      <a:pt x="192" y="138"/>
                      <a:pt x="191" y="139"/>
                    </a:cubicBezTo>
                    <a:moveTo>
                      <a:pt x="175" y="143"/>
                    </a:moveTo>
                    <a:cubicBezTo>
                      <a:pt x="175" y="143"/>
                      <a:pt x="175" y="143"/>
                      <a:pt x="175" y="143"/>
                    </a:cubicBezTo>
                    <a:cubicBezTo>
                      <a:pt x="173" y="142"/>
                      <a:pt x="172" y="139"/>
                      <a:pt x="171" y="136"/>
                    </a:cubicBezTo>
                    <a:cubicBezTo>
                      <a:pt x="170" y="135"/>
                      <a:pt x="172" y="132"/>
                      <a:pt x="173" y="129"/>
                    </a:cubicBezTo>
                    <a:cubicBezTo>
                      <a:pt x="178" y="140"/>
                      <a:pt x="177" y="143"/>
                      <a:pt x="175" y="143"/>
                    </a:cubicBezTo>
                    <a:moveTo>
                      <a:pt x="173" y="128"/>
                    </a:moveTo>
                    <a:cubicBezTo>
                      <a:pt x="173" y="128"/>
                      <a:pt x="173" y="128"/>
                      <a:pt x="173" y="128"/>
                    </a:cubicBezTo>
                    <a:cubicBezTo>
                      <a:pt x="171" y="126"/>
                      <a:pt x="171" y="125"/>
                      <a:pt x="171" y="125"/>
                    </a:cubicBezTo>
                    <a:cubicBezTo>
                      <a:pt x="171" y="124"/>
                      <a:pt x="172" y="124"/>
                      <a:pt x="172" y="124"/>
                    </a:cubicBezTo>
                    <a:cubicBezTo>
                      <a:pt x="172" y="124"/>
                      <a:pt x="172" y="124"/>
                      <a:pt x="172" y="124"/>
                    </a:cubicBezTo>
                    <a:cubicBezTo>
                      <a:pt x="173" y="125"/>
                      <a:pt x="173" y="127"/>
                      <a:pt x="173" y="128"/>
                    </a:cubicBezTo>
                    <a:cubicBezTo>
                      <a:pt x="173" y="128"/>
                      <a:pt x="173" y="128"/>
                      <a:pt x="173" y="128"/>
                    </a:cubicBezTo>
                    <a:cubicBezTo>
                      <a:pt x="175" y="130"/>
                      <a:pt x="177" y="133"/>
                      <a:pt x="180" y="138"/>
                    </a:cubicBezTo>
                    <a:cubicBezTo>
                      <a:pt x="177" y="133"/>
                      <a:pt x="174" y="130"/>
                      <a:pt x="173" y="128"/>
                    </a:cubicBezTo>
                    <a:cubicBezTo>
                      <a:pt x="173" y="128"/>
                      <a:pt x="173" y="128"/>
                      <a:pt x="173" y="128"/>
                    </a:cubicBezTo>
                    <a:moveTo>
                      <a:pt x="200" y="123"/>
                    </a:moveTo>
                    <a:cubicBezTo>
                      <a:pt x="200" y="122"/>
                      <a:pt x="199" y="120"/>
                      <a:pt x="199" y="119"/>
                    </a:cubicBezTo>
                    <a:cubicBezTo>
                      <a:pt x="200" y="117"/>
                      <a:pt x="200" y="117"/>
                      <a:pt x="200" y="117"/>
                    </a:cubicBezTo>
                    <a:cubicBezTo>
                      <a:pt x="200" y="118"/>
                      <a:pt x="201" y="120"/>
                      <a:pt x="201" y="121"/>
                    </a:cubicBezTo>
                    <a:cubicBezTo>
                      <a:pt x="201" y="121"/>
                      <a:pt x="200" y="122"/>
                      <a:pt x="200" y="123"/>
                    </a:cubicBezTo>
                    <a:moveTo>
                      <a:pt x="166" y="122"/>
                    </a:moveTo>
                    <a:cubicBezTo>
                      <a:pt x="166" y="122"/>
                      <a:pt x="165" y="121"/>
                      <a:pt x="165" y="121"/>
                    </a:cubicBezTo>
                    <a:cubicBezTo>
                      <a:pt x="166" y="119"/>
                      <a:pt x="166" y="118"/>
                      <a:pt x="166" y="117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20"/>
                      <a:pt x="167" y="121"/>
                      <a:pt x="166" y="122"/>
                    </a:cubicBezTo>
                    <a:moveTo>
                      <a:pt x="180" y="127"/>
                    </a:moveTo>
                    <a:cubicBezTo>
                      <a:pt x="179" y="127"/>
                      <a:pt x="179" y="125"/>
                      <a:pt x="179" y="121"/>
                    </a:cubicBezTo>
                    <a:cubicBezTo>
                      <a:pt x="179" y="117"/>
                      <a:pt x="180" y="112"/>
                      <a:pt x="176" y="111"/>
                    </a:cubicBezTo>
                    <a:cubicBezTo>
                      <a:pt x="175" y="111"/>
                      <a:pt x="173" y="110"/>
                      <a:pt x="171" y="109"/>
                    </a:cubicBezTo>
                    <a:cubicBezTo>
                      <a:pt x="172" y="106"/>
                      <a:pt x="173" y="102"/>
                      <a:pt x="174" y="98"/>
                    </a:cubicBezTo>
                    <a:cubicBezTo>
                      <a:pt x="174" y="98"/>
                      <a:pt x="175" y="97"/>
                      <a:pt x="176" y="97"/>
                    </a:cubicBezTo>
                    <a:cubicBezTo>
                      <a:pt x="176" y="97"/>
                      <a:pt x="176" y="97"/>
                      <a:pt x="176" y="97"/>
                    </a:cubicBezTo>
                    <a:cubicBezTo>
                      <a:pt x="179" y="104"/>
                      <a:pt x="182" y="112"/>
                      <a:pt x="185" y="120"/>
                    </a:cubicBezTo>
                    <a:cubicBezTo>
                      <a:pt x="183" y="122"/>
                      <a:pt x="182" y="124"/>
                      <a:pt x="181" y="126"/>
                    </a:cubicBezTo>
                    <a:cubicBezTo>
                      <a:pt x="181" y="126"/>
                      <a:pt x="180" y="127"/>
                      <a:pt x="180" y="127"/>
                    </a:cubicBezTo>
                    <a:moveTo>
                      <a:pt x="168" y="89"/>
                    </a:moveTo>
                    <a:cubicBezTo>
                      <a:pt x="167" y="89"/>
                      <a:pt x="166" y="87"/>
                      <a:pt x="166" y="87"/>
                    </a:cubicBezTo>
                    <a:cubicBezTo>
                      <a:pt x="166" y="85"/>
                      <a:pt x="167" y="83"/>
                      <a:pt x="167" y="82"/>
                    </a:cubicBezTo>
                    <a:cubicBezTo>
                      <a:pt x="169" y="84"/>
                      <a:pt x="170" y="84"/>
                      <a:pt x="170" y="85"/>
                    </a:cubicBezTo>
                    <a:cubicBezTo>
                      <a:pt x="170" y="86"/>
                      <a:pt x="169" y="88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moveTo>
                      <a:pt x="179" y="72"/>
                    </a:moveTo>
                    <a:cubicBezTo>
                      <a:pt x="177" y="72"/>
                      <a:pt x="176" y="71"/>
                      <a:pt x="175" y="71"/>
                    </a:cubicBezTo>
                    <a:cubicBezTo>
                      <a:pt x="175" y="71"/>
                      <a:pt x="175" y="70"/>
                      <a:pt x="175" y="69"/>
                    </a:cubicBezTo>
                    <a:cubicBezTo>
                      <a:pt x="175" y="68"/>
                      <a:pt x="175" y="68"/>
                      <a:pt x="175" y="68"/>
                    </a:cubicBezTo>
                    <a:cubicBezTo>
                      <a:pt x="175" y="67"/>
                      <a:pt x="176" y="67"/>
                      <a:pt x="177" y="67"/>
                    </a:cubicBezTo>
                    <a:cubicBezTo>
                      <a:pt x="177" y="67"/>
                      <a:pt x="178" y="67"/>
                      <a:pt x="179" y="68"/>
                    </a:cubicBezTo>
                    <a:cubicBezTo>
                      <a:pt x="179" y="68"/>
                      <a:pt x="179" y="70"/>
                      <a:pt x="179" y="72"/>
                    </a:cubicBezTo>
                    <a:moveTo>
                      <a:pt x="187" y="22"/>
                    </a:moveTo>
                    <a:cubicBezTo>
                      <a:pt x="186" y="21"/>
                      <a:pt x="184" y="21"/>
                      <a:pt x="183" y="20"/>
                    </a:cubicBezTo>
                    <a:cubicBezTo>
                      <a:pt x="184" y="19"/>
                      <a:pt x="184" y="16"/>
                      <a:pt x="184" y="16"/>
                    </a:cubicBezTo>
                    <a:cubicBezTo>
                      <a:pt x="184" y="16"/>
                      <a:pt x="185" y="16"/>
                      <a:pt x="185" y="16"/>
                    </a:cubicBezTo>
                    <a:cubicBezTo>
                      <a:pt x="186" y="16"/>
                      <a:pt x="187" y="17"/>
                      <a:pt x="188" y="17"/>
                    </a:cubicBezTo>
                    <a:cubicBezTo>
                      <a:pt x="188" y="19"/>
                      <a:pt x="187" y="22"/>
                      <a:pt x="187" y="22"/>
                    </a:cubicBezTo>
                    <a:cubicBezTo>
                      <a:pt x="187" y="22"/>
                      <a:pt x="187" y="22"/>
                      <a:pt x="187" y="22"/>
                    </a:cubicBezTo>
                    <a:moveTo>
                      <a:pt x="201" y="27"/>
                    </a:moveTo>
                    <a:cubicBezTo>
                      <a:pt x="200" y="27"/>
                      <a:pt x="198" y="22"/>
                      <a:pt x="197" y="20"/>
                    </a:cubicBezTo>
                    <a:cubicBezTo>
                      <a:pt x="198" y="18"/>
                      <a:pt x="199" y="17"/>
                      <a:pt x="201" y="15"/>
                    </a:cubicBezTo>
                    <a:cubicBezTo>
                      <a:pt x="203" y="17"/>
                      <a:pt x="204" y="18"/>
                      <a:pt x="205" y="20"/>
                    </a:cubicBezTo>
                    <a:cubicBezTo>
                      <a:pt x="204" y="22"/>
                      <a:pt x="202" y="27"/>
                      <a:pt x="201" y="27"/>
                    </a:cubicBezTo>
                    <a:cubicBezTo>
                      <a:pt x="201" y="27"/>
                      <a:pt x="201" y="27"/>
                      <a:pt x="201" y="27"/>
                    </a:cubicBezTo>
                    <a:moveTo>
                      <a:pt x="216" y="0"/>
                    </a:moveTo>
                    <a:cubicBezTo>
                      <a:pt x="214" y="0"/>
                      <a:pt x="214" y="0"/>
                      <a:pt x="214" y="0"/>
                    </a:cubicBezTo>
                    <a:cubicBezTo>
                      <a:pt x="212" y="4"/>
                      <a:pt x="211" y="7"/>
                      <a:pt x="209" y="11"/>
                    </a:cubicBezTo>
                    <a:cubicBezTo>
                      <a:pt x="208" y="8"/>
                      <a:pt x="207" y="6"/>
                      <a:pt x="206" y="3"/>
                    </a:cubicBezTo>
                    <a:cubicBezTo>
                      <a:pt x="207" y="2"/>
                      <a:pt x="207" y="1"/>
                      <a:pt x="208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1"/>
                      <a:pt x="196" y="1"/>
                      <a:pt x="197" y="1"/>
                    </a:cubicBezTo>
                    <a:cubicBezTo>
                      <a:pt x="196" y="3"/>
                      <a:pt x="195" y="4"/>
                      <a:pt x="194" y="5"/>
                    </a:cubicBezTo>
                    <a:cubicBezTo>
                      <a:pt x="194" y="5"/>
                      <a:pt x="194" y="5"/>
                      <a:pt x="194" y="5"/>
                    </a:cubicBezTo>
                    <a:cubicBezTo>
                      <a:pt x="194" y="5"/>
                      <a:pt x="194" y="5"/>
                      <a:pt x="194" y="5"/>
                    </a:cubicBezTo>
                    <a:cubicBezTo>
                      <a:pt x="193" y="5"/>
                      <a:pt x="193" y="4"/>
                      <a:pt x="192" y="3"/>
                    </a:cubicBezTo>
                    <a:cubicBezTo>
                      <a:pt x="192" y="2"/>
                      <a:pt x="192" y="1"/>
                      <a:pt x="193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9" y="1"/>
                      <a:pt x="179" y="1"/>
                      <a:pt x="180" y="2"/>
                    </a:cubicBezTo>
                    <a:cubicBezTo>
                      <a:pt x="179" y="3"/>
                      <a:pt x="179" y="5"/>
                      <a:pt x="179" y="5"/>
                    </a:cubicBezTo>
                    <a:cubicBezTo>
                      <a:pt x="179" y="5"/>
                      <a:pt x="179" y="5"/>
                      <a:pt x="179" y="5"/>
                    </a:cubicBezTo>
                    <a:cubicBezTo>
                      <a:pt x="177" y="4"/>
                      <a:pt x="176" y="3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5"/>
                      <a:pt x="172" y="10"/>
                      <a:pt x="172" y="15"/>
                    </a:cubicBezTo>
                    <a:cubicBezTo>
                      <a:pt x="172" y="20"/>
                      <a:pt x="170" y="22"/>
                      <a:pt x="169" y="22"/>
                    </a:cubicBezTo>
                    <a:cubicBezTo>
                      <a:pt x="168" y="22"/>
                      <a:pt x="168" y="22"/>
                      <a:pt x="167" y="21"/>
                    </a:cubicBezTo>
                    <a:cubicBezTo>
                      <a:pt x="165" y="17"/>
                      <a:pt x="163" y="16"/>
                      <a:pt x="161" y="16"/>
                    </a:cubicBezTo>
                    <a:cubicBezTo>
                      <a:pt x="160" y="16"/>
                      <a:pt x="158" y="16"/>
                      <a:pt x="157" y="16"/>
                    </a:cubicBezTo>
                    <a:cubicBezTo>
                      <a:pt x="154" y="16"/>
                      <a:pt x="155" y="23"/>
                      <a:pt x="155" y="27"/>
                    </a:cubicBezTo>
                    <a:cubicBezTo>
                      <a:pt x="157" y="28"/>
                      <a:pt x="159" y="29"/>
                      <a:pt x="161" y="31"/>
                    </a:cubicBezTo>
                    <a:cubicBezTo>
                      <a:pt x="162" y="32"/>
                      <a:pt x="162" y="34"/>
                      <a:pt x="164" y="38"/>
                    </a:cubicBezTo>
                    <a:cubicBezTo>
                      <a:pt x="162" y="36"/>
                      <a:pt x="159" y="35"/>
                      <a:pt x="158" y="33"/>
                    </a:cubicBezTo>
                    <a:cubicBezTo>
                      <a:pt x="159" y="37"/>
                      <a:pt x="159" y="38"/>
                      <a:pt x="158" y="38"/>
                    </a:cubicBezTo>
                    <a:cubicBezTo>
                      <a:pt x="157" y="38"/>
                      <a:pt x="157" y="38"/>
                      <a:pt x="157" y="38"/>
                    </a:cubicBezTo>
                    <a:cubicBezTo>
                      <a:pt x="156" y="37"/>
                      <a:pt x="155" y="34"/>
                      <a:pt x="155" y="31"/>
                    </a:cubicBezTo>
                    <a:cubicBezTo>
                      <a:pt x="154" y="30"/>
                      <a:pt x="153" y="30"/>
                      <a:pt x="152" y="29"/>
                    </a:cubicBezTo>
                    <a:cubicBezTo>
                      <a:pt x="152" y="50"/>
                      <a:pt x="152" y="50"/>
                      <a:pt x="152" y="50"/>
                    </a:cubicBezTo>
                    <a:cubicBezTo>
                      <a:pt x="153" y="51"/>
                      <a:pt x="153" y="52"/>
                      <a:pt x="154" y="53"/>
                    </a:cubicBezTo>
                    <a:cubicBezTo>
                      <a:pt x="154" y="53"/>
                      <a:pt x="153" y="54"/>
                      <a:pt x="152" y="54"/>
                    </a:cubicBezTo>
                    <a:cubicBezTo>
                      <a:pt x="152" y="67"/>
                      <a:pt x="152" y="67"/>
                      <a:pt x="152" y="67"/>
                    </a:cubicBezTo>
                    <a:cubicBezTo>
                      <a:pt x="153" y="68"/>
                      <a:pt x="153" y="69"/>
                      <a:pt x="154" y="70"/>
                    </a:cubicBezTo>
                    <a:cubicBezTo>
                      <a:pt x="153" y="70"/>
                      <a:pt x="153" y="71"/>
                      <a:pt x="152" y="71"/>
                    </a:cubicBezTo>
                    <a:cubicBezTo>
                      <a:pt x="152" y="82"/>
                      <a:pt x="152" y="82"/>
                      <a:pt x="152" y="82"/>
                    </a:cubicBezTo>
                    <a:cubicBezTo>
                      <a:pt x="155" y="72"/>
                      <a:pt x="156" y="68"/>
                      <a:pt x="157" y="68"/>
                    </a:cubicBezTo>
                    <a:cubicBezTo>
                      <a:pt x="158" y="68"/>
                      <a:pt x="157" y="72"/>
                      <a:pt x="157" y="77"/>
                    </a:cubicBezTo>
                    <a:cubicBezTo>
                      <a:pt x="157" y="85"/>
                      <a:pt x="156" y="93"/>
                      <a:pt x="160" y="99"/>
                    </a:cubicBezTo>
                    <a:cubicBezTo>
                      <a:pt x="161" y="100"/>
                      <a:pt x="161" y="103"/>
                      <a:pt x="161" y="105"/>
                    </a:cubicBezTo>
                    <a:cubicBezTo>
                      <a:pt x="160" y="105"/>
                      <a:pt x="160" y="105"/>
                      <a:pt x="159" y="105"/>
                    </a:cubicBezTo>
                    <a:cubicBezTo>
                      <a:pt x="158" y="106"/>
                      <a:pt x="158" y="106"/>
                      <a:pt x="158" y="106"/>
                    </a:cubicBezTo>
                    <a:cubicBezTo>
                      <a:pt x="158" y="106"/>
                      <a:pt x="157" y="106"/>
                      <a:pt x="157" y="105"/>
                    </a:cubicBezTo>
                    <a:cubicBezTo>
                      <a:pt x="156" y="103"/>
                      <a:pt x="154" y="101"/>
                      <a:pt x="152" y="98"/>
                    </a:cubicBezTo>
                    <a:cubicBezTo>
                      <a:pt x="152" y="113"/>
                      <a:pt x="152" y="113"/>
                      <a:pt x="152" y="113"/>
                    </a:cubicBezTo>
                    <a:cubicBezTo>
                      <a:pt x="153" y="113"/>
                      <a:pt x="153" y="113"/>
                      <a:pt x="153" y="112"/>
                    </a:cubicBezTo>
                    <a:cubicBezTo>
                      <a:pt x="153" y="114"/>
                      <a:pt x="153" y="116"/>
                      <a:pt x="152" y="118"/>
                    </a:cubicBezTo>
                    <a:cubicBezTo>
                      <a:pt x="152" y="135"/>
                      <a:pt x="152" y="135"/>
                      <a:pt x="152" y="135"/>
                    </a:cubicBezTo>
                    <a:cubicBezTo>
                      <a:pt x="153" y="134"/>
                      <a:pt x="153" y="133"/>
                      <a:pt x="154" y="132"/>
                    </a:cubicBezTo>
                    <a:cubicBezTo>
                      <a:pt x="154" y="131"/>
                      <a:pt x="155" y="130"/>
                      <a:pt x="155" y="130"/>
                    </a:cubicBezTo>
                    <a:cubicBezTo>
                      <a:pt x="156" y="130"/>
                      <a:pt x="156" y="130"/>
                      <a:pt x="156" y="130"/>
                    </a:cubicBezTo>
                    <a:cubicBezTo>
                      <a:pt x="157" y="132"/>
                      <a:pt x="158" y="134"/>
                      <a:pt x="159" y="137"/>
                    </a:cubicBezTo>
                    <a:cubicBezTo>
                      <a:pt x="159" y="137"/>
                      <a:pt x="159" y="137"/>
                      <a:pt x="159" y="137"/>
                    </a:cubicBezTo>
                    <a:cubicBezTo>
                      <a:pt x="157" y="137"/>
                      <a:pt x="154" y="137"/>
                      <a:pt x="152" y="137"/>
                    </a:cubicBezTo>
                    <a:cubicBezTo>
                      <a:pt x="152" y="144"/>
                      <a:pt x="152" y="144"/>
                      <a:pt x="152" y="144"/>
                    </a:cubicBezTo>
                    <a:cubicBezTo>
                      <a:pt x="154" y="146"/>
                      <a:pt x="154" y="150"/>
                      <a:pt x="152" y="152"/>
                    </a:cubicBezTo>
                    <a:cubicBezTo>
                      <a:pt x="152" y="220"/>
                      <a:pt x="152" y="220"/>
                      <a:pt x="152" y="220"/>
                    </a:cubicBezTo>
                    <a:cubicBezTo>
                      <a:pt x="153" y="221"/>
                      <a:pt x="154" y="223"/>
                      <a:pt x="155" y="225"/>
                    </a:cubicBezTo>
                    <a:cubicBezTo>
                      <a:pt x="161" y="237"/>
                      <a:pt x="161" y="237"/>
                      <a:pt x="161" y="237"/>
                    </a:cubicBezTo>
                    <a:cubicBezTo>
                      <a:pt x="158" y="239"/>
                      <a:pt x="156" y="242"/>
                      <a:pt x="154" y="244"/>
                    </a:cubicBezTo>
                    <a:cubicBezTo>
                      <a:pt x="153" y="246"/>
                      <a:pt x="153" y="247"/>
                      <a:pt x="152" y="249"/>
                    </a:cubicBezTo>
                    <a:cubicBezTo>
                      <a:pt x="152" y="262"/>
                      <a:pt x="152" y="262"/>
                      <a:pt x="152" y="262"/>
                    </a:cubicBezTo>
                    <a:cubicBezTo>
                      <a:pt x="153" y="262"/>
                      <a:pt x="153" y="262"/>
                      <a:pt x="153" y="262"/>
                    </a:cubicBezTo>
                    <a:cubicBezTo>
                      <a:pt x="153" y="262"/>
                      <a:pt x="153" y="262"/>
                      <a:pt x="154" y="262"/>
                    </a:cubicBezTo>
                    <a:cubicBezTo>
                      <a:pt x="154" y="262"/>
                      <a:pt x="154" y="262"/>
                      <a:pt x="155" y="262"/>
                    </a:cubicBezTo>
                    <a:cubicBezTo>
                      <a:pt x="156" y="263"/>
                      <a:pt x="157" y="264"/>
                      <a:pt x="159" y="266"/>
                    </a:cubicBezTo>
                    <a:cubicBezTo>
                      <a:pt x="156" y="264"/>
                      <a:pt x="154" y="263"/>
                      <a:pt x="153" y="263"/>
                    </a:cubicBezTo>
                    <a:cubicBezTo>
                      <a:pt x="156" y="266"/>
                      <a:pt x="155" y="268"/>
                      <a:pt x="154" y="268"/>
                    </a:cubicBezTo>
                    <a:cubicBezTo>
                      <a:pt x="154" y="268"/>
                      <a:pt x="154" y="268"/>
                      <a:pt x="154" y="268"/>
                    </a:cubicBezTo>
                    <a:cubicBezTo>
                      <a:pt x="153" y="267"/>
                      <a:pt x="153" y="265"/>
                      <a:pt x="152" y="263"/>
                    </a:cubicBezTo>
                    <a:cubicBezTo>
                      <a:pt x="152" y="300"/>
                      <a:pt x="152" y="300"/>
                      <a:pt x="152" y="300"/>
                    </a:cubicBezTo>
                    <a:cubicBezTo>
                      <a:pt x="153" y="299"/>
                      <a:pt x="153" y="297"/>
                      <a:pt x="153" y="29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2" y="306"/>
                    </a:cubicBezTo>
                    <a:cubicBezTo>
                      <a:pt x="152" y="499"/>
                      <a:pt x="152" y="499"/>
                      <a:pt x="152" y="499"/>
                    </a:cubicBezTo>
                    <a:cubicBezTo>
                      <a:pt x="153" y="499"/>
                      <a:pt x="153" y="498"/>
                      <a:pt x="153" y="497"/>
                    </a:cubicBezTo>
                    <a:cubicBezTo>
                      <a:pt x="153" y="498"/>
                      <a:pt x="153" y="500"/>
                      <a:pt x="152" y="501"/>
                    </a:cubicBezTo>
                    <a:cubicBezTo>
                      <a:pt x="152" y="537"/>
                      <a:pt x="152" y="537"/>
                      <a:pt x="152" y="537"/>
                    </a:cubicBezTo>
                    <a:cubicBezTo>
                      <a:pt x="152" y="537"/>
                      <a:pt x="152" y="537"/>
                      <a:pt x="152" y="537"/>
                    </a:cubicBezTo>
                    <a:cubicBezTo>
                      <a:pt x="153" y="538"/>
                      <a:pt x="154" y="539"/>
                      <a:pt x="154" y="539"/>
                    </a:cubicBezTo>
                    <a:cubicBezTo>
                      <a:pt x="154" y="540"/>
                      <a:pt x="154" y="541"/>
                      <a:pt x="153" y="541"/>
                    </a:cubicBezTo>
                    <a:cubicBezTo>
                      <a:pt x="153" y="541"/>
                      <a:pt x="153" y="541"/>
                      <a:pt x="153" y="541"/>
                    </a:cubicBezTo>
                    <a:cubicBezTo>
                      <a:pt x="153" y="541"/>
                      <a:pt x="153" y="541"/>
                      <a:pt x="152" y="540"/>
                    </a:cubicBezTo>
                    <a:cubicBezTo>
                      <a:pt x="152" y="640"/>
                      <a:pt x="152" y="640"/>
                      <a:pt x="152" y="640"/>
                    </a:cubicBezTo>
                    <a:cubicBezTo>
                      <a:pt x="153" y="640"/>
                      <a:pt x="153" y="640"/>
                      <a:pt x="153" y="640"/>
                    </a:cubicBezTo>
                    <a:cubicBezTo>
                      <a:pt x="153" y="640"/>
                      <a:pt x="153" y="640"/>
                      <a:pt x="152" y="641"/>
                    </a:cubicBezTo>
                    <a:cubicBezTo>
                      <a:pt x="152" y="874"/>
                      <a:pt x="152" y="874"/>
                      <a:pt x="152" y="874"/>
                    </a:cubicBezTo>
                    <a:cubicBezTo>
                      <a:pt x="153" y="875"/>
                      <a:pt x="153" y="875"/>
                      <a:pt x="153" y="875"/>
                    </a:cubicBezTo>
                    <a:cubicBezTo>
                      <a:pt x="153" y="875"/>
                      <a:pt x="153" y="875"/>
                      <a:pt x="152" y="876"/>
                    </a:cubicBezTo>
                    <a:cubicBezTo>
                      <a:pt x="152" y="1122"/>
                      <a:pt x="152" y="1122"/>
                      <a:pt x="152" y="1122"/>
                    </a:cubicBezTo>
                    <a:cubicBezTo>
                      <a:pt x="153" y="1121"/>
                      <a:pt x="154" y="1120"/>
                      <a:pt x="154" y="1120"/>
                    </a:cubicBezTo>
                    <a:cubicBezTo>
                      <a:pt x="154" y="1120"/>
                      <a:pt x="154" y="1120"/>
                      <a:pt x="154" y="1120"/>
                    </a:cubicBezTo>
                    <a:cubicBezTo>
                      <a:pt x="155" y="1120"/>
                      <a:pt x="157" y="1124"/>
                      <a:pt x="158" y="1126"/>
                    </a:cubicBezTo>
                    <a:cubicBezTo>
                      <a:pt x="156" y="1130"/>
                      <a:pt x="155" y="1135"/>
                      <a:pt x="154" y="1135"/>
                    </a:cubicBezTo>
                    <a:cubicBezTo>
                      <a:pt x="154" y="1135"/>
                      <a:pt x="153" y="1135"/>
                      <a:pt x="153" y="1135"/>
                    </a:cubicBezTo>
                    <a:cubicBezTo>
                      <a:pt x="153" y="1135"/>
                      <a:pt x="153" y="1135"/>
                      <a:pt x="153" y="1135"/>
                    </a:cubicBezTo>
                    <a:cubicBezTo>
                      <a:pt x="153" y="1135"/>
                      <a:pt x="153" y="1134"/>
                      <a:pt x="152" y="1134"/>
                    </a:cubicBezTo>
                    <a:cubicBezTo>
                      <a:pt x="152" y="1154"/>
                      <a:pt x="152" y="1154"/>
                      <a:pt x="152" y="1154"/>
                    </a:cubicBezTo>
                    <a:cubicBezTo>
                      <a:pt x="153" y="1154"/>
                      <a:pt x="153" y="1153"/>
                      <a:pt x="153" y="1152"/>
                    </a:cubicBezTo>
                    <a:cubicBezTo>
                      <a:pt x="154" y="1156"/>
                      <a:pt x="156" y="1159"/>
                      <a:pt x="157" y="1162"/>
                    </a:cubicBezTo>
                    <a:cubicBezTo>
                      <a:pt x="156" y="1162"/>
                      <a:pt x="155" y="1163"/>
                      <a:pt x="153" y="1164"/>
                    </a:cubicBezTo>
                    <a:cubicBezTo>
                      <a:pt x="153" y="1163"/>
                      <a:pt x="153" y="1161"/>
                      <a:pt x="152" y="1160"/>
                    </a:cubicBezTo>
                    <a:cubicBezTo>
                      <a:pt x="152" y="1193"/>
                      <a:pt x="152" y="1193"/>
                      <a:pt x="152" y="1193"/>
                    </a:cubicBezTo>
                    <a:cubicBezTo>
                      <a:pt x="153" y="1193"/>
                      <a:pt x="153" y="1193"/>
                      <a:pt x="153" y="1192"/>
                    </a:cubicBezTo>
                    <a:cubicBezTo>
                      <a:pt x="154" y="1193"/>
                      <a:pt x="154" y="1194"/>
                      <a:pt x="154" y="1194"/>
                    </a:cubicBezTo>
                    <a:cubicBezTo>
                      <a:pt x="154" y="1195"/>
                      <a:pt x="153" y="1196"/>
                      <a:pt x="152" y="1196"/>
                    </a:cubicBezTo>
                    <a:cubicBezTo>
                      <a:pt x="152" y="1223"/>
                      <a:pt x="152" y="1223"/>
                      <a:pt x="152" y="1223"/>
                    </a:cubicBezTo>
                    <a:cubicBezTo>
                      <a:pt x="153" y="1223"/>
                      <a:pt x="153" y="1223"/>
                      <a:pt x="153" y="1223"/>
                    </a:cubicBezTo>
                    <a:cubicBezTo>
                      <a:pt x="154" y="1226"/>
                      <a:pt x="155" y="1229"/>
                      <a:pt x="156" y="1232"/>
                    </a:cubicBezTo>
                    <a:cubicBezTo>
                      <a:pt x="156" y="1232"/>
                      <a:pt x="156" y="1233"/>
                      <a:pt x="155" y="1234"/>
                    </a:cubicBezTo>
                    <a:cubicBezTo>
                      <a:pt x="179" y="1234"/>
                      <a:pt x="179" y="1234"/>
                      <a:pt x="179" y="1234"/>
                    </a:cubicBezTo>
                    <a:cubicBezTo>
                      <a:pt x="180" y="1229"/>
                      <a:pt x="182" y="1224"/>
                      <a:pt x="185" y="1221"/>
                    </a:cubicBezTo>
                    <a:cubicBezTo>
                      <a:pt x="189" y="1219"/>
                      <a:pt x="191" y="1217"/>
                      <a:pt x="190" y="1209"/>
                    </a:cubicBezTo>
                    <a:cubicBezTo>
                      <a:pt x="190" y="1207"/>
                      <a:pt x="192" y="1204"/>
                      <a:pt x="192" y="1204"/>
                    </a:cubicBezTo>
                    <a:cubicBezTo>
                      <a:pt x="192" y="1204"/>
                      <a:pt x="192" y="1204"/>
                      <a:pt x="192" y="1204"/>
                    </a:cubicBezTo>
                    <a:cubicBezTo>
                      <a:pt x="193" y="1204"/>
                      <a:pt x="194" y="1204"/>
                      <a:pt x="195" y="1204"/>
                    </a:cubicBezTo>
                    <a:cubicBezTo>
                      <a:pt x="199" y="1204"/>
                      <a:pt x="198" y="1195"/>
                      <a:pt x="197" y="1188"/>
                    </a:cubicBezTo>
                    <a:cubicBezTo>
                      <a:pt x="194" y="1186"/>
                      <a:pt x="192" y="1185"/>
                      <a:pt x="191" y="1183"/>
                    </a:cubicBezTo>
                    <a:cubicBezTo>
                      <a:pt x="190" y="1180"/>
                      <a:pt x="193" y="1170"/>
                      <a:pt x="196" y="1170"/>
                    </a:cubicBezTo>
                    <a:cubicBezTo>
                      <a:pt x="196" y="1170"/>
                      <a:pt x="196" y="1170"/>
                      <a:pt x="196" y="1170"/>
                    </a:cubicBezTo>
                    <a:cubicBezTo>
                      <a:pt x="198" y="1170"/>
                      <a:pt x="198" y="1175"/>
                      <a:pt x="198" y="1179"/>
                    </a:cubicBezTo>
                    <a:cubicBezTo>
                      <a:pt x="198" y="1182"/>
                      <a:pt x="197" y="1185"/>
                      <a:pt x="197" y="1188"/>
                    </a:cubicBezTo>
                    <a:cubicBezTo>
                      <a:pt x="198" y="1188"/>
                      <a:pt x="198" y="1188"/>
                      <a:pt x="199" y="1188"/>
                    </a:cubicBezTo>
                    <a:cubicBezTo>
                      <a:pt x="199" y="1188"/>
                      <a:pt x="199" y="1188"/>
                      <a:pt x="199" y="1188"/>
                    </a:cubicBezTo>
                    <a:cubicBezTo>
                      <a:pt x="199" y="1188"/>
                      <a:pt x="199" y="1188"/>
                      <a:pt x="199" y="1188"/>
                    </a:cubicBezTo>
                    <a:cubicBezTo>
                      <a:pt x="202" y="1188"/>
                      <a:pt x="205" y="1189"/>
                      <a:pt x="204" y="1202"/>
                    </a:cubicBezTo>
                    <a:cubicBezTo>
                      <a:pt x="204" y="1203"/>
                      <a:pt x="205" y="1207"/>
                      <a:pt x="205" y="1207"/>
                    </a:cubicBezTo>
                    <a:cubicBezTo>
                      <a:pt x="205" y="1207"/>
                      <a:pt x="205" y="1207"/>
                      <a:pt x="205" y="1207"/>
                    </a:cubicBezTo>
                    <a:cubicBezTo>
                      <a:pt x="207" y="1206"/>
                      <a:pt x="207" y="1205"/>
                      <a:pt x="208" y="1203"/>
                    </a:cubicBezTo>
                    <a:cubicBezTo>
                      <a:pt x="209" y="1202"/>
                      <a:pt x="209" y="1199"/>
                      <a:pt x="208" y="1198"/>
                    </a:cubicBezTo>
                    <a:cubicBezTo>
                      <a:pt x="208" y="1193"/>
                      <a:pt x="206" y="1188"/>
                      <a:pt x="206" y="1183"/>
                    </a:cubicBezTo>
                    <a:cubicBezTo>
                      <a:pt x="206" y="1177"/>
                      <a:pt x="206" y="1174"/>
                      <a:pt x="208" y="1174"/>
                    </a:cubicBezTo>
                    <a:cubicBezTo>
                      <a:pt x="208" y="1174"/>
                      <a:pt x="209" y="1175"/>
                      <a:pt x="210" y="1176"/>
                    </a:cubicBezTo>
                    <a:cubicBezTo>
                      <a:pt x="209" y="1167"/>
                      <a:pt x="208" y="1162"/>
                      <a:pt x="207" y="1162"/>
                    </a:cubicBezTo>
                    <a:cubicBezTo>
                      <a:pt x="206" y="1162"/>
                      <a:pt x="205" y="1163"/>
                      <a:pt x="204" y="1165"/>
                    </a:cubicBezTo>
                    <a:cubicBezTo>
                      <a:pt x="203" y="1168"/>
                      <a:pt x="202" y="1169"/>
                      <a:pt x="201" y="1169"/>
                    </a:cubicBezTo>
                    <a:cubicBezTo>
                      <a:pt x="200" y="1169"/>
                      <a:pt x="199" y="1167"/>
                      <a:pt x="198" y="1161"/>
                    </a:cubicBezTo>
                    <a:cubicBezTo>
                      <a:pt x="197" y="1155"/>
                      <a:pt x="196" y="1152"/>
                      <a:pt x="194" y="1152"/>
                    </a:cubicBezTo>
                    <a:cubicBezTo>
                      <a:pt x="193" y="1152"/>
                      <a:pt x="192" y="1154"/>
                      <a:pt x="191" y="1158"/>
                    </a:cubicBezTo>
                    <a:cubicBezTo>
                      <a:pt x="190" y="1162"/>
                      <a:pt x="189" y="1164"/>
                      <a:pt x="188" y="1164"/>
                    </a:cubicBezTo>
                    <a:cubicBezTo>
                      <a:pt x="188" y="1164"/>
                      <a:pt x="187" y="1164"/>
                      <a:pt x="186" y="1163"/>
                    </a:cubicBezTo>
                    <a:cubicBezTo>
                      <a:pt x="184" y="1162"/>
                      <a:pt x="182" y="1160"/>
                      <a:pt x="181" y="1157"/>
                    </a:cubicBezTo>
                    <a:cubicBezTo>
                      <a:pt x="180" y="1155"/>
                      <a:pt x="179" y="1154"/>
                      <a:pt x="179" y="1154"/>
                    </a:cubicBezTo>
                    <a:cubicBezTo>
                      <a:pt x="178" y="1154"/>
                      <a:pt x="177" y="1156"/>
                      <a:pt x="176" y="1158"/>
                    </a:cubicBezTo>
                    <a:cubicBezTo>
                      <a:pt x="173" y="1162"/>
                      <a:pt x="176" y="1163"/>
                      <a:pt x="176" y="1166"/>
                    </a:cubicBezTo>
                    <a:cubicBezTo>
                      <a:pt x="178" y="1169"/>
                      <a:pt x="179" y="1173"/>
                      <a:pt x="179" y="1177"/>
                    </a:cubicBezTo>
                    <a:cubicBezTo>
                      <a:pt x="179" y="1183"/>
                      <a:pt x="176" y="1189"/>
                      <a:pt x="177" y="1194"/>
                    </a:cubicBezTo>
                    <a:cubicBezTo>
                      <a:pt x="177" y="1200"/>
                      <a:pt x="180" y="1204"/>
                      <a:pt x="182" y="1209"/>
                    </a:cubicBezTo>
                    <a:cubicBezTo>
                      <a:pt x="182" y="1212"/>
                      <a:pt x="182" y="1217"/>
                      <a:pt x="181" y="1219"/>
                    </a:cubicBezTo>
                    <a:cubicBezTo>
                      <a:pt x="178" y="1224"/>
                      <a:pt x="175" y="1227"/>
                      <a:pt x="172" y="1231"/>
                    </a:cubicBezTo>
                    <a:cubicBezTo>
                      <a:pt x="172" y="1231"/>
                      <a:pt x="171" y="1231"/>
                      <a:pt x="171" y="1231"/>
                    </a:cubicBezTo>
                    <a:cubicBezTo>
                      <a:pt x="170" y="1231"/>
                      <a:pt x="169" y="1230"/>
                      <a:pt x="168" y="1229"/>
                    </a:cubicBezTo>
                    <a:cubicBezTo>
                      <a:pt x="168" y="1228"/>
                      <a:pt x="167" y="1225"/>
                      <a:pt x="168" y="1224"/>
                    </a:cubicBezTo>
                    <a:cubicBezTo>
                      <a:pt x="172" y="1208"/>
                      <a:pt x="171" y="1209"/>
                      <a:pt x="167" y="1198"/>
                    </a:cubicBezTo>
                    <a:cubicBezTo>
                      <a:pt x="165" y="1191"/>
                      <a:pt x="168" y="1185"/>
                      <a:pt x="171" y="1180"/>
                    </a:cubicBezTo>
                    <a:cubicBezTo>
                      <a:pt x="174" y="1175"/>
                      <a:pt x="174" y="1175"/>
                      <a:pt x="171" y="1169"/>
                    </a:cubicBezTo>
                    <a:cubicBezTo>
                      <a:pt x="168" y="1164"/>
                      <a:pt x="167" y="1156"/>
                      <a:pt x="171" y="1153"/>
                    </a:cubicBezTo>
                    <a:cubicBezTo>
                      <a:pt x="173" y="1151"/>
                      <a:pt x="175" y="1150"/>
                      <a:pt x="174" y="1145"/>
                    </a:cubicBezTo>
                    <a:cubicBezTo>
                      <a:pt x="174" y="1137"/>
                      <a:pt x="176" y="1136"/>
                      <a:pt x="179" y="1136"/>
                    </a:cubicBezTo>
                    <a:cubicBezTo>
                      <a:pt x="179" y="1136"/>
                      <a:pt x="179" y="1136"/>
                      <a:pt x="179" y="1136"/>
                    </a:cubicBezTo>
                    <a:cubicBezTo>
                      <a:pt x="179" y="1136"/>
                      <a:pt x="179" y="1136"/>
                      <a:pt x="179" y="1136"/>
                    </a:cubicBezTo>
                    <a:cubicBezTo>
                      <a:pt x="181" y="1136"/>
                      <a:pt x="184" y="1134"/>
                      <a:pt x="186" y="1133"/>
                    </a:cubicBezTo>
                    <a:cubicBezTo>
                      <a:pt x="184" y="1130"/>
                      <a:pt x="182" y="1127"/>
                      <a:pt x="185" y="1123"/>
                    </a:cubicBezTo>
                    <a:cubicBezTo>
                      <a:pt x="187" y="1121"/>
                      <a:pt x="189" y="1120"/>
                      <a:pt x="191" y="1117"/>
                    </a:cubicBezTo>
                    <a:cubicBezTo>
                      <a:pt x="193" y="1113"/>
                      <a:pt x="191" y="1103"/>
                      <a:pt x="187" y="1102"/>
                    </a:cubicBezTo>
                    <a:cubicBezTo>
                      <a:pt x="187" y="1102"/>
                      <a:pt x="187" y="1102"/>
                      <a:pt x="187" y="1102"/>
                    </a:cubicBezTo>
                    <a:cubicBezTo>
                      <a:pt x="185" y="1102"/>
                      <a:pt x="184" y="1103"/>
                      <a:pt x="183" y="1105"/>
                    </a:cubicBezTo>
                    <a:cubicBezTo>
                      <a:pt x="183" y="1109"/>
                      <a:pt x="182" y="1113"/>
                      <a:pt x="180" y="1116"/>
                    </a:cubicBezTo>
                    <a:cubicBezTo>
                      <a:pt x="180" y="1116"/>
                      <a:pt x="180" y="1116"/>
                      <a:pt x="180" y="1116"/>
                    </a:cubicBezTo>
                    <a:cubicBezTo>
                      <a:pt x="179" y="1116"/>
                      <a:pt x="177" y="1115"/>
                      <a:pt x="176" y="1114"/>
                    </a:cubicBezTo>
                    <a:cubicBezTo>
                      <a:pt x="174" y="1112"/>
                      <a:pt x="176" y="1102"/>
                      <a:pt x="172" y="1102"/>
                    </a:cubicBezTo>
                    <a:cubicBezTo>
                      <a:pt x="172" y="1102"/>
                      <a:pt x="171" y="1102"/>
                      <a:pt x="171" y="1102"/>
                    </a:cubicBezTo>
                    <a:cubicBezTo>
                      <a:pt x="171" y="1097"/>
                      <a:pt x="170" y="1092"/>
                      <a:pt x="170" y="1088"/>
                    </a:cubicBezTo>
                    <a:cubicBezTo>
                      <a:pt x="170" y="1087"/>
                      <a:pt x="172" y="1085"/>
                      <a:pt x="173" y="1085"/>
                    </a:cubicBezTo>
                    <a:cubicBezTo>
                      <a:pt x="173" y="1085"/>
                      <a:pt x="173" y="1085"/>
                      <a:pt x="173" y="1086"/>
                    </a:cubicBezTo>
                    <a:cubicBezTo>
                      <a:pt x="175" y="1093"/>
                      <a:pt x="177" y="1102"/>
                      <a:pt x="182" y="1102"/>
                    </a:cubicBezTo>
                    <a:cubicBezTo>
                      <a:pt x="182" y="1102"/>
                      <a:pt x="183" y="1102"/>
                      <a:pt x="183" y="1102"/>
                    </a:cubicBezTo>
                    <a:cubicBezTo>
                      <a:pt x="183" y="1105"/>
                      <a:pt x="183" y="1105"/>
                      <a:pt x="183" y="1105"/>
                    </a:cubicBezTo>
                    <a:cubicBezTo>
                      <a:pt x="183" y="1105"/>
                      <a:pt x="183" y="1099"/>
                      <a:pt x="183" y="1097"/>
                    </a:cubicBezTo>
                    <a:cubicBezTo>
                      <a:pt x="184" y="1093"/>
                      <a:pt x="188" y="1085"/>
                      <a:pt x="183" y="1085"/>
                    </a:cubicBezTo>
                    <a:cubicBezTo>
                      <a:pt x="182" y="1085"/>
                      <a:pt x="182" y="1085"/>
                      <a:pt x="181" y="1085"/>
                    </a:cubicBezTo>
                    <a:cubicBezTo>
                      <a:pt x="181" y="1085"/>
                      <a:pt x="181" y="1085"/>
                      <a:pt x="180" y="1085"/>
                    </a:cubicBezTo>
                    <a:cubicBezTo>
                      <a:pt x="177" y="1085"/>
                      <a:pt x="178" y="1078"/>
                      <a:pt x="178" y="1074"/>
                    </a:cubicBezTo>
                    <a:cubicBezTo>
                      <a:pt x="179" y="1069"/>
                      <a:pt x="182" y="1066"/>
                      <a:pt x="183" y="1061"/>
                    </a:cubicBezTo>
                    <a:cubicBezTo>
                      <a:pt x="184" y="1059"/>
                      <a:pt x="183" y="1052"/>
                      <a:pt x="182" y="1052"/>
                    </a:cubicBezTo>
                    <a:cubicBezTo>
                      <a:pt x="182" y="1052"/>
                      <a:pt x="182" y="1052"/>
                      <a:pt x="182" y="1052"/>
                    </a:cubicBezTo>
                    <a:cubicBezTo>
                      <a:pt x="179" y="1052"/>
                      <a:pt x="177" y="1049"/>
                      <a:pt x="179" y="1043"/>
                    </a:cubicBezTo>
                    <a:cubicBezTo>
                      <a:pt x="180" y="1041"/>
                      <a:pt x="180" y="1040"/>
                      <a:pt x="181" y="1040"/>
                    </a:cubicBezTo>
                    <a:cubicBezTo>
                      <a:pt x="182" y="1040"/>
                      <a:pt x="184" y="1043"/>
                      <a:pt x="185" y="1045"/>
                    </a:cubicBezTo>
                    <a:cubicBezTo>
                      <a:pt x="185" y="1046"/>
                      <a:pt x="186" y="1048"/>
                      <a:pt x="187" y="1049"/>
                    </a:cubicBezTo>
                    <a:cubicBezTo>
                      <a:pt x="188" y="1051"/>
                      <a:pt x="189" y="1052"/>
                      <a:pt x="190" y="1052"/>
                    </a:cubicBezTo>
                    <a:cubicBezTo>
                      <a:pt x="191" y="1052"/>
                      <a:pt x="192" y="1050"/>
                      <a:pt x="193" y="1044"/>
                    </a:cubicBezTo>
                    <a:cubicBezTo>
                      <a:pt x="193" y="1041"/>
                      <a:pt x="194" y="1037"/>
                      <a:pt x="196" y="1037"/>
                    </a:cubicBezTo>
                    <a:cubicBezTo>
                      <a:pt x="197" y="1037"/>
                      <a:pt x="198" y="1039"/>
                      <a:pt x="199" y="1043"/>
                    </a:cubicBezTo>
                    <a:cubicBezTo>
                      <a:pt x="200" y="1046"/>
                      <a:pt x="202" y="1047"/>
                      <a:pt x="204" y="1049"/>
                    </a:cubicBezTo>
                    <a:cubicBezTo>
                      <a:pt x="204" y="1049"/>
                      <a:pt x="204" y="1049"/>
                      <a:pt x="204" y="1049"/>
                    </a:cubicBezTo>
                    <a:cubicBezTo>
                      <a:pt x="205" y="1049"/>
                      <a:pt x="205" y="1048"/>
                      <a:pt x="205" y="1048"/>
                    </a:cubicBezTo>
                    <a:cubicBezTo>
                      <a:pt x="205" y="1046"/>
                      <a:pt x="204" y="1044"/>
                      <a:pt x="204" y="1043"/>
                    </a:cubicBezTo>
                    <a:cubicBezTo>
                      <a:pt x="201" y="1042"/>
                      <a:pt x="202" y="1036"/>
                      <a:pt x="202" y="1033"/>
                    </a:cubicBezTo>
                    <a:cubicBezTo>
                      <a:pt x="202" y="1025"/>
                      <a:pt x="202" y="1019"/>
                      <a:pt x="199" y="1019"/>
                    </a:cubicBezTo>
                    <a:cubicBezTo>
                      <a:pt x="199" y="1019"/>
                      <a:pt x="198" y="1019"/>
                      <a:pt x="198" y="1019"/>
                    </a:cubicBezTo>
                    <a:cubicBezTo>
                      <a:pt x="197" y="1019"/>
                      <a:pt x="197" y="1019"/>
                      <a:pt x="196" y="1019"/>
                    </a:cubicBezTo>
                    <a:cubicBezTo>
                      <a:pt x="194" y="1019"/>
                      <a:pt x="192" y="1016"/>
                      <a:pt x="193" y="1008"/>
                    </a:cubicBezTo>
                    <a:cubicBezTo>
                      <a:pt x="193" y="1003"/>
                      <a:pt x="192" y="1002"/>
                      <a:pt x="191" y="1002"/>
                    </a:cubicBezTo>
                    <a:cubicBezTo>
                      <a:pt x="190" y="1002"/>
                      <a:pt x="189" y="1002"/>
                      <a:pt x="188" y="1004"/>
                    </a:cubicBezTo>
                    <a:cubicBezTo>
                      <a:pt x="183" y="1009"/>
                      <a:pt x="187" y="1014"/>
                      <a:pt x="187" y="1020"/>
                    </a:cubicBezTo>
                    <a:cubicBezTo>
                      <a:pt x="187" y="1020"/>
                      <a:pt x="187" y="1020"/>
                      <a:pt x="187" y="1020"/>
                    </a:cubicBezTo>
                    <a:cubicBezTo>
                      <a:pt x="187" y="1021"/>
                      <a:pt x="187" y="1021"/>
                      <a:pt x="187" y="1021"/>
                    </a:cubicBezTo>
                    <a:cubicBezTo>
                      <a:pt x="188" y="1021"/>
                      <a:pt x="188" y="1020"/>
                      <a:pt x="189" y="1018"/>
                    </a:cubicBezTo>
                    <a:cubicBezTo>
                      <a:pt x="190" y="1021"/>
                      <a:pt x="192" y="1023"/>
                      <a:pt x="192" y="1026"/>
                    </a:cubicBezTo>
                    <a:cubicBezTo>
                      <a:pt x="192" y="1028"/>
                      <a:pt x="190" y="1032"/>
                      <a:pt x="189" y="1034"/>
                    </a:cubicBezTo>
                    <a:cubicBezTo>
                      <a:pt x="188" y="1033"/>
                      <a:pt x="187" y="1031"/>
                      <a:pt x="187" y="1029"/>
                    </a:cubicBezTo>
                    <a:cubicBezTo>
                      <a:pt x="187" y="1028"/>
                      <a:pt x="187" y="1026"/>
                      <a:pt x="187" y="1020"/>
                    </a:cubicBezTo>
                    <a:cubicBezTo>
                      <a:pt x="179" y="1014"/>
                      <a:pt x="179" y="1014"/>
                      <a:pt x="182" y="1002"/>
                    </a:cubicBezTo>
                    <a:cubicBezTo>
                      <a:pt x="183" y="998"/>
                      <a:pt x="184" y="993"/>
                      <a:pt x="184" y="991"/>
                    </a:cubicBezTo>
                    <a:cubicBezTo>
                      <a:pt x="180" y="981"/>
                      <a:pt x="180" y="972"/>
                      <a:pt x="184" y="962"/>
                    </a:cubicBezTo>
                    <a:cubicBezTo>
                      <a:pt x="184" y="960"/>
                      <a:pt x="183" y="955"/>
                      <a:pt x="182" y="952"/>
                    </a:cubicBezTo>
                    <a:cubicBezTo>
                      <a:pt x="182" y="945"/>
                      <a:pt x="177" y="939"/>
                      <a:pt x="183" y="931"/>
                    </a:cubicBezTo>
                    <a:cubicBezTo>
                      <a:pt x="183" y="930"/>
                      <a:pt x="182" y="921"/>
                      <a:pt x="181" y="917"/>
                    </a:cubicBezTo>
                    <a:cubicBezTo>
                      <a:pt x="178" y="907"/>
                      <a:pt x="178" y="904"/>
                      <a:pt x="183" y="901"/>
                    </a:cubicBezTo>
                    <a:cubicBezTo>
                      <a:pt x="185" y="900"/>
                      <a:pt x="187" y="900"/>
                      <a:pt x="188" y="899"/>
                    </a:cubicBezTo>
                    <a:cubicBezTo>
                      <a:pt x="188" y="896"/>
                      <a:pt x="186" y="892"/>
                      <a:pt x="187" y="891"/>
                    </a:cubicBezTo>
                    <a:cubicBezTo>
                      <a:pt x="188" y="888"/>
                      <a:pt x="190" y="886"/>
                      <a:pt x="192" y="884"/>
                    </a:cubicBezTo>
                    <a:cubicBezTo>
                      <a:pt x="193" y="887"/>
                      <a:pt x="194" y="890"/>
                      <a:pt x="194" y="892"/>
                    </a:cubicBezTo>
                    <a:cubicBezTo>
                      <a:pt x="194" y="898"/>
                      <a:pt x="195" y="901"/>
                      <a:pt x="197" y="901"/>
                    </a:cubicBezTo>
                    <a:cubicBezTo>
                      <a:pt x="197" y="901"/>
                      <a:pt x="197" y="901"/>
                      <a:pt x="198" y="901"/>
                    </a:cubicBezTo>
                    <a:cubicBezTo>
                      <a:pt x="198" y="901"/>
                      <a:pt x="198" y="901"/>
                      <a:pt x="198" y="901"/>
                    </a:cubicBezTo>
                    <a:cubicBezTo>
                      <a:pt x="198" y="901"/>
                      <a:pt x="199" y="901"/>
                      <a:pt x="200" y="902"/>
                    </a:cubicBezTo>
                    <a:cubicBezTo>
                      <a:pt x="200" y="902"/>
                      <a:pt x="201" y="902"/>
                      <a:pt x="202" y="902"/>
                    </a:cubicBezTo>
                    <a:cubicBezTo>
                      <a:pt x="202" y="902"/>
                      <a:pt x="202" y="902"/>
                      <a:pt x="202" y="902"/>
                    </a:cubicBezTo>
                    <a:cubicBezTo>
                      <a:pt x="202" y="902"/>
                      <a:pt x="203" y="899"/>
                      <a:pt x="203" y="898"/>
                    </a:cubicBezTo>
                    <a:cubicBezTo>
                      <a:pt x="202" y="889"/>
                      <a:pt x="204" y="885"/>
                      <a:pt x="206" y="881"/>
                    </a:cubicBezTo>
                    <a:cubicBezTo>
                      <a:pt x="207" y="879"/>
                      <a:pt x="207" y="877"/>
                      <a:pt x="208" y="875"/>
                    </a:cubicBezTo>
                    <a:cubicBezTo>
                      <a:pt x="207" y="873"/>
                      <a:pt x="206" y="871"/>
                      <a:pt x="205" y="869"/>
                    </a:cubicBezTo>
                    <a:cubicBezTo>
                      <a:pt x="204" y="868"/>
                      <a:pt x="203" y="869"/>
                      <a:pt x="202" y="868"/>
                    </a:cubicBezTo>
                    <a:cubicBezTo>
                      <a:pt x="202" y="869"/>
                      <a:pt x="202" y="870"/>
                      <a:pt x="202" y="871"/>
                    </a:cubicBezTo>
                    <a:cubicBezTo>
                      <a:pt x="201" y="875"/>
                      <a:pt x="200" y="879"/>
                      <a:pt x="199" y="884"/>
                    </a:cubicBezTo>
                    <a:cubicBezTo>
                      <a:pt x="197" y="880"/>
                      <a:pt x="196" y="876"/>
                      <a:pt x="195" y="873"/>
                    </a:cubicBezTo>
                    <a:cubicBezTo>
                      <a:pt x="194" y="874"/>
                      <a:pt x="194" y="874"/>
                      <a:pt x="194" y="874"/>
                    </a:cubicBezTo>
                    <a:cubicBezTo>
                      <a:pt x="194" y="874"/>
                      <a:pt x="193" y="872"/>
                      <a:pt x="192" y="871"/>
                    </a:cubicBezTo>
                    <a:cubicBezTo>
                      <a:pt x="192" y="869"/>
                      <a:pt x="191" y="867"/>
                      <a:pt x="190" y="867"/>
                    </a:cubicBezTo>
                    <a:cubicBezTo>
                      <a:pt x="190" y="867"/>
                      <a:pt x="189" y="869"/>
                      <a:pt x="189" y="875"/>
                    </a:cubicBezTo>
                    <a:cubicBezTo>
                      <a:pt x="189" y="878"/>
                      <a:pt x="185" y="883"/>
                      <a:pt x="183" y="883"/>
                    </a:cubicBezTo>
                    <a:cubicBezTo>
                      <a:pt x="183" y="883"/>
                      <a:pt x="183" y="883"/>
                      <a:pt x="183" y="883"/>
                    </a:cubicBezTo>
                    <a:cubicBezTo>
                      <a:pt x="179" y="882"/>
                      <a:pt x="177" y="876"/>
                      <a:pt x="178" y="867"/>
                    </a:cubicBezTo>
                    <a:cubicBezTo>
                      <a:pt x="177" y="867"/>
                      <a:pt x="177" y="867"/>
                      <a:pt x="176" y="867"/>
                    </a:cubicBezTo>
                    <a:cubicBezTo>
                      <a:pt x="174" y="867"/>
                      <a:pt x="172" y="865"/>
                      <a:pt x="172" y="857"/>
                    </a:cubicBezTo>
                    <a:cubicBezTo>
                      <a:pt x="173" y="851"/>
                      <a:pt x="174" y="850"/>
                      <a:pt x="176" y="850"/>
                    </a:cubicBezTo>
                    <a:cubicBezTo>
                      <a:pt x="176" y="850"/>
                      <a:pt x="176" y="850"/>
                      <a:pt x="177" y="850"/>
                    </a:cubicBezTo>
                    <a:cubicBezTo>
                      <a:pt x="177" y="850"/>
                      <a:pt x="177" y="850"/>
                      <a:pt x="178" y="850"/>
                    </a:cubicBezTo>
                    <a:cubicBezTo>
                      <a:pt x="178" y="850"/>
                      <a:pt x="178" y="850"/>
                      <a:pt x="178" y="850"/>
                    </a:cubicBezTo>
                    <a:cubicBezTo>
                      <a:pt x="178" y="867"/>
                      <a:pt x="178" y="867"/>
                      <a:pt x="178" y="867"/>
                    </a:cubicBezTo>
                    <a:cubicBezTo>
                      <a:pt x="179" y="867"/>
                      <a:pt x="179" y="867"/>
                      <a:pt x="180" y="867"/>
                    </a:cubicBezTo>
                    <a:cubicBezTo>
                      <a:pt x="184" y="867"/>
                      <a:pt x="186" y="858"/>
                      <a:pt x="189" y="854"/>
                    </a:cubicBezTo>
                    <a:cubicBezTo>
                      <a:pt x="190" y="852"/>
                      <a:pt x="192" y="852"/>
                      <a:pt x="193" y="852"/>
                    </a:cubicBezTo>
                    <a:cubicBezTo>
                      <a:pt x="193" y="852"/>
                      <a:pt x="194" y="852"/>
                      <a:pt x="194" y="852"/>
                    </a:cubicBezTo>
                    <a:cubicBezTo>
                      <a:pt x="194" y="852"/>
                      <a:pt x="195" y="856"/>
                      <a:pt x="195" y="859"/>
                    </a:cubicBezTo>
                    <a:cubicBezTo>
                      <a:pt x="195" y="864"/>
                      <a:pt x="195" y="868"/>
                      <a:pt x="195" y="873"/>
                    </a:cubicBezTo>
                    <a:cubicBezTo>
                      <a:pt x="197" y="871"/>
                      <a:pt x="200" y="870"/>
                      <a:pt x="202" y="868"/>
                    </a:cubicBezTo>
                    <a:cubicBezTo>
                      <a:pt x="203" y="857"/>
                      <a:pt x="204" y="854"/>
                      <a:pt x="207" y="854"/>
                    </a:cubicBezTo>
                    <a:cubicBezTo>
                      <a:pt x="208" y="854"/>
                      <a:pt x="208" y="854"/>
                      <a:pt x="208" y="854"/>
                    </a:cubicBezTo>
                    <a:cubicBezTo>
                      <a:pt x="209" y="837"/>
                      <a:pt x="209" y="837"/>
                      <a:pt x="209" y="837"/>
                    </a:cubicBezTo>
                    <a:cubicBezTo>
                      <a:pt x="204" y="834"/>
                      <a:pt x="203" y="831"/>
                      <a:pt x="202" y="819"/>
                    </a:cubicBezTo>
                    <a:cubicBezTo>
                      <a:pt x="199" y="817"/>
                      <a:pt x="197" y="816"/>
                      <a:pt x="196" y="813"/>
                    </a:cubicBezTo>
                    <a:cubicBezTo>
                      <a:pt x="194" y="810"/>
                      <a:pt x="198" y="801"/>
                      <a:pt x="200" y="801"/>
                    </a:cubicBezTo>
                    <a:cubicBezTo>
                      <a:pt x="200" y="801"/>
                      <a:pt x="201" y="801"/>
                      <a:pt x="201" y="801"/>
                    </a:cubicBezTo>
                    <a:cubicBezTo>
                      <a:pt x="203" y="801"/>
                      <a:pt x="203" y="806"/>
                      <a:pt x="203" y="810"/>
                    </a:cubicBezTo>
                    <a:cubicBezTo>
                      <a:pt x="203" y="813"/>
                      <a:pt x="202" y="816"/>
                      <a:pt x="202" y="819"/>
                    </a:cubicBezTo>
                    <a:cubicBezTo>
                      <a:pt x="202" y="819"/>
                      <a:pt x="202" y="819"/>
                      <a:pt x="202" y="819"/>
                    </a:cubicBezTo>
                    <a:cubicBezTo>
                      <a:pt x="210" y="819"/>
                      <a:pt x="211" y="804"/>
                      <a:pt x="214" y="798"/>
                    </a:cubicBezTo>
                    <a:cubicBezTo>
                      <a:pt x="214" y="798"/>
                      <a:pt x="214" y="794"/>
                      <a:pt x="213" y="792"/>
                    </a:cubicBezTo>
                    <a:cubicBezTo>
                      <a:pt x="212" y="790"/>
                      <a:pt x="211" y="789"/>
                      <a:pt x="210" y="789"/>
                    </a:cubicBezTo>
                    <a:cubicBezTo>
                      <a:pt x="210" y="789"/>
                      <a:pt x="210" y="789"/>
                      <a:pt x="210" y="789"/>
                    </a:cubicBezTo>
                    <a:cubicBezTo>
                      <a:pt x="209" y="796"/>
                      <a:pt x="208" y="799"/>
                      <a:pt x="208" y="803"/>
                    </a:cubicBezTo>
                    <a:cubicBezTo>
                      <a:pt x="206" y="799"/>
                      <a:pt x="205" y="796"/>
                      <a:pt x="203" y="792"/>
                    </a:cubicBezTo>
                    <a:cubicBezTo>
                      <a:pt x="205" y="790"/>
                      <a:pt x="206" y="787"/>
                      <a:pt x="207" y="786"/>
                    </a:cubicBezTo>
                    <a:cubicBezTo>
                      <a:pt x="208" y="786"/>
                      <a:pt x="208" y="786"/>
                      <a:pt x="208" y="786"/>
                    </a:cubicBezTo>
                    <a:cubicBezTo>
                      <a:pt x="208" y="786"/>
                      <a:pt x="209" y="788"/>
                      <a:pt x="210" y="789"/>
                    </a:cubicBezTo>
                    <a:cubicBezTo>
                      <a:pt x="210" y="770"/>
                      <a:pt x="210" y="769"/>
                      <a:pt x="203" y="768"/>
                    </a:cubicBezTo>
                    <a:cubicBezTo>
                      <a:pt x="203" y="768"/>
                      <a:pt x="203" y="769"/>
                      <a:pt x="203" y="769"/>
                    </a:cubicBezTo>
                    <a:cubicBezTo>
                      <a:pt x="203" y="772"/>
                      <a:pt x="204" y="776"/>
                      <a:pt x="203" y="778"/>
                    </a:cubicBezTo>
                    <a:cubicBezTo>
                      <a:pt x="203" y="781"/>
                      <a:pt x="201" y="783"/>
                      <a:pt x="200" y="784"/>
                    </a:cubicBezTo>
                    <a:cubicBezTo>
                      <a:pt x="200" y="784"/>
                      <a:pt x="199" y="784"/>
                      <a:pt x="198" y="784"/>
                    </a:cubicBezTo>
                    <a:cubicBezTo>
                      <a:pt x="197" y="784"/>
                      <a:pt x="196" y="783"/>
                      <a:pt x="196" y="779"/>
                    </a:cubicBezTo>
                    <a:cubicBezTo>
                      <a:pt x="197" y="770"/>
                      <a:pt x="195" y="767"/>
                      <a:pt x="193" y="767"/>
                    </a:cubicBezTo>
                    <a:cubicBezTo>
                      <a:pt x="192" y="767"/>
                      <a:pt x="190" y="769"/>
                      <a:pt x="188" y="771"/>
                    </a:cubicBezTo>
                    <a:cubicBezTo>
                      <a:pt x="187" y="778"/>
                      <a:pt x="187" y="780"/>
                      <a:pt x="186" y="783"/>
                    </a:cubicBezTo>
                    <a:cubicBezTo>
                      <a:pt x="185" y="779"/>
                      <a:pt x="183" y="774"/>
                      <a:pt x="182" y="770"/>
                    </a:cubicBezTo>
                    <a:cubicBezTo>
                      <a:pt x="182" y="770"/>
                      <a:pt x="184" y="767"/>
                      <a:pt x="185" y="767"/>
                    </a:cubicBezTo>
                    <a:cubicBezTo>
                      <a:pt x="186" y="766"/>
                      <a:pt x="186" y="766"/>
                      <a:pt x="186" y="766"/>
                    </a:cubicBezTo>
                    <a:cubicBezTo>
                      <a:pt x="187" y="766"/>
                      <a:pt x="188" y="767"/>
                      <a:pt x="188" y="768"/>
                    </a:cubicBezTo>
                    <a:cubicBezTo>
                      <a:pt x="188" y="765"/>
                      <a:pt x="188" y="764"/>
                      <a:pt x="188" y="764"/>
                    </a:cubicBezTo>
                    <a:cubicBezTo>
                      <a:pt x="187" y="760"/>
                      <a:pt x="186" y="756"/>
                      <a:pt x="185" y="752"/>
                    </a:cubicBezTo>
                    <a:cubicBezTo>
                      <a:pt x="184" y="749"/>
                      <a:pt x="182" y="747"/>
                      <a:pt x="181" y="744"/>
                    </a:cubicBezTo>
                    <a:cubicBezTo>
                      <a:pt x="178" y="736"/>
                      <a:pt x="183" y="740"/>
                      <a:pt x="184" y="738"/>
                    </a:cubicBezTo>
                    <a:cubicBezTo>
                      <a:pt x="185" y="735"/>
                      <a:pt x="186" y="731"/>
                      <a:pt x="187" y="727"/>
                    </a:cubicBezTo>
                    <a:cubicBezTo>
                      <a:pt x="189" y="719"/>
                      <a:pt x="184" y="718"/>
                      <a:pt x="183" y="714"/>
                    </a:cubicBezTo>
                    <a:cubicBezTo>
                      <a:pt x="181" y="709"/>
                      <a:pt x="179" y="707"/>
                      <a:pt x="183" y="702"/>
                    </a:cubicBezTo>
                    <a:cubicBezTo>
                      <a:pt x="187" y="695"/>
                      <a:pt x="187" y="686"/>
                      <a:pt x="183" y="679"/>
                    </a:cubicBezTo>
                    <a:cubicBezTo>
                      <a:pt x="179" y="674"/>
                      <a:pt x="182" y="672"/>
                      <a:pt x="184" y="667"/>
                    </a:cubicBezTo>
                    <a:cubicBezTo>
                      <a:pt x="185" y="664"/>
                      <a:pt x="186" y="660"/>
                      <a:pt x="186" y="656"/>
                    </a:cubicBezTo>
                    <a:cubicBezTo>
                      <a:pt x="187" y="651"/>
                      <a:pt x="186" y="649"/>
                      <a:pt x="184" y="649"/>
                    </a:cubicBezTo>
                    <a:cubicBezTo>
                      <a:pt x="183" y="649"/>
                      <a:pt x="182" y="650"/>
                      <a:pt x="181" y="651"/>
                    </a:cubicBezTo>
                    <a:cubicBezTo>
                      <a:pt x="180" y="659"/>
                      <a:pt x="179" y="662"/>
                      <a:pt x="178" y="666"/>
                    </a:cubicBezTo>
                    <a:cubicBezTo>
                      <a:pt x="176" y="663"/>
                      <a:pt x="174" y="660"/>
                      <a:pt x="173" y="657"/>
                    </a:cubicBezTo>
                    <a:cubicBezTo>
                      <a:pt x="174" y="654"/>
                      <a:pt x="176" y="651"/>
                      <a:pt x="178" y="649"/>
                    </a:cubicBezTo>
                    <a:cubicBezTo>
                      <a:pt x="178" y="649"/>
                      <a:pt x="178" y="649"/>
                      <a:pt x="178" y="649"/>
                    </a:cubicBezTo>
                    <a:cubicBezTo>
                      <a:pt x="179" y="649"/>
                      <a:pt x="179" y="649"/>
                      <a:pt x="180" y="650"/>
                    </a:cubicBezTo>
                    <a:cubicBezTo>
                      <a:pt x="180" y="650"/>
                      <a:pt x="181" y="651"/>
                      <a:pt x="181" y="651"/>
                    </a:cubicBezTo>
                    <a:cubicBezTo>
                      <a:pt x="181" y="651"/>
                      <a:pt x="181" y="651"/>
                      <a:pt x="181" y="651"/>
                    </a:cubicBezTo>
                    <a:cubicBezTo>
                      <a:pt x="181" y="632"/>
                      <a:pt x="181" y="632"/>
                      <a:pt x="173" y="632"/>
                    </a:cubicBezTo>
                    <a:cubicBezTo>
                      <a:pt x="173" y="633"/>
                      <a:pt x="173" y="634"/>
                      <a:pt x="173" y="635"/>
                    </a:cubicBezTo>
                    <a:cubicBezTo>
                      <a:pt x="173" y="642"/>
                      <a:pt x="171" y="647"/>
                      <a:pt x="168" y="647"/>
                    </a:cubicBezTo>
                    <a:cubicBezTo>
                      <a:pt x="168" y="647"/>
                      <a:pt x="168" y="647"/>
                      <a:pt x="168" y="647"/>
                    </a:cubicBezTo>
                    <a:cubicBezTo>
                      <a:pt x="166" y="647"/>
                      <a:pt x="165" y="639"/>
                      <a:pt x="164" y="634"/>
                    </a:cubicBezTo>
                    <a:cubicBezTo>
                      <a:pt x="164" y="632"/>
                      <a:pt x="164" y="629"/>
                      <a:pt x="163" y="627"/>
                    </a:cubicBezTo>
                    <a:cubicBezTo>
                      <a:pt x="161" y="625"/>
                      <a:pt x="160" y="624"/>
                      <a:pt x="159" y="623"/>
                    </a:cubicBezTo>
                    <a:cubicBezTo>
                      <a:pt x="160" y="622"/>
                      <a:pt x="161" y="621"/>
                      <a:pt x="162" y="621"/>
                    </a:cubicBezTo>
                    <a:cubicBezTo>
                      <a:pt x="162" y="621"/>
                      <a:pt x="162" y="621"/>
                      <a:pt x="162" y="621"/>
                    </a:cubicBezTo>
                    <a:cubicBezTo>
                      <a:pt x="163" y="621"/>
                      <a:pt x="164" y="623"/>
                      <a:pt x="164" y="624"/>
                    </a:cubicBezTo>
                    <a:cubicBezTo>
                      <a:pt x="164" y="625"/>
                      <a:pt x="163" y="626"/>
                      <a:pt x="163" y="627"/>
                    </a:cubicBezTo>
                    <a:cubicBezTo>
                      <a:pt x="167" y="628"/>
                      <a:pt x="170" y="630"/>
                      <a:pt x="173" y="632"/>
                    </a:cubicBezTo>
                    <a:cubicBezTo>
                      <a:pt x="174" y="622"/>
                      <a:pt x="175" y="617"/>
                      <a:pt x="176" y="617"/>
                    </a:cubicBezTo>
                    <a:cubicBezTo>
                      <a:pt x="178" y="617"/>
                      <a:pt x="179" y="620"/>
                      <a:pt x="182" y="625"/>
                    </a:cubicBezTo>
                    <a:cubicBezTo>
                      <a:pt x="182" y="626"/>
                      <a:pt x="183" y="627"/>
                      <a:pt x="183" y="629"/>
                    </a:cubicBezTo>
                    <a:cubicBezTo>
                      <a:pt x="184" y="631"/>
                      <a:pt x="185" y="631"/>
                      <a:pt x="185" y="631"/>
                    </a:cubicBezTo>
                    <a:cubicBezTo>
                      <a:pt x="187" y="631"/>
                      <a:pt x="187" y="627"/>
                      <a:pt x="188" y="626"/>
                    </a:cubicBezTo>
                    <a:cubicBezTo>
                      <a:pt x="190" y="622"/>
                      <a:pt x="191" y="616"/>
                      <a:pt x="187" y="616"/>
                    </a:cubicBezTo>
                    <a:cubicBezTo>
                      <a:pt x="183" y="615"/>
                      <a:pt x="184" y="609"/>
                      <a:pt x="184" y="604"/>
                    </a:cubicBezTo>
                    <a:cubicBezTo>
                      <a:pt x="184" y="602"/>
                      <a:pt x="186" y="599"/>
                      <a:pt x="186" y="599"/>
                    </a:cubicBezTo>
                    <a:cubicBezTo>
                      <a:pt x="187" y="599"/>
                      <a:pt x="187" y="599"/>
                      <a:pt x="187" y="599"/>
                    </a:cubicBezTo>
                    <a:cubicBezTo>
                      <a:pt x="190" y="599"/>
                      <a:pt x="190" y="603"/>
                      <a:pt x="190" y="607"/>
                    </a:cubicBezTo>
                    <a:cubicBezTo>
                      <a:pt x="190" y="609"/>
                      <a:pt x="191" y="610"/>
                      <a:pt x="192" y="611"/>
                    </a:cubicBezTo>
                    <a:cubicBezTo>
                      <a:pt x="193" y="613"/>
                      <a:pt x="195" y="614"/>
                      <a:pt x="196" y="615"/>
                    </a:cubicBezTo>
                    <a:cubicBezTo>
                      <a:pt x="197" y="615"/>
                      <a:pt x="197" y="615"/>
                      <a:pt x="197" y="615"/>
                    </a:cubicBezTo>
                    <a:cubicBezTo>
                      <a:pt x="197" y="615"/>
                      <a:pt x="198" y="611"/>
                      <a:pt x="198" y="609"/>
                    </a:cubicBezTo>
                    <a:cubicBezTo>
                      <a:pt x="198" y="601"/>
                      <a:pt x="199" y="599"/>
                      <a:pt x="201" y="599"/>
                    </a:cubicBezTo>
                    <a:cubicBezTo>
                      <a:pt x="202" y="599"/>
                      <a:pt x="203" y="599"/>
                      <a:pt x="203" y="599"/>
                    </a:cubicBezTo>
                    <a:cubicBezTo>
                      <a:pt x="205" y="600"/>
                      <a:pt x="206" y="600"/>
                      <a:pt x="208" y="600"/>
                    </a:cubicBezTo>
                    <a:cubicBezTo>
                      <a:pt x="206" y="588"/>
                      <a:pt x="207" y="585"/>
                      <a:pt x="212" y="585"/>
                    </a:cubicBezTo>
                    <a:cubicBezTo>
                      <a:pt x="212" y="576"/>
                      <a:pt x="212" y="572"/>
                      <a:pt x="211" y="572"/>
                    </a:cubicBezTo>
                    <a:cubicBezTo>
                      <a:pt x="210" y="572"/>
                      <a:pt x="209" y="573"/>
                      <a:pt x="208" y="575"/>
                    </a:cubicBezTo>
                    <a:cubicBezTo>
                      <a:pt x="207" y="577"/>
                      <a:pt x="206" y="581"/>
                      <a:pt x="205" y="582"/>
                    </a:cubicBezTo>
                    <a:cubicBezTo>
                      <a:pt x="204" y="583"/>
                      <a:pt x="204" y="583"/>
                      <a:pt x="203" y="583"/>
                    </a:cubicBezTo>
                    <a:cubicBezTo>
                      <a:pt x="201" y="583"/>
                      <a:pt x="199" y="579"/>
                      <a:pt x="199" y="573"/>
                    </a:cubicBezTo>
                    <a:cubicBezTo>
                      <a:pt x="198" y="571"/>
                      <a:pt x="196" y="567"/>
                      <a:pt x="194" y="563"/>
                    </a:cubicBezTo>
                    <a:cubicBezTo>
                      <a:pt x="192" y="561"/>
                      <a:pt x="189" y="559"/>
                      <a:pt x="192" y="553"/>
                    </a:cubicBezTo>
                    <a:cubicBezTo>
                      <a:pt x="193" y="552"/>
                      <a:pt x="194" y="549"/>
                      <a:pt x="195" y="548"/>
                    </a:cubicBezTo>
                    <a:cubicBezTo>
                      <a:pt x="202" y="547"/>
                      <a:pt x="199" y="537"/>
                      <a:pt x="199" y="532"/>
                    </a:cubicBezTo>
                    <a:cubicBezTo>
                      <a:pt x="199" y="528"/>
                      <a:pt x="199" y="526"/>
                      <a:pt x="198" y="526"/>
                    </a:cubicBezTo>
                    <a:cubicBezTo>
                      <a:pt x="198" y="526"/>
                      <a:pt x="197" y="527"/>
                      <a:pt x="197" y="528"/>
                    </a:cubicBezTo>
                    <a:cubicBezTo>
                      <a:pt x="196" y="530"/>
                      <a:pt x="195" y="531"/>
                      <a:pt x="195" y="531"/>
                    </a:cubicBezTo>
                    <a:cubicBezTo>
                      <a:pt x="194" y="531"/>
                      <a:pt x="194" y="531"/>
                      <a:pt x="194" y="530"/>
                    </a:cubicBezTo>
                    <a:cubicBezTo>
                      <a:pt x="191" y="526"/>
                      <a:pt x="190" y="523"/>
                      <a:pt x="193" y="518"/>
                    </a:cubicBezTo>
                    <a:cubicBezTo>
                      <a:pt x="194" y="517"/>
                      <a:pt x="195" y="515"/>
                      <a:pt x="197" y="515"/>
                    </a:cubicBezTo>
                    <a:cubicBezTo>
                      <a:pt x="201" y="512"/>
                      <a:pt x="200" y="508"/>
                      <a:pt x="198" y="503"/>
                    </a:cubicBezTo>
                    <a:cubicBezTo>
                      <a:pt x="197" y="501"/>
                      <a:pt x="196" y="499"/>
                      <a:pt x="195" y="499"/>
                    </a:cubicBezTo>
                    <a:cubicBezTo>
                      <a:pt x="195" y="499"/>
                      <a:pt x="194" y="500"/>
                      <a:pt x="193" y="502"/>
                    </a:cubicBezTo>
                    <a:cubicBezTo>
                      <a:pt x="191" y="506"/>
                      <a:pt x="190" y="509"/>
                      <a:pt x="188" y="509"/>
                    </a:cubicBezTo>
                    <a:cubicBezTo>
                      <a:pt x="187" y="509"/>
                      <a:pt x="186" y="507"/>
                      <a:pt x="184" y="504"/>
                    </a:cubicBezTo>
                    <a:cubicBezTo>
                      <a:pt x="183" y="501"/>
                      <a:pt x="180" y="500"/>
                      <a:pt x="179" y="497"/>
                    </a:cubicBezTo>
                    <a:cubicBezTo>
                      <a:pt x="178" y="494"/>
                      <a:pt x="177" y="489"/>
                      <a:pt x="178" y="485"/>
                    </a:cubicBezTo>
                    <a:cubicBezTo>
                      <a:pt x="178" y="483"/>
                      <a:pt x="180" y="482"/>
                      <a:pt x="182" y="481"/>
                    </a:cubicBezTo>
                    <a:cubicBezTo>
                      <a:pt x="182" y="481"/>
                      <a:pt x="183" y="481"/>
                      <a:pt x="183" y="481"/>
                    </a:cubicBezTo>
                    <a:cubicBezTo>
                      <a:pt x="184" y="481"/>
                      <a:pt x="185" y="481"/>
                      <a:pt x="186" y="481"/>
                    </a:cubicBezTo>
                    <a:cubicBezTo>
                      <a:pt x="184" y="465"/>
                      <a:pt x="190" y="455"/>
                      <a:pt x="195" y="450"/>
                    </a:cubicBezTo>
                    <a:cubicBezTo>
                      <a:pt x="201" y="445"/>
                      <a:pt x="200" y="437"/>
                      <a:pt x="200" y="429"/>
                    </a:cubicBezTo>
                    <a:cubicBezTo>
                      <a:pt x="200" y="427"/>
                      <a:pt x="197" y="425"/>
                      <a:pt x="195" y="423"/>
                    </a:cubicBezTo>
                    <a:cubicBezTo>
                      <a:pt x="197" y="421"/>
                      <a:pt x="200" y="418"/>
                      <a:pt x="200" y="417"/>
                    </a:cubicBezTo>
                    <a:cubicBezTo>
                      <a:pt x="200" y="409"/>
                      <a:pt x="204" y="398"/>
                      <a:pt x="196" y="396"/>
                    </a:cubicBezTo>
                    <a:cubicBezTo>
                      <a:pt x="195" y="395"/>
                      <a:pt x="194" y="391"/>
                      <a:pt x="193" y="388"/>
                    </a:cubicBezTo>
                    <a:cubicBezTo>
                      <a:pt x="194" y="387"/>
                      <a:pt x="196" y="386"/>
                      <a:pt x="198" y="386"/>
                    </a:cubicBezTo>
                    <a:cubicBezTo>
                      <a:pt x="198" y="386"/>
                      <a:pt x="199" y="386"/>
                      <a:pt x="199" y="386"/>
                    </a:cubicBezTo>
                    <a:cubicBezTo>
                      <a:pt x="200" y="386"/>
                      <a:pt x="201" y="386"/>
                      <a:pt x="202" y="386"/>
                    </a:cubicBezTo>
                    <a:cubicBezTo>
                      <a:pt x="203" y="386"/>
                      <a:pt x="204" y="386"/>
                      <a:pt x="205" y="386"/>
                    </a:cubicBezTo>
                    <a:cubicBezTo>
                      <a:pt x="206" y="386"/>
                      <a:pt x="207" y="386"/>
                      <a:pt x="207" y="386"/>
                    </a:cubicBezTo>
                    <a:cubicBezTo>
                      <a:pt x="210" y="386"/>
                      <a:pt x="213" y="384"/>
                      <a:pt x="215" y="383"/>
                    </a:cubicBezTo>
                    <a:cubicBezTo>
                      <a:pt x="214" y="377"/>
                      <a:pt x="218" y="369"/>
                      <a:pt x="213" y="364"/>
                    </a:cubicBezTo>
                    <a:cubicBezTo>
                      <a:pt x="210" y="361"/>
                      <a:pt x="211" y="351"/>
                      <a:pt x="214" y="343"/>
                    </a:cubicBezTo>
                    <a:cubicBezTo>
                      <a:pt x="215" y="342"/>
                      <a:pt x="215" y="340"/>
                      <a:pt x="215" y="338"/>
                    </a:cubicBezTo>
                    <a:cubicBezTo>
                      <a:pt x="215" y="338"/>
                      <a:pt x="215" y="338"/>
                      <a:pt x="215" y="338"/>
                    </a:cubicBezTo>
                    <a:cubicBezTo>
                      <a:pt x="211" y="338"/>
                      <a:pt x="212" y="330"/>
                      <a:pt x="212" y="324"/>
                    </a:cubicBezTo>
                    <a:cubicBezTo>
                      <a:pt x="212" y="317"/>
                      <a:pt x="211" y="308"/>
                      <a:pt x="215" y="308"/>
                    </a:cubicBezTo>
                    <a:cubicBezTo>
                      <a:pt x="215" y="308"/>
                      <a:pt x="216" y="308"/>
                      <a:pt x="216" y="308"/>
                    </a:cubicBezTo>
                    <a:cubicBezTo>
                      <a:pt x="214" y="303"/>
                      <a:pt x="211" y="299"/>
                      <a:pt x="211" y="291"/>
                    </a:cubicBezTo>
                    <a:cubicBezTo>
                      <a:pt x="211" y="289"/>
                      <a:pt x="212" y="286"/>
                      <a:pt x="212" y="283"/>
                    </a:cubicBezTo>
                    <a:cubicBezTo>
                      <a:pt x="212" y="277"/>
                      <a:pt x="215" y="273"/>
                      <a:pt x="213" y="265"/>
                    </a:cubicBezTo>
                    <a:cubicBezTo>
                      <a:pt x="211" y="262"/>
                      <a:pt x="213" y="254"/>
                      <a:pt x="212" y="249"/>
                    </a:cubicBezTo>
                    <a:cubicBezTo>
                      <a:pt x="212" y="239"/>
                      <a:pt x="215" y="244"/>
                      <a:pt x="217" y="241"/>
                    </a:cubicBezTo>
                    <a:cubicBezTo>
                      <a:pt x="215" y="238"/>
                      <a:pt x="213" y="235"/>
                      <a:pt x="213" y="231"/>
                    </a:cubicBezTo>
                    <a:cubicBezTo>
                      <a:pt x="212" y="226"/>
                      <a:pt x="213" y="220"/>
                      <a:pt x="213" y="215"/>
                    </a:cubicBezTo>
                    <a:cubicBezTo>
                      <a:pt x="213" y="212"/>
                      <a:pt x="214" y="210"/>
                      <a:pt x="214" y="208"/>
                    </a:cubicBezTo>
                    <a:cubicBezTo>
                      <a:pt x="215" y="206"/>
                      <a:pt x="217" y="205"/>
                      <a:pt x="218" y="204"/>
                    </a:cubicBezTo>
                    <a:cubicBezTo>
                      <a:pt x="217" y="202"/>
                      <a:pt x="216" y="199"/>
                      <a:pt x="215" y="197"/>
                    </a:cubicBezTo>
                    <a:cubicBezTo>
                      <a:pt x="213" y="191"/>
                      <a:pt x="213" y="180"/>
                      <a:pt x="215" y="175"/>
                    </a:cubicBezTo>
                    <a:cubicBezTo>
                      <a:pt x="216" y="173"/>
                      <a:pt x="217" y="173"/>
                      <a:pt x="218" y="172"/>
                    </a:cubicBezTo>
                    <a:cubicBezTo>
                      <a:pt x="217" y="171"/>
                      <a:pt x="216" y="171"/>
                      <a:pt x="215" y="169"/>
                    </a:cubicBezTo>
                    <a:cubicBezTo>
                      <a:pt x="214" y="164"/>
                      <a:pt x="212" y="159"/>
                      <a:pt x="212" y="153"/>
                    </a:cubicBezTo>
                    <a:cubicBezTo>
                      <a:pt x="211" y="148"/>
                      <a:pt x="210" y="145"/>
                      <a:pt x="208" y="145"/>
                    </a:cubicBezTo>
                    <a:cubicBezTo>
                      <a:pt x="208" y="145"/>
                      <a:pt x="208" y="145"/>
                      <a:pt x="208" y="145"/>
                    </a:cubicBezTo>
                    <a:cubicBezTo>
                      <a:pt x="208" y="145"/>
                      <a:pt x="207" y="145"/>
                      <a:pt x="207" y="145"/>
                    </a:cubicBezTo>
                    <a:cubicBezTo>
                      <a:pt x="205" y="145"/>
                      <a:pt x="203" y="144"/>
                      <a:pt x="204" y="138"/>
                    </a:cubicBezTo>
                    <a:cubicBezTo>
                      <a:pt x="204" y="135"/>
                      <a:pt x="205" y="129"/>
                      <a:pt x="206" y="129"/>
                    </a:cubicBezTo>
                    <a:cubicBezTo>
                      <a:pt x="206" y="129"/>
                      <a:pt x="206" y="129"/>
                      <a:pt x="207" y="129"/>
                    </a:cubicBezTo>
                    <a:cubicBezTo>
                      <a:pt x="208" y="129"/>
                      <a:pt x="210" y="130"/>
                      <a:pt x="211" y="132"/>
                    </a:cubicBezTo>
                    <a:cubicBezTo>
                      <a:pt x="212" y="133"/>
                      <a:pt x="212" y="137"/>
                      <a:pt x="213" y="140"/>
                    </a:cubicBezTo>
                    <a:cubicBezTo>
                      <a:pt x="213" y="137"/>
                      <a:pt x="214" y="133"/>
                      <a:pt x="214" y="130"/>
                    </a:cubicBezTo>
                    <a:cubicBezTo>
                      <a:pt x="215" y="124"/>
                      <a:pt x="212" y="114"/>
                      <a:pt x="216" y="114"/>
                    </a:cubicBezTo>
                    <a:cubicBezTo>
                      <a:pt x="221" y="113"/>
                      <a:pt x="220" y="96"/>
                      <a:pt x="224" y="93"/>
                    </a:cubicBezTo>
                    <a:cubicBezTo>
                      <a:pt x="224" y="93"/>
                      <a:pt x="225" y="91"/>
                      <a:pt x="225" y="89"/>
                    </a:cubicBezTo>
                    <a:cubicBezTo>
                      <a:pt x="224" y="89"/>
                      <a:pt x="224" y="88"/>
                      <a:pt x="223" y="87"/>
                    </a:cubicBezTo>
                    <a:cubicBezTo>
                      <a:pt x="222" y="86"/>
                      <a:pt x="222" y="86"/>
                      <a:pt x="221" y="86"/>
                    </a:cubicBezTo>
                    <a:cubicBezTo>
                      <a:pt x="220" y="86"/>
                      <a:pt x="219" y="88"/>
                      <a:pt x="218" y="91"/>
                    </a:cubicBezTo>
                    <a:cubicBezTo>
                      <a:pt x="217" y="93"/>
                      <a:pt x="216" y="94"/>
                      <a:pt x="215" y="95"/>
                    </a:cubicBezTo>
                    <a:cubicBezTo>
                      <a:pt x="215" y="93"/>
                      <a:pt x="215" y="90"/>
                      <a:pt x="215" y="88"/>
                    </a:cubicBezTo>
                    <a:cubicBezTo>
                      <a:pt x="214" y="83"/>
                      <a:pt x="215" y="78"/>
                      <a:pt x="215" y="74"/>
                    </a:cubicBezTo>
                    <a:cubicBezTo>
                      <a:pt x="214" y="70"/>
                      <a:pt x="216" y="65"/>
                      <a:pt x="213" y="63"/>
                    </a:cubicBezTo>
                    <a:cubicBezTo>
                      <a:pt x="213" y="66"/>
                      <a:pt x="213" y="70"/>
                      <a:pt x="212" y="73"/>
                    </a:cubicBezTo>
                    <a:cubicBezTo>
                      <a:pt x="212" y="75"/>
                      <a:pt x="211" y="78"/>
                      <a:pt x="210" y="78"/>
                    </a:cubicBezTo>
                    <a:cubicBezTo>
                      <a:pt x="210" y="78"/>
                      <a:pt x="210" y="78"/>
                      <a:pt x="210" y="78"/>
                    </a:cubicBezTo>
                    <a:cubicBezTo>
                      <a:pt x="209" y="78"/>
                      <a:pt x="209" y="77"/>
                      <a:pt x="208" y="77"/>
                    </a:cubicBezTo>
                    <a:cubicBezTo>
                      <a:pt x="205" y="77"/>
                      <a:pt x="205" y="83"/>
                      <a:pt x="203" y="89"/>
                    </a:cubicBezTo>
                    <a:cubicBezTo>
                      <a:pt x="203" y="90"/>
                      <a:pt x="202" y="95"/>
                      <a:pt x="200" y="95"/>
                    </a:cubicBezTo>
                    <a:cubicBezTo>
                      <a:pt x="200" y="95"/>
                      <a:pt x="199" y="93"/>
                      <a:pt x="199" y="88"/>
                    </a:cubicBezTo>
                    <a:cubicBezTo>
                      <a:pt x="198" y="84"/>
                      <a:pt x="194" y="79"/>
                      <a:pt x="192" y="79"/>
                    </a:cubicBezTo>
                    <a:cubicBezTo>
                      <a:pt x="192" y="79"/>
                      <a:pt x="192" y="79"/>
                      <a:pt x="192" y="79"/>
                    </a:cubicBezTo>
                    <a:cubicBezTo>
                      <a:pt x="189" y="80"/>
                      <a:pt x="187" y="86"/>
                      <a:pt x="191" y="96"/>
                    </a:cubicBezTo>
                    <a:cubicBezTo>
                      <a:pt x="192" y="97"/>
                      <a:pt x="193" y="97"/>
                      <a:pt x="193" y="98"/>
                    </a:cubicBezTo>
                    <a:cubicBezTo>
                      <a:pt x="194" y="99"/>
                      <a:pt x="195" y="101"/>
                      <a:pt x="194" y="101"/>
                    </a:cubicBezTo>
                    <a:cubicBezTo>
                      <a:pt x="193" y="101"/>
                      <a:pt x="193" y="101"/>
                      <a:pt x="192" y="100"/>
                    </a:cubicBezTo>
                    <a:cubicBezTo>
                      <a:pt x="193" y="104"/>
                      <a:pt x="192" y="106"/>
                      <a:pt x="191" y="106"/>
                    </a:cubicBezTo>
                    <a:cubicBezTo>
                      <a:pt x="190" y="106"/>
                      <a:pt x="190" y="106"/>
                      <a:pt x="189" y="105"/>
                    </a:cubicBezTo>
                    <a:cubicBezTo>
                      <a:pt x="188" y="105"/>
                      <a:pt x="188" y="101"/>
                      <a:pt x="188" y="98"/>
                    </a:cubicBezTo>
                    <a:cubicBezTo>
                      <a:pt x="183" y="95"/>
                      <a:pt x="180" y="91"/>
                      <a:pt x="180" y="86"/>
                    </a:cubicBezTo>
                    <a:cubicBezTo>
                      <a:pt x="179" y="83"/>
                      <a:pt x="182" y="75"/>
                      <a:pt x="184" y="73"/>
                    </a:cubicBezTo>
                    <a:cubicBezTo>
                      <a:pt x="187" y="70"/>
                      <a:pt x="189" y="71"/>
                      <a:pt x="186" y="65"/>
                    </a:cubicBezTo>
                    <a:cubicBezTo>
                      <a:pt x="184" y="61"/>
                      <a:pt x="183" y="56"/>
                      <a:pt x="183" y="51"/>
                    </a:cubicBezTo>
                    <a:cubicBezTo>
                      <a:pt x="182" y="45"/>
                      <a:pt x="184" y="44"/>
                      <a:pt x="185" y="44"/>
                    </a:cubicBezTo>
                    <a:cubicBezTo>
                      <a:pt x="186" y="44"/>
                      <a:pt x="186" y="44"/>
                      <a:pt x="187" y="44"/>
                    </a:cubicBezTo>
                    <a:cubicBezTo>
                      <a:pt x="187" y="44"/>
                      <a:pt x="187" y="44"/>
                      <a:pt x="188" y="44"/>
                    </a:cubicBezTo>
                    <a:cubicBezTo>
                      <a:pt x="188" y="44"/>
                      <a:pt x="188" y="44"/>
                      <a:pt x="188" y="44"/>
                    </a:cubicBezTo>
                    <a:cubicBezTo>
                      <a:pt x="189" y="42"/>
                      <a:pt x="189" y="39"/>
                      <a:pt x="190" y="38"/>
                    </a:cubicBezTo>
                    <a:cubicBezTo>
                      <a:pt x="192" y="36"/>
                      <a:pt x="194" y="35"/>
                      <a:pt x="196" y="34"/>
                    </a:cubicBezTo>
                    <a:cubicBezTo>
                      <a:pt x="196" y="38"/>
                      <a:pt x="196" y="41"/>
                      <a:pt x="197" y="44"/>
                    </a:cubicBezTo>
                    <a:cubicBezTo>
                      <a:pt x="197" y="44"/>
                      <a:pt x="197" y="44"/>
                      <a:pt x="198" y="44"/>
                    </a:cubicBezTo>
                    <a:cubicBezTo>
                      <a:pt x="198" y="44"/>
                      <a:pt x="199" y="44"/>
                      <a:pt x="199" y="44"/>
                    </a:cubicBezTo>
                    <a:cubicBezTo>
                      <a:pt x="200" y="44"/>
                      <a:pt x="200" y="44"/>
                      <a:pt x="201" y="44"/>
                    </a:cubicBezTo>
                    <a:cubicBezTo>
                      <a:pt x="203" y="44"/>
                      <a:pt x="205" y="43"/>
                      <a:pt x="206" y="35"/>
                    </a:cubicBezTo>
                    <a:cubicBezTo>
                      <a:pt x="206" y="32"/>
                      <a:pt x="209" y="30"/>
                      <a:pt x="211" y="28"/>
                    </a:cubicBezTo>
                    <a:cubicBezTo>
                      <a:pt x="212" y="31"/>
                      <a:pt x="212" y="35"/>
                      <a:pt x="213" y="38"/>
                    </a:cubicBezTo>
                    <a:cubicBezTo>
                      <a:pt x="214" y="40"/>
                      <a:pt x="215" y="39"/>
                      <a:pt x="216" y="40"/>
                    </a:cubicBezTo>
                    <a:cubicBezTo>
                      <a:pt x="216" y="38"/>
                      <a:pt x="216" y="36"/>
                      <a:pt x="216" y="34"/>
                    </a:cubicBezTo>
                    <a:cubicBezTo>
                      <a:pt x="215" y="26"/>
                      <a:pt x="212" y="20"/>
                      <a:pt x="215" y="11"/>
                    </a:cubicBezTo>
                    <a:cubicBezTo>
                      <a:pt x="216" y="9"/>
                      <a:pt x="216" y="4"/>
                      <a:pt x="21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0" name="Freeform 3707">
                <a:extLst>
                  <a:ext uri="{FF2B5EF4-FFF2-40B4-BE49-F238E27FC236}">
                    <a16:creationId xmlns:a16="http://schemas.microsoft.com/office/drawing/2014/main" id="{2FBF0527-D773-4AF9-8A23-D21E824AF5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17" y="2256"/>
                <a:ext cx="65" cy="926"/>
              </a:xfrm>
              <a:custGeom>
                <a:avLst/>
                <a:gdLst>
                  <a:gd name="T0" fmla="*/ 69 w 76"/>
                  <a:gd name="T1" fmla="*/ 1034 h 1088"/>
                  <a:gd name="T2" fmla="*/ 48 w 76"/>
                  <a:gd name="T3" fmla="*/ 1000 h 1088"/>
                  <a:gd name="T4" fmla="*/ 53 w 76"/>
                  <a:gd name="T5" fmla="*/ 966 h 1088"/>
                  <a:gd name="T6" fmla="*/ 63 w 76"/>
                  <a:gd name="T7" fmla="*/ 899 h 1088"/>
                  <a:gd name="T8" fmla="*/ 45 w 76"/>
                  <a:gd name="T9" fmla="*/ 850 h 1088"/>
                  <a:gd name="T10" fmla="*/ 42 w 76"/>
                  <a:gd name="T11" fmla="*/ 791 h 1088"/>
                  <a:gd name="T12" fmla="*/ 54 w 76"/>
                  <a:gd name="T13" fmla="*/ 696 h 1088"/>
                  <a:gd name="T14" fmla="*/ 10 w 76"/>
                  <a:gd name="T15" fmla="*/ 641 h 1088"/>
                  <a:gd name="T16" fmla="*/ 38 w 76"/>
                  <a:gd name="T17" fmla="*/ 668 h 1088"/>
                  <a:gd name="T18" fmla="*/ 10 w 76"/>
                  <a:gd name="T19" fmla="*/ 607 h 1088"/>
                  <a:gd name="T20" fmla="*/ 11 w 76"/>
                  <a:gd name="T21" fmla="*/ 578 h 1088"/>
                  <a:gd name="T22" fmla="*/ 68 w 76"/>
                  <a:gd name="T23" fmla="*/ 565 h 1088"/>
                  <a:gd name="T24" fmla="*/ 60 w 76"/>
                  <a:gd name="T25" fmla="*/ 544 h 1088"/>
                  <a:gd name="T26" fmla="*/ 49 w 76"/>
                  <a:gd name="T27" fmla="*/ 514 h 1088"/>
                  <a:gd name="T28" fmla="*/ 21 w 76"/>
                  <a:gd name="T29" fmla="*/ 522 h 1088"/>
                  <a:gd name="T30" fmla="*/ 37 w 76"/>
                  <a:gd name="T31" fmla="*/ 489 h 1088"/>
                  <a:gd name="T32" fmla="*/ 41 w 76"/>
                  <a:gd name="T33" fmla="*/ 458 h 1088"/>
                  <a:gd name="T34" fmla="*/ 43 w 76"/>
                  <a:gd name="T35" fmla="*/ 456 h 1088"/>
                  <a:gd name="T36" fmla="*/ 55 w 76"/>
                  <a:gd name="T37" fmla="*/ 437 h 1088"/>
                  <a:gd name="T38" fmla="*/ 56 w 76"/>
                  <a:gd name="T39" fmla="*/ 396 h 1088"/>
                  <a:gd name="T40" fmla="*/ 30 w 76"/>
                  <a:gd name="T41" fmla="*/ 453 h 1088"/>
                  <a:gd name="T42" fmla="*/ 65 w 76"/>
                  <a:gd name="T43" fmla="*/ 372 h 1088"/>
                  <a:gd name="T44" fmla="*/ 54 w 76"/>
                  <a:gd name="T45" fmla="*/ 362 h 1088"/>
                  <a:gd name="T46" fmla="*/ 68 w 76"/>
                  <a:gd name="T47" fmla="*/ 348 h 1088"/>
                  <a:gd name="T48" fmla="*/ 31 w 76"/>
                  <a:gd name="T49" fmla="*/ 320 h 1088"/>
                  <a:gd name="T50" fmla="*/ 58 w 76"/>
                  <a:gd name="T51" fmla="*/ 308 h 1088"/>
                  <a:gd name="T52" fmla="*/ 18 w 76"/>
                  <a:gd name="T53" fmla="*/ 279 h 1088"/>
                  <a:gd name="T54" fmla="*/ 57 w 76"/>
                  <a:gd name="T55" fmla="*/ 232 h 1088"/>
                  <a:gd name="T56" fmla="*/ 61 w 76"/>
                  <a:gd name="T57" fmla="*/ 197 h 1088"/>
                  <a:gd name="T58" fmla="*/ 57 w 76"/>
                  <a:gd name="T59" fmla="*/ 159 h 1088"/>
                  <a:gd name="T60" fmla="*/ 46 w 76"/>
                  <a:gd name="T61" fmla="*/ 117 h 1088"/>
                  <a:gd name="T62" fmla="*/ 48 w 76"/>
                  <a:gd name="T63" fmla="*/ 204 h 1088"/>
                  <a:gd name="T64" fmla="*/ 27 w 76"/>
                  <a:gd name="T65" fmla="*/ 225 h 1088"/>
                  <a:gd name="T66" fmla="*/ 24 w 76"/>
                  <a:gd name="T67" fmla="*/ 119 h 1088"/>
                  <a:gd name="T68" fmla="*/ 41 w 76"/>
                  <a:gd name="T69" fmla="*/ 98 h 1088"/>
                  <a:gd name="T70" fmla="*/ 46 w 76"/>
                  <a:gd name="T71" fmla="*/ 59 h 1088"/>
                  <a:gd name="T72" fmla="*/ 33 w 76"/>
                  <a:gd name="T73" fmla="*/ 43 h 1088"/>
                  <a:gd name="T74" fmla="*/ 8 w 76"/>
                  <a:gd name="T75" fmla="*/ 34 h 1088"/>
                  <a:gd name="T76" fmla="*/ 69 w 76"/>
                  <a:gd name="T77" fmla="*/ 2 h 1088"/>
                  <a:gd name="T78" fmla="*/ 1 w 76"/>
                  <a:gd name="T79" fmla="*/ 52 h 1088"/>
                  <a:gd name="T80" fmla="*/ 0 w 76"/>
                  <a:gd name="T81" fmla="*/ 174 h 1088"/>
                  <a:gd name="T82" fmla="*/ 8 w 76"/>
                  <a:gd name="T83" fmla="*/ 298 h 1088"/>
                  <a:gd name="T84" fmla="*/ 0 w 76"/>
                  <a:gd name="T85" fmla="*/ 435 h 1088"/>
                  <a:gd name="T86" fmla="*/ 4 w 76"/>
                  <a:gd name="T87" fmla="*/ 667 h 1088"/>
                  <a:gd name="T88" fmla="*/ 7 w 76"/>
                  <a:gd name="T89" fmla="*/ 728 h 1088"/>
                  <a:gd name="T90" fmla="*/ 44 w 76"/>
                  <a:gd name="T91" fmla="*/ 741 h 1088"/>
                  <a:gd name="T92" fmla="*/ 59 w 76"/>
                  <a:gd name="T93" fmla="*/ 716 h 1088"/>
                  <a:gd name="T94" fmla="*/ 20 w 76"/>
                  <a:gd name="T95" fmla="*/ 801 h 1088"/>
                  <a:gd name="T96" fmla="*/ 30 w 76"/>
                  <a:gd name="T97" fmla="*/ 881 h 1088"/>
                  <a:gd name="T98" fmla="*/ 41 w 76"/>
                  <a:gd name="T99" fmla="*/ 941 h 1088"/>
                  <a:gd name="T100" fmla="*/ 40 w 76"/>
                  <a:gd name="T101" fmla="*/ 1060 h 1088"/>
                  <a:gd name="T102" fmla="*/ 69 w 76"/>
                  <a:gd name="T103" fmla="*/ 1088 h 1088"/>
                  <a:gd name="T104" fmla="*/ 73 w 76"/>
                  <a:gd name="T105" fmla="*/ 959 h 1088"/>
                  <a:gd name="T106" fmla="*/ 76 w 76"/>
                  <a:gd name="T107" fmla="*/ 850 h 1088"/>
                  <a:gd name="T108" fmla="*/ 53 w 76"/>
                  <a:gd name="T109" fmla="*/ 668 h 1088"/>
                  <a:gd name="T110" fmla="*/ 59 w 76"/>
                  <a:gd name="T111" fmla="*/ 632 h 1088"/>
                  <a:gd name="T112" fmla="*/ 74 w 76"/>
                  <a:gd name="T113" fmla="*/ 549 h 1088"/>
                  <a:gd name="T114" fmla="*/ 72 w 76"/>
                  <a:gd name="T115" fmla="*/ 459 h 1088"/>
                  <a:gd name="T116" fmla="*/ 73 w 76"/>
                  <a:gd name="T117" fmla="*/ 371 h 1088"/>
                  <a:gd name="T118" fmla="*/ 64 w 76"/>
                  <a:gd name="T119" fmla="*/ 297 h 1088"/>
                  <a:gd name="T120" fmla="*/ 65 w 76"/>
                  <a:gd name="T121" fmla="*/ 105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6" h="1088">
                    <a:moveTo>
                      <a:pt x="56" y="1015"/>
                    </a:moveTo>
                    <a:cubicBezTo>
                      <a:pt x="56" y="1015"/>
                      <a:pt x="56" y="1015"/>
                      <a:pt x="56" y="1015"/>
                    </a:cubicBezTo>
                    <a:cubicBezTo>
                      <a:pt x="56" y="1016"/>
                      <a:pt x="56" y="1016"/>
                      <a:pt x="56" y="1017"/>
                    </a:cubicBezTo>
                    <a:cubicBezTo>
                      <a:pt x="56" y="1017"/>
                      <a:pt x="56" y="1017"/>
                      <a:pt x="56" y="1017"/>
                    </a:cubicBezTo>
                    <a:cubicBezTo>
                      <a:pt x="56" y="1016"/>
                      <a:pt x="56" y="1016"/>
                      <a:pt x="56" y="1015"/>
                    </a:cubicBezTo>
                    <a:cubicBezTo>
                      <a:pt x="56" y="1015"/>
                      <a:pt x="56" y="1015"/>
                      <a:pt x="56" y="1015"/>
                    </a:cubicBezTo>
                    <a:moveTo>
                      <a:pt x="48" y="1072"/>
                    </a:moveTo>
                    <a:cubicBezTo>
                      <a:pt x="48" y="1071"/>
                      <a:pt x="48" y="1069"/>
                      <a:pt x="47" y="1067"/>
                    </a:cubicBezTo>
                    <a:cubicBezTo>
                      <a:pt x="48" y="1067"/>
                      <a:pt x="49" y="1066"/>
                      <a:pt x="49" y="1066"/>
                    </a:cubicBezTo>
                    <a:cubicBezTo>
                      <a:pt x="49" y="1066"/>
                      <a:pt x="49" y="1066"/>
                      <a:pt x="50" y="1066"/>
                    </a:cubicBezTo>
                    <a:cubicBezTo>
                      <a:pt x="50" y="1066"/>
                      <a:pt x="51" y="1068"/>
                      <a:pt x="52" y="1069"/>
                    </a:cubicBezTo>
                    <a:cubicBezTo>
                      <a:pt x="51" y="1070"/>
                      <a:pt x="50" y="1070"/>
                      <a:pt x="48" y="1072"/>
                    </a:cubicBezTo>
                    <a:moveTo>
                      <a:pt x="57" y="1055"/>
                    </a:moveTo>
                    <a:cubicBezTo>
                      <a:pt x="57" y="1053"/>
                      <a:pt x="56" y="1050"/>
                      <a:pt x="55" y="1048"/>
                    </a:cubicBezTo>
                    <a:cubicBezTo>
                      <a:pt x="55" y="1046"/>
                      <a:pt x="56" y="1045"/>
                      <a:pt x="57" y="1043"/>
                    </a:cubicBezTo>
                    <a:cubicBezTo>
                      <a:pt x="58" y="1046"/>
                      <a:pt x="59" y="1049"/>
                      <a:pt x="60" y="1052"/>
                    </a:cubicBezTo>
                    <a:cubicBezTo>
                      <a:pt x="60" y="1053"/>
                      <a:pt x="59" y="1054"/>
                      <a:pt x="57" y="1055"/>
                    </a:cubicBezTo>
                    <a:moveTo>
                      <a:pt x="66" y="1037"/>
                    </a:moveTo>
                    <a:cubicBezTo>
                      <a:pt x="66" y="1037"/>
                      <a:pt x="65" y="1036"/>
                      <a:pt x="64" y="1036"/>
                    </a:cubicBezTo>
                    <a:cubicBezTo>
                      <a:pt x="65" y="1034"/>
                      <a:pt x="65" y="1032"/>
                      <a:pt x="65" y="1031"/>
                    </a:cubicBezTo>
                    <a:cubicBezTo>
                      <a:pt x="67" y="1033"/>
                      <a:pt x="68" y="1033"/>
                      <a:pt x="69" y="1034"/>
                    </a:cubicBezTo>
                    <a:cubicBezTo>
                      <a:pt x="68" y="1035"/>
                      <a:pt x="67" y="1037"/>
                      <a:pt x="67" y="1037"/>
                    </a:cubicBezTo>
                    <a:cubicBezTo>
                      <a:pt x="66" y="1037"/>
                      <a:pt x="66" y="1037"/>
                      <a:pt x="66" y="1037"/>
                    </a:cubicBezTo>
                    <a:moveTo>
                      <a:pt x="56" y="1017"/>
                    </a:moveTo>
                    <a:cubicBezTo>
                      <a:pt x="56" y="1016"/>
                      <a:pt x="56" y="1016"/>
                      <a:pt x="56" y="1015"/>
                    </a:cubicBezTo>
                    <a:cubicBezTo>
                      <a:pt x="56" y="1014"/>
                      <a:pt x="56" y="1013"/>
                      <a:pt x="56" y="1013"/>
                    </a:cubicBezTo>
                    <a:cubicBezTo>
                      <a:pt x="56" y="1013"/>
                      <a:pt x="56" y="1014"/>
                      <a:pt x="56" y="1015"/>
                    </a:cubicBezTo>
                    <a:cubicBezTo>
                      <a:pt x="57" y="1014"/>
                      <a:pt x="58" y="1014"/>
                      <a:pt x="58" y="1014"/>
                    </a:cubicBezTo>
                    <a:cubicBezTo>
                      <a:pt x="59" y="1014"/>
                      <a:pt x="60" y="1016"/>
                      <a:pt x="61" y="1017"/>
                    </a:cubicBezTo>
                    <a:cubicBezTo>
                      <a:pt x="60" y="1018"/>
                      <a:pt x="58" y="1020"/>
                      <a:pt x="57" y="1020"/>
                    </a:cubicBezTo>
                    <a:cubicBezTo>
                      <a:pt x="57" y="1020"/>
                      <a:pt x="57" y="1020"/>
                      <a:pt x="57" y="1020"/>
                    </a:cubicBezTo>
                    <a:cubicBezTo>
                      <a:pt x="57" y="1020"/>
                      <a:pt x="56" y="1019"/>
                      <a:pt x="56" y="1017"/>
                    </a:cubicBezTo>
                    <a:cubicBezTo>
                      <a:pt x="56" y="1017"/>
                      <a:pt x="56" y="1017"/>
                      <a:pt x="56" y="1017"/>
                    </a:cubicBezTo>
                    <a:moveTo>
                      <a:pt x="65" y="1009"/>
                    </a:moveTo>
                    <a:cubicBezTo>
                      <a:pt x="64" y="1009"/>
                      <a:pt x="63" y="1004"/>
                      <a:pt x="62" y="1002"/>
                    </a:cubicBezTo>
                    <a:cubicBezTo>
                      <a:pt x="63" y="1001"/>
                      <a:pt x="65" y="999"/>
                      <a:pt x="67" y="999"/>
                    </a:cubicBezTo>
                    <a:cubicBezTo>
                      <a:pt x="67" y="999"/>
                      <a:pt x="67" y="999"/>
                      <a:pt x="67" y="999"/>
                    </a:cubicBezTo>
                    <a:cubicBezTo>
                      <a:pt x="68" y="999"/>
                      <a:pt x="69" y="1000"/>
                      <a:pt x="70" y="1001"/>
                    </a:cubicBezTo>
                    <a:cubicBezTo>
                      <a:pt x="68" y="1005"/>
                      <a:pt x="67" y="1009"/>
                      <a:pt x="65" y="1009"/>
                    </a:cubicBezTo>
                    <a:cubicBezTo>
                      <a:pt x="65" y="1009"/>
                      <a:pt x="65" y="1009"/>
                      <a:pt x="65" y="1009"/>
                    </a:cubicBezTo>
                    <a:moveTo>
                      <a:pt x="49" y="1005"/>
                    </a:moveTo>
                    <a:cubicBezTo>
                      <a:pt x="49" y="1004"/>
                      <a:pt x="48" y="1002"/>
                      <a:pt x="48" y="1000"/>
                    </a:cubicBezTo>
                    <a:cubicBezTo>
                      <a:pt x="48" y="1000"/>
                      <a:pt x="49" y="998"/>
                      <a:pt x="50" y="998"/>
                    </a:cubicBezTo>
                    <a:cubicBezTo>
                      <a:pt x="50" y="998"/>
                      <a:pt x="50" y="998"/>
                      <a:pt x="50" y="998"/>
                    </a:cubicBezTo>
                    <a:cubicBezTo>
                      <a:pt x="51" y="999"/>
                      <a:pt x="52" y="1001"/>
                      <a:pt x="52" y="1002"/>
                    </a:cubicBezTo>
                    <a:cubicBezTo>
                      <a:pt x="52" y="1003"/>
                      <a:pt x="51" y="1003"/>
                      <a:pt x="49" y="1005"/>
                    </a:cubicBezTo>
                    <a:moveTo>
                      <a:pt x="57" y="988"/>
                    </a:moveTo>
                    <a:cubicBezTo>
                      <a:pt x="57" y="987"/>
                      <a:pt x="57" y="985"/>
                      <a:pt x="56" y="983"/>
                    </a:cubicBezTo>
                    <a:cubicBezTo>
                      <a:pt x="57" y="983"/>
                      <a:pt x="58" y="982"/>
                      <a:pt x="58" y="982"/>
                    </a:cubicBezTo>
                    <a:cubicBezTo>
                      <a:pt x="58" y="982"/>
                      <a:pt x="59" y="982"/>
                      <a:pt x="59" y="982"/>
                    </a:cubicBezTo>
                    <a:cubicBezTo>
                      <a:pt x="60" y="982"/>
                      <a:pt x="60" y="984"/>
                      <a:pt x="61" y="985"/>
                    </a:cubicBezTo>
                    <a:cubicBezTo>
                      <a:pt x="60" y="986"/>
                      <a:pt x="59" y="986"/>
                      <a:pt x="57" y="988"/>
                    </a:cubicBezTo>
                    <a:moveTo>
                      <a:pt x="66" y="970"/>
                    </a:moveTo>
                    <a:cubicBezTo>
                      <a:pt x="66" y="969"/>
                      <a:pt x="65" y="968"/>
                      <a:pt x="64" y="968"/>
                    </a:cubicBezTo>
                    <a:cubicBezTo>
                      <a:pt x="65" y="967"/>
                      <a:pt x="65" y="966"/>
                      <a:pt x="65" y="966"/>
                    </a:cubicBezTo>
                    <a:cubicBezTo>
                      <a:pt x="65" y="966"/>
                      <a:pt x="65" y="966"/>
                      <a:pt x="65" y="966"/>
                    </a:cubicBezTo>
                    <a:cubicBezTo>
                      <a:pt x="66" y="966"/>
                      <a:pt x="67" y="967"/>
                      <a:pt x="67" y="968"/>
                    </a:cubicBezTo>
                    <a:cubicBezTo>
                      <a:pt x="67" y="968"/>
                      <a:pt x="67" y="969"/>
                      <a:pt x="66" y="970"/>
                    </a:cubicBezTo>
                    <a:moveTo>
                      <a:pt x="52" y="970"/>
                    </a:moveTo>
                    <a:cubicBezTo>
                      <a:pt x="50" y="970"/>
                      <a:pt x="49" y="969"/>
                      <a:pt x="48" y="968"/>
                    </a:cubicBezTo>
                    <a:cubicBezTo>
                      <a:pt x="48" y="967"/>
                      <a:pt x="49" y="965"/>
                      <a:pt x="49" y="965"/>
                    </a:cubicBezTo>
                    <a:cubicBezTo>
                      <a:pt x="49" y="965"/>
                      <a:pt x="49" y="965"/>
                      <a:pt x="49" y="965"/>
                    </a:cubicBezTo>
                    <a:cubicBezTo>
                      <a:pt x="51" y="965"/>
                      <a:pt x="52" y="965"/>
                      <a:pt x="53" y="966"/>
                    </a:cubicBezTo>
                    <a:cubicBezTo>
                      <a:pt x="52" y="968"/>
                      <a:pt x="52" y="970"/>
                      <a:pt x="52" y="970"/>
                    </a:cubicBezTo>
                    <a:cubicBezTo>
                      <a:pt x="52" y="970"/>
                      <a:pt x="52" y="970"/>
                      <a:pt x="52" y="970"/>
                    </a:cubicBezTo>
                    <a:moveTo>
                      <a:pt x="57" y="952"/>
                    </a:moveTo>
                    <a:cubicBezTo>
                      <a:pt x="57" y="952"/>
                      <a:pt x="56" y="951"/>
                      <a:pt x="56" y="951"/>
                    </a:cubicBezTo>
                    <a:cubicBezTo>
                      <a:pt x="57" y="950"/>
                      <a:pt x="57" y="949"/>
                      <a:pt x="58" y="949"/>
                    </a:cubicBezTo>
                    <a:cubicBezTo>
                      <a:pt x="59" y="951"/>
                      <a:pt x="59" y="951"/>
                      <a:pt x="59" y="951"/>
                    </a:cubicBezTo>
                    <a:cubicBezTo>
                      <a:pt x="58" y="951"/>
                      <a:pt x="58" y="952"/>
                      <a:pt x="57" y="952"/>
                    </a:cubicBezTo>
                    <a:cubicBezTo>
                      <a:pt x="57" y="952"/>
                      <a:pt x="57" y="952"/>
                      <a:pt x="57" y="952"/>
                    </a:cubicBezTo>
                    <a:moveTo>
                      <a:pt x="52" y="937"/>
                    </a:moveTo>
                    <a:cubicBezTo>
                      <a:pt x="52" y="937"/>
                      <a:pt x="52" y="937"/>
                      <a:pt x="52" y="937"/>
                    </a:cubicBezTo>
                    <a:cubicBezTo>
                      <a:pt x="51" y="935"/>
                      <a:pt x="49" y="934"/>
                      <a:pt x="48" y="932"/>
                    </a:cubicBezTo>
                    <a:cubicBezTo>
                      <a:pt x="48" y="931"/>
                      <a:pt x="49" y="928"/>
                      <a:pt x="49" y="925"/>
                    </a:cubicBezTo>
                    <a:cubicBezTo>
                      <a:pt x="51" y="928"/>
                      <a:pt x="52" y="931"/>
                      <a:pt x="53" y="933"/>
                    </a:cubicBezTo>
                    <a:cubicBezTo>
                      <a:pt x="53" y="934"/>
                      <a:pt x="52" y="937"/>
                      <a:pt x="52" y="937"/>
                    </a:cubicBezTo>
                    <a:moveTo>
                      <a:pt x="55" y="922"/>
                    </a:moveTo>
                    <a:cubicBezTo>
                      <a:pt x="55" y="920"/>
                      <a:pt x="54" y="918"/>
                      <a:pt x="54" y="916"/>
                    </a:cubicBezTo>
                    <a:cubicBezTo>
                      <a:pt x="55" y="913"/>
                      <a:pt x="57" y="911"/>
                      <a:pt x="58" y="909"/>
                    </a:cubicBezTo>
                    <a:cubicBezTo>
                      <a:pt x="59" y="911"/>
                      <a:pt x="60" y="914"/>
                      <a:pt x="62" y="916"/>
                    </a:cubicBezTo>
                    <a:cubicBezTo>
                      <a:pt x="60" y="918"/>
                      <a:pt x="58" y="919"/>
                      <a:pt x="55" y="922"/>
                    </a:cubicBezTo>
                    <a:moveTo>
                      <a:pt x="64" y="903"/>
                    </a:moveTo>
                    <a:cubicBezTo>
                      <a:pt x="64" y="902"/>
                      <a:pt x="63" y="901"/>
                      <a:pt x="63" y="899"/>
                    </a:cubicBezTo>
                    <a:cubicBezTo>
                      <a:pt x="64" y="897"/>
                      <a:pt x="66" y="894"/>
                      <a:pt x="68" y="892"/>
                    </a:cubicBezTo>
                    <a:cubicBezTo>
                      <a:pt x="68" y="892"/>
                      <a:pt x="68" y="892"/>
                      <a:pt x="68" y="892"/>
                    </a:cubicBezTo>
                    <a:cubicBezTo>
                      <a:pt x="69" y="892"/>
                      <a:pt x="70" y="895"/>
                      <a:pt x="70" y="896"/>
                    </a:cubicBezTo>
                    <a:cubicBezTo>
                      <a:pt x="71" y="903"/>
                      <a:pt x="69" y="903"/>
                      <a:pt x="68" y="903"/>
                    </a:cubicBezTo>
                    <a:cubicBezTo>
                      <a:pt x="67" y="903"/>
                      <a:pt x="67" y="903"/>
                      <a:pt x="66" y="903"/>
                    </a:cubicBezTo>
                    <a:cubicBezTo>
                      <a:pt x="66" y="903"/>
                      <a:pt x="66" y="903"/>
                      <a:pt x="65" y="903"/>
                    </a:cubicBezTo>
                    <a:cubicBezTo>
                      <a:pt x="65" y="903"/>
                      <a:pt x="65" y="903"/>
                      <a:pt x="64" y="903"/>
                    </a:cubicBezTo>
                    <a:moveTo>
                      <a:pt x="50" y="875"/>
                    </a:moveTo>
                    <a:cubicBezTo>
                      <a:pt x="48" y="872"/>
                      <a:pt x="46" y="869"/>
                      <a:pt x="46" y="867"/>
                    </a:cubicBezTo>
                    <a:cubicBezTo>
                      <a:pt x="46" y="864"/>
                      <a:pt x="48" y="861"/>
                      <a:pt x="51" y="857"/>
                    </a:cubicBezTo>
                    <a:cubicBezTo>
                      <a:pt x="52" y="860"/>
                      <a:pt x="54" y="863"/>
                      <a:pt x="53" y="866"/>
                    </a:cubicBezTo>
                    <a:cubicBezTo>
                      <a:pt x="53" y="869"/>
                      <a:pt x="51" y="872"/>
                      <a:pt x="50" y="875"/>
                    </a:cubicBezTo>
                    <a:moveTo>
                      <a:pt x="58" y="853"/>
                    </a:moveTo>
                    <a:cubicBezTo>
                      <a:pt x="58" y="852"/>
                      <a:pt x="57" y="851"/>
                      <a:pt x="57" y="851"/>
                    </a:cubicBezTo>
                    <a:cubicBezTo>
                      <a:pt x="58" y="850"/>
                      <a:pt x="58" y="848"/>
                      <a:pt x="58" y="847"/>
                    </a:cubicBezTo>
                    <a:cubicBezTo>
                      <a:pt x="59" y="848"/>
                      <a:pt x="59" y="848"/>
                      <a:pt x="59" y="849"/>
                    </a:cubicBezTo>
                    <a:cubicBezTo>
                      <a:pt x="59" y="850"/>
                      <a:pt x="59" y="852"/>
                      <a:pt x="58" y="853"/>
                    </a:cubicBezTo>
                    <a:moveTo>
                      <a:pt x="42" y="857"/>
                    </a:moveTo>
                    <a:cubicBezTo>
                      <a:pt x="41" y="855"/>
                      <a:pt x="40" y="853"/>
                      <a:pt x="40" y="850"/>
                    </a:cubicBezTo>
                    <a:cubicBezTo>
                      <a:pt x="40" y="847"/>
                      <a:pt x="41" y="844"/>
                      <a:pt x="41" y="841"/>
                    </a:cubicBezTo>
                    <a:cubicBezTo>
                      <a:pt x="43" y="845"/>
                      <a:pt x="45" y="847"/>
                      <a:pt x="45" y="850"/>
                    </a:cubicBezTo>
                    <a:cubicBezTo>
                      <a:pt x="45" y="852"/>
                      <a:pt x="43" y="855"/>
                      <a:pt x="42" y="857"/>
                    </a:cubicBezTo>
                    <a:moveTo>
                      <a:pt x="67" y="836"/>
                    </a:moveTo>
                    <a:cubicBezTo>
                      <a:pt x="67" y="836"/>
                      <a:pt x="67" y="836"/>
                      <a:pt x="67" y="836"/>
                    </a:cubicBezTo>
                    <a:cubicBezTo>
                      <a:pt x="67" y="836"/>
                      <a:pt x="66" y="834"/>
                      <a:pt x="66" y="832"/>
                    </a:cubicBezTo>
                    <a:cubicBezTo>
                      <a:pt x="67" y="832"/>
                      <a:pt x="68" y="831"/>
                      <a:pt x="70" y="831"/>
                    </a:cubicBezTo>
                    <a:cubicBezTo>
                      <a:pt x="70" y="831"/>
                      <a:pt x="70" y="831"/>
                      <a:pt x="70" y="831"/>
                    </a:cubicBezTo>
                    <a:cubicBezTo>
                      <a:pt x="70" y="831"/>
                      <a:pt x="70" y="833"/>
                      <a:pt x="71" y="835"/>
                    </a:cubicBezTo>
                    <a:cubicBezTo>
                      <a:pt x="70" y="835"/>
                      <a:pt x="68" y="836"/>
                      <a:pt x="67" y="836"/>
                    </a:cubicBezTo>
                    <a:moveTo>
                      <a:pt x="50" y="802"/>
                    </a:moveTo>
                    <a:cubicBezTo>
                      <a:pt x="49" y="800"/>
                      <a:pt x="49" y="800"/>
                      <a:pt x="49" y="800"/>
                    </a:cubicBezTo>
                    <a:cubicBezTo>
                      <a:pt x="50" y="799"/>
                      <a:pt x="50" y="798"/>
                      <a:pt x="50" y="797"/>
                    </a:cubicBezTo>
                    <a:cubicBezTo>
                      <a:pt x="51" y="797"/>
                      <a:pt x="51" y="798"/>
                      <a:pt x="51" y="799"/>
                    </a:cubicBezTo>
                    <a:cubicBezTo>
                      <a:pt x="51" y="800"/>
                      <a:pt x="51" y="801"/>
                      <a:pt x="50" y="802"/>
                    </a:cubicBezTo>
                    <a:moveTo>
                      <a:pt x="35" y="808"/>
                    </a:moveTo>
                    <a:cubicBezTo>
                      <a:pt x="35" y="808"/>
                      <a:pt x="35" y="808"/>
                      <a:pt x="35" y="807"/>
                    </a:cubicBezTo>
                    <a:cubicBezTo>
                      <a:pt x="33" y="805"/>
                      <a:pt x="32" y="802"/>
                      <a:pt x="30" y="798"/>
                    </a:cubicBezTo>
                    <a:cubicBezTo>
                      <a:pt x="32" y="796"/>
                      <a:pt x="33" y="792"/>
                      <a:pt x="35" y="792"/>
                    </a:cubicBezTo>
                    <a:cubicBezTo>
                      <a:pt x="35" y="792"/>
                      <a:pt x="35" y="792"/>
                      <a:pt x="35" y="792"/>
                    </a:cubicBezTo>
                    <a:cubicBezTo>
                      <a:pt x="36" y="792"/>
                      <a:pt x="37" y="797"/>
                      <a:pt x="39" y="801"/>
                    </a:cubicBezTo>
                    <a:cubicBezTo>
                      <a:pt x="37" y="804"/>
                      <a:pt x="36" y="808"/>
                      <a:pt x="35" y="808"/>
                    </a:cubicBezTo>
                    <a:moveTo>
                      <a:pt x="42" y="791"/>
                    </a:moveTo>
                    <a:cubicBezTo>
                      <a:pt x="40" y="788"/>
                      <a:pt x="39" y="785"/>
                      <a:pt x="38" y="782"/>
                    </a:cubicBezTo>
                    <a:cubicBezTo>
                      <a:pt x="40" y="780"/>
                      <a:pt x="42" y="777"/>
                      <a:pt x="45" y="775"/>
                    </a:cubicBezTo>
                    <a:cubicBezTo>
                      <a:pt x="45" y="775"/>
                      <a:pt x="45" y="775"/>
                      <a:pt x="45" y="775"/>
                    </a:cubicBezTo>
                    <a:cubicBezTo>
                      <a:pt x="45" y="775"/>
                      <a:pt x="47" y="779"/>
                      <a:pt x="46" y="780"/>
                    </a:cubicBezTo>
                    <a:cubicBezTo>
                      <a:pt x="45" y="784"/>
                      <a:pt x="44" y="787"/>
                      <a:pt x="42" y="791"/>
                    </a:cubicBezTo>
                    <a:moveTo>
                      <a:pt x="69" y="735"/>
                    </a:moveTo>
                    <a:cubicBezTo>
                      <a:pt x="69" y="735"/>
                      <a:pt x="69" y="735"/>
                      <a:pt x="69" y="735"/>
                    </a:cubicBezTo>
                    <a:cubicBezTo>
                      <a:pt x="68" y="733"/>
                      <a:pt x="67" y="730"/>
                      <a:pt x="67" y="727"/>
                    </a:cubicBezTo>
                    <a:cubicBezTo>
                      <a:pt x="67" y="727"/>
                      <a:pt x="68" y="726"/>
                      <a:pt x="68" y="725"/>
                    </a:cubicBezTo>
                    <a:cubicBezTo>
                      <a:pt x="70" y="728"/>
                      <a:pt x="71" y="730"/>
                      <a:pt x="72" y="733"/>
                    </a:cubicBezTo>
                    <a:cubicBezTo>
                      <a:pt x="71" y="733"/>
                      <a:pt x="70" y="735"/>
                      <a:pt x="69" y="735"/>
                    </a:cubicBezTo>
                    <a:moveTo>
                      <a:pt x="68" y="703"/>
                    </a:moveTo>
                    <a:cubicBezTo>
                      <a:pt x="68" y="702"/>
                      <a:pt x="68" y="700"/>
                      <a:pt x="67" y="698"/>
                    </a:cubicBezTo>
                    <a:cubicBezTo>
                      <a:pt x="68" y="698"/>
                      <a:pt x="69" y="696"/>
                      <a:pt x="69" y="696"/>
                    </a:cubicBezTo>
                    <a:cubicBezTo>
                      <a:pt x="69" y="696"/>
                      <a:pt x="69" y="696"/>
                      <a:pt x="70" y="696"/>
                    </a:cubicBezTo>
                    <a:cubicBezTo>
                      <a:pt x="70" y="697"/>
                      <a:pt x="71" y="699"/>
                      <a:pt x="72" y="700"/>
                    </a:cubicBezTo>
                    <a:cubicBezTo>
                      <a:pt x="71" y="701"/>
                      <a:pt x="70" y="701"/>
                      <a:pt x="68" y="703"/>
                    </a:cubicBezTo>
                    <a:moveTo>
                      <a:pt x="52" y="701"/>
                    </a:moveTo>
                    <a:cubicBezTo>
                      <a:pt x="52" y="701"/>
                      <a:pt x="52" y="701"/>
                      <a:pt x="51" y="701"/>
                    </a:cubicBezTo>
                    <a:cubicBezTo>
                      <a:pt x="51" y="701"/>
                      <a:pt x="51" y="699"/>
                      <a:pt x="50" y="698"/>
                    </a:cubicBezTo>
                    <a:cubicBezTo>
                      <a:pt x="52" y="697"/>
                      <a:pt x="53" y="696"/>
                      <a:pt x="54" y="696"/>
                    </a:cubicBezTo>
                    <a:cubicBezTo>
                      <a:pt x="54" y="696"/>
                      <a:pt x="54" y="696"/>
                      <a:pt x="54" y="696"/>
                    </a:cubicBezTo>
                    <a:cubicBezTo>
                      <a:pt x="54" y="696"/>
                      <a:pt x="55" y="698"/>
                      <a:pt x="55" y="700"/>
                    </a:cubicBezTo>
                    <a:cubicBezTo>
                      <a:pt x="54" y="701"/>
                      <a:pt x="53" y="701"/>
                      <a:pt x="52" y="701"/>
                    </a:cubicBezTo>
                    <a:moveTo>
                      <a:pt x="37" y="706"/>
                    </a:moveTo>
                    <a:cubicBezTo>
                      <a:pt x="36" y="704"/>
                      <a:pt x="34" y="701"/>
                      <a:pt x="33" y="699"/>
                    </a:cubicBezTo>
                    <a:cubicBezTo>
                      <a:pt x="38" y="690"/>
                      <a:pt x="38" y="690"/>
                      <a:pt x="38" y="690"/>
                    </a:cubicBezTo>
                    <a:cubicBezTo>
                      <a:pt x="38" y="692"/>
                      <a:pt x="39" y="694"/>
                      <a:pt x="39" y="696"/>
                    </a:cubicBezTo>
                    <a:cubicBezTo>
                      <a:pt x="38" y="699"/>
                      <a:pt x="38" y="703"/>
                      <a:pt x="37" y="706"/>
                    </a:cubicBezTo>
                    <a:moveTo>
                      <a:pt x="60" y="690"/>
                    </a:moveTo>
                    <a:cubicBezTo>
                      <a:pt x="60" y="686"/>
                      <a:pt x="59" y="683"/>
                      <a:pt x="59" y="679"/>
                    </a:cubicBezTo>
                    <a:cubicBezTo>
                      <a:pt x="59" y="678"/>
                      <a:pt x="59" y="676"/>
                      <a:pt x="60" y="674"/>
                    </a:cubicBezTo>
                    <a:cubicBezTo>
                      <a:pt x="62" y="677"/>
                      <a:pt x="63" y="680"/>
                      <a:pt x="64" y="682"/>
                    </a:cubicBezTo>
                    <a:cubicBezTo>
                      <a:pt x="63" y="685"/>
                      <a:pt x="62" y="687"/>
                      <a:pt x="60" y="690"/>
                    </a:cubicBezTo>
                    <a:moveTo>
                      <a:pt x="43" y="690"/>
                    </a:moveTo>
                    <a:cubicBezTo>
                      <a:pt x="42" y="687"/>
                      <a:pt x="42" y="684"/>
                      <a:pt x="41" y="681"/>
                    </a:cubicBezTo>
                    <a:cubicBezTo>
                      <a:pt x="42" y="678"/>
                      <a:pt x="43" y="676"/>
                      <a:pt x="43" y="674"/>
                    </a:cubicBezTo>
                    <a:cubicBezTo>
                      <a:pt x="44" y="677"/>
                      <a:pt x="46" y="680"/>
                      <a:pt x="47" y="683"/>
                    </a:cubicBezTo>
                    <a:cubicBezTo>
                      <a:pt x="47" y="685"/>
                      <a:pt x="44" y="688"/>
                      <a:pt x="43" y="690"/>
                    </a:cubicBezTo>
                    <a:moveTo>
                      <a:pt x="9" y="650"/>
                    </a:moveTo>
                    <a:cubicBezTo>
                      <a:pt x="9" y="648"/>
                      <a:pt x="8" y="647"/>
                      <a:pt x="9" y="645"/>
                    </a:cubicBezTo>
                    <a:cubicBezTo>
                      <a:pt x="9" y="644"/>
                      <a:pt x="10" y="642"/>
                      <a:pt x="10" y="641"/>
                    </a:cubicBezTo>
                    <a:cubicBezTo>
                      <a:pt x="11" y="642"/>
                      <a:pt x="11" y="644"/>
                      <a:pt x="12" y="648"/>
                    </a:cubicBezTo>
                    <a:cubicBezTo>
                      <a:pt x="11" y="648"/>
                      <a:pt x="10" y="649"/>
                      <a:pt x="9" y="650"/>
                    </a:cubicBezTo>
                    <a:moveTo>
                      <a:pt x="4" y="634"/>
                    </a:moveTo>
                    <a:cubicBezTo>
                      <a:pt x="3" y="634"/>
                      <a:pt x="2" y="633"/>
                      <a:pt x="1" y="632"/>
                    </a:cubicBezTo>
                    <a:cubicBezTo>
                      <a:pt x="1" y="631"/>
                      <a:pt x="1" y="629"/>
                      <a:pt x="2" y="629"/>
                    </a:cubicBezTo>
                    <a:cubicBezTo>
                      <a:pt x="2" y="629"/>
                      <a:pt x="2" y="629"/>
                      <a:pt x="2" y="629"/>
                    </a:cubicBezTo>
                    <a:cubicBezTo>
                      <a:pt x="3" y="629"/>
                      <a:pt x="4" y="629"/>
                      <a:pt x="6" y="630"/>
                    </a:cubicBezTo>
                    <a:cubicBezTo>
                      <a:pt x="5" y="632"/>
                      <a:pt x="5" y="634"/>
                      <a:pt x="4" y="634"/>
                    </a:cubicBezTo>
                    <a:cubicBezTo>
                      <a:pt x="4" y="634"/>
                      <a:pt x="4" y="634"/>
                      <a:pt x="4" y="634"/>
                    </a:cubicBezTo>
                    <a:moveTo>
                      <a:pt x="69" y="636"/>
                    </a:moveTo>
                    <a:cubicBezTo>
                      <a:pt x="69" y="633"/>
                      <a:pt x="68" y="631"/>
                      <a:pt x="68" y="628"/>
                    </a:cubicBezTo>
                    <a:cubicBezTo>
                      <a:pt x="68" y="627"/>
                      <a:pt x="68" y="625"/>
                      <a:pt x="69" y="624"/>
                    </a:cubicBezTo>
                    <a:cubicBezTo>
                      <a:pt x="70" y="627"/>
                      <a:pt x="71" y="630"/>
                      <a:pt x="73" y="633"/>
                    </a:cubicBezTo>
                    <a:cubicBezTo>
                      <a:pt x="72" y="633"/>
                      <a:pt x="71" y="634"/>
                      <a:pt x="69" y="636"/>
                    </a:cubicBezTo>
                    <a:moveTo>
                      <a:pt x="18" y="641"/>
                    </a:moveTo>
                    <a:cubicBezTo>
                      <a:pt x="15" y="631"/>
                      <a:pt x="15" y="624"/>
                      <a:pt x="16" y="624"/>
                    </a:cubicBezTo>
                    <a:cubicBezTo>
                      <a:pt x="16" y="623"/>
                      <a:pt x="17" y="623"/>
                      <a:pt x="18" y="623"/>
                    </a:cubicBezTo>
                    <a:cubicBezTo>
                      <a:pt x="20" y="623"/>
                      <a:pt x="23" y="624"/>
                      <a:pt x="25" y="625"/>
                    </a:cubicBezTo>
                    <a:cubicBezTo>
                      <a:pt x="20" y="640"/>
                      <a:pt x="30" y="637"/>
                      <a:pt x="31" y="645"/>
                    </a:cubicBezTo>
                    <a:cubicBezTo>
                      <a:pt x="32" y="651"/>
                      <a:pt x="35" y="656"/>
                      <a:pt x="37" y="662"/>
                    </a:cubicBezTo>
                    <a:cubicBezTo>
                      <a:pt x="38" y="663"/>
                      <a:pt x="38" y="666"/>
                      <a:pt x="38" y="668"/>
                    </a:cubicBezTo>
                    <a:cubicBezTo>
                      <a:pt x="37" y="668"/>
                      <a:pt x="37" y="668"/>
                      <a:pt x="36" y="668"/>
                    </a:cubicBezTo>
                    <a:cubicBezTo>
                      <a:pt x="36" y="668"/>
                      <a:pt x="35" y="668"/>
                      <a:pt x="35" y="668"/>
                    </a:cubicBezTo>
                    <a:cubicBezTo>
                      <a:pt x="34" y="667"/>
                      <a:pt x="31" y="665"/>
                      <a:pt x="31" y="664"/>
                    </a:cubicBezTo>
                    <a:cubicBezTo>
                      <a:pt x="31" y="658"/>
                      <a:pt x="30" y="656"/>
                      <a:pt x="28" y="656"/>
                    </a:cubicBezTo>
                    <a:cubicBezTo>
                      <a:pt x="27" y="656"/>
                      <a:pt x="27" y="656"/>
                      <a:pt x="27" y="657"/>
                    </a:cubicBezTo>
                    <a:cubicBezTo>
                      <a:pt x="26" y="657"/>
                      <a:pt x="26" y="657"/>
                      <a:pt x="25" y="657"/>
                    </a:cubicBezTo>
                    <a:cubicBezTo>
                      <a:pt x="23" y="657"/>
                      <a:pt x="22" y="654"/>
                      <a:pt x="23" y="648"/>
                    </a:cubicBezTo>
                    <a:cubicBezTo>
                      <a:pt x="23" y="644"/>
                      <a:pt x="22" y="640"/>
                      <a:pt x="20" y="640"/>
                    </a:cubicBezTo>
                    <a:cubicBezTo>
                      <a:pt x="20" y="640"/>
                      <a:pt x="20" y="640"/>
                      <a:pt x="19" y="640"/>
                    </a:cubicBezTo>
                    <a:cubicBezTo>
                      <a:pt x="19" y="640"/>
                      <a:pt x="18" y="641"/>
                      <a:pt x="18" y="641"/>
                    </a:cubicBezTo>
                    <a:moveTo>
                      <a:pt x="30" y="617"/>
                    </a:moveTo>
                    <a:cubicBezTo>
                      <a:pt x="29" y="617"/>
                      <a:pt x="27" y="616"/>
                      <a:pt x="26" y="615"/>
                    </a:cubicBezTo>
                    <a:cubicBezTo>
                      <a:pt x="26" y="614"/>
                      <a:pt x="27" y="612"/>
                      <a:pt x="27" y="612"/>
                    </a:cubicBezTo>
                    <a:cubicBezTo>
                      <a:pt x="27" y="612"/>
                      <a:pt x="27" y="612"/>
                      <a:pt x="28" y="612"/>
                    </a:cubicBezTo>
                    <a:cubicBezTo>
                      <a:pt x="29" y="612"/>
                      <a:pt x="30" y="613"/>
                      <a:pt x="31" y="613"/>
                    </a:cubicBezTo>
                    <a:cubicBezTo>
                      <a:pt x="31" y="615"/>
                      <a:pt x="30" y="617"/>
                      <a:pt x="30" y="617"/>
                    </a:cubicBezTo>
                    <a:cubicBezTo>
                      <a:pt x="30" y="617"/>
                      <a:pt x="30" y="617"/>
                      <a:pt x="30" y="617"/>
                    </a:cubicBezTo>
                    <a:moveTo>
                      <a:pt x="12" y="617"/>
                    </a:moveTo>
                    <a:cubicBezTo>
                      <a:pt x="12" y="617"/>
                      <a:pt x="12" y="617"/>
                      <a:pt x="12" y="617"/>
                    </a:cubicBezTo>
                    <a:cubicBezTo>
                      <a:pt x="11" y="616"/>
                      <a:pt x="10" y="614"/>
                      <a:pt x="9" y="611"/>
                    </a:cubicBezTo>
                    <a:cubicBezTo>
                      <a:pt x="9" y="611"/>
                      <a:pt x="10" y="608"/>
                      <a:pt x="10" y="607"/>
                    </a:cubicBezTo>
                    <a:cubicBezTo>
                      <a:pt x="11" y="609"/>
                      <a:pt x="13" y="612"/>
                      <a:pt x="15" y="614"/>
                    </a:cubicBezTo>
                    <a:cubicBezTo>
                      <a:pt x="14" y="615"/>
                      <a:pt x="13" y="617"/>
                      <a:pt x="12" y="617"/>
                    </a:cubicBezTo>
                    <a:moveTo>
                      <a:pt x="19" y="605"/>
                    </a:moveTo>
                    <a:cubicBezTo>
                      <a:pt x="19" y="604"/>
                      <a:pt x="18" y="602"/>
                      <a:pt x="18" y="600"/>
                    </a:cubicBezTo>
                    <a:cubicBezTo>
                      <a:pt x="17" y="599"/>
                      <a:pt x="18" y="597"/>
                      <a:pt x="18" y="596"/>
                    </a:cubicBezTo>
                    <a:cubicBezTo>
                      <a:pt x="19" y="597"/>
                      <a:pt x="20" y="598"/>
                      <a:pt x="21" y="598"/>
                    </a:cubicBezTo>
                    <a:cubicBezTo>
                      <a:pt x="20" y="602"/>
                      <a:pt x="20" y="604"/>
                      <a:pt x="19" y="605"/>
                    </a:cubicBezTo>
                    <a:moveTo>
                      <a:pt x="52" y="606"/>
                    </a:moveTo>
                    <a:cubicBezTo>
                      <a:pt x="52" y="604"/>
                      <a:pt x="51" y="602"/>
                      <a:pt x="51" y="600"/>
                    </a:cubicBezTo>
                    <a:cubicBezTo>
                      <a:pt x="51" y="598"/>
                      <a:pt x="52" y="597"/>
                      <a:pt x="53" y="595"/>
                    </a:cubicBezTo>
                    <a:cubicBezTo>
                      <a:pt x="53" y="597"/>
                      <a:pt x="54" y="600"/>
                      <a:pt x="54" y="602"/>
                    </a:cubicBezTo>
                    <a:cubicBezTo>
                      <a:pt x="54" y="604"/>
                      <a:pt x="53" y="605"/>
                      <a:pt x="52" y="606"/>
                    </a:cubicBezTo>
                    <a:moveTo>
                      <a:pt x="61" y="585"/>
                    </a:moveTo>
                    <a:cubicBezTo>
                      <a:pt x="61" y="584"/>
                      <a:pt x="60" y="582"/>
                      <a:pt x="60" y="580"/>
                    </a:cubicBezTo>
                    <a:cubicBezTo>
                      <a:pt x="61" y="580"/>
                      <a:pt x="62" y="579"/>
                      <a:pt x="62" y="579"/>
                    </a:cubicBezTo>
                    <a:cubicBezTo>
                      <a:pt x="62" y="579"/>
                      <a:pt x="62" y="579"/>
                      <a:pt x="62" y="579"/>
                    </a:cubicBezTo>
                    <a:cubicBezTo>
                      <a:pt x="63" y="579"/>
                      <a:pt x="64" y="581"/>
                      <a:pt x="65" y="582"/>
                    </a:cubicBezTo>
                    <a:cubicBezTo>
                      <a:pt x="64" y="583"/>
                      <a:pt x="63" y="584"/>
                      <a:pt x="61" y="585"/>
                    </a:cubicBezTo>
                    <a:moveTo>
                      <a:pt x="11" y="584"/>
                    </a:moveTo>
                    <a:cubicBezTo>
                      <a:pt x="10" y="582"/>
                      <a:pt x="10" y="581"/>
                      <a:pt x="10" y="580"/>
                    </a:cubicBezTo>
                    <a:cubicBezTo>
                      <a:pt x="10" y="579"/>
                      <a:pt x="10" y="579"/>
                      <a:pt x="11" y="578"/>
                    </a:cubicBezTo>
                    <a:cubicBezTo>
                      <a:pt x="11" y="579"/>
                      <a:pt x="11" y="580"/>
                      <a:pt x="12" y="582"/>
                    </a:cubicBezTo>
                    <a:cubicBezTo>
                      <a:pt x="11" y="582"/>
                      <a:pt x="11" y="583"/>
                      <a:pt x="11" y="584"/>
                    </a:cubicBezTo>
                    <a:moveTo>
                      <a:pt x="44" y="583"/>
                    </a:moveTo>
                    <a:cubicBezTo>
                      <a:pt x="43" y="581"/>
                      <a:pt x="43" y="578"/>
                      <a:pt x="43" y="576"/>
                    </a:cubicBezTo>
                    <a:cubicBezTo>
                      <a:pt x="43" y="575"/>
                      <a:pt x="44" y="574"/>
                      <a:pt x="45" y="573"/>
                    </a:cubicBezTo>
                    <a:cubicBezTo>
                      <a:pt x="45" y="576"/>
                      <a:pt x="46" y="579"/>
                      <a:pt x="46" y="581"/>
                    </a:cubicBezTo>
                    <a:cubicBezTo>
                      <a:pt x="45" y="582"/>
                      <a:pt x="44" y="582"/>
                      <a:pt x="44" y="583"/>
                    </a:cubicBezTo>
                    <a:moveTo>
                      <a:pt x="27" y="589"/>
                    </a:moveTo>
                    <a:cubicBezTo>
                      <a:pt x="27" y="586"/>
                      <a:pt x="26" y="583"/>
                      <a:pt x="26" y="580"/>
                    </a:cubicBezTo>
                    <a:cubicBezTo>
                      <a:pt x="26" y="577"/>
                      <a:pt x="27" y="575"/>
                      <a:pt x="28" y="573"/>
                    </a:cubicBezTo>
                    <a:cubicBezTo>
                      <a:pt x="29" y="576"/>
                      <a:pt x="30" y="579"/>
                      <a:pt x="31" y="582"/>
                    </a:cubicBezTo>
                    <a:cubicBezTo>
                      <a:pt x="31" y="584"/>
                      <a:pt x="28" y="587"/>
                      <a:pt x="27" y="589"/>
                    </a:cubicBezTo>
                    <a:moveTo>
                      <a:pt x="53" y="568"/>
                    </a:moveTo>
                    <a:cubicBezTo>
                      <a:pt x="53" y="568"/>
                      <a:pt x="52" y="566"/>
                      <a:pt x="52" y="564"/>
                    </a:cubicBezTo>
                    <a:cubicBezTo>
                      <a:pt x="53" y="563"/>
                      <a:pt x="53" y="562"/>
                      <a:pt x="54" y="562"/>
                    </a:cubicBezTo>
                    <a:cubicBezTo>
                      <a:pt x="54" y="562"/>
                      <a:pt x="54" y="562"/>
                      <a:pt x="54" y="562"/>
                    </a:cubicBezTo>
                    <a:cubicBezTo>
                      <a:pt x="55" y="562"/>
                      <a:pt x="56" y="564"/>
                      <a:pt x="57" y="565"/>
                    </a:cubicBezTo>
                    <a:cubicBezTo>
                      <a:pt x="56" y="566"/>
                      <a:pt x="55" y="567"/>
                      <a:pt x="53" y="568"/>
                    </a:cubicBezTo>
                    <a:moveTo>
                      <a:pt x="72" y="567"/>
                    </a:moveTo>
                    <a:cubicBezTo>
                      <a:pt x="72" y="567"/>
                      <a:pt x="72" y="567"/>
                      <a:pt x="72" y="567"/>
                    </a:cubicBezTo>
                    <a:cubicBezTo>
                      <a:pt x="70" y="567"/>
                      <a:pt x="69" y="566"/>
                      <a:pt x="68" y="565"/>
                    </a:cubicBezTo>
                    <a:cubicBezTo>
                      <a:pt x="69" y="564"/>
                      <a:pt x="70" y="563"/>
                      <a:pt x="71" y="561"/>
                    </a:cubicBezTo>
                    <a:cubicBezTo>
                      <a:pt x="72" y="562"/>
                      <a:pt x="73" y="564"/>
                      <a:pt x="74" y="565"/>
                    </a:cubicBezTo>
                    <a:cubicBezTo>
                      <a:pt x="73" y="566"/>
                      <a:pt x="72" y="567"/>
                      <a:pt x="72" y="567"/>
                    </a:cubicBezTo>
                    <a:moveTo>
                      <a:pt x="39" y="567"/>
                    </a:moveTo>
                    <a:cubicBezTo>
                      <a:pt x="39" y="567"/>
                      <a:pt x="39" y="567"/>
                      <a:pt x="39" y="567"/>
                    </a:cubicBezTo>
                    <a:cubicBezTo>
                      <a:pt x="37" y="566"/>
                      <a:pt x="36" y="565"/>
                      <a:pt x="35" y="563"/>
                    </a:cubicBezTo>
                    <a:cubicBezTo>
                      <a:pt x="34" y="562"/>
                      <a:pt x="36" y="558"/>
                      <a:pt x="36" y="556"/>
                    </a:cubicBezTo>
                    <a:cubicBezTo>
                      <a:pt x="37" y="559"/>
                      <a:pt x="38" y="561"/>
                      <a:pt x="40" y="564"/>
                    </a:cubicBezTo>
                    <a:cubicBezTo>
                      <a:pt x="39" y="565"/>
                      <a:pt x="39" y="567"/>
                      <a:pt x="39" y="567"/>
                    </a:cubicBezTo>
                    <a:moveTo>
                      <a:pt x="2" y="572"/>
                    </a:moveTo>
                    <a:cubicBezTo>
                      <a:pt x="2" y="569"/>
                      <a:pt x="1" y="566"/>
                      <a:pt x="1" y="563"/>
                    </a:cubicBezTo>
                    <a:cubicBezTo>
                      <a:pt x="1" y="560"/>
                      <a:pt x="2" y="558"/>
                      <a:pt x="2" y="556"/>
                    </a:cubicBezTo>
                    <a:cubicBezTo>
                      <a:pt x="3" y="559"/>
                      <a:pt x="4" y="562"/>
                      <a:pt x="4" y="565"/>
                    </a:cubicBezTo>
                    <a:cubicBezTo>
                      <a:pt x="3" y="568"/>
                      <a:pt x="3" y="570"/>
                      <a:pt x="2" y="572"/>
                    </a:cubicBezTo>
                    <a:moveTo>
                      <a:pt x="45" y="555"/>
                    </a:moveTo>
                    <a:cubicBezTo>
                      <a:pt x="44" y="553"/>
                      <a:pt x="43" y="550"/>
                      <a:pt x="43" y="547"/>
                    </a:cubicBezTo>
                    <a:cubicBezTo>
                      <a:pt x="43" y="545"/>
                      <a:pt x="44" y="543"/>
                      <a:pt x="45" y="540"/>
                    </a:cubicBezTo>
                    <a:cubicBezTo>
                      <a:pt x="46" y="543"/>
                      <a:pt x="48" y="545"/>
                      <a:pt x="49" y="547"/>
                    </a:cubicBezTo>
                    <a:cubicBezTo>
                      <a:pt x="47" y="550"/>
                      <a:pt x="46" y="553"/>
                      <a:pt x="45" y="555"/>
                    </a:cubicBezTo>
                    <a:moveTo>
                      <a:pt x="62" y="552"/>
                    </a:moveTo>
                    <a:cubicBezTo>
                      <a:pt x="61" y="549"/>
                      <a:pt x="60" y="547"/>
                      <a:pt x="60" y="544"/>
                    </a:cubicBezTo>
                    <a:cubicBezTo>
                      <a:pt x="60" y="543"/>
                      <a:pt x="61" y="541"/>
                      <a:pt x="61" y="540"/>
                    </a:cubicBezTo>
                    <a:cubicBezTo>
                      <a:pt x="65" y="549"/>
                      <a:pt x="65" y="549"/>
                      <a:pt x="65" y="549"/>
                    </a:cubicBezTo>
                    <a:cubicBezTo>
                      <a:pt x="64" y="549"/>
                      <a:pt x="64" y="550"/>
                      <a:pt x="62" y="552"/>
                    </a:cubicBezTo>
                    <a:moveTo>
                      <a:pt x="29" y="550"/>
                    </a:moveTo>
                    <a:cubicBezTo>
                      <a:pt x="29" y="550"/>
                      <a:pt x="29" y="550"/>
                      <a:pt x="29" y="550"/>
                    </a:cubicBezTo>
                    <a:cubicBezTo>
                      <a:pt x="28" y="549"/>
                      <a:pt x="27" y="546"/>
                      <a:pt x="26" y="543"/>
                    </a:cubicBezTo>
                    <a:cubicBezTo>
                      <a:pt x="27" y="542"/>
                      <a:pt x="28" y="539"/>
                      <a:pt x="29" y="539"/>
                    </a:cubicBezTo>
                    <a:cubicBezTo>
                      <a:pt x="29" y="539"/>
                      <a:pt x="29" y="539"/>
                      <a:pt x="29" y="539"/>
                    </a:cubicBezTo>
                    <a:cubicBezTo>
                      <a:pt x="30" y="540"/>
                      <a:pt x="31" y="543"/>
                      <a:pt x="33" y="546"/>
                    </a:cubicBezTo>
                    <a:cubicBezTo>
                      <a:pt x="31" y="548"/>
                      <a:pt x="30" y="550"/>
                      <a:pt x="29" y="550"/>
                    </a:cubicBezTo>
                    <a:moveTo>
                      <a:pt x="10" y="550"/>
                    </a:moveTo>
                    <a:cubicBezTo>
                      <a:pt x="9" y="550"/>
                      <a:pt x="8" y="548"/>
                      <a:pt x="7" y="547"/>
                    </a:cubicBezTo>
                    <a:cubicBezTo>
                      <a:pt x="9" y="545"/>
                      <a:pt x="11" y="541"/>
                      <a:pt x="13" y="539"/>
                    </a:cubicBezTo>
                    <a:cubicBezTo>
                      <a:pt x="13" y="539"/>
                      <a:pt x="13" y="539"/>
                      <a:pt x="13" y="539"/>
                    </a:cubicBezTo>
                    <a:cubicBezTo>
                      <a:pt x="14" y="539"/>
                      <a:pt x="15" y="542"/>
                      <a:pt x="17" y="546"/>
                    </a:cubicBezTo>
                    <a:cubicBezTo>
                      <a:pt x="14" y="548"/>
                      <a:pt x="12" y="550"/>
                      <a:pt x="10" y="550"/>
                    </a:cubicBezTo>
                    <a:cubicBezTo>
                      <a:pt x="10" y="550"/>
                      <a:pt x="10" y="550"/>
                      <a:pt x="10" y="550"/>
                    </a:cubicBezTo>
                    <a:moveTo>
                      <a:pt x="45" y="522"/>
                    </a:moveTo>
                    <a:cubicBezTo>
                      <a:pt x="45" y="519"/>
                      <a:pt x="44" y="516"/>
                      <a:pt x="44" y="514"/>
                    </a:cubicBezTo>
                    <a:cubicBezTo>
                      <a:pt x="44" y="511"/>
                      <a:pt x="45" y="509"/>
                      <a:pt x="45" y="507"/>
                    </a:cubicBezTo>
                    <a:cubicBezTo>
                      <a:pt x="47" y="509"/>
                      <a:pt x="48" y="511"/>
                      <a:pt x="49" y="514"/>
                    </a:cubicBezTo>
                    <a:cubicBezTo>
                      <a:pt x="48" y="517"/>
                      <a:pt x="46" y="519"/>
                      <a:pt x="45" y="522"/>
                    </a:cubicBezTo>
                    <a:moveTo>
                      <a:pt x="21" y="522"/>
                    </a:moveTo>
                    <a:cubicBezTo>
                      <a:pt x="21" y="522"/>
                      <a:pt x="23" y="520"/>
                      <a:pt x="24" y="518"/>
                    </a:cubicBezTo>
                    <a:cubicBezTo>
                      <a:pt x="26" y="509"/>
                      <a:pt x="28" y="505"/>
                      <a:pt x="31" y="505"/>
                    </a:cubicBezTo>
                    <a:cubicBezTo>
                      <a:pt x="32" y="505"/>
                      <a:pt x="33" y="505"/>
                      <a:pt x="34" y="506"/>
                    </a:cubicBezTo>
                    <a:cubicBezTo>
                      <a:pt x="34" y="506"/>
                      <a:pt x="35" y="508"/>
                      <a:pt x="35" y="509"/>
                    </a:cubicBezTo>
                    <a:cubicBezTo>
                      <a:pt x="32" y="518"/>
                      <a:pt x="36" y="519"/>
                      <a:pt x="36" y="522"/>
                    </a:cubicBezTo>
                    <a:cubicBezTo>
                      <a:pt x="37" y="527"/>
                      <a:pt x="42" y="526"/>
                      <a:pt x="39" y="534"/>
                    </a:cubicBezTo>
                    <a:cubicBezTo>
                      <a:pt x="38" y="537"/>
                      <a:pt x="37" y="538"/>
                      <a:pt x="36" y="538"/>
                    </a:cubicBezTo>
                    <a:cubicBezTo>
                      <a:pt x="34" y="538"/>
                      <a:pt x="33" y="532"/>
                      <a:pt x="32" y="530"/>
                    </a:cubicBezTo>
                    <a:cubicBezTo>
                      <a:pt x="31" y="526"/>
                      <a:pt x="29" y="524"/>
                      <a:pt x="28" y="524"/>
                    </a:cubicBezTo>
                    <a:cubicBezTo>
                      <a:pt x="27" y="524"/>
                      <a:pt x="25" y="526"/>
                      <a:pt x="24" y="530"/>
                    </a:cubicBezTo>
                    <a:cubicBezTo>
                      <a:pt x="23" y="533"/>
                      <a:pt x="21" y="535"/>
                      <a:pt x="19" y="538"/>
                    </a:cubicBezTo>
                    <a:cubicBezTo>
                      <a:pt x="18" y="534"/>
                      <a:pt x="17" y="530"/>
                      <a:pt x="15" y="527"/>
                    </a:cubicBezTo>
                    <a:cubicBezTo>
                      <a:pt x="14" y="524"/>
                      <a:pt x="12" y="523"/>
                      <a:pt x="10" y="520"/>
                    </a:cubicBezTo>
                    <a:cubicBezTo>
                      <a:pt x="9" y="518"/>
                      <a:pt x="8" y="514"/>
                      <a:pt x="8" y="513"/>
                    </a:cubicBezTo>
                    <a:cubicBezTo>
                      <a:pt x="8" y="510"/>
                      <a:pt x="10" y="506"/>
                      <a:pt x="12" y="506"/>
                    </a:cubicBezTo>
                    <a:cubicBezTo>
                      <a:pt x="12" y="506"/>
                      <a:pt x="12" y="506"/>
                      <a:pt x="13" y="506"/>
                    </a:cubicBezTo>
                    <a:cubicBezTo>
                      <a:pt x="14" y="506"/>
                      <a:pt x="16" y="507"/>
                      <a:pt x="18" y="508"/>
                    </a:cubicBezTo>
                    <a:cubicBezTo>
                      <a:pt x="18" y="509"/>
                      <a:pt x="16" y="511"/>
                      <a:pt x="17" y="512"/>
                    </a:cubicBezTo>
                    <a:cubicBezTo>
                      <a:pt x="18" y="515"/>
                      <a:pt x="19" y="519"/>
                      <a:pt x="21" y="522"/>
                    </a:cubicBezTo>
                    <a:cubicBezTo>
                      <a:pt x="21" y="522"/>
                      <a:pt x="21" y="522"/>
                      <a:pt x="21" y="522"/>
                    </a:cubicBezTo>
                    <a:moveTo>
                      <a:pt x="37" y="506"/>
                    </a:moveTo>
                    <a:cubicBezTo>
                      <a:pt x="36" y="505"/>
                      <a:pt x="36" y="505"/>
                      <a:pt x="36" y="505"/>
                    </a:cubicBezTo>
                    <a:cubicBezTo>
                      <a:pt x="37" y="504"/>
                      <a:pt x="37" y="504"/>
                      <a:pt x="37" y="504"/>
                    </a:cubicBezTo>
                    <a:cubicBezTo>
                      <a:pt x="37" y="504"/>
                      <a:pt x="37" y="505"/>
                      <a:pt x="37" y="506"/>
                    </a:cubicBezTo>
                    <a:moveTo>
                      <a:pt x="20" y="501"/>
                    </a:moveTo>
                    <a:cubicBezTo>
                      <a:pt x="20" y="500"/>
                      <a:pt x="19" y="498"/>
                      <a:pt x="19" y="496"/>
                    </a:cubicBezTo>
                    <a:cubicBezTo>
                      <a:pt x="20" y="496"/>
                      <a:pt x="20" y="494"/>
                      <a:pt x="21" y="494"/>
                    </a:cubicBezTo>
                    <a:cubicBezTo>
                      <a:pt x="21" y="494"/>
                      <a:pt x="21" y="494"/>
                      <a:pt x="21" y="494"/>
                    </a:cubicBezTo>
                    <a:cubicBezTo>
                      <a:pt x="22" y="495"/>
                      <a:pt x="23" y="497"/>
                      <a:pt x="24" y="498"/>
                    </a:cubicBezTo>
                    <a:cubicBezTo>
                      <a:pt x="23" y="499"/>
                      <a:pt x="22" y="499"/>
                      <a:pt x="20" y="501"/>
                    </a:cubicBezTo>
                    <a:moveTo>
                      <a:pt x="55" y="500"/>
                    </a:moveTo>
                    <a:cubicBezTo>
                      <a:pt x="54" y="500"/>
                      <a:pt x="53" y="499"/>
                      <a:pt x="53" y="498"/>
                    </a:cubicBezTo>
                    <a:cubicBezTo>
                      <a:pt x="53" y="496"/>
                      <a:pt x="53" y="494"/>
                      <a:pt x="54" y="493"/>
                    </a:cubicBezTo>
                    <a:cubicBezTo>
                      <a:pt x="56" y="495"/>
                      <a:pt x="56" y="496"/>
                      <a:pt x="57" y="496"/>
                    </a:cubicBezTo>
                    <a:cubicBezTo>
                      <a:pt x="56" y="498"/>
                      <a:pt x="56" y="500"/>
                      <a:pt x="55" y="500"/>
                    </a:cubicBezTo>
                    <a:cubicBezTo>
                      <a:pt x="55" y="500"/>
                      <a:pt x="55" y="500"/>
                      <a:pt x="55" y="500"/>
                    </a:cubicBezTo>
                    <a:cubicBezTo>
                      <a:pt x="55" y="500"/>
                      <a:pt x="55" y="500"/>
                      <a:pt x="55" y="500"/>
                    </a:cubicBezTo>
                    <a:moveTo>
                      <a:pt x="36" y="504"/>
                    </a:moveTo>
                    <a:cubicBezTo>
                      <a:pt x="36" y="501"/>
                      <a:pt x="35" y="498"/>
                      <a:pt x="35" y="495"/>
                    </a:cubicBezTo>
                    <a:cubicBezTo>
                      <a:pt x="35" y="493"/>
                      <a:pt x="36" y="491"/>
                      <a:pt x="37" y="489"/>
                    </a:cubicBezTo>
                    <a:cubicBezTo>
                      <a:pt x="37" y="492"/>
                      <a:pt x="38" y="496"/>
                      <a:pt x="38" y="499"/>
                    </a:cubicBezTo>
                    <a:cubicBezTo>
                      <a:pt x="38" y="501"/>
                      <a:pt x="37" y="502"/>
                      <a:pt x="36" y="504"/>
                    </a:cubicBezTo>
                    <a:moveTo>
                      <a:pt x="28" y="488"/>
                    </a:moveTo>
                    <a:cubicBezTo>
                      <a:pt x="28" y="487"/>
                      <a:pt x="27" y="485"/>
                      <a:pt x="27" y="483"/>
                    </a:cubicBezTo>
                    <a:cubicBezTo>
                      <a:pt x="27" y="480"/>
                      <a:pt x="28" y="476"/>
                      <a:pt x="29" y="473"/>
                    </a:cubicBezTo>
                    <a:cubicBezTo>
                      <a:pt x="30" y="475"/>
                      <a:pt x="31" y="478"/>
                      <a:pt x="33" y="480"/>
                    </a:cubicBezTo>
                    <a:cubicBezTo>
                      <a:pt x="31" y="483"/>
                      <a:pt x="30" y="485"/>
                      <a:pt x="28" y="488"/>
                    </a:cubicBezTo>
                    <a:moveTo>
                      <a:pt x="54" y="466"/>
                    </a:moveTo>
                    <a:cubicBezTo>
                      <a:pt x="54" y="466"/>
                      <a:pt x="53" y="465"/>
                      <a:pt x="52" y="464"/>
                    </a:cubicBezTo>
                    <a:cubicBezTo>
                      <a:pt x="54" y="463"/>
                      <a:pt x="55" y="462"/>
                      <a:pt x="56" y="461"/>
                    </a:cubicBezTo>
                    <a:cubicBezTo>
                      <a:pt x="57" y="462"/>
                      <a:pt x="57" y="463"/>
                      <a:pt x="58" y="464"/>
                    </a:cubicBezTo>
                    <a:cubicBezTo>
                      <a:pt x="57" y="465"/>
                      <a:pt x="56" y="466"/>
                      <a:pt x="55" y="466"/>
                    </a:cubicBezTo>
                    <a:cubicBezTo>
                      <a:pt x="55" y="466"/>
                      <a:pt x="55" y="466"/>
                      <a:pt x="54" y="466"/>
                    </a:cubicBezTo>
                    <a:moveTo>
                      <a:pt x="48" y="482"/>
                    </a:moveTo>
                    <a:cubicBezTo>
                      <a:pt x="48" y="482"/>
                      <a:pt x="48" y="482"/>
                      <a:pt x="48" y="482"/>
                    </a:cubicBezTo>
                    <a:cubicBezTo>
                      <a:pt x="46" y="482"/>
                      <a:pt x="43" y="481"/>
                      <a:pt x="41" y="480"/>
                    </a:cubicBezTo>
                    <a:cubicBezTo>
                      <a:pt x="43" y="469"/>
                      <a:pt x="36" y="474"/>
                      <a:pt x="35" y="469"/>
                    </a:cubicBezTo>
                    <a:cubicBezTo>
                      <a:pt x="35" y="466"/>
                      <a:pt x="34" y="462"/>
                      <a:pt x="34" y="461"/>
                    </a:cubicBezTo>
                    <a:cubicBezTo>
                      <a:pt x="36" y="459"/>
                      <a:pt x="38" y="457"/>
                      <a:pt x="40" y="455"/>
                    </a:cubicBezTo>
                    <a:cubicBezTo>
                      <a:pt x="40" y="455"/>
                      <a:pt x="40" y="455"/>
                      <a:pt x="40" y="455"/>
                    </a:cubicBezTo>
                    <a:cubicBezTo>
                      <a:pt x="40" y="455"/>
                      <a:pt x="41" y="457"/>
                      <a:pt x="41" y="458"/>
                    </a:cubicBezTo>
                    <a:cubicBezTo>
                      <a:pt x="41" y="467"/>
                      <a:pt x="44" y="470"/>
                      <a:pt x="48" y="472"/>
                    </a:cubicBezTo>
                    <a:cubicBezTo>
                      <a:pt x="48" y="472"/>
                      <a:pt x="48" y="473"/>
                      <a:pt x="48" y="473"/>
                    </a:cubicBezTo>
                    <a:cubicBezTo>
                      <a:pt x="48" y="474"/>
                      <a:pt x="48" y="475"/>
                      <a:pt x="48" y="476"/>
                    </a:cubicBezTo>
                    <a:cubicBezTo>
                      <a:pt x="49" y="482"/>
                      <a:pt x="49" y="482"/>
                      <a:pt x="48" y="482"/>
                    </a:cubicBezTo>
                    <a:moveTo>
                      <a:pt x="4" y="465"/>
                    </a:moveTo>
                    <a:cubicBezTo>
                      <a:pt x="3" y="464"/>
                      <a:pt x="2" y="461"/>
                      <a:pt x="2" y="460"/>
                    </a:cubicBezTo>
                    <a:cubicBezTo>
                      <a:pt x="3" y="458"/>
                      <a:pt x="4" y="456"/>
                      <a:pt x="6" y="455"/>
                    </a:cubicBezTo>
                    <a:cubicBezTo>
                      <a:pt x="6" y="455"/>
                      <a:pt x="6" y="455"/>
                      <a:pt x="6" y="455"/>
                    </a:cubicBezTo>
                    <a:cubicBezTo>
                      <a:pt x="6" y="455"/>
                      <a:pt x="7" y="457"/>
                      <a:pt x="8" y="458"/>
                    </a:cubicBezTo>
                    <a:cubicBezTo>
                      <a:pt x="7" y="460"/>
                      <a:pt x="5" y="463"/>
                      <a:pt x="4" y="465"/>
                    </a:cubicBezTo>
                    <a:moveTo>
                      <a:pt x="21" y="466"/>
                    </a:moveTo>
                    <a:cubicBezTo>
                      <a:pt x="20" y="464"/>
                      <a:pt x="19" y="462"/>
                      <a:pt x="19" y="461"/>
                    </a:cubicBezTo>
                    <a:cubicBezTo>
                      <a:pt x="19" y="458"/>
                      <a:pt x="21" y="456"/>
                      <a:pt x="22" y="452"/>
                    </a:cubicBezTo>
                    <a:cubicBezTo>
                      <a:pt x="23" y="457"/>
                      <a:pt x="25" y="459"/>
                      <a:pt x="24" y="460"/>
                    </a:cubicBezTo>
                    <a:cubicBezTo>
                      <a:pt x="24" y="463"/>
                      <a:pt x="22" y="464"/>
                      <a:pt x="21" y="466"/>
                    </a:cubicBezTo>
                    <a:moveTo>
                      <a:pt x="62" y="456"/>
                    </a:moveTo>
                    <a:cubicBezTo>
                      <a:pt x="62" y="453"/>
                      <a:pt x="61" y="451"/>
                      <a:pt x="61" y="450"/>
                    </a:cubicBezTo>
                    <a:cubicBezTo>
                      <a:pt x="61" y="446"/>
                      <a:pt x="62" y="443"/>
                      <a:pt x="63" y="440"/>
                    </a:cubicBezTo>
                    <a:cubicBezTo>
                      <a:pt x="64" y="442"/>
                      <a:pt x="65" y="445"/>
                      <a:pt x="67" y="447"/>
                    </a:cubicBezTo>
                    <a:cubicBezTo>
                      <a:pt x="65" y="450"/>
                      <a:pt x="64" y="452"/>
                      <a:pt x="62" y="456"/>
                    </a:cubicBezTo>
                    <a:moveTo>
                      <a:pt x="43" y="456"/>
                    </a:moveTo>
                    <a:cubicBezTo>
                      <a:pt x="40" y="456"/>
                      <a:pt x="42" y="450"/>
                      <a:pt x="41" y="447"/>
                    </a:cubicBezTo>
                    <a:cubicBezTo>
                      <a:pt x="41" y="441"/>
                      <a:pt x="42" y="438"/>
                      <a:pt x="44" y="438"/>
                    </a:cubicBezTo>
                    <a:cubicBezTo>
                      <a:pt x="45" y="438"/>
                      <a:pt x="45" y="438"/>
                      <a:pt x="46" y="439"/>
                    </a:cubicBezTo>
                    <a:cubicBezTo>
                      <a:pt x="46" y="445"/>
                      <a:pt x="47" y="451"/>
                      <a:pt x="47" y="455"/>
                    </a:cubicBezTo>
                    <a:cubicBezTo>
                      <a:pt x="47" y="455"/>
                      <a:pt x="46" y="455"/>
                      <a:pt x="46" y="455"/>
                    </a:cubicBezTo>
                    <a:cubicBezTo>
                      <a:pt x="46" y="455"/>
                      <a:pt x="45" y="455"/>
                      <a:pt x="45" y="455"/>
                    </a:cubicBezTo>
                    <a:cubicBezTo>
                      <a:pt x="45" y="455"/>
                      <a:pt x="44" y="455"/>
                      <a:pt x="44" y="455"/>
                    </a:cubicBezTo>
                    <a:cubicBezTo>
                      <a:pt x="44" y="455"/>
                      <a:pt x="43" y="456"/>
                      <a:pt x="43" y="456"/>
                    </a:cubicBezTo>
                    <a:moveTo>
                      <a:pt x="12" y="454"/>
                    </a:moveTo>
                    <a:cubicBezTo>
                      <a:pt x="8" y="448"/>
                      <a:pt x="8" y="448"/>
                      <a:pt x="8" y="448"/>
                    </a:cubicBezTo>
                    <a:cubicBezTo>
                      <a:pt x="10" y="445"/>
                      <a:pt x="12" y="441"/>
                      <a:pt x="14" y="438"/>
                    </a:cubicBezTo>
                    <a:cubicBezTo>
                      <a:pt x="14" y="438"/>
                      <a:pt x="14" y="438"/>
                      <a:pt x="14" y="438"/>
                    </a:cubicBezTo>
                    <a:cubicBezTo>
                      <a:pt x="15" y="438"/>
                      <a:pt x="15" y="438"/>
                      <a:pt x="16" y="439"/>
                    </a:cubicBezTo>
                    <a:cubicBezTo>
                      <a:pt x="15" y="446"/>
                      <a:pt x="14" y="450"/>
                      <a:pt x="12" y="454"/>
                    </a:cubicBezTo>
                    <a:moveTo>
                      <a:pt x="55" y="437"/>
                    </a:moveTo>
                    <a:cubicBezTo>
                      <a:pt x="55" y="437"/>
                      <a:pt x="55" y="437"/>
                      <a:pt x="55" y="437"/>
                    </a:cubicBezTo>
                    <a:cubicBezTo>
                      <a:pt x="53" y="436"/>
                      <a:pt x="52" y="432"/>
                      <a:pt x="50" y="430"/>
                    </a:cubicBezTo>
                    <a:cubicBezTo>
                      <a:pt x="51" y="427"/>
                      <a:pt x="53" y="423"/>
                      <a:pt x="54" y="423"/>
                    </a:cubicBezTo>
                    <a:cubicBezTo>
                      <a:pt x="54" y="423"/>
                      <a:pt x="54" y="423"/>
                      <a:pt x="54" y="423"/>
                    </a:cubicBezTo>
                    <a:cubicBezTo>
                      <a:pt x="55" y="423"/>
                      <a:pt x="57" y="427"/>
                      <a:pt x="60" y="432"/>
                    </a:cubicBezTo>
                    <a:cubicBezTo>
                      <a:pt x="58" y="434"/>
                      <a:pt x="56" y="437"/>
                      <a:pt x="55" y="437"/>
                    </a:cubicBezTo>
                    <a:moveTo>
                      <a:pt x="37" y="438"/>
                    </a:moveTo>
                    <a:cubicBezTo>
                      <a:pt x="36" y="435"/>
                      <a:pt x="34" y="433"/>
                      <a:pt x="34" y="430"/>
                    </a:cubicBezTo>
                    <a:cubicBezTo>
                      <a:pt x="34" y="428"/>
                      <a:pt x="36" y="425"/>
                      <a:pt x="37" y="422"/>
                    </a:cubicBezTo>
                    <a:cubicBezTo>
                      <a:pt x="38" y="425"/>
                      <a:pt x="39" y="427"/>
                      <a:pt x="40" y="430"/>
                    </a:cubicBezTo>
                    <a:cubicBezTo>
                      <a:pt x="39" y="433"/>
                      <a:pt x="38" y="435"/>
                      <a:pt x="37" y="438"/>
                    </a:cubicBezTo>
                    <a:moveTo>
                      <a:pt x="13" y="415"/>
                    </a:moveTo>
                    <a:cubicBezTo>
                      <a:pt x="12" y="414"/>
                      <a:pt x="12" y="414"/>
                      <a:pt x="11" y="413"/>
                    </a:cubicBezTo>
                    <a:cubicBezTo>
                      <a:pt x="11" y="412"/>
                      <a:pt x="12" y="411"/>
                      <a:pt x="12" y="411"/>
                    </a:cubicBezTo>
                    <a:cubicBezTo>
                      <a:pt x="12" y="411"/>
                      <a:pt x="12" y="411"/>
                      <a:pt x="12" y="411"/>
                    </a:cubicBezTo>
                    <a:cubicBezTo>
                      <a:pt x="13" y="411"/>
                      <a:pt x="13" y="412"/>
                      <a:pt x="14" y="413"/>
                    </a:cubicBezTo>
                    <a:cubicBezTo>
                      <a:pt x="14" y="414"/>
                      <a:pt x="13" y="414"/>
                      <a:pt x="13" y="415"/>
                    </a:cubicBezTo>
                    <a:moveTo>
                      <a:pt x="63" y="422"/>
                    </a:moveTo>
                    <a:cubicBezTo>
                      <a:pt x="62" y="419"/>
                      <a:pt x="62" y="417"/>
                      <a:pt x="62" y="415"/>
                    </a:cubicBezTo>
                    <a:cubicBezTo>
                      <a:pt x="61" y="411"/>
                      <a:pt x="61" y="405"/>
                      <a:pt x="64" y="405"/>
                    </a:cubicBezTo>
                    <a:cubicBezTo>
                      <a:pt x="64" y="405"/>
                      <a:pt x="64" y="405"/>
                      <a:pt x="64" y="405"/>
                    </a:cubicBezTo>
                    <a:cubicBezTo>
                      <a:pt x="65" y="405"/>
                      <a:pt x="66" y="407"/>
                      <a:pt x="68" y="410"/>
                    </a:cubicBezTo>
                    <a:cubicBezTo>
                      <a:pt x="66" y="414"/>
                      <a:pt x="64" y="418"/>
                      <a:pt x="63" y="422"/>
                    </a:cubicBezTo>
                    <a:moveTo>
                      <a:pt x="55" y="399"/>
                    </a:moveTo>
                    <a:cubicBezTo>
                      <a:pt x="54" y="397"/>
                      <a:pt x="54" y="397"/>
                      <a:pt x="54" y="397"/>
                    </a:cubicBezTo>
                    <a:cubicBezTo>
                      <a:pt x="54" y="396"/>
                      <a:pt x="54" y="395"/>
                      <a:pt x="55" y="394"/>
                    </a:cubicBezTo>
                    <a:cubicBezTo>
                      <a:pt x="55" y="394"/>
                      <a:pt x="56" y="395"/>
                      <a:pt x="56" y="396"/>
                    </a:cubicBezTo>
                    <a:cubicBezTo>
                      <a:pt x="55" y="397"/>
                      <a:pt x="55" y="398"/>
                      <a:pt x="55" y="399"/>
                    </a:cubicBezTo>
                    <a:moveTo>
                      <a:pt x="24" y="404"/>
                    </a:moveTo>
                    <a:cubicBezTo>
                      <a:pt x="20" y="404"/>
                      <a:pt x="18" y="403"/>
                      <a:pt x="17" y="401"/>
                    </a:cubicBezTo>
                    <a:cubicBezTo>
                      <a:pt x="16" y="398"/>
                      <a:pt x="19" y="389"/>
                      <a:pt x="22" y="388"/>
                    </a:cubicBezTo>
                    <a:cubicBezTo>
                      <a:pt x="22" y="388"/>
                      <a:pt x="23" y="388"/>
                      <a:pt x="23" y="388"/>
                    </a:cubicBezTo>
                    <a:cubicBezTo>
                      <a:pt x="26" y="388"/>
                      <a:pt x="26" y="392"/>
                      <a:pt x="25" y="397"/>
                    </a:cubicBezTo>
                    <a:cubicBezTo>
                      <a:pt x="25" y="399"/>
                      <a:pt x="24" y="401"/>
                      <a:pt x="24" y="404"/>
                    </a:cubicBezTo>
                    <a:moveTo>
                      <a:pt x="34" y="405"/>
                    </a:moveTo>
                    <a:cubicBezTo>
                      <a:pt x="34" y="401"/>
                      <a:pt x="35" y="397"/>
                      <a:pt x="35" y="393"/>
                    </a:cubicBezTo>
                    <a:cubicBezTo>
                      <a:pt x="36" y="391"/>
                      <a:pt x="37" y="390"/>
                      <a:pt x="39" y="386"/>
                    </a:cubicBezTo>
                    <a:cubicBezTo>
                      <a:pt x="38" y="392"/>
                      <a:pt x="36" y="397"/>
                      <a:pt x="35" y="401"/>
                    </a:cubicBezTo>
                    <a:cubicBezTo>
                      <a:pt x="37" y="398"/>
                      <a:pt x="38" y="397"/>
                      <a:pt x="39" y="397"/>
                    </a:cubicBezTo>
                    <a:cubicBezTo>
                      <a:pt x="39" y="397"/>
                      <a:pt x="39" y="399"/>
                      <a:pt x="39" y="401"/>
                    </a:cubicBezTo>
                    <a:cubicBezTo>
                      <a:pt x="39" y="403"/>
                      <a:pt x="36" y="404"/>
                      <a:pt x="35" y="405"/>
                    </a:cubicBezTo>
                    <a:cubicBezTo>
                      <a:pt x="35" y="405"/>
                      <a:pt x="35" y="405"/>
                      <a:pt x="34" y="405"/>
                    </a:cubicBezTo>
                    <a:cubicBezTo>
                      <a:pt x="33" y="413"/>
                      <a:pt x="32" y="415"/>
                      <a:pt x="31" y="417"/>
                    </a:cubicBezTo>
                    <a:cubicBezTo>
                      <a:pt x="27" y="422"/>
                      <a:pt x="28" y="430"/>
                      <a:pt x="28" y="438"/>
                    </a:cubicBezTo>
                    <a:cubicBezTo>
                      <a:pt x="29" y="441"/>
                      <a:pt x="31" y="443"/>
                      <a:pt x="35" y="448"/>
                    </a:cubicBezTo>
                    <a:cubicBezTo>
                      <a:pt x="33" y="446"/>
                      <a:pt x="31" y="445"/>
                      <a:pt x="30" y="444"/>
                    </a:cubicBezTo>
                    <a:cubicBezTo>
                      <a:pt x="32" y="451"/>
                      <a:pt x="31" y="453"/>
                      <a:pt x="30" y="453"/>
                    </a:cubicBezTo>
                    <a:cubicBezTo>
                      <a:pt x="30" y="453"/>
                      <a:pt x="30" y="453"/>
                      <a:pt x="30" y="453"/>
                    </a:cubicBezTo>
                    <a:cubicBezTo>
                      <a:pt x="28" y="453"/>
                      <a:pt x="26" y="450"/>
                      <a:pt x="25" y="447"/>
                    </a:cubicBezTo>
                    <a:cubicBezTo>
                      <a:pt x="25" y="446"/>
                      <a:pt x="26" y="444"/>
                      <a:pt x="26" y="441"/>
                    </a:cubicBezTo>
                    <a:cubicBezTo>
                      <a:pt x="22" y="439"/>
                      <a:pt x="20" y="438"/>
                      <a:pt x="18" y="438"/>
                    </a:cubicBezTo>
                    <a:cubicBezTo>
                      <a:pt x="16" y="431"/>
                      <a:pt x="17" y="425"/>
                      <a:pt x="17" y="419"/>
                    </a:cubicBezTo>
                    <a:cubicBezTo>
                      <a:pt x="16" y="413"/>
                      <a:pt x="17" y="411"/>
                      <a:pt x="18" y="411"/>
                    </a:cubicBezTo>
                    <a:cubicBezTo>
                      <a:pt x="19" y="411"/>
                      <a:pt x="20" y="415"/>
                      <a:pt x="22" y="416"/>
                    </a:cubicBezTo>
                    <a:cubicBezTo>
                      <a:pt x="22" y="416"/>
                      <a:pt x="22" y="416"/>
                      <a:pt x="22" y="416"/>
                    </a:cubicBezTo>
                    <a:cubicBezTo>
                      <a:pt x="26" y="416"/>
                      <a:pt x="25" y="410"/>
                      <a:pt x="25" y="406"/>
                    </a:cubicBezTo>
                    <a:cubicBezTo>
                      <a:pt x="28" y="405"/>
                      <a:pt x="30" y="405"/>
                      <a:pt x="32" y="405"/>
                    </a:cubicBezTo>
                    <a:cubicBezTo>
                      <a:pt x="33" y="405"/>
                      <a:pt x="33" y="405"/>
                      <a:pt x="34" y="405"/>
                    </a:cubicBezTo>
                    <a:moveTo>
                      <a:pt x="13" y="382"/>
                    </a:moveTo>
                    <a:cubicBezTo>
                      <a:pt x="13" y="382"/>
                      <a:pt x="13" y="382"/>
                      <a:pt x="13" y="382"/>
                    </a:cubicBezTo>
                    <a:cubicBezTo>
                      <a:pt x="13" y="382"/>
                      <a:pt x="12" y="380"/>
                      <a:pt x="12" y="378"/>
                    </a:cubicBezTo>
                    <a:cubicBezTo>
                      <a:pt x="13" y="378"/>
                      <a:pt x="14" y="377"/>
                      <a:pt x="16" y="377"/>
                    </a:cubicBezTo>
                    <a:cubicBezTo>
                      <a:pt x="16" y="377"/>
                      <a:pt x="16" y="377"/>
                      <a:pt x="16" y="377"/>
                    </a:cubicBezTo>
                    <a:cubicBezTo>
                      <a:pt x="16" y="377"/>
                      <a:pt x="16" y="379"/>
                      <a:pt x="17" y="381"/>
                    </a:cubicBezTo>
                    <a:cubicBezTo>
                      <a:pt x="16" y="381"/>
                      <a:pt x="14" y="382"/>
                      <a:pt x="13" y="382"/>
                    </a:cubicBezTo>
                    <a:moveTo>
                      <a:pt x="63" y="390"/>
                    </a:moveTo>
                    <a:cubicBezTo>
                      <a:pt x="62" y="384"/>
                      <a:pt x="62" y="379"/>
                      <a:pt x="62" y="374"/>
                    </a:cubicBezTo>
                    <a:cubicBezTo>
                      <a:pt x="62" y="374"/>
                      <a:pt x="64" y="372"/>
                      <a:pt x="65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9" y="374"/>
                      <a:pt x="67" y="381"/>
                      <a:pt x="67" y="385"/>
                    </a:cubicBezTo>
                    <a:cubicBezTo>
                      <a:pt x="67" y="386"/>
                      <a:pt x="65" y="388"/>
                      <a:pt x="63" y="390"/>
                    </a:cubicBezTo>
                    <a:moveTo>
                      <a:pt x="30" y="387"/>
                    </a:moveTo>
                    <a:cubicBezTo>
                      <a:pt x="29" y="387"/>
                      <a:pt x="29" y="387"/>
                      <a:pt x="29" y="387"/>
                    </a:cubicBezTo>
                    <a:cubicBezTo>
                      <a:pt x="29" y="383"/>
                      <a:pt x="28" y="378"/>
                      <a:pt x="28" y="374"/>
                    </a:cubicBezTo>
                    <a:cubicBezTo>
                      <a:pt x="29" y="373"/>
                      <a:pt x="30" y="371"/>
                      <a:pt x="32" y="371"/>
                    </a:cubicBezTo>
                    <a:cubicBezTo>
                      <a:pt x="32" y="371"/>
                      <a:pt x="32" y="371"/>
                      <a:pt x="32" y="371"/>
                    </a:cubicBezTo>
                    <a:cubicBezTo>
                      <a:pt x="33" y="372"/>
                      <a:pt x="33" y="374"/>
                      <a:pt x="35" y="377"/>
                    </a:cubicBezTo>
                    <a:cubicBezTo>
                      <a:pt x="33" y="381"/>
                      <a:pt x="32" y="384"/>
                      <a:pt x="30" y="387"/>
                    </a:cubicBezTo>
                    <a:moveTo>
                      <a:pt x="47" y="387"/>
                    </a:moveTo>
                    <a:cubicBezTo>
                      <a:pt x="46" y="385"/>
                      <a:pt x="45" y="382"/>
                      <a:pt x="45" y="380"/>
                    </a:cubicBezTo>
                    <a:cubicBezTo>
                      <a:pt x="45" y="377"/>
                      <a:pt x="46" y="374"/>
                      <a:pt x="46" y="371"/>
                    </a:cubicBezTo>
                    <a:cubicBezTo>
                      <a:pt x="48" y="375"/>
                      <a:pt x="50" y="377"/>
                      <a:pt x="50" y="380"/>
                    </a:cubicBezTo>
                    <a:cubicBezTo>
                      <a:pt x="50" y="382"/>
                      <a:pt x="48" y="385"/>
                      <a:pt x="47" y="387"/>
                    </a:cubicBezTo>
                    <a:moveTo>
                      <a:pt x="38" y="371"/>
                    </a:moveTo>
                    <a:cubicBezTo>
                      <a:pt x="37" y="369"/>
                      <a:pt x="37" y="369"/>
                      <a:pt x="37" y="369"/>
                    </a:cubicBezTo>
                    <a:cubicBezTo>
                      <a:pt x="38" y="368"/>
                      <a:pt x="38" y="367"/>
                      <a:pt x="38" y="366"/>
                    </a:cubicBezTo>
                    <a:cubicBezTo>
                      <a:pt x="38" y="366"/>
                      <a:pt x="39" y="367"/>
                      <a:pt x="39" y="367"/>
                    </a:cubicBezTo>
                    <a:cubicBezTo>
                      <a:pt x="39" y="369"/>
                      <a:pt x="38" y="370"/>
                      <a:pt x="38" y="371"/>
                    </a:cubicBezTo>
                    <a:moveTo>
                      <a:pt x="55" y="366"/>
                    </a:moveTo>
                    <a:cubicBezTo>
                      <a:pt x="55" y="365"/>
                      <a:pt x="54" y="363"/>
                      <a:pt x="54" y="362"/>
                    </a:cubicBezTo>
                    <a:cubicBezTo>
                      <a:pt x="54" y="361"/>
                      <a:pt x="55" y="361"/>
                      <a:pt x="55" y="360"/>
                    </a:cubicBezTo>
                    <a:cubicBezTo>
                      <a:pt x="55" y="361"/>
                      <a:pt x="56" y="363"/>
                      <a:pt x="56" y="364"/>
                    </a:cubicBezTo>
                    <a:cubicBezTo>
                      <a:pt x="56" y="364"/>
                      <a:pt x="55" y="365"/>
                      <a:pt x="55" y="366"/>
                    </a:cubicBezTo>
                    <a:moveTo>
                      <a:pt x="24" y="365"/>
                    </a:moveTo>
                    <a:cubicBezTo>
                      <a:pt x="23" y="365"/>
                      <a:pt x="22" y="364"/>
                      <a:pt x="20" y="364"/>
                    </a:cubicBezTo>
                    <a:cubicBezTo>
                      <a:pt x="21" y="362"/>
                      <a:pt x="21" y="360"/>
                      <a:pt x="22" y="360"/>
                    </a:cubicBezTo>
                    <a:cubicBezTo>
                      <a:pt x="22" y="360"/>
                      <a:pt x="22" y="360"/>
                      <a:pt x="22" y="360"/>
                    </a:cubicBezTo>
                    <a:cubicBezTo>
                      <a:pt x="23" y="360"/>
                      <a:pt x="24" y="361"/>
                      <a:pt x="26" y="361"/>
                    </a:cubicBezTo>
                    <a:cubicBezTo>
                      <a:pt x="25" y="363"/>
                      <a:pt x="24" y="365"/>
                      <a:pt x="24" y="365"/>
                    </a:cubicBezTo>
                    <a:cubicBezTo>
                      <a:pt x="24" y="365"/>
                      <a:pt x="24" y="365"/>
                      <a:pt x="24" y="365"/>
                    </a:cubicBezTo>
                    <a:moveTo>
                      <a:pt x="5" y="371"/>
                    </a:moveTo>
                    <a:cubicBezTo>
                      <a:pt x="4" y="368"/>
                      <a:pt x="3" y="364"/>
                      <a:pt x="3" y="361"/>
                    </a:cubicBezTo>
                    <a:cubicBezTo>
                      <a:pt x="3" y="359"/>
                      <a:pt x="4" y="356"/>
                      <a:pt x="5" y="354"/>
                    </a:cubicBezTo>
                    <a:cubicBezTo>
                      <a:pt x="5" y="357"/>
                      <a:pt x="6" y="360"/>
                      <a:pt x="7" y="364"/>
                    </a:cubicBezTo>
                    <a:cubicBezTo>
                      <a:pt x="6" y="366"/>
                      <a:pt x="5" y="369"/>
                      <a:pt x="5" y="371"/>
                    </a:cubicBezTo>
                    <a:moveTo>
                      <a:pt x="64" y="349"/>
                    </a:moveTo>
                    <a:cubicBezTo>
                      <a:pt x="64" y="349"/>
                      <a:pt x="64" y="349"/>
                      <a:pt x="64" y="349"/>
                    </a:cubicBezTo>
                    <a:cubicBezTo>
                      <a:pt x="63" y="349"/>
                      <a:pt x="63" y="347"/>
                      <a:pt x="63" y="345"/>
                    </a:cubicBezTo>
                    <a:cubicBezTo>
                      <a:pt x="64" y="345"/>
                      <a:pt x="65" y="344"/>
                      <a:pt x="66" y="344"/>
                    </a:cubicBezTo>
                    <a:cubicBezTo>
                      <a:pt x="66" y="344"/>
                      <a:pt x="66" y="344"/>
                      <a:pt x="66" y="344"/>
                    </a:cubicBezTo>
                    <a:cubicBezTo>
                      <a:pt x="67" y="344"/>
                      <a:pt x="67" y="346"/>
                      <a:pt x="68" y="348"/>
                    </a:cubicBezTo>
                    <a:cubicBezTo>
                      <a:pt x="66" y="348"/>
                      <a:pt x="65" y="349"/>
                      <a:pt x="64" y="349"/>
                    </a:cubicBezTo>
                    <a:moveTo>
                      <a:pt x="48" y="343"/>
                    </a:moveTo>
                    <a:cubicBezTo>
                      <a:pt x="47" y="343"/>
                      <a:pt x="46" y="341"/>
                      <a:pt x="45" y="341"/>
                    </a:cubicBezTo>
                    <a:cubicBezTo>
                      <a:pt x="47" y="339"/>
                      <a:pt x="48" y="338"/>
                      <a:pt x="49" y="337"/>
                    </a:cubicBezTo>
                    <a:cubicBezTo>
                      <a:pt x="50" y="339"/>
                      <a:pt x="50" y="340"/>
                      <a:pt x="51" y="341"/>
                    </a:cubicBezTo>
                    <a:cubicBezTo>
                      <a:pt x="50" y="341"/>
                      <a:pt x="49" y="343"/>
                      <a:pt x="48" y="343"/>
                    </a:cubicBezTo>
                    <a:cubicBezTo>
                      <a:pt x="48" y="343"/>
                      <a:pt x="48" y="343"/>
                      <a:pt x="48" y="343"/>
                    </a:cubicBezTo>
                    <a:moveTo>
                      <a:pt x="41" y="337"/>
                    </a:moveTo>
                    <a:cubicBezTo>
                      <a:pt x="40" y="334"/>
                      <a:pt x="38" y="331"/>
                      <a:pt x="38" y="329"/>
                    </a:cubicBezTo>
                    <a:cubicBezTo>
                      <a:pt x="38" y="326"/>
                      <a:pt x="40" y="324"/>
                      <a:pt x="41" y="322"/>
                    </a:cubicBezTo>
                    <a:cubicBezTo>
                      <a:pt x="42" y="334"/>
                      <a:pt x="41" y="335"/>
                      <a:pt x="41" y="337"/>
                    </a:cubicBezTo>
                    <a:moveTo>
                      <a:pt x="22" y="333"/>
                    </a:moveTo>
                    <a:cubicBezTo>
                      <a:pt x="22" y="330"/>
                      <a:pt x="21" y="328"/>
                      <a:pt x="21" y="325"/>
                    </a:cubicBezTo>
                    <a:cubicBezTo>
                      <a:pt x="20" y="324"/>
                      <a:pt x="21" y="322"/>
                      <a:pt x="22" y="321"/>
                    </a:cubicBezTo>
                    <a:cubicBezTo>
                      <a:pt x="23" y="324"/>
                      <a:pt x="24" y="327"/>
                      <a:pt x="26" y="330"/>
                    </a:cubicBezTo>
                    <a:cubicBezTo>
                      <a:pt x="25" y="331"/>
                      <a:pt x="24" y="331"/>
                      <a:pt x="22" y="333"/>
                    </a:cubicBezTo>
                    <a:moveTo>
                      <a:pt x="31" y="320"/>
                    </a:moveTo>
                    <a:cubicBezTo>
                      <a:pt x="30" y="317"/>
                      <a:pt x="29" y="315"/>
                      <a:pt x="29" y="312"/>
                    </a:cubicBezTo>
                    <a:cubicBezTo>
                      <a:pt x="29" y="310"/>
                      <a:pt x="30" y="307"/>
                      <a:pt x="31" y="305"/>
                    </a:cubicBezTo>
                    <a:cubicBezTo>
                      <a:pt x="32" y="307"/>
                      <a:pt x="34" y="310"/>
                      <a:pt x="35" y="312"/>
                    </a:cubicBezTo>
                    <a:cubicBezTo>
                      <a:pt x="33" y="315"/>
                      <a:pt x="32" y="318"/>
                      <a:pt x="31" y="320"/>
                    </a:cubicBezTo>
                    <a:moveTo>
                      <a:pt x="13" y="320"/>
                    </a:moveTo>
                    <a:cubicBezTo>
                      <a:pt x="13" y="317"/>
                      <a:pt x="12" y="314"/>
                      <a:pt x="12" y="311"/>
                    </a:cubicBezTo>
                    <a:cubicBezTo>
                      <a:pt x="13" y="308"/>
                      <a:pt x="13" y="306"/>
                      <a:pt x="14" y="304"/>
                    </a:cubicBezTo>
                    <a:cubicBezTo>
                      <a:pt x="15" y="307"/>
                      <a:pt x="17" y="310"/>
                      <a:pt x="17" y="313"/>
                    </a:cubicBezTo>
                    <a:cubicBezTo>
                      <a:pt x="17" y="315"/>
                      <a:pt x="15" y="318"/>
                      <a:pt x="13" y="320"/>
                    </a:cubicBezTo>
                    <a:moveTo>
                      <a:pt x="46" y="321"/>
                    </a:moveTo>
                    <a:cubicBezTo>
                      <a:pt x="45" y="321"/>
                      <a:pt x="44" y="320"/>
                      <a:pt x="44" y="319"/>
                    </a:cubicBezTo>
                    <a:cubicBezTo>
                      <a:pt x="44" y="307"/>
                      <a:pt x="45" y="303"/>
                      <a:pt x="47" y="303"/>
                    </a:cubicBezTo>
                    <a:cubicBezTo>
                      <a:pt x="48" y="303"/>
                      <a:pt x="50" y="305"/>
                      <a:pt x="51" y="306"/>
                    </a:cubicBezTo>
                    <a:cubicBezTo>
                      <a:pt x="52" y="307"/>
                      <a:pt x="52" y="313"/>
                      <a:pt x="51" y="317"/>
                    </a:cubicBezTo>
                    <a:cubicBezTo>
                      <a:pt x="51" y="320"/>
                      <a:pt x="50" y="321"/>
                      <a:pt x="49" y="321"/>
                    </a:cubicBezTo>
                    <a:cubicBezTo>
                      <a:pt x="48" y="321"/>
                      <a:pt x="48" y="321"/>
                      <a:pt x="47" y="321"/>
                    </a:cubicBezTo>
                    <a:cubicBezTo>
                      <a:pt x="47" y="321"/>
                      <a:pt x="46" y="321"/>
                      <a:pt x="46" y="321"/>
                    </a:cubicBezTo>
                    <a:cubicBezTo>
                      <a:pt x="46" y="321"/>
                      <a:pt x="46" y="321"/>
                      <a:pt x="46" y="321"/>
                    </a:cubicBezTo>
                    <a:cubicBezTo>
                      <a:pt x="46" y="321"/>
                      <a:pt x="46" y="321"/>
                      <a:pt x="46" y="321"/>
                    </a:cubicBezTo>
                    <a:moveTo>
                      <a:pt x="39" y="302"/>
                    </a:moveTo>
                    <a:cubicBezTo>
                      <a:pt x="39" y="302"/>
                      <a:pt x="38" y="301"/>
                      <a:pt x="38" y="301"/>
                    </a:cubicBezTo>
                    <a:cubicBezTo>
                      <a:pt x="37" y="301"/>
                      <a:pt x="38" y="297"/>
                      <a:pt x="38" y="295"/>
                    </a:cubicBezTo>
                    <a:cubicBezTo>
                      <a:pt x="38" y="295"/>
                      <a:pt x="38" y="294"/>
                      <a:pt x="38" y="294"/>
                    </a:cubicBezTo>
                    <a:cubicBezTo>
                      <a:pt x="39" y="297"/>
                      <a:pt x="39" y="300"/>
                      <a:pt x="39" y="302"/>
                    </a:cubicBezTo>
                    <a:moveTo>
                      <a:pt x="58" y="308"/>
                    </a:moveTo>
                    <a:cubicBezTo>
                      <a:pt x="55" y="302"/>
                      <a:pt x="53" y="299"/>
                      <a:pt x="52" y="296"/>
                    </a:cubicBezTo>
                    <a:cubicBezTo>
                      <a:pt x="53" y="293"/>
                      <a:pt x="55" y="290"/>
                      <a:pt x="57" y="288"/>
                    </a:cubicBezTo>
                    <a:cubicBezTo>
                      <a:pt x="57" y="288"/>
                      <a:pt x="57" y="288"/>
                      <a:pt x="57" y="288"/>
                    </a:cubicBezTo>
                    <a:cubicBezTo>
                      <a:pt x="58" y="288"/>
                      <a:pt x="60" y="291"/>
                      <a:pt x="60" y="293"/>
                    </a:cubicBezTo>
                    <a:cubicBezTo>
                      <a:pt x="60" y="297"/>
                      <a:pt x="59" y="301"/>
                      <a:pt x="58" y="308"/>
                    </a:cubicBezTo>
                    <a:moveTo>
                      <a:pt x="24" y="298"/>
                    </a:moveTo>
                    <a:cubicBezTo>
                      <a:pt x="24" y="298"/>
                      <a:pt x="24" y="298"/>
                      <a:pt x="24" y="298"/>
                    </a:cubicBezTo>
                    <a:cubicBezTo>
                      <a:pt x="23" y="296"/>
                      <a:pt x="22" y="294"/>
                      <a:pt x="21" y="291"/>
                    </a:cubicBezTo>
                    <a:cubicBezTo>
                      <a:pt x="21" y="290"/>
                      <a:pt x="22" y="289"/>
                      <a:pt x="22" y="287"/>
                    </a:cubicBezTo>
                    <a:cubicBezTo>
                      <a:pt x="24" y="290"/>
                      <a:pt x="25" y="292"/>
                      <a:pt x="26" y="295"/>
                    </a:cubicBezTo>
                    <a:cubicBezTo>
                      <a:pt x="25" y="296"/>
                      <a:pt x="24" y="298"/>
                      <a:pt x="24" y="298"/>
                    </a:cubicBezTo>
                    <a:moveTo>
                      <a:pt x="31" y="282"/>
                    </a:moveTo>
                    <a:cubicBezTo>
                      <a:pt x="30" y="280"/>
                      <a:pt x="30" y="279"/>
                      <a:pt x="30" y="278"/>
                    </a:cubicBezTo>
                    <a:cubicBezTo>
                      <a:pt x="30" y="277"/>
                      <a:pt x="31" y="277"/>
                      <a:pt x="31" y="276"/>
                    </a:cubicBezTo>
                    <a:cubicBezTo>
                      <a:pt x="31" y="277"/>
                      <a:pt x="31" y="278"/>
                      <a:pt x="32" y="280"/>
                    </a:cubicBezTo>
                    <a:cubicBezTo>
                      <a:pt x="31" y="280"/>
                      <a:pt x="31" y="281"/>
                      <a:pt x="31" y="282"/>
                    </a:cubicBezTo>
                    <a:moveTo>
                      <a:pt x="16" y="281"/>
                    </a:moveTo>
                    <a:cubicBezTo>
                      <a:pt x="16" y="281"/>
                      <a:pt x="16" y="281"/>
                      <a:pt x="16" y="281"/>
                    </a:cubicBezTo>
                    <a:cubicBezTo>
                      <a:pt x="15" y="280"/>
                      <a:pt x="14" y="278"/>
                      <a:pt x="13" y="276"/>
                    </a:cubicBezTo>
                    <a:cubicBezTo>
                      <a:pt x="13" y="275"/>
                      <a:pt x="13" y="273"/>
                      <a:pt x="14" y="271"/>
                    </a:cubicBezTo>
                    <a:cubicBezTo>
                      <a:pt x="15" y="274"/>
                      <a:pt x="17" y="276"/>
                      <a:pt x="18" y="279"/>
                    </a:cubicBezTo>
                    <a:cubicBezTo>
                      <a:pt x="17" y="280"/>
                      <a:pt x="17" y="281"/>
                      <a:pt x="16" y="281"/>
                    </a:cubicBezTo>
                    <a:moveTo>
                      <a:pt x="22" y="264"/>
                    </a:moveTo>
                    <a:cubicBezTo>
                      <a:pt x="22" y="264"/>
                      <a:pt x="21" y="262"/>
                      <a:pt x="21" y="262"/>
                    </a:cubicBezTo>
                    <a:cubicBezTo>
                      <a:pt x="22" y="261"/>
                      <a:pt x="22" y="260"/>
                      <a:pt x="23" y="260"/>
                    </a:cubicBezTo>
                    <a:cubicBezTo>
                      <a:pt x="23" y="260"/>
                      <a:pt x="23" y="260"/>
                      <a:pt x="23" y="260"/>
                    </a:cubicBezTo>
                    <a:cubicBezTo>
                      <a:pt x="23" y="260"/>
                      <a:pt x="24" y="261"/>
                      <a:pt x="24" y="262"/>
                    </a:cubicBezTo>
                    <a:cubicBezTo>
                      <a:pt x="23" y="263"/>
                      <a:pt x="23" y="263"/>
                      <a:pt x="22" y="264"/>
                    </a:cubicBezTo>
                    <a:cubicBezTo>
                      <a:pt x="22" y="264"/>
                      <a:pt x="22" y="264"/>
                      <a:pt x="22" y="264"/>
                    </a:cubicBezTo>
                    <a:moveTo>
                      <a:pt x="5" y="263"/>
                    </a:moveTo>
                    <a:cubicBezTo>
                      <a:pt x="5" y="263"/>
                      <a:pt x="5" y="262"/>
                      <a:pt x="4" y="262"/>
                    </a:cubicBezTo>
                    <a:cubicBezTo>
                      <a:pt x="5" y="261"/>
                      <a:pt x="6" y="260"/>
                      <a:pt x="6" y="260"/>
                    </a:cubicBezTo>
                    <a:cubicBezTo>
                      <a:pt x="6" y="260"/>
                      <a:pt x="6" y="260"/>
                      <a:pt x="6" y="260"/>
                    </a:cubicBezTo>
                    <a:cubicBezTo>
                      <a:pt x="7" y="260"/>
                      <a:pt x="7" y="261"/>
                      <a:pt x="7" y="262"/>
                    </a:cubicBezTo>
                    <a:cubicBezTo>
                      <a:pt x="7" y="262"/>
                      <a:pt x="6" y="263"/>
                      <a:pt x="5" y="263"/>
                    </a:cubicBezTo>
                    <a:cubicBezTo>
                      <a:pt x="5" y="263"/>
                      <a:pt x="5" y="263"/>
                      <a:pt x="5" y="263"/>
                    </a:cubicBezTo>
                    <a:moveTo>
                      <a:pt x="6" y="231"/>
                    </a:moveTo>
                    <a:cubicBezTo>
                      <a:pt x="6" y="229"/>
                      <a:pt x="5" y="226"/>
                      <a:pt x="5" y="224"/>
                    </a:cubicBezTo>
                    <a:cubicBezTo>
                      <a:pt x="5" y="223"/>
                      <a:pt x="6" y="221"/>
                      <a:pt x="6" y="220"/>
                    </a:cubicBezTo>
                    <a:cubicBezTo>
                      <a:pt x="7" y="222"/>
                      <a:pt x="7" y="224"/>
                      <a:pt x="8" y="226"/>
                    </a:cubicBezTo>
                    <a:cubicBezTo>
                      <a:pt x="7" y="228"/>
                      <a:pt x="7" y="229"/>
                      <a:pt x="6" y="231"/>
                    </a:cubicBezTo>
                    <a:moveTo>
                      <a:pt x="57" y="232"/>
                    </a:moveTo>
                    <a:cubicBezTo>
                      <a:pt x="57" y="230"/>
                      <a:pt x="55" y="227"/>
                      <a:pt x="55" y="226"/>
                    </a:cubicBezTo>
                    <a:cubicBezTo>
                      <a:pt x="56" y="223"/>
                      <a:pt x="57" y="221"/>
                      <a:pt x="59" y="217"/>
                    </a:cubicBezTo>
                    <a:cubicBezTo>
                      <a:pt x="60" y="222"/>
                      <a:pt x="61" y="225"/>
                      <a:pt x="61" y="226"/>
                    </a:cubicBezTo>
                    <a:cubicBezTo>
                      <a:pt x="60" y="228"/>
                      <a:pt x="58" y="230"/>
                      <a:pt x="57" y="232"/>
                    </a:cubicBezTo>
                    <a:moveTo>
                      <a:pt x="15" y="214"/>
                    </a:moveTo>
                    <a:cubicBezTo>
                      <a:pt x="14" y="213"/>
                      <a:pt x="14" y="212"/>
                      <a:pt x="14" y="210"/>
                    </a:cubicBezTo>
                    <a:cubicBezTo>
                      <a:pt x="14" y="210"/>
                      <a:pt x="15" y="209"/>
                      <a:pt x="15" y="209"/>
                    </a:cubicBezTo>
                    <a:cubicBezTo>
                      <a:pt x="15" y="210"/>
                      <a:pt x="15" y="211"/>
                      <a:pt x="16" y="212"/>
                    </a:cubicBezTo>
                    <a:cubicBezTo>
                      <a:pt x="15" y="213"/>
                      <a:pt x="15" y="214"/>
                      <a:pt x="15" y="214"/>
                    </a:cubicBezTo>
                    <a:moveTo>
                      <a:pt x="64" y="219"/>
                    </a:moveTo>
                    <a:cubicBezTo>
                      <a:pt x="64" y="215"/>
                      <a:pt x="59" y="215"/>
                      <a:pt x="63" y="209"/>
                    </a:cubicBezTo>
                    <a:cubicBezTo>
                      <a:pt x="63" y="208"/>
                      <a:pt x="65" y="206"/>
                      <a:pt x="66" y="206"/>
                    </a:cubicBezTo>
                    <a:cubicBezTo>
                      <a:pt x="66" y="206"/>
                      <a:pt x="66" y="206"/>
                      <a:pt x="66" y="206"/>
                    </a:cubicBezTo>
                    <a:cubicBezTo>
                      <a:pt x="68" y="207"/>
                      <a:pt x="68" y="210"/>
                      <a:pt x="70" y="213"/>
                    </a:cubicBezTo>
                    <a:cubicBezTo>
                      <a:pt x="67" y="216"/>
                      <a:pt x="66" y="218"/>
                      <a:pt x="64" y="219"/>
                    </a:cubicBezTo>
                    <a:moveTo>
                      <a:pt x="57" y="198"/>
                    </a:moveTo>
                    <a:cubicBezTo>
                      <a:pt x="57" y="198"/>
                      <a:pt x="57" y="198"/>
                      <a:pt x="57" y="198"/>
                    </a:cubicBezTo>
                    <a:cubicBezTo>
                      <a:pt x="57" y="198"/>
                      <a:pt x="56" y="195"/>
                      <a:pt x="56" y="194"/>
                    </a:cubicBezTo>
                    <a:cubicBezTo>
                      <a:pt x="57" y="194"/>
                      <a:pt x="58" y="193"/>
                      <a:pt x="60" y="193"/>
                    </a:cubicBezTo>
                    <a:cubicBezTo>
                      <a:pt x="60" y="193"/>
                      <a:pt x="60" y="193"/>
                      <a:pt x="60" y="193"/>
                    </a:cubicBezTo>
                    <a:cubicBezTo>
                      <a:pt x="60" y="193"/>
                      <a:pt x="60" y="195"/>
                      <a:pt x="61" y="197"/>
                    </a:cubicBezTo>
                    <a:cubicBezTo>
                      <a:pt x="60" y="197"/>
                      <a:pt x="59" y="198"/>
                      <a:pt x="57" y="198"/>
                    </a:cubicBezTo>
                    <a:moveTo>
                      <a:pt x="12" y="200"/>
                    </a:moveTo>
                    <a:cubicBezTo>
                      <a:pt x="8" y="197"/>
                      <a:pt x="6" y="196"/>
                      <a:pt x="5" y="194"/>
                    </a:cubicBezTo>
                    <a:cubicBezTo>
                      <a:pt x="5" y="193"/>
                      <a:pt x="6" y="190"/>
                      <a:pt x="6" y="187"/>
                    </a:cubicBezTo>
                    <a:cubicBezTo>
                      <a:pt x="7" y="188"/>
                      <a:pt x="8" y="189"/>
                      <a:pt x="9" y="191"/>
                    </a:cubicBezTo>
                    <a:cubicBezTo>
                      <a:pt x="10" y="192"/>
                      <a:pt x="10" y="194"/>
                      <a:pt x="12" y="200"/>
                    </a:cubicBezTo>
                    <a:moveTo>
                      <a:pt x="23" y="202"/>
                    </a:moveTo>
                    <a:cubicBezTo>
                      <a:pt x="22" y="202"/>
                      <a:pt x="20" y="197"/>
                      <a:pt x="19" y="195"/>
                    </a:cubicBezTo>
                    <a:cubicBezTo>
                      <a:pt x="21" y="192"/>
                      <a:pt x="23" y="189"/>
                      <a:pt x="26" y="187"/>
                    </a:cubicBezTo>
                    <a:cubicBezTo>
                      <a:pt x="26" y="187"/>
                      <a:pt x="26" y="187"/>
                      <a:pt x="26" y="187"/>
                    </a:cubicBezTo>
                    <a:cubicBezTo>
                      <a:pt x="26" y="187"/>
                      <a:pt x="27" y="190"/>
                      <a:pt x="29" y="193"/>
                    </a:cubicBezTo>
                    <a:cubicBezTo>
                      <a:pt x="26" y="196"/>
                      <a:pt x="25" y="200"/>
                      <a:pt x="23" y="202"/>
                    </a:cubicBezTo>
                    <a:cubicBezTo>
                      <a:pt x="23" y="202"/>
                      <a:pt x="23" y="202"/>
                      <a:pt x="23" y="202"/>
                    </a:cubicBezTo>
                    <a:moveTo>
                      <a:pt x="49" y="186"/>
                    </a:moveTo>
                    <a:cubicBezTo>
                      <a:pt x="48" y="183"/>
                      <a:pt x="47" y="181"/>
                      <a:pt x="48" y="178"/>
                    </a:cubicBezTo>
                    <a:cubicBezTo>
                      <a:pt x="48" y="176"/>
                      <a:pt x="49" y="173"/>
                      <a:pt x="49" y="171"/>
                    </a:cubicBezTo>
                    <a:cubicBezTo>
                      <a:pt x="51" y="173"/>
                      <a:pt x="52" y="175"/>
                      <a:pt x="53" y="178"/>
                    </a:cubicBezTo>
                    <a:cubicBezTo>
                      <a:pt x="52" y="181"/>
                      <a:pt x="50" y="183"/>
                      <a:pt x="49" y="186"/>
                    </a:cubicBezTo>
                    <a:moveTo>
                      <a:pt x="57" y="164"/>
                    </a:moveTo>
                    <a:cubicBezTo>
                      <a:pt x="57" y="164"/>
                      <a:pt x="57" y="163"/>
                      <a:pt x="56" y="162"/>
                    </a:cubicBezTo>
                    <a:cubicBezTo>
                      <a:pt x="57" y="161"/>
                      <a:pt x="57" y="160"/>
                      <a:pt x="57" y="159"/>
                    </a:cubicBezTo>
                    <a:cubicBezTo>
                      <a:pt x="58" y="159"/>
                      <a:pt x="58" y="160"/>
                      <a:pt x="58" y="161"/>
                    </a:cubicBezTo>
                    <a:cubicBezTo>
                      <a:pt x="58" y="162"/>
                      <a:pt x="58" y="163"/>
                      <a:pt x="57" y="164"/>
                    </a:cubicBezTo>
                    <a:moveTo>
                      <a:pt x="66" y="148"/>
                    </a:moveTo>
                    <a:cubicBezTo>
                      <a:pt x="66" y="146"/>
                      <a:pt x="65" y="145"/>
                      <a:pt x="65" y="144"/>
                    </a:cubicBezTo>
                    <a:cubicBezTo>
                      <a:pt x="65" y="143"/>
                      <a:pt x="66" y="143"/>
                      <a:pt x="66" y="142"/>
                    </a:cubicBezTo>
                    <a:cubicBezTo>
                      <a:pt x="66" y="143"/>
                      <a:pt x="67" y="145"/>
                      <a:pt x="67" y="146"/>
                    </a:cubicBezTo>
                    <a:cubicBezTo>
                      <a:pt x="67" y="146"/>
                      <a:pt x="66" y="147"/>
                      <a:pt x="66" y="148"/>
                    </a:cubicBezTo>
                    <a:moveTo>
                      <a:pt x="58" y="132"/>
                    </a:moveTo>
                    <a:cubicBezTo>
                      <a:pt x="58" y="129"/>
                      <a:pt x="57" y="127"/>
                      <a:pt x="57" y="124"/>
                    </a:cubicBezTo>
                    <a:cubicBezTo>
                      <a:pt x="56" y="123"/>
                      <a:pt x="57" y="121"/>
                      <a:pt x="58" y="120"/>
                    </a:cubicBezTo>
                    <a:cubicBezTo>
                      <a:pt x="59" y="123"/>
                      <a:pt x="60" y="126"/>
                      <a:pt x="62" y="129"/>
                    </a:cubicBezTo>
                    <a:cubicBezTo>
                      <a:pt x="61" y="130"/>
                      <a:pt x="60" y="130"/>
                      <a:pt x="58" y="132"/>
                    </a:cubicBezTo>
                    <a:moveTo>
                      <a:pt x="16" y="118"/>
                    </a:moveTo>
                    <a:cubicBezTo>
                      <a:pt x="15" y="118"/>
                      <a:pt x="14" y="114"/>
                      <a:pt x="12" y="112"/>
                    </a:cubicBezTo>
                    <a:cubicBezTo>
                      <a:pt x="13" y="110"/>
                      <a:pt x="14" y="108"/>
                      <a:pt x="16" y="106"/>
                    </a:cubicBezTo>
                    <a:cubicBezTo>
                      <a:pt x="18" y="108"/>
                      <a:pt x="19" y="110"/>
                      <a:pt x="20" y="111"/>
                    </a:cubicBezTo>
                    <a:cubicBezTo>
                      <a:pt x="19" y="114"/>
                      <a:pt x="17" y="118"/>
                      <a:pt x="16" y="118"/>
                    </a:cubicBezTo>
                    <a:cubicBezTo>
                      <a:pt x="16" y="118"/>
                      <a:pt x="16" y="118"/>
                      <a:pt x="16" y="118"/>
                    </a:cubicBezTo>
                    <a:moveTo>
                      <a:pt x="44" y="120"/>
                    </a:moveTo>
                    <a:cubicBezTo>
                      <a:pt x="44" y="120"/>
                      <a:pt x="45" y="120"/>
                      <a:pt x="45" y="119"/>
                    </a:cubicBezTo>
                    <a:cubicBezTo>
                      <a:pt x="46" y="119"/>
                      <a:pt x="46" y="118"/>
                      <a:pt x="46" y="117"/>
                    </a:cubicBezTo>
                    <a:cubicBezTo>
                      <a:pt x="46" y="117"/>
                      <a:pt x="46" y="117"/>
                      <a:pt x="45" y="117"/>
                    </a:cubicBezTo>
                    <a:cubicBezTo>
                      <a:pt x="47" y="112"/>
                      <a:pt x="48" y="107"/>
                      <a:pt x="49" y="101"/>
                    </a:cubicBezTo>
                    <a:cubicBezTo>
                      <a:pt x="48" y="107"/>
                      <a:pt x="47" y="112"/>
                      <a:pt x="47" y="116"/>
                    </a:cubicBezTo>
                    <a:cubicBezTo>
                      <a:pt x="49" y="111"/>
                      <a:pt x="51" y="109"/>
                      <a:pt x="52" y="109"/>
                    </a:cubicBezTo>
                    <a:cubicBezTo>
                      <a:pt x="53" y="109"/>
                      <a:pt x="53" y="111"/>
                      <a:pt x="54" y="113"/>
                    </a:cubicBezTo>
                    <a:cubicBezTo>
                      <a:pt x="54" y="114"/>
                      <a:pt x="52" y="119"/>
                      <a:pt x="51" y="119"/>
                    </a:cubicBezTo>
                    <a:cubicBezTo>
                      <a:pt x="51" y="119"/>
                      <a:pt x="51" y="119"/>
                      <a:pt x="50" y="119"/>
                    </a:cubicBezTo>
                    <a:cubicBezTo>
                      <a:pt x="49" y="119"/>
                      <a:pt x="48" y="118"/>
                      <a:pt x="47" y="118"/>
                    </a:cubicBezTo>
                    <a:cubicBezTo>
                      <a:pt x="46" y="131"/>
                      <a:pt x="47" y="135"/>
                      <a:pt x="50" y="136"/>
                    </a:cubicBezTo>
                    <a:cubicBezTo>
                      <a:pt x="56" y="137"/>
                      <a:pt x="53" y="144"/>
                      <a:pt x="53" y="149"/>
                    </a:cubicBezTo>
                    <a:cubicBezTo>
                      <a:pt x="53" y="151"/>
                      <a:pt x="50" y="152"/>
                      <a:pt x="48" y="153"/>
                    </a:cubicBezTo>
                    <a:cubicBezTo>
                      <a:pt x="47" y="153"/>
                      <a:pt x="47" y="153"/>
                      <a:pt x="47" y="153"/>
                    </a:cubicBezTo>
                    <a:cubicBezTo>
                      <a:pt x="46" y="153"/>
                      <a:pt x="45" y="153"/>
                      <a:pt x="45" y="153"/>
                    </a:cubicBezTo>
                    <a:cubicBezTo>
                      <a:pt x="44" y="166"/>
                      <a:pt x="43" y="169"/>
                      <a:pt x="36" y="170"/>
                    </a:cubicBezTo>
                    <a:cubicBezTo>
                      <a:pt x="36" y="172"/>
                      <a:pt x="36" y="177"/>
                      <a:pt x="36" y="178"/>
                    </a:cubicBezTo>
                    <a:cubicBezTo>
                      <a:pt x="42" y="188"/>
                      <a:pt x="47" y="197"/>
                      <a:pt x="39" y="211"/>
                    </a:cubicBezTo>
                    <a:cubicBezTo>
                      <a:pt x="39" y="211"/>
                      <a:pt x="39" y="213"/>
                      <a:pt x="40" y="214"/>
                    </a:cubicBezTo>
                    <a:cubicBezTo>
                      <a:pt x="41" y="216"/>
                      <a:pt x="42" y="218"/>
                      <a:pt x="42" y="219"/>
                    </a:cubicBezTo>
                    <a:cubicBezTo>
                      <a:pt x="43" y="218"/>
                      <a:pt x="44" y="216"/>
                      <a:pt x="44" y="214"/>
                    </a:cubicBezTo>
                    <a:cubicBezTo>
                      <a:pt x="44" y="213"/>
                      <a:pt x="44" y="210"/>
                      <a:pt x="44" y="209"/>
                    </a:cubicBezTo>
                    <a:cubicBezTo>
                      <a:pt x="45" y="207"/>
                      <a:pt x="47" y="204"/>
                      <a:pt x="48" y="204"/>
                    </a:cubicBezTo>
                    <a:cubicBezTo>
                      <a:pt x="48" y="204"/>
                      <a:pt x="48" y="204"/>
                      <a:pt x="48" y="204"/>
                    </a:cubicBezTo>
                    <a:cubicBezTo>
                      <a:pt x="50" y="204"/>
                      <a:pt x="52" y="205"/>
                      <a:pt x="52" y="207"/>
                    </a:cubicBezTo>
                    <a:cubicBezTo>
                      <a:pt x="53" y="210"/>
                      <a:pt x="53" y="214"/>
                      <a:pt x="52" y="218"/>
                    </a:cubicBezTo>
                    <a:cubicBezTo>
                      <a:pt x="52" y="218"/>
                      <a:pt x="52" y="219"/>
                      <a:pt x="51" y="220"/>
                    </a:cubicBezTo>
                    <a:cubicBezTo>
                      <a:pt x="49" y="223"/>
                      <a:pt x="47" y="226"/>
                      <a:pt x="44" y="229"/>
                    </a:cubicBezTo>
                    <a:cubicBezTo>
                      <a:pt x="47" y="232"/>
                      <a:pt x="49" y="234"/>
                      <a:pt x="51" y="237"/>
                    </a:cubicBezTo>
                    <a:cubicBezTo>
                      <a:pt x="52" y="239"/>
                      <a:pt x="52" y="244"/>
                      <a:pt x="51" y="247"/>
                    </a:cubicBezTo>
                    <a:cubicBezTo>
                      <a:pt x="51" y="250"/>
                      <a:pt x="49" y="252"/>
                      <a:pt x="48" y="252"/>
                    </a:cubicBezTo>
                    <a:cubicBezTo>
                      <a:pt x="47" y="252"/>
                      <a:pt x="46" y="251"/>
                      <a:pt x="45" y="247"/>
                    </a:cubicBezTo>
                    <a:cubicBezTo>
                      <a:pt x="44" y="246"/>
                      <a:pt x="44" y="246"/>
                      <a:pt x="44" y="245"/>
                    </a:cubicBezTo>
                    <a:cubicBezTo>
                      <a:pt x="43" y="243"/>
                      <a:pt x="44" y="238"/>
                      <a:pt x="43" y="238"/>
                    </a:cubicBezTo>
                    <a:cubicBezTo>
                      <a:pt x="43" y="238"/>
                      <a:pt x="42" y="239"/>
                      <a:pt x="41" y="240"/>
                    </a:cubicBezTo>
                    <a:cubicBezTo>
                      <a:pt x="40" y="243"/>
                      <a:pt x="39" y="248"/>
                      <a:pt x="39" y="252"/>
                    </a:cubicBezTo>
                    <a:cubicBezTo>
                      <a:pt x="38" y="252"/>
                      <a:pt x="39" y="253"/>
                      <a:pt x="39" y="254"/>
                    </a:cubicBezTo>
                    <a:cubicBezTo>
                      <a:pt x="40" y="258"/>
                      <a:pt x="45" y="259"/>
                      <a:pt x="42" y="265"/>
                    </a:cubicBezTo>
                    <a:cubicBezTo>
                      <a:pt x="40" y="268"/>
                      <a:pt x="37" y="269"/>
                      <a:pt x="35" y="270"/>
                    </a:cubicBezTo>
                    <a:cubicBezTo>
                      <a:pt x="33" y="266"/>
                      <a:pt x="33" y="266"/>
                      <a:pt x="33" y="266"/>
                    </a:cubicBezTo>
                    <a:cubicBezTo>
                      <a:pt x="38" y="256"/>
                      <a:pt x="34" y="256"/>
                      <a:pt x="31" y="252"/>
                    </a:cubicBezTo>
                    <a:cubicBezTo>
                      <a:pt x="29" y="249"/>
                      <a:pt x="29" y="238"/>
                      <a:pt x="30" y="234"/>
                    </a:cubicBezTo>
                    <a:cubicBezTo>
                      <a:pt x="35" y="223"/>
                      <a:pt x="30" y="223"/>
                      <a:pt x="27" y="220"/>
                    </a:cubicBezTo>
                    <a:cubicBezTo>
                      <a:pt x="26" y="221"/>
                      <a:pt x="27" y="224"/>
                      <a:pt x="27" y="225"/>
                    </a:cubicBezTo>
                    <a:cubicBezTo>
                      <a:pt x="27" y="227"/>
                      <a:pt x="25" y="231"/>
                      <a:pt x="24" y="231"/>
                    </a:cubicBezTo>
                    <a:cubicBezTo>
                      <a:pt x="24" y="231"/>
                      <a:pt x="24" y="231"/>
                      <a:pt x="24" y="231"/>
                    </a:cubicBezTo>
                    <a:cubicBezTo>
                      <a:pt x="22" y="229"/>
                      <a:pt x="21" y="226"/>
                      <a:pt x="19" y="223"/>
                    </a:cubicBezTo>
                    <a:cubicBezTo>
                      <a:pt x="21" y="222"/>
                      <a:pt x="23" y="220"/>
                      <a:pt x="26" y="218"/>
                    </a:cubicBezTo>
                    <a:cubicBezTo>
                      <a:pt x="28" y="214"/>
                      <a:pt x="25" y="203"/>
                      <a:pt x="32" y="203"/>
                    </a:cubicBezTo>
                    <a:cubicBezTo>
                      <a:pt x="32" y="203"/>
                      <a:pt x="32" y="203"/>
                      <a:pt x="32" y="203"/>
                    </a:cubicBezTo>
                    <a:cubicBezTo>
                      <a:pt x="32" y="203"/>
                      <a:pt x="33" y="203"/>
                      <a:pt x="33" y="203"/>
                    </a:cubicBezTo>
                    <a:cubicBezTo>
                      <a:pt x="36" y="203"/>
                      <a:pt x="37" y="192"/>
                      <a:pt x="35" y="187"/>
                    </a:cubicBezTo>
                    <a:cubicBezTo>
                      <a:pt x="34" y="186"/>
                      <a:pt x="32" y="187"/>
                      <a:pt x="31" y="185"/>
                    </a:cubicBezTo>
                    <a:cubicBezTo>
                      <a:pt x="28" y="180"/>
                      <a:pt x="28" y="174"/>
                      <a:pt x="32" y="170"/>
                    </a:cubicBezTo>
                    <a:cubicBezTo>
                      <a:pt x="33" y="169"/>
                      <a:pt x="33" y="169"/>
                      <a:pt x="34" y="169"/>
                    </a:cubicBezTo>
                    <a:cubicBezTo>
                      <a:pt x="34" y="169"/>
                      <a:pt x="35" y="170"/>
                      <a:pt x="36" y="170"/>
                    </a:cubicBezTo>
                    <a:cubicBezTo>
                      <a:pt x="36" y="165"/>
                      <a:pt x="37" y="158"/>
                      <a:pt x="34" y="158"/>
                    </a:cubicBezTo>
                    <a:cubicBezTo>
                      <a:pt x="34" y="158"/>
                      <a:pt x="33" y="159"/>
                      <a:pt x="33" y="159"/>
                    </a:cubicBezTo>
                    <a:cubicBezTo>
                      <a:pt x="31" y="159"/>
                      <a:pt x="28" y="161"/>
                      <a:pt x="27" y="164"/>
                    </a:cubicBezTo>
                    <a:cubicBezTo>
                      <a:pt x="26" y="167"/>
                      <a:pt x="25" y="168"/>
                      <a:pt x="24" y="168"/>
                    </a:cubicBezTo>
                    <a:cubicBezTo>
                      <a:pt x="22" y="168"/>
                      <a:pt x="21" y="165"/>
                      <a:pt x="20" y="162"/>
                    </a:cubicBezTo>
                    <a:cubicBezTo>
                      <a:pt x="19" y="159"/>
                      <a:pt x="19" y="155"/>
                      <a:pt x="17" y="152"/>
                    </a:cubicBezTo>
                    <a:cubicBezTo>
                      <a:pt x="10" y="145"/>
                      <a:pt x="11" y="144"/>
                      <a:pt x="17" y="136"/>
                    </a:cubicBezTo>
                    <a:cubicBezTo>
                      <a:pt x="19" y="133"/>
                      <a:pt x="22" y="130"/>
                      <a:pt x="23" y="126"/>
                    </a:cubicBezTo>
                    <a:cubicBezTo>
                      <a:pt x="23" y="121"/>
                      <a:pt x="24" y="119"/>
                      <a:pt x="24" y="119"/>
                    </a:cubicBezTo>
                    <a:cubicBezTo>
                      <a:pt x="25" y="119"/>
                      <a:pt x="26" y="124"/>
                      <a:pt x="27" y="125"/>
                    </a:cubicBezTo>
                    <a:cubicBezTo>
                      <a:pt x="28" y="127"/>
                      <a:pt x="29" y="130"/>
                      <a:pt x="30" y="130"/>
                    </a:cubicBezTo>
                    <a:cubicBezTo>
                      <a:pt x="31" y="130"/>
                      <a:pt x="31" y="130"/>
                      <a:pt x="31" y="130"/>
                    </a:cubicBezTo>
                    <a:cubicBezTo>
                      <a:pt x="33" y="130"/>
                      <a:pt x="36" y="130"/>
                      <a:pt x="37" y="128"/>
                    </a:cubicBezTo>
                    <a:cubicBezTo>
                      <a:pt x="38" y="123"/>
                      <a:pt x="37" y="119"/>
                      <a:pt x="33" y="119"/>
                    </a:cubicBezTo>
                    <a:cubicBezTo>
                      <a:pt x="33" y="119"/>
                      <a:pt x="32" y="114"/>
                      <a:pt x="32" y="111"/>
                    </a:cubicBezTo>
                    <a:cubicBezTo>
                      <a:pt x="33" y="110"/>
                      <a:pt x="34" y="109"/>
                      <a:pt x="35" y="109"/>
                    </a:cubicBezTo>
                    <a:cubicBezTo>
                      <a:pt x="36" y="109"/>
                      <a:pt x="36" y="109"/>
                      <a:pt x="36" y="110"/>
                    </a:cubicBezTo>
                    <a:cubicBezTo>
                      <a:pt x="39" y="113"/>
                      <a:pt x="40" y="120"/>
                      <a:pt x="44" y="120"/>
                    </a:cubicBezTo>
                    <a:moveTo>
                      <a:pt x="24" y="96"/>
                    </a:moveTo>
                    <a:cubicBezTo>
                      <a:pt x="24" y="96"/>
                      <a:pt x="24" y="95"/>
                      <a:pt x="23" y="94"/>
                    </a:cubicBezTo>
                    <a:cubicBezTo>
                      <a:pt x="24" y="93"/>
                      <a:pt x="24" y="93"/>
                      <a:pt x="25" y="92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5" y="95"/>
                      <a:pt x="25" y="95"/>
                      <a:pt x="24" y="96"/>
                    </a:cubicBezTo>
                    <a:cubicBezTo>
                      <a:pt x="24" y="96"/>
                      <a:pt x="24" y="96"/>
                      <a:pt x="24" y="96"/>
                    </a:cubicBezTo>
                    <a:moveTo>
                      <a:pt x="41" y="98"/>
                    </a:moveTo>
                    <a:cubicBezTo>
                      <a:pt x="41" y="97"/>
                      <a:pt x="41" y="95"/>
                      <a:pt x="41" y="93"/>
                    </a:cubicBezTo>
                    <a:cubicBezTo>
                      <a:pt x="41" y="93"/>
                      <a:pt x="42" y="92"/>
                      <a:pt x="43" y="92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4" y="92"/>
                      <a:pt x="44" y="94"/>
                      <a:pt x="45" y="95"/>
                    </a:cubicBezTo>
                    <a:cubicBezTo>
                      <a:pt x="44" y="96"/>
                      <a:pt x="44" y="96"/>
                      <a:pt x="41" y="98"/>
                    </a:cubicBezTo>
                    <a:moveTo>
                      <a:pt x="8" y="97"/>
                    </a:moveTo>
                    <a:cubicBezTo>
                      <a:pt x="8" y="95"/>
                      <a:pt x="7" y="94"/>
                      <a:pt x="7" y="93"/>
                    </a:cubicBezTo>
                    <a:cubicBezTo>
                      <a:pt x="7" y="92"/>
                      <a:pt x="8" y="92"/>
                      <a:pt x="8" y="91"/>
                    </a:cubicBezTo>
                    <a:cubicBezTo>
                      <a:pt x="8" y="92"/>
                      <a:pt x="9" y="93"/>
                      <a:pt x="9" y="95"/>
                    </a:cubicBezTo>
                    <a:cubicBezTo>
                      <a:pt x="8" y="95"/>
                      <a:pt x="8" y="96"/>
                      <a:pt x="8" y="97"/>
                    </a:cubicBezTo>
                    <a:moveTo>
                      <a:pt x="59" y="102"/>
                    </a:moveTo>
                    <a:cubicBezTo>
                      <a:pt x="58" y="99"/>
                      <a:pt x="57" y="97"/>
                      <a:pt x="57" y="94"/>
                    </a:cubicBezTo>
                    <a:cubicBezTo>
                      <a:pt x="57" y="92"/>
                      <a:pt x="58" y="89"/>
                      <a:pt x="59" y="87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61" y="97"/>
                      <a:pt x="60" y="99"/>
                      <a:pt x="59" y="102"/>
                    </a:cubicBezTo>
                    <a:moveTo>
                      <a:pt x="34" y="79"/>
                    </a:moveTo>
                    <a:cubicBezTo>
                      <a:pt x="34" y="79"/>
                      <a:pt x="34" y="79"/>
                      <a:pt x="34" y="79"/>
                    </a:cubicBezTo>
                    <a:cubicBezTo>
                      <a:pt x="33" y="79"/>
                      <a:pt x="32" y="78"/>
                      <a:pt x="32" y="77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4" y="78"/>
                      <a:pt x="34" y="79"/>
                      <a:pt x="34" y="79"/>
                    </a:cubicBezTo>
                    <a:moveTo>
                      <a:pt x="45" y="63"/>
                    </a:moveTo>
                    <a:cubicBezTo>
                      <a:pt x="43" y="63"/>
                      <a:pt x="42" y="62"/>
                      <a:pt x="41" y="61"/>
                    </a:cubicBezTo>
                    <a:cubicBezTo>
                      <a:pt x="41" y="60"/>
                      <a:pt x="42" y="58"/>
                      <a:pt x="42" y="58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43" y="58"/>
                      <a:pt x="45" y="59"/>
                      <a:pt x="46" y="59"/>
                    </a:cubicBezTo>
                    <a:cubicBezTo>
                      <a:pt x="45" y="61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moveTo>
                      <a:pt x="61" y="63"/>
                    </a:moveTo>
                    <a:cubicBezTo>
                      <a:pt x="61" y="63"/>
                      <a:pt x="61" y="63"/>
                      <a:pt x="61" y="63"/>
                    </a:cubicBezTo>
                    <a:cubicBezTo>
                      <a:pt x="60" y="62"/>
                      <a:pt x="58" y="61"/>
                      <a:pt x="57" y="59"/>
                    </a:cubicBezTo>
                    <a:cubicBezTo>
                      <a:pt x="57" y="58"/>
                      <a:pt x="58" y="55"/>
                      <a:pt x="59" y="52"/>
                    </a:cubicBezTo>
                    <a:cubicBezTo>
                      <a:pt x="60" y="55"/>
                      <a:pt x="61" y="57"/>
                      <a:pt x="63" y="60"/>
                    </a:cubicBezTo>
                    <a:cubicBezTo>
                      <a:pt x="62" y="61"/>
                      <a:pt x="61" y="63"/>
                      <a:pt x="61" y="63"/>
                    </a:cubicBezTo>
                    <a:moveTo>
                      <a:pt x="27" y="63"/>
                    </a:moveTo>
                    <a:cubicBezTo>
                      <a:pt x="27" y="63"/>
                      <a:pt x="26" y="63"/>
                      <a:pt x="26" y="63"/>
                    </a:cubicBezTo>
                    <a:cubicBezTo>
                      <a:pt x="25" y="62"/>
                      <a:pt x="23" y="61"/>
                      <a:pt x="21" y="60"/>
                    </a:cubicBezTo>
                    <a:cubicBezTo>
                      <a:pt x="23" y="57"/>
                      <a:pt x="24" y="55"/>
                      <a:pt x="25" y="52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8" y="61"/>
                      <a:pt x="27" y="63"/>
                      <a:pt x="27" y="63"/>
                    </a:cubicBezTo>
                    <a:moveTo>
                      <a:pt x="50" y="47"/>
                    </a:moveTo>
                    <a:cubicBezTo>
                      <a:pt x="50" y="45"/>
                      <a:pt x="50" y="44"/>
                      <a:pt x="50" y="43"/>
                    </a:cubicBezTo>
                    <a:cubicBezTo>
                      <a:pt x="50" y="42"/>
                      <a:pt x="50" y="42"/>
                      <a:pt x="51" y="41"/>
                    </a:cubicBezTo>
                    <a:cubicBezTo>
                      <a:pt x="51" y="42"/>
                      <a:pt x="51" y="44"/>
                      <a:pt x="51" y="45"/>
                    </a:cubicBezTo>
                    <a:cubicBezTo>
                      <a:pt x="51" y="45"/>
                      <a:pt x="51" y="46"/>
                      <a:pt x="50" y="47"/>
                    </a:cubicBezTo>
                    <a:moveTo>
                      <a:pt x="34" y="46"/>
                    </a:moveTo>
                    <a:cubicBezTo>
                      <a:pt x="33" y="45"/>
                      <a:pt x="33" y="44"/>
                      <a:pt x="33" y="43"/>
                    </a:cubicBezTo>
                    <a:cubicBezTo>
                      <a:pt x="33" y="42"/>
                      <a:pt x="33" y="42"/>
                      <a:pt x="34" y="41"/>
                    </a:cubicBezTo>
                    <a:cubicBezTo>
                      <a:pt x="34" y="42"/>
                      <a:pt x="34" y="43"/>
                      <a:pt x="35" y="45"/>
                    </a:cubicBezTo>
                    <a:cubicBezTo>
                      <a:pt x="35" y="45"/>
                      <a:pt x="34" y="46"/>
                      <a:pt x="34" y="46"/>
                    </a:cubicBezTo>
                    <a:moveTo>
                      <a:pt x="17" y="46"/>
                    </a:moveTo>
                    <a:cubicBezTo>
                      <a:pt x="17" y="46"/>
                      <a:pt x="16" y="45"/>
                      <a:pt x="16" y="44"/>
                    </a:cubicBezTo>
                    <a:cubicBezTo>
                      <a:pt x="16" y="43"/>
                      <a:pt x="17" y="42"/>
                      <a:pt x="17" y="41"/>
                    </a:cubicBezTo>
                    <a:cubicBezTo>
                      <a:pt x="17" y="41"/>
                      <a:pt x="18" y="42"/>
                      <a:pt x="18" y="43"/>
                    </a:cubicBezTo>
                    <a:cubicBezTo>
                      <a:pt x="18" y="44"/>
                      <a:pt x="17" y="45"/>
                      <a:pt x="17" y="46"/>
                    </a:cubicBezTo>
                    <a:moveTo>
                      <a:pt x="68" y="47"/>
                    </a:moveTo>
                    <a:cubicBezTo>
                      <a:pt x="68" y="47"/>
                      <a:pt x="68" y="47"/>
                      <a:pt x="68" y="47"/>
                    </a:cubicBezTo>
                    <a:cubicBezTo>
                      <a:pt x="67" y="45"/>
                      <a:pt x="67" y="41"/>
                      <a:pt x="66" y="39"/>
                    </a:cubicBezTo>
                    <a:cubicBezTo>
                      <a:pt x="66" y="38"/>
                      <a:pt x="67" y="37"/>
                      <a:pt x="68" y="37"/>
                    </a:cubicBezTo>
                    <a:cubicBezTo>
                      <a:pt x="69" y="39"/>
                      <a:pt x="70" y="42"/>
                      <a:pt x="71" y="44"/>
                    </a:cubicBezTo>
                    <a:cubicBezTo>
                      <a:pt x="70" y="45"/>
                      <a:pt x="69" y="47"/>
                      <a:pt x="68" y="47"/>
                    </a:cubicBezTo>
                    <a:moveTo>
                      <a:pt x="45" y="30"/>
                    </a:moveTo>
                    <a:cubicBezTo>
                      <a:pt x="45" y="29"/>
                      <a:pt x="44" y="27"/>
                      <a:pt x="44" y="26"/>
                    </a:cubicBezTo>
                    <a:cubicBezTo>
                      <a:pt x="44" y="26"/>
                      <a:pt x="45" y="25"/>
                      <a:pt x="45" y="24"/>
                    </a:cubicBezTo>
                    <a:cubicBezTo>
                      <a:pt x="45" y="25"/>
                      <a:pt x="46" y="27"/>
                      <a:pt x="46" y="28"/>
                    </a:cubicBezTo>
                    <a:cubicBezTo>
                      <a:pt x="45" y="30"/>
                      <a:pt x="45" y="30"/>
                      <a:pt x="45" y="30"/>
                    </a:cubicBezTo>
                    <a:moveTo>
                      <a:pt x="9" y="34"/>
                    </a:moveTo>
                    <a:cubicBezTo>
                      <a:pt x="9" y="34"/>
                      <a:pt x="8" y="34"/>
                      <a:pt x="8" y="34"/>
                    </a:cubicBezTo>
                    <a:cubicBezTo>
                      <a:pt x="7" y="33"/>
                      <a:pt x="6" y="29"/>
                      <a:pt x="5" y="27"/>
                    </a:cubicBezTo>
                    <a:cubicBezTo>
                      <a:pt x="6" y="24"/>
                      <a:pt x="8" y="21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3" y="22"/>
                      <a:pt x="15" y="24"/>
                    </a:cubicBezTo>
                    <a:cubicBezTo>
                      <a:pt x="11" y="30"/>
                      <a:pt x="10" y="34"/>
                      <a:pt x="9" y="34"/>
                    </a:cubicBezTo>
                    <a:moveTo>
                      <a:pt x="61" y="30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60" y="28"/>
                      <a:pt x="59" y="26"/>
                      <a:pt x="58" y="24"/>
                    </a:cubicBezTo>
                    <a:cubicBezTo>
                      <a:pt x="58" y="24"/>
                      <a:pt x="58" y="21"/>
                      <a:pt x="59" y="20"/>
                    </a:cubicBezTo>
                    <a:cubicBezTo>
                      <a:pt x="60" y="22"/>
                      <a:pt x="62" y="25"/>
                      <a:pt x="63" y="27"/>
                    </a:cubicBezTo>
                    <a:cubicBezTo>
                      <a:pt x="63" y="28"/>
                      <a:pt x="62" y="30"/>
                      <a:pt x="61" y="30"/>
                    </a:cubicBezTo>
                    <a:moveTo>
                      <a:pt x="25" y="35"/>
                    </a:moveTo>
                    <a:cubicBezTo>
                      <a:pt x="25" y="32"/>
                      <a:pt x="24" y="29"/>
                      <a:pt x="24" y="25"/>
                    </a:cubicBezTo>
                    <a:cubicBezTo>
                      <a:pt x="24" y="23"/>
                      <a:pt x="25" y="21"/>
                      <a:pt x="26" y="18"/>
                    </a:cubicBezTo>
                    <a:cubicBezTo>
                      <a:pt x="27" y="22"/>
                      <a:pt x="29" y="24"/>
                      <a:pt x="29" y="28"/>
                    </a:cubicBezTo>
                    <a:cubicBezTo>
                      <a:pt x="29" y="30"/>
                      <a:pt x="27" y="33"/>
                      <a:pt x="25" y="35"/>
                    </a:cubicBezTo>
                    <a:moveTo>
                      <a:pt x="68" y="18"/>
                    </a:moveTo>
                    <a:cubicBezTo>
                      <a:pt x="68" y="18"/>
                      <a:pt x="66" y="17"/>
                      <a:pt x="66" y="16"/>
                    </a:cubicBezTo>
                    <a:cubicBezTo>
                      <a:pt x="66" y="12"/>
                      <a:pt x="66" y="9"/>
                      <a:pt x="66" y="5"/>
                    </a:cubicBezTo>
                    <a:cubicBezTo>
                      <a:pt x="66" y="4"/>
                      <a:pt x="67" y="3"/>
                      <a:pt x="67" y="3"/>
                    </a:cubicBezTo>
                    <a:cubicBezTo>
                      <a:pt x="68" y="3"/>
                      <a:pt x="69" y="2"/>
                      <a:pt x="69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1" y="3"/>
                      <a:pt x="72" y="4"/>
                      <a:pt x="73" y="5"/>
                    </a:cubicBezTo>
                    <a:cubicBezTo>
                      <a:pt x="71" y="11"/>
                      <a:pt x="69" y="15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moveTo>
                      <a:pt x="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2" y="5"/>
                      <a:pt x="4" y="7"/>
                      <a:pt x="5" y="9"/>
                    </a:cubicBezTo>
                    <a:cubicBezTo>
                      <a:pt x="3" y="12"/>
                      <a:pt x="2" y="15"/>
                      <a:pt x="1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" y="35"/>
                      <a:pt x="2" y="34"/>
                      <a:pt x="2" y="34"/>
                    </a:cubicBezTo>
                    <a:cubicBezTo>
                      <a:pt x="3" y="34"/>
                      <a:pt x="4" y="37"/>
                      <a:pt x="5" y="43"/>
                    </a:cubicBezTo>
                    <a:cubicBezTo>
                      <a:pt x="5" y="48"/>
                      <a:pt x="9" y="53"/>
                      <a:pt x="11" y="57"/>
                    </a:cubicBezTo>
                    <a:cubicBezTo>
                      <a:pt x="13" y="61"/>
                      <a:pt x="11" y="63"/>
                      <a:pt x="10" y="65"/>
                    </a:cubicBezTo>
                    <a:cubicBezTo>
                      <a:pt x="9" y="67"/>
                      <a:pt x="9" y="68"/>
                      <a:pt x="8" y="68"/>
                    </a:cubicBezTo>
                    <a:cubicBezTo>
                      <a:pt x="7" y="68"/>
                      <a:pt x="7" y="66"/>
                      <a:pt x="6" y="64"/>
                    </a:cubicBezTo>
                    <a:cubicBezTo>
                      <a:pt x="6" y="64"/>
                      <a:pt x="5" y="63"/>
                      <a:pt x="5" y="62"/>
                    </a:cubicBezTo>
                    <a:cubicBezTo>
                      <a:pt x="3" y="60"/>
                      <a:pt x="5" y="51"/>
                      <a:pt x="2" y="51"/>
                    </a:cubicBezTo>
                    <a:cubicBezTo>
                      <a:pt x="2" y="51"/>
                      <a:pt x="1" y="52"/>
                      <a:pt x="1" y="52"/>
                    </a:cubicBezTo>
                    <a:cubicBezTo>
                      <a:pt x="1" y="52"/>
                      <a:pt x="0" y="52"/>
                      <a:pt x="0" y="52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" y="70"/>
                      <a:pt x="1" y="70"/>
                      <a:pt x="2" y="70"/>
                    </a:cubicBezTo>
                    <a:cubicBezTo>
                      <a:pt x="2" y="70"/>
                      <a:pt x="3" y="70"/>
                      <a:pt x="3" y="70"/>
                    </a:cubicBezTo>
                    <a:cubicBezTo>
                      <a:pt x="3" y="70"/>
                      <a:pt x="4" y="70"/>
                      <a:pt x="4" y="70"/>
                    </a:cubicBezTo>
                    <a:cubicBezTo>
                      <a:pt x="3" y="75"/>
                      <a:pt x="3" y="79"/>
                      <a:pt x="3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4" y="113"/>
                      <a:pt x="7" y="115"/>
                      <a:pt x="10" y="119"/>
                    </a:cubicBezTo>
                    <a:cubicBezTo>
                      <a:pt x="13" y="123"/>
                      <a:pt x="12" y="131"/>
                      <a:pt x="9" y="136"/>
                    </a:cubicBezTo>
                    <a:cubicBezTo>
                      <a:pt x="3" y="144"/>
                      <a:pt x="3" y="144"/>
                      <a:pt x="9" y="153"/>
                    </a:cubicBezTo>
                    <a:cubicBezTo>
                      <a:pt x="10" y="154"/>
                      <a:pt x="10" y="156"/>
                      <a:pt x="10" y="157"/>
                    </a:cubicBezTo>
                    <a:cubicBezTo>
                      <a:pt x="9" y="161"/>
                      <a:pt x="8" y="165"/>
                      <a:pt x="7" y="169"/>
                    </a:cubicBezTo>
                    <a:cubicBezTo>
                      <a:pt x="7" y="168"/>
                      <a:pt x="6" y="166"/>
                      <a:pt x="6" y="166"/>
                    </a:cubicBezTo>
                    <a:cubicBezTo>
                      <a:pt x="7" y="156"/>
                      <a:pt x="2" y="160"/>
                      <a:pt x="1" y="156"/>
                    </a:cubicBezTo>
                    <a:cubicBezTo>
                      <a:pt x="1" y="156"/>
                      <a:pt x="0" y="156"/>
                      <a:pt x="0" y="155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5"/>
                      <a:pt x="2" y="176"/>
                      <a:pt x="3" y="178"/>
                    </a:cubicBezTo>
                    <a:cubicBezTo>
                      <a:pt x="2" y="179"/>
                      <a:pt x="1" y="180"/>
                      <a:pt x="0" y="180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1" y="208"/>
                      <a:pt x="2" y="209"/>
                      <a:pt x="2" y="211"/>
                    </a:cubicBezTo>
                    <a:cubicBezTo>
                      <a:pt x="2" y="212"/>
                      <a:pt x="1" y="214"/>
                      <a:pt x="0" y="215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1" y="242"/>
                      <a:pt x="1" y="244"/>
                      <a:pt x="2" y="245"/>
                    </a:cubicBezTo>
                    <a:cubicBezTo>
                      <a:pt x="1" y="245"/>
                      <a:pt x="1" y="246"/>
                      <a:pt x="0" y="247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1" y="277"/>
                      <a:pt x="1" y="277"/>
                      <a:pt x="2" y="278"/>
                    </a:cubicBezTo>
                    <a:cubicBezTo>
                      <a:pt x="1" y="279"/>
                      <a:pt x="1" y="280"/>
                      <a:pt x="0" y="280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1" y="300"/>
                      <a:pt x="2" y="298"/>
                      <a:pt x="3" y="296"/>
                    </a:cubicBezTo>
                    <a:cubicBezTo>
                      <a:pt x="3" y="295"/>
                      <a:pt x="4" y="293"/>
                      <a:pt x="4" y="292"/>
                    </a:cubicBezTo>
                    <a:cubicBezTo>
                      <a:pt x="4" y="291"/>
                      <a:pt x="4" y="291"/>
                      <a:pt x="5" y="291"/>
                    </a:cubicBezTo>
                    <a:cubicBezTo>
                      <a:pt x="5" y="291"/>
                      <a:pt x="4" y="292"/>
                      <a:pt x="3" y="295"/>
                    </a:cubicBezTo>
                    <a:cubicBezTo>
                      <a:pt x="5" y="292"/>
                      <a:pt x="6" y="291"/>
                      <a:pt x="7" y="291"/>
                    </a:cubicBezTo>
                    <a:cubicBezTo>
                      <a:pt x="8" y="291"/>
                      <a:pt x="8" y="291"/>
                      <a:pt x="8" y="292"/>
                    </a:cubicBezTo>
                    <a:cubicBezTo>
                      <a:pt x="8" y="294"/>
                      <a:pt x="9" y="297"/>
                      <a:pt x="8" y="298"/>
                    </a:cubicBezTo>
                    <a:cubicBezTo>
                      <a:pt x="7" y="300"/>
                      <a:pt x="5" y="302"/>
                      <a:pt x="4" y="304"/>
                    </a:cubicBezTo>
                    <a:cubicBezTo>
                      <a:pt x="4" y="304"/>
                      <a:pt x="3" y="304"/>
                      <a:pt x="3" y="304"/>
                    </a:cubicBezTo>
                    <a:cubicBezTo>
                      <a:pt x="3" y="304"/>
                      <a:pt x="2" y="304"/>
                      <a:pt x="2" y="304"/>
                    </a:cubicBezTo>
                    <a:cubicBezTo>
                      <a:pt x="1" y="312"/>
                      <a:pt x="1" y="317"/>
                      <a:pt x="2" y="319"/>
                    </a:cubicBezTo>
                    <a:cubicBezTo>
                      <a:pt x="8" y="332"/>
                      <a:pt x="8" y="331"/>
                      <a:pt x="3" y="341"/>
                    </a:cubicBezTo>
                    <a:cubicBezTo>
                      <a:pt x="2" y="343"/>
                      <a:pt x="1" y="345"/>
                      <a:pt x="0" y="346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395"/>
                      <a:pt x="0" y="395"/>
                      <a:pt x="1" y="394"/>
                    </a:cubicBezTo>
                    <a:cubicBezTo>
                      <a:pt x="1" y="394"/>
                      <a:pt x="1" y="394"/>
                      <a:pt x="1" y="394"/>
                    </a:cubicBezTo>
                    <a:cubicBezTo>
                      <a:pt x="1" y="394"/>
                      <a:pt x="1" y="394"/>
                      <a:pt x="1" y="394"/>
                    </a:cubicBezTo>
                    <a:cubicBezTo>
                      <a:pt x="2" y="392"/>
                      <a:pt x="3" y="391"/>
                      <a:pt x="4" y="391"/>
                    </a:cubicBezTo>
                    <a:cubicBezTo>
                      <a:pt x="6" y="391"/>
                      <a:pt x="7" y="393"/>
                      <a:pt x="8" y="395"/>
                    </a:cubicBezTo>
                    <a:cubicBezTo>
                      <a:pt x="6" y="398"/>
                      <a:pt x="5" y="401"/>
                      <a:pt x="3" y="404"/>
                    </a:cubicBezTo>
                    <a:cubicBezTo>
                      <a:pt x="3" y="404"/>
                      <a:pt x="3" y="404"/>
                      <a:pt x="2" y="404"/>
                    </a:cubicBezTo>
                    <a:cubicBezTo>
                      <a:pt x="2" y="404"/>
                      <a:pt x="1" y="403"/>
                      <a:pt x="0" y="402"/>
                    </a:cubicBezTo>
                    <a:cubicBezTo>
                      <a:pt x="0" y="431"/>
                      <a:pt x="0" y="431"/>
                      <a:pt x="0" y="431"/>
                    </a:cubicBezTo>
                    <a:cubicBezTo>
                      <a:pt x="2" y="428"/>
                      <a:pt x="3" y="425"/>
                      <a:pt x="4" y="422"/>
                    </a:cubicBezTo>
                    <a:cubicBezTo>
                      <a:pt x="6" y="425"/>
                      <a:pt x="7" y="427"/>
                      <a:pt x="9" y="430"/>
                    </a:cubicBezTo>
                    <a:cubicBezTo>
                      <a:pt x="6" y="433"/>
                      <a:pt x="4" y="436"/>
                      <a:pt x="2" y="438"/>
                    </a:cubicBezTo>
                    <a:cubicBezTo>
                      <a:pt x="2" y="438"/>
                      <a:pt x="2" y="438"/>
                      <a:pt x="2" y="438"/>
                    </a:cubicBezTo>
                    <a:cubicBezTo>
                      <a:pt x="1" y="438"/>
                      <a:pt x="1" y="436"/>
                      <a:pt x="0" y="435"/>
                    </a:cubicBezTo>
                    <a:cubicBezTo>
                      <a:pt x="0" y="493"/>
                      <a:pt x="0" y="493"/>
                      <a:pt x="0" y="493"/>
                    </a:cubicBezTo>
                    <a:cubicBezTo>
                      <a:pt x="1" y="492"/>
                      <a:pt x="2" y="491"/>
                      <a:pt x="3" y="489"/>
                    </a:cubicBezTo>
                    <a:cubicBezTo>
                      <a:pt x="3" y="493"/>
                      <a:pt x="4" y="496"/>
                      <a:pt x="4" y="500"/>
                    </a:cubicBezTo>
                    <a:cubicBezTo>
                      <a:pt x="4" y="501"/>
                      <a:pt x="4" y="503"/>
                      <a:pt x="3" y="505"/>
                    </a:cubicBezTo>
                    <a:cubicBezTo>
                      <a:pt x="2" y="503"/>
                      <a:pt x="1" y="502"/>
                      <a:pt x="0" y="500"/>
                    </a:cubicBezTo>
                    <a:cubicBezTo>
                      <a:pt x="0" y="527"/>
                      <a:pt x="0" y="527"/>
                      <a:pt x="0" y="527"/>
                    </a:cubicBezTo>
                    <a:cubicBezTo>
                      <a:pt x="1" y="524"/>
                      <a:pt x="3" y="521"/>
                      <a:pt x="4" y="521"/>
                    </a:cubicBezTo>
                    <a:cubicBezTo>
                      <a:pt x="4" y="521"/>
                      <a:pt x="5" y="522"/>
                      <a:pt x="6" y="523"/>
                    </a:cubicBezTo>
                    <a:cubicBezTo>
                      <a:pt x="10" y="531"/>
                      <a:pt x="4" y="534"/>
                      <a:pt x="2" y="540"/>
                    </a:cubicBezTo>
                    <a:cubicBezTo>
                      <a:pt x="1" y="543"/>
                      <a:pt x="1" y="547"/>
                      <a:pt x="0" y="549"/>
                    </a:cubicBezTo>
                    <a:cubicBezTo>
                      <a:pt x="0" y="590"/>
                      <a:pt x="0" y="590"/>
                      <a:pt x="0" y="590"/>
                    </a:cubicBezTo>
                    <a:cubicBezTo>
                      <a:pt x="6" y="593"/>
                      <a:pt x="6" y="595"/>
                      <a:pt x="3" y="605"/>
                    </a:cubicBezTo>
                    <a:cubicBezTo>
                      <a:pt x="3" y="608"/>
                      <a:pt x="2" y="610"/>
                      <a:pt x="2" y="612"/>
                    </a:cubicBezTo>
                    <a:cubicBezTo>
                      <a:pt x="1" y="614"/>
                      <a:pt x="1" y="615"/>
                      <a:pt x="0" y="616"/>
                    </a:cubicBezTo>
                    <a:cubicBezTo>
                      <a:pt x="0" y="666"/>
                      <a:pt x="0" y="666"/>
                      <a:pt x="0" y="666"/>
                    </a:cubicBezTo>
                    <a:cubicBezTo>
                      <a:pt x="0" y="666"/>
                      <a:pt x="0" y="666"/>
                      <a:pt x="0" y="666"/>
                    </a:cubicBezTo>
                    <a:cubicBezTo>
                      <a:pt x="0" y="666"/>
                      <a:pt x="0" y="666"/>
                      <a:pt x="0" y="666"/>
                    </a:cubicBezTo>
                    <a:cubicBezTo>
                      <a:pt x="0" y="667"/>
                      <a:pt x="0" y="667"/>
                      <a:pt x="0" y="667"/>
                    </a:cubicBezTo>
                    <a:cubicBezTo>
                      <a:pt x="3" y="664"/>
                      <a:pt x="4" y="663"/>
                      <a:pt x="5" y="663"/>
                    </a:cubicBezTo>
                    <a:cubicBezTo>
                      <a:pt x="5" y="663"/>
                      <a:pt x="5" y="663"/>
                      <a:pt x="5" y="663"/>
                    </a:cubicBezTo>
                    <a:cubicBezTo>
                      <a:pt x="5" y="665"/>
                      <a:pt x="5" y="666"/>
                      <a:pt x="4" y="667"/>
                    </a:cubicBezTo>
                    <a:cubicBezTo>
                      <a:pt x="3" y="669"/>
                      <a:pt x="2" y="671"/>
                      <a:pt x="0" y="673"/>
                    </a:cubicBezTo>
                    <a:cubicBezTo>
                      <a:pt x="0" y="688"/>
                      <a:pt x="0" y="688"/>
                      <a:pt x="0" y="688"/>
                    </a:cubicBezTo>
                    <a:cubicBezTo>
                      <a:pt x="5" y="689"/>
                      <a:pt x="6" y="701"/>
                      <a:pt x="9" y="706"/>
                    </a:cubicBezTo>
                    <a:cubicBezTo>
                      <a:pt x="9" y="707"/>
                      <a:pt x="10" y="707"/>
                      <a:pt x="11" y="707"/>
                    </a:cubicBezTo>
                    <a:cubicBezTo>
                      <a:pt x="12" y="707"/>
                      <a:pt x="13" y="705"/>
                      <a:pt x="14" y="701"/>
                    </a:cubicBezTo>
                    <a:cubicBezTo>
                      <a:pt x="14" y="695"/>
                      <a:pt x="14" y="690"/>
                      <a:pt x="14" y="684"/>
                    </a:cubicBezTo>
                    <a:cubicBezTo>
                      <a:pt x="12" y="683"/>
                      <a:pt x="10" y="682"/>
                      <a:pt x="8" y="680"/>
                    </a:cubicBezTo>
                    <a:cubicBezTo>
                      <a:pt x="8" y="680"/>
                      <a:pt x="9" y="677"/>
                      <a:pt x="9" y="675"/>
                    </a:cubicBezTo>
                    <a:cubicBezTo>
                      <a:pt x="10" y="676"/>
                      <a:pt x="11" y="676"/>
                      <a:pt x="12" y="677"/>
                    </a:cubicBezTo>
                    <a:cubicBezTo>
                      <a:pt x="12" y="678"/>
                      <a:pt x="13" y="678"/>
                      <a:pt x="14" y="679"/>
                    </a:cubicBezTo>
                    <a:cubicBezTo>
                      <a:pt x="14" y="657"/>
                      <a:pt x="14" y="657"/>
                      <a:pt x="18" y="644"/>
                    </a:cubicBezTo>
                    <a:cubicBezTo>
                      <a:pt x="21" y="666"/>
                      <a:pt x="25" y="671"/>
                      <a:pt x="26" y="678"/>
                    </a:cubicBezTo>
                    <a:cubicBezTo>
                      <a:pt x="28" y="686"/>
                      <a:pt x="23" y="692"/>
                      <a:pt x="25" y="700"/>
                    </a:cubicBezTo>
                    <a:cubicBezTo>
                      <a:pt x="25" y="702"/>
                      <a:pt x="26" y="705"/>
                      <a:pt x="26" y="707"/>
                    </a:cubicBezTo>
                    <a:cubicBezTo>
                      <a:pt x="27" y="711"/>
                      <a:pt x="32" y="714"/>
                      <a:pt x="27" y="721"/>
                    </a:cubicBezTo>
                    <a:cubicBezTo>
                      <a:pt x="27" y="722"/>
                      <a:pt x="26" y="722"/>
                      <a:pt x="26" y="722"/>
                    </a:cubicBezTo>
                    <a:cubicBezTo>
                      <a:pt x="24" y="722"/>
                      <a:pt x="23" y="716"/>
                      <a:pt x="22" y="715"/>
                    </a:cubicBezTo>
                    <a:cubicBezTo>
                      <a:pt x="20" y="713"/>
                      <a:pt x="20" y="711"/>
                      <a:pt x="19" y="709"/>
                    </a:cubicBezTo>
                    <a:cubicBezTo>
                      <a:pt x="19" y="709"/>
                      <a:pt x="18" y="709"/>
                      <a:pt x="18" y="709"/>
                    </a:cubicBezTo>
                    <a:cubicBezTo>
                      <a:pt x="17" y="709"/>
                      <a:pt x="17" y="709"/>
                      <a:pt x="17" y="709"/>
                    </a:cubicBezTo>
                    <a:cubicBezTo>
                      <a:pt x="17" y="722"/>
                      <a:pt x="10" y="722"/>
                      <a:pt x="7" y="728"/>
                    </a:cubicBezTo>
                    <a:cubicBezTo>
                      <a:pt x="5" y="732"/>
                      <a:pt x="5" y="733"/>
                      <a:pt x="7" y="736"/>
                    </a:cubicBezTo>
                    <a:cubicBezTo>
                      <a:pt x="8" y="738"/>
                      <a:pt x="8" y="739"/>
                      <a:pt x="9" y="739"/>
                    </a:cubicBezTo>
                    <a:cubicBezTo>
                      <a:pt x="10" y="739"/>
                      <a:pt x="10" y="739"/>
                      <a:pt x="11" y="737"/>
                    </a:cubicBezTo>
                    <a:cubicBezTo>
                      <a:pt x="11" y="736"/>
                      <a:pt x="12" y="735"/>
                      <a:pt x="13" y="735"/>
                    </a:cubicBezTo>
                    <a:cubicBezTo>
                      <a:pt x="14" y="733"/>
                      <a:pt x="14" y="730"/>
                      <a:pt x="15" y="728"/>
                    </a:cubicBezTo>
                    <a:cubicBezTo>
                      <a:pt x="17" y="725"/>
                      <a:pt x="18" y="723"/>
                      <a:pt x="19" y="723"/>
                    </a:cubicBezTo>
                    <a:cubicBezTo>
                      <a:pt x="20" y="723"/>
                      <a:pt x="21" y="726"/>
                      <a:pt x="22" y="733"/>
                    </a:cubicBezTo>
                    <a:cubicBezTo>
                      <a:pt x="22" y="738"/>
                      <a:pt x="23" y="741"/>
                      <a:pt x="25" y="741"/>
                    </a:cubicBezTo>
                    <a:cubicBezTo>
                      <a:pt x="25" y="741"/>
                      <a:pt x="25" y="741"/>
                      <a:pt x="26" y="741"/>
                    </a:cubicBezTo>
                    <a:cubicBezTo>
                      <a:pt x="26" y="741"/>
                      <a:pt x="26" y="741"/>
                      <a:pt x="26" y="741"/>
                    </a:cubicBezTo>
                    <a:cubicBezTo>
                      <a:pt x="27" y="741"/>
                      <a:pt x="27" y="741"/>
                      <a:pt x="27" y="741"/>
                    </a:cubicBezTo>
                    <a:cubicBezTo>
                      <a:pt x="27" y="741"/>
                      <a:pt x="27" y="741"/>
                      <a:pt x="28" y="741"/>
                    </a:cubicBezTo>
                    <a:cubicBezTo>
                      <a:pt x="31" y="741"/>
                      <a:pt x="34" y="740"/>
                      <a:pt x="33" y="729"/>
                    </a:cubicBezTo>
                    <a:cubicBezTo>
                      <a:pt x="33" y="727"/>
                      <a:pt x="36" y="725"/>
                      <a:pt x="37" y="724"/>
                    </a:cubicBezTo>
                    <a:cubicBezTo>
                      <a:pt x="37" y="727"/>
                      <a:pt x="38" y="731"/>
                      <a:pt x="38" y="733"/>
                    </a:cubicBezTo>
                    <a:cubicBezTo>
                      <a:pt x="37" y="738"/>
                      <a:pt x="34" y="743"/>
                      <a:pt x="33" y="749"/>
                    </a:cubicBezTo>
                    <a:cubicBezTo>
                      <a:pt x="33" y="750"/>
                      <a:pt x="35" y="754"/>
                      <a:pt x="36" y="756"/>
                    </a:cubicBezTo>
                    <a:cubicBezTo>
                      <a:pt x="37" y="755"/>
                      <a:pt x="38" y="753"/>
                      <a:pt x="38" y="752"/>
                    </a:cubicBezTo>
                    <a:cubicBezTo>
                      <a:pt x="38" y="745"/>
                      <a:pt x="38" y="740"/>
                      <a:pt x="42" y="740"/>
                    </a:cubicBezTo>
                    <a:cubicBezTo>
                      <a:pt x="42" y="740"/>
                      <a:pt x="43" y="740"/>
                      <a:pt x="43" y="741"/>
                    </a:cubicBezTo>
                    <a:cubicBezTo>
                      <a:pt x="44" y="741"/>
                      <a:pt x="44" y="741"/>
                      <a:pt x="44" y="741"/>
                    </a:cubicBezTo>
                    <a:cubicBezTo>
                      <a:pt x="47" y="741"/>
                      <a:pt x="47" y="737"/>
                      <a:pt x="47" y="732"/>
                    </a:cubicBezTo>
                    <a:cubicBezTo>
                      <a:pt x="47" y="728"/>
                      <a:pt x="47" y="723"/>
                      <a:pt x="45" y="721"/>
                    </a:cubicBezTo>
                    <a:cubicBezTo>
                      <a:pt x="45" y="721"/>
                      <a:pt x="45" y="721"/>
                      <a:pt x="45" y="721"/>
                    </a:cubicBezTo>
                    <a:cubicBezTo>
                      <a:pt x="41" y="721"/>
                      <a:pt x="40" y="718"/>
                      <a:pt x="39" y="716"/>
                    </a:cubicBezTo>
                    <a:cubicBezTo>
                      <a:pt x="41" y="713"/>
                      <a:pt x="43" y="710"/>
                      <a:pt x="45" y="707"/>
                    </a:cubicBezTo>
                    <a:cubicBezTo>
                      <a:pt x="45" y="707"/>
                      <a:pt x="45" y="707"/>
                      <a:pt x="45" y="707"/>
                    </a:cubicBezTo>
                    <a:cubicBezTo>
                      <a:pt x="45" y="707"/>
                      <a:pt x="47" y="711"/>
                      <a:pt x="47" y="713"/>
                    </a:cubicBezTo>
                    <a:cubicBezTo>
                      <a:pt x="48" y="720"/>
                      <a:pt x="44" y="720"/>
                      <a:pt x="45" y="721"/>
                    </a:cubicBezTo>
                    <a:cubicBezTo>
                      <a:pt x="45" y="721"/>
                      <a:pt x="46" y="721"/>
                      <a:pt x="47" y="721"/>
                    </a:cubicBezTo>
                    <a:cubicBezTo>
                      <a:pt x="48" y="721"/>
                      <a:pt x="49" y="721"/>
                      <a:pt x="49" y="722"/>
                    </a:cubicBezTo>
                    <a:cubicBezTo>
                      <a:pt x="50" y="722"/>
                      <a:pt x="51" y="723"/>
                      <a:pt x="52" y="723"/>
                    </a:cubicBezTo>
                    <a:cubicBezTo>
                      <a:pt x="52" y="723"/>
                      <a:pt x="53" y="722"/>
                      <a:pt x="54" y="719"/>
                    </a:cubicBezTo>
                    <a:cubicBezTo>
                      <a:pt x="55" y="718"/>
                      <a:pt x="57" y="718"/>
                      <a:pt x="58" y="714"/>
                    </a:cubicBezTo>
                    <a:cubicBezTo>
                      <a:pt x="58" y="714"/>
                      <a:pt x="58" y="713"/>
                      <a:pt x="58" y="713"/>
                    </a:cubicBezTo>
                    <a:cubicBezTo>
                      <a:pt x="58" y="712"/>
                      <a:pt x="59" y="711"/>
                      <a:pt x="59" y="711"/>
                    </a:cubicBezTo>
                    <a:cubicBezTo>
                      <a:pt x="59" y="711"/>
                      <a:pt x="59" y="711"/>
                      <a:pt x="59" y="713"/>
                    </a:cubicBezTo>
                    <a:cubicBezTo>
                      <a:pt x="60" y="712"/>
                      <a:pt x="60" y="712"/>
                      <a:pt x="61" y="712"/>
                    </a:cubicBezTo>
                    <a:cubicBezTo>
                      <a:pt x="62" y="712"/>
                      <a:pt x="63" y="713"/>
                      <a:pt x="64" y="715"/>
                    </a:cubicBezTo>
                    <a:cubicBezTo>
                      <a:pt x="62" y="716"/>
                      <a:pt x="61" y="718"/>
                      <a:pt x="59" y="718"/>
                    </a:cubicBezTo>
                    <a:cubicBezTo>
                      <a:pt x="59" y="718"/>
                      <a:pt x="59" y="718"/>
                      <a:pt x="59" y="718"/>
                    </a:cubicBezTo>
                    <a:cubicBezTo>
                      <a:pt x="59" y="718"/>
                      <a:pt x="59" y="717"/>
                      <a:pt x="59" y="716"/>
                    </a:cubicBezTo>
                    <a:cubicBezTo>
                      <a:pt x="58" y="733"/>
                      <a:pt x="58" y="745"/>
                      <a:pt x="58" y="757"/>
                    </a:cubicBezTo>
                    <a:cubicBezTo>
                      <a:pt x="57" y="764"/>
                      <a:pt x="55" y="767"/>
                      <a:pt x="53" y="767"/>
                    </a:cubicBezTo>
                    <a:cubicBezTo>
                      <a:pt x="51" y="767"/>
                      <a:pt x="50" y="766"/>
                      <a:pt x="48" y="764"/>
                    </a:cubicBezTo>
                    <a:cubicBezTo>
                      <a:pt x="46" y="760"/>
                      <a:pt x="44" y="758"/>
                      <a:pt x="42" y="758"/>
                    </a:cubicBezTo>
                    <a:cubicBezTo>
                      <a:pt x="41" y="758"/>
                      <a:pt x="40" y="760"/>
                      <a:pt x="39" y="765"/>
                    </a:cubicBezTo>
                    <a:cubicBezTo>
                      <a:pt x="38" y="773"/>
                      <a:pt x="36" y="774"/>
                      <a:pt x="33" y="774"/>
                    </a:cubicBezTo>
                    <a:cubicBezTo>
                      <a:pt x="33" y="774"/>
                      <a:pt x="33" y="774"/>
                      <a:pt x="32" y="774"/>
                    </a:cubicBezTo>
                    <a:cubicBezTo>
                      <a:pt x="32" y="774"/>
                      <a:pt x="31" y="774"/>
                      <a:pt x="31" y="774"/>
                    </a:cubicBezTo>
                    <a:cubicBezTo>
                      <a:pt x="30" y="774"/>
                      <a:pt x="30" y="774"/>
                      <a:pt x="30" y="774"/>
                    </a:cubicBezTo>
                    <a:cubicBezTo>
                      <a:pt x="31" y="782"/>
                      <a:pt x="28" y="787"/>
                      <a:pt x="26" y="790"/>
                    </a:cubicBezTo>
                    <a:cubicBezTo>
                      <a:pt x="25" y="790"/>
                      <a:pt x="25" y="790"/>
                      <a:pt x="25" y="790"/>
                    </a:cubicBezTo>
                    <a:cubicBezTo>
                      <a:pt x="25" y="790"/>
                      <a:pt x="22" y="785"/>
                      <a:pt x="21" y="781"/>
                    </a:cubicBezTo>
                    <a:cubicBezTo>
                      <a:pt x="20" y="777"/>
                      <a:pt x="18" y="774"/>
                      <a:pt x="17" y="774"/>
                    </a:cubicBezTo>
                    <a:cubicBezTo>
                      <a:pt x="16" y="774"/>
                      <a:pt x="15" y="776"/>
                      <a:pt x="15" y="780"/>
                    </a:cubicBezTo>
                    <a:cubicBezTo>
                      <a:pt x="13" y="788"/>
                      <a:pt x="10" y="791"/>
                      <a:pt x="7" y="791"/>
                    </a:cubicBezTo>
                    <a:cubicBezTo>
                      <a:pt x="6" y="791"/>
                      <a:pt x="5" y="791"/>
                      <a:pt x="4" y="791"/>
                    </a:cubicBezTo>
                    <a:cubicBezTo>
                      <a:pt x="4" y="805"/>
                      <a:pt x="4" y="808"/>
                      <a:pt x="9" y="808"/>
                    </a:cubicBezTo>
                    <a:cubicBezTo>
                      <a:pt x="10" y="808"/>
                      <a:pt x="11" y="808"/>
                      <a:pt x="12" y="808"/>
                    </a:cubicBezTo>
                    <a:cubicBezTo>
                      <a:pt x="18" y="807"/>
                      <a:pt x="13" y="801"/>
                      <a:pt x="13" y="799"/>
                    </a:cubicBezTo>
                    <a:cubicBezTo>
                      <a:pt x="14" y="796"/>
                      <a:pt x="16" y="793"/>
                      <a:pt x="17" y="791"/>
                    </a:cubicBezTo>
                    <a:cubicBezTo>
                      <a:pt x="18" y="794"/>
                      <a:pt x="20" y="797"/>
                      <a:pt x="20" y="801"/>
                    </a:cubicBezTo>
                    <a:cubicBezTo>
                      <a:pt x="20" y="802"/>
                      <a:pt x="17" y="806"/>
                      <a:pt x="20" y="808"/>
                    </a:cubicBezTo>
                    <a:cubicBezTo>
                      <a:pt x="21" y="808"/>
                      <a:pt x="21" y="808"/>
                      <a:pt x="22" y="808"/>
                    </a:cubicBezTo>
                    <a:cubicBezTo>
                      <a:pt x="22" y="808"/>
                      <a:pt x="23" y="808"/>
                      <a:pt x="23" y="808"/>
                    </a:cubicBezTo>
                    <a:cubicBezTo>
                      <a:pt x="23" y="808"/>
                      <a:pt x="24" y="808"/>
                      <a:pt x="24" y="808"/>
                    </a:cubicBezTo>
                    <a:cubicBezTo>
                      <a:pt x="25" y="808"/>
                      <a:pt x="25" y="808"/>
                      <a:pt x="26" y="808"/>
                    </a:cubicBezTo>
                    <a:cubicBezTo>
                      <a:pt x="27" y="809"/>
                      <a:pt x="29" y="811"/>
                      <a:pt x="29" y="813"/>
                    </a:cubicBezTo>
                    <a:cubicBezTo>
                      <a:pt x="29" y="817"/>
                      <a:pt x="29" y="821"/>
                      <a:pt x="28" y="824"/>
                    </a:cubicBezTo>
                    <a:cubicBezTo>
                      <a:pt x="28" y="825"/>
                      <a:pt x="25" y="824"/>
                      <a:pt x="25" y="826"/>
                    </a:cubicBezTo>
                    <a:cubicBezTo>
                      <a:pt x="24" y="827"/>
                      <a:pt x="24" y="831"/>
                      <a:pt x="24" y="833"/>
                    </a:cubicBezTo>
                    <a:cubicBezTo>
                      <a:pt x="25" y="833"/>
                      <a:pt x="26" y="833"/>
                      <a:pt x="27" y="832"/>
                    </a:cubicBezTo>
                    <a:cubicBezTo>
                      <a:pt x="30" y="831"/>
                      <a:pt x="32" y="825"/>
                      <a:pt x="38" y="819"/>
                    </a:cubicBezTo>
                    <a:cubicBezTo>
                      <a:pt x="38" y="816"/>
                      <a:pt x="39" y="813"/>
                      <a:pt x="40" y="813"/>
                    </a:cubicBezTo>
                    <a:cubicBezTo>
                      <a:pt x="40" y="813"/>
                      <a:pt x="41" y="814"/>
                      <a:pt x="41" y="816"/>
                    </a:cubicBezTo>
                    <a:cubicBezTo>
                      <a:pt x="43" y="812"/>
                      <a:pt x="44" y="811"/>
                      <a:pt x="45" y="811"/>
                    </a:cubicBezTo>
                    <a:cubicBezTo>
                      <a:pt x="46" y="811"/>
                      <a:pt x="46" y="812"/>
                      <a:pt x="46" y="813"/>
                    </a:cubicBezTo>
                    <a:cubicBezTo>
                      <a:pt x="47" y="821"/>
                      <a:pt x="45" y="825"/>
                      <a:pt x="41" y="825"/>
                    </a:cubicBezTo>
                    <a:cubicBezTo>
                      <a:pt x="41" y="825"/>
                      <a:pt x="40" y="825"/>
                      <a:pt x="39" y="825"/>
                    </a:cubicBezTo>
                    <a:cubicBezTo>
                      <a:pt x="37" y="832"/>
                      <a:pt x="36" y="835"/>
                      <a:pt x="35" y="839"/>
                    </a:cubicBezTo>
                    <a:cubicBezTo>
                      <a:pt x="34" y="844"/>
                      <a:pt x="30" y="852"/>
                      <a:pt x="36" y="858"/>
                    </a:cubicBezTo>
                    <a:cubicBezTo>
                      <a:pt x="38" y="860"/>
                      <a:pt x="38" y="865"/>
                      <a:pt x="36" y="869"/>
                    </a:cubicBezTo>
                    <a:cubicBezTo>
                      <a:pt x="34" y="873"/>
                      <a:pt x="32" y="877"/>
                      <a:pt x="30" y="881"/>
                    </a:cubicBezTo>
                    <a:cubicBezTo>
                      <a:pt x="30" y="882"/>
                      <a:pt x="31" y="887"/>
                      <a:pt x="31" y="889"/>
                    </a:cubicBezTo>
                    <a:cubicBezTo>
                      <a:pt x="32" y="890"/>
                      <a:pt x="32" y="891"/>
                      <a:pt x="33" y="891"/>
                    </a:cubicBezTo>
                    <a:cubicBezTo>
                      <a:pt x="33" y="891"/>
                      <a:pt x="34" y="889"/>
                      <a:pt x="34" y="886"/>
                    </a:cubicBezTo>
                    <a:cubicBezTo>
                      <a:pt x="36" y="881"/>
                      <a:pt x="39" y="878"/>
                      <a:pt x="41" y="878"/>
                    </a:cubicBezTo>
                    <a:cubicBezTo>
                      <a:pt x="42" y="878"/>
                      <a:pt x="44" y="879"/>
                      <a:pt x="45" y="881"/>
                    </a:cubicBezTo>
                    <a:cubicBezTo>
                      <a:pt x="46" y="883"/>
                      <a:pt x="48" y="884"/>
                      <a:pt x="49" y="884"/>
                    </a:cubicBezTo>
                    <a:cubicBezTo>
                      <a:pt x="51" y="884"/>
                      <a:pt x="53" y="882"/>
                      <a:pt x="55" y="880"/>
                    </a:cubicBezTo>
                    <a:cubicBezTo>
                      <a:pt x="57" y="878"/>
                      <a:pt x="59" y="876"/>
                      <a:pt x="62" y="871"/>
                    </a:cubicBezTo>
                    <a:cubicBezTo>
                      <a:pt x="62" y="867"/>
                      <a:pt x="64" y="863"/>
                      <a:pt x="65" y="863"/>
                    </a:cubicBezTo>
                    <a:cubicBezTo>
                      <a:pt x="65" y="863"/>
                      <a:pt x="66" y="864"/>
                      <a:pt x="66" y="867"/>
                    </a:cubicBezTo>
                    <a:cubicBezTo>
                      <a:pt x="68" y="863"/>
                      <a:pt x="69" y="862"/>
                      <a:pt x="70" y="862"/>
                    </a:cubicBezTo>
                    <a:cubicBezTo>
                      <a:pt x="70" y="862"/>
                      <a:pt x="71" y="863"/>
                      <a:pt x="71" y="864"/>
                    </a:cubicBezTo>
                    <a:cubicBezTo>
                      <a:pt x="72" y="871"/>
                      <a:pt x="70" y="876"/>
                      <a:pt x="66" y="876"/>
                    </a:cubicBezTo>
                    <a:cubicBezTo>
                      <a:pt x="65" y="876"/>
                      <a:pt x="65" y="876"/>
                      <a:pt x="64" y="875"/>
                    </a:cubicBezTo>
                    <a:cubicBezTo>
                      <a:pt x="62" y="882"/>
                      <a:pt x="62" y="886"/>
                      <a:pt x="62" y="889"/>
                    </a:cubicBezTo>
                    <a:cubicBezTo>
                      <a:pt x="62" y="889"/>
                      <a:pt x="62" y="889"/>
                      <a:pt x="62" y="889"/>
                    </a:cubicBezTo>
                    <a:cubicBezTo>
                      <a:pt x="57" y="889"/>
                      <a:pt x="57" y="902"/>
                      <a:pt x="52" y="905"/>
                    </a:cubicBezTo>
                    <a:cubicBezTo>
                      <a:pt x="46" y="908"/>
                      <a:pt x="46" y="910"/>
                      <a:pt x="45" y="918"/>
                    </a:cubicBezTo>
                    <a:cubicBezTo>
                      <a:pt x="45" y="924"/>
                      <a:pt x="44" y="925"/>
                      <a:pt x="41" y="926"/>
                    </a:cubicBezTo>
                    <a:cubicBezTo>
                      <a:pt x="40" y="926"/>
                      <a:pt x="39" y="932"/>
                      <a:pt x="37" y="935"/>
                    </a:cubicBezTo>
                    <a:cubicBezTo>
                      <a:pt x="39" y="936"/>
                      <a:pt x="39" y="941"/>
                      <a:pt x="41" y="941"/>
                    </a:cubicBezTo>
                    <a:cubicBezTo>
                      <a:pt x="41" y="941"/>
                      <a:pt x="42" y="940"/>
                      <a:pt x="43" y="938"/>
                    </a:cubicBezTo>
                    <a:cubicBezTo>
                      <a:pt x="44" y="937"/>
                      <a:pt x="44" y="937"/>
                      <a:pt x="44" y="937"/>
                    </a:cubicBezTo>
                    <a:cubicBezTo>
                      <a:pt x="44" y="945"/>
                      <a:pt x="45" y="952"/>
                      <a:pt x="45" y="959"/>
                    </a:cubicBezTo>
                    <a:cubicBezTo>
                      <a:pt x="45" y="961"/>
                      <a:pt x="43" y="963"/>
                      <a:pt x="41" y="965"/>
                    </a:cubicBezTo>
                    <a:cubicBezTo>
                      <a:pt x="38" y="969"/>
                      <a:pt x="38" y="971"/>
                      <a:pt x="41" y="976"/>
                    </a:cubicBezTo>
                    <a:cubicBezTo>
                      <a:pt x="46" y="982"/>
                      <a:pt x="46" y="987"/>
                      <a:pt x="42" y="993"/>
                    </a:cubicBezTo>
                    <a:cubicBezTo>
                      <a:pt x="39" y="997"/>
                      <a:pt x="36" y="1003"/>
                      <a:pt x="33" y="1007"/>
                    </a:cubicBezTo>
                    <a:cubicBezTo>
                      <a:pt x="31" y="1009"/>
                      <a:pt x="29" y="1009"/>
                      <a:pt x="28" y="1009"/>
                    </a:cubicBezTo>
                    <a:cubicBezTo>
                      <a:pt x="28" y="1013"/>
                      <a:pt x="29" y="1018"/>
                      <a:pt x="30" y="1022"/>
                    </a:cubicBezTo>
                    <a:cubicBezTo>
                      <a:pt x="30" y="1023"/>
                      <a:pt x="32" y="1024"/>
                      <a:pt x="32" y="1024"/>
                    </a:cubicBezTo>
                    <a:cubicBezTo>
                      <a:pt x="33" y="1024"/>
                      <a:pt x="33" y="1024"/>
                      <a:pt x="33" y="1024"/>
                    </a:cubicBezTo>
                    <a:cubicBezTo>
                      <a:pt x="33" y="1024"/>
                      <a:pt x="34" y="1022"/>
                      <a:pt x="35" y="1021"/>
                    </a:cubicBezTo>
                    <a:cubicBezTo>
                      <a:pt x="37" y="1019"/>
                      <a:pt x="37" y="1011"/>
                      <a:pt x="40" y="1011"/>
                    </a:cubicBezTo>
                    <a:cubicBezTo>
                      <a:pt x="40" y="1011"/>
                      <a:pt x="41" y="1011"/>
                      <a:pt x="41" y="1012"/>
                    </a:cubicBezTo>
                    <a:cubicBezTo>
                      <a:pt x="46" y="1016"/>
                      <a:pt x="44" y="1025"/>
                      <a:pt x="44" y="1032"/>
                    </a:cubicBezTo>
                    <a:cubicBezTo>
                      <a:pt x="53" y="1026"/>
                      <a:pt x="53" y="1026"/>
                      <a:pt x="53" y="1026"/>
                    </a:cubicBezTo>
                    <a:cubicBezTo>
                      <a:pt x="52" y="1034"/>
                      <a:pt x="54" y="1044"/>
                      <a:pt x="49" y="1044"/>
                    </a:cubicBezTo>
                    <a:cubicBezTo>
                      <a:pt x="48" y="1044"/>
                      <a:pt x="47" y="1043"/>
                      <a:pt x="47" y="1043"/>
                    </a:cubicBezTo>
                    <a:cubicBezTo>
                      <a:pt x="47" y="1043"/>
                      <a:pt x="47" y="1043"/>
                      <a:pt x="47" y="1043"/>
                    </a:cubicBezTo>
                    <a:cubicBezTo>
                      <a:pt x="46" y="1043"/>
                      <a:pt x="44" y="1047"/>
                      <a:pt x="44" y="1048"/>
                    </a:cubicBezTo>
                    <a:cubicBezTo>
                      <a:pt x="45" y="1058"/>
                      <a:pt x="43" y="1060"/>
                      <a:pt x="40" y="1060"/>
                    </a:cubicBezTo>
                    <a:cubicBezTo>
                      <a:pt x="39" y="1060"/>
                      <a:pt x="39" y="1060"/>
                      <a:pt x="38" y="1060"/>
                    </a:cubicBezTo>
                    <a:cubicBezTo>
                      <a:pt x="37" y="1060"/>
                      <a:pt x="37" y="1060"/>
                      <a:pt x="36" y="1060"/>
                    </a:cubicBezTo>
                    <a:cubicBezTo>
                      <a:pt x="36" y="1060"/>
                      <a:pt x="36" y="1060"/>
                      <a:pt x="36" y="1060"/>
                    </a:cubicBezTo>
                    <a:cubicBezTo>
                      <a:pt x="37" y="1063"/>
                      <a:pt x="37" y="1067"/>
                      <a:pt x="39" y="1068"/>
                    </a:cubicBezTo>
                    <a:cubicBezTo>
                      <a:pt x="45" y="1070"/>
                      <a:pt x="44" y="1079"/>
                      <a:pt x="44" y="1088"/>
                    </a:cubicBezTo>
                    <a:cubicBezTo>
                      <a:pt x="45" y="1088"/>
                      <a:pt x="46" y="1088"/>
                      <a:pt x="48" y="1088"/>
                    </a:cubicBezTo>
                    <a:cubicBezTo>
                      <a:pt x="48" y="1088"/>
                      <a:pt x="49" y="1088"/>
                      <a:pt x="49" y="1088"/>
                    </a:cubicBezTo>
                    <a:cubicBezTo>
                      <a:pt x="50" y="1088"/>
                      <a:pt x="50" y="1088"/>
                      <a:pt x="50" y="1088"/>
                    </a:cubicBezTo>
                    <a:cubicBezTo>
                      <a:pt x="50" y="1088"/>
                      <a:pt x="51" y="1088"/>
                      <a:pt x="51" y="1088"/>
                    </a:cubicBezTo>
                    <a:cubicBezTo>
                      <a:pt x="51" y="1088"/>
                      <a:pt x="52" y="1088"/>
                      <a:pt x="52" y="1088"/>
                    </a:cubicBezTo>
                    <a:cubicBezTo>
                      <a:pt x="54" y="1088"/>
                      <a:pt x="55" y="1087"/>
                      <a:pt x="55" y="1081"/>
                    </a:cubicBezTo>
                    <a:cubicBezTo>
                      <a:pt x="56" y="1076"/>
                      <a:pt x="59" y="1072"/>
                      <a:pt x="61" y="1069"/>
                    </a:cubicBezTo>
                    <a:cubicBezTo>
                      <a:pt x="62" y="1066"/>
                      <a:pt x="64" y="1061"/>
                      <a:pt x="65" y="1061"/>
                    </a:cubicBezTo>
                    <a:cubicBezTo>
                      <a:pt x="65" y="1061"/>
                      <a:pt x="65" y="1061"/>
                      <a:pt x="65" y="1062"/>
                    </a:cubicBezTo>
                    <a:cubicBezTo>
                      <a:pt x="68" y="1064"/>
                      <a:pt x="70" y="1070"/>
                      <a:pt x="69" y="1077"/>
                    </a:cubicBezTo>
                    <a:cubicBezTo>
                      <a:pt x="69" y="1079"/>
                      <a:pt x="67" y="1080"/>
                      <a:pt x="67" y="1080"/>
                    </a:cubicBezTo>
                    <a:cubicBezTo>
                      <a:pt x="67" y="1080"/>
                      <a:pt x="67" y="1080"/>
                      <a:pt x="67" y="1080"/>
                    </a:cubicBezTo>
                    <a:cubicBezTo>
                      <a:pt x="66" y="1079"/>
                      <a:pt x="65" y="1077"/>
                      <a:pt x="65" y="1077"/>
                    </a:cubicBezTo>
                    <a:cubicBezTo>
                      <a:pt x="64" y="1077"/>
                      <a:pt x="64" y="1078"/>
                      <a:pt x="64" y="1081"/>
                    </a:cubicBezTo>
                    <a:cubicBezTo>
                      <a:pt x="64" y="1083"/>
                      <a:pt x="65" y="1087"/>
                      <a:pt x="66" y="1088"/>
                    </a:cubicBezTo>
                    <a:cubicBezTo>
                      <a:pt x="67" y="1088"/>
                      <a:pt x="68" y="1088"/>
                      <a:pt x="69" y="1088"/>
                    </a:cubicBezTo>
                    <a:cubicBezTo>
                      <a:pt x="70" y="1088"/>
                      <a:pt x="71" y="1087"/>
                      <a:pt x="72" y="1083"/>
                    </a:cubicBezTo>
                    <a:cubicBezTo>
                      <a:pt x="72" y="1081"/>
                      <a:pt x="72" y="1078"/>
                      <a:pt x="73" y="1078"/>
                    </a:cubicBezTo>
                    <a:cubicBezTo>
                      <a:pt x="73" y="1078"/>
                      <a:pt x="74" y="1078"/>
                      <a:pt x="75" y="1079"/>
                    </a:cubicBezTo>
                    <a:cubicBezTo>
                      <a:pt x="75" y="1080"/>
                      <a:pt x="76" y="1082"/>
                      <a:pt x="76" y="1083"/>
                    </a:cubicBezTo>
                    <a:cubicBezTo>
                      <a:pt x="76" y="1055"/>
                      <a:pt x="76" y="1055"/>
                      <a:pt x="76" y="1055"/>
                    </a:cubicBezTo>
                    <a:cubicBezTo>
                      <a:pt x="76" y="1056"/>
                      <a:pt x="74" y="1058"/>
                      <a:pt x="73" y="1060"/>
                    </a:cubicBezTo>
                    <a:cubicBezTo>
                      <a:pt x="73" y="1057"/>
                      <a:pt x="72" y="1053"/>
                      <a:pt x="72" y="1050"/>
                    </a:cubicBezTo>
                    <a:cubicBezTo>
                      <a:pt x="72" y="1048"/>
                      <a:pt x="73" y="1045"/>
                      <a:pt x="74" y="1043"/>
                    </a:cubicBezTo>
                    <a:cubicBezTo>
                      <a:pt x="74" y="1046"/>
                      <a:pt x="76" y="1048"/>
                      <a:pt x="76" y="1050"/>
                    </a:cubicBezTo>
                    <a:cubicBezTo>
                      <a:pt x="76" y="1021"/>
                      <a:pt x="76" y="1021"/>
                      <a:pt x="76" y="1021"/>
                    </a:cubicBezTo>
                    <a:cubicBezTo>
                      <a:pt x="75" y="1019"/>
                      <a:pt x="73" y="1018"/>
                      <a:pt x="73" y="1016"/>
                    </a:cubicBezTo>
                    <a:cubicBezTo>
                      <a:pt x="72" y="1015"/>
                      <a:pt x="73" y="1012"/>
                      <a:pt x="74" y="1010"/>
                    </a:cubicBezTo>
                    <a:cubicBezTo>
                      <a:pt x="75" y="1011"/>
                      <a:pt x="76" y="1013"/>
                      <a:pt x="76" y="1015"/>
                    </a:cubicBezTo>
                    <a:cubicBezTo>
                      <a:pt x="76" y="987"/>
                      <a:pt x="76" y="987"/>
                      <a:pt x="76" y="987"/>
                    </a:cubicBezTo>
                    <a:cubicBezTo>
                      <a:pt x="75" y="987"/>
                      <a:pt x="74" y="986"/>
                      <a:pt x="73" y="985"/>
                    </a:cubicBezTo>
                    <a:cubicBezTo>
                      <a:pt x="73" y="984"/>
                      <a:pt x="74" y="982"/>
                      <a:pt x="74" y="982"/>
                    </a:cubicBezTo>
                    <a:cubicBezTo>
                      <a:pt x="74" y="982"/>
                      <a:pt x="74" y="982"/>
                      <a:pt x="74" y="982"/>
                    </a:cubicBezTo>
                    <a:cubicBezTo>
                      <a:pt x="75" y="982"/>
                      <a:pt x="76" y="982"/>
                      <a:pt x="76" y="982"/>
                    </a:cubicBezTo>
                    <a:cubicBezTo>
                      <a:pt x="76" y="958"/>
                      <a:pt x="76" y="958"/>
                      <a:pt x="76" y="958"/>
                    </a:cubicBezTo>
                    <a:cubicBezTo>
                      <a:pt x="75" y="959"/>
                      <a:pt x="75" y="959"/>
                      <a:pt x="74" y="959"/>
                    </a:cubicBezTo>
                    <a:cubicBezTo>
                      <a:pt x="74" y="959"/>
                      <a:pt x="73" y="959"/>
                      <a:pt x="73" y="959"/>
                    </a:cubicBezTo>
                    <a:cubicBezTo>
                      <a:pt x="72" y="959"/>
                      <a:pt x="70" y="954"/>
                      <a:pt x="70" y="953"/>
                    </a:cubicBezTo>
                    <a:cubicBezTo>
                      <a:pt x="71" y="949"/>
                      <a:pt x="73" y="946"/>
                      <a:pt x="74" y="942"/>
                    </a:cubicBezTo>
                    <a:cubicBezTo>
                      <a:pt x="75" y="944"/>
                      <a:pt x="76" y="946"/>
                      <a:pt x="76" y="947"/>
                    </a:cubicBezTo>
                    <a:cubicBezTo>
                      <a:pt x="76" y="922"/>
                      <a:pt x="76" y="922"/>
                      <a:pt x="76" y="922"/>
                    </a:cubicBezTo>
                    <a:cubicBezTo>
                      <a:pt x="76" y="923"/>
                      <a:pt x="75" y="925"/>
                      <a:pt x="74" y="926"/>
                    </a:cubicBezTo>
                    <a:cubicBezTo>
                      <a:pt x="74" y="922"/>
                      <a:pt x="73" y="919"/>
                      <a:pt x="73" y="916"/>
                    </a:cubicBezTo>
                    <a:cubicBezTo>
                      <a:pt x="73" y="913"/>
                      <a:pt x="74" y="911"/>
                      <a:pt x="75" y="909"/>
                    </a:cubicBezTo>
                    <a:cubicBezTo>
                      <a:pt x="75" y="910"/>
                      <a:pt x="76" y="912"/>
                      <a:pt x="76" y="913"/>
                    </a:cubicBezTo>
                    <a:cubicBezTo>
                      <a:pt x="76" y="886"/>
                      <a:pt x="76" y="886"/>
                      <a:pt x="76" y="886"/>
                    </a:cubicBezTo>
                    <a:cubicBezTo>
                      <a:pt x="76" y="886"/>
                      <a:pt x="76" y="886"/>
                      <a:pt x="76" y="886"/>
                    </a:cubicBezTo>
                    <a:cubicBezTo>
                      <a:pt x="76" y="886"/>
                      <a:pt x="76" y="886"/>
                      <a:pt x="76" y="886"/>
                    </a:cubicBezTo>
                    <a:cubicBezTo>
                      <a:pt x="75" y="884"/>
                      <a:pt x="74" y="881"/>
                      <a:pt x="74" y="878"/>
                    </a:cubicBezTo>
                    <a:cubicBezTo>
                      <a:pt x="74" y="878"/>
                      <a:pt x="75" y="877"/>
                      <a:pt x="75" y="876"/>
                    </a:cubicBezTo>
                    <a:cubicBezTo>
                      <a:pt x="76" y="877"/>
                      <a:pt x="76" y="878"/>
                      <a:pt x="76" y="879"/>
                    </a:cubicBezTo>
                    <a:cubicBezTo>
                      <a:pt x="76" y="850"/>
                      <a:pt x="76" y="850"/>
                      <a:pt x="76" y="850"/>
                    </a:cubicBezTo>
                    <a:cubicBezTo>
                      <a:pt x="76" y="851"/>
                      <a:pt x="75" y="852"/>
                      <a:pt x="75" y="852"/>
                    </a:cubicBezTo>
                    <a:cubicBezTo>
                      <a:pt x="75" y="852"/>
                      <a:pt x="75" y="852"/>
                      <a:pt x="75" y="852"/>
                    </a:cubicBezTo>
                    <a:cubicBezTo>
                      <a:pt x="74" y="852"/>
                      <a:pt x="74" y="851"/>
                      <a:pt x="74" y="850"/>
                    </a:cubicBezTo>
                    <a:cubicBezTo>
                      <a:pt x="74" y="850"/>
                      <a:pt x="75" y="849"/>
                      <a:pt x="76" y="848"/>
                    </a:cubicBezTo>
                    <a:cubicBezTo>
                      <a:pt x="76" y="848"/>
                      <a:pt x="76" y="848"/>
                      <a:pt x="76" y="848"/>
                    </a:cubicBezTo>
                    <a:cubicBezTo>
                      <a:pt x="76" y="848"/>
                      <a:pt x="76" y="849"/>
                      <a:pt x="76" y="850"/>
                    </a:cubicBezTo>
                    <a:cubicBezTo>
                      <a:pt x="76" y="789"/>
                      <a:pt x="76" y="789"/>
                      <a:pt x="76" y="789"/>
                    </a:cubicBezTo>
                    <a:cubicBezTo>
                      <a:pt x="75" y="787"/>
                      <a:pt x="73" y="785"/>
                      <a:pt x="72" y="783"/>
                    </a:cubicBezTo>
                    <a:cubicBezTo>
                      <a:pt x="73" y="780"/>
                      <a:pt x="74" y="778"/>
                      <a:pt x="76" y="774"/>
                    </a:cubicBezTo>
                    <a:cubicBezTo>
                      <a:pt x="76" y="775"/>
                      <a:pt x="76" y="775"/>
                      <a:pt x="76" y="776"/>
                    </a:cubicBezTo>
                    <a:cubicBezTo>
                      <a:pt x="76" y="718"/>
                      <a:pt x="76" y="718"/>
                      <a:pt x="76" y="718"/>
                    </a:cubicBezTo>
                    <a:cubicBezTo>
                      <a:pt x="76" y="718"/>
                      <a:pt x="76" y="718"/>
                      <a:pt x="76" y="718"/>
                    </a:cubicBezTo>
                    <a:cubicBezTo>
                      <a:pt x="76" y="718"/>
                      <a:pt x="76" y="718"/>
                      <a:pt x="76" y="718"/>
                    </a:cubicBezTo>
                    <a:cubicBezTo>
                      <a:pt x="75" y="718"/>
                      <a:pt x="73" y="717"/>
                      <a:pt x="72" y="716"/>
                    </a:cubicBezTo>
                    <a:cubicBezTo>
                      <a:pt x="74" y="714"/>
                      <a:pt x="75" y="712"/>
                      <a:pt x="76" y="710"/>
                    </a:cubicBezTo>
                    <a:cubicBezTo>
                      <a:pt x="76" y="691"/>
                      <a:pt x="76" y="691"/>
                      <a:pt x="76" y="691"/>
                    </a:cubicBezTo>
                    <a:cubicBezTo>
                      <a:pt x="72" y="691"/>
                      <a:pt x="72" y="685"/>
                      <a:pt x="73" y="677"/>
                    </a:cubicBezTo>
                    <a:cubicBezTo>
                      <a:pt x="73" y="674"/>
                      <a:pt x="73" y="671"/>
                      <a:pt x="73" y="666"/>
                    </a:cubicBezTo>
                    <a:cubicBezTo>
                      <a:pt x="72" y="667"/>
                      <a:pt x="71" y="670"/>
                      <a:pt x="69" y="672"/>
                    </a:cubicBezTo>
                    <a:cubicBezTo>
                      <a:pt x="69" y="672"/>
                      <a:pt x="69" y="672"/>
                      <a:pt x="69" y="672"/>
                    </a:cubicBezTo>
                    <a:cubicBezTo>
                      <a:pt x="68" y="672"/>
                      <a:pt x="67" y="671"/>
                      <a:pt x="66" y="669"/>
                    </a:cubicBezTo>
                    <a:cubicBezTo>
                      <a:pt x="65" y="666"/>
                      <a:pt x="63" y="663"/>
                      <a:pt x="62" y="660"/>
                    </a:cubicBezTo>
                    <a:cubicBezTo>
                      <a:pt x="61" y="660"/>
                      <a:pt x="61" y="660"/>
                      <a:pt x="61" y="660"/>
                    </a:cubicBezTo>
                    <a:cubicBezTo>
                      <a:pt x="60" y="660"/>
                      <a:pt x="59" y="660"/>
                      <a:pt x="59" y="660"/>
                    </a:cubicBezTo>
                    <a:cubicBezTo>
                      <a:pt x="59" y="667"/>
                      <a:pt x="58" y="668"/>
                      <a:pt x="56" y="668"/>
                    </a:cubicBezTo>
                    <a:cubicBezTo>
                      <a:pt x="55" y="668"/>
                      <a:pt x="55" y="668"/>
                      <a:pt x="54" y="668"/>
                    </a:cubicBezTo>
                    <a:cubicBezTo>
                      <a:pt x="54" y="668"/>
                      <a:pt x="53" y="668"/>
                      <a:pt x="53" y="668"/>
                    </a:cubicBezTo>
                    <a:cubicBezTo>
                      <a:pt x="53" y="668"/>
                      <a:pt x="52" y="668"/>
                      <a:pt x="52" y="668"/>
                    </a:cubicBezTo>
                    <a:cubicBezTo>
                      <a:pt x="52" y="668"/>
                      <a:pt x="51" y="668"/>
                      <a:pt x="51" y="668"/>
                    </a:cubicBezTo>
                    <a:cubicBezTo>
                      <a:pt x="48" y="668"/>
                      <a:pt x="47" y="665"/>
                      <a:pt x="48" y="659"/>
                    </a:cubicBezTo>
                    <a:cubicBezTo>
                      <a:pt x="48" y="655"/>
                      <a:pt x="47" y="650"/>
                      <a:pt x="47" y="646"/>
                    </a:cubicBezTo>
                    <a:cubicBezTo>
                      <a:pt x="45" y="647"/>
                      <a:pt x="45" y="650"/>
                      <a:pt x="43" y="650"/>
                    </a:cubicBezTo>
                    <a:cubicBezTo>
                      <a:pt x="43" y="650"/>
                      <a:pt x="42" y="650"/>
                      <a:pt x="42" y="647"/>
                    </a:cubicBezTo>
                    <a:cubicBezTo>
                      <a:pt x="41" y="645"/>
                      <a:pt x="38" y="645"/>
                      <a:pt x="37" y="643"/>
                    </a:cubicBezTo>
                    <a:cubicBezTo>
                      <a:pt x="35" y="640"/>
                      <a:pt x="33" y="636"/>
                      <a:pt x="31" y="631"/>
                    </a:cubicBezTo>
                    <a:cubicBezTo>
                      <a:pt x="31" y="630"/>
                      <a:pt x="34" y="625"/>
                      <a:pt x="36" y="622"/>
                    </a:cubicBezTo>
                    <a:cubicBezTo>
                      <a:pt x="40" y="615"/>
                      <a:pt x="39" y="609"/>
                      <a:pt x="34" y="601"/>
                    </a:cubicBezTo>
                    <a:cubicBezTo>
                      <a:pt x="32" y="598"/>
                      <a:pt x="31" y="598"/>
                      <a:pt x="33" y="595"/>
                    </a:cubicBezTo>
                    <a:cubicBezTo>
                      <a:pt x="34" y="594"/>
                      <a:pt x="35" y="592"/>
                      <a:pt x="36" y="592"/>
                    </a:cubicBezTo>
                    <a:cubicBezTo>
                      <a:pt x="37" y="592"/>
                      <a:pt x="37" y="592"/>
                      <a:pt x="37" y="593"/>
                    </a:cubicBezTo>
                    <a:cubicBezTo>
                      <a:pt x="39" y="594"/>
                      <a:pt x="40" y="600"/>
                      <a:pt x="42" y="600"/>
                    </a:cubicBezTo>
                    <a:cubicBezTo>
                      <a:pt x="42" y="600"/>
                      <a:pt x="42" y="600"/>
                      <a:pt x="42" y="600"/>
                    </a:cubicBezTo>
                    <a:cubicBezTo>
                      <a:pt x="43" y="600"/>
                      <a:pt x="43" y="600"/>
                      <a:pt x="43" y="600"/>
                    </a:cubicBezTo>
                    <a:cubicBezTo>
                      <a:pt x="47" y="600"/>
                      <a:pt x="49" y="603"/>
                      <a:pt x="48" y="613"/>
                    </a:cubicBezTo>
                    <a:cubicBezTo>
                      <a:pt x="47" y="620"/>
                      <a:pt x="49" y="624"/>
                      <a:pt x="52" y="624"/>
                    </a:cubicBezTo>
                    <a:cubicBezTo>
                      <a:pt x="52" y="624"/>
                      <a:pt x="53" y="623"/>
                      <a:pt x="53" y="623"/>
                    </a:cubicBezTo>
                    <a:cubicBezTo>
                      <a:pt x="54" y="623"/>
                      <a:pt x="55" y="623"/>
                      <a:pt x="55" y="623"/>
                    </a:cubicBezTo>
                    <a:cubicBezTo>
                      <a:pt x="58" y="623"/>
                      <a:pt x="59" y="625"/>
                      <a:pt x="59" y="632"/>
                    </a:cubicBezTo>
                    <a:cubicBezTo>
                      <a:pt x="60" y="644"/>
                      <a:pt x="62" y="646"/>
                      <a:pt x="71" y="653"/>
                    </a:cubicBezTo>
                    <a:cubicBezTo>
                      <a:pt x="72" y="654"/>
                      <a:pt x="73" y="659"/>
                      <a:pt x="73" y="666"/>
                    </a:cubicBezTo>
                    <a:cubicBezTo>
                      <a:pt x="74" y="667"/>
                      <a:pt x="75" y="667"/>
                      <a:pt x="76" y="668"/>
                    </a:cubicBezTo>
                    <a:cubicBezTo>
                      <a:pt x="76" y="646"/>
                      <a:pt x="76" y="646"/>
                      <a:pt x="76" y="646"/>
                    </a:cubicBezTo>
                    <a:cubicBezTo>
                      <a:pt x="76" y="646"/>
                      <a:pt x="76" y="645"/>
                      <a:pt x="76" y="645"/>
                    </a:cubicBezTo>
                    <a:cubicBezTo>
                      <a:pt x="76" y="644"/>
                      <a:pt x="76" y="644"/>
                      <a:pt x="76" y="644"/>
                    </a:cubicBezTo>
                    <a:cubicBezTo>
                      <a:pt x="76" y="624"/>
                      <a:pt x="76" y="624"/>
                      <a:pt x="76" y="624"/>
                    </a:cubicBezTo>
                    <a:cubicBezTo>
                      <a:pt x="74" y="623"/>
                      <a:pt x="73" y="619"/>
                      <a:pt x="73" y="612"/>
                    </a:cubicBezTo>
                    <a:cubicBezTo>
                      <a:pt x="74" y="608"/>
                      <a:pt x="73" y="605"/>
                      <a:pt x="72" y="602"/>
                    </a:cubicBezTo>
                    <a:cubicBezTo>
                      <a:pt x="70" y="600"/>
                      <a:pt x="69" y="599"/>
                      <a:pt x="68" y="598"/>
                    </a:cubicBezTo>
                    <a:cubicBezTo>
                      <a:pt x="69" y="597"/>
                      <a:pt x="70" y="596"/>
                      <a:pt x="72" y="596"/>
                    </a:cubicBezTo>
                    <a:cubicBezTo>
                      <a:pt x="72" y="596"/>
                      <a:pt x="72" y="596"/>
                      <a:pt x="72" y="596"/>
                    </a:cubicBezTo>
                    <a:cubicBezTo>
                      <a:pt x="72" y="596"/>
                      <a:pt x="73" y="597"/>
                      <a:pt x="73" y="598"/>
                    </a:cubicBezTo>
                    <a:cubicBezTo>
                      <a:pt x="73" y="600"/>
                      <a:pt x="72" y="601"/>
                      <a:pt x="72" y="602"/>
                    </a:cubicBezTo>
                    <a:cubicBezTo>
                      <a:pt x="74" y="602"/>
                      <a:pt x="75" y="601"/>
                      <a:pt x="76" y="601"/>
                    </a:cubicBezTo>
                    <a:cubicBezTo>
                      <a:pt x="76" y="590"/>
                      <a:pt x="76" y="590"/>
                      <a:pt x="76" y="590"/>
                    </a:cubicBezTo>
                    <a:cubicBezTo>
                      <a:pt x="76" y="590"/>
                      <a:pt x="76" y="590"/>
                      <a:pt x="76" y="590"/>
                    </a:cubicBezTo>
                    <a:cubicBezTo>
                      <a:pt x="75" y="590"/>
                      <a:pt x="74" y="589"/>
                      <a:pt x="74" y="584"/>
                    </a:cubicBezTo>
                    <a:cubicBezTo>
                      <a:pt x="74" y="582"/>
                      <a:pt x="75" y="579"/>
                      <a:pt x="76" y="576"/>
                    </a:cubicBezTo>
                    <a:cubicBezTo>
                      <a:pt x="76" y="553"/>
                      <a:pt x="76" y="553"/>
                      <a:pt x="76" y="553"/>
                    </a:cubicBezTo>
                    <a:cubicBezTo>
                      <a:pt x="74" y="549"/>
                      <a:pt x="74" y="549"/>
                      <a:pt x="74" y="549"/>
                    </a:cubicBezTo>
                    <a:cubicBezTo>
                      <a:pt x="75" y="548"/>
                      <a:pt x="76" y="547"/>
                      <a:pt x="76" y="545"/>
                    </a:cubicBezTo>
                    <a:cubicBezTo>
                      <a:pt x="76" y="529"/>
                      <a:pt x="76" y="529"/>
                      <a:pt x="76" y="529"/>
                    </a:cubicBezTo>
                    <a:cubicBezTo>
                      <a:pt x="75" y="529"/>
                      <a:pt x="75" y="530"/>
                      <a:pt x="74" y="532"/>
                    </a:cubicBezTo>
                    <a:cubicBezTo>
                      <a:pt x="73" y="533"/>
                      <a:pt x="72" y="533"/>
                      <a:pt x="71" y="533"/>
                    </a:cubicBezTo>
                    <a:cubicBezTo>
                      <a:pt x="70" y="533"/>
                      <a:pt x="69" y="532"/>
                      <a:pt x="69" y="532"/>
                    </a:cubicBezTo>
                    <a:cubicBezTo>
                      <a:pt x="68" y="528"/>
                      <a:pt x="68" y="523"/>
                      <a:pt x="71" y="523"/>
                    </a:cubicBezTo>
                    <a:cubicBezTo>
                      <a:pt x="76" y="522"/>
                      <a:pt x="74" y="514"/>
                      <a:pt x="74" y="510"/>
                    </a:cubicBezTo>
                    <a:cubicBezTo>
                      <a:pt x="74" y="509"/>
                      <a:pt x="72" y="507"/>
                      <a:pt x="70" y="506"/>
                    </a:cubicBezTo>
                    <a:cubicBezTo>
                      <a:pt x="69" y="506"/>
                      <a:pt x="69" y="506"/>
                      <a:pt x="68" y="506"/>
                    </a:cubicBezTo>
                    <a:cubicBezTo>
                      <a:pt x="67" y="506"/>
                      <a:pt x="66" y="506"/>
                      <a:pt x="64" y="507"/>
                    </a:cubicBezTo>
                    <a:cubicBezTo>
                      <a:pt x="65" y="510"/>
                      <a:pt x="66" y="512"/>
                      <a:pt x="65" y="514"/>
                    </a:cubicBezTo>
                    <a:cubicBezTo>
                      <a:pt x="65" y="518"/>
                      <a:pt x="63" y="520"/>
                      <a:pt x="62" y="522"/>
                    </a:cubicBezTo>
                    <a:cubicBezTo>
                      <a:pt x="61" y="519"/>
                      <a:pt x="60" y="516"/>
                      <a:pt x="61" y="509"/>
                    </a:cubicBezTo>
                    <a:cubicBezTo>
                      <a:pt x="61" y="509"/>
                      <a:pt x="61" y="509"/>
                      <a:pt x="61" y="509"/>
                    </a:cubicBezTo>
                    <a:cubicBezTo>
                      <a:pt x="61" y="509"/>
                      <a:pt x="61" y="509"/>
                      <a:pt x="61" y="509"/>
                    </a:cubicBezTo>
                    <a:cubicBezTo>
                      <a:pt x="62" y="500"/>
                      <a:pt x="72" y="493"/>
                      <a:pt x="63" y="489"/>
                    </a:cubicBezTo>
                    <a:cubicBezTo>
                      <a:pt x="62" y="488"/>
                      <a:pt x="61" y="485"/>
                      <a:pt x="61" y="483"/>
                    </a:cubicBezTo>
                    <a:cubicBezTo>
                      <a:pt x="60" y="479"/>
                      <a:pt x="60" y="472"/>
                      <a:pt x="61" y="470"/>
                    </a:cubicBezTo>
                    <a:cubicBezTo>
                      <a:pt x="64" y="464"/>
                      <a:pt x="67" y="460"/>
                      <a:pt x="71" y="456"/>
                    </a:cubicBezTo>
                    <a:cubicBezTo>
                      <a:pt x="71" y="456"/>
                      <a:pt x="71" y="456"/>
                      <a:pt x="71" y="456"/>
                    </a:cubicBezTo>
                    <a:cubicBezTo>
                      <a:pt x="71" y="456"/>
                      <a:pt x="72" y="458"/>
                      <a:pt x="72" y="459"/>
                    </a:cubicBezTo>
                    <a:cubicBezTo>
                      <a:pt x="74" y="460"/>
                      <a:pt x="75" y="461"/>
                      <a:pt x="76" y="462"/>
                    </a:cubicBezTo>
                    <a:cubicBezTo>
                      <a:pt x="76" y="450"/>
                      <a:pt x="76" y="450"/>
                      <a:pt x="76" y="450"/>
                    </a:cubicBezTo>
                    <a:cubicBezTo>
                      <a:pt x="76" y="449"/>
                      <a:pt x="76" y="449"/>
                      <a:pt x="75" y="448"/>
                    </a:cubicBezTo>
                    <a:cubicBezTo>
                      <a:pt x="76" y="448"/>
                      <a:pt x="76" y="447"/>
                      <a:pt x="76" y="446"/>
                    </a:cubicBezTo>
                    <a:cubicBezTo>
                      <a:pt x="76" y="433"/>
                      <a:pt x="76" y="433"/>
                      <a:pt x="76" y="433"/>
                    </a:cubicBezTo>
                    <a:cubicBezTo>
                      <a:pt x="75" y="434"/>
                      <a:pt x="73" y="437"/>
                      <a:pt x="72" y="437"/>
                    </a:cubicBezTo>
                    <a:cubicBezTo>
                      <a:pt x="72" y="437"/>
                      <a:pt x="72" y="437"/>
                      <a:pt x="72" y="437"/>
                    </a:cubicBezTo>
                    <a:cubicBezTo>
                      <a:pt x="70" y="436"/>
                      <a:pt x="68" y="433"/>
                      <a:pt x="67" y="430"/>
                    </a:cubicBezTo>
                    <a:cubicBezTo>
                      <a:pt x="68" y="428"/>
                      <a:pt x="70" y="423"/>
                      <a:pt x="71" y="423"/>
                    </a:cubicBezTo>
                    <a:cubicBezTo>
                      <a:pt x="71" y="423"/>
                      <a:pt x="71" y="423"/>
                      <a:pt x="71" y="423"/>
                    </a:cubicBezTo>
                    <a:cubicBezTo>
                      <a:pt x="72" y="423"/>
                      <a:pt x="74" y="427"/>
                      <a:pt x="76" y="432"/>
                    </a:cubicBezTo>
                    <a:cubicBezTo>
                      <a:pt x="76" y="395"/>
                      <a:pt x="76" y="395"/>
                      <a:pt x="76" y="395"/>
                    </a:cubicBezTo>
                    <a:cubicBezTo>
                      <a:pt x="74" y="399"/>
                      <a:pt x="73" y="402"/>
                      <a:pt x="71" y="404"/>
                    </a:cubicBezTo>
                    <a:cubicBezTo>
                      <a:pt x="71" y="404"/>
                      <a:pt x="71" y="404"/>
                      <a:pt x="71" y="404"/>
                    </a:cubicBezTo>
                    <a:cubicBezTo>
                      <a:pt x="70" y="404"/>
                      <a:pt x="68" y="399"/>
                      <a:pt x="67" y="397"/>
                    </a:cubicBezTo>
                    <a:cubicBezTo>
                      <a:pt x="69" y="394"/>
                      <a:pt x="71" y="391"/>
                      <a:pt x="74" y="389"/>
                    </a:cubicBezTo>
                    <a:cubicBezTo>
                      <a:pt x="74" y="389"/>
                      <a:pt x="74" y="389"/>
                      <a:pt x="74" y="389"/>
                    </a:cubicBezTo>
                    <a:cubicBezTo>
                      <a:pt x="74" y="389"/>
                      <a:pt x="75" y="391"/>
                      <a:pt x="76" y="394"/>
                    </a:cubicBezTo>
                    <a:cubicBezTo>
                      <a:pt x="76" y="367"/>
                      <a:pt x="76" y="367"/>
                      <a:pt x="76" y="367"/>
                    </a:cubicBezTo>
                    <a:cubicBezTo>
                      <a:pt x="75" y="369"/>
                      <a:pt x="74" y="371"/>
                      <a:pt x="73" y="371"/>
                    </a:cubicBezTo>
                    <a:cubicBezTo>
                      <a:pt x="73" y="371"/>
                      <a:pt x="73" y="371"/>
                      <a:pt x="73" y="371"/>
                    </a:cubicBezTo>
                    <a:cubicBezTo>
                      <a:pt x="72" y="371"/>
                      <a:pt x="71" y="369"/>
                      <a:pt x="70" y="367"/>
                    </a:cubicBezTo>
                    <a:cubicBezTo>
                      <a:pt x="71" y="365"/>
                      <a:pt x="72" y="362"/>
                      <a:pt x="73" y="361"/>
                    </a:cubicBezTo>
                    <a:cubicBezTo>
                      <a:pt x="73" y="361"/>
                      <a:pt x="73" y="361"/>
                      <a:pt x="74" y="361"/>
                    </a:cubicBezTo>
                    <a:cubicBezTo>
                      <a:pt x="74" y="361"/>
                      <a:pt x="75" y="362"/>
                      <a:pt x="76" y="364"/>
                    </a:cubicBezTo>
                    <a:cubicBezTo>
                      <a:pt x="76" y="351"/>
                      <a:pt x="76" y="351"/>
                      <a:pt x="76" y="351"/>
                    </a:cubicBezTo>
                    <a:cubicBezTo>
                      <a:pt x="76" y="350"/>
                      <a:pt x="76" y="348"/>
                      <a:pt x="76" y="345"/>
                    </a:cubicBezTo>
                    <a:cubicBezTo>
                      <a:pt x="76" y="344"/>
                      <a:pt x="76" y="343"/>
                      <a:pt x="76" y="341"/>
                    </a:cubicBezTo>
                    <a:cubicBezTo>
                      <a:pt x="76" y="336"/>
                      <a:pt x="76" y="336"/>
                      <a:pt x="76" y="336"/>
                    </a:cubicBezTo>
                    <a:cubicBezTo>
                      <a:pt x="76" y="334"/>
                      <a:pt x="75" y="332"/>
                      <a:pt x="73" y="332"/>
                    </a:cubicBezTo>
                    <a:cubicBezTo>
                      <a:pt x="73" y="332"/>
                      <a:pt x="72" y="332"/>
                      <a:pt x="72" y="332"/>
                    </a:cubicBezTo>
                    <a:cubicBezTo>
                      <a:pt x="72" y="332"/>
                      <a:pt x="72" y="332"/>
                      <a:pt x="72" y="332"/>
                    </a:cubicBezTo>
                    <a:cubicBezTo>
                      <a:pt x="72" y="332"/>
                      <a:pt x="71" y="331"/>
                      <a:pt x="71" y="330"/>
                    </a:cubicBezTo>
                    <a:cubicBezTo>
                      <a:pt x="73" y="328"/>
                      <a:pt x="75" y="326"/>
                      <a:pt x="76" y="324"/>
                    </a:cubicBezTo>
                    <a:cubicBezTo>
                      <a:pt x="76" y="300"/>
                      <a:pt x="76" y="300"/>
                      <a:pt x="76" y="300"/>
                    </a:cubicBezTo>
                    <a:cubicBezTo>
                      <a:pt x="76" y="303"/>
                      <a:pt x="74" y="305"/>
                      <a:pt x="72" y="306"/>
                    </a:cubicBezTo>
                    <a:cubicBezTo>
                      <a:pt x="70" y="307"/>
                      <a:pt x="67" y="310"/>
                      <a:pt x="70" y="318"/>
                    </a:cubicBezTo>
                    <a:cubicBezTo>
                      <a:pt x="71" y="320"/>
                      <a:pt x="69" y="321"/>
                      <a:pt x="67" y="321"/>
                    </a:cubicBezTo>
                    <a:cubicBezTo>
                      <a:pt x="66" y="321"/>
                      <a:pt x="65" y="321"/>
                      <a:pt x="64" y="320"/>
                    </a:cubicBezTo>
                    <a:cubicBezTo>
                      <a:pt x="62" y="320"/>
                      <a:pt x="61" y="316"/>
                      <a:pt x="60" y="313"/>
                    </a:cubicBezTo>
                    <a:cubicBezTo>
                      <a:pt x="60" y="312"/>
                      <a:pt x="62" y="309"/>
                      <a:pt x="63" y="307"/>
                    </a:cubicBezTo>
                    <a:cubicBezTo>
                      <a:pt x="64" y="304"/>
                      <a:pt x="64" y="302"/>
                      <a:pt x="64" y="297"/>
                    </a:cubicBezTo>
                    <a:cubicBezTo>
                      <a:pt x="62" y="292"/>
                      <a:pt x="61" y="286"/>
                      <a:pt x="61" y="280"/>
                    </a:cubicBezTo>
                    <a:cubicBezTo>
                      <a:pt x="61" y="277"/>
                      <a:pt x="63" y="273"/>
                      <a:pt x="65" y="271"/>
                    </a:cubicBezTo>
                    <a:cubicBezTo>
                      <a:pt x="67" y="269"/>
                      <a:pt x="69" y="269"/>
                      <a:pt x="71" y="269"/>
                    </a:cubicBezTo>
                    <a:cubicBezTo>
                      <a:pt x="71" y="266"/>
                      <a:pt x="69" y="262"/>
                      <a:pt x="70" y="261"/>
                    </a:cubicBezTo>
                    <a:cubicBezTo>
                      <a:pt x="71" y="258"/>
                      <a:pt x="74" y="257"/>
                      <a:pt x="75" y="254"/>
                    </a:cubicBezTo>
                    <a:cubicBezTo>
                      <a:pt x="76" y="253"/>
                      <a:pt x="76" y="251"/>
                      <a:pt x="76" y="250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76" y="238"/>
                      <a:pt x="75" y="238"/>
                      <a:pt x="75" y="238"/>
                    </a:cubicBezTo>
                    <a:cubicBezTo>
                      <a:pt x="74" y="238"/>
                      <a:pt x="73" y="238"/>
                      <a:pt x="73" y="239"/>
                    </a:cubicBezTo>
                    <a:cubicBezTo>
                      <a:pt x="71" y="242"/>
                      <a:pt x="70" y="246"/>
                      <a:pt x="69" y="249"/>
                    </a:cubicBezTo>
                    <a:cubicBezTo>
                      <a:pt x="68" y="252"/>
                      <a:pt x="66" y="253"/>
                      <a:pt x="65" y="254"/>
                    </a:cubicBezTo>
                    <a:cubicBezTo>
                      <a:pt x="64" y="252"/>
                      <a:pt x="63" y="249"/>
                      <a:pt x="63" y="247"/>
                    </a:cubicBezTo>
                    <a:cubicBezTo>
                      <a:pt x="63" y="242"/>
                      <a:pt x="71" y="222"/>
                      <a:pt x="73" y="222"/>
                    </a:cubicBezTo>
                    <a:cubicBezTo>
                      <a:pt x="73" y="222"/>
                      <a:pt x="73" y="222"/>
                      <a:pt x="73" y="222"/>
                    </a:cubicBezTo>
                    <a:cubicBezTo>
                      <a:pt x="74" y="222"/>
                      <a:pt x="75" y="224"/>
                      <a:pt x="76" y="226"/>
                    </a:cubicBezTo>
                    <a:cubicBezTo>
                      <a:pt x="76" y="226"/>
                      <a:pt x="76" y="226"/>
                      <a:pt x="76" y="226"/>
                    </a:cubicBezTo>
                    <a:cubicBezTo>
                      <a:pt x="76" y="131"/>
                      <a:pt x="76" y="131"/>
                      <a:pt x="76" y="131"/>
                    </a:cubicBezTo>
                    <a:cubicBezTo>
                      <a:pt x="76" y="132"/>
                      <a:pt x="76" y="133"/>
                      <a:pt x="75" y="134"/>
                    </a:cubicBezTo>
                    <a:cubicBezTo>
                      <a:pt x="71" y="127"/>
                      <a:pt x="68" y="122"/>
                      <a:pt x="65" y="116"/>
                    </a:cubicBezTo>
                    <a:cubicBezTo>
                      <a:pt x="64" y="114"/>
                      <a:pt x="65" y="109"/>
                      <a:pt x="65" y="105"/>
                    </a:cubicBezTo>
                    <a:cubicBezTo>
                      <a:pt x="67" y="106"/>
                      <a:pt x="68" y="107"/>
                      <a:pt x="69" y="109"/>
                    </a:cubicBezTo>
                    <a:cubicBezTo>
                      <a:pt x="71" y="111"/>
                      <a:pt x="72" y="118"/>
                      <a:pt x="75" y="118"/>
                    </a:cubicBezTo>
                    <a:cubicBezTo>
                      <a:pt x="75" y="118"/>
                      <a:pt x="76" y="117"/>
                      <a:pt x="76" y="117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75" y="95"/>
                      <a:pt x="74" y="94"/>
                      <a:pt x="74" y="93"/>
                    </a:cubicBezTo>
                    <a:cubicBezTo>
                      <a:pt x="73" y="92"/>
                      <a:pt x="75" y="89"/>
                      <a:pt x="75" y="86"/>
                    </a:cubicBezTo>
                    <a:cubicBezTo>
                      <a:pt x="76" y="87"/>
                      <a:pt x="76" y="88"/>
                      <a:pt x="76" y="89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3"/>
                      <a:pt x="75" y="62"/>
                      <a:pt x="74" y="62"/>
                    </a:cubicBezTo>
                    <a:cubicBezTo>
                      <a:pt x="75" y="61"/>
                      <a:pt x="75" y="58"/>
                      <a:pt x="76" y="58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6" y="34"/>
                      <a:pt x="76" y="34"/>
                      <a:pt x="76" y="34"/>
                    </a:cubicBezTo>
                    <a:cubicBezTo>
                      <a:pt x="76" y="35"/>
                      <a:pt x="76" y="35"/>
                      <a:pt x="76" y="36"/>
                    </a:cubicBezTo>
                    <a:cubicBezTo>
                      <a:pt x="75" y="32"/>
                      <a:pt x="75" y="29"/>
                      <a:pt x="74" y="26"/>
                    </a:cubicBezTo>
                    <a:cubicBezTo>
                      <a:pt x="75" y="23"/>
                      <a:pt x="75" y="21"/>
                      <a:pt x="76" y="19"/>
                    </a:cubicBezTo>
                    <a:cubicBezTo>
                      <a:pt x="76" y="19"/>
                      <a:pt x="76" y="20"/>
                      <a:pt x="76" y="2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1" name="Freeform 3708">
                <a:extLst>
                  <a:ext uri="{FF2B5EF4-FFF2-40B4-BE49-F238E27FC236}">
                    <a16:creationId xmlns:a16="http://schemas.microsoft.com/office/drawing/2014/main" id="{2A255D33-C894-42CA-8FA2-B62C48AD6E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77" y="243"/>
                <a:ext cx="145" cy="2962"/>
              </a:xfrm>
              <a:custGeom>
                <a:avLst/>
                <a:gdLst>
                  <a:gd name="T0" fmla="*/ 153 w 170"/>
                  <a:gd name="T1" fmla="*/ 3292 h 3481"/>
                  <a:gd name="T2" fmla="*/ 111 w 170"/>
                  <a:gd name="T3" fmla="*/ 3241 h 3481"/>
                  <a:gd name="T4" fmla="*/ 86 w 170"/>
                  <a:gd name="T5" fmla="*/ 3191 h 3481"/>
                  <a:gd name="T6" fmla="*/ 106 w 170"/>
                  <a:gd name="T7" fmla="*/ 3079 h 3481"/>
                  <a:gd name="T8" fmla="*/ 47 w 170"/>
                  <a:gd name="T9" fmla="*/ 3033 h 3481"/>
                  <a:gd name="T10" fmla="*/ 110 w 170"/>
                  <a:gd name="T11" fmla="*/ 2872 h 3481"/>
                  <a:gd name="T12" fmla="*/ 110 w 170"/>
                  <a:gd name="T13" fmla="*/ 2872 h 3481"/>
                  <a:gd name="T14" fmla="*/ 139 w 170"/>
                  <a:gd name="T15" fmla="*/ 2853 h 3481"/>
                  <a:gd name="T16" fmla="*/ 134 w 170"/>
                  <a:gd name="T17" fmla="*/ 2826 h 3481"/>
                  <a:gd name="T18" fmla="*/ 75 w 170"/>
                  <a:gd name="T19" fmla="*/ 2804 h 3481"/>
                  <a:gd name="T20" fmla="*/ 82 w 170"/>
                  <a:gd name="T21" fmla="*/ 2767 h 3481"/>
                  <a:gd name="T22" fmla="*/ 50 w 170"/>
                  <a:gd name="T23" fmla="*/ 2661 h 3481"/>
                  <a:gd name="T24" fmla="*/ 159 w 170"/>
                  <a:gd name="T25" fmla="*/ 2580 h 3481"/>
                  <a:gd name="T26" fmla="*/ 0 w 170"/>
                  <a:gd name="T27" fmla="*/ 2489 h 3481"/>
                  <a:gd name="T28" fmla="*/ 144 w 170"/>
                  <a:gd name="T29" fmla="*/ 2484 h 3481"/>
                  <a:gd name="T30" fmla="*/ 163 w 170"/>
                  <a:gd name="T31" fmla="*/ 2406 h 3481"/>
                  <a:gd name="T32" fmla="*/ 55 w 170"/>
                  <a:gd name="T33" fmla="*/ 2291 h 3481"/>
                  <a:gd name="T34" fmla="*/ 113 w 170"/>
                  <a:gd name="T35" fmla="*/ 2250 h 3481"/>
                  <a:gd name="T36" fmla="*/ 154 w 170"/>
                  <a:gd name="T37" fmla="*/ 2237 h 3481"/>
                  <a:gd name="T38" fmla="*/ 154 w 170"/>
                  <a:gd name="T39" fmla="*/ 2237 h 3481"/>
                  <a:gd name="T40" fmla="*/ 7 w 170"/>
                  <a:gd name="T41" fmla="*/ 2216 h 3481"/>
                  <a:gd name="T42" fmla="*/ 139 w 170"/>
                  <a:gd name="T43" fmla="*/ 2119 h 3481"/>
                  <a:gd name="T44" fmla="*/ 19 w 170"/>
                  <a:gd name="T45" fmla="*/ 2070 h 3481"/>
                  <a:gd name="T46" fmla="*/ 9 w 170"/>
                  <a:gd name="T47" fmla="*/ 1981 h 3481"/>
                  <a:gd name="T48" fmla="*/ 160 w 170"/>
                  <a:gd name="T49" fmla="*/ 1965 h 3481"/>
                  <a:gd name="T50" fmla="*/ 9 w 170"/>
                  <a:gd name="T51" fmla="*/ 1955 h 3481"/>
                  <a:gd name="T52" fmla="*/ 159 w 170"/>
                  <a:gd name="T53" fmla="*/ 1903 h 3481"/>
                  <a:gd name="T54" fmla="*/ 159 w 170"/>
                  <a:gd name="T55" fmla="*/ 1900 h 3481"/>
                  <a:gd name="T56" fmla="*/ 17 w 170"/>
                  <a:gd name="T57" fmla="*/ 1804 h 3481"/>
                  <a:gd name="T58" fmla="*/ 10 w 170"/>
                  <a:gd name="T59" fmla="*/ 1789 h 3481"/>
                  <a:gd name="T60" fmla="*/ 39 w 170"/>
                  <a:gd name="T61" fmla="*/ 1453 h 3481"/>
                  <a:gd name="T62" fmla="*/ 46 w 170"/>
                  <a:gd name="T63" fmla="*/ 1423 h 3481"/>
                  <a:gd name="T64" fmla="*/ 108 w 170"/>
                  <a:gd name="T65" fmla="*/ 1341 h 3481"/>
                  <a:gd name="T66" fmla="*/ 169 w 170"/>
                  <a:gd name="T67" fmla="*/ 1294 h 3481"/>
                  <a:gd name="T68" fmla="*/ 116 w 170"/>
                  <a:gd name="T69" fmla="*/ 1271 h 3481"/>
                  <a:gd name="T70" fmla="*/ 163 w 170"/>
                  <a:gd name="T71" fmla="*/ 1232 h 3481"/>
                  <a:gd name="T72" fmla="*/ 129 w 170"/>
                  <a:gd name="T73" fmla="*/ 1165 h 3481"/>
                  <a:gd name="T74" fmla="*/ 19 w 170"/>
                  <a:gd name="T75" fmla="*/ 1124 h 3481"/>
                  <a:gd name="T76" fmla="*/ 11 w 170"/>
                  <a:gd name="T77" fmla="*/ 1090 h 3481"/>
                  <a:gd name="T78" fmla="*/ 21 w 170"/>
                  <a:gd name="T79" fmla="*/ 1049 h 3481"/>
                  <a:gd name="T80" fmla="*/ 136 w 170"/>
                  <a:gd name="T81" fmla="*/ 977 h 3481"/>
                  <a:gd name="T82" fmla="*/ 138 w 170"/>
                  <a:gd name="T83" fmla="*/ 924 h 3481"/>
                  <a:gd name="T84" fmla="*/ 100 w 170"/>
                  <a:gd name="T85" fmla="*/ 793 h 3481"/>
                  <a:gd name="T86" fmla="*/ 166 w 170"/>
                  <a:gd name="T87" fmla="*/ 703 h 3481"/>
                  <a:gd name="T88" fmla="*/ 16 w 170"/>
                  <a:gd name="T89" fmla="*/ 657 h 3481"/>
                  <a:gd name="T90" fmla="*/ 149 w 170"/>
                  <a:gd name="T91" fmla="*/ 652 h 3481"/>
                  <a:gd name="T92" fmla="*/ 32 w 170"/>
                  <a:gd name="T93" fmla="*/ 625 h 3481"/>
                  <a:gd name="T94" fmla="*/ 78 w 170"/>
                  <a:gd name="T95" fmla="*/ 379 h 3481"/>
                  <a:gd name="T96" fmla="*/ 27 w 170"/>
                  <a:gd name="T97" fmla="*/ 377 h 3481"/>
                  <a:gd name="T98" fmla="*/ 145 w 170"/>
                  <a:gd name="T99" fmla="*/ 170 h 3481"/>
                  <a:gd name="T100" fmla="*/ 144 w 170"/>
                  <a:gd name="T101" fmla="*/ 146 h 3481"/>
                  <a:gd name="T102" fmla="*/ 52 w 170"/>
                  <a:gd name="T103" fmla="*/ 58 h 3481"/>
                  <a:gd name="T104" fmla="*/ 44 w 170"/>
                  <a:gd name="T105" fmla="*/ 47 h 3481"/>
                  <a:gd name="T106" fmla="*/ 119 w 170"/>
                  <a:gd name="T107" fmla="*/ 30 h 3481"/>
                  <a:gd name="T108" fmla="*/ 115 w 170"/>
                  <a:gd name="T109" fmla="*/ 4 h 3481"/>
                  <a:gd name="T110" fmla="*/ 70 w 170"/>
                  <a:gd name="T111" fmla="*/ 1 h 3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" h="3481">
                    <a:moveTo>
                      <a:pt x="135" y="3476"/>
                    </a:moveTo>
                    <a:cubicBezTo>
                      <a:pt x="135" y="3477"/>
                      <a:pt x="135" y="3477"/>
                      <a:pt x="135" y="3477"/>
                    </a:cubicBezTo>
                    <a:cubicBezTo>
                      <a:pt x="136" y="3478"/>
                      <a:pt x="137" y="3479"/>
                      <a:pt x="139" y="3481"/>
                    </a:cubicBezTo>
                    <a:cubicBezTo>
                      <a:pt x="139" y="3481"/>
                      <a:pt x="137" y="3479"/>
                      <a:pt x="135" y="3476"/>
                    </a:cubicBezTo>
                    <a:moveTo>
                      <a:pt x="154" y="3292"/>
                    </a:moveTo>
                    <a:cubicBezTo>
                      <a:pt x="153" y="3292"/>
                      <a:pt x="153" y="3292"/>
                      <a:pt x="153" y="3292"/>
                    </a:cubicBezTo>
                    <a:cubicBezTo>
                      <a:pt x="153" y="3293"/>
                      <a:pt x="153" y="3293"/>
                      <a:pt x="154" y="3293"/>
                    </a:cubicBezTo>
                    <a:cubicBezTo>
                      <a:pt x="154" y="3292"/>
                      <a:pt x="154" y="3292"/>
                      <a:pt x="154" y="3292"/>
                    </a:cubicBezTo>
                    <a:moveTo>
                      <a:pt x="113" y="3233"/>
                    </a:moveTo>
                    <a:cubicBezTo>
                      <a:pt x="111" y="3234"/>
                      <a:pt x="110" y="3236"/>
                      <a:pt x="109" y="3237"/>
                    </a:cubicBezTo>
                    <a:cubicBezTo>
                      <a:pt x="109" y="3238"/>
                      <a:pt x="109" y="3238"/>
                      <a:pt x="109" y="3239"/>
                    </a:cubicBezTo>
                    <a:cubicBezTo>
                      <a:pt x="110" y="3240"/>
                      <a:pt x="110" y="3241"/>
                      <a:pt x="111" y="3241"/>
                    </a:cubicBezTo>
                    <a:cubicBezTo>
                      <a:pt x="111" y="3241"/>
                      <a:pt x="111" y="3241"/>
                      <a:pt x="111" y="3241"/>
                    </a:cubicBezTo>
                    <a:cubicBezTo>
                      <a:pt x="111" y="3239"/>
                      <a:pt x="112" y="3236"/>
                      <a:pt x="113" y="3233"/>
                    </a:cubicBezTo>
                    <a:moveTo>
                      <a:pt x="88" y="3182"/>
                    </a:moveTo>
                    <a:cubicBezTo>
                      <a:pt x="87" y="3183"/>
                      <a:pt x="86" y="3184"/>
                      <a:pt x="85" y="3185"/>
                    </a:cubicBezTo>
                    <a:cubicBezTo>
                      <a:pt x="85" y="3186"/>
                      <a:pt x="85" y="3187"/>
                      <a:pt x="85" y="3188"/>
                    </a:cubicBezTo>
                    <a:cubicBezTo>
                      <a:pt x="85" y="3189"/>
                      <a:pt x="85" y="3190"/>
                      <a:pt x="86" y="3191"/>
                    </a:cubicBezTo>
                    <a:cubicBezTo>
                      <a:pt x="86" y="3191"/>
                      <a:pt x="86" y="3191"/>
                      <a:pt x="86" y="3191"/>
                    </a:cubicBezTo>
                    <a:cubicBezTo>
                      <a:pt x="87" y="3188"/>
                      <a:pt x="87" y="3186"/>
                      <a:pt x="88" y="3182"/>
                    </a:cubicBezTo>
                    <a:moveTo>
                      <a:pt x="106" y="3079"/>
                    </a:moveTo>
                    <a:cubicBezTo>
                      <a:pt x="106" y="3079"/>
                      <a:pt x="106" y="3080"/>
                      <a:pt x="105" y="3080"/>
                    </a:cubicBezTo>
                    <a:cubicBezTo>
                      <a:pt x="105" y="3081"/>
                      <a:pt x="106" y="3082"/>
                      <a:pt x="106" y="3082"/>
                    </a:cubicBezTo>
                    <a:cubicBezTo>
                      <a:pt x="106" y="3081"/>
                      <a:pt x="106" y="3080"/>
                      <a:pt x="106" y="3079"/>
                    </a:cubicBezTo>
                    <a:moveTo>
                      <a:pt x="47" y="3033"/>
                    </a:moveTo>
                    <a:cubicBezTo>
                      <a:pt x="47" y="3033"/>
                      <a:pt x="46" y="3034"/>
                      <a:pt x="46" y="3034"/>
                    </a:cubicBezTo>
                    <a:cubicBezTo>
                      <a:pt x="45" y="3035"/>
                      <a:pt x="45" y="3036"/>
                      <a:pt x="44" y="3036"/>
                    </a:cubicBezTo>
                    <a:cubicBezTo>
                      <a:pt x="44" y="3037"/>
                      <a:pt x="44" y="3039"/>
                      <a:pt x="44" y="3039"/>
                    </a:cubicBezTo>
                    <a:cubicBezTo>
                      <a:pt x="45" y="3039"/>
                      <a:pt x="45" y="3039"/>
                      <a:pt x="46" y="3039"/>
                    </a:cubicBezTo>
                    <a:cubicBezTo>
                      <a:pt x="46" y="3037"/>
                      <a:pt x="47" y="3035"/>
                      <a:pt x="47" y="3033"/>
                    </a:cubicBezTo>
                    <a:moveTo>
                      <a:pt x="5" y="2943"/>
                    </a:moveTo>
                    <a:cubicBezTo>
                      <a:pt x="5" y="2944"/>
                      <a:pt x="4" y="2944"/>
                      <a:pt x="4" y="2945"/>
                    </a:cubicBezTo>
                    <a:cubicBezTo>
                      <a:pt x="4" y="2945"/>
                      <a:pt x="3" y="2946"/>
                      <a:pt x="3" y="2946"/>
                    </a:cubicBezTo>
                    <a:cubicBezTo>
                      <a:pt x="4" y="2947"/>
                      <a:pt x="4" y="2948"/>
                      <a:pt x="5" y="2949"/>
                    </a:cubicBezTo>
                    <a:cubicBezTo>
                      <a:pt x="5" y="2947"/>
                      <a:pt x="5" y="2945"/>
                      <a:pt x="5" y="2943"/>
                    </a:cubicBezTo>
                    <a:moveTo>
                      <a:pt x="110" y="2872"/>
                    </a:moveTo>
                    <a:cubicBezTo>
                      <a:pt x="109" y="2873"/>
                      <a:pt x="109" y="2874"/>
                      <a:pt x="108" y="2875"/>
                    </a:cubicBezTo>
                    <a:cubicBezTo>
                      <a:pt x="108" y="2875"/>
                      <a:pt x="108" y="2875"/>
                      <a:pt x="108" y="2875"/>
                    </a:cubicBezTo>
                    <a:cubicBezTo>
                      <a:pt x="108" y="2875"/>
                      <a:pt x="108" y="2875"/>
                      <a:pt x="108" y="2875"/>
                    </a:cubicBezTo>
                    <a:cubicBezTo>
                      <a:pt x="108" y="2875"/>
                      <a:pt x="108" y="2875"/>
                      <a:pt x="108" y="2875"/>
                    </a:cubicBezTo>
                    <a:cubicBezTo>
                      <a:pt x="109" y="2874"/>
                      <a:pt x="110" y="2874"/>
                      <a:pt x="111" y="2873"/>
                    </a:cubicBezTo>
                    <a:cubicBezTo>
                      <a:pt x="110" y="2873"/>
                      <a:pt x="110" y="2872"/>
                      <a:pt x="110" y="2872"/>
                    </a:cubicBezTo>
                    <a:moveTo>
                      <a:pt x="156" y="2867"/>
                    </a:moveTo>
                    <a:cubicBezTo>
                      <a:pt x="156" y="2868"/>
                      <a:pt x="156" y="2868"/>
                      <a:pt x="156" y="2868"/>
                    </a:cubicBezTo>
                    <a:cubicBezTo>
                      <a:pt x="156" y="2868"/>
                      <a:pt x="156" y="2868"/>
                      <a:pt x="156" y="2868"/>
                    </a:cubicBezTo>
                    <a:cubicBezTo>
                      <a:pt x="156" y="2868"/>
                      <a:pt x="156" y="2868"/>
                      <a:pt x="156" y="2867"/>
                    </a:cubicBezTo>
                    <a:moveTo>
                      <a:pt x="140" y="2852"/>
                    </a:moveTo>
                    <a:cubicBezTo>
                      <a:pt x="139" y="2853"/>
                      <a:pt x="139" y="2853"/>
                      <a:pt x="139" y="2853"/>
                    </a:cubicBezTo>
                    <a:cubicBezTo>
                      <a:pt x="139" y="2854"/>
                      <a:pt x="139" y="2855"/>
                      <a:pt x="140" y="2855"/>
                    </a:cubicBezTo>
                    <a:cubicBezTo>
                      <a:pt x="140" y="2855"/>
                      <a:pt x="140" y="2855"/>
                      <a:pt x="140" y="2855"/>
                    </a:cubicBezTo>
                    <a:cubicBezTo>
                      <a:pt x="140" y="2854"/>
                      <a:pt x="140" y="2853"/>
                      <a:pt x="140" y="2852"/>
                    </a:cubicBezTo>
                    <a:moveTo>
                      <a:pt x="134" y="2825"/>
                    </a:moveTo>
                    <a:cubicBezTo>
                      <a:pt x="134" y="2825"/>
                      <a:pt x="133" y="2825"/>
                      <a:pt x="133" y="2825"/>
                    </a:cubicBezTo>
                    <a:cubicBezTo>
                      <a:pt x="133" y="2826"/>
                      <a:pt x="134" y="2826"/>
                      <a:pt x="134" y="2826"/>
                    </a:cubicBezTo>
                    <a:cubicBezTo>
                      <a:pt x="134" y="2826"/>
                      <a:pt x="134" y="2825"/>
                      <a:pt x="134" y="2825"/>
                    </a:cubicBezTo>
                    <a:moveTo>
                      <a:pt x="75" y="2804"/>
                    </a:moveTo>
                    <a:cubicBezTo>
                      <a:pt x="74" y="2805"/>
                      <a:pt x="74" y="2806"/>
                      <a:pt x="73" y="2807"/>
                    </a:cubicBezTo>
                    <a:cubicBezTo>
                      <a:pt x="74" y="2808"/>
                      <a:pt x="75" y="2809"/>
                      <a:pt x="77" y="2810"/>
                    </a:cubicBezTo>
                    <a:cubicBezTo>
                      <a:pt x="76" y="2808"/>
                      <a:pt x="75" y="2806"/>
                      <a:pt x="75" y="2804"/>
                    </a:cubicBezTo>
                    <a:cubicBezTo>
                      <a:pt x="75" y="2804"/>
                      <a:pt x="75" y="2804"/>
                      <a:pt x="75" y="2804"/>
                    </a:cubicBezTo>
                    <a:cubicBezTo>
                      <a:pt x="75" y="2804"/>
                      <a:pt x="75" y="2804"/>
                      <a:pt x="75" y="2804"/>
                    </a:cubicBezTo>
                    <a:moveTo>
                      <a:pt x="82" y="2767"/>
                    </a:moveTo>
                    <a:cubicBezTo>
                      <a:pt x="82" y="2768"/>
                      <a:pt x="81" y="2769"/>
                      <a:pt x="81" y="2771"/>
                    </a:cubicBezTo>
                    <a:cubicBezTo>
                      <a:pt x="81" y="2771"/>
                      <a:pt x="81" y="2771"/>
                      <a:pt x="81" y="2771"/>
                    </a:cubicBezTo>
                    <a:cubicBezTo>
                      <a:pt x="81" y="2771"/>
                      <a:pt x="81" y="2771"/>
                      <a:pt x="81" y="2771"/>
                    </a:cubicBezTo>
                    <a:cubicBezTo>
                      <a:pt x="82" y="2770"/>
                      <a:pt x="82" y="2769"/>
                      <a:pt x="82" y="2767"/>
                    </a:cubicBezTo>
                    <a:moveTo>
                      <a:pt x="48" y="2760"/>
                    </a:moveTo>
                    <a:cubicBezTo>
                      <a:pt x="48" y="2760"/>
                      <a:pt x="48" y="2760"/>
                      <a:pt x="48" y="2760"/>
                    </a:cubicBezTo>
                    <a:cubicBezTo>
                      <a:pt x="47" y="2762"/>
                      <a:pt x="47" y="2765"/>
                      <a:pt x="47" y="2768"/>
                    </a:cubicBezTo>
                    <a:cubicBezTo>
                      <a:pt x="47" y="2768"/>
                      <a:pt x="47" y="2768"/>
                      <a:pt x="47" y="2768"/>
                    </a:cubicBezTo>
                    <a:cubicBezTo>
                      <a:pt x="47" y="2766"/>
                      <a:pt x="48" y="2763"/>
                      <a:pt x="48" y="2760"/>
                    </a:cubicBezTo>
                    <a:moveTo>
                      <a:pt x="50" y="2661"/>
                    </a:moveTo>
                    <a:cubicBezTo>
                      <a:pt x="50" y="2661"/>
                      <a:pt x="50" y="2662"/>
                      <a:pt x="50" y="2662"/>
                    </a:cubicBezTo>
                    <a:cubicBezTo>
                      <a:pt x="49" y="2664"/>
                      <a:pt x="49" y="2667"/>
                      <a:pt x="48" y="2670"/>
                    </a:cubicBezTo>
                    <a:cubicBezTo>
                      <a:pt x="48" y="2670"/>
                      <a:pt x="49" y="2670"/>
                      <a:pt x="49" y="2670"/>
                    </a:cubicBezTo>
                    <a:cubicBezTo>
                      <a:pt x="50" y="2667"/>
                      <a:pt x="50" y="2664"/>
                      <a:pt x="50" y="2661"/>
                    </a:cubicBezTo>
                    <a:moveTo>
                      <a:pt x="162" y="2577"/>
                    </a:moveTo>
                    <a:cubicBezTo>
                      <a:pt x="161" y="2578"/>
                      <a:pt x="160" y="2579"/>
                      <a:pt x="159" y="2580"/>
                    </a:cubicBezTo>
                    <a:cubicBezTo>
                      <a:pt x="159" y="2581"/>
                      <a:pt x="160" y="2582"/>
                      <a:pt x="160" y="2583"/>
                    </a:cubicBezTo>
                    <a:cubicBezTo>
                      <a:pt x="160" y="2581"/>
                      <a:pt x="161" y="2579"/>
                      <a:pt x="162" y="2577"/>
                    </a:cubicBezTo>
                    <a:moveTo>
                      <a:pt x="3" y="2484"/>
                    </a:moveTo>
                    <a:cubicBezTo>
                      <a:pt x="3" y="2484"/>
                      <a:pt x="3" y="2484"/>
                      <a:pt x="3" y="2484"/>
                    </a:cubicBezTo>
                    <a:cubicBezTo>
                      <a:pt x="2" y="2484"/>
                      <a:pt x="0" y="2486"/>
                      <a:pt x="0" y="2487"/>
                    </a:cubicBezTo>
                    <a:cubicBezTo>
                      <a:pt x="0" y="2488"/>
                      <a:pt x="0" y="2488"/>
                      <a:pt x="0" y="2489"/>
                    </a:cubicBezTo>
                    <a:cubicBezTo>
                      <a:pt x="0" y="2489"/>
                      <a:pt x="0" y="2489"/>
                      <a:pt x="0" y="2489"/>
                    </a:cubicBezTo>
                    <a:cubicBezTo>
                      <a:pt x="1" y="2489"/>
                      <a:pt x="2" y="2490"/>
                      <a:pt x="4" y="2490"/>
                    </a:cubicBezTo>
                    <a:cubicBezTo>
                      <a:pt x="4" y="2488"/>
                      <a:pt x="3" y="2486"/>
                      <a:pt x="3" y="2484"/>
                    </a:cubicBezTo>
                    <a:moveTo>
                      <a:pt x="144" y="2482"/>
                    </a:moveTo>
                    <a:cubicBezTo>
                      <a:pt x="144" y="2483"/>
                      <a:pt x="144" y="2483"/>
                      <a:pt x="144" y="2484"/>
                    </a:cubicBezTo>
                    <a:cubicBezTo>
                      <a:pt x="144" y="2484"/>
                      <a:pt x="144" y="2484"/>
                      <a:pt x="144" y="2484"/>
                    </a:cubicBezTo>
                    <a:cubicBezTo>
                      <a:pt x="144" y="2484"/>
                      <a:pt x="144" y="2483"/>
                      <a:pt x="144" y="2482"/>
                    </a:cubicBezTo>
                    <a:moveTo>
                      <a:pt x="94" y="2482"/>
                    </a:moveTo>
                    <a:cubicBezTo>
                      <a:pt x="94" y="2482"/>
                      <a:pt x="94" y="2483"/>
                      <a:pt x="93" y="2483"/>
                    </a:cubicBezTo>
                    <a:cubicBezTo>
                      <a:pt x="93" y="2483"/>
                      <a:pt x="94" y="2483"/>
                      <a:pt x="94" y="2484"/>
                    </a:cubicBezTo>
                    <a:cubicBezTo>
                      <a:pt x="94" y="2483"/>
                      <a:pt x="94" y="2482"/>
                      <a:pt x="94" y="2482"/>
                    </a:cubicBezTo>
                    <a:moveTo>
                      <a:pt x="163" y="2406"/>
                    </a:moveTo>
                    <a:cubicBezTo>
                      <a:pt x="162" y="2407"/>
                      <a:pt x="162" y="2408"/>
                      <a:pt x="161" y="2408"/>
                    </a:cubicBezTo>
                    <a:cubicBezTo>
                      <a:pt x="161" y="2408"/>
                      <a:pt x="161" y="2408"/>
                      <a:pt x="160" y="2408"/>
                    </a:cubicBezTo>
                    <a:cubicBezTo>
                      <a:pt x="160" y="2408"/>
                      <a:pt x="160" y="2408"/>
                      <a:pt x="160" y="2408"/>
                    </a:cubicBezTo>
                    <a:cubicBezTo>
                      <a:pt x="162" y="2411"/>
                      <a:pt x="165" y="2414"/>
                      <a:pt x="168" y="2418"/>
                    </a:cubicBezTo>
                    <a:cubicBezTo>
                      <a:pt x="165" y="2413"/>
                      <a:pt x="164" y="2409"/>
                      <a:pt x="163" y="2406"/>
                    </a:cubicBezTo>
                    <a:moveTo>
                      <a:pt x="55" y="2291"/>
                    </a:moveTo>
                    <a:cubicBezTo>
                      <a:pt x="55" y="2291"/>
                      <a:pt x="55" y="2292"/>
                      <a:pt x="56" y="2292"/>
                    </a:cubicBezTo>
                    <a:cubicBezTo>
                      <a:pt x="56" y="2293"/>
                      <a:pt x="56" y="2293"/>
                      <a:pt x="56" y="2294"/>
                    </a:cubicBezTo>
                    <a:cubicBezTo>
                      <a:pt x="56" y="2295"/>
                      <a:pt x="57" y="2295"/>
                      <a:pt x="57" y="2295"/>
                    </a:cubicBezTo>
                    <a:cubicBezTo>
                      <a:pt x="57" y="2294"/>
                      <a:pt x="56" y="2292"/>
                      <a:pt x="55" y="2291"/>
                    </a:cubicBezTo>
                    <a:moveTo>
                      <a:pt x="117" y="2243"/>
                    </a:moveTo>
                    <a:cubicBezTo>
                      <a:pt x="116" y="2244"/>
                      <a:pt x="115" y="2246"/>
                      <a:pt x="113" y="2250"/>
                    </a:cubicBezTo>
                    <a:cubicBezTo>
                      <a:pt x="113" y="2250"/>
                      <a:pt x="113" y="2250"/>
                      <a:pt x="113" y="2250"/>
                    </a:cubicBezTo>
                    <a:cubicBezTo>
                      <a:pt x="114" y="2250"/>
                      <a:pt x="114" y="2250"/>
                      <a:pt x="114" y="2250"/>
                    </a:cubicBezTo>
                    <a:cubicBezTo>
                      <a:pt x="114" y="2250"/>
                      <a:pt x="115" y="2250"/>
                      <a:pt x="116" y="2250"/>
                    </a:cubicBezTo>
                    <a:cubicBezTo>
                      <a:pt x="116" y="2248"/>
                      <a:pt x="117" y="2245"/>
                      <a:pt x="117" y="2243"/>
                    </a:cubicBezTo>
                    <a:moveTo>
                      <a:pt x="154" y="2237"/>
                    </a:moveTo>
                    <a:cubicBezTo>
                      <a:pt x="154" y="2237"/>
                      <a:pt x="154" y="2237"/>
                      <a:pt x="154" y="2237"/>
                    </a:cubicBezTo>
                    <a:cubicBezTo>
                      <a:pt x="154" y="2237"/>
                      <a:pt x="154" y="2237"/>
                      <a:pt x="154" y="2237"/>
                    </a:cubicBezTo>
                    <a:moveTo>
                      <a:pt x="154" y="2237"/>
                    </a:moveTo>
                    <a:cubicBezTo>
                      <a:pt x="154" y="2237"/>
                      <a:pt x="154" y="2237"/>
                      <a:pt x="154" y="2237"/>
                    </a:cubicBezTo>
                    <a:cubicBezTo>
                      <a:pt x="154" y="2237"/>
                      <a:pt x="154" y="2237"/>
                      <a:pt x="154" y="2237"/>
                    </a:cubicBezTo>
                    <a:moveTo>
                      <a:pt x="154" y="2237"/>
                    </a:moveTo>
                    <a:cubicBezTo>
                      <a:pt x="154" y="2237"/>
                      <a:pt x="154" y="2237"/>
                      <a:pt x="154" y="2237"/>
                    </a:cubicBezTo>
                    <a:cubicBezTo>
                      <a:pt x="154" y="2237"/>
                      <a:pt x="154" y="2237"/>
                      <a:pt x="154" y="2237"/>
                    </a:cubicBezTo>
                    <a:moveTo>
                      <a:pt x="7" y="2216"/>
                    </a:moveTo>
                    <a:cubicBezTo>
                      <a:pt x="7" y="2217"/>
                      <a:pt x="6" y="2217"/>
                      <a:pt x="6" y="2218"/>
                    </a:cubicBezTo>
                    <a:cubicBezTo>
                      <a:pt x="6" y="2218"/>
                      <a:pt x="6" y="2218"/>
                      <a:pt x="6" y="2218"/>
                    </a:cubicBezTo>
                    <a:cubicBezTo>
                      <a:pt x="7" y="2219"/>
                      <a:pt x="8" y="2219"/>
                      <a:pt x="9" y="2220"/>
                    </a:cubicBezTo>
                    <a:cubicBezTo>
                      <a:pt x="8" y="2219"/>
                      <a:pt x="8" y="2217"/>
                      <a:pt x="7" y="2216"/>
                    </a:cubicBezTo>
                    <a:moveTo>
                      <a:pt x="58" y="2150"/>
                    </a:moveTo>
                    <a:cubicBezTo>
                      <a:pt x="57" y="2151"/>
                      <a:pt x="57" y="2152"/>
                      <a:pt x="57" y="2153"/>
                    </a:cubicBezTo>
                    <a:cubicBezTo>
                      <a:pt x="58" y="2155"/>
                      <a:pt x="61" y="2159"/>
                      <a:pt x="65" y="2165"/>
                    </a:cubicBezTo>
                    <a:cubicBezTo>
                      <a:pt x="63" y="2161"/>
                      <a:pt x="61" y="2157"/>
                      <a:pt x="58" y="2150"/>
                    </a:cubicBezTo>
                    <a:moveTo>
                      <a:pt x="139" y="2118"/>
                    </a:moveTo>
                    <a:cubicBezTo>
                      <a:pt x="139" y="2119"/>
                      <a:pt x="139" y="2119"/>
                      <a:pt x="139" y="2119"/>
                    </a:cubicBezTo>
                    <a:cubicBezTo>
                      <a:pt x="139" y="2120"/>
                      <a:pt x="139" y="2120"/>
                      <a:pt x="139" y="2121"/>
                    </a:cubicBezTo>
                    <a:cubicBezTo>
                      <a:pt x="140" y="2122"/>
                      <a:pt x="142" y="2122"/>
                      <a:pt x="143" y="2123"/>
                    </a:cubicBezTo>
                    <a:cubicBezTo>
                      <a:pt x="142" y="2122"/>
                      <a:pt x="141" y="2120"/>
                      <a:pt x="139" y="2118"/>
                    </a:cubicBezTo>
                    <a:moveTo>
                      <a:pt x="17" y="2067"/>
                    </a:moveTo>
                    <a:cubicBezTo>
                      <a:pt x="17" y="2068"/>
                      <a:pt x="17" y="2069"/>
                      <a:pt x="16" y="2069"/>
                    </a:cubicBezTo>
                    <a:cubicBezTo>
                      <a:pt x="17" y="2069"/>
                      <a:pt x="18" y="2070"/>
                      <a:pt x="19" y="2070"/>
                    </a:cubicBezTo>
                    <a:cubicBezTo>
                      <a:pt x="18" y="2069"/>
                      <a:pt x="18" y="2068"/>
                      <a:pt x="17" y="2067"/>
                    </a:cubicBezTo>
                    <a:moveTo>
                      <a:pt x="17" y="2035"/>
                    </a:moveTo>
                    <a:cubicBezTo>
                      <a:pt x="17" y="2035"/>
                      <a:pt x="16" y="2038"/>
                      <a:pt x="14" y="2042"/>
                    </a:cubicBezTo>
                    <a:cubicBezTo>
                      <a:pt x="15" y="2043"/>
                      <a:pt x="15" y="2043"/>
                      <a:pt x="15" y="2044"/>
                    </a:cubicBezTo>
                    <a:cubicBezTo>
                      <a:pt x="16" y="2041"/>
                      <a:pt x="16" y="2038"/>
                      <a:pt x="17" y="2035"/>
                    </a:cubicBezTo>
                    <a:moveTo>
                      <a:pt x="9" y="1981"/>
                    </a:moveTo>
                    <a:cubicBezTo>
                      <a:pt x="8" y="1981"/>
                      <a:pt x="7" y="1982"/>
                      <a:pt x="7" y="1983"/>
                    </a:cubicBezTo>
                    <a:cubicBezTo>
                      <a:pt x="8" y="1983"/>
                      <a:pt x="9" y="1985"/>
                      <a:pt x="11" y="1986"/>
                    </a:cubicBezTo>
                    <a:cubicBezTo>
                      <a:pt x="10" y="1984"/>
                      <a:pt x="9" y="1982"/>
                      <a:pt x="9" y="1981"/>
                    </a:cubicBezTo>
                    <a:moveTo>
                      <a:pt x="160" y="1962"/>
                    </a:moveTo>
                    <a:cubicBezTo>
                      <a:pt x="159" y="1963"/>
                      <a:pt x="159" y="1963"/>
                      <a:pt x="158" y="1963"/>
                    </a:cubicBezTo>
                    <a:cubicBezTo>
                      <a:pt x="159" y="1964"/>
                      <a:pt x="159" y="1965"/>
                      <a:pt x="160" y="1965"/>
                    </a:cubicBezTo>
                    <a:cubicBezTo>
                      <a:pt x="160" y="1964"/>
                      <a:pt x="160" y="1963"/>
                      <a:pt x="160" y="1962"/>
                    </a:cubicBezTo>
                    <a:moveTo>
                      <a:pt x="9" y="1955"/>
                    </a:moveTo>
                    <a:cubicBezTo>
                      <a:pt x="9" y="1955"/>
                      <a:pt x="9" y="1955"/>
                      <a:pt x="9" y="1955"/>
                    </a:cubicBezTo>
                    <a:cubicBezTo>
                      <a:pt x="8" y="1956"/>
                      <a:pt x="8" y="1958"/>
                      <a:pt x="8" y="1959"/>
                    </a:cubicBezTo>
                    <a:cubicBezTo>
                      <a:pt x="8" y="1960"/>
                      <a:pt x="8" y="1961"/>
                      <a:pt x="8" y="1962"/>
                    </a:cubicBezTo>
                    <a:cubicBezTo>
                      <a:pt x="8" y="1960"/>
                      <a:pt x="9" y="1958"/>
                      <a:pt x="9" y="1955"/>
                    </a:cubicBezTo>
                    <a:moveTo>
                      <a:pt x="32" y="1930"/>
                    </a:moveTo>
                    <a:cubicBezTo>
                      <a:pt x="33" y="1931"/>
                      <a:pt x="33" y="1932"/>
                      <a:pt x="33" y="1933"/>
                    </a:cubicBezTo>
                    <a:cubicBezTo>
                      <a:pt x="34" y="1934"/>
                      <a:pt x="35" y="1934"/>
                      <a:pt x="36" y="1935"/>
                    </a:cubicBezTo>
                    <a:cubicBezTo>
                      <a:pt x="35" y="1934"/>
                      <a:pt x="34" y="1932"/>
                      <a:pt x="32" y="1930"/>
                    </a:cubicBezTo>
                    <a:moveTo>
                      <a:pt x="159" y="1901"/>
                    </a:moveTo>
                    <a:cubicBezTo>
                      <a:pt x="159" y="1902"/>
                      <a:pt x="158" y="1903"/>
                      <a:pt x="159" y="1903"/>
                    </a:cubicBezTo>
                    <a:cubicBezTo>
                      <a:pt x="159" y="1903"/>
                      <a:pt x="159" y="1903"/>
                      <a:pt x="159" y="1903"/>
                    </a:cubicBezTo>
                    <a:cubicBezTo>
                      <a:pt x="159" y="1902"/>
                      <a:pt x="159" y="1902"/>
                      <a:pt x="159" y="1901"/>
                    </a:cubicBezTo>
                    <a:moveTo>
                      <a:pt x="159" y="1900"/>
                    </a:moveTo>
                    <a:cubicBezTo>
                      <a:pt x="159" y="1900"/>
                      <a:pt x="159" y="1901"/>
                      <a:pt x="159" y="1901"/>
                    </a:cubicBezTo>
                    <a:cubicBezTo>
                      <a:pt x="159" y="1901"/>
                      <a:pt x="159" y="1901"/>
                      <a:pt x="159" y="1901"/>
                    </a:cubicBezTo>
                    <a:cubicBezTo>
                      <a:pt x="159" y="1900"/>
                      <a:pt x="159" y="1900"/>
                      <a:pt x="159" y="1900"/>
                    </a:cubicBezTo>
                    <a:moveTo>
                      <a:pt x="107" y="1849"/>
                    </a:moveTo>
                    <a:cubicBezTo>
                      <a:pt x="107" y="1849"/>
                      <a:pt x="107" y="1849"/>
                      <a:pt x="107" y="1849"/>
                    </a:cubicBezTo>
                    <a:cubicBezTo>
                      <a:pt x="107" y="1849"/>
                      <a:pt x="107" y="1849"/>
                      <a:pt x="107" y="1849"/>
                    </a:cubicBezTo>
                    <a:cubicBezTo>
                      <a:pt x="107" y="1849"/>
                      <a:pt x="107" y="1849"/>
                      <a:pt x="107" y="1849"/>
                    </a:cubicBezTo>
                    <a:moveTo>
                      <a:pt x="20" y="1801"/>
                    </a:moveTo>
                    <a:cubicBezTo>
                      <a:pt x="19" y="1802"/>
                      <a:pt x="18" y="1803"/>
                      <a:pt x="17" y="1804"/>
                    </a:cubicBezTo>
                    <a:cubicBezTo>
                      <a:pt x="17" y="1805"/>
                      <a:pt x="18" y="1806"/>
                      <a:pt x="18" y="1806"/>
                    </a:cubicBezTo>
                    <a:cubicBezTo>
                      <a:pt x="18" y="1805"/>
                      <a:pt x="19" y="1803"/>
                      <a:pt x="20" y="1801"/>
                    </a:cubicBezTo>
                    <a:moveTo>
                      <a:pt x="13" y="1786"/>
                    </a:moveTo>
                    <a:cubicBezTo>
                      <a:pt x="13" y="1786"/>
                      <a:pt x="13" y="1786"/>
                      <a:pt x="13" y="1786"/>
                    </a:cubicBezTo>
                    <a:cubicBezTo>
                      <a:pt x="12" y="1787"/>
                      <a:pt x="11" y="1788"/>
                      <a:pt x="10" y="1788"/>
                    </a:cubicBezTo>
                    <a:cubicBezTo>
                      <a:pt x="10" y="1789"/>
                      <a:pt x="10" y="1789"/>
                      <a:pt x="10" y="1789"/>
                    </a:cubicBezTo>
                    <a:cubicBezTo>
                      <a:pt x="10" y="1791"/>
                      <a:pt x="11" y="1792"/>
                      <a:pt x="12" y="1794"/>
                    </a:cubicBezTo>
                    <a:cubicBezTo>
                      <a:pt x="12" y="1792"/>
                      <a:pt x="13" y="1789"/>
                      <a:pt x="13" y="1786"/>
                    </a:cubicBezTo>
                    <a:moveTo>
                      <a:pt x="39" y="1453"/>
                    </a:moveTo>
                    <a:cubicBezTo>
                      <a:pt x="39" y="1454"/>
                      <a:pt x="39" y="1454"/>
                      <a:pt x="39" y="1455"/>
                    </a:cubicBezTo>
                    <a:cubicBezTo>
                      <a:pt x="39" y="1454"/>
                      <a:pt x="40" y="1454"/>
                      <a:pt x="40" y="1454"/>
                    </a:cubicBezTo>
                    <a:cubicBezTo>
                      <a:pt x="40" y="1453"/>
                      <a:pt x="40" y="1453"/>
                      <a:pt x="39" y="1453"/>
                    </a:cubicBezTo>
                    <a:moveTo>
                      <a:pt x="46" y="1423"/>
                    </a:moveTo>
                    <a:cubicBezTo>
                      <a:pt x="45" y="1425"/>
                      <a:pt x="44" y="1427"/>
                      <a:pt x="44" y="1429"/>
                    </a:cubicBezTo>
                    <a:cubicBezTo>
                      <a:pt x="43" y="1431"/>
                      <a:pt x="43" y="1433"/>
                      <a:pt x="43" y="1435"/>
                    </a:cubicBezTo>
                    <a:cubicBezTo>
                      <a:pt x="43" y="1436"/>
                      <a:pt x="43" y="1438"/>
                      <a:pt x="43" y="1439"/>
                    </a:cubicBezTo>
                    <a:cubicBezTo>
                      <a:pt x="44" y="1444"/>
                      <a:pt x="45" y="1449"/>
                      <a:pt x="46" y="1454"/>
                    </a:cubicBezTo>
                    <a:cubicBezTo>
                      <a:pt x="46" y="1446"/>
                      <a:pt x="46" y="1436"/>
                      <a:pt x="46" y="1423"/>
                    </a:cubicBezTo>
                    <a:moveTo>
                      <a:pt x="123" y="1394"/>
                    </a:moveTo>
                    <a:cubicBezTo>
                      <a:pt x="123" y="1394"/>
                      <a:pt x="123" y="1394"/>
                      <a:pt x="123" y="1395"/>
                    </a:cubicBezTo>
                    <a:cubicBezTo>
                      <a:pt x="123" y="1395"/>
                      <a:pt x="123" y="1395"/>
                      <a:pt x="124" y="1395"/>
                    </a:cubicBezTo>
                    <a:cubicBezTo>
                      <a:pt x="123" y="1395"/>
                      <a:pt x="123" y="1394"/>
                      <a:pt x="123" y="1394"/>
                    </a:cubicBezTo>
                    <a:moveTo>
                      <a:pt x="108" y="1340"/>
                    </a:moveTo>
                    <a:cubicBezTo>
                      <a:pt x="108" y="1341"/>
                      <a:pt x="108" y="1341"/>
                      <a:pt x="108" y="1341"/>
                    </a:cubicBezTo>
                    <a:cubicBezTo>
                      <a:pt x="108" y="1341"/>
                      <a:pt x="108" y="1341"/>
                      <a:pt x="108" y="1342"/>
                    </a:cubicBezTo>
                    <a:cubicBezTo>
                      <a:pt x="108" y="1341"/>
                      <a:pt x="108" y="1341"/>
                      <a:pt x="108" y="1340"/>
                    </a:cubicBezTo>
                    <a:moveTo>
                      <a:pt x="170" y="1289"/>
                    </a:moveTo>
                    <a:cubicBezTo>
                      <a:pt x="169" y="1290"/>
                      <a:pt x="168" y="1291"/>
                      <a:pt x="167" y="1292"/>
                    </a:cubicBezTo>
                    <a:cubicBezTo>
                      <a:pt x="167" y="1293"/>
                      <a:pt x="167" y="1294"/>
                      <a:pt x="168" y="1294"/>
                    </a:cubicBezTo>
                    <a:cubicBezTo>
                      <a:pt x="168" y="1294"/>
                      <a:pt x="168" y="1294"/>
                      <a:pt x="169" y="1294"/>
                    </a:cubicBezTo>
                    <a:cubicBezTo>
                      <a:pt x="169" y="1292"/>
                      <a:pt x="169" y="1290"/>
                      <a:pt x="170" y="1289"/>
                    </a:cubicBezTo>
                    <a:moveTo>
                      <a:pt x="116" y="1271"/>
                    </a:moveTo>
                    <a:cubicBezTo>
                      <a:pt x="116" y="1271"/>
                      <a:pt x="116" y="1272"/>
                      <a:pt x="116" y="1273"/>
                    </a:cubicBezTo>
                    <a:cubicBezTo>
                      <a:pt x="116" y="1272"/>
                      <a:pt x="117" y="1272"/>
                      <a:pt x="117" y="1272"/>
                    </a:cubicBezTo>
                    <a:cubicBezTo>
                      <a:pt x="117" y="1272"/>
                      <a:pt x="116" y="1271"/>
                      <a:pt x="116" y="1271"/>
                    </a:cubicBezTo>
                    <a:cubicBezTo>
                      <a:pt x="116" y="1271"/>
                      <a:pt x="116" y="1271"/>
                      <a:pt x="116" y="1271"/>
                    </a:cubicBezTo>
                    <a:cubicBezTo>
                      <a:pt x="116" y="1271"/>
                      <a:pt x="116" y="1271"/>
                      <a:pt x="116" y="1271"/>
                    </a:cubicBezTo>
                    <a:cubicBezTo>
                      <a:pt x="116" y="1271"/>
                      <a:pt x="116" y="1271"/>
                      <a:pt x="116" y="1271"/>
                    </a:cubicBezTo>
                    <a:moveTo>
                      <a:pt x="159" y="1227"/>
                    </a:moveTo>
                    <a:cubicBezTo>
                      <a:pt x="159" y="1227"/>
                      <a:pt x="158" y="1228"/>
                      <a:pt x="159" y="1229"/>
                    </a:cubicBezTo>
                    <a:cubicBezTo>
                      <a:pt x="159" y="1229"/>
                      <a:pt x="159" y="1230"/>
                      <a:pt x="159" y="1230"/>
                    </a:cubicBezTo>
                    <a:cubicBezTo>
                      <a:pt x="160" y="1231"/>
                      <a:pt x="161" y="1232"/>
                      <a:pt x="163" y="1232"/>
                    </a:cubicBezTo>
                    <a:cubicBezTo>
                      <a:pt x="163" y="1231"/>
                      <a:pt x="162" y="1230"/>
                      <a:pt x="162" y="1228"/>
                    </a:cubicBezTo>
                    <a:cubicBezTo>
                      <a:pt x="161" y="1228"/>
                      <a:pt x="160" y="1227"/>
                      <a:pt x="159" y="1227"/>
                    </a:cubicBezTo>
                    <a:moveTo>
                      <a:pt x="126" y="1159"/>
                    </a:moveTo>
                    <a:cubicBezTo>
                      <a:pt x="126" y="1160"/>
                      <a:pt x="126" y="1161"/>
                      <a:pt x="126" y="1162"/>
                    </a:cubicBezTo>
                    <a:cubicBezTo>
                      <a:pt x="126" y="1162"/>
                      <a:pt x="126" y="1163"/>
                      <a:pt x="126" y="1163"/>
                    </a:cubicBezTo>
                    <a:cubicBezTo>
                      <a:pt x="127" y="1164"/>
                      <a:pt x="128" y="1164"/>
                      <a:pt x="129" y="1165"/>
                    </a:cubicBezTo>
                    <a:cubicBezTo>
                      <a:pt x="128" y="1164"/>
                      <a:pt x="127" y="1162"/>
                      <a:pt x="126" y="1159"/>
                    </a:cubicBezTo>
                    <a:cubicBezTo>
                      <a:pt x="126" y="1159"/>
                      <a:pt x="126" y="1159"/>
                      <a:pt x="126" y="1159"/>
                    </a:cubicBezTo>
                    <a:cubicBezTo>
                      <a:pt x="126" y="1159"/>
                      <a:pt x="126" y="1159"/>
                      <a:pt x="126" y="1159"/>
                    </a:cubicBezTo>
                    <a:moveTo>
                      <a:pt x="19" y="1121"/>
                    </a:moveTo>
                    <a:cubicBezTo>
                      <a:pt x="18" y="1121"/>
                      <a:pt x="18" y="1122"/>
                      <a:pt x="17" y="1122"/>
                    </a:cubicBezTo>
                    <a:cubicBezTo>
                      <a:pt x="18" y="1122"/>
                      <a:pt x="18" y="1123"/>
                      <a:pt x="19" y="1124"/>
                    </a:cubicBezTo>
                    <a:cubicBezTo>
                      <a:pt x="19" y="1123"/>
                      <a:pt x="19" y="1122"/>
                      <a:pt x="19" y="1121"/>
                    </a:cubicBezTo>
                    <a:moveTo>
                      <a:pt x="111" y="1105"/>
                    </a:moveTo>
                    <a:cubicBezTo>
                      <a:pt x="111" y="1105"/>
                      <a:pt x="111" y="1106"/>
                      <a:pt x="111" y="1106"/>
                    </a:cubicBezTo>
                    <a:cubicBezTo>
                      <a:pt x="111" y="1106"/>
                      <a:pt x="111" y="1106"/>
                      <a:pt x="111" y="1106"/>
                    </a:cubicBezTo>
                    <a:cubicBezTo>
                      <a:pt x="111" y="1106"/>
                      <a:pt x="111" y="1106"/>
                      <a:pt x="111" y="1105"/>
                    </a:cubicBezTo>
                    <a:moveTo>
                      <a:pt x="11" y="1090"/>
                    </a:moveTo>
                    <a:cubicBezTo>
                      <a:pt x="11" y="1090"/>
                      <a:pt x="11" y="1091"/>
                      <a:pt x="10" y="1091"/>
                    </a:cubicBezTo>
                    <a:cubicBezTo>
                      <a:pt x="10" y="1091"/>
                      <a:pt x="9" y="1092"/>
                      <a:pt x="9" y="1093"/>
                    </a:cubicBezTo>
                    <a:cubicBezTo>
                      <a:pt x="9" y="1093"/>
                      <a:pt x="9" y="1093"/>
                      <a:pt x="9" y="1093"/>
                    </a:cubicBezTo>
                    <a:cubicBezTo>
                      <a:pt x="10" y="1094"/>
                      <a:pt x="11" y="1095"/>
                      <a:pt x="12" y="1096"/>
                    </a:cubicBezTo>
                    <a:cubicBezTo>
                      <a:pt x="12" y="1094"/>
                      <a:pt x="11" y="1092"/>
                      <a:pt x="11" y="1090"/>
                    </a:cubicBezTo>
                    <a:moveTo>
                      <a:pt x="21" y="1049"/>
                    </a:moveTo>
                    <a:cubicBezTo>
                      <a:pt x="20" y="1049"/>
                      <a:pt x="19" y="1050"/>
                      <a:pt x="18" y="1050"/>
                    </a:cubicBezTo>
                    <a:cubicBezTo>
                      <a:pt x="18" y="1051"/>
                      <a:pt x="18" y="1053"/>
                      <a:pt x="18" y="1054"/>
                    </a:cubicBezTo>
                    <a:cubicBezTo>
                      <a:pt x="18" y="1055"/>
                      <a:pt x="18" y="1056"/>
                      <a:pt x="19" y="1057"/>
                    </a:cubicBezTo>
                    <a:cubicBezTo>
                      <a:pt x="19" y="1055"/>
                      <a:pt x="20" y="1052"/>
                      <a:pt x="21" y="1049"/>
                    </a:cubicBezTo>
                    <a:moveTo>
                      <a:pt x="137" y="976"/>
                    </a:moveTo>
                    <a:cubicBezTo>
                      <a:pt x="137" y="976"/>
                      <a:pt x="136" y="977"/>
                      <a:pt x="136" y="977"/>
                    </a:cubicBezTo>
                    <a:cubicBezTo>
                      <a:pt x="136" y="978"/>
                      <a:pt x="136" y="978"/>
                      <a:pt x="136" y="978"/>
                    </a:cubicBezTo>
                    <a:cubicBezTo>
                      <a:pt x="137" y="980"/>
                      <a:pt x="139" y="981"/>
                      <a:pt x="141" y="983"/>
                    </a:cubicBezTo>
                    <a:cubicBezTo>
                      <a:pt x="140" y="981"/>
                      <a:pt x="139" y="979"/>
                      <a:pt x="137" y="976"/>
                    </a:cubicBezTo>
                    <a:moveTo>
                      <a:pt x="142" y="914"/>
                    </a:moveTo>
                    <a:cubicBezTo>
                      <a:pt x="141" y="916"/>
                      <a:pt x="139" y="918"/>
                      <a:pt x="137" y="923"/>
                    </a:cubicBezTo>
                    <a:cubicBezTo>
                      <a:pt x="137" y="923"/>
                      <a:pt x="138" y="924"/>
                      <a:pt x="138" y="924"/>
                    </a:cubicBezTo>
                    <a:cubicBezTo>
                      <a:pt x="138" y="924"/>
                      <a:pt x="139" y="924"/>
                      <a:pt x="139" y="924"/>
                    </a:cubicBezTo>
                    <a:cubicBezTo>
                      <a:pt x="140" y="921"/>
                      <a:pt x="141" y="918"/>
                      <a:pt x="142" y="914"/>
                    </a:cubicBezTo>
                    <a:moveTo>
                      <a:pt x="100" y="793"/>
                    </a:moveTo>
                    <a:cubicBezTo>
                      <a:pt x="100" y="793"/>
                      <a:pt x="99" y="793"/>
                      <a:pt x="99" y="794"/>
                    </a:cubicBezTo>
                    <a:cubicBezTo>
                      <a:pt x="100" y="794"/>
                      <a:pt x="100" y="794"/>
                      <a:pt x="100" y="794"/>
                    </a:cubicBezTo>
                    <a:cubicBezTo>
                      <a:pt x="100" y="794"/>
                      <a:pt x="100" y="793"/>
                      <a:pt x="100" y="793"/>
                    </a:cubicBezTo>
                    <a:moveTo>
                      <a:pt x="165" y="724"/>
                    </a:moveTo>
                    <a:cubicBezTo>
                      <a:pt x="164" y="725"/>
                      <a:pt x="164" y="725"/>
                      <a:pt x="164" y="725"/>
                    </a:cubicBezTo>
                    <a:cubicBezTo>
                      <a:pt x="164" y="726"/>
                      <a:pt x="164" y="726"/>
                      <a:pt x="164" y="726"/>
                    </a:cubicBezTo>
                    <a:cubicBezTo>
                      <a:pt x="164" y="726"/>
                      <a:pt x="165" y="727"/>
                      <a:pt x="166" y="727"/>
                    </a:cubicBezTo>
                    <a:cubicBezTo>
                      <a:pt x="166" y="726"/>
                      <a:pt x="165" y="725"/>
                      <a:pt x="165" y="724"/>
                    </a:cubicBezTo>
                    <a:moveTo>
                      <a:pt x="166" y="703"/>
                    </a:moveTo>
                    <a:cubicBezTo>
                      <a:pt x="165" y="703"/>
                      <a:pt x="165" y="704"/>
                      <a:pt x="164" y="705"/>
                    </a:cubicBezTo>
                    <a:cubicBezTo>
                      <a:pt x="165" y="705"/>
                      <a:pt x="165" y="706"/>
                      <a:pt x="165" y="706"/>
                    </a:cubicBezTo>
                    <a:cubicBezTo>
                      <a:pt x="165" y="706"/>
                      <a:pt x="165" y="706"/>
                      <a:pt x="165" y="706"/>
                    </a:cubicBezTo>
                    <a:cubicBezTo>
                      <a:pt x="165" y="705"/>
                      <a:pt x="166" y="704"/>
                      <a:pt x="166" y="703"/>
                    </a:cubicBezTo>
                    <a:moveTo>
                      <a:pt x="17" y="655"/>
                    </a:moveTo>
                    <a:cubicBezTo>
                      <a:pt x="17" y="656"/>
                      <a:pt x="17" y="656"/>
                      <a:pt x="16" y="657"/>
                    </a:cubicBezTo>
                    <a:cubicBezTo>
                      <a:pt x="17" y="657"/>
                      <a:pt x="17" y="658"/>
                      <a:pt x="18" y="659"/>
                    </a:cubicBezTo>
                    <a:cubicBezTo>
                      <a:pt x="17" y="657"/>
                      <a:pt x="17" y="656"/>
                      <a:pt x="17" y="655"/>
                    </a:cubicBezTo>
                    <a:moveTo>
                      <a:pt x="148" y="651"/>
                    </a:moveTo>
                    <a:cubicBezTo>
                      <a:pt x="148" y="651"/>
                      <a:pt x="148" y="652"/>
                      <a:pt x="148" y="652"/>
                    </a:cubicBezTo>
                    <a:cubicBezTo>
                      <a:pt x="148" y="652"/>
                      <a:pt x="148" y="652"/>
                      <a:pt x="148" y="652"/>
                    </a:cubicBezTo>
                    <a:cubicBezTo>
                      <a:pt x="148" y="652"/>
                      <a:pt x="148" y="652"/>
                      <a:pt x="149" y="652"/>
                    </a:cubicBezTo>
                    <a:cubicBezTo>
                      <a:pt x="149" y="652"/>
                      <a:pt x="148" y="651"/>
                      <a:pt x="148" y="651"/>
                    </a:cubicBezTo>
                    <a:moveTo>
                      <a:pt x="32" y="625"/>
                    </a:moveTo>
                    <a:cubicBezTo>
                      <a:pt x="32" y="625"/>
                      <a:pt x="31" y="626"/>
                      <a:pt x="30" y="626"/>
                    </a:cubicBezTo>
                    <a:cubicBezTo>
                      <a:pt x="31" y="627"/>
                      <a:pt x="32" y="628"/>
                      <a:pt x="34" y="628"/>
                    </a:cubicBezTo>
                    <a:cubicBezTo>
                      <a:pt x="34" y="628"/>
                      <a:pt x="35" y="628"/>
                      <a:pt x="35" y="628"/>
                    </a:cubicBezTo>
                    <a:cubicBezTo>
                      <a:pt x="34" y="627"/>
                      <a:pt x="33" y="626"/>
                      <a:pt x="32" y="625"/>
                    </a:cubicBezTo>
                    <a:moveTo>
                      <a:pt x="78" y="379"/>
                    </a:moveTo>
                    <a:cubicBezTo>
                      <a:pt x="77" y="380"/>
                      <a:pt x="76" y="382"/>
                      <a:pt x="74" y="385"/>
                    </a:cubicBezTo>
                    <a:cubicBezTo>
                      <a:pt x="75" y="386"/>
                      <a:pt x="75" y="386"/>
                      <a:pt x="75" y="386"/>
                    </a:cubicBezTo>
                    <a:cubicBezTo>
                      <a:pt x="75" y="386"/>
                      <a:pt x="75" y="386"/>
                      <a:pt x="75" y="386"/>
                    </a:cubicBezTo>
                    <a:cubicBezTo>
                      <a:pt x="76" y="386"/>
                      <a:pt x="76" y="386"/>
                      <a:pt x="77" y="386"/>
                    </a:cubicBezTo>
                    <a:cubicBezTo>
                      <a:pt x="77" y="384"/>
                      <a:pt x="77" y="381"/>
                      <a:pt x="78" y="379"/>
                    </a:cubicBezTo>
                    <a:moveTo>
                      <a:pt x="27" y="377"/>
                    </a:moveTo>
                    <a:cubicBezTo>
                      <a:pt x="26" y="380"/>
                      <a:pt x="24" y="381"/>
                      <a:pt x="23" y="383"/>
                    </a:cubicBezTo>
                    <a:cubicBezTo>
                      <a:pt x="23" y="383"/>
                      <a:pt x="23" y="383"/>
                      <a:pt x="23" y="383"/>
                    </a:cubicBezTo>
                    <a:cubicBezTo>
                      <a:pt x="24" y="384"/>
                      <a:pt x="24" y="385"/>
                      <a:pt x="25" y="386"/>
                    </a:cubicBezTo>
                    <a:cubicBezTo>
                      <a:pt x="25" y="386"/>
                      <a:pt x="25" y="386"/>
                      <a:pt x="25" y="386"/>
                    </a:cubicBezTo>
                    <a:cubicBezTo>
                      <a:pt x="26" y="383"/>
                      <a:pt x="26" y="381"/>
                      <a:pt x="27" y="377"/>
                    </a:cubicBezTo>
                    <a:moveTo>
                      <a:pt x="42" y="176"/>
                    </a:moveTo>
                    <a:cubicBezTo>
                      <a:pt x="42" y="176"/>
                      <a:pt x="42" y="177"/>
                      <a:pt x="42" y="177"/>
                    </a:cubicBezTo>
                    <a:cubicBezTo>
                      <a:pt x="42" y="178"/>
                      <a:pt x="42" y="178"/>
                      <a:pt x="42" y="179"/>
                    </a:cubicBezTo>
                    <a:cubicBezTo>
                      <a:pt x="42" y="178"/>
                      <a:pt x="42" y="177"/>
                      <a:pt x="42" y="176"/>
                    </a:cubicBezTo>
                    <a:moveTo>
                      <a:pt x="145" y="169"/>
                    </a:moveTo>
                    <a:cubicBezTo>
                      <a:pt x="145" y="170"/>
                      <a:pt x="145" y="170"/>
                      <a:pt x="145" y="170"/>
                    </a:cubicBezTo>
                    <a:cubicBezTo>
                      <a:pt x="145" y="170"/>
                      <a:pt x="146" y="171"/>
                      <a:pt x="146" y="171"/>
                    </a:cubicBezTo>
                    <a:cubicBezTo>
                      <a:pt x="146" y="170"/>
                      <a:pt x="146" y="170"/>
                      <a:pt x="145" y="169"/>
                    </a:cubicBezTo>
                    <a:moveTo>
                      <a:pt x="144" y="146"/>
                    </a:moveTo>
                    <a:cubicBezTo>
                      <a:pt x="144" y="147"/>
                      <a:pt x="144" y="148"/>
                      <a:pt x="143" y="149"/>
                    </a:cubicBezTo>
                    <a:cubicBezTo>
                      <a:pt x="143" y="149"/>
                      <a:pt x="144" y="150"/>
                      <a:pt x="144" y="150"/>
                    </a:cubicBezTo>
                    <a:cubicBezTo>
                      <a:pt x="144" y="149"/>
                      <a:pt x="144" y="147"/>
                      <a:pt x="144" y="146"/>
                    </a:cubicBezTo>
                    <a:moveTo>
                      <a:pt x="20" y="125"/>
                    </a:moveTo>
                    <a:cubicBezTo>
                      <a:pt x="18" y="126"/>
                      <a:pt x="17" y="128"/>
                      <a:pt x="17" y="129"/>
                    </a:cubicBezTo>
                    <a:cubicBezTo>
                      <a:pt x="16" y="131"/>
                      <a:pt x="16" y="132"/>
                      <a:pt x="16" y="134"/>
                    </a:cubicBezTo>
                    <a:cubicBezTo>
                      <a:pt x="17" y="134"/>
                      <a:pt x="17" y="134"/>
                      <a:pt x="17" y="134"/>
                    </a:cubicBezTo>
                    <a:cubicBezTo>
                      <a:pt x="18" y="131"/>
                      <a:pt x="19" y="128"/>
                      <a:pt x="20" y="125"/>
                    </a:cubicBezTo>
                    <a:moveTo>
                      <a:pt x="52" y="58"/>
                    </a:moveTo>
                    <a:cubicBezTo>
                      <a:pt x="51" y="61"/>
                      <a:pt x="51" y="62"/>
                      <a:pt x="50" y="63"/>
                    </a:cubicBezTo>
                    <a:cubicBezTo>
                      <a:pt x="50" y="64"/>
                      <a:pt x="51" y="64"/>
                      <a:pt x="51" y="65"/>
                    </a:cubicBezTo>
                    <a:cubicBezTo>
                      <a:pt x="51" y="63"/>
                      <a:pt x="52" y="61"/>
                      <a:pt x="52" y="58"/>
                    </a:cubicBezTo>
                    <a:moveTo>
                      <a:pt x="45" y="40"/>
                    </a:moveTo>
                    <a:cubicBezTo>
                      <a:pt x="45" y="43"/>
                      <a:pt x="44" y="44"/>
                      <a:pt x="43" y="46"/>
                    </a:cubicBezTo>
                    <a:cubicBezTo>
                      <a:pt x="43" y="46"/>
                      <a:pt x="44" y="47"/>
                      <a:pt x="44" y="47"/>
                    </a:cubicBezTo>
                    <a:cubicBezTo>
                      <a:pt x="44" y="45"/>
                      <a:pt x="45" y="43"/>
                      <a:pt x="45" y="40"/>
                    </a:cubicBezTo>
                    <a:moveTo>
                      <a:pt x="119" y="30"/>
                    </a:moveTo>
                    <a:cubicBezTo>
                      <a:pt x="119" y="31"/>
                      <a:pt x="119" y="31"/>
                      <a:pt x="118" y="32"/>
                    </a:cubicBezTo>
                    <a:cubicBezTo>
                      <a:pt x="118" y="32"/>
                      <a:pt x="119" y="33"/>
                      <a:pt x="119" y="34"/>
                    </a:cubicBezTo>
                    <a:cubicBezTo>
                      <a:pt x="119" y="34"/>
                      <a:pt x="119" y="34"/>
                      <a:pt x="119" y="34"/>
                    </a:cubicBezTo>
                    <a:cubicBezTo>
                      <a:pt x="119" y="33"/>
                      <a:pt x="119" y="31"/>
                      <a:pt x="119" y="30"/>
                    </a:cubicBezTo>
                    <a:moveTo>
                      <a:pt x="70" y="1"/>
                    </a:moveTo>
                    <a:cubicBezTo>
                      <a:pt x="70" y="1"/>
                      <a:pt x="70" y="1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moveTo>
                      <a:pt x="113" y="0"/>
                    </a:moveTo>
                    <a:cubicBezTo>
                      <a:pt x="113" y="0"/>
                      <a:pt x="112" y="1"/>
                      <a:pt x="112" y="2"/>
                    </a:cubicBezTo>
                    <a:cubicBezTo>
                      <a:pt x="113" y="3"/>
                      <a:pt x="114" y="3"/>
                      <a:pt x="115" y="4"/>
                    </a:cubicBezTo>
                    <a:cubicBezTo>
                      <a:pt x="115" y="3"/>
                      <a:pt x="114" y="2"/>
                      <a:pt x="114" y="1"/>
                    </a:cubicBezTo>
                    <a:cubicBezTo>
                      <a:pt x="114" y="1"/>
                      <a:pt x="113" y="1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moveTo>
                      <a:pt x="7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1"/>
                      <a:pt x="70" y="1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2" name="Freeform 3709">
                <a:extLst>
                  <a:ext uri="{FF2B5EF4-FFF2-40B4-BE49-F238E27FC236}">
                    <a16:creationId xmlns:a16="http://schemas.microsoft.com/office/drawing/2014/main" id="{85B47B42-9B35-4F58-AEF4-40CE3C3179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25" y="3275"/>
                <a:ext cx="93" cy="307"/>
              </a:xfrm>
              <a:custGeom>
                <a:avLst/>
                <a:gdLst>
                  <a:gd name="T0" fmla="*/ 12 w 109"/>
                  <a:gd name="T1" fmla="*/ 50 h 361"/>
                  <a:gd name="T2" fmla="*/ 23 w 109"/>
                  <a:gd name="T3" fmla="*/ 33 h 361"/>
                  <a:gd name="T4" fmla="*/ 94 w 109"/>
                  <a:gd name="T5" fmla="*/ 313 h 361"/>
                  <a:gd name="T6" fmla="*/ 41 w 109"/>
                  <a:gd name="T7" fmla="*/ 309 h 361"/>
                  <a:gd name="T8" fmla="*/ 102 w 109"/>
                  <a:gd name="T9" fmla="*/ 300 h 361"/>
                  <a:gd name="T10" fmla="*/ 63 w 109"/>
                  <a:gd name="T11" fmla="*/ 290 h 361"/>
                  <a:gd name="T12" fmla="*/ 91 w 109"/>
                  <a:gd name="T13" fmla="*/ 272 h 361"/>
                  <a:gd name="T14" fmla="*/ 59 w 109"/>
                  <a:gd name="T15" fmla="*/ 272 h 361"/>
                  <a:gd name="T16" fmla="*/ 74 w 109"/>
                  <a:gd name="T17" fmla="*/ 277 h 361"/>
                  <a:gd name="T18" fmla="*/ 56 w 109"/>
                  <a:gd name="T19" fmla="*/ 210 h 361"/>
                  <a:gd name="T20" fmla="*/ 64 w 109"/>
                  <a:gd name="T21" fmla="*/ 193 h 361"/>
                  <a:gd name="T22" fmla="*/ 78 w 109"/>
                  <a:gd name="T23" fmla="*/ 174 h 361"/>
                  <a:gd name="T24" fmla="*/ 60 w 109"/>
                  <a:gd name="T25" fmla="*/ 175 h 361"/>
                  <a:gd name="T26" fmla="*/ 65 w 109"/>
                  <a:gd name="T27" fmla="*/ 158 h 361"/>
                  <a:gd name="T28" fmla="*/ 25 w 109"/>
                  <a:gd name="T29" fmla="*/ 156 h 361"/>
                  <a:gd name="T30" fmla="*/ 80 w 109"/>
                  <a:gd name="T31" fmla="*/ 146 h 361"/>
                  <a:gd name="T32" fmla="*/ 77 w 109"/>
                  <a:gd name="T33" fmla="*/ 132 h 361"/>
                  <a:gd name="T34" fmla="*/ 39 w 109"/>
                  <a:gd name="T35" fmla="*/ 142 h 361"/>
                  <a:gd name="T36" fmla="*/ 84 w 109"/>
                  <a:gd name="T37" fmla="*/ 119 h 361"/>
                  <a:gd name="T38" fmla="*/ 29 w 109"/>
                  <a:gd name="T39" fmla="*/ 119 h 361"/>
                  <a:gd name="T40" fmla="*/ 81 w 109"/>
                  <a:gd name="T41" fmla="*/ 115 h 361"/>
                  <a:gd name="T42" fmla="*/ 46 w 109"/>
                  <a:gd name="T43" fmla="*/ 131 h 361"/>
                  <a:gd name="T44" fmla="*/ 29 w 109"/>
                  <a:gd name="T45" fmla="*/ 98 h 361"/>
                  <a:gd name="T46" fmla="*/ 24 w 109"/>
                  <a:gd name="T47" fmla="*/ 71 h 361"/>
                  <a:gd name="T48" fmla="*/ 40 w 109"/>
                  <a:gd name="T49" fmla="*/ 65 h 361"/>
                  <a:gd name="T50" fmla="*/ 30 w 109"/>
                  <a:gd name="T51" fmla="*/ 48 h 361"/>
                  <a:gd name="T52" fmla="*/ 38 w 109"/>
                  <a:gd name="T53" fmla="*/ 42 h 361"/>
                  <a:gd name="T54" fmla="*/ 29 w 109"/>
                  <a:gd name="T55" fmla="*/ 0 h 361"/>
                  <a:gd name="T56" fmla="*/ 23 w 109"/>
                  <a:gd name="T57" fmla="*/ 42 h 361"/>
                  <a:gd name="T58" fmla="*/ 5 w 109"/>
                  <a:gd name="T59" fmla="*/ 46 h 361"/>
                  <a:gd name="T60" fmla="*/ 12 w 109"/>
                  <a:gd name="T61" fmla="*/ 50 h 361"/>
                  <a:gd name="T62" fmla="*/ 13 w 109"/>
                  <a:gd name="T63" fmla="*/ 53 h 361"/>
                  <a:gd name="T64" fmla="*/ 2 w 109"/>
                  <a:gd name="T65" fmla="*/ 115 h 361"/>
                  <a:gd name="T66" fmla="*/ 15 w 109"/>
                  <a:gd name="T67" fmla="*/ 119 h 361"/>
                  <a:gd name="T68" fmla="*/ 37 w 109"/>
                  <a:gd name="T69" fmla="*/ 167 h 361"/>
                  <a:gd name="T70" fmla="*/ 56 w 109"/>
                  <a:gd name="T71" fmla="*/ 221 h 361"/>
                  <a:gd name="T72" fmla="*/ 66 w 109"/>
                  <a:gd name="T73" fmla="*/ 266 h 361"/>
                  <a:gd name="T74" fmla="*/ 65 w 109"/>
                  <a:gd name="T75" fmla="*/ 233 h 361"/>
                  <a:gd name="T76" fmla="*/ 49 w 109"/>
                  <a:gd name="T77" fmla="*/ 249 h 361"/>
                  <a:gd name="T78" fmla="*/ 47 w 109"/>
                  <a:gd name="T79" fmla="*/ 293 h 361"/>
                  <a:gd name="T80" fmla="*/ 33 w 109"/>
                  <a:gd name="T81" fmla="*/ 333 h 361"/>
                  <a:gd name="T82" fmla="*/ 48 w 109"/>
                  <a:gd name="T83" fmla="*/ 318 h 361"/>
                  <a:gd name="T84" fmla="*/ 58 w 109"/>
                  <a:gd name="T85" fmla="*/ 314 h 361"/>
                  <a:gd name="T86" fmla="*/ 61 w 109"/>
                  <a:gd name="T87" fmla="*/ 312 h 361"/>
                  <a:gd name="T88" fmla="*/ 82 w 109"/>
                  <a:gd name="T89" fmla="*/ 333 h 361"/>
                  <a:gd name="T90" fmla="*/ 73 w 109"/>
                  <a:gd name="T91" fmla="*/ 337 h 361"/>
                  <a:gd name="T92" fmla="*/ 78 w 109"/>
                  <a:gd name="T93" fmla="*/ 361 h 361"/>
                  <a:gd name="T94" fmla="*/ 97 w 109"/>
                  <a:gd name="T95" fmla="*/ 361 h 361"/>
                  <a:gd name="T96" fmla="*/ 101 w 109"/>
                  <a:gd name="T97" fmla="*/ 316 h 361"/>
                  <a:gd name="T98" fmla="*/ 105 w 109"/>
                  <a:gd name="T99" fmla="*/ 275 h 361"/>
                  <a:gd name="T100" fmla="*/ 94 w 109"/>
                  <a:gd name="T101" fmla="*/ 222 h 361"/>
                  <a:gd name="T102" fmla="*/ 71 w 109"/>
                  <a:gd name="T103" fmla="*/ 202 h 361"/>
                  <a:gd name="T104" fmla="*/ 92 w 109"/>
                  <a:gd name="T105" fmla="*/ 144 h 361"/>
                  <a:gd name="T106" fmla="*/ 104 w 109"/>
                  <a:gd name="T107" fmla="*/ 119 h 361"/>
                  <a:gd name="T108" fmla="*/ 91 w 109"/>
                  <a:gd name="T109" fmla="*/ 98 h 361"/>
                  <a:gd name="T110" fmla="*/ 76 w 109"/>
                  <a:gd name="T111" fmla="*/ 81 h 361"/>
                  <a:gd name="T112" fmla="*/ 60 w 109"/>
                  <a:gd name="T113" fmla="*/ 132 h 361"/>
                  <a:gd name="T114" fmla="*/ 48 w 109"/>
                  <a:gd name="T115" fmla="*/ 98 h 361"/>
                  <a:gd name="T116" fmla="*/ 39 w 109"/>
                  <a:gd name="T117" fmla="*/ 1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9" h="361">
                    <a:moveTo>
                      <a:pt x="47" y="288"/>
                    </a:moveTo>
                    <a:cubicBezTo>
                      <a:pt x="47" y="288"/>
                      <a:pt x="46" y="288"/>
                      <a:pt x="46" y="288"/>
                    </a:cubicBezTo>
                    <a:cubicBezTo>
                      <a:pt x="47" y="289"/>
                      <a:pt x="48" y="289"/>
                      <a:pt x="49" y="290"/>
                    </a:cubicBezTo>
                    <a:cubicBezTo>
                      <a:pt x="49" y="289"/>
                      <a:pt x="48" y="289"/>
                      <a:pt x="48" y="288"/>
                    </a:cubicBezTo>
                    <a:cubicBezTo>
                      <a:pt x="48" y="288"/>
                      <a:pt x="48" y="288"/>
                      <a:pt x="48" y="288"/>
                    </a:cubicBezTo>
                    <a:cubicBezTo>
                      <a:pt x="47" y="288"/>
                      <a:pt x="47" y="288"/>
                      <a:pt x="47" y="288"/>
                    </a:cubicBezTo>
                    <a:moveTo>
                      <a:pt x="12" y="50"/>
                    </a:moveTo>
                    <a:cubicBezTo>
                      <a:pt x="12" y="51"/>
                      <a:pt x="12" y="51"/>
                      <a:pt x="12" y="51"/>
                    </a:cubicBezTo>
                    <a:cubicBezTo>
                      <a:pt x="12" y="51"/>
                      <a:pt x="12" y="52"/>
                      <a:pt x="12" y="52"/>
                    </a:cubicBezTo>
                    <a:cubicBezTo>
                      <a:pt x="12" y="51"/>
                      <a:pt x="12" y="51"/>
                      <a:pt x="12" y="50"/>
                    </a:cubicBezTo>
                    <a:moveTo>
                      <a:pt x="21" y="31"/>
                    </a:moveTo>
                    <a:cubicBezTo>
                      <a:pt x="21" y="31"/>
                      <a:pt x="21" y="32"/>
                      <a:pt x="20" y="32"/>
                    </a:cubicBezTo>
                    <a:cubicBezTo>
                      <a:pt x="21" y="33"/>
                      <a:pt x="22" y="33"/>
                      <a:pt x="23" y="34"/>
                    </a:cubicBezTo>
                    <a:cubicBezTo>
                      <a:pt x="23" y="34"/>
                      <a:pt x="23" y="33"/>
                      <a:pt x="23" y="33"/>
                    </a:cubicBezTo>
                    <a:cubicBezTo>
                      <a:pt x="23" y="32"/>
                      <a:pt x="22" y="32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moveTo>
                      <a:pt x="92" y="315"/>
                    </a:moveTo>
                    <a:cubicBezTo>
                      <a:pt x="92" y="315"/>
                      <a:pt x="92" y="314"/>
                      <a:pt x="91" y="313"/>
                    </a:cubicBezTo>
                    <a:cubicBezTo>
                      <a:pt x="92" y="313"/>
                      <a:pt x="92" y="312"/>
                      <a:pt x="93" y="312"/>
                    </a:cubicBezTo>
                    <a:cubicBezTo>
                      <a:pt x="93" y="312"/>
                      <a:pt x="93" y="312"/>
                      <a:pt x="93" y="312"/>
                    </a:cubicBezTo>
                    <a:cubicBezTo>
                      <a:pt x="93" y="312"/>
                      <a:pt x="94" y="313"/>
                      <a:pt x="94" y="313"/>
                    </a:cubicBezTo>
                    <a:cubicBezTo>
                      <a:pt x="93" y="314"/>
                      <a:pt x="93" y="315"/>
                      <a:pt x="92" y="315"/>
                    </a:cubicBezTo>
                    <a:cubicBezTo>
                      <a:pt x="92" y="315"/>
                      <a:pt x="92" y="315"/>
                      <a:pt x="92" y="315"/>
                    </a:cubicBezTo>
                    <a:moveTo>
                      <a:pt x="37" y="312"/>
                    </a:moveTo>
                    <a:cubicBezTo>
                      <a:pt x="37" y="311"/>
                      <a:pt x="37" y="309"/>
                      <a:pt x="36" y="307"/>
                    </a:cubicBezTo>
                    <a:cubicBezTo>
                      <a:pt x="37" y="306"/>
                      <a:pt x="38" y="305"/>
                      <a:pt x="39" y="305"/>
                    </a:cubicBezTo>
                    <a:cubicBezTo>
                      <a:pt x="39" y="305"/>
                      <a:pt x="39" y="305"/>
                      <a:pt x="39" y="305"/>
                    </a:cubicBezTo>
                    <a:cubicBezTo>
                      <a:pt x="40" y="306"/>
                      <a:pt x="41" y="307"/>
                      <a:pt x="41" y="309"/>
                    </a:cubicBezTo>
                    <a:cubicBezTo>
                      <a:pt x="41" y="309"/>
                      <a:pt x="40" y="310"/>
                      <a:pt x="37" y="312"/>
                    </a:cubicBezTo>
                    <a:moveTo>
                      <a:pt x="102" y="300"/>
                    </a:moveTo>
                    <a:cubicBezTo>
                      <a:pt x="101" y="300"/>
                      <a:pt x="101" y="300"/>
                      <a:pt x="100" y="300"/>
                    </a:cubicBezTo>
                    <a:cubicBezTo>
                      <a:pt x="99" y="299"/>
                      <a:pt x="98" y="297"/>
                      <a:pt x="96" y="295"/>
                    </a:cubicBezTo>
                    <a:cubicBezTo>
                      <a:pt x="97" y="293"/>
                      <a:pt x="99" y="290"/>
                      <a:pt x="100" y="286"/>
                    </a:cubicBezTo>
                    <a:cubicBezTo>
                      <a:pt x="102" y="289"/>
                      <a:pt x="103" y="291"/>
                      <a:pt x="104" y="294"/>
                    </a:cubicBezTo>
                    <a:cubicBezTo>
                      <a:pt x="104" y="298"/>
                      <a:pt x="103" y="300"/>
                      <a:pt x="102" y="300"/>
                    </a:cubicBezTo>
                    <a:moveTo>
                      <a:pt x="83" y="299"/>
                    </a:moveTo>
                    <a:cubicBezTo>
                      <a:pt x="82" y="296"/>
                      <a:pt x="80" y="294"/>
                      <a:pt x="80" y="291"/>
                    </a:cubicBezTo>
                    <a:cubicBezTo>
                      <a:pt x="79" y="289"/>
                      <a:pt x="82" y="286"/>
                      <a:pt x="83" y="284"/>
                    </a:cubicBezTo>
                    <a:cubicBezTo>
                      <a:pt x="84" y="286"/>
                      <a:pt x="85" y="288"/>
                      <a:pt x="86" y="291"/>
                    </a:cubicBezTo>
                    <a:cubicBezTo>
                      <a:pt x="85" y="294"/>
                      <a:pt x="84" y="296"/>
                      <a:pt x="83" y="299"/>
                    </a:cubicBezTo>
                    <a:moveTo>
                      <a:pt x="65" y="299"/>
                    </a:moveTo>
                    <a:cubicBezTo>
                      <a:pt x="65" y="296"/>
                      <a:pt x="64" y="293"/>
                      <a:pt x="63" y="290"/>
                    </a:cubicBezTo>
                    <a:cubicBezTo>
                      <a:pt x="64" y="287"/>
                      <a:pt x="65" y="285"/>
                      <a:pt x="65" y="283"/>
                    </a:cubicBezTo>
                    <a:cubicBezTo>
                      <a:pt x="67" y="286"/>
                      <a:pt x="69" y="289"/>
                      <a:pt x="69" y="292"/>
                    </a:cubicBezTo>
                    <a:cubicBezTo>
                      <a:pt x="69" y="294"/>
                      <a:pt x="67" y="297"/>
                      <a:pt x="65" y="299"/>
                    </a:cubicBezTo>
                    <a:moveTo>
                      <a:pt x="92" y="276"/>
                    </a:moveTo>
                    <a:cubicBezTo>
                      <a:pt x="92" y="276"/>
                      <a:pt x="92" y="276"/>
                      <a:pt x="92" y="276"/>
                    </a:cubicBezTo>
                    <a:cubicBezTo>
                      <a:pt x="92" y="276"/>
                      <a:pt x="91" y="275"/>
                      <a:pt x="90" y="274"/>
                    </a:cubicBezTo>
                    <a:cubicBezTo>
                      <a:pt x="91" y="274"/>
                      <a:pt x="91" y="273"/>
                      <a:pt x="91" y="272"/>
                    </a:cubicBezTo>
                    <a:cubicBezTo>
                      <a:pt x="92" y="273"/>
                      <a:pt x="93" y="274"/>
                      <a:pt x="93" y="274"/>
                    </a:cubicBezTo>
                    <a:cubicBezTo>
                      <a:pt x="93" y="275"/>
                      <a:pt x="93" y="276"/>
                      <a:pt x="92" y="276"/>
                    </a:cubicBezTo>
                    <a:moveTo>
                      <a:pt x="56" y="277"/>
                    </a:moveTo>
                    <a:cubicBezTo>
                      <a:pt x="56" y="277"/>
                      <a:pt x="56" y="277"/>
                      <a:pt x="56" y="277"/>
                    </a:cubicBezTo>
                    <a:cubicBezTo>
                      <a:pt x="55" y="277"/>
                      <a:pt x="55" y="275"/>
                      <a:pt x="55" y="273"/>
                    </a:cubicBezTo>
                    <a:cubicBezTo>
                      <a:pt x="56" y="273"/>
                      <a:pt x="57" y="272"/>
                      <a:pt x="59" y="272"/>
                    </a:cubicBezTo>
                    <a:cubicBezTo>
                      <a:pt x="59" y="272"/>
                      <a:pt x="59" y="272"/>
                      <a:pt x="59" y="272"/>
                    </a:cubicBezTo>
                    <a:cubicBezTo>
                      <a:pt x="59" y="272"/>
                      <a:pt x="60" y="274"/>
                      <a:pt x="60" y="276"/>
                    </a:cubicBezTo>
                    <a:cubicBezTo>
                      <a:pt x="59" y="276"/>
                      <a:pt x="58" y="277"/>
                      <a:pt x="56" y="277"/>
                    </a:cubicBezTo>
                    <a:moveTo>
                      <a:pt x="74" y="277"/>
                    </a:moveTo>
                    <a:cubicBezTo>
                      <a:pt x="73" y="277"/>
                      <a:pt x="72" y="275"/>
                      <a:pt x="70" y="273"/>
                    </a:cubicBezTo>
                    <a:cubicBezTo>
                      <a:pt x="74" y="265"/>
                      <a:pt x="74" y="265"/>
                      <a:pt x="74" y="265"/>
                    </a:cubicBezTo>
                    <a:cubicBezTo>
                      <a:pt x="76" y="269"/>
                      <a:pt x="77" y="271"/>
                      <a:pt x="78" y="274"/>
                    </a:cubicBezTo>
                    <a:cubicBezTo>
                      <a:pt x="77" y="275"/>
                      <a:pt x="76" y="277"/>
                      <a:pt x="74" y="277"/>
                    </a:cubicBezTo>
                    <a:moveTo>
                      <a:pt x="83" y="259"/>
                    </a:moveTo>
                    <a:cubicBezTo>
                      <a:pt x="83" y="258"/>
                      <a:pt x="82" y="256"/>
                      <a:pt x="82" y="255"/>
                    </a:cubicBezTo>
                    <a:cubicBezTo>
                      <a:pt x="81" y="253"/>
                      <a:pt x="82" y="252"/>
                      <a:pt x="82" y="250"/>
                    </a:cubicBezTo>
                    <a:cubicBezTo>
                      <a:pt x="83" y="251"/>
                      <a:pt x="85" y="252"/>
                      <a:pt x="85" y="252"/>
                    </a:cubicBezTo>
                    <a:cubicBezTo>
                      <a:pt x="84" y="256"/>
                      <a:pt x="84" y="258"/>
                      <a:pt x="83" y="259"/>
                    </a:cubicBezTo>
                    <a:moveTo>
                      <a:pt x="57" y="210"/>
                    </a:moveTo>
                    <a:cubicBezTo>
                      <a:pt x="56" y="210"/>
                      <a:pt x="56" y="210"/>
                      <a:pt x="56" y="210"/>
                    </a:cubicBezTo>
                    <a:cubicBezTo>
                      <a:pt x="55" y="208"/>
                      <a:pt x="55" y="204"/>
                      <a:pt x="54" y="202"/>
                    </a:cubicBezTo>
                    <a:cubicBezTo>
                      <a:pt x="54" y="201"/>
                      <a:pt x="55" y="200"/>
                      <a:pt x="56" y="200"/>
                    </a:cubicBezTo>
                    <a:cubicBezTo>
                      <a:pt x="57" y="202"/>
                      <a:pt x="58" y="205"/>
                      <a:pt x="60" y="207"/>
                    </a:cubicBezTo>
                    <a:cubicBezTo>
                      <a:pt x="59" y="208"/>
                      <a:pt x="57" y="210"/>
                      <a:pt x="57" y="210"/>
                    </a:cubicBezTo>
                    <a:moveTo>
                      <a:pt x="64" y="199"/>
                    </a:moveTo>
                    <a:cubicBezTo>
                      <a:pt x="64" y="198"/>
                      <a:pt x="63" y="197"/>
                      <a:pt x="63" y="197"/>
                    </a:cubicBezTo>
                    <a:cubicBezTo>
                      <a:pt x="64" y="196"/>
                      <a:pt x="64" y="194"/>
                      <a:pt x="64" y="193"/>
                    </a:cubicBezTo>
                    <a:cubicBezTo>
                      <a:pt x="65" y="194"/>
                      <a:pt x="65" y="194"/>
                      <a:pt x="65" y="195"/>
                    </a:cubicBezTo>
                    <a:cubicBezTo>
                      <a:pt x="65" y="196"/>
                      <a:pt x="65" y="197"/>
                      <a:pt x="64" y="199"/>
                    </a:cubicBezTo>
                    <a:moveTo>
                      <a:pt x="74" y="181"/>
                    </a:moveTo>
                    <a:cubicBezTo>
                      <a:pt x="73" y="180"/>
                      <a:pt x="72" y="179"/>
                      <a:pt x="72" y="179"/>
                    </a:cubicBezTo>
                    <a:cubicBezTo>
                      <a:pt x="72" y="176"/>
                      <a:pt x="73" y="173"/>
                      <a:pt x="74" y="171"/>
                    </a:cubicBezTo>
                    <a:cubicBezTo>
                      <a:pt x="74" y="171"/>
                      <a:pt x="74" y="171"/>
                      <a:pt x="74" y="171"/>
                    </a:cubicBezTo>
                    <a:cubicBezTo>
                      <a:pt x="75" y="171"/>
                      <a:pt x="76" y="173"/>
                      <a:pt x="78" y="174"/>
                    </a:cubicBezTo>
                    <a:cubicBezTo>
                      <a:pt x="76" y="176"/>
                      <a:pt x="75" y="179"/>
                      <a:pt x="74" y="181"/>
                    </a:cubicBezTo>
                    <a:moveTo>
                      <a:pt x="56" y="176"/>
                    </a:moveTo>
                    <a:cubicBezTo>
                      <a:pt x="56" y="176"/>
                      <a:pt x="56" y="176"/>
                      <a:pt x="55" y="176"/>
                    </a:cubicBezTo>
                    <a:cubicBezTo>
                      <a:pt x="55" y="176"/>
                      <a:pt x="55" y="174"/>
                      <a:pt x="54" y="173"/>
                    </a:cubicBezTo>
                    <a:cubicBezTo>
                      <a:pt x="56" y="172"/>
                      <a:pt x="57" y="171"/>
                      <a:pt x="58" y="171"/>
                    </a:cubicBezTo>
                    <a:cubicBezTo>
                      <a:pt x="58" y="171"/>
                      <a:pt x="58" y="171"/>
                      <a:pt x="58" y="171"/>
                    </a:cubicBezTo>
                    <a:cubicBezTo>
                      <a:pt x="58" y="171"/>
                      <a:pt x="59" y="173"/>
                      <a:pt x="60" y="175"/>
                    </a:cubicBezTo>
                    <a:cubicBezTo>
                      <a:pt x="58" y="176"/>
                      <a:pt x="57" y="176"/>
                      <a:pt x="56" y="176"/>
                    </a:cubicBezTo>
                    <a:moveTo>
                      <a:pt x="65" y="158"/>
                    </a:moveTo>
                    <a:cubicBezTo>
                      <a:pt x="65" y="158"/>
                      <a:pt x="65" y="158"/>
                      <a:pt x="65" y="158"/>
                    </a:cubicBezTo>
                    <a:cubicBezTo>
                      <a:pt x="64" y="158"/>
                      <a:pt x="63" y="157"/>
                      <a:pt x="63" y="157"/>
                    </a:cubicBezTo>
                    <a:cubicBezTo>
                      <a:pt x="63" y="156"/>
                      <a:pt x="63" y="155"/>
                      <a:pt x="64" y="155"/>
                    </a:cubicBezTo>
                    <a:cubicBezTo>
                      <a:pt x="64" y="155"/>
                      <a:pt x="65" y="156"/>
                      <a:pt x="66" y="157"/>
                    </a:cubicBezTo>
                    <a:cubicBezTo>
                      <a:pt x="65" y="157"/>
                      <a:pt x="65" y="158"/>
                      <a:pt x="65" y="158"/>
                    </a:cubicBezTo>
                    <a:moveTo>
                      <a:pt x="46" y="159"/>
                    </a:moveTo>
                    <a:cubicBezTo>
                      <a:pt x="46" y="159"/>
                      <a:pt x="45" y="158"/>
                      <a:pt x="45" y="158"/>
                    </a:cubicBezTo>
                    <a:cubicBezTo>
                      <a:pt x="46" y="156"/>
                      <a:pt x="46" y="155"/>
                      <a:pt x="46" y="154"/>
                    </a:cubicBezTo>
                    <a:cubicBezTo>
                      <a:pt x="47" y="154"/>
                      <a:pt x="47" y="155"/>
                      <a:pt x="47" y="156"/>
                    </a:cubicBezTo>
                    <a:cubicBezTo>
                      <a:pt x="47" y="157"/>
                      <a:pt x="47" y="158"/>
                      <a:pt x="46" y="159"/>
                    </a:cubicBezTo>
                    <a:moveTo>
                      <a:pt x="29" y="165"/>
                    </a:moveTo>
                    <a:cubicBezTo>
                      <a:pt x="27" y="161"/>
                      <a:pt x="26" y="159"/>
                      <a:pt x="25" y="156"/>
                    </a:cubicBezTo>
                    <a:cubicBezTo>
                      <a:pt x="27" y="154"/>
                      <a:pt x="29" y="151"/>
                      <a:pt x="31" y="148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31" y="148"/>
                      <a:pt x="33" y="153"/>
                      <a:pt x="33" y="154"/>
                    </a:cubicBezTo>
                    <a:cubicBezTo>
                      <a:pt x="32" y="158"/>
                      <a:pt x="30" y="161"/>
                      <a:pt x="29" y="165"/>
                    </a:cubicBezTo>
                    <a:moveTo>
                      <a:pt x="76" y="148"/>
                    </a:moveTo>
                    <a:cubicBezTo>
                      <a:pt x="77" y="146"/>
                      <a:pt x="77" y="143"/>
                      <a:pt x="78" y="141"/>
                    </a:cubicBezTo>
                    <a:cubicBezTo>
                      <a:pt x="78" y="143"/>
                      <a:pt x="79" y="144"/>
                      <a:pt x="80" y="146"/>
                    </a:cubicBezTo>
                    <a:cubicBezTo>
                      <a:pt x="78" y="147"/>
                      <a:pt x="77" y="148"/>
                      <a:pt x="76" y="148"/>
                    </a:cubicBezTo>
                    <a:moveTo>
                      <a:pt x="71" y="148"/>
                    </a:moveTo>
                    <a:cubicBezTo>
                      <a:pt x="71" y="148"/>
                      <a:pt x="71" y="148"/>
                      <a:pt x="71" y="148"/>
                    </a:cubicBezTo>
                    <a:cubicBezTo>
                      <a:pt x="69" y="146"/>
                      <a:pt x="69" y="142"/>
                      <a:pt x="69" y="139"/>
                    </a:cubicBezTo>
                    <a:cubicBezTo>
                      <a:pt x="69" y="138"/>
                      <a:pt x="70" y="136"/>
                      <a:pt x="71" y="136"/>
                    </a:cubicBezTo>
                    <a:cubicBezTo>
                      <a:pt x="73" y="134"/>
                      <a:pt x="75" y="133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3" y="146"/>
                      <a:pt x="72" y="148"/>
                      <a:pt x="71" y="148"/>
                    </a:cubicBezTo>
                    <a:moveTo>
                      <a:pt x="39" y="142"/>
                    </a:moveTo>
                    <a:cubicBezTo>
                      <a:pt x="39" y="142"/>
                      <a:pt x="39" y="142"/>
                      <a:pt x="39" y="142"/>
                    </a:cubicBezTo>
                    <a:cubicBezTo>
                      <a:pt x="38" y="141"/>
                      <a:pt x="37" y="138"/>
                      <a:pt x="36" y="136"/>
                    </a:cubicBezTo>
                    <a:cubicBezTo>
                      <a:pt x="36" y="135"/>
                      <a:pt x="37" y="133"/>
                      <a:pt x="38" y="131"/>
                    </a:cubicBezTo>
                    <a:cubicBezTo>
                      <a:pt x="39" y="134"/>
                      <a:pt x="40" y="136"/>
                      <a:pt x="42" y="139"/>
                    </a:cubicBezTo>
                    <a:cubicBezTo>
                      <a:pt x="41" y="140"/>
                      <a:pt x="39" y="142"/>
                      <a:pt x="39" y="142"/>
                    </a:cubicBezTo>
                    <a:moveTo>
                      <a:pt x="21" y="147"/>
                    </a:moveTo>
                    <a:cubicBezTo>
                      <a:pt x="21" y="145"/>
                      <a:pt x="20" y="142"/>
                      <a:pt x="20" y="140"/>
                    </a:cubicBezTo>
                    <a:cubicBezTo>
                      <a:pt x="19" y="137"/>
                      <a:pt x="20" y="134"/>
                      <a:pt x="20" y="131"/>
                    </a:cubicBezTo>
                    <a:cubicBezTo>
                      <a:pt x="22" y="135"/>
                      <a:pt x="24" y="137"/>
                      <a:pt x="25" y="140"/>
                    </a:cubicBezTo>
                    <a:cubicBezTo>
                      <a:pt x="25" y="142"/>
                      <a:pt x="22" y="145"/>
                      <a:pt x="21" y="147"/>
                    </a:cubicBezTo>
                    <a:moveTo>
                      <a:pt x="80" y="132"/>
                    </a:moveTo>
                    <a:cubicBezTo>
                      <a:pt x="82" y="122"/>
                      <a:pt x="83" y="119"/>
                      <a:pt x="84" y="119"/>
                    </a:cubicBezTo>
                    <a:cubicBezTo>
                      <a:pt x="84" y="119"/>
                      <a:pt x="84" y="120"/>
                      <a:pt x="84" y="120"/>
                    </a:cubicBezTo>
                    <a:cubicBezTo>
                      <a:pt x="84" y="122"/>
                      <a:pt x="85" y="125"/>
                      <a:pt x="84" y="126"/>
                    </a:cubicBezTo>
                    <a:cubicBezTo>
                      <a:pt x="83" y="128"/>
                      <a:pt x="81" y="130"/>
                      <a:pt x="80" y="132"/>
                    </a:cubicBezTo>
                    <a:cubicBezTo>
                      <a:pt x="80" y="132"/>
                      <a:pt x="80" y="132"/>
                      <a:pt x="80" y="132"/>
                    </a:cubicBezTo>
                    <a:moveTo>
                      <a:pt x="30" y="126"/>
                    </a:moveTo>
                    <a:cubicBezTo>
                      <a:pt x="30" y="126"/>
                      <a:pt x="29" y="124"/>
                      <a:pt x="28" y="124"/>
                    </a:cubicBezTo>
                    <a:cubicBezTo>
                      <a:pt x="29" y="122"/>
                      <a:pt x="29" y="120"/>
                      <a:pt x="29" y="119"/>
                    </a:cubicBezTo>
                    <a:cubicBezTo>
                      <a:pt x="31" y="121"/>
                      <a:pt x="32" y="121"/>
                      <a:pt x="33" y="122"/>
                    </a:cubicBezTo>
                    <a:cubicBezTo>
                      <a:pt x="32" y="123"/>
                      <a:pt x="31" y="125"/>
                      <a:pt x="30" y="126"/>
                    </a:cubicBezTo>
                    <a:cubicBezTo>
                      <a:pt x="30" y="126"/>
                      <a:pt x="30" y="126"/>
                      <a:pt x="30" y="126"/>
                    </a:cubicBezTo>
                    <a:moveTo>
                      <a:pt x="77" y="132"/>
                    </a:move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28"/>
                      <a:pt x="79" y="124"/>
                      <a:pt x="80" y="120"/>
                    </a:cubicBezTo>
                    <a:cubicBezTo>
                      <a:pt x="80" y="118"/>
                      <a:pt x="81" y="117"/>
                      <a:pt x="81" y="115"/>
                    </a:cubicBezTo>
                    <a:cubicBezTo>
                      <a:pt x="80" y="122"/>
                      <a:pt x="78" y="127"/>
                      <a:pt x="77" y="132"/>
                    </a:cubicBezTo>
                    <a:moveTo>
                      <a:pt x="46" y="131"/>
                    </a:moveTo>
                    <a:cubicBezTo>
                      <a:pt x="46" y="129"/>
                      <a:pt x="45" y="127"/>
                      <a:pt x="45" y="124"/>
                    </a:cubicBezTo>
                    <a:cubicBezTo>
                      <a:pt x="45" y="121"/>
                      <a:pt x="44" y="115"/>
                      <a:pt x="47" y="115"/>
                    </a:cubicBezTo>
                    <a:cubicBezTo>
                      <a:pt x="48" y="115"/>
                      <a:pt x="48" y="115"/>
                      <a:pt x="48" y="115"/>
                    </a:cubicBezTo>
                    <a:cubicBezTo>
                      <a:pt x="49" y="115"/>
                      <a:pt x="50" y="117"/>
                      <a:pt x="52" y="119"/>
                    </a:cubicBezTo>
                    <a:cubicBezTo>
                      <a:pt x="50" y="124"/>
                      <a:pt x="48" y="128"/>
                      <a:pt x="46" y="131"/>
                    </a:cubicBezTo>
                    <a:moveTo>
                      <a:pt x="24" y="109"/>
                    </a:moveTo>
                    <a:cubicBezTo>
                      <a:pt x="24" y="109"/>
                      <a:pt x="24" y="109"/>
                      <a:pt x="24" y="109"/>
                    </a:cubicBezTo>
                    <a:cubicBezTo>
                      <a:pt x="22" y="108"/>
                      <a:pt x="21" y="107"/>
                      <a:pt x="20" y="105"/>
                    </a:cubicBezTo>
                    <a:cubicBezTo>
                      <a:pt x="19" y="104"/>
                      <a:pt x="21" y="100"/>
                      <a:pt x="21" y="98"/>
                    </a:cubicBezTo>
                    <a:cubicBezTo>
                      <a:pt x="22" y="100"/>
                      <a:pt x="23" y="103"/>
                      <a:pt x="25" y="106"/>
                    </a:cubicBezTo>
                    <a:cubicBezTo>
                      <a:pt x="24" y="107"/>
                      <a:pt x="24" y="109"/>
                      <a:pt x="24" y="109"/>
                    </a:cubicBezTo>
                    <a:moveTo>
                      <a:pt x="29" y="98"/>
                    </a:moveTo>
                    <a:cubicBezTo>
                      <a:pt x="29" y="94"/>
                      <a:pt x="28" y="91"/>
                      <a:pt x="28" y="88"/>
                    </a:cubicBezTo>
                    <a:cubicBezTo>
                      <a:pt x="28" y="85"/>
                      <a:pt x="29" y="83"/>
                      <a:pt x="29" y="81"/>
                    </a:cubicBezTo>
                    <a:cubicBezTo>
                      <a:pt x="31" y="84"/>
                      <a:pt x="32" y="87"/>
                      <a:pt x="33" y="91"/>
                    </a:cubicBezTo>
                    <a:cubicBezTo>
                      <a:pt x="33" y="92"/>
                      <a:pt x="30" y="95"/>
                      <a:pt x="29" y="98"/>
                    </a:cubicBezTo>
                    <a:moveTo>
                      <a:pt x="23" y="74"/>
                    </a:moveTo>
                    <a:cubicBezTo>
                      <a:pt x="23" y="74"/>
                      <a:pt x="23" y="73"/>
                      <a:pt x="23" y="73"/>
                    </a:cubicBezTo>
                    <a:cubicBezTo>
                      <a:pt x="23" y="72"/>
                      <a:pt x="24" y="71"/>
                      <a:pt x="24" y="71"/>
                    </a:cubicBezTo>
                    <a:cubicBezTo>
                      <a:pt x="25" y="71"/>
                      <a:pt x="25" y="72"/>
                      <a:pt x="25" y="73"/>
                    </a:cubicBezTo>
                    <a:cubicBezTo>
                      <a:pt x="25" y="73"/>
                      <a:pt x="24" y="74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moveTo>
                      <a:pt x="37" y="80"/>
                    </a:moveTo>
                    <a:cubicBezTo>
                      <a:pt x="37" y="80"/>
                      <a:pt x="35" y="75"/>
                      <a:pt x="34" y="73"/>
                    </a:cubicBezTo>
                    <a:cubicBezTo>
                      <a:pt x="36" y="70"/>
                      <a:pt x="38" y="67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1" y="65"/>
                      <a:pt x="42" y="67"/>
                      <a:pt x="43" y="70"/>
                    </a:cubicBezTo>
                    <a:cubicBezTo>
                      <a:pt x="41" y="74"/>
                      <a:pt x="39" y="78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moveTo>
                      <a:pt x="32" y="58"/>
                    </a:moveTo>
                    <a:cubicBezTo>
                      <a:pt x="32" y="58"/>
                      <a:pt x="32" y="58"/>
                      <a:pt x="32" y="58"/>
                    </a:cubicBezTo>
                    <a:cubicBezTo>
                      <a:pt x="30" y="57"/>
                      <a:pt x="29" y="55"/>
                      <a:pt x="28" y="53"/>
                    </a:cubicBezTo>
                    <a:cubicBezTo>
                      <a:pt x="28" y="53"/>
                      <a:pt x="29" y="50"/>
                      <a:pt x="30" y="48"/>
                    </a:cubicBezTo>
                    <a:cubicBezTo>
                      <a:pt x="31" y="51"/>
                      <a:pt x="33" y="53"/>
                      <a:pt x="34" y="56"/>
                    </a:cubicBezTo>
                    <a:cubicBezTo>
                      <a:pt x="33" y="57"/>
                      <a:pt x="32" y="58"/>
                      <a:pt x="32" y="58"/>
                    </a:cubicBezTo>
                    <a:moveTo>
                      <a:pt x="38" y="42"/>
                    </a:moveTo>
                    <a:cubicBezTo>
                      <a:pt x="38" y="41"/>
                      <a:pt x="37" y="39"/>
                      <a:pt x="37" y="38"/>
                    </a:cubicBezTo>
                    <a:cubicBezTo>
                      <a:pt x="37" y="38"/>
                      <a:pt x="38" y="37"/>
                      <a:pt x="38" y="36"/>
                    </a:cubicBezTo>
                    <a:cubicBezTo>
                      <a:pt x="38" y="38"/>
                      <a:pt x="39" y="39"/>
                      <a:pt x="39" y="40"/>
                    </a:cubicBezTo>
                    <a:cubicBezTo>
                      <a:pt x="39" y="41"/>
                      <a:pt x="38" y="41"/>
                      <a:pt x="38" y="42"/>
                    </a:cubicBezTo>
                    <a:moveTo>
                      <a:pt x="32" y="25"/>
                    </a:moveTo>
                    <a:cubicBezTo>
                      <a:pt x="32" y="25"/>
                      <a:pt x="32" y="25"/>
                      <a:pt x="32" y="25"/>
                    </a:cubicBezTo>
                    <a:cubicBezTo>
                      <a:pt x="31" y="24"/>
                      <a:pt x="29" y="21"/>
                      <a:pt x="28" y="19"/>
                    </a:cubicBezTo>
                    <a:cubicBezTo>
                      <a:pt x="28" y="19"/>
                      <a:pt x="30" y="16"/>
                      <a:pt x="30" y="15"/>
                    </a:cubicBezTo>
                    <a:cubicBezTo>
                      <a:pt x="32" y="17"/>
                      <a:pt x="33" y="20"/>
                      <a:pt x="34" y="22"/>
                    </a:cubicBezTo>
                    <a:cubicBezTo>
                      <a:pt x="33" y="23"/>
                      <a:pt x="32" y="25"/>
                      <a:pt x="32" y="25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5" y="8"/>
                      <a:pt x="18" y="15"/>
                      <a:pt x="23" y="33"/>
                    </a:cubicBezTo>
                    <a:cubicBezTo>
                      <a:pt x="24" y="34"/>
                      <a:pt x="24" y="35"/>
                      <a:pt x="24" y="35"/>
                    </a:cubicBezTo>
                    <a:cubicBezTo>
                      <a:pt x="24" y="35"/>
                      <a:pt x="24" y="35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40"/>
                      <a:pt x="24" y="42"/>
                      <a:pt x="23" y="4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0" y="42"/>
                      <a:pt x="20" y="37"/>
                      <a:pt x="20" y="33"/>
                    </a:cubicBezTo>
                    <a:cubicBezTo>
                      <a:pt x="20" y="33"/>
                      <a:pt x="20" y="33"/>
                      <a:pt x="20" y="32"/>
                    </a:cubicBezTo>
                    <a:cubicBezTo>
                      <a:pt x="17" y="31"/>
                      <a:pt x="16" y="31"/>
                      <a:pt x="15" y="31"/>
                    </a:cubicBezTo>
                    <a:cubicBezTo>
                      <a:pt x="14" y="30"/>
                      <a:pt x="14" y="30"/>
                      <a:pt x="13" y="30"/>
                    </a:cubicBezTo>
                    <a:cubicBezTo>
                      <a:pt x="11" y="30"/>
                      <a:pt x="9" y="32"/>
                      <a:pt x="8" y="39"/>
                    </a:cubicBezTo>
                    <a:cubicBezTo>
                      <a:pt x="8" y="44"/>
                      <a:pt x="7" y="46"/>
                      <a:pt x="5" y="46"/>
                    </a:cubicBezTo>
                    <a:cubicBezTo>
                      <a:pt x="4" y="46"/>
                      <a:pt x="2" y="44"/>
                      <a:pt x="0" y="42"/>
                    </a:cubicBezTo>
                    <a:cubicBezTo>
                      <a:pt x="0" y="47"/>
                      <a:pt x="0" y="53"/>
                      <a:pt x="0" y="58"/>
                    </a:cubicBezTo>
                    <a:cubicBezTo>
                      <a:pt x="1" y="59"/>
                      <a:pt x="2" y="59"/>
                      <a:pt x="3" y="60"/>
                    </a:cubicBezTo>
                    <a:cubicBezTo>
                      <a:pt x="4" y="63"/>
                      <a:pt x="5" y="65"/>
                      <a:pt x="6" y="65"/>
                    </a:cubicBezTo>
                    <a:cubicBezTo>
                      <a:pt x="7" y="65"/>
                      <a:pt x="8" y="63"/>
                      <a:pt x="9" y="57"/>
                    </a:cubicBezTo>
                    <a:cubicBezTo>
                      <a:pt x="9" y="56"/>
                      <a:pt x="10" y="54"/>
                      <a:pt x="12" y="51"/>
                    </a:cubicBezTo>
                    <a:cubicBezTo>
                      <a:pt x="12" y="51"/>
                      <a:pt x="12" y="51"/>
                      <a:pt x="12" y="50"/>
                    </a:cubicBezTo>
                    <a:cubicBezTo>
                      <a:pt x="12" y="50"/>
                      <a:pt x="12" y="49"/>
                      <a:pt x="12" y="49"/>
                    </a:cubicBezTo>
                    <a:cubicBezTo>
                      <a:pt x="12" y="49"/>
                      <a:pt x="12" y="50"/>
                      <a:pt x="12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3" y="49"/>
                      <a:pt x="13" y="49"/>
                      <a:pt x="14" y="49"/>
                    </a:cubicBezTo>
                    <a:cubicBezTo>
                      <a:pt x="14" y="49"/>
                      <a:pt x="14" y="49"/>
                      <a:pt x="14" y="50"/>
                    </a:cubicBezTo>
                    <a:cubicBezTo>
                      <a:pt x="14" y="51"/>
                      <a:pt x="13" y="52"/>
                      <a:pt x="13" y="53"/>
                    </a:cubicBezTo>
                    <a:cubicBezTo>
                      <a:pt x="13" y="53"/>
                      <a:pt x="12" y="52"/>
                      <a:pt x="12" y="52"/>
                    </a:cubicBezTo>
                    <a:cubicBezTo>
                      <a:pt x="12" y="57"/>
                      <a:pt x="12" y="61"/>
                      <a:pt x="11" y="64"/>
                    </a:cubicBezTo>
                    <a:cubicBezTo>
                      <a:pt x="9" y="71"/>
                      <a:pt x="9" y="76"/>
                      <a:pt x="13" y="81"/>
                    </a:cubicBezTo>
                    <a:cubicBezTo>
                      <a:pt x="18" y="87"/>
                      <a:pt x="16" y="93"/>
                      <a:pt x="12" y="98"/>
                    </a:cubicBezTo>
                    <a:cubicBezTo>
                      <a:pt x="9" y="102"/>
                      <a:pt x="9" y="115"/>
                      <a:pt x="4" y="115"/>
                    </a:cubicBezTo>
                    <a:cubicBezTo>
                      <a:pt x="3" y="115"/>
                      <a:pt x="2" y="115"/>
                      <a:pt x="2" y="115"/>
                    </a:cubicBezTo>
                    <a:cubicBezTo>
                      <a:pt x="2" y="115"/>
                      <a:pt x="2" y="115"/>
                      <a:pt x="2" y="115"/>
                    </a:cubicBezTo>
                    <a:cubicBezTo>
                      <a:pt x="1" y="115"/>
                      <a:pt x="0" y="119"/>
                      <a:pt x="0" y="121"/>
                    </a:cubicBezTo>
                    <a:cubicBezTo>
                      <a:pt x="0" y="124"/>
                      <a:pt x="2" y="127"/>
                      <a:pt x="3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4" y="129"/>
                      <a:pt x="5" y="128"/>
                      <a:pt x="6" y="127"/>
                    </a:cubicBezTo>
                    <a:cubicBezTo>
                      <a:pt x="7" y="125"/>
                      <a:pt x="9" y="122"/>
                      <a:pt x="10" y="119"/>
                    </a:cubicBezTo>
                    <a:cubicBezTo>
                      <a:pt x="11" y="117"/>
                      <a:pt x="12" y="116"/>
                      <a:pt x="12" y="116"/>
                    </a:cubicBezTo>
                    <a:cubicBezTo>
                      <a:pt x="13" y="116"/>
                      <a:pt x="14" y="117"/>
                      <a:pt x="15" y="119"/>
                    </a:cubicBezTo>
                    <a:cubicBezTo>
                      <a:pt x="17" y="123"/>
                      <a:pt x="16" y="125"/>
                      <a:pt x="14" y="127"/>
                    </a:cubicBezTo>
                    <a:cubicBezTo>
                      <a:pt x="11" y="132"/>
                      <a:pt x="9" y="143"/>
                      <a:pt x="12" y="145"/>
                    </a:cubicBezTo>
                    <a:cubicBezTo>
                      <a:pt x="16" y="149"/>
                      <a:pt x="16" y="158"/>
                      <a:pt x="19" y="162"/>
                    </a:cubicBezTo>
                    <a:cubicBezTo>
                      <a:pt x="22" y="167"/>
                      <a:pt x="25" y="172"/>
                      <a:pt x="29" y="175"/>
                    </a:cubicBezTo>
                    <a:cubicBezTo>
                      <a:pt x="29" y="176"/>
                      <a:pt x="29" y="176"/>
                      <a:pt x="30" y="176"/>
                    </a:cubicBezTo>
                    <a:cubicBezTo>
                      <a:pt x="31" y="176"/>
                      <a:pt x="33" y="174"/>
                      <a:pt x="33" y="172"/>
                    </a:cubicBezTo>
                    <a:cubicBezTo>
                      <a:pt x="35" y="168"/>
                      <a:pt x="36" y="167"/>
                      <a:pt x="37" y="167"/>
                    </a:cubicBezTo>
                    <a:cubicBezTo>
                      <a:pt x="39" y="167"/>
                      <a:pt x="40" y="169"/>
                      <a:pt x="42" y="173"/>
                    </a:cubicBezTo>
                    <a:cubicBezTo>
                      <a:pt x="44" y="177"/>
                      <a:pt x="46" y="181"/>
                      <a:pt x="48" y="185"/>
                    </a:cubicBezTo>
                    <a:cubicBezTo>
                      <a:pt x="51" y="190"/>
                      <a:pt x="51" y="193"/>
                      <a:pt x="47" y="193"/>
                    </a:cubicBezTo>
                    <a:cubicBezTo>
                      <a:pt x="47" y="193"/>
                      <a:pt x="47" y="193"/>
                      <a:pt x="46" y="193"/>
                    </a:cubicBezTo>
                    <a:cubicBezTo>
                      <a:pt x="46" y="200"/>
                      <a:pt x="45" y="207"/>
                      <a:pt x="46" y="213"/>
                    </a:cubicBezTo>
                    <a:cubicBezTo>
                      <a:pt x="46" y="217"/>
                      <a:pt x="50" y="220"/>
                      <a:pt x="53" y="221"/>
                    </a:cubicBezTo>
                    <a:cubicBezTo>
                      <a:pt x="54" y="221"/>
                      <a:pt x="55" y="221"/>
                      <a:pt x="56" y="221"/>
                    </a:cubicBezTo>
                    <a:cubicBezTo>
                      <a:pt x="58" y="221"/>
                      <a:pt x="60" y="221"/>
                      <a:pt x="62" y="221"/>
                    </a:cubicBezTo>
                    <a:cubicBezTo>
                      <a:pt x="63" y="220"/>
                      <a:pt x="64" y="220"/>
                      <a:pt x="65" y="220"/>
                    </a:cubicBezTo>
                    <a:cubicBezTo>
                      <a:pt x="68" y="220"/>
                      <a:pt x="70" y="222"/>
                      <a:pt x="72" y="227"/>
                    </a:cubicBezTo>
                    <a:cubicBezTo>
                      <a:pt x="73" y="229"/>
                      <a:pt x="74" y="231"/>
                      <a:pt x="75" y="232"/>
                    </a:cubicBezTo>
                    <a:cubicBezTo>
                      <a:pt x="79" y="239"/>
                      <a:pt x="79" y="238"/>
                      <a:pt x="74" y="244"/>
                    </a:cubicBezTo>
                    <a:cubicBezTo>
                      <a:pt x="73" y="245"/>
                      <a:pt x="71" y="247"/>
                      <a:pt x="69" y="251"/>
                    </a:cubicBezTo>
                    <a:cubicBezTo>
                      <a:pt x="70" y="259"/>
                      <a:pt x="70" y="266"/>
                      <a:pt x="66" y="266"/>
                    </a:cubicBezTo>
                    <a:cubicBezTo>
                      <a:pt x="66" y="266"/>
                      <a:pt x="65" y="266"/>
                      <a:pt x="65" y="266"/>
                    </a:cubicBezTo>
                    <a:cubicBezTo>
                      <a:pt x="63" y="265"/>
                      <a:pt x="61" y="263"/>
                      <a:pt x="60" y="261"/>
                    </a:cubicBezTo>
                    <a:cubicBezTo>
                      <a:pt x="60" y="256"/>
                      <a:pt x="64" y="249"/>
                      <a:pt x="67" y="249"/>
                    </a:cubicBezTo>
                    <a:cubicBezTo>
                      <a:pt x="67" y="249"/>
                      <a:pt x="68" y="249"/>
                      <a:pt x="68" y="249"/>
                    </a:cubicBezTo>
                    <a:cubicBezTo>
                      <a:pt x="69" y="250"/>
                      <a:pt x="69" y="251"/>
                      <a:pt x="69" y="251"/>
                    </a:cubicBezTo>
                    <a:cubicBezTo>
                      <a:pt x="69" y="251"/>
                      <a:pt x="69" y="251"/>
                      <a:pt x="69" y="251"/>
                    </a:cubicBezTo>
                    <a:cubicBezTo>
                      <a:pt x="70" y="242"/>
                      <a:pt x="68" y="237"/>
                      <a:pt x="65" y="233"/>
                    </a:cubicBezTo>
                    <a:cubicBezTo>
                      <a:pt x="64" y="236"/>
                      <a:pt x="63" y="240"/>
                      <a:pt x="62" y="243"/>
                    </a:cubicBezTo>
                    <a:cubicBezTo>
                      <a:pt x="60" y="246"/>
                      <a:pt x="59" y="249"/>
                      <a:pt x="57" y="249"/>
                    </a:cubicBezTo>
                    <a:cubicBezTo>
                      <a:pt x="56" y="249"/>
                      <a:pt x="55" y="248"/>
                      <a:pt x="54" y="246"/>
                    </a:cubicBezTo>
                    <a:cubicBezTo>
                      <a:pt x="53" y="244"/>
                      <a:pt x="51" y="244"/>
                      <a:pt x="49" y="244"/>
                    </a:cubicBezTo>
                    <a:cubicBezTo>
                      <a:pt x="49" y="244"/>
                      <a:pt x="49" y="244"/>
                      <a:pt x="49" y="244"/>
                    </a:cubicBezTo>
                    <a:cubicBezTo>
                      <a:pt x="48" y="244"/>
                      <a:pt x="47" y="245"/>
                      <a:pt x="45" y="245"/>
                    </a:cubicBezTo>
                    <a:cubicBezTo>
                      <a:pt x="47" y="246"/>
                      <a:pt x="48" y="247"/>
                      <a:pt x="49" y="249"/>
                    </a:cubicBezTo>
                    <a:cubicBezTo>
                      <a:pt x="53" y="254"/>
                      <a:pt x="50" y="258"/>
                      <a:pt x="48" y="262"/>
                    </a:cubicBezTo>
                    <a:cubicBezTo>
                      <a:pt x="43" y="272"/>
                      <a:pt x="43" y="273"/>
                      <a:pt x="48" y="288"/>
                    </a:cubicBezTo>
                    <a:cubicBezTo>
                      <a:pt x="49" y="289"/>
                      <a:pt x="50" y="290"/>
                      <a:pt x="49" y="290"/>
                    </a:cubicBezTo>
                    <a:cubicBezTo>
                      <a:pt x="49" y="290"/>
                      <a:pt x="49" y="290"/>
                      <a:pt x="49" y="290"/>
                    </a:cubicBezTo>
                    <a:cubicBezTo>
                      <a:pt x="49" y="290"/>
                      <a:pt x="49" y="290"/>
                      <a:pt x="49" y="290"/>
                    </a:cubicBezTo>
                    <a:cubicBezTo>
                      <a:pt x="50" y="292"/>
                      <a:pt x="49" y="294"/>
                      <a:pt x="48" y="294"/>
                    </a:cubicBezTo>
                    <a:cubicBezTo>
                      <a:pt x="48" y="294"/>
                      <a:pt x="47" y="294"/>
                      <a:pt x="47" y="293"/>
                    </a:cubicBezTo>
                    <a:cubicBezTo>
                      <a:pt x="46" y="293"/>
                      <a:pt x="46" y="290"/>
                      <a:pt x="45" y="288"/>
                    </a:cubicBezTo>
                    <a:cubicBezTo>
                      <a:pt x="45" y="288"/>
                      <a:pt x="45" y="288"/>
                      <a:pt x="45" y="288"/>
                    </a:cubicBezTo>
                    <a:cubicBezTo>
                      <a:pt x="45" y="288"/>
                      <a:pt x="46" y="288"/>
                      <a:pt x="46" y="288"/>
                    </a:cubicBezTo>
                    <a:cubicBezTo>
                      <a:pt x="46" y="288"/>
                      <a:pt x="46" y="288"/>
                      <a:pt x="46" y="288"/>
                    </a:cubicBezTo>
                    <a:cubicBezTo>
                      <a:pt x="43" y="286"/>
                      <a:pt x="40" y="284"/>
                      <a:pt x="38" y="284"/>
                    </a:cubicBezTo>
                    <a:cubicBezTo>
                      <a:pt x="35" y="284"/>
                      <a:pt x="33" y="289"/>
                      <a:pt x="33" y="298"/>
                    </a:cubicBezTo>
                    <a:cubicBezTo>
                      <a:pt x="33" y="309"/>
                      <a:pt x="33" y="321"/>
                      <a:pt x="33" y="333"/>
                    </a:cubicBezTo>
                    <a:cubicBezTo>
                      <a:pt x="33" y="333"/>
                      <a:pt x="33" y="333"/>
                      <a:pt x="33" y="333"/>
                    </a:cubicBezTo>
                    <a:cubicBezTo>
                      <a:pt x="34" y="333"/>
                      <a:pt x="34" y="333"/>
                      <a:pt x="35" y="333"/>
                    </a:cubicBezTo>
                    <a:cubicBezTo>
                      <a:pt x="36" y="333"/>
                      <a:pt x="37" y="333"/>
                      <a:pt x="37" y="333"/>
                    </a:cubicBezTo>
                    <a:cubicBezTo>
                      <a:pt x="38" y="333"/>
                      <a:pt x="39" y="333"/>
                      <a:pt x="40" y="333"/>
                    </a:cubicBezTo>
                    <a:cubicBezTo>
                      <a:pt x="41" y="333"/>
                      <a:pt x="41" y="333"/>
                      <a:pt x="41" y="333"/>
                    </a:cubicBezTo>
                    <a:cubicBezTo>
                      <a:pt x="45" y="333"/>
                      <a:pt x="45" y="330"/>
                      <a:pt x="45" y="324"/>
                    </a:cubicBezTo>
                    <a:cubicBezTo>
                      <a:pt x="45" y="322"/>
                      <a:pt x="47" y="320"/>
                      <a:pt x="48" y="318"/>
                    </a:cubicBezTo>
                    <a:cubicBezTo>
                      <a:pt x="49" y="320"/>
                      <a:pt x="51" y="324"/>
                      <a:pt x="51" y="325"/>
                    </a:cubicBezTo>
                    <a:cubicBezTo>
                      <a:pt x="50" y="329"/>
                      <a:pt x="46" y="332"/>
                      <a:pt x="52" y="333"/>
                    </a:cubicBezTo>
                    <a:cubicBezTo>
                      <a:pt x="53" y="333"/>
                      <a:pt x="54" y="333"/>
                      <a:pt x="55" y="333"/>
                    </a:cubicBezTo>
                    <a:cubicBezTo>
                      <a:pt x="56" y="333"/>
                      <a:pt x="57" y="333"/>
                      <a:pt x="58" y="333"/>
                    </a:cubicBezTo>
                    <a:cubicBezTo>
                      <a:pt x="59" y="333"/>
                      <a:pt x="60" y="333"/>
                      <a:pt x="61" y="333"/>
                    </a:cubicBezTo>
                    <a:cubicBezTo>
                      <a:pt x="61" y="333"/>
                      <a:pt x="61" y="333"/>
                      <a:pt x="61" y="333"/>
                    </a:cubicBezTo>
                    <a:cubicBezTo>
                      <a:pt x="61" y="325"/>
                      <a:pt x="61" y="318"/>
                      <a:pt x="58" y="314"/>
                    </a:cubicBezTo>
                    <a:cubicBezTo>
                      <a:pt x="58" y="314"/>
                      <a:pt x="58" y="314"/>
                      <a:pt x="58" y="314"/>
                    </a:cubicBezTo>
                    <a:cubicBezTo>
                      <a:pt x="55" y="314"/>
                      <a:pt x="54" y="311"/>
                      <a:pt x="55" y="310"/>
                    </a:cubicBezTo>
                    <a:cubicBezTo>
                      <a:pt x="55" y="308"/>
                      <a:pt x="57" y="306"/>
                      <a:pt x="59" y="305"/>
                    </a:cubicBezTo>
                    <a:cubicBezTo>
                      <a:pt x="59" y="305"/>
                      <a:pt x="59" y="305"/>
                      <a:pt x="59" y="305"/>
                    </a:cubicBezTo>
                    <a:cubicBezTo>
                      <a:pt x="59" y="305"/>
                      <a:pt x="60" y="307"/>
                      <a:pt x="61" y="308"/>
                    </a:cubicBezTo>
                    <a:cubicBezTo>
                      <a:pt x="59" y="311"/>
                      <a:pt x="58" y="313"/>
                      <a:pt x="58" y="314"/>
                    </a:cubicBezTo>
                    <a:cubicBezTo>
                      <a:pt x="59" y="312"/>
                      <a:pt x="60" y="312"/>
                      <a:pt x="61" y="312"/>
                    </a:cubicBezTo>
                    <a:cubicBezTo>
                      <a:pt x="62" y="312"/>
                      <a:pt x="63" y="313"/>
                      <a:pt x="63" y="314"/>
                    </a:cubicBezTo>
                    <a:cubicBezTo>
                      <a:pt x="64" y="314"/>
                      <a:pt x="65" y="315"/>
                      <a:pt x="66" y="315"/>
                    </a:cubicBezTo>
                    <a:cubicBezTo>
                      <a:pt x="66" y="315"/>
                      <a:pt x="67" y="314"/>
                      <a:pt x="68" y="313"/>
                    </a:cubicBezTo>
                    <a:cubicBezTo>
                      <a:pt x="71" y="309"/>
                      <a:pt x="73" y="305"/>
                      <a:pt x="75" y="300"/>
                    </a:cubicBezTo>
                    <a:cubicBezTo>
                      <a:pt x="79" y="308"/>
                      <a:pt x="84" y="316"/>
                      <a:pt x="88" y="324"/>
                    </a:cubicBezTo>
                    <a:cubicBezTo>
                      <a:pt x="88" y="324"/>
                      <a:pt x="87" y="327"/>
                      <a:pt x="86" y="329"/>
                    </a:cubicBezTo>
                    <a:cubicBezTo>
                      <a:pt x="85" y="333"/>
                      <a:pt x="83" y="333"/>
                      <a:pt x="82" y="333"/>
                    </a:cubicBezTo>
                    <a:cubicBezTo>
                      <a:pt x="81" y="333"/>
                      <a:pt x="81" y="333"/>
                      <a:pt x="80" y="333"/>
                    </a:cubicBezTo>
                    <a:cubicBezTo>
                      <a:pt x="79" y="333"/>
                      <a:pt x="79" y="333"/>
                      <a:pt x="78" y="333"/>
                    </a:cubicBezTo>
                    <a:cubicBezTo>
                      <a:pt x="78" y="333"/>
                      <a:pt x="77" y="333"/>
                      <a:pt x="77" y="333"/>
                    </a:cubicBezTo>
                    <a:cubicBezTo>
                      <a:pt x="77" y="338"/>
                      <a:pt x="83" y="343"/>
                      <a:pt x="77" y="347"/>
                    </a:cubicBezTo>
                    <a:cubicBezTo>
                      <a:pt x="77" y="347"/>
                      <a:pt x="77" y="347"/>
                      <a:pt x="76" y="347"/>
                    </a:cubicBezTo>
                    <a:cubicBezTo>
                      <a:pt x="75" y="347"/>
                      <a:pt x="74" y="346"/>
                      <a:pt x="73" y="345"/>
                    </a:cubicBezTo>
                    <a:cubicBezTo>
                      <a:pt x="70" y="343"/>
                      <a:pt x="71" y="340"/>
                      <a:pt x="73" y="337"/>
                    </a:cubicBezTo>
                    <a:cubicBezTo>
                      <a:pt x="73" y="337"/>
                      <a:pt x="73" y="335"/>
                      <a:pt x="74" y="333"/>
                    </a:cubicBezTo>
                    <a:cubicBezTo>
                      <a:pt x="74" y="333"/>
                      <a:pt x="74" y="333"/>
                      <a:pt x="74" y="333"/>
                    </a:cubicBezTo>
                    <a:cubicBezTo>
                      <a:pt x="74" y="333"/>
                      <a:pt x="74" y="333"/>
                      <a:pt x="74" y="333"/>
                    </a:cubicBezTo>
                    <a:cubicBezTo>
                      <a:pt x="61" y="333"/>
                      <a:pt x="61" y="333"/>
                      <a:pt x="61" y="333"/>
                    </a:cubicBezTo>
                    <a:cubicBezTo>
                      <a:pt x="61" y="345"/>
                      <a:pt x="61" y="345"/>
                      <a:pt x="69" y="350"/>
                    </a:cubicBezTo>
                    <a:cubicBezTo>
                      <a:pt x="70" y="351"/>
                      <a:pt x="70" y="354"/>
                      <a:pt x="71" y="356"/>
                    </a:cubicBezTo>
                    <a:cubicBezTo>
                      <a:pt x="73" y="359"/>
                      <a:pt x="75" y="361"/>
                      <a:pt x="78" y="361"/>
                    </a:cubicBezTo>
                    <a:cubicBezTo>
                      <a:pt x="80" y="361"/>
                      <a:pt x="82" y="360"/>
                      <a:pt x="83" y="357"/>
                    </a:cubicBezTo>
                    <a:cubicBezTo>
                      <a:pt x="84" y="355"/>
                      <a:pt x="85" y="352"/>
                      <a:pt x="86" y="350"/>
                    </a:cubicBezTo>
                    <a:cubicBezTo>
                      <a:pt x="87" y="352"/>
                      <a:pt x="89" y="354"/>
                      <a:pt x="89" y="357"/>
                    </a:cubicBezTo>
                    <a:cubicBezTo>
                      <a:pt x="90" y="360"/>
                      <a:pt x="91" y="361"/>
                      <a:pt x="93" y="361"/>
                    </a:cubicBezTo>
                    <a:cubicBezTo>
                      <a:pt x="93" y="361"/>
                      <a:pt x="94" y="361"/>
                      <a:pt x="94" y="361"/>
                    </a:cubicBezTo>
                    <a:cubicBezTo>
                      <a:pt x="95" y="361"/>
                      <a:pt x="96" y="361"/>
                      <a:pt x="96" y="361"/>
                    </a:cubicBezTo>
                    <a:cubicBezTo>
                      <a:pt x="96" y="361"/>
                      <a:pt x="96" y="361"/>
                      <a:pt x="97" y="361"/>
                    </a:cubicBezTo>
                    <a:cubicBezTo>
                      <a:pt x="97" y="361"/>
                      <a:pt x="97" y="361"/>
                      <a:pt x="97" y="361"/>
                    </a:cubicBezTo>
                    <a:cubicBezTo>
                      <a:pt x="97" y="361"/>
                      <a:pt x="98" y="357"/>
                      <a:pt x="98" y="356"/>
                    </a:cubicBezTo>
                    <a:cubicBezTo>
                      <a:pt x="97" y="354"/>
                      <a:pt x="96" y="352"/>
                      <a:pt x="95" y="350"/>
                    </a:cubicBezTo>
                    <a:cubicBezTo>
                      <a:pt x="88" y="342"/>
                      <a:pt x="88" y="340"/>
                      <a:pt x="94" y="334"/>
                    </a:cubicBezTo>
                    <a:cubicBezTo>
                      <a:pt x="99" y="329"/>
                      <a:pt x="97" y="323"/>
                      <a:pt x="97" y="318"/>
                    </a:cubicBezTo>
                    <a:cubicBezTo>
                      <a:pt x="97" y="313"/>
                      <a:pt x="97" y="311"/>
                      <a:pt x="98" y="311"/>
                    </a:cubicBezTo>
                    <a:cubicBezTo>
                      <a:pt x="99" y="311"/>
                      <a:pt x="100" y="315"/>
                      <a:pt x="101" y="316"/>
                    </a:cubicBezTo>
                    <a:cubicBezTo>
                      <a:pt x="101" y="317"/>
                      <a:pt x="102" y="317"/>
                      <a:pt x="102" y="317"/>
                    </a:cubicBezTo>
                    <a:cubicBezTo>
                      <a:pt x="103" y="317"/>
                      <a:pt x="103" y="317"/>
                      <a:pt x="103" y="317"/>
                    </a:cubicBezTo>
                    <a:cubicBezTo>
                      <a:pt x="103" y="317"/>
                      <a:pt x="104" y="317"/>
                      <a:pt x="104" y="317"/>
                    </a:cubicBezTo>
                    <a:cubicBezTo>
                      <a:pt x="104" y="317"/>
                      <a:pt x="104" y="317"/>
                      <a:pt x="104" y="317"/>
                    </a:cubicBezTo>
                    <a:cubicBezTo>
                      <a:pt x="104" y="308"/>
                      <a:pt x="105" y="299"/>
                      <a:pt x="109" y="296"/>
                    </a:cubicBezTo>
                    <a:cubicBezTo>
                      <a:pt x="109" y="296"/>
                      <a:pt x="109" y="293"/>
                      <a:pt x="109" y="291"/>
                    </a:cubicBezTo>
                    <a:cubicBezTo>
                      <a:pt x="104" y="290"/>
                      <a:pt x="106" y="280"/>
                      <a:pt x="105" y="275"/>
                    </a:cubicBezTo>
                    <a:cubicBezTo>
                      <a:pt x="105" y="272"/>
                      <a:pt x="104" y="267"/>
                      <a:pt x="103" y="267"/>
                    </a:cubicBezTo>
                    <a:cubicBezTo>
                      <a:pt x="103" y="267"/>
                      <a:pt x="103" y="267"/>
                      <a:pt x="103" y="267"/>
                    </a:cubicBezTo>
                    <a:cubicBezTo>
                      <a:pt x="103" y="267"/>
                      <a:pt x="103" y="267"/>
                      <a:pt x="102" y="267"/>
                    </a:cubicBezTo>
                    <a:cubicBezTo>
                      <a:pt x="98" y="267"/>
                      <a:pt x="94" y="265"/>
                      <a:pt x="95" y="250"/>
                    </a:cubicBezTo>
                    <a:cubicBezTo>
                      <a:pt x="96" y="244"/>
                      <a:pt x="93" y="244"/>
                      <a:pt x="91" y="243"/>
                    </a:cubicBezTo>
                    <a:cubicBezTo>
                      <a:pt x="91" y="243"/>
                      <a:pt x="90" y="236"/>
                      <a:pt x="91" y="234"/>
                    </a:cubicBezTo>
                    <a:cubicBezTo>
                      <a:pt x="95" y="224"/>
                      <a:pt x="95" y="224"/>
                      <a:pt x="94" y="222"/>
                    </a:cubicBezTo>
                    <a:cubicBezTo>
                      <a:pt x="93" y="221"/>
                      <a:pt x="92" y="216"/>
                      <a:pt x="91" y="216"/>
                    </a:cubicBezTo>
                    <a:cubicBezTo>
                      <a:pt x="91" y="216"/>
                      <a:pt x="90" y="217"/>
                      <a:pt x="89" y="219"/>
                    </a:cubicBezTo>
                    <a:cubicBezTo>
                      <a:pt x="87" y="223"/>
                      <a:pt x="85" y="231"/>
                      <a:pt x="83" y="231"/>
                    </a:cubicBezTo>
                    <a:cubicBezTo>
                      <a:pt x="82" y="231"/>
                      <a:pt x="82" y="231"/>
                      <a:pt x="82" y="231"/>
                    </a:cubicBezTo>
                    <a:cubicBezTo>
                      <a:pt x="80" y="230"/>
                      <a:pt x="77" y="223"/>
                      <a:pt x="75" y="218"/>
                    </a:cubicBezTo>
                    <a:cubicBezTo>
                      <a:pt x="74" y="216"/>
                      <a:pt x="73" y="214"/>
                      <a:pt x="72" y="212"/>
                    </a:cubicBezTo>
                    <a:cubicBezTo>
                      <a:pt x="69" y="209"/>
                      <a:pt x="69" y="206"/>
                      <a:pt x="71" y="202"/>
                    </a:cubicBezTo>
                    <a:cubicBezTo>
                      <a:pt x="73" y="200"/>
                      <a:pt x="74" y="196"/>
                      <a:pt x="76" y="195"/>
                    </a:cubicBezTo>
                    <a:cubicBezTo>
                      <a:pt x="83" y="188"/>
                      <a:pt x="84" y="176"/>
                      <a:pt x="83" y="162"/>
                    </a:cubicBezTo>
                    <a:cubicBezTo>
                      <a:pt x="82" y="152"/>
                      <a:pt x="82" y="152"/>
                      <a:pt x="89" y="148"/>
                    </a:cubicBezTo>
                    <a:cubicBezTo>
                      <a:pt x="89" y="146"/>
                      <a:pt x="88" y="143"/>
                      <a:pt x="89" y="140"/>
                    </a:cubicBezTo>
                    <a:cubicBezTo>
                      <a:pt x="89" y="138"/>
                      <a:pt x="89" y="135"/>
                      <a:pt x="89" y="133"/>
                    </a:cubicBezTo>
                    <a:cubicBezTo>
                      <a:pt x="90" y="134"/>
                      <a:pt x="91" y="135"/>
                      <a:pt x="92" y="136"/>
                    </a:cubicBezTo>
                    <a:cubicBezTo>
                      <a:pt x="94" y="139"/>
                      <a:pt x="94" y="141"/>
                      <a:pt x="92" y="144"/>
                    </a:cubicBezTo>
                    <a:cubicBezTo>
                      <a:pt x="92" y="145"/>
                      <a:pt x="92" y="147"/>
                      <a:pt x="91" y="148"/>
                    </a:cubicBezTo>
                    <a:cubicBezTo>
                      <a:pt x="91" y="148"/>
                      <a:pt x="91" y="148"/>
                      <a:pt x="91" y="148"/>
                    </a:cubicBezTo>
                    <a:cubicBezTo>
                      <a:pt x="92" y="148"/>
                      <a:pt x="92" y="148"/>
                      <a:pt x="93" y="148"/>
                    </a:cubicBezTo>
                    <a:cubicBezTo>
                      <a:pt x="99" y="148"/>
                      <a:pt x="99" y="148"/>
                      <a:pt x="103" y="132"/>
                    </a:cubicBezTo>
                    <a:cubicBezTo>
                      <a:pt x="104" y="130"/>
                      <a:pt x="106" y="130"/>
                      <a:pt x="106" y="128"/>
                    </a:cubicBezTo>
                    <a:cubicBezTo>
                      <a:pt x="107" y="126"/>
                      <a:pt x="107" y="122"/>
                      <a:pt x="107" y="119"/>
                    </a:cubicBezTo>
                    <a:cubicBezTo>
                      <a:pt x="106" y="119"/>
                      <a:pt x="105" y="119"/>
                      <a:pt x="104" y="119"/>
                    </a:cubicBezTo>
                    <a:cubicBezTo>
                      <a:pt x="104" y="119"/>
                      <a:pt x="104" y="119"/>
                      <a:pt x="104" y="119"/>
                    </a:cubicBezTo>
                    <a:cubicBezTo>
                      <a:pt x="102" y="121"/>
                      <a:pt x="101" y="125"/>
                      <a:pt x="100" y="127"/>
                    </a:cubicBezTo>
                    <a:cubicBezTo>
                      <a:pt x="99" y="129"/>
                      <a:pt x="98" y="129"/>
                      <a:pt x="98" y="129"/>
                    </a:cubicBezTo>
                    <a:cubicBezTo>
                      <a:pt x="96" y="129"/>
                      <a:pt x="94" y="127"/>
                      <a:pt x="94" y="123"/>
                    </a:cubicBezTo>
                    <a:cubicBezTo>
                      <a:pt x="93" y="119"/>
                      <a:pt x="94" y="114"/>
                      <a:pt x="94" y="109"/>
                    </a:cubicBezTo>
                    <a:cubicBezTo>
                      <a:pt x="92" y="109"/>
                      <a:pt x="90" y="109"/>
                      <a:pt x="89" y="107"/>
                    </a:cubicBezTo>
                    <a:cubicBezTo>
                      <a:pt x="87" y="103"/>
                      <a:pt x="88" y="99"/>
                      <a:pt x="91" y="98"/>
                    </a:cubicBezTo>
                    <a:cubicBezTo>
                      <a:pt x="95" y="97"/>
                      <a:pt x="93" y="90"/>
                      <a:pt x="93" y="85"/>
                    </a:cubicBezTo>
                    <a:cubicBezTo>
                      <a:pt x="93" y="84"/>
                      <a:pt x="90" y="82"/>
                      <a:pt x="88" y="8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4" y="82"/>
                      <a:pt x="86" y="88"/>
                      <a:pt x="85" y="91"/>
                    </a:cubicBezTo>
                    <a:cubicBezTo>
                      <a:pt x="85" y="94"/>
                      <a:pt x="83" y="96"/>
                      <a:pt x="82" y="98"/>
                    </a:cubicBezTo>
                    <a:cubicBezTo>
                      <a:pt x="81" y="96"/>
                      <a:pt x="80" y="93"/>
                      <a:pt x="80" y="90"/>
                    </a:cubicBezTo>
                    <a:cubicBezTo>
                      <a:pt x="79" y="86"/>
                      <a:pt x="80" y="82"/>
                      <a:pt x="76" y="81"/>
                    </a:cubicBezTo>
                    <a:cubicBezTo>
                      <a:pt x="76" y="81"/>
                      <a:pt x="76" y="81"/>
                      <a:pt x="75" y="81"/>
                    </a:cubicBezTo>
                    <a:cubicBezTo>
                      <a:pt x="73" y="81"/>
                      <a:pt x="71" y="83"/>
                      <a:pt x="70" y="88"/>
                    </a:cubicBezTo>
                    <a:cubicBezTo>
                      <a:pt x="69" y="90"/>
                      <a:pt x="71" y="94"/>
                      <a:pt x="72" y="97"/>
                    </a:cubicBezTo>
                    <a:cubicBezTo>
                      <a:pt x="73" y="100"/>
                      <a:pt x="75" y="102"/>
                      <a:pt x="76" y="105"/>
                    </a:cubicBezTo>
                    <a:cubicBezTo>
                      <a:pt x="76" y="105"/>
                      <a:pt x="75" y="108"/>
                      <a:pt x="74" y="109"/>
                    </a:cubicBezTo>
                    <a:cubicBezTo>
                      <a:pt x="73" y="111"/>
                      <a:pt x="71" y="114"/>
                      <a:pt x="71" y="116"/>
                    </a:cubicBezTo>
                    <a:cubicBezTo>
                      <a:pt x="72" y="133"/>
                      <a:pt x="66" y="132"/>
                      <a:pt x="60" y="132"/>
                    </a:cubicBezTo>
                    <a:cubicBezTo>
                      <a:pt x="59" y="139"/>
                      <a:pt x="57" y="144"/>
                      <a:pt x="56" y="148"/>
                    </a:cubicBezTo>
                    <a:cubicBezTo>
                      <a:pt x="54" y="145"/>
                      <a:pt x="53" y="143"/>
                      <a:pt x="51" y="141"/>
                    </a:cubicBezTo>
                    <a:cubicBezTo>
                      <a:pt x="53" y="138"/>
                      <a:pt x="55" y="134"/>
                      <a:pt x="57" y="132"/>
                    </a:cubicBezTo>
                    <a:cubicBezTo>
                      <a:pt x="57" y="131"/>
                      <a:pt x="57" y="131"/>
                      <a:pt x="57" y="131"/>
                    </a:cubicBezTo>
                    <a:cubicBezTo>
                      <a:pt x="58" y="131"/>
                      <a:pt x="59" y="132"/>
                      <a:pt x="60" y="132"/>
                    </a:cubicBezTo>
                    <a:cubicBezTo>
                      <a:pt x="59" y="122"/>
                      <a:pt x="60" y="122"/>
                      <a:pt x="53" y="112"/>
                    </a:cubicBezTo>
                    <a:cubicBezTo>
                      <a:pt x="51" y="108"/>
                      <a:pt x="52" y="98"/>
                      <a:pt x="48" y="98"/>
                    </a:cubicBezTo>
                    <a:cubicBezTo>
                      <a:pt x="48" y="98"/>
                      <a:pt x="47" y="98"/>
                      <a:pt x="47" y="98"/>
                    </a:cubicBezTo>
                    <a:cubicBezTo>
                      <a:pt x="46" y="91"/>
                      <a:pt x="45" y="84"/>
                      <a:pt x="45" y="77"/>
                    </a:cubicBezTo>
                    <a:cubicBezTo>
                      <a:pt x="45" y="72"/>
                      <a:pt x="46" y="66"/>
                      <a:pt x="45" y="61"/>
                    </a:cubicBezTo>
                    <a:cubicBezTo>
                      <a:pt x="43" y="57"/>
                      <a:pt x="42" y="55"/>
                      <a:pt x="45" y="51"/>
                    </a:cubicBezTo>
                    <a:cubicBezTo>
                      <a:pt x="50" y="44"/>
                      <a:pt x="51" y="37"/>
                      <a:pt x="45" y="27"/>
                    </a:cubicBezTo>
                    <a:cubicBezTo>
                      <a:pt x="44" y="24"/>
                      <a:pt x="45" y="15"/>
                      <a:pt x="45" y="8"/>
                    </a:cubicBezTo>
                    <a:cubicBezTo>
                      <a:pt x="42" y="9"/>
                      <a:pt x="41" y="10"/>
                      <a:pt x="39" y="10"/>
                    </a:cubicBezTo>
                    <a:cubicBezTo>
                      <a:pt x="37" y="10"/>
                      <a:pt x="36" y="8"/>
                      <a:pt x="32" y="2"/>
                    </a:cubicBezTo>
                    <a:cubicBezTo>
                      <a:pt x="32" y="1"/>
                      <a:pt x="30" y="0"/>
                      <a:pt x="29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3" name="Freeform 3710">
                <a:extLst>
                  <a:ext uri="{FF2B5EF4-FFF2-40B4-BE49-F238E27FC236}">
                    <a16:creationId xmlns:a16="http://schemas.microsoft.com/office/drawing/2014/main" id="{F4FC0C95-EA10-4759-8CD2-493822113C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7" y="3144"/>
                <a:ext cx="87" cy="157"/>
              </a:xfrm>
              <a:custGeom>
                <a:avLst/>
                <a:gdLst>
                  <a:gd name="T0" fmla="*/ 44 w 102"/>
                  <a:gd name="T1" fmla="*/ 83 h 185"/>
                  <a:gd name="T2" fmla="*/ 30 w 102"/>
                  <a:gd name="T3" fmla="*/ 140 h 185"/>
                  <a:gd name="T4" fmla="*/ 91 w 102"/>
                  <a:gd name="T5" fmla="*/ 129 h 185"/>
                  <a:gd name="T6" fmla="*/ 93 w 102"/>
                  <a:gd name="T7" fmla="*/ 126 h 185"/>
                  <a:gd name="T8" fmla="*/ 55 w 102"/>
                  <a:gd name="T9" fmla="*/ 116 h 185"/>
                  <a:gd name="T10" fmla="*/ 76 w 102"/>
                  <a:gd name="T11" fmla="*/ 108 h 185"/>
                  <a:gd name="T12" fmla="*/ 79 w 102"/>
                  <a:gd name="T13" fmla="*/ 113 h 185"/>
                  <a:gd name="T14" fmla="*/ 63 w 102"/>
                  <a:gd name="T15" fmla="*/ 100 h 185"/>
                  <a:gd name="T16" fmla="*/ 54 w 102"/>
                  <a:gd name="T17" fmla="*/ 92 h 185"/>
                  <a:gd name="T18" fmla="*/ 63 w 102"/>
                  <a:gd name="T19" fmla="*/ 77 h 185"/>
                  <a:gd name="T20" fmla="*/ 65 w 102"/>
                  <a:gd name="T21" fmla="*/ 76 h 185"/>
                  <a:gd name="T22" fmla="*/ 47 w 102"/>
                  <a:gd name="T23" fmla="*/ 66 h 185"/>
                  <a:gd name="T24" fmla="*/ 44 w 102"/>
                  <a:gd name="T25" fmla="*/ 83 h 185"/>
                  <a:gd name="T26" fmla="*/ 39 w 102"/>
                  <a:gd name="T27" fmla="*/ 134 h 185"/>
                  <a:gd name="T28" fmla="*/ 31 w 102"/>
                  <a:gd name="T29" fmla="*/ 114 h 185"/>
                  <a:gd name="T30" fmla="*/ 38 w 102"/>
                  <a:gd name="T31" fmla="*/ 84 h 185"/>
                  <a:gd name="T32" fmla="*/ 56 w 102"/>
                  <a:gd name="T33" fmla="*/ 66 h 185"/>
                  <a:gd name="T34" fmla="*/ 55 w 102"/>
                  <a:gd name="T35" fmla="*/ 51 h 185"/>
                  <a:gd name="T36" fmla="*/ 34 w 102"/>
                  <a:gd name="T37" fmla="*/ 59 h 185"/>
                  <a:gd name="T38" fmla="*/ 38 w 102"/>
                  <a:gd name="T39" fmla="*/ 66 h 185"/>
                  <a:gd name="T40" fmla="*/ 39 w 102"/>
                  <a:gd name="T41" fmla="*/ 21 h 185"/>
                  <a:gd name="T42" fmla="*/ 35 w 102"/>
                  <a:gd name="T43" fmla="*/ 0 h 185"/>
                  <a:gd name="T44" fmla="*/ 34 w 102"/>
                  <a:gd name="T45" fmla="*/ 39 h 185"/>
                  <a:gd name="T46" fmla="*/ 24 w 102"/>
                  <a:gd name="T47" fmla="*/ 35 h 185"/>
                  <a:gd name="T48" fmla="*/ 19 w 102"/>
                  <a:gd name="T49" fmla="*/ 67 h 185"/>
                  <a:gd name="T50" fmla="*/ 13 w 102"/>
                  <a:gd name="T51" fmla="*/ 84 h 185"/>
                  <a:gd name="T52" fmla="*/ 13 w 102"/>
                  <a:gd name="T53" fmla="*/ 96 h 185"/>
                  <a:gd name="T54" fmla="*/ 22 w 102"/>
                  <a:gd name="T55" fmla="*/ 88 h 185"/>
                  <a:gd name="T56" fmla="*/ 20 w 102"/>
                  <a:gd name="T57" fmla="*/ 134 h 185"/>
                  <a:gd name="T58" fmla="*/ 12 w 102"/>
                  <a:gd name="T59" fmla="*/ 149 h 185"/>
                  <a:gd name="T60" fmla="*/ 1 w 102"/>
                  <a:gd name="T61" fmla="*/ 134 h 185"/>
                  <a:gd name="T62" fmla="*/ 10 w 102"/>
                  <a:gd name="T63" fmla="*/ 162 h 185"/>
                  <a:gd name="T64" fmla="*/ 21 w 102"/>
                  <a:gd name="T65" fmla="*/ 153 h 185"/>
                  <a:gd name="T66" fmla="*/ 17 w 102"/>
                  <a:gd name="T67" fmla="*/ 177 h 185"/>
                  <a:gd name="T68" fmla="*/ 28 w 102"/>
                  <a:gd name="T69" fmla="*/ 184 h 185"/>
                  <a:gd name="T70" fmla="*/ 28 w 102"/>
                  <a:gd name="T71" fmla="*/ 170 h 185"/>
                  <a:gd name="T72" fmla="*/ 38 w 102"/>
                  <a:gd name="T73" fmla="*/ 149 h 185"/>
                  <a:gd name="T74" fmla="*/ 55 w 102"/>
                  <a:gd name="T75" fmla="*/ 149 h 185"/>
                  <a:gd name="T76" fmla="*/ 67 w 102"/>
                  <a:gd name="T77" fmla="*/ 127 h 185"/>
                  <a:gd name="T78" fmla="*/ 84 w 102"/>
                  <a:gd name="T79" fmla="*/ 151 h 185"/>
                  <a:gd name="T80" fmla="*/ 90 w 102"/>
                  <a:gd name="T81" fmla="*/ 152 h 185"/>
                  <a:gd name="T82" fmla="*/ 101 w 102"/>
                  <a:gd name="T83" fmla="*/ 135 h 185"/>
                  <a:gd name="T84" fmla="*/ 101 w 102"/>
                  <a:gd name="T85" fmla="*/ 118 h 185"/>
                  <a:gd name="T86" fmla="*/ 93 w 102"/>
                  <a:gd name="T87" fmla="*/ 111 h 185"/>
                  <a:gd name="T88" fmla="*/ 101 w 102"/>
                  <a:gd name="T89" fmla="*/ 101 h 185"/>
                  <a:gd name="T90" fmla="*/ 96 w 102"/>
                  <a:gd name="T91" fmla="*/ 91 h 185"/>
                  <a:gd name="T92" fmla="*/ 88 w 102"/>
                  <a:gd name="T93" fmla="*/ 85 h 185"/>
                  <a:gd name="T94" fmla="*/ 91 w 102"/>
                  <a:gd name="T95" fmla="*/ 68 h 185"/>
                  <a:gd name="T96" fmla="*/ 78 w 102"/>
                  <a:gd name="T97" fmla="*/ 94 h 185"/>
                  <a:gd name="T98" fmla="*/ 68 w 102"/>
                  <a:gd name="T99" fmla="*/ 45 h 185"/>
                  <a:gd name="T100" fmla="*/ 64 w 102"/>
                  <a:gd name="T101" fmla="*/ 45 h 185"/>
                  <a:gd name="T102" fmla="*/ 45 w 102"/>
                  <a:gd name="T103" fmla="*/ 45 h 185"/>
                  <a:gd name="T104" fmla="*/ 35 w 102"/>
                  <a:gd name="T10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2" h="185">
                    <a:moveTo>
                      <a:pt x="45" y="79"/>
                    </a:moveTo>
                    <a:cubicBezTo>
                      <a:pt x="44" y="80"/>
                      <a:pt x="44" y="81"/>
                      <a:pt x="43" y="82"/>
                    </a:cubicBezTo>
                    <a:cubicBezTo>
                      <a:pt x="43" y="83"/>
                      <a:pt x="44" y="83"/>
                      <a:pt x="44" y="84"/>
                    </a:cubicBezTo>
                    <a:cubicBezTo>
                      <a:pt x="44" y="84"/>
                      <a:pt x="44" y="83"/>
                      <a:pt x="44" y="83"/>
                    </a:cubicBezTo>
                    <a:cubicBezTo>
                      <a:pt x="44" y="82"/>
                      <a:pt x="44" y="81"/>
                      <a:pt x="45" y="79"/>
                    </a:cubicBezTo>
                    <a:moveTo>
                      <a:pt x="29" y="144"/>
                    </a:moveTo>
                    <a:cubicBezTo>
                      <a:pt x="29" y="144"/>
                      <a:pt x="28" y="143"/>
                      <a:pt x="28" y="142"/>
                    </a:cubicBezTo>
                    <a:cubicBezTo>
                      <a:pt x="29" y="142"/>
                      <a:pt x="29" y="141"/>
                      <a:pt x="30" y="140"/>
                    </a:cubicBezTo>
                    <a:cubicBezTo>
                      <a:pt x="30" y="141"/>
                      <a:pt x="31" y="142"/>
                      <a:pt x="31" y="142"/>
                    </a:cubicBezTo>
                    <a:cubicBezTo>
                      <a:pt x="30" y="143"/>
                      <a:pt x="30" y="144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moveTo>
                      <a:pt x="91" y="129"/>
                    </a:moveTo>
                    <a:cubicBezTo>
                      <a:pt x="90" y="129"/>
                      <a:pt x="90" y="129"/>
                      <a:pt x="90" y="129"/>
                    </a:cubicBezTo>
                    <a:cubicBezTo>
                      <a:pt x="89" y="127"/>
                      <a:pt x="88" y="125"/>
                      <a:pt x="87" y="123"/>
                    </a:cubicBezTo>
                    <a:cubicBezTo>
                      <a:pt x="87" y="123"/>
                      <a:pt x="88" y="120"/>
                      <a:pt x="89" y="119"/>
                    </a:cubicBezTo>
                    <a:cubicBezTo>
                      <a:pt x="90" y="121"/>
                      <a:pt x="91" y="123"/>
                      <a:pt x="93" y="126"/>
                    </a:cubicBezTo>
                    <a:cubicBezTo>
                      <a:pt x="92" y="127"/>
                      <a:pt x="91" y="129"/>
                      <a:pt x="91" y="129"/>
                    </a:cubicBezTo>
                    <a:moveTo>
                      <a:pt x="54" y="134"/>
                    </a:moveTo>
                    <a:cubicBezTo>
                      <a:pt x="53" y="131"/>
                      <a:pt x="51" y="128"/>
                      <a:pt x="51" y="126"/>
                    </a:cubicBezTo>
                    <a:cubicBezTo>
                      <a:pt x="51" y="123"/>
                      <a:pt x="53" y="121"/>
                      <a:pt x="55" y="116"/>
                    </a:cubicBezTo>
                    <a:cubicBezTo>
                      <a:pt x="56" y="119"/>
                      <a:pt x="58" y="122"/>
                      <a:pt x="58" y="125"/>
                    </a:cubicBezTo>
                    <a:cubicBezTo>
                      <a:pt x="58" y="128"/>
                      <a:pt x="56" y="131"/>
                      <a:pt x="54" y="134"/>
                    </a:cubicBezTo>
                    <a:moveTo>
                      <a:pt x="79" y="113"/>
                    </a:moveTo>
                    <a:cubicBezTo>
                      <a:pt x="78" y="112"/>
                      <a:pt x="77" y="110"/>
                      <a:pt x="76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0" y="107"/>
                      <a:pt x="80" y="107"/>
                      <a:pt x="80" y="107"/>
                    </a:cubicBezTo>
                    <a:cubicBezTo>
                      <a:pt x="81" y="107"/>
                      <a:pt x="82" y="109"/>
                      <a:pt x="84" y="110"/>
                    </a:cubicBezTo>
                    <a:cubicBezTo>
                      <a:pt x="82" y="111"/>
                      <a:pt x="81" y="112"/>
                      <a:pt x="79" y="113"/>
                    </a:cubicBezTo>
                    <a:moveTo>
                      <a:pt x="65" y="112"/>
                    </a:moveTo>
                    <a:cubicBezTo>
                      <a:pt x="65" y="112"/>
                      <a:pt x="65" y="112"/>
                      <a:pt x="65" y="112"/>
                    </a:cubicBezTo>
                    <a:cubicBezTo>
                      <a:pt x="64" y="110"/>
                      <a:pt x="63" y="107"/>
                      <a:pt x="62" y="105"/>
                    </a:cubicBezTo>
                    <a:cubicBezTo>
                      <a:pt x="62" y="104"/>
                      <a:pt x="63" y="102"/>
                      <a:pt x="63" y="100"/>
                    </a:cubicBezTo>
                    <a:cubicBezTo>
                      <a:pt x="65" y="103"/>
                      <a:pt x="66" y="106"/>
                      <a:pt x="67" y="108"/>
                    </a:cubicBezTo>
                    <a:cubicBezTo>
                      <a:pt x="66" y="109"/>
                      <a:pt x="65" y="112"/>
                      <a:pt x="65" y="112"/>
                    </a:cubicBezTo>
                    <a:moveTo>
                      <a:pt x="61" y="98"/>
                    </a:moveTo>
                    <a:cubicBezTo>
                      <a:pt x="56" y="95"/>
                      <a:pt x="55" y="94"/>
                      <a:pt x="54" y="92"/>
                    </a:cubicBezTo>
                    <a:cubicBezTo>
                      <a:pt x="53" y="91"/>
                      <a:pt x="54" y="87"/>
                      <a:pt x="54" y="85"/>
                    </a:cubicBezTo>
                    <a:cubicBezTo>
                      <a:pt x="55" y="86"/>
                      <a:pt x="56" y="87"/>
                      <a:pt x="57" y="89"/>
                    </a:cubicBezTo>
                    <a:cubicBezTo>
                      <a:pt x="58" y="90"/>
                      <a:pt x="58" y="92"/>
                      <a:pt x="61" y="98"/>
                    </a:cubicBezTo>
                    <a:moveTo>
                      <a:pt x="63" y="77"/>
                    </a:moveTo>
                    <a:cubicBezTo>
                      <a:pt x="63" y="77"/>
                      <a:pt x="62" y="76"/>
                      <a:pt x="62" y="75"/>
                    </a:cubicBezTo>
                    <a:cubicBezTo>
                      <a:pt x="63" y="75"/>
                      <a:pt x="63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5" y="75"/>
                      <a:pt x="65" y="76"/>
                    </a:cubicBezTo>
                    <a:cubicBezTo>
                      <a:pt x="64" y="76"/>
                      <a:pt x="64" y="77"/>
                      <a:pt x="63" y="77"/>
                    </a:cubicBezTo>
                    <a:moveTo>
                      <a:pt x="43" y="82"/>
                    </a:moveTo>
                    <a:cubicBezTo>
                      <a:pt x="43" y="81"/>
                      <a:pt x="42" y="79"/>
                      <a:pt x="42" y="78"/>
                    </a:cubicBezTo>
                    <a:cubicBezTo>
                      <a:pt x="44" y="74"/>
                      <a:pt x="45" y="71"/>
                      <a:pt x="47" y="66"/>
                    </a:cubicBezTo>
                    <a:cubicBezTo>
                      <a:pt x="46" y="71"/>
                      <a:pt x="45" y="76"/>
                      <a:pt x="45" y="79"/>
                    </a:cubicBezTo>
                    <a:cubicBezTo>
                      <a:pt x="47" y="75"/>
                      <a:pt x="48" y="74"/>
                      <a:pt x="49" y="74"/>
                    </a:cubicBezTo>
                    <a:cubicBezTo>
                      <a:pt x="50" y="74"/>
                      <a:pt x="50" y="75"/>
                      <a:pt x="50" y="76"/>
                    </a:cubicBezTo>
                    <a:cubicBezTo>
                      <a:pt x="48" y="78"/>
                      <a:pt x="46" y="81"/>
                      <a:pt x="44" y="83"/>
                    </a:cubicBezTo>
                    <a:cubicBezTo>
                      <a:pt x="43" y="96"/>
                      <a:pt x="46" y="100"/>
                      <a:pt x="48" y="104"/>
                    </a:cubicBezTo>
                    <a:cubicBezTo>
                      <a:pt x="52" y="110"/>
                      <a:pt x="49" y="113"/>
                      <a:pt x="47" y="115"/>
                    </a:cubicBezTo>
                    <a:cubicBezTo>
                      <a:pt x="45" y="118"/>
                      <a:pt x="41" y="118"/>
                      <a:pt x="42" y="128"/>
                    </a:cubicBezTo>
                    <a:cubicBezTo>
                      <a:pt x="42" y="129"/>
                      <a:pt x="40" y="132"/>
                      <a:pt x="39" y="134"/>
                    </a:cubicBezTo>
                    <a:cubicBezTo>
                      <a:pt x="38" y="131"/>
                      <a:pt x="36" y="128"/>
                      <a:pt x="35" y="124"/>
                    </a:cubicBezTo>
                    <a:cubicBezTo>
                      <a:pt x="34" y="123"/>
                      <a:pt x="36" y="120"/>
                      <a:pt x="37" y="117"/>
                    </a:cubicBezTo>
                    <a:cubicBezTo>
                      <a:pt x="36" y="115"/>
                      <a:pt x="35" y="114"/>
                      <a:pt x="34" y="112"/>
                    </a:cubicBezTo>
                    <a:cubicBezTo>
                      <a:pt x="33" y="112"/>
                      <a:pt x="32" y="113"/>
                      <a:pt x="31" y="114"/>
                    </a:cubicBezTo>
                    <a:cubicBezTo>
                      <a:pt x="31" y="116"/>
                      <a:pt x="30" y="116"/>
                      <a:pt x="30" y="116"/>
                    </a:cubicBezTo>
                    <a:cubicBezTo>
                      <a:pt x="29" y="116"/>
                      <a:pt x="28" y="115"/>
                      <a:pt x="27" y="113"/>
                    </a:cubicBezTo>
                    <a:cubicBezTo>
                      <a:pt x="27" y="111"/>
                      <a:pt x="26" y="107"/>
                      <a:pt x="26" y="107"/>
                    </a:cubicBezTo>
                    <a:cubicBezTo>
                      <a:pt x="31" y="101"/>
                      <a:pt x="35" y="92"/>
                      <a:pt x="38" y="84"/>
                    </a:cubicBezTo>
                    <a:cubicBezTo>
                      <a:pt x="38" y="83"/>
                      <a:pt x="39" y="83"/>
                      <a:pt x="39" y="83"/>
                    </a:cubicBezTo>
                    <a:cubicBezTo>
                      <a:pt x="40" y="83"/>
                      <a:pt x="41" y="84"/>
                      <a:pt x="42" y="84"/>
                    </a:cubicBezTo>
                    <a:cubicBezTo>
                      <a:pt x="43" y="83"/>
                      <a:pt x="43" y="83"/>
                      <a:pt x="43" y="82"/>
                    </a:cubicBezTo>
                    <a:moveTo>
                      <a:pt x="56" y="66"/>
                    </a:moveTo>
                    <a:cubicBezTo>
                      <a:pt x="56" y="66"/>
                      <a:pt x="56" y="66"/>
                      <a:pt x="55" y="66"/>
                    </a:cubicBezTo>
                    <a:cubicBezTo>
                      <a:pt x="54" y="65"/>
                      <a:pt x="53" y="61"/>
                      <a:pt x="51" y="58"/>
                    </a:cubicBezTo>
                    <a:cubicBezTo>
                      <a:pt x="53" y="55"/>
                      <a:pt x="54" y="51"/>
                      <a:pt x="55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7" y="52"/>
                      <a:pt x="58" y="56"/>
                      <a:pt x="60" y="59"/>
                    </a:cubicBezTo>
                    <a:cubicBezTo>
                      <a:pt x="58" y="61"/>
                      <a:pt x="57" y="66"/>
                      <a:pt x="56" y="66"/>
                    </a:cubicBezTo>
                    <a:moveTo>
                      <a:pt x="38" y="66"/>
                    </a:moveTo>
                    <a:cubicBezTo>
                      <a:pt x="37" y="66"/>
                      <a:pt x="35" y="61"/>
                      <a:pt x="34" y="59"/>
                    </a:cubicBezTo>
                    <a:cubicBezTo>
                      <a:pt x="36" y="56"/>
                      <a:pt x="38" y="53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2" y="53"/>
                      <a:pt x="44" y="56"/>
                    </a:cubicBezTo>
                    <a:cubicBezTo>
                      <a:pt x="41" y="60"/>
                      <a:pt x="40" y="64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moveTo>
                      <a:pt x="40" y="28"/>
                    </a:moveTo>
                    <a:cubicBezTo>
                      <a:pt x="39" y="28"/>
                      <a:pt x="38" y="26"/>
                      <a:pt x="38" y="26"/>
                    </a:cubicBezTo>
                    <a:cubicBezTo>
                      <a:pt x="38" y="24"/>
                      <a:pt x="39" y="22"/>
                      <a:pt x="39" y="21"/>
                    </a:cubicBezTo>
                    <a:cubicBezTo>
                      <a:pt x="41" y="23"/>
                      <a:pt x="42" y="23"/>
                      <a:pt x="42" y="24"/>
                    </a:cubicBezTo>
                    <a:cubicBezTo>
                      <a:pt x="42" y="25"/>
                      <a:pt x="41" y="27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moveTo>
                      <a:pt x="35" y="0"/>
                    </a:moveTo>
                    <a:cubicBezTo>
                      <a:pt x="35" y="9"/>
                      <a:pt x="35" y="16"/>
                      <a:pt x="29" y="20"/>
                    </a:cubicBezTo>
                    <a:cubicBezTo>
                      <a:pt x="25" y="22"/>
                      <a:pt x="26" y="27"/>
                      <a:pt x="29" y="31"/>
                    </a:cubicBezTo>
                    <a:cubicBezTo>
                      <a:pt x="30" y="32"/>
                      <a:pt x="32" y="32"/>
                      <a:pt x="33" y="33"/>
                    </a:cubicBezTo>
                    <a:cubicBezTo>
                      <a:pt x="33" y="35"/>
                      <a:pt x="34" y="39"/>
                      <a:pt x="34" y="39"/>
                    </a:cubicBezTo>
                    <a:cubicBezTo>
                      <a:pt x="33" y="42"/>
                      <a:pt x="32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7" y="42"/>
                      <a:pt x="26" y="41"/>
                    </a:cubicBezTo>
                    <a:cubicBezTo>
                      <a:pt x="25" y="39"/>
                      <a:pt x="24" y="37"/>
                      <a:pt x="24" y="35"/>
                    </a:cubicBezTo>
                    <a:cubicBezTo>
                      <a:pt x="23" y="38"/>
                      <a:pt x="21" y="42"/>
                      <a:pt x="20" y="46"/>
                    </a:cubicBezTo>
                    <a:cubicBezTo>
                      <a:pt x="20" y="50"/>
                      <a:pt x="23" y="55"/>
                      <a:pt x="23" y="60"/>
                    </a:cubicBezTo>
                    <a:cubicBezTo>
                      <a:pt x="23" y="66"/>
                      <a:pt x="22" y="67"/>
                      <a:pt x="20" y="67"/>
                    </a:cubicBezTo>
                    <a:cubicBezTo>
                      <a:pt x="20" y="67"/>
                      <a:pt x="19" y="67"/>
                      <a:pt x="19" y="67"/>
                    </a:cubicBezTo>
                    <a:cubicBezTo>
                      <a:pt x="19" y="67"/>
                      <a:pt x="18" y="67"/>
                      <a:pt x="18" y="67"/>
                    </a:cubicBezTo>
                    <a:cubicBezTo>
                      <a:pt x="18" y="67"/>
                      <a:pt x="18" y="67"/>
                      <a:pt x="17" y="67"/>
                    </a:cubicBezTo>
                    <a:cubicBezTo>
                      <a:pt x="16" y="72"/>
                      <a:pt x="21" y="83"/>
                      <a:pt x="14" y="84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3" y="84"/>
                      <a:pt x="13" y="84"/>
                      <a:pt x="12" y="84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0" y="84"/>
                      <a:pt x="9" y="84"/>
                      <a:pt x="9" y="89"/>
                    </a:cubicBezTo>
                    <a:cubicBezTo>
                      <a:pt x="9" y="93"/>
                      <a:pt x="11" y="96"/>
                      <a:pt x="13" y="96"/>
                    </a:cubicBezTo>
                    <a:cubicBezTo>
                      <a:pt x="14" y="96"/>
                      <a:pt x="15" y="95"/>
                      <a:pt x="15" y="95"/>
                    </a:cubicBezTo>
                    <a:cubicBezTo>
                      <a:pt x="17" y="93"/>
                      <a:pt x="18" y="90"/>
                      <a:pt x="19" y="87"/>
                    </a:cubicBezTo>
                    <a:cubicBezTo>
                      <a:pt x="20" y="86"/>
                      <a:pt x="21" y="84"/>
                      <a:pt x="22" y="84"/>
                    </a:cubicBezTo>
                    <a:cubicBezTo>
                      <a:pt x="22" y="84"/>
                      <a:pt x="23" y="85"/>
                      <a:pt x="22" y="88"/>
                    </a:cubicBezTo>
                    <a:cubicBezTo>
                      <a:pt x="22" y="93"/>
                      <a:pt x="27" y="94"/>
                      <a:pt x="24" y="101"/>
                    </a:cubicBezTo>
                    <a:cubicBezTo>
                      <a:pt x="19" y="109"/>
                      <a:pt x="18" y="111"/>
                      <a:pt x="23" y="120"/>
                    </a:cubicBezTo>
                    <a:cubicBezTo>
                      <a:pt x="27" y="128"/>
                      <a:pt x="23" y="130"/>
                      <a:pt x="21" y="134"/>
                    </a:cubicBezTo>
                    <a:cubicBezTo>
                      <a:pt x="21" y="134"/>
                      <a:pt x="20" y="134"/>
                      <a:pt x="20" y="134"/>
                    </a:cubicBezTo>
                    <a:cubicBezTo>
                      <a:pt x="19" y="134"/>
                      <a:pt x="18" y="134"/>
                      <a:pt x="17" y="134"/>
                    </a:cubicBezTo>
                    <a:cubicBezTo>
                      <a:pt x="17" y="134"/>
                      <a:pt x="17" y="135"/>
                      <a:pt x="17" y="135"/>
                    </a:cubicBezTo>
                    <a:cubicBezTo>
                      <a:pt x="17" y="137"/>
                      <a:pt x="17" y="140"/>
                      <a:pt x="17" y="142"/>
                    </a:cubicBezTo>
                    <a:cubicBezTo>
                      <a:pt x="15" y="147"/>
                      <a:pt x="14" y="149"/>
                      <a:pt x="12" y="149"/>
                    </a:cubicBezTo>
                    <a:cubicBezTo>
                      <a:pt x="11" y="149"/>
                      <a:pt x="10" y="147"/>
                      <a:pt x="9" y="143"/>
                    </a:cubicBezTo>
                    <a:cubicBezTo>
                      <a:pt x="8" y="135"/>
                      <a:pt x="6" y="134"/>
                      <a:pt x="4" y="134"/>
                    </a:cubicBezTo>
                    <a:cubicBezTo>
                      <a:pt x="3" y="134"/>
                      <a:pt x="3" y="134"/>
                      <a:pt x="2" y="134"/>
                    </a:cubicBezTo>
                    <a:cubicBezTo>
                      <a:pt x="2" y="134"/>
                      <a:pt x="1" y="134"/>
                      <a:pt x="1" y="13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" y="150"/>
                      <a:pt x="2" y="150"/>
                      <a:pt x="3" y="150"/>
                    </a:cubicBezTo>
                    <a:cubicBezTo>
                      <a:pt x="6" y="150"/>
                      <a:pt x="9" y="153"/>
                      <a:pt x="10" y="162"/>
                    </a:cubicBezTo>
                    <a:cubicBezTo>
                      <a:pt x="10" y="164"/>
                      <a:pt x="11" y="167"/>
                      <a:pt x="12" y="167"/>
                    </a:cubicBezTo>
                    <a:cubicBezTo>
                      <a:pt x="13" y="167"/>
                      <a:pt x="14" y="166"/>
                      <a:pt x="14" y="163"/>
                    </a:cubicBezTo>
                    <a:cubicBezTo>
                      <a:pt x="16" y="160"/>
                      <a:pt x="18" y="157"/>
                      <a:pt x="19" y="154"/>
                    </a:cubicBezTo>
                    <a:cubicBezTo>
                      <a:pt x="20" y="153"/>
                      <a:pt x="20" y="153"/>
                      <a:pt x="21" y="153"/>
                    </a:cubicBezTo>
                    <a:cubicBezTo>
                      <a:pt x="21" y="153"/>
                      <a:pt x="22" y="153"/>
                      <a:pt x="22" y="154"/>
                    </a:cubicBezTo>
                    <a:cubicBezTo>
                      <a:pt x="23" y="157"/>
                      <a:pt x="24" y="161"/>
                      <a:pt x="25" y="165"/>
                    </a:cubicBezTo>
                    <a:cubicBezTo>
                      <a:pt x="24" y="166"/>
                      <a:pt x="22" y="166"/>
                      <a:pt x="21" y="168"/>
                    </a:cubicBezTo>
                    <a:cubicBezTo>
                      <a:pt x="20" y="170"/>
                      <a:pt x="18" y="174"/>
                      <a:pt x="17" y="177"/>
                    </a:cubicBezTo>
                    <a:cubicBezTo>
                      <a:pt x="19" y="179"/>
                      <a:pt x="20" y="183"/>
                      <a:pt x="22" y="184"/>
                    </a:cubicBezTo>
                    <a:cubicBezTo>
                      <a:pt x="23" y="185"/>
                      <a:pt x="24" y="185"/>
                      <a:pt x="24" y="185"/>
                    </a:cubicBezTo>
                    <a:cubicBezTo>
                      <a:pt x="25" y="185"/>
                      <a:pt x="25" y="185"/>
                      <a:pt x="26" y="185"/>
                    </a:cubicBezTo>
                    <a:cubicBezTo>
                      <a:pt x="27" y="185"/>
                      <a:pt x="27" y="184"/>
                      <a:pt x="28" y="184"/>
                    </a:cubicBezTo>
                    <a:cubicBezTo>
                      <a:pt x="28" y="184"/>
                      <a:pt x="28" y="184"/>
                      <a:pt x="28" y="184"/>
                    </a:cubicBezTo>
                    <a:cubicBezTo>
                      <a:pt x="28" y="184"/>
                      <a:pt x="28" y="184"/>
                      <a:pt x="28" y="184"/>
                    </a:cubicBezTo>
                    <a:cubicBezTo>
                      <a:pt x="28" y="184"/>
                      <a:pt x="28" y="184"/>
                      <a:pt x="28" y="184"/>
                    </a:cubicBezTo>
                    <a:cubicBezTo>
                      <a:pt x="28" y="180"/>
                      <a:pt x="23" y="175"/>
                      <a:pt x="28" y="170"/>
                    </a:cubicBezTo>
                    <a:cubicBezTo>
                      <a:pt x="30" y="167"/>
                      <a:pt x="34" y="170"/>
                      <a:pt x="34" y="161"/>
                    </a:cubicBezTo>
                    <a:cubicBezTo>
                      <a:pt x="34" y="157"/>
                      <a:pt x="32" y="148"/>
                      <a:pt x="35" y="148"/>
                    </a:cubicBezTo>
                    <a:cubicBezTo>
                      <a:pt x="35" y="148"/>
                      <a:pt x="35" y="148"/>
                      <a:pt x="36" y="148"/>
                    </a:cubicBezTo>
                    <a:cubicBezTo>
                      <a:pt x="37" y="149"/>
                      <a:pt x="37" y="149"/>
                      <a:pt x="38" y="149"/>
                    </a:cubicBezTo>
                    <a:cubicBezTo>
                      <a:pt x="40" y="149"/>
                      <a:pt x="41" y="145"/>
                      <a:pt x="42" y="143"/>
                    </a:cubicBezTo>
                    <a:cubicBezTo>
                      <a:pt x="44" y="139"/>
                      <a:pt x="46" y="137"/>
                      <a:pt x="47" y="137"/>
                    </a:cubicBezTo>
                    <a:cubicBezTo>
                      <a:pt x="49" y="137"/>
                      <a:pt x="51" y="140"/>
                      <a:pt x="53" y="146"/>
                    </a:cubicBezTo>
                    <a:cubicBezTo>
                      <a:pt x="54" y="147"/>
                      <a:pt x="55" y="149"/>
                      <a:pt x="55" y="149"/>
                    </a:cubicBezTo>
                    <a:cubicBezTo>
                      <a:pt x="55" y="149"/>
                      <a:pt x="55" y="149"/>
                      <a:pt x="55" y="149"/>
                    </a:cubicBezTo>
                    <a:cubicBezTo>
                      <a:pt x="58" y="148"/>
                      <a:pt x="59" y="136"/>
                      <a:pt x="62" y="136"/>
                    </a:cubicBezTo>
                    <a:cubicBezTo>
                      <a:pt x="63" y="136"/>
                      <a:pt x="64" y="137"/>
                      <a:pt x="66" y="139"/>
                    </a:cubicBezTo>
                    <a:cubicBezTo>
                      <a:pt x="66" y="135"/>
                      <a:pt x="67" y="131"/>
                      <a:pt x="67" y="127"/>
                    </a:cubicBezTo>
                    <a:cubicBezTo>
                      <a:pt x="68" y="123"/>
                      <a:pt x="68" y="118"/>
                      <a:pt x="69" y="118"/>
                    </a:cubicBezTo>
                    <a:cubicBezTo>
                      <a:pt x="69" y="118"/>
                      <a:pt x="69" y="118"/>
                      <a:pt x="70" y="118"/>
                    </a:cubicBezTo>
                    <a:cubicBezTo>
                      <a:pt x="72" y="118"/>
                      <a:pt x="75" y="119"/>
                      <a:pt x="78" y="120"/>
                    </a:cubicBezTo>
                    <a:cubicBezTo>
                      <a:pt x="76" y="134"/>
                      <a:pt x="86" y="138"/>
                      <a:pt x="84" y="151"/>
                    </a:cubicBezTo>
                    <a:cubicBezTo>
                      <a:pt x="84" y="151"/>
                      <a:pt x="84" y="151"/>
                      <a:pt x="84" y="151"/>
                    </a:cubicBezTo>
                    <a:cubicBezTo>
                      <a:pt x="84" y="151"/>
                      <a:pt x="85" y="151"/>
                      <a:pt x="85" y="151"/>
                    </a:cubicBezTo>
                    <a:cubicBezTo>
                      <a:pt x="86" y="151"/>
                      <a:pt x="87" y="151"/>
                      <a:pt x="88" y="151"/>
                    </a:cubicBezTo>
                    <a:cubicBezTo>
                      <a:pt x="88" y="151"/>
                      <a:pt x="89" y="152"/>
                      <a:pt x="90" y="152"/>
                    </a:cubicBezTo>
                    <a:cubicBezTo>
                      <a:pt x="91" y="152"/>
                      <a:pt x="92" y="151"/>
                      <a:pt x="92" y="147"/>
                    </a:cubicBezTo>
                    <a:cubicBezTo>
                      <a:pt x="92" y="136"/>
                      <a:pt x="94" y="134"/>
                      <a:pt x="97" y="134"/>
                    </a:cubicBezTo>
                    <a:cubicBezTo>
                      <a:pt x="98" y="134"/>
                      <a:pt x="98" y="134"/>
                      <a:pt x="99" y="134"/>
                    </a:cubicBezTo>
                    <a:cubicBezTo>
                      <a:pt x="100" y="134"/>
                      <a:pt x="100" y="135"/>
                      <a:pt x="101" y="135"/>
                    </a:cubicBezTo>
                    <a:cubicBezTo>
                      <a:pt x="101" y="135"/>
                      <a:pt x="101" y="135"/>
                      <a:pt x="101" y="135"/>
                    </a:cubicBezTo>
                    <a:cubicBezTo>
                      <a:pt x="101" y="135"/>
                      <a:pt x="101" y="135"/>
                      <a:pt x="101" y="135"/>
                    </a:cubicBezTo>
                    <a:cubicBezTo>
                      <a:pt x="101" y="135"/>
                      <a:pt x="101" y="135"/>
                      <a:pt x="101" y="135"/>
                    </a:cubicBezTo>
                    <a:cubicBezTo>
                      <a:pt x="101" y="118"/>
                      <a:pt x="101" y="118"/>
                      <a:pt x="101" y="118"/>
                    </a:cubicBezTo>
                    <a:cubicBezTo>
                      <a:pt x="101" y="117"/>
                      <a:pt x="100" y="117"/>
                      <a:pt x="100" y="117"/>
                    </a:cubicBezTo>
                    <a:cubicBezTo>
                      <a:pt x="99" y="117"/>
                      <a:pt x="98" y="118"/>
                      <a:pt x="98" y="118"/>
                    </a:cubicBezTo>
                    <a:cubicBezTo>
                      <a:pt x="97" y="118"/>
                      <a:pt x="96" y="118"/>
                      <a:pt x="96" y="118"/>
                    </a:cubicBezTo>
                    <a:cubicBezTo>
                      <a:pt x="94" y="118"/>
                      <a:pt x="93" y="117"/>
                      <a:pt x="93" y="111"/>
                    </a:cubicBezTo>
                    <a:cubicBezTo>
                      <a:pt x="92" y="102"/>
                      <a:pt x="94" y="100"/>
                      <a:pt x="96" y="100"/>
                    </a:cubicBezTo>
                    <a:cubicBezTo>
                      <a:pt x="96" y="100"/>
                      <a:pt x="97" y="101"/>
                      <a:pt x="98" y="101"/>
                    </a:cubicBezTo>
                    <a:cubicBezTo>
                      <a:pt x="99" y="101"/>
                      <a:pt x="99" y="101"/>
                      <a:pt x="100" y="101"/>
                    </a:cubicBezTo>
                    <a:cubicBezTo>
                      <a:pt x="100" y="101"/>
                      <a:pt x="101" y="101"/>
                      <a:pt x="101" y="101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1" y="96"/>
                      <a:pt x="102" y="90"/>
                      <a:pt x="99" y="90"/>
                    </a:cubicBezTo>
                    <a:cubicBezTo>
                      <a:pt x="98" y="90"/>
                      <a:pt x="97" y="90"/>
                      <a:pt x="96" y="91"/>
                    </a:cubicBezTo>
                    <a:cubicBezTo>
                      <a:pt x="94" y="92"/>
                      <a:pt x="92" y="94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8" y="95"/>
                      <a:pt x="87" y="91"/>
                      <a:pt x="87" y="89"/>
                    </a:cubicBezTo>
                    <a:cubicBezTo>
                      <a:pt x="87" y="86"/>
                      <a:pt x="88" y="85"/>
                      <a:pt x="88" y="85"/>
                    </a:cubicBezTo>
                    <a:cubicBezTo>
                      <a:pt x="89" y="85"/>
                      <a:pt x="89" y="86"/>
                      <a:pt x="90" y="87"/>
                    </a:cubicBezTo>
                    <a:cubicBezTo>
                      <a:pt x="91" y="88"/>
                      <a:pt x="91" y="88"/>
                      <a:pt x="92" y="88"/>
                    </a:cubicBezTo>
                    <a:cubicBezTo>
                      <a:pt x="92" y="85"/>
                      <a:pt x="93" y="83"/>
                      <a:pt x="93" y="80"/>
                    </a:cubicBezTo>
                    <a:cubicBezTo>
                      <a:pt x="92" y="76"/>
                      <a:pt x="92" y="68"/>
                      <a:pt x="91" y="68"/>
                    </a:cubicBezTo>
                    <a:cubicBezTo>
                      <a:pt x="91" y="68"/>
                      <a:pt x="90" y="68"/>
                      <a:pt x="89" y="68"/>
                    </a:cubicBezTo>
                    <a:cubicBezTo>
                      <a:pt x="87" y="68"/>
                      <a:pt x="85" y="69"/>
                      <a:pt x="82" y="69"/>
                    </a:cubicBezTo>
                    <a:cubicBezTo>
                      <a:pt x="86" y="77"/>
                      <a:pt x="82" y="80"/>
                      <a:pt x="80" y="85"/>
                    </a:cubicBezTo>
                    <a:cubicBezTo>
                      <a:pt x="79" y="87"/>
                      <a:pt x="79" y="92"/>
                      <a:pt x="78" y="94"/>
                    </a:cubicBezTo>
                    <a:cubicBezTo>
                      <a:pt x="76" y="96"/>
                      <a:pt x="74" y="100"/>
                      <a:pt x="73" y="100"/>
                    </a:cubicBezTo>
                    <a:cubicBezTo>
                      <a:pt x="73" y="100"/>
                      <a:pt x="73" y="100"/>
                      <a:pt x="72" y="100"/>
                    </a:cubicBezTo>
                    <a:cubicBezTo>
                      <a:pt x="70" y="98"/>
                      <a:pt x="68" y="93"/>
                      <a:pt x="68" y="89"/>
                    </a:cubicBezTo>
                    <a:cubicBezTo>
                      <a:pt x="67" y="74"/>
                      <a:pt x="68" y="59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6" y="45"/>
                      <a:pt x="66" y="45"/>
                      <a:pt x="65" y="45"/>
                    </a:cubicBezTo>
                    <a:cubicBezTo>
                      <a:pt x="65" y="45"/>
                      <a:pt x="64" y="45"/>
                      <a:pt x="64" y="45"/>
                    </a:cubicBezTo>
                    <a:cubicBezTo>
                      <a:pt x="60" y="43"/>
                      <a:pt x="58" y="42"/>
                      <a:pt x="56" y="42"/>
                    </a:cubicBezTo>
                    <a:cubicBezTo>
                      <a:pt x="54" y="42"/>
                      <a:pt x="52" y="44"/>
                      <a:pt x="49" y="47"/>
                    </a:cubicBezTo>
                    <a:cubicBezTo>
                      <a:pt x="48" y="48"/>
                      <a:pt x="47" y="49"/>
                      <a:pt x="46" y="49"/>
                    </a:cubicBezTo>
                    <a:cubicBezTo>
                      <a:pt x="46" y="49"/>
                      <a:pt x="46" y="48"/>
                      <a:pt x="45" y="45"/>
                    </a:cubicBezTo>
                    <a:cubicBezTo>
                      <a:pt x="45" y="44"/>
                      <a:pt x="45" y="43"/>
                      <a:pt x="45" y="42"/>
                    </a:cubicBezTo>
                    <a:cubicBezTo>
                      <a:pt x="46" y="35"/>
                      <a:pt x="49" y="25"/>
                      <a:pt x="48" y="20"/>
                    </a:cubicBezTo>
                    <a:cubicBezTo>
                      <a:pt x="46" y="13"/>
                      <a:pt x="46" y="7"/>
                      <a:pt x="46" y="0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4" name="Freeform 3711">
                <a:extLst>
                  <a:ext uri="{FF2B5EF4-FFF2-40B4-BE49-F238E27FC236}">
                    <a16:creationId xmlns:a16="http://schemas.microsoft.com/office/drawing/2014/main" id="{7D471454-E0CB-4664-92C1-5D93CCD17D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31" y="3715"/>
                <a:ext cx="87" cy="214"/>
              </a:xfrm>
              <a:custGeom>
                <a:avLst/>
                <a:gdLst>
                  <a:gd name="T0" fmla="*/ 37 w 102"/>
                  <a:gd name="T1" fmla="*/ 176 h 252"/>
                  <a:gd name="T2" fmla="*/ 48 w 102"/>
                  <a:gd name="T3" fmla="*/ 177 h 252"/>
                  <a:gd name="T4" fmla="*/ 32 w 102"/>
                  <a:gd name="T5" fmla="*/ 163 h 252"/>
                  <a:gd name="T6" fmla="*/ 35 w 102"/>
                  <a:gd name="T7" fmla="*/ 157 h 252"/>
                  <a:gd name="T8" fmla="*/ 71 w 102"/>
                  <a:gd name="T9" fmla="*/ 115 h 252"/>
                  <a:gd name="T10" fmla="*/ 66 w 102"/>
                  <a:gd name="T11" fmla="*/ 106 h 252"/>
                  <a:gd name="T12" fmla="*/ 71 w 102"/>
                  <a:gd name="T13" fmla="*/ 65 h 252"/>
                  <a:gd name="T14" fmla="*/ 75 w 102"/>
                  <a:gd name="T15" fmla="*/ 52 h 252"/>
                  <a:gd name="T16" fmla="*/ 74 w 102"/>
                  <a:gd name="T17" fmla="*/ 67 h 252"/>
                  <a:gd name="T18" fmla="*/ 68 w 102"/>
                  <a:gd name="T19" fmla="*/ 8 h 252"/>
                  <a:gd name="T20" fmla="*/ 58 w 102"/>
                  <a:gd name="T21" fmla="*/ 17 h 252"/>
                  <a:gd name="T22" fmla="*/ 54 w 102"/>
                  <a:gd name="T23" fmla="*/ 39 h 252"/>
                  <a:gd name="T24" fmla="*/ 57 w 102"/>
                  <a:gd name="T25" fmla="*/ 73 h 252"/>
                  <a:gd name="T26" fmla="*/ 58 w 102"/>
                  <a:gd name="T27" fmla="*/ 73 h 252"/>
                  <a:gd name="T28" fmla="*/ 66 w 102"/>
                  <a:gd name="T29" fmla="*/ 73 h 252"/>
                  <a:gd name="T30" fmla="*/ 60 w 102"/>
                  <a:gd name="T31" fmla="*/ 81 h 252"/>
                  <a:gd name="T32" fmla="*/ 58 w 102"/>
                  <a:gd name="T33" fmla="*/ 84 h 252"/>
                  <a:gd name="T34" fmla="*/ 44 w 102"/>
                  <a:gd name="T35" fmla="*/ 92 h 252"/>
                  <a:gd name="T36" fmla="*/ 40 w 102"/>
                  <a:gd name="T37" fmla="*/ 92 h 252"/>
                  <a:gd name="T38" fmla="*/ 34 w 102"/>
                  <a:gd name="T39" fmla="*/ 131 h 252"/>
                  <a:gd name="T40" fmla="*/ 27 w 102"/>
                  <a:gd name="T41" fmla="*/ 129 h 252"/>
                  <a:gd name="T42" fmla="*/ 22 w 102"/>
                  <a:gd name="T43" fmla="*/ 150 h 252"/>
                  <a:gd name="T44" fmla="*/ 14 w 102"/>
                  <a:gd name="T45" fmla="*/ 134 h 252"/>
                  <a:gd name="T46" fmla="*/ 6 w 102"/>
                  <a:gd name="T47" fmla="*/ 171 h 252"/>
                  <a:gd name="T48" fmla="*/ 3 w 102"/>
                  <a:gd name="T49" fmla="*/ 195 h 252"/>
                  <a:gd name="T50" fmla="*/ 16 w 102"/>
                  <a:gd name="T51" fmla="*/ 178 h 252"/>
                  <a:gd name="T52" fmla="*/ 12 w 102"/>
                  <a:gd name="T53" fmla="*/ 153 h 252"/>
                  <a:gd name="T54" fmla="*/ 21 w 102"/>
                  <a:gd name="T55" fmla="*/ 169 h 252"/>
                  <a:gd name="T56" fmla="*/ 26 w 102"/>
                  <a:gd name="T57" fmla="*/ 171 h 252"/>
                  <a:gd name="T58" fmla="*/ 36 w 102"/>
                  <a:gd name="T59" fmla="*/ 187 h 252"/>
                  <a:gd name="T60" fmla="*/ 51 w 102"/>
                  <a:gd name="T61" fmla="*/ 188 h 252"/>
                  <a:gd name="T62" fmla="*/ 59 w 102"/>
                  <a:gd name="T63" fmla="*/ 208 h 252"/>
                  <a:gd name="T64" fmla="*/ 70 w 102"/>
                  <a:gd name="T65" fmla="*/ 204 h 252"/>
                  <a:gd name="T66" fmla="*/ 65 w 102"/>
                  <a:gd name="T67" fmla="*/ 218 h 252"/>
                  <a:gd name="T68" fmla="*/ 72 w 102"/>
                  <a:gd name="T69" fmla="*/ 252 h 252"/>
                  <a:gd name="T70" fmla="*/ 97 w 102"/>
                  <a:gd name="T71" fmla="*/ 252 h 252"/>
                  <a:gd name="T72" fmla="*/ 92 w 102"/>
                  <a:gd name="T73" fmla="*/ 230 h 252"/>
                  <a:gd name="T74" fmla="*/ 98 w 102"/>
                  <a:gd name="T75" fmla="*/ 213 h 252"/>
                  <a:gd name="T76" fmla="*/ 92 w 102"/>
                  <a:gd name="T77" fmla="*/ 244 h 252"/>
                  <a:gd name="T78" fmla="*/ 87 w 102"/>
                  <a:gd name="T79" fmla="*/ 249 h 252"/>
                  <a:gd name="T80" fmla="*/ 77 w 102"/>
                  <a:gd name="T81" fmla="*/ 235 h 252"/>
                  <a:gd name="T82" fmla="*/ 75 w 102"/>
                  <a:gd name="T83" fmla="*/ 201 h 252"/>
                  <a:gd name="T84" fmla="*/ 79 w 102"/>
                  <a:gd name="T85" fmla="*/ 168 h 252"/>
                  <a:gd name="T86" fmla="*/ 76 w 102"/>
                  <a:gd name="T87" fmla="*/ 168 h 252"/>
                  <a:gd name="T88" fmla="*/ 63 w 102"/>
                  <a:gd name="T89" fmla="*/ 177 h 252"/>
                  <a:gd name="T90" fmla="*/ 56 w 102"/>
                  <a:gd name="T91" fmla="*/ 168 h 252"/>
                  <a:gd name="T92" fmla="*/ 55 w 102"/>
                  <a:gd name="T93" fmla="*/ 152 h 252"/>
                  <a:gd name="T94" fmla="*/ 53 w 102"/>
                  <a:gd name="T95" fmla="*/ 135 h 252"/>
                  <a:gd name="T96" fmla="*/ 50 w 102"/>
                  <a:gd name="T97" fmla="*/ 135 h 252"/>
                  <a:gd name="T98" fmla="*/ 37 w 102"/>
                  <a:gd name="T99" fmla="*/ 143 h 252"/>
                  <a:gd name="T100" fmla="*/ 46 w 102"/>
                  <a:gd name="T101" fmla="*/ 136 h 252"/>
                  <a:gd name="T102" fmla="*/ 54 w 102"/>
                  <a:gd name="T103" fmla="*/ 120 h 252"/>
                  <a:gd name="T104" fmla="*/ 65 w 102"/>
                  <a:gd name="T105" fmla="*/ 133 h 252"/>
                  <a:gd name="T106" fmla="*/ 74 w 102"/>
                  <a:gd name="T107" fmla="*/ 120 h 252"/>
                  <a:gd name="T108" fmla="*/ 85 w 102"/>
                  <a:gd name="T109" fmla="*/ 134 h 252"/>
                  <a:gd name="T110" fmla="*/ 86 w 102"/>
                  <a:gd name="T111" fmla="*/ 98 h 252"/>
                  <a:gd name="T112" fmla="*/ 81 w 102"/>
                  <a:gd name="T113" fmla="*/ 90 h 252"/>
                  <a:gd name="T114" fmla="*/ 75 w 102"/>
                  <a:gd name="T115" fmla="*/ 82 h 252"/>
                  <a:gd name="T116" fmla="*/ 87 w 102"/>
                  <a:gd name="T117" fmla="*/ 34 h 252"/>
                  <a:gd name="T118" fmla="*/ 70 w 102"/>
                  <a:gd name="T119" fmla="*/ 28 h 252"/>
                  <a:gd name="T120" fmla="*/ 75 w 102"/>
                  <a:gd name="T121" fmla="*/ 18 h 252"/>
                  <a:gd name="T122" fmla="*/ 77 w 102"/>
                  <a:gd name="T123" fmla="*/ 1 h 252"/>
                  <a:gd name="T124" fmla="*/ 74 w 102"/>
                  <a:gd name="T12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" h="252">
                    <a:moveTo>
                      <a:pt x="43" y="184"/>
                    </a:moveTo>
                    <a:cubicBezTo>
                      <a:pt x="43" y="184"/>
                      <a:pt x="43" y="184"/>
                      <a:pt x="43" y="184"/>
                    </a:cubicBezTo>
                    <a:cubicBezTo>
                      <a:pt x="41" y="183"/>
                      <a:pt x="39" y="179"/>
                      <a:pt x="37" y="176"/>
                    </a:cubicBezTo>
                    <a:cubicBezTo>
                      <a:pt x="39" y="174"/>
                      <a:pt x="41" y="169"/>
                      <a:pt x="42" y="169"/>
                    </a:cubicBezTo>
                    <a:cubicBezTo>
                      <a:pt x="42" y="169"/>
                      <a:pt x="42" y="169"/>
                      <a:pt x="42" y="169"/>
                    </a:cubicBezTo>
                    <a:cubicBezTo>
                      <a:pt x="44" y="170"/>
                      <a:pt x="46" y="174"/>
                      <a:pt x="48" y="177"/>
                    </a:cubicBezTo>
                    <a:cubicBezTo>
                      <a:pt x="46" y="180"/>
                      <a:pt x="44" y="184"/>
                      <a:pt x="43" y="184"/>
                    </a:cubicBezTo>
                    <a:moveTo>
                      <a:pt x="32" y="163"/>
                    </a:moveTo>
                    <a:cubicBezTo>
                      <a:pt x="32" y="163"/>
                      <a:pt x="32" y="163"/>
                      <a:pt x="32" y="163"/>
                    </a:cubicBezTo>
                    <a:cubicBezTo>
                      <a:pt x="31" y="163"/>
                      <a:pt x="31" y="160"/>
                      <a:pt x="30" y="159"/>
                    </a:cubicBezTo>
                    <a:cubicBezTo>
                      <a:pt x="32" y="159"/>
                      <a:pt x="33" y="158"/>
                      <a:pt x="35" y="157"/>
                    </a:cubicBezTo>
                    <a:cubicBezTo>
                      <a:pt x="35" y="157"/>
                      <a:pt x="35" y="157"/>
                      <a:pt x="35" y="157"/>
                    </a:cubicBezTo>
                    <a:cubicBezTo>
                      <a:pt x="35" y="157"/>
                      <a:pt x="36" y="160"/>
                      <a:pt x="37" y="162"/>
                    </a:cubicBezTo>
                    <a:cubicBezTo>
                      <a:pt x="35" y="162"/>
                      <a:pt x="33" y="163"/>
                      <a:pt x="32" y="163"/>
                    </a:cubicBezTo>
                    <a:moveTo>
                      <a:pt x="71" y="115"/>
                    </a:moveTo>
                    <a:cubicBezTo>
                      <a:pt x="65" y="112"/>
                      <a:pt x="63" y="111"/>
                      <a:pt x="62" y="109"/>
                    </a:cubicBezTo>
                    <a:cubicBezTo>
                      <a:pt x="61" y="109"/>
                      <a:pt x="62" y="105"/>
                      <a:pt x="63" y="102"/>
                    </a:cubicBezTo>
                    <a:cubicBezTo>
                      <a:pt x="64" y="104"/>
                      <a:pt x="65" y="104"/>
                      <a:pt x="66" y="106"/>
                    </a:cubicBezTo>
                    <a:cubicBezTo>
                      <a:pt x="67" y="107"/>
                      <a:pt x="68" y="109"/>
                      <a:pt x="71" y="115"/>
                    </a:cubicBezTo>
                    <a:moveTo>
                      <a:pt x="73" y="67"/>
                    </a:moveTo>
                    <a:cubicBezTo>
                      <a:pt x="73" y="67"/>
                      <a:pt x="71" y="65"/>
                      <a:pt x="71" y="65"/>
                    </a:cubicBezTo>
                    <a:cubicBezTo>
                      <a:pt x="71" y="61"/>
                      <a:pt x="71" y="57"/>
                      <a:pt x="71" y="54"/>
                    </a:cubicBezTo>
                    <a:cubicBezTo>
                      <a:pt x="71" y="53"/>
                      <a:pt x="72" y="52"/>
                      <a:pt x="72" y="52"/>
                    </a:cubicBezTo>
                    <a:cubicBezTo>
                      <a:pt x="73" y="52"/>
                      <a:pt x="74" y="52"/>
                      <a:pt x="75" y="52"/>
                    </a:cubicBezTo>
                    <a:cubicBezTo>
                      <a:pt x="75" y="52"/>
                      <a:pt x="76" y="52"/>
                      <a:pt x="77" y="52"/>
                    </a:cubicBezTo>
                    <a:cubicBezTo>
                      <a:pt x="77" y="52"/>
                      <a:pt x="78" y="55"/>
                      <a:pt x="78" y="56"/>
                    </a:cubicBezTo>
                    <a:cubicBezTo>
                      <a:pt x="77" y="60"/>
                      <a:pt x="75" y="63"/>
                      <a:pt x="74" y="67"/>
                    </a:cubicBezTo>
                    <a:cubicBezTo>
                      <a:pt x="74" y="67"/>
                      <a:pt x="74" y="67"/>
                      <a:pt x="73" y="67"/>
                    </a:cubicBezTo>
                    <a:moveTo>
                      <a:pt x="74" y="0"/>
                    </a:moveTo>
                    <a:cubicBezTo>
                      <a:pt x="71" y="0"/>
                      <a:pt x="68" y="4"/>
                      <a:pt x="68" y="8"/>
                    </a:cubicBezTo>
                    <a:cubicBezTo>
                      <a:pt x="67" y="16"/>
                      <a:pt x="65" y="18"/>
                      <a:pt x="62" y="18"/>
                    </a:cubicBezTo>
                    <a:cubicBezTo>
                      <a:pt x="62" y="18"/>
                      <a:pt x="61" y="17"/>
                      <a:pt x="60" y="17"/>
                    </a:cubicBezTo>
                    <a:cubicBezTo>
                      <a:pt x="59" y="17"/>
                      <a:pt x="59" y="17"/>
                      <a:pt x="58" y="17"/>
                    </a:cubicBezTo>
                    <a:cubicBezTo>
                      <a:pt x="57" y="17"/>
                      <a:pt x="57" y="17"/>
                      <a:pt x="56" y="17"/>
                    </a:cubicBezTo>
                    <a:cubicBezTo>
                      <a:pt x="57" y="23"/>
                      <a:pt x="57" y="28"/>
                      <a:pt x="57" y="34"/>
                    </a:cubicBezTo>
                    <a:cubicBezTo>
                      <a:pt x="57" y="36"/>
                      <a:pt x="56" y="38"/>
                      <a:pt x="54" y="39"/>
                    </a:cubicBezTo>
                    <a:cubicBezTo>
                      <a:pt x="50" y="43"/>
                      <a:pt x="50" y="42"/>
                      <a:pt x="53" y="45"/>
                    </a:cubicBezTo>
                    <a:cubicBezTo>
                      <a:pt x="54" y="47"/>
                      <a:pt x="57" y="49"/>
                      <a:pt x="57" y="51"/>
                    </a:cubicBezTo>
                    <a:cubicBezTo>
                      <a:pt x="57" y="59"/>
                      <a:pt x="57" y="66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7" y="73"/>
                      <a:pt x="58" y="73"/>
                      <a:pt x="58" y="73"/>
                    </a:cubicBezTo>
                    <a:cubicBezTo>
                      <a:pt x="59" y="73"/>
                      <a:pt x="60" y="72"/>
                      <a:pt x="60" y="71"/>
                    </a:cubicBezTo>
                    <a:cubicBezTo>
                      <a:pt x="61" y="70"/>
                      <a:pt x="62" y="69"/>
                      <a:pt x="63" y="69"/>
                    </a:cubicBezTo>
                    <a:cubicBezTo>
                      <a:pt x="64" y="69"/>
                      <a:pt x="65" y="70"/>
                      <a:pt x="66" y="73"/>
                    </a:cubicBezTo>
                    <a:cubicBezTo>
                      <a:pt x="67" y="75"/>
                      <a:pt x="66" y="79"/>
                      <a:pt x="65" y="81"/>
                    </a:cubicBezTo>
                    <a:cubicBezTo>
                      <a:pt x="65" y="83"/>
                      <a:pt x="64" y="84"/>
                      <a:pt x="63" y="84"/>
                    </a:cubicBezTo>
                    <a:cubicBezTo>
                      <a:pt x="62" y="84"/>
                      <a:pt x="61" y="83"/>
                      <a:pt x="60" y="81"/>
                    </a:cubicBezTo>
                    <a:cubicBezTo>
                      <a:pt x="60" y="80"/>
                      <a:pt x="58" y="79"/>
                      <a:pt x="57" y="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81"/>
                      <a:pt x="58" y="83"/>
                      <a:pt x="58" y="84"/>
                    </a:cubicBezTo>
                    <a:cubicBezTo>
                      <a:pt x="57" y="94"/>
                      <a:pt x="56" y="98"/>
                      <a:pt x="54" y="98"/>
                    </a:cubicBezTo>
                    <a:cubicBezTo>
                      <a:pt x="52" y="98"/>
                      <a:pt x="50" y="96"/>
                      <a:pt x="46" y="92"/>
                    </a:cubicBezTo>
                    <a:cubicBezTo>
                      <a:pt x="46" y="92"/>
                      <a:pt x="45" y="92"/>
                      <a:pt x="44" y="92"/>
                    </a:cubicBezTo>
                    <a:cubicBezTo>
                      <a:pt x="44" y="92"/>
                      <a:pt x="43" y="92"/>
                      <a:pt x="42" y="92"/>
                    </a:cubicBezTo>
                    <a:cubicBezTo>
                      <a:pt x="42" y="92"/>
                      <a:pt x="41" y="92"/>
                      <a:pt x="41" y="92"/>
                    </a:cubicBezTo>
                    <a:cubicBezTo>
                      <a:pt x="41" y="92"/>
                      <a:pt x="40" y="92"/>
                      <a:pt x="40" y="92"/>
                    </a:cubicBezTo>
                    <a:cubicBezTo>
                      <a:pt x="41" y="95"/>
                      <a:pt x="41" y="99"/>
                      <a:pt x="42" y="101"/>
                    </a:cubicBezTo>
                    <a:cubicBezTo>
                      <a:pt x="45" y="107"/>
                      <a:pt x="49" y="111"/>
                      <a:pt x="43" y="117"/>
                    </a:cubicBezTo>
                    <a:cubicBezTo>
                      <a:pt x="39" y="121"/>
                      <a:pt x="36" y="126"/>
                      <a:pt x="34" y="131"/>
                    </a:cubicBezTo>
                    <a:cubicBezTo>
                      <a:pt x="33" y="133"/>
                      <a:pt x="32" y="134"/>
                      <a:pt x="32" y="134"/>
                    </a:cubicBezTo>
                    <a:cubicBezTo>
                      <a:pt x="31" y="134"/>
                      <a:pt x="30" y="133"/>
                      <a:pt x="29" y="131"/>
                    </a:cubicBezTo>
                    <a:cubicBezTo>
                      <a:pt x="29" y="130"/>
                      <a:pt x="28" y="129"/>
                      <a:pt x="27" y="129"/>
                    </a:cubicBezTo>
                    <a:cubicBezTo>
                      <a:pt x="27" y="129"/>
                      <a:pt x="27" y="129"/>
                      <a:pt x="26" y="129"/>
                    </a:cubicBezTo>
                    <a:cubicBezTo>
                      <a:pt x="26" y="135"/>
                      <a:pt x="26" y="140"/>
                      <a:pt x="25" y="145"/>
                    </a:cubicBezTo>
                    <a:cubicBezTo>
                      <a:pt x="24" y="148"/>
                      <a:pt x="23" y="150"/>
                      <a:pt x="22" y="150"/>
                    </a:cubicBezTo>
                    <a:cubicBezTo>
                      <a:pt x="21" y="150"/>
                      <a:pt x="20" y="149"/>
                      <a:pt x="19" y="146"/>
                    </a:cubicBezTo>
                    <a:cubicBezTo>
                      <a:pt x="18" y="145"/>
                      <a:pt x="17" y="144"/>
                      <a:pt x="17" y="142"/>
                    </a:cubicBezTo>
                    <a:cubicBezTo>
                      <a:pt x="17" y="136"/>
                      <a:pt x="16" y="134"/>
                      <a:pt x="14" y="134"/>
                    </a:cubicBezTo>
                    <a:cubicBezTo>
                      <a:pt x="13" y="134"/>
                      <a:pt x="12" y="136"/>
                      <a:pt x="11" y="139"/>
                    </a:cubicBezTo>
                    <a:cubicBezTo>
                      <a:pt x="9" y="142"/>
                      <a:pt x="7" y="145"/>
                      <a:pt x="5" y="149"/>
                    </a:cubicBezTo>
                    <a:cubicBezTo>
                      <a:pt x="1" y="157"/>
                      <a:pt x="0" y="161"/>
                      <a:pt x="6" y="171"/>
                    </a:cubicBezTo>
                    <a:cubicBezTo>
                      <a:pt x="9" y="178"/>
                      <a:pt x="7" y="180"/>
                      <a:pt x="5" y="183"/>
                    </a:cubicBezTo>
                    <a:cubicBezTo>
                      <a:pt x="4" y="185"/>
                      <a:pt x="3" y="187"/>
                      <a:pt x="2" y="190"/>
                    </a:cubicBezTo>
                    <a:cubicBezTo>
                      <a:pt x="2" y="191"/>
                      <a:pt x="2" y="193"/>
                      <a:pt x="3" y="195"/>
                    </a:cubicBezTo>
                    <a:cubicBezTo>
                      <a:pt x="3" y="195"/>
                      <a:pt x="4" y="196"/>
                      <a:pt x="4" y="196"/>
                    </a:cubicBezTo>
                    <a:cubicBezTo>
                      <a:pt x="4" y="196"/>
                      <a:pt x="4" y="196"/>
                      <a:pt x="4" y="196"/>
                    </a:cubicBezTo>
                    <a:cubicBezTo>
                      <a:pt x="8" y="190"/>
                      <a:pt x="12" y="184"/>
                      <a:pt x="16" y="178"/>
                    </a:cubicBezTo>
                    <a:cubicBezTo>
                      <a:pt x="14" y="174"/>
                      <a:pt x="12" y="169"/>
                      <a:pt x="11" y="165"/>
                    </a:cubicBezTo>
                    <a:cubicBezTo>
                      <a:pt x="10" y="164"/>
                      <a:pt x="10" y="163"/>
                      <a:pt x="10" y="163"/>
                    </a:cubicBezTo>
                    <a:cubicBezTo>
                      <a:pt x="7" y="157"/>
                      <a:pt x="11" y="156"/>
                      <a:pt x="12" y="153"/>
                    </a:cubicBezTo>
                    <a:cubicBezTo>
                      <a:pt x="12" y="153"/>
                      <a:pt x="13" y="153"/>
                      <a:pt x="13" y="153"/>
                    </a:cubicBezTo>
                    <a:cubicBezTo>
                      <a:pt x="14" y="153"/>
                      <a:pt x="17" y="154"/>
                      <a:pt x="17" y="154"/>
                    </a:cubicBezTo>
                    <a:cubicBezTo>
                      <a:pt x="17" y="162"/>
                      <a:pt x="17" y="169"/>
                      <a:pt x="21" y="169"/>
                    </a:cubicBezTo>
                    <a:cubicBezTo>
                      <a:pt x="22" y="169"/>
                      <a:pt x="23" y="169"/>
                      <a:pt x="24" y="169"/>
                    </a:cubicBezTo>
                    <a:cubicBezTo>
                      <a:pt x="24" y="169"/>
                      <a:pt x="24" y="169"/>
                      <a:pt x="24" y="169"/>
                    </a:cubicBezTo>
                    <a:cubicBezTo>
                      <a:pt x="25" y="169"/>
                      <a:pt x="26" y="170"/>
                      <a:pt x="26" y="171"/>
                    </a:cubicBezTo>
                    <a:cubicBezTo>
                      <a:pt x="27" y="177"/>
                      <a:pt x="27" y="182"/>
                      <a:pt x="27" y="188"/>
                    </a:cubicBezTo>
                    <a:cubicBezTo>
                      <a:pt x="29" y="188"/>
                      <a:pt x="31" y="187"/>
                      <a:pt x="34" y="187"/>
                    </a:cubicBezTo>
                    <a:cubicBezTo>
                      <a:pt x="34" y="187"/>
                      <a:pt x="35" y="187"/>
                      <a:pt x="36" y="187"/>
                    </a:cubicBezTo>
                    <a:cubicBezTo>
                      <a:pt x="38" y="188"/>
                      <a:pt x="40" y="196"/>
                      <a:pt x="42" y="196"/>
                    </a:cubicBezTo>
                    <a:cubicBezTo>
                      <a:pt x="42" y="196"/>
                      <a:pt x="42" y="196"/>
                      <a:pt x="42" y="196"/>
                    </a:cubicBezTo>
                    <a:cubicBezTo>
                      <a:pt x="45" y="196"/>
                      <a:pt x="49" y="192"/>
                      <a:pt x="51" y="188"/>
                    </a:cubicBezTo>
                    <a:cubicBezTo>
                      <a:pt x="52" y="187"/>
                      <a:pt x="53" y="186"/>
                      <a:pt x="54" y="186"/>
                    </a:cubicBezTo>
                    <a:cubicBezTo>
                      <a:pt x="56" y="186"/>
                      <a:pt x="57" y="190"/>
                      <a:pt x="58" y="192"/>
                    </a:cubicBezTo>
                    <a:cubicBezTo>
                      <a:pt x="59" y="197"/>
                      <a:pt x="59" y="202"/>
                      <a:pt x="59" y="208"/>
                    </a:cubicBezTo>
                    <a:cubicBezTo>
                      <a:pt x="60" y="207"/>
                      <a:pt x="62" y="207"/>
                      <a:pt x="62" y="206"/>
                    </a:cubicBezTo>
                    <a:cubicBezTo>
                      <a:pt x="64" y="203"/>
                      <a:pt x="65" y="202"/>
                      <a:pt x="67" y="202"/>
                    </a:cubicBezTo>
                    <a:cubicBezTo>
                      <a:pt x="68" y="202"/>
                      <a:pt x="69" y="202"/>
                      <a:pt x="70" y="204"/>
                    </a:cubicBezTo>
                    <a:cubicBezTo>
                      <a:pt x="72" y="208"/>
                      <a:pt x="71" y="218"/>
                      <a:pt x="68" y="218"/>
                    </a:cubicBezTo>
                    <a:cubicBezTo>
                      <a:pt x="68" y="218"/>
                      <a:pt x="68" y="218"/>
                      <a:pt x="68" y="218"/>
                    </a:cubicBezTo>
                    <a:cubicBezTo>
                      <a:pt x="67" y="218"/>
                      <a:pt x="66" y="218"/>
                      <a:pt x="65" y="218"/>
                    </a:cubicBezTo>
                    <a:cubicBezTo>
                      <a:pt x="57" y="218"/>
                      <a:pt x="60" y="228"/>
                      <a:pt x="60" y="236"/>
                    </a:cubicBezTo>
                    <a:cubicBezTo>
                      <a:pt x="60" y="236"/>
                      <a:pt x="60" y="236"/>
                      <a:pt x="60" y="236"/>
                    </a:cubicBezTo>
                    <a:cubicBezTo>
                      <a:pt x="71" y="236"/>
                      <a:pt x="71" y="236"/>
                      <a:pt x="72" y="252"/>
                    </a:cubicBezTo>
                    <a:cubicBezTo>
                      <a:pt x="72" y="252"/>
                      <a:pt x="72" y="252"/>
                      <a:pt x="72" y="252"/>
                    </a:cubicBezTo>
                    <a:cubicBezTo>
                      <a:pt x="75" y="252"/>
                      <a:pt x="75" y="252"/>
                      <a:pt x="75" y="252"/>
                    </a:cubicBezTo>
                    <a:cubicBezTo>
                      <a:pt x="85" y="252"/>
                      <a:pt x="89" y="252"/>
                      <a:pt x="97" y="252"/>
                    </a:cubicBezTo>
                    <a:cubicBezTo>
                      <a:pt x="102" y="248"/>
                      <a:pt x="102" y="246"/>
                      <a:pt x="101" y="242"/>
                    </a:cubicBezTo>
                    <a:cubicBezTo>
                      <a:pt x="101" y="235"/>
                      <a:pt x="99" y="236"/>
                      <a:pt x="97" y="235"/>
                    </a:cubicBezTo>
                    <a:cubicBezTo>
                      <a:pt x="95" y="235"/>
                      <a:pt x="92" y="232"/>
                      <a:pt x="92" y="230"/>
                    </a:cubicBezTo>
                    <a:cubicBezTo>
                      <a:pt x="93" y="227"/>
                      <a:pt x="95" y="225"/>
                      <a:pt x="95" y="221"/>
                    </a:cubicBezTo>
                    <a:cubicBezTo>
                      <a:pt x="95" y="216"/>
                      <a:pt x="102" y="223"/>
                      <a:pt x="99" y="214"/>
                    </a:cubicBezTo>
                    <a:cubicBezTo>
                      <a:pt x="99" y="214"/>
                      <a:pt x="99" y="213"/>
                      <a:pt x="98" y="213"/>
                    </a:cubicBezTo>
                    <a:cubicBezTo>
                      <a:pt x="97" y="213"/>
                      <a:pt x="93" y="215"/>
                      <a:pt x="92" y="217"/>
                    </a:cubicBezTo>
                    <a:cubicBezTo>
                      <a:pt x="86" y="222"/>
                      <a:pt x="86" y="227"/>
                      <a:pt x="89" y="238"/>
                    </a:cubicBezTo>
                    <a:cubicBezTo>
                      <a:pt x="90" y="240"/>
                      <a:pt x="92" y="242"/>
                      <a:pt x="92" y="244"/>
                    </a:cubicBezTo>
                    <a:cubicBezTo>
                      <a:pt x="92" y="246"/>
                      <a:pt x="90" y="248"/>
                      <a:pt x="89" y="250"/>
                    </a:cubicBezTo>
                    <a:cubicBezTo>
                      <a:pt x="89" y="250"/>
                      <a:pt x="89" y="250"/>
                      <a:pt x="89" y="250"/>
                    </a:cubicBezTo>
                    <a:cubicBezTo>
                      <a:pt x="88" y="250"/>
                      <a:pt x="88" y="250"/>
                      <a:pt x="87" y="249"/>
                    </a:cubicBezTo>
                    <a:cubicBezTo>
                      <a:pt x="87" y="249"/>
                      <a:pt x="86" y="249"/>
                      <a:pt x="86" y="249"/>
                    </a:cubicBezTo>
                    <a:cubicBezTo>
                      <a:pt x="87" y="238"/>
                      <a:pt x="84" y="235"/>
                      <a:pt x="78" y="235"/>
                    </a:cubicBezTo>
                    <a:cubicBezTo>
                      <a:pt x="78" y="235"/>
                      <a:pt x="77" y="235"/>
                      <a:pt x="77" y="235"/>
                    </a:cubicBezTo>
                    <a:cubicBezTo>
                      <a:pt x="77" y="235"/>
                      <a:pt x="77" y="235"/>
                      <a:pt x="77" y="235"/>
                    </a:cubicBezTo>
                    <a:cubicBezTo>
                      <a:pt x="76" y="235"/>
                      <a:pt x="69" y="230"/>
                      <a:pt x="74" y="221"/>
                    </a:cubicBezTo>
                    <a:cubicBezTo>
                      <a:pt x="76" y="218"/>
                      <a:pt x="79" y="210"/>
                      <a:pt x="75" y="201"/>
                    </a:cubicBezTo>
                    <a:cubicBezTo>
                      <a:pt x="70" y="191"/>
                      <a:pt x="71" y="189"/>
                      <a:pt x="81" y="185"/>
                    </a:cubicBezTo>
                    <a:cubicBezTo>
                      <a:pt x="81" y="182"/>
                      <a:pt x="80" y="179"/>
                      <a:pt x="81" y="177"/>
                    </a:cubicBezTo>
                    <a:cubicBezTo>
                      <a:pt x="83" y="173"/>
                      <a:pt x="87" y="168"/>
                      <a:pt x="79" y="168"/>
                    </a:cubicBezTo>
                    <a:cubicBezTo>
                      <a:pt x="79" y="168"/>
                      <a:pt x="79" y="168"/>
                      <a:pt x="79" y="168"/>
                    </a:cubicBezTo>
                    <a:cubicBezTo>
                      <a:pt x="79" y="168"/>
                      <a:pt x="78" y="168"/>
                      <a:pt x="78" y="168"/>
                    </a:cubicBezTo>
                    <a:cubicBezTo>
                      <a:pt x="77" y="168"/>
                      <a:pt x="77" y="168"/>
                      <a:pt x="76" y="168"/>
                    </a:cubicBezTo>
                    <a:cubicBezTo>
                      <a:pt x="73" y="168"/>
                      <a:pt x="72" y="169"/>
                      <a:pt x="68" y="180"/>
                    </a:cubicBezTo>
                    <a:cubicBezTo>
                      <a:pt x="67" y="182"/>
                      <a:pt x="66" y="183"/>
                      <a:pt x="64" y="185"/>
                    </a:cubicBezTo>
                    <a:cubicBezTo>
                      <a:pt x="64" y="182"/>
                      <a:pt x="63" y="180"/>
                      <a:pt x="63" y="177"/>
                    </a:cubicBezTo>
                    <a:cubicBezTo>
                      <a:pt x="63" y="173"/>
                      <a:pt x="63" y="168"/>
                      <a:pt x="59" y="168"/>
                    </a:cubicBezTo>
                    <a:cubicBezTo>
                      <a:pt x="59" y="168"/>
                      <a:pt x="58" y="168"/>
                      <a:pt x="58" y="168"/>
                    </a:cubicBezTo>
                    <a:cubicBezTo>
                      <a:pt x="58" y="168"/>
                      <a:pt x="57" y="168"/>
                      <a:pt x="56" y="168"/>
                    </a:cubicBezTo>
                    <a:cubicBezTo>
                      <a:pt x="55" y="168"/>
                      <a:pt x="54" y="168"/>
                      <a:pt x="53" y="168"/>
                    </a:cubicBezTo>
                    <a:cubicBezTo>
                      <a:pt x="48" y="165"/>
                      <a:pt x="48" y="158"/>
                      <a:pt x="52" y="154"/>
                    </a:cubicBezTo>
                    <a:cubicBezTo>
                      <a:pt x="53" y="153"/>
                      <a:pt x="54" y="152"/>
                      <a:pt x="55" y="152"/>
                    </a:cubicBezTo>
                    <a:cubicBezTo>
                      <a:pt x="61" y="151"/>
                      <a:pt x="59" y="144"/>
                      <a:pt x="58" y="139"/>
                    </a:cubicBezTo>
                    <a:cubicBezTo>
                      <a:pt x="58" y="135"/>
                      <a:pt x="57" y="135"/>
                      <a:pt x="55" y="135"/>
                    </a:cubicBezTo>
                    <a:cubicBezTo>
                      <a:pt x="55" y="135"/>
                      <a:pt x="54" y="135"/>
                      <a:pt x="53" y="135"/>
                    </a:cubicBezTo>
                    <a:cubicBezTo>
                      <a:pt x="53" y="135"/>
                      <a:pt x="52" y="135"/>
                      <a:pt x="52" y="135"/>
                    </a:cubicBezTo>
                    <a:cubicBezTo>
                      <a:pt x="52" y="135"/>
                      <a:pt x="51" y="135"/>
                      <a:pt x="51" y="135"/>
                    </a:cubicBezTo>
                    <a:cubicBezTo>
                      <a:pt x="51" y="135"/>
                      <a:pt x="50" y="135"/>
                      <a:pt x="50" y="135"/>
                    </a:cubicBezTo>
                    <a:cubicBezTo>
                      <a:pt x="49" y="135"/>
                      <a:pt x="48" y="135"/>
                      <a:pt x="48" y="137"/>
                    </a:cubicBezTo>
                    <a:cubicBezTo>
                      <a:pt x="47" y="145"/>
                      <a:pt x="46" y="148"/>
                      <a:pt x="45" y="152"/>
                    </a:cubicBezTo>
                    <a:cubicBezTo>
                      <a:pt x="42" y="149"/>
                      <a:pt x="40" y="146"/>
                      <a:pt x="37" y="143"/>
                    </a:cubicBezTo>
                    <a:cubicBezTo>
                      <a:pt x="39" y="140"/>
                      <a:pt x="41" y="137"/>
                      <a:pt x="44" y="135"/>
                    </a:cubicBezTo>
                    <a:cubicBezTo>
                      <a:pt x="44" y="135"/>
                      <a:pt x="44" y="135"/>
                      <a:pt x="44" y="135"/>
                    </a:cubicBezTo>
                    <a:cubicBezTo>
                      <a:pt x="45" y="135"/>
                      <a:pt x="45" y="135"/>
                      <a:pt x="46" y="136"/>
                    </a:cubicBezTo>
                    <a:cubicBezTo>
                      <a:pt x="47" y="136"/>
                      <a:pt x="47" y="137"/>
                      <a:pt x="48" y="137"/>
                    </a:cubicBezTo>
                    <a:cubicBezTo>
                      <a:pt x="48" y="137"/>
                      <a:pt x="48" y="137"/>
                      <a:pt x="48" y="137"/>
                    </a:cubicBezTo>
                    <a:cubicBezTo>
                      <a:pt x="49" y="125"/>
                      <a:pt x="51" y="120"/>
                      <a:pt x="54" y="120"/>
                    </a:cubicBezTo>
                    <a:cubicBezTo>
                      <a:pt x="56" y="120"/>
                      <a:pt x="58" y="122"/>
                      <a:pt x="61" y="125"/>
                    </a:cubicBezTo>
                    <a:cubicBezTo>
                      <a:pt x="62" y="126"/>
                      <a:pt x="61" y="129"/>
                      <a:pt x="62" y="130"/>
                    </a:cubicBezTo>
                    <a:cubicBezTo>
                      <a:pt x="63" y="131"/>
                      <a:pt x="64" y="133"/>
                      <a:pt x="65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7" y="131"/>
                      <a:pt x="69" y="128"/>
                      <a:pt x="70" y="125"/>
                    </a:cubicBezTo>
                    <a:cubicBezTo>
                      <a:pt x="71" y="122"/>
                      <a:pt x="73" y="120"/>
                      <a:pt x="74" y="120"/>
                    </a:cubicBezTo>
                    <a:cubicBezTo>
                      <a:pt x="76" y="120"/>
                      <a:pt x="77" y="121"/>
                      <a:pt x="79" y="125"/>
                    </a:cubicBezTo>
                    <a:cubicBezTo>
                      <a:pt x="80" y="127"/>
                      <a:pt x="81" y="129"/>
                      <a:pt x="82" y="131"/>
                    </a:cubicBezTo>
                    <a:cubicBezTo>
                      <a:pt x="83" y="133"/>
                      <a:pt x="84" y="134"/>
                      <a:pt x="85" y="134"/>
                    </a:cubicBezTo>
                    <a:cubicBezTo>
                      <a:pt x="86" y="134"/>
                      <a:pt x="86" y="133"/>
                      <a:pt x="87" y="131"/>
                    </a:cubicBezTo>
                    <a:cubicBezTo>
                      <a:pt x="88" y="129"/>
                      <a:pt x="90" y="127"/>
                      <a:pt x="88" y="123"/>
                    </a:cubicBezTo>
                    <a:cubicBezTo>
                      <a:pt x="82" y="116"/>
                      <a:pt x="80" y="108"/>
                      <a:pt x="86" y="98"/>
                    </a:cubicBezTo>
                    <a:cubicBezTo>
                      <a:pt x="86" y="98"/>
                      <a:pt x="86" y="97"/>
                      <a:pt x="85" y="96"/>
                    </a:cubicBezTo>
                    <a:cubicBezTo>
                      <a:pt x="85" y="92"/>
                      <a:pt x="85" y="89"/>
                      <a:pt x="84" y="85"/>
                    </a:cubicBezTo>
                    <a:cubicBezTo>
                      <a:pt x="83" y="87"/>
                      <a:pt x="82" y="88"/>
                      <a:pt x="81" y="90"/>
                    </a:cubicBezTo>
                    <a:cubicBezTo>
                      <a:pt x="79" y="94"/>
                      <a:pt x="77" y="96"/>
                      <a:pt x="74" y="96"/>
                    </a:cubicBezTo>
                    <a:cubicBezTo>
                      <a:pt x="72" y="96"/>
                      <a:pt x="71" y="95"/>
                      <a:pt x="69" y="94"/>
                    </a:cubicBezTo>
                    <a:cubicBezTo>
                      <a:pt x="71" y="90"/>
                      <a:pt x="73" y="86"/>
                      <a:pt x="75" y="82"/>
                    </a:cubicBezTo>
                    <a:cubicBezTo>
                      <a:pt x="76" y="79"/>
                      <a:pt x="78" y="77"/>
                      <a:pt x="79" y="74"/>
                    </a:cubicBezTo>
                    <a:cubicBezTo>
                      <a:pt x="85" y="64"/>
                      <a:pt x="85" y="64"/>
                      <a:pt x="84" y="44"/>
                    </a:cubicBezTo>
                    <a:cubicBezTo>
                      <a:pt x="84" y="40"/>
                      <a:pt x="83" y="34"/>
                      <a:pt x="87" y="34"/>
                    </a:cubicBezTo>
                    <a:cubicBezTo>
                      <a:pt x="86" y="24"/>
                      <a:pt x="85" y="20"/>
                      <a:pt x="81" y="20"/>
                    </a:cubicBezTo>
                    <a:cubicBezTo>
                      <a:pt x="80" y="20"/>
                      <a:pt x="79" y="21"/>
                      <a:pt x="78" y="21"/>
                    </a:cubicBezTo>
                    <a:cubicBezTo>
                      <a:pt x="75" y="26"/>
                      <a:pt x="73" y="28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9" y="28"/>
                      <a:pt x="69" y="26"/>
                      <a:pt x="68" y="25"/>
                    </a:cubicBezTo>
                    <a:cubicBezTo>
                      <a:pt x="70" y="22"/>
                      <a:pt x="73" y="20"/>
                      <a:pt x="75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18"/>
                      <a:pt x="77" y="21"/>
                      <a:pt x="78" y="21"/>
                    </a:cubicBezTo>
                    <a:cubicBezTo>
                      <a:pt x="77" y="12"/>
                      <a:pt x="77" y="6"/>
                      <a:pt x="77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6" y="0"/>
                      <a:pt x="75" y="0"/>
                      <a:pt x="7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5" name="Freeform 3712">
                <a:extLst>
                  <a:ext uri="{FF2B5EF4-FFF2-40B4-BE49-F238E27FC236}">
                    <a16:creationId xmlns:a16="http://schemas.microsoft.com/office/drawing/2014/main" id="{91851D90-6ECC-4B22-A129-7485831489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1" y="3014"/>
                <a:ext cx="51" cy="143"/>
              </a:xfrm>
              <a:custGeom>
                <a:avLst/>
                <a:gdLst>
                  <a:gd name="T0" fmla="*/ 23 w 60"/>
                  <a:gd name="T1" fmla="*/ 129 h 168"/>
                  <a:gd name="T2" fmla="*/ 21 w 60"/>
                  <a:gd name="T3" fmla="*/ 119 h 168"/>
                  <a:gd name="T4" fmla="*/ 23 w 60"/>
                  <a:gd name="T5" fmla="*/ 129 h 168"/>
                  <a:gd name="T6" fmla="*/ 20 w 60"/>
                  <a:gd name="T7" fmla="*/ 87 h 168"/>
                  <a:gd name="T8" fmla="*/ 22 w 60"/>
                  <a:gd name="T9" fmla="*/ 87 h 168"/>
                  <a:gd name="T10" fmla="*/ 21 w 60"/>
                  <a:gd name="T11" fmla="*/ 100 h 168"/>
                  <a:gd name="T12" fmla="*/ 39 w 60"/>
                  <a:gd name="T13" fmla="*/ 95 h 168"/>
                  <a:gd name="T14" fmla="*/ 38 w 60"/>
                  <a:gd name="T15" fmla="*/ 84 h 168"/>
                  <a:gd name="T16" fmla="*/ 39 w 60"/>
                  <a:gd name="T17" fmla="*/ 96 h 168"/>
                  <a:gd name="T18" fmla="*/ 28 w 60"/>
                  <a:gd name="T19" fmla="*/ 78 h 168"/>
                  <a:gd name="T20" fmla="*/ 31 w 60"/>
                  <a:gd name="T21" fmla="*/ 68 h 168"/>
                  <a:gd name="T22" fmla="*/ 30 w 60"/>
                  <a:gd name="T23" fmla="*/ 87 h 168"/>
                  <a:gd name="T24" fmla="*/ 20 w 60"/>
                  <a:gd name="T25" fmla="*/ 59 h 168"/>
                  <a:gd name="T26" fmla="*/ 24 w 60"/>
                  <a:gd name="T27" fmla="*/ 57 h 168"/>
                  <a:gd name="T28" fmla="*/ 22 w 60"/>
                  <a:gd name="T29" fmla="*/ 62 h 168"/>
                  <a:gd name="T30" fmla="*/ 30 w 60"/>
                  <a:gd name="T31" fmla="*/ 45 h 168"/>
                  <a:gd name="T32" fmla="*/ 29 w 60"/>
                  <a:gd name="T33" fmla="*/ 42 h 168"/>
                  <a:gd name="T34" fmla="*/ 33 w 60"/>
                  <a:gd name="T35" fmla="*/ 40 h 168"/>
                  <a:gd name="T36" fmla="*/ 30 w 60"/>
                  <a:gd name="T37" fmla="*/ 45 h 168"/>
                  <a:gd name="T38" fmla="*/ 38 w 60"/>
                  <a:gd name="T39" fmla="*/ 2 h 168"/>
                  <a:gd name="T40" fmla="*/ 30 w 60"/>
                  <a:gd name="T41" fmla="*/ 15 h 168"/>
                  <a:gd name="T42" fmla="*/ 23 w 60"/>
                  <a:gd name="T43" fmla="*/ 1 h 168"/>
                  <a:gd name="T44" fmla="*/ 18 w 60"/>
                  <a:gd name="T45" fmla="*/ 18 h 168"/>
                  <a:gd name="T46" fmla="*/ 20 w 60"/>
                  <a:gd name="T47" fmla="*/ 20 h 168"/>
                  <a:gd name="T48" fmla="*/ 22 w 60"/>
                  <a:gd name="T49" fmla="*/ 18 h 168"/>
                  <a:gd name="T50" fmla="*/ 22 w 60"/>
                  <a:gd name="T51" fmla="*/ 33 h 168"/>
                  <a:gd name="T52" fmla="*/ 13 w 60"/>
                  <a:gd name="T53" fmla="*/ 57 h 168"/>
                  <a:gd name="T54" fmla="*/ 10 w 60"/>
                  <a:gd name="T55" fmla="*/ 62 h 168"/>
                  <a:gd name="T56" fmla="*/ 15 w 60"/>
                  <a:gd name="T57" fmla="*/ 84 h 168"/>
                  <a:gd name="T58" fmla="*/ 12 w 60"/>
                  <a:gd name="T59" fmla="*/ 99 h 168"/>
                  <a:gd name="T60" fmla="*/ 17 w 60"/>
                  <a:gd name="T61" fmla="*/ 113 h 168"/>
                  <a:gd name="T62" fmla="*/ 13 w 60"/>
                  <a:gd name="T63" fmla="*/ 118 h 168"/>
                  <a:gd name="T64" fmla="*/ 11 w 60"/>
                  <a:gd name="T65" fmla="*/ 118 h 168"/>
                  <a:gd name="T66" fmla="*/ 8 w 60"/>
                  <a:gd name="T67" fmla="*/ 118 h 168"/>
                  <a:gd name="T68" fmla="*/ 0 w 60"/>
                  <a:gd name="T69" fmla="*/ 135 h 168"/>
                  <a:gd name="T70" fmla="*/ 11 w 60"/>
                  <a:gd name="T71" fmla="*/ 149 h 168"/>
                  <a:gd name="T72" fmla="*/ 15 w 60"/>
                  <a:gd name="T73" fmla="*/ 135 h 168"/>
                  <a:gd name="T74" fmla="*/ 16 w 60"/>
                  <a:gd name="T75" fmla="*/ 141 h 168"/>
                  <a:gd name="T76" fmla="*/ 19 w 60"/>
                  <a:gd name="T77" fmla="*/ 151 h 168"/>
                  <a:gd name="T78" fmla="*/ 25 w 60"/>
                  <a:gd name="T79" fmla="*/ 168 h 168"/>
                  <a:gd name="T80" fmla="*/ 31 w 60"/>
                  <a:gd name="T81" fmla="*/ 139 h 168"/>
                  <a:gd name="T82" fmla="*/ 31 w 60"/>
                  <a:gd name="T83" fmla="*/ 115 h 168"/>
                  <a:gd name="T84" fmla="*/ 30 w 60"/>
                  <a:gd name="T85" fmla="*/ 103 h 168"/>
                  <a:gd name="T86" fmla="*/ 40 w 60"/>
                  <a:gd name="T87" fmla="*/ 119 h 168"/>
                  <a:gd name="T88" fmla="*/ 44 w 60"/>
                  <a:gd name="T89" fmla="*/ 106 h 168"/>
                  <a:gd name="T90" fmla="*/ 48 w 60"/>
                  <a:gd name="T91" fmla="*/ 104 h 168"/>
                  <a:gd name="T92" fmla="*/ 59 w 60"/>
                  <a:gd name="T93" fmla="*/ 118 h 168"/>
                  <a:gd name="T94" fmla="*/ 59 w 60"/>
                  <a:gd name="T95" fmla="*/ 118 h 168"/>
                  <a:gd name="T96" fmla="*/ 57 w 60"/>
                  <a:gd name="T97" fmla="*/ 102 h 168"/>
                  <a:gd name="T98" fmla="*/ 56 w 60"/>
                  <a:gd name="T99" fmla="*/ 85 h 168"/>
                  <a:gd name="T100" fmla="*/ 58 w 60"/>
                  <a:gd name="T101" fmla="*/ 85 h 168"/>
                  <a:gd name="T102" fmla="*/ 59 w 60"/>
                  <a:gd name="T103" fmla="*/ 85 h 168"/>
                  <a:gd name="T104" fmla="*/ 54 w 60"/>
                  <a:gd name="T105" fmla="*/ 74 h 168"/>
                  <a:gd name="T106" fmla="*/ 46 w 60"/>
                  <a:gd name="T107" fmla="*/ 83 h 168"/>
                  <a:gd name="T108" fmla="*/ 42 w 60"/>
                  <a:gd name="T109" fmla="*/ 64 h 168"/>
                  <a:gd name="T110" fmla="*/ 37 w 60"/>
                  <a:gd name="T111" fmla="*/ 65 h 168"/>
                  <a:gd name="T112" fmla="*/ 38 w 60"/>
                  <a:gd name="T113" fmla="*/ 52 h 168"/>
                  <a:gd name="T114" fmla="*/ 43 w 60"/>
                  <a:gd name="T115" fmla="*/ 29 h 168"/>
                  <a:gd name="T116" fmla="*/ 37 w 60"/>
                  <a:gd name="T117" fmla="*/ 19 h 168"/>
                  <a:gd name="T118" fmla="*/ 43 w 60"/>
                  <a:gd name="T119" fmla="*/ 23 h 168"/>
                  <a:gd name="T120" fmla="*/ 40 w 60"/>
                  <a:gd name="T12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0" h="168">
                    <a:moveTo>
                      <a:pt x="23" y="129"/>
                    </a:moveTo>
                    <a:cubicBezTo>
                      <a:pt x="23" y="129"/>
                      <a:pt x="23" y="129"/>
                      <a:pt x="23" y="129"/>
                    </a:cubicBezTo>
                    <a:cubicBezTo>
                      <a:pt x="22" y="128"/>
                      <a:pt x="20" y="126"/>
                      <a:pt x="20" y="123"/>
                    </a:cubicBezTo>
                    <a:cubicBezTo>
                      <a:pt x="19" y="123"/>
                      <a:pt x="21" y="120"/>
                      <a:pt x="21" y="119"/>
                    </a:cubicBezTo>
                    <a:cubicBezTo>
                      <a:pt x="23" y="121"/>
                      <a:pt x="24" y="124"/>
                      <a:pt x="25" y="126"/>
                    </a:cubicBezTo>
                    <a:cubicBezTo>
                      <a:pt x="24" y="127"/>
                      <a:pt x="23" y="129"/>
                      <a:pt x="23" y="129"/>
                    </a:cubicBezTo>
                    <a:moveTo>
                      <a:pt x="21" y="100"/>
                    </a:moveTo>
                    <a:cubicBezTo>
                      <a:pt x="20" y="87"/>
                      <a:pt x="20" y="87"/>
                      <a:pt x="20" y="87"/>
                    </a:cubicBezTo>
                    <a:cubicBezTo>
                      <a:pt x="20" y="87"/>
                      <a:pt x="21" y="87"/>
                      <a:pt x="22" y="87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24" y="89"/>
                      <a:pt x="25" y="91"/>
                      <a:pt x="26" y="94"/>
                    </a:cubicBezTo>
                    <a:cubicBezTo>
                      <a:pt x="23" y="97"/>
                      <a:pt x="22" y="98"/>
                      <a:pt x="21" y="100"/>
                    </a:cubicBezTo>
                    <a:moveTo>
                      <a:pt x="39" y="96"/>
                    </a:moveTo>
                    <a:cubicBezTo>
                      <a:pt x="39" y="96"/>
                      <a:pt x="39" y="96"/>
                      <a:pt x="39" y="95"/>
                    </a:cubicBezTo>
                    <a:cubicBezTo>
                      <a:pt x="38" y="94"/>
                      <a:pt x="37" y="91"/>
                      <a:pt x="37" y="89"/>
                    </a:cubicBezTo>
                    <a:cubicBezTo>
                      <a:pt x="36" y="88"/>
                      <a:pt x="37" y="86"/>
                      <a:pt x="38" y="84"/>
                    </a:cubicBezTo>
                    <a:cubicBezTo>
                      <a:pt x="39" y="87"/>
                      <a:pt x="40" y="90"/>
                      <a:pt x="42" y="92"/>
                    </a:cubicBezTo>
                    <a:cubicBezTo>
                      <a:pt x="41" y="93"/>
                      <a:pt x="40" y="96"/>
                      <a:pt x="39" y="96"/>
                    </a:cubicBezTo>
                    <a:moveTo>
                      <a:pt x="30" y="87"/>
                    </a:moveTo>
                    <a:cubicBezTo>
                      <a:pt x="29" y="82"/>
                      <a:pt x="28" y="80"/>
                      <a:pt x="28" y="78"/>
                    </a:cubicBezTo>
                    <a:cubicBezTo>
                      <a:pt x="28" y="75"/>
                      <a:pt x="27" y="69"/>
                      <a:pt x="3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2" y="68"/>
                      <a:pt x="33" y="70"/>
                      <a:pt x="34" y="71"/>
                    </a:cubicBezTo>
                    <a:cubicBezTo>
                      <a:pt x="33" y="75"/>
                      <a:pt x="32" y="80"/>
                      <a:pt x="30" y="87"/>
                    </a:cubicBezTo>
                    <a:moveTo>
                      <a:pt x="22" y="62"/>
                    </a:moveTo>
                    <a:cubicBezTo>
                      <a:pt x="21" y="62"/>
                      <a:pt x="21" y="60"/>
                      <a:pt x="20" y="59"/>
                    </a:cubicBezTo>
                    <a:cubicBezTo>
                      <a:pt x="21" y="58"/>
                      <a:pt x="22" y="57"/>
                      <a:pt x="23" y="57"/>
                    </a:cubicBezTo>
                    <a:cubicBezTo>
                      <a:pt x="23" y="57"/>
                      <a:pt x="24" y="57"/>
                      <a:pt x="24" y="57"/>
                    </a:cubicBezTo>
                    <a:cubicBezTo>
                      <a:pt x="24" y="57"/>
                      <a:pt x="25" y="58"/>
                      <a:pt x="26" y="60"/>
                    </a:cubicBezTo>
                    <a:cubicBezTo>
                      <a:pt x="24" y="61"/>
                      <a:pt x="23" y="62"/>
                      <a:pt x="22" y="62"/>
                    </a:cubicBezTo>
                    <a:cubicBezTo>
                      <a:pt x="22" y="62"/>
                      <a:pt x="22" y="62"/>
                      <a:pt x="22" y="62"/>
                    </a:cubicBezTo>
                    <a:moveTo>
                      <a:pt x="30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29" y="43"/>
                      <a:pt x="29" y="42"/>
                    </a:cubicBezTo>
                    <a:cubicBezTo>
                      <a:pt x="30" y="41"/>
                      <a:pt x="31" y="40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0"/>
                      <a:pt x="33" y="42"/>
                      <a:pt x="34" y="44"/>
                    </a:cubicBezTo>
                    <a:cubicBezTo>
                      <a:pt x="33" y="45"/>
                      <a:pt x="31" y="45"/>
                      <a:pt x="30" y="45"/>
                    </a:cubicBezTo>
                    <a:moveTo>
                      <a:pt x="40" y="0"/>
                    </a:moveTo>
                    <a:cubicBezTo>
                      <a:pt x="39" y="0"/>
                      <a:pt x="39" y="1"/>
                      <a:pt x="38" y="2"/>
                    </a:cubicBezTo>
                    <a:cubicBezTo>
                      <a:pt x="37" y="4"/>
                      <a:pt x="35" y="7"/>
                      <a:pt x="34" y="10"/>
                    </a:cubicBezTo>
                    <a:cubicBezTo>
                      <a:pt x="32" y="13"/>
                      <a:pt x="31" y="15"/>
                      <a:pt x="30" y="15"/>
                    </a:cubicBezTo>
                    <a:cubicBezTo>
                      <a:pt x="29" y="15"/>
                      <a:pt x="28" y="13"/>
                      <a:pt x="26" y="6"/>
                    </a:cubicBezTo>
                    <a:cubicBezTo>
                      <a:pt x="25" y="4"/>
                      <a:pt x="24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3"/>
                      <a:pt x="17" y="9"/>
                      <a:pt x="18" y="18"/>
                    </a:cubicBezTo>
                    <a:cubicBezTo>
                      <a:pt x="18" y="21"/>
                      <a:pt x="18" y="22"/>
                      <a:pt x="19" y="22"/>
                    </a:cubicBezTo>
                    <a:cubicBezTo>
                      <a:pt x="19" y="22"/>
                      <a:pt x="20" y="21"/>
                      <a:pt x="20" y="20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17"/>
                      <a:pt x="22" y="17"/>
                      <a:pt x="22" y="18"/>
                    </a:cubicBezTo>
                    <a:cubicBezTo>
                      <a:pt x="23" y="19"/>
                      <a:pt x="25" y="22"/>
                      <a:pt x="25" y="25"/>
                    </a:cubicBezTo>
                    <a:cubicBezTo>
                      <a:pt x="25" y="27"/>
                      <a:pt x="24" y="31"/>
                      <a:pt x="22" y="33"/>
                    </a:cubicBezTo>
                    <a:cubicBezTo>
                      <a:pt x="18" y="37"/>
                      <a:pt x="17" y="37"/>
                      <a:pt x="17" y="40"/>
                    </a:cubicBezTo>
                    <a:cubicBezTo>
                      <a:pt x="18" y="49"/>
                      <a:pt x="18" y="57"/>
                      <a:pt x="13" y="57"/>
                    </a:cubicBezTo>
                    <a:cubicBezTo>
                      <a:pt x="12" y="57"/>
                      <a:pt x="11" y="57"/>
                      <a:pt x="10" y="56"/>
                    </a:cubicBezTo>
                    <a:cubicBezTo>
                      <a:pt x="10" y="58"/>
                      <a:pt x="10" y="61"/>
                      <a:pt x="10" y="62"/>
                    </a:cubicBezTo>
                    <a:cubicBezTo>
                      <a:pt x="11" y="64"/>
                      <a:pt x="13" y="66"/>
                      <a:pt x="15" y="68"/>
                    </a:cubicBezTo>
                    <a:cubicBezTo>
                      <a:pt x="18" y="72"/>
                      <a:pt x="18" y="80"/>
                      <a:pt x="15" y="84"/>
                    </a:cubicBezTo>
                    <a:cubicBezTo>
                      <a:pt x="14" y="86"/>
                      <a:pt x="13" y="86"/>
                      <a:pt x="11" y="87"/>
                    </a:cubicBezTo>
                    <a:cubicBezTo>
                      <a:pt x="8" y="91"/>
                      <a:pt x="9" y="95"/>
                      <a:pt x="12" y="99"/>
                    </a:cubicBezTo>
                    <a:cubicBezTo>
                      <a:pt x="12" y="100"/>
                      <a:pt x="13" y="101"/>
                      <a:pt x="14" y="101"/>
                    </a:cubicBezTo>
                    <a:cubicBezTo>
                      <a:pt x="19" y="102"/>
                      <a:pt x="17" y="109"/>
                      <a:pt x="17" y="113"/>
                    </a:cubicBezTo>
                    <a:cubicBezTo>
                      <a:pt x="16" y="117"/>
                      <a:pt x="15" y="118"/>
                      <a:pt x="14" y="118"/>
                    </a:cubicBezTo>
                    <a:cubicBezTo>
                      <a:pt x="14" y="118"/>
                      <a:pt x="13" y="118"/>
                      <a:pt x="13" y="118"/>
                    </a:cubicBezTo>
                    <a:cubicBezTo>
                      <a:pt x="13" y="118"/>
                      <a:pt x="12" y="118"/>
                      <a:pt x="12" y="118"/>
                    </a:cubicBezTo>
                    <a:cubicBezTo>
                      <a:pt x="11" y="118"/>
                      <a:pt x="11" y="118"/>
                      <a:pt x="11" y="118"/>
                    </a:cubicBezTo>
                    <a:cubicBezTo>
                      <a:pt x="11" y="118"/>
                      <a:pt x="10" y="118"/>
                      <a:pt x="10" y="118"/>
                    </a:cubicBezTo>
                    <a:cubicBezTo>
                      <a:pt x="10" y="118"/>
                      <a:pt x="9" y="118"/>
                      <a:pt x="8" y="118"/>
                    </a:cubicBezTo>
                    <a:cubicBezTo>
                      <a:pt x="8" y="134"/>
                      <a:pt x="8" y="134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" y="150"/>
                      <a:pt x="1" y="151"/>
                      <a:pt x="11" y="151"/>
                    </a:cubicBezTo>
                    <a:cubicBezTo>
                      <a:pt x="11" y="151"/>
                      <a:pt x="11" y="150"/>
                      <a:pt x="11" y="149"/>
                    </a:cubicBezTo>
                    <a:cubicBezTo>
                      <a:pt x="10" y="146"/>
                      <a:pt x="9" y="142"/>
                      <a:pt x="9" y="141"/>
                    </a:cubicBezTo>
                    <a:cubicBezTo>
                      <a:pt x="11" y="139"/>
                      <a:pt x="13" y="137"/>
                      <a:pt x="15" y="135"/>
                    </a:cubicBezTo>
                    <a:cubicBezTo>
                      <a:pt x="15" y="135"/>
                      <a:pt x="15" y="135"/>
                      <a:pt x="15" y="135"/>
                    </a:cubicBezTo>
                    <a:cubicBezTo>
                      <a:pt x="15" y="135"/>
                      <a:pt x="16" y="139"/>
                      <a:pt x="16" y="141"/>
                    </a:cubicBezTo>
                    <a:cubicBezTo>
                      <a:pt x="17" y="145"/>
                      <a:pt x="16" y="151"/>
                      <a:pt x="18" y="151"/>
                    </a:cubicBezTo>
                    <a:cubicBezTo>
                      <a:pt x="18" y="151"/>
                      <a:pt x="19" y="151"/>
                      <a:pt x="19" y="151"/>
                    </a:cubicBezTo>
                    <a:cubicBezTo>
                      <a:pt x="19" y="151"/>
                      <a:pt x="20" y="151"/>
                      <a:pt x="20" y="151"/>
                    </a:cubicBezTo>
                    <a:cubicBezTo>
                      <a:pt x="26" y="151"/>
                      <a:pt x="25" y="161"/>
                      <a:pt x="25" y="168"/>
                    </a:cubicBezTo>
                    <a:cubicBezTo>
                      <a:pt x="34" y="168"/>
                      <a:pt x="34" y="168"/>
                      <a:pt x="32" y="152"/>
                    </a:cubicBezTo>
                    <a:cubicBezTo>
                      <a:pt x="31" y="148"/>
                      <a:pt x="31" y="143"/>
                      <a:pt x="31" y="139"/>
                    </a:cubicBezTo>
                    <a:cubicBezTo>
                      <a:pt x="31" y="138"/>
                      <a:pt x="32" y="136"/>
                      <a:pt x="33" y="135"/>
                    </a:cubicBezTo>
                    <a:cubicBezTo>
                      <a:pt x="33" y="128"/>
                      <a:pt x="34" y="121"/>
                      <a:pt x="31" y="115"/>
                    </a:cubicBezTo>
                    <a:cubicBezTo>
                      <a:pt x="29" y="113"/>
                      <a:pt x="28" y="105"/>
                      <a:pt x="28" y="104"/>
                    </a:cubicBezTo>
                    <a:cubicBezTo>
                      <a:pt x="29" y="103"/>
                      <a:pt x="30" y="103"/>
                      <a:pt x="30" y="103"/>
                    </a:cubicBezTo>
                    <a:cubicBezTo>
                      <a:pt x="32" y="103"/>
                      <a:pt x="33" y="108"/>
                      <a:pt x="34" y="111"/>
                    </a:cubicBezTo>
                    <a:cubicBezTo>
                      <a:pt x="36" y="114"/>
                      <a:pt x="38" y="119"/>
                      <a:pt x="40" y="119"/>
                    </a:cubicBezTo>
                    <a:cubicBezTo>
                      <a:pt x="41" y="119"/>
                      <a:pt x="41" y="118"/>
                      <a:pt x="42" y="118"/>
                    </a:cubicBezTo>
                    <a:cubicBezTo>
                      <a:pt x="43" y="114"/>
                      <a:pt x="43" y="110"/>
                      <a:pt x="44" y="106"/>
                    </a:cubicBezTo>
                    <a:cubicBezTo>
                      <a:pt x="44" y="104"/>
                      <a:pt x="45" y="102"/>
                      <a:pt x="46" y="102"/>
                    </a:cubicBezTo>
                    <a:cubicBezTo>
                      <a:pt x="47" y="102"/>
                      <a:pt x="47" y="103"/>
                      <a:pt x="48" y="104"/>
                    </a:cubicBezTo>
                    <a:cubicBezTo>
                      <a:pt x="51" y="110"/>
                      <a:pt x="52" y="119"/>
                      <a:pt x="57" y="119"/>
                    </a:cubicBezTo>
                    <a:cubicBezTo>
                      <a:pt x="58" y="119"/>
                      <a:pt x="58" y="118"/>
                      <a:pt x="59" y="118"/>
                    </a:cubicBezTo>
                    <a:cubicBezTo>
                      <a:pt x="59" y="118"/>
                      <a:pt x="59" y="118"/>
                      <a:pt x="59" y="118"/>
                    </a:cubicBezTo>
                    <a:cubicBezTo>
                      <a:pt x="59" y="118"/>
                      <a:pt x="59" y="118"/>
                      <a:pt x="59" y="118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8" y="102"/>
                      <a:pt x="58" y="102"/>
                      <a:pt x="57" y="102"/>
                    </a:cubicBezTo>
                    <a:cubicBezTo>
                      <a:pt x="54" y="102"/>
                      <a:pt x="53" y="99"/>
                      <a:pt x="53" y="92"/>
                    </a:cubicBezTo>
                    <a:cubicBezTo>
                      <a:pt x="53" y="85"/>
                      <a:pt x="55" y="85"/>
                      <a:pt x="56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9" y="80"/>
                      <a:pt x="60" y="73"/>
                      <a:pt x="57" y="73"/>
                    </a:cubicBezTo>
                    <a:cubicBezTo>
                      <a:pt x="56" y="73"/>
                      <a:pt x="55" y="74"/>
                      <a:pt x="54" y="74"/>
                    </a:cubicBezTo>
                    <a:cubicBezTo>
                      <a:pt x="53" y="76"/>
                      <a:pt x="51" y="77"/>
                      <a:pt x="50" y="79"/>
                    </a:cubicBezTo>
                    <a:cubicBezTo>
                      <a:pt x="48" y="82"/>
                      <a:pt x="47" y="83"/>
                      <a:pt x="46" y="83"/>
                    </a:cubicBezTo>
                    <a:cubicBezTo>
                      <a:pt x="45" y="83"/>
                      <a:pt x="43" y="79"/>
                      <a:pt x="42" y="75"/>
                    </a:cubicBezTo>
                    <a:cubicBezTo>
                      <a:pt x="42" y="72"/>
                      <a:pt x="42" y="68"/>
                      <a:pt x="42" y="64"/>
                    </a:cubicBezTo>
                    <a:cubicBezTo>
                      <a:pt x="41" y="65"/>
                      <a:pt x="39" y="66"/>
                      <a:pt x="38" y="66"/>
                    </a:cubicBezTo>
                    <a:cubicBezTo>
                      <a:pt x="38" y="66"/>
                      <a:pt x="37" y="66"/>
                      <a:pt x="37" y="65"/>
                    </a:cubicBezTo>
                    <a:cubicBezTo>
                      <a:pt x="36" y="65"/>
                      <a:pt x="34" y="61"/>
                      <a:pt x="34" y="60"/>
                    </a:cubicBezTo>
                    <a:cubicBezTo>
                      <a:pt x="35" y="57"/>
                      <a:pt x="36" y="54"/>
                      <a:pt x="38" y="52"/>
                    </a:cubicBezTo>
                    <a:cubicBezTo>
                      <a:pt x="42" y="48"/>
                      <a:pt x="42" y="48"/>
                      <a:pt x="42" y="45"/>
                    </a:cubicBezTo>
                    <a:cubicBezTo>
                      <a:pt x="43" y="40"/>
                      <a:pt x="43" y="34"/>
                      <a:pt x="43" y="29"/>
                    </a:cubicBezTo>
                    <a:cubicBezTo>
                      <a:pt x="41" y="27"/>
                      <a:pt x="39" y="26"/>
                      <a:pt x="37" y="24"/>
                    </a:cubicBezTo>
                    <a:cubicBezTo>
                      <a:pt x="37" y="24"/>
                      <a:pt x="37" y="21"/>
                      <a:pt x="37" y="19"/>
                    </a:cubicBezTo>
                    <a:cubicBezTo>
                      <a:pt x="38" y="20"/>
                      <a:pt x="39" y="20"/>
                      <a:pt x="40" y="21"/>
                    </a:cubicBezTo>
                    <a:cubicBezTo>
                      <a:pt x="41" y="22"/>
                      <a:pt x="42" y="22"/>
                      <a:pt x="43" y="23"/>
                    </a:cubicBezTo>
                    <a:cubicBezTo>
                      <a:pt x="43" y="17"/>
                      <a:pt x="43" y="12"/>
                      <a:pt x="43" y="6"/>
                    </a:cubicBezTo>
                    <a:cubicBezTo>
                      <a:pt x="43" y="3"/>
                      <a:pt x="41" y="0"/>
                      <a:pt x="4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6" name="Freeform 3713">
                <a:extLst>
                  <a:ext uri="{FF2B5EF4-FFF2-40B4-BE49-F238E27FC236}">
                    <a16:creationId xmlns:a16="http://schemas.microsoft.com/office/drawing/2014/main" id="{7BEA3251-D070-486D-88A6-1FCD9DBDF5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62" y="3621"/>
                <a:ext cx="49" cy="94"/>
              </a:xfrm>
              <a:custGeom>
                <a:avLst/>
                <a:gdLst>
                  <a:gd name="T0" fmla="*/ 46 w 57"/>
                  <a:gd name="T1" fmla="*/ 88 h 111"/>
                  <a:gd name="T2" fmla="*/ 45 w 57"/>
                  <a:gd name="T3" fmla="*/ 82 h 111"/>
                  <a:gd name="T4" fmla="*/ 46 w 57"/>
                  <a:gd name="T5" fmla="*/ 88 h 111"/>
                  <a:gd name="T6" fmla="*/ 21 w 57"/>
                  <a:gd name="T7" fmla="*/ 51 h 111"/>
                  <a:gd name="T8" fmla="*/ 28 w 57"/>
                  <a:gd name="T9" fmla="*/ 53 h 111"/>
                  <a:gd name="T10" fmla="*/ 13 w 57"/>
                  <a:gd name="T11" fmla="*/ 37 h 111"/>
                  <a:gd name="T12" fmla="*/ 14 w 57"/>
                  <a:gd name="T13" fmla="*/ 33 h 111"/>
                  <a:gd name="T14" fmla="*/ 15 w 57"/>
                  <a:gd name="T15" fmla="*/ 35 h 111"/>
                  <a:gd name="T16" fmla="*/ 34 w 57"/>
                  <a:gd name="T17" fmla="*/ 43 h 111"/>
                  <a:gd name="T18" fmla="*/ 32 w 57"/>
                  <a:gd name="T19" fmla="*/ 30 h 111"/>
                  <a:gd name="T20" fmla="*/ 35 w 57"/>
                  <a:gd name="T21" fmla="*/ 27 h 111"/>
                  <a:gd name="T22" fmla="*/ 38 w 57"/>
                  <a:gd name="T23" fmla="*/ 32 h 111"/>
                  <a:gd name="T24" fmla="*/ 34 w 57"/>
                  <a:gd name="T25" fmla="*/ 43 h 111"/>
                  <a:gd name="T26" fmla="*/ 35 w 57"/>
                  <a:gd name="T27" fmla="*/ 6 h 111"/>
                  <a:gd name="T28" fmla="*/ 28 w 57"/>
                  <a:gd name="T29" fmla="*/ 10 h 111"/>
                  <a:gd name="T30" fmla="*/ 28 w 57"/>
                  <a:gd name="T31" fmla="*/ 10 h 111"/>
                  <a:gd name="T32" fmla="*/ 25 w 57"/>
                  <a:gd name="T33" fmla="*/ 20 h 111"/>
                  <a:gd name="T34" fmla="*/ 14 w 57"/>
                  <a:gd name="T35" fmla="*/ 9 h 111"/>
                  <a:gd name="T36" fmla="*/ 9 w 57"/>
                  <a:gd name="T37" fmla="*/ 10 h 111"/>
                  <a:gd name="T38" fmla="*/ 8 w 57"/>
                  <a:gd name="T39" fmla="*/ 14 h 111"/>
                  <a:gd name="T40" fmla="*/ 7 w 57"/>
                  <a:gd name="T41" fmla="*/ 20 h 111"/>
                  <a:gd name="T42" fmla="*/ 6 w 57"/>
                  <a:gd name="T43" fmla="*/ 60 h 111"/>
                  <a:gd name="T44" fmla="*/ 7 w 57"/>
                  <a:gd name="T45" fmla="*/ 66 h 111"/>
                  <a:gd name="T46" fmla="*/ 11 w 57"/>
                  <a:gd name="T47" fmla="*/ 64 h 111"/>
                  <a:gd name="T48" fmla="*/ 19 w 57"/>
                  <a:gd name="T49" fmla="*/ 70 h 111"/>
                  <a:gd name="T50" fmla="*/ 22 w 57"/>
                  <a:gd name="T51" fmla="*/ 94 h 111"/>
                  <a:gd name="T52" fmla="*/ 22 w 57"/>
                  <a:gd name="T53" fmla="*/ 86 h 111"/>
                  <a:gd name="T54" fmla="*/ 27 w 57"/>
                  <a:gd name="T55" fmla="*/ 82 h 111"/>
                  <a:gd name="T56" fmla="*/ 26 w 57"/>
                  <a:gd name="T57" fmla="*/ 94 h 111"/>
                  <a:gd name="T58" fmla="*/ 40 w 57"/>
                  <a:gd name="T59" fmla="*/ 111 h 111"/>
                  <a:gd name="T60" fmla="*/ 49 w 57"/>
                  <a:gd name="T61" fmla="*/ 111 h 111"/>
                  <a:gd name="T62" fmla="*/ 56 w 57"/>
                  <a:gd name="T63" fmla="*/ 72 h 111"/>
                  <a:gd name="T64" fmla="*/ 47 w 57"/>
                  <a:gd name="T65" fmla="*/ 68 h 111"/>
                  <a:gd name="T66" fmla="*/ 39 w 57"/>
                  <a:gd name="T67" fmla="*/ 62 h 111"/>
                  <a:gd name="T68" fmla="*/ 31 w 57"/>
                  <a:gd name="T69" fmla="*/ 71 h 111"/>
                  <a:gd name="T70" fmla="*/ 36 w 57"/>
                  <a:gd name="T71" fmla="*/ 60 h 111"/>
                  <a:gd name="T72" fmla="*/ 39 w 57"/>
                  <a:gd name="T73" fmla="*/ 62 h 111"/>
                  <a:gd name="T74" fmla="*/ 43 w 57"/>
                  <a:gd name="T75" fmla="*/ 27 h 111"/>
                  <a:gd name="T76" fmla="*/ 41 w 57"/>
                  <a:gd name="T77" fmla="*/ 12 h 111"/>
                  <a:gd name="T78" fmla="*/ 50 w 57"/>
                  <a:gd name="T79" fmla="*/ 21 h 111"/>
                  <a:gd name="T80" fmla="*/ 55 w 57"/>
                  <a:gd name="T81" fmla="*/ 18 h 111"/>
                  <a:gd name="T82" fmla="*/ 51 w 57"/>
                  <a:gd name="T83" fmla="*/ 9 h 111"/>
                  <a:gd name="T84" fmla="*/ 42 w 57"/>
                  <a:gd name="T8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" h="111">
                    <a:moveTo>
                      <a:pt x="46" y="88"/>
                    </a:moveTo>
                    <a:cubicBezTo>
                      <a:pt x="46" y="88"/>
                      <a:pt x="46" y="88"/>
                      <a:pt x="46" y="88"/>
                    </a:cubicBezTo>
                    <a:cubicBezTo>
                      <a:pt x="45" y="88"/>
                      <a:pt x="44" y="86"/>
                      <a:pt x="42" y="85"/>
                    </a:cubicBezTo>
                    <a:cubicBezTo>
                      <a:pt x="43" y="85"/>
                      <a:pt x="44" y="84"/>
                      <a:pt x="45" y="82"/>
                    </a:cubicBezTo>
                    <a:cubicBezTo>
                      <a:pt x="46" y="83"/>
                      <a:pt x="47" y="84"/>
                      <a:pt x="48" y="85"/>
                    </a:cubicBezTo>
                    <a:cubicBezTo>
                      <a:pt x="48" y="86"/>
                      <a:pt x="47" y="88"/>
                      <a:pt x="46" y="88"/>
                    </a:cubicBezTo>
                    <a:moveTo>
                      <a:pt x="24" y="60"/>
                    </a:moveTo>
                    <a:cubicBezTo>
                      <a:pt x="23" y="57"/>
                      <a:pt x="22" y="54"/>
                      <a:pt x="21" y="51"/>
                    </a:cubicBezTo>
                    <a:cubicBezTo>
                      <a:pt x="22" y="48"/>
                      <a:pt x="23" y="46"/>
                      <a:pt x="23" y="43"/>
                    </a:cubicBezTo>
                    <a:cubicBezTo>
                      <a:pt x="25" y="47"/>
                      <a:pt x="27" y="50"/>
                      <a:pt x="28" y="53"/>
                    </a:cubicBezTo>
                    <a:cubicBezTo>
                      <a:pt x="28" y="55"/>
                      <a:pt x="25" y="58"/>
                      <a:pt x="24" y="60"/>
                    </a:cubicBezTo>
                    <a:moveTo>
                      <a:pt x="13" y="37"/>
                    </a:moveTo>
                    <a:cubicBezTo>
                      <a:pt x="12" y="36"/>
                      <a:pt x="12" y="36"/>
                      <a:pt x="12" y="35"/>
                    </a:cubicBezTo>
                    <a:cubicBezTo>
                      <a:pt x="12" y="34"/>
                      <a:pt x="13" y="34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5" y="34"/>
                      <a:pt x="15" y="35"/>
                    </a:cubicBezTo>
                    <a:cubicBezTo>
                      <a:pt x="14" y="36"/>
                      <a:pt x="14" y="36"/>
                      <a:pt x="13" y="37"/>
                    </a:cubicBezTo>
                    <a:moveTo>
                      <a:pt x="34" y="43"/>
                    </a:moveTo>
                    <a:cubicBezTo>
                      <a:pt x="34" y="43"/>
                      <a:pt x="32" y="41"/>
                      <a:pt x="32" y="40"/>
                    </a:cubicBezTo>
                    <a:cubicBezTo>
                      <a:pt x="31" y="37"/>
                      <a:pt x="32" y="33"/>
                      <a:pt x="32" y="30"/>
                    </a:cubicBezTo>
                    <a:cubicBezTo>
                      <a:pt x="32" y="29"/>
                      <a:pt x="32" y="28"/>
                      <a:pt x="33" y="28"/>
                    </a:cubicBezTo>
                    <a:cubicBezTo>
                      <a:pt x="33" y="28"/>
                      <a:pt x="34" y="27"/>
                      <a:pt x="35" y="27"/>
                    </a:cubicBezTo>
                    <a:cubicBezTo>
                      <a:pt x="36" y="27"/>
                      <a:pt x="36" y="27"/>
                      <a:pt x="37" y="28"/>
                    </a:cubicBezTo>
                    <a:cubicBezTo>
                      <a:pt x="37" y="28"/>
                      <a:pt x="38" y="31"/>
                      <a:pt x="38" y="32"/>
                    </a:cubicBezTo>
                    <a:cubicBezTo>
                      <a:pt x="37" y="36"/>
                      <a:pt x="35" y="39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moveTo>
                      <a:pt x="42" y="0"/>
                    </a:moveTo>
                    <a:cubicBezTo>
                      <a:pt x="40" y="0"/>
                      <a:pt x="38" y="2"/>
                      <a:pt x="35" y="6"/>
                    </a:cubicBezTo>
                    <a:cubicBezTo>
                      <a:pt x="33" y="8"/>
                      <a:pt x="30" y="9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3"/>
                      <a:pt x="28" y="19"/>
                      <a:pt x="27" y="19"/>
                    </a:cubicBezTo>
                    <a:cubicBezTo>
                      <a:pt x="26" y="20"/>
                      <a:pt x="25" y="20"/>
                      <a:pt x="25" y="20"/>
                    </a:cubicBezTo>
                    <a:cubicBezTo>
                      <a:pt x="22" y="20"/>
                      <a:pt x="19" y="19"/>
                      <a:pt x="19" y="19"/>
                    </a:cubicBezTo>
                    <a:cubicBezTo>
                      <a:pt x="18" y="11"/>
                      <a:pt x="17" y="9"/>
                      <a:pt x="14" y="9"/>
                    </a:cubicBezTo>
                    <a:cubicBezTo>
                      <a:pt x="13" y="9"/>
                      <a:pt x="13" y="10"/>
                      <a:pt x="12" y="10"/>
                    </a:cubicBezTo>
                    <a:cubicBezTo>
                      <a:pt x="11" y="10"/>
                      <a:pt x="10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1"/>
                      <a:pt x="8" y="13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8" y="19"/>
                      <a:pt x="7" y="20"/>
                    </a:cubicBezTo>
                    <a:cubicBezTo>
                      <a:pt x="0" y="31"/>
                      <a:pt x="0" y="34"/>
                      <a:pt x="6" y="43"/>
                    </a:cubicBezTo>
                    <a:cubicBezTo>
                      <a:pt x="9" y="49"/>
                      <a:pt x="10" y="55"/>
                      <a:pt x="6" y="60"/>
                    </a:cubicBezTo>
                    <a:cubicBezTo>
                      <a:pt x="5" y="62"/>
                      <a:pt x="3" y="62"/>
                      <a:pt x="2" y="64"/>
                    </a:cubicBezTo>
                    <a:cubicBezTo>
                      <a:pt x="4" y="64"/>
                      <a:pt x="5" y="66"/>
                      <a:pt x="7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8" y="66"/>
                      <a:pt x="10" y="65"/>
                      <a:pt x="11" y="64"/>
                    </a:cubicBezTo>
                    <a:cubicBezTo>
                      <a:pt x="14" y="63"/>
                      <a:pt x="16" y="62"/>
                      <a:pt x="17" y="62"/>
                    </a:cubicBezTo>
                    <a:cubicBezTo>
                      <a:pt x="18" y="62"/>
                      <a:pt x="18" y="64"/>
                      <a:pt x="19" y="70"/>
                    </a:cubicBezTo>
                    <a:cubicBezTo>
                      <a:pt x="20" y="78"/>
                      <a:pt x="15" y="88"/>
                      <a:pt x="22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2" y="91"/>
                      <a:pt x="22" y="88"/>
                      <a:pt x="22" y="86"/>
                    </a:cubicBezTo>
                    <a:cubicBezTo>
                      <a:pt x="23" y="83"/>
                      <a:pt x="23" y="81"/>
                      <a:pt x="23" y="78"/>
                    </a:cubicBezTo>
                    <a:cubicBezTo>
                      <a:pt x="24" y="79"/>
                      <a:pt x="26" y="80"/>
                      <a:pt x="27" y="82"/>
                    </a:cubicBezTo>
                    <a:cubicBezTo>
                      <a:pt x="29" y="84"/>
                      <a:pt x="29" y="86"/>
                      <a:pt x="27" y="89"/>
                    </a:cubicBezTo>
                    <a:cubicBezTo>
                      <a:pt x="26" y="90"/>
                      <a:pt x="26" y="92"/>
                      <a:pt x="26" y="94"/>
                    </a:cubicBezTo>
                    <a:cubicBezTo>
                      <a:pt x="39" y="94"/>
                      <a:pt x="39" y="94"/>
                      <a:pt x="40" y="111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98"/>
                      <a:pt x="51" y="95"/>
                      <a:pt x="57" y="94"/>
                    </a:cubicBezTo>
                    <a:cubicBezTo>
                      <a:pt x="57" y="87"/>
                      <a:pt x="56" y="80"/>
                      <a:pt x="56" y="72"/>
                    </a:cubicBezTo>
                    <a:cubicBezTo>
                      <a:pt x="55" y="74"/>
                      <a:pt x="54" y="75"/>
                      <a:pt x="53" y="75"/>
                    </a:cubicBezTo>
                    <a:cubicBezTo>
                      <a:pt x="51" y="75"/>
                      <a:pt x="49" y="71"/>
                      <a:pt x="47" y="68"/>
                    </a:cubicBezTo>
                    <a:cubicBezTo>
                      <a:pt x="46" y="64"/>
                      <a:pt x="44" y="61"/>
                      <a:pt x="42" y="61"/>
                    </a:cubicBezTo>
                    <a:cubicBezTo>
                      <a:pt x="41" y="61"/>
                      <a:pt x="40" y="61"/>
                      <a:pt x="39" y="62"/>
                    </a:cubicBezTo>
                    <a:cubicBezTo>
                      <a:pt x="36" y="67"/>
                      <a:pt x="34" y="69"/>
                      <a:pt x="31" y="71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1" y="71"/>
                      <a:pt x="30" y="69"/>
                      <a:pt x="29" y="68"/>
                    </a:cubicBezTo>
                    <a:cubicBezTo>
                      <a:pt x="31" y="65"/>
                      <a:pt x="33" y="60"/>
                      <a:pt x="36" y="60"/>
                    </a:cubicBezTo>
                    <a:cubicBezTo>
                      <a:pt x="36" y="60"/>
                      <a:pt x="36" y="60"/>
                      <a:pt x="37" y="60"/>
                    </a:cubicBezTo>
                    <a:cubicBezTo>
                      <a:pt x="38" y="61"/>
                      <a:pt x="38" y="62"/>
                      <a:pt x="39" y="62"/>
                    </a:cubicBezTo>
                    <a:cubicBezTo>
                      <a:pt x="40" y="55"/>
                      <a:pt x="35" y="46"/>
                      <a:pt x="42" y="43"/>
                    </a:cubicBezTo>
                    <a:cubicBezTo>
                      <a:pt x="49" y="41"/>
                      <a:pt x="47" y="33"/>
                      <a:pt x="43" y="27"/>
                    </a:cubicBezTo>
                    <a:cubicBezTo>
                      <a:pt x="41" y="25"/>
                      <a:pt x="41" y="20"/>
                      <a:pt x="41" y="17"/>
                    </a:cubicBezTo>
                    <a:cubicBezTo>
                      <a:pt x="41" y="15"/>
                      <a:pt x="41" y="13"/>
                      <a:pt x="41" y="12"/>
                    </a:cubicBezTo>
                    <a:cubicBezTo>
                      <a:pt x="42" y="12"/>
                      <a:pt x="44" y="13"/>
                      <a:pt x="45" y="14"/>
                    </a:cubicBezTo>
                    <a:cubicBezTo>
                      <a:pt x="47" y="16"/>
                      <a:pt x="48" y="20"/>
                      <a:pt x="50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3" y="21"/>
                      <a:pt x="55" y="20"/>
                      <a:pt x="55" y="18"/>
                    </a:cubicBezTo>
                    <a:cubicBezTo>
                      <a:pt x="55" y="14"/>
                      <a:pt x="55" y="10"/>
                      <a:pt x="54" y="5"/>
                    </a:cubicBezTo>
                    <a:cubicBezTo>
                      <a:pt x="53" y="6"/>
                      <a:pt x="52" y="9"/>
                      <a:pt x="51" y="9"/>
                    </a:cubicBezTo>
                    <a:cubicBezTo>
                      <a:pt x="51" y="9"/>
                      <a:pt x="51" y="9"/>
                      <a:pt x="50" y="8"/>
                    </a:cubicBezTo>
                    <a:cubicBezTo>
                      <a:pt x="46" y="3"/>
                      <a:pt x="44" y="0"/>
                      <a:pt x="4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7" name="Freeform 3714">
                <a:extLst>
                  <a:ext uri="{FF2B5EF4-FFF2-40B4-BE49-F238E27FC236}">
                    <a16:creationId xmlns:a16="http://schemas.microsoft.com/office/drawing/2014/main" id="{CE520CB9-8E78-46D7-B470-86B7275133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09" y="3615"/>
                <a:ext cx="44" cy="85"/>
              </a:xfrm>
              <a:custGeom>
                <a:avLst/>
                <a:gdLst>
                  <a:gd name="T0" fmla="*/ 28 w 51"/>
                  <a:gd name="T1" fmla="*/ 22 h 100"/>
                  <a:gd name="T2" fmla="*/ 28 w 51"/>
                  <a:gd name="T3" fmla="*/ 24 h 100"/>
                  <a:gd name="T4" fmla="*/ 28 w 51"/>
                  <a:gd name="T5" fmla="*/ 22 h 100"/>
                  <a:gd name="T6" fmla="*/ 8 w 51"/>
                  <a:gd name="T7" fmla="*/ 5 h 100"/>
                  <a:gd name="T8" fmla="*/ 1 w 51"/>
                  <a:gd name="T9" fmla="*/ 32 h 100"/>
                  <a:gd name="T10" fmla="*/ 2 w 51"/>
                  <a:gd name="T11" fmla="*/ 33 h 100"/>
                  <a:gd name="T12" fmla="*/ 19 w 51"/>
                  <a:gd name="T13" fmla="*/ 33 h 100"/>
                  <a:gd name="T14" fmla="*/ 23 w 51"/>
                  <a:gd name="T15" fmla="*/ 34 h 100"/>
                  <a:gd name="T16" fmla="*/ 28 w 51"/>
                  <a:gd name="T17" fmla="*/ 24 h 100"/>
                  <a:gd name="T18" fmla="*/ 28 w 51"/>
                  <a:gd name="T19" fmla="*/ 20 h 100"/>
                  <a:gd name="T20" fmla="*/ 30 w 51"/>
                  <a:gd name="T21" fmla="*/ 21 h 100"/>
                  <a:gd name="T22" fmla="*/ 29 w 51"/>
                  <a:gd name="T23" fmla="*/ 28 h 100"/>
                  <a:gd name="T24" fmla="*/ 28 w 51"/>
                  <a:gd name="T25" fmla="*/ 24 h 100"/>
                  <a:gd name="T26" fmla="*/ 26 w 51"/>
                  <a:gd name="T27" fmla="*/ 45 h 100"/>
                  <a:gd name="T28" fmla="*/ 21 w 51"/>
                  <a:gd name="T29" fmla="*/ 84 h 100"/>
                  <a:gd name="T30" fmla="*/ 18 w 51"/>
                  <a:gd name="T31" fmla="*/ 84 h 100"/>
                  <a:gd name="T32" fmla="*/ 16 w 51"/>
                  <a:gd name="T33" fmla="*/ 100 h 100"/>
                  <a:gd name="T34" fmla="*/ 23 w 51"/>
                  <a:gd name="T35" fmla="*/ 99 h 100"/>
                  <a:gd name="T36" fmla="*/ 32 w 51"/>
                  <a:gd name="T37" fmla="*/ 84 h 100"/>
                  <a:gd name="T38" fmla="*/ 36 w 51"/>
                  <a:gd name="T39" fmla="*/ 100 h 100"/>
                  <a:gd name="T40" fmla="*/ 42 w 51"/>
                  <a:gd name="T41" fmla="*/ 92 h 100"/>
                  <a:gd name="T42" fmla="*/ 34 w 51"/>
                  <a:gd name="T43" fmla="*/ 75 h 100"/>
                  <a:gd name="T44" fmla="*/ 41 w 51"/>
                  <a:gd name="T45" fmla="*/ 67 h 100"/>
                  <a:gd name="T46" fmla="*/ 42 w 51"/>
                  <a:gd name="T47" fmla="*/ 59 h 100"/>
                  <a:gd name="T48" fmla="*/ 45 w 51"/>
                  <a:gd name="T49" fmla="*/ 21 h 100"/>
                  <a:gd name="T50" fmla="*/ 48 w 51"/>
                  <a:gd name="T51" fmla="*/ 20 h 100"/>
                  <a:gd name="T52" fmla="*/ 51 w 51"/>
                  <a:gd name="T53" fmla="*/ 22 h 100"/>
                  <a:gd name="T54" fmla="*/ 51 w 51"/>
                  <a:gd name="T55" fmla="*/ 22 h 100"/>
                  <a:gd name="T56" fmla="*/ 50 w 51"/>
                  <a:gd name="T57" fmla="*/ 7 h 100"/>
                  <a:gd name="T58" fmla="*/ 41 w 51"/>
                  <a:gd name="T59" fmla="*/ 11 h 100"/>
                  <a:gd name="T60" fmla="*/ 35 w 51"/>
                  <a:gd name="T61" fmla="*/ 11 h 100"/>
                  <a:gd name="T62" fmla="*/ 26 w 51"/>
                  <a:gd name="T63" fmla="*/ 6 h 100"/>
                  <a:gd name="T64" fmla="*/ 17 w 51"/>
                  <a:gd name="T65" fmla="*/ 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" h="100">
                    <a:moveTo>
                      <a:pt x="28" y="22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3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3"/>
                      <a:pt x="28" y="22"/>
                    </a:cubicBezTo>
                    <a:cubicBezTo>
                      <a:pt x="28" y="22"/>
                      <a:pt x="28" y="22"/>
                      <a:pt x="28" y="22"/>
                    </a:cubicBezTo>
                    <a:moveTo>
                      <a:pt x="13" y="0"/>
                    </a:moveTo>
                    <a:cubicBezTo>
                      <a:pt x="11" y="0"/>
                      <a:pt x="10" y="2"/>
                      <a:pt x="8" y="5"/>
                    </a:cubicBezTo>
                    <a:cubicBezTo>
                      <a:pt x="5" y="12"/>
                      <a:pt x="3" y="20"/>
                      <a:pt x="0" y="27"/>
                    </a:cubicBezTo>
                    <a:cubicBezTo>
                      <a:pt x="0" y="28"/>
                      <a:pt x="0" y="30"/>
                      <a:pt x="1" y="32"/>
                    </a:cubicBezTo>
                    <a:cubicBezTo>
                      <a:pt x="1" y="32"/>
                      <a:pt x="1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5" y="28"/>
                      <a:pt x="8" y="23"/>
                      <a:pt x="11" y="17"/>
                    </a:cubicBezTo>
                    <a:cubicBezTo>
                      <a:pt x="13" y="23"/>
                      <a:pt x="16" y="29"/>
                      <a:pt x="19" y="33"/>
                    </a:cubicBezTo>
                    <a:cubicBezTo>
                      <a:pt x="19" y="34"/>
                      <a:pt x="20" y="34"/>
                      <a:pt x="21" y="34"/>
                    </a:cubicBezTo>
                    <a:cubicBezTo>
                      <a:pt x="21" y="34"/>
                      <a:pt x="22" y="34"/>
                      <a:pt x="23" y="34"/>
                    </a:cubicBezTo>
                    <a:cubicBezTo>
                      <a:pt x="23" y="34"/>
                      <a:pt x="24" y="34"/>
                      <a:pt x="25" y="34"/>
                    </a:cubicBezTo>
                    <a:cubicBezTo>
                      <a:pt x="26" y="32"/>
                      <a:pt x="26" y="30"/>
                      <a:pt x="28" y="24"/>
                    </a:cubicBezTo>
                    <a:cubicBezTo>
                      <a:pt x="28" y="24"/>
                      <a:pt x="28" y="23"/>
                      <a:pt x="28" y="23"/>
                    </a:cubicBezTo>
                    <a:cubicBezTo>
                      <a:pt x="28" y="22"/>
                      <a:pt x="28" y="20"/>
                      <a:pt x="28" y="20"/>
                    </a:cubicBezTo>
                    <a:cubicBezTo>
                      <a:pt x="28" y="20"/>
                      <a:pt x="28" y="21"/>
                      <a:pt x="28" y="22"/>
                    </a:cubicBezTo>
                    <a:cubicBezTo>
                      <a:pt x="29" y="21"/>
                      <a:pt x="30" y="21"/>
                      <a:pt x="30" y="21"/>
                    </a:cubicBezTo>
                    <a:cubicBezTo>
                      <a:pt x="31" y="21"/>
                      <a:pt x="32" y="23"/>
                      <a:pt x="33" y="25"/>
                    </a:cubicBezTo>
                    <a:cubicBezTo>
                      <a:pt x="32" y="26"/>
                      <a:pt x="31" y="27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8" y="26"/>
                      <a:pt x="28" y="24"/>
                    </a:cubicBezTo>
                    <a:cubicBezTo>
                      <a:pt x="26" y="30"/>
                      <a:pt x="26" y="32"/>
                      <a:pt x="25" y="34"/>
                    </a:cubicBezTo>
                    <a:cubicBezTo>
                      <a:pt x="25" y="37"/>
                      <a:pt x="26" y="41"/>
                      <a:pt x="26" y="45"/>
                    </a:cubicBezTo>
                    <a:cubicBezTo>
                      <a:pt x="28" y="53"/>
                      <a:pt x="29" y="61"/>
                      <a:pt x="24" y="67"/>
                    </a:cubicBezTo>
                    <a:cubicBezTo>
                      <a:pt x="24" y="73"/>
                      <a:pt x="27" y="84"/>
                      <a:pt x="21" y="84"/>
                    </a:cubicBezTo>
                    <a:cubicBezTo>
                      <a:pt x="20" y="84"/>
                      <a:pt x="19" y="84"/>
                      <a:pt x="19" y="84"/>
                    </a:cubicBezTo>
                    <a:cubicBezTo>
                      <a:pt x="19" y="84"/>
                      <a:pt x="18" y="84"/>
                      <a:pt x="18" y="84"/>
                    </a:cubicBezTo>
                    <a:cubicBezTo>
                      <a:pt x="15" y="84"/>
                      <a:pt x="15" y="88"/>
                      <a:pt x="15" y="93"/>
                    </a:cubicBezTo>
                    <a:cubicBezTo>
                      <a:pt x="15" y="95"/>
                      <a:pt x="16" y="100"/>
                      <a:pt x="16" y="100"/>
                    </a:cubicBezTo>
                    <a:cubicBezTo>
                      <a:pt x="17" y="100"/>
                      <a:pt x="18" y="100"/>
                      <a:pt x="19" y="100"/>
                    </a:cubicBezTo>
                    <a:cubicBezTo>
                      <a:pt x="21" y="100"/>
                      <a:pt x="22" y="100"/>
                      <a:pt x="23" y="99"/>
                    </a:cubicBezTo>
                    <a:cubicBezTo>
                      <a:pt x="25" y="98"/>
                      <a:pt x="25" y="92"/>
                      <a:pt x="26" y="90"/>
                    </a:cubicBezTo>
                    <a:cubicBezTo>
                      <a:pt x="28" y="87"/>
                      <a:pt x="30" y="86"/>
                      <a:pt x="32" y="84"/>
                    </a:cubicBezTo>
                    <a:cubicBezTo>
                      <a:pt x="32" y="87"/>
                      <a:pt x="33" y="91"/>
                      <a:pt x="33" y="94"/>
                    </a:cubicBezTo>
                    <a:cubicBezTo>
                      <a:pt x="34" y="96"/>
                      <a:pt x="36" y="100"/>
                      <a:pt x="36" y="100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8" y="98"/>
                      <a:pt x="40" y="96"/>
                      <a:pt x="42" y="92"/>
                    </a:cubicBezTo>
                    <a:cubicBezTo>
                      <a:pt x="42" y="91"/>
                      <a:pt x="41" y="86"/>
                      <a:pt x="40" y="84"/>
                    </a:cubicBezTo>
                    <a:cubicBezTo>
                      <a:pt x="38" y="81"/>
                      <a:pt x="36" y="78"/>
                      <a:pt x="34" y="75"/>
                    </a:cubicBezTo>
                    <a:cubicBezTo>
                      <a:pt x="36" y="72"/>
                      <a:pt x="38" y="70"/>
                      <a:pt x="40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2" y="67"/>
                      <a:pt x="42" y="67"/>
                    </a:cubicBezTo>
                    <a:cubicBezTo>
                      <a:pt x="42" y="64"/>
                      <a:pt x="42" y="62"/>
                      <a:pt x="42" y="59"/>
                    </a:cubicBezTo>
                    <a:cubicBezTo>
                      <a:pt x="41" y="52"/>
                      <a:pt x="39" y="45"/>
                      <a:pt x="39" y="39"/>
                    </a:cubicBezTo>
                    <a:cubicBezTo>
                      <a:pt x="40" y="33"/>
                      <a:pt x="43" y="28"/>
                      <a:pt x="45" y="21"/>
                    </a:cubicBezTo>
                    <a:cubicBezTo>
                      <a:pt x="46" y="19"/>
                      <a:pt x="46" y="18"/>
                      <a:pt x="47" y="18"/>
                    </a:cubicBezTo>
                    <a:cubicBezTo>
                      <a:pt x="47" y="18"/>
                      <a:pt x="48" y="19"/>
                      <a:pt x="48" y="20"/>
                    </a:cubicBezTo>
                    <a:cubicBezTo>
                      <a:pt x="49" y="22"/>
                      <a:pt x="49" y="23"/>
                      <a:pt x="50" y="23"/>
                    </a:cubicBezTo>
                    <a:cubicBezTo>
                      <a:pt x="50" y="23"/>
                      <a:pt x="51" y="23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17"/>
                      <a:pt x="51" y="9"/>
                      <a:pt x="50" y="7"/>
                    </a:cubicBezTo>
                    <a:cubicBezTo>
                      <a:pt x="49" y="6"/>
                      <a:pt x="47" y="5"/>
                      <a:pt x="46" y="5"/>
                    </a:cubicBezTo>
                    <a:cubicBezTo>
                      <a:pt x="44" y="5"/>
                      <a:pt x="42" y="7"/>
                      <a:pt x="41" y="11"/>
                    </a:cubicBezTo>
                    <a:cubicBezTo>
                      <a:pt x="40" y="13"/>
                      <a:pt x="39" y="16"/>
                      <a:pt x="38" y="16"/>
                    </a:cubicBezTo>
                    <a:cubicBezTo>
                      <a:pt x="37" y="16"/>
                      <a:pt x="36" y="14"/>
                      <a:pt x="35" y="11"/>
                    </a:cubicBezTo>
                    <a:cubicBezTo>
                      <a:pt x="34" y="7"/>
                      <a:pt x="31" y="5"/>
                      <a:pt x="29" y="5"/>
                    </a:cubicBezTo>
                    <a:cubicBezTo>
                      <a:pt x="28" y="5"/>
                      <a:pt x="27" y="5"/>
                      <a:pt x="26" y="6"/>
                    </a:cubicBezTo>
                    <a:cubicBezTo>
                      <a:pt x="24" y="9"/>
                      <a:pt x="23" y="11"/>
                      <a:pt x="22" y="11"/>
                    </a:cubicBezTo>
                    <a:cubicBezTo>
                      <a:pt x="20" y="11"/>
                      <a:pt x="18" y="9"/>
                      <a:pt x="17" y="5"/>
                    </a:cubicBezTo>
                    <a:cubicBezTo>
                      <a:pt x="15" y="1"/>
                      <a:pt x="14" y="0"/>
                      <a:pt x="1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8" name="Freeform 3715">
                <a:extLst>
                  <a:ext uri="{FF2B5EF4-FFF2-40B4-BE49-F238E27FC236}">
                    <a16:creationId xmlns:a16="http://schemas.microsoft.com/office/drawing/2014/main" id="{78475C58-2707-4047-B313-F8373482CF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46" y="3972"/>
                <a:ext cx="42" cy="100"/>
              </a:xfrm>
              <a:custGeom>
                <a:avLst/>
                <a:gdLst>
                  <a:gd name="T0" fmla="*/ 23 w 49"/>
                  <a:gd name="T1" fmla="*/ 46 h 117"/>
                  <a:gd name="T2" fmla="*/ 26 w 49"/>
                  <a:gd name="T3" fmla="*/ 39 h 117"/>
                  <a:gd name="T4" fmla="*/ 13 w 49"/>
                  <a:gd name="T5" fmla="*/ 22 h 117"/>
                  <a:gd name="T6" fmla="*/ 9 w 49"/>
                  <a:gd name="T7" fmla="*/ 25 h 117"/>
                  <a:gd name="T8" fmla="*/ 11 w 49"/>
                  <a:gd name="T9" fmla="*/ 28 h 117"/>
                  <a:gd name="T10" fmla="*/ 13 w 49"/>
                  <a:gd name="T11" fmla="*/ 22 h 117"/>
                  <a:gd name="T12" fmla="*/ 34 w 49"/>
                  <a:gd name="T13" fmla="*/ 4 h 117"/>
                  <a:gd name="T14" fmla="*/ 25 w 49"/>
                  <a:gd name="T15" fmla="*/ 15 h 117"/>
                  <a:gd name="T16" fmla="*/ 13 w 49"/>
                  <a:gd name="T17" fmla="*/ 4 h 117"/>
                  <a:gd name="T18" fmla="*/ 1 w 49"/>
                  <a:gd name="T19" fmla="*/ 22 h 117"/>
                  <a:gd name="T20" fmla="*/ 2 w 49"/>
                  <a:gd name="T21" fmla="*/ 28 h 117"/>
                  <a:gd name="T22" fmla="*/ 9 w 49"/>
                  <a:gd name="T23" fmla="*/ 25 h 117"/>
                  <a:gd name="T24" fmla="*/ 13 w 49"/>
                  <a:gd name="T25" fmla="*/ 22 h 117"/>
                  <a:gd name="T26" fmla="*/ 20 w 49"/>
                  <a:gd name="T27" fmla="*/ 20 h 117"/>
                  <a:gd name="T28" fmla="*/ 13 w 49"/>
                  <a:gd name="T29" fmla="*/ 31 h 117"/>
                  <a:gd name="T30" fmla="*/ 9 w 49"/>
                  <a:gd name="T31" fmla="*/ 38 h 117"/>
                  <a:gd name="T32" fmla="*/ 17 w 49"/>
                  <a:gd name="T33" fmla="*/ 50 h 117"/>
                  <a:gd name="T34" fmla="*/ 21 w 49"/>
                  <a:gd name="T35" fmla="*/ 43 h 117"/>
                  <a:gd name="T36" fmla="*/ 26 w 49"/>
                  <a:gd name="T37" fmla="*/ 39 h 117"/>
                  <a:gd name="T38" fmla="*/ 29 w 49"/>
                  <a:gd name="T39" fmla="*/ 37 h 117"/>
                  <a:gd name="T40" fmla="*/ 28 w 49"/>
                  <a:gd name="T41" fmla="*/ 50 h 117"/>
                  <a:gd name="T42" fmla="*/ 25 w 49"/>
                  <a:gd name="T43" fmla="*/ 50 h 117"/>
                  <a:gd name="T44" fmla="*/ 29 w 49"/>
                  <a:gd name="T45" fmla="*/ 78 h 117"/>
                  <a:gd name="T46" fmla="*/ 26 w 49"/>
                  <a:gd name="T47" fmla="*/ 99 h 117"/>
                  <a:gd name="T48" fmla="*/ 40 w 49"/>
                  <a:gd name="T49" fmla="*/ 117 h 117"/>
                  <a:gd name="T50" fmla="*/ 44 w 49"/>
                  <a:gd name="T51" fmla="*/ 114 h 117"/>
                  <a:gd name="T52" fmla="*/ 42 w 49"/>
                  <a:gd name="T53" fmla="*/ 95 h 117"/>
                  <a:gd name="T54" fmla="*/ 37 w 49"/>
                  <a:gd name="T55" fmla="*/ 91 h 117"/>
                  <a:gd name="T56" fmla="*/ 42 w 49"/>
                  <a:gd name="T57" fmla="*/ 89 h 117"/>
                  <a:gd name="T58" fmla="*/ 44 w 49"/>
                  <a:gd name="T59" fmla="*/ 89 h 117"/>
                  <a:gd name="T60" fmla="*/ 37 w 49"/>
                  <a:gd name="T61" fmla="*/ 65 h 117"/>
                  <a:gd name="T62" fmla="*/ 39 w 49"/>
                  <a:gd name="T63" fmla="*/ 33 h 117"/>
                  <a:gd name="T64" fmla="*/ 37 w 49"/>
                  <a:gd name="T65" fmla="*/ 18 h 117"/>
                  <a:gd name="T66" fmla="*/ 43 w 49"/>
                  <a:gd name="T67" fmla="*/ 11 h 117"/>
                  <a:gd name="T68" fmla="*/ 42 w 49"/>
                  <a:gd name="T69" fmla="*/ 6 h 117"/>
                  <a:gd name="T70" fmla="*/ 37 w 49"/>
                  <a:gd name="T7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" h="117">
                    <a:moveTo>
                      <a:pt x="26" y="39"/>
                    </a:moveTo>
                    <a:cubicBezTo>
                      <a:pt x="25" y="42"/>
                      <a:pt x="24" y="44"/>
                      <a:pt x="23" y="46"/>
                    </a:cubicBezTo>
                    <a:cubicBezTo>
                      <a:pt x="23" y="47"/>
                      <a:pt x="24" y="49"/>
                      <a:pt x="25" y="50"/>
                    </a:cubicBezTo>
                    <a:cubicBezTo>
                      <a:pt x="25" y="47"/>
                      <a:pt x="26" y="43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moveTo>
                      <a:pt x="13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23"/>
                      <a:pt x="10" y="24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6"/>
                      <a:pt x="10" y="27"/>
                      <a:pt x="11" y="28"/>
                    </a:cubicBezTo>
                    <a:cubicBezTo>
                      <a:pt x="11" y="26"/>
                      <a:pt x="12" y="24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moveTo>
                      <a:pt x="37" y="0"/>
                    </a:moveTo>
                    <a:cubicBezTo>
                      <a:pt x="36" y="0"/>
                      <a:pt x="35" y="1"/>
                      <a:pt x="34" y="4"/>
                    </a:cubicBezTo>
                    <a:cubicBezTo>
                      <a:pt x="33" y="7"/>
                      <a:pt x="30" y="9"/>
                      <a:pt x="29" y="12"/>
                    </a:cubicBezTo>
                    <a:cubicBezTo>
                      <a:pt x="28" y="14"/>
                      <a:pt x="27" y="15"/>
                      <a:pt x="25" y="15"/>
                    </a:cubicBezTo>
                    <a:cubicBezTo>
                      <a:pt x="24" y="15"/>
                      <a:pt x="23" y="14"/>
                      <a:pt x="22" y="12"/>
                    </a:cubicBezTo>
                    <a:cubicBezTo>
                      <a:pt x="20" y="7"/>
                      <a:pt x="16" y="4"/>
                      <a:pt x="13" y="4"/>
                    </a:cubicBezTo>
                    <a:cubicBezTo>
                      <a:pt x="12" y="4"/>
                      <a:pt x="11" y="5"/>
                      <a:pt x="10" y="7"/>
                    </a:cubicBezTo>
                    <a:cubicBezTo>
                      <a:pt x="8" y="16"/>
                      <a:pt x="3" y="16"/>
                      <a:pt x="1" y="22"/>
                    </a:cubicBezTo>
                    <a:cubicBezTo>
                      <a:pt x="0" y="23"/>
                      <a:pt x="0" y="25"/>
                      <a:pt x="0" y="26"/>
                    </a:cubicBezTo>
                    <a:cubicBezTo>
                      <a:pt x="1" y="27"/>
                      <a:pt x="1" y="28"/>
                      <a:pt x="2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5" y="28"/>
                      <a:pt x="6" y="27"/>
                      <a:pt x="9" y="25"/>
                    </a:cubicBezTo>
                    <a:cubicBezTo>
                      <a:pt x="11" y="23"/>
                      <a:pt x="13" y="20"/>
                      <a:pt x="13" y="20"/>
                    </a:cubicBezTo>
                    <a:cubicBezTo>
                      <a:pt x="13" y="20"/>
                      <a:pt x="13" y="21"/>
                      <a:pt x="13" y="22"/>
                    </a:cubicBezTo>
                    <a:cubicBezTo>
                      <a:pt x="16" y="19"/>
                      <a:pt x="17" y="19"/>
                      <a:pt x="18" y="19"/>
                    </a:cubicBezTo>
                    <a:cubicBezTo>
                      <a:pt x="19" y="19"/>
                      <a:pt x="20" y="19"/>
                      <a:pt x="20" y="20"/>
                    </a:cubicBezTo>
                    <a:cubicBezTo>
                      <a:pt x="21" y="24"/>
                      <a:pt x="17" y="32"/>
                      <a:pt x="14" y="32"/>
                    </a:cubicBezTo>
                    <a:cubicBezTo>
                      <a:pt x="14" y="32"/>
                      <a:pt x="14" y="31"/>
                      <a:pt x="13" y="31"/>
                    </a:cubicBezTo>
                    <a:cubicBezTo>
                      <a:pt x="12" y="31"/>
                      <a:pt x="11" y="29"/>
                      <a:pt x="11" y="28"/>
                    </a:cubicBezTo>
                    <a:cubicBezTo>
                      <a:pt x="9" y="33"/>
                      <a:pt x="9" y="36"/>
                      <a:pt x="9" y="38"/>
                    </a:cubicBezTo>
                    <a:cubicBezTo>
                      <a:pt x="8" y="47"/>
                      <a:pt x="10" y="51"/>
                      <a:pt x="14" y="51"/>
                    </a:cubicBezTo>
                    <a:cubicBezTo>
                      <a:pt x="15" y="51"/>
                      <a:pt x="16" y="50"/>
                      <a:pt x="17" y="50"/>
                    </a:cubicBezTo>
                    <a:cubicBezTo>
                      <a:pt x="18" y="50"/>
                      <a:pt x="20" y="50"/>
                      <a:pt x="23" y="46"/>
                    </a:cubicBezTo>
                    <a:cubicBezTo>
                      <a:pt x="22" y="45"/>
                      <a:pt x="22" y="44"/>
                      <a:pt x="21" y="43"/>
                    </a:cubicBezTo>
                    <a:cubicBezTo>
                      <a:pt x="22" y="41"/>
                      <a:pt x="23" y="38"/>
                      <a:pt x="25" y="38"/>
                    </a:cubicBezTo>
                    <a:cubicBezTo>
                      <a:pt x="25" y="38"/>
                      <a:pt x="25" y="38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7" y="38"/>
                      <a:pt x="28" y="37"/>
                      <a:pt x="29" y="37"/>
                    </a:cubicBezTo>
                    <a:cubicBezTo>
                      <a:pt x="31" y="37"/>
                      <a:pt x="31" y="38"/>
                      <a:pt x="31" y="40"/>
                    </a:cubicBezTo>
                    <a:cubicBezTo>
                      <a:pt x="32" y="44"/>
                      <a:pt x="33" y="49"/>
                      <a:pt x="28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0"/>
                      <a:pt x="25" y="50"/>
                    </a:cubicBezTo>
                    <a:cubicBezTo>
                      <a:pt x="24" y="61"/>
                      <a:pt x="23" y="67"/>
                      <a:pt x="30" y="68"/>
                    </a:cubicBezTo>
                    <a:cubicBezTo>
                      <a:pt x="33" y="69"/>
                      <a:pt x="33" y="77"/>
                      <a:pt x="29" y="78"/>
                    </a:cubicBezTo>
                    <a:cubicBezTo>
                      <a:pt x="25" y="79"/>
                      <a:pt x="24" y="81"/>
                      <a:pt x="24" y="86"/>
                    </a:cubicBezTo>
                    <a:cubicBezTo>
                      <a:pt x="25" y="91"/>
                      <a:pt x="25" y="99"/>
                      <a:pt x="26" y="99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34" y="99"/>
                      <a:pt x="32" y="116"/>
                      <a:pt x="40" y="117"/>
                    </a:cubicBezTo>
                    <a:cubicBezTo>
                      <a:pt x="40" y="117"/>
                      <a:pt x="40" y="117"/>
                      <a:pt x="40" y="117"/>
                    </a:cubicBezTo>
                    <a:cubicBezTo>
                      <a:pt x="42" y="117"/>
                      <a:pt x="44" y="115"/>
                      <a:pt x="44" y="114"/>
                    </a:cubicBezTo>
                    <a:cubicBezTo>
                      <a:pt x="45" y="108"/>
                      <a:pt x="44" y="101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1" y="95"/>
                      <a:pt x="41" y="95"/>
                      <a:pt x="40" y="95"/>
                    </a:cubicBezTo>
                    <a:cubicBezTo>
                      <a:pt x="39" y="94"/>
                      <a:pt x="38" y="92"/>
                      <a:pt x="37" y="91"/>
                    </a:cubicBezTo>
                    <a:cubicBezTo>
                      <a:pt x="38" y="90"/>
                      <a:pt x="39" y="89"/>
                      <a:pt x="40" y="89"/>
                    </a:cubicBezTo>
                    <a:cubicBezTo>
                      <a:pt x="41" y="89"/>
                      <a:pt x="41" y="89"/>
                      <a:pt x="42" y="89"/>
                    </a:cubicBezTo>
                    <a:cubicBezTo>
                      <a:pt x="42" y="89"/>
                      <a:pt x="43" y="89"/>
                      <a:pt x="43" y="89"/>
                    </a:cubicBezTo>
                    <a:cubicBezTo>
                      <a:pt x="43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2" y="81"/>
                      <a:pt x="49" y="69"/>
                      <a:pt x="37" y="65"/>
                    </a:cubicBezTo>
                    <a:cubicBezTo>
                      <a:pt x="31" y="63"/>
                      <a:pt x="32" y="56"/>
                      <a:pt x="38" y="50"/>
                    </a:cubicBezTo>
                    <a:cubicBezTo>
                      <a:pt x="45" y="42"/>
                      <a:pt x="45" y="41"/>
                      <a:pt x="39" y="33"/>
                    </a:cubicBezTo>
                    <a:cubicBezTo>
                      <a:pt x="35" y="28"/>
                      <a:pt x="35" y="17"/>
                      <a:pt x="37" y="17"/>
                    </a:cubicBezTo>
                    <a:cubicBezTo>
                      <a:pt x="37" y="17"/>
                      <a:pt x="37" y="18"/>
                      <a:pt x="37" y="18"/>
                    </a:cubicBezTo>
                    <a:cubicBezTo>
                      <a:pt x="40" y="20"/>
                      <a:pt x="41" y="21"/>
                      <a:pt x="42" y="21"/>
                    </a:cubicBezTo>
                    <a:cubicBezTo>
                      <a:pt x="45" y="21"/>
                      <a:pt x="42" y="13"/>
                      <a:pt x="43" y="11"/>
                    </a:cubicBezTo>
                    <a:cubicBezTo>
                      <a:pt x="43" y="9"/>
                      <a:pt x="43" y="7"/>
                      <a:pt x="43" y="5"/>
                    </a:cubicBezTo>
                    <a:cubicBezTo>
                      <a:pt x="43" y="5"/>
                      <a:pt x="42" y="6"/>
                      <a:pt x="42" y="6"/>
                    </a:cubicBezTo>
                    <a:cubicBezTo>
                      <a:pt x="41" y="6"/>
                      <a:pt x="40" y="4"/>
                      <a:pt x="39" y="3"/>
                    </a:cubicBezTo>
                    <a:cubicBezTo>
                      <a:pt x="39" y="2"/>
                      <a:pt x="38" y="0"/>
                      <a:pt x="3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9" name="Freeform 3716">
                <a:extLst>
                  <a:ext uri="{FF2B5EF4-FFF2-40B4-BE49-F238E27FC236}">
                    <a16:creationId xmlns:a16="http://schemas.microsoft.com/office/drawing/2014/main" id="{DC73DAC0-59D2-4A17-8106-CE15A76887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2" y="2943"/>
                <a:ext cx="36" cy="70"/>
              </a:xfrm>
              <a:custGeom>
                <a:avLst/>
                <a:gdLst>
                  <a:gd name="T0" fmla="*/ 15 w 43"/>
                  <a:gd name="T1" fmla="*/ 64 h 82"/>
                  <a:gd name="T2" fmla="*/ 15 w 43"/>
                  <a:gd name="T3" fmla="*/ 64 h 82"/>
                  <a:gd name="T4" fmla="*/ 15 w 43"/>
                  <a:gd name="T5" fmla="*/ 64 h 82"/>
                  <a:gd name="T6" fmla="*/ 25 w 43"/>
                  <a:gd name="T7" fmla="*/ 62 h 82"/>
                  <a:gd name="T8" fmla="*/ 27 w 43"/>
                  <a:gd name="T9" fmla="*/ 68 h 82"/>
                  <a:gd name="T10" fmla="*/ 27 w 43"/>
                  <a:gd name="T11" fmla="*/ 59 h 82"/>
                  <a:gd name="T12" fmla="*/ 17 w 43"/>
                  <a:gd name="T13" fmla="*/ 42 h 82"/>
                  <a:gd name="T14" fmla="*/ 23 w 43"/>
                  <a:gd name="T15" fmla="*/ 34 h 82"/>
                  <a:gd name="T16" fmla="*/ 21 w 43"/>
                  <a:gd name="T17" fmla="*/ 49 h 82"/>
                  <a:gd name="T18" fmla="*/ 28 w 43"/>
                  <a:gd name="T19" fmla="*/ 0 h 82"/>
                  <a:gd name="T20" fmla="*/ 26 w 43"/>
                  <a:gd name="T21" fmla="*/ 0 h 82"/>
                  <a:gd name="T22" fmla="*/ 22 w 43"/>
                  <a:gd name="T23" fmla="*/ 16 h 82"/>
                  <a:gd name="T24" fmla="*/ 19 w 43"/>
                  <a:gd name="T25" fmla="*/ 13 h 82"/>
                  <a:gd name="T26" fmla="*/ 9 w 43"/>
                  <a:gd name="T27" fmla="*/ 34 h 82"/>
                  <a:gd name="T28" fmla="*/ 4 w 43"/>
                  <a:gd name="T29" fmla="*/ 67 h 82"/>
                  <a:gd name="T30" fmla="*/ 15 w 43"/>
                  <a:gd name="T31" fmla="*/ 73 h 82"/>
                  <a:gd name="T32" fmla="*/ 14 w 43"/>
                  <a:gd name="T33" fmla="*/ 65 h 82"/>
                  <a:gd name="T34" fmla="*/ 14 w 43"/>
                  <a:gd name="T35" fmla="*/ 65 h 82"/>
                  <a:gd name="T36" fmla="*/ 13 w 43"/>
                  <a:gd name="T37" fmla="*/ 51 h 82"/>
                  <a:gd name="T38" fmla="*/ 15 w 43"/>
                  <a:gd name="T39" fmla="*/ 64 h 82"/>
                  <a:gd name="T40" fmla="*/ 25 w 43"/>
                  <a:gd name="T41" fmla="*/ 60 h 82"/>
                  <a:gd name="T42" fmla="*/ 27 w 43"/>
                  <a:gd name="T43" fmla="*/ 59 h 82"/>
                  <a:gd name="T44" fmla="*/ 32 w 43"/>
                  <a:gd name="T45" fmla="*/ 54 h 82"/>
                  <a:gd name="T46" fmla="*/ 31 w 43"/>
                  <a:gd name="T47" fmla="*/ 68 h 82"/>
                  <a:gd name="T48" fmla="*/ 29 w 43"/>
                  <a:gd name="T49" fmla="*/ 68 h 82"/>
                  <a:gd name="T50" fmla="*/ 27 w 43"/>
                  <a:gd name="T51" fmla="*/ 68 h 82"/>
                  <a:gd name="T52" fmla="*/ 33 w 43"/>
                  <a:gd name="T53" fmla="*/ 77 h 82"/>
                  <a:gd name="T54" fmla="*/ 40 w 43"/>
                  <a:gd name="T55" fmla="*/ 46 h 82"/>
                  <a:gd name="T56" fmla="*/ 37 w 43"/>
                  <a:gd name="T57" fmla="*/ 50 h 82"/>
                  <a:gd name="T58" fmla="*/ 38 w 43"/>
                  <a:gd name="T59" fmla="*/ 35 h 82"/>
                  <a:gd name="T60" fmla="*/ 41 w 43"/>
                  <a:gd name="T61" fmla="*/ 39 h 82"/>
                  <a:gd name="T62" fmla="*/ 42 w 43"/>
                  <a:gd name="T63" fmla="*/ 27 h 82"/>
                  <a:gd name="T64" fmla="*/ 38 w 43"/>
                  <a:gd name="T65" fmla="*/ 23 h 82"/>
                  <a:gd name="T66" fmla="*/ 30 w 43"/>
                  <a:gd name="T67" fmla="*/ 32 h 82"/>
                  <a:gd name="T68" fmla="*/ 29 w 43"/>
                  <a:gd name="T69" fmla="*/ 20 h 82"/>
                  <a:gd name="T70" fmla="*/ 28 w 43"/>
                  <a:gd name="T7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" h="82">
                    <a:moveTo>
                      <a:pt x="15" y="64"/>
                    </a:move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4"/>
                      <a:pt x="15" y="64"/>
                    </a:cubicBezTo>
                    <a:moveTo>
                      <a:pt x="27" y="59"/>
                    </a:moveTo>
                    <a:cubicBezTo>
                      <a:pt x="27" y="60"/>
                      <a:pt x="26" y="61"/>
                      <a:pt x="25" y="62"/>
                    </a:cubicBezTo>
                    <a:cubicBezTo>
                      <a:pt x="25" y="65"/>
                      <a:pt x="25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5"/>
                      <a:pt x="27" y="63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moveTo>
                      <a:pt x="21" y="50"/>
                    </a:moveTo>
                    <a:cubicBezTo>
                      <a:pt x="20" y="50"/>
                      <a:pt x="18" y="45"/>
                      <a:pt x="17" y="42"/>
                    </a:cubicBezTo>
                    <a:cubicBezTo>
                      <a:pt x="19" y="40"/>
                      <a:pt x="21" y="37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4"/>
                      <a:pt x="25" y="37"/>
                      <a:pt x="27" y="40"/>
                    </a:cubicBezTo>
                    <a:cubicBezTo>
                      <a:pt x="24" y="44"/>
                      <a:pt x="23" y="48"/>
                      <a:pt x="21" y="49"/>
                    </a:cubicBezTo>
                    <a:cubicBezTo>
                      <a:pt x="21" y="50"/>
                      <a:pt x="21" y="50"/>
                      <a:pt x="21" y="5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8"/>
                      <a:pt x="23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4"/>
                      <a:pt x="19" y="13"/>
                      <a:pt x="19" y="13"/>
                    </a:cubicBezTo>
                    <a:cubicBezTo>
                      <a:pt x="17" y="13"/>
                      <a:pt x="17" y="16"/>
                      <a:pt x="17" y="21"/>
                    </a:cubicBezTo>
                    <a:cubicBezTo>
                      <a:pt x="17" y="33"/>
                      <a:pt x="16" y="33"/>
                      <a:pt x="9" y="34"/>
                    </a:cubicBezTo>
                    <a:cubicBezTo>
                      <a:pt x="8" y="41"/>
                      <a:pt x="11" y="50"/>
                      <a:pt x="4" y="52"/>
                    </a:cubicBezTo>
                    <a:cubicBezTo>
                      <a:pt x="0" y="54"/>
                      <a:pt x="0" y="59"/>
                      <a:pt x="4" y="67"/>
                    </a:cubicBezTo>
                    <a:cubicBezTo>
                      <a:pt x="6" y="72"/>
                      <a:pt x="8" y="73"/>
                      <a:pt x="11" y="73"/>
                    </a:cubicBezTo>
                    <a:cubicBezTo>
                      <a:pt x="12" y="73"/>
                      <a:pt x="13" y="73"/>
                      <a:pt x="15" y="73"/>
                    </a:cubicBezTo>
                    <a:cubicBezTo>
                      <a:pt x="16" y="72"/>
                      <a:pt x="16" y="66"/>
                      <a:pt x="15" y="65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65"/>
                      <a:pt x="14" y="65"/>
                      <a:pt x="15" y="64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1" y="65"/>
                      <a:pt x="10" y="62"/>
                      <a:pt x="9" y="60"/>
                    </a:cubicBezTo>
                    <a:cubicBezTo>
                      <a:pt x="10" y="57"/>
                      <a:pt x="12" y="54"/>
                      <a:pt x="13" y="51"/>
                    </a:cubicBezTo>
                    <a:cubicBezTo>
                      <a:pt x="14" y="55"/>
                      <a:pt x="16" y="58"/>
                      <a:pt x="17" y="62"/>
                    </a:cubicBezTo>
                    <a:cubicBezTo>
                      <a:pt x="16" y="63"/>
                      <a:pt x="15" y="64"/>
                      <a:pt x="15" y="64"/>
                    </a:cubicBezTo>
                    <a:cubicBezTo>
                      <a:pt x="19" y="64"/>
                      <a:pt x="22" y="65"/>
                      <a:pt x="25" y="62"/>
                    </a:cubicBezTo>
                    <a:cubicBezTo>
                      <a:pt x="25" y="61"/>
                      <a:pt x="25" y="60"/>
                      <a:pt x="25" y="60"/>
                    </a:cubicBezTo>
                    <a:cubicBezTo>
                      <a:pt x="25" y="56"/>
                      <a:pt x="25" y="53"/>
                      <a:pt x="26" y="53"/>
                    </a:cubicBezTo>
                    <a:cubicBezTo>
                      <a:pt x="26" y="53"/>
                      <a:pt x="27" y="55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0" y="56"/>
                      <a:pt x="32" y="54"/>
                      <a:pt x="32" y="54"/>
                    </a:cubicBezTo>
                    <a:cubicBezTo>
                      <a:pt x="34" y="54"/>
                      <a:pt x="34" y="58"/>
                      <a:pt x="34" y="61"/>
                    </a:cubicBezTo>
                    <a:cubicBezTo>
                      <a:pt x="34" y="67"/>
                      <a:pt x="32" y="68"/>
                      <a:pt x="31" y="68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30" y="68"/>
                      <a:pt x="29" y="68"/>
                      <a:pt x="29" y="68"/>
                    </a:cubicBezTo>
                    <a:cubicBezTo>
                      <a:pt x="29" y="68"/>
                      <a:pt x="28" y="68"/>
                      <a:pt x="28" y="68"/>
                    </a:cubicBezTo>
                    <a:cubicBezTo>
                      <a:pt x="28" y="68"/>
                      <a:pt x="27" y="68"/>
                      <a:pt x="27" y="68"/>
                    </a:cubicBezTo>
                    <a:cubicBezTo>
                      <a:pt x="27" y="78"/>
                      <a:pt x="28" y="82"/>
                      <a:pt x="29" y="82"/>
                    </a:cubicBezTo>
                    <a:cubicBezTo>
                      <a:pt x="30" y="82"/>
                      <a:pt x="31" y="80"/>
                      <a:pt x="33" y="77"/>
                    </a:cubicBezTo>
                    <a:cubicBezTo>
                      <a:pt x="35" y="74"/>
                      <a:pt x="37" y="71"/>
                      <a:pt x="39" y="68"/>
                    </a:cubicBezTo>
                    <a:cubicBezTo>
                      <a:pt x="43" y="63"/>
                      <a:pt x="43" y="49"/>
                      <a:pt x="40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38" y="49"/>
                      <a:pt x="37" y="50"/>
                    </a:cubicBezTo>
                    <a:cubicBezTo>
                      <a:pt x="37" y="46"/>
                      <a:pt x="36" y="43"/>
                      <a:pt x="37" y="39"/>
                    </a:cubicBezTo>
                    <a:cubicBezTo>
                      <a:pt x="37" y="36"/>
                      <a:pt x="38" y="35"/>
                      <a:pt x="38" y="35"/>
                    </a:cubicBezTo>
                    <a:cubicBezTo>
                      <a:pt x="39" y="35"/>
                      <a:pt x="39" y="36"/>
                      <a:pt x="40" y="37"/>
                    </a:cubicBezTo>
                    <a:cubicBezTo>
                      <a:pt x="40" y="38"/>
                      <a:pt x="40" y="39"/>
                      <a:pt x="41" y="39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1" y="36"/>
                      <a:pt x="42" y="31"/>
                      <a:pt x="42" y="27"/>
                    </a:cubicBezTo>
                    <a:cubicBezTo>
                      <a:pt x="42" y="26"/>
                      <a:pt x="40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6" y="24"/>
                      <a:pt x="34" y="26"/>
                      <a:pt x="32" y="29"/>
                    </a:cubicBezTo>
                    <a:cubicBezTo>
                      <a:pt x="31" y="31"/>
                      <a:pt x="31" y="32"/>
                      <a:pt x="30" y="32"/>
                    </a:cubicBezTo>
                    <a:cubicBezTo>
                      <a:pt x="29" y="32"/>
                      <a:pt x="28" y="32"/>
                      <a:pt x="27" y="30"/>
                    </a:cubicBezTo>
                    <a:cubicBezTo>
                      <a:pt x="24" y="23"/>
                      <a:pt x="28" y="23"/>
                      <a:pt x="29" y="20"/>
                    </a:cubicBezTo>
                    <a:cubicBezTo>
                      <a:pt x="30" y="16"/>
                      <a:pt x="31" y="12"/>
                      <a:pt x="31" y="8"/>
                    </a:cubicBezTo>
                    <a:cubicBezTo>
                      <a:pt x="32" y="1"/>
                      <a:pt x="30" y="0"/>
                      <a:pt x="2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0" name="Freeform 3717">
                <a:extLst>
                  <a:ext uri="{FF2B5EF4-FFF2-40B4-BE49-F238E27FC236}">
                    <a16:creationId xmlns:a16="http://schemas.microsoft.com/office/drawing/2014/main" id="{F2F2CEA6-276C-466B-8FBF-D206D254C8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05" y="3729"/>
                <a:ext cx="28" cy="56"/>
              </a:xfrm>
              <a:custGeom>
                <a:avLst/>
                <a:gdLst>
                  <a:gd name="T0" fmla="*/ 25 w 33"/>
                  <a:gd name="T1" fmla="*/ 52 h 66"/>
                  <a:gd name="T2" fmla="*/ 20 w 33"/>
                  <a:gd name="T3" fmla="*/ 42 h 66"/>
                  <a:gd name="T4" fmla="*/ 24 w 33"/>
                  <a:gd name="T5" fmla="*/ 35 h 66"/>
                  <a:gd name="T6" fmla="*/ 28 w 33"/>
                  <a:gd name="T7" fmla="*/ 43 h 66"/>
                  <a:gd name="T8" fmla="*/ 25 w 33"/>
                  <a:gd name="T9" fmla="*/ 52 h 66"/>
                  <a:gd name="T10" fmla="*/ 15 w 33"/>
                  <a:gd name="T11" fmla="*/ 29 h 66"/>
                  <a:gd name="T12" fmla="*/ 13 w 33"/>
                  <a:gd name="T13" fmla="*/ 22 h 66"/>
                  <a:gd name="T14" fmla="*/ 15 w 33"/>
                  <a:gd name="T15" fmla="*/ 17 h 66"/>
                  <a:gd name="T16" fmla="*/ 19 w 33"/>
                  <a:gd name="T17" fmla="*/ 26 h 66"/>
                  <a:gd name="T18" fmla="*/ 15 w 33"/>
                  <a:gd name="T19" fmla="*/ 29 h 66"/>
                  <a:gd name="T20" fmla="*/ 31 w 33"/>
                  <a:gd name="T21" fmla="*/ 0 h 66"/>
                  <a:gd name="T22" fmla="*/ 28 w 33"/>
                  <a:gd name="T23" fmla="*/ 10 h 66"/>
                  <a:gd name="T24" fmla="*/ 25 w 33"/>
                  <a:gd name="T25" fmla="*/ 16 h 66"/>
                  <a:gd name="T26" fmla="*/ 22 w 33"/>
                  <a:gd name="T27" fmla="*/ 14 h 66"/>
                  <a:gd name="T28" fmla="*/ 14 w 33"/>
                  <a:gd name="T29" fmla="*/ 11 h 66"/>
                  <a:gd name="T30" fmla="*/ 10 w 33"/>
                  <a:gd name="T31" fmla="*/ 12 h 66"/>
                  <a:gd name="T32" fmla="*/ 5 w 33"/>
                  <a:gd name="T33" fmla="*/ 28 h 66"/>
                  <a:gd name="T34" fmla="*/ 5 w 33"/>
                  <a:gd name="T35" fmla="*/ 56 h 66"/>
                  <a:gd name="T36" fmla="*/ 3 w 33"/>
                  <a:gd name="T37" fmla="*/ 57 h 66"/>
                  <a:gd name="T38" fmla="*/ 3 w 33"/>
                  <a:gd name="T39" fmla="*/ 57 h 66"/>
                  <a:gd name="T40" fmla="*/ 2 w 33"/>
                  <a:gd name="T41" fmla="*/ 57 h 66"/>
                  <a:gd name="T42" fmla="*/ 2 w 33"/>
                  <a:gd name="T43" fmla="*/ 62 h 66"/>
                  <a:gd name="T44" fmla="*/ 4 w 33"/>
                  <a:gd name="T45" fmla="*/ 66 h 66"/>
                  <a:gd name="T46" fmla="*/ 7 w 33"/>
                  <a:gd name="T47" fmla="*/ 63 h 66"/>
                  <a:gd name="T48" fmla="*/ 14 w 33"/>
                  <a:gd name="T49" fmla="*/ 56 h 66"/>
                  <a:gd name="T50" fmla="*/ 22 w 33"/>
                  <a:gd name="T51" fmla="*/ 63 h 66"/>
                  <a:gd name="T52" fmla="*/ 25 w 33"/>
                  <a:gd name="T53" fmla="*/ 66 h 66"/>
                  <a:gd name="T54" fmla="*/ 25 w 33"/>
                  <a:gd name="T55" fmla="*/ 66 h 66"/>
                  <a:gd name="T56" fmla="*/ 32 w 33"/>
                  <a:gd name="T57" fmla="*/ 49 h 66"/>
                  <a:gd name="T58" fmla="*/ 32 w 33"/>
                  <a:gd name="T59" fmla="*/ 27 h 66"/>
                  <a:gd name="T60" fmla="*/ 32 w 33"/>
                  <a:gd name="T61" fmla="*/ 10 h 66"/>
                  <a:gd name="T62" fmla="*/ 31 w 33"/>
                  <a:gd name="T6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66">
                    <a:moveTo>
                      <a:pt x="25" y="52"/>
                    </a:moveTo>
                    <a:cubicBezTo>
                      <a:pt x="23" y="48"/>
                      <a:pt x="20" y="45"/>
                      <a:pt x="20" y="42"/>
                    </a:cubicBezTo>
                    <a:cubicBezTo>
                      <a:pt x="20" y="40"/>
                      <a:pt x="23" y="37"/>
                      <a:pt x="24" y="35"/>
                    </a:cubicBezTo>
                    <a:cubicBezTo>
                      <a:pt x="26" y="37"/>
                      <a:pt x="28" y="40"/>
                      <a:pt x="28" y="43"/>
                    </a:cubicBezTo>
                    <a:cubicBezTo>
                      <a:pt x="29" y="45"/>
                      <a:pt x="26" y="49"/>
                      <a:pt x="25" y="52"/>
                    </a:cubicBezTo>
                    <a:moveTo>
                      <a:pt x="15" y="29"/>
                    </a:moveTo>
                    <a:cubicBezTo>
                      <a:pt x="15" y="27"/>
                      <a:pt x="14" y="24"/>
                      <a:pt x="13" y="22"/>
                    </a:cubicBezTo>
                    <a:cubicBezTo>
                      <a:pt x="13" y="20"/>
                      <a:pt x="14" y="19"/>
                      <a:pt x="15" y="17"/>
                    </a:cubicBezTo>
                    <a:cubicBezTo>
                      <a:pt x="16" y="20"/>
                      <a:pt x="18" y="23"/>
                      <a:pt x="19" y="26"/>
                    </a:cubicBezTo>
                    <a:cubicBezTo>
                      <a:pt x="18" y="27"/>
                      <a:pt x="17" y="28"/>
                      <a:pt x="15" y="29"/>
                    </a:cubicBezTo>
                    <a:moveTo>
                      <a:pt x="31" y="0"/>
                    </a:moveTo>
                    <a:cubicBezTo>
                      <a:pt x="30" y="4"/>
                      <a:pt x="29" y="8"/>
                      <a:pt x="28" y="10"/>
                    </a:cubicBezTo>
                    <a:cubicBezTo>
                      <a:pt x="27" y="12"/>
                      <a:pt x="27" y="16"/>
                      <a:pt x="25" y="16"/>
                    </a:cubicBezTo>
                    <a:cubicBezTo>
                      <a:pt x="24" y="16"/>
                      <a:pt x="23" y="15"/>
                      <a:pt x="22" y="14"/>
                    </a:cubicBezTo>
                    <a:cubicBezTo>
                      <a:pt x="20" y="12"/>
                      <a:pt x="17" y="11"/>
                      <a:pt x="14" y="11"/>
                    </a:cubicBezTo>
                    <a:cubicBezTo>
                      <a:pt x="13" y="11"/>
                      <a:pt x="12" y="12"/>
                      <a:pt x="10" y="12"/>
                    </a:cubicBezTo>
                    <a:cubicBezTo>
                      <a:pt x="5" y="12"/>
                      <a:pt x="3" y="19"/>
                      <a:pt x="5" y="28"/>
                    </a:cubicBezTo>
                    <a:cubicBezTo>
                      <a:pt x="7" y="38"/>
                      <a:pt x="8" y="47"/>
                      <a:pt x="5" y="56"/>
                    </a:cubicBezTo>
                    <a:cubicBezTo>
                      <a:pt x="4" y="57"/>
                      <a:pt x="4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2" y="57"/>
                      <a:pt x="2" y="57"/>
                    </a:cubicBezTo>
                    <a:cubicBezTo>
                      <a:pt x="1" y="57"/>
                      <a:pt x="0" y="57"/>
                      <a:pt x="2" y="62"/>
                    </a:cubicBezTo>
                    <a:cubicBezTo>
                      <a:pt x="2" y="64"/>
                      <a:pt x="3" y="66"/>
                      <a:pt x="4" y="66"/>
                    </a:cubicBezTo>
                    <a:cubicBezTo>
                      <a:pt x="5" y="66"/>
                      <a:pt x="6" y="65"/>
                      <a:pt x="7" y="63"/>
                    </a:cubicBezTo>
                    <a:cubicBezTo>
                      <a:pt x="11" y="59"/>
                      <a:pt x="13" y="56"/>
                      <a:pt x="14" y="56"/>
                    </a:cubicBezTo>
                    <a:cubicBezTo>
                      <a:pt x="16" y="56"/>
                      <a:pt x="18" y="59"/>
                      <a:pt x="22" y="63"/>
                    </a:cubicBezTo>
                    <a:cubicBezTo>
                      <a:pt x="23" y="64"/>
                      <a:pt x="24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8" y="60"/>
                      <a:pt x="31" y="55"/>
                      <a:pt x="32" y="49"/>
                    </a:cubicBezTo>
                    <a:cubicBezTo>
                      <a:pt x="33" y="42"/>
                      <a:pt x="32" y="34"/>
                      <a:pt x="32" y="27"/>
                    </a:cubicBezTo>
                    <a:cubicBezTo>
                      <a:pt x="32" y="21"/>
                      <a:pt x="32" y="16"/>
                      <a:pt x="32" y="10"/>
                    </a:cubicBezTo>
                    <a:cubicBezTo>
                      <a:pt x="32" y="7"/>
                      <a:pt x="31" y="4"/>
                      <a:pt x="3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45" name="Group 3919">
              <a:extLst>
                <a:ext uri="{FF2B5EF4-FFF2-40B4-BE49-F238E27FC236}">
                  <a16:creationId xmlns:a16="http://schemas.microsoft.com/office/drawing/2014/main" id="{A59ED845-38C2-4733-8760-BE08C325B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" y="87"/>
              <a:ext cx="209" cy="4128"/>
              <a:chOff x="7452" y="87"/>
              <a:chExt cx="209" cy="4128"/>
            </a:xfrm>
          </p:grpSpPr>
          <p:sp>
            <p:nvSpPr>
              <p:cNvPr id="4861" name="Freeform 3719">
                <a:extLst>
                  <a:ext uri="{FF2B5EF4-FFF2-40B4-BE49-F238E27FC236}">
                    <a16:creationId xmlns:a16="http://schemas.microsoft.com/office/drawing/2014/main" id="{6D46922C-2748-4F75-8347-F8311362D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1" y="3401"/>
                <a:ext cx="16" cy="86"/>
              </a:xfrm>
              <a:custGeom>
                <a:avLst/>
                <a:gdLst>
                  <a:gd name="T0" fmla="*/ 10 w 19"/>
                  <a:gd name="T1" fmla="*/ 0 h 101"/>
                  <a:gd name="T2" fmla="*/ 6 w 19"/>
                  <a:gd name="T3" fmla="*/ 17 h 101"/>
                  <a:gd name="T4" fmla="*/ 1 w 19"/>
                  <a:gd name="T5" fmla="*/ 20 h 101"/>
                  <a:gd name="T6" fmla="*/ 1 w 19"/>
                  <a:gd name="T7" fmla="*/ 36 h 101"/>
                  <a:gd name="T8" fmla="*/ 1 w 19"/>
                  <a:gd name="T9" fmla="*/ 36 h 101"/>
                  <a:gd name="T10" fmla="*/ 2 w 19"/>
                  <a:gd name="T11" fmla="*/ 36 h 101"/>
                  <a:gd name="T12" fmla="*/ 3 w 19"/>
                  <a:gd name="T13" fmla="*/ 36 h 101"/>
                  <a:gd name="T14" fmla="*/ 4 w 19"/>
                  <a:gd name="T15" fmla="*/ 36 h 101"/>
                  <a:gd name="T16" fmla="*/ 7 w 19"/>
                  <a:gd name="T17" fmla="*/ 33 h 101"/>
                  <a:gd name="T18" fmla="*/ 10 w 19"/>
                  <a:gd name="T19" fmla="*/ 37 h 101"/>
                  <a:gd name="T20" fmla="*/ 4 w 19"/>
                  <a:gd name="T21" fmla="*/ 48 h 101"/>
                  <a:gd name="T22" fmla="*/ 4 w 19"/>
                  <a:gd name="T23" fmla="*/ 48 h 101"/>
                  <a:gd name="T24" fmla="*/ 1 w 19"/>
                  <a:gd name="T25" fmla="*/ 47 h 101"/>
                  <a:gd name="T26" fmla="*/ 1 w 19"/>
                  <a:gd name="T27" fmla="*/ 71 h 101"/>
                  <a:gd name="T28" fmla="*/ 5 w 19"/>
                  <a:gd name="T29" fmla="*/ 70 h 101"/>
                  <a:gd name="T30" fmla="*/ 6 w 19"/>
                  <a:gd name="T31" fmla="*/ 70 h 101"/>
                  <a:gd name="T32" fmla="*/ 9 w 19"/>
                  <a:gd name="T33" fmla="*/ 75 h 101"/>
                  <a:gd name="T34" fmla="*/ 4 w 19"/>
                  <a:gd name="T35" fmla="*/ 82 h 101"/>
                  <a:gd name="T36" fmla="*/ 4 w 19"/>
                  <a:gd name="T37" fmla="*/ 82 h 101"/>
                  <a:gd name="T38" fmla="*/ 2 w 19"/>
                  <a:gd name="T39" fmla="*/ 79 h 101"/>
                  <a:gd name="T40" fmla="*/ 0 w 19"/>
                  <a:gd name="T41" fmla="*/ 85 h 101"/>
                  <a:gd name="T42" fmla="*/ 8 w 19"/>
                  <a:gd name="T43" fmla="*/ 101 h 101"/>
                  <a:gd name="T44" fmla="*/ 9 w 19"/>
                  <a:gd name="T45" fmla="*/ 101 h 101"/>
                  <a:gd name="T46" fmla="*/ 18 w 19"/>
                  <a:gd name="T47" fmla="*/ 84 h 101"/>
                  <a:gd name="T48" fmla="*/ 12 w 19"/>
                  <a:gd name="T49" fmla="*/ 64 h 101"/>
                  <a:gd name="T50" fmla="*/ 12 w 19"/>
                  <a:gd name="T51" fmla="*/ 54 h 101"/>
                  <a:gd name="T52" fmla="*/ 16 w 19"/>
                  <a:gd name="T53" fmla="*/ 46 h 101"/>
                  <a:gd name="T54" fmla="*/ 17 w 19"/>
                  <a:gd name="T55" fmla="*/ 38 h 101"/>
                  <a:gd name="T56" fmla="*/ 11 w 19"/>
                  <a:gd name="T57" fmla="*/ 29 h 101"/>
                  <a:gd name="T58" fmla="*/ 12 w 19"/>
                  <a:gd name="T59" fmla="*/ 21 h 101"/>
                  <a:gd name="T60" fmla="*/ 19 w 19"/>
                  <a:gd name="T61" fmla="*/ 17 h 101"/>
                  <a:gd name="T62" fmla="*/ 10 w 19"/>
                  <a:gd name="T6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" h="101">
                    <a:moveTo>
                      <a:pt x="10" y="0"/>
                    </a:moveTo>
                    <a:cubicBezTo>
                      <a:pt x="9" y="6"/>
                      <a:pt x="13" y="16"/>
                      <a:pt x="6" y="17"/>
                    </a:cubicBezTo>
                    <a:cubicBezTo>
                      <a:pt x="5" y="17"/>
                      <a:pt x="2" y="18"/>
                      <a:pt x="1" y="20"/>
                    </a:cubicBezTo>
                    <a:cubicBezTo>
                      <a:pt x="1" y="25"/>
                      <a:pt x="1" y="31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2" y="36"/>
                      <a:pt x="2" y="36"/>
                    </a:cubicBezTo>
                    <a:cubicBezTo>
                      <a:pt x="2" y="36"/>
                      <a:pt x="3" y="36"/>
                      <a:pt x="3" y="36"/>
                    </a:cubicBezTo>
                    <a:cubicBezTo>
                      <a:pt x="3" y="36"/>
                      <a:pt x="4" y="36"/>
                      <a:pt x="4" y="36"/>
                    </a:cubicBezTo>
                    <a:cubicBezTo>
                      <a:pt x="5" y="34"/>
                      <a:pt x="6" y="33"/>
                      <a:pt x="7" y="33"/>
                    </a:cubicBezTo>
                    <a:cubicBezTo>
                      <a:pt x="8" y="33"/>
                      <a:pt x="9" y="34"/>
                      <a:pt x="10" y="37"/>
                    </a:cubicBezTo>
                    <a:cubicBezTo>
                      <a:pt x="11" y="41"/>
                      <a:pt x="7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3" y="48"/>
                      <a:pt x="2" y="47"/>
                      <a:pt x="1" y="47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2" y="71"/>
                      <a:pt x="4" y="70"/>
                      <a:pt x="5" y="70"/>
                    </a:cubicBezTo>
                    <a:cubicBezTo>
                      <a:pt x="5" y="70"/>
                      <a:pt x="6" y="70"/>
                      <a:pt x="6" y="70"/>
                    </a:cubicBezTo>
                    <a:cubicBezTo>
                      <a:pt x="7" y="70"/>
                      <a:pt x="8" y="73"/>
                      <a:pt x="9" y="75"/>
                    </a:cubicBezTo>
                    <a:cubicBezTo>
                      <a:pt x="7" y="78"/>
                      <a:pt x="5" y="82"/>
                      <a:pt x="4" y="82"/>
                    </a:cubicBezTo>
                    <a:cubicBezTo>
                      <a:pt x="4" y="82"/>
                      <a:pt x="4" y="82"/>
                      <a:pt x="4" y="82"/>
                    </a:cubicBezTo>
                    <a:cubicBezTo>
                      <a:pt x="3" y="80"/>
                      <a:pt x="2" y="79"/>
                      <a:pt x="2" y="79"/>
                    </a:cubicBezTo>
                    <a:cubicBezTo>
                      <a:pt x="1" y="79"/>
                      <a:pt x="0" y="81"/>
                      <a:pt x="0" y="85"/>
                    </a:cubicBezTo>
                    <a:cubicBezTo>
                      <a:pt x="0" y="96"/>
                      <a:pt x="3" y="101"/>
                      <a:pt x="8" y="101"/>
                    </a:cubicBezTo>
                    <a:cubicBezTo>
                      <a:pt x="8" y="101"/>
                      <a:pt x="9" y="101"/>
                      <a:pt x="9" y="101"/>
                    </a:cubicBezTo>
                    <a:cubicBezTo>
                      <a:pt x="10" y="88"/>
                      <a:pt x="11" y="85"/>
                      <a:pt x="18" y="84"/>
                    </a:cubicBezTo>
                    <a:cubicBezTo>
                      <a:pt x="19" y="74"/>
                      <a:pt x="15" y="70"/>
                      <a:pt x="12" y="64"/>
                    </a:cubicBezTo>
                    <a:cubicBezTo>
                      <a:pt x="10" y="60"/>
                      <a:pt x="9" y="58"/>
                      <a:pt x="12" y="54"/>
                    </a:cubicBezTo>
                    <a:cubicBezTo>
                      <a:pt x="13" y="52"/>
                      <a:pt x="15" y="49"/>
                      <a:pt x="16" y="46"/>
                    </a:cubicBezTo>
                    <a:cubicBezTo>
                      <a:pt x="18" y="44"/>
                      <a:pt x="19" y="42"/>
                      <a:pt x="17" y="38"/>
                    </a:cubicBezTo>
                    <a:cubicBezTo>
                      <a:pt x="15" y="35"/>
                      <a:pt x="13" y="31"/>
                      <a:pt x="11" y="29"/>
                    </a:cubicBezTo>
                    <a:cubicBezTo>
                      <a:pt x="9" y="25"/>
                      <a:pt x="11" y="22"/>
                      <a:pt x="12" y="21"/>
                    </a:cubicBezTo>
                    <a:cubicBezTo>
                      <a:pt x="14" y="19"/>
                      <a:pt x="17" y="18"/>
                      <a:pt x="19" y="17"/>
                    </a:cubicBezTo>
                    <a:cubicBezTo>
                      <a:pt x="19" y="0"/>
                      <a:pt x="19" y="0"/>
                      <a:pt x="1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2" name="Freeform 3720">
                <a:extLst>
                  <a:ext uri="{FF2B5EF4-FFF2-40B4-BE49-F238E27FC236}">
                    <a16:creationId xmlns:a16="http://schemas.microsoft.com/office/drawing/2014/main" id="{14C79CE4-95CC-4632-96FB-5BCD100976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64" y="2958"/>
                <a:ext cx="25" cy="56"/>
              </a:xfrm>
              <a:custGeom>
                <a:avLst/>
                <a:gdLst>
                  <a:gd name="T0" fmla="*/ 13 w 29"/>
                  <a:gd name="T1" fmla="*/ 47 h 66"/>
                  <a:gd name="T2" fmla="*/ 8 w 29"/>
                  <a:gd name="T3" fmla="*/ 43 h 66"/>
                  <a:gd name="T4" fmla="*/ 9 w 29"/>
                  <a:gd name="T5" fmla="*/ 38 h 66"/>
                  <a:gd name="T6" fmla="*/ 16 w 29"/>
                  <a:gd name="T7" fmla="*/ 33 h 66"/>
                  <a:gd name="T8" fmla="*/ 16 w 29"/>
                  <a:gd name="T9" fmla="*/ 33 h 66"/>
                  <a:gd name="T10" fmla="*/ 17 w 29"/>
                  <a:gd name="T11" fmla="*/ 37 h 66"/>
                  <a:gd name="T12" fmla="*/ 14 w 29"/>
                  <a:gd name="T13" fmla="*/ 47 h 66"/>
                  <a:gd name="T14" fmla="*/ 14 w 29"/>
                  <a:gd name="T15" fmla="*/ 47 h 66"/>
                  <a:gd name="T16" fmla="*/ 14 w 29"/>
                  <a:gd name="T17" fmla="*/ 47 h 66"/>
                  <a:gd name="T18" fmla="*/ 13 w 29"/>
                  <a:gd name="T19" fmla="*/ 47 h 66"/>
                  <a:gd name="T20" fmla="*/ 22 w 29"/>
                  <a:gd name="T21" fmla="*/ 27 h 66"/>
                  <a:gd name="T22" fmla="*/ 22 w 29"/>
                  <a:gd name="T23" fmla="*/ 27 h 66"/>
                  <a:gd name="T24" fmla="*/ 18 w 29"/>
                  <a:gd name="T25" fmla="*/ 22 h 66"/>
                  <a:gd name="T26" fmla="*/ 20 w 29"/>
                  <a:gd name="T27" fmla="*/ 16 h 66"/>
                  <a:gd name="T28" fmla="*/ 23 w 29"/>
                  <a:gd name="T29" fmla="*/ 23 h 66"/>
                  <a:gd name="T30" fmla="*/ 22 w 29"/>
                  <a:gd name="T31" fmla="*/ 27 h 66"/>
                  <a:gd name="T32" fmla="*/ 22 w 29"/>
                  <a:gd name="T33" fmla="*/ 0 h 66"/>
                  <a:gd name="T34" fmla="*/ 14 w 29"/>
                  <a:gd name="T35" fmla="*/ 11 h 66"/>
                  <a:gd name="T36" fmla="*/ 11 w 29"/>
                  <a:gd name="T37" fmla="*/ 15 h 66"/>
                  <a:gd name="T38" fmla="*/ 9 w 29"/>
                  <a:gd name="T39" fmla="*/ 12 h 66"/>
                  <a:gd name="T40" fmla="*/ 6 w 29"/>
                  <a:gd name="T41" fmla="*/ 5 h 66"/>
                  <a:gd name="T42" fmla="*/ 4 w 29"/>
                  <a:gd name="T43" fmla="*/ 17 h 66"/>
                  <a:gd name="T44" fmla="*/ 4 w 29"/>
                  <a:gd name="T45" fmla="*/ 35 h 66"/>
                  <a:gd name="T46" fmla="*/ 3 w 29"/>
                  <a:gd name="T47" fmla="*/ 45 h 66"/>
                  <a:gd name="T48" fmla="*/ 7 w 29"/>
                  <a:gd name="T49" fmla="*/ 59 h 66"/>
                  <a:gd name="T50" fmla="*/ 11 w 29"/>
                  <a:gd name="T51" fmla="*/ 66 h 66"/>
                  <a:gd name="T52" fmla="*/ 15 w 29"/>
                  <a:gd name="T53" fmla="*/ 55 h 66"/>
                  <a:gd name="T54" fmla="*/ 15 w 29"/>
                  <a:gd name="T55" fmla="*/ 46 h 66"/>
                  <a:gd name="T56" fmla="*/ 15 w 29"/>
                  <a:gd name="T57" fmla="*/ 46 h 66"/>
                  <a:gd name="T58" fmla="*/ 16 w 29"/>
                  <a:gd name="T59" fmla="*/ 46 h 66"/>
                  <a:gd name="T60" fmla="*/ 18 w 29"/>
                  <a:gd name="T61" fmla="*/ 48 h 66"/>
                  <a:gd name="T62" fmla="*/ 22 w 29"/>
                  <a:gd name="T63" fmla="*/ 45 h 66"/>
                  <a:gd name="T64" fmla="*/ 21 w 29"/>
                  <a:gd name="T65" fmla="*/ 35 h 66"/>
                  <a:gd name="T66" fmla="*/ 26 w 29"/>
                  <a:gd name="T67" fmla="*/ 31 h 66"/>
                  <a:gd name="T68" fmla="*/ 28 w 29"/>
                  <a:gd name="T69" fmla="*/ 21 h 66"/>
                  <a:gd name="T70" fmla="*/ 22 w 29"/>
                  <a:gd name="T7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" h="66">
                    <a:moveTo>
                      <a:pt x="13" y="47"/>
                    </a:moveTo>
                    <a:cubicBezTo>
                      <a:pt x="10" y="47"/>
                      <a:pt x="9" y="45"/>
                      <a:pt x="8" y="43"/>
                    </a:cubicBezTo>
                    <a:cubicBezTo>
                      <a:pt x="8" y="42"/>
                      <a:pt x="8" y="38"/>
                      <a:pt x="9" y="38"/>
                    </a:cubicBezTo>
                    <a:cubicBezTo>
                      <a:pt x="11" y="35"/>
                      <a:pt x="13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7"/>
                      <a:pt x="17" y="37"/>
                    </a:cubicBezTo>
                    <a:cubicBezTo>
                      <a:pt x="15" y="41"/>
                      <a:pt x="13" y="45"/>
                      <a:pt x="14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4" y="47"/>
                      <a:pt x="13" y="47"/>
                      <a:pt x="13" y="47"/>
                    </a:cubicBezTo>
                    <a:moveTo>
                      <a:pt x="22" y="27"/>
                    </a:move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19" y="25"/>
                      <a:pt x="18" y="22"/>
                    </a:cubicBezTo>
                    <a:cubicBezTo>
                      <a:pt x="18" y="22"/>
                      <a:pt x="19" y="18"/>
                      <a:pt x="20" y="16"/>
                    </a:cubicBezTo>
                    <a:cubicBezTo>
                      <a:pt x="21" y="18"/>
                      <a:pt x="22" y="21"/>
                      <a:pt x="23" y="23"/>
                    </a:cubicBezTo>
                    <a:cubicBezTo>
                      <a:pt x="23" y="25"/>
                      <a:pt x="22" y="27"/>
                      <a:pt x="22" y="27"/>
                    </a:cubicBezTo>
                    <a:moveTo>
                      <a:pt x="22" y="0"/>
                    </a:moveTo>
                    <a:cubicBezTo>
                      <a:pt x="20" y="0"/>
                      <a:pt x="18" y="4"/>
                      <a:pt x="14" y="11"/>
                    </a:cubicBezTo>
                    <a:cubicBezTo>
                      <a:pt x="13" y="13"/>
                      <a:pt x="12" y="15"/>
                      <a:pt x="11" y="15"/>
                    </a:cubicBezTo>
                    <a:cubicBezTo>
                      <a:pt x="11" y="15"/>
                      <a:pt x="10" y="14"/>
                      <a:pt x="9" y="12"/>
                    </a:cubicBezTo>
                    <a:cubicBezTo>
                      <a:pt x="8" y="9"/>
                      <a:pt x="7" y="7"/>
                      <a:pt x="6" y="5"/>
                    </a:cubicBezTo>
                    <a:cubicBezTo>
                      <a:pt x="5" y="9"/>
                      <a:pt x="4" y="16"/>
                      <a:pt x="4" y="17"/>
                    </a:cubicBezTo>
                    <a:cubicBezTo>
                      <a:pt x="8" y="24"/>
                      <a:pt x="4" y="29"/>
                      <a:pt x="4" y="35"/>
                    </a:cubicBezTo>
                    <a:cubicBezTo>
                      <a:pt x="4" y="38"/>
                      <a:pt x="0" y="40"/>
                      <a:pt x="3" y="45"/>
                    </a:cubicBezTo>
                    <a:cubicBezTo>
                      <a:pt x="5" y="49"/>
                      <a:pt x="6" y="54"/>
                      <a:pt x="7" y="59"/>
                    </a:cubicBezTo>
                    <a:cubicBezTo>
                      <a:pt x="8" y="61"/>
                      <a:pt x="10" y="63"/>
                      <a:pt x="11" y="66"/>
                    </a:cubicBezTo>
                    <a:cubicBezTo>
                      <a:pt x="12" y="62"/>
                      <a:pt x="14" y="59"/>
                      <a:pt x="15" y="55"/>
                    </a:cubicBezTo>
                    <a:cubicBezTo>
                      <a:pt x="16" y="52"/>
                      <a:pt x="15" y="49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8" y="46"/>
                      <a:pt x="18" y="47"/>
                      <a:pt x="18" y="48"/>
                    </a:cubicBezTo>
                    <a:cubicBezTo>
                      <a:pt x="19" y="47"/>
                      <a:pt x="21" y="46"/>
                      <a:pt x="22" y="45"/>
                    </a:cubicBezTo>
                    <a:cubicBezTo>
                      <a:pt x="25" y="41"/>
                      <a:pt x="22" y="38"/>
                      <a:pt x="21" y="35"/>
                    </a:cubicBezTo>
                    <a:cubicBezTo>
                      <a:pt x="23" y="34"/>
                      <a:pt x="25" y="33"/>
                      <a:pt x="26" y="31"/>
                    </a:cubicBezTo>
                    <a:cubicBezTo>
                      <a:pt x="27" y="28"/>
                      <a:pt x="29" y="28"/>
                      <a:pt x="28" y="21"/>
                    </a:cubicBezTo>
                    <a:cubicBezTo>
                      <a:pt x="26" y="7"/>
                      <a:pt x="25" y="0"/>
                      <a:pt x="2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3" name="Freeform 3721">
                <a:extLst>
                  <a:ext uri="{FF2B5EF4-FFF2-40B4-BE49-F238E27FC236}">
                    <a16:creationId xmlns:a16="http://schemas.microsoft.com/office/drawing/2014/main" id="{1284AEB2-595E-4E74-9BFD-53CF89A4E8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08" y="2803"/>
                <a:ext cx="22" cy="43"/>
              </a:xfrm>
              <a:custGeom>
                <a:avLst/>
                <a:gdLst>
                  <a:gd name="T0" fmla="*/ 9 w 26"/>
                  <a:gd name="T1" fmla="*/ 23 h 50"/>
                  <a:gd name="T2" fmla="*/ 9 w 26"/>
                  <a:gd name="T3" fmla="*/ 24 h 50"/>
                  <a:gd name="T4" fmla="*/ 8 w 26"/>
                  <a:gd name="T5" fmla="*/ 29 h 50"/>
                  <a:gd name="T6" fmla="*/ 9 w 26"/>
                  <a:gd name="T7" fmla="*/ 31 h 50"/>
                  <a:gd name="T8" fmla="*/ 9 w 26"/>
                  <a:gd name="T9" fmla="*/ 23 h 50"/>
                  <a:gd name="T10" fmla="*/ 11 w 26"/>
                  <a:gd name="T11" fmla="*/ 0 h 50"/>
                  <a:gd name="T12" fmla="*/ 11 w 26"/>
                  <a:gd name="T13" fmla="*/ 1 h 50"/>
                  <a:gd name="T14" fmla="*/ 8 w 26"/>
                  <a:gd name="T15" fmla="*/ 7 h 50"/>
                  <a:gd name="T16" fmla="*/ 6 w 26"/>
                  <a:gd name="T17" fmla="*/ 15 h 50"/>
                  <a:gd name="T18" fmla="*/ 3 w 26"/>
                  <a:gd name="T19" fmla="*/ 12 h 50"/>
                  <a:gd name="T20" fmla="*/ 1 w 26"/>
                  <a:gd name="T21" fmla="*/ 10 h 50"/>
                  <a:gd name="T22" fmla="*/ 0 w 26"/>
                  <a:gd name="T23" fmla="*/ 15 h 50"/>
                  <a:gd name="T24" fmla="*/ 4 w 26"/>
                  <a:gd name="T25" fmla="*/ 28 h 50"/>
                  <a:gd name="T26" fmla="*/ 9 w 26"/>
                  <a:gd name="T27" fmla="*/ 24 h 50"/>
                  <a:gd name="T28" fmla="*/ 9 w 26"/>
                  <a:gd name="T29" fmla="*/ 22 h 50"/>
                  <a:gd name="T30" fmla="*/ 9 w 26"/>
                  <a:gd name="T31" fmla="*/ 23 h 50"/>
                  <a:gd name="T32" fmla="*/ 9 w 26"/>
                  <a:gd name="T33" fmla="*/ 23 h 50"/>
                  <a:gd name="T34" fmla="*/ 9 w 26"/>
                  <a:gd name="T35" fmla="*/ 23 h 50"/>
                  <a:gd name="T36" fmla="*/ 11 w 26"/>
                  <a:gd name="T37" fmla="*/ 22 h 50"/>
                  <a:gd name="T38" fmla="*/ 14 w 26"/>
                  <a:gd name="T39" fmla="*/ 27 h 50"/>
                  <a:gd name="T40" fmla="*/ 12 w 26"/>
                  <a:gd name="T41" fmla="*/ 33 h 50"/>
                  <a:gd name="T42" fmla="*/ 12 w 26"/>
                  <a:gd name="T43" fmla="*/ 33 h 50"/>
                  <a:gd name="T44" fmla="*/ 9 w 26"/>
                  <a:gd name="T45" fmla="*/ 31 h 50"/>
                  <a:gd name="T46" fmla="*/ 10 w 26"/>
                  <a:gd name="T47" fmla="*/ 50 h 50"/>
                  <a:gd name="T48" fmla="*/ 10 w 26"/>
                  <a:gd name="T49" fmla="*/ 50 h 50"/>
                  <a:gd name="T50" fmla="*/ 10 w 26"/>
                  <a:gd name="T51" fmla="*/ 50 h 50"/>
                  <a:gd name="T52" fmla="*/ 10 w 26"/>
                  <a:gd name="T53" fmla="*/ 50 h 50"/>
                  <a:gd name="T54" fmla="*/ 10 w 26"/>
                  <a:gd name="T55" fmla="*/ 50 h 50"/>
                  <a:gd name="T56" fmla="*/ 11 w 26"/>
                  <a:gd name="T57" fmla="*/ 50 h 50"/>
                  <a:gd name="T58" fmla="*/ 12 w 26"/>
                  <a:gd name="T59" fmla="*/ 50 h 50"/>
                  <a:gd name="T60" fmla="*/ 13 w 26"/>
                  <a:gd name="T61" fmla="*/ 49 h 50"/>
                  <a:gd name="T62" fmla="*/ 21 w 26"/>
                  <a:gd name="T63" fmla="*/ 24 h 50"/>
                  <a:gd name="T64" fmla="*/ 22 w 26"/>
                  <a:gd name="T65" fmla="*/ 22 h 50"/>
                  <a:gd name="T66" fmla="*/ 24 w 26"/>
                  <a:gd name="T67" fmla="*/ 30 h 50"/>
                  <a:gd name="T68" fmla="*/ 25 w 26"/>
                  <a:gd name="T69" fmla="*/ 35 h 50"/>
                  <a:gd name="T70" fmla="*/ 26 w 26"/>
                  <a:gd name="T71" fmla="*/ 32 h 50"/>
                  <a:gd name="T72" fmla="*/ 24 w 26"/>
                  <a:gd name="T73" fmla="*/ 17 h 50"/>
                  <a:gd name="T74" fmla="*/ 21 w 26"/>
                  <a:gd name="T75" fmla="*/ 10 h 50"/>
                  <a:gd name="T76" fmla="*/ 20 w 26"/>
                  <a:gd name="T77" fmla="*/ 10 h 50"/>
                  <a:gd name="T78" fmla="*/ 17 w 26"/>
                  <a:gd name="T79" fmla="*/ 17 h 50"/>
                  <a:gd name="T80" fmla="*/ 13 w 26"/>
                  <a:gd name="T81" fmla="*/ 2 h 50"/>
                  <a:gd name="T82" fmla="*/ 11 w 26"/>
                  <a:gd name="T8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" h="50">
                    <a:moveTo>
                      <a:pt x="9" y="23"/>
                    </a:moveTo>
                    <a:cubicBezTo>
                      <a:pt x="9" y="24"/>
                      <a:pt x="9" y="24"/>
                      <a:pt x="9" y="24"/>
                    </a:cubicBezTo>
                    <a:cubicBezTo>
                      <a:pt x="8" y="25"/>
                      <a:pt x="8" y="27"/>
                      <a:pt x="8" y="29"/>
                    </a:cubicBezTo>
                    <a:cubicBezTo>
                      <a:pt x="8" y="30"/>
                      <a:pt x="8" y="30"/>
                      <a:pt x="9" y="31"/>
                    </a:cubicBezTo>
                    <a:cubicBezTo>
                      <a:pt x="9" y="28"/>
                      <a:pt x="9" y="26"/>
                      <a:pt x="9" y="23"/>
                    </a:cubicBezTo>
                    <a:moveTo>
                      <a:pt x="11" y="0"/>
                    </a:moveTo>
                    <a:cubicBezTo>
                      <a:pt x="11" y="0"/>
                      <a:pt x="11" y="0"/>
                      <a:pt x="11" y="1"/>
                    </a:cubicBezTo>
                    <a:cubicBezTo>
                      <a:pt x="10" y="2"/>
                      <a:pt x="8" y="5"/>
                      <a:pt x="8" y="7"/>
                    </a:cubicBezTo>
                    <a:cubicBezTo>
                      <a:pt x="8" y="13"/>
                      <a:pt x="7" y="15"/>
                      <a:pt x="6" y="15"/>
                    </a:cubicBezTo>
                    <a:cubicBezTo>
                      <a:pt x="5" y="15"/>
                      <a:pt x="4" y="14"/>
                      <a:pt x="3" y="12"/>
                    </a:cubicBezTo>
                    <a:cubicBezTo>
                      <a:pt x="2" y="11"/>
                      <a:pt x="2" y="10"/>
                      <a:pt x="1" y="10"/>
                    </a:cubicBezTo>
                    <a:cubicBezTo>
                      <a:pt x="1" y="10"/>
                      <a:pt x="0" y="12"/>
                      <a:pt x="0" y="15"/>
                    </a:cubicBezTo>
                    <a:cubicBezTo>
                      <a:pt x="0" y="23"/>
                      <a:pt x="2" y="28"/>
                      <a:pt x="4" y="28"/>
                    </a:cubicBezTo>
                    <a:cubicBezTo>
                      <a:pt x="5" y="28"/>
                      <a:pt x="7" y="26"/>
                      <a:pt x="9" y="24"/>
                    </a:cubicBezTo>
                    <a:cubicBezTo>
                      <a:pt x="9" y="23"/>
                      <a:pt x="9" y="22"/>
                      <a:pt x="9" y="22"/>
                    </a:cubicBezTo>
                    <a:cubicBezTo>
                      <a:pt x="9" y="22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3" y="22"/>
                      <a:pt x="13" y="24"/>
                      <a:pt x="14" y="27"/>
                    </a:cubicBezTo>
                    <a:cubicBezTo>
                      <a:pt x="14" y="29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2"/>
                      <a:pt x="9" y="31"/>
                    </a:cubicBezTo>
                    <a:cubicBezTo>
                      <a:pt x="9" y="40"/>
                      <a:pt x="9" y="45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1" y="50"/>
                      <a:pt x="11" y="50"/>
                    </a:cubicBezTo>
                    <a:cubicBezTo>
                      <a:pt x="11" y="50"/>
                      <a:pt x="12" y="50"/>
                      <a:pt x="12" y="50"/>
                    </a:cubicBezTo>
                    <a:cubicBezTo>
                      <a:pt x="13" y="50"/>
                      <a:pt x="13" y="50"/>
                      <a:pt x="13" y="49"/>
                    </a:cubicBezTo>
                    <a:cubicBezTo>
                      <a:pt x="14" y="36"/>
                      <a:pt x="18" y="32"/>
                      <a:pt x="21" y="24"/>
                    </a:cubicBezTo>
                    <a:cubicBezTo>
                      <a:pt x="21" y="23"/>
                      <a:pt x="22" y="22"/>
                      <a:pt x="22" y="22"/>
                    </a:cubicBezTo>
                    <a:cubicBezTo>
                      <a:pt x="23" y="22"/>
                      <a:pt x="24" y="24"/>
                      <a:pt x="24" y="30"/>
                    </a:cubicBezTo>
                    <a:cubicBezTo>
                      <a:pt x="24" y="31"/>
                      <a:pt x="24" y="33"/>
                      <a:pt x="25" y="35"/>
                    </a:cubicBezTo>
                    <a:cubicBezTo>
                      <a:pt x="25" y="34"/>
                      <a:pt x="26" y="33"/>
                      <a:pt x="26" y="32"/>
                    </a:cubicBezTo>
                    <a:cubicBezTo>
                      <a:pt x="25" y="27"/>
                      <a:pt x="25" y="21"/>
                      <a:pt x="24" y="17"/>
                    </a:cubicBezTo>
                    <a:cubicBezTo>
                      <a:pt x="24" y="14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5"/>
                      <a:pt x="18" y="17"/>
                      <a:pt x="17" y="17"/>
                    </a:cubicBezTo>
                    <a:cubicBezTo>
                      <a:pt x="15" y="17"/>
                      <a:pt x="14" y="1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4" name="Freeform 3722">
                <a:extLst>
                  <a:ext uri="{FF2B5EF4-FFF2-40B4-BE49-F238E27FC236}">
                    <a16:creationId xmlns:a16="http://schemas.microsoft.com/office/drawing/2014/main" id="{FFB6D4A2-B07F-4900-BC91-37C25C3AD2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23" y="3520"/>
                <a:ext cx="22" cy="52"/>
              </a:xfrm>
              <a:custGeom>
                <a:avLst/>
                <a:gdLst>
                  <a:gd name="T0" fmla="*/ 7 w 26"/>
                  <a:gd name="T1" fmla="*/ 31 h 62"/>
                  <a:gd name="T2" fmla="*/ 3 w 26"/>
                  <a:gd name="T3" fmla="*/ 22 h 62"/>
                  <a:gd name="T4" fmla="*/ 4 w 26"/>
                  <a:gd name="T5" fmla="*/ 12 h 62"/>
                  <a:gd name="T6" fmla="*/ 9 w 26"/>
                  <a:gd name="T7" fmla="*/ 23 h 62"/>
                  <a:gd name="T8" fmla="*/ 7 w 26"/>
                  <a:gd name="T9" fmla="*/ 31 h 62"/>
                  <a:gd name="T10" fmla="*/ 4 w 26"/>
                  <a:gd name="T11" fmla="*/ 0 h 62"/>
                  <a:gd name="T12" fmla="*/ 0 w 26"/>
                  <a:gd name="T13" fmla="*/ 9 h 62"/>
                  <a:gd name="T14" fmla="*/ 0 w 26"/>
                  <a:gd name="T15" fmla="*/ 45 h 62"/>
                  <a:gd name="T16" fmla="*/ 9 w 26"/>
                  <a:gd name="T17" fmla="*/ 62 h 62"/>
                  <a:gd name="T18" fmla="*/ 9 w 26"/>
                  <a:gd name="T19" fmla="*/ 62 h 62"/>
                  <a:gd name="T20" fmla="*/ 9 w 26"/>
                  <a:gd name="T21" fmla="*/ 62 h 62"/>
                  <a:gd name="T22" fmla="*/ 9 w 26"/>
                  <a:gd name="T23" fmla="*/ 62 h 62"/>
                  <a:gd name="T24" fmla="*/ 18 w 26"/>
                  <a:gd name="T25" fmla="*/ 47 h 62"/>
                  <a:gd name="T26" fmla="*/ 9 w 26"/>
                  <a:gd name="T27" fmla="*/ 37 h 62"/>
                  <a:gd name="T28" fmla="*/ 14 w 26"/>
                  <a:gd name="T29" fmla="*/ 28 h 62"/>
                  <a:gd name="T30" fmla="*/ 14 w 26"/>
                  <a:gd name="T31" fmla="*/ 28 h 62"/>
                  <a:gd name="T32" fmla="*/ 18 w 26"/>
                  <a:gd name="T33" fmla="*/ 34 h 62"/>
                  <a:gd name="T34" fmla="*/ 18 w 26"/>
                  <a:gd name="T35" fmla="*/ 47 h 62"/>
                  <a:gd name="T36" fmla="*/ 26 w 26"/>
                  <a:gd name="T37" fmla="*/ 45 h 62"/>
                  <a:gd name="T38" fmla="*/ 26 w 26"/>
                  <a:gd name="T39" fmla="*/ 45 h 62"/>
                  <a:gd name="T40" fmla="*/ 26 w 26"/>
                  <a:gd name="T41" fmla="*/ 45 h 62"/>
                  <a:gd name="T42" fmla="*/ 18 w 26"/>
                  <a:gd name="T43" fmla="*/ 23 h 62"/>
                  <a:gd name="T44" fmla="*/ 12 w 26"/>
                  <a:gd name="T45" fmla="*/ 8 h 62"/>
                  <a:gd name="T46" fmla="*/ 9 w 26"/>
                  <a:gd name="T47" fmla="*/ 0 h 62"/>
                  <a:gd name="T48" fmla="*/ 8 w 26"/>
                  <a:gd name="T49" fmla="*/ 0 h 62"/>
                  <a:gd name="T50" fmla="*/ 6 w 26"/>
                  <a:gd name="T51" fmla="*/ 0 h 62"/>
                  <a:gd name="T52" fmla="*/ 5 w 26"/>
                  <a:gd name="T53" fmla="*/ 0 h 62"/>
                  <a:gd name="T54" fmla="*/ 4 w 26"/>
                  <a:gd name="T5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" h="62">
                    <a:moveTo>
                      <a:pt x="7" y="31"/>
                    </a:moveTo>
                    <a:cubicBezTo>
                      <a:pt x="5" y="27"/>
                      <a:pt x="4" y="25"/>
                      <a:pt x="3" y="22"/>
                    </a:cubicBezTo>
                    <a:cubicBezTo>
                      <a:pt x="3" y="19"/>
                      <a:pt x="4" y="16"/>
                      <a:pt x="4" y="12"/>
                    </a:cubicBezTo>
                    <a:cubicBezTo>
                      <a:pt x="6" y="16"/>
                      <a:pt x="8" y="19"/>
                      <a:pt x="9" y="23"/>
                    </a:cubicBezTo>
                    <a:cubicBezTo>
                      <a:pt x="9" y="23"/>
                      <a:pt x="8" y="26"/>
                      <a:pt x="7" y="31"/>
                    </a:cubicBezTo>
                    <a:moveTo>
                      <a:pt x="4" y="0"/>
                    </a:moveTo>
                    <a:cubicBezTo>
                      <a:pt x="1" y="0"/>
                      <a:pt x="0" y="2"/>
                      <a:pt x="0" y="9"/>
                    </a:cubicBezTo>
                    <a:cubicBezTo>
                      <a:pt x="1" y="21"/>
                      <a:pt x="0" y="33"/>
                      <a:pt x="0" y="45"/>
                    </a:cubicBezTo>
                    <a:cubicBezTo>
                      <a:pt x="9" y="45"/>
                      <a:pt x="9" y="45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6" y="60"/>
                      <a:pt x="17" y="57"/>
                      <a:pt x="18" y="47"/>
                    </a:cubicBezTo>
                    <a:cubicBezTo>
                      <a:pt x="14" y="43"/>
                      <a:pt x="12" y="40"/>
                      <a:pt x="9" y="37"/>
                    </a:cubicBezTo>
                    <a:cubicBezTo>
                      <a:pt x="11" y="34"/>
                      <a:pt x="12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5" y="28"/>
                      <a:pt x="17" y="32"/>
                      <a:pt x="18" y="34"/>
                    </a:cubicBezTo>
                    <a:cubicBezTo>
                      <a:pt x="18" y="37"/>
                      <a:pt x="18" y="41"/>
                      <a:pt x="18" y="47"/>
                    </a:cubicBezTo>
                    <a:cubicBezTo>
                      <a:pt x="20" y="45"/>
                      <a:pt x="23" y="45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29"/>
                      <a:pt x="26" y="25"/>
                      <a:pt x="18" y="23"/>
                    </a:cubicBezTo>
                    <a:cubicBezTo>
                      <a:pt x="12" y="22"/>
                      <a:pt x="12" y="17"/>
                      <a:pt x="12" y="8"/>
                    </a:cubicBezTo>
                    <a:cubicBezTo>
                      <a:pt x="13" y="1"/>
                      <a:pt x="11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5" name="Freeform 3723">
                <a:extLst>
                  <a:ext uri="{FF2B5EF4-FFF2-40B4-BE49-F238E27FC236}">
                    <a16:creationId xmlns:a16="http://schemas.microsoft.com/office/drawing/2014/main" id="{8797F132-787D-4A07-BE1D-9F340771C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2" y="2859"/>
                <a:ext cx="29" cy="41"/>
              </a:xfrm>
              <a:custGeom>
                <a:avLst/>
                <a:gdLst>
                  <a:gd name="T0" fmla="*/ 34 w 34"/>
                  <a:gd name="T1" fmla="*/ 0 h 48"/>
                  <a:gd name="T2" fmla="*/ 30 w 34"/>
                  <a:gd name="T3" fmla="*/ 3 h 48"/>
                  <a:gd name="T4" fmla="*/ 26 w 34"/>
                  <a:gd name="T5" fmla="*/ 9 h 48"/>
                  <a:gd name="T6" fmla="*/ 25 w 34"/>
                  <a:gd name="T7" fmla="*/ 9 h 48"/>
                  <a:gd name="T8" fmla="*/ 21 w 34"/>
                  <a:gd name="T9" fmla="*/ 8 h 48"/>
                  <a:gd name="T10" fmla="*/ 11 w 34"/>
                  <a:gd name="T11" fmla="*/ 11 h 48"/>
                  <a:gd name="T12" fmla="*/ 1 w 34"/>
                  <a:gd name="T13" fmla="*/ 14 h 48"/>
                  <a:gd name="T14" fmla="*/ 0 w 34"/>
                  <a:gd name="T15" fmla="*/ 14 h 48"/>
                  <a:gd name="T16" fmla="*/ 9 w 34"/>
                  <a:gd name="T17" fmla="*/ 31 h 48"/>
                  <a:gd name="T18" fmla="*/ 11 w 34"/>
                  <a:gd name="T19" fmla="*/ 31 h 48"/>
                  <a:gd name="T20" fmla="*/ 11 w 34"/>
                  <a:gd name="T21" fmla="*/ 28 h 48"/>
                  <a:gd name="T22" fmla="*/ 10 w 34"/>
                  <a:gd name="T23" fmla="*/ 21 h 48"/>
                  <a:gd name="T24" fmla="*/ 15 w 34"/>
                  <a:gd name="T25" fmla="*/ 15 h 48"/>
                  <a:gd name="T26" fmla="*/ 15 w 34"/>
                  <a:gd name="T27" fmla="*/ 15 h 48"/>
                  <a:gd name="T28" fmla="*/ 17 w 34"/>
                  <a:gd name="T29" fmla="*/ 21 h 48"/>
                  <a:gd name="T30" fmla="*/ 19 w 34"/>
                  <a:gd name="T31" fmla="*/ 31 h 48"/>
                  <a:gd name="T32" fmla="*/ 19 w 34"/>
                  <a:gd name="T33" fmla="*/ 31 h 48"/>
                  <a:gd name="T34" fmla="*/ 21 w 34"/>
                  <a:gd name="T35" fmla="*/ 31 h 48"/>
                  <a:gd name="T36" fmla="*/ 25 w 34"/>
                  <a:gd name="T37" fmla="*/ 48 h 48"/>
                  <a:gd name="T38" fmla="*/ 34 w 34"/>
                  <a:gd name="T39" fmla="*/ 48 h 48"/>
                  <a:gd name="T40" fmla="*/ 34 w 34"/>
                  <a:gd name="T41" fmla="*/ 34 h 48"/>
                  <a:gd name="T42" fmla="*/ 33 w 34"/>
                  <a:gd name="T43" fmla="*/ 7 h 48"/>
                  <a:gd name="T44" fmla="*/ 34 w 34"/>
                  <a:gd name="T4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8">
                    <a:moveTo>
                      <a:pt x="34" y="0"/>
                    </a:moveTo>
                    <a:cubicBezTo>
                      <a:pt x="32" y="1"/>
                      <a:pt x="31" y="2"/>
                      <a:pt x="30" y="3"/>
                    </a:cubicBezTo>
                    <a:cubicBezTo>
                      <a:pt x="28" y="5"/>
                      <a:pt x="27" y="9"/>
                      <a:pt x="26" y="9"/>
                    </a:cubicBezTo>
                    <a:cubicBezTo>
                      <a:pt x="26" y="9"/>
                      <a:pt x="26" y="9"/>
                      <a:pt x="25" y="9"/>
                    </a:cubicBezTo>
                    <a:cubicBezTo>
                      <a:pt x="24" y="8"/>
                      <a:pt x="23" y="8"/>
                      <a:pt x="21" y="8"/>
                    </a:cubicBezTo>
                    <a:cubicBezTo>
                      <a:pt x="18" y="8"/>
                      <a:pt x="14" y="9"/>
                      <a:pt x="11" y="11"/>
                    </a:cubicBezTo>
                    <a:cubicBezTo>
                      <a:pt x="8" y="13"/>
                      <a:pt x="4" y="14"/>
                      <a:pt x="1" y="14"/>
                    </a:cubicBezTo>
                    <a:cubicBezTo>
                      <a:pt x="1" y="14"/>
                      <a:pt x="0" y="14"/>
                      <a:pt x="0" y="14"/>
                    </a:cubicBezTo>
                    <a:cubicBezTo>
                      <a:pt x="1" y="31"/>
                      <a:pt x="1" y="31"/>
                      <a:pt x="9" y="31"/>
                    </a:cubicBezTo>
                    <a:cubicBezTo>
                      <a:pt x="10" y="31"/>
                      <a:pt x="11" y="31"/>
                      <a:pt x="11" y="31"/>
                    </a:cubicBezTo>
                    <a:cubicBezTo>
                      <a:pt x="11" y="30"/>
                      <a:pt x="12" y="29"/>
                      <a:pt x="11" y="28"/>
                    </a:cubicBezTo>
                    <a:cubicBezTo>
                      <a:pt x="11" y="26"/>
                      <a:pt x="10" y="21"/>
                      <a:pt x="10" y="21"/>
                    </a:cubicBezTo>
                    <a:cubicBezTo>
                      <a:pt x="11" y="18"/>
                      <a:pt x="13" y="16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5"/>
                      <a:pt x="17" y="18"/>
                      <a:pt x="17" y="21"/>
                    </a:cubicBezTo>
                    <a:cubicBezTo>
                      <a:pt x="18" y="24"/>
                      <a:pt x="16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1"/>
                      <a:pt x="21" y="31"/>
                      <a:pt x="21" y="31"/>
                    </a:cubicBezTo>
                    <a:cubicBezTo>
                      <a:pt x="27" y="31"/>
                      <a:pt x="25" y="41"/>
                      <a:pt x="25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4"/>
                      <a:pt x="34" y="38"/>
                      <a:pt x="34" y="34"/>
                    </a:cubicBezTo>
                    <a:cubicBezTo>
                      <a:pt x="30" y="20"/>
                      <a:pt x="30" y="20"/>
                      <a:pt x="33" y="7"/>
                    </a:cubicBezTo>
                    <a:cubicBezTo>
                      <a:pt x="34" y="5"/>
                      <a:pt x="34" y="2"/>
                      <a:pt x="3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6" name="Freeform 3724">
                <a:extLst>
                  <a:ext uri="{FF2B5EF4-FFF2-40B4-BE49-F238E27FC236}">
                    <a16:creationId xmlns:a16="http://schemas.microsoft.com/office/drawing/2014/main" id="{A29A7997-AE61-4557-9859-CA8EBEE87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" y="3557"/>
                <a:ext cx="24" cy="57"/>
              </a:xfrm>
              <a:custGeom>
                <a:avLst/>
                <a:gdLst>
                  <a:gd name="T0" fmla="*/ 23 w 28"/>
                  <a:gd name="T1" fmla="*/ 0 h 67"/>
                  <a:gd name="T2" fmla="*/ 18 w 28"/>
                  <a:gd name="T3" fmla="*/ 10 h 67"/>
                  <a:gd name="T4" fmla="*/ 4 w 28"/>
                  <a:gd name="T5" fmla="*/ 33 h 67"/>
                  <a:gd name="T6" fmla="*/ 4 w 28"/>
                  <a:gd name="T7" fmla="*/ 33 h 67"/>
                  <a:gd name="T8" fmla="*/ 1 w 28"/>
                  <a:gd name="T9" fmla="*/ 30 h 67"/>
                  <a:gd name="T10" fmla="*/ 1 w 28"/>
                  <a:gd name="T11" fmla="*/ 48 h 67"/>
                  <a:gd name="T12" fmla="*/ 7 w 28"/>
                  <a:gd name="T13" fmla="*/ 51 h 67"/>
                  <a:gd name="T14" fmla="*/ 9 w 28"/>
                  <a:gd name="T15" fmla="*/ 51 h 67"/>
                  <a:gd name="T16" fmla="*/ 10 w 28"/>
                  <a:gd name="T17" fmla="*/ 42 h 67"/>
                  <a:gd name="T18" fmla="*/ 16 w 28"/>
                  <a:gd name="T19" fmla="*/ 34 h 67"/>
                  <a:gd name="T20" fmla="*/ 17 w 28"/>
                  <a:gd name="T21" fmla="*/ 35 h 67"/>
                  <a:gd name="T22" fmla="*/ 17 w 28"/>
                  <a:gd name="T23" fmla="*/ 46 h 67"/>
                  <a:gd name="T24" fmla="*/ 16 w 28"/>
                  <a:gd name="T25" fmla="*/ 51 h 67"/>
                  <a:gd name="T26" fmla="*/ 16 w 28"/>
                  <a:gd name="T27" fmla="*/ 67 h 67"/>
                  <a:gd name="T28" fmla="*/ 19 w 28"/>
                  <a:gd name="T29" fmla="*/ 54 h 67"/>
                  <a:gd name="T30" fmla="*/ 22 w 28"/>
                  <a:gd name="T31" fmla="*/ 51 h 67"/>
                  <a:gd name="T32" fmla="*/ 22 w 28"/>
                  <a:gd name="T33" fmla="*/ 51 h 67"/>
                  <a:gd name="T34" fmla="*/ 24 w 28"/>
                  <a:gd name="T35" fmla="*/ 51 h 67"/>
                  <a:gd name="T36" fmla="*/ 28 w 28"/>
                  <a:gd name="T37" fmla="*/ 40 h 67"/>
                  <a:gd name="T38" fmla="*/ 28 w 28"/>
                  <a:gd name="T39" fmla="*/ 29 h 67"/>
                  <a:gd name="T40" fmla="*/ 24 w 28"/>
                  <a:gd name="T41" fmla="*/ 34 h 67"/>
                  <a:gd name="T42" fmla="*/ 23 w 28"/>
                  <a:gd name="T43" fmla="*/ 34 h 67"/>
                  <a:gd name="T44" fmla="*/ 19 w 28"/>
                  <a:gd name="T45" fmla="*/ 27 h 67"/>
                  <a:gd name="T46" fmla="*/ 22 w 28"/>
                  <a:gd name="T47" fmla="*/ 21 h 67"/>
                  <a:gd name="T48" fmla="*/ 28 w 28"/>
                  <a:gd name="T49" fmla="*/ 18 h 67"/>
                  <a:gd name="T50" fmla="*/ 28 w 28"/>
                  <a:gd name="T51" fmla="*/ 18 h 67"/>
                  <a:gd name="T52" fmla="*/ 28 w 28"/>
                  <a:gd name="T53" fmla="*/ 1 h 67"/>
                  <a:gd name="T54" fmla="*/ 27 w 28"/>
                  <a:gd name="T55" fmla="*/ 1 h 67"/>
                  <a:gd name="T56" fmla="*/ 25 w 28"/>
                  <a:gd name="T57" fmla="*/ 1 h 67"/>
                  <a:gd name="T58" fmla="*/ 23 w 28"/>
                  <a:gd name="T5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67">
                    <a:moveTo>
                      <a:pt x="23" y="0"/>
                    </a:moveTo>
                    <a:cubicBezTo>
                      <a:pt x="21" y="0"/>
                      <a:pt x="19" y="2"/>
                      <a:pt x="18" y="10"/>
                    </a:cubicBezTo>
                    <a:cubicBezTo>
                      <a:pt x="17" y="20"/>
                      <a:pt x="11" y="29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2" y="31"/>
                      <a:pt x="1" y="30"/>
                    </a:cubicBezTo>
                    <a:cubicBezTo>
                      <a:pt x="1" y="36"/>
                      <a:pt x="0" y="42"/>
                      <a:pt x="1" y="48"/>
                    </a:cubicBezTo>
                    <a:cubicBezTo>
                      <a:pt x="1" y="50"/>
                      <a:pt x="5" y="50"/>
                      <a:pt x="7" y="51"/>
                    </a:cubicBezTo>
                    <a:cubicBezTo>
                      <a:pt x="8" y="51"/>
                      <a:pt x="9" y="51"/>
                      <a:pt x="9" y="51"/>
                    </a:cubicBezTo>
                    <a:cubicBezTo>
                      <a:pt x="13" y="51"/>
                      <a:pt x="12" y="47"/>
                      <a:pt x="10" y="42"/>
                    </a:cubicBezTo>
                    <a:cubicBezTo>
                      <a:pt x="12" y="39"/>
                      <a:pt x="13" y="34"/>
                      <a:pt x="16" y="34"/>
                    </a:cubicBezTo>
                    <a:cubicBezTo>
                      <a:pt x="16" y="34"/>
                      <a:pt x="17" y="34"/>
                      <a:pt x="17" y="35"/>
                    </a:cubicBezTo>
                    <a:cubicBezTo>
                      <a:pt x="20" y="37"/>
                      <a:pt x="19" y="42"/>
                      <a:pt x="17" y="46"/>
                    </a:cubicBezTo>
                    <a:cubicBezTo>
                      <a:pt x="16" y="47"/>
                      <a:pt x="16" y="49"/>
                      <a:pt x="16" y="51"/>
                    </a:cubicBezTo>
                    <a:cubicBezTo>
                      <a:pt x="16" y="56"/>
                      <a:pt x="16" y="61"/>
                      <a:pt x="16" y="67"/>
                    </a:cubicBezTo>
                    <a:cubicBezTo>
                      <a:pt x="21" y="65"/>
                      <a:pt x="17" y="58"/>
                      <a:pt x="19" y="54"/>
                    </a:cubicBezTo>
                    <a:cubicBezTo>
                      <a:pt x="19" y="53"/>
                      <a:pt x="21" y="51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3" y="51"/>
                      <a:pt x="23" y="51"/>
                      <a:pt x="24" y="51"/>
                    </a:cubicBezTo>
                    <a:cubicBezTo>
                      <a:pt x="28" y="51"/>
                      <a:pt x="28" y="47"/>
                      <a:pt x="28" y="40"/>
                    </a:cubicBezTo>
                    <a:cubicBezTo>
                      <a:pt x="28" y="36"/>
                      <a:pt x="28" y="32"/>
                      <a:pt x="28" y="29"/>
                    </a:cubicBezTo>
                    <a:cubicBezTo>
                      <a:pt x="27" y="31"/>
                      <a:pt x="25" y="34"/>
                      <a:pt x="24" y="34"/>
                    </a:cubicBezTo>
                    <a:cubicBezTo>
                      <a:pt x="24" y="34"/>
                      <a:pt x="23" y="34"/>
                      <a:pt x="23" y="34"/>
                    </a:cubicBezTo>
                    <a:cubicBezTo>
                      <a:pt x="22" y="33"/>
                      <a:pt x="20" y="30"/>
                      <a:pt x="19" y="27"/>
                    </a:cubicBezTo>
                    <a:cubicBezTo>
                      <a:pt x="19" y="26"/>
                      <a:pt x="21" y="22"/>
                      <a:pt x="22" y="21"/>
                    </a:cubicBezTo>
                    <a:cubicBezTo>
                      <a:pt x="24" y="19"/>
                      <a:pt x="26" y="19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5" y="1"/>
                    </a:cubicBezTo>
                    <a:cubicBezTo>
                      <a:pt x="24" y="1"/>
                      <a:pt x="24" y="0"/>
                      <a:pt x="2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7" name="Freeform 3725">
                <a:extLst>
                  <a:ext uri="{FF2B5EF4-FFF2-40B4-BE49-F238E27FC236}">
                    <a16:creationId xmlns:a16="http://schemas.microsoft.com/office/drawing/2014/main" id="{F54A3CC3-C89F-41E3-AF6A-C753462ED5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89" y="3943"/>
                <a:ext cx="26" cy="53"/>
              </a:xfrm>
              <a:custGeom>
                <a:avLst/>
                <a:gdLst>
                  <a:gd name="T0" fmla="*/ 9 w 30"/>
                  <a:gd name="T1" fmla="*/ 38 h 62"/>
                  <a:gd name="T2" fmla="*/ 9 w 30"/>
                  <a:gd name="T3" fmla="*/ 38 h 62"/>
                  <a:gd name="T4" fmla="*/ 6 w 30"/>
                  <a:gd name="T5" fmla="*/ 45 h 62"/>
                  <a:gd name="T6" fmla="*/ 7 w 30"/>
                  <a:gd name="T7" fmla="*/ 46 h 62"/>
                  <a:gd name="T8" fmla="*/ 9 w 30"/>
                  <a:gd name="T9" fmla="*/ 38 h 62"/>
                  <a:gd name="T10" fmla="*/ 17 w 30"/>
                  <a:gd name="T11" fmla="*/ 0 h 62"/>
                  <a:gd name="T12" fmla="*/ 17 w 30"/>
                  <a:gd name="T13" fmla="*/ 0 h 62"/>
                  <a:gd name="T14" fmla="*/ 17 w 30"/>
                  <a:gd name="T15" fmla="*/ 0 h 62"/>
                  <a:gd name="T16" fmla="*/ 17 w 30"/>
                  <a:gd name="T17" fmla="*/ 0 h 62"/>
                  <a:gd name="T18" fmla="*/ 12 w 30"/>
                  <a:gd name="T19" fmla="*/ 18 h 62"/>
                  <a:gd name="T20" fmla="*/ 10 w 30"/>
                  <a:gd name="T21" fmla="*/ 17 h 62"/>
                  <a:gd name="T22" fmla="*/ 10 w 30"/>
                  <a:gd name="T23" fmla="*/ 17 h 62"/>
                  <a:gd name="T24" fmla="*/ 7 w 30"/>
                  <a:gd name="T25" fmla="*/ 25 h 62"/>
                  <a:gd name="T26" fmla="*/ 3 w 30"/>
                  <a:gd name="T27" fmla="*/ 34 h 62"/>
                  <a:gd name="T28" fmla="*/ 0 w 30"/>
                  <a:gd name="T29" fmla="*/ 41 h 62"/>
                  <a:gd name="T30" fmla="*/ 3 w 30"/>
                  <a:gd name="T31" fmla="*/ 42 h 62"/>
                  <a:gd name="T32" fmla="*/ 9 w 30"/>
                  <a:gd name="T33" fmla="*/ 38 h 62"/>
                  <a:gd name="T34" fmla="*/ 9 w 30"/>
                  <a:gd name="T35" fmla="*/ 38 h 62"/>
                  <a:gd name="T36" fmla="*/ 9 w 30"/>
                  <a:gd name="T37" fmla="*/ 38 h 62"/>
                  <a:gd name="T38" fmla="*/ 9 w 30"/>
                  <a:gd name="T39" fmla="*/ 38 h 62"/>
                  <a:gd name="T40" fmla="*/ 13 w 30"/>
                  <a:gd name="T41" fmla="*/ 37 h 62"/>
                  <a:gd name="T42" fmla="*/ 16 w 30"/>
                  <a:gd name="T43" fmla="*/ 41 h 62"/>
                  <a:gd name="T44" fmla="*/ 11 w 30"/>
                  <a:gd name="T45" fmla="*/ 50 h 62"/>
                  <a:gd name="T46" fmla="*/ 11 w 30"/>
                  <a:gd name="T47" fmla="*/ 50 h 62"/>
                  <a:gd name="T48" fmla="*/ 7 w 30"/>
                  <a:gd name="T49" fmla="*/ 46 h 62"/>
                  <a:gd name="T50" fmla="*/ 6 w 30"/>
                  <a:gd name="T51" fmla="*/ 53 h 62"/>
                  <a:gd name="T52" fmla="*/ 10 w 30"/>
                  <a:gd name="T53" fmla="*/ 62 h 62"/>
                  <a:gd name="T54" fmla="*/ 11 w 30"/>
                  <a:gd name="T55" fmla="*/ 62 h 62"/>
                  <a:gd name="T56" fmla="*/ 26 w 30"/>
                  <a:gd name="T57" fmla="*/ 43 h 62"/>
                  <a:gd name="T58" fmla="*/ 22 w 30"/>
                  <a:gd name="T59" fmla="*/ 29 h 62"/>
                  <a:gd name="T60" fmla="*/ 23 w 30"/>
                  <a:gd name="T61" fmla="*/ 15 h 62"/>
                  <a:gd name="T62" fmla="*/ 17 w 30"/>
                  <a:gd name="T6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" h="62">
                    <a:moveTo>
                      <a:pt x="9" y="38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8" y="42"/>
                      <a:pt x="6" y="45"/>
                    </a:cubicBezTo>
                    <a:cubicBezTo>
                      <a:pt x="7" y="45"/>
                      <a:pt x="7" y="46"/>
                      <a:pt x="7" y="46"/>
                    </a:cubicBezTo>
                    <a:cubicBezTo>
                      <a:pt x="8" y="44"/>
                      <a:pt x="8" y="41"/>
                      <a:pt x="9" y="38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8"/>
                      <a:pt x="19" y="18"/>
                      <a:pt x="12" y="18"/>
                    </a:cubicBezTo>
                    <a:cubicBezTo>
                      <a:pt x="11" y="18"/>
                      <a:pt x="10" y="18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7" y="22"/>
                      <a:pt x="7" y="25"/>
                    </a:cubicBezTo>
                    <a:cubicBezTo>
                      <a:pt x="6" y="29"/>
                      <a:pt x="7" y="34"/>
                      <a:pt x="3" y="34"/>
                    </a:cubicBezTo>
                    <a:cubicBezTo>
                      <a:pt x="2" y="34"/>
                      <a:pt x="1" y="39"/>
                      <a:pt x="0" y="41"/>
                    </a:cubicBezTo>
                    <a:cubicBezTo>
                      <a:pt x="1" y="42"/>
                      <a:pt x="2" y="42"/>
                      <a:pt x="3" y="42"/>
                    </a:cubicBezTo>
                    <a:cubicBezTo>
                      <a:pt x="4" y="42"/>
                      <a:pt x="6" y="41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5" y="37"/>
                      <a:pt x="16" y="39"/>
                      <a:pt x="16" y="41"/>
                    </a:cubicBezTo>
                    <a:cubicBezTo>
                      <a:pt x="15" y="44"/>
                      <a:pt x="13" y="48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9" y="48"/>
                      <a:pt x="7" y="46"/>
                    </a:cubicBezTo>
                    <a:cubicBezTo>
                      <a:pt x="6" y="50"/>
                      <a:pt x="6" y="52"/>
                      <a:pt x="6" y="53"/>
                    </a:cubicBezTo>
                    <a:cubicBezTo>
                      <a:pt x="6" y="58"/>
                      <a:pt x="6" y="62"/>
                      <a:pt x="10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19" y="62"/>
                      <a:pt x="22" y="50"/>
                      <a:pt x="26" y="43"/>
                    </a:cubicBezTo>
                    <a:cubicBezTo>
                      <a:pt x="30" y="36"/>
                      <a:pt x="24" y="33"/>
                      <a:pt x="22" y="29"/>
                    </a:cubicBezTo>
                    <a:cubicBezTo>
                      <a:pt x="19" y="23"/>
                      <a:pt x="22" y="20"/>
                      <a:pt x="23" y="15"/>
                    </a:cubicBezTo>
                    <a:cubicBezTo>
                      <a:pt x="26" y="6"/>
                      <a:pt x="24" y="2"/>
                      <a:pt x="1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8" name="Freeform 3726">
                <a:extLst>
                  <a:ext uri="{FF2B5EF4-FFF2-40B4-BE49-F238E27FC236}">
                    <a16:creationId xmlns:a16="http://schemas.microsoft.com/office/drawing/2014/main" id="{A7231BE4-AF4C-4DBB-8023-BF4880282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2" y="3434"/>
                <a:ext cx="21" cy="53"/>
              </a:xfrm>
              <a:custGeom>
                <a:avLst/>
                <a:gdLst>
                  <a:gd name="T0" fmla="*/ 15 w 25"/>
                  <a:gd name="T1" fmla="*/ 0 h 62"/>
                  <a:gd name="T2" fmla="*/ 14 w 25"/>
                  <a:gd name="T3" fmla="*/ 0 h 62"/>
                  <a:gd name="T4" fmla="*/ 8 w 25"/>
                  <a:gd name="T5" fmla="*/ 6 h 62"/>
                  <a:gd name="T6" fmla="*/ 5 w 25"/>
                  <a:gd name="T7" fmla="*/ 31 h 62"/>
                  <a:gd name="T8" fmla="*/ 5 w 25"/>
                  <a:gd name="T9" fmla="*/ 43 h 62"/>
                  <a:gd name="T10" fmla="*/ 3 w 25"/>
                  <a:gd name="T11" fmla="*/ 52 h 62"/>
                  <a:gd name="T12" fmla="*/ 5 w 25"/>
                  <a:gd name="T13" fmla="*/ 58 h 62"/>
                  <a:gd name="T14" fmla="*/ 9 w 25"/>
                  <a:gd name="T15" fmla="*/ 52 h 62"/>
                  <a:gd name="T16" fmla="*/ 12 w 25"/>
                  <a:gd name="T17" fmla="*/ 47 h 62"/>
                  <a:gd name="T18" fmla="*/ 16 w 25"/>
                  <a:gd name="T19" fmla="*/ 52 h 62"/>
                  <a:gd name="T20" fmla="*/ 21 w 25"/>
                  <a:gd name="T21" fmla="*/ 61 h 62"/>
                  <a:gd name="T22" fmla="*/ 21 w 25"/>
                  <a:gd name="T23" fmla="*/ 62 h 62"/>
                  <a:gd name="T24" fmla="*/ 24 w 25"/>
                  <a:gd name="T25" fmla="*/ 60 h 62"/>
                  <a:gd name="T26" fmla="*/ 25 w 25"/>
                  <a:gd name="T27" fmla="*/ 44 h 62"/>
                  <a:gd name="T28" fmla="*/ 21 w 25"/>
                  <a:gd name="T29" fmla="*/ 39 h 62"/>
                  <a:gd name="T30" fmla="*/ 16 w 25"/>
                  <a:gd name="T31" fmla="*/ 34 h 62"/>
                  <a:gd name="T32" fmla="*/ 14 w 25"/>
                  <a:gd name="T33" fmla="*/ 9 h 62"/>
                  <a:gd name="T34" fmla="*/ 16 w 25"/>
                  <a:gd name="T35" fmla="*/ 5 h 62"/>
                  <a:gd name="T36" fmla="*/ 15 w 25"/>
                  <a:gd name="T37" fmla="*/ 1 h 62"/>
                  <a:gd name="T38" fmla="*/ 15 w 25"/>
                  <a:gd name="T3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62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2" y="2"/>
                      <a:pt x="10" y="4"/>
                      <a:pt x="8" y="6"/>
                    </a:cubicBezTo>
                    <a:cubicBezTo>
                      <a:pt x="1" y="14"/>
                      <a:pt x="0" y="19"/>
                      <a:pt x="5" y="31"/>
                    </a:cubicBezTo>
                    <a:cubicBezTo>
                      <a:pt x="8" y="36"/>
                      <a:pt x="8" y="39"/>
                      <a:pt x="5" y="43"/>
                    </a:cubicBezTo>
                    <a:cubicBezTo>
                      <a:pt x="4" y="45"/>
                      <a:pt x="3" y="49"/>
                      <a:pt x="3" y="52"/>
                    </a:cubicBezTo>
                    <a:cubicBezTo>
                      <a:pt x="2" y="53"/>
                      <a:pt x="4" y="55"/>
                      <a:pt x="5" y="58"/>
                    </a:cubicBezTo>
                    <a:cubicBezTo>
                      <a:pt x="7" y="55"/>
                      <a:pt x="8" y="54"/>
                      <a:pt x="9" y="52"/>
                    </a:cubicBezTo>
                    <a:cubicBezTo>
                      <a:pt x="10" y="49"/>
                      <a:pt x="11" y="47"/>
                      <a:pt x="12" y="47"/>
                    </a:cubicBezTo>
                    <a:cubicBezTo>
                      <a:pt x="13" y="47"/>
                      <a:pt x="14" y="48"/>
                      <a:pt x="16" y="52"/>
                    </a:cubicBezTo>
                    <a:cubicBezTo>
                      <a:pt x="17" y="55"/>
                      <a:pt x="19" y="59"/>
                      <a:pt x="21" y="61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23" y="62"/>
                      <a:pt x="24" y="61"/>
                      <a:pt x="24" y="60"/>
                    </a:cubicBezTo>
                    <a:cubicBezTo>
                      <a:pt x="25" y="55"/>
                      <a:pt x="25" y="49"/>
                      <a:pt x="25" y="44"/>
                    </a:cubicBezTo>
                    <a:cubicBezTo>
                      <a:pt x="25" y="42"/>
                      <a:pt x="22" y="41"/>
                      <a:pt x="21" y="39"/>
                    </a:cubicBezTo>
                    <a:cubicBezTo>
                      <a:pt x="19" y="38"/>
                      <a:pt x="18" y="36"/>
                      <a:pt x="16" y="34"/>
                    </a:cubicBezTo>
                    <a:cubicBezTo>
                      <a:pt x="10" y="26"/>
                      <a:pt x="9" y="21"/>
                      <a:pt x="14" y="9"/>
                    </a:cubicBezTo>
                    <a:cubicBezTo>
                      <a:pt x="15" y="7"/>
                      <a:pt x="15" y="6"/>
                      <a:pt x="16" y="5"/>
                    </a:cubicBezTo>
                    <a:cubicBezTo>
                      <a:pt x="16" y="4"/>
                      <a:pt x="16" y="2"/>
                      <a:pt x="15" y="1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9" name="Freeform 3727">
                <a:extLst>
                  <a:ext uri="{FF2B5EF4-FFF2-40B4-BE49-F238E27FC236}">
                    <a16:creationId xmlns:a16="http://schemas.microsoft.com/office/drawing/2014/main" id="{E05DD5F4-2546-47A8-B57A-90F48AA3B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" y="1996"/>
                <a:ext cx="16" cy="50"/>
              </a:xfrm>
              <a:custGeom>
                <a:avLst/>
                <a:gdLst>
                  <a:gd name="T0" fmla="*/ 16 w 19"/>
                  <a:gd name="T1" fmla="*/ 0 h 59"/>
                  <a:gd name="T2" fmla="*/ 13 w 19"/>
                  <a:gd name="T3" fmla="*/ 4 h 59"/>
                  <a:gd name="T4" fmla="*/ 3 w 19"/>
                  <a:gd name="T5" fmla="*/ 24 h 59"/>
                  <a:gd name="T6" fmla="*/ 1 w 19"/>
                  <a:gd name="T7" fmla="*/ 23 h 59"/>
                  <a:gd name="T8" fmla="*/ 0 w 19"/>
                  <a:gd name="T9" fmla="*/ 38 h 59"/>
                  <a:gd name="T10" fmla="*/ 5 w 19"/>
                  <a:gd name="T11" fmla="*/ 41 h 59"/>
                  <a:gd name="T12" fmla="*/ 6 w 19"/>
                  <a:gd name="T13" fmla="*/ 40 h 59"/>
                  <a:gd name="T14" fmla="*/ 9 w 19"/>
                  <a:gd name="T15" fmla="*/ 28 h 59"/>
                  <a:gd name="T16" fmla="*/ 10 w 19"/>
                  <a:gd name="T17" fmla="*/ 26 h 59"/>
                  <a:gd name="T18" fmla="*/ 12 w 19"/>
                  <a:gd name="T19" fmla="*/ 31 h 59"/>
                  <a:gd name="T20" fmla="*/ 12 w 19"/>
                  <a:gd name="T21" fmla="*/ 37 h 59"/>
                  <a:gd name="T22" fmla="*/ 11 w 19"/>
                  <a:gd name="T23" fmla="*/ 37 h 59"/>
                  <a:gd name="T24" fmla="*/ 11 w 19"/>
                  <a:gd name="T25" fmla="*/ 37 h 59"/>
                  <a:gd name="T26" fmla="*/ 9 w 19"/>
                  <a:gd name="T27" fmla="*/ 50 h 59"/>
                  <a:gd name="T28" fmla="*/ 10 w 19"/>
                  <a:gd name="T29" fmla="*/ 59 h 59"/>
                  <a:gd name="T30" fmla="*/ 12 w 19"/>
                  <a:gd name="T31" fmla="*/ 52 h 59"/>
                  <a:gd name="T32" fmla="*/ 15 w 19"/>
                  <a:gd name="T33" fmla="*/ 44 h 59"/>
                  <a:gd name="T34" fmla="*/ 15 w 19"/>
                  <a:gd name="T35" fmla="*/ 44 h 59"/>
                  <a:gd name="T36" fmla="*/ 15 w 19"/>
                  <a:gd name="T37" fmla="*/ 44 h 59"/>
                  <a:gd name="T38" fmla="*/ 18 w 19"/>
                  <a:gd name="T39" fmla="*/ 35 h 59"/>
                  <a:gd name="T40" fmla="*/ 15 w 19"/>
                  <a:gd name="T41" fmla="*/ 22 h 59"/>
                  <a:gd name="T42" fmla="*/ 15 w 19"/>
                  <a:gd name="T43" fmla="*/ 14 h 59"/>
                  <a:gd name="T44" fmla="*/ 17 w 19"/>
                  <a:gd name="T45" fmla="*/ 12 h 59"/>
                  <a:gd name="T46" fmla="*/ 17 w 19"/>
                  <a:gd name="T47" fmla="*/ 12 h 59"/>
                  <a:gd name="T48" fmla="*/ 18 w 19"/>
                  <a:gd name="T49" fmla="*/ 12 h 59"/>
                  <a:gd name="T50" fmla="*/ 19 w 19"/>
                  <a:gd name="T51" fmla="*/ 7 h 59"/>
                  <a:gd name="T52" fmla="*/ 17 w 19"/>
                  <a:gd name="T53" fmla="*/ 0 h 59"/>
                  <a:gd name="T54" fmla="*/ 16 w 19"/>
                  <a:gd name="T5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" h="59">
                    <a:moveTo>
                      <a:pt x="16" y="0"/>
                    </a:moveTo>
                    <a:cubicBezTo>
                      <a:pt x="15" y="0"/>
                      <a:pt x="14" y="2"/>
                      <a:pt x="13" y="4"/>
                    </a:cubicBezTo>
                    <a:cubicBezTo>
                      <a:pt x="10" y="9"/>
                      <a:pt x="10" y="24"/>
                      <a:pt x="3" y="24"/>
                    </a:cubicBezTo>
                    <a:cubicBezTo>
                      <a:pt x="3" y="24"/>
                      <a:pt x="2" y="24"/>
                      <a:pt x="1" y="23"/>
                    </a:cubicBezTo>
                    <a:cubicBezTo>
                      <a:pt x="1" y="28"/>
                      <a:pt x="0" y="33"/>
                      <a:pt x="0" y="38"/>
                    </a:cubicBezTo>
                    <a:cubicBezTo>
                      <a:pt x="2" y="39"/>
                      <a:pt x="3" y="41"/>
                      <a:pt x="5" y="41"/>
                    </a:cubicBezTo>
                    <a:cubicBezTo>
                      <a:pt x="5" y="41"/>
                      <a:pt x="5" y="41"/>
                      <a:pt x="6" y="40"/>
                    </a:cubicBezTo>
                    <a:cubicBezTo>
                      <a:pt x="7" y="38"/>
                      <a:pt x="8" y="32"/>
                      <a:pt x="9" y="28"/>
                    </a:cubicBezTo>
                    <a:cubicBezTo>
                      <a:pt x="9" y="27"/>
                      <a:pt x="10" y="26"/>
                      <a:pt x="10" y="26"/>
                    </a:cubicBezTo>
                    <a:cubicBezTo>
                      <a:pt x="11" y="26"/>
                      <a:pt x="11" y="29"/>
                      <a:pt x="12" y="31"/>
                    </a:cubicBezTo>
                    <a:cubicBezTo>
                      <a:pt x="13" y="34"/>
                      <a:pt x="13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8" y="37"/>
                      <a:pt x="9" y="44"/>
                      <a:pt x="9" y="50"/>
                    </a:cubicBezTo>
                    <a:cubicBezTo>
                      <a:pt x="9" y="52"/>
                      <a:pt x="9" y="55"/>
                      <a:pt x="10" y="59"/>
                    </a:cubicBezTo>
                    <a:cubicBezTo>
                      <a:pt x="11" y="57"/>
                      <a:pt x="12" y="55"/>
                      <a:pt x="12" y="52"/>
                    </a:cubicBezTo>
                    <a:cubicBezTo>
                      <a:pt x="13" y="49"/>
                      <a:pt x="13" y="44"/>
                      <a:pt x="15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6" y="44"/>
                      <a:pt x="18" y="39"/>
                      <a:pt x="18" y="35"/>
                    </a:cubicBezTo>
                    <a:cubicBezTo>
                      <a:pt x="18" y="31"/>
                      <a:pt x="16" y="24"/>
                      <a:pt x="15" y="22"/>
                    </a:cubicBezTo>
                    <a:cubicBezTo>
                      <a:pt x="13" y="19"/>
                      <a:pt x="13" y="17"/>
                      <a:pt x="15" y="14"/>
                    </a:cubicBezTo>
                    <a:cubicBezTo>
                      <a:pt x="15" y="13"/>
                      <a:pt x="16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8" y="12"/>
                      <a:pt x="18" y="12"/>
                    </a:cubicBezTo>
                    <a:cubicBezTo>
                      <a:pt x="19" y="12"/>
                      <a:pt x="19" y="11"/>
                      <a:pt x="19" y="7"/>
                    </a:cubicBezTo>
                    <a:cubicBezTo>
                      <a:pt x="18" y="4"/>
                      <a:pt x="17" y="1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0" name="Freeform 3728">
                <a:extLst>
                  <a:ext uri="{FF2B5EF4-FFF2-40B4-BE49-F238E27FC236}">
                    <a16:creationId xmlns:a16="http://schemas.microsoft.com/office/drawing/2014/main" id="{11339625-F416-46C0-B9F6-3060A21258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72" y="2786"/>
                <a:ext cx="21" cy="42"/>
              </a:xfrm>
              <a:custGeom>
                <a:avLst/>
                <a:gdLst>
                  <a:gd name="T0" fmla="*/ 13 w 25"/>
                  <a:gd name="T1" fmla="*/ 33 h 49"/>
                  <a:gd name="T2" fmla="*/ 11 w 25"/>
                  <a:gd name="T3" fmla="*/ 29 h 49"/>
                  <a:gd name="T4" fmla="*/ 14 w 25"/>
                  <a:gd name="T5" fmla="*/ 22 h 49"/>
                  <a:gd name="T6" fmla="*/ 14 w 25"/>
                  <a:gd name="T7" fmla="*/ 22 h 49"/>
                  <a:gd name="T8" fmla="*/ 16 w 25"/>
                  <a:gd name="T9" fmla="*/ 25 h 49"/>
                  <a:gd name="T10" fmla="*/ 13 w 25"/>
                  <a:gd name="T11" fmla="*/ 33 h 49"/>
                  <a:gd name="T12" fmla="*/ 16 w 25"/>
                  <a:gd name="T13" fmla="*/ 0 h 49"/>
                  <a:gd name="T14" fmla="*/ 9 w 25"/>
                  <a:gd name="T15" fmla="*/ 1 h 49"/>
                  <a:gd name="T16" fmla="*/ 3 w 25"/>
                  <a:gd name="T17" fmla="*/ 17 h 49"/>
                  <a:gd name="T18" fmla="*/ 0 w 25"/>
                  <a:gd name="T19" fmla="*/ 16 h 49"/>
                  <a:gd name="T20" fmla="*/ 0 w 25"/>
                  <a:gd name="T21" fmla="*/ 21 h 49"/>
                  <a:gd name="T22" fmla="*/ 4 w 25"/>
                  <a:gd name="T23" fmla="*/ 32 h 49"/>
                  <a:gd name="T24" fmla="*/ 7 w 25"/>
                  <a:gd name="T25" fmla="*/ 29 h 49"/>
                  <a:gd name="T26" fmla="*/ 8 w 25"/>
                  <a:gd name="T27" fmla="*/ 37 h 49"/>
                  <a:gd name="T28" fmla="*/ 13 w 25"/>
                  <a:gd name="T29" fmla="*/ 49 h 49"/>
                  <a:gd name="T30" fmla="*/ 13 w 25"/>
                  <a:gd name="T31" fmla="*/ 49 h 49"/>
                  <a:gd name="T32" fmla="*/ 18 w 25"/>
                  <a:gd name="T33" fmla="*/ 43 h 49"/>
                  <a:gd name="T34" fmla="*/ 25 w 25"/>
                  <a:gd name="T35" fmla="*/ 24 h 49"/>
                  <a:gd name="T36" fmla="*/ 23 w 25"/>
                  <a:gd name="T37" fmla="*/ 20 h 49"/>
                  <a:gd name="T38" fmla="*/ 20 w 25"/>
                  <a:gd name="T39" fmla="*/ 7 h 49"/>
                  <a:gd name="T40" fmla="*/ 17 w 25"/>
                  <a:gd name="T41" fmla="*/ 0 h 49"/>
                  <a:gd name="T42" fmla="*/ 16 w 25"/>
                  <a:gd name="T4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49">
                    <a:moveTo>
                      <a:pt x="13" y="33"/>
                    </a:moveTo>
                    <a:cubicBezTo>
                      <a:pt x="12" y="31"/>
                      <a:pt x="11" y="29"/>
                      <a:pt x="11" y="29"/>
                    </a:cubicBezTo>
                    <a:cubicBezTo>
                      <a:pt x="12" y="26"/>
                      <a:pt x="13" y="24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6" y="24"/>
                      <a:pt x="16" y="25"/>
                    </a:cubicBezTo>
                    <a:cubicBezTo>
                      <a:pt x="15" y="28"/>
                      <a:pt x="14" y="31"/>
                      <a:pt x="13" y="33"/>
                    </a:cubicBezTo>
                    <a:moveTo>
                      <a:pt x="16" y="0"/>
                    </a:moveTo>
                    <a:cubicBezTo>
                      <a:pt x="13" y="0"/>
                      <a:pt x="9" y="1"/>
                      <a:pt x="9" y="1"/>
                    </a:cubicBezTo>
                    <a:cubicBezTo>
                      <a:pt x="9" y="12"/>
                      <a:pt x="7" y="17"/>
                      <a:pt x="3" y="17"/>
                    </a:cubicBezTo>
                    <a:cubicBezTo>
                      <a:pt x="2" y="17"/>
                      <a:pt x="1" y="17"/>
                      <a:pt x="0" y="16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1" y="25"/>
                      <a:pt x="3" y="29"/>
                      <a:pt x="4" y="32"/>
                    </a:cubicBezTo>
                    <a:cubicBezTo>
                      <a:pt x="5" y="30"/>
                      <a:pt x="6" y="29"/>
                      <a:pt x="7" y="29"/>
                    </a:cubicBezTo>
                    <a:cubicBezTo>
                      <a:pt x="8" y="29"/>
                      <a:pt x="8" y="31"/>
                      <a:pt x="8" y="37"/>
                    </a:cubicBezTo>
                    <a:cubicBezTo>
                      <a:pt x="9" y="41"/>
                      <a:pt x="11" y="46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9"/>
                      <a:pt x="17" y="46"/>
                      <a:pt x="18" y="43"/>
                    </a:cubicBezTo>
                    <a:cubicBezTo>
                      <a:pt x="21" y="38"/>
                      <a:pt x="22" y="30"/>
                      <a:pt x="25" y="24"/>
                    </a:cubicBezTo>
                    <a:cubicBezTo>
                      <a:pt x="24" y="23"/>
                      <a:pt x="24" y="22"/>
                      <a:pt x="23" y="20"/>
                    </a:cubicBezTo>
                    <a:cubicBezTo>
                      <a:pt x="22" y="16"/>
                      <a:pt x="21" y="11"/>
                      <a:pt x="20" y="7"/>
                    </a:cubicBezTo>
                    <a:cubicBezTo>
                      <a:pt x="19" y="4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1" name="Freeform 3729">
                <a:extLst>
                  <a:ext uri="{FF2B5EF4-FFF2-40B4-BE49-F238E27FC236}">
                    <a16:creationId xmlns:a16="http://schemas.microsoft.com/office/drawing/2014/main" id="{F20E5516-B901-4FE8-9BFF-74B97EE0B0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73" y="3001"/>
                <a:ext cx="19" cy="60"/>
              </a:xfrm>
              <a:custGeom>
                <a:avLst/>
                <a:gdLst>
                  <a:gd name="T0" fmla="*/ 9 w 23"/>
                  <a:gd name="T1" fmla="*/ 49 h 71"/>
                  <a:gd name="T2" fmla="*/ 8 w 23"/>
                  <a:gd name="T3" fmla="*/ 42 h 71"/>
                  <a:gd name="T4" fmla="*/ 9 w 23"/>
                  <a:gd name="T5" fmla="*/ 32 h 71"/>
                  <a:gd name="T6" fmla="*/ 13 w 23"/>
                  <a:gd name="T7" fmla="*/ 41 h 71"/>
                  <a:gd name="T8" fmla="*/ 9 w 23"/>
                  <a:gd name="T9" fmla="*/ 49 h 71"/>
                  <a:gd name="T10" fmla="*/ 18 w 23"/>
                  <a:gd name="T11" fmla="*/ 0 h 71"/>
                  <a:gd name="T12" fmla="*/ 13 w 23"/>
                  <a:gd name="T13" fmla="*/ 11 h 71"/>
                  <a:gd name="T14" fmla="*/ 9 w 23"/>
                  <a:gd name="T15" fmla="*/ 16 h 71"/>
                  <a:gd name="T16" fmla="*/ 5 w 23"/>
                  <a:gd name="T17" fmla="*/ 20 h 71"/>
                  <a:gd name="T18" fmla="*/ 0 w 23"/>
                  <a:gd name="T19" fmla="*/ 40 h 71"/>
                  <a:gd name="T20" fmla="*/ 1 w 23"/>
                  <a:gd name="T21" fmla="*/ 44 h 71"/>
                  <a:gd name="T22" fmla="*/ 1 w 23"/>
                  <a:gd name="T23" fmla="*/ 44 h 71"/>
                  <a:gd name="T24" fmla="*/ 2 w 23"/>
                  <a:gd name="T25" fmla="*/ 44 h 71"/>
                  <a:gd name="T26" fmla="*/ 5 w 23"/>
                  <a:gd name="T27" fmla="*/ 56 h 71"/>
                  <a:gd name="T28" fmla="*/ 5 w 23"/>
                  <a:gd name="T29" fmla="*/ 67 h 71"/>
                  <a:gd name="T30" fmla="*/ 6 w 23"/>
                  <a:gd name="T31" fmla="*/ 71 h 71"/>
                  <a:gd name="T32" fmla="*/ 8 w 23"/>
                  <a:gd name="T33" fmla="*/ 69 h 71"/>
                  <a:gd name="T34" fmla="*/ 13 w 23"/>
                  <a:gd name="T35" fmla="*/ 67 h 71"/>
                  <a:gd name="T36" fmla="*/ 16 w 23"/>
                  <a:gd name="T37" fmla="*/ 52 h 71"/>
                  <a:gd name="T38" fmla="*/ 16 w 23"/>
                  <a:gd name="T39" fmla="*/ 32 h 71"/>
                  <a:gd name="T40" fmla="*/ 22 w 23"/>
                  <a:gd name="T41" fmla="*/ 16 h 71"/>
                  <a:gd name="T42" fmla="*/ 18 w 23"/>
                  <a:gd name="T4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71">
                    <a:moveTo>
                      <a:pt x="9" y="49"/>
                    </a:moveTo>
                    <a:cubicBezTo>
                      <a:pt x="9" y="46"/>
                      <a:pt x="8" y="44"/>
                      <a:pt x="8" y="42"/>
                    </a:cubicBezTo>
                    <a:cubicBezTo>
                      <a:pt x="8" y="39"/>
                      <a:pt x="8" y="36"/>
                      <a:pt x="9" y="32"/>
                    </a:cubicBezTo>
                    <a:cubicBezTo>
                      <a:pt x="11" y="36"/>
                      <a:pt x="13" y="38"/>
                      <a:pt x="13" y="41"/>
                    </a:cubicBezTo>
                    <a:cubicBezTo>
                      <a:pt x="13" y="44"/>
                      <a:pt x="11" y="46"/>
                      <a:pt x="9" y="49"/>
                    </a:cubicBezTo>
                    <a:moveTo>
                      <a:pt x="18" y="0"/>
                    </a:moveTo>
                    <a:cubicBezTo>
                      <a:pt x="17" y="4"/>
                      <a:pt x="15" y="8"/>
                      <a:pt x="13" y="11"/>
                    </a:cubicBezTo>
                    <a:cubicBezTo>
                      <a:pt x="12" y="13"/>
                      <a:pt x="11" y="15"/>
                      <a:pt x="9" y="16"/>
                    </a:cubicBezTo>
                    <a:cubicBezTo>
                      <a:pt x="8" y="18"/>
                      <a:pt x="5" y="18"/>
                      <a:pt x="5" y="20"/>
                    </a:cubicBezTo>
                    <a:cubicBezTo>
                      <a:pt x="5" y="28"/>
                      <a:pt x="7" y="39"/>
                      <a:pt x="0" y="40"/>
                    </a:cubicBezTo>
                    <a:cubicBezTo>
                      <a:pt x="0" y="41"/>
                      <a:pt x="0" y="44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44"/>
                      <a:pt x="1" y="44"/>
                      <a:pt x="2" y="44"/>
                    </a:cubicBezTo>
                    <a:cubicBezTo>
                      <a:pt x="6" y="44"/>
                      <a:pt x="5" y="51"/>
                      <a:pt x="5" y="56"/>
                    </a:cubicBezTo>
                    <a:cubicBezTo>
                      <a:pt x="5" y="60"/>
                      <a:pt x="4" y="64"/>
                      <a:pt x="5" y="67"/>
                    </a:cubicBezTo>
                    <a:cubicBezTo>
                      <a:pt x="5" y="70"/>
                      <a:pt x="5" y="71"/>
                      <a:pt x="6" y="71"/>
                    </a:cubicBezTo>
                    <a:cubicBezTo>
                      <a:pt x="6" y="71"/>
                      <a:pt x="7" y="70"/>
                      <a:pt x="8" y="69"/>
                    </a:cubicBezTo>
                    <a:cubicBezTo>
                      <a:pt x="9" y="67"/>
                      <a:pt x="11" y="67"/>
                      <a:pt x="13" y="67"/>
                    </a:cubicBezTo>
                    <a:cubicBezTo>
                      <a:pt x="13" y="61"/>
                      <a:pt x="14" y="57"/>
                      <a:pt x="16" y="52"/>
                    </a:cubicBezTo>
                    <a:cubicBezTo>
                      <a:pt x="17" y="47"/>
                      <a:pt x="19" y="40"/>
                      <a:pt x="16" y="32"/>
                    </a:cubicBezTo>
                    <a:cubicBezTo>
                      <a:pt x="13" y="21"/>
                      <a:pt x="14" y="20"/>
                      <a:pt x="22" y="16"/>
                    </a:cubicBezTo>
                    <a:cubicBezTo>
                      <a:pt x="23" y="9"/>
                      <a:pt x="21" y="4"/>
                      <a:pt x="1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2" name="Freeform 3730">
                <a:extLst>
                  <a:ext uri="{FF2B5EF4-FFF2-40B4-BE49-F238E27FC236}">
                    <a16:creationId xmlns:a16="http://schemas.microsoft.com/office/drawing/2014/main" id="{1B9131BC-0C09-47E3-BEF9-F13CD77E99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39" y="4148"/>
                <a:ext cx="37" cy="39"/>
              </a:xfrm>
              <a:custGeom>
                <a:avLst/>
                <a:gdLst>
                  <a:gd name="T0" fmla="*/ 26 w 43"/>
                  <a:gd name="T1" fmla="*/ 29 h 46"/>
                  <a:gd name="T2" fmla="*/ 19 w 43"/>
                  <a:gd name="T3" fmla="*/ 20 h 46"/>
                  <a:gd name="T4" fmla="*/ 26 w 43"/>
                  <a:gd name="T5" fmla="*/ 12 h 46"/>
                  <a:gd name="T6" fmla="*/ 26 w 43"/>
                  <a:gd name="T7" fmla="*/ 12 h 46"/>
                  <a:gd name="T8" fmla="*/ 28 w 43"/>
                  <a:gd name="T9" fmla="*/ 13 h 46"/>
                  <a:gd name="T10" fmla="*/ 30 w 43"/>
                  <a:gd name="T11" fmla="*/ 14 h 46"/>
                  <a:gd name="T12" fmla="*/ 30 w 43"/>
                  <a:gd name="T13" fmla="*/ 14 h 46"/>
                  <a:gd name="T14" fmla="*/ 26 w 43"/>
                  <a:gd name="T15" fmla="*/ 29 h 46"/>
                  <a:gd name="T16" fmla="*/ 26 w 43"/>
                  <a:gd name="T17" fmla="*/ 0 h 46"/>
                  <a:gd name="T18" fmla="*/ 22 w 43"/>
                  <a:gd name="T19" fmla="*/ 3 h 46"/>
                  <a:gd name="T20" fmla="*/ 11 w 43"/>
                  <a:gd name="T21" fmla="*/ 12 h 46"/>
                  <a:gd name="T22" fmla="*/ 8 w 43"/>
                  <a:gd name="T23" fmla="*/ 12 h 46"/>
                  <a:gd name="T24" fmla="*/ 5 w 43"/>
                  <a:gd name="T25" fmla="*/ 32 h 46"/>
                  <a:gd name="T26" fmla="*/ 8 w 43"/>
                  <a:gd name="T27" fmla="*/ 46 h 46"/>
                  <a:gd name="T28" fmla="*/ 14 w 43"/>
                  <a:gd name="T29" fmla="*/ 29 h 46"/>
                  <a:gd name="T30" fmla="*/ 16 w 43"/>
                  <a:gd name="T31" fmla="*/ 28 h 46"/>
                  <a:gd name="T32" fmla="*/ 20 w 43"/>
                  <a:gd name="T33" fmla="*/ 39 h 46"/>
                  <a:gd name="T34" fmla="*/ 24 w 43"/>
                  <a:gd name="T35" fmla="*/ 44 h 46"/>
                  <a:gd name="T36" fmla="*/ 28 w 43"/>
                  <a:gd name="T37" fmla="*/ 41 h 46"/>
                  <a:gd name="T38" fmla="*/ 39 w 43"/>
                  <a:gd name="T39" fmla="*/ 22 h 46"/>
                  <a:gd name="T40" fmla="*/ 38 w 43"/>
                  <a:gd name="T41" fmla="*/ 17 h 46"/>
                  <a:gd name="T42" fmla="*/ 30 w 43"/>
                  <a:gd name="T43" fmla="*/ 14 h 46"/>
                  <a:gd name="T44" fmla="*/ 30 w 43"/>
                  <a:gd name="T45" fmla="*/ 14 h 46"/>
                  <a:gd name="T46" fmla="*/ 30 w 43"/>
                  <a:gd name="T47" fmla="*/ 14 h 46"/>
                  <a:gd name="T48" fmla="*/ 26 w 43"/>
                  <a:gd name="T4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46">
                    <a:moveTo>
                      <a:pt x="26" y="29"/>
                    </a:moveTo>
                    <a:cubicBezTo>
                      <a:pt x="24" y="26"/>
                      <a:pt x="21" y="23"/>
                      <a:pt x="19" y="20"/>
                    </a:cubicBezTo>
                    <a:cubicBezTo>
                      <a:pt x="21" y="17"/>
                      <a:pt x="23" y="14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3"/>
                      <a:pt x="28" y="13"/>
                    </a:cubicBezTo>
                    <a:cubicBezTo>
                      <a:pt x="29" y="13"/>
                      <a:pt x="29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9" y="22"/>
                      <a:pt x="28" y="25"/>
                      <a:pt x="26" y="29"/>
                    </a:cubicBezTo>
                    <a:moveTo>
                      <a:pt x="26" y="0"/>
                    </a:moveTo>
                    <a:cubicBezTo>
                      <a:pt x="25" y="0"/>
                      <a:pt x="24" y="1"/>
                      <a:pt x="22" y="3"/>
                    </a:cubicBezTo>
                    <a:cubicBezTo>
                      <a:pt x="19" y="9"/>
                      <a:pt x="15" y="12"/>
                      <a:pt x="11" y="12"/>
                    </a:cubicBezTo>
                    <a:cubicBezTo>
                      <a:pt x="10" y="12"/>
                      <a:pt x="9" y="12"/>
                      <a:pt x="8" y="12"/>
                    </a:cubicBezTo>
                    <a:cubicBezTo>
                      <a:pt x="8" y="19"/>
                      <a:pt x="9" y="26"/>
                      <a:pt x="5" y="32"/>
                    </a:cubicBezTo>
                    <a:cubicBezTo>
                      <a:pt x="0" y="41"/>
                      <a:pt x="5" y="43"/>
                      <a:pt x="8" y="46"/>
                    </a:cubicBezTo>
                    <a:cubicBezTo>
                      <a:pt x="8" y="37"/>
                      <a:pt x="10" y="31"/>
                      <a:pt x="14" y="29"/>
                    </a:cubicBezTo>
                    <a:cubicBezTo>
                      <a:pt x="15" y="29"/>
                      <a:pt x="15" y="28"/>
                      <a:pt x="16" y="28"/>
                    </a:cubicBezTo>
                    <a:cubicBezTo>
                      <a:pt x="19" y="28"/>
                      <a:pt x="17" y="37"/>
                      <a:pt x="20" y="39"/>
                    </a:cubicBezTo>
                    <a:cubicBezTo>
                      <a:pt x="21" y="41"/>
                      <a:pt x="22" y="44"/>
                      <a:pt x="24" y="44"/>
                    </a:cubicBezTo>
                    <a:cubicBezTo>
                      <a:pt x="25" y="44"/>
                      <a:pt x="26" y="43"/>
                      <a:pt x="28" y="41"/>
                    </a:cubicBezTo>
                    <a:cubicBezTo>
                      <a:pt x="32" y="36"/>
                      <a:pt x="31" y="24"/>
                      <a:pt x="39" y="22"/>
                    </a:cubicBezTo>
                    <a:cubicBezTo>
                      <a:pt x="43" y="22"/>
                      <a:pt x="41" y="18"/>
                      <a:pt x="38" y="17"/>
                    </a:cubicBezTo>
                    <a:cubicBezTo>
                      <a:pt x="35" y="16"/>
                      <a:pt x="32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9" y="4"/>
                      <a:pt x="27" y="0"/>
                      <a:pt x="2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3" name="Freeform 3731">
                <a:extLst>
                  <a:ext uri="{FF2B5EF4-FFF2-40B4-BE49-F238E27FC236}">
                    <a16:creationId xmlns:a16="http://schemas.microsoft.com/office/drawing/2014/main" id="{F82010AD-D74F-4643-B687-6AEFA7F00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9" y="4186"/>
                <a:ext cx="33" cy="29"/>
              </a:xfrm>
              <a:custGeom>
                <a:avLst/>
                <a:gdLst>
                  <a:gd name="T0" fmla="*/ 38 w 39"/>
                  <a:gd name="T1" fmla="*/ 0 h 34"/>
                  <a:gd name="T2" fmla="*/ 36 w 39"/>
                  <a:gd name="T3" fmla="*/ 5 h 34"/>
                  <a:gd name="T4" fmla="*/ 32 w 39"/>
                  <a:gd name="T5" fmla="*/ 11 h 34"/>
                  <a:gd name="T6" fmla="*/ 27 w 39"/>
                  <a:gd name="T7" fmla="*/ 12 h 34"/>
                  <a:gd name="T8" fmla="*/ 18 w 39"/>
                  <a:gd name="T9" fmla="*/ 6 h 34"/>
                  <a:gd name="T10" fmla="*/ 14 w 39"/>
                  <a:gd name="T11" fmla="*/ 1 h 34"/>
                  <a:gd name="T12" fmla="*/ 12 w 39"/>
                  <a:gd name="T13" fmla="*/ 8 h 34"/>
                  <a:gd name="T14" fmla="*/ 3 w 39"/>
                  <a:gd name="T15" fmla="*/ 18 h 34"/>
                  <a:gd name="T16" fmla="*/ 0 w 39"/>
                  <a:gd name="T17" fmla="*/ 29 h 34"/>
                  <a:gd name="T18" fmla="*/ 3 w 39"/>
                  <a:gd name="T19" fmla="*/ 32 h 34"/>
                  <a:gd name="T20" fmla="*/ 6 w 39"/>
                  <a:gd name="T21" fmla="*/ 29 h 34"/>
                  <a:gd name="T22" fmla="*/ 9 w 39"/>
                  <a:gd name="T23" fmla="*/ 32 h 34"/>
                  <a:gd name="T24" fmla="*/ 12 w 39"/>
                  <a:gd name="T25" fmla="*/ 34 h 34"/>
                  <a:gd name="T26" fmla="*/ 13 w 39"/>
                  <a:gd name="T27" fmla="*/ 34 h 34"/>
                  <a:gd name="T28" fmla="*/ 13 w 39"/>
                  <a:gd name="T29" fmla="*/ 26 h 34"/>
                  <a:gd name="T30" fmla="*/ 14 w 39"/>
                  <a:gd name="T31" fmla="*/ 18 h 34"/>
                  <a:gd name="T32" fmla="*/ 18 w 39"/>
                  <a:gd name="T33" fmla="*/ 22 h 34"/>
                  <a:gd name="T34" fmla="*/ 18 w 39"/>
                  <a:gd name="T35" fmla="*/ 29 h 34"/>
                  <a:gd name="T36" fmla="*/ 17 w 39"/>
                  <a:gd name="T37" fmla="*/ 34 h 34"/>
                  <a:gd name="T38" fmla="*/ 18 w 39"/>
                  <a:gd name="T39" fmla="*/ 34 h 34"/>
                  <a:gd name="T40" fmla="*/ 20 w 39"/>
                  <a:gd name="T41" fmla="*/ 34 h 34"/>
                  <a:gd name="T42" fmla="*/ 23 w 39"/>
                  <a:gd name="T43" fmla="*/ 34 h 34"/>
                  <a:gd name="T44" fmla="*/ 29 w 39"/>
                  <a:gd name="T45" fmla="*/ 34 h 34"/>
                  <a:gd name="T46" fmla="*/ 35 w 39"/>
                  <a:gd name="T47" fmla="*/ 32 h 34"/>
                  <a:gd name="T48" fmla="*/ 39 w 39"/>
                  <a:gd name="T49" fmla="*/ 4 h 34"/>
                  <a:gd name="T50" fmla="*/ 38 w 39"/>
                  <a:gd name="T5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34">
                    <a:moveTo>
                      <a:pt x="38" y="0"/>
                    </a:moveTo>
                    <a:cubicBezTo>
                      <a:pt x="37" y="2"/>
                      <a:pt x="37" y="3"/>
                      <a:pt x="36" y="5"/>
                    </a:cubicBezTo>
                    <a:cubicBezTo>
                      <a:pt x="35" y="7"/>
                      <a:pt x="33" y="11"/>
                      <a:pt x="32" y="11"/>
                    </a:cubicBezTo>
                    <a:cubicBezTo>
                      <a:pt x="30" y="11"/>
                      <a:pt x="29" y="12"/>
                      <a:pt x="27" y="12"/>
                    </a:cubicBezTo>
                    <a:cubicBezTo>
                      <a:pt x="24" y="12"/>
                      <a:pt x="21" y="10"/>
                      <a:pt x="18" y="6"/>
                    </a:cubicBezTo>
                    <a:cubicBezTo>
                      <a:pt x="17" y="3"/>
                      <a:pt x="15" y="1"/>
                      <a:pt x="14" y="1"/>
                    </a:cubicBezTo>
                    <a:cubicBezTo>
                      <a:pt x="13" y="1"/>
                      <a:pt x="12" y="3"/>
                      <a:pt x="12" y="8"/>
                    </a:cubicBezTo>
                    <a:cubicBezTo>
                      <a:pt x="12" y="11"/>
                      <a:pt x="7" y="14"/>
                      <a:pt x="3" y="18"/>
                    </a:cubicBezTo>
                    <a:cubicBezTo>
                      <a:pt x="1" y="20"/>
                      <a:pt x="1" y="25"/>
                      <a:pt x="0" y="29"/>
                    </a:cubicBezTo>
                    <a:cubicBezTo>
                      <a:pt x="0" y="30"/>
                      <a:pt x="2" y="31"/>
                      <a:pt x="3" y="32"/>
                    </a:cubicBezTo>
                    <a:cubicBezTo>
                      <a:pt x="4" y="30"/>
                      <a:pt x="5" y="29"/>
                      <a:pt x="6" y="29"/>
                    </a:cubicBezTo>
                    <a:cubicBezTo>
                      <a:pt x="7" y="29"/>
                      <a:pt x="8" y="30"/>
                      <a:pt x="9" y="32"/>
                    </a:cubicBezTo>
                    <a:cubicBezTo>
                      <a:pt x="10" y="33"/>
                      <a:pt x="11" y="34"/>
                      <a:pt x="12" y="34"/>
                    </a:cubicBezTo>
                    <a:cubicBezTo>
                      <a:pt x="12" y="34"/>
                      <a:pt x="12" y="34"/>
                      <a:pt x="13" y="34"/>
                    </a:cubicBezTo>
                    <a:cubicBezTo>
                      <a:pt x="13" y="31"/>
                      <a:pt x="12" y="28"/>
                      <a:pt x="13" y="26"/>
                    </a:cubicBezTo>
                    <a:cubicBezTo>
                      <a:pt x="13" y="23"/>
                      <a:pt x="13" y="21"/>
                      <a:pt x="14" y="18"/>
                    </a:cubicBezTo>
                    <a:cubicBezTo>
                      <a:pt x="15" y="19"/>
                      <a:pt x="16" y="20"/>
                      <a:pt x="18" y="22"/>
                    </a:cubicBezTo>
                    <a:cubicBezTo>
                      <a:pt x="21" y="24"/>
                      <a:pt x="21" y="26"/>
                      <a:pt x="18" y="29"/>
                    </a:cubicBezTo>
                    <a:cubicBezTo>
                      <a:pt x="17" y="30"/>
                      <a:pt x="17" y="32"/>
                      <a:pt x="17" y="34"/>
                    </a:cubicBezTo>
                    <a:cubicBezTo>
                      <a:pt x="17" y="34"/>
                      <a:pt x="17" y="34"/>
                      <a:pt x="18" y="34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1" y="34"/>
                      <a:pt x="22" y="34"/>
                      <a:pt x="23" y="34"/>
                    </a:cubicBezTo>
                    <a:cubicBezTo>
                      <a:pt x="25" y="34"/>
                      <a:pt x="27" y="34"/>
                      <a:pt x="29" y="34"/>
                    </a:cubicBezTo>
                    <a:cubicBezTo>
                      <a:pt x="31" y="33"/>
                      <a:pt x="35" y="33"/>
                      <a:pt x="35" y="32"/>
                    </a:cubicBezTo>
                    <a:cubicBezTo>
                      <a:pt x="37" y="23"/>
                      <a:pt x="38" y="14"/>
                      <a:pt x="39" y="4"/>
                    </a:cubicBezTo>
                    <a:cubicBezTo>
                      <a:pt x="39" y="3"/>
                      <a:pt x="38" y="2"/>
                      <a:pt x="3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4" name="Freeform 3732">
                <a:extLst>
                  <a:ext uri="{FF2B5EF4-FFF2-40B4-BE49-F238E27FC236}">
                    <a16:creationId xmlns:a16="http://schemas.microsoft.com/office/drawing/2014/main" id="{2DF44035-401B-4A63-A5FF-D48D8694D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4" y="4114"/>
                <a:ext cx="32" cy="39"/>
              </a:xfrm>
              <a:custGeom>
                <a:avLst/>
                <a:gdLst>
                  <a:gd name="T0" fmla="*/ 33 w 38"/>
                  <a:gd name="T1" fmla="*/ 0 h 45"/>
                  <a:gd name="T2" fmla="*/ 26 w 38"/>
                  <a:gd name="T3" fmla="*/ 7 h 45"/>
                  <a:gd name="T4" fmla="*/ 19 w 38"/>
                  <a:gd name="T5" fmla="*/ 18 h 45"/>
                  <a:gd name="T6" fmla="*/ 18 w 38"/>
                  <a:gd name="T7" fmla="*/ 18 h 45"/>
                  <a:gd name="T8" fmla="*/ 18 w 38"/>
                  <a:gd name="T9" fmla="*/ 18 h 45"/>
                  <a:gd name="T10" fmla="*/ 14 w 38"/>
                  <a:gd name="T11" fmla="*/ 24 h 45"/>
                  <a:gd name="T12" fmla="*/ 8 w 38"/>
                  <a:gd name="T13" fmla="*/ 34 h 45"/>
                  <a:gd name="T14" fmla="*/ 5 w 38"/>
                  <a:gd name="T15" fmla="*/ 34 h 45"/>
                  <a:gd name="T16" fmla="*/ 4 w 38"/>
                  <a:gd name="T17" fmla="*/ 34 h 45"/>
                  <a:gd name="T18" fmla="*/ 1 w 38"/>
                  <a:gd name="T19" fmla="*/ 40 h 45"/>
                  <a:gd name="T20" fmla="*/ 6 w 38"/>
                  <a:gd name="T21" fmla="*/ 45 h 45"/>
                  <a:gd name="T22" fmla="*/ 7 w 38"/>
                  <a:gd name="T23" fmla="*/ 45 h 45"/>
                  <a:gd name="T24" fmla="*/ 15 w 38"/>
                  <a:gd name="T25" fmla="*/ 40 h 45"/>
                  <a:gd name="T26" fmla="*/ 22 w 38"/>
                  <a:gd name="T27" fmla="*/ 33 h 45"/>
                  <a:gd name="T28" fmla="*/ 27 w 38"/>
                  <a:gd name="T29" fmla="*/ 43 h 45"/>
                  <a:gd name="T30" fmla="*/ 31 w 38"/>
                  <a:gd name="T31" fmla="*/ 45 h 45"/>
                  <a:gd name="T32" fmla="*/ 32 w 38"/>
                  <a:gd name="T33" fmla="*/ 45 h 45"/>
                  <a:gd name="T34" fmla="*/ 37 w 38"/>
                  <a:gd name="T35" fmla="*/ 41 h 45"/>
                  <a:gd name="T36" fmla="*/ 35 w 38"/>
                  <a:gd name="T37" fmla="*/ 34 h 45"/>
                  <a:gd name="T38" fmla="*/ 35 w 38"/>
                  <a:gd name="T39" fmla="*/ 34 h 45"/>
                  <a:gd name="T40" fmla="*/ 35 w 38"/>
                  <a:gd name="T41" fmla="*/ 34 h 45"/>
                  <a:gd name="T42" fmla="*/ 34 w 38"/>
                  <a:gd name="T43" fmla="*/ 34 h 45"/>
                  <a:gd name="T44" fmla="*/ 34 w 38"/>
                  <a:gd name="T45" fmla="*/ 34 h 45"/>
                  <a:gd name="T46" fmla="*/ 31 w 38"/>
                  <a:gd name="T47" fmla="*/ 18 h 45"/>
                  <a:gd name="T48" fmla="*/ 38 w 38"/>
                  <a:gd name="T49" fmla="*/ 7 h 45"/>
                  <a:gd name="T50" fmla="*/ 35 w 38"/>
                  <a:gd name="T51" fmla="*/ 1 h 45"/>
                  <a:gd name="T52" fmla="*/ 33 w 38"/>
                  <a:gd name="T5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45">
                    <a:moveTo>
                      <a:pt x="33" y="0"/>
                    </a:moveTo>
                    <a:cubicBezTo>
                      <a:pt x="30" y="0"/>
                      <a:pt x="25" y="3"/>
                      <a:pt x="26" y="7"/>
                    </a:cubicBezTo>
                    <a:cubicBezTo>
                      <a:pt x="26" y="15"/>
                      <a:pt x="24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4" y="22"/>
                      <a:pt x="14" y="24"/>
                    </a:cubicBezTo>
                    <a:cubicBezTo>
                      <a:pt x="14" y="32"/>
                      <a:pt x="12" y="34"/>
                      <a:pt x="8" y="34"/>
                    </a:cubicBezTo>
                    <a:cubicBezTo>
                      <a:pt x="7" y="34"/>
                      <a:pt x="6" y="34"/>
                      <a:pt x="5" y="34"/>
                    </a:cubicBezTo>
                    <a:cubicBezTo>
                      <a:pt x="5" y="34"/>
                      <a:pt x="4" y="34"/>
                      <a:pt x="4" y="34"/>
                    </a:cubicBezTo>
                    <a:cubicBezTo>
                      <a:pt x="1" y="34"/>
                      <a:pt x="0" y="36"/>
                      <a:pt x="1" y="40"/>
                    </a:cubicBezTo>
                    <a:cubicBezTo>
                      <a:pt x="2" y="42"/>
                      <a:pt x="5" y="45"/>
                      <a:pt x="6" y="45"/>
                    </a:cubicBezTo>
                    <a:cubicBezTo>
                      <a:pt x="6" y="45"/>
                      <a:pt x="7" y="45"/>
                      <a:pt x="7" y="45"/>
                    </a:cubicBezTo>
                    <a:cubicBezTo>
                      <a:pt x="10" y="44"/>
                      <a:pt x="13" y="43"/>
                      <a:pt x="15" y="40"/>
                    </a:cubicBezTo>
                    <a:cubicBezTo>
                      <a:pt x="18" y="37"/>
                      <a:pt x="20" y="33"/>
                      <a:pt x="22" y="33"/>
                    </a:cubicBezTo>
                    <a:cubicBezTo>
                      <a:pt x="24" y="33"/>
                      <a:pt x="26" y="36"/>
                      <a:pt x="27" y="43"/>
                    </a:cubicBezTo>
                    <a:cubicBezTo>
                      <a:pt x="27" y="44"/>
                      <a:pt x="29" y="45"/>
                      <a:pt x="31" y="45"/>
                    </a:cubicBezTo>
                    <a:cubicBezTo>
                      <a:pt x="31" y="45"/>
                      <a:pt x="32" y="45"/>
                      <a:pt x="32" y="45"/>
                    </a:cubicBezTo>
                    <a:cubicBezTo>
                      <a:pt x="34" y="44"/>
                      <a:pt x="36" y="43"/>
                      <a:pt x="37" y="41"/>
                    </a:cubicBezTo>
                    <a:cubicBezTo>
                      <a:pt x="38" y="40"/>
                      <a:pt x="36" y="36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26" y="27"/>
                      <a:pt x="25" y="27"/>
                      <a:pt x="31" y="18"/>
                    </a:cubicBezTo>
                    <a:cubicBezTo>
                      <a:pt x="33" y="14"/>
                      <a:pt x="36" y="10"/>
                      <a:pt x="38" y="7"/>
                    </a:cubicBezTo>
                    <a:cubicBezTo>
                      <a:pt x="36" y="4"/>
                      <a:pt x="36" y="2"/>
                      <a:pt x="35" y="1"/>
                    </a:cubicBezTo>
                    <a:cubicBezTo>
                      <a:pt x="35" y="0"/>
                      <a:pt x="34" y="0"/>
                      <a:pt x="3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5" name="Freeform 3733">
                <a:extLst>
                  <a:ext uri="{FF2B5EF4-FFF2-40B4-BE49-F238E27FC236}">
                    <a16:creationId xmlns:a16="http://schemas.microsoft.com/office/drawing/2014/main" id="{344EFC2E-6784-4A07-9E24-5EDA82468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" y="3901"/>
                <a:ext cx="19" cy="47"/>
              </a:xfrm>
              <a:custGeom>
                <a:avLst/>
                <a:gdLst>
                  <a:gd name="T0" fmla="*/ 10 w 22"/>
                  <a:gd name="T1" fmla="*/ 0 h 55"/>
                  <a:gd name="T2" fmla="*/ 0 w 22"/>
                  <a:gd name="T3" fmla="*/ 15 h 55"/>
                  <a:gd name="T4" fmla="*/ 1 w 22"/>
                  <a:gd name="T5" fmla="*/ 21 h 55"/>
                  <a:gd name="T6" fmla="*/ 3 w 22"/>
                  <a:gd name="T7" fmla="*/ 19 h 55"/>
                  <a:gd name="T8" fmla="*/ 5 w 22"/>
                  <a:gd name="T9" fmla="*/ 17 h 55"/>
                  <a:gd name="T10" fmla="*/ 5 w 22"/>
                  <a:gd name="T11" fmla="*/ 18 h 55"/>
                  <a:gd name="T12" fmla="*/ 10 w 22"/>
                  <a:gd name="T13" fmla="*/ 25 h 55"/>
                  <a:gd name="T14" fmla="*/ 6 w 22"/>
                  <a:gd name="T15" fmla="*/ 32 h 55"/>
                  <a:gd name="T16" fmla="*/ 6 w 22"/>
                  <a:gd name="T17" fmla="*/ 32 h 55"/>
                  <a:gd name="T18" fmla="*/ 1 w 22"/>
                  <a:gd name="T19" fmla="*/ 29 h 55"/>
                  <a:gd name="T20" fmla="*/ 0 w 22"/>
                  <a:gd name="T21" fmla="*/ 37 h 55"/>
                  <a:gd name="T22" fmla="*/ 0 w 22"/>
                  <a:gd name="T23" fmla="*/ 48 h 55"/>
                  <a:gd name="T24" fmla="*/ 1 w 22"/>
                  <a:gd name="T25" fmla="*/ 55 h 55"/>
                  <a:gd name="T26" fmla="*/ 5 w 22"/>
                  <a:gd name="T27" fmla="*/ 51 h 55"/>
                  <a:gd name="T28" fmla="*/ 7 w 22"/>
                  <a:gd name="T29" fmla="*/ 50 h 55"/>
                  <a:gd name="T30" fmla="*/ 8 w 22"/>
                  <a:gd name="T31" fmla="*/ 50 h 55"/>
                  <a:gd name="T32" fmla="*/ 10 w 22"/>
                  <a:gd name="T33" fmla="*/ 50 h 55"/>
                  <a:gd name="T34" fmla="*/ 10 w 22"/>
                  <a:gd name="T35" fmla="*/ 50 h 55"/>
                  <a:gd name="T36" fmla="*/ 10 w 22"/>
                  <a:gd name="T37" fmla="*/ 50 h 55"/>
                  <a:gd name="T38" fmla="*/ 10 w 22"/>
                  <a:gd name="T39" fmla="*/ 50 h 55"/>
                  <a:gd name="T40" fmla="*/ 20 w 22"/>
                  <a:gd name="T41" fmla="*/ 27 h 55"/>
                  <a:gd name="T42" fmla="*/ 18 w 22"/>
                  <a:gd name="T43" fmla="*/ 17 h 55"/>
                  <a:gd name="T44" fmla="*/ 18 w 22"/>
                  <a:gd name="T45" fmla="*/ 17 h 55"/>
                  <a:gd name="T46" fmla="*/ 16 w 22"/>
                  <a:gd name="T47" fmla="*/ 17 h 55"/>
                  <a:gd name="T48" fmla="*/ 10 w 22"/>
                  <a:gd name="T4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55">
                    <a:moveTo>
                      <a:pt x="10" y="0"/>
                    </a:moveTo>
                    <a:cubicBezTo>
                      <a:pt x="0" y="1"/>
                      <a:pt x="0" y="1"/>
                      <a:pt x="0" y="15"/>
                    </a:cubicBezTo>
                    <a:cubicBezTo>
                      <a:pt x="0" y="20"/>
                      <a:pt x="1" y="21"/>
                      <a:pt x="1" y="21"/>
                    </a:cubicBezTo>
                    <a:cubicBezTo>
                      <a:pt x="2" y="21"/>
                      <a:pt x="3" y="20"/>
                      <a:pt x="3" y="19"/>
                    </a:cubicBezTo>
                    <a:cubicBezTo>
                      <a:pt x="4" y="18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8"/>
                    </a:cubicBezTo>
                    <a:cubicBezTo>
                      <a:pt x="7" y="18"/>
                      <a:pt x="10" y="22"/>
                      <a:pt x="10" y="25"/>
                    </a:cubicBezTo>
                    <a:cubicBezTo>
                      <a:pt x="10" y="27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4" y="30"/>
                      <a:pt x="2" y="29"/>
                      <a:pt x="1" y="29"/>
                    </a:cubicBezTo>
                    <a:cubicBezTo>
                      <a:pt x="0" y="29"/>
                      <a:pt x="0" y="31"/>
                      <a:pt x="0" y="37"/>
                    </a:cubicBezTo>
                    <a:cubicBezTo>
                      <a:pt x="0" y="41"/>
                      <a:pt x="0" y="45"/>
                      <a:pt x="0" y="48"/>
                    </a:cubicBezTo>
                    <a:cubicBezTo>
                      <a:pt x="0" y="54"/>
                      <a:pt x="0" y="55"/>
                      <a:pt x="1" y="55"/>
                    </a:cubicBezTo>
                    <a:cubicBezTo>
                      <a:pt x="2" y="55"/>
                      <a:pt x="4" y="52"/>
                      <a:pt x="5" y="51"/>
                    </a:cubicBezTo>
                    <a:cubicBezTo>
                      <a:pt x="5" y="50"/>
                      <a:pt x="6" y="50"/>
                      <a:pt x="7" y="50"/>
                    </a:cubicBezTo>
                    <a:cubicBezTo>
                      <a:pt x="7" y="50"/>
                      <a:pt x="8" y="50"/>
                      <a:pt x="8" y="50"/>
                    </a:cubicBezTo>
                    <a:cubicBezTo>
                      <a:pt x="9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9" y="38"/>
                      <a:pt x="16" y="34"/>
                      <a:pt x="20" y="27"/>
                    </a:cubicBezTo>
                    <a:cubicBezTo>
                      <a:pt x="21" y="23"/>
                      <a:pt x="22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7"/>
                      <a:pt x="16" y="17"/>
                      <a:pt x="16" y="17"/>
                    </a:cubicBezTo>
                    <a:cubicBezTo>
                      <a:pt x="8" y="17"/>
                      <a:pt x="11" y="7"/>
                      <a:pt x="1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6" name="Freeform 3734">
                <a:extLst>
                  <a:ext uri="{FF2B5EF4-FFF2-40B4-BE49-F238E27FC236}">
                    <a16:creationId xmlns:a16="http://schemas.microsoft.com/office/drawing/2014/main" id="{0B15D5E4-C7E5-4753-9A17-23DCAE95A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0" y="3914"/>
                <a:ext cx="32" cy="28"/>
              </a:xfrm>
              <a:custGeom>
                <a:avLst/>
                <a:gdLst>
                  <a:gd name="T0" fmla="*/ 9 w 37"/>
                  <a:gd name="T1" fmla="*/ 0 h 32"/>
                  <a:gd name="T2" fmla="*/ 7 w 37"/>
                  <a:gd name="T3" fmla="*/ 1 h 32"/>
                  <a:gd name="T4" fmla="*/ 4 w 37"/>
                  <a:gd name="T5" fmla="*/ 16 h 32"/>
                  <a:gd name="T6" fmla="*/ 4 w 37"/>
                  <a:gd name="T7" fmla="*/ 27 h 32"/>
                  <a:gd name="T8" fmla="*/ 6 w 37"/>
                  <a:gd name="T9" fmla="*/ 28 h 32"/>
                  <a:gd name="T10" fmla="*/ 7 w 37"/>
                  <a:gd name="T11" fmla="*/ 24 h 32"/>
                  <a:gd name="T12" fmla="*/ 8 w 37"/>
                  <a:gd name="T13" fmla="*/ 18 h 32"/>
                  <a:gd name="T14" fmla="*/ 10 w 37"/>
                  <a:gd name="T15" fmla="*/ 20 h 32"/>
                  <a:gd name="T16" fmla="*/ 19 w 37"/>
                  <a:gd name="T17" fmla="*/ 32 h 32"/>
                  <a:gd name="T18" fmla="*/ 19 w 37"/>
                  <a:gd name="T19" fmla="*/ 32 h 32"/>
                  <a:gd name="T20" fmla="*/ 30 w 37"/>
                  <a:gd name="T21" fmla="*/ 19 h 32"/>
                  <a:gd name="T22" fmla="*/ 37 w 37"/>
                  <a:gd name="T23" fmla="*/ 17 h 32"/>
                  <a:gd name="T24" fmla="*/ 37 w 37"/>
                  <a:gd name="T25" fmla="*/ 1 h 32"/>
                  <a:gd name="T26" fmla="*/ 36 w 37"/>
                  <a:gd name="T27" fmla="*/ 1 h 32"/>
                  <a:gd name="T28" fmla="*/ 34 w 37"/>
                  <a:gd name="T29" fmla="*/ 0 h 32"/>
                  <a:gd name="T30" fmla="*/ 32 w 37"/>
                  <a:gd name="T31" fmla="*/ 0 h 32"/>
                  <a:gd name="T32" fmla="*/ 25 w 37"/>
                  <a:gd name="T33" fmla="*/ 13 h 32"/>
                  <a:gd name="T34" fmla="*/ 22 w 37"/>
                  <a:gd name="T35" fmla="*/ 17 h 32"/>
                  <a:gd name="T36" fmla="*/ 22 w 37"/>
                  <a:gd name="T37" fmla="*/ 17 h 32"/>
                  <a:gd name="T38" fmla="*/ 22 w 37"/>
                  <a:gd name="T39" fmla="*/ 17 h 32"/>
                  <a:gd name="T40" fmla="*/ 18 w 37"/>
                  <a:gd name="T41" fmla="*/ 13 h 32"/>
                  <a:gd name="T42" fmla="*/ 9 w 37"/>
                  <a:gd name="T4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32">
                    <a:moveTo>
                      <a:pt x="9" y="0"/>
                    </a:moveTo>
                    <a:cubicBezTo>
                      <a:pt x="9" y="0"/>
                      <a:pt x="8" y="0"/>
                      <a:pt x="7" y="1"/>
                    </a:cubicBezTo>
                    <a:cubicBezTo>
                      <a:pt x="0" y="3"/>
                      <a:pt x="5" y="11"/>
                      <a:pt x="4" y="16"/>
                    </a:cubicBezTo>
                    <a:cubicBezTo>
                      <a:pt x="3" y="19"/>
                      <a:pt x="4" y="23"/>
                      <a:pt x="4" y="27"/>
                    </a:cubicBezTo>
                    <a:cubicBezTo>
                      <a:pt x="5" y="27"/>
                      <a:pt x="5" y="28"/>
                      <a:pt x="6" y="28"/>
                    </a:cubicBezTo>
                    <a:cubicBezTo>
                      <a:pt x="6" y="27"/>
                      <a:pt x="7" y="25"/>
                      <a:pt x="7" y="24"/>
                    </a:cubicBezTo>
                    <a:cubicBezTo>
                      <a:pt x="8" y="22"/>
                      <a:pt x="7" y="18"/>
                      <a:pt x="8" y="18"/>
                    </a:cubicBezTo>
                    <a:cubicBezTo>
                      <a:pt x="9" y="18"/>
                      <a:pt x="9" y="19"/>
                      <a:pt x="10" y="20"/>
                    </a:cubicBezTo>
                    <a:cubicBezTo>
                      <a:pt x="14" y="24"/>
                      <a:pt x="17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3" y="31"/>
                      <a:pt x="26" y="23"/>
                      <a:pt x="30" y="19"/>
                    </a:cubicBezTo>
                    <a:cubicBezTo>
                      <a:pt x="32" y="18"/>
                      <a:pt x="35" y="18"/>
                      <a:pt x="37" y="17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1"/>
                      <a:pt x="36" y="1"/>
                      <a:pt x="36" y="1"/>
                    </a:cubicBezTo>
                    <a:cubicBezTo>
                      <a:pt x="35" y="1"/>
                      <a:pt x="35" y="0"/>
                      <a:pt x="34" y="0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27" y="0"/>
                      <a:pt x="24" y="2"/>
                      <a:pt x="25" y="13"/>
                    </a:cubicBezTo>
                    <a:cubicBezTo>
                      <a:pt x="26" y="14"/>
                      <a:pt x="23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7"/>
                      <a:pt x="19" y="15"/>
                      <a:pt x="18" y="13"/>
                    </a:cubicBezTo>
                    <a:cubicBezTo>
                      <a:pt x="16" y="4"/>
                      <a:pt x="13" y="0"/>
                      <a:pt x="9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7" name="Freeform 3735">
                <a:extLst>
                  <a:ext uri="{FF2B5EF4-FFF2-40B4-BE49-F238E27FC236}">
                    <a16:creationId xmlns:a16="http://schemas.microsoft.com/office/drawing/2014/main" id="{4A646033-20BB-46F3-9D42-D07202556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2" y="106"/>
                <a:ext cx="15" cy="47"/>
              </a:xfrm>
              <a:custGeom>
                <a:avLst/>
                <a:gdLst>
                  <a:gd name="T0" fmla="*/ 5 w 17"/>
                  <a:gd name="T1" fmla="*/ 0 h 56"/>
                  <a:gd name="T2" fmla="*/ 3 w 17"/>
                  <a:gd name="T3" fmla="*/ 1 h 56"/>
                  <a:gd name="T4" fmla="*/ 3 w 17"/>
                  <a:gd name="T5" fmla="*/ 10 h 56"/>
                  <a:gd name="T6" fmla="*/ 6 w 17"/>
                  <a:gd name="T7" fmla="*/ 24 h 56"/>
                  <a:gd name="T8" fmla="*/ 8 w 17"/>
                  <a:gd name="T9" fmla="*/ 50 h 56"/>
                  <a:gd name="T10" fmla="*/ 10 w 17"/>
                  <a:gd name="T11" fmla="*/ 53 h 56"/>
                  <a:gd name="T12" fmla="*/ 14 w 17"/>
                  <a:gd name="T13" fmla="*/ 56 h 56"/>
                  <a:gd name="T14" fmla="*/ 16 w 17"/>
                  <a:gd name="T15" fmla="*/ 53 h 56"/>
                  <a:gd name="T16" fmla="*/ 16 w 17"/>
                  <a:gd name="T17" fmla="*/ 39 h 56"/>
                  <a:gd name="T18" fmla="*/ 16 w 17"/>
                  <a:gd name="T19" fmla="*/ 39 h 56"/>
                  <a:gd name="T20" fmla="*/ 14 w 17"/>
                  <a:gd name="T21" fmla="*/ 41 h 56"/>
                  <a:gd name="T22" fmla="*/ 11 w 17"/>
                  <a:gd name="T23" fmla="*/ 43 h 56"/>
                  <a:gd name="T24" fmla="*/ 9 w 17"/>
                  <a:gd name="T25" fmla="*/ 39 h 56"/>
                  <a:gd name="T26" fmla="*/ 10 w 17"/>
                  <a:gd name="T27" fmla="*/ 31 h 56"/>
                  <a:gd name="T28" fmla="*/ 12 w 17"/>
                  <a:gd name="T29" fmla="*/ 29 h 56"/>
                  <a:gd name="T30" fmla="*/ 14 w 17"/>
                  <a:gd name="T31" fmla="*/ 31 h 56"/>
                  <a:gd name="T32" fmla="*/ 16 w 17"/>
                  <a:gd name="T33" fmla="*/ 33 h 56"/>
                  <a:gd name="T34" fmla="*/ 16 w 17"/>
                  <a:gd name="T35" fmla="*/ 33 h 56"/>
                  <a:gd name="T36" fmla="*/ 15 w 17"/>
                  <a:gd name="T37" fmla="*/ 12 h 56"/>
                  <a:gd name="T38" fmla="*/ 7 w 17"/>
                  <a:gd name="T39" fmla="*/ 0 h 56"/>
                  <a:gd name="T40" fmla="*/ 5 w 17"/>
                  <a:gd name="T4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56">
                    <a:moveTo>
                      <a:pt x="5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3" y="4"/>
                      <a:pt x="3" y="10"/>
                      <a:pt x="3" y="10"/>
                    </a:cubicBezTo>
                    <a:cubicBezTo>
                      <a:pt x="9" y="12"/>
                      <a:pt x="9" y="16"/>
                      <a:pt x="6" y="24"/>
                    </a:cubicBezTo>
                    <a:cubicBezTo>
                      <a:pt x="0" y="38"/>
                      <a:pt x="0" y="39"/>
                      <a:pt x="8" y="50"/>
                    </a:cubicBezTo>
                    <a:cubicBezTo>
                      <a:pt x="9" y="51"/>
                      <a:pt x="10" y="51"/>
                      <a:pt x="10" y="53"/>
                    </a:cubicBezTo>
                    <a:cubicBezTo>
                      <a:pt x="11" y="55"/>
                      <a:pt x="13" y="56"/>
                      <a:pt x="14" y="56"/>
                    </a:cubicBezTo>
                    <a:cubicBezTo>
                      <a:pt x="15" y="56"/>
                      <a:pt x="16" y="55"/>
                      <a:pt x="16" y="53"/>
                    </a:cubicBezTo>
                    <a:cubicBezTo>
                      <a:pt x="16" y="48"/>
                      <a:pt x="16" y="44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9"/>
                      <a:pt x="14" y="40"/>
                      <a:pt x="14" y="41"/>
                    </a:cubicBezTo>
                    <a:cubicBezTo>
                      <a:pt x="13" y="42"/>
                      <a:pt x="12" y="43"/>
                      <a:pt x="11" y="43"/>
                    </a:cubicBezTo>
                    <a:cubicBezTo>
                      <a:pt x="11" y="43"/>
                      <a:pt x="10" y="42"/>
                      <a:pt x="9" y="39"/>
                    </a:cubicBezTo>
                    <a:cubicBezTo>
                      <a:pt x="9" y="37"/>
                      <a:pt x="10" y="34"/>
                      <a:pt x="10" y="31"/>
                    </a:cubicBezTo>
                    <a:cubicBezTo>
                      <a:pt x="11" y="29"/>
                      <a:pt x="11" y="29"/>
                      <a:pt x="12" y="29"/>
                    </a:cubicBezTo>
                    <a:cubicBezTo>
                      <a:pt x="12" y="29"/>
                      <a:pt x="13" y="30"/>
                      <a:pt x="14" y="31"/>
                    </a:cubicBezTo>
                    <a:cubicBezTo>
                      <a:pt x="14" y="33"/>
                      <a:pt x="15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26"/>
                      <a:pt x="17" y="18"/>
                      <a:pt x="15" y="12"/>
                    </a:cubicBezTo>
                    <a:cubicBezTo>
                      <a:pt x="13" y="7"/>
                      <a:pt x="10" y="4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8" name="Freeform 3736">
                <a:extLst>
                  <a:ext uri="{FF2B5EF4-FFF2-40B4-BE49-F238E27FC236}">
                    <a16:creationId xmlns:a16="http://schemas.microsoft.com/office/drawing/2014/main" id="{162FA7F8-9ADA-42FF-9A29-F76B70F29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956"/>
                <a:ext cx="9" cy="45"/>
              </a:xfrm>
              <a:custGeom>
                <a:avLst/>
                <a:gdLst>
                  <a:gd name="T0" fmla="*/ 5 w 11"/>
                  <a:gd name="T1" fmla="*/ 0 h 52"/>
                  <a:gd name="T2" fmla="*/ 4 w 11"/>
                  <a:gd name="T3" fmla="*/ 1 h 52"/>
                  <a:gd name="T4" fmla="*/ 2 w 11"/>
                  <a:gd name="T5" fmla="*/ 12 h 52"/>
                  <a:gd name="T6" fmla="*/ 1 w 11"/>
                  <a:gd name="T7" fmla="*/ 35 h 52"/>
                  <a:gd name="T8" fmla="*/ 2 w 11"/>
                  <a:gd name="T9" fmla="*/ 49 h 52"/>
                  <a:gd name="T10" fmla="*/ 10 w 11"/>
                  <a:gd name="T11" fmla="*/ 52 h 52"/>
                  <a:gd name="T12" fmla="*/ 10 w 11"/>
                  <a:gd name="T13" fmla="*/ 52 h 52"/>
                  <a:gd name="T14" fmla="*/ 11 w 11"/>
                  <a:gd name="T15" fmla="*/ 50 h 52"/>
                  <a:gd name="T16" fmla="*/ 9 w 11"/>
                  <a:gd name="T17" fmla="*/ 47 h 52"/>
                  <a:gd name="T18" fmla="*/ 7 w 11"/>
                  <a:gd name="T19" fmla="*/ 40 h 52"/>
                  <a:gd name="T20" fmla="*/ 7 w 11"/>
                  <a:gd name="T21" fmla="*/ 35 h 52"/>
                  <a:gd name="T22" fmla="*/ 10 w 11"/>
                  <a:gd name="T23" fmla="*/ 41 h 52"/>
                  <a:gd name="T24" fmla="*/ 11 w 11"/>
                  <a:gd name="T25" fmla="*/ 29 h 52"/>
                  <a:gd name="T26" fmla="*/ 10 w 11"/>
                  <a:gd name="T27" fmla="*/ 13 h 52"/>
                  <a:gd name="T28" fmla="*/ 8 w 11"/>
                  <a:gd name="T29" fmla="*/ 18 h 52"/>
                  <a:gd name="T30" fmla="*/ 7 w 11"/>
                  <a:gd name="T31" fmla="*/ 8 h 52"/>
                  <a:gd name="T32" fmla="*/ 5 w 11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52">
                    <a:moveTo>
                      <a:pt x="5" y="0"/>
                    </a:moveTo>
                    <a:cubicBezTo>
                      <a:pt x="5" y="0"/>
                      <a:pt x="4" y="0"/>
                      <a:pt x="4" y="1"/>
                    </a:cubicBezTo>
                    <a:cubicBezTo>
                      <a:pt x="3" y="2"/>
                      <a:pt x="0" y="2"/>
                      <a:pt x="2" y="12"/>
                    </a:cubicBezTo>
                    <a:cubicBezTo>
                      <a:pt x="4" y="20"/>
                      <a:pt x="4" y="29"/>
                      <a:pt x="1" y="35"/>
                    </a:cubicBezTo>
                    <a:cubicBezTo>
                      <a:pt x="1" y="36"/>
                      <a:pt x="1" y="48"/>
                      <a:pt x="2" y="49"/>
                    </a:cubicBezTo>
                    <a:cubicBezTo>
                      <a:pt x="4" y="52"/>
                      <a:pt x="7" y="51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2"/>
                      <a:pt x="10" y="51"/>
                      <a:pt x="11" y="50"/>
                    </a:cubicBezTo>
                    <a:cubicBezTo>
                      <a:pt x="10" y="49"/>
                      <a:pt x="10" y="48"/>
                      <a:pt x="9" y="47"/>
                    </a:cubicBezTo>
                    <a:cubicBezTo>
                      <a:pt x="8" y="45"/>
                      <a:pt x="7" y="42"/>
                      <a:pt x="7" y="40"/>
                    </a:cubicBezTo>
                    <a:cubicBezTo>
                      <a:pt x="7" y="37"/>
                      <a:pt x="7" y="35"/>
                      <a:pt x="7" y="35"/>
                    </a:cubicBezTo>
                    <a:cubicBezTo>
                      <a:pt x="8" y="35"/>
                      <a:pt x="9" y="40"/>
                      <a:pt x="10" y="41"/>
                    </a:cubicBezTo>
                    <a:cubicBezTo>
                      <a:pt x="10" y="37"/>
                      <a:pt x="11" y="33"/>
                      <a:pt x="11" y="29"/>
                    </a:cubicBezTo>
                    <a:cubicBezTo>
                      <a:pt x="11" y="24"/>
                      <a:pt x="10" y="19"/>
                      <a:pt x="10" y="13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6" y="18"/>
                      <a:pt x="7" y="12"/>
                      <a:pt x="7" y="8"/>
                    </a:cubicBezTo>
                    <a:cubicBezTo>
                      <a:pt x="7" y="3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9" name="Freeform 3737">
                <a:extLst>
                  <a:ext uri="{FF2B5EF4-FFF2-40B4-BE49-F238E27FC236}">
                    <a16:creationId xmlns:a16="http://schemas.microsoft.com/office/drawing/2014/main" id="{475E4FB2-97F2-4BB6-B1F5-7F6424FA36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11" y="3316"/>
                <a:ext cx="15" cy="42"/>
              </a:xfrm>
              <a:custGeom>
                <a:avLst/>
                <a:gdLst>
                  <a:gd name="T0" fmla="*/ 16 w 17"/>
                  <a:gd name="T1" fmla="*/ 15 h 49"/>
                  <a:gd name="T2" fmla="*/ 16 w 17"/>
                  <a:gd name="T3" fmla="*/ 15 h 49"/>
                  <a:gd name="T4" fmla="*/ 16 w 17"/>
                  <a:gd name="T5" fmla="*/ 16 h 49"/>
                  <a:gd name="T6" fmla="*/ 16 w 17"/>
                  <a:gd name="T7" fmla="*/ 15 h 49"/>
                  <a:gd name="T8" fmla="*/ 7 w 17"/>
                  <a:gd name="T9" fmla="*/ 0 h 49"/>
                  <a:gd name="T10" fmla="*/ 7 w 17"/>
                  <a:gd name="T11" fmla="*/ 0 h 49"/>
                  <a:gd name="T12" fmla="*/ 0 w 17"/>
                  <a:gd name="T13" fmla="*/ 5 h 49"/>
                  <a:gd name="T14" fmla="*/ 1 w 17"/>
                  <a:gd name="T15" fmla="*/ 11 h 49"/>
                  <a:gd name="T16" fmla="*/ 2 w 17"/>
                  <a:gd name="T17" fmla="*/ 34 h 49"/>
                  <a:gd name="T18" fmla="*/ 2 w 17"/>
                  <a:gd name="T19" fmla="*/ 37 h 49"/>
                  <a:gd name="T20" fmla="*/ 4 w 17"/>
                  <a:gd name="T21" fmla="*/ 48 h 49"/>
                  <a:gd name="T22" fmla="*/ 5 w 17"/>
                  <a:gd name="T23" fmla="*/ 49 h 49"/>
                  <a:gd name="T24" fmla="*/ 7 w 17"/>
                  <a:gd name="T25" fmla="*/ 40 h 49"/>
                  <a:gd name="T26" fmla="*/ 10 w 17"/>
                  <a:gd name="T27" fmla="*/ 32 h 49"/>
                  <a:gd name="T28" fmla="*/ 11 w 17"/>
                  <a:gd name="T29" fmla="*/ 32 h 49"/>
                  <a:gd name="T30" fmla="*/ 12 w 17"/>
                  <a:gd name="T31" fmla="*/ 32 h 49"/>
                  <a:gd name="T32" fmla="*/ 16 w 17"/>
                  <a:gd name="T33" fmla="*/ 15 h 49"/>
                  <a:gd name="T34" fmla="*/ 15 w 17"/>
                  <a:gd name="T35" fmla="*/ 9 h 49"/>
                  <a:gd name="T36" fmla="*/ 12 w 17"/>
                  <a:gd name="T37" fmla="*/ 14 h 49"/>
                  <a:gd name="T38" fmla="*/ 10 w 17"/>
                  <a:gd name="T39" fmla="*/ 9 h 49"/>
                  <a:gd name="T40" fmla="*/ 9 w 17"/>
                  <a:gd name="T41" fmla="*/ 3 h 49"/>
                  <a:gd name="T42" fmla="*/ 9 w 17"/>
                  <a:gd name="T43" fmla="*/ 3 h 49"/>
                  <a:gd name="T44" fmla="*/ 9 w 17"/>
                  <a:gd name="T45" fmla="*/ 3 h 49"/>
                  <a:gd name="T46" fmla="*/ 8 w 17"/>
                  <a:gd name="T47" fmla="*/ 1 h 49"/>
                  <a:gd name="T48" fmla="*/ 7 w 17"/>
                  <a:gd name="T4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49">
                    <a:moveTo>
                      <a:pt x="16" y="15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6"/>
                      <a:pt x="16" y="16"/>
                    </a:cubicBezTo>
                    <a:cubicBezTo>
                      <a:pt x="16" y="16"/>
                      <a:pt x="16" y="15"/>
                      <a:pt x="16" y="15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1"/>
                      <a:pt x="2" y="3"/>
                      <a:pt x="0" y="5"/>
                    </a:cubicBezTo>
                    <a:cubicBezTo>
                      <a:pt x="0" y="7"/>
                      <a:pt x="1" y="9"/>
                      <a:pt x="1" y="11"/>
                    </a:cubicBezTo>
                    <a:cubicBezTo>
                      <a:pt x="5" y="18"/>
                      <a:pt x="10" y="25"/>
                      <a:pt x="2" y="34"/>
                    </a:cubicBezTo>
                    <a:cubicBezTo>
                      <a:pt x="2" y="35"/>
                      <a:pt x="2" y="36"/>
                      <a:pt x="2" y="37"/>
                    </a:cubicBezTo>
                    <a:cubicBezTo>
                      <a:pt x="2" y="41"/>
                      <a:pt x="2" y="47"/>
                      <a:pt x="4" y="48"/>
                    </a:cubicBezTo>
                    <a:cubicBezTo>
                      <a:pt x="4" y="48"/>
                      <a:pt x="5" y="49"/>
                      <a:pt x="5" y="49"/>
                    </a:cubicBezTo>
                    <a:cubicBezTo>
                      <a:pt x="7" y="49"/>
                      <a:pt x="8" y="45"/>
                      <a:pt x="7" y="40"/>
                    </a:cubicBezTo>
                    <a:cubicBezTo>
                      <a:pt x="7" y="36"/>
                      <a:pt x="8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6" y="32"/>
                      <a:pt x="17" y="27"/>
                      <a:pt x="16" y="15"/>
                    </a:cubicBezTo>
                    <a:cubicBezTo>
                      <a:pt x="16" y="14"/>
                      <a:pt x="15" y="12"/>
                      <a:pt x="15" y="9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4"/>
                      <a:pt x="11" y="12"/>
                      <a:pt x="10" y="9"/>
                    </a:cubicBezTo>
                    <a:cubicBezTo>
                      <a:pt x="10" y="6"/>
                      <a:pt x="10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2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0" name="Freeform 3738">
                <a:extLst>
                  <a:ext uri="{FF2B5EF4-FFF2-40B4-BE49-F238E27FC236}">
                    <a16:creationId xmlns:a16="http://schemas.microsoft.com/office/drawing/2014/main" id="{D6300FBF-C84A-4181-8276-8DF41657C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" y="3943"/>
                <a:ext cx="21" cy="39"/>
              </a:xfrm>
              <a:custGeom>
                <a:avLst/>
                <a:gdLst>
                  <a:gd name="T0" fmla="*/ 17 w 24"/>
                  <a:gd name="T1" fmla="*/ 0 h 45"/>
                  <a:gd name="T2" fmla="*/ 12 w 24"/>
                  <a:gd name="T3" fmla="*/ 0 h 45"/>
                  <a:gd name="T4" fmla="*/ 7 w 24"/>
                  <a:gd name="T5" fmla="*/ 17 h 45"/>
                  <a:gd name="T6" fmla="*/ 5 w 24"/>
                  <a:gd name="T7" fmla="*/ 17 h 45"/>
                  <a:gd name="T8" fmla="*/ 4 w 24"/>
                  <a:gd name="T9" fmla="*/ 17 h 45"/>
                  <a:gd name="T10" fmla="*/ 1 w 24"/>
                  <a:gd name="T11" fmla="*/ 25 h 45"/>
                  <a:gd name="T12" fmla="*/ 1 w 24"/>
                  <a:gd name="T13" fmla="*/ 39 h 45"/>
                  <a:gd name="T14" fmla="*/ 9 w 24"/>
                  <a:gd name="T15" fmla="*/ 34 h 45"/>
                  <a:gd name="T16" fmla="*/ 14 w 24"/>
                  <a:gd name="T17" fmla="*/ 43 h 45"/>
                  <a:gd name="T18" fmla="*/ 15 w 24"/>
                  <a:gd name="T19" fmla="*/ 45 h 45"/>
                  <a:gd name="T20" fmla="*/ 22 w 24"/>
                  <a:gd name="T21" fmla="*/ 39 h 45"/>
                  <a:gd name="T22" fmla="*/ 19 w 24"/>
                  <a:gd name="T23" fmla="*/ 34 h 45"/>
                  <a:gd name="T24" fmla="*/ 18 w 24"/>
                  <a:gd name="T25" fmla="*/ 17 h 45"/>
                  <a:gd name="T26" fmla="*/ 22 w 24"/>
                  <a:gd name="T27" fmla="*/ 9 h 45"/>
                  <a:gd name="T28" fmla="*/ 19 w 24"/>
                  <a:gd name="T29" fmla="*/ 0 h 45"/>
                  <a:gd name="T30" fmla="*/ 17 w 24"/>
                  <a:gd name="T3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45">
                    <a:moveTo>
                      <a:pt x="17" y="0"/>
                    </a:moveTo>
                    <a:cubicBezTo>
                      <a:pt x="15" y="0"/>
                      <a:pt x="13" y="0"/>
                      <a:pt x="12" y="0"/>
                    </a:cubicBezTo>
                    <a:cubicBezTo>
                      <a:pt x="11" y="6"/>
                      <a:pt x="16" y="17"/>
                      <a:pt x="7" y="17"/>
                    </a:cubicBezTo>
                    <a:cubicBezTo>
                      <a:pt x="7" y="17"/>
                      <a:pt x="6" y="17"/>
                      <a:pt x="5" y="17"/>
                    </a:cubicBezTo>
                    <a:cubicBezTo>
                      <a:pt x="5" y="17"/>
                      <a:pt x="5" y="17"/>
                      <a:pt x="4" y="17"/>
                    </a:cubicBezTo>
                    <a:cubicBezTo>
                      <a:pt x="1" y="17"/>
                      <a:pt x="0" y="21"/>
                      <a:pt x="1" y="25"/>
                    </a:cubicBezTo>
                    <a:cubicBezTo>
                      <a:pt x="1" y="30"/>
                      <a:pt x="1" y="35"/>
                      <a:pt x="1" y="39"/>
                    </a:cubicBezTo>
                    <a:cubicBezTo>
                      <a:pt x="4" y="38"/>
                      <a:pt x="7" y="34"/>
                      <a:pt x="9" y="34"/>
                    </a:cubicBezTo>
                    <a:cubicBezTo>
                      <a:pt x="11" y="34"/>
                      <a:pt x="13" y="36"/>
                      <a:pt x="14" y="43"/>
                    </a:cubicBezTo>
                    <a:cubicBezTo>
                      <a:pt x="14" y="44"/>
                      <a:pt x="15" y="45"/>
                      <a:pt x="15" y="45"/>
                    </a:cubicBezTo>
                    <a:cubicBezTo>
                      <a:pt x="18" y="45"/>
                      <a:pt x="21" y="42"/>
                      <a:pt x="22" y="39"/>
                    </a:cubicBezTo>
                    <a:cubicBezTo>
                      <a:pt x="24" y="32"/>
                      <a:pt x="21" y="35"/>
                      <a:pt x="19" y="34"/>
                    </a:cubicBezTo>
                    <a:cubicBezTo>
                      <a:pt x="12" y="27"/>
                      <a:pt x="12" y="27"/>
                      <a:pt x="18" y="17"/>
                    </a:cubicBezTo>
                    <a:cubicBezTo>
                      <a:pt x="19" y="14"/>
                      <a:pt x="21" y="12"/>
                      <a:pt x="22" y="9"/>
                    </a:cubicBezTo>
                    <a:cubicBezTo>
                      <a:pt x="24" y="5"/>
                      <a:pt x="24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1" name="Freeform 3739">
                <a:extLst>
                  <a:ext uri="{FF2B5EF4-FFF2-40B4-BE49-F238E27FC236}">
                    <a16:creationId xmlns:a16="http://schemas.microsoft.com/office/drawing/2014/main" id="{7221ADBB-C388-4883-B775-014751448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3" y="2716"/>
                <a:ext cx="17" cy="43"/>
              </a:xfrm>
              <a:custGeom>
                <a:avLst/>
                <a:gdLst>
                  <a:gd name="T0" fmla="*/ 17 w 20"/>
                  <a:gd name="T1" fmla="*/ 0 h 51"/>
                  <a:gd name="T2" fmla="*/ 12 w 20"/>
                  <a:gd name="T3" fmla="*/ 4 h 51"/>
                  <a:gd name="T4" fmla="*/ 7 w 20"/>
                  <a:gd name="T5" fmla="*/ 17 h 51"/>
                  <a:gd name="T6" fmla="*/ 7 w 20"/>
                  <a:gd name="T7" fmla="*/ 33 h 51"/>
                  <a:gd name="T8" fmla="*/ 12 w 20"/>
                  <a:gd name="T9" fmla="*/ 46 h 51"/>
                  <a:gd name="T10" fmla="*/ 16 w 20"/>
                  <a:gd name="T11" fmla="*/ 51 h 51"/>
                  <a:gd name="T12" fmla="*/ 18 w 20"/>
                  <a:gd name="T13" fmla="*/ 48 h 51"/>
                  <a:gd name="T14" fmla="*/ 16 w 20"/>
                  <a:gd name="T15" fmla="*/ 33 h 51"/>
                  <a:gd name="T16" fmla="*/ 10 w 20"/>
                  <a:gd name="T17" fmla="*/ 25 h 51"/>
                  <a:gd name="T18" fmla="*/ 17 w 20"/>
                  <a:gd name="T19" fmla="*/ 17 h 51"/>
                  <a:gd name="T20" fmla="*/ 18 w 20"/>
                  <a:gd name="T21" fmla="*/ 12 h 51"/>
                  <a:gd name="T22" fmla="*/ 17 w 20"/>
                  <a:gd name="T2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51">
                    <a:moveTo>
                      <a:pt x="17" y="0"/>
                    </a:moveTo>
                    <a:cubicBezTo>
                      <a:pt x="16" y="1"/>
                      <a:pt x="14" y="3"/>
                      <a:pt x="12" y="4"/>
                    </a:cubicBezTo>
                    <a:cubicBezTo>
                      <a:pt x="9" y="5"/>
                      <a:pt x="11" y="14"/>
                      <a:pt x="7" y="17"/>
                    </a:cubicBezTo>
                    <a:cubicBezTo>
                      <a:pt x="0" y="22"/>
                      <a:pt x="0" y="27"/>
                      <a:pt x="7" y="33"/>
                    </a:cubicBezTo>
                    <a:cubicBezTo>
                      <a:pt x="11" y="36"/>
                      <a:pt x="8" y="45"/>
                      <a:pt x="12" y="46"/>
                    </a:cubicBezTo>
                    <a:cubicBezTo>
                      <a:pt x="14" y="47"/>
                      <a:pt x="15" y="50"/>
                      <a:pt x="16" y="51"/>
                    </a:cubicBezTo>
                    <a:cubicBezTo>
                      <a:pt x="17" y="49"/>
                      <a:pt x="18" y="48"/>
                      <a:pt x="18" y="48"/>
                    </a:cubicBezTo>
                    <a:cubicBezTo>
                      <a:pt x="18" y="43"/>
                      <a:pt x="20" y="37"/>
                      <a:pt x="16" y="33"/>
                    </a:cubicBezTo>
                    <a:cubicBezTo>
                      <a:pt x="14" y="31"/>
                      <a:pt x="12" y="28"/>
                      <a:pt x="10" y="25"/>
                    </a:cubicBezTo>
                    <a:cubicBezTo>
                      <a:pt x="12" y="22"/>
                      <a:pt x="15" y="19"/>
                      <a:pt x="17" y="17"/>
                    </a:cubicBezTo>
                    <a:cubicBezTo>
                      <a:pt x="18" y="16"/>
                      <a:pt x="18" y="14"/>
                      <a:pt x="18" y="12"/>
                    </a:cubicBezTo>
                    <a:cubicBezTo>
                      <a:pt x="18" y="8"/>
                      <a:pt x="18" y="4"/>
                      <a:pt x="1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2" name="Freeform 3740">
                <a:extLst>
                  <a:ext uri="{FF2B5EF4-FFF2-40B4-BE49-F238E27FC236}">
                    <a16:creationId xmlns:a16="http://schemas.microsoft.com/office/drawing/2014/main" id="{EF0CBDE2-68C1-4EE4-B1F3-891972811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1" y="3958"/>
                <a:ext cx="24" cy="27"/>
              </a:xfrm>
              <a:custGeom>
                <a:avLst/>
                <a:gdLst>
                  <a:gd name="T0" fmla="*/ 13 w 28"/>
                  <a:gd name="T1" fmla="*/ 0 h 32"/>
                  <a:gd name="T2" fmla="*/ 10 w 28"/>
                  <a:gd name="T3" fmla="*/ 0 h 32"/>
                  <a:gd name="T4" fmla="*/ 10 w 28"/>
                  <a:gd name="T5" fmla="*/ 3 h 32"/>
                  <a:gd name="T6" fmla="*/ 7 w 28"/>
                  <a:gd name="T7" fmla="*/ 17 h 32"/>
                  <a:gd name="T8" fmla="*/ 0 w 28"/>
                  <a:gd name="T9" fmla="*/ 11 h 32"/>
                  <a:gd name="T10" fmla="*/ 0 w 28"/>
                  <a:gd name="T11" fmla="*/ 11 h 32"/>
                  <a:gd name="T12" fmla="*/ 5 w 28"/>
                  <a:gd name="T13" fmla="*/ 28 h 32"/>
                  <a:gd name="T14" fmla="*/ 12 w 28"/>
                  <a:gd name="T15" fmla="*/ 21 h 32"/>
                  <a:gd name="T16" fmla="*/ 13 w 28"/>
                  <a:gd name="T17" fmla="*/ 19 h 32"/>
                  <a:gd name="T18" fmla="*/ 17 w 28"/>
                  <a:gd name="T19" fmla="*/ 16 h 32"/>
                  <a:gd name="T20" fmla="*/ 19 w 28"/>
                  <a:gd name="T21" fmla="*/ 21 h 32"/>
                  <a:gd name="T22" fmla="*/ 21 w 28"/>
                  <a:gd name="T23" fmla="*/ 28 h 32"/>
                  <a:gd name="T24" fmla="*/ 24 w 28"/>
                  <a:gd name="T25" fmla="*/ 32 h 32"/>
                  <a:gd name="T26" fmla="*/ 26 w 28"/>
                  <a:gd name="T27" fmla="*/ 29 h 32"/>
                  <a:gd name="T28" fmla="*/ 26 w 28"/>
                  <a:gd name="T29" fmla="*/ 21 h 32"/>
                  <a:gd name="T30" fmla="*/ 20 w 28"/>
                  <a:gd name="T31" fmla="*/ 10 h 32"/>
                  <a:gd name="T32" fmla="*/ 15 w 28"/>
                  <a:gd name="T33" fmla="*/ 0 h 32"/>
                  <a:gd name="T34" fmla="*/ 13 w 28"/>
                  <a:gd name="T3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32">
                    <a:moveTo>
                      <a:pt x="13" y="0"/>
                    </a:moveTo>
                    <a:cubicBezTo>
                      <a:pt x="12" y="0"/>
                      <a:pt x="11" y="0"/>
                      <a:pt x="10" y="0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10" y="13"/>
                      <a:pt x="9" y="17"/>
                      <a:pt x="7" y="17"/>
                    </a:cubicBezTo>
                    <a:cubicBezTo>
                      <a:pt x="6" y="17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23"/>
                      <a:pt x="3" y="28"/>
                      <a:pt x="5" y="28"/>
                    </a:cubicBezTo>
                    <a:cubicBezTo>
                      <a:pt x="7" y="28"/>
                      <a:pt x="9" y="25"/>
                      <a:pt x="12" y="21"/>
                    </a:cubicBezTo>
                    <a:cubicBezTo>
                      <a:pt x="13" y="20"/>
                      <a:pt x="13" y="19"/>
                      <a:pt x="13" y="19"/>
                    </a:cubicBezTo>
                    <a:cubicBezTo>
                      <a:pt x="15" y="17"/>
                      <a:pt x="16" y="16"/>
                      <a:pt x="17" y="16"/>
                    </a:cubicBezTo>
                    <a:cubicBezTo>
                      <a:pt x="18" y="16"/>
                      <a:pt x="19" y="18"/>
                      <a:pt x="19" y="21"/>
                    </a:cubicBezTo>
                    <a:cubicBezTo>
                      <a:pt x="20" y="23"/>
                      <a:pt x="20" y="26"/>
                      <a:pt x="21" y="28"/>
                    </a:cubicBezTo>
                    <a:cubicBezTo>
                      <a:pt x="22" y="30"/>
                      <a:pt x="23" y="32"/>
                      <a:pt x="24" y="32"/>
                    </a:cubicBezTo>
                    <a:cubicBezTo>
                      <a:pt x="24" y="32"/>
                      <a:pt x="25" y="32"/>
                      <a:pt x="26" y="29"/>
                    </a:cubicBezTo>
                    <a:cubicBezTo>
                      <a:pt x="27" y="26"/>
                      <a:pt x="28" y="25"/>
                      <a:pt x="26" y="21"/>
                    </a:cubicBezTo>
                    <a:cubicBezTo>
                      <a:pt x="24" y="18"/>
                      <a:pt x="22" y="14"/>
                      <a:pt x="20" y="1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3" name="Freeform 3741">
                <a:extLst>
                  <a:ext uri="{FF2B5EF4-FFF2-40B4-BE49-F238E27FC236}">
                    <a16:creationId xmlns:a16="http://schemas.microsoft.com/office/drawing/2014/main" id="{55883998-EC9F-4BC8-862D-B8C4D5E42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" y="1286"/>
                <a:ext cx="19" cy="29"/>
              </a:xfrm>
              <a:custGeom>
                <a:avLst/>
                <a:gdLst>
                  <a:gd name="T0" fmla="*/ 4 w 22"/>
                  <a:gd name="T1" fmla="*/ 0 h 33"/>
                  <a:gd name="T2" fmla="*/ 0 w 22"/>
                  <a:gd name="T3" fmla="*/ 8 h 33"/>
                  <a:gd name="T4" fmla="*/ 3 w 22"/>
                  <a:gd name="T5" fmla="*/ 15 h 33"/>
                  <a:gd name="T6" fmla="*/ 5 w 22"/>
                  <a:gd name="T7" fmla="*/ 22 h 33"/>
                  <a:gd name="T8" fmla="*/ 9 w 22"/>
                  <a:gd name="T9" fmla="*/ 33 h 33"/>
                  <a:gd name="T10" fmla="*/ 10 w 22"/>
                  <a:gd name="T11" fmla="*/ 32 h 33"/>
                  <a:gd name="T12" fmla="*/ 11 w 22"/>
                  <a:gd name="T13" fmla="*/ 32 h 33"/>
                  <a:gd name="T14" fmla="*/ 13 w 22"/>
                  <a:gd name="T15" fmla="*/ 32 h 33"/>
                  <a:gd name="T16" fmla="*/ 14 w 22"/>
                  <a:gd name="T17" fmla="*/ 33 h 33"/>
                  <a:gd name="T18" fmla="*/ 14 w 22"/>
                  <a:gd name="T19" fmla="*/ 24 h 33"/>
                  <a:gd name="T20" fmla="*/ 21 w 22"/>
                  <a:gd name="T21" fmla="*/ 10 h 33"/>
                  <a:gd name="T22" fmla="*/ 22 w 22"/>
                  <a:gd name="T23" fmla="*/ 6 h 33"/>
                  <a:gd name="T24" fmla="*/ 19 w 22"/>
                  <a:gd name="T25" fmla="*/ 5 h 33"/>
                  <a:gd name="T26" fmla="*/ 19 w 22"/>
                  <a:gd name="T27" fmla="*/ 5 h 33"/>
                  <a:gd name="T28" fmla="*/ 14 w 22"/>
                  <a:gd name="T29" fmla="*/ 7 h 33"/>
                  <a:gd name="T30" fmla="*/ 12 w 22"/>
                  <a:gd name="T31" fmla="*/ 16 h 33"/>
                  <a:gd name="T32" fmla="*/ 11 w 22"/>
                  <a:gd name="T33" fmla="*/ 15 h 33"/>
                  <a:gd name="T34" fmla="*/ 6 w 22"/>
                  <a:gd name="T35" fmla="*/ 7 h 33"/>
                  <a:gd name="T36" fmla="*/ 4 w 22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33">
                    <a:moveTo>
                      <a:pt x="4" y="0"/>
                    </a:moveTo>
                    <a:cubicBezTo>
                      <a:pt x="2" y="3"/>
                      <a:pt x="1" y="5"/>
                      <a:pt x="0" y="8"/>
                    </a:cubicBezTo>
                    <a:cubicBezTo>
                      <a:pt x="0" y="10"/>
                      <a:pt x="2" y="13"/>
                      <a:pt x="3" y="15"/>
                    </a:cubicBezTo>
                    <a:cubicBezTo>
                      <a:pt x="3" y="18"/>
                      <a:pt x="5" y="20"/>
                      <a:pt x="5" y="22"/>
                    </a:cubicBezTo>
                    <a:cubicBezTo>
                      <a:pt x="5" y="30"/>
                      <a:pt x="6" y="33"/>
                      <a:pt x="9" y="33"/>
                    </a:cubicBezTo>
                    <a:cubicBezTo>
                      <a:pt x="9" y="33"/>
                      <a:pt x="10" y="33"/>
                      <a:pt x="10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2"/>
                      <a:pt x="12" y="32"/>
                      <a:pt x="13" y="32"/>
                    </a:cubicBezTo>
                    <a:cubicBezTo>
                      <a:pt x="13" y="32"/>
                      <a:pt x="14" y="33"/>
                      <a:pt x="14" y="33"/>
                    </a:cubicBezTo>
                    <a:cubicBezTo>
                      <a:pt x="16" y="33"/>
                      <a:pt x="18" y="31"/>
                      <a:pt x="14" y="24"/>
                    </a:cubicBezTo>
                    <a:cubicBezTo>
                      <a:pt x="16" y="19"/>
                      <a:pt x="19" y="15"/>
                      <a:pt x="21" y="10"/>
                    </a:cubicBezTo>
                    <a:cubicBezTo>
                      <a:pt x="21" y="9"/>
                      <a:pt x="21" y="7"/>
                      <a:pt x="22" y="6"/>
                    </a:cubicBezTo>
                    <a:cubicBezTo>
                      <a:pt x="21" y="6"/>
                      <a:pt x="20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5" y="5"/>
                      <a:pt x="14" y="7"/>
                    </a:cubicBezTo>
                    <a:cubicBezTo>
                      <a:pt x="13" y="10"/>
                      <a:pt x="14" y="16"/>
                      <a:pt x="12" y="16"/>
                    </a:cubicBezTo>
                    <a:cubicBezTo>
                      <a:pt x="11" y="16"/>
                      <a:pt x="11" y="15"/>
                      <a:pt x="11" y="15"/>
                    </a:cubicBezTo>
                    <a:cubicBezTo>
                      <a:pt x="9" y="14"/>
                      <a:pt x="7" y="10"/>
                      <a:pt x="6" y="7"/>
                    </a:cubicBezTo>
                    <a:cubicBezTo>
                      <a:pt x="5" y="5"/>
                      <a:pt x="4" y="2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4" name="Freeform 3742">
                <a:extLst>
                  <a:ext uri="{FF2B5EF4-FFF2-40B4-BE49-F238E27FC236}">
                    <a16:creationId xmlns:a16="http://schemas.microsoft.com/office/drawing/2014/main" id="{8AC6244F-EC3A-40B1-BA1E-C2BE83692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3254"/>
                <a:ext cx="7" cy="41"/>
              </a:xfrm>
              <a:custGeom>
                <a:avLst/>
                <a:gdLst>
                  <a:gd name="T0" fmla="*/ 1 w 9"/>
                  <a:gd name="T1" fmla="*/ 0 h 48"/>
                  <a:gd name="T2" fmla="*/ 1 w 9"/>
                  <a:gd name="T3" fmla="*/ 15 h 48"/>
                  <a:gd name="T4" fmla="*/ 4 w 9"/>
                  <a:gd name="T5" fmla="*/ 24 h 48"/>
                  <a:gd name="T6" fmla="*/ 2 w 9"/>
                  <a:gd name="T7" fmla="*/ 33 h 48"/>
                  <a:gd name="T8" fmla="*/ 1 w 9"/>
                  <a:gd name="T9" fmla="*/ 33 h 48"/>
                  <a:gd name="T10" fmla="*/ 1 w 9"/>
                  <a:gd name="T11" fmla="*/ 33 h 48"/>
                  <a:gd name="T12" fmla="*/ 0 w 9"/>
                  <a:gd name="T13" fmla="*/ 48 h 48"/>
                  <a:gd name="T14" fmla="*/ 2 w 9"/>
                  <a:gd name="T15" fmla="*/ 46 h 48"/>
                  <a:gd name="T16" fmla="*/ 6 w 9"/>
                  <a:gd name="T17" fmla="*/ 35 h 48"/>
                  <a:gd name="T18" fmla="*/ 6 w 9"/>
                  <a:gd name="T19" fmla="*/ 17 h 48"/>
                  <a:gd name="T20" fmla="*/ 5 w 9"/>
                  <a:gd name="T21" fmla="*/ 3 h 48"/>
                  <a:gd name="T22" fmla="*/ 1 w 9"/>
                  <a:gd name="T2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48">
                    <a:moveTo>
                      <a:pt x="1" y="0"/>
                    </a:moveTo>
                    <a:cubicBezTo>
                      <a:pt x="1" y="5"/>
                      <a:pt x="1" y="10"/>
                      <a:pt x="1" y="15"/>
                    </a:cubicBezTo>
                    <a:cubicBezTo>
                      <a:pt x="3" y="15"/>
                      <a:pt x="4" y="17"/>
                      <a:pt x="4" y="24"/>
                    </a:cubicBezTo>
                    <a:cubicBezTo>
                      <a:pt x="4" y="30"/>
                      <a:pt x="3" y="33"/>
                      <a:pt x="2" y="33"/>
                    </a:cubicBezTo>
                    <a:cubicBezTo>
                      <a:pt x="2" y="33"/>
                      <a:pt x="1" y="33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3"/>
                      <a:pt x="1" y="42"/>
                      <a:pt x="0" y="48"/>
                    </a:cubicBezTo>
                    <a:cubicBezTo>
                      <a:pt x="1" y="47"/>
                      <a:pt x="2" y="47"/>
                      <a:pt x="2" y="46"/>
                    </a:cubicBezTo>
                    <a:cubicBezTo>
                      <a:pt x="3" y="43"/>
                      <a:pt x="5" y="39"/>
                      <a:pt x="6" y="35"/>
                    </a:cubicBezTo>
                    <a:cubicBezTo>
                      <a:pt x="9" y="28"/>
                      <a:pt x="9" y="28"/>
                      <a:pt x="6" y="17"/>
                    </a:cubicBezTo>
                    <a:cubicBezTo>
                      <a:pt x="5" y="12"/>
                      <a:pt x="3" y="8"/>
                      <a:pt x="5" y="3"/>
                    </a:cubicBezTo>
                    <a:cubicBezTo>
                      <a:pt x="4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5" name="Freeform 3743">
                <a:extLst>
                  <a:ext uri="{FF2B5EF4-FFF2-40B4-BE49-F238E27FC236}">
                    <a16:creationId xmlns:a16="http://schemas.microsoft.com/office/drawing/2014/main" id="{273B86C1-B21E-46BE-BDEC-4C955FC60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7" y="3286"/>
                <a:ext cx="18" cy="34"/>
              </a:xfrm>
              <a:custGeom>
                <a:avLst/>
                <a:gdLst>
                  <a:gd name="T0" fmla="*/ 12 w 21"/>
                  <a:gd name="T1" fmla="*/ 0 h 40"/>
                  <a:gd name="T2" fmla="*/ 10 w 21"/>
                  <a:gd name="T3" fmla="*/ 6 h 40"/>
                  <a:gd name="T4" fmla="*/ 7 w 21"/>
                  <a:gd name="T5" fmla="*/ 18 h 40"/>
                  <a:gd name="T6" fmla="*/ 8 w 21"/>
                  <a:gd name="T7" fmla="*/ 34 h 40"/>
                  <a:gd name="T8" fmla="*/ 15 w 21"/>
                  <a:gd name="T9" fmla="*/ 39 h 40"/>
                  <a:gd name="T10" fmla="*/ 15 w 21"/>
                  <a:gd name="T11" fmla="*/ 40 h 40"/>
                  <a:gd name="T12" fmla="*/ 18 w 21"/>
                  <a:gd name="T13" fmla="*/ 37 h 40"/>
                  <a:gd name="T14" fmla="*/ 15 w 21"/>
                  <a:gd name="T15" fmla="*/ 34 h 40"/>
                  <a:gd name="T16" fmla="*/ 16 w 21"/>
                  <a:gd name="T17" fmla="*/ 17 h 40"/>
                  <a:gd name="T18" fmla="*/ 21 w 21"/>
                  <a:gd name="T19" fmla="*/ 7 h 40"/>
                  <a:gd name="T20" fmla="*/ 15 w 21"/>
                  <a:gd name="T21" fmla="*/ 1 h 40"/>
                  <a:gd name="T22" fmla="*/ 12 w 21"/>
                  <a:gd name="T2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0">
                    <a:moveTo>
                      <a:pt x="12" y="0"/>
                    </a:moveTo>
                    <a:cubicBezTo>
                      <a:pt x="11" y="0"/>
                      <a:pt x="10" y="1"/>
                      <a:pt x="10" y="6"/>
                    </a:cubicBezTo>
                    <a:cubicBezTo>
                      <a:pt x="11" y="11"/>
                      <a:pt x="11" y="15"/>
                      <a:pt x="7" y="18"/>
                    </a:cubicBezTo>
                    <a:cubicBezTo>
                      <a:pt x="0" y="23"/>
                      <a:pt x="1" y="27"/>
                      <a:pt x="8" y="34"/>
                    </a:cubicBezTo>
                    <a:cubicBezTo>
                      <a:pt x="10" y="36"/>
                      <a:pt x="12" y="38"/>
                      <a:pt x="15" y="39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6" y="40"/>
                      <a:pt x="17" y="38"/>
                      <a:pt x="18" y="37"/>
                    </a:cubicBezTo>
                    <a:cubicBezTo>
                      <a:pt x="17" y="36"/>
                      <a:pt x="16" y="35"/>
                      <a:pt x="15" y="34"/>
                    </a:cubicBezTo>
                    <a:cubicBezTo>
                      <a:pt x="10" y="26"/>
                      <a:pt x="8" y="26"/>
                      <a:pt x="16" y="17"/>
                    </a:cubicBezTo>
                    <a:cubicBezTo>
                      <a:pt x="17" y="15"/>
                      <a:pt x="18" y="12"/>
                      <a:pt x="21" y="7"/>
                    </a:cubicBezTo>
                    <a:cubicBezTo>
                      <a:pt x="18" y="4"/>
                      <a:pt x="16" y="1"/>
                      <a:pt x="15" y="1"/>
                    </a:cubicBezTo>
                    <a:cubicBezTo>
                      <a:pt x="14" y="1"/>
                      <a:pt x="13" y="0"/>
                      <a:pt x="1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6" name="Freeform 3744">
                <a:extLst>
                  <a:ext uri="{FF2B5EF4-FFF2-40B4-BE49-F238E27FC236}">
                    <a16:creationId xmlns:a16="http://schemas.microsoft.com/office/drawing/2014/main" id="{C5E03EAD-D176-41D2-B276-18F5C924D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0" y="1932"/>
                <a:ext cx="14" cy="32"/>
              </a:xfrm>
              <a:custGeom>
                <a:avLst/>
                <a:gdLst>
                  <a:gd name="T0" fmla="*/ 1 w 16"/>
                  <a:gd name="T1" fmla="*/ 0 h 37"/>
                  <a:gd name="T2" fmla="*/ 1 w 16"/>
                  <a:gd name="T3" fmla="*/ 1 h 37"/>
                  <a:gd name="T4" fmla="*/ 0 w 16"/>
                  <a:gd name="T5" fmla="*/ 9 h 37"/>
                  <a:gd name="T6" fmla="*/ 6 w 16"/>
                  <a:gd name="T7" fmla="*/ 27 h 37"/>
                  <a:gd name="T8" fmla="*/ 8 w 16"/>
                  <a:gd name="T9" fmla="*/ 37 h 37"/>
                  <a:gd name="T10" fmla="*/ 11 w 16"/>
                  <a:gd name="T11" fmla="*/ 31 h 37"/>
                  <a:gd name="T12" fmla="*/ 14 w 16"/>
                  <a:gd name="T13" fmla="*/ 19 h 37"/>
                  <a:gd name="T14" fmla="*/ 14 w 16"/>
                  <a:gd name="T15" fmla="*/ 20 h 37"/>
                  <a:gd name="T16" fmla="*/ 15 w 16"/>
                  <a:gd name="T17" fmla="*/ 20 h 37"/>
                  <a:gd name="T18" fmla="*/ 16 w 16"/>
                  <a:gd name="T19" fmla="*/ 18 h 37"/>
                  <a:gd name="T20" fmla="*/ 15 w 16"/>
                  <a:gd name="T21" fmla="*/ 15 h 37"/>
                  <a:gd name="T22" fmla="*/ 12 w 16"/>
                  <a:gd name="T23" fmla="*/ 14 h 37"/>
                  <a:gd name="T24" fmla="*/ 11 w 16"/>
                  <a:gd name="T25" fmla="*/ 15 h 37"/>
                  <a:gd name="T26" fmla="*/ 9 w 16"/>
                  <a:gd name="T27" fmla="*/ 20 h 37"/>
                  <a:gd name="T28" fmla="*/ 6 w 16"/>
                  <a:gd name="T29" fmla="*/ 11 h 37"/>
                  <a:gd name="T30" fmla="*/ 3 w 16"/>
                  <a:gd name="T31" fmla="*/ 2 h 37"/>
                  <a:gd name="T32" fmla="*/ 1 w 16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37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0" y="7"/>
                      <a:pt x="0" y="9"/>
                    </a:cubicBezTo>
                    <a:cubicBezTo>
                      <a:pt x="2" y="15"/>
                      <a:pt x="4" y="20"/>
                      <a:pt x="6" y="27"/>
                    </a:cubicBezTo>
                    <a:cubicBezTo>
                      <a:pt x="7" y="34"/>
                      <a:pt x="8" y="37"/>
                      <a:pt x="8" y="37"/>
                    </a:cubicBezTo>
                    <a:cubicBezTo>
                      <a:pt x="9" y="37"/>
                      <a:pt x="10" y="35"/>
                      <a:pt x="11" y="31"/>
                    </a:cubicBezTo>
                    <a:cubicBezTo>
                      <a:pt x="12" y="28"/>
                      <a:pt x="12" y="19"/>
                      <a:pt x="14" y="19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0"/>
                      <a:pt x="15" y="20"/>
                      <a:pt x="15" y="20"/>
                    </a:cubicBezTo>
                    <a:cubicBezTo>
                      <a:pt x="15" y="20"/>
                      <a:pt x="15" y="19"/>
                      <a:pt x="16" y="18"/>
                    </a:cubicBezTo>
                    <a:cubicBezTo>
                      <a:pt x="15" y="17"/>
                      <a:pt x="15" y="15"/>
                      <a:pt x="15" y="15"/>
                    </a:cubicBezTo>
                    <a:cubicBezTo>
                      <a:pt x="14" y="14"/>
                      <a:pt x="13" y="14"/>
                      <a:pt x="12" y="14"/>
                    </a:cubicBezTo>
                    <a:cubicBezTo>
                      <a:pt x="12" y="14"/>
                      <a:pt x="11" y="14"/>
                      <a:pt x="11" y="15"/>
                    </a:cubicBezTo>
                    <a:cubicBezTo>
                      <a:pt x="10" y="18"/>
                      <a:pt x="9" y="20"/>
                      <a:pt x="9" y="20"/>
                    </a:cubicBezTo>
                    <a:cubicBezTo>
                      <a:pt x="8" y="20"/>
                      <a:pt x="7" y="16"/>
                      <a:pt x="6" y="11"/>
                    </a:cubicBezTo>
                    <a:cubicBezTo>
                      <a:pt x="5" y="8"/>
                      <a:pt x="4" y="4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7" name="Freeform 3745">
                <a:extLst>
                  <a:ext uri="{FF2B5EF4-FFF2-40B4-BE49-F238E27FC236}">
                    <a16:creationId xmlns:a16="http://schemas.microsoft.com/office/drawing/2014/main" id="{257E9C58-05C9-41A0-B111-9BF7D548B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2915"/>
                <a:ext cx="16" cy="28"/>
              </a:xfrm>
              <a:custGeom>
                <a:avLst/>
                <a:gdLst>
                  <a:gd name="T0" fmla="*/ 9 w 19"/>
                  <a:gd name="T1" fmla="*/ 0 h 33"/>
                  <a:gd name="T2" fmla="*/ 5 w 19"/>
                  <a:gd name="T3" fmla="*/ 15 h 33"/>
                  <a:gd name="T4" fmla="*/ 4 w 19"/>
                  <a:gd name="T5" fmla="*/ 15 h 33"/>
                  <a:gd name="T6" fmla="*/ 3 w 19"/>
                  <a:gd name="T7" fmla="*/ 13 h 33"/>
                  <a:gd name="T8" fmla="*/ 2 w 19"/>
                  <a:gd name="T9" fmla="*/ 12 h 33"/>
                  <a:gd name="T10" fmla="*/ 1 w 19"/>
                  <a:gd name="T11" fmla="*/ 14 h 33"/>
                  <a:gd name="T12" fmla="*/ 1 w 19"/>
                  <a:gd name="T13" fmla="*/ 25 h 33"/>
                  <a:gd name="T14" fmla="*/ 3 w 19"/>
                  <a:gd name="T15" fmla="*/ 33 h 33"/>
                  <a:gd name="T16" fmla="*/ 3 w 19"/>
                  <a:gd name="T17" fmla="*/ 33 h 33"/>
                  <a:gd name="T18" fmla="*/ 12 w 19"/>
                  <a:gd name="T19" fmla="*/ 30 h 33"/>
                  <a:gd name="T20" fmla="*/ 12 w 19"/>
                  <a:gd name="T21" fmla="*/ 20 h 33"/>
                  <a:gd name="T22" fmla="*/ 18 w 19"/>
                  <a:gd name="T23" fmla="*/ 16 h 33"/>
                  <a:gd name="T24" fmla="*/ 15 w 19"/>
                  <a:gd name="T25" fmla="*/ 5 h 33"/>
                  <a:gd name="T26" fmla="*/ 9 w 19"/>
                  <a:gd name="T2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33">
                    <a:moveTo>
                      <a:pt x="9" y="0"/>
                    </a:moveTo>
                    <a:cubicBezTo>
                      <a:pt x="10" y="7"/>
                      <a:pt x="9" y="13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4"/>
                      <a:pt x="3" y="13"/>
                    </a:cubicBezTo>
                    <a:cubicBezTo>
                      <a:pt x="3" y="12"/>
                      <a:pt x="3" y="12"/>
                      <a:pt x="2" y="12"/>
                    </a:cubicBezTo>
                    <a:cubicBezTo>
                      <a:pt x="2" y="12"/>
                      <a:pt x="1" y="12"/>
                      <a:pt x="1" y="14"/>
                    </a:cubicBezTo>
                    <a:cubicBezTo>
                      <a:pt x="0" y="18"/>
                      <a:pt x="1" y="22"/>
                      <a:pt x="1" y="25"/>
                    </a:cubicBezTo>
                    <a:cubicBezTo>
                      <a:pt x="1" y="28"/>
                      <a:pt x="2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6" y="33"/>
                      <a:pt x="9" y="31"/>
                      <a:pt x="12" y="30"/>
                    </a:cubicBezTo>
                    <a:cubicBezTo>
                      <a:pt x="10" y="27"/>
                      <a:pt x="9" y="23"/>
                      <a:pt x="12" y="20"/>
                    </a:cubicBezTo>
                    <a:cubicBezTo>
                      <a:pt x="13" y="18"/>
                      <a:pt x="16" y="18"/>
                      <a:pt x="18" y="16"/>
                    </a:cubicBezTo>
                    <a:cubicBezTo>
                      <a:pt x="17" y="12"/>
                      <a:pt x="19" y="6"/>
                      <a:pt x="15" y="5"/>
                    </a:cubicBezTo>
                    <a:cubicBezTo>
                      <a:pt x="13" y="5"/>
                      <a:pt x="11" y="1"/>
                      <a:pt x="9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8" name="Freeform 3746">
                <a:extLst>
                  <a:ext uri="{FF2B5EF4-FFF2-40B4-BE49-F238E27FC236}">
                    <a16:creationId xmlns:a16="http://schemas.microsoft.com/office/drawing/2014/main" id="{8546ED9B-F922-49B6-945E-8174FADF6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7" y="2844"/>
                <a:ext cx="12" cy="32"/>
              </a:xfrm>
              <a:custGeom>
                <a:avLst/>
                <a:gdLst>
                  <a:gd name="T0" fmla="*/ 4 w 14"/>
                  <a:gd name="T1" fmla="*/ 0 h 37"/>
                  <a:gd name="T2" fmla="*/ 1 w 14"/>
                  <a:gd name="T3" fmla="*/ 12 h 37"/>
                  <a:gd name="T4" fmla="*/ 1 w 14"/>
                  <a:gd name="T5" fmla="*/ 22 h 37"/>
                  <a:gd name="T6" fmla="*/ 1 w 14"/>
                  <a:gd name="T7" fmla="*/ 22 h 37"/>
                  <a:gd name="T8" fmla="*/ 4 w 14"/>
                  <a:gd name="T9" fmla="*/ 20 h 37"/>
                  <a:gd name="T10" fmla="*/ 6 w 14"/>
                  <a:gd name="T11" fmla="*/ 17 h 37"/>
                  <a:gd name="T12" fmla="*/ 9 w 14"/>
                  <a:gd name="T13" fmla="*/ 27 h 37"/>
                  <a:gd name="T14" fmla="*/ 14 w 14"/>
                  <a:gd name="T15" fmla="*/ 37 h 37"/>
                  <a:gd name="T16" fmla="*/ 14 w 14"/>
                  <a:gd name="T17" fmla="*/ 37 h 37"/>
                  <a:gd name="T18" fmla="*/ 13 w 14"/>
                  <a:gd name="T19" fmla="*/ 25 h 37"/>
                  <a:gd name="T20" fmla="*/ 11 w 14"/>
                  <a:gd name="T21" fmla="*/ 2 h 37"/>
                  <a:gd name="T22" fmla="*/ 11 w 14"/>
                  <a:gd name="T23" fmla="*/ 2 h 37"/>
                  <a:gd name="T24" fmla="*/ 11 w 14"/>
                  <a:gd name="T25" fmla="*/ 2 h 37"/>
                  <a:gd name="T26" fmla="*/ 6 w 14"/>
                  <a:gd name="T27" fmla="*/ 0 h 37"/>
                  <a:gd name="T28" fmla="*/ 4 w 14"/>
                  <a:gd name="T2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37">
                    <a:moveTo>
                      <a:pt x="4" y="0"/>
                    </a:moveTo>
                    <a:cubicBezTo>
                      <a:pt x="2" y="0"/>
                      <a:pt x="0" y="4"/>
                      <a:pt x="1" y="12"/>
                    </a:cubicBezTo>
                    <a:cubicBezTo>
                      <a:pt x="1" y="15"/>
                      <a:pt x="1" y="19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3" y="21"/>
                      <a:pt x="4" y="20"/>
                    </a:cubicBezTo>
                    <a:cubicBezTo>
                      <a:pt x="5" y="18"/>
                      <a:pt x="6" y="17"/>
                      <a:pt x="6" y="17"/>
                    </a:cubicBezTo>
                    <a:cubicBezTo>
                      <a:pt x="7" y="17"/>
                      <a:pt x="8" y="19"/>
                      <a:pt x="9" y="27"/>
                    </a:cubicBezTo>
                    <a:cubicBezTo>
                      <a:pt x="9" y="32"/>
                      <a:pt x="11" y="37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3"/>
                      <a:pt x="14" y="28"/>
                      <a:pt x="13" y="25"/>
                    </a:cubicBezTo>
                    <a:cubicBezTo>
                      <a:pt x="10" y="16"/>
                      <a:pt x="9" y="10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1"/>
                      <a:pt x="8" y="1"/>
                      <a:pt x="6" y="0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9" name="Freeform 3747">
                <a:extLst>
                  <a:ext uri="{FF2B5EF4-FFF2-40B4-BE49-F238E27FC236}">
                    <a16:creationId xmlns:a16="http://schemas.microsoft.com/office/drawing/2014/main" id="{C005AB67-8F24-4796-9376-B1A541778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" y="2657"/>
                <a:ext cx="15" cy="29"/>
              </a:xfrm>
              <a:custGeom>
                <a:avLst/>
                <a:gdLst>
                  <a:gd name="T0" fmla="*/ 15 w 18"/>
                  <a:gd name="T1" fmla="*/ 0 h 34"/>
                  <a:gd name="T2" fmla="*/ 13 w 18"/>
                  <a:gd name="T3" fmla="*/ 3 h 34"/>
                  <a:gd name="T4" fmla="*/ 5 w 18"/>
                  <a:gd name="T5" fmla="*/ 17 h 34"/>
                  <a:gd name="T6" fmla="*/ 4 w 18"/>
                  <a:gd name="T7" fmla="*/ 17 h 34"/>
                  <a:gd name="T8" fmla="*/ 4 w 18"/>
                  <a:gd name="T9" fmla="*/ 17 h 34"/>
                  <a:gd name="T10" fmla="*/ 1 w 18"/>
                  <a:gd name="T11" fmla="*/ 27 h 34"/>
                  <a:gd name="T12" fmla="*/ 4 w 18"/>
                  <a:gd name="T13" fmla="*/ 34 h 34"/>
                  <a:gd name="T14" fmla="*/ 5 w 18"/>
                  <a:gd name="T15" fmla="*/ 34 h 34"/>
                  <a:gd name="T16" fmla="*/ 7 w 18"/>
                  <a:gd name="T17" fmla="*/ 34 h 34"/>
                  <a:gd name="T18" fmla="*/ 12 w 18"/>
                  <a:gd name="T19" fmla="*/ 34 h 34"/>
                  <a:gd name="T20" fmla="*/ 18 w 18"/>
                  <a:gd name="T21" fmla="*/ 17 h 34"/>
                  <a:gd name="T22" fmla="*/ 18 w 18"/>
                  <a:gd name="T23" fmla="*/ 17 h 34"/>
                  <a:gd name="T24" fmla="*/ 18 w 18"/>
                  <a:gd name="T25" fmla="*/ 17 h 34"/>
                  <a:gd name="T26" fmla="*/ 18 w 18"/>
                  <a:gd name="T27" fmla="*/ 9 h 34"/>
                  <a:gd name="T28" fmla="*/ 16 w 18"/>
                  <a:gd name="T29" fmla="*/ 1 h 34"/>
                  <a:gd name="T30" fmla="*/ 15 w 18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34">
                    <a:moveTo>
                      <a:pt x="15" y="0"/>
                    </a:moveTo>
                    <a:cubicBezTo>
                      <a:pt x="15" y="0"/>
                      <a:pt x="13" y="2"/>
                      <a:pt x="13" y="3"/>
                    </a:cubicBezTo>
                    <a:cubicBezTo>
                      <a:pt x="12" y="13"/>
                      <a:pt x="9" y="17"/>
                      <a:pt x="5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0" y="17"/>
                      <a:pt x="1" y="22"/>
                      <a:pt x="1" y="27"/>
                    </a:cubicBezTo>
                    <a:cubicBezTo>
                      <a:pt x="1" y="32"/>
                      <a:pt x="2" y="34"/>
                      <a:pt x="4" y="34"/>
                    </a:cubicBezTo>
                    <a:cubicBezTo>
                      <a:pt x="4" y="34"/>
                      <a:pt x="5" y="34"/>
                      <a:pt x="5" y="34"/>
                    </a:cubicBezTo>
                    <a:cubicBezTo>
                      <a:pt x="6" y="34"/>
                      <a:pt x="7" y="34"/>
                      <a:pt x="7" y="34"/>
                    </a:cubicBezTo>
                    <a:cubicBezTo>
                      <a:pt x="9" y="34"/>
                      <a:pt x="10" y="34"/>
                      <a:pt x="12" y="34"/>
                    </a:cubicBezTo>
                    <a:cubicBezTo>
                      <a:pt x="9" y="23"/>
                      <a:pt x="10" y="19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4"/>
                      <a:pt x="18" y="11"/>
                      <a:pt x="18" y="9"/>
                    </a:cubicBezTo>
                    <a:cubicBezTo>
                      <a:pt x="17" y="6"/>
                      <a:pt x="17" y="3"/>
                      <a:pt x="16" y="1"/>
                    </a:cubicBezTo>
                    <a:cubicBezTo>
                      <a:pt x="16" y="0"/>
                      <a:pt x="16" y="0"/>
                      <a:pt x="1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0" name="Freeform 3748">
                <a:extLst>
                  <a:ext uri="{FF2B5EF4-FFF2-40B4-BE49-F238E27FC236}">
                    <a16:creationId xmlns:a16="http://schemas.microsoft.com/office/drawing/2014/main" id="{806A902C-8B60-42EE-A3FC-D97A93D8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" y="3817"/>
                <a:ext cx="17" cy="27"/>
              </a:xfrm>
              <a:custGeom>
                <a:avLst/>
                <a:gdLst>
                  <a:gd name="T0" fmla="*/ 4 w 20"/>
                  <a:gd name="T1" fmla="*/ 0 h 31"/>
                  <a:gd name="T2" fmla="*/ 4 w 20"/>
                  <a:gd name="T3" fmla="*/ 0 h 31"/>
                  <a:gd name="T4" fmla="*/ 0 w 20"/>
                  <a:gd name="T5" fmla="*/ 11 h 31"/>
                  <a:gd name="T6" fmla="*/ 1 w 20"/>
                  <a:gd name="T7" fmla="*/ 18 h 31"/>
                  <a:gd name="T8" fmla="*/ 5 w 20"/>
                  <a:gd name="T9" fmla="*/ 15 h 31"/>
                  <a:gd name="T10" fmla="*/ 7 w 20"/>
                  <a:gd name="T11" fmla="*/ 13 h 31"/>
                  <a:gd name="T12" fmla="*/ 10 w 20"/>
                  <a:gd name="T13" fmla="*/ 22 h 31"/>
                  <a:gd name="T14" fmla="*/ 10 w 20"/>
                  <a:gd name="T15" fmla="*/ 31 h 31"/>
                  <a:gd name="T16" fmla="*/ 20 w 20"/>
                  <a:gd name="T17" fmla="*/ 14 h 31"/>
                  <a:gd name="T18" fmla="*/ 18 w 20"/>
                  <a:gd name="T19" fmla="*/ 14 h 31"/>
                  <a:gd name="T20" fmla="*/ 10 w 20"/>
                  <a:gd name="T21" fmla="*/ 4 h 31"/>
                  <a:gd name="T22" fmla="*/ 4 w 20"/>
                  <a:gd name="T2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3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3"/>
                      <a:pt x="1" y="7"/>
                      <a:pt x="0" y="11"/>
                    </a:cubicBezTo>
                    <a:cubicBezTo>
                      <a:pt x="0" y="15"/>
                      <a:pt x="0" y="18"/>
                      <a:pt x="1" y="18"/>
                    </a:cubicBezTo>
                    <a:cubicBezTo>
                      <a:pt x="2" y="18"/>
                      <a:pt x="3" y="17"/>
                      <a:pt x="5" y="15"/>
                    </a:cubicBezTo>
                    <a:cubicBezTo>
                      <a:pt x="6" y="14"/>
                      <a:pt x="7" y="13"/>
                      <a:pt x="7" y="13"/>
                    </a:cubicBezTo>
                    <a:cubicBezTo>
                      <a:pt x="9" y="13"/>
                      <a:pt x="11" y="17"/>
                      <a:pt x="10" y="22"/>
                    </a:cubicBezTo>
                    <a:cubicBezTo>
                      <a:pt x="10" y="25"/>
                      <a:pt x="10" y="28"/>
                      <a:pt x="10" y="31"/>
                    </a:cubicBezTo>
                    <a:cubicBezTo>
                      <a:pt x="18" y="30"/>
                      <a:pt x="19" y="26"/>
                      <a:pt x="20" y="14"/>
                    </a:cubicBezTo>
                    <a:cubicBezTo>
                      <a:pt x="20" y="14"/>
                      <a:pt x="19" y="14"/>
                      <a:pt x="18" y="14"/>
                    </a:cubicBezTo>
                    <a:cubicBezTo>
                      <a:pt x="14" y="14"/>
                      <a:pt x="12" y="8"/>
                      <a:pt x="10" y="4"/>
                    </a:cubicBezTo>
                    <a:cubicBezTo>
                      <a:pt x="8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1" name="Freeform 3749">
                <a:extLst>
                  <a:ext uri="{FF2B5EF4-FFF2-40B4-BE49-F238E27FC236}">
                    <a16:creationId xmlns:a16="http://schemas.microsoft.com/office/drawing/2014/main" id="{CE492C64-71CF-4DAF-97E5-E6D0D71EE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3184"/>
                <a:ext cx="8" cy="29"/>
              </a:xfrm>
              <a:custGeom>
                <a:avLst/>
                <a:gdLst>
                  <a:gd name="T0" fmla="*/ 8 w 10"/>
                  <a:gd name="T1" fmla="*/ 0 h 33"/>
                  <a:gd name="T2" fmla="*/ 1 w 10"/>
                  <a:gd name="T3" fmla="*/ 18 h 33"/>
                  <a:gd name="T4" fmla="*/ 3 w 10"/>
                  <a:gd name="T5" fmla="*/ 31 h 33"/>
                  <a:gd name="T6" fmla="*/ 6 w 10"/>
                  <a:gd name="T7" fmla="*/ 33 h 33"/>
                  <a:gd name="T8" fmla="*/ 10 w 10"/>
                  <a:gd name="T9" fmla="*/ 18 h 33"/>
                  <a:gd name="T10" fmla="*/ 10 w 10"/>
                  <a:gd name="T11" fmla="*/ 1 h 33"/>
                  <a:gd name="T12" fmla="*/ 8 w 10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3">
                    <a:moveTo>
                      <a:pt x="8" y="0"/>
                    </a:moveTo>
                    <a:cubicBezTo>
                      <a:pt x="4" y="0"/>
                      <a:pt x="3" y="10"/>
                      <a:pt x="1" y="18"/>
                    </a:cubicBezTo>
                    <a:cubicBezTo>
                      <a:pt x="0" y="22"/>
                      <a:pt x="1" y="29"/>
                      <a:pt x="3" y="31"/>
                    </a:cubicBezTo>
                    <a:cubicBezTo>
                      <a:pt x="4" y="32"/>
                      <a:pt x="5" y="32"/>
                      <a:pt x="6" y="33"/>
                    </a:cubicBezTo>
                    <a:cubicBezTo>
                      <a:pt x="4" y="20"/>
                      <a:pt x="4" y="18"/>
                      <a:pt x="10" y="18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2" name="Freeform 3750">
                <a:extLst>
                  <a:ext uri="{FF2B5EF4-FFF2-40B4-BE49-F238E27FC236}">
                    <a16:creationId xmlns:a16="http://schemas.microsoft.com/office/drawing/2014/main" id="{C764FB28-96CF-4EF6-A2DE-5D839A9C2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1785"/>
                <a:ext cx="11" cy="28"/>
              </a:xfrm>
              <a:custGeom>
                <a:avLst/>
                <a:gdLst>
                  <a:gd name="T0" fmla="*/ 9 w 13"/>
                  <a:gd name="T1" fmla="*/ 0 h 33"/>
                  <a:gd name="T2" fmla="*/ 2 w 13"/>
                  <a:gd name="T3" fmla="*/ 17 h 33"/>
                  <a:gd name="T4" fmla="*/ 0 w 13"/>
                  <a:gd name="T5" fmla="*/ 32 h 33"/>
                  <a:gd name="T6" fmla="*/ 6 w 13"/>
                  <a:gd name="T7" fmla="*/ 33 h 33"/>
                  <a:gd name="T8" fmla="*/ 8 w 13"/>
                  <a:gd name="T9" fmla="*/ 32 h 33"/>
                  <a:gd name="T10" fmla="*/ 13 w 13"/>
                  <a:gd name="T11" fmla="*/ 2 h 33"/>
                  <a:gd name="T12" fmla="*/ 13 w 13"/>
                  <a:gd name="T13" fmla="*/ 2 h 33"/>
                  <a:gd name="T14" fmla="*/ 12 w 13"/>
                  <a:gd name="T15" fmla="*/ 1 h 33"/>
                  <a:gd name="T16" fmla="*/ 9 w 13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33">
                    <a:moveTo>
                      <a:pt x="9" y="0"/>
                    </a:moveTo>
                    <a:cubicBezTo>
                      <a:pt x="5" y="0"/>
                      <a:pt x="6" y="14"/>
                      <a:pt x="2" y="17"/>
                    </a:cubicBezTo>
                    <a:cubicBezTo>
                      <a:pt x="1" y="18"/>
                      <a:pt x="1" y="27"/>
                      <a:pt x="0" y="32"/>
                    </a:cubicBezTo>
                    <a:cubicBezTo>
                      <a:pt x="2" y="32"/>
                      <a:pt x="5" y="33"/>
                      <a:pt x="6" y="33"/>
                    </a:cubicBezTo>
                    <a:cubicBezTo>
                      <a:pt x="7" y="33"/>
                      <a:pt x="7" y="33"/>
                      <a:pt x="8" y="32"/>
                    </a:cubicBezTo>
                    <a:cubicBezTo>
                      <a:pt x="10" y="23"/>
                      <a:pt x="11" y="13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3" name="Freeform 3751">
                <a:extLst>
                  <a:ext uri="{FF2B5EF4-FFF2-40B4-BE49-F238E27FC236}">
                    <a16:creationId xmlns:a16="http://schemas.microsoft.com/office/drawing/2014/main" id="{208E0301-0A95-465A-85C9-3A688BF57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2132"/>
                <a:ext cx="10" cy="24"/>
              </a:xfrm>
              <a:custGeom>
                <a:avLst/>
                <a:gdLst>
                  <a:gd name="T0" fmla="*/ 4 w 12"/>
                  <a:gd name="T1" fmla="*/ 0 h 28"/>
                  <a:gd name="T2" fmla="*/ 5 w 12"/>
                  <a:gd name="T3" fmla="*/ 13 h 28"/>
                  <a:gd name="T4" fmla="*/ 2 w 12"/>
                  <a:gd name="T5" fmla="*/ 19 h 28"/>
                  <a:gd name="T6" fmla="*/ 0 w 12"/>
                  <a:gd name="T7" fmla="*/ 25 h 28"/>
                  <a:gd name="T8" fmla="*/ 4 w 12"/>
                  <a:gd name="T9" fmla="*/ 28 h 28"/>
                  <a:gd name="T10" fmla="*/ 4 w 12"/>
                  <a:gd name="T11" fmla="*/ 28 h 28"/>
                  <a:gd name="T12" fmla="*/ 8 w 12"/>
                  <a:gd name="T13" fmla="*/ 22 h 28"/>
                  <a:gd name="T14" fmla="*/ 11 w 12"/>
                  <a:gd name="T15" fmla="*/ 21 h 28"/>
                  <a:gd name="T16" fmla="*/ 6 w 12"/>
                  <a:gd name="T17" fmla="*/ 1 h 28"/>
                  <a:gd name="T18" fmla="*/ 4 w 12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8">
                    <a:moveTo>
                      <a:pt x="4" y="0"/>
                    </a:moveTo>
                    <a:cubicBezTo>
                      <a:pt x="3" y="4"/>
                      <a:pt x="8" y="8"/>
                      <a:pt x="5" y="13"/>
                    </a:cubicBezTo>
                    <a:cubicBezTo>
                      <a:pt x="4" y="14"/>
                      <a:pt x="3" y="17"/>
                      <a:pt x="2" y="19"/>
                    </a:cubicBezTo>
                    <a:cubicBezTo>
                      <a:pt x="1" y="21"/>
                      <a:pt x="1" y="23"/>
                      <a:pt x="0" y="25"/>
                    </a:cubicBezTo>
                    <a:cubicBezTo>
                      <a:pt x="1" y="26"/>
                      <a:pt x="3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27"/>
                      <a:pt x="6" y="24"/>
                      <a:pt x="8" y="22"/>
                    </a:cubicBezTo>
                    <a:cubicBezTo>
                      <a:pt x="9" y="21"/>
                      <a:pt x="10" y="21"/>
                      <a:pt x="11" y="21"/>
                    </a:cubicBezTo>
                    <a:cubicBezTo>
                      <a:pt x="11" y="4"/>
                      <a:pt x="12" y="4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4" name="Freeform 3752">
                <a:extLst>
                  <a:ext uri="{FF2B5EF4-FFF2-40B4-BE49-F238E27FC236}">
                    <a16:creationId xmlns:a16="http://schemas.microsoft.com/office/drawing/2014/main" id="{47DCFF43-06F4-4C8A-9CD5-A3275092F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5" y="3243"/>
                <a:ext cx="12" cy="29"/>
              </a:xfrm>
              <a:custGeom>
                <a:avLst/>
                <a:gdLst>
                  <a:gd name="T0" fmla="*/ 6 w 14"/>
                  <a:gd name="T1" fmla="*/ 0 h 34"/>
                  <a:gd name="T2" fmla="*/ 1 w 14"/>
                  <a:gd name="T3" fmla="*/ 19 h 34"/>
                  <a:gd name="T4" fmla="*/ 1 w 14"/>
                  <a:gd name="T5" fmla="*/ 20 h 34"/>
                  <a:gd name="T6" fmla="*/ 1 w 14"/>
                  <a:gd name="T7" fmla="*/ 24 h 34"/>
                  <a:gd name="T8" fmla="*/ 1 w 14"/>
                  <a:gd name="T9" fmla="*/ 33 h 34"/>
                  <a:gd name="T10" fmla="*/ 3 w 14"/>
                  <a:gd name="T11" fmla="*/ 34 h 34"/>
                  <a:gd name="T12" fmla="*/ 6 w 14"/>
                  <a:gd name="T13" fmla="*/ 27 h 34"/>
                  <a:gd name="T14" fmla="*/ 12 w 14"/>
                  <a:gd name="T15" fmla="*/ 17 h 34"/>
                  <a:gd name="T16" fmla="*/ 14 w 14"/>
                  <a:gd name="T17" fmla="*/ 17 h 34"/>
                  <a:gd name="T18" fmla="*/ 6 w 14"/>
                  <a:gd name="T1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4">
                    <a:moveTo>
                      <a:pt x="6" y="0"/>
                    </a:moveTo>
                    <a:cubicBezTo>
                      <a:pt x="5" y="7"/>
                      <a:pt x="7" y="17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1" y="21"/>
                      <a:pt x="1" y="23"/>
                      <a:pt x="1" y="24"/>
                    </a:cubicBezTo>
                    <a:cubicBezTo>
                      <a:pt x="0" y="28"/>
                      <a:pt x="1" y="31"/>
                      <a:pt x="1" y="33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4" y="34"/>
                      <a:pt x="5" y="32"/>
                      <a:pt x="6" y="27"/>
                    </a:cubicBezTo>
                    <a:cubicBezTo>
                      <a:pt x="6" y="21"/>
                      <a:pt x="9" y="17"/>
                      <a:pt x="12" y="17"/>
                    </a:cubicBezTo>
                    <a:cubicBezTo>
                      <a:pt x="13" y="17"/>
                      <a:pt x="13" y="17"/>
                      <a:pt x="14" y="17"/>
                    </a:cubicBezTo>
                    <a:cubicBezTo>
                      <a:pt x="14" y="0"/>
                      <a:pt x="14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5" name="Freeform 3753">
                <a:extLst>
                  <a:ext uri="{FF2B5EF4-FFF2-40B4-BE49-F238E27FC236}">
                    <a16:creationId xmlns:a16="http://schemas.microsoft.com/office/drawing/2014/main" id="{48B628B4-760A-4014-B12B-7850E8D22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8" y="3558"/>
                <a:ext cx="15" cy="26"/>
              </a:xfrm>
              <a:custGeom>
                <a:avLst/>
                <a:gdLst>
                  <a:gd name="T0" fmla="*/ 8 w 17"/>
                  <a:gd name="T1" fmla="*/ 0 h 31"/>
                  <a:gd name="T2" fmla="*/ 8 w 17"/>
                  <a:gd name="T3" fmla="*/ 0 h 31"/>
                  <a:gd name="T4" fmla="*/ 8 w 17"/>
                  <a:gd name="T5" fmla="*/ 0 h 31"/>
                  <a:gd name="T6" fmla="*/ 4 w 17"/>
                  <a:gd name="T7" fmla="*/ 18 h 31"/>
                  <a:gd name="T8" fmla="*/ 0 w 17"/>
                  <a:gd name="T9" fmla="*/ 25 h 31"/>
                  <a:gd name="T10" fmla="*/ 6 w 17"/>
                  <a:gd name="T11" fmla="*/ 31 h 31"/>
                  <a:gd name="T12" fmla="*/ 6 w 17"/>
                  <a:gd name="T13" fmla="*/ 31 h 31"/>
                  <a:gd name="T14" fmla="*/ 8 w 17"/>
                  <a:gd name="T15" fmla="*/ 30 h 31"/>
                  <a:gd name="T16" fmla="*/ 15 w 17"/>
                  <a:gd name="T17" fmla="*/ 16 h 31"/>
                  <a:gd name="T18" fmla="*/ 17 w 17"/>
                  <a:gd name="T19" fmla="*/ 17 h 31"/>
                  <a:gd name="T20" fmla="*/ 17 w 17"/>
                  <a:gd name="T21" fmla="*/ 0 h 31"/>
                  <a:gd name="T22" fmla="*/ 8 w 17"/>
                  <a:gd name="T2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31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7"/>
                      <a:pt x="10" y="17"/>
                      <a:pt x="4" y="18"/>
                    </a:cubicBezTo>
                    <a:cubicBezTo>
                      <a:pt x="2" y="18"/>
                      <a:pt x="1" y="23"/>
                      <a:pt x="0" y="25"/>
                    </a:cubicBezTo>
                    <a:cubicBezTo>
                      <a:pt x="2" y="27"/>
                      <a:pt x="4" y="29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8" y="30"/>
                      <a:pt x="8" y="30"/>
                    </a:cubicBezTo>
                    <a:cubicBezTo>
                      <a:pt x="9" y="21"/>
                      <a:pt x="11" y="16"/>
                      <a:pt x="15" y="16"/>
                    </a:cubicBezTo>
                    <a:cubicBezTo>
                      <a:pt x="16" y="16"/>
                      <a:pt x="16" y="17"/>
                      <a:pt x="17" y="1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6" name="Freeform 3754">
                <a:extLst>
                  <a:ext uri="{FF2B5EF4-FFF2-40B4-BE49-F238E27FC236}">
                    <a16:creationId xmlns:a16="http://schemas.microsoft.com/office/drawing/2014/main" id="{14CE0DCC-067A-4FAF-84A6-723AE5655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8" y="2911"/>
                <a:ext cx="8" cy="29"/>
              </a:xfrm>
              <a:custGeom>
                <a:avLst/>
                <a:gdLst>
                  <a:gd name="T0" fmla="*/ 1 w 9"/>
                  <a:gd name="T1" fmla="*/ 0 h 34"/>
                  <a:gd name="T2" fmla="*/ 1 w 9"/>
                  <a:gd name="T3" fmla="*/ 3 h 34"/>
                  <a:gd name="T4" fmla="*/ 1 w 9"/>
                  <a:gd name="T5" fmla="*/ 19 h 34"/>
                  <a:gd name="T6" fmla="*/ 6 w 9"/>
                  <a:gd name="T7" fmla="*/ 34 h 34"/>
                  <a:gd name="T8" fmla="*/ 6 w 9"/>
                  <a:gd name="T9" fmla="*/ 34 h 34"/>
                  <a:gd name="T10" fmla="*/ 7 w 9"/>
                  <a:gd name="T11" fmla="*/ 33 h 34"/>
                  <a:gd name="T12" fmla="*/ 9 w 9"/>
                  <a:gd name="T13" fmla="*/ 28 h 34"/>
                  <a:gd name="T14" fmla="*/ 1 w 9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4">
                    <a:moveTo>
                      <a:pt x="1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1" y="9"/>
                      <a:pt x="0" y="15"/>
                      <a:pt x="1" y="19"/>
                    </a:cubicBezTo>
                    <a:cubicBezTo>
                      <a:pt x="2" y="25"/>
                      <a:pt x="4" y="30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7" y="33"/>
                      <a:pt x="7" y="33"/>
                    </a:cubicBezTo>
                    <a:cubicBezTo>
                      <a:pt x="8" y="31"/>
                      <a:pt x="9" y="29"/>
                      <a:pt x="9" y="28"/>
                    </a:cubicBezTo>
                    <a:cubicBezTo>
                      <a:pt x="9" y="20"/>
                      <a:pt x="4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7" name="Freeform 3755">
                <a:extLst>
                  <a:ext uri="{FF2B5EF4-FFF2-40B4-BE49-F238E27FC236}">
                    <a16:creationId xmlns:a16="http://schemas.microsoft.com/office/drawing/2014/main" id="{11E8AA78-2912-4E74-9E57-7064B12D2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2900"/>
                <a:ext cx="14" cy="29"/>
              </a:xfrm>
              <a:custGeom>
                <a:avLst/>
                <a:gdLst>
                  <a:gd name="T0" fmla="*/ 13 w 17"/>
                  <a:gd name="T1" fmla="*/ 0 h 34"/>
                  <a:gd name="T2" fmla="*/ 12 w 17"/>
                  <a:gd name="T3" fmla="*/ 0 h 34"/>
                  <a:gd name="T4" fmla="*/ 10 w 17"/>
                  <a:gd name="T5" fmla="*/ 0 h 34"/>
                  <a:gd name="T6" fmla="*/ 8 w 17"/>
                  <a:gd name="T7" fmla="*/ 0 h 34"/>
                  <a:gd name="T8" fmla="*/ 3 w 17"/>
                  <a:gd name="T9" fmla="*/ 23 h 34"/>
                  <a:gd name="T10" fmla="*/ 7 w 17"/>
                  <a:gd name="T11" fmla="*/ 34 h 34"/>
                  <a:gd name="T12" fmla="*/ 14 w 17"/>
                  <a:gd name="T13" fmla="*/ 17 h 34"/>
                  <a:gd name="T14" fmla="*/ 16 w 17"/>
                  <a:gd name="T15" fmla="*/ 7 h 34"/>
                  <a:gd name="T16" fmla="*/ 13 w 17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4">
                    <a:moveTo>
                      <a:pt x="13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10"/>
                      <a:pt x="7" y="17"/>
                      <a:pt x="3" y="23"/>
                    </a:cubicBezTo>
                    <a:cubicBezTo>
                      <a:pt x="0" y="29"/>
                      <a:pt x="1" y="32"/>
                      <a:pt x="7" y="34"/>
                    </a:cubicBezTo>
                    <a:cubicBezTo>
                      <a:pt x="7" y="24"/>
                      <a:pt x="9" y="19"/>
                      <a:pt x="14" y="17"/>
                    </a:cubicBezTo>
                    <a:cubicBezTo>
                      <a:pt x="17" y="16"/>
                      <a:pt x="16" y="10"/>
                      <a:pt x="16" y="7"/>
                    </a:cubicBezTo>
                    <a:cubicBezTo>
                      <a:pt x="16" y="1"/>
                      <a:pt x="15" y="0"/>
                      <a:pt x="1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8" name="Freeform 3756">
                <a:extLst>
                  <a:ext uri="{FF2B5EF4-FFF2-40B4-BE49-F238E27FC236}">
                    <a16:creationId xmlns:a16="http://schemas.microsoft.com/office/drawing/2014/main" id="{19C05DF3-EBB8-4240-B191-613B7854E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2" y="3717"/>
                <a:ext cx="17" cy="22"/>
              </a:xfrm>
              <a:custGeom>
                <a:avLst/>
                <a:gdLst>
                  <a:gd name="T0" fmla="*/ 16 w 21"/>
                  <a:gd name="T1" fmla="*/ 0 h 26"/>
                  <a:gd name="T2" fmla="*/ 12 w 21"/>
                  <a:gd name="T3" fmla="*/ 3 h 26"/>
                  <a:gd name="T4" fmla="*/ 2 w 21"/>
                  <a:gd name="T5" fmla="*/ 20 h 26"/>
                  <a:gd name="T6" fmla="*/ 0 w 21"/>
                  <a:gd name="T7" fmla="*/ 24 h 26"/>
                  <a:gd name="T8" fmla="*/ 4 w 21"/>
                  <a:gd name="T9" fmla="*/ 26 h 26"/>
                  <a:gd name="T10" fmla="*/ 11 w 21"/>
                  <a:gd name="T11" fmla="*/ 22 h 26"/>
                  <a:gd name="T12" fmla="*/ 17 w 21"/>
                  <a:gd name="T13" fmla="*/ 15 h 26"/>
                  <a:gd name="T14" fmla="*/ 20 w 21"/>
                  <a:gd name="T15" fmla="*/ 9 h 26"/>
                  <a:gd name="T16" fmla="*/ 17 w 21"/>
                  <a:gd name="T17" fmla="*/ 1 h 26"/>
                  <a:gd name="T18" fmla="*/ 16 w 21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6">
                    <a:moveTo>
                      <a:pt x="16" y="0"/>
                    </a:moveTo>
                    <a:cubicBezTo>
                      <a:pt x="15" y="0"/>
                      <a:pt x="13" y="1"/>
                      <a:pt x="12" y="3"/>
                    </a:cubicBezTo>
                    <a:cubicBezTo>
                      <a:pt x="8" y="8"/>
                      <a:pt x="5" y="14"/>
                      <a:pt x="2" y="20"/>
                    </a:cubicBezTo>
                    <a:cubicBezTo>
                      <a:pt x="1" y="21"/>
                      <a:pt x="1" y="22"/>
                      <a:pt x="0" y="24"/>
                    </a:cubicBezTo>
                    <a:cubicBezTo>
                      <a:pt x="1" y="24"/>
                      <a:pt x="2" y="25"/>
                      <a:pt x="4" y="26"/>
                    </a:cubicBezTo>
                    <a:cubicBezTo>
                      <a:pt x="6" y="25"/>
                      <a:pt x="8" y="24"/>
                      <a:pt x="11" y="22"/>
                    </a:cubicBezTo>
                    <a:cubicBezTo>
                      <a:pt x="13" y="20"/>
                      <a:pt x="15" y="15"/>
                      <a:pt x="17" y="15"/>
                    </a:cubicBezTo>
                    <a:cubicBezTo>
                      <a:pt x="20" y="14"/>
                      <a:pt x="21" y="13"/>
                      <a:pt x="20" y="9"/>
                    </a:cubicBezTo>
                    <a:cubicBezTo>
                      <a:pt x="20" y="6"/>
                      <a:pt x="18" y="2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9" name="Freeform 3757">
                <a:extLst>
                  <a:ext uri="{FF2B5EF4-FFF2-40B4-BE49-F238E27FC236}">
                    <a16:creationId xmlns:a16="http://schemas.microsoft.com/office/drawing/2014/main" id="{6B6EAE0C-1E04-46CE-A8B1-4C647A6B2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1" y="2566"/>
                <a:ext cx="10" cy="20"/>
              </a:xfrm>
              <a:custGeom>
                <a:avLst/>
                <a:gdLst>
                  <a:gd name="T0" fmla="*/ 4 w 12"/>
                  <a:gd name="T1" fmla="*/ 0 h 23"/>
                  <a:gd name="T2" fmla="*/ 3 w 12"/>
                  <a:gd name="T3" fmla="*/ 7 h 23"/>
                  <a:gd name="T4" fmla="*/ 3 w 12"/>
                  <a:gd name="T5" fmla="*/ 16 h 23"/>
                  <a:gd name="T6" fmla="*/ 4 w 12"/>
                  <a:gd name="T7" fmla="*/ 23 h 23"/>
                  <a:gd name="T8" fmla="*/ 8 w 12"/>
                  <a:gd name="T9" fmla="*/ 23 h 23"/>
                  <a:gd name="T10" fmla="*/ 10 w 12"/>
                  <a:gd name="T11" fmla="*/ 23 h 23"/>
                  <a:gd name="T12" fmla="*/ 12 w 12"/>
                  <a:gd name="T13" fmla="*/ 23 h 23"/>
                  <a:gd name="T14" fmla="*/ 12 w 12"/>
                  <a:gd name="T15" fmla="*/ 23 h 23"/>
                  <a:gd name="T16" fmla="*/ 12 w 12"/>
                  <a:gd name="T17" fmla="*/ 1 h 23"/>
                  <a:gd name="T18" fmla="*/ 12 w 12"/>
                  <a:gd name="T19" fmla="*/ 1 h 23"/>
                  <a:gd name="T20" fmla="*/ 10 w 12"/>
                  <a:gd name="T21" fmla="*/ 3 h 23"/>
                  <a:gd name="T22" fmla="*/ 8 w 12"/>
                  <a:gd name="T23" fmla="*/ 5 h 23"/>
                  <a:gd name="T24" fmla="*/ 5 w 12"/>
                  <a:gd name="T25" fmla="*/ 1 h 23"/>
                  <a:gd name="T26" fmla="*/ 4 w 12"/>
                  <a:gd name="T2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23">
                    <a:moveTo>
                      <a:pt x="4" y="0"/>
                    </a:moveTo>
                    <a:cubicBezTo>
                      <a:pt x="2" y="0"/>
                      <a:pt x="1" y="1"/>
                      <a:pt x="3" y="7"/>
                    </a:cubicBezTo>
                    <a:cubicBezTo>
                      <a:pt x="3" y="9"/>
                      <a:pt x="4" y="14"/>
                      <a:pt x="3" y="16"/>
                    </a:cubicBezTo>
                    <a:cubicBezTo>
                      <a:pt x="2" y="20"/>
                      <a:pt x="0" y="23"/>
                      <a:pt x="4" y="23"/>
                    </a:cubicBezTo>
                    <a:cubicBezTo>
                      <a:pt x="5" y="23"/>
                      <a:pt x="6" y="23"/>
                      <a:pt x="8" y="23"/>
                    </a:cubicBezTo>
                    <a:cubicBezTo>
                      <a:pt x="8" y="23"/>
                      <a:pt x="9" y="23"/>
                      <a:pt x="10" y="23"/>
                    </a:cubicBezTo>
                    <a:cubicBezTo>
                      <a:pt x="10" y="23"/>
                      <a:pt x="11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2"/>
                      <a:pt x="10" y="3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5"/>
                      <a:pt x="6" y="4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0" name="Freeform 3758">
                <a:extLst>
                  <a:ext uri="{FF2B5EF4-FFF2-40B4-BE49-F238E27FC236}">
                    <a16:creationId xmlns:a16="http://schemas.microsoft.com/office/drawing/2014/main" id="{40C6B3AC-75FA-4E82-B329-98F0DA09B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" y="557"/>
                <a:ext cx="9" cy="16"/>
              </a:xfrm>
              <a:custGeom>
                <a:avLst/>
                <a:gdLst>
                  <a:gd name="T0" fmla="*/ 0 w 10"/>
                  <a:gd name="T1" fmla="*/ 0 h 18"/>
                  <a:gd name="T2" fmla="*/ 5 w 10"/>
                  <a:gd name="T3" fmla="*/ 18 h 18"/>
                  <a:gd name="T4" fmla="*/ 9 w 10"/>
                  <a:gd name="T5" fmla="*/ 17 h 18"/>
                  <a:gd name="T6" fmla="*/ 9 w 10"/>
                  <a:gd name="T7" fmla="*/ 4 h 18"/>
                  <a:gd name="T8" fmla="*/ 0 w 1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0"/>
                    </a:moveTo>
                    <a:cubicBezTo>
                      <a:pt x="0" y="12"/>
                      <a:pt x="1" y="18"/>
                      <a:pt x="5" y="18"/>
                    </a:cubicBezTo>
                    <a:cubicBezTo>
                      <a:pt x="6" y="18"/>
                      <a:pt x="7" y="17"/>
                      <a:pt x="9" y="17"/>
                    </a:cubicBezTo>
                    <a:cubicBezTo>
                      <a:pt x="9" y="12"/>
                      <a:pt x="10" y="5"/>
                      <a:pt x="9" y="4"/>
                    </a:cubicBezTo>
                    <a:cubicBezTo>
                      <a:pt x="6" y="1"/>
                      <a:pt x="3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1" name="Freeform 3759">
                <a:extLst>
                  <a:ext uri="{FF2B5EF4-FFF2-40B4-BE49-F238E27FC236}">
                    <a16:creationId xmlns:a16="http://schemas.microsoft.com/office/drawing/2014/main" id="{7734296B-09D2-4721-8FD8-A11E58211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7" y="3715"/>
                <a:ext cx="14" cy="23"/>
              </a:xfrm>
              <a:custGeom>
                <a:avLst/>
                <a:gdLst>
                  <a:gd name="T0" fmla="*/ 16 w 17"/>
                  <a:gd name="T1" fmla="*/ 0 h 27"/>
                  <a:gd name="T2" fmla="*/ 13 w 17"/>
                  <a:gd name="T3" fmla="*/ 3 h 27"/>
                  <a:gd name="T4" fmla="*/ 6 w 17"/>
                  <a:gd name="T5" fmla="*/ 17 h 27"/>
                  <a:gd name="T6" fmla="*/ 4 w 17"/>
                  <a:gd name="T7" fmla="*/ 16 h 27"/>
                  <a:gd name="T8" fmla="*/ 2 w 17"/>
                  <a:gd name="T9" fmla="*/ 16 h 27"/>
                  <a:gd name="T10" fmla="*/ 1 w 17"/>
                  <a:gd name="T11" fmla="*/ 22 h 27"/>
                  <a:gd name="T12" fmla="*/ 5 w 17"/>
                  <a:gd name="T13" fmla="*/ 27 h 27"/>
                  <a:gd name="T14" fmla="*/ 5 w 17"/>
                  <a:gd name="T15" fmla="*/ 27 h 27"/>
                  <a:gd name="T16" fmla="*/ 17 w 17"/>
                  <a:gd name="T17" fmla="*/ 4 h 27"/>
                  <a:gd name="T18" fmla="*/ 16 w 17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27">
                    <a:moveTo>
                      <a:pt x="16" y="0"/>
                    </a:moveTo>
                    <a:cubicBezTo>
                      <a:pt x="15" y="1"/>
                      <a:pt x="14" y="2"/>
                      <a:pt x="13" y="3"/>
                    </a:cubicBezTo>
                    <a:cubicBezTo>
                      <a:pt x="10" y="6"/>
                      <a:pt x="11" y="17"/>
                      <a:pt x="6" y="17"/>
                    </a:cubicBezTo>
                    <a:cubicBezTo>
                      <a:pt x="6" y="17"/>
                      <a:pt x="5" y="17"/>
                      <a:pt x="4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1" y="16"/>
                      <a:pt x="0" y="18"/>
                      <a:pt x="1" y="22"/>
                    </a:cubicBezTo>
                    <a:cubicBezTo>
                      <a:pt x="1" y="24"/>
                      <a:pt x="3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11" y="27"/>
                      <a:pt x="17" y="16"/>
                      <a:pt x="17" y="4"/>
                    </a:cubicBezTo>
                    <a:cubicBezTo>
                      <a:pt x="17" y="3"/>
                      <a:pt x="16" y="1"/>
                      <a:pt x="1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2" name="Freeform 3760">
                <a:extLst>
                  <a:ext uri="{FF2B5EF4-FFF2-40B4-BE49-F238E27FC236}">
                    <a16:creationId xmlns:a16="http://schemas.microsoft.com/office/drawing/2014/main" id="{0B02F5CC-02DA-4C3A-91B0-693E02B20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" y="2814"/>
                <a:ext cx="8" cy="28"/>
              </a:xfrm>
              <a:custGeom>
                <a:avLst/>
                <a:gdLst>
                  <a:gd name="T0" fmla="*/ 1 w 9"/>
                  <a:gd name="T1" fmla="*/ 0 h 33"/>
                  <a:gd name="T2" fmla="*/ 1 w 9"/>
                  <a:gd name="T3" fmla="*/ 4 h 33"/>
                  <a:gd name="T4" fmla="*/ 4 w 9"/>
                  <a:gd name="T5" fmla="*/ 29 h 33"/>
                  <a:gd name="T6" fmla="*/ 6 w 9"/>
                  <a:gd name="T7" fmla="*/ 33 h 33"/>
                  <a:gd name="T8" fmla="*/ 8 w 9"/>
                  <a:gd name="T9" fmla="*/ 28 h 33"/>
                  <a:gd name="T10" fmla="*/ 9 w 9"/>
                  <a:gd name="T11" fmla="*/ 21 h 33"/>
                  <a:gd name="T12" fmla="*/ 8 w 9"/>
                  <a:gd name="T13" fmla="*/ 13 h 33"/>
                  <a:gd name="T14" fmla="*/ 7 w 9"/>
                  <a:gd name="T15" fmla="*/ 14 h 33"/>
                  <a:gd name="T16" fmla="*/ 6 w 9"/>
                  <a:gd name="T17" fmla="*/ 16 h 33"/>
                  <a:gd name="T18" fmla="*/ 6 w 9"/>
                  <a:gd name="T19" fmla="*/ 16 h 33"/>
                  <a:gd name="T20" fmla="*/ 2 w 9"/>
                  <a:gd name="T21" fmla="*/ 3 h 33"/>
                  <a:gd name="T22" fmla="*/ 1 w 9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3">
                    <a:moveTo>
                      <a:pt x="1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0" y="13"/>
                      <a:pt x="2" y="21"/>
                      <a:pt x="4" y="29"/>
                    </a:cubicBezTo>
                    <a:cubicBezTo>
                      <a:pt x="4" y="31"/>
                      <a:pt x="5" y="33"/>
                      <a:pt x="6" y="33"/>
                    </a:cubicBezTo>
                    <a:cubicBezTo>
                      <a:pt x="6" y="33"/>
                      <a:pt x="7" y="31"/>
                      <a:pt x="8" y="28"/>
                    </a:cubicBezTo>
                    <a:cubicBezTo>
                      <a:pt x="8" y="25"/>
                      <a:pt x="9" y="22"/>
                      <a:pt x="9" y="21"/>
                    </a:cubicBezTo>
                    <a:cubicBezTo>
                      <a:pt x="9" y="15"/>
                      <a:pt x="9" y="13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4" y="15"/>
                      <a:pt x="2" y="10"/>
                      <a:pt x="2" y="3"/>
                    </a:cubicBezTo>
                    <a:cubicBezTo>
                      <a:pt x="3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3" name="Freeform 3761">
                <a:extLst>
                  <a:ext uri="{FF2B5EF4-FFF2-40B4-BE49-F238E27FC236}">
                    <a16:creationId xmlns:a16="http://schemas.microsoft.com/office/drawing/2014/main" id="{4D394290-AA31-4169-92CA-470C23E7CA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2" y="3715"/>
                <a:ext cx="11" cy="24"/>
              </a:xfrm>
              <a:custGeom>
                <a:avLst/>
                <a:gdLst>
                  <a:gd name="T0" fmla="*/ 13 w 13"/>
                  <a:gd name="T1" fmla="*/ 5 h 28"/>
                  <a:gd name="T2" fmla="*/ 13 w 13"/>
                  <a:gd name="T3" fmla="*/ 8 h 28"/>
                  <a:gd name="T4" fmla="*/ 13 w 13"/>
                  <a:gd name="T5" fmla="*/ 9 h 28"/>
                  <a:gd name="T6" fmla="*/ 13 w 13"/>
                  <a:gd name="T7" fmla="*/ 9 h 28"/>
                  <a:gd name="T8" fmla="*/ 13 w 13"/>
                  <a:gd name="T9" fmla="*/ 5 h 28"/>
                  <a:gd name="T10" fmla="*/ 8 w 13"/>
                  <a:gd name="T11" fmla="*/ 0 h 28"/>
                  <a:gd name="T12" fmla="*/ 7 w 13"/>
                  <a:gd name="T13" fmla="*/ 8 h 28"/>
                  <a:gd name="T14" fmla="*/ 5 w 13"/>
                  <a:gd name="T15" fmla="*/ 17 h 28"/>
                  <a:gd name="T16" fmla="*/ 5 w 13"/>
                  <a:gd name="T17" fmla="*/ 17 h 28"/>
                  <a:gd name="T18" fmla="*/ 3 w 13"/>
                  <a:gd name="T19" fmla="*/ 16 h 28"/>
                  <a:gd name="T20" fmla="*/ 0 w 13"/>
                  <a:gd name="T21" fmla="*/ 22 h 28"/>
                  <a:gd name="T22" fmla="*/ 1 w 13"/>
                  <a:gd name="T23" fmla="*/ 27 h 28"/>
                  <a:gd name="T24" fmla="*/ 5 w 13"/>
                  <a:gd name="T25" fmla="*/ 28 h 28"/>
                  <a:gd name="T26" fmla="*/ 7 w 13"/>
                  <a:gd name="T27" fmla="*/ 27 h 28"/>
                  <a:gd name="T28" fmla="*/ 13 w 13"/>
                  <a:gd name="T29" fmla="*/ 8 h 28"/>
                  <a:gd name="T30" fmla="*/ 8 w 13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8">
                    <a:moveTo>
                      <a:pt x="13" y="5"/>
                    </a:moveTo>
                    <a:cubicBezTo>
                      <a:pt x="13" y="6"/>
                      <a:pt x="13" y="7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5"/>
                    </a:cubicBezTo>
                    <a:moveTo>
                      <a:pt x="8" y="0"/>
                    </a:moveTo>
                    <a:cubicBezTo>
                      <a:pt x="8" y="3"/>
                      <a:pt x="7" y="6"/>
                      <a:pt x="7" y="8"/>
                    </a:cubicBezTo>
                    <a:cubicBezTo>
                      <a:pt x="7" y="13"/>
                      <a:pt x="7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4" y="17"/>
                      <a:pt x="3" y="16"/>
                      <a:pt x="3" y="16"/>
                    </a:cubicBezTo>
                    <a:cubicBezTo>
                      <a:pt x="1" y="16"/>
                      <a:pt x="0" y="17"/>
                      <a:pt x="0" y="22"/>
                    </a:cubicBezTo>
                    <a:cubicBezTo>
                      <a:pt x="0" y="24"/>
                      <a:pt x="1" y="27"/>
                      <a:pt x="1" y="27"/>
                    </a:cubicBezTo>
                    <a:cubicBezTo>
                      <a:pt x="3" y="27"/>
                      <a:pt x="4" y="28"/>
                      <a:pt x="5" y="28"/>
                    </a:cubicBezTo>
                    <a:cubicBezTo>
                      <a:pt x="6" y="28"/>
                      <a:pt x="7" y="27"/>
                      <a:pt x="7" y="27"/>
                    </a:cubicBezTo>
                    <a:cubicBezTo>
                      <a:pt x="9" y="22"/>
                      <a:pt x="10" y="16"/>
                      <a:pt x="13" y="8"/>
                    </a:cubicBezTo>
                    <a:cubicBezTo>
                      <a:pt x="11" y="5"/>
                      <a:pt x="10" y="3"/>
                      <a:pt x="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4" name="Freeform 3762">
                <a:extLst>
                  <a:ext uri="{FF2B5EF4-FFF2-40B4-BE49-F238E27FC236}">
                    <a16:creationId xmlns:a16="http://schemas.microsoft.com/office/drawing/2014/main" id="{7957AB75-A9C6-4BD4-9A9F-B37EED7C5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1532"/>
                <a:ext cx="7" cy="23"/>
              </a:xfrm>
              <a:custGeom>
                <a:avLst/>
                <a:gdLst>
                  <a:gd name="T0" fmla="*/ 6 w 9"/>
                  <a:gd name="T1" fmla="*/ 0 h 27"/>
                  <a:gd name="T2" fmla="*/ 5 w 9"/>
                  <a:gd name="T3" fmla="*/ 5 h 27"/>
                  <a:gd name="T4" fmla="*/ 1 w 9"/>
                  <a:gd name="T5" fmla="*/ 17 h 27"/>
                  <a:gd name="T6" fmla="*/ 1 w 9"/>
                  <a:gd name="T7" fmla="*/ 24 h 27"/>
                  <a:gd name="T8" fmla="*/ 3 w 9"/>
                  <a:gd name="T9" fmla="*/ 27 h 27"/>
                  <a:gd name="T10" fmla="*/ 3 w 9"/>
                  <a:gd name="T11" fmla="*/ 27 h 27"/>
                  <a:gd name="T12" fmla="*/ 9 w 9"/>
                  <a:gd name="T13" fmla="*/ 6 h 27"/>
                  <a:gd name="T14" fmla="*/ 7 w 9"/>
                  <a:gd name="T15" fmla="*/ 1 h 27"/>
                  <a:gd name="T16" fmla="*/ 6 w 9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7">
                    <a:moveTo>
                      <a:pt x="6" y="0"/>
                    </a:moveTo>
                    <a:cubicBezTo>
                      <a:pt x="5" y="0"/>
                      <a:pt x="5" y="2"/>
                      <a:pt x="5" y="5"/>
                    </a:cubicBezTo>
                    <a:cubicBezTo>
                      <a:pt x="5" y="13"/>
                      <a:pt x="4" y="17"/>
                      <a:pt x="1" y="17"/>
                    </a:cubicBezTo>
                    <a:cubicBezTo>
                      <a:pt x="1" y="17"/>
                      <a:pt x="0" y="22"/>
                      <a:pt x="1" y="24"/>
                    </a:cubicBezTo>
                    <a:cubicBezTo>
                      <a:pt x="1" y="25"/>
                      <a:pt x="2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2"/>
                      <a:pt x="9" y="20"/>
                      <a:pt x="9" y="6"/>
                    </a:cubicBezTo>
                    <a:cubicBezTo>
                      <a:pt x="9" y="5"/>
                      <a:pt x="8" y="2"/>
                      <a:pt x="7" y="1"/>
                    </a:cubicBezTo>
                    <a:cubicBezTo>
                      <a:pt x="7" y="0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5" name="Freeform 3763">
                <a:extLst>
                  <a:ext uri="{FF2B5EF4-FFF2-40B4-BE49-F238E27FC236}">
                    <a16:creationId xmlns:a16="http://schemas.microsoft.com/office/drawing/2014/main" id="{3A12A93B-7C54-4EED-ACD4-D8D3F60E2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1" y="4076"/>
                <a:ext cx="14" cy="24"/>
              </a:xfrm>
              <a:custGeom>
                <a:avLst/>
                <a:gdLst>
                  <a:gd name="T0" fmla="*/ 11 w 16"/>
                  <a:gd name="T1" fmla="*/ 0 h 28"/>
                  <a:gd name="T2" fmla="*/ 0 w 16"/>
                  <a:gd name="T3" fmla="*/ 20 h 28"/>
                  <a:gd name="T4" fmla="*/ 1 w 16"/>
                  <a:gd name="T5" fmla="*/ 28 h 28"/>
                  <a:gd name="T6" fmla="*/ 8 w 16"/>
                  <a:gd name="T7" fmla="*/ 16 h 28"/>
                  <a:gd name="T8" fmla="*/ 15 w 16"/>
                  <a:gd name="T9" fmla="*/ 10 h 28"/>
                  <a:gd name="T10" fmla="*/ 16 w 16"/>
                  <a:gd name="T11" fmla="*/ 5 h 28"/>
                  <a:gd name="T12" fmla="*/ 14 w 16"/>
                  <a:gd name="T13" fmla="*/ 1 h 28"/>
                  <a:gd name="T14" fmla="*/ 11 w 16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8">
                    <a:moveTo>
                      <a:pt x="11" y="0"/>
                    </a:moveTo>
                    <a:cubicBezTo>
                      <a:pt x="4" y="0"/>
                      <a:pt x="5" y="16"/>
                      <a:pt x="0" y="20"/>
                    </a:cubicBezTo>
                    <a:cubicBezTo>
                      <a:pt x="0" y="21"/>
                      <a:pt x="1" y="25"/>
                      <a:pt x="1" y="28"/>
                    </a:cubicBezTo>
                    <a:cubicBezTo>
                      <a:pt x="3" y="24"/>
                      <a:pt x="5" y="20"/>
                      <a:pt x="8" y="16"/>
                    </a:cubicBezTo>
                    <a:cubicBezTo>
                      <a:pt x="10" y="14"/>
                      <a:pt x="13" y="13"/>
                      <a:pt x="15" y="10"/>
                    </a:cubicBezTo>
                    <a:cubicBezTo>
                      <a:pt x="16" y="9"/>
                      <a:pt x="15" y="7"/>
                      <a:pt x="16" y="5"/>
                    </a:cubicBezTo>
                    <a:cubicBezTo>
                      <a:pt x="15" y="4"/>
                      <a:pt x="15" y="1"/>
                      <a:pt x="14" y="1"/>
                    </a:cubicBezTo>
                    <a:cubicBezTo>
                      <a:pt x="13" y="1"/>
                      <a:pt x="12" y="0"/>
                      <a:pt x="1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6" name="Freeform 3764">
                <a:extLst>
                  <a:ext uri="{FF2B5EF4-FFF2-40B4-BE49-F238E27FC236}">
                    <a16:creationId xmlns:a16="http://schemas.microsoft.com/office/drawing/2014/main" id="{F4951C48-ED6A-47BD-B410-E9D312C3F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6" y="2987"/>
                <a:ext cx="7" cy="15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17 h 18"/>
                  <a:gd name="T4" fmla="*/ 0 w 8"/>
                  <a:gd name="T5" fmla="*/ 17 h 18"/>
                  <a:gd name="T6" fmla="*/ 0 w 8"/>
                  <a:gd name="T7" fmla="*/ 17 h 18"/>
                  <a:gd name="T8" fmla="*/ 8 w 8"/>
                  <a:gd name="T9" fmla="*/ 18 h 18"/>
                  <a:gd name="T10" fmla="*/ 0 w 8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7"/>
                      <a:pt x="5" y="17"/>
                      <a:pt x="8" y="18"/>
                    </a:cubicBezTo>
                    <a:cubicBezTo>
                      <a:pt x="8" y="1"/>
                      <a:pt x="8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7" name="Freeform 3765">
                <a:extLst>
                  <a:ext uri="{FF2B5EF4-FFF2-40B4-BE49-F238E27FC236}">
                    <a16:creationId xmlns:a16="http://schemas.microsoft.com/office/drawing/2014/main" id="{89AA9429-5549-4C78-83D3-811127423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2" y="3658"/>
                <a:ext cx="9" cy="14"/>
              </a:xfrm>
              <a:custGeom>
                <a:avLst/>
                <a:gdLst>
                  <a:gd name="T0" fmla="*/ 5 w 10"/>
                  <a:gd name="T1" fmla="*/ 0 h 17"/>
                  <a:gd name="T2" fmla="*/ 5 w 10"/>
                  <a:gd name="T3" fmla="*/ 0 h 17"/>
                  <a:gd name="T4" fmla="*/ 0 w 10"/>
                  <a:gd name="T5" fmla="*/ 8 h 17"/>
                  <a:gd name="T6" fmla="*/ 5 w 10"/>
                  <a:gd name="T7" fmla="*/ 17 h 17"/>
                  <a:gd name="T8" fmla="*/ 8 w 10"/>
                  <a:gd name="T9" fmla="*/ 17 h 17"/>
                  <a:gd name="T10" fmla="*/ 9 w 10"/>
                  <a:gd name="T11" fmla="*/ 9 h 17"/>
                  <a:gd name="T12" fmla="*/ 5 w 10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7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1" y="0"/>
                      <a:pt x="1" y="2"/>
                      <a:pt x="0" y="8"/>
                    </a:cubicBezTo>
                    <a:cubicBezTo>
                      <a:pt x="0" y="16"/>
                      <a:pt x="2" y="17"/>
                      <a:pt x="5" y="17"/>
                    </a:cubicBezTo>
                    <a:cubicBezTo>
                      <a:pt x="6" y="17"/>
                      <a:pt x="7" y="17"/>
                      <a:pt x="8" y="17"/>
                    </a:cubicBezTo>
                    <a:cubicBezTo>
                      <a:pt x="8" y="15"/>
                      <a:pt x="9" y="12"/>
                      <a:pt x="9" y="9"/>
                    </a:cubicBezTo>
                    <a:cubicBezTo>
                      <a:pt x="10" y="2"/>
                      <a:pt x="8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8" name="Freeform 3766">
                <a:extLst>
                  <a:ext uri="{FF2B5EF4-FFF2-40B4-BE49-F238E27FC236}">
                    <a16:creationId xmlns:a16="http://schemas.microsoft.com/office/drawing/2014/main" id="{519E3196-A15B-436D-BAB5-2796CFD9E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1" y="3086"/>
                <a:ext cx="8" cy="15"/>
              </a:xfrm>
              <a:custGeom>
                <a:avLst/>
                <a:gdLst>
                  <a:gd name="T0" fmla="*/ 5 w 9"/>
                  <a:gd name="T1" fmla="*/ 0 h 18"/>
                  <a:gd name="T2" fmla="*/ 3 w 9"/>
                  <a:gd name="T3" fmla="*/ 1 h 18"/>
                  <a:gd name="T4" fmla="*/ 1 w 9"/>
                  <a:gd name="T5" fmla="*/ 1 h 18"/>
                  <a:gd name="T6" fmla="*/ 0 w 9"/>
                  <a:gd name="T7" fmla="*/ 1 h 18"/>
                  <a:gd name="T8" fmla="*/ 0 w 9"/>
                  <a:gd name="T9" fmla="*/ 1 h 18"/>
                  <a:gd name="T10" fmla="*/ 0 w 9"/>
                  <a:gd name="T11" fmla="*/ 17 h 18"/>
                  <a:gd name="T12" fmla="*/ 1 w 9"/>
                  <a:gd name="T13" fmla="*/ 17 h 18"/>
                  <a:gd name="T14" fmla="*/ 3 w 9"/>
                  <a:gd name="T15" fmla="*/ 18 h 18"/>
                  <a:gd name="T16" fmla="*/ 5 w 9"/>
                  <a:gd name="T17" fmla="*/ 18 h 18"/>
                  <a:gd name="T18" fmla="*/ 8 w 9"/>
                  <a:gd name="T19" fmla="*/ 11 h 18"/>
                  <a:gd name="T20" fmla="*/ 5 w 9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8">
                    <a:moveTo>
                      <a:pt x="5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3" y="18"/>
                    </a:cubicBezTo>
                    <a:cubicBezTo>
                      <a:pt x="4" y="18"/>
                      <a:pt x="5" y="18"/>
                      <a:pt x="5" y="18"/>
                    </a:cubicBezTo>
                    <a:cubicBezTo>
                      <a:pt x="7" y="18"/>
                      <a:pt x="8" y="17"/>
                      <a:pt x="8" y="11"/>
                    </a:cubicBezTo>
                    <a:cubicBezTo>
                      <a:pt x="9" y="2"/>
                      <a:pt x="7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9" name="Freeform 3767">
                <a:extLst>
                  <a:ext uri="{FF2B5EF4-FFF2-40B4-BE49-F238E27FC236}">
                    <a16:creationId xmlns:a16="http://schemas.microsoft.com/office/drawing/2014/main" id="{57639A65-DB27-4A77-B535-4AD776B62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943"/>
                <a:ext cx="13" cy="14"/>
              </a:xfrm>
              <a:custGeom>
                <a:avLst/>
                <a:gdLst>
                  <a:gd name="T0" fmla="*/ 3 w 15"/>
                  <a:gd name="T1" fmla="*/ 0 h 17"/>
                  <a:gd name="T2" fmla="*/ 7 w 15"/>
                  <a:gd name="T3" fmla="*/ 17 h 17"/>
                  <a:gd name="T4" fmla="*/ 8 w 15"/>
                  <a:gd name="T5" fmla="*/ 17 h 17"/>
                  <a:gd name="T6" fmla="*/ 12 w 15"/>
                  <a:gd name="T7" fmla="*/ 0 h 17"/>
                  <a:gd name="T8" fmla="*/ 3 w 1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3" y="0"/>
                    </a:moveTo>
                    <a:cubicBezTo>
                      <a:pt x="4" y="6"/>
                      <a:pt x="0" y="17"/>
                      <a:pt x="7" y="17"/>
                    </a:cubicBezTo>
                    <a:cubicBezTo>
                      <a:pt x="7" y="17"/>
                      <a:pt x="8" y="17"/>
                      <a:pt x="8" y="17"/>
                    </a:cubicBezTo>
                    <a:cubicBezTo>
                      <a:pt x="15" y="16"/>
                      <a:pt x="10" y="6"/>
                      <a:pt x="12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0" name="Freeform 3768">
                <a:extLst>
                  <a:ext uri="{FF2B5EF4-FFF2-40B4-BE49-F238E27FC236}">
                    <a16:creationId xmlns:a16="http://schemas.microsoft.com/office/drawing/2014/main" id="{81BC9A22-3A5A-4152-B44A-26E99DFB8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3200"/>
                <a:ext cx="6" cy="15"/>
              </a:xfrm>
              <a:custGeom>
                <a:avLst/>
                <a:gdLst>
                  <a:gd name="T0" fmla="*/ 1 w 7"/>
                  <a:gd name="T1" fmla="*/ 0 h 18"/>
                  <a:gd name="T2" fmla="*/ 0 w 7"/>
                  <a:gd name="T3" fmla="*/ 16 h 18"/>
                  <a:gd name="T4" fmla="*/ 1 w 7"/>
                  <a:gd name="T5" fmla="*/ 16 h 18"/>
                  <a:gd name="T6" fmla="*/ 3 w 7"/>
                  <a:gd name="T7" fmla="*/ 17 h 18"/>
                  <a:gd name="T8" fmla="*/ 5 w 7"/>
                  <a:gd name="T9" fmla="*/ 18 h 18"/>
                  <a:gd name="T10" fmla="*/ 7 w 7"/>
                  <a:gd name="T11" fmla="*/ 11 h 18"/>
                  <a:gd name="T12" fmla="*/ 3 w 7"/>
                  <a:gd name="T13" fmla="*/ 0 h 18"/>
                  <a:gd name="T14" fmla="*/ 3 w 7"/>
                  <a:gd name="T15" fmla="*/ 0 h 18"/>
                  <a:gd name="T16" fmla="*/ 3 w 7"/>
                  <a:gd name="T17" fmla="*/ 0 h 18"/>
                  <a:gd name="T18" fmla="*/ 1 w 7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8">
                    <a:moveTo>
                      <a:pt x="1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6"/>
                      <a:pt x="2" y="17"/>
                      <a:pt x="3" y="17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6" y="18"/>
                      <a:pt x="7" y="17"/>
                      <a:pt x="7" y="11"/>
                    </a:cubicBezTo>
                    <a:cubicBezTo>
                      <a:pt x="7" y="1"/>
                      <a:pt x="5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1" name="Freeform 3769">
                <a:extLst>
                  <a:ext uri="{FF2B5EF4-FFF2-40B4-BE49-F238E27FC236}">
                    <a16:creationId xmlns:a16="http://schemas.microsoft.com/office/drawing/2014/main" id="{5B0278BA-D143-4EA4-8990-88587D439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0" y="1016"/>
                <a:ext cx="6" cy="19"/>
              </a:xfrm>
              <a:custGeom>
                <a:avLst/>
                <a:gdLst>
                  <a:gd name="T0" fmla="*/ 6 w 7"/>
                  <a:gd name="T1" fmla="*/ 0 h 22"/>
                  <a:gd name="T2" fmla="*/ 2 w 7"/>
                  <a:gd name="T3" fmla="*/ 4 h 22"/>
                  <a:gd name="T4" fmla="*/ 0 w 7"/>
                  <a:gd name="T5" fmla="*/ 5 h 22"/>
                  <a:gd name="T6" fmla="*/ 0 w 7"/>
                  <a:gd name="T7" fmla="*/ 22 h 22"/>
                  <a:gd name="T8" fmla="*/ 7 w 7"/>
                  <a:gd name="T9" fmla="*/ 17 h 22"/>
                  <a:gd name="T10" fmla="*/ 7 w 7"/>
                  <a:gd name="T11" fmla="*/ 9 h 22"/>
                  <a:gd name="T12" fmla="*/ 6 w 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2">
                    <a:moveTo>
                      <a:pt x="6" y="0"/>
                    </a:moveTo>
                    <a:cubicBezTo>
                      <a:pt x="5" y="0"/>
                      <a:pt x="4" y="1"/>
                      <a:pt x="2" y="4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0"/>
                      <a:pt x="5" y="19"/>
                      <a:pt x="7" y="17"/>
                    </a:cubicBezTo>
                    <a:cubicBezTo>
                      <a:pt x="7" y="15"/>
                      <a:pt x="7" y="12"/>
                      <a:pt x="7" y="9"/>
                    </a:cubicBezTo>
                    <a:cubicBezTo>
                      <a:pt x="7" y="3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2" name="Freeform 3770">
                <a:extLst>
                  <a:ext uri="{FF2B5EF4-FFF2-40B4-BE49-F238E27FC236}">
                    <a16:creationId xmlns:a16="http://schemas.microsoft.com/office/drawing/2014/main" id="{80084CE0-D59F-4E27-B025-9D692F9D1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1087"/>
                <a:ext cx="9" cy="14"/>
              </a:xfrm>
              <a:custGeom>
                <a:avLst/>
                <a:gdLst>
                  <a:gd name="T0" fmla="*/ 3 w 10"/>
                  <a:gd name="T1" fmla="*/ 0 h 17"/>
                  <a:gd name="T2" fmla="*/ 1 w 10"/>
                  <a:gd name="T3" fmla="*/ 6 h 17"/>
                  <a:gd name="T4" fmla="*/ 5 w 10"/>
                  <a:gd name="T5" fmla="*/ 17 h 17"/>
                  <a:gd name="T6" fmla="*/ 5 w 10"/>
                  <a:gd name="T7" fmla="*/ 17 h 17"/>
                  <a:gd name="T8" fmla="*/ 5 w 10"/>
                  <a:gd name="T9" fmla="*/ 17 h 17"/>
                  <a:gd name="T10" fmla="*/ 6 w 10"/>
                  <a:gd name="T11" fmla="*/ 17 h 17"/>
                  <a:gd name="T12" fmla="*/ 7 w 10"/>
                  <a:gd name="T13" fmla="*/ 17 h 17"/>
                  <a:gd name="T14" fmla="*/ 10 w 10"/>
                  <a:gd name="T15" fmla="*/ 10 h 17"/>
                  <a:gd name="T16" fmla="*/ 7 w 10"/>
                  <a:gd name="T17" fmla="*/ 0 h 17"/>
                  <a:gd name="T18" fmla="*/ 6 w 10"/>
                  <a:gd name="T19" fmla="*/ 1 h 17"/>
                  <a:gd name="T20" fmla="*/ 5 w 10"/>
                  <a:gd name="T21" fmla="*/ 1 h 17"/>
                  <a:gd name="T22" fmla="*/ 4 w 10"/>
                  <a:gd name="T23" fmla="*/ 0 h 17"/>
                  <a:gd name="T24" fmla="*/ 3 w 10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7">
                    <a:moveTo>
                      <a:pt x="3" y="0"/>
                    </a:moveTo>
                    <a:cubicBezTo>
                      <a:pt x="2" y="0"/>
                      <a:pt x="1" y="1"/>
                      <a:pt x="1" y="6"/>
                    </a:cubicBezTo>
                    <a:cubicBezTo>
                      <a:pt x="2" y="11"/>
                      <a:pt x="0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9" y="17"/>
                      <a:pt x="10" y="17"/>
                      <a:pt x="10" y="10"/>
                    </a:cubicBezTo>
                    <a:cubicBezTo>
                      <a:pt x="10" y="4"/>
                      <a:pt x="10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3" name="Freeform 3771">
                <a:extLst>
                  <a:ext uri="{FF2B5EF4-FFF2-40B4-BE49-F238E27FC236}">
                    <a16:creationId xmlns:a16="http://schemas.microsoft.com/office/drawing/2014/main" id="{57D3A5F7-7D50-4354-A87E-6897DF5EF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4" y="2587"/>
                <a:ext cx="13" cy="16"/>
              </a:xfrm>
              <a:custGeom>
                <a:avLst/>
                <a:gdLst>
                  <a:gd name="T0" fmla="*/ 10 w 15"/>
                  <a:gd name="T1" fmla="*/ 0 h 18"/>
                  <a:gd name="T2" fmla="*/ 8 w 15"/>
                  <a:gd name="T3" fmla="*/ 0 h 18"/>
                  <a:gd name="T4" fmla="*/ 7 w 15"/>
                  <a:gd name="T5" fmla="*/ 11 h 18"/>
                  <a:gd name="T6" fmla="*/ 7 w 15"/>
                  <a:gd name="T7" fmla="*/ 11 h 18"/>
                  <a:gd name="T8" fmla="*/ 7 w 15"/>
                  <a:gd name="T9" fmla="*/ 11 h 18"/>
                  <a:gd name="T10" fmla="*/ 14 w 15"/>
                  <a:gd name="T11" fmla="*/ 18 h 18"/>
                  <a:gd name="T12" fmla="*/ 10 w 1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8">
                    <a:moveTo>
                      <a:pt x="10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0" y="0"/>
                      <a:pt x="10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3"/>
                      <a:pt x="12" y="15"/>
                      <a:pt x="14" y="18"/>
                    </a:cubicBezTo>
                    <a:cubicBezTo>
                      <a:pt x="14" y="2"/>
                      <a:pt x="15" y="0"/>
                      <a:pt x="1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4" name="Freeform 3772">
                <a:extLst>
                  <a:ext uri="{FF2B5EF4-FFF2-40B4-BE49-F238E27FC236}">
                    <a16:creationId xmlns:a16="http://schemas.microsoft.com/office/drawing/2014/main" id="{643C157D-9997-47DB-93D6-F36AEB6CE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" y="2773"/>
                <a:ext cx="9" cy="14"/>
              </a:xfrm>
              <a:custGeom>
                <a:avLst/>
                <a:gdLst>
                  <a:gd name="T0" fmla="*/ 3 w 10"/>
                  <a:gd name="T1" fmla="*/ 0 h 17"/>
                  <a:gd name="T2" fmla="*/ 1 w 10"/>
                  <a:gd name="T3" fmla="*/ 5 h 17"/>
                  <a:gd name="T4" fmla="*/ 4 w 10"/>
                  <a:gd name="T5" fmla="*/ 17 h 17"/>
                  <a:gd name="T6" fmla="*/ 5 w 10"/>
                  <a:gd name="T7" fmla="*/ 17 h 17"/>
                  <a:gd name="T8" fmla="*/ 5 w 10"/>
                  <a:gd name="T9" fmla="*/ 17 h 17"/>
                  <a:gd name="T10" fmla="*/ 6 w 10"/>
                  <a:gd name="T11" fmla="*/ 17 h 17"/>
                  <a:gd name="T12" fmla="*/ 7 w 10"/>
                  <a:gd name="T13" fmla="*/ 17 h 17"/>
                  <a:gd name="T14" fmla="*/ 10 w 10"/>
                  <a:gd name="T15" fmla="*/ 9 h 17"/>
                  <a:gd name="T16" fmla="*/ 7 w 10"/>
                  <a:gd name="T17" fmla="*/ 0 h 17"/>
                  <a:gd name="T18" fmla="*/ 6 w 10"/>
                  <a:gd name="T19" fmla="*/ 0 h 17"/>
                  <a:gd name="T20" fmla="*/ 5 w 10"/>
                  <a:gd name="T21" fmla="*/ 0 h 17"/>
                  <a:gd name="T22" fmla="*/ 4 w 10"/>
                  <a:gd name="T23" fmla="*/ 0 h 17"/>
                  <a:gd name="T24" fmla="*/ 3 w 10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7">
                    <a:moveTo>
                      <a:pt x="3" y="0"/>
                    </a:moveTo>
                    <a:cubicBezTo>
                      <a:pt x="2" y="0"/>
                      <a:pt x="1" y="1"/>
                      <a:pt x="1" y="5"/>
                    </a:cubicBezTo>
                    <a:cubicBezTo>
                      <a:pt x="2" y="10"/>
                      <a:pt x="0" y="17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9" y="17"/>
                      <a:pt x="10" y="16"/>
                      <a:pt x="10" y="9"/>
                    </a:cubicBezTo>
                    <a:cubicBezTo>
                      <a:pt x="10" y="4"/>
                      <a:pt x="10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5" name="Freeform 3773">
                <a:extLst>
                  <a:ext uri="{FF2B5EF4-FFF2-40B4-BE49-F238E27FC236}">
                    <a16:creationId xmlns:a16="http://schemas.microsoft.com/office/drawing/2014/main" id="{DE8EAA31-86FE-4491-A69A-196A99B87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4" y="3743"/>
                <a:ext cx="10" cy="15"/>
              </a:xfrm>
              <a:custGeom>
                <a:avLst/>
                <a:gdLst>
                  <a:gd name="T0" fmla="*/ 2 w 11"/>
                  <a:gd name="T1" fmla="*/ 0 h 17"/>
                  <a:gd name="T2" fmla="*/ 1 w 11"/>
                  <a:gd name="T3" fmla="*/ 6 h 17"/>
                  <a:gd name="T4" fmla="*/ 5 w 11"/>
                  <a:gd name="T5" fmla="*/ 17 h 17"/>
                  <a:gd name="T6" fmla="*/ 5 w 11"/>
                  <a:gd name="T7" fmla="*/ 17 h 17"/>
                  <a:gd name="T8" fmla="*/ 5 w 11"/>
                  <a:gd name="T9" fmla="*/ 17 h 17"/>
                  <a:gd name="T10" fmla="*/ 6 w 11"/>
                  <a:gd name="T11" fmla="*/ 17 h 17"/>
                  <a:gd name="T12" fmla="*/ 7 w 11"/>
                  <a:gd name="T13" fmla="*/ 17 h 17"/>
                  <a:gd name="T14" fmla="*/ 10 w 11"/>
                  <a:gd name="T15" fmla="*/ 9 h 17"/>
                  <a:gd name="T16" fmla="*/ 7 w 11"/>
                  <a:gd name="T17" fmla="*/ 0 h 17"/>
                  <a:gd name="T18" fmla="*/ 5 w 11"/>
                  <a:gd name="T19" fmla="*/ 0 h 17"/>
                  <a:gd name="T20" fmla="*/ 5 w 11"/>
                  <a:gd name="T21" fmla="*/ 0 h 17"/>
                  <a:gd name="T22" fmla="*/ 4 w 11"/>
                  <a:gd name="T23" fmla="*/ 0 h 17"/>
                  <a:gd name="T24" fmla="*/ 2 w 11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7">
                    <a:moveTo>
                      <a:pt x="2" y="0"/>
                    </a:moveTo>
                    <a:cubicBezTo>
                      <a:pt x="1" y="0"/>
                      <a:pt x="0" y="1"/>
                      <a:pt x="1" y="6"/>
                    </a:cubicBezTo>
                    <a:cubicBezTo>
                      <a:pt x="2" y="10"/>
                      <a:pt x="0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6" y="17"/>
                      <a:pt x="7" y="17"/>
                      <a:pt x="7" y="17"/>
                    </a:cubicBezTo>
                    <a:cubicBezTo>
                      <a:pt x="9" y="17"/>
                      <a:pt x="11" y="16"/>
                      <a:pt x="10" y="9"/>
                    </a:cubicBezTo>
                    <a:cubicBezTo>
                      <a:pt x="10" y="4"/>
                      <a:pt x="9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6" name="Freeform 3774">
                <a:extLst>
                  <a:ext uri="{FF2B5EF4-FFF2-40B4-BE49-F238E27FC236}">
                    <a16:creationId xmlns:a16="http://schemas.microsoft.com/office/drawing/2014/main" id="{5BEC59C1-3B41-4F1A-A79A-73F2A125C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" y="2758"/>
                <a:ext cx="8" cy="15"/>
              </a:xfrm>
              <a:custGeom>
                <a:avLst/>
                <a:gdLst>
                  <a:gd name="T0" fmla="*/ 0 w 9"/>
                  <a:gd name="T1" fmla="*/ 0 h 17"/>
                  <a:gd name="T2" fmla="*/ 9 w 9"/>
                  <a:gd name="T3" fmla="*/ 17 h 17"/>
                  <a:gd name="T4" fmla="*/ 0 w 9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7">
                    <a:moveTo>
                      <a:pt x="0" y="0"/>
                    </a:moveTo>
                    <a:cubicBezTo>
                      <a:pt x="1" y="13"/>
                      <a:pt x="2" y="16"/>
                      <a:pt x="9" y="17"/>
                    </a:cubicBezTo>
                    <a:cubicBezTo>
                      <a:pt x="9" y="0"/>
                      <a:pt x="9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7" name="Freeform 3775">
                <a:extLst>
                  <a:ext uri="{FF2B5EF4-FFF2-40B4-BE49-F238E27FC236}">
                    <a16:creationId xmlns:a16="http://schemas.microsoft.com/office/drawing/2014/main" id="{7E27DCB8-E251-42D1-A38F-3DF244DAD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" y="2501"/>
                <a:ext cx="8" cy="16"/>
              </a:xfrm>
              <a:custGeom>
                <a:avLst/>
                <a:gdLst>
                  <a:gd name="T0" fmla="*/ 1 w 9"/>
                  <a:gd name="T1" fmla="*/ 0 h 18"/>
                  <a:gd name="T2" fmla="*/ 1 w 9"/>
                  <a:gd name="T3" fmla="*/ 0 h 18"/>
                  <a:gd name="T4" fmla="*/ 5 w 9"/>
                  <a:gd name="T5" fmla="*/ 16 h 18"/>
                  <a:gd name="T6" fmla="*/ 7 w 9"/>
                  <a:gd name="T7" fmla="*/ 18 h 18"/>
                  <a:gd name="T8" fmla="*/ 9 w 9"/>
                  <a:gd name="T9" fmla="*/ 12 h 18"/>
                  <a:gd name="T10" fmla="*/ 9 w 9"/>
                  <a:gd name="T11" fmla="*/ 1 h 18"/>
                  <a:gd name="T12" fmla="*/ 1 w 9"/>
                  <a:gd name="T13" fmla="*/ 0 h 18"/>
                  <a:gd name="T14" fmla="*/ 1 w 9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8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8"/>
                      <a:pt x="2" y="13"/>
                      <a:pt x="5" y="16"/>
                    </a:cubicBezTo>
                    <a:cubicBezTo>
                      <a:pt x="6" y="17"/>
                      <a:pt x="6" y="18"/>
                      <a:pt x="7" y="18"/>
                    </a:cubicBezTo>
                    <a:cubicBezTo>
                      <a:pt x="8" y="18"/>
                      <a:pt x="9" y="16"/>
                      <a:pt x="9" y="12"/>
                    </a:cubicBezTo>
                    <a:cubicBezTo>
                      <a:pt x="9" y="8"/>
                      <a:pt x="9" y="5"/>
                      <a:pt x="9" y="1"/>
                    </a:cubicBezTo>
                    <a:cubicBezTo>
                      <a:pt x="7" y="1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8" name="Freeform 3776">
                <a:extLst>
                  <a:ext uri="{FF2B5EF4-FFF2-40B4-BE49-F238E27FC236}">
                    <a16:creationId xmlns:a16="http://schemas.microsoft.com/office/drawing/2014/main" id="{7E40E641-6965-4FC7-8044-8704D029E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1913"/>
                <a:ext cx="12" cy="20"/>
              </a:xfrm>
              <a:custGeom>
                <a:avLst/>
                <a:gdLst>
                  <a:gd name="T0" fmla="*/ 9 w 14"/>
                  <a:gd name="T1" fmla="*/ 0 h 23"/>
                  <a:gd name="T2" fmla="*/ 0 w 14"/>
                  <a:gd name="T3" fmla="*/ 17 h 23"/>
                  <a:gd name="T4" fmla="*/ 3 w 14"/>
                  <a:gd name="T5" fmla="*/ 23 h 23"/>
                  <a:gd name="T6" fmla="*/ 4 w 14"/>
                  <a:gd name="T7" fmla="*/ 23 h 23"/>
                  <a:gd name="T8" fmla="*/ 6 w 14"/>
                  <a:gd name="T9" fmla="*/ 23 h 23"/>
                  <a:gd name="T10" fmla="*/ 7 w 14"/>
                  <a:gd name="T11" fmla="*/ 23 h 23"/>
                  <a:gd name="T12" fmla="*/ 8 w 14"/>
                  <a:gd name="T13" fmla="*/ 23 h 23"/>
                  <a:gd name="T14" fmla="*/ 14 w 14"/>
                  <a:gd name="T15" fmla="*/ 10 h 23"/>
                  <a:gd name="T16" fmla="*/ 9 w 14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3">
                    <a:moveTo>
                      <a:pt x="9" y="0"/>
                    </a:moveTo>
                    <a:cubicBezTo>
                      <a:pt x="9" y="17"/>
                      <a:pt x="9" y="17"/>
                      <a:pt x="0" y="17"/>
                    </a:cubicBezTo>
                    <a:cubicBezTo>
                      <a:pt x="0" y="22"/>
                      <a:pt x="2" y="23"/>
                      <a:pt x="3" y="23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5" y="23"/>
                      <a:pt x="5" y="23"/>
                      <a:pt x="6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12" y="23"/>
                      <a:pt x="11" y="13"/>
                      <a:pt x="14" y="10"/>
                    </a:cubicBezTo>
                    <a:cubicBezTo>
                      <a:pt x="12" y="7"/>
                      <a:pt x="10" y="4"/>
                      <a:pt x="9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9" name="Freeform 3777">
                <a:extLst>
                  <a:ext uri="{FF2B5EF4-FFF2-40B4-BE49-F238E27FC236}">
                    <a16:creationId xmlns:a16="http://schemas.microsoft.com/office/drawing/2014/main" id="{DB7D0DD6-7605-4DE2-AB1A-ABA75B6F8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1657"/>
                <a:ext cx="7" cy="14"/>
              </a:xfrm>
              <a:custGeom>
                <a:avLst/>
                <a:gdLst>
                  <a:gd name="T0" fmla="*/ 4 w 8"/>
                  <a:gd name="T1" fmla="*/ 0 h 17"/>
                  <a:gd name="T2" fmla="*/ 2 w 8"/>
                  <a:gd name="T3" fmla="*/ 0 h 17"/>
                  <a:gd name="T4" fmla="*/ 0 w 8"/>
                  <a:gd name="T5" fmla="*/ 3 h 17"/>
                  <a:gd name="T6" fmla="*/ 0 w 8"/>
                  <a:gd name="T7" fmla="*/ 4 h 17"/>
                  <a:gd name="T8" fmla="*/ 0 w 8"/>
                  <a:gd name="T9" fmla="*/ 4 h 17"/>
                  <a:gd name="T10" fmla="*/ 0 w 8"/>
                  <a:gd name="T11" fmla="*/ 4 h 17"/>
                  <a:gd name="T12" fmla="*/ 5 w 8"/>
                  <a:gd name="T13" fmla="*/ 17 h 17"/>
                  <a:gd name="T14" fmla="*/ 6 w 8"/>
                  <a:gd name="T15" fmla="*/ 17 h 17"/>
                  <a:gd name="T16" fmla="*/ 8 w 8"/>
                  <a:gd name="T17" fmla="*/ 12 h 17"/>
                  <a:gd name="T18" fmla="*/ 4 w 8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7">
                    <a:moveTo>
                      <a:pt x="4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2" y="17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7" y="16"/>
                      <a:pt x="8" y="13"/>
                      <a:pt x="8" y="12"/>
                    </a:cubicBezTo>
                    <a:cubicBezTo>
                      <a:pt x="8" y="2"/>
                      <a:pt x="8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0" name="Freeform 3778">
                <a:extLst>
                  <a:ext uri="{FF2B5EF4-FFF2-40B4-BE49-F238E27FC236}">
                    <a16:creationId xmlns:a16="http://schemas.microsoft.com/office/drawing/2014/main" id="{B7BE230A-0418-44BC-8424-17BCFE071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" y="3186"/>
                <a:ext cx="8" cy="15"/>
              </a:xfrm>
              <a:custGeom>
                <a:avLst/>
                <a:gdLst>
                  <a:gd name="T0" fmla="*/ 5 w 9"/>
                  <a:gd name="T1" fmla="*/ 0 h 17"/>
                  <a:gd name="T2" fmla="*/ 0 w 9"/>
                  <a:gd name="T3" fmla="*/ 3 h 17"/>
                  <a:gd name="T4" fmla="*/ 3 w 9"/>
                  <a:gd name="T5" fmla="*/ 14 h 17"/>
                  <a:gd name="T6" fmla="*/ 3 w 9"/>
                  <a:gd name="T7" fmla="*/ 17 h 17"/>
                  <a:gd name="T8" fmla="*/ 8 w 9"/>
                  <a:gd name="T9" fmla="*/ 17 h 17"/>
                  <a:gd name="T10" fmla="*/ 8 w 9"/>
                  <a:gd name="T11" fmla="*/ 11 h 17"/>
                  <a:gd name="T12" fmla="*/ 6 w 9"/>
                  <a:gd name="T13" fmla="*/ 1 h 17"/>
                  <a:gd name="T14" fmla="*/ 5 w 9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7">
                    <a:moveTo>
                      <a:pt x="5" y="0"/>
                    </a:moveTo>
                    <a:cubicBezTo>
                      <a:pt x="4" y="0"/>
                      <a:pt x="2" y="2"/>
                      <a:pt x="0" y="3"/>
                    </a:cubicBezTo>
                    <a:cubicBezTo>
                      <a:pt x="1" y="6"/>
                      <a:pt x="2" y="10"/>
                      <a:pt x="3" y="14"/>
                    </a:cubicBezTo>
                    <a:cubicBezTo>
                      <a:pt x="3" y="15"/>
                      <a:pt x="3" y="16"/>
                      <a:pt x="3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5"/>
                      <a:pt x="9" y="13"/>
                      <a:pt x="8" y="11"/>
                    </a:cubicBezTo>
                    <a:cubicBezTo>
                      <a:pt x="8" y="7"/>
                      <a:pt x="8" y="1"/>
                      <a:pt x="6" y="1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1" name="Freeform 3779">
                <a:extLst>
                  <a:ext uri="{FF2B5EF4-FFF2-40B4-BE49-F238E27FC236}">
                    <a16:creationId xmlns:a16="http://schemas.microsoft.com/office/drawing/2014/main" id="{47CE23EA-C970-48E4-9F28-B6C378C41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6" y="3297"/>
                <a:ext cx="13" cy="17"/>
              </a:xfrm>
              <a:custGeom>
                <a:avLst/>
                <a:gdLst>
                  <a:gd name="T0" fmla="*/ 9 w 15"/>
                  <a:gd name="T1" fmla="*/ 0 h 20"/>
                  <a:gd name="T2" fmla="*/ 7 w 15"/>
                  <a:gd name="T3" fmla="*/ 2 h 20"/>
                  <a:gd name="T4" fmla="*/ 5 w 15"/>
                  <a:gd name="T5" fmla="*/ 5 h 20"/>
                  <a:gd name="T6" fmla="*/ 5 w 15"/>
                  <a:gd name="T7" fmla="*/ 4 h 20"/>
                  <a:gd name="T8" fmla="*/ 5 w 15"/>
                  <a:gd name="T9" fmla="*/ 4 h 20"/>
                  <a:gd name="T10" fmla="*/ 5 w 15"/>
                  <a:gd name="T11" fmla="*/ 4 h 20"/>
                  <a:gd name="T12" fmla="*/ 4 w 15"/>
                  <a:gd name="T13" fmla="*/ 17 h 20"/>
                  <a:gd name="T14" fmla="*/ 6 w 15"/>
                  <a:gd name="T15" fmla="*/ 20 h 20"/>
                  <a:gd name="T16" fmla="*/ 8 w 15"/>
                  <a:gd name="T17" fmla="*/ 18 h 20"/>
                  <a:gd name="T18" fmla="*/ 10 w 15"/>
                  <a:gd name="T19" fmla="*/ 15 h 20"/>
                  <a:gd name="T20" fmla="*/ 10 w 15"/>
                  <a:gd name="T21" fmla="*/ 16 h 20"/>
                  <a:gd name="T22" fmla="*/ 11 w 15"/>
                  <a:gd name="T23" fmla="*/ 3 h 20"/>
                  <a:gd name="T24" fmla="*/ 9 w 15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20">
                    <a:moveTo>
                      <a:pt x="9" y="0"/>
                    </a:moveTo>
                    <a:cubicBezTo>
                      <a:pt x="8" y="0"/>
                      <a:pt x="8" y="1"/>
                      <a:pt x="7" y="2"/>
                    </a:cubicBezTo>
                    <a:cubicBezTo>
                      <a:pt x="7" y="4"/>
                      <a:pt x="6" y="5"/>
                      <a:pt x="5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9"/>
                      <a:pt x="0" y="10"/>
                      <a:pt x="4" y="17"/>
                    </a:cubicBezTo>
                    <a:cubicBezTo>
                      <a:pt x="5" y="19"/>
                      <a:pt x="5" y="20"/>
                      <a:pt x="6" y="20"/>
                    </a:cubicBezTo>
                    <a:cubicBezTo>
                      <a:pt x="7" y="20"/>
                      <a:pt x="7" y="19"/>
                      <a:pt x="8" y="18"/>
                    </a:cubicBezTo>
                    <a:cubicBezTo>
                      <a:pt x="8" y="16"/>
                      <a:pt x="9" y="15"/>
                      <a:pt x="10" y="15"/>
                    </a:cubicBezTo>
                    <a:cubicBezTo>
                      <a:pt x="10" y="15"/>
                      <a:pt x="10" y="15"/>
                      <a:pt x="10" y="16"/>
                    </a:cubicBezTo>
                    <a:cubicBezTo>
                      <a:pt x="9" y="11"/>
                      <a:pt x="15" y="10"/>
                      <a:pt x="11" y="3"/>
                    </a:cubicBezTo>
                    <a:cubicBezTo>
                      <a:pt x="10" y="1"/>
                      <a:pt x="10" y="0"/>
                      <a:pt x="9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2" name="Freeform 3780">
                <a:extLst>
                  <a:ext uri="{FF2B5EF4-FFF2-40B4-BE49-F238E27FC236}">
                    <a16:creationId xmlns:a16="http://schemas.microsoft.com/office/drawing/2014/main" id="{B5D26193-0485-45C4-9217-061B39375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1900"/>
                <a:ext cx="7" cy="13"/>
              </a:xfrm>
              <a:custGeom>
                <a:avLst/>
                <a:gdLst>
                  <a:gd name="T0" fmla="*/ 7 w 9"/>
                  <a:gd name="T1" fmla="*/ 0 h 16"/>
                  <a:gd name="T2" fmla="*/ 3 w 9"/>
                  <a:gd name="T3" fmla="*/ 2 h 16"/>
                  <a:gd name="T4" fmla="*/ 0 w 9"/>
                  <a:gd name="T5" fmla="*/ 16 h 16"/>
                  <a:gd name="T6" fmla="*/ 0 w 9"/>
                  <a:gd name="T7" fmla="*/ 16 h 16"/>
                  <a:gd name="T8" fmla="*/ 0 w 9"/>
                  <a:gd name="T9" fmla="*/ 16 h 16"/>
                  <a:gd name="T10" fmla="*/ 9 w 9"/>
                  <a:gd name="T11" fmla="*/ 16 h 16"/>
                  <a:gd name="T12" fmla="*/ 9 w 9"/>
                  <a:gd name="T13" fmla="*/ 8 h 16"/>
                  <a:gd name="T14" fmla="*/ 7 w 9"/>
                  <a:gd name="T15" fmla="*/ 0 h 16"/>
                  <a:gd name="T16" fmla="*/ 7 w 9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6">
                    <a:moveTo>
                      <a:pt x="7" y="0"/>
                    </a:moveTo>
                    <a:cubicBezTo>
                      <a:pt x="6" y="0"/>
                      <a:pt x="4" y="1"/>
                      <a:pt x="3" y="2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4"/>
                      <a:pt x="9" y="11"/>
                      <a:pt x="9" y="8"/>
                    </a:cubicBezTo>
                    <a:cubicBezTo>
                      <a:pt x="9" y="5"/>
                      <a:pt x="8" y="2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3" name="Freeform 3781">
                <a:extLst>
                  <a:ext uri="{FF2B5EF4-FFF2-40B4-BE49-F238E27FC236}">
                    <a16:creationId xmlns:a16="http://schemas.microsoft.com/office/drawing/2014/main" id="{7B2966BF-2C15-42AF-9980-228C7622A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2014"/>
                <a:ext cx="7" cy="14"/>
              </a:xfrm>
              <a:custGeom>
                <a:avLst/>
                <a:gdLst>
                  <a:gd name="T0" fmla="*/ 0 w 8"/>
                  <a:gd name="T1" fmla="*/ 0 h 17"/>
                  <a:gd name="T2" fmla="*/ 2 w 8"/>
                  <a:gd name="T3" fmla="*/ 17 h 17"/>
                  <a:gd name="T4" fmla="*/ 2 w 8"/>
                  <a:gd name="T5" fmla="*/ 17 h 17"/>
                  <a:gd name="T6" fmla="*/ 2 w 8"/>
                  <a:gd name="T7" fmla="*/ 17 h 17"/>
                  <a:gd name="T8" fmla="*/ 8 w 8"/>
                  <a:gd name="T9" fmla="*/ 17 h 17"/>
                  <a:gd name="T10" fmla="*/ 8 w 8"/>
                  <a:gd name="T11" fmla="*/ 17 h 17"/>
                  <a:gd name="T12" fmla="*/ 8 w 8"/>
                  <a:gd name="T13" fmla="*/ 17 h 17"/>
                  <a:gd name="T14" fmla="*/ 0 w 8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0"/>
                      <a:pt x="8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4" name="Freeform 3782">
                <a:extLst>
                  <a:ext uri="{FF2B5EF4-FFF2-40B4-BE49-F238E27FC236}">
                    <a16:creationId xmlns:a16="http://schemas.microsoft.com/office/drawing/2014/main" id="{77840FC1-3C54-4F34-A001-A473C8405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3" y="3800"/>
                <a:ext cx="9" cy="19"/>
              </a:xfrm>
              <a:custGeom>
                <a:avLst/>
                <a:gdLst>
                  <a:gd name="T0" fmla="*/ 7 w 11"/>
                  <a:gd name="T1" fmla="*/ 0 h 22"/>
                  <a:gd name="T2" fmla="*/ 5 w 11"/>
                  <a:gd name="T3" fmla="*/ 0 h 22"/>
                  <a:gd name="T4" fmla="*/ 0 w 11"/>
                  <a:gd name="T5" fmla="*/ 4 h 22"/>
                  <a:gd name="T6" fmla="*/ 7 w 11"/>
                  <a:gd name="T7" fmla="*/ 22 h 22"/>
                  <a:gd name="T8" fmla="*/ 10 w 11"/>
                  <a:gd name="T9" fmla="*/ 10 h 22"/>
                  <a:gd name="T10" fmla="*/ 7 w 11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2">
                    <a:moveTo>
                      <a:pt x="7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2" y="9"/>
                      <a:pt x="4" y="14"/>
                      <a:pt x="7" y="22"/>
                    </a:cubicBezTo>
                    <a:cubicBezTo>
                      <a:pt x="9" y="15"/>
                      <a:pt x="10" y="13"/>
                      <a:pt x="10" y="10"/>
                    </a:cubicBezTo>
                    <a:cubicBezTo>
                      <a:pt x="11" y="5"/>
                      <a:pt x="10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5" name="Freeform 3783">
                <a:extLst>
                  <a:ext uri="{FF2B5EF4-FFF2-40B4-BE49-F238E27FC236}">
                    <a16:creationId xmlns:a16="http://schemas.microsoft.com/office/drawing/2014/main" id="{2B13F029-F086-4A6E-95D6-546374C60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1" y="2586"/>
                <a:ext cx="7" cy="14"/>
              </a:xfrm>
              <a:custGeom>
                <a:avLst/>
                <a:gdLst>
                  <a:gd name="T0" fmla="*/ 0 w 8"/>
                  <a:gd name="T1" fmla="*/ 0 h 17"/>
                  <a:gd name="T2" fmla="*/ 8 w 8"/>
                  <a:gd name="T3" fmla="*/ 17 h 17"/>
                  <a:gd name="T4" fmla="*/ 0 w 8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cubicBezTo>
                      <a:pt x="1" y="13"/>
                      <a:pt x="2" y="16"/>
                      <a:pt x="8" y="17"/>
                    </a:cubicBezTo>
                    <a:cubicBezTo>
                      <a:pt x="8" y="0"/>
                      <a:pt x="8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6" name="Freeform 3784">
                <a:extLst>
                  <a:ext uri="{FF2B5EF4-FFF2-40B4-BE49-F238E27FC236}">
                    <a16:creationId xmlns:a16="http://schemas.microsoft.com/office/drawing/2014/main" id="{F1F9977A-C38D-4D2D-BF54-B5084576E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801"/>
                <a:ext cx="6" cy="14"/>
              </a:xfrm>
              <a:custGeom>
                <a:avLst/>
                <a:gdLst>
                  <a:gd name="T0" fmla="*/ 1 w 7"/>
                  <a:gd name="T1" fmla="*/ 0 h 17"/>
                  <a:gd name="T2" fmla="*/ 0 w 7"/>
                  <a:gd name="T3" fmla="*/ 5 h 17"/>
                  <a:gd name="T4" fmla="*/ 4 w 7"/>
                  <a:gd name="T5" fmla="*/ 17 h 17"/>
                  <a:gd name="T6" fmla="*/ 4 w 7"/>
                  <a:gd name="T7" fmla="*/ 17 h 17"/>
                  <a:gd name="T8" fmla="*/ 6 w 7"/>
                  <a:gd name="T9" fmla="*/ 9 h 17"/>
                  <a:gd name="T10" fmla="*/ 1 w 7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7">
                    <a:moveTo>
                      <a:pt x="1" y="0"/>
                    </a:moveTo>
                    <a:cubicBezTo>
                      <a:pt x="1" y="0"/>
                      <a:pt x="0" y="2"/>
                      <a:pt x="0" y="5"/>
                    </a:cubicBezTo>
                    <a:cubicBezTo>
                      <a:pt x="0" y="9"/>
                      <a:pt x="2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6" y="12"/>
                      <a:pt x="6" y="9"/>
                    </a:cubicBezTo>
                    <a:cubicBezTo>
                      <a:pt x="7" y="0"/>
                      <a:pt x="4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7" name="Freeform 3785">
                <a:extLst>
                  <a:ext uri="{FF2B5EF4-FFF2-40B4-BE49-F238E27FC236}">
                    <a16:creationId xmlns:a16="http://schemas.microsoft.com/office/drawing/2014/main" id="{CB582FF6-F1F2-4169-8829-25B791131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8" y="3615"/>
                <a:ext cx="8" cy="14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1 h 17"/>
                  <a:gd name="T4" fmla="*/ 10 w 10"/>
                  <a:gd name="T5" fmla="*/ 17 h 17"/>
                  <a:gd name="T6" fmla="*/ 10 w 10"/>
                  <a:gd name="T7" fmla="*/ 17 h 17"/>
                  <a:gd name="T8" fmla="*/ 10 w 10"/>
                  <a:gd name="T9" fmla="*/ 17 h 17"/>
                  <a:gd name="T10" fmla="*/ 10 w 10"/>
                  <a:gd name="T11" fmla="*/ 0 h 17"/>
                  <a:gd name="T12" fmla="*/ 0 w 10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7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3"/>
                      <a:pt x="3" y="16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8" name="Freeform 3786">
                <a:extLst>
                  <a:ext uri="{FF2B5EF4-FFF2-40B4-BE49-F238E27FC236}">
                    <a16:creationId xmlns:a16="http://schemas.microsoft.com/office/drawing/2014/main" id="{B4CC2CCB-ACA2-426F-AB90-7A6D74AE5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9" y="3128"/>
                <a:ext cx="8" cy="16"/>
              </a:xfrm>
              <a:custGeom>
                <a:avLst/>
                <a:gdLst>
                  <a:gd name="T0" fmla="*/ 5 w 9"/>
                  <a:gd name="T1" fmla="*/ 0 h 18"/>
                  <a:gd name="T2" fmla="*/ 3 w 9"/>
                  <a:gd name="T3" fmla="*/ 1 h 18"/>
                  <a:gd name="T4" fmla="*/ 0 w 9"/>
                  <a:gd name="T5" fmla="*/ 1 h 18"/>
                  <a:gd name="T6" fmla="*/ 0 w 9"/>
                  <a:gd name="T7" fmla="*/ 1 h 18"/>
                  <a:gd name="T8" fmla="*/ 9 w 9"/>
                  <a:gd name="T9" fmla="*/ 18 h 18"/>
                  <a:gd name="T10" fmla="*/ 7 w 9"/>
                  <a:gd name="T11" fmla="*/ 1 h 18"/>
                  <a:gd name="T12" fmla="*/ 5 w 9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8">
                    <a:moveTo>
                      <a:pt x="5" y="0"/>
                    </a:moveTo>
                    <a:cubicBezTo>
                      <a:pt x="4" y="0"/>
                      <a:pt x="4" y="0"/>
                      <a:pt x="3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3"/>
                      <a:pt x="2" y="17"/>
                      <a:pt x="9" y="18"/>
                    </a:cubicBezTo>
                    <a:cubicBezTo>
                      <a:pt x="8" y="12"/>
                      <a:pt x="8" y="6"/>
                      <a:pt x="7" y="1"/>
                    </a:cubicBezTo>
                    <a:cubicBezTo>
                      <a:pt x="7" y="0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9" name="Freeform 3787">
                <a:extLst>
                  <a:ext uri="{FF2B5EF4-FFF2-40B4-BE49-F238E27FC236}">
                    <a16:creationId xmlns:a16="http://schemas.microsoft.com/office/drawing/2014/main" id="{84DBB355-5D0F-475A-83A0-F506883CA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" y="3929"/>
                <a:ext cx="10" cy="14"/>
              </a:xfrm>
              <a:custGeom>
                <a:avLst/>
                <a:gdLst>
                  <a:gd name="T0" fmla="*/ 12 w 12"/>
                  <a:gd name="T1" fmla="*/ 0 h 17"/>
                  <a:gd name="T2" fmla="*/ 12 w 12"/>
                  <a:gd name="T3" fmla="*/ 0 h 17"/>
                  <a:gd name="T4" fmla="*/ 0 w 12"/>
                  <a:gd name="T5" fmla="*/ 0 h 17"/>
                  <a:gd name="T6" fmla="*/ 12 w 12"/>
                  <a:gd name="T7" fmla="*/ 17 h 17"/>
                  <a:gd name="T8" fmla="*/ 12 w 1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3"/>
                      <a:pt x="3" y="16"/>
                      <a:pt x="12" y="17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0" name="Freeform 3788">
                <a:extLst>
                  <a:ext uri="{FF2B5EF4-FFF2-40B4-BE49-F238E27FC236}">
                    <a16:creationId xmlns:a16="http://schemas.microsoft.com/office/drawing/2014/main" id="{74EFB77E-F9CA-49BD-A5F7-7C09F2228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1" y="3036"/>
                <a:ext cx="5" cy="15"/>
              </a:xfrm>
              <a:custGeom>
                <a:avLst/>
                <a:gdLst>
                  <a:gd name="T0" fmla="*/ 2 w 6"/>
                  <a:gd name="T1" fmla="*/ 0 h 18"/>
                  <a:gd name="T2" fmla="*/ 1 w 6"/>
                  <a:gd name="T3" fmla="*/ 2 h 18"/>
                  <a:gd name="T4" fmla="*/ 4 w 6"/>
                  <a:gd name="T5" fmla="*/ 18 h 18"/>
                  <a:gd name="T6" fmla="*/ 4 w 6"/>
                  <a:gd name="T7" fmla="*/ 18 h 18"/>
                  <a:gd name="T8" fmla="*/ 5 w 6"/>
                  <a:gd name="T9" fmla="*/ 14 h 18"/>
                  <a:gd name="T10" fmla="*/ 2 w 6"/>
                  <a:gd name="T11" fmla="*/ 0 h 18"/>
                  <a:gd name="T12" fmla="*/ 2 w 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8">
                    <a:moveTo>
                      <a:pt x="2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7"/>
                      <a:pt x="2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8"/>
                      <a:pt x="5" y="14"/>
                      <a:pt x="5" y="14"/>
                    </a:cubicBezTo>
                    <a:cubicBezTo>
                      <a:pt x="6" y="1"/>
                      <a:pt x="4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1" name="Freeform 3789">
                <a:extLst>
                  <a:ext uri="{FF2B5EF4-FFF2-40B4-BE49-F238E27FC236}">
                    <a16:creationId xmlns:a16="http://schemas.microsoft.com/office/drawing/2014/main" id="{23A81D8F-B2B1-4D2D-A3ED-FF59B1550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" y="3086"/>
                <a:ext cx="7" cy="14"/>
              </a:xfrm>
              <a:custGeom>
                <a:avLst/>
                <a:gdLst>
                  <a:gd name="T0" fmla="*/ 2 w 8"/>
                  <a:gd name="T1" fmla="*/ 0 h 17"/>
                  <a:gd name="T2" fmla="*/ 1 w 8"/>
                  <a:gd name="T3" fmla="*/ 2 h 17"/>
                  <a:gd name="T4" fmla="*/ 5 w 8"/>
                  <a:gd name="T5" fmla="*/ 17 h 17"/>
                  <a:gd name="T6" fmla="*/ 5 w 8"/>
                  <a:gd name="T7" fmla="*/ 17 h 17"/>
                  <a:gd name="T8" fmla="*/ 7 w 8"/>
                  <a:gd name="T9" fmla="*/ 14 h 17"/>
                  <a:gd name="T10" fmla="*/ 3 w 8"/>
                  <a:gd name="T11" fmla="*/ 0 h 17"/>
                  <a:gd name="T12" fmla="*/ 2 w 8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7">
                    <a:moveTo>
                      <a:pt x="2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8"/>
                      <a:pt x="3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7" y="14"/>
                      <a:pt x="7" y="14"/>
                    </a:cubicBezTo>
                    <a:cubicBezTo>
                      <a:pt x="8" y="0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2" name="Freeform 3790">
                <a:extLst>
                  <a:ext uri="{FF2B5EF4-FFF2-40B4-BE49-F238E27FC236}">
                    <a16:creationId xmlns:a16="http://schemas.microsoft.com/office/drawing/2014/main" id="{86B0152F-8934-49E0-B0F6-255DED93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6" y="1541"/>
                <a:ext cx="5" cy="15"/>
              </a:xfrm>
              <a:custGeom>
                <a:avLst/>
                <a:gdLst>
                  <a:gd name="T0" fmla="*/ 5 w 7"/>
                  <a:gd name="T1" fmla="*/ 0 h 18"/>
                  <a:gd name="T2" fmla="*/ 0 w 7"/>
                  <a:gd name="T3" fmla="*/ 13 h 18"/>
                  <a:gd name="T4" fmla="*/ 1 w 7"/>
                  <a:gd name="T5" fmla="*/ 16 h 18"/>
                  <a:gd name="T6" fmla="*/ 3 w 7"/>
                  <a:gd name="T7" fmla="*/ 18 h 18"/>
                  <a:gd name="T8" fmla="*/ 7 w 7"/>
                  <a:gd name="T9" fmla="*/ 6 h 18"/>
                  <a:gd name="T10" fmla="*/ 6 w 7"/>
                  <a:gd name="T11" fmla="*/ 0 h 18"/>
                  <a:gd name="T12" fmla="*/ 5 w 7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8">
                    <a:moveTo>
                      <a:pt x="5" y="0"/>
                    </a:moveTo>
                    <a:cubicBezTo>
                      <a:pt x="2" y="0"/>
                      <a:pt x="0" y="7"/>
                      <a:pt x="0" y="13"/>
                    </a:cubicBezTo>
                    <a:cubicBezTo>
                      <a:pt x="0" y="14"/>
                      <a:pt x="1" y="16"/>
                      <a:pt x="1" y="16"/>
                    </a:cubicBezTo>
                    <a:cubicBezTo>
                      <a:pt x="2" y="17"/>
                      <a:pt x="3" y="18"/>
                      <a:pt x="3" y="18"/>
                    </a:cubicBezTo>
                    <a:cubicBezTo>
                      <a:pt x="6" y="18"/>
                      <a:pt x="7" y="13"/>
                      <a:pt x="7" y="6"/>
                    </a:cubicBezTo>
                    <a:cubicBezTo>
                      <a:pt x="7" y="4"/>
                      <a:pt x="6" y="2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3" name="Freeform 3791">
                <a:extLst>
                  <a:ext uri="{FF2B5EF4-FFF2-40B4-BE49-F238E27FC236}">
                    <a16:creationId xmlns:a16="http://schemas.microsoft.com/office/drawing/2014/main" id="{DD4F6026-1ED8-4985-BBC4-D06A12C04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1" y="3701"/>
                <a:ext cx="7" cy="14"/>
              </a:xfrm>
              <a:custGeom>
                <a:avLst/>
                <a:gdLst>
                  <a:gd name="T0" fmla="*/ 0 w 8"/>
                  <a:gd name="T1" fmla="*/ 0 h 17"/>
                  <a:gd name="T2" fmla="*/ 8 w 8"/>
                  <a:gd name="T3" fmla="*/ 17 h 17"/>
                  <a:gd name="T4" fmla="*/ 0 w 8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cubicBezTo>
                      <a:pt x="1" y="12"/>
                      <a:pt x="3" y="15"/>
                      <a:pt x="8" y="17"/>
                    </a:cubicBezTo>
                    <a:cubicBezTo>
                      <a:pt x="8" y="1"/>
                      <a:pt x="8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4" name="Freeform 3792">
                <a:extLst>
                  <a:ext uri="{FF2B5EF4-FFF2-40B4-BE49-F238E27FC236}">
                    <a16:creationId xmlns:a16="http://schemas.microsoft.com/office/drawing/2014/main" id="{FC33F04E-731B-4F71-89DE-A119FF860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3" y="3658"/>
                <a:ext cx="9" cy="14"/>
              </a:xfrm>
              <a:custGeom>
                <a:avLst/>
                <a:gdLst>
                  <a:gd name="T0" fmla="*/ 5 w 10"/>
                  <a:gd name="T1" fmla="*/ 0 h 17"/>
                  <a:gd name="T2" fmla="*/ 3 w 10"/>
                  <a:gd name="T3" fmla="*/ 1 h 17"/>
                  <a:gd name="T4" fmla="*/ 0 w 10"/>
                  <a:gd name="T5" fmla="*/ 3 h 17"/>
                  <a:gd name="T6" fmla="*/ 0 w 10"/>
                  <a:gd name="T7" fmla="*/ 4 h 17"/>
                  <a:gd name="T8" fmla="*/ 0 w 10"/>
                  <a:gd name="T9" fmla="*/ 5 h 17"/>
                  <a:gd name="T10" fmla="*/ 0 w 10"/>
                  <a:gd name="T11" fmla="*/ 5 h 17"/>
                  <a:gd name="T12" fmla="*/ 6 w 10"/>
                  <a:gd name="T13" fmla="*/ 17 h 17"/>
                  <a:gd name="T14" fmla="*/ 7 w 10"/>
                  <a:gd name="T15" fmla="*/ 17 h 17"/>
                  <a:gd name="T16" fmla="*/ 9 w 10"/>
                  <a:gd name="T17" fmla="*/ 13 h 17"/>
                  <a:gd name="T18" fmla="*/ 5 w 10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7">
                    <a:moveTo>
                      <a:pt x="5" y="0"/>
                    </a:moveTo>
                    <a:cubicBezTo>
                      <a:pt x="4" y="0"/>
                      <a:pt x="4" y="0"/>
                      <a:pt x="3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0"/>
                      <a:pt x="3" y="17"/>
                      <a:pt x="6" y="17"/>
                    </a:cubicBezTo>
                    <a:cubicBezTo>
                      <a:pt x="6" y="17"/>
                      <a:pt x="7" y="17"/>
                      <a:pt x="7" y="17"/>
                    </a:cubicBezTo>
                    <a:cubicBezTo>
                      <a:pt x="8" y="17"/>
                      <a:pt x="9" y="13"/>
                      <a:pt x="9" y="13"/>
                    </a:cubicBezTo>
                    <a:cubicBezTo>
                      <a:pt x="10" y="2"/>
                      <a:pt x="8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5" name="Freeform 3793">
                <a:extLst>
                  <a:ext uri="{FF2B5EF4-FFF2-40B4-BE49-F238E27FC236}">
                    <a16:creationId xmlns:a16="http://schemas.microsoft.com/office/drawing/2014/main" id="{8FAF49A6-F3CC-47A4-9E33-0D5CE224E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2" y="3386"/>
                <a:ext cx="7" cy="15"/>
              </a:xfrm>
              <a:custGeom>
                <a:avLst/>
                <a:gdLst>
                  <a:gd name="T0" fmla="*/ 7 w 9"/>
                  <a:gd name="T1" fmla="*/ 0 h 17"/>
                  <a:gd name="T2" fmla="*/ 5 w 9"/>
                  <a:gd name="T3" fmla="*/ 0 h 17"/>
                  <a:gd name="T4" fmla="*/ 2 w 9"/>
                  <a:gd name="T5" fmla="*/ 12 h 17"/>
                  <a:gd name="T6" fmla="*/ 3 w 9"/>
                  <a:gd name="T7" fmla="*/ 17 h 17"/>
                  <a:gd name="T8" fmla="*/ 3 w 9"/>
                  <a:gd name="T9" fmla="*/ 17 h 17"/>
                  <a:gd name="T10" fmla="*/ 3 w 9"/>
                  <a:gd name="T11" fmla="*/ 17 h 17"/>
                  <a:gd name="T12" fmla="*/ 3 w 9"/>
                  <a:gd name="T13" fmla="*/ 17 h 17"/>
                  <a:gd name="T14" fmla="*/ 9 w 9"/>
                  <a:gd name="T15" fmla="*/ 17 h 17"/>
                  <a:gd name="T16" fmla="*/ 9 w 9"/>
                  <a:gd name="T17" fmla="*/ 0 h 17"/>
                  <a:gd name="T18" fmla="*/ 7 w 9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7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0" y="1"/>
                      <a:pt x="0" y="2"/>
                      <a:pt x="2" y="12"/>
                    </a:cubicBezTo>
                    <a:cubicBezTo>
                      <a:pt x="3" y="14"/>
                      <a:pt x="3" y="15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1"/>
                      <a:pt x="9" y="6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6" name="Freeform 3794">
                <a:extLst>
                  <a:ext uri="{FF2B5EF4-FFF2-40B4-BE49-F238E27FC236}">
                    <a16:creationId xmlns:a16="http://schemas.microsoft.com/office/drawing/2014/main" id="{B2E20964-1177-46B9-AA3B-607FDE77C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2" y="1244"/>
                <a:ext cx="8" cy="14"/>
              </a:xfrm>
              <a:custGeom>
                <a:avLst/>
                <a:gdLst>
                  <a:gd name="T0" fmla="*/ 1 w 10"/>
                  <a:gd name="T1" fmla="*/ 0 h 17"/>
                  <a:gd name="T2" fmla="*/ 5 w 10"/>
                  <a:gd name="T3" fmla="*/ 16 h 17"/>
                  <a:gd name="T4" fmla="*/ 7 w 10"/>
                  <a:gd name="T5" fmla="*/ 17 h 17"/>
                  <a:gd name="T6" fmla="*/ 9 w 10"/>
                  <a:gd name="T7" fmla="*/ 11 h 17"/>
                  <a:gd name="T8" fmla="*/ 10 w 10"/>
                  <a:gd name="T9" fmla="*/ 0 h 17"/>
                  <a:gd name="T10" fmla="*/ 1 w 1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7">
                    <a:moveTo>
                      <a:pt x="1" y="0"/>
                    </a:moveTo>
                    <a:cubicBezTo>
                      <a:pt x="0" y="8"/>
                      <a:pt x="2" y="13"/>
                      <a:pt x="5" y="16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8" y="17"/>
                      <a:pt x="9" y="16"/>
                      <a:pt x="9" y="11"/>
                    </a:cubicBezTo>
                    <a:cubicBezTo>
                      <a:pt x="9" y="8"/>
                      <a:pt x="9" y="4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7" name="Freeform 3795">
                <a:extLst>
                  <a:ext uri="{FF2B5EF4-FFF2-40B4-BE49-F238E27FC236}">
                    <a16:creationId xmlns:a16="http://schemas.microsoft.com/office/drawing/2014/main" id="{E2C4969B-76E2-4213-B1E7-3C6FB7520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" y="3844"/>
                <a:ext cx="9" cy="14"/>
              </a:xfrm>
              <a:custGeom>
                <a:avLst/>
                <a:gdLst>
                  <a:gd name="T0" fmla="*/ 3 w 11"/>
                  <a:gd name="T1" fmla="*/ 0 h 17"/>
                  <a:gd name="T2" fmla="*/ 0 w 11"/>
                  <a:gd name="T3" fmla="*/ 6 h 17"/>
                  <a:gd name="T4" fmla="*/ 7 w 11"/>
                  <a:gd name="T5" fmla="*/ 17 h 17"/>
                  <a:gd name="T6" fmla="*/ 8 w 11"/>
                  <a:gd name="T7" fmla="*/ 16 h 17"/>
                  <a:gd name="T8" fmla="*/ 11 w 11"/>
                  <a:gd name="T9" fmla="*/ 3 h 17"/>
                  <a:gd name="T10" fmla="*/ 5 w 11"/>
                  <a:gd name="T11" fmla="*/ 0 h 17"/>
                  <a:gd name="T12" fmla="*/ 3 w 11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7">
                    <a:moveTo>
                      <a:pt x="3" y="0"/>
                    </a:moveTo>
                    <a:cubicBezTo>
                      <a:pt x="1" y="0"/>
                      <a:pt x="0" y="1"/>
                      <a:pt x="0" y="6"/>
                    </a:cubicBezTo>
                    <a:cubicBezTo>
                      <a:pt x="0" y="11"/>
                      <a:pt x="4" y="17"/>
                      <a:pt x="7" y="17"/>
                    </a:cubicBezTo>
                    <a:cubicBezTo>
                      <a:pt x="7" y="17"/>
                      <a:pt x="7" y="17"/>
                      <a:pt x="8" y="16"/>
                    </a:cubicBezTo>
                    <a:cubicBezTo>
                      <a:pt x="9" y="14"/>
                      <a:pt x="10" y="9"/>
                      <a:pt x="11" y="3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8" name="Freeform 3796">
                <a:extLst>
                  <a:ext uri="{FF2B5EF4-FFF2-40B4-BE49-F238E27FC236}">
                    <a16:creationId xmlns:a16="http://schemas.microsoft.com/office/drawing/2014/main" id="{69E92DDD-2F2A-4A34-B4A1-B072071B5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8" y="3344"/>
                <a:ext cx="9" cy="14"/>
              </a:xfrm>
              <a:custGeom>
                <a:avLst/>
                <a:gdLst>
                  <a:gd name="T0" fmla="*/ 6 w 10"/>
                  <a:gd name="T1" fmla="*/ 0 h 16"/>
                  <a:gd name="T2" fmla="*/ 6 w 10"/>
                  <a:gd name="T3" fmla="*/ 0 h 16"/>
                  <a:gd name="T4" fmla="*/ 0 w 10"/>
                  <a:gd name="T5" fmla="*/ 7 h 16"/>
                  <a:gd name="T6" fmla="*/ 6 w 10"/>
                  <a:gd name="T7" fmla="*/ 16 h 16"/>
                  <a:gd name="T8" fmla="*/ 6 w 10"/>
                  <a:gd name="T9" fmla="*/ 16 h 16"/>
                  <a:gd name="T10" fmla="*/ 10 w 10"/>
                  <a:gd name="T11" fmla="*/ 9 h 16"/>
                  <a:gd name="T12" fmla="*/ 6 w 10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6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4"/>
                      <a:pt x="0" y="7"/>
                    </a:cubicBezTo>
                    <a:cubicBezTo>
                      <a:pt x="2" y="10"/>
                      <a:pt x="4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8" y="12"/>
                      <a:pt x="10" y="9"/>
                    </a:cubicBezTo>
                    <a:cubicBezTo>
                      <a:pt x="8" y="5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9" name="Freeform 3797">
                <a:extLst>
                  <a:ext uri="{FF2B5EF4-FFF2-40B4-BE49-F238E27FC236}">
                    <a16:creationId xmlns:a16="http://schemas.microsoft.com/office/drawing/2014/main" id="{FA3A22C5-6E4C-449C-9C2F-040F42883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" y="3243"/>
                <a:ext cx="7" cy="18"/>
              </a:xfrm>
              <a:custGeom>
                <a:avLst/>
                <a:gdLst>
                  <a:gd name="T0" fmla="*/ 5 w 8"/>
                  <a:gd name="T1" fmla="*/ 0 h 21"/>
                  <a:gd name="T2" fmla="*/ 4 w 8"/>
                  <a:gd name="T3" fmla="*/ 1 h 21"/>
                  <a:gd name="T4" fmla="*/ 0 w 8"/>
                  <a:gd name="T5" fmla="*/ 9 h 21"/>
                  <a:gd name="T6" fmla="*/ 8 w 8"/>
                  <a:gd name="T7" fmla="*/ 21 h 21"/>
                  <a:gd name="T8" fmla="*/ 8 w 8"/>
                  <a:gd name="T9" fmla="*/ 18 h 21"/>
                  <a:gd name="T10" fmla="*/ 8 w 8"/>
                  <a:gd name="T11" fmla="*/ 17 h 21"/>
                  <a:gd name="T12" fmla="*/ 8 w 8"/>
                  <a:gd name="T13" fmla="*/ 6 h 21"/>
                  <a:gd name="T14" fmla="*/ 5 w 8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1">
                    <a:moveTo>
                      <a:pt x="5" y="0"/>
                    </a:moveTo>
                    <a:cubicBezTo>
                      <a:pt x="5" y="0"/>
                      <a:pt x="4" y="0"/>
                      <a:pt x="4" y="1"/>
                    </a:cubicBezTo>
                    <a:cubicBezTo>
                      <a:pt x="3" y="3"/>
                      <a:pt x="1" y="6"/>
                      <a:pt x="0" y="9"/>
                    </a:cubicBezTo>
                    <a:cubicBezTo>
                      <a:pt x="2" y="12"/>
                      <a:pt x="4" y="15"/>
                      <a:pt x="8" y="21"/>
                    </a:cubicBezTo>
                    <a:cubicBezTo>
                      <a:pt x="8" y="20"/>
                      <a:pt x="8" y="19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2"/>
                      <a:pt x="8" y="9"/>
                      <a:pt x="8" y="6"/>
                    </a:cubicBezTo>
                    <a:cubicBezTo>
                      <a:pt x="7" y="4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0" name="Freeform 3798">
                <a:extLst>
                  <a:ext uri="{FF2B5EF4-FFF2-40B4-BE49-F238E27FC236}">
                    <a16:creationId xmlns:a16="http://schemas.microsoft.com/office/drawing/2014/main" id="{CD1F1C7B-14D3-4314-922A-E65EAAB28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1" y="3346"/>
                <a:ext cx="5" cy="18"/>
              </a:xfrm>
              <a:custGeom>
                <a:avLst/>
                <a:gdLst>
                  <a:gd name="T0" fmla="*/ 4 w 6"/>
                  <a:gd name="T1" fmla="*/ 0 h 21"/>
                  <a:gd name="T2" fmla="*/ 4 w 6"/>
                  <a:gd name="T3" fmla="*/ 0 h 21"/>
                  <a:gd name="T4" fmla="*/ 0 w 6"/>
                  <a:gd name="T5" fmla="*/ 7 h 21"/>
                  <a:gd name="T6" fmla="*/ 6 w 6"/>
                  <a:gd name="T7" fmla="*/ 21 h 21"/>
                  <a:gd name="T8" fmla="*/ 6 w 6"/>
                  <a:gd name="T9" fmla="*/ 18 h 21"/>
                  <a:gd name="T10" fmla="*/ 6 w 6"/>
                  <a:gd name="T11" fmla="*/ 17 h 21"/>
                  <a:gd name="T12" fmla="*/ 6 w 6"/>
                  <a:gd name="T13" fmla="*/ 17 h 21"/>
                  <a:gd name="T14" fmla="*/ 6 w 6"/>
                  <a:gd name="T15" fmla="*/ 6 h 21"/>
                  <a:gd name="T16" fmla="*/ 4 w 6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5"/>
                      <a:pt x="0" y="7"/>
                    </a:cubicBezTo>
                    <a:cubicBezTo>
                      <a:pt x="2" y="11"/>
                      <a:pt x="3" y="14"/>
                      <a:pt x="6" y="21"/>
                    </a:cubicBezTo>
                    <a:cubicBezTo>
                      <a:pt x="6" y="20"/>
                      <a:pt x="6" y="19"/>
                      <a:pt x="6" y="18"/>
                    </a:cubicBezTo>
                    <a:cubicBezTo>
                      <a:pt x="6" y="18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2"/>
                      <a:pt x="6" y="9"/>
                      <a:pt x="6" y="6"/>
                    </a:cubicBezTo>
                    <a:cubicBezTo>
                      <a:pt x="6" y="4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1" name="Freeform 3799">
                <a:extLst>
                  <a:ext uri="{FF2B5EF4-FFF2-40B4-BE49-F238E27FC236}">
                    <a16:creationId xmlns:a16="http://schemas.microsoft.com/office/drawing/2014/main" id="{2BD34216-9DEF-4A2C-B876-E3AAB40AA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1845"/>
                <a:ext cx="6" cy="18"/>
              </a:xfrm>
              <a:custGeom>
                <a:avLst/>
                <a:gdLst>
                  <a:gd name="T0" fmla="*/ 5 w 8"/>
                  <a:gd name="T1" fmla="*/ 0 h 21"/>
                  <a:gd name="T2" fmla="*/ 5 w 8"/>
                  <a:gd name="T3" fmla="*/ 0 h 21"/>
                  <a:gd name="T4" fmla="*/ 0 w 8"/>
                  <a:gd name="T5" fmla="*/ 8 h 21"/>
                  <a:gd name="T6" fmla="*/ 7 w 8"/>
                  <a:gd name="T7" fmla="*/ 21 h 21"/>
                  <a:gd name="T8" fmla="*/ 7 w 8"/>
                  <a:gd name="T9" fmla="*/ 18 h 21"/>
                  <a:gd name="T10" fmla="*/ 7 w 8"/>
                  <a:gd name="T11" fmla="*/ 17 h 21"/>
                  <a:gd name="T12" fmla="*/ 7 w 8"/>
                  <a:gd name="T13" fmla="*/ 6 h 21"/>
                  <a:gd name="T14" fmla="*/ 5 w 8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5"/>
                      <a:pt x="0" y="8"/>
                    </a:cubicBezTo>
                    <a:cubicBezTo>
                      <a:pt x="2" y="11"/>
                      <a:pt x="4" y="14"/>
                      <a:pt x="7" y="21"/>
                    </a:cubicBezTo>
                    <a:cubicBezTo>
                      <a:pt x="7" y="20"/>
                      <a:pt x="7" y="19"/>
                      <a:pt x="7" y="18"/>
                    </a:cubicBezTo>
                    <a:cubicBezTo>
                      <a:pt x="7" y="18"/>
                      <a:pt x="7" y="17"/>
                      <a:pt x="7" y="17"/>
                    </a:cubicBezTo>
                    <a:cubicBezTo>
                      <a:pt x="8" y="11"/>
                      <a:pt x="8" y="8"/>
                      <a:pt x="7" y="6"/>
                    </a:cubicBezTo>
                    <a:cubicBezTo>
                      <a:pt x="7" y="3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2" name="Freeform 3800">
                <a:extLst>
                  <a:ext uri="{FF2B5EF4-FFF2-40B4-BE49-F238E27FC236}">
                    <a16:creationId xmlns:a16="http://schemas.microsoft.com/office/drawing/2014/main" id="{83A380EE-731E-44C0-BCBA-7F01C261D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1" y="1128"/>
                <a:ext cx="7" cy="18"/>
              </a:xfrm>
              <a:custGeom>
                <a:avLst/>
                <a:gdLst>
                  <a:gd name="T0" fmla="*/ 5 w 8"/>
                  <a:gd name="T1" fmla="*/ 0 h 21"/>
                  <a:gd name="T2" fmla="*/ 5 w 8"/>
                  <a:gd name="T3" fmla="*/ 0 h 21"/>
                  <a:gd name="T4" fmla="*/ 0 w 8"/>
                  <a:gd name="T5" fmla="*/ 9 h 21"/>
                  <a:gd name="T6" fmla="*/ 8 w 8"/>
                  <a:gd name="T7" fmla="*/ 21 h 21"/>
                  <a:gd name="T8" fmla="*/ 8 w 8"/>
                  <a:gd name="T9" fmla="*/ 21 h 21"/>
                  <a:gd name="T10" fmla="*/ 8 w 8"/>
                  <a:gd name="T11" fmla="*/ 21 h 21"/>
                  <a:gd name="T12" fmla="*/ 8 w 8"/>
                  <a:gd name="T13" fmla="*/ 6 h 21"/>
                  <a:gd name="T14" fmla="*/ 5 w 8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1" y="6"/>
                      <a:pt x="0" y="9"/>
                    </a:cubicBezTo>
                    <a:cubicBezTo>
                      <a:pt x="2" y="12"/>
                      <a:pt x="4" y="15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3"/>
                      <a:pt x="8" y="9"/>
                      <a:pt x="8" y="6"/>
                    </a:cubicBezTo>
                    <a:cubicBezTo>
                      <a:pt x="8" y="4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3" name="Freeform 3801">
                <a:extLst>
                  <a:ext uri="{FF2B5EF4-FFF2-40B4-BE49-F238E27FC236}">
                    <a16:creationId xmlns:a16="http://schemas.microsoft.com/office/drawing/2014/main" id="{A8068283-D473-42F3-818C-3759B56A2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1229"/>
                <a:ext cx="8" cy="13"/>
              </a:xfrm>
              <a:custGeom>
                <a:avLst/>
                <a:gdLst>
                  <a:gd name="T0" fmla="*/ 5 w 9"/>
                  <a:gd name="T1" fmla="*/ 0 h 16"/>
                  <a:gd name="T2" fmla="*/ 5 w 9"/>
                  <a:gd name="T3" fmla="*/ 0 h 16"/>
                  <a:gd name="T4" fmla="*/ 0 w 9"/>
                  <a:gd name="T5" fmla="*/ 7 h 16"/>
                  <a:gd name="T6" fmla="*/ 6 w 9"/>
                  <a:gd name="T7" fmla="*/ 16 h 16"/>
                  <a:gd name="T8" fmla="*/ 6 w 9"/>
                  <a:gd name="T9" fmla="*/ 16 h 16"/>
                  <a:gd name="T10" fmla="*/ 9 w 9"/>
                  <a:gd name="T11" fmla="*/ 9 h 16"/>
                  <a:gd name="T12" fmla="*/ 5 w 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5"/>
                      <a:pt x="0" y="7"/>
                    </a:cubicBezTo>
                    <a:cubicBezTo>
                      <a:pt x="2" y="10"/>
                      <a:pt x="4" y="14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8" y="12"/>
                      <a:pt x="9" y="9"/>
                    </a:cubicBezTo>
                    <a:cubicBezTo>
                      <a:pt x="8" y="5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4" name="Freeform 3802">
                <a:extLst>
                  <a:ext uri="{FF2B5EF4-FFF2-40B4-BE49-F238E27FC236}">
                    <a16:creationId xmlns:a16="http://schemas.microsoft.com/office/drawing/2014/main" id="{BF27FF49-F509-4CB4-8E68-5F1C0BB27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8" y="2758"/>
                <a:ext cx="7" cy="14"/>
              </a:xfrm>
              <a:custGeom>
                <a:avLst/>
                <a:gdLst>
                  <a:gd name="T0" fmla="*/ 1 w 9"/>
                  <a:gd name="T1" fmla="*/ 0 h 16"/>
                  <a:gd name="T2" fmla="*/ 4 w 9"/>
                  <a:gd name="T3" fmla="*/ 16 h 16"/>
                  <a:gd name="T4" fmla="*/ 5 w 9"/>
                  <a:gd name="T5" fmla="*/ 16 h 16"/>
                  <a:gd name="T6" fmla="*/ 8 w 9"/>
                  <a:gd name="T7" fmla="*/ 1 h 16"/>
                  <a:gd name="T8" fmla="*/ 1 w 9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1" y="0"/>
                    </a:moveTo>
                    <a:cubicBezTo>
                      <a:pt x="0" y="8"/>
                      <a:pt x="2" y="15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8" y="16"/>
                      <a:pt x="9" y="9"/>
                      <a:pt x="8" y="1"/>
                    </a:cubicBezTo>
                    <a:cubicBezTo>
                      <a:pt x="6" y="1"/>
                      <a:pt x="4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5" name="Freeform 3803">
                <a:extLst>
                  <a:ext uri="{FF2B5EF4-FFF2-40B4-BE49-F238E27FC236}">
                    <a16:creationId xmlns:a16="http://schemas.microsoft.com/office/drawing/2014/main" id="{9D6F8E03-9AEF-4367-8DF1-6C7735667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688"/>
                <a:ext cx="6" cy="13"/>
              </a:xfrm>
              <a:custGeom>
                <a:avLst/>
                <a:gdLst>
                  <a:gd name="T0" fmla="*/ 4 w 7"/>
                  <a:gd name="T1" fmla="*/ 0 h 16"/>
                  <a:gd name="T2" fmla="*/ 4 w 7"/>
                  <a:gd name="T3" fmla="*/ 0 h 16"/>
                  <a:gd name="T4" fmla="*/ 0 w 7"/>
                  <a:gd name="T5" fmla="*/ 5 h 16"/>
                  <a:gd name="T6" fmla="*/ 4 w 7"/>
                  <a:gd name="T7" fmla="*/ 16 h 16"/>
                  <a:gd name="T8" fmla="*/ 4 w 7"/>
                  <a:gd name="T9" fmla="*/ 16 h 16"/>
                  <a:gd name="T10" fmla="*/ 7 w 7"/>
                  <a:gd name="T11" fmla="*/ 10 h 16"/>
                  <a:gd name="T12" fmla="*/ 4 w 7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3"/>
                      <a:pt x="0" y="5"/>
                    </a:cubicBezTo>
                    <a:cubicBezTo>
                      <a:pt x="2" y="9"/>
                      <a:pt x="3" y="13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6" y="12"/>
                      <a:pt x="7" y="10"/>
                    </a:cubicBezTo>
                    <a:cubicBezTo>
                      <a:pt x="6" y="5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6" name="Freeform 3804">
                <a:extLst>
                  <a:ext uri="{FF2B5EF4-FFF2-40B4-BE49-F238E27FC236}">
                    <a16:creationId xmlns:a16="http://schemas.microsoft.com/office/drawing/2014/main" id="{99E0E4B3-9353-4AE3-8290-242797AD6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6" y="2114"/>
                <a:ext cx="7" cy="18"/>
              </a:xfrm>
              <a:custGeom>
                <a:avLst/>
                <a:gdLst>
                  <a:gd name="T0" fmla="*/ 5 w 8"/>
                  <a:gd name="T1" fmla="*/ 0 h 21"/>
                  <a:gd name="T2" fmla="*/ 5 w 8"/>
                  <a:gd name="T3" fmla="*/ 0 h 21"/>
                  <a:gd name="T4" fmla="*/ 0 w 8"/>
                  <a:gd name="T5" fmla="*/ 9 h 21"/>
                  <a:gd name="T6" fmla="*/ 8 w 8"/>
                  <a:gd name="T7" fmla="*/ 20 h 21"/>
                  <a:gd name="T8" fmla="*/ 8 w 8"/>
                  <a:gd name="T9" fmla="*/ 21 h 21"/>
                  <a:gd name="T10" fmla="*/ 8 w 8"/>
                  <a:gd name="T11" fmla="*/ 16 h 21"/>
                  <a:gd name="T12" fmla="*/ 8 w 8"/>
                  <a:gd name="T13" fmla="*/ 5 h 21"/>
                  <a:gd name="T14" fmla="*/ 5 w 8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6"/>
                      <a:pt x="0" y="9"/>
                    </a:cubicBezTo>
                    <a:cubicBezTo>
                      <a:pt x="2" y="12"/>
                      <a:pt x="4" y="15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19"/>
                      <a:pt x="8" y="18"/>
                      <a:pt x="8" y="16"/>
                    </a:cubicBezTo>
                    <a:cubicBezTo>
                      <a:pt x="8" y="11"/>
                      <a:pt x="8" y="8"/>
                      <a:pt x="8" y="5"/>
                    </a:cubicBezTo>
                    <a:cubicBezTo>
                      <a:pt x="8" y="3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7" name="Freeform 3805">
                <a:extLst>
                  <a:ext uri="{FF2B5EF4-FFF2-40B4-BE49-F238E27FC236}">
                    <a16:creationId xmlns:a16="http://schemas.microsoft.com/office/drawing/2014/main" id="{803A0D58-0601-4ACA-873D-6A76E8733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1805"/>
                <a:ext cx="4" cy="17"/>
              </a:xfrm>
              <a:custGeom>
                <a:avLst/>
                <a:gdLst>
                  <a:gd name="T0" fmla="*/ 5 w 5"/>
                  <a:gd name="T1" fmla="*/ 0 h 19"/>
                  <a:gd name="T2" fmla="*/ 0 w 5"/>
                  <a:gd name="T3" fmla="*/ 9 h 19"/>
                  <a:gd name="T4" fmla="*/ 3 w 5"/>
                  <a:gd name="T5" fmla="*/ 19 h 19"/>
                  <a:gd name="T6" fmla="*/ 3 w 5"/>
                  <a:gd name="T7" fmla="*/ 19 h 19"/>
                  <a:gd name="T8" fmla="*/ 5 w 5"/>
                  <a:gd name="T9" fmla="*/ 15 h 19"/>
                  <a:gd name="T10" fmla="*/ 5 w 5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9">
                    <a:moveTo>
                      <a:pt x="5" y="0"/>
                    </a:moveTo>
                    <a:cubicBezTo>
                      <a:pt x="3" y="4"/>
                      <a:pt x="1" y="7"/>
                      <a:pt x="0" y="9"/>
                    </a:cubicBezTo>
                    <a:cubicBezTo>
                      <a:pt x="1" y="13"/>
                      <a:pt x="2" y="17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9"/>
                      <a:pt x="5" y="17"/>
                      <a:pt x="5" y="15"/>
                    </a:cubicBezTo>
                    <a:cubicBezTo>
                      <a:pt x="5" y="11"/>
                      <a:pt x="5" y="7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8" name="Freeform 3806">
                <a:extLst>
                  <a:ext uri="{FF2B5EF4-FFF2-40B4-BE49-F238E27FC236}">
                    <a16:creationId xmlns:a16="http://schemas.microsoft.com/office/drawing/2014/main" id="{6B4F67B9-4486-4358-9EB1-CF5B41190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" y="3958"/>
                <a:ext cx="11" cy="13"/>
              </a:xfrm>
              <a:custGeom>
                <a:avLst/>
                <a:gdLst>
                  <a:gd name="T0" fmla="*/ 13 w 13"/>
                  <a:gd name="T1" fmla="*/ 0 h 16"/>
                  <a:gd name="T2" fmla="*/ 3 w 13"/>
                  <a:gd name="T3" fmla="*/ 4 h 16"/>
                  <a:gd name="T4" fmla="*/ 0 w 13"/>
                  <a:gd name="T5" fmla="*/ 9 h 16"/>
                  <a:gd name="T6" fmla="*/ 5 w 13"/>
                  <a:gd name="T7" fmla="*/ 16 h 16"/>
                  <a:gd name="T8" fmla="*/ 5 w 13"/>
                  <a:gd name="T9" fmla="*/ 16 h 16"/>
                  <a:gd name="T10" fmla="*/ 10 w 13"/>
                  <a:gd name="T11" fmla="*/ 11 h 16"/>
                  <a:gd name="T12" fmla="*/ 10 w 13"/>
                  <a:gd name="T13" fmla="*/ 11 h 16"/>
                  <a:gd name="T14" fmla="*/ 10 w 13"/>
                  <a:gd name="T15" fmla="*/ 11 h 16"/>
                  <a:gd name="T16" fmla="*/ 13 w 13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6">
                    <a:moveTo>
                      <a:pt x="13" y="0"/>
                    </a:moveTo>
                    <a:cubicBezTo>
                      <a:pt x="10" y="1"/>
                      <a:pt x="6" y="2"/>
                      <a:pt x="3" y="4"/>
                    </a:cubicBezTo>
                    <a:cubicBezTo>
                      <a:pt x="1" y="4"/>
                      <a:pt x="0" y="8"/>
                      <a:pt x="0" y="9"/>
                    </a:cubicBezTo>
                    <a:cubicBezTo>
                      <a:pt x="1" y="12"/>
                      <a:pt x="3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6"/>
                      <a:pt x="8" y="13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8"/>
                      <a:pt x="12" y="4"/>
                      <a:pt x="1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9" name="Freeform 3807">
                <a:extLst>
                  <a:ext uri="{FF2B5EF4-FFF2-40B4-BE49-F238E27FC236}">
                    <a16:creationId xmlns:a16="http://schemas.microsoft.com/office/drawing/2014/main" id="{E0327487-D020-4BC8-A139-5B4DF39C3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0" y="3943"/>
                <a:ext cx="10" cy="15"/>
              </a:xfrm>
              <a:custGeom>
                <a:avLst/>
                <a:gdLst>
                  <a:gd name="T0" fmla="*/ 9 w 12"/>
                  <a:gd name="T1" fmla="*/ 0 h 17"/>
                  <a:gd name="T2" fmla="*/ 5 w 12"/>
                  <a:gd name="T3" fmla="*/ 3 h 17"/>
                  <a:gd name="T4" fmla="*/ 5 w 12"/>
                  <a:gd name="T5" fmla="*/ 17 h 17"/>
                  <a:gd name="T6" fmla="*/ 12 w 12"/>
                  <a:gd name="T7" fmla="*/ 17 h 17"/>
                  <a:gd name="T8" fmla="*/ 12 w 12"/>
                  <a:gd name="T9" fmla="*/ 9 h 17"/>
                  <a:gd name="T10" fmla="*/ 9 w 12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7">
                    <a:moveTo>
                      <a:pt x="9" y="0"/>
                    </a:moveTo>
                    <a:cubicBezTo>
                      <a:pt x="8" y="0"/>
                      <a:pt x="7" y="1"/>
                      <a:pt x="5" y="3"/>
                    </a:cubicBezTo>
                    <a:cubicBezTo>
                      <a:pt x="0" y="8"/>
                      <a:pt x="5" y="12"/>
                      <a:pt x="5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4"/>
                      <a:pt x="12" y="12"/>
                      <a:pt x="12" y="9"/>
                    </a:cubicBezTo>
                    <a:cubicBezTo>
                      <a:pt x="11" y="3"/>
                      <a:pt x="11" y="0"/>
                      <a:pt x="9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0" name="Freeform 3808">
                <a:extLst>
                  <a:ext uri="{FF2B5EF4-FFF2-40B4-BE49-F238E27FC236}">
                    <a16:creationId xmlns:a16="http://schemas.microsoft.com/office/drawing/2014/main" id="{BDA2083F-9E18-440B-9357-0228C85D1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4" y="3943"/>
                <a:ext cx="10" cy="15"/>
              </a:xfrm>
              <a:custGeom>
                <a:avLst/>
                <a:gdLst>
                  <a:gd name="T0" fmla="*/ 8 w 12"/>
                  <a:gd name="T1" fmla="*/ 0 h 17"/>
                  <a:gd name="T2" fmla="*/ 8 w 12"/>
                  <a:gd name="T3" fmla="*/ 1 h 17"/>
                  <a:gd name="T4" fmla="*/ 0 w 12"/>
                  <a:gd name="T5" fmla="*/ 9 h 17"/>
                  <a:gd name="T6" fmla="*/ 8 w 12"/>
                  <a:gd name="T7" fmla="*/ 17 h 17"/>
                  <a:gd name="T8" fmla="*/ 8 w 12"/>
                  <a:gd name="T9" fmla="*/ 17 h 17"/>
                  <a:gd name="T10" fmla="*/ 12 w 12"/>
                  <a:gd name="T11" fmla="*/ 9 h 17"/>
                  <a:gd name="T12" fmla="*/ 8 w 1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8" y="0"/>
                    </a:moveTo>
                    <a:cubicBezTo>
                      <a:pt x="8" y="0"/>
                      <a:pt x="8" y="0"/>
                      <a:pt x="8" y="1"/>
                    </a:cubicBezTo>
                    <a:cubicBezTo>
                      <a:pt x="5" y="3"/>
                      <a:pt x="2" y="6"/>
                      <a:pt x="0" y="9"/>
                    </a:cubicBezTo>
                    <a:cubicBezTo>
                      <a:pt x="2" y="11"/>
                      <a:pt x="5" y="14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10" y="12"/>
                      <a:pt x="12" y="9"/>
                    </a:cubicBezTo>
                    <a:cubicBezTo>
                      <a:pt x="10" y="5"/>
                      <a:pt x="8" y="0"/>
                      <a:pt x="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1" name="Freeform 3809">
                <a:extLst>
                  <a:ext uri="{FF2B5EF4-FFF2-40B4-BE49-F238E27FC236}">
                    <a16:creationId xmlns:a16="http://schemas.microsoft.com/office/drawing/2014/main" id="{3301666D-E25C-447C-AB7F-64814DADE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" y="2934"/>
                <a:ext cx="5" cy="14"/>
              </a:xfrm>
              <a:custGeom>
                <a:avLst/>
                <a:gdLst>
                  <a:gd name="T0" fmla="*/ 5 w 6"/>
                  <a:gd name="T1" fmla="*/ 0 h 16"/>
                  <a:gd name="T2" fmla="*/ 5 w 6"/>
                  <a:gd name="T3" fmla="*/ 0 h 16"/>
                  <a:gd name="T4" fmla="*/ 0 w 6"/>
                  <a:gd name="T5" fmla="*/ 6 h 16"/>
                  <a:gd name="T6" fmla="*/ 4 w 6"/>
                  <a:gd name="T7" fmla="*/ 16 h 16"/>
                  <a:gd name="T8" fmla="*/ 4 w 6"/>
                  <a:gd name="T9" fmla="*/ 16 h 16"/>
                  <a:gd name="T10" fmla="*/ 6 w 6"/>
                  <a:gd name="T11" fmla="*/ 10 h 16"/>
                  <a:gd name="T12" fmla="*/ 5 w 6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4"/>
                      <a:pt x="0" y="6"/>
                    </a:cubicBezTo>
                    <a:cubicBezTo>
                      <a:pt x="2" y="10"/>
                      <a:pt x="2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2"/>
                      <a:pt x="6" y="10"/>
                    </a:cubicBezTo>
                    <a:cubicBezTo>
                      <a:pt x="6" y="5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2" name="Freeform 3810">
                <a:extLst>
                  <a:ext uri="{FF2B5EF4-FFF2-40B4-BE49-F238E27FC236}">
                    <a16:creationId xmlns:a16="http://schemas.microsoft.com/office/drawing/2014/main" id="{CBFA4538-7DEA-4559-9AAD-26F68E56E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7" y="2936"/>
                <a:ext cx="5" cy="18"/>
              </a:xfrm>
              <a:custGeom>
                <a:avLst/>
                <a:gdLst>
                  <a:gd name="T0" fmla="*/ 3 w 5"/>
                  <a:gd name="T1" fmla="*/ 0 h 21"/>
                  <a:gd name="T2" fmla="*/ 0 w 5"/>
                  <a:gd name="T3" fmla="*/ 11 h 21"/>
                  <a:gd name="T4" fmla="*/ 3 w 5"/>
                  <a:gd name="T5" fmla="*/ 20 h 21"/>
                  <a:gd name="T6" fmla="*/ 4 w 5"/>
                  <a:gd name="T7" fmla="*/ 21 h 21"/>
                  <a:gd name="T8" fmla="*/ 5 w 5"/>
                  <a:gd name="T9" fmla="*/ 12 h 21"/>
                  <a:gd name="T10" fmla="*/ 3 w 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1">
                    <a:moveTo>
                      <a:pt x="3" y="0"/>
                    </a:moveTo>
                    <a:cubicBezTo>
                      <a:pt x="2" y="5"/>
                      <a:pt x="1" y="8"/>
                      <a:pt x="0" y="11"/>
                    </a:cubicBezTo>
                    <a:cubicBezTo>
                      <a:pt x="1" y="14"/>
                      <a:pt x="2" y="19"/>
                      <a:pt x="3" y="20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5" y="21"/>
                      <a:pt x="5" y="15"/>
                      <a:pt x="5" y="12"/>
                    </a:cubicBezTo>
                    <a:cubicBezTo>
                      <a:pt x="5" y="9"/>
                      <a:pt x="4" y="6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3" name="Freeform 3811">
                <a:extLst>
                  <a:ext uri="{FF2B5EF4-FFF2-40B4-BE49-F238E27FC236}">
                    <a16:creationId xmlns:a16="http://schemas.microsoft.com/office/drawing/2014/main" id="{AA076064-D0D6-497A-A7C4-0EFCDFF93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" y="1985"/>
                <a:ext cx="9" cy="13"/>
              </a:xfrm>
              <a:custGeom>
                <a:avLst/>
                <a:gdLst>
                  <a:gd name="T0" fmla="*/ 1 w 10"/>
                  <a:gd name="T1" fmla="*/ 0 h 15"/>
                  <a:gd name="T2" fmla="*/ 5 w 10"/>
                  <a:gd name="T3" fmla="*/ 15 h 15"/>
                  <a:gd name="T4" fmla="*/ 5 w 10"/>
                  <a:gd name="T5" fmla="*/ 15 h 15"/>
                  <a:gd name="T6" fmla="*/ 10 w 10"/>
                  <a:gd name="T7" fmla="*/ 0 h 15"/>
                  <a:gd name="T8" fmla="*/ 1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1" y="0"/>
                    </a:moveTo>
                    <a:cubicBezTo>
                      <a:pt x="0" y="8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9" y="15"/>
                      <a:pt x="10" y="8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4" name="Freeform 3812">
                <a:extLst>
                  <a:ext uri="{FF2B5EF4-FFF2-40B4-BE49-F238E27FC236}">
                    <a16:creationId xmlns:a16="http://schemas.microsoft.com/office/drawing/2014/main" id="{1B340CCA-A8A3-4CA0-AEFB-8BB05790B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3" y="3143"/>
                <a:ext cx="9" cy="13"/>
              </a:xfrm>
              <a:custGeom>
                <a:avLst/>
                <a:gdLst>
                  <a:gd name="T0" fmla="*/ 3 w 11"/>
                  <a:gd name="T1" fmla="*/ 0 h 16"/>
                  <a:gd name="T2" fmla="*/ 0 w 11"/>
                  <a:gd name="T3" fmla="*/ 6 h 16"/>
                  <a:gd name="T4" fmla="*/ 4 w 11"/>
                  <a:gd name="T5" fmla="*/ 16 h 16"/>
                  <a:gd name="T6" fmla="*/ 11 w 11"/>
                  <a:gd name="T7" fmla="*/ 5 h 16"/>
                  <a:gd name="T8" fmla="*/ 5 w 11"/>
                  <a:gd name="T9" fmla="*/ 1 h 16"/>
                  <a:gd name="T10" fmla="*/ 3 w 1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6">
                    <a:moveTo>
                      <a:pt x="3" y="0"/>
                    </a:moveTo>
                    <a:cubicBezTo>
                      <a:pt x="1" y="0"/>
                      <a:pt x="0" y="1"/>
                      <a:pt x="0" y="6"/>
                    </a:cubicBezTo>
                    <a:cubicBezTo>
                      <a:pt x="1" y="10"/>
                      <a:pt x="3" y="13"/>
                      <a:pt x="4" y="16"/>
                    </a:cubicBezTo>
                    <a:cubicBezTo>
                      <a:pt x="6" y="13"/>
                      <a:pt x="7" y="10"/>
                      <a:pt x="11" y="5"/>
                    </a:cubicBezTo>
                    <a:cubicBezTo>
                      <a:pt x="8" y="3"/>
                      <a:pt x="6" y="1"/>
                      <a:pt x="5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5" name="Freeform 3813">
                <a:extLst>
                  <a:ext uri="{FF2B5EF4-FFF2-40B4-BE49-F238E27FC236}">
                    <a16:creationId xmlns:a16="http://schemas.microsoft.com/office/drawing/2014/main" id="{7EA89584-CE14-4E21-BD62-B7B9226BE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3114"/>
                <a:ext cx="7" cy="15"/>
              </a:xfrm>
              <a:custGeom>
                <a:avLst/>
                <a:gdLst>
                  <a:gd name="T0" fmla="*/ 6 w 8"/>
                  <a:gd name="T1" fmla="*/ 0 h 18"/>
                  <a:gd name="T2" fmla="*/ 0 w 8"/>
                  <a:gd name="T3" fmla="*/ 8 h 18"/>
                  <a:gd name="T4" fmla="*/ 6 w 8"/>
                  <a:gd name="T5" fmla="*/ 18 h 18"/>
                  <a:gd name="T6" fmla="*/ 8 w 8"/>
                  <a:gd name="T7" fmla="*/ 18 h 18"/>
                  <a:gd name="T8" fmla="*/ 8 w 8"/>
                  <a:gd name="T9" fmla="*/ 18 h 18"/>
                  <a:gd name="T10" fmla="*/ 8 w 8"/>
                  <a:gd name="T11" fmla="*/ 18 h 18"/>
                  <a:gd name="T12" fmla="*/ 8 w 8"/>
                  <a:gd name="T13" fmla="*/ 1 h 18"/>
                  <a:gd name="T14" fmla="*/ 6 w 8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8">
                    <a:moveTo>
                      <a:pt x="6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5"/>
                      <a:pt x="3" y="18"/>
                      <a:pt x="6" y="18"/>
                    </a:cubicBezTo>
                    <a:cubicBezTo>
                      <a:pt x="7" y="18"/>
                      <a:pt x="7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6" name="Freeform 3814">
                <a:extLst>
                  <a:ext uri="{FF2B5EF4-FFF2-40B4-BE49-F238E27FC236}">
                    <a16:creationId xmlns:a16="http://schemas.microsoft.com/office/drawing/2014/main" id="{7AB3EE5B-A651-49FD-894D-4ACD3746E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" y="3115"/>
                <a:ext cx="7" cy="13"/>
              </a:xfrm>
              <a:custGeom>
                <a:avLst/>
                <a:gdLst>
                  <a:gd name="T0" fmla="*/ 1 w 8"/>
                  <a:gd name="T1" fmla="*/ 0 h 16"/>
                  <a:gd name="T2" fmla="*/ 0 w 8"/>
                  <a:gd name="T3" fmla="*/ 4 h 16"/>
                  <a:gd name="T4" fmla="*/ 4 w 8"/>
                  <a:gd name="T5" fmla="*/ 16 h 16"/>
                  <a:gd name="T6" fmla="*/ 8 w 8"/>
                  <a:gd name="T7" fmla="*/ 4 h 16"/>
                  <a:gd name="T8" fmla="*/ 1 w 8"/>
                  <a:gd name="T9" fmla="*/ 0 h 16"/>
                  <a:gd name="T10" fmla="*/ 1 w 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1" y="0"/>
                    </a:moveTo>
                    <a:cubicBezTo>
                      <a:pt x="1" y="0"/>
                      <a:pt x="0" y="4"/>
                      <a:pt x="0" y="4"/>
                    </a:cubicBezTo>
                    <a:cubicBezTo>
                      <a:pt x="1" y="8"/>
                      <a:pt x="3" y="12"/>
                      <a:pt x="4" y="16"/>
                    </a:cubicBezTo>
                    <a:cubicBezTo>
                      <a:pt x="5" y="13"/>
                      <a:pt x="6" y="10"/>
                      <a:pt x="8" y="4"/>
                    </a:cubicBezTo>
                    <a:cubicBezTo>
                      <a:pt x="5" y="2"/>
                      <a:pt x="3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7" name="Freeform 3815">
                <a:extLst>
                  <a:ext uri="{FF2B5EF4-FFF2-40B4-BE49-F238E27FC236}">
                    <a16:creationId xmlns:a16="http://schemas.microsoft.com/office/drawing/2014/main" id="{F909537A-3493-4606-9097-99EC0AB66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9" y="3101"/>
                <a:ext cx="9" cy="14"/>
              </a:xfrm>
              <a:custGeom>
                <a:avLst/>
                <a:gdLst>
                  <a:gd name="T0" fmla="*/ 9 w 11"/>
                  <a:gd name="T1" fmla="*/ 0 h 16"/>
                  <a:gd name="T2" fmla="*/ 2 w 11"/>
                  <a:gd name="T3" fmla="*/ 16 h 16"/>
                  <a:gd name="T4" fmla="*/ 10 w 11"/>
                  <a:gd name="T5" fmla="*/ 16 h 16"/>
                  <a:gd name="T6" fmla="*/ 10 w 11"/>
                  <a:gd name="T7" fmla="*/ 5 h 16"/>
                  <a:gd name="T8" fmla="*/ 9 w 1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9" y="0"/>
                    </a:moveTo>
                    <a:cubicBezTo>
                      <a:pt x="7" y="6"/>
                      <a:pt x="0" y="3"/>
                      <a:pt x="2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1" y="8"/>
                      <a:pt x="10" y="5"/>
                    </a:cubicBezTo>
                    <a:cubicBezTo>
                      <a:pt x="10" y="3"/>
                      <a:pt x="9" y="2"/>
                      <a:pt x="9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8" name="Freeform 3816">
                <a:extLst>
                  <a:ext uri="{FF2B5EF4-FFF2-40B4-BE49-F238E27FC236}">
                    <a16:creationId xmlns:a16="http://schemas.microsoft.com/office/drawing/2014/main" id="{E902B3F2-6752-4B56-8705-232386031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8" y="87"/>
                <a:ext cx="8" cy="13"/>
              </a:xfrm>
              <a:custGeom>
                <a:avLst/>
                <a:gdLst>
                  <a:gd name="T0" fmla="*/ 5 w 9"/>
                  <a:gd name="T1" fmla="*/ 0 h 16"/>
                  <a:gd name="T2" fmla="*/ 5 w 9"/>
                  <a:gd name="T3" fmla="*/ 0 h 16"/>
                  <a:gd name="T4" fmla="*/ 0 w 9"/>
                  <a:gd name="T5" fmla="*/ 7 h 16"/>
                  <a:gd name="T6" fmla="*/ 5 w 9"/>
                  <a:gd name="T7" fmla="*/ 16 h 16"/>
                  <a:gd name="T8" fmla="*/ 5 w 9"/>
                  <a:gd name="T9" fmla="*/ 16 h 16"/>
                  <a:gd name="T10" fmla="*/ 9 w 9"/>
                  <a:gd name="T11" fmla="*/ 9 h 16"/>
                  <a:gd name="T12" fmla="*/ 5 w 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4"/>
                      <a:pt x="0" y="7"/>
                    </a:cubicBezTo>
                    <a:cubicBezTo>
                      <a:pt x="2" y="10"/>
                      <a:pt x="3" y="13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6"/>
                      <a:pt x="7" y="12"/>
                      <a:pt x="9" y="9"/>
                    </a:cubicBezTo>
                    <a:cubicBezTo>
                      <a:pt x="7" y="5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9" name="Freeform 3817">
                <a:extLst>
                  <a:ext uri="{FF2B5EF4-FFF2-40B4-BE49-F238E27FC236}">
                    <a16:creationId xmlns:a16="http://schemas.microsoft.com/office/drawing/2014/main" id="{7B651783-84DE-46F2-9E83-7EEB4DF98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1" y="3998"/>
                <a:ext cx="9" cy="17"/>
              </a:xfrm>
              <a:custGeom>
                <a:avLst/>
                <a:gdLst>
                  <a:gd name="T0" fmla="*/ 8 w 10"/>
                  <a:gd name="T1" fmla="*/ 0 h 20"/>
                  <a:gd name="T2" fmla="*/ 0 w 10"/>
                  <a:gd name="T3" fmla="*/ 12 h 20"/>
                  <a:gd name="T4" fmla="*/ 6 w 10"/>
                  <a:gd name="T5" fmla="*/ 20 h 20"/>
                  <a:gd name="T6" fmla="*/ 6 w 10"/>
                  <a:gd name="T7" fmla="*/ 20 h 20"/>
                  <a:gd name="T8" fmla="*/ 10 w 10"/>
                  <a:gd name="T9" fmla="*/ 14 h 20"/>
                  <a:gd name="T10" fmla="*/ 8 w 10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0">
                    <a:moveTo>
                      <a:pt x="8" y="0"/>
                    </a:moveTo>
                    <a:cubicBezTo>
                      <a:pt x="4" y="5"/>
                      <a:pt x="2" y="9"/>
                      <a:pt x="0" y="12"/>
                    </a:cubicBezTo>
                    <a:cubicBezTo>
                      <a:pt x="2" y="15"/>
                      <a:pt x="4" y="18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20"/>
                      <a:pt x="9" y="17"/>
                      <a:pt x="10" y="14"/>
                    </a:cubicBezTo>
                    <a:cubicBezTo>
                      <a:pt x="10" y="11"/>
                      <a:pt x="9" y="7"/>
                      <a:pt x="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0" name="Freeform 3818">
                <a:extLst>
                  <a:ext uri="{FF2B5EF4-FFF2-40B4-BE49-F238E27FC236}">
                    <a16:creationId xmlns:a16="http://schemas.microsoft.com/office/drawing/2014/main" id="{A8ACD76A-92FC-410F-8A3F-A3C6F9AA9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4" y="4015"/>
                <a:ext cx="10" cy="18"/>
              </a:xfrm>
              <a:custGeom>
                <a:avLst/>
                <a:gdLst>
                  <a:gd name="T0" fmla="*/ 7 w 12"/>
                  <a:gd name="T1" fmla="*/ 0 h 21"/>
                  <a:gd name="T2" fmla="*/ 7 w 12"/>
                  <a:gd name="T3" fmla="*/ 0 h 21"/>
                  <a:gd name="T4" fmla="*/ 0 w 12"/>
                  <a:gd name="T5" fmla="*/ 9 h 21"/>
                  <a:gd name="T6" fmla="*/ 12 w 12"/>
                  <a:gd name="T7" fmla="*/ 21 h 21"/>
                  <a:gd name="T8" fmla="*/ 12 w 12"/>
                  <a:gd name="T9" fmla="*/ 21 h 21"/>
                  <a:gd name="T10" fmla="*/ 11 w 12"/>
                  <a:gd name="T11" fmla="*/ 6 h 21"/>
                  <a:gd name="T12" fmla="*/ 7 w 12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1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2"/>
                      <a:pt x="2" y="6"/>
                      <a:pt x="0" y="9"/>
                    </a:cubicBezTo>
                    <a:cubicBezTo>
                      <a:pt x="3" y="12"/>
                      <a:pt x="6" y="15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3"/>
                      <a:pt x="12" y="9"/>
                      <a:pt x="11" y="6"/>
                    </a:cubicBezTo>
                    <a:cubicBezTo>
                      <a:pt x="11" y="3"/>
                      <a:pt x="8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1" name="Freeform 3819">
                <a:extLst>
                  <a:ext uri="{FF2B5EF4-FFF2-40B4-BE49-F238E27FC236}">
                    <a16:creationId xmlns:a16="http://schemas.microsoft.com/office/drawing/2014/main" id="{636651EE-8D35-45E2-BB04-79E5EA801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" y="2829"/>
                <a:ext cx="8" cy="13"/>
              </a:xfrm>
              <a:custGeom>
                <a:avLst/>
                <a:gdLst>
                  <a:gd name="T0" fmla="*/ 7 w 10"/>
                  <a:gd name="T1" fmla="*/ 0 h 16"/>
                  <a:gd name="T2" fmla="*/ 7 w 10"/>
                  <a:gd name="T3" fmla="*/ 0 h 16"/>
                  <a:gd name="T4" fmla="*/ 0 w 10"/>
                  <a:gd name="T5" fmla="*/ 8 h 16"/>
                  <a:gd name="T6" fmla="*/ 6 w 10"/>
                  <a:gd name="T7" fmla="*/ 16 h 16"/>
                  <a:gd name="T8" fmla="*/ 6 w 10"/>
                  <a:gd name="T9" fmla="*/ 16 h 16"/>
                  <a:gd name="T10" fmla="*/ 10 w 10"/>
                  <a:gd name="T11" fmla="*/ 9 h 16"/>
                  <a:gd name="T12" fmla="*/ 7 w 10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6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2"/>
                      <a:pt x="3" y="5"/>
                      <a:pt x="0" y="8"/>
                    </a:cubicBezTo>
                    <a:cubicBezTo>
                      <a:pt x="2" y="11"/>
                      <a:pt x="4" y="15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8" y="12"/>
                      <a:pt x="10" y="9"/>
                    </a:cubicBezTo>
                    <a:cubicBezTo>
                      <a:pt x="9" y="5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2" name="Freeform 3820">
                <a:extLst>
                  <a:ext uri="{FF2B5EF4-FFF2-40B4-BE49-F238E27FC236}">
                    <a16:creationId xmlns:a16="http://schemas.microsoft.com/office/drawing/2014/main" id="{F6F6293B-A98E-409C-9336-E70D4BB3B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9" y="2829"/>
                <a:ext cx="8" cy="15"/>
              </a:xfrm>
              <a:custGeom>
                <a:avLst/>
                <a:gdLst>
                  <a:gd name="T0" fmla="*/ 5 w 9"/>
                  <a:gd name="T1" fmla="*/ 0 h 18"/>
                  <a:gd name="T2" fmla="*/ 1 w 9"/>
                  <a:gd name="T3" fmla="*/ 6 h 18"/>
                  <a:gd name="T4" fmla="*/ 1 w 9"/>
                  <a:gd name="T5" fmla="*/ 6 h 18"/>
                  <a:gd name="T6" fmla="*/ 0 w 9"/>
                  <a:gd name="T7" fmla="*/ 6 h 18"/>
                  <a:gd name="T8" fmla="*/ 0 w 9"/>
                  <a:gd name="T9" fmla="*/ 6 h 18"/>
                  <a:gd name="T10" fmla="*/ 0 w 9"/>
                  <a:gd name="T11" fmla="*/ 11 h 18"/>
                  <a:gd name="T12" fmla="*/ 0 w 9"/>
                  <a:gd name="T13" fmla="*/ 11 h 18"/>
                  <a:gd name="T14" fmla="*/ 0 w 9"/>
                  <a:gd name="T15" fmla="*/ 11 h 18"/>
                  <a:gd name="T16" fmla="*/ 1 w 9"/>
                  <a:gd name="T17" fmla="*/ 11 h 18"/>
                  <a:gd name="T18" fmla="*/ 1 w 9"/>
                  <a:gd name="T19" fmla="*/ 12 h 18"/>
                  <a:gd name="T20" fmla="*/ 5 w 9"/>
                  <a:gd name="T21" fmla="*/ 18 h 18"/>
                  <a:gd name="T22" fmla="*/ 8 w 9"/>
                  <a:gd name="T23" fmla="*/ 15 h 18"/>
                  <a:gd name="T24" fmla="*/ 8 w 9"/>
                  <a:gd name="T25" fmla="*/ 3 h 18"/>
                  <a:gd name="T26" fmla="*/ 5 w 9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8">
                    <a:moveTo>
                      <a:pt x="5" y="0"/>
                    </a:moveTo>
                    <a:cubicBezTo>
                      <a:pt x="4" y="0"/>
                      <a:pt x="3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2" y="14"/>
                      <a:pt x="4" y="18"/>
                      <a:pt x="5" y="18"/>
                    </a:cubicBezTo>
                    <a:cubicBezTo>
                      <a:pt x="6" y="18"/>
                      <a:pt x="7" y="17"/>
                      <a:pt x="8" y="15"/>
                    </a:cubicBezTo>
                    <a:cubicBezTo>
                      <a:pt x="9" y="12"/>
                      <a:pt x="9" y="5"/>
                      <a:pt x="8" y="3"/>
                    </a:cubicBezTo>
                    <a:cubicBezTo>
                      <a:pt x="7" y="1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3" name="Freeform 3821">
                <a:extLst>
                  <a:ext uri="{FF2B5EF4-FFF2-40B4-BE49-F238E27FC236}">
                    <a16:creationId xmlns:a16="http://schemas.microsoft.com/office/drawing/2014/main" id="{9EE62819-F257-491D-AAE4-C004B89E4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3" y="3229"/>
                <a:ext cx="7" cy="14"/>
              </a:xfrm>
              <a:custGeom>
                <a:avLst/>
                <a:gdLst>
                  <a:gd name="T0" fmla="*/ 6 w 8"/>
                  <a:gd name="T1" fmla="*/ 0 h 17"/>
                  <a:gd name="T2" fmla="*/ 0 w 8"/>
                  <a:gd name="T3" fmla="*/ 8 h 17"/>
                  <a:gd name="T4" fmla="*/ 6 w 8"/>
                  <a:gd name="T5" fmla="*/ 17 h 17"/>
                  <a:gd name="T6" fmla="*/ 8 w 8"/>
                  <a:gd name="T7" fmla="*/ 17 h 17"/>
                  <a:gd name="T8" fmla="*/ 8 w 8"/>
                  <a:gd name="T9" fmla="*/ 0 h 17"/>
                  <a:gd name="T10" fmla="*/ 6 w 8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7">
                    <a:moveTo>
                      <a:pt x="6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4"/>
                      <a:pt x="3" y="17"/>
                      <a:pt x="6" y="17"/>
                    </a:cubicBezTo>
                    <a:cubicBezTo>
                      <a:pt x="7" y="17"/>
                      <a:pt x="7" y="17"/>
                      <a:pt x="8" y="1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4" name="Freeform 3822">
                <a:extLst>
                  <a:ext uri="{FF2B5EF4-FFF2-40B4-BE49-F238E27FC236}">
                    <a16:creationId xmlns:a16="http://schemas.microsoft.com/office/drawing/2014/main" id="{49863E49-8050-435A-9536-C06C6A928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" y="2869"/>
                <a:ext cx="7" cy="17"/>
              </a:xfrm>
              <a:custGeom>
                <a:avLst/>
                <a:gdLst>
                  <a:gd name="T0" fmla="*/ 7 w 8"/>
                  <a:gd name="T1" fmla="*/ 0 h 20"/>
                  <a:gd name="T2" fmla="*/ 0 w 8"/>
                  <a:gd name="T3" fmla="*/ 11 h 20"/>
                  <a:gd name="T4" fmla="*/ 5 w 8"/>
                  <a:gd name="T5" fmla="*/ 20 h 20"/>
                  <a:gd name="T6" fmla="*/ 5 w 8"/>
                  <a:gd name="T7" fmla="*/ 20 h 20"/>
                  <a:gd name="T8" fmla="*/ 8 w 8"/>
                  <a:gd name="T9" fmla="*/ 14 h 20"/>
                  <a:gd name="T10" fmla="*/ 7 w 8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0">
                    <a:moveTo>
                      <a:pt x="7" y="0"/>
                    </a:moveTo>
                    <a:cubicBezTo>
                      <a:pt x="3" y="5"/>
                      <a:pt x="1" y="8"/>
                      <a:pt x="0" y="11"/>
                    </a:cubicBezTo>
                    <a:cubicBezTo>
                      <a:pt x="1" y="14"/>
                      <a:pt x="3" y="18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8" y="16"/>
                      <a:pt x="8" y="14"/>
                    </a:cubicBezTo>
                    <a:cubicBezTo>
                      <a:pt x="8" y="11"/>
                      <a:pt x="7" y="7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5" name="Freeform 3823">
                <a:extLst>
                  <a:ext uri="{FF2B5EF4-FFF2-40B4-BE49-F238E27FC236}">
                    <a16:creationId xmlns:a16="http://schemas.microsoft.com/office/drawing/2014/main" id="{F25032A9-FDE4-4418-BE5B-44F603AD8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9" y="2876"/>
                <a:ext cx="6" cy="14"/>
              </a:xfrm>
              <a:custGeom>
                <a:avLst/>
                <a:gdLst>
                  <a:gd name="T0" fmla="*/ 1 w 7"/>
                  <a:gd name="T1" fmla="*/ 0 h 17"/>
                  <a:gd name="T2" fmla="*/ 0 w 7"/>
                  <a:gd name="T3" fmla="*/ 5 h 17"/>
                  <a:gd name="T4" fmla="*/ 3 w 7"/>
                  <a:gd name="T5" fmla="*/ 17 h 17"/>
                  <a:gd name="T6" fmla="*/ 7 w 7"/>
                  <a:gd name="T7" fmla="*/ 6 h 17"/>
                  <a:gd name="T8" fmla="*/ 1 w 7"/>
                  <a:gd name="T9" fmla="*/ 0 h 17"/>
                  <a:gd name="T10" fmla="*/ 1 w 7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7">
                    <a:moveTo>
                      <a:pt x="1" y="0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1" y="9"/>
                      <a:pt x="2" y="13"/>
                      <a:pt x="3" y="17"/>
                    </a:cubicBezTo>
                    <a:cubicBezTo>
                      <a:pt x="4" y="14"/>
                      <a:pt x="5" y="11"/>
                      <a:pt x="7" y="6"/>
                    </a:cubicBezTo>
                    <a:cubicBezTo>
                      <a:pt x="4" y="3"/>
                      <a:pt x="3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6" name="Freeform 3824">
                <a:extLst>
                  <a:ext uri="{FF2B5EF4-FFF2-40B4-BE49-F238E27FC236}">
                    <a16:creationId xmlns:a16="http://schemas.microsoft.com/office/drawing/2014/main" id="{53BD2195-1B28-4136-A9AA-D7DAE422B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183"/>
                <a:ext cx="6" cy="18"/>
              </a:xfrm>
              <a:custGeom>
                <a:avLst/>
                <a:gdLst>
                  <a:gd name="T0" fmla="*/ 1 w 7"/>
                  <a:gd name="T1" fmla="*/ 0 h 21"/>
                  <a:gd name="T2" fmla="*/ 0 w 7"/>
                  <a:gd name="T3" fmla="*/ 18 h 21"/>
                  <a:gd name="T4" fmla="*/ 2 w 7"/>
                  <a:gd name="T5" fmla="*/ 21 h 21"/>
                  <a:gd name="T6" fmla="*/ 2 w 7"/>
                  <a:gd name="T7" fmla="*/ 21 h 21"/>
                  <a:gd name="T8" fmla="*/ 7 w 7"/>
                  <a:gd name="T9" fmla="*/ 11 h 21"/>
                  <a:gd name="T10" fmla="*/ 1 w 7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1" y="0"/>
                    </a:moveTo>
                    <a:cubicBezTo>
                      <a:pt x="0" y="8"/>
                      <a:pt x="0" y="13"/>
                      <a:pt x="0" y="18"/>
                    </a:cubicBezTo>
                    <a:cubicBezTo>
                      <a:pt x="0" y="19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4" y="18"/>
                      <a:pt x="6" y="14"/>
                      <a:pt x="7" y="11"/>
                    </a:cubicBezTo>
                    <a:cubicBezTo>
                      <a:pt x="6" y="8"/>
                      <a:pt x="4" y="5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7" name="Freeform 3825">
                <a:extLst>
                  <a:ext uri="{FF2B5EF4-FFF2-40B4-BE49-F238E27FC236}">
                    <a16:creationId xmlns:a16="http://schemas.microsoft.com/office/drawing/2014/main" id="{A0CC081D-77A9-44CE-8434-1E98EFFD0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3" y="186"/>
                <a:ext cx="8" cy="14"/>
              </a:xfrm>
              <a:custGeom>
                <a:avLst/>
                <a:gdLst>
                  <a:gd name="T0" fmla="*/ 6 w 9"/>
                  <a:gd name="T1" fmla="*/ 0 h 16"/>
                  <a:gd name="T2" fmla="*/ 6 w 9"/>
                  <a:gd name="T3" fmla="*/ 0 h 16"/>
                  <a:gd name="T4" fmla="*/ 0 w 9"/>
                  <a:gd name="T5" fmla="*/ 8 h 16"/>
                  <a:gd name="T6" fmla="*/ 5 w 9"/>
                  <a:gd name="T7" fmla="*/ 16 h 16"/>
                  <a:gd name="T8" fmla="*/ 5 w 9"/>
                  <a:gd name="T9" fmla="*/ 16 h 16"/>
                  <a:gd name="T10" fmla="*/ 9 w 9"/>
                  <a:gd name="T11" fmla="*/ 9 h 16"/>
                  <a:gd name="T12" fmla="*/ 6 w 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6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6"/>
                      <a:pt x="0" y="8"/>
                    </a:cubicBezTo>
                    <a:cubicBezTo>
                      <a:pt x="1" y="11"/>
                      <a:pt x="3" y="15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6"/>
                      <a:pt x="7" y="12"/>
                      <a:pt x="9" y="9"/>
                    </a:cubicBezTo>
                    <a:cubicBezTo>
                      <a:pt x="8" y="5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8" name="Freeform 3826">
                <a:extLst>
                  <a:ext uri="{FF2B5EF4-FFF2-40B4-BE49-F238E27FC236}">
                    <a16:creationId xmlns:a16="http://schemas.microsoft.com/office/drawing/2014/main" id="{6D03F9A7-D6FF-42AC-88E2-FA2CA783E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5" y="2929"/>
                <a:ext cx="9" cy="14"/>
              </a:xfrm>
              <a:custGeom>
                <a:avLst/>
                <a:gdLst>
                  <a:gd name="T0" fmla="*/ 8 w 10"/>
                  <a:gd name="T1" fmla="*/ 0 h 16"/>
                  <a:gd name="T2" fmla="*/ 4 w 10"/>
                  <a:gd name="T3" fmla="*/ 2 h 16"/>
                  <a:gd name="T4" fmla="*/ 4 w 10"/>
                  <a:gd name="T5" fmla="*/ 16 h 16"/>
                  <a:gd name="T6" fmla="*/ 10 w 10"/>
                  <a:gd name="T7" fmla="*/ 16 h 16"/>
                  <a:gd name="T8" fmla="*/ 10 w 10"/>
                  <a:gd name="T9" fmla="*/ 8 h 16"/>
                  <a:gd name="T10" fmla="*/ 8 w 1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6">
                    <a:moveTo>
                      <a:pt x="8" y="0"/>
                    </a:moveTo>
                    <a:cubicBezTo>
                      <a:pt x="7" y="0"/>
                      <a:pt x="6" y="0"/>
                      <a:pt x="4" y="2"/>
                    </a:cubicBezTo>
                    <a:cubicBezTo>
                      <a:pt x="0" y="7"/>
                      <a:pt x="4" y="12"/>
                      <a:pt x="4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4"/>
                      <a:pt x="10" y="11"/>
                      <a:pt x="10" y="8"/>
                    </a:cubicBezTo>
                    <a:cubicBezTo>
                      <a:pt x="10" y="2"/>
                      <a:pt x="9" y="0"/>
                      <a:pt x="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9" name="Freeform 3827">
                <a:extLst>
                  <a:ext uri="{FF2B5EF4-FFF2-40B4-BE49-F238E27FC236}">
                    <a16:creationId xmlns:a16="http://schemas.microsoft.com/office/drawing/2014/main" id="{9E44F587-BBF3-446E-86CE-4AD8E7E58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6" y="3415"/>
                <a:ext cx="10" cy="13"/>
              </a:xfrm>
              <a:custGeom>
                <a:avLst/>
                <a:gdLst>
                  <a:gd name="T0" fmla="*/ 2 w 11"/>
                  <a:gd name="T1" fmla="*/ 0 h 15"/>
                  <a:gd name="T2" fmla="*/ 1 w 11"/>
                  <a:gd name="T3" fmla="*/ 5 h 15"/>
                  <a:gd name="T4" fmla="*/ 6 w 11"/>
                  <a:gd name="T5" fmla="*/ 15 h 15"/>
                  <a:gd name="T6" fmla="*/ 11 w 11"/>
                  <a:gd name="T7" fmla="*/ 2 h 15"/>
                  <a:gd name="T8" fmla="*/ 2 w 11"/>
                  <a:gd name="T9" fmla="*/ 0 h 15"/>
                  <a:gd name="T10" fmla="*/ 2 w 1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5">
                    <a:moveTo>
                      <a:pt x="2" y="0"/>
                    </a:moveTo>
                    <a:cubicBezTo>
                      <a:pt x="2" y="0"/>
                      <a:pt x="0" y="4"/>
                      <a:pt x="1" y="5"/>
                    </a:cubicBezTo>
                    <a:cubicBezTo>
                      <a:pt x="2" y="9"/>
                      <a:pt x="4" y="12"/>
                      <a:pt x="6" y="15"/>
                    </a:cubicBezTo>
                    <a:cubicBezTo>
                      <a:pt x="7" y="12"/>
                      <a:pt x="9" y="9"/>
                      <a:pt x="11" y="2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0" name="Freeform 3828">
                <a:extLst>
                  <a:ext uri="{FF2B5EF4-FFF2-40B4-BE49-F238E27FC236}">
                    <a16:creationId xmlns:a16="http://schemas.microsoft.com/office/drawing/2014/main" id="{2479BC1A-4E3D-4C7C-A6F2-C42C1E5FF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1" y="2557"/>
                <a:ext cx="8" cy="14"/>
              </a:xfrm>
              <a:custGeom>
                <a:avLst/>
                <a:gdLst>
                  <a:gd name="T0" fmla="*/ 7 w 9"/>
                  <a:gd name="T1" fmla="*/ 0 h 17"/>
                  <a:gd name="T2" fmla="*/ 3 w 9"/>
                  <a:gd name="T3" fmla="*/ 3 h 17"/>
                  <a:gd name="T4" fmla="*/ 0 w 9"/>
                  <a:gd name="T5" fmla="*/ 12 h 17"/>
                  <a:gd name="T6" fmla="*/ 9 w 9"/>
                  <a:gd name="T7" fmla="*/ 17 h 17"/>
                  <a:gd name="T8" fmla="*/ 9 w 9"/>
                  <a:gd name="T9" fmla="*/ 9 h 17"/>
                  <a:gd name="T10" fmla="*/ 7 w 9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7" y="0"/>
                    </a:moveTo>
                    <a:cubicBezTo>
                      <a:pt x="6" y="0"/>
                      <a:pt x="5" y="1"/>
                      <a:pt x="3" y="3"/>
                    </a:cubicBezTo>
                    <a:cubicBezTo>
                      <a:pt x="2" y="5"/>
                      <a:pt x="1" y="9"/>
                      <a:pt x="0" y="12"/>
                    </a:cubicBezTo>
                    <a:cubicBezTo>
                      <a:pt x="3" y="14"/>
                      <a:pt x="6" y="16"/>
                      <a:pt x="9" y="17"/>
                    </a:cubicBezTo>
                    <a:cubicBezTo>
                      <a:pt x="9" y="15"/>
                      <a:pt x="9" y="12"/>
                      <a:pt x="9" y="9"/>
                    </a:cubicBezTo>
                    <a:cubicBezTo>
                      <a:pt x="9" y="3"/>
                      <a:pt x="8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1" name="Freeform 3829">
                <a:extLst>
                  <a:ext uri="{FF2B5EF4-FFF2-40B4-BE49-F238E27FC236}">
                    <a16:creationId xmlns:a16="http://schemas.microsoft.com/office/drawing/2014/main" id="{AF1FC5CA-B595-4BDE-B6C6-AEA95813B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2207"/>
                <a:ext cx="6" cy="14"/>
              </a:xfrm>
              <a:custGeom>
                <a:avLst/>
                <a:gdLst>
                  <a:gd name="T0" fmla="*/ 1 w 7"/>
                  <a:gd name="T1" fmla="*/ 0 h 17"/>
                  <a:gd name="T2" fmla="*/ 1 w 7"/>
                  <a:gd name="T3" fmla="*/ 5 h 17"/>
                  <a:gd name="T4" fmla="*/ 3 w 7"/>
                  <a:gd name="T5" fmla="*/ 17 h 17"/>
                  <a:gd name="T6" fmla="*/ 7 w 7"/>
                  <a:gd name="T7" fmla="*/ 6 h 17"/>
                  <a:gd name="T8" fmla="*/ 1 w 7"/>
                  <a:gd name="T9" fmla="*/ 0 h 17"/>
                  <a:gd name="T10" fmla="*/ 1 w 7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7">
                    <a:moveTo>
                      <a:pt x="1" y="0"/>
                    </a:moveTo>
                    <a:cubicBezTo>
                      <a:pt x="1" y="0"/>
                      <a:pt x="0" y="4"/>
                      <a:pt x="1" y="5"/>
                    </a:cubicBezTo>
                    <a:cubicBezTo>
                      <a:pt x="1" y="9"/>
                      <a:pt x="2" y="13"/>
                      <a:pt x="3" y="17"/>
                    </a:cubicBezTo>
                    <a:cubicBezTo>
                      <a:pt x="4" y="14"/>
                      <a:pt x="5" y="11"/>
                      <a:pt x="7" y="6"/>
                    </a:cubicBezTo>
                    <a:cubicBezTo>
                      <a:pt x="4" y="3"/>
                      <a:pt x="3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2" name="Freeform 3830">
                <a:extLst>
                  <a:ext uri="{FF2B5EF4-FFF2-40B4-BE49-F238E27FC236}">
                    <a16:creationId xmlns:a16="http://schemas.microsoft.com/office/drawing/2014/main" id="{D6F4530A-AFC2-4257-90A2-762E89B23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2545"/>
                <a:ext cx="6" cy="13"/>
              </a:xfrm>
              <a:custGeom>
                <a:avLst/>
                <a:gdLst>
                  <a:gd name="T0" fmla="*/ 4 w 7"/>
                  <a:gd name="T1" fmla="*/ 0 h 16"/>
                  <a:gd name="T2" fmla="*/ 4 w 7"/>
                  <a:gd name="T3" fmla="*/ 0 h 16"/>
                  <a:gd name="T4" fmla="*/ 0 w 7"/>
                  <a:gd name="T5" fmla="*/ 6 h 16"/>
                  <a:gd name="T6" fmla="*/ 4 w 7"/>
                  <a:gd name="T7" fmla="*/ 16 h 16"/>
                  <a:gd name="T8" fmla="*/ 4 w 7"/>
                  <a:gd name="T9" fmla="*/ 16 h 16"/>
                  <a:gd name="T10" fmla="*/ 7 w 7"/>
                  <a:gd name="T11" fmla="*/ 10 h 16"/>
                  <a:gd name="T12" fmla="*/ 4 w 7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4"/>
                      <a:pt x="0" y="6"/>
                    </a:cubicBezTo>
                    <a:cubicBezTo>
                      <a:pt x="1" y="9"/>
                      <a:pt x="3" y="13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6" y="12"/>
                      <a:pt x="7" y="10"/>
                    </a:cubicBezTo>
                    <a:cubicBezTo>
                      <a:pt x="6" y="5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3" name="Freeform 3831">
                <a:extLst>
                  <a:ext uri="{FF2B5EF4-FFF2-40B4-BE49-F238E27FC236}">
                    <a16:creationId xmlns:a16="http://schemas.microsoft.com/office/drawing/2014/main" id="{34177820-AEF9-4E30-BCED-908ED44FD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5" y="1643"/>
                <a:ext cx="7" cy="17"/>
              </a:xfrm>
              <a:custGeom>
                <a:avLst/>
                <a:gdLst>
                  <a:gd name="T0" fmla="*/ 5 w 8"/>
                  <a:gd name="T1" fmla="*/ 0 h 20"/>
                  <a:gd name="T2" fmla="*/ 5 w 8"/>
                  <a:gd name="T3" fmla="*/ 0 h 20"/>
                  <a:gd name="T4" fmla="*/ 0 w 8"/>
                  <a:gd name="T5" fmla="*/ 8 h 20"/>
                  <a:gd name="T6" fmla="*/ 8 w 8"/>
                  <a:gd name="T7" fmla="*/ 20 h 20"/>
                  <a:gd name="T8" fmla="*/ 8 w 8"/>
                  <a:gd name="T9" fmla="*/ 20 h 20"/>
                  <a:gd name="T10" fmla="*/ 8 w 8"/>
                  <a:gd name="T11" fmla="*/ 20 h 20"/>
                  <a:gd name="T12" fmla="*/ 8 w 8"/>
                  <a:gd name="T13" fmla="*/ 5 h 20"/>
                  <a:gd name="T14" fmla="*/ 5 w 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1" y="5"/>
                      <a:pt x="0" y="8"/>
                    </a:cubicBezTo>
                    <a:cubicBezTo>
                      <a:pt x="2" y="11"/>
                      <a:pt x="4" y="14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13"/>
                      <a:pt x="8" y="9"/>
                      <a:pt x="8" y="5"/>
                    </a:cubicBezTo>
                    <a:cubicBezTo>
                      <a:pt x="7" y="3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4" name="Freeform 3832">
                <a:extLst>
                  <a:ext uri="{FF2B5EF4-FFF2-40B4-BE49-F238E27FC236}">
                    <a16:creationId xmlns:a16="http://schemas.microsoft.com/office/drawing/2014/main" id="{D6FAF47C-B9A8-47F1-8F20-BF0F90308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3" y="3715"/>
                <a:ext cx="9" cy="14"/>
              </a:xfrm>
              <a:custGeom>
                <a:avLst/>
                <a:gdLst>
                  <a:gd name="T0" fmla="*/ 7 w 11"/>
                  <a:gd name="T1" fmla="*/ 0 h 16"/>
                  <a:gd name="T2" fmla="*/ 7 w 11"/>
                  <a:gd name="T3" fmla="*/ 0 h 16"/>
                  <a:gd name="T4" fmla="*/ 0 w 11"/>
                  <a:gd name="T5" fmla="*/ 8 h 16"/>
                  <a:gd name="T6" fmla="*/ 6 w 11"/>
                  <a:gd name="T7" fmla="*/ 16 h 16"/>
                  <a:gd name="T8" fmla="*/ 6 w 11"/>
                  <a:gd name="T9" fmla="*/ 16 h 16"/>
                  <a:gd name="T10" fmla="*/ 11 w 11"/>
                  <a:gd name="T11" fmla="*/ 8 h 16"/>
                  <a:gd name="T12" fmla="*/ 7 w 11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6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2"/>
                      <a:pt x="2" y="5"/>
                      <a:pt x="0" y="8"/>
                    </a:cubicBezTo>
                    <a:cubicBezTo>
                      <a:pt x="2" y="11"/>
                      <a:pt x="4" y="15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9" y="11"/>
                      <a:pt x="11" y="8"/>
                    </a:cubicBezTo>
                    <a:cubicBezTo>
                      <a:pt x="9" y="4"/>
                      <a:pt x="8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5" name="Freeform 3833">
                <a:extLst>
                  <a:ext uri="{FF2B5EF4-FFF2-40B4-BE49-F238E27FC236}">
                    <a16:creationId xmlns:a16="http://schemas.microsoft.com/office/drawing/2014/main" id="{81457FE3-F4EB-4E57-9FC2-3ABF522D3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459"/>
                <a:ext cx="9" cy="12"/>
              </a:xfrm>
              <a:custGeom>
                <a:avLst/>
                <a:gdLst>
                  <a:gd name="T0" fmla="*/ 2 w 10"/>
                  <a:gd name="T1" fmla="*/ 0 h 15"/>
                  <a:gd name="T2" fmla="*/ 0 w 10"/>
                  <a:gd name="T3" fmla="*/ 5 h 15"/>
                  <a:gd name="T4" fmla="*/ 5 w 10"/>
                  <a:gd name="T5" fmla="*/ 15 h 15"/>
                  <a:gd name="T6" fmla="*/ 10 w 10"/>
                  <a:gd name="T7" fmla="*/ 2 h 15"/>
                  <a:gd name="T8" fmla="*/ 2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2" y="0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2" y="8"/>
                      <a:pt x="3" y="11"/>
                      <a:pt x="5" y="15"/>
                    </a:cubicBezTo>
                    <a:cubicBezTo>
                      <a:pt x="6" y="11"/>
                      <a:pt x="8" y="8"/>
                      <a:pt x="10" y="2"/>
                    </a:cubicBezTo>
                    <a:cubicBezTo>
                      <a:pt x="7" y="1"/>
                      <a:pt x="4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6" name="Freeform 3834">
                <a:extLst>
                  <a:ext uri="{FF2B5EF4-FFF2-40B4-BE49-F238E27FC236}">
                    <a16:creationId xmlns:a16="http://schemas.microsoft.com/office/drawing/2014/main" id="{435AEC8E-794B-479A-9A58-D1EA111CA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" y="1500"/>
                <a:ext cx="7" cy="18"/>
              </a:xfrm>
              <a:custGeom>
                <a:avLst/>
                <a:gdLst>
                  <a:gd name="T0" fmla="*/ 6 w 9"/>
                  <a:gd name="T1" fmla="*/ 0 h 21"/>
                  <a:gd name="T2" fmla="*/ 5 w 9"/>
                  <a:gd name="T3" fmla="*/ 0 h 21"/>
                  <a:gd name="T4" fmla="*/ 0 w 9"/>
                  <a:gd name="T5" fmla="*/ 7 h 21"/>
                  <a:gd name="T6" fmla="*/ 5 w 9"/>
                  <a:gd name="T7" fmla="*/ 21 h 21"/>
                  <a:gd name="T8" fmla="*/ 8 w 9"/>
                  <a:gd name="T9" fmla="*/ 9 h 21"/>
                  <a:gd name="T10" fmla="*/ 6 w 9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1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2" y="4"/>
                      <a:pt x="0" y="7"/>
                    </a:cubicBezTo>
                    <a:cubicBezTo>
                      <a:pt x="1" y="10"/>
                      <a:pt x="3" y="14"/>
                      <a:pt x="5" y="21"/>
                    </a:cubicBezTo>
                    <a:cubicBezTo>
                      <a:pt x="7" y="15"/>
                      <a:pt x="8" y="12"/>
                      <a:pt x="8" y="9"/>
                    </a:cubicBezTo>
                    <a:cubicBezTo>
                      <a:pt x="8" y="6"/>
                      <a:pt x="9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7" name="Freeform 3835">
                <a:extLst>
                  <a:ext uri="{FF2B5EF4-FFF2-40B4-BE49-F238E27FC236}">
                    <a16:creationId xmlns:a16="http://schemas.microsoft.com/office/drawing/2014/main" id="{816271FA-9CA0-484B-AA84-12C09D14F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" y="3587"/>
                <a:ext cx="9" cy="14"/>
              </a:xfrm>
              <a:custGeom>
                <a:avLst/>
                <a:gdLst>
                  <a:gd name="T0" fmla="*/ 7 w 10"/>
                  <a:gd name="T1" fmla="*/ 0 h 16"/>
                  <a:gd name="T2" fmla="*/ 7 w 10"/>
                  <a:gd name="T3" fmla="*/ 0 h 16"/>
                  <a:gd name="T4" fmla="*/ 0 w 10"/>
                  <a:gd name="T5" fmla="*/ 8 h 16"/>
                  <a:gd name="T6" fmla="*/ 7 w 10"/>
                  <a:gd name="T7" fmla="*/ 16 h 16"/>
                  <a:gd name="T8" fmla="*/ 7 w 10"/>
                  <a:gd name="T9" fmla="*/ 16 h 16"/>
                  <a:gd name="T10" fmla="*/ 10 w 10"/>
                  <a:gd name="T11" fmla="*/ 8 h 16"/>
                  <a:gd name="T12" fmla="*/ 7 w 10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6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2"/>
                      <a:pt x="2" y="5"/>
                      <a:pt x="0" y="8"/>
                    </a:cubicBezTo>
                    <a:cubicBezTo>
                      <a:pt x="2" y="11"/>
                      <a:pt x="4" y="14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9" y="11"/>
                      <a:pt x="10" y="8"/>
                    </a:cubicBezTo>
                    <a:cubicBezTo>
                      <a:pt x="9" y="5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8" name="Freeform 3836">
                <a:extLst>
                  <a:ext uri="{FF2B5EF4-FFF2-40B4-BE49-F238E27FC236}">
                    <a16:creationId xmlns:a16="http://schemas.microsoft.com/office/drawing/2014/main" id="{2A407E45-DBBE-417D-874B-7CBBB73BD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8" y="3587"/>
                <a:ext cx="8" cy="18"/>
              </a:xfrm>
              <a:custGeom>
                <a:avLst/>
                <a:gdLst>
                  <a:gd name="T0" fmla="*/ 5 w 10"/>
                  <a:gd name="T1" fmla="*/ 0 h 21"/>
                  <a:gd name="T2" fmla="*/ 5 w 10"/>
                  <a:gd name="T3" fmla="*/ 0 h 21"/>
                  <a:gd name="T4" fmla="*/ 0 w 10"/>
                  <a:gd name="T5" fmla="*/ 8 h 21"/>
                  <a:gd name="T6" fmla="*/ 9 w 10"/>
                  <a:gd name="T7" fmla="*/ 21 h 21"/>
                  <a:gd name="T8" fmla="*/ 9 w 10"/>
                  <a:gd name="T9" fmla="*/ 16 h 21"/>
                  <a:gd name="T10" fmla="*/ 9 w 10"/>
                  <a:gd name="T11" fmla="*/ 16 h 21"/>
                  <a:gd name="T12" fmla="*/ 9 w 10"/>
                  <a:gd name="T13" fmla="*/ 5 h 21"/>
                  <a:gd name="T14" fmla="*/ 5 w 10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5"/>
                      <a:pt x="0" y="8"/>
                    </a:cubicBezTo>
                    <a:cubicBezTo>
                      <a:pt x="2" y="12"/>
                      <a:pt x="5" y="15"/>
                      <a:pt x="9" y="21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1"/>
                      <a:pt x="10" y="8"/>
                      <a:pt x="9" y="5"/>
                    </a:cubicBezTo>
                    <a:cubicBezTo>
                      <a:pt x="9" y="3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9" name="Freeform 3837">
                <a:extLst>
                  <a:ext uri="{FF2B5EF4-FFF2-40B4-BE49-F238E27FC236}">
                    <a16:creationId xmlns:a16="http://schemas.microsoft.com/office/drawing/2014/main" id="{6BDE7BD0-6B1C-4CEE-B724-A51B681E3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9" y="3601"/>
                <a:ext cx="9" cy="17"/>
              </a:xfrm>
              <a:custGeom>
                <a:avLst/>
                <a:gdLst>
                  <a:gd name="T0" fmla="*/ 6 w 10"/>
                  <a:gd name="T1" fmla="*/ 0 h 20"/>
                  <a:gd name="T2" fmla="*/ 6 w 10"/>
                  <a:gd name="T3" fmla="*/ 0 h 20"/>
                  <a:gd name="T4" fmla="*/ 0 w 10"/>
                  <a:gd name="T5" fmla="*/ 8 h 20"/>
                  <a:gd name="T6" fmla="*/ 10 w 10"/>
                  <a:gd name="T7" fmla="*/ 20 h 20"/>
                  <a:gd name="T8" fmla="*/ 10 w 10"/>
                  <a:gd name="T9" fmla="*/ 17 h 20"/>
                  <a:gd name="T10" fmla="*/ 10 w 10"/>
                  <a:gd name="T11" fmla="*/ 16 h 20"/>
                  <a:gd name="T12" fmla="*/ 10 w 10"/>
                  <a:gd name="T13" fmla="*/ 5 h 20"/>
                  <a:gd name="T14" fmla="*/ 6 w 10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5"/>
                      <a:pt x="0" y="8"/>
                    </a:cubicBezTo>
                    <a:cubicBezTo>
                      <a:pt x="3" y="11"/>
                      <a:pt x="5" y="14"/>
                      <a:pt x="10" y="20"/>
                    </a:cubicBezTo>
                    <a:cubicBezTo>
                      <a:pt x="10" y="19"/>
                      <a:pt x="10" y="18"/>
                      <a:pt x="10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1"/>
                      <a:pt x="10" y="8"/>
                      <a:pt x="10" y="5"/>
                    </a:cubicBezTo>
                    <a:cubicBezTo>
                      <a:pt x="9" y="3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0" name="Freeform 3838">
                <a:extLst>
                  <a:ext uri="{FF2B5EF4-FFF2-40B4-BE49-F238E27FC236}">
                    <a16:creationId xmlns:a16="http://schemas.microsoft.com/office/drawing/2014/main" id="{8910251C-1A3A-43EC-A6C4-730B95512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2" y="3615"/>
                <a:ext cx="7" cy="18"/>
              </a:xfrm>
              <a:custGeom>
                <a:avLst/>
                <a:gdLst>
                  <a:gd name="T0" fmla="*/ 5 w 9"/>
                  <a:gd name="T1" fmla="*/ 0 h 21"/>
                  <a:gd name="T2" fmla="*/ 5 w 9"/>
                  <a:gd name="T3" fmla="*/ 0 h 21"/>
                  <a:gd name="T4" fmla="*/ 0 w 9"/>
                  <a:gd name="T5" fmla="*/ 9 h 21"/>
                  <a:gd name="T6" fmla="*/ 9 w 9"/>
                  <a:gd name="T7" fmla="*/ 21 h 21"/>
                  <a:gd name="T8" fmla="*/ 9 w 9"/>
                  <a:gd name="T9" fmla="*/ 21 h 21"/>
                  <a:gd name="T10" fmla="*/ 9 w 9"/>
                  <a:gd name="T11" fmla="*/ 17 h 21"/>
                  <a:gd name="T12" fmla="*/ 9 w 9"/>
                  <a:gd name="T13" fmla="*/ 6 h 21"/>
                  <a:gd name="T14" fmla="*/ 5 w 9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1" y="6"/>
                      <a:pt x="0" y="9"/>
                    </a:cubicBezTo>
                    <a:cubicBezTo>
                      <a:pt x="2" y="12"/>
                      <a:pt x="4" y="15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0"/>
                      <a:pt x="9" y="18"/>
                      <a:pt x="9" y="17"/>
                    </a:cubicBezTo>
                    <a:cubicBezTo>
                      <a:pt x="9" y="12"/>
                      <a:pt x="9" y="9"/>
                      <a:pt x="9" y="6"/>
                    </a:cubicBezTo>
                    <a:cubicBezTo>
                      <a:pt x="8" y="4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1" name="Freeform 3839">
                <a:extLst>
                  <a:ext uri="{FF2B5EF4-FFF2-40B4-BE49-F238E27FC236}">
                    <a16:creationId xmlns:a16="http://schemas.microsoft.com/office/drawing/2014/main" id="{9E4E8CCC-0D81-469F-AA6B-8E2ADCE30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" y="3644"/>
                <a:ext cx="9" cy="18"/>
              </a:xfrm>
              <a:custGeom>
                <a:avLst/>
                <a:gdLst>
                  <a:gd name="T0" fmla="*/ 6 w 10"/>
                  <a:gd name="T1" fmla="*/ 0 h 21"/>
                  <a:gd name="T2" fmla="*/ 6 w 10"/>
                  <a:gd name="T3" fmla="*/ 0 h 21"/>
                  <a:gd name="T4" fmla="*/ 0 w 10"/>
                  <a:gd name="T5" fmla="*/ 8 h 21"/>
                  <a:gd name="T6" fmla="*/ 9 w 10"/>
                  <a:gd name="T7" fmla="*/ 21 h 21"/>
                  <a:gd name="T8" fmla="*/ 9 w 10"/>
                  <a:gd name="T9" fmla="*/ 20 h 21"/>
                  <a:gd name="T10" fmla="*/ 9 w 10"/>
                  <a:gd name="T11" fmla="*/ 16 h 21"/>
                  <a:gd name="T12" fmla="*/ 9 w 10"/>
                  <a:gd name="T13" fmla="*/ 16 h 21"/>
                  <a:gd name="T14" fmla="*/ 9 w 10"/>
                  <a:gd name="T15" fmla="*/ 5 h 21"/>
                  <a:gd name="T16" fmla="*/ 6 w 10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1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5"/>
                      <a:pt x="0" y="8"/>
                    </a:cubicBezTo>
                    <a:cubicBezTo>
                      <a:pt x="3" y="12"/>
                      <a:pt x="5" y="15"/>
                      <a:pt x="9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1"/>
                      <a:pt x="10" y="8"/>
                      <a:pt x="9" y="5"/>
                    </a:cubicBezTo>
                    <a:cubicBezTo>
                      <a:pt x="9" y="3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2" name="Freeform 3840">
                <a:extLst>
                  <a:ext uri="{FF2B5EF4-FFF2-40B4-BE49-F238E27FC236}">
                    <a16:creationId xmlns:a16="http://schemas.microsoft.com/office/drawing/2014/main" id="{A93EF9E9-B859-42FE-A0E8-5A8DE70B5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" y="3644"/>
                <a:ext cx="8" cy="18"/>
              </a:xfrm>
              <a:custGeom>
                <a:avLst/>
                <a:gdLst>
                  <a:gd name="T0" fmla="*/ 5 w 9"/>
                  <a:gd name="T1" fmla="*/ 0 h 21"/>
                  <a:gd name="T2" fmla="*/ 5 w 9"/>
                  <a:gd name="T3" fmla="*/ 0 h 21"/>
                  <a:gd name="T4" fmla="*/ 0 w 9"/>
                  <a:gd name="T5" fmla="*/ 9 h 21"/>
                  <a:gd name="T6" fmla="*/ 9 w 9"/>
                  <a:gd name="T7" fmla="*/ 21 h 21"/>
                  <a:gd name="T8" fmla="*/ 9 w 9"/>
                  <a:gd name="T9" fmla="*/ 21 h 21"/>
                  <a:gd name="T10" fmla="*/ 9 w 9"/>
                  <a:gd name="T11" fmla="*/ 20 h 21"/>
                  <a:gd name="T12" fmla="*/ 9 w 9"/>
                  <a:gd name="T13" fmla="*/ 5 h 21"/>
                  <a:gd name="T14" fmla="*/ 5 w 9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6"/>
                      <a:pt x="0" y="9"/>
                    </a:cubicBezTo>
                    <a:cubicBezTo>
                      <a:pt x="2" y="12"/>
                      <a:pt x="4" y="15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0"/>
                      <a:pt x="9" y="20"/>
                    </a:cubicBezTo>
                    <a:cubicBezTo>
                      <a:pt x="9" y="13"/>
                      <a:pt x="9" y="9"/>
                      <a:pt x="9" y="5"/>
                    </a:cubicBezTo>
                    <a:cubicBezTo>
                      <a:pt x="8" y="3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3" name="Freeform 3841">
                <a:extLst>
                  <a:ext uri="{FF2B5EF4-FFF2-40B4-BE49-F238E27FC236}">
                    <a16:creationId xmlns:a16="http://schemas.microsoft.com/office/drawing/2014/main" id="{00B5A4BF-981A-4F63-9BDA-5C4274D64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" y="3658"/>
                <a:ext cx="8" cy="15"/>
              </a:xfrm>
              <a:custGeom>
                <a:avLst/>
                <a:gdLst>
                  <a:gd name="T0" fmla="*/ 2 w 9"/>
                  <a:gd name="T1" fmla="*/ 0 h 18"/>
                  <a:gd name="T2" fmla="*/ 0 w 9"/>
                  <a:gd name="T3" fmla="*/ 0 h 18"/>
                  <a:gd name="T4" fmla="*/ 0 w 9"/>
                  <a:gd name="T5" fmla="*/ 0 h 18"/>
                  <a:gd name="T6" fmla="*/ 0 w 9"/>
                  <a:gd name="T7" fmla="*/ 4 h 18"/>
                  <a:gd name="T8" fmla="*/ 0 w 9"/>
                  <a:gd name="T9" fmla="*/ 17 h 18"/>
                  <a:gd name="T10" fmla="*/ 2 w 9"/>
                  <a:gd name="T11" fmla="*/ 18 h 18"/>
                  <a:gd name="T12" fmla="*/ 9 w 9"/>
                  <a:gd name="T13" fmla="*/ 10 h 18"/>
                  <a:gd name="T14" fmla="*/ 2 w 9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8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2" y="18"/>
                      <a:pt x="2" y="18"/>
                    </a:cubicBezTo>
                    <a:cubicBezTo>
                      <a:pt x="6" y="18"/>
                      <a:pt x="9" y="14"/>
                      <a:pt x="9" y="10"/>
                    </a:cubicBezTo>
                    <a:cubicBezTo>
                      <a:pt x="9" y="3"/>
                      <a:pt x="6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4" name="Freeform 3842">
                <a:extLst>
                  <a:ext uri="{FF2B5EF4-FFF2-40B4-BE49-F238E27FC236}">
                    <a16:creationId xmlns:a16="http://schemas.microsoft.com/office/drawing/2014/main" id="{B5316D19-32AF-4A9A-8DE9-9AF5363FD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" y="3672"/>
                <a:ext cx="10" cy="14"/>
              </a:xfrm>
              <a:custGeom>
                <a:avLst/>
                <a:gdLst>
                  <a:gd name="T0" fmla="*/ 1 w 11"/>
                  <a:gd name="T1" fmla="*/ 0 h 16"/>
                  <a:gd name="T2" fmla="*/ 0 w 11"/>
                  <a:gd name="T3" fmla="*/ 6 h 16"/>
                  <a:gd name="T4" fmla="*/ 5 w 11"/>
                  <a:gd name="T5" fmla="*/ 16 h 16"/>
                  <a:gd name="T6" fmla="*/ 11 w 11"/>
                  <a:gd name="T7" fmla="*/ 3 h 16"/>
                  <a:gd name="T8" fmla="*/ 1 w 11"/>
                  <a:gd name="T9" fmla="*/ 0 h 16"/>
                  <a:gd name="T10" fmla="*/ 1 w 1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6">
                    <a:moveTo>
                      <a:pt x="1" y="0"/>
                    </a:moveTo>
                    <a:cubicBezTo>
                      <a:pt x="1" y="0"/>
                      <a:pt x="0" y="5"/>
                      <a:pt x="0" y="6"/>
                    </a:cubicBezTo>
                    <a:cubicBezTo>
                      <a:pt x="1" y="9"/>
                      <a:pt x="3" y="12"/>
                      <a:pt x="5" y="16"/>
                    </a:cubicBezTo>
                    <a:cubicBezTo>
                      <a:pt x="7" y="12"/>
                      <a:pt x="8" y="9"/>
                      <a:pt x="11" y="3"/>
                    </a:cubicBezTo>
                    <a:cubicBezTo>
                      <a:pt x="6" y="2"/>
                      <a:pt x="4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5" name="Freeform 3843">
                <a:extLst>
                  <a:ext uri="{FF2B5EF4-FFF2-40B4-BE49-F238E27FC236}">
                    <a16:creationId xmlns:a16="http://schemas.microsoft.com/office/drawing/2014/main" id="{80CF6C8D-42D1-4073-B598-D37A14CA6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1" y="2619"/>
                <a:ext cx="5" cy="14"/>
              </a:xfrm>
              <a:custGeom>
                <a:avLst/>
                <a:gdLst>
                  <a:gd name="T0" fmla="*/ 1 w 6"/>
                  <a:gd name="T1" fmla="*/ 0 h 17"/>
                  <a:gd name="T2" fmla="*/ 0 w 6"/>
                  <a:gd name="T3" fmla="*/ 11 h 17"/>
                  <a:gd name="T4" fmla="*/ 2 w 6"/>
                  <a:gd name="T5" fmla="*/ 17 h 17"/>
                  <a:gd name="T6" fmla="*/ 2 w 6"/>
                  <a:gd name="T7" fmla="*/ 17 h 17"/>
                  <a:gd name="T8" fmla="*/ 6 w 6"/>
                  <a:gd name="T9" fmla="*/ 10 h 17"/>
                  <a:gd name="T10" fmla="*/ 1 w 6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1" y="0"/>
                    </a:moveTo>
                    <a:cubicBezTo>
                      <a:pt x="1" y="4"/>
                      <a:pt x="0" y="7"/>
                      <a:pt x="0" y="11"/>
                    </a:cubicBezTo>
                    <a:cubicBezTo>
                      <a:pt x="0" y="13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6"/>
                      <a:pt x="5" y="13"/>
                      <a:pt x="6" y="10"/>
                    </a:cubicBezTo>
                    <a:cubicBezTo>
                      <a:pt x="4" y="6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6" name="Freeform 3844">
                <a:extLst>
                  <a:ext uri="{FF2B5EF4-FFF2-40B4-BE49-F238E27FC236}">
                    <a16:creationId xmlns:a16="http://schemas.microsoft.com/office/drawing/2014/main" id="{2A254524-893B-4879-84DA-F60A98BB6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" y="3361"/>
                <a:ext cx="4" cy="16"/>
              </a:xfrm>
              <a:custGeom>
                <a:avLst/>
                <a:gdLst>
                  <a:gd name="T0" fmla="*/ 0 w 5"/>
                  <a:gd name="T1" fmla="*/ 0 h 19"/>
                  <a:gd name="T2" fmla="*/ 0 w 5"/>
                  <a:gd name="T3" fmla="*/ 1 h 19"/>
                  <a:gd name="T4" fmla="*/ 5 w 5"/>
                  <a:gd name="T5" fmla="*/ 19 h 19"/>
                  <a:gd name="T6" fmla="*/ 0 w 5"/>
                  <a:gd name="T7" fmla="*/ 0 h 19"/>
                  <a:gd name="T8" fmla="*/ 0 w 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9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3"/>
                      <a:pt x="2" y="16"/>
                      <a:pt x="5" y="19"/>
                    </a:cubicBezTo>
                    <a:cubicBezTo>
                      <a:pt x="5" y="7"/>
                      <a:pt x="4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7" name="Freeform 3845">
                <a:extLst>
                  <a:ext uri="{FF2B5EF4-FFF2-40B4-BE49-F238E27FC236}">
                    <a16:creationId xmlns:a16="http://schemas.microsoft.com/office/drawing/2014/main" id="{69F2F610-F569-453B-A1A3-6132FF243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2657"/>
                <a:ext cx="8" cy="13"/>
              </a:xfrm>
              <a:custGeom>
                <a:avLst/>
                <a:gdLst>
                  <a:gd name="T0" fmla="*/ 1 w 10"/>
                  <a:gd name="T1" fmla="*/ 0 h 15"/>
                  <a:gd name="T2" fmla="*/ 0 w 10"/>
                  <a:gd name="T3" fmla="*/ 5 h 15"/>
                  <a:gd name="T4" fmla="*/ 5 w 10"/>
                  <a:gd name="T5" fmla="*/ 15 h 15"/>
                  <a:gd name="T6" fmla="*/ 10 w 10"/>
                  <a:gd name="T7" fmla="*/ 3 h 15"/>
                  <a:gd name="T8" fmla="*/ 1 w 10"/>
                  <a:gd name="T9" fmla="*/ 0 h 15"/>
                  <a:gd name="T10" fmla="*/ 1 w 10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1" y="0"/>
                    </a:moveTo>
                    <a:cubicBezTo>
                      <a:pt x="1" y="0"/>
                      <a:pt x="0" y="5"/>
                      <a:pt x="0" y="5"/>
                    </a:cubicBezTo>
                    <a:cubicBezTo>
                      <a:pt x="1" y="9"/>
                      <a:pt x="3" y="12"/>
                      <a:pt x="5" y="15"/>
                    </a:cubicBezTo>
                    <a:cubicBezTo>
                      <a:pt x="6" y="12"/>
                      <a:pt x="7" y="9"/>
                      <a:pt x="10" y="3"/>
                    </a:cubicBezTo>
                    <a:cubicBezTo>
                      <a:pt x="6" y="1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8" name="Freeform 3846">
                <a:extLst>
                  <a:ext uri="{FF2B5EF4-FFF2-40B4-BE49-F238E27FC236}">
                    <a16:creationId xmlns:a16="http://schemas.microsoft.com/office/drawing/2014/main" id="{EB624E38-B258-47FD-94B4-BE7894CC0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4" y="1471"/>
                <a:ext cx="7" cy="14"/>
              </a:xfrm>
              <a:custGeom>
                <a:avLst/>
                <a:gdLst>
                  <a:gd name="T0" fmla="*/ 4 w 8"/>
                  <a:gd name="T1" fmla="*/ 0 h 16"/>
                  <a:gd name="T2" fmla="*/ 4 w 8"/>
                  <a:gd name="T3" fmla="*/ 0 h 16"/>
                  <a:gd name="T4" fmla="*/ 1 w 8"/>
                  <a:gd name="T5" fmla="*/ 7 h 16"/>
                  <a:gd name="T6" fmla="*/ 3 w 8"/>
                  <a:gd name="T7" fmla="*/ 16 h 16"/>
                  <a:gd name="T8" fmla="*/ 4 w 8"/>
                  <a:gd name="T9" fmla="*/ 16 h 16"/>
                  <a:gd name="T10" fmla="*/ 7 w 8"/>
                  <a:gd name="T11" fmla="*/ 14 h 16"/>
                  <a:gd name="T12" fmla="*/ 4 w 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5"/>
                      <a:pt x="1" y="7"/>
                    </a:cubicBezTo>
                    <a:cubicBezTo>
                      <a:pt x="1" y="11"/>
                      <a:pt x="0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6" y="14"/>
                      <a:pt x="7" y="14"/>
                    </a:cubicBezTo>
                    <a:cubicBezTo>
                      <a:pt x="6" y="7"/>
                      <a:pt x="8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9" name="Freeform 3847">
                <a:extLst>
                  <a:ext uri="{FF2B5EF4-FFF2-40B4-BE49-F238E27FC236}">
                    <a16:creationId xmlns:a16="http://schemas.microsoft.com/office/drawing/2014/main" id="{B7A709EC-40A5-4FCF-AF4A-A872FF68D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8" y="1242"/>
                <a:ext cx="6" cy="16"/>
              </a:xfrm>
              <a:custGeom>
                <a:avLst/>
                <a:gdLst>
                  <a:gd name="T0" fmla="*/ 4 w 7"/>
                  <a:gd name="T1" fmla="*/ 0 h 18"/>
                  <a:gd name="T2" fmla="*/ 0 w 7"/>
                  <a:gd name="T3" fmla="*/ 9 h 18"/>
                  <a:gd name="T4" fmla="*/ 2 w 7"/>
                  <a:gd name="T5" fmla="*/ 16 h 18"/>
                  <a:gd name="T6" fmla="*/ 3 w 7"/>
                  <a:gd name="T7" fmla="*/ 18 h 18"/>
                  <a:gd name="T8" fmla="*/ 4 w 7"/>
                  <a:gd name="T9" fmla="*/ 17 h 18"/>
                  <a:gd name="T10" fmla="*/ 6 w 7"/>
                  <a:gd name="T11" fmla="*/ 10 h 18"/>
                  <a:gd name="T12" fmla="*/ 4 w 7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8">
                    <a:moveTo>
                      <a:pt x="4" y="0"/>
                    </a:moveTo>
                    <a:cubicBezTo>
                      <a:pt x="2" y="4"/>
                      <a:pt x="1" y="6"/>
                      <a:pt x="0" y="9"/>
                    </a:cubicBezTo>
                    <a:cubicBezTo>
                      <a:pt x="0" y="11"/>
                      <a:pt x="1" y="14"/>
                      <a:pt x="2" y="16"/>
                    </a:cubicBezTo>
                    <a:cubicBezTo>
                      <a:pt x="2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4" y="17"/>
                    </a:cubicBezTo>
                    <a:cubicBezTo>
                      <a:pt x="5" y="15"/>
                      <a:pt x="6" y="13"/>
                      <a:pt x="6" y="10"/>
                    </a:cubicBezTo>
                    <a:cubicBezTo>
                      <a:pt x="7" y="7"/>
                      <a:pt x="5" y="4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0" name="Freeform 3848">
                <a:extLst>
                  <a:ext uri="{FF2B5EF4-FFF2-40B4-BE49-F238E27FC236}">
                    <a16:creationId xmlns:a16="http://schemas.microsoft.com/office/drawing/2014/main" id="{27783404-3F26-49AA-89E6-F61FDF7A2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5" y="1971"/>
                <a:ext cx="7" cy="14"/>
              </a:xfrm>
              <a:custGeom>
                <a:avLst/>
                <a:gdLst>
                  <a:gd name="T0" fmla="*/ 4 w 8"/>
                  <a:gd name="T1" fmla="*/ 0 h 16"/>
                  <a:gd name="T2" fmla="*/ 3 w 8"/>
                  <a:gd name="T3" fmla="*/ 0 h 16"/>
                  <a:gd name="T4" fmla="*/ 1 w 8"/>
                  <a:gd name="T5" fmla="*/ 7 h 16"/>
                  <a:gd name="T6" fmla="*/ 3 w 8"/>
                  <a:gd name="T7" fmla="*/ 16 h 16"/>
                  <a:gd name="T8" fmla="*/ 4 w 8"/>
                  <a:gd name="T9" fmla="*/ 16 h 16"/>
                  <a:gd name="T10" fmla="*/ 7 w 8"/>
                  <a:gd name="T11" fmla="*/ 13 h 16"/>
                  <a:gd name="T12" fmla="*/ 4 w 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1" y="4"/>
                      <a:pt x="1" y="7"/>
                    </a:cubicBezTo>
                    <a:cubicBezTo>
                      <a:pt x="1" y="11"/>
                      <a:pt x="0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6" y="14"/>
                      <a:pt x="7" y="13"/>
                    </a:cubicBezTo>
                    <a:cubicBezTo>
                      <a:pt x="6" y="7"/>
                      <a:pt x="8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1" name="Freeform 3849">
                <a:extLst>
                  <a:ext uri="{FF2B5EF4-FFF2-40B4-BE49-F238E27FC236}">
                    <a16:creationId xmlns:a16="http://schemas.microsoft.com/office/drawing/2014/main" id="{EF2422AD-98E4-437E-9A89-1BB815CDC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1243"/>
                <a:ext cx="7" cy="14"/>
              </a:xfrm>
              <a:custGeom>
                <a:avLst/>
                <a:gdLst>
                  <a:gd name="T0" fmla="*/ 6 w 8"/>
                  <a:gd name="T1" fmla="*/ 0 h 16"/>
                  <a:gd name="T2" fmla="*/ 6 w 8"/>
                  <a:gd name="T3" fmla="*/ 0 h 16"/>
                  <a:gd name="T4" fmla="*/ 0 w 8"/>
                  <a:gd name="T5" fmla="*/ 8 h 16"/>
                  <a:gd name="T6" fmla="*/ 4 w 8"/>
                  <a:gd name="T7" fmla="*/ 16 h 16"/>
                  <a:gd name="T8" fmla="*/ 8 w 8"/>
                  <a:gd name="T9" fmla="*/ 4 h 16"/>
                  <a:gd name="T10" fmla="*/ 6 w 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5"/>
                      <a:pt x="0" y="8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5" y="12"/>
                      <a:pt x="7" y="8"/>
                      <a:pt x="8" y="4"/>
                    </a:cubicBezTo>
                    <a:cubicBezTo>
                      <a:pt x="8" y="3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2" name="Freeform 3850">
                <a:extLst>
                  <a:ext uri="{FF2B5EF4-FFF2-40B4-BE49-F238E27FC236}">
                    <a16:creationId xmlns:a16="http://schemas.microsoft.com/office/drawing/2014/main" id="{FE5B54D7-46A0-4DC2-B351-396611EEF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" y="2128"/>
                <a:ext cx="8" cy="14"/>
              </a:xfrm>
              <a:custGeom>
                <a:avLst/>
                <a:gdLst>
                  <a:gd name="T0" fmla="*/ 5 w 9"/>
                  <a:gd name="T1" fmla="*/ 0 h 17"/>
                  <a:gd name="T2" fmla="*/ 5 w 9"/>
                  <a:gd name="T3" fmla="*/ 1 h 17"/>
                  <a:gd name="T4" fmla="*/ 0 w 9"/>
                  <a:gd name="T5" fmla="*/ 10 h 17"/>
                  <a:gd name="T6" fmla="*/ 3 w 9"/>
                  <a:gd name="T7" fmla="*/ 17 h 17"/>
                  <a:gd name="T8" fmla="*/ 9 w 9"/>
                  <a:gd name="T9" fmla="*/ 4 h 17"/>
                  <a:gd name="T10" fmla="*/ 5 w 9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5" y="0"/>
                    </a:moveTo>
                    <a:cubicBezTo>
                      <a:pt x="5" y="0"/>
                      <a:pt x="5" y="1"/>
                      <a:pt x="5" y="1"/>
                    </a:cubicBezTo>
                    <a:cubicBezTo>
                      <a:pt x="3" y="3"/>
                      <a:pt x="1" y="7"/>
                      <a:pt x="0" y="10"/>
                    </a:cubicBezTo>
                    <a:cubicBezTo>
                      <a:pt x="1" y="12"/>
                      <a:pt x="2" y="14"/>
                      <a:pt x="3" y="17"/>
                    </a:cubicBezTo>
                    <a:cubicBezTo>
                      <a:pt x="5" y="13"/>
                      <a:pt x="7" y="9"/>
                      <a:pt x="9" y="4"/>
                    </a:cubicBezTo>
                    <a:cubicBezTo>
                      <a:pt x="7" y="3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3" name="Freeform 3851">
                <a:extLst>
                  <a:ext uri="{FF2B5EF4-FFF2-40B4-BE49-F238E27FC236}">
                    <a16:creationId xmlns:a16="http://schemas.microsoft.com/office/drawing/2014/main" id="{59672ED4-130E-48B9-97D8-2C3CDE76D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842"/>
                <a:ext cx="6" cy="15"/>
              </a:xfrm>
              <a:custGeom>
                <a:avLst/>
                <a:gdLst>
                  <a:gd name="T0" fmla="*/ 4 w 7"/>
                  <a:gd name="T1" fmla="*/ 0 h 17"/>
                  <a:gd name="T2" fmla="*/ 1 w 7"/>
                  <a:gd name="T3" fmla="*/ 7 h 17"/>
                  <a:gd name="T4" fmla="*/ 5 w 7"/>
                  <a:gd name="T5" fmla="*/ 17 h 17"/>
                  <a:gd name="T6" fmla="*/ 6 w 7"/>
                  <a:gd name="T7" fmla="*/ 17 h 17"/>
                  <a:gd name="T8" fmla="*/ 7 w 7"/>
                  <a:gd name="T9" fmla="*/ 0 h 17"/>
                  <a:gd name="T10" fmla="*/ 6 w 7"/>
                  <a:gd name="T11" fmla="*/ 0 h 17"/>
                  <a:gd name="T12" fmla="*/ 5 w 7"/>
                  <a:gd name="T13" fmla="*/ 0 h 17"/>
                  <a:gd name="T14" fmla="*/ 4 w 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7">
                    <a:moveTo>
                      <a:pt x="4" y="0"/>
                    </a:moveTo>
                    <a:cubicBezTo>
                      <a:pt x="2" y="0"/>
                      <a:pt x="1" y="1"/>
                      <a:pt x="1" y="7"/>
                    </a:cubicBezTo>
                    <a:cubicBezTo>
                      <a:pt x="0" y="15"/>
                      <a:pt x="2" y="17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4" name="Freeform 3852">
                <a:extLst>
                  <a:ext uri="{FF2B5EF4-FFF2-40B4-BE49-F238E27FC236}">
                    <a16:creationId xmlns:a16="http://schemas.microsoft.com/office/drawing/2014/main" id="{350D8344-F7D0-4201-838F-AE55C1FBE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6" y="857"/>
                <a:ext cx="8" cy="13"/>
              </a:xfrm>
              <a:custGeom>
                <a:avLst/>
                <a:gdLst>
                  <a:gd name="T0" fmla="*/ 3 w 9"/>
                  <a:gd name="T1" fmla="*/ 0 h 16"/>
                  <a:gd name="T2" fmla="*/ 0 w 9"/>
                  <a:gd name="T3" fmla="*/ 3 h 16"/>
                  <a:gd name="T4" fmla="*/ 4 w 9"/>
                  <a:gd name="T5" fmla="*/ 16 h 16"/>
                  <a:gd name="T6" fmla="*/ 9 w 9"/>
                  <a:gd name="T7" fmla="*/ 9 h 16"/>
                  <a:gd name="T8" fmla="*/ 3 w 9"/>
                  <a:gd name="T9" fmla="*/ 0 h 16"/>
                  <a:gd name="T10" fmla="*/ 3 w 9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3" y="0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2" y="7"/>
                      <a:pt x="3" y="12"/>
                      <a:pt x="4" y="16"/>
                    </a:cubicBezTo>
                    <a:cubicBezTo>
                      <a:pt x="5" y="14"/>
                      <a:pt x="7" y="12"/>
                      <a:pt x="9" y="9"/>
                    </a:cubicBezTo>
                    <a:cubicBezTo>
                      <a:pt x="7" y="6"/>
                      <a:pt x="5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5" name="Freeform 3853">
                <a:extLst>
                  <a:ext uri="{FF2B5EF4-FFF2-40B4-BE49-F238E27FC236}">
                    <a16:creationId xmlns:a16="http://schemas.microsoft.com/office/drawing/2014/main" id="{685A2CD7-E8A3-4EEA-82D3-697E96ACD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1968"/>
                <a:ext cx="6" cy="17"/>
              </a:xfrm>
              <a:custGeom>
                <a:avLst/>
                <a:gdLst>
                  <a:gd name="T0" fmla="*/ 1 w 8"/>
                  <a:gd name="T1" fmla="*/ 0 h 20"/>
                  <a:gd name="T2" fmla="*/ 0 w 8"/>
                  <a:gd name="T3" fmla="*/ 15 h 20"/>
                  <a:gd name="T4" fmla="*/ 1 w 8"/>
                  <a:gd name="T5" fmla="*/ 20 h 20"/>
                  <a:gd name="T6" fmla="*/ 8 w 8"/>
                  <a:gd name="T7" fmla="*/ 11 h 20"/>
                  <a:gd name="T8" fmla="*/ 1 w 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0">
                    <a:moveTo>
                      <a:pt x="1" y="0"/>
                    </a:moveTo>
                    <a:cubicBezTo>
                      <a:pt x="1" y="7"/>
                      <a:pt x="0" y="11"/>
                      <a:pt x="0" y="15"/>
                    </a:cubicBezTo>
                    <a:cubicBezTo>
                      <a:pt x="0" y="17"/>
                      <a:pt x="1" y="19"/>
                      <a:pt x="1" y="20"/>
                    </a:cubicBezTo>
                    <a:cubicBezTo>
                      <a:pt x="3" y="17"/>
                      <a:pt x="5" y="14"/>
                      <a:pt x="8" y="11"/>
                    </a:cubicBezTo>
                    <a:cubicBezTo>
                      <a:pt x="6" y="8"/>
                      <a:pt x="4" y="5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6" name="Freeform 3854">
                <a:extLst>
                  <a:ext uri="{FF2B5EF4-FFF2-40B4-BE49-F238E27FC236}">
                    <a16:creationId xmlns:a16="http://schemas.microsoft.com/office/drawing/2014/main" id="{F81AD9D3-5C41-4295-830D-ACB70397C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" y="3030"/>
                <a:ext cx="7" cy="12"/>
              </a:xfrm>
              <a:custGeom>
                <a:avLst/>
                <a:gdLst>
                  <a:gd name="T0" fmla="*/ 7 w 8"/>
                  <a:gd name="T1" fmla="*/ 0 h 14"/>
                  <a:gd name="T2" fmla="*/ 7 w 8"/>
                  <a:gd name="T3" fmla="*/ 0 h 14"/>
                  <a:gd name="T4" fmla="*/ 2 w 8"/>
                  <a:gd name="T5" fmla="*/ 3 h 14"/>
                  <a:gd name="T6" fmla="*/ 0 w 8"/>
                  <a:gd name="T7" fmla="*/ 5 h 14"/>
                  <a:gd name="T8" fmla="*/ 0 w 8"/>
                  <a:gd name="T9" fmla="*/ 11 h 14"/>
                  <a:gd name="T10" fmla="*/ 3 w 8"/>
                  <a:gd name="T11" fmla="*/ 14 h 14"/>
                  <a:gd name="T12" fmla="*/ 3 w 8"/>
                  <a:gd name="T13" fmla="*/ 14 h 14"/>
                  <a:gd name="T14" fmla="*/ 8 w 8"/>
                  <a:gd name="T15" fmla="*/ 6 h 14"/>
                  <a:gd name="T16" fmla="*/ 7 w 8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4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2"/>
                      <a:pt x="2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2"/>
                      <a:pt x="2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2"/>
                      <a:pt x="6" y="9"/>
                      <a:pt x="8" y="6"/>
                    </a:cubicBezTo>
                    <a:cubicBezTo>
                      <a:pt x="8" y="5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7" name="Freeform 3855">
                <a:extLst>
                  <a:ext uri="{FF2B5EF4-FFF2-40B4-BE49-F238E27FC236}">
                    <a16:creationId xmlns:a16="http://schemas.microsoft.com/office/drawing/2014/main" id="{B06750AB-3246-4457-BC41-7BE8282A9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8" y="2686"/>
                <a:ext cx="9" cy="14"/>
              </a:xfrm>
              <a:custGeom>
                <a:avLst/>
                <a:gdLst>
                  <a:gd name="T0" fmla="*/ 2 w 10"/>
                  <a:gd name="T1" fmla="*/ 0 h 16"/>
                  <a:gd name="T2" fmla="*/ 4 w 10"/>
                  <a:gd name="T3" fmla="*/ 16 h 16"/>
                  <a:gd name="T4" fmla="*/ 5 w 10"/>
                  <a:gd name="T5" fmla="*/ 16 h 16"/>
                  <a:gd name="T6" fmla="*/ 8 w 10"/>
                  <a:gd name="T7" fmla="*/ 0 h 16"/>
                  <a:gd name="T8" fmla="*/ 2 w 1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2" y="0"/>
                    </a:moveTo>
                    <a:cubicBezTo>
                      <a:pt x="3" y="5"/>
                      <a:pt x="0" y="15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10" y="16"/>
                      <a:pt x="6" y="5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8" name="Freeform 3856">
                <a:extLst>
                  <a:ext uri="{FF2B5EF4-FFF2-40B4-BE49-F238E27FC236}">
                    <a16:creationId xmlns:a16="http://schemas.microsoft.com/office/drawing/2014/main" id="{0DDFDDC0-D52C-48FF-B9DB-4D1B16398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7" y="2858"/>
                <a:ext cx="7" cy="13"/>
              </a:xfrm>
              <a:custGeom>
                <a:avLst/>
                <a:gdLst>
                  <a:gd name="T0" fmla="*/ 4 w 8"/>
                  <a:gd name="T1" fmla="*/ 0 h 16"/>
                  <a:gd name="T2" fmla="*/ 3 w 8"/>
                  <a:gd name="T3" fmla="*/ 0 h 16"/>
                  <a:gd name="T4" fmla="*/ 1 w 8"/>
                  <a:gd name="T5" fmla="*/ 7 h 16"/>
                  <a:gd name="T6" fmla="*/ 3 w 8"/>
                  <a:gd name="T7" fmla="*/ 16 h 16"/>
                  <a:gd name="T8" fmla="*/ 4 w 8"/>
                  <a:gd name="T9" fmla="*/ 16 h 16"/>
                  <a:gd name="T10" fmla="*/ 7 w 8"/>
                  <a:gd name="T11" fmla="*/ 13 h 16"/>
                  <a:gd name="T12" fmla="*/ 4 w 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1" y="4"/>
                      <a:pt x="1" y="7"/>
                    </a:cubicBezTo>
                    <a:cubicBezTo>
                      <a:pt x="1" y="11"/>
                      <a:pt x="0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6" y="14"/>
                      <a:pt x="7" y="13"/>
                    </a:cubicBezTo>
                    <a:cubicBezTo>
                      <a:pt x="6" y="7"/>
                      <a:pt x="8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9" name="Freeform 3857">
                <a:extLst>
                  <a:ext uri="{FF2B5EF4-FFF2-40B4-BE49-F238E27FC236}">
                    <a16:creationId xmlns:a16="http://schemas.microsoft.com/office/drawing/2014/main" id="{29809E7F-5EC3-4CBD-B476-E0F19C87E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2008"/>
                <a:ext cx="6" cy="9"/>
              </a:xfrm>
              <a:custGeom>
                <a:avLst/>
                <a:gdLst>
                  <a:gd name="T0" fmla="*/ 2 w 7"/>
                  <a:gd name="T1" fmla="*/ 0 h 11"/>
                  <a:gd name="T2" fmla="*/ 1 w 7"/>
                  <a:gd name="T3" fmla="*/ 1 h 11"/>
                  <a:gd name="T4" fmla="*/ 2 w 7"/>
                  <a:gd name="T5" fmla="*/ 11 h 11"/>
                  <a:gd name="T6" fmla="*/ 3 w 7"/>
                  <a:gd name="T7" fmla="*/ 11 h 11"/>
                  <a:gd name="T8" fmla="*/ 7 w 7"/>
                  <a:gd name="T9" fmla="*/ 10 h 11"/>
                  <a:gd name="T10" fmla="*/ 4 w 7"/>
                  <a:gd name="T11" fmla="*/ 1 h 11"/>
                  <a:gd name="T12" fmla="*/ 2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1" y="10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5" y="10"/>
                      <a:pt x="7" y="10"/>
                    </a:cubicBezTo>
                    <a:cubicBezTo>
                      <a:pt x="5" y="4"/>
                      <a:pt x="5" y="1"/>
                      <a:pt x="4" y="1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0" name="Freeform 3858">
                <a:extLst>
                  <a:ext uri="{FF2B5EF4-FFF2-40B4-BE49-F238E27FC236}">
                    <a16:creationId xmlns:a16="http://schemas.microsoft.com/office/drawing/2014/main" id="{C93A7AD6-D065-4E59-BFF2-7D4DF0592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2580"/>
                <a:ext cx="5" cy="14"/>
              </a:xfrm>
              <a:custGeom>
                <a:avLst/>
                <a:gdLst>
                  <a:gd name="T0" fmla="*/ 3 w 5"/>
                  <a:gd name="T1" fmla="*/ 0 h 17"/>
                  <a:gd name="T2" fmla="*/ 2 w 5"/>
                  <a:gd name="T3" fmla="*/ 0 h 17"/>
                  <a:gd name="T4" fmla="*/ 2 w 5"/>
                  <a:gd name="T5" fmla="*/ 16 h 17"/>
                  <a:gd name="T6" fmla="*/ 3 w 5"/>
                  <a:gd name="T7" fmla="*/ 17 h 17"/>
                  <a:gd name="T8" fmla="*/ 4 w 5"/>
                  <a:gd name="T9" fmla="*/ 11 h 17"/>
                  <a:gd name="T10" fmla="*/ 4 w 5"/>
                  <a:gd name="T11" fmla="*/ 2 h 17"/>
                  <a:gd name="T12" fmla="*/ 3 w 5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7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0" y="3"/>
                      <a:pt x="0" y="9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5"/>
                      <a:pt x="4" y="13"/>
                      <a:pt x="4" y="11"/>
                    </a:cubicBezTo>
                    <a:cubicBezTo>
                      <a:pt x="5" y="8"/>
                      <a:pt x="5" y="5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1" name="Freeform 3859">
                <a:extLst>
                  <a:ext uri="{FF2B5EF4-FFF2-40B4-BE49-F238E27FC236}">
                    <a16:creationId xmlns:a16="http://schemas.microsoft.com/office/drawing/2014/main" id="{2E3358F9-7D64-4994-88F9-FCDAB6084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" y="2755"/>
                <a:ext cx="7" cy="12"/>
              </a:xfrm>
              <a:custGeom>
                <a:avLst/>
                <a:gdLst>
                  <a:gd name="T0" fmla="*/ 7 w 9"/>
                  <a:gd name="T1" fmla="*/ 2 h 14"/>
                  <a:gd name="T2" fmla="*/ 1 w 9"/>
                  <a:gd name="T3" fmla="*/ 9 h 14"/>
                  <a:gd name="T4" fmla="*/ 4 w 9"/>
                  <a:gd name="T5" fmla="*/ 14 h 14"/>
                  <a:gd name="T6" fmla="*/ 6 w 9"/>
                  <a:gd name="T7" fmla="*/ 14 h 14"/>
                  <a:gd name="T8" fmla="*/ 9 w 9"/>
                  <a:gd name="T9" fmla="*/ 8 h 14"/>
                  <a:gd name="T10" fmla="*/ 7 w 9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4">
                    <a:moveTo>
                      <a:pt x="7" y="2"/>
                    </a:moveTo>
                    <a:cubicBezTo>
                      <a:pt x="4" y="4"/>
                      <a:pt x="0" y="0"/>
                      <a:pt x="1" y="9"/>
                    </a:cubicBezTo>
                    <a:cubicBezTo>
                      <a:pt x="1" y="11"/>
                      <a:pt x="3" y="14"/>
                      <a:pt x="4" y="14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8" y="14"/>
                      <a:pt x="9" y="13"/>
                      <a:pt x="9" y="8"/>
                    </a:cubicBezTo>
                    <a:cubicBezTo>
                      <a:pt x="9" y="6"/>
                      <a:pt x="8" y="4"/>
                      <a:pt x="7" y="2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2" name="Freeform 3860">
                <a:extLst>
                  <a:ext uri="{FF2B5EF4-FFF2-40B4-BE49-F238E27FC236}">
                    <a16:creationId xmlns:a16="http://schemas.microsoft.com/office/drawing/2014/main" id="{57ED42C6-9514-4EA5-9E7A-F6A17517E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1885"/>
                <a:ext cx="8" cy="14"/>
              </a:xfrm>
              <a:custGeom>
                <a:avLst/>
                <a:gdLst>
                  <a:gd name="T0" fmla="*/ 5 w 9"/>
                  <a:gd name="T1" fmla="*/ 0 h 16"/>
                  <a:gd name="T2" fmla="*/ 0 w 9"/>
                  <a:gd name="T3" fmla="*/ 8 h 16"/>
                  <a:gd name="T4" fmla="*/ 6 w 9"/>
                  <a:gd name="T5" fmla="*/ 16 h 16"/>
                  <a:gd name="T6" fmla="*/ 6 w 9"/>
                  <a:gd name="T7" fmla="*/ 16 h 16"/>
                  <a:gd name="T8" fmla="*/ 8 w 9"/>
                  <a:gd name="T9" fmla="*/ 11 h 16"/>
                  <a:gd name="T10" fmla="*/ 5 w 9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5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1"/>
                      <a:pt x="4" y="14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9" y="12"/>
                      <a:pt x="8" y="11"/>
                    </a:cubicBezTo>
                    <a:cubicBezTo>
                      <a:pt x="7" y="7"/>
                      <a:pt x="6" y="4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3" name="Freeform 3861">
                <a:extLst>
                  <a:ext uri="{FF2B5EF4-FFF2-40B4-BE49-F238E27FC236}">
                    <a16:creationId xmlns:a16="http://schemas.microsoft.com/office/drawing/2014/main" id="{30D0C018-97E2-4218-A8AC-9D4547E13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" y="2787"/>
                <a:ext cx="7" cy="14"/>
              </a:xfrm>
              <a:custGeom>
                <a:avLst/>
                <a:gdLst>
                  <a:gd name="T0" fmla="*/ 3 w 8"/>
                  <a:gd name="T1" fmla="*/ 0 h 16"/>
                  <a:gd name="T2" fmla="*/ 0 w 8"/>
                  <a:gd name="T3" fmla="*/ 4 h 16"/>
                  <a:gd name="T4" fmla="*/ 4 w 8"/>
                  <a:gd name="T5" fmla="*/ 16 h 16"/>
                  <a:gd name="T6" fmla="*/ 8 w 8"/>
                  <a:gd name="T7" fmla="*/ 8 h 16"/>
                  <a:gd name="T8" fmla="*/ 3 w 8"/>
                  <a:gd name="T9" fmla="*/ 0 h 16"/>
                  <a:gd name="T10" fmla="*/ 3 w 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1" y="8"/>
                      <a:pt x="3" y="12"/>
                      <a:pt x="4" y="16"/>
                    </a:cubicBezTo>
                    <a:cubicBezTo>
                      <a:pt x="5" y="14"/>
                      <a:pt x="6" y="11"/>
                      <a:pt x="8" y="8"/>
                    </a:cubicBezTo>
                    <a:cubicBezTo>
                      <a:pt x="6" y="5"/>
                      <a:pt x="5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4" name="Freeform 3862">
                <a:extLst>
                  <a:ext uri="{FF2B5EF4-FFF2-40B4-BE49-F238E27FC236}">
                    <a16:creationId xmlns:a16="http://schemas.microsoft.com/office/drawing/2014/main" id="{8BB44496-CA46-4E44-8744-9AA73BE64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8" y="1717"/>
                <a:ext cx="7" cy="14"/>
              </a:xfrm>
              <a:custGeom>
                <a:avLst/>
                <a:gdLst>
                  <a:gd name="T0" fmla="*/ 2 w 8"/>
                  <a:gd name="T1" fmla="*/ 0 h 17"/>
                  <a:gd name="T2" fmla="*/ 3 w 8"/>
                  <a:gd name="T3" fmla="*/ 17 h 17"/>
                  <a:gd name="T4" fmla="*/ 4 w 8"/>
                  <a:gd name="T5" fmla="*/ 17 h 17"/>
                  <a:gd name="T6" fmla="*/ 6 w 8"/>
                  <a:gd name="T7" fmla="*/ 1 h 17"/>
                  <a:gd name="T8" fmla="*/ 2 w 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2" y="0"/>
                    </a:moveTo>
                    <a:cubicBezTo>
                      <a:pt x="2" y="6"/>
                      <a:pt x="0" y="15"/>
                      <a:pt x="3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7"/>
                      <a:pt x="5" y="6"/>
                      <a:pt x="6" y="1"/>
                    </a:cubicBezTo>
                    <a:cubicBezTo>
                      <a:pt x="5" y="1"/>
                      <a:pt x="3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5" name="Freeform 3863">
                <a:extLst>
                  <a:ext uri="{FF2B5EF4-FFF2-40B4-BE49-F238E27FC236}">
                    <a16:creationId xmlns:a16="http://schemas.microsoft.com/office/drawing/2014/main" id="{1CA2BE4F-1E54-465E-90CB-CE0B087E8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1704"/>
                <a:ext cx="4" cy="15"/>
              </a:xfrm>
              <a:custGeom>
                <a:avLst/>
                <a:gdLst>
                  <a:gd name="T0" fmla="*/ 0 w 4"/>
                  <a:gd name="T1" fmla="*/ 0 h 17"/>
                  <a:gd name="T2" fmla="*/ 0 w 4"/>
                  <a:gd name="T3" fmla="*/ 0 h 17"/>
                  <a:gd name="T4" fmla="*/ 0 w 4"/>
                  <a:gd name="T5" fmla="*/ 0 h 17"/>
                  <a:gd name="T6" fmla="*/ 0 w 4"/>
                  <a:gd name="T7" fmla="*/ 16 h 17"/>
                  <a:gd name="T8" fmla="*/ 2 w 4"/>
                  <a:gd name="T9" fmla="*/ 17 h 17"/>
                  <a:gd name="T10" fmla="*/ 4 w 4"/>
                  <a:gd name="T11" fmla="*/ 11 h 17"/>
                  <a:gd name="T12" fmla="*/ 0 w 4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2" y="17"/>
                      <a:pt x="2" y="17"/>
                    </a:cubicBezTo>
                    <a:cubicBezTo>
                      <a:pt x="3" y="17"/>
                      <a:pt x="4" y="16"/>
                      <a:pt x="4" y="11"/>
                    </a:cubicBezTo>
                    <a:cubicBezTo>
                      <a:pt x="4" y="2"/>
                      <a:pt x="3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6" name="Freeform 3864">
                <a:extLst>
                  <a:ext uri="{FF2B5EF4-FFF2-40B4-BE49-F238E27FC236}">
                    <a16:creationId xmlns:a16="http://schemas.microsoft.com/office/drawing/2014/main" id="{4D09FA74-B132-4680-954F-AB278F940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8" y="1132"/>
                <a:ext cx="7" cy="13"/>
              </a:xfrm>
              <a:custGeom>
                <a:avLst/>
                <a:gdLst>
                  <a:gd name="T0" fmla="*/ 5 w 8"/>
                  <a:gd name="T1" fmla="*/ 0 h 15"/>
                  <a:gd name="T2" fmla="*/ 0 w 8"/>
                  <a:gd name="T3" fmla="*/ 3 h 15"/>
                  <a:gd name="T4" fmla="*/ 0 w 8"/>
                  <a:gd name="T5" fmla="*/ 8 h 15"/>
                  <a:gd name="T6" fmla="*/ 8 w 8"/>
                  <a:gd name="T7" fmla="*/ 15 h 15"/>
                  <a:gd name="T8" fmla="*/ 5 w 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5" y="0"/>
                    </a:moveTo>
                    <a:cubicBezTo>
                      <a:pt x="3" y="0"/>
                      <a:pt x="2" y="1"/>
                      <a:pt x="0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10"/>
                      <a:pt x="6" y="12"/>
                      <a:pt x="8" y="15"/>
                    </a:cubicBezTo>
                    <a:cubicBezTo>
                      <a:pt x="7" y="4"/>
                      <a:pt x="7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7" name="Freeform 3865">
                <a:extLst>
                  <a:ext uri="{FF2B5EF4-FFF2-40B4-BE49-F238E27FC236}">
                    <a16:creationId xmlns:a16="http://schemas.microsoft.com/office/drawing/2014/main" id="{12BF5CC7-A4A8-4D36-9470-091D1971F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7" y="1643"/>
                <a:ext cx="10" cy="9"/>
              </a:xfrm>
              <a:custGeom>
                <a:avLst/>
                <a:gdLst>
                  <a:gd name="T0" fmla="*/ 6 w 12"/>
                  <a:gd name="T1" fmla="*/ 0 h 11"/>
                  <a:gd name="T2" fmla="*/ 1 w 12"/>
                  <a:gd name="T3" fmla="*/ 3 h 11"/>
                  <a:gd name="T4" fmla="*/ 4 w 12"/>
                  <a:gd name="T5" fmla="*/ 11 h 11"/>
                  <a:gd name="T6" fmla="*/ 4 w 12"/>
                  <a:gd name="T7" fmla="*/ 11 h 11"/>
                  <a:gd name="T8" fmla="*/ 12 w 12"/>
                  <a:gd name="T9" fmla="*/ 8 h 11"/>
                  <a:gd name="T10" fmla="*/ 6 w 12"/>
                  <a:gd name="T11" fmla="*/ 0 h 11"/>
                  <a:gd name="T12" fmla="*/ 6 w 12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cubicBezTo>
                      <a:pt x="4" y="0"/>
                      <a:pt x="2" y="1"/>
                      <a:pt x="1" y="3"/>
                    </a:cubicBezTo>
                    <a:cubicBezTo>
                      <a:pt x="0" y="7"/>
                      <a:pt x="1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" y="11"/>
                      <a:pt x="8" y="10"/>
                      <a:pt x="12" y="8"/>
                    </a:cubicBezTo>
                    <a:cubicBezTo>
                      <a:pt x="9" y="3"/>
                      <a:pt x="8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8" name="Freeform 3866">
                <a:extLst>
                  <a:ext uri="{FF2B5EF4-FFF2-40B4-BE49-F238E27FC236}">
                    <a16:creationId xmlns:a16="http://schemas.microsoft.com/office/drawing/2014/main" id="{E2960B39-4C99-4369-B6FC-3FDFFE0FC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7" y="2902"/>
                <a:ext cx="7" cy="12"/>
              </a:xfrm>
              <a:custGeom>
                <a:avLst/>
                <a:gdLst>
                  <a:gd name="T0" fmla="*/ 7 w 8"/>
                  <a:gd name="T1" fmla="*/ 0 h 14"/>
                  <a:gd name="T2" fmla="*/ 7 w 8"/>
                  <a:gd name="T3" fmla="*/ 0 h 14"/>
                  <a:gd name="T4" fmla="*/ 3 w 8"/>
                  <a:gd name="T5" fmla="*/ 3 h 14"/>
                  <a:gd name="T6" fmla="*/ 0 w 8"/>
                  <a:gd name="T7" fmla="*/ 5 h 14"/>
                  <a:gd name="T8" fmla="*/ 0 w 8"/>
                  <a:gd name="T9" fmla="*/ 5 h 14"/>
                  <a:gd name="T10" fmla="*/ 0 w 8"/>
                  <a:gd name="T11" fmla="*/ 10 h 14"/>
                  <a:gd name="T12" fmla="*/ 3 w 8"/>
                  <a:gd name="T13" fmla="*/ 14 h 14"/>
                  <a:gd name="T14" fmla="*/ 3 w 8"/>
                  <a:gd name="T15" fmla="*/ 14 h 14"/>
                  <a:gd name="T16" fmla="*/ 8 w 8"/>
                  <a:gd name="T17" fmla="*/ 7 h 14"/>
                  <a:gd name="T18" fmla="*/ 7 w 8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2"/>
                      <a:pt x="3" y="3"/>
                    </a:cubicBezTo>
                    <a:cubicBezTo>
                      <a:pt x="2" y="4"/>
                      <a:pt x="1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2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2"/>
                      <a:pt x="6" y="10"/>
                      <a:pt x="8" y="7"/>
                    </a:cubicBezTo>
                    <a:cubicBezTo>
                      <a:pt x="8" y="6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9" name="Freeform 3867">
                <a:extLst>
                  <a:ext uri="{FF2B5EF4-FFF2-40B4-BE49-F238E27FC236}">
                    <a16:creationId xmlns:a16="http://schemas.microsoft.com/office/drawing/2014/main" id="{756DAD45-8860-4DF5-BC8E-19A7C4A6C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" y="2901"/>
                <a:ext cx="7" cy="16"/>
              </a:xfrm>
              <a:custGeom>
                <a:avLst/>
                <a:gdLst>
                  <a:gd name="T0" fmla="*/ 3 w 8"/>
                  <a:gd name="T1" fmla="*/ 0 h 19"/>
                  <a:gd name="T2" fmla="*/ 0 w 8"/>
                  <a:gd name="T3" fmla="*/ 8 h 19"/>
                  <a:gd name="T4" fmla="*/ 7 w 8"/>
                  <a:gd name="T5" fmla="*/ 19 h 19"/>
                  <a:gd name="T6" fmla="*/ 7 w 8"/>
                  <a:gd name="T7" fmla="*/ 10 h 19"/>
                  <a:gd name="T8" fmla="*/ 3 w 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9">
                    <a:moveTo>
                      <a:pt x="3" y="0"/>
                    </a:moveTo>
                    <a:cubicBezTo>
                      <a:pt x="2" y="3"/>
                      <a:pt x="1" y="5"/>
                      <a:pt x="0" y="8"/>
                    </a:cubicBezTo>
                    <a:cubicBezTo>
                      <a:pt x="2" y="11"/>
                      <a:pt x="4" y="14"/>
                      <a:pt x="7" y="19"/>
                    </a:cubicBezTo>
                    <a:cubicBezTo>
                      <a:pt x="7" y="14"/>
                      <a:pt x="8" y="11"/>
                      <a:pt x="7" y="10"/>
                    </a:cubicBezTo>
                    <a:cubicBezTo>
                      <a:pt x="6" y="6"/>
                      <a:pt x="4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0" name="Freeform 3868">
                <a:extLst>
                  <a:ext uri="{FF2B5EF4-FFF2-40B4-BE49-F238E27FC236}">
                    <a16:creationId xmlns:a16="http://schemas.microsoft.com/office/drawing/2014/main" id="{325EF614-7E5E-44B6-BC54-097323F86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" y="2630"/>
                <a:ext cx="6" cy="13"/>
              </a:xfrm>
              <a:custGeom>
                <a:avLst/>
                <a:gdLst>
                  <a:gd name="T0" fmla="*/ 5 w 7"/>
                  <a:gd name="T1" fmla="*/ 0 h 15"/>
                  <a:gd name="T2" fmla="*/ 4 w 7"/>
                  <a:gd name="T3" fmla="*/ 0 h 15"/>
                  <a:gd name="T4" fmla="*/ 0 w 7"/>
                  <a:gd name="T5" fmla="*/ 7 h 15"/>
                  <a:gd name="T6" fmla="*/ 2 w 7"/>
                  <a:gd name="T7" fmla="*/ 15 h 15"/>
                  <a:gd name="T8" fmla="*/ 2 w 7"/>
                  <a:gd name="T9" fmla="*/ 15 h 15"/>
                  <a:gd name="T10" fmla="*/ 7 w 7"/>
                  <a:gd name="T11" fmla="*/ 7 h 15"/>
                  <a:gd name="T12" fmla="*/ 5 w 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5"/>
                      <a:pt x="0" y="7"/>
                    </a:cubicBezTo>
                    <a:cubicBezTo>
                      <a:pt x="1" y="10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4"/>
                      <a:pt x="5" y="10"/>
                      <a:pt x="7" y="7"/>
                    </a:cubicBezTo>
                    <a:cubicBezTo>
                      <a:pt x="6" y="4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1" name="Freeform 3869">
                <a:extLst>
                  <a:ext uri="{FF2B5EF4-FFF2-40B4-BE49-F238E27FC236}">
                    <a16:creationId xmlns:a16="http://schemas.microsoft.com/office/drawing/2014/main" id="{DEE7AFAC-FF7C-4FFC-8F97-90B70C806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7" y="2887"/>
                <a:ext cx="8" cy="12"/>
              </a:xfrm>
              <a:custGeom>
                <a:avLst/>
                <a:gdLst>
                  <a:gd name="T0" fmla="*/ 6 w 9"/>
                  <a:gd name="T1" fmla="*/ 0 h 15"/>
                  <a:gd name="T2" fmla="*/ 6 w 9"/>
                  <a:gd name="T3" fmla="*/ 0 h 15"/>
                  <a:gd name="T4" fmla="*/ 0 w 9"/>
                  <a:gd name="T5" fmla="*/ 8 h 15"/>
                  <a:gd name="T6" fmla="*/ 3 w 9"/>
                  <a:gd name="T7" fmla="*/ 15 h 15"/>
                  <a:gd name="T8" fmla="*/ 3 w 9"/>
                  <a:gd name="T9" fmla="*/ 15 h 15"/>
                  <a:gd name="T10" fmla="*/ 9 w 9"/>
                  <a:gd name="T11" fmla="*/ 6 h 15"/>
                  <a:gd name="T12" fmla="*/ 6 w 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5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5"/>
                      <a:pt x="0" y="8"/>
                    </a:cubicBezTo>
                    <a:cubicBezTo>
                      <a:pt x="1" y="11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4"/>
                      <a:pt x="7" y="10"/>
                      <a:pt x="9" y="6"/>
                    </a:cubicBezTo>
                    <a:cubicBezTo>
                      <a:pt x="8" y="3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2" name="Freeform 3870">
                <a:extLst>
                  <a:ext uri="{FF2B5EF4-FFF2-40B4-BE49-F238E27FC236}">
                    <a16:creationId xmlns:a16="http://schemas.microsoft.com/office/drawing/2014/main" id="{5A9F599F-7161-4F62-A761-34D8DAC0F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" y="1999"/>
                <a:ext cx="10" cy="10"/>
              </a:xfrm>
              <a:custGeom>
                <a:avLst/>
                <a:gdLst>
                  <a:gd name="T0" fmla="*/ 6 w 12"/>
                  <a:gd name="T1" fmla="*/ 0 h 11"/>
                  <a:gd name="T2" fmla="*/ 1 w 12"/>
                  <a:gd name="T3" fmla="*/ 3 h 11"/>
                  <a:gd name="T4" fmla="*/ 3 w 12"/>
                  <a:gd name="T5" fmla="*/ 11 h 11"/>
                  <a:gd name="T6" fmla="*/ 4 w 12"/>
                  <a:gd name="T7" fmla="*/ 11 h 11"/>
                  <a:gd name="T8" fmla="*/ 12 w 12"/>
                  <a:gd name="T9" fmla="*/ 8 h 11"/>
                  <a:gd name="T10" fmla="*/ 6 w 12"/>
                  <a:gd name="T11" fmla="*/ 0 h 11"/>
                  <a:gd name="T12" fmla="*/ 6 w 12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cubicBezTo>
                      <a:pt x="4" y="0"/>
                      <a:pt x="1" y="1"/>
                      <a:pt x="1" y="3"/>
                    </a:cubicBezTo>
                    <a:cubicBezTo>
                      <a:pt x="0" y="7"/>
                      <a:pt x="1" y="11"/>
                      <a:pt x="3" y="11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6" y="11"/>
                      <a:pt x="8" y="10"/>
                      <a:pt x="12" y="8"/>
                    </a:cubicBezTo>
                    <a:cubicBezTo>
                      <a:pt x="8" y="3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3" name="Freeform 3871">
                <a:extLst>
                  <a:ext uri="{FF2B5EF4-FFF2-40B4-BE49-F238E27FC236}">
                    <a16:creationId xmlns:a16="http://schemas.microsoft.com/office/drawing/2014/main" id="{280390FB-020F-4815-B096-569C192E4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1400"/>
                <a:ext cx="5" cy="14"/>
              </a:xfrm>
              <a:custGeom>
                <a:avLst/>
                <a:gdLst>
                  <a:gd name="T0" fmla="*/ 3 w 6"/>
                  <a:gd name="T1" fmla="*/ 0 h 17"/>
                  <a:gd name="T2" fmla="*/ 0 w 6"/>
                  <a:gd name="T3" fmla="*/ 7 h 17"/>
                  <a:gd name="T4" fmla="*/ 4 w 6"/>
                  <a:gd name="T5" fmla="*/ 17 h 17"/>
                  <a:gd name="T6" fmla="*/ 6 w 6"/>
                  <a:gd name="T7" fmla="*/ 17 h 17"/>
                  <a:gd name="T8" fmla="*/ 6 w 6"/>
                  <a:gd name="T9" fmla="*/ 0 h 17"/>
                  <a:gd name="T10" fmla="*/ 5 w 6"/>
                  <a:gd name="T11" fmla="*/ 0 h 17"/>
                  <a:gd name="T12" fmla="*/ 4 w 6"/>
                  <a:gd name="T13" fmla="*/ 0 h 17"/>
                  <a:gd name="T14" fmla="*/ 3 w 6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7">
                    <a:moveTo>
                      <a:pt x="3" y="0"/>
                    </a:moveTo>
                    <a:cubicBezTo>
                      <a:pt x="2" y="0"/>
                      <a:pt x="0" y="1"/>
                      <a:pt x="0" y="7"/>
                    </a:cubicBezTo>
                    <a:cubicBezTo>
                      <a:pt x="0" y="15"/>
                      <a:pt x="1" y="17"/>
                      <a:pt x="4" y="17"/>
                    </a:cubicBezTo>
                    <a:cubicBezTo>
                      <a:pt x="4" y="17"/>
                      <a:pt x="5" y="17"/>
                      <a:pt x="6" y="1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4" name="Freeform 3872">
                <a:extLst>
                  <a:ext uri="{FF2B5EF4-FFF2-40B4-BE49-F238E27FC236}">
                    <a16:creationId xmlns:a16="http://schemas.microsoft.com/office/drawing/2014/main" id="{EEDD65BB-C523-44AC-A567-329E54C6A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9" y="3487"/>
                <a:ext cx="7" cy="13"/>
              </a:xfrm>
              <a:custGeom>
                <a:avLst/>
                <a:gdLst>
                  <a:gd name="T0" fmla="*/ 3 w 9"/>
                  <a:gd name="T1" fmla="*/ 0 h 16"/>
                  <a:gd name="T2" fmla="*/ 0 w 9"/>
                  <a:gd name="T3" fmla="*/ 2 h 16"/>
                  <a:gd name="T4" fmla="*/ 4 w 9"/>
                  <a:gd name="T5" fmla="*/ 16 h 16"/>
                  <a:gd name="T6" fmla="*/ 9 w 9"/>
                  <a:gd name="T7" fmla="*/ 8 h 16"/>
                  <a:gd name="T8" fmla="*/ 3 w 9"/>
                  <a:gd name="T9" fmla="*/ 0 h 16"/>
                  <a:gd name="T10" fmla="*/ 3 w 9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3" y="0"/>
                    </a:moveTo>
                    <a:cubicBezTo>
                      <a:pt x="2" y="0"/>
                      <a:pt x="1" y="2"/>
                      <a:pt x="0" y="2"/>
                    </a:cubicBezTo>
                    <a:cubicBezTo>
                      <a:pt x="1" y="7"/>
                      <a:pt x="2" y="11"/>
                      <a:pt x="4" y="16"/>
                    </a:cubicBezTo>
                    <a:cubicBezTo>
                      <a:pt x="5" y="14"/>
                      <a:pt x="7" y="12"/>
                      <a:pt x="9" y="8"/>
                    </a:cubicBezTo>
                    <a:cubicBezTo>
                      <a:pt x="7" y="5"/>
                      <a:pt x="5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5" name="Freeform 3873">
                <a:extLst>
                  <a:ext uri="{FF2B5EF4-FFF2-40B4-BE49-F238E27FC236}">
                    <a16:creationId xmlns:a16="http://schemas.microsoft.com/office/drawing/2014/main" id="{6D6C235C-9985-45CA-86A3-D18CBF7C0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3201"/>
                <a:ext cx="6" cy="15"/>
              </a:xfrm>
              <a:custGeom>
                <a:avLst/>
                <a:gdLst>
                  <a:gd name="T0" fmla="*/ 4 w 7"/>
                  <a:gd name="T1" fmla="*/ 0 h 18"/>
                  <a:gd name="T2" fmla="*/ 4 w 7"/>
                  <a:gd name="T3" fmla="*/ 0 h 18"/>
                  <a:gd name="T4" fmla="*/ 2 w 7"/>
                  <a:gd name="T5" fmla="*/ 13 h 18"/>
                  <a:gd name="T6" fmla="*/ 6 w 7"/>
                  <a:gd name="T7" fmla="*/ 18 h 18"/>
                  <a:gd name="T8" fmla="*/ 7 w 7"/>
                  <a:gd name="T9" fmla="*/ 3 h 18"/>
                  <a:gd name="T10" fmla="*/ 4 w 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2"/>
                      <a:pt x="2" y="9"/>
                      <a:pt x="2" y="13"/>
                    </a:cubicBezTo>
                    <a:cubicBezTo>
                      <a:pt x="1" y="14"/>
                      <a:pt x="4" y="16"/>
                      <a:pt x="6" y="18"/>
                    </a:cubicBezTo>
                    <a:cubicBezTo>
                      <a:pt x="6" y="12"/>
                      <a:pt x="7" y="7"/>
                      <a:pt x="7" y="3"/>
                    </a:cubicBezTo>
                    <a:cubicBezTo>
                      <a:pt x="7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6" name="Freeform 3874">
                <a:extLst>
                  <a:ext uri="{FF2B5EF4-FFF2-40B4-BE49-F238E27FC236}">
                    <a16:creationId xmlns:a16="http://schemas.microsoft.com/office/drawing/2014/main" id="{C2343EB1-C378-4939-BA35-BAE9E7642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788"/>
                <a:ext cx="6" cy="12"/>
              </a:xfrm>
              <a:custGeom>
                <a:avLst/>
                <a:gdLst>
                  <a:gd name="T0" fmla="*/ 7 w 8"/>
                  <a:gd name="T1" fmla="*/ 0 h 14"/>
                  <a:gd name="T2" fmla="*/ 7 w 8"/>
                  <a:gd name="T3" fmla="*/ 0 h 14"/>
                  <a:gd name="T4" fmla="*/ 2 w 8"/>
                  <a:gd name="T5" fmla="*/ 3 h 14"/>
                  <a:gd name="T6" fmla="*/ 0 w 8"/>
                  <a:gd name="T7" fmla="*/ 4 h 14"/>
                  <a:gd name="T8" fmla="*/ 0 w 8"/>
                  <a:gd name="T9" fmla="*/ 10 h 14"/>
                  <a:gd name="T10" fmla="*/ 3 w 8"/>
                  <a:gd name="T11" fmla="*/ 14 h 14"/>
                  <a:gd name="T12" fmla="*/ 3 w 8"/>
                  <a:gd name="T13" fmla="*/ 14 h 14"/>
                  <a:gd name="T14" fmla="*/ 8 w 8"/>
                  <a:gd name="T15" fmla="*/ 6 h 14"/>
                  <a:gd name="T16" fmla="*/ 7 w 8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4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2"/>
                      <a:pt x="2" y="3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2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2"/>
                      <a:pt x="6" y="9"/>
                      <a:pt x="8" y="6"/>
                    </a:cubicBezTo>
                    <a:cubicBezTo>
                      <a:pt x="8" y="5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7" name="Freeform 3875">
                <a:extLst>
                  <a:ext uri="{FF2B5EF4-FFF2-40B4-BE49-F238E27FC236}">
                    <a16:creationId xmlns:a16="http://schemas.microsoft.com/office/drawing/2014/main" id="{1A658E55-4EED-4349-9B6F-FF9EFB3ED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3472"/>
                <a:ext cx="12" cy="9"/>
              </a:xfrm>
              <a:custGeom>
                <a:avLst/>
                <a:gdLst>
                  <a:gd name="T0" fmla="*/ 6 w 13"/>
                  <a:gd name="T1" fmla="*/ 0 h 11"/>
                  <a:gd name="T2" fmla="*/ 1 w 13"/>
                  <a:gd name="T3" fmla="*/ 3 h 11"/>
                  <a:gd name="T4" fmla="*/ 4 w 13"/>
                  <a:gd name="T5" fmla="*/ 11 h 11"/>
                  <a:gd name="T6" fmla="*/ 4 w 13"/>
                  <a:gd name="T7" fmla="*/ 11 h 11"/>
                  <a:gd name="T8" fmla="*/ 13 w 13"/>
                  <a:gd name="T9" fmla="*/ 7 h 11"/>
                  <a:gd name="T10" fmla="*/ 7 w 13"/>
                  <a:gd name="T11" fmla="*/ 0 h 11"/>
                  <a:gd name="T12" fmla="*/ 6 w 1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6" y="0"/>
                    </a:moveTo>
                    <a:cubicBezTo>
                      <a:pt x="4" y="0"/>
                      <a:pt x="2" y="1"/>
                      <a:pt x="1" y="3"/>
                    </a:cubicBezTo>
                    <a:cubicBezTo>
                      <a:pt x="0" y="7"/>
                      <a:pt x="1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" y="11"/>
                      <a:pt x="8" y="9"/>
                      <a:pt x="13" y="7"/>
                    </a:cubicBezTo>
                    <a:cubicBezTo>
                      <a:pt x="9" y="3"/>
                      <a:pt x="8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8" name="Freeform 3876">
                <a:extLst>
                  <a:ext uri="{FF2B5EF4-FFF2-40B4-BE49-F238E27FC236}">
                    <a16:creationId xmlns:a16="http://schemas.microsoft.com/office/drawing/2014/main" id="{5601F67A-DD7F-42DD-93CF-3F7A02C8F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3229"/>
                <a:ext cx="8" cy="9"/>
              </a:xfrm>
              <a:custGeom>
                <a:avLst/>
                <a:gdLst>
                  <a:gd name="T0" fmla="*/ 3 w 9"/>
                  <a:gd name="T1" fmla="*/ 0 h 11"/>
                  <a:gd name="T2" fmla="*/ 1 w 9"/>
                  <a:gd name="T3" fmla="*/ 2 h 11"/>
                  <a:gd name="T4" fmla="*/ 3 w 9"/>
                  <a:gd name="T5" fmla="*/ 11 h 11"/>
                  <a:gd name="T6" fmla="*/ 3 w 9"/>
                  <a:gd name="T7" fmla="*/ 11 h 11"/>
                  <a:gd name="T8" fmla="*/ 9 w 9"/>
                  <a:gd name="T9" fmla="*/ 9 h 11"/>
                  <a:gd name="T10" fmla="*/ 4 w 9"/>
                  <a:gd name="T11" fmla="*/ 1 h 11"/>
                  <a:gd name="T12" fmla="*/ 3 w 9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3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6"/>
                      <a:pt x="0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5" y="10"/>
                      <a:pt x="9" y="9"/>
                    </a:cubicBezTo>
                    <a:cubicBezTo>
                      <a:pt x="6" y="4"/>
                      <a:pt x="5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9" name="Freeform 3877">
                <a:extLst>
                  <a:ext uri="{FF2B5EF4-FFF2-40B4-BE49-F238E27FC236}">
                    <a16:creationId xmlns:a16="http://schemas.microsoft.com/office/drawing/2014/main" id="{1A5936F2-36F4-4977-B727-2E6E6759F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4" y="4044"/>
                <a:ext cx="10" cy="12"/>
              </a:xfrm>
              <a:custGeom>
                <a:avLst/>
                <a:gdLst>
                  <a:gd name="T0" fmla="*/ 10 w 12"/>
                  <a:gd name="T1" fmla="*/ 0 h 14"/>
                  <a:gd name="T2" fmla="*/ 10 w 12"/>
                  <a:gd name="T3" fmla="*/ 0 h 14"/>
                  <a:gd name="T4" fmla="*/ 3 w 12"/>
                  <a:gd name="T5" fmla="*/ 3 h 14"/>
                  <a:gd name="T6" fmla="*/ 0 w 12"/>
                  <a:gd name="T7" fmla="*/ 5 h 14"/>
                  <a:gd name="T8" fmla="*/ 0 w 12"/>
                  <a:gd name="T9" fmla="*/ 11 h 14"/>
                  <a:gd name="T10" fmla="*/ 5 w 12"/>
                  <a:gd name="T11" fmla="*/ 14 h 14"/>
                  <a:gd name="T12" fmla="*/ 5 w 12"/>
                  <a:gd name="T13" fmla="*/ 14 h 14"/>
                  <a:gd name="T14" fmla="*/ 12 w 12"/>
                  <a:gd name="T15" fmla="*/ 6 h 14"/>
                  <a:gd name="T16" fmla="*/ 10 w 12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4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6" y="2"/>
                      <a:pt x="3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2"/>
                      <a:pt x="4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8" y="12"/>
                      <a:pt x="10" y="9"/>
                      <a:pt x="12" y="6"/>
                    </a:cubicBezTo>
                    <a:cubicBezTo>
                      <a:pt x="12" y="5"/>
                      <a:pt x="10" y="0"/>
                      <a:pt x="1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0" name="Freeform 3878">
                <a:extLst>
                  <a:ext uri="{FF2B5EF4-FFF2-40B4-BE49-F238E27FC236}">
                    <a16:creationId xmlns:a16="http://schemas.microsoft.com/office/drawing/2014/main" id="{FB5869B2-A6A2-4AF6-8588-168767EC9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7" y="3447"/>
                <a:ext cx="5" cy="14"/>
              </a:xfrm>
              <a:custGeom>
                <a:avLst/>
                <a:gdLst>
                  <a:gd name="T0" fmla="*/ 2 w 6"/>
                  <a:gd name="T1" fmla="*/ 0 h 17"/>
                  <a:gd name="T2" fmla="*/ 0 w 6"/>
                  <a:gd name="T3" fmla="*/ 2 h 17"/>
                  <a:gd name="T4" fmla="*/ 3 w 6"/>
                  <a:gd name="T5" fmla="*/ 17 h 17"/>
                  <a:gd name="T6" fmla="*/ 6 w 6"/>
                  <a:gd name="T7" fmla="*/ 11 h 17"/>
                  <a:gd name="T8" fmla="*/ 2 w 6"/>
                  <a:gd name="T9" fmla="*/ 1 h 17"/>
                  <a:gd name="T10" fmla="*/ 2 w 6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2" y="0"/>
                    </a:moveTo>
                    <a:cubicBezTo>
                      <a:pt x="1" y="0"/>
                      <a:pt x="1" y="2"/>
                      <a:pt x="0" y="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5"/>
                      <a:pt x="4" y="13"/>
                      <a:pt x="6" y="11"/>
                    </a:cubicBezTo>
                    <a:cubicBezTo>
                      <a:pt x="4" y="7"/>
                      <a:pt x="3" y="3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1" name="Freeform 3879">
                <a:extLst>
                  <a:ext uri="{FF2B5EF4-FFF2-40B4-BE49-F238E27FC236}">
                    <a16:creationId xmlns:a16="http://schemas.microsoft.com/office/drawing/2014/main" id="{433FE6E7-37AA-492F-BE8F-4F69B9A52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3377"/>
                <a:ext cx="6" cy="12"/>
              </a:xfrm>
              <a:custGeom>
                <a:avLst/>
                <a:gdLst>
                  <a:gd name="T0" fmla="*/ 0 w 6"/>
                  <a:gd name="T1" fmla="*/ 0 h 14"/>
                  <a:gd name="T2" fmla="*/ 3 w 6"/>
                  <a:gd name="T3" fmla="*/ 13 h 14"/>
                  <a:gd name="T4" fmla="*/ 4 w 6"/>
                  <a:gd name="T5" fmla="*/ 14 h 14"/>
                  <a:gd name="T6" fmla="*/ 5 w 6"/>
                  <a:gd name="T7" fmla="*/ 3 h 14"/>
                  <a:gd name="T8" fmla="*/ 0 w 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cubicBezTo>
                      <a:pt x="1" y="5"/>
                      <a:pt x="0" y="11"/>
                      <a:pt x="3" y="13"/>
                    </a:cubicBezTo>
                    <a:cubicBezTo>
                      <a:pt x="3" y="13"/>
                      <a:pt x="3" y="14"/>
                      <a:pt x="4" y="14"/>
                    </a:cubicBezTo>
                    <a:cubicBezTo>
                      <a:pt x="5" y="14"/>
                      <a:pt x="6" y="10"/>
                      <a:pt x="5" y="3"/>
                    </a:cubicBezTo>
                    <a:cubicBezTo>
                      <a:pt x="4" y="2"/>
                      <a:pt x="2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2" name="Freeform 3880">
                <a:extLst>
                  <a:ext uri="{FF2B5EF4-FFF2-40B4-BE49-F238E27FC236}">
                    <a16:creationId xmlns:a16="http://schemas.microsoft.com/office/drawing/2014/main" id="{90F2EB3F-7F2C-40A9-84D9-B634BDAAE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7" y="3782"/>
                <a:ext cx="8" cy="18"/>
              </a:xfrm>
              <a:custGeom>
                <a:avLst/>
                <a:gdLst>
                  <a:gd name="T0" fmla="*/ 8 w 10"/>
                  <a:gd name="T1" fmla="*/ 0 h 22"/>
                  <a:gd name="T2" fmla="*/ 1 w 10"/>
                  <a:gd name="T3" fmla="*/ 15 h 22"/>
                  <a:gd name="T4" fmla="*/ 5 w 10"/>
                  <a:gd name="T5" fmla="*/ 22 h 22"/>
                  <a:gd name="T6" fmla="*/ 10 w 10"/>
                  <a:gd name="T7" fmla="*/ 10 h 22"/>
                  <a:gd name="T8" fmla="*/ 8 w 1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2">
                    <a:moveTo>
                      <a:pt x="8" y="0"/>
                    </a:moveTo>
                    <a:cubicBezTo>
                      <a:pt x="4" y="8"/>
                      <a:pt x="2" y="11"/>
                      <a:pt x="1" y="15"/>
                    </a:cubicBezTo>
                    <a:cubicBezTo>
                      <a:pt x="0" y="16"/>
                      <a:pt x="3" y="20"/>
                      <a:pt x="5" y="22"/>
                    </a:cubicBezTo>
                    <a:cubicBezTo>
                      <a:pt x="6" y="18"/>
                      <a:pt x="8" y="14"/>
                      <a:pt x="10" y="10"/>
                    </a:cubicBezTo>
                    <a:cubicBezTo>
                      <a:pt x="10" y="8"/>
                      <a:pt x="9" y="5"/>
                      <a:pt x="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3" name="Freeform 3881">
                <a:extLst>
                  <a:ext uri="{FF2B5EF4-FFF2-40B4-BE49-F238E27FC236}">
                    <a16:creationId xmlns:a16="http://schemas.microsoft.com/office/drawing/2014/main" id="{6373428A-C9CB-476D-ABA4-967B900C5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8" y="3316"/>
                <a:ext cx="7" cy="13"/>
              </a:xfrm>
              <a:custGeom>
                <a:avLst/>
                <a:gdLst>
                  <a:gd name="T0" fmla="*/ 5 w 8"/>
                  <a:gd name="T1" fmla="*/ 0 h 16"/>
                  <a:gd name="T2" fmla="*/ 5 w 8"/>
                  <a:gd name="T3" fmla="*/ 0 h 16"/>
                  <a:gd name="T4" fmla="*/ 0 w 8"/>
                  <a:gd name="T5" fmla="*/ 9 h 16"/>
                  <a:gd name="T6" fmla="*/ 3 w 8"/>
                  <a:gd name="T7" fmla="*/ 16 h 16"/>
                  <a:gd name="T8" fmla="*/ 8 w 8"/>
                  <a:gd name="T9" fmla="*/ 4 h 16"/>
                  <a:gd name="T10" fmla="*/ 5 w 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3"/>
                      <a:pt x="1" y="6"/>
                      <a:pt x="0" y="9"/>
                    </a:cubicBezTo>
                    <a:cubicBezTo>
                      <a:pt x="1" y="12"/>
                      <a:pt x="2" y="14"/>
                      <a:pt x="3" y="16"/>
                    </a:cubicBezTo>
                    <a:cubicBezTo>
                      <a:pt x="5" y="12"/>
                      <a:pt x="6" y="9"/>
                      <a:pt x="8" y="4"/>
                    </a:cubicBezTo>
                    <a:cubicBezTo>
                      <a:pt x="7" y="2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4" name="Freeform 3882">
                <a:extLst>
                  <a:ext uri="{FF2B5EF4-FFF2-40B4-BE49-F238E27FC236}">
                    <a16:creationId xmlns:a16="http://schemas.microsoft.com/office/drawing/2014/main" id="{08315BAE-476A-423C-B023-6AA62C683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5" y="243"/>
                <a:ext cx="9" cy="13"/>
              </a:xfrm>
              <a:custGeom>
                <a:avLst/>
                <a:gdLst>
                  <a:gd name="T0" fmla="*/ 7 w 10"/>
                  <a:gd name="T1" fmla="*/ 0 h 15"/>
                  <a:gd name="T2" fmla="*/ 7 w 10"/>
                  <a:gd name="T3" fmla="*/ 0 h 15"/>
                  <a:gd name="T4" fmla="*/ 0 w 10"/>
                  <a:gd name="T5" fmla="*/ 8 h 15"/>
                  <a:gd name="T6" fmla="*/ 4 w 10"/>
                  <a:gd name="T7" fmla="*/ 15 h 15"/>
                  <a:gd name="T8" fmla="*/ 4 w 10"/>
                  <a:gd name="T9" fmla="*/ 15 h 15"/>
                  <a:gd name="T10" fmla="*/ 10 w 10"/>
                  <a:gd name="T11" fmla="*/ 6 h 15"/>
                  <a:gd name="T12" fmla="*/ 7 w 10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2"/>
                      <a:pt x="2" y="5"/>
                      <a:pt x="0" y="8"/>
                    </a:cubicBezTo>
                    <a:cubicBezTo>
                      <a:pt x="1" y="11"/>
                      <a:pt x="3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14"/>
                      <a:pt x="8" y="10"/>
                      <a:pt x="10" y="6"/>
                    </a:cubicBezTo>
                    <a:cubicBezTo>
                      <a:pt x="8" y="3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5" name="Freeform 3883">
                <a:extLst>
                  <a:ext uri="{FF2B5EF4-FFF2-40B4-BE49-F238E27FC236}">
                    <a16:creationId xmlns:a16="http://schemas.microsoft.com/office/drawing/2014/main" id="{5D78FC5F-8DDF-4A0D-8EED-508D65C6A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702"/>
                <a:ext cx="7" cy="12"/>
              </a:xfrm>
              <a:custGeom>
                <a:avLst/>
                <a:gdLst>
                  <a:gd name="T0" fmla="*/ 6 w 8"/>
                  <a:gd name="T1" fmla="*/ 0 h 14"/>
                  <a:gd name="T2" fmla="*/ 6 w 8"/>
                  <a:gd name="T3" fmla="*/ 0 h 14"/>
                  <a:gd name="T4" fmla="*/ 2 w 8"/>
                  <a:gd name="T5" fmla="*/ 3 h 14"/>
                  <a:gd name="T6" fmla="*/ 0 w 8"/>
                  <a:gd name="T7" fmla="*/ 5 h 14"/>
                  <a:gd name="T8" fmla="*/ 0 w 8"/>
                  <a:gd name="T9" fmla="*/ 10 h 14"/>
                  <a:gd name="T10" fmla="*/ 3 w 8"/>
                  <a:gd name="T11" fmla="*/ 14 h 14"/>
                  <a:gd name="T12" fmla="*/ 3 w 8"/>
                  <a:gd name="T13" fmla="*/ 14 h 14"/>
                  <a:gd name="T14" fmla="*/ 7 w 8"/>
                  <a:gd name="T15" fmla="*/ 6 h 14"/>
                  <a:gd name="T16" fmla="*/ 6 w 8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4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2"/>
                      <a:pt x="2" y="3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2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2"/>
                      <a:pt x="6" y="9"/>
                      <a:pt x="7" y="6"/>
                    </a:cubicBezTo>
                    <a:cubicBezTo>
                      <a:pt x="8" y="5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6" name="Freeform 3884">
                <a:extLst>
                  <a:ext uri="{FF2B5EF4-FFF2-40B4-BE49-F238E27FC236}">
                    <a16:creationId xmlns:a16="http://schemas.microsoft.com/office/drawing/2014/main" id="{5C9EE429-38B7-4C98-B224-B8DB69A0D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3" y="3430"/>
                <a:ext cx="11" cy="9"/>
              </a:xfrm>
              <a:custGeom>
                <a:avLst/>
                <a:gdLst>
                  <a:gd name="T0" fmla="*/ 3 w 13"/>
                  <a:gd name="T1" fmla="*/ 0 h 11"/>
                  <a:gd name="T2" fmla="*/ 0 w 13"/>
                  <a:gd name="T3" fmla="*/ 5 h 11"/>
                  <a:gd name="T4" fmla="*/ 4 w 13"/>
                  <a:gd name="T5" fmla="*/ 11 h 11"/>
                  <a:gd name="T6" fmla="*/ 4 w 13"/>
                  <a:gd name="T7" fmla="*/ 11 h 11"/>
                  <a:gd name="T8" fmla="*/ 13 w 13"/>
                  <a:gd name="T9" fmla="*/ 6 h 11"/>
                  <a:gd name="T10" fmla="*/ 5 w 13"/>
                  <a:gd name="T11" fmla="*/ 0 h 11"/>
                  <a:gd name="T12" fmla="*/ 3 w 1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3" y="0"/>
                    </a:moveTo>
                    <a:cubicBezTo>
                      <a:pt x="1" y="0"/>
                      <a:pt x="0" y="1"/>
                      <a:pt x="0" y="5"/>
                    </a:cubicBezTo>
                    <a:cubicBezTo>
                      <a:pt x="0" y="7"/>
                      <a:pt x="2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" y="11"/>
                      <a:pt x="8" y="9"/>
                      <a:pt x="13" y="6"/>
                    </a:cubicBezTo>
                    <a:cubicBezTo>
                      <a:pt x="8" y="2"/>
                      <a:pt x="7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7" name="Freeform 3885">
                <a:extLst>
                  <a:ext uri="{FF2B5EF4-FFF2-40B4-BE49-F238E27FC236}">
                    <a16:creationId xmlns:a16="http://schemas.microsoft.com/office/drawing/2014/main" id="{3C7C1EAB-7F51-476A-908E-510CF6E7B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0" y="3716"/>
                <a:ext cx="8" cy="16"/>
              </a:xfrm>
              <a:custGeom>
                <a:avLst/>
                <a:gdLst>
                  <a:gd name="T0" fmla="*/ 4 w 9"/>
                  <a:gd name="T1" fmla="*/ 0 h 18"/>
                  <a:gd name="T2" fmla="*/ 0 w 9"/>
                  <a:gd name="T3" fmla="*/ 8 h 18"/>
                  <a:gd name="T4" fmla="*/ 8 w 9"/>
                  <a:gd name="T5" fmla="*/ 18 h 18"/>
                  <a:gd name="T6" fmla="*/ 9 w 9"/>
                  <a:gd name="T7" fmla="*/ 10 h 18"/>
                  <a:gd name="T8" fmla="*/ 4 w 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4" y="0"/>
                    </a:moveTo>
                    <a:cubicBezTo>
                      <a:pt x="2" y="2"/>
                      <a:pt x="1" y="5"/>
                      <a:pt x="0" y="8"/>
                    </a:cubicBezTo>
                    <a:cubicBezTo>
                      <a:pt x="2" y="11"/>
                      <a:pt x="4" y="14"/>
                      <a:pt x="8" y="18"/>
                    </a:cubicBezTo>
                    <a:cubicBezTo>
                      <a:pt x="8" y="14"/>
                      <a:pt x="9" y="11"/>
                      <a:pt x="9" y="10"/>
                    </a:cubicBezTo>
                    <a:cubicBezTo>
                      <a:pt x="7" y="6"/>
                      <a:pt x="5" y="3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8" name="Freeform 3886">
                <a:extLst>
                  <a:ext uri="{FF2B5EF4-FFF2-40B4-BE49-F238E27FC236}">
                    <a16:creationId xmlns:a16="http://schemas.microsoft.com/office/drawing/2014/main" id="{6D0C862A-975B-47B2-96B3-AE0F30F7D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629"/>
                <a:ext cx="7" cy="14"/>
              </a:xfrm>
              <a:custGeom>
                <a:avLst/>
                <a:gdLst>
                  <a:gd name="T0" fmla="*/ 4 w 8"/>
                  <a:gd name="T1" fmla="*/ 0 h 17"/>
                  <a:gd name="T2" fmla="*/ 3 w 8"/>
                  <a:gd name="T3" fmla="*/ 0 h 17"/>
                  <a:gd name="T4" fmla="*/ 1 w 8"/>
                  <a:gd name="T5" fmla="*/ 7 h 17"/>
                  <a:gd name="T6" fmla="*/ 3 w 8"/>
                  <a:gd name="T7" fmla="*/ 17 h 17"/>
                  <a:gd name="T8" fmla="*/ 4 w 8"/>
                  <a:gd name="T9" fmla="*/ 17 h 17"/>
                  <a:gd name="T10" fmla="*/ 7 w 8"/>
                  <a:gd name="T11" fmla="*/ 14 h 17"/>
                  <a:gd name="T12" fmla="*/ 4 w 8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7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1" y="5"/>
                      <a:pt x="1" y="7"/>
                    </a:cubicBezTo>
                    <a:cubicBezTo>
                      <a:pt x="1" y="11"/>
                      <a:pt x="0" y="17"/>
                      <a:pt x="3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6" y="15"/>
                      <a:pt x="7" y="14"/>
                    </a:cubicBezTo>
                    <a:cubicBezTo>
                      <a:pt x="6" y="7"/>
                      <a:pt x="8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9" name="Freeform 3887">
                <a:extLst>
                  <a:ext uri="{FF2B5EF4-FFF2-40B4-BE49-F238E27FC236}">
                    <a16:creationId xmlns:a16="http://schemas.microsoft.com/office/drawing/2014/main" id="{689443FA-B83C-4C5B-807F-B3073D19E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1" y="3301"/>
                <a:ext cx="6" cy="14"/>
              </a:xfrm>
              <a:custGeom>
                <a:avLst/>
                <a:gdLst>
                  <a:gd name="T0" fmla="*/ 3 w 8"/>
                  <a:gd name="T1" fmla="*/ 0 h 16"/>
                  <a:gd name="T2" fmla="*/ 2 w 8"/>
                  <a:gd name="T3" fmla="*/ 0 h 16"/>
                  <a:gd name="T4" fmla="*/ 0 w 8"/>
                  <a:gd name="T5" fmla="*/ 4 h 16"/>
                  <a:gd name="T6" fmla="*/ 4 w 8"/>
                  <a:gd name="T7" fmla="*/ 16 h 16"/>
                  <a:gd name="T8" fmla="*/ 8 w 8"/>
                  <a:gd name="T9" fmla="*/ 9 h 16"/>
                  <a:gd name="T10" fmla="*/ 3 w 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0" y="4"/>
                      <a:pt x="0" y="4"/>
                    </a:cubicBezTo>
                    <a:cubicBezTo>
                      <a:pt x="1" y="8"/>
                      <a:pt x="3" y="12"/>
                      <a:pt x="4" y="16"/>
                    </a:cubicBezTo>
                    <a:cubicBezTo>
                      <a:pt x="5" y="14"/>
                      <a:pt x="7" y="11"/>
                      <a:pt x="8" y="9"/>
                    </a:cubicBezTo>
                    <a:cubicBezTo>
                      <a:pt x="6" y="7"/>
                      <a:pt x="6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0" name="Freeform 3888">
                <a:extLst>
                  <a:ext uri="{FF2B5EF4-FFF2-40B4-BE49-F238E27FC236}">
                    <a16:creationId xmlns:a16="http://schemas.microsoft.com/office/drawing/2014/main" id="{E56DA630-9A6A-4FB9-B7B3-7106A635D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0" y="3214"/>
                <a:ext cx="7" cy="15"/>
              </a:xfrm>
              <a:custGeom>
                <a:avLst/>
                <a:gdLst>
                  <a:gd name="T0" fmla="*/ 4 w 8"/>
                  <a:gd name="T1" fmla="*/ 0 h 17"/>
                  <a:gd name="T2" fmla="*/ 0 w 8"/>
                  <a:gd name="T3" fmla="*/ 12 h 17"/>
                  <a:gd name="T4" fmla="*/ 1 w 8"/>
                  <a:gd name="T5" fmla="*/ 17 h 17"/>
                  <a:gd name="T6" fmla="*/ 8 w 8"/>
                  <a:gd name="T7" fmla="*/ 10 h 17"/>
                  <a:gd name="T8" fmla="*/ 4 w 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4" y="0"/>
                    </a:moveTo>
                    <a:cubicBezTo>
                      <a:pt x="3" y="4"/>
                      <a:pt x="1" y="8"/>
                      <a:pt x="0" y="12"/>
                    </a:cubicBezTo>
                    <a:cubicBezTo>
                      <a:pt x="0" y="13"/>
                      <a:pt x="1" y="15"/>
                      <a:pt x="1" y="17"/>
                    </a:cubicBezTo>
                    <a:cubicBezTo>
                      <a:pt x="3" y="15"/>
                      <a:pt x="6" y="12"/>
                      <a:pt x="8" y="10"/>
                    </a:cubicBezTo>
                    <a:cubicBezTo>
                      <a:pt x="7" y="7"/>
                      <a:pt x="6" y="4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1" name="Freeform 3889">
                <a:extLst>
                  <a:ext uri="{FF2B5EF4-FFF2-40B4-BE49-F238E27FC236}">
                    <a16:creationId xmlns:a16="http://schemas.microsoft.com/office/drawing/2014/main" id="{EB1E69E6-2BA7-4C02-9C43-EE0737511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3213"/>
                <a:ext cx="2" cy="15"/>
              </a:xfrm>
              <a:custGeom>
                <a:avLst/>
                <a:gdLst>
                  <a:gd name="T0" fmla="*/ 0 w 3"/>
                  <a:gd name="T1" fmla="*/ 0 h 18"/>
                  <a:gd name="T2" fmla="*/ 3 w 3"/>
                  <a:gd name="T3" fmla="*/ 18 h 18"/>
                  <a:gd name="T4" fmla="*/ 3 w 3"/>
                  <a:gd name="T5" fmla="*/ 1 h 18"/>
                  <a:gd name="T6" fmla="*/ 0 w 3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8">
                    <a:moveTo>
                      <a:pt x="0" y="0"/>
                    </a:moveTo>
                    <a:cubicBezTo>
                      <a:pt x="0" y="15"/>
                      <a:pt x="0" y="16"/>
                      <a:pt x="3" y="18"/>
                    </a:cubicBezTo>
                    <a:cubicBezTo>
                      <a:pt x="3" y="13"/>
                      <a:pt x="3" y="7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2" name="Freeform 3890">
                <a:extLst>
                  <a:ext uri="{FF2B5EF4-FFF2-40B4-BE49-F238E27FC236}">
                    <a16:creationId xmlns:a16="http://schemas.microsoft.com/office/drawing/2014/main" id="{51E871C0-F7FB-418C-9F6B-FAF884477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6" y="4187"/>
                <a:ext cx="12" cy="9"/>
              </a:xfrm>
              <a:custGeom>
                <a:avLst/>
                <a:gdLst>
                  <a:gd name="T0" fmla="*/ 6 w 14"/>
                  <a:gd name="T1" fmla="*/ 0 h 11"/>
                  <a:gd name="T2" fmla="*/ 1 w 14"/>
                  <a:gd name="T3" fmla="*/ 2 h 11"/>
                  <a:gd name="T4" fmla="*/ 3 w 14"/>
                  <a:gd name="T5" fmla="*/ 11 h 11"/>
                  <a:gd name="T6" fmla="*/ 4 w 14"/>
                  <a:gd name="T7" fmla="*/ 11 h 11"/>
                  <a:gd name="T8" fmla="*/ 14 w 14"/>
                  <a:gd name="T9" fmla="*/ 7 h 11"/>
                  <a:gd name="T10" fmla="*/ 7 w 14"/>
                  <a:gd name="T11" fmla="*/ 0 h 11"/>
                  <a:gd name="T12" fmla="*/ 6 w 1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1">
                    <a:moveTo>
                      <a:pt x="6" y="0"/>
                    </a:moveTo>
                    <a:cubicBezTo>
                      <a:pt x="4" y="0"/>
                      <a:pt x="1" y="1"/>
                      <a:pt x="1" y="2"/>
                    </a:cubicBezTo>
                    <a:cubicBezTo>
                      <a:pt x="0" y="6"/>
                      <a:pt x="0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" y="10"/>
                      <a:pt x="8" y="9"/>
                      <a:pt x="14" y="7"/>
                    </a:cubicBezTo>
                    <a:cubicBezTo>
                      <a:pt x="9" y="3"/>
                      <a:pt x="8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3" name="Freeform 3891">
                <a:extLst>
                  <a:ext uri="{FF2B5EF4-FFF2-40B4-BE49-F238E27FC236}">
                    <a16:creationId xmlns:a16="http://schemas.microsoft.com/office/drawing/2014/main" id="{51A6A090-D729-4B63-AB19-C2726C8A7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5" y="3358"/>
                <a:ext cx="7" cy="14"/>
              </a:xfrm>
              <a:custGeom>
                <a:avLst/>
                <a:gdLst>
                  <a:gd name="T0" fmla="*/ 5 w 8"/>
                  <a:gd name="T1" fmla="*/ 0 h 16"/>
                  <a:gd name="T2" fmla="*/ 0 w 8"/>
                  <a:gd name="T3" fmla="*/ 9 h 16"/>
                  <a:gd name="T4" fmla="*/ 3 w 8"/>
                  <a:gd name="T5" fmla="*/ 15 h 16"/>
                  <a:gd name="T6" fmla="*/ 4 w 8"/>
                  <a:gd name="T7" fmla="*/ 16 h 16"/>
                  <a:gd name="T8" fmla="*/ 7 w 8"/>
                  <a:gd name="T9" fmla="*/ 5 h 16"/>
                  <a:gd name="T10" fmla="*/ 5 w 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5" y="0"/>
                    </a:moveTo>
                    <a:cubicBezTo>
                      <a:pt x="3" y="2"/>
                      <a:pt x="2" y="5"/>
                      <a:pt x="0" y="9"/>
                    </a:cubicBezTo>
                    <a:cubicBezTo>
                      <a:pt x="1" y="11"/>
                      <a:pt x="2" y="14"/>
                      <a:pt x="3" y="15"/>
                    </a:cubicBezTo>
                    <a:cubicBezTo>
                      <a:pt x="3" y="15"/>
                      <a:pt x="3" y="16"/>
                      <a:pt x="4" y="16"/>
                    </a:cubicBezTo>
                    <a:cubicBezTo>
                      <a:pt x="5" y="16"/>
                      <a:pt x="8" y="9"/>
                      <a:pt x="7" y="5"/>
                    </a:cubicBezTo>
                    <a:cubicBezTo>
                      <a:pt x="7" y="3"/>
                      <a:pt x="6" y="2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4" name="Freeform 3892">
                <a:extLst>
                  <a:ext uri="{FF2B5EF4-FFF2-40B4-BE49-F238E27FC236}">
                    <a16:creationId xmlns:a16="http://schemas.microsoft.com/office/drawing/2014/main" id="{4B6E3ABE-A20E-493F-87E9-527D73528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" y="3176"/>
                <a:ext cx="5" cy="10"/>
              </a:xfrm>
              <a:custGeom>
                <a:avLst/>
                <a:gdLst>
                  <a:gd name="T0" fmla="*/ 1 w 6"/>
                  <a:gd name="T1" fmla="*/ 0 h 12"/>
                  <a:gd name="T2" fmla="*/ 0 w 6"/>
                  <a:gd name="T3" fmla="*/ 5 h 12"/>
                  <a:gd name="T4" fmla="*/ 1 w 6"/>
                  <a:gd name="T5" fmla="*/ 12 h 12"/>
                  <a:gd name="T6" fmla="*/ 1 w 6"/>
                  <a:gd name="T7" fmla="*/ 12 h 12"/>
                  <a:gd name="T8" fmla="*/ 3 w 6"/>
                  <a:gd name="T9" fmla="*/ 12 h 12"/>
                  <a:gd name="T10" fmla="*/ 4 w 6"/>
                  <a:gd name="T11" fmla="*/ 12 h 12"/>
                  <a:gd name="T12" fmla="*/ 6 w 6"/>
                  <a:gd name="T13" fmla="*/ 6 h 12"/>
                  <a:gd name="T14" fmla="*/ 3 w 6"/>
                  <a:gd name="T15" fmla="*/ 1 h 12"/>
                  <a:gd name="T16" fmla="*/ 1 w 6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2">
                    <a:moveTo>
                      <a:pt x="1" y="0"/>
                    </a:moveTo>
                    <a:cubicBezTo>
                      <a:pt x="0" y="0"/>
                      <a:pt x="0" y="1"/>
                      <a:pt x="0" y="5"/>
                    </a:cubicBezTo>
                    <a:cubicBezTo>
                      <a:pt x="0" y="8"/>
                      <a:pt x="0" y="10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5" y="12"/>
                      <a:pt x="6" y="11"/>
                      <a:pt x="6" y="6"/>
                    </a:cubicBezTo>
                    <a:cubicBezTo>
                      <a:pt x="6" y="5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5" name="Freeform 3893">
                <a:extLst>
                  <a:ext uri="{FF2B5EF4-FFF2-40B4-BE49-F238E27FC236}">
                    <a16:creationId xmlns:a16="http://schemas.microsoft.com/office/drawing/2014/main" id="{2008B60E-093E-4678-BFF1-E36EB5C32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5" y="3371"/>
                <a:ext cx="5" cy="11"/>
              </a:xfrm>
              <a:custGeom>
                <a:avLst/>
                <a:gdLst>
                  <a:gd name="T0" fmla="*/ 2 w 6"/>
                  <a:gd name="T1" fmla="*/ 0 h 13"/>
                  <a:gd name="T2" fmla="*/ 0 w 6"/>
                  <a:gd name="T3" fmla="*/ 10 h 13"/>
                  <a:gd name="T4" fmla="*/ 5 w 6"/>
                  <a:gd name="T5" fmla="*/ 13 h 13"/>
                  <a:gd name="T6" fmla="*/ 3 w 6"/>
                  <a:gd name="T7" fmla="*/ 1 h 13"/>
                  <a:gd name="T8" fmla="*/ 2 w 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2" y="0"/>
                    </a:moveTo>
                    <a:cubicBezTo>
                      <a:pt x="0" y="0"/>
                      <a:pt x="0" y="4"/>
                      <a:pt x="0" y="10"/>
                    </a:cubicBezTo>
                    <a:cubicBezTo>
                      <a:pt x="2" y="11"/>
                      <a:pt x="4" y="12"/>
                      <a:pt x="5" y="13"/>
                    </a:cubicBezTo>
                    <a:cubicBezTo>
                      <a:pt x="5" y="8"/>
                      <a:pt x="6" y="3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6" name="Freeform 3894">
                <a:extLst>
                  <a:ext uri="{FF2B5EF4-FFF2-40B4-BE49-F238E27FC236}">
                    <a16:creationId xmlns:a16="http://schemas.microsoft.com/office/drawing/2014/main" id="{B8F04FA2-C5FC-4D27-B6DF-A72199327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" y="3819"/>
                <a:ext cx="9" cy="13"/>
              </a:xfrm>
              <a:custGeom>
                <a:avLst/>
                <a:gdLst>
                  <a:gd name="T0" fmla="*/ 4 w 11"/>
                  <a:gd name="T1" fmla="*/ 0 h 15"/>
                  <a:gd name="T2" fmla="*/ 0 w 11"/>
                  <a:gd name="T3" fmla="*/ 7 h 15"/>
                  <a:gd name="T4" fmla="*/ 2 w 11"/>
                  <a:gd name="T5" fmla="*/ 13 h 15"/>
                  <a:gd name="T6" fmla="*/ 10 w 11"/>
                  <a:gd name="T7" fmla="*/ 6 h 15"/>
                  <a:gd name="T8" fmla="*/ 6 w 11"/>
                  <a:gd name="T9" fmla="*/ 1 h 15"/>
                  <a:gd name="T10" fmla="*/ 4 w 1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5">
                    <a:moveTo>
                      <a:pt x="4" y="0"/>
                    </a:moveTo>
                    <a:cubicBezTo>
                      <a:pt x="2" y="0"/>
                      <a:pt x="0" y="2"/>
                      <a:pt x="0" y="7"/>
                    </a:cubicBezTo>
                    <a:cubicBezTo>
                      <a:pt x="0" y="9"/>
                      <a:pt x="2" y="11"/>
                      <a:pt x="2" y="13"/>
                    </a:cubicBezTo>
                    <a:cubicBezTo>
                      <a:pt x="6" y="11"/>
                      <a:pt x="11" y="15"/>
                      <a:pt x="10" y="6"/>
                    </a:cubicBezTo>
                    <a:cubicBezTo>
                      <a:pt x="10" y="4"/>
                      <a:pt x="7" y="1"/>
                      <a:pt x="6" y="1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7" name="Freeform 3895">
                <a:extLst>
                  <a:ext uri="{FF2B5EF4-FFF2-40B4-BE49-F238E27FC236}">
                    <a16:creationId xmlns:a16="http://schemas.microsoft.com/office/drawing/2014/main" id="{62817E0B-E75D-4B80-975E-57015D5D5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4" y="3187"/>
                <a:ext cx="8" cy="15"/>
              </a:xfrm>
              <a:custGeom>
                <a:avLst/>
                <a:gdLst>
                  <a:gd name="T0" fmla="*/ 5 w 9"/>
                  <a:gd name="T1" fmla="*/ 0 h 17"/>
                  <a:gd name="T2" fmla="*/ 2 w 9"/>
                  <a:gd name="T3" fmla="*/ 5 h 17"/>
                  <a:gd name="T4" fmla="*/ 1 w 9"/>
                  <a:gd name="T5" fmla="*/ 6 h 17"/>
                  <a:gd name="T6" fmla="*/ 1 w 9"/>
                  <a:gd name="T7" fmla="*/ 5 h 17"/>
                  <a:gd name="T8" fmla="*/ 0 w 9"/>
                  <a:gd name="T9" fmla="*/ 11 h 17"/>
                  <a:gd name="T10" fmla="*/ 0 w 9"/>
                  <a:gd name="T11" fmla="*/ 11 h 17"/>
                  <a:gd name="T12" fmla="*/ 1 w 9"/>
                  <a:gd name="T13" fmla="*/ 11 h 17"/>
                  <a:gd name="T14" fmla="*/ 3 w 9"/>
                  <a:gd name="T15" fmla="*/ 16 h 17"/>
                  <a:gd name="T16" fmla="*/ 3 w 9"/>
                  <a:gd name="T17" fmla="*/ 17 h 17"/>
                  <a:gd name="T18" fmla="*/ 3 w 9"/>
                  <a:gd name="T19" fmla="*/ 17 h 17"/>
                  <a:gd name="T20" fmla="*/ 5 w 9"/>
                  <a:gd name="T21" fmla="*/ 17 h 17"/>
                  <a:gd name="T22" fmla="*/ 6 w 9"/>
                  <a:gd name="T23" fmla="*/ 15 h 17"/>
                  <a:gd name="T24" fmla="*/ 7 w 9"/>
                  <a:gd name="T25" fmla="*/ 2 h 17"/>
                  <a:gd name="T26" fmla="*/ 5 w 9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7">
                    <a:moveTo>
                      <a:pt x="5" y="0"/>
                    </a:moveTo>
                    <a:cubicBezTo>
                      <a:pt x="4" y="0"/>
                      <a:pt x="3" y="3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3"/>
                      <a:pt x="2" y="14"/>
                      <a:pt x="3" y="16"/>
                    </a:cubicBezTo>
                    <a:cubicBezTo>
                      <a:pt x="3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6" y="15"/>
                    </a:cubicBezTo>
                    <a:cubicBezTo>
                      <a:pt x="7" y="11"/>
                      <a:pt x="9" y="8"/>
                      <a:pt x="7" y="2"/>
                    </a:cubicBezTo>
                    <a:cubicBezTo>
                      <a:pt x="7" y="0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8" name="Freeform 3896">
                <a:extLst>
                  <a:ext uri="{FF2B5EF4-FFF2-40B4-BE49-F238E27FC236}">
                    <a16:creationId xmlns:a16="http://schemas.microsoft.com/office/drawing/2014/main" id="{8B856FCB-D256-4497-846A-00A0CBE90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3" y="3259"/>
                <a:ext cx="8" cy="12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3 w 9"/>
                  <a:gd name="T5" fmla="*/ 11 h 15"/>
                  <a:gd name="T6" fmla="*/ 4 w 9"/>
                  <a:gd name="T7" fmla="*/ 15 h 15"/>
                  <a:gd name="T8" fmla="*/ 6 w 9"/>
                  <a:gd name="T9" fmla="*/ 14 h 15"/>
                  <a:gd name="T10" fmla="*/ 8 w 9"/>
                  <a:gd name="T11" fmla="*/ 0 h 15"/>
                  <a:gd name="T12" fmla="*/ 0 w 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7"/>
                      <a:pt x="3" y="11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4" y="15"/>
                      <a:pt x="5" y="15"/>
                      <a:pt x="6" y="14"/>
                    </a:cubicBezTo>
                    <a:cubicBezTo>
                      <a:pt x="8" y="10"/>
                      <a:pt x="9" y="5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9" name="Freeform 3897">
                <a:extLst>
                  <a:ext uri="{FF2B5EF4-FFF2-40B4-BE49-F238E27FC236}">
                    <a16:creationId xmlns:a16="http://schemas.microsoft.com/office/drawing/2014/main" id="{1153D744-8949-4212-8019-AC6EEA40F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484"/>
                <a:ext cx="6" cy="16"/>
              </a:xfrm>
              <a:custGeom>
                <a:avLst/>
                <a:gdLst>
                  <a:gd name="T0" fmla="*/ 6 w 7"/>
                  <a:gd name="T1" fmla="*/ 0 h 19"/>
                  <a:gd name="T2" fmla="*/ 2 w 7"/>
                  <a:gd name="T3" fmla="*/ 5 h 19"/>
                  <a:gd name="T4" fmla="*/ 4 w 7"/>
                  <a:gd name="T5" fmla="*/ 19 h 19"/>
                  <a:gd name="T6" fmla="*/ 4 w 7"/>
                  <a:gd name="T7" fmla="*/ 19 h 19"/>
                  <a:gd name="T8" fmla="*/ 7 w 7"/>
                  <a:gd name="T9" fmla="*/ 16 h 19"/>
                  <a:gd name="T10" fmla="*/ 6 w 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6" y="0"/>
                    </a:moveTo>
                    <a:cubicBezTo>
                      <a:pt x="4" y="3"/>
                      <a:pt x="2" y="4"/>
                      <a:pt x="2" y="5"/>
                    </a:cubicBezTo>
                    <a:cubicBezTo>
                      <a:pt x="2" y="10"/>
                      <a:pt x="0" y="17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7" y="17"/>
                      <a:pt x="7" y="16"/>
                    </a:cubicBezTo>
                    <a:cubicBezTo>
                      <a:pt x="7" y="11"/>
                      <a:pt x="7" y="6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0" name="Freeform 3898">
                <a:extLst>
                  <a:ext uri="{FF2B5EF4-FFF2-40B4-BE49-F238E27FC236}">
                    <a16:creationId xmlns:a16="http://schemas.microsoft.com/office/drawing/2014/main" id="{D84499B5-5E0D-469B-A914-9FB5F13A8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9" y="3271"/>
                <a:ext cx="8" cy="15"/>
              </a:xfrm>
              <a:custGeom>
                <a:avLst/>
                <a:gdLst>
                  <a:gd name="T0" fmla="*/ 7 w 9"/>
                  <a:gd name="T1" fmla="*/ 0 h 17"/>
                  <a:gd name="T2" fmla="*/ 2 w 9"/>
                  <a:gd name="T3" fmla="*/ 6 h 17"/>
                  <a:gd name="T4" fmla="*/ 3 w 9"/>
                  <a:gd name="T5" fmla="*/ 12 h 17"/>
                  <a:gd name="T6" fmla="*/ 9 w 9"/>
                  <a:gd name="T7" fmla="*/ 17 h 17"/>
                  <a:gd name="T8" fmla="*/ 9 w 9"/>
                  <a:gd name="T9" fmla="*/ 1 h 17"/>
                  <a:gd name="T10" fmla="*/ 7 w 9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7" y="0"/>
                    </a:moveTo>
                    <a:cubicBezTo>
                      <a:pt x="5" y="0"/>
                      <a:pt x="3" y="2"/>
                      <a:pt x="2" y="6"/>
                    </a:cubicBezTo>
                    <a:cubicBezTo>
                      <a:pt x="0" y="11"/>
                      <a:pt x="1" y="11"/>
                      <a:pt x="3" y="12"/>
                    </a:cubicBezTo>
                    <a:cubicBezTo>
                      <a:pt x="5" y="13"/>
                      <a:pt x="7" y="16"/>
                      <a:pt x="9" y="17"/>
                    </a:cubicBezTo>
                    <a:cubicBezTo>
                      <a:pt x="9" y="12"/>
                      <a:pt x="9" y="6"/>
                      <a:pt x="9" y="1"/>
                    </a:cubicBezTo>
                    <a:cubicBezTo>
                      <a:pt x="8" y="1"/>
                      <a:pt x="8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1" name="Freeform 3899">
                <a:extLst>
                  <a:ext uri="{FF2B5EF4-FFF2-40B4-BE49-F238E27FC236}">
                    <a16:creationId xmlns:a16="http://schemas.microsoft.com/office/drawing/2014/main" id="{D01FDAE3-0366-434A-AB42-955AF69B3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2" y="3572"/>
                <a:ext cx="11" cy="10"/>
              </a:xfrm>
              <a:custGeom>
                <a:avLst/>
                <a:gdLst>
                  <a:gd name="T0" fmla="*/ 6 w 13"/>
                  <a:gd name="T1" fmla="*/ 0 h 11"/>
                  <a:gd name="T2" fmla="*/ 1 w 13"/>
                  <a:gd name="T3" fmla="*/ 3 h 11"/>
                  <a:gd name="T4" fmla="*/ 4 w 13"/>
                  <a:gd name="T5" fmla="*/ 11 h 11"/>
                  <a:gd name="T6" fmla="*/ 4 w 13"/>
                  <a:gd name="T7" fmla="*/ 11 h 11"/>
                  <a:gd name="T8" fmla="*/ 13 w 13"/>
                  <a:gd name="T9" fmla="*/ 7 h 11"/>
                  <a:gd name="T10" fmla="*/ 7 w 13"/>
                  <a:gd name="T11" fmla="*/ 0 h 11"/>
                  <a:gd name="T12" fmla="*/ 6 w 1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6" y="0"/>
                    </a:moveTo>
                    <a:cubicBezTo>
                      <a:pt x="4" y="0"/>
                      <a:pt x="2" y="1"/>
                      <a:pt x="1" y="3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" y="10"/>
                      <a:pt x="8" y="9"/>
                      <a:pt x="13" y="7"/>
                    </a:cubicBezTo>
                    <a:cubicBezTo>
                      <a:pt x="9" y="3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2" name="Freeform 3900">
                <a:extLst>
                  <a:ext uri="{FF2B5EF4-FFF2-40B4-BE49-F238E27FC236}">
                    <a16:creationId xmlns:a16="http://schemas.microsoft.com/office/drawing/2014/main" id="{741E1040-CF9C-4CF7-B33B-74FFB923C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" y="3487"/>
                <a:ext cx="5" cy="20"/>
              </a:xfrm>
              <a:custGeom>
                <a:avLst/>
                <a:gdLst>
                  <a:gd name="T0" fmla="*/ 3 w 6"/>
                  <a:gd name="T1" fmla="*/ 0 h 24"/>
                  <a:gd name="T2" fmla="*/ 1 w 6"/>
                  <a:gd name="T3" fmla="*/ 10 h 24"/>
                  <a:gd name="T4" fmla="*/ 4 w 6"/>
                  <a:gd name="T5" fmla="*/ 24 h 24"/>
                  <a:gd name="T6" fmla="*/ 6 w 6"/>
                  <a:gd name="T7" fmla="*/ 7 h 24"/>
                  <a:gd name="T8" fmla="*/ 4 w 6"/>
                  <a:gd name="T9" fmla="*/ 0 h 24"/>
                  <a:gd name="T10" fmla="*/ 3 w 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4">
                    <a:moveTo>
                      <a:pt x="3" y="0"/>
                    </a:moveTo>
                    <a:cubicBezTo>
                      <a:pt x="0" y="0"/>
                      <a:pt x="1" y="6"/>
                      <a:pt x="1" y="10"/>
                    </a:cubicBezTo>
                    <a:cubicBezTo>
                      <a:pt x="1" y="12"/>
                      <a:pt x="2" y="15"/>
                      <a:pt x="4" y="24"/>
                    </a:cubicBezTo>
                    <a:cubicBezTo>
                      <a:pt x="5" y="14"/>
                      <a:pt x="6" y="10"/>
                      <a:pt x="6" y="7"/>
                    </a:cubicBezTo>
                    <a:cubicBezTo>
                      <a:pt x="6" y="4"/>
                      <a:pt x="5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3" name="Freeform 3901">
                <a:extLst>
                  <a:ext uri="{FF2B5EF4-FFF2-40B4-BE49-F238E27FC236}">
                    <a16:creationId xmlns:a16="http://schemas.microsoft.com/office/drawing/2014/main" id="{9C800980-9376-49A0-AD5E-9A5E8D34D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3" y="3487"/>
                <a:ext cx="8" cy="14"/>
              </a:xfrm>
              <a:custGeom>
                <a:avLst/>
                <a:gdLst>
                  <a:gd name="T0" fmla="*/ 7 w 9"/>
                  <a:gd name="T1" fmla="*/ 0 h 17"/>
                  <a:gd name="T2" fmla="*/ 7 w 9"/>
                  <a:gd name="T3" fmla="*/ 0 h 17"/>
                  <a:gd name="T4" fmla="*/ 0 w 9"/>
                  <a:gd name="T5" fmla="*/ 8 h 17"/>
                  <a:gd name="T6" fmla="*/ 4 w 9"/>
                  <a:gd name="T7" fmla="*/ 17 h 17"/>
                  <a:gd name="T8" fmla="*/ 9 w 9"/>
                  <a:gd name="T9" fmla="*/ 5 h 17"/>
                  <a:gd name="T10" fmla="*/ 7 w 9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3"/>
                      <a:pt x="2" y="5"/>
                      <a:pt x="0" y="8"/>
                    </a:cubicBezTo>
                    <a:cubicBezTo>
                      <a:pt x="1" y="11"/>
                      <a:pt x="3" y="13"/>
                      <a:pt x="4" y="17"/>
                    </a:cubicBezTo>
                    <a:cubicBezTo>
                      <a:pt x="6" y="13"/>
                      <a:pt x="8" y="9"/>
                      <a:pt x="9" y="5"/>
                    </a:cubicBezTo>
                    <a:cubicBezTo>
                      <a:pt x="9" y="5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4" name="Freeform 3902">
                <a:extLst>
                  <a:ext uri="{FF2B5EF4-FFF2-40B4-BE49-F238E27FC236}">
                    <a16:creationId xmlns:a16="http://schemas.microsoft.com/office/drawing/2014/main" id="{05C457F9-00F8-4ACF-8109-C199B935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3127"/>
                <a:ext cx="7" cy="9"/>
              </a:xfrm>
              <a:custGeom>
                <a:avLst/>
                <a:gdLst>
                  <a:gd name="T0" fmla="*/ 3 w 8"/>
                  <a:gd name="T1" fmla="*/ 0 h 11"/>
                  <a:gd name="T2" fmla="*/ 1 w 8"/>
                  <a:gd name="T3" fmla="*/ 2 h 11"/>
                  <a:gd name="T4" fmla="*/ 3 w 8"/>
                  <a:gd name="T5" fmla="*/ 11 h 11"/>
                  <a:gd name="T6" fmla="*/ 3 w 8"/>
                  <a:gd name="T7" fmla="*/ 11 h 11"/>
                  <a:gd name="T8" fmla="*/ 8 w 8"/>
                  <a:gd name="T9" fmla="*/ 10 h 11"/>
                  <a:gd name="T10" fmla="*/ 4 w 8"/>
                  <a:gd name="T11" fmla="*/ 1 h 11"/>
                  <a:gd name="T12" fmla="*/ 3 w 8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1">
                    <a:moveTo>
                      <a:pt x="3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6"/>
                      <a:pt x="1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5" y="11"/>
                      <a:pt x="8" y="10"/>
                    </a:cubicBezTo>
                    <a:cubicBezTo>
                      <a:pt x="6" y="5"/>
                      <a:pt x="5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5" name="Freeform 3903">
                <a:extLst>
                  <a:ext uri="{FF2B5EF4-FFF2-40B4-BE49-F238E27FC236}">
                    <a16:creationId xmlns:a16="http://schemas.microsoft.com/office/drawing/2014/main" id="{2E57359C-EB53-42A6-9AA6-920B2CE98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3" y="3572"/>
                <a:ext cx="8" cy="10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11 h 11"/>
                  <a:gd name="T6" fmla="*/ 1 w 9"/>
                  <a:gd name="T7" fmla="*/ 11 h 11"/>
                  <a:gd name="T8" fmla="*/ 9 w 9"/>
                  <a:gd name="T9" fmla="*/ 0 h 11"/>
                  <a:gd name="T10" fmla="*/ 9 w 9"/>
                  <a:gd name="T11" fmla="*/ 0 h 11"/>
                  <a:gd name="T12" fmla="*/ 0 w 9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9" y="11"/>
                      <a:pt x="8" y="1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6" name="Freeform 3904">
                <a:extLst>
                  <a:ext uri="{FF2B5EF4-FFF2-40B4-BE49-F238E27FC236}">
                    <a16:creationId xmlns:a16="http://schemas.microsoft.com/office/drawing/2014/main" id="{DD5B7D29-9ECA-4E81-B1EF-E940BBD49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7" y="3801"/>
                <a:ext cx="8" cy="14"/>
              </a:xfrm>
              <a:custGeom>
                <a:avLst/>
                <a:gdLst>
                  <a:gd name="T0" fmla="*/ 7 w 9"/>
                  <a:gd name="T1" fmla="*/ 0 h 16"/>
                  <a:gd name="T2" fmla="*/ 7 w 9"/>
                  <a:gd name="T3" fmla="*/ 0 h 16"/>
                  <a:gd name="T4" fmla="*/ 0 w 9"/>
                  <a:gd name="T5" fmla="*/ 7 h 16"/>
                  <a:gd name="T6" fmla="*/ 5 w 9"/>
                  <a:gd name="T7" fmla="*/ 16 h 16"/>
                  <a:gd name="T8" fmla="*/ 9 w 9"/>
                  <a:gd name="T9" fmla="*/ 5 h 16"/>
                  <a:gd name="T10" fmla="*/ 7 w 9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2"/>
                      <a:pt x="2" y="5"/>
                      <a:pt x="0" y="7"/>
                    </a:cubicBezTo>
                    <a:cubicBezTo>
                      <a:pt x="1" y="10"/>
                      <a:pt x="3" y="13"/>
                      <a:pt x="5" y="16"/>
                    </a:cubicBezTo>
                    <a:cubicBezTo>
                      <a:pt x="6" y="12"/>
                      <a:pt x="8" y="9"/>
                      <a:pt x="9" y="5"/>
                    </a:cubicBezTo>
                    <a:cubicBezTo>
                      <a:pt x="9" y="4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7" name="Freeform 3905">
                <a:extLst>
                  <a:ext uri="{FF2B5EF4-FFF2-40B4-BE49-F238E27FC236}">
                    <a16:creationId xmlns:a16="http://schemas.microsoft.com/office/drawing/2014/main" id="{1184EDAC-1E91-4A41-92CD-8FCA549E4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2" y="3342"/>
                <a:ext cx="6" cy="15"/>
              </a:xfrm>
              <a:custGeom>
                <a:avLst/>
                <a:gdLst>
                  <a:gd name="T0" fmla="*/ 6 w 7"/>
                  <a:gd name="T1" fmla="*/ 0 h 18"/>
                  <a:gd name="T2" fmla="*/ 2 w 7"/>
                  <a:gd name="T3" fmla="*/ 5 h 18"/>
                  <a:gd name="T4" fmla="*/ 4 w 7"/>
                  <a:gd name="T5" fmla="*/ 18 h 18"/>
                  <a:gd name="T6" fmla="*/ 4 w 7"/>
                  <a:gd name="T7" fmla="*/ 18 h 18"/>
                  <a:gd name="T8" fmla="*/ 7 w 7"/>
                  <a:gd name="T9" fmla="*/ 15 h 18"/>
                  <a:gd name="T10" fmla="*/ 6 w 7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6" y="0"/>
                    </a:moveTo>
                    <a:cubicBezTo>
                      <a:pt x="4" y="2"/>
                      <a:pt x="2" y="4"/>
                      <a:pt x="2" y="5"/>
                    </a:cubicBezTo>
                    <a:cubicBezTo>
                      <a:pt x="2" y="9"/>
                      <a:pt x="0" y="16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8"/>
                      <a:pt x="7" y="16"/>
                      <a:pt x="7" y="15"/>
                    </a:cubicBezTo>
                    <a:cubicBezTo>
                      <a:pt x="7" y="11"/>
                      <a:pt x="7" y="6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8" name="Freeform 3906">
                <a:extLst>
                  <a:ext uri="{FF2B5EF4-FFF2-40B4-BE49-F238E27FC236}">
                    <a16:creationId xmlns:a16="http://schemas.microsoft.com/office/drawing/2014/main" id="{C47AA691-28BB-4A3E-9D42-CB8F4C01B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9" y="1616"/>
                <a:ext cx="8" cy="12"/>
              </a:xfrm>
              <a:custGeom>
                <a:avLst/>
                <a:gdLst>
                  <a:gd name="T0" fmla="*/ 3 w 10"/>
                  <a:gd name="T1" fmla="*/ 0 h 15"/>
                  <a:gd name="T2" fmla="*/ 0 w 10"/>
                  <a:gd name="T3" fmla="*/ 8 h 15"/>
                  <a:gd name="T4" fmla="*/ 5 w 10"/>
                  <a:gd name="T5" fmla="*/ 15 h 15"/>
                  <a:gd name="T6" fmla="*/ 5 w 10"/>
                  <a:gd name="T7" fmla="*/ 15 h 15"/>
                  <a:gd name="T8" fmla="*/ 10 w 10"/>
                  <a:gd name="T9" fmla="*/ 10 h 15"/>
                  <a:gd name="T10" fmla="*/ 3 w 10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3" y="0"/>
                    </a:moveTo>
                    <a:cubicBezTo>
                      <a:pt x="2" y="3"/>
                      <a:pt x="0" y="7"/>
                      <a:pt x="0" y="8"/>
                    </a:cubicBezTo>
                    <a:cubicBezTo>
                      <a:pt x="1" y="11"/>
                      <a:pt x="3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5"/>
                      <a:pt x="8" y="12"/>
                      <a:pt x="10" y="10"/>
                    </a:cubicBezTo>
                    <a:cubicBezTo>
                      <a:pt x="6" y="5"/>
                      <a:pt x="5" y="2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9" name="Freeform 3907">
                <a:extLst>
                  <a:ext uri="{FF2B5EF4-FFF2-40B4-BE49-F238E27FC236}">
                    <a16:creationId xmlns:a16="http://schemas.microsoft.com/office/drawing/2014/main" id="{3764968A-A024-4798-BC64-65EF0D0A4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3" y="3330"/>
                <a:ext cx="7" cy="14"/>
              </a:xfrm>
              <a:custGeom>
                <a:avLst/>
                <a:gdLst>
                  <a:gd name="T0" fmla="*/ 3 w 8"/>
                  <a:gd name="T1" fmla="*/ 0 h 17"/>
                  <a:gd name="T2" fmla="*/ 0 w 8"/>
                  <a:gd name="T3" fmla="*/ 7 h 17"/>
                  <a:gd name="T4" fmla="*/ 4 w 8"/>
                  <a:gd name="T5" fmla="*/ 17 h 17"/>
                  <a:gd name="T6" fmla="*/ 7 w 8"/>
                  <a:gd name="T7" fmla="*/ 8 h 17"/>
                  <a:gd name="T8" fmla="*/ 3 w 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3" y="0"/>
                    </a:moveTo>
                    <a:cubicBezTo>
                      <a:pt x="2" y="2"/>
                      <a:pt x="0" y="5"/>
                      <a:pt x="0" y="7"/>
                    </a:cubicBezTo>
                    <a:cubicBezTo>
                      <a:pt x="0" y="10"/>
                      <a:pt x="2" y="13"/>
                      <a:pt x="4" y="17"/>
                    </a:cubicBezTo>
                    <a:cubicBezTo>
                      <a:pt x="5" y="14"/>
                      <a:pt x="8" y="11"/>
                      <a:pt x="7" y="8"/>
                    </a:cubicBezTo>
                    <a:cubicBezTo>
                      <a:pt x="7" y="5"/>
                      <a:pt x="5" y="2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0" name="Freeform 3908">
                <a:extLst>
                  <a:ext uri="{FF2B5EF4-FFF2-40B4-BE49-F238E27FC236}">
                    <a16:creationId xmlns:a16="http://schemas.microsoft.com/office/drawing/2014/main" id="{C6BAE033-4DA9-4687-B24E-376C6BDF8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5" y="1214"/>
                <a:ext cx="7" cy="14"/>
              </a:xfrm>
              <a:custGeom>
                <a:avLst/>
                <a:gdLst>
                  <a:gd name="T0" fmla="*/ 6 w 9"/>
                  <a:gd name="T1" fmla="*/ 0 h 16"/>
                  <a:gd name="T2" fmla="*/ 6 w 9"/>
                  <a:gd name="T3" fmla="*/ 0 h 16"/>
                  <a:gd name="T4" fmla="*/ 0 w 9"/>
                  <a:gd name="T5" fmla="*/ 10 h 16"/>
                  <a:gd name="T6" fmla="*/ 4 w 9"/>
                  <a:gd name="T7" fmla="*/ 16 h 16"/>
                  <a:gd name="T8" fmla="*/ 9 w 9"/>
                  <a:gd name="T9" fmla="*/ 4 h 16"/>
                  <a:gd name="T10" fmla="*/ 6 w 9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2" y="6"/>
                      <a:pt x="0" y="10"/>
                    </a:cubicBezTo>
                    <a:cubicBezTo>
                      <a:pt x="1" y="12"/>
                      <a:pt x="2" y="14"/>
                      <a:pt x="4" y="16"/>
                    </a:cubicBezTo>
                    <a:cubicBezTo>
                      <a:pt x="5" y="12"/>
                      <a:pt x="7" y="8"/>
                      <a:pt x="9" y="4"/>
                    </a:cubicBezTo>
                    <a:cubicBezTo>
                      <a:pt x="7" y="2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1" name="Freeform 3909">
                <a:extLst>
                  <a:ext uri="{FF2B5EF4-FFF2-40B4-BE49-F238E27FC236}">
                    <a16:creationId xmlns:a16="http://schemas.microsoft.com/office/drawing/2014/main" id="{1A8165D6-CD70-4F3F-AE6F-0038969DC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2" y="3720"/>
                <a:ext cx="8" cy="12"/>
              </a:xfrm>
              <a:custGeom>
                <a:avLst/>
                <a:gdLst>
                  <a:gd name="T0" fmla="*/ 6 w 9"/>
                  <a:gd name="T1" fmla="*/ 0 h 14"/>
                  <a:gd name="T2" fmla="*/ 4 w 9"/>
                  <a:gd name="T3" fmla="*/ 0 h 14"/>
                  <a:gd name="T4" fmla="*/ 0 w 9"/>
                  <a:gd name="T5" fmla="*/ 4 h 14"/>
                  <a:gd name="T6" fmla="*/ 8 w 9"/>
                  <a:gd name="T7" fmla="*/ 14 h 14"/>
                  <a:gd name="T8" fmla="*/ 9 w 9"/>
                  <a:gd name="T9" fmla="*/ 6 h 14"/>
                  <a:gd name="T10" fmla="*/ 6 w 9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4">
                    <a:moveTo>
                      <a:pt x="6" y="0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1"/>
                      <a:pt x="2" y="3"/>
                      <a:pt x="0" y="4"/>
                    </a:cubicBezTo>
                    <a:cubicBezTo>
                      <a:pt x="3" y="7"/>
                      <a:pt x="5" y="10"/>
                      <a:pt x="8" y="14"/>
                    </a:cubicBezTo>
                    <a:cubicBezTo>
                      <a:pt x="9" y="10"/>
                      <a:pt x="9" y="8"/>
                      <a:pt x="9" y="6"/>
                    </a:cubicBezTo>
                    <a:cubicBezTo>
                      <a:pt x="9" y="1"/>
                      <a:pt x="8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2" name="Freeform 3910">
                <a:extLst>
                  <a:ext uri="{FF2B5EF4-FFF2-40B4-BE49-F238E27FC236}">
                    <a16:creationId xmlns:a16="http://schemas.microsoft.com/office/drawing/2014/main" id="{05A03BAA-ABE4-4102-A7FB-28C3632B7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615"/>
                <a:ext cx="6" cy="10"/>
              </a:xfrm>
              <a:custGeom>
                <a:avLst/>
                <a:gdLst>
                  <a:gd name="T0" fmla="*/ 5 w 7"/>
                  <a:gd name="T1" fmla="*/ 0 h 12"/>
                  <a:gd name="T2" fmla="*/ 3 w 7"/>
                  <a:gd name="T3" fmla="*/ 3 h 12"/>
                  <a:gd name="T4" fmla="*/ 0 w 7"/>
                  <a:gd name="T5" fmla="*/ 6 h 12"/>
                  <a:gd name="T6" fmla="*/ 0 w 7"/>
                  <a:gd name="T7" fmla="*/ 6 h 12"/>
                  <a:gd name="T8" fmla="*/ 0 w 7"/>
                  <a:gd name="T9" fmla="*/ 11 h 12"/>
                  <a:gd name="T10" fmla="*/ 0 w 7"/>
                  <a:gd name="T11" fmla="*/ 11 h 12"/>
                  <a:gd name="T12" fmla="*/ 1 w 7"/>
                  <a:gd name="T13" fmla="*/ 11 h 12"/>
                  <a:gd name="T14" fmla="*/ 2 w 7"/>
                  <a:gd name="T15" fmla="*/ 11 h 12"/>
                  <a:gd name="T16" fmla="*/ 3 w 7"/>
                  <a:gd name="T17" fmla="*/ 12 h 12"/>
                  <a:gd name="T18" fmla="*/ 5 w 7"/>
                  <a:gd name="T19" fmla="*/ 12 h 12"/>
                  <a:gd name="T20" fmla="*/ 7 w 7"/>
                  <a:gd name="T21" fmla="*/ 8 h 12"/>
                  <a:gd name="T22" fmla="*/ 7 w 7"/>
                  <a:gd name="T23" fmla="*/ 3 h 12"/>
                  <a:gd name="T24" fmla="*/ 5 w 7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2">
                    <a:moveTo>
                      <a:pt x="5" y="0"/>
                    </a:moveTo>
                    <a:cubicBezTo>
                      <a:pt x="4" y="0"/>
                      <a:pt x="3" y="1"/>
                      <a:pt x="3" y="3"/>
                    </a:cubicBezTo>
                    <a:cubicBezTo>
                      <a:pt x="2" y="4"/>
                      <a:pt x="1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2" y="11"/>
                      <a:pt x="3" y="11"/>
                      <a:pt x="3" y="12"/>
                    </a:cubicBezTo>
                    <a:cubicBezTo>
                      <a:pt x="4" y="12"/>
                      <a:pt x="4" y="12"/>
                      <a:pt x="5" y="12"/>
                    </a:cubicBezTo>
                    <a:cubicBezTo>
                      <a:pt x="6" y="12"/>
                      <a:pt x="7" y="11"/>
                      <a:pt x="7" y="8"/>
                    </a:cubicBez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3" name="Freeform 3911">
                <a:extLst>
                  <a:ext uri="{FF2B5EF4-FFF2-40B4-BE49-F238E27FC236}">
                    <a16:creationId xmlns:a16="http://schemas.microsoft.com/office/drawing/2014/main" id="{9DF59B8E-405A-4D7C-891E-D14269526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" y="1098"/>
                <a:ext cx="6" cy="17"/>
              </a:xfrm>
              <a:custGeom>
                <a:avLst/>
                <a:gdLst>
                  <a:gd name="T0" fmla="*/ 2 w 7"/>
                  <a:gd name="T1" fmla="*/ 0 h 20"/>
                  <a:gd name="T2" fmla="*/ 0 w 7"/>
                  <a:gd name="T3" fmla="*/ 10 h 20"/>
                  <a:gd name="T4" fmla="*/ 3 w 7"/>
                  <a:gd name="T5" fmla="*/ 20 h 20"/>
                  <a:gd name="T6" fmla="*/ 7 w 7"/>
                  <a:gd name="T7" fmla="*/ 12 h 20"/>
                  <a:gd name="T8" fmla="*/ 2 w 7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0">
                    <a:moveTo>
                      <a:pt x="2" y="0"/>
                    </a:moveTo>
                    <a:cubicBezTo>
                      <a:pt x="1" y="4"/>
                      <a:pt x="0" y="7"/>
                      <a:pt x="0" y="10"/>
                    </a:cubicBezTo>
                    <a:cubicBezTo>
                      <a:pt x="0" y="14"/>
                      <a:pt x="2" y="17"/>
                      <a:pt x="3" y="20"/>
                    </a:cubicBezTo>
                    <a:cubicBezTo>
                      <a:pt x="4" y="17"/>
                      <a:pt x="6" y="15"/>
                      <a:pt x="7" y="12"/>
                    </a:cubicBezTo>
                    <a:cubicBezTo>
                      <a:pt x="7" y="10"/>
                      <a:pt x="5" y="7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4" name="Freeform 3912">
                <a:extLst>
                  <a:ext uri="{FF2B5EF4-FFF2-40B4-BE49-F238E27FC236}">
                    <a16:creationId xmlns:a16="http://schemas.microsoft.com/office/drawing/2014/main" id="{F7F58B6D-D090-4D0D-BEF6-BFBBB2567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3" y="2814"/>
                <a:ext cx="6" cy="16"/>
              </a:xfrm>
              <a:custGeom>
                <a:avLst/>
                <a:gdLst>
                  <a:gd name="T0" fmla="*/ 4 w 7"/>
                  <a:gd name="T1" fmla="*/ 0 h 19"/>
                  <a:gd name="T2" fmla="*/ 0 w 7"/>
                  <a:gd name="T3" fmla="*/ 14 h 19"/>
                  <a:gd name="T4" fmla="*/ 3 w 7"/>
                  <a:gd name="T5" fmla="*/ 19 h 19"/>
                  <a:gd name="T6" fmla="*/ 3 w 7"/>
                  <a:gd name="T7" fmla="*/ 19 h 19"/>
                  <a:gd name="T8" fmla="*/ 6 w 7"/>
                  <a:gd name="T9" fmla="*/ 10 h 19"/>
                  <a:gd name="T10" fmla="*/ 4 w 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4" y="0"/>
                    </a:moveTo>
                    <a:cubicBezTo>
                      <a:pt x="2" y="7"/>
                      <a:pt x="1" y="10"/>
                      <a:pt x="0" y="14"/>
                    </a:cubicBezTo>
                    <a:cubicBezTo>
                      <a:pt x="1" y="16"/>
                      <a:pt x="2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8"/>
                      <a:pt x="6" y="14"/>
                      <a:pt x="6" y="10"/>
                    </a:cubicBezTo>
                    <a:cubicBezTo>
                      <a:pt x="7" y="8"/>
                      <a:pt x="5" y="4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5" name="Freeform 3913">
                <a:extLst>
                  <a:ext uri="{FF2B5EF4-FFF2-40B4-BE49-F238E27FC236}">
                    <a16:creationId xmlns:a16="http://schemas.microsoft.com/office/drawing/2014/main" id="{B2F4DFF2-EE3E-4D63-9652-800CDE4D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9" y="2785"/>
                <a:ext cx="6" cy="17"/>
              </a:xfrm>
              <a:custGeom>
                <a:avLst/>
                <a:gdLst>
                  <a:gd name="T0" fmla="*/ 3 w 7"/>
                  <a:gd name="T1" fmla="*/ 0 h 19"/>
                  <a:gd name="T2" fmla="*/ 0 w 7"/>
                  <a:gd name="T3" fmla="*/ 9 h 19"/>
                  <a:gd name="T4" fmla="*/ 4 w 7"/>
                  <a:gd name="T5" fmla="*/ 19 h 19"/>
                  <a:gd name="T6" fmla="*/ 7 w 7"/>
                  <a:gd name="T7" fmla="*/ 11 h 19"/>
                  <a:gd name="T8" fmla="*/ 3 w 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3" y="0"/>
                    </a:moveTo>
                    <a:cubicBezTo>
                      <a:pt x="2" y="3"/>
                      <a:pt x="0" y="6"/>
                      <a:pt x="0" y="9"/>
                    </a:cubicBezTo>
                    <a:cubicBezTo>
                      <a:pt x="1" y="12"/>
                      <a:pt x="2" y="15"/>
                      <a:pt x="4" y="19"/>
                    </a:cubicBezTo>
                    <a:cubicBezTo>
                      <a:pt x="5" y="16"/>
                      <a:pt x="7" y="14"/>
                      <a:pt x="7" y="11"/>
                    </a:cubicBezTo>
                    <a:cubicBezTo>
                      <a:pt x="7" y="9"/>
                      <a:pt x="5" y="6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6" name="Freeform 3914">
                <a:extLst>
                  <a:ext uri="{FF2B5EF4-FFF2-40B4-BE49-F238E27FC236}">
                    <a16:creationId xmlns:a16="http://schemas.microsoft.com/office/drawing/2014/main" id="{0773E308-6FB9-41E7-A4C0-D58B88135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1121"/>
                <a:ext cx="5" cy="13"/>
              </a:xfrm>
              <a:custGeom>
                <a:avLst/>
                <a:gdLst>
                  <a:gd name="T0" fmla="*/ 3 w 6"/>
                  <a:gd name="T1" fmla="*/ 0 h 15"/>
                  <a:gd name="T2" fmla="*/ 2 w 6"/>
                  <a:gd name="T3" fmla="*/ 0 h 15"/>
                  <a:gd name="T4" fmla="*/ 0 w 6"/>
                  <a:gd name="T5" fmla="*/ 4 h 15"/>
                  <a:gd name="T6" fmla="*/ 5 w 6"/>
                  <a:gd name="T7" fmla="*/ 15 h 15"/>
                  <a:gd name="T8" fmla="*/ 6 w 6"/>
                  <a:gd name="T9" fmla="*/ 7 h 15"/>
                  <a:gd name="T10" fmla="*/ 3 w 6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2"/>
                      <a:pt x="0" y="4"/>
                    </a:cubicBezTo>
                    <a:cubicBezTo>
                      <a:pt x="1" y="7"/>
                      <a:pt x="3" y="10"/>
                      <a:pt x="5" y="15"/>
                    </a:cubicBezTo>
                    <a:cubicBezTo>
                      <a:pt x="6" y="11"/>
                      <a:pt x="6" y="9"/>
                      <a:pt x="6" y="7"/>
                    </a:cubicBezTo>
                    <a:cubicBezTo>
                      <a:pt x="6" y="1"/>
                      <a:pt x="5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7" name="Freeform 3915">
                <a:extLst>
                  <a:ext uri="{FF2B5EF4-FFF2-40B4-BE49-F238E27FC236}">
                    <a16:creationId xmlns:a16="http://schemas.microsoft.com/office/drawing/2014/main" id="{56B19212-FB22-4C5F-B44F-DCE9D1532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" y="2769"/>
                <a:ext cx="5" cy="18"/>
              </a:xfrm>
              <a:custGeom>
                <a:avLst/>
                <a:gdLst>
                  <a:gd name="T0" fmla="*/ 3 w 6"/>
                  <a:gd name="T1" fmla="*/ 0 h 21"/>
                  <a:gd name="T2" fmla="*/ 1 w 6"/>
                  <a:gd name="T3" fmla="*/ 15 h 21"/>
                  <a:gd name="T4" fmla="*/ 2 w 6"/>
                  <a:gd name="T5" fmla="*/ 21 h 21"/>
                  <a:gd name="T6" fmla="*/ 6 w 6"/>
                  <a:gd name="T7" fmla="*/ 8 h 21"/>
                  <a:gd name="T8" fmla="*/ 3 w 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1">
                    <a:moveTo>
                      <a:pt x="3" y="0"/>
                    </a:moveTo>
                    <a:cubicBezTo>
                      <a:pt x="2" y="7"/>
                      <a:pt x="1" y="11"/>
                      <a:pt x="1" y="15"/>
                    </a:cubicBezTo>
                    <a:cubicBezTo>
                      <a:pt x="0" y="17"/>
                      <a:pt x="1" y="19"/>
                      <a:pt x="2" y="21"/>
                    </a:cubicBezTo>
                    <a:cubicBezTo>
                      <a:pt x="3" y="17"/>
                      <a:pt x="5" y="13"/>
                      <a:pt x="6" y="8"/>
                    </a:cubicBezTo>
                    <a:cubicBezTo>
                      <a:pt x="6" y="7"/>
                      <a:pt x="5" y="5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8" name="Freeform 3916">
                <a:extLst>
                  <a:ext uri="{FF2B5EF4-FFF2-40B4-BE49-F238E27FC236}">
                    <a16:creationId xmlns:a16="http://schemas.microsoft.com/office/drawing/2014/main" id="{4FA29789-B707-4002-984B-E550CD211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" y="3816"/>
                <a:ext cx="8" cy="13"/>
              </a:xfrm>
              <a:custGeom>
                <a:avLst/>
                <a:gdLst>
                  <a:gd name="T0" fmla="*/ 5 w 9"/>
                  <a:gd name="T1" fmla="*/ 0 h 15"/>
                  <a:gd name="T2" fmla="*/ 0 w 9"/>
                  <a:gd name="T3" fmla="*/ 8 h 15"/>
                  <a:gd name="T4" fmla="*/ 4 w 9"/>
                  <a:gd name="T5" fmla="*/ 15 h 15"/>
                  <a:gd name="T6" fmla="*/ 9 w 9"/>
                  <a:gd name="T7" fmla="*/ 10 h 15"/>
                  <a:gd name="T8" fmla="*/ 5 w 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5" y="0"/>
                    </a:moveTo>
                    <a:cubicBezTo>
                      <a:pt x="3" y="3"/>
                      <a:pt x="2" y="5"/>
                      <a:pt x="0" y="8"/>
                    </a:cubicBezTo>
                    <a:cubicBezTo>
                      <a:pt x="2" y="11"/>
                      <a:pt x="3" y="13"/>
                      <a:pt x="4" y="15"/>
                    </a:cubicBezTo>
                    <a:cubicBezTo>
                      <a:pt x="6" y="14"/>
                      <a:pt x="8" y="12"/>
                      <a:pt x="9" y="10"/>
                    </a:cubicBezTo>
                    <a:cubicBezTo>
                      <a:pt x="8" y="7"/>
                      <a:pt x="6" y="3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9" name="Freeform 3917">
                <a:extLst>
                  <a:ext uri="{FF2B5EF4-FFF2-40B4-BE49-F238E27FC236}">
                    <a16:creationId xmlns:a16="http://schemas.microsoft.com/office/drawing/2014/main" id="{99D2782F-C945-447E-B846-386E7E7BC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" y="1697"/>
                <a:ext cx="6" cy="17"/>
              </a:xfrm>
              <a:custGeom>
                <a:avLst/>
                <a:gdLst>
                  <a:gd name="T0" fmla="*/ 3 w 6"/>
                  <a:gd name="T1" fmla="*/ 0 h 21"/>
                  <a:gd name="T2" fmla="*/ 0 w 6"/>
                  <a:gd name="T3" fmla="*/ 15 h 21"/>
                  <a:gd name="T4" fmla="*/ 1 w 6"/>
                  <a:gd name="T5" fmla="*/ 21 h 21"/>
                  <a:gd name="T6" fmla="*/ 6 w 6"/>
                  <a:gd name="T7" fmla="*/ 8 h 21"/>
                  <a:gd name="T8" fmla="*/ 3 w 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1">
                    <a:moveTo>
                      <a:pt x="3" y="0"/>
                    </a:moveTo>
                    <a:cubicBezTo>
                      <a:pt x="1" y="7"/>
                      <a:pt x="1" y="11"/>
                      <a:pt x="0" y="15"/>
                    </a:cubicBezTo>
                    <a:cubicBezTo>
                      <a:pt x="0" y="17"/>
                      <a:pt x="1" y="19"/>
                      <a:pt x="1" y="21"/>
                    </a:cubicBezTo>
                    <a:cubicBezTo>
                      <a:pt x="3" y="16"/>
                      <a:pt x="5" y="13"/>
                      <a:pt x="6" y="8"/>
                    </a:cubicBezTo>
                    <a:cubicBezTo>
                      <a:pt x="6" y="7"/>
                      <a:pt x="4" y="5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0" name="Freeform 3918">
                <a:extLst>
                  <a:ext uri="{FF2B5EF4-FFF2-40B4-BE49-F238E27FC236}">
                    <a16:creationId xmlns:a16="http://schemas.microsoft.com/office/drawing/2014/main" id="{36CC2729-639D-4F6E-A2B1-CFC8D8501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" y="355"/>
                <a:ext cx="5" cy="16"/>
              </a:xfrm>
              <a:custGeom>
                <a:avLst/>
                <a:gdLst>
                  <a:gd name="T0" fmla="*/ 3 w 6"/>
                  <a:gd name="T1" fmla="*/ 0 h 19"/>
                  <a:gd name="T2" fmla="*/ 0 w 6"/>
                  <a:gd name="T3" fmla="*/ 9 h 19"/>
                  <a:gd name="T4" fmla="*/ 1 w 6"/>
                  <a:gd name="T5" fmla="*/ 19 h 19"/>
                  <a:gd name="T6" fmla="*/ 6 w 6"/>
                  <a:gd name="T7" fmla="*/ 8 h 19"/>
                  <a:gd name="T8" fmla="*/ 3 w 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3" y="0"/>
                    </a:moveTo>
                    <a:cubicBezTo>
                      <a:pt x="2" y="4"/>
                      <a:pt x="1" y="6"/>
                      <a:pt x="0" y="9"/>
                    </a:cubicBezTo>
                    <a:cubicBezTo>
                      <a:pt x="0" y="12"/>
                      <a:pt x="1" y="16"/>
                      <a:pt x="1" y="19"/>
                    </a:cubicBezTo>
                    <a:cubicBezTo>
                      <a:pt x="3" y="15"/>
                      <a:pt x="4" y="12"/>
                      <a:pt x="6" y="8"/>
                    </a:cubicBezTo>
                    <a:cubicBezTo>
                      <a:pt x="6" y="7"/>
                      <a:pt x="5" y="4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46" name="Group 4120">
              <a:extLst>
                <a:ext uri="{FF2B5EF4-FFF2-40B4-BE49-F238E27FC236}">
                  <a16:creationId xmlns:a16="http://schemas.microsoft.com/office/drawing/2014/main" id="{CD033C53-E8AD-47FA-BB9D-C467850ED6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6" y="130"/>
              <a:ext cx="212" cy="4122"/>
              <a:chOff x="7446" y="130"/>
              <a:chExt cx="212" cy="4122"/>
            </a:xfrm>
          </p:grpSpPr>
          <p:sp>
            <p:nvSpPr>
              <p:cNvPr id="4661" name="Freeform 3920">
                <a:extLst>
                  <a:ext uri="{FF2B5EF4-FFF2-40B4-BE49-F238E27FC236}">
                    <a16:creationId xmlns:a16="http://schemas.microsoft.com/office/drawing/2014/main" id="{1C88EA13-59E8-4FC0-A0C0-A1F463CB3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2" y="2715"/>
                <a:ext cx="7" cy="10"/>
              </a:xfrm>
              <a:custGeom>
                <a:avLst/>
                <a:gdLst>
                  <a:gd name="T0" fmla="*/ 6 w 9"/>
                  <a:gd name="T1" fmla="*/ 0 h 12"/>
                  <a:gd name="T2" fmla="*/ 6 w 9"/>
                  <a:gd name="T3" fmla="*/ 0 h 12"/>
                  <a:gd name="T4" fmla="*/ 0 w 9"/>
                  <a:gd name="T5" fmla="*/ 8 h 12"/>
                  <a:gd name="T6" fmla="*/ 4 w 9"/>
                  <a:gd name="T7" fmla="*/ 12 h 12"/>
                  <a:gd name="T8" fmla="*/ 5 w 9"/>
                  <a:gd name="T9" fmla="*/ 11 h 12"/>
                  <a:gd name="T10" fmla="*/ 6 w 9"/>
                  <a:gd name="T11" fmla="*/ 11 h 12"/>
                  <a:gd name="T12" fmla="*/ 6 w 9"/>
                  <a:gd name="T13" fmla="*/ 11 h 12"/>
                  <a:gd name="T14" fmla="*/ 8 w 9"/>
                  <a:gd name="T15" fmla="*/ 6 h 12"/>
                  <a:gd name="T16" fmla="*/ 7 w 9"/>
                  <a:gd name="T17" fmla="*/ 2 h 12"/>
                  <a:gd name="T18" fmla="*/ 6 w 9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2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5"/>
                      <a:pt x="0" y="8"/>
                    </a:cubicBezTo>
                    <a:cubicBezTo>
                      <a:pt x="1" y="9"/>
                      <a:pt x="2" y="10"/>
                      <a:pt x="4" y="12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1"/>
                      <a:pt x="9" y="11"/>
                      <a:pt x="8" y="6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7" y="1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2" name="Freeform 3921">
                <a:extLst>
                  <a:ext uri="{FF2B5EF4-FFF2-40B4-BE49-F238E27FC236}">
                    <a16:creationId xmlns:a16="http://schemas.microsoft.com/office/drawing/2014/main" id="{66DF3005-B22F-4238-B8ED-66CAFE4C9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" y="2717"/>
                <a:ext cx="6" cy="11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0 h 14"/>
                  <a:gd name="T4" fmla="*/ 0 w 7"/>
                  <a:gd name="T5" fmla="*/ 0 h 14"/>
                  <a:gd name="T6" fmla="*/ 0 w 7"/>
                  <a:gd name="T7" fmla="*/ 3 h 14"/>
                  <a:gd name="T8" fmla="*/ 1 w 7"/>
                  <a:gd name="T9" fmla="*/ 11 h 14"/>
                  <a:gd name="T10" fmla="*/ 7 w 7"/>
                  <a:gd name="T11" fmla="*/ 14 h 14"/>
                  <a:gd name="T12" fmla="*/ 4 w 7"/>
                  <a:gd name="T13" fmla="*/ 5 h 14"/>
                  <a:gd name="T14" fmla="*/ 0 w 7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6"/>
                      <a:pt x="1" y="10"/>
                      <a:pt x="1" y="11"/>
                    </a:cubicBezTo>
                    <a:cubicBezTo>
                      <a:pt x="3" y="13"/>
                      <a:pt x="4" y="13"/>
                      <a:pt x="7" y="14"/>
                    </a:cubicBezTo>
                    <a:cubicBezTo>
                      <a:pt x="5" y="9"/>
                      <a:pt x="5" y="6"/>
                      <a:pt x="4" y="5"/>
                    </a:cubicBezTo>
                    <a:cubicBezTo>
                      <a:pt x="3" y="3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3" name="Freeform 3922">
                <a:extLst>
                  <a:ext uri="{FF2B5EF4-FFF2-40B4-BE49-F238E27FC236}">
                    <a16:creationId xmlns:a16="http://schemas.microsoft.com/office/drawing/2014/main" id="{2A5354B4-E590-40D3-94B4-D5353AC8E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9" y="2731"/>
                <a:ext cx="7" cy="12"/>
              </a:xfrm>
              <a:custGeom>
                <a:avLst/>
                <a:gdLst>
                  <a:gd name="T0" fmla="*/ 4 w 9"/>
                  <a:gd name="T1" fmla="*/ 0 h 14"/>
                  <a:gd name="T2" fmla="*/ 4 w 9"/>
                  <a:gd name="T3" fmla="*/ 0 h 14"/>
                  <a:gd name="T4" fmla="*/ 0 w 9"/>
                  <a:gd name="T5" fmla="*/ 7 h 14"/>
                  <a:gd name="T6" fmla="*/ 5 w 9"/>
                  <a:gd name="T7" fmla="*/ 14 h 14"/>
                  <a:gd name="T8" fmla="*/ 5 w 9"/>
                  <a:gd name="T9" fmla="*/ 14 h 14"/>
                  <a:gd name="T10" fmla="*/ 9 w 9"/>
                  <a:gd name="T11" fmla="*/ 10 h 14"/>
                  <a:gd name="T12" fmla="*/ 4 w 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4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4"/>
                      <a:pt x="0" y="7"/>
                    </a:cubicBezTo>
                    <a:cubicBezTo>
                      <a:pt x="2" y="9"/>
                      <a:pt x="3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7" y="12"/>
                      <a:pt x="9" y="10"/>
                    </a:cubicBezTo>
                    <a:cubicBezTo>
                      <a:pt x="6" y="5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4" name="Freeform 3923">
                <a:extLst>
                  <a:ext uri="{FF2B5EF4-FFF2-40B4-BE49-F238E27FC236}">
                    <a16:creationId xmlns:a16="http://schemas.microsoft.com/office/drawing/2014/main" id="{7DB6625A-DCC0-4F27-8B88-760A0356F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3300"/>
                <a:ext cx="5" cy="11"/>
              </a:xfrm>
              <a:custGeom>
                <a:avLst/>
                <a:gdLst>
                  <a:gd name="T0" fmla="*/ 3 w 6"/>
                  <a:gd name="T1" fmla="*/ 0 h 13"/>
                  <a:gd name="T2" fmla="*/ 3 w 6"/>
                  <a:gd name="T3" fmla="*/ 0 h 13"/>
                  <a:gd name="T4" fmla="*/ 0 w 6"/>
                  <a:gd name="T5" fmla="*/ 4 h 13"/>
                  <a:gd name="T6" fmla="*/ 2 w 6"/>
                  <a:gd name="T7" fmla="*/ 13 h 13"/>
                  <a:gd name="T8" fmla="*/ 2 w 6"/>
                  <a:gd name="T9" fmla="*/ 13 h 13"/>
                  <a:gd name="T10" fmla="*/ 6 w 6"/>
                  <a:gd name="T11" fmla="*/ 5 h 13"/>
                  <a:gd name="T12" fmla="*/ 3 w 6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3"/>
                      <a:pt x="0" y="4"/>
                    </a:cubicBezTo>
                    <a:cubicBezTo>
                      <a:pt x="1" y="7"/>
                      <a:pt x="1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4" y="10"/>
                      <a:pt x="6" y="5"/>
                    </a:cubicBezTo>
                    <a:cubicBezTo>
                      <a:pt x="5" y="3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5" name="Freeform 3924">
                <a:extLst>
                  <a:ext uri="{FF2B5EF4-FFF2-40B4-BE49-F238E27FC236}">
                    <a16:creationId xmlns:a16="http://schemas.microsoft.com/office/drawing/2014/main" id="{A41A0C89-EF28-4A8D-8C29-14C223326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1" y="1157"/>
                <a:ext cx="6" cy="15"/>
              </a:xfrm>
              <a:custGeom>
                <a:avLst/>
                <a:gdLst>
                  <a:gd name="T0" fmla="*/ 3 w 7"/>
                  <a:gd name="T1" fmla="*/ 0 h 17"/>
                  <a:gd name="T2" fmla="*/ 0 w 7"/>
                  <a:gd name="T3" fmla="*/ 8 h 17"/>
                  <a:gd name="T4" fmla="*/ 4 w 7"/>
                  <a:gd name="T5" fmla="*/ 17 h 17"/>
                  <a:gd name="T6" fmla="*/ 7 w 7"/>
                  <a:gd name="T7" fmla="*/ 9 h 17"/>
                  <a:gd name="T8" fmla="*/ 3 w 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3" y="0"/>
                    </a:moveTo>
                    <a:cubicBezTo>
                      <a:pt x="2" y="3"/>
                      <a:pt x="0" y="6"/>
                      <a:pt x="0" y="8"/>
                    </a:cubicBezTo>
                    <a:cubicBezTo>
                      <a:pt x="0" y="11"/>
                      <a:pt x="2" y="13"/>
                      <a:pt x="4" y="17"/>
                    </a:cubicBezTo>
                    <a:cubicBezTo>
                      <a:pt x="5" y="15"/>
                      <a:pt x="7" y="11"/>
                      <a:pt x="7" y="9"/>
                    </a:cubicBezTo>
                    <a:cubicBezTo>
                      <a:pt x="7" y="6"/>
                      <a:pt x="5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6" name="Freeform 3925">
                <a:extLst>
                  <a:ext uri="{FF2B5EF4-FFF2-40B4-BE49-F238E27FC236}">
                    <a16:creationId xmlns:a16="http://schemas.microsoft.com/office/drawing/2014/main" id="{0474264A-642A-4343-88AF-C70B578A7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5" y="3284"/>
                <a:ext cx="5" cy="17"/>
              </a:xfrm>
              <a:custGeom>
                <a:avLst/>
                <a:gdLst>
                  <a:gd name="T0" fmla="*/ 2 w 5"/>
                  <a:gd name="T1" fmla="*/ 0 h 20"/>
                  <a:gd name="T2" fmla="*/ 0 w 5"/>
                  <a:gd name="T3" fmla="*/ 16 h 20"/>
                  <a:gd name="T4" fmla="*/ 1 w 5"/>
                  <a:gd name="T5" fmla="*/ 20 h 20"/>
                  <a:gd name="T6" fmla="*/ 5 w 5"/>
                  <a:gd name="T7" fmla="*/ 7 h 20"/>
                  <a:gd name="T8" fmla="*/ 2 w 5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0">
                    <a:moveTo>
                      <a:pt x="2" y="0"/>
                    </a:moveTo>
                    <a:cubicBezTo>
                      <a:pt x="1" y="7"/>
                      <a:pt x="0" y="11"/>
                      <a:pt x="0" y="16"/>
                    </a:cubicBezTo>
                    <a:cubicBezTo>
                      <a:pt x="0" y="17"/>
                      <a:pt x="1" y="18"/>
                      <a:pt x="1" y="20"/>
                    </a:cubicBezTo>
                    <a:cubicBezTo>
                      <a:pt x="3" y="16"/>
                      <a:pt x="4" y="11"/>
                      <a:pt x="5" y="7"/>
                    </a:cubicBezTo>
                    <a:cubicBezTo>
                      <a:pt x="5" y="6"/>
                      <a:pt x="4" y="4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7" name="Freeform 3926">
                <a:extLst>
                  <a:ext uri="{FF2B5EF4-FFF2-40B4-BE49-F238E27FC236}">
                    <a16:creationId xmlns:a16="http://schemas.microsoft.com/office/drawing/2014/main" id="{3EA7EA14-1E95-4815-9BB8-E77662274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1511"/>
                <a:ext cx="6" cy="17"/>
              </a:xfrm>
              <a:custGeom>
                <a:avLst/>
                <a:gdLst>
                  <a:gd name="T0" fmla="*/ 5 w 8"/>
                  <a:gd name="T1" fmla="*/ 0 h 20"/>
                  <a:gd name="T2" fmla="*/ 0 w 8"/>
                  <a:gd name="T3" fmla="*/ 12 h 20"/>
                  <a:gd name="T4" fmla="*/ 4 w 8"/>
                  <a:gd name="T5" fmla="*/ 20 h 20"/>
                  <a:gd name="T6" fmla="*/ 7 w 8"/>
                  <a:gd name="T7" fmla="*/ 10 h 20"/>
                  <a:gd name="T8" fmla="*/ 5 w 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0">
                    <a:moveTo>
                      <a:pt x="5" y="0"/>
                    </a:moveTo>
                    <a:cubicBezTo>
                      <a:pt x="2" y="7"/>
                      <a:pt x="0" y="10"/>
                      <a:pt x="0" y="12"/>
                    </a:cubicBezTo>
                    <a:cubicBezTo>
                      <a:pt x="1" y="15"/>
                      <a:pt x="3" y="18"/>
                      <a:pt x="4" y="20"/>
                    </a:cubicBezTo>
                    <a:cubicBezTo>
                      <a:pt x="5" y="17"/>
                      <a:pt x="7" y="14"/>
                      <a:pt x="7" y="10"/>
                    </a:cubicBezTo>
                    <a:cubicBezTo>
                      <a:pt x="8" y="7"/>
                      <a:pt x="6" y="4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8" name="Freeform 3927">
                <a:extLst>
                  <a:ext uri="{FF2B5EF4-FFF2-40B4-BE49-F238E27FC236}">
                    <a16:creationId xmlns:a16="http://schemas.microsoft.com/office/drawing/2014/main" id="{B3774B68-D4D9-45A8-A728-9FC7115A8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7" y="1514"/>
                <a:ext cx="10" cy="12"/>
              </a:xfrm>
              <a:custGeom>
                <a:avLst/>
                <a:gdLst>
                  <a:gd name="T0" fmla="*/ 3 w 11"/>
                  <a:gd name="T1" fmla="*/ 0 h 14"/>
                  <a:gd name="T2" fmla="*/ 2 w 11"/>
                  <a:gd name="T3" fmla="*/ 4 h 14"/>
                  <a:gd name="T4" fmla="*/ 2 w 11"/>
                  <a:gd name="T5" fmla="*/ 12 h 14"/>
                  <a:gd name="T6" fmla="*/ 5 w 11"/>
                  <a:gd name="T7" fmla="*/ 14 h 14"/>
                  <a:gd name="T8" fmla="*/ 6 w 11"/>
                  <a:gd name="T9" fmla="*/ 13 h 14"/>
                  <a:gd name="T10" fmla="*/ 6 w 11"/>
                  <a:gd name="T11" fmla="*/ 0 h 14"/>
                  <a:gd name="T12" fmla="*/ 3 w 11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4">
                    <a:moveTo>
                      <a:pt x="3" y="0"/>
                    </a:moveTo>
                    <a:cubicBezTo>
                      <a:pt x="3" y="1"/>
                      <a:pt x="3" y="3"/>
                      <a:pt x="2" y="4"/>
                    </a:cubicBezTo>
                    <a:cubicBezTo>
                      <a:pt x="1" y="7"/>
                      <a:pt x="0" y="9"/>
                      <a:pt x="2" y="12"/>
                    </a:cubicBezTo>
                    <a:cubicBezTo>
                      <a:pt x="3" y="13"/>
                      <a:pt x="4" y="14"/>
                      <a:pt x="5" y="14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11" y="9"/>
                      <a:pt x="6" y="4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9" name="Freeform 3928">
                <a:extLst>
                  <a:ext uri="{FF2B5EF4-FFF2-40B4-BE49-F238E27FC236}">
                    <a16:creationId xmlns:a16="http://schemas.microsoft.com/office/drawing/2014/main" id="{FC49D871-765A-494B-91E6-91C801120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2573"/>
                <a:ext cx="5" cy="11"/>
              </a:xfrm>
              <a:custGeom>
                <a:avLst/>
                <a:gdLst>
                  <a:gd name="T0" fmla="*/ 4 w 6"/>
                  <a:gd name="T1" fmla="*/ 0 h 13"/>
                  <a:gd name="T2" fmla="*/ 4 w 6"/>
                  <a:gd name="T3" fmla="*/ 0 h 13"/>
                  <a:gd name="T4" fmla="*/ 0 w 6"/>
                  <a:gd name="T5" fmla="*/ 6 h 13"/>
                  <a:gd name="T6" fmla="*/ 3 w 6"/>
                  <a:gd name="T7" fmla="*/ 13 h 13"/>
                  <a:gd name="T8" fmla="*/ 6 w 6"/>
                  <a:gd name="T9" fmla="*/ 5 h 13"/>
                  <a:gd name="T10" fmla="*/ 4 w 6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1" y="8"/>
                      <a:pt x="1" y="10"/>
                      <a:pt x="3" y="13"/>
                    </a:cubicBezTo>
                    <a:cubicBezTo>
                      <a:pt x="4" y="10"/>
                      <a:pt x="5" y="7"/>
                      <a:pt x="6" y="5"/>
                    </a:cubicBezTo>
                    <a:cubicBezTo>
                      <a:pt x="5" y="3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0" name="Freeform 3929">
                <a:extLst>
                  <a:ext uri="{FF2B5EF4-FFF2-40B4-BE49-F238E27FC236}">
                    <a16:creationId xmlns:a16="http://schemas.microsoft.com/office/drawing/2014/main" id="{A0C9E4A1-C98E-4D40-9D9C-75FDCA074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8" y="3473"/>
                <a:ext cx="6" cy="14"/>
              </a:xfrm>
              <a:custGeom>
                <a:avLst/>
                <a:gdLst>
                  <a:gd name="T0" fmla="*/ 2 w 7"/>
                  <a:gd name="T1" fmla="*/ 0 h 17"/>
                  <a:gd name="T2" fmla="*/ 1 w 7"/>
                  <a:gd name="T3" fmla="*/ 7 h 17"/>
                  <a:gd name="T4" fmla="*/ 4 w 7"/>
                  <a:gd name="T5" fmla="*/ 17 h 17"/>
                  <a:gd name="T6" fmla="*/ 4 w 7"/>
                  <a:gd name="T7" fmla="*/ 17 h 17"/>
                  <a:gd name="T8" fmla="*/ 7 w 7"/>
                  <a:gd name="T9" fmla="*/ 13 h 17"/>
                  <a:gd name="T10" fmla="*/ 2 w 7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7">
                    <a:moveTo>
                      <a:pt x="2" y="0"/>
                    </a:moveTo>
                    <a:cubicBezTo>
                      <a:pt x="2" y="2"/>
                      <a:pt x="1" y="4"/>
                      <a:pt x="1" y="7"/>
                    </a:cubicBezTo>
                    <a:cubicBezTo>
                      <a:pt x="1" y="11"/>
                      <a:pt x="0" y="16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5"/>
                      <a:pt x="7" y="13"/>
                    </a:cubicBezTo>
                    <a:cubicBezTo>
                      <a:pt x="5" y="8"/>
                      <a:pt x="4" y="4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1" name="Freeform 3930">
                <a:extLst>
                  <a:ext uri="{FF2B5EF4-FFF2-40B4-BE49-F238E27FC236}">
                    <a16:creationId xmlns:a16="http://schemas.microsoft.com/office/drawing/2014/main" id="{C6957986-D27C-443E-B4E3-63C0B476D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5" y="3601"/>
                <a:ext cx="9" cy="14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5 h 17"/>
                  <a:gd name="T4" fmla="*/ 1 w 10"/>
                  <a:gd name="T5" fmla="*/ 17 h 17"/>
                  <a:gd name="T6" fmla="*/ 7 w 10"/>
                  <a:gd name="T7" fmla="*/ 12 h 17"/>
                  <a:gd name="T8" fmla="*/ 10 w 10"/>
                  <a:gd name="T9" fmla="*/ 10 h 17"/>
                  <a:gd name="T10" fmla="*/ 7 w 10"/>
                  <a:gd name="T11" fmla="*/ 6 h 17"/>
                  <a:gd name="T12" fmla="*/ 0 w 10"/>
                  <a:gd name="T13" fmla="*/ 0 h 17"/>
                  <a:gd name="T14" fmla="*/ 0 w 10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3" y="15"/>
                      <a:pt x="5" y="13"/>
                      <a:pt x="7" y="12"/>
                    </a:cubicBezTo>
                    <a:cubicBezTo>
                      <a:pt x="8" y="11"/>
                      <a:pt x="9" y="10"/>
                      <a:pt x="10" y="10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2" name="Freeform 3931">
                <a:extLst>
                  <a:ext uri="{FF2B5EF4-FFF2-40B4-BE49-F238E27FC236}">
                    <a16:creationId xmlns:a16="http://schemas.microsoft.com/office/drawing/2014/main" id="{312A8889-868B-4568-A811-52B5E1146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3460"/>
                <a:ext cx="3" cy="15"/>
              </a:xfrm>
              <a:custGeom>
                <a:avLst/>
                <a:gdLst>
                  <a:gd name="T0" fmla="*/ 2 w 4"/>
                  <a:gd name="T1" fmla="*/ 0 h 18"/>
                  <a:gd name="T2" fmla="*/ 1 w 4"/>
                  <a:gd name="T3" fmla="*/ 6 h 18"/>
                  <a:gd name="T4" fmla="*/ 1 w 4"/>
                  <a:gd name="T5" fmla="*/ 18 h 18"/>
                  <a:gd name="T6" fmla="*/ 4 w 4"/>
                  <a:gd name="T7" fmla="*/ 7 h 18"/>
                  <a:gd name="T8" fmla="*/ 2 w 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8">
                    <a:moveTo>
                      <a:pt x="2" y="0"/>
                    </a:moveTo>
                    <a:cubicBezTo>
                      <a:pt x="2" y="2"/>
                      <a:pt x="1" y="4"/>
                      <a:pt x="1" y="6"/>
                    </a:cubicBezTo>
                    <a:cubicBezTo>
                      <a:pt x="0" y="9"/>
                      <a:pt x="1" y="13"/>
                      <a:pt x="1" y="18"/>
                    </a:cubicBezTo>
                    <a:cubicBezTo>
                      <a:pt x="3" y="13"/>
                      <a:pt x="4" y="11"/>
                      <a:pt x="4" y="7"/>
                    </a:cubicBezTo>
                    <a:cubicBezTo>
                      <a:pt x="4" y="6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3" name="Freeform 3932">
                <a:extLst>
                  <a:ext uri="{FF2B5EF4-FFF2-40B4-BE49-F238E27FC236}">
                    <a16:creationId xmlns:a16="http://schemas.microsoft.com/office/drawing/2014/main" id="{500A065A-70AD-439F-8AD7-973CB22CF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3" y="3629"/>
                <a:ext cx="9" cy="10"/>
              </a:xfrm>
              <a:custGeom>
                <a:avLst/>
                <a:gdLst>
                  <a:gd name="T0" fmla="*/ 8 w 11"/>
                  <a:gd name="T1" fmla="*/ 0 h 11"/>
                  <a:gd name="T2" fmla="*/ 8 w 11"/>
                  <a:gd name="T3" fmla="*/ 0 h 11"/>
                  <a:gd name="T4" fmla="*/ 0 w 11"/>
                  <a:gd name="T5" fmla="*/ 5 h 11"/>
                  <a:gd name="T6" fmla="*/ 0 w 11"/>
                  <a:gd name="T7" fmla="*/ 5 h 11"/>
                  <a:gd name="T8" fmla="*/ 0 w 11"/>
                  <a:gd name="T9" fmla="*/ 5 h 11"/>
                  <a:gd name="T10" fmla="*/ 2 w 11"/>
                  <a:gd name="T11" fmla="*/ 11 h 11"/>
                  <a:gd name="T12" fmla="*/ 2 w 11"/>
                  <a:gd name="T13" fmla="*/ 11 h 11"/>
                  <a:gd name="T14" fmla="*/ 11 w 11"/>
                  <a:gd name="T15" fmla="*/ 8 h 11"/>
                  <a:gd name="T16" fmla="*/ 8 w 11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5" y="1"/>
                      <a:pt x="2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7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5" y="11"/>
                      <a:pt x="7" y="9"/>
                      <a:pt x="11" y="8"/>
                    </a:cubicBezTo>
                    <a:cubicBezTo>
                      <a:pt x="9" y="4"/>
                      <a:pt x="8" y="0"/>
                      <a:pt x="8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4" name="Freeform 3933">
                <a:extLst>
                  <a:ext uri="{FF2B5EF4-FFF2-40B4-BE49-F238E27FC236}">
                    <a16:creationId xmlns:a16="http://schemas.microsoft.com/office/drawing/2014/main" id="{BAB32790-E2A1-488E-93FF-96750D7B0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4" y="3645"/>
                <a:ext cx="8" cy="13"/>
              </a:xfrm>
              <a:custGeom>
                <a:avLst/>
                <a:gdLst>
                  <a:gd name="T0" fmla="*/ 5 w 10"/>
                  <a:gd name="T1" fmla="*/ 0 h 15"/>
                  <a:gd name="T2" fmla="*/ 0 w 10"/>
                  <a:gd name="T3" fmla="*/ 5 h 15"/>
                  <a:gd name="T4" fmla="*/ 6 w 10"/>
                  <a:gd name="T5" fmla="*/ 15 h 15"/>
                  <a:gd name="T6" fmla="*/ 10 w 10"/>
                  <a:gd name="T7" fmla="*/ 7 h 15"/>
                  <a:gd name="T8" fmla="*/ 5 w 10"/>
                  <a:gd name="T9" fmla="*/ 0 h 15"/>
                  <a:gd name="T10" fmla="*/ 5 w 10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5" y="0"/>
                    </a:moveTo>
                    <a:cubicBezTo>
                      <a:pt x="4" y="0"/>
                      <a:pt x="2" y="4"/>
                      <a:pt x="0" y="5"/>
                    </a:cubicBezTo>
                    <a:cubicBezTo>
                      <a:pt x="3" y="10"/>
                      <a:pt x="4" y="13"/>
                      <a:pt x="6" y="1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5"/>
                      <a:pt x="7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5" name="Freeform 3934">
                <a:extLst>
                  <a:ext uri="{FF2B5EF4-FFF2-40B4-BE49-F238E27FC236}">
                    <a16:creationId xmlns:a16="http://schemas.microsoft.com/office/drawing/2014/main" id="{D737FCF3-42BA-45E5-B0CE-82E9BFA2B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" y="3670"/>
                <a:ext cx="8" cy="11"/>
              </a:xfrm>
              <a:custGeom>
                <a:avLst/>
                <a:gdLst>
                  <a:gd name="T0" fmla="*/ 7 w 9"/>
                  <a:gd name="T1" fmla="*/ 0 h 13"/>
                  <a:gd name="T2" fmla="*/ 0 w 9"/>
                  <a:gd name="T3" fmla="*/ 5 h 13"/>
                  <a:gd name="T4" fmla="*/ 6 w 9"/>
                  <a:gd name="T5" fmla="*/ 13 h 13"/>
                  <a:gd name="T6" fmla="*/ 6 w 9"/>
                  <a:gd name="T7" fmla="*/ 13 h 13"/>
                  <a:gd name="T8" fmla="*/ 9 w 9"/>
                  <a:gd name="T9" fmla="*/ 7 h 13"/>
                  <a:gd name="T10" fmla="*/ 7 w 9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7" y="0"/>
                    </a:moveTo>
                    <a:cubicBezTo>
                      <a:pt x="4" y="3"/>
                      <a:pt x="2" y="4"/>
                      <a:pt x="0" y="5"/>
                    </a:cubicBezTo>
                    <a:cubicBezTo>
                      <a:pt x="2" y="8"/>
                      <a:pt x="3" y="11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8" y="10"/>
                      <a:pt x="9" y="7"/>
                    </a:cubicBezTo>
                    <a:cubicBezTo>
                      <a:pt x="9" y="6"/>
                      <a:pt x="8" y="3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6" name="Freeform 3935">
                <a:extLst>
                  <a:ext uri="{FF2B5EF4-FFF2-40B4-BE49-F238E27FC236}">
                    <a16:creationId xmlns:a16="http://schemas.microsoft.com/office/drawing/2014/main" id="{9ECBE517-31C8-4093-AB6A-DBDC4F206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" y="2474"/>
                <a:ext cx="3" cy="17"/>
              </a:xfrm>
              <a:custGeom>
                <a:avLst/>
                <a:gdLst>
                  <a:gd name="T0" fmla="*/ 2 w 4"/>
                  <a:gd name="T1" fmla="*/ 0 h 20"/>
                  <a:gd name="T2" fmla="*/ 0 w 4"/>
                  <a:gd name="T3" fmla="*/ 12 h 20"/>
                  <a:gd name="T4" fmla="*/ 2 w 4"/>
                  <a:gd name="T5" fmla="*/ 20 h 20"/>
                  <a:gd name="T6" fmla="*/ 4 w 4"/>
                  <a:gd name="T7" fmla="*/ 11 h 20"/>
                  <a:gd name="T8" fmla="*/ 2 w 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0">
                    <a:moveTo>
                      <a:pt x="2" y="0"/>
                    </a:moveTo>
                    <a:cubicBezTo>
                      <a:pt x="1" y="6"/>
                      <a:pt x="0" y="9"/>
                      <a:pt x="0" y="12"/>
                    </a:cubicBezTo>
                    <a:cubicBezTo>
                      <a:pt x="0" y="14"/>
                      <a:pt x="1" y="17"/>
                      <a:pt x="2" y="20"/>
                    </a:cubicBezTo>
                    <a:cubicBezTo>
                      <a:pt x="3" y="17"/>
                      <a:pt x="4" y="15"/>
                      <a:pt x="4" y="11"/>
                    </a:cubicBezTo>
                    <a:cubicBezTo>
                      <a:pt x="4" y="9"/>
                      <a:pt x="3" y="5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7" name="Freeform 3936">
                <a:extLst>
                  <a:ext uri="{FF2B5EF4-FFF2-40B4-BE49-F238E27FC236}">
                    <a16:creationId xmlns:a16="http://schemas.microsoft.com/office/drawing/2014/main" id="{928B256E-3E8D-44EE-A4A1-E4FC8E8F1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2" y="500"/>
                <a:ext cx="6" cy="18"/>
              </a:xfrm>
              <a:custGeom>
                <a:avLst/>
                <a:gdLst>
                  <a:gd name="T0" fmla="*/ 3 w 7"/>
                  <a:gd name="T1" fmla="*/ 0 h 21"/>
                  <a:gd name="T2" fmla="*/ 3 w 7"/>
                  <a:gd name="T3" fmla="*/ 0 h 21"/>
                  <a:gd name="T4" fmla="*/ 0 w 7"/>
                  <a:gd name="T5" fmla="*/ 4 h 21"/>
                  <a:gd name="T6" fmla="*/ 5 w 7"/>
                  <a:gd name="T7" fmla="*/ 21 h 21"/>
                  <a:gd name="T8" fmla="*/ 6 w 7"/>
                  <a:gd name="T9" fmla="*/ 11 h 21"/>
                  <a:gd name="T10" fmla="*/ 3 w 7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4"/>
                      <a:pt x="0" y="4"/>
                    </a:cubicBezTo>
                    <a:cubicBezTo>
                      <a:pt x="1" y="9"/>
                      <a:pt x="3" y="13"/>
                      <a:pt x="5" y="21"/>
                    </a:cubicBezTo>
                    <a:cubicBezTo>
                      <a:pt x="5" y="15"/>
                      <a:pt x="6" y="13"/>
                      <a:pt x="6" y="11"/>
                    </a:cubicBezTo>
                    <a:cubicBezTo>
                      <a:pt x="5" y="7"/>
                      <a:pt x="7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8" name="Freeform 3937">
                <a:extLst>
                  <a:ext uri="{FF2B5EF4-FFF2-40B4-BE49-F238E27FC236}">
                    <a16:creationId xmlns:a16="http://schemas.microsoft.com/office/drawing/2014/main" id="{157824D1-6C6F-442A-985C-85DF13E5D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6" y="474"/>
                <a:ext cx="5" cy="13"/>
              </a:xfrm>
              <a:custGeom>
                <a:avLst/>
                <a:gdLst>
                  <a:gd name="T0" fmla="*/ 3 w 6"/>
                  <a:gd name="T1" fmla="*/ 0 h 15"/>
                  <a:gd name="T2" fmla="*/ 0 w 6"/>
                  <a:gd name="T3" fmla="*/ 6 h 15"/>
                  <a:gd name="T4" fmla="*/ 3 w 6"/>
                  <a:gd name="T5" fmla="*/ 15 h 15"/>
                  <a:gd name="T6" fmla="*/ 4 w 6"/>
                  <a:gd name="T7" fmla="*/ 15 h 15"/>
                  <a:gd name="T8" fmla="*/ 6 w 6"/>
                  <a:gd name="T9" fmla="*/ 8 h 15"/>
                  <a:gd name="T10" fmla="*/ 3 w 6"/>
                  <a:gd name="T11" fmla="*/ 0 h 15"/>
                  <a:gd name="T12" fmla="*/ 3 w 6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5">
                    <a:moveTo>
                      <a:pt x="3" y="0"/>
                    </a:moveTo>
                    <a:cubicBezTo>
                      <a:pt x="2" y="0"/>
                      <a:pt x="1" y="4"/>
                      <a:pt x="0" y="6"/>
                    </a:cubicBezTo>
                    <a:cubicBezTo>
                      <a:pt x="1" y="9"/>
                      <a:pt x="2" y="14"/>
                      <a:pt x="3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5" y="10"/>
                      <a:pt x="6" y="8"/>
                    </a:cubicBezTo>
                    <a:cubicBezTo>
                      <a:pt x="5" y="5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9" name="Freeform 3938">
                <a:extLst>
                  <a:ext uri="{FF2B5EF4-FFF2-40B4-BE49-F238E27FC236}">
                    <a16:creationId xmlns:a16="http://schemas.microsoft.com/office/drawing/2014/main" id="{22442889-B157-4079-83B5-005F48433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" y="463"/>
                <a:ext cx="5" cy="10"/>
              </a:xfrm>
              <a:custGeom>
                <a:avLst/>
                <a:gdLst>
                  <a:gd name="T0" fmla="*/ 2 w 6"/>
                  <a:gd name="T1" fmla="*/ 0 h 12"/>
                  <a:gd name="T2" fmla="*/ 1 w 6"/>
                  <a:gd name="T3" fmla="*/ 0 h 12"/>
                  <a:gd name="T4" fmla="*/ 0 w 6"/>
                  <a:gd name="T5" fmla="*/ 4 h 12"/>
                  <a:gd name="T6" fmla="*/ 4 w 6"/>
                  <a:gd name="T7" fmla="*/ 12 h 12"/>
                  <a:gd name="T8" fmla="*/ 6 w 6"/>
                  <a:gd name="T9" fmla="*/ 10 h 12"/>
                  <a:gd name="T10" fmla="*/ 6 w 6"/>
                  <a:gd name="T11" fmla="*/ 2 h 12"/>
                  <a:gd name="T12" fmla="*/ 5 w 6"/>
                  <a:gd name="T13" fmla="*/ 1 h 12"/>
                  <a:gd name="T14" fmla="*/ 2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3"/>
                      <a:pt x="0" y="4"/>
                    </a:cubicBezTo>
                    <a:cubicBezTo>
                      <a:pt x="1" y="6"/>
                      <a:pt x="2" y="9"/>
                      <a:pt x="4" y="12"/>
                    </a:cubicBezTo>
                    <a:cubicBezTo>
                      <a:pt x="4" y="11"/>
                      <a:pt x="5" y="11"/>
                      <a:pt x="6" y="10"/>
                    </a:cubicBezTo>
                    <a:cubicBezTo>
                      <a:pt x="6" y="7"/>
                      <a:pt x="6" y="5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0" name="Freeform 3939">
                <a:extLst>
                  <a:ext uri="{FF2B5EF4-FFF2-40B4-BE49-F238E27FC236}">
                    <a16:creationId xmlns:a16="http://schemas.microsoft.com/office/drawing/2014/main" id="{BD63874A-C0CC-49A7-BAEB-CFBE8BBB0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9" y="3560"/>
                <a:ext cx="6" cy="12"/>
              </a:xfrm>
              <a:custGeom>
                <a:avLst/>
                <a:gdLst>
                  <a:gd name="T0" fmla="*/ 4 w 7"/>
                  <a:gd name="T1" fmla="*/ 0 h 14"/>
                  <a:gd name="T2" fmla="*/ 4 w 7"/>
                  <a:gd name="T3" fmla="*/ 0 h 14"/>
                  <a:gd name="T4" fmla="*/ 0 w 7"/>
                  <a:gd name="T5" fmla="*/ 7 h 14"/>
                  <a:gd name="T6" fmla="*/ 4 w 7"/>
                  <a:gd name="T7" fmla="*/ 14 h 14"/>
                  <a:gd name="T8" fmla="*/ 4 w 7"/>
                  <a:gd name="T9" fmla="*/ 14 h 14"/>
                  <a:gd name="T10" fmla="*/ 7 w 7"/>
                  <a:gd name="T11" fmla="*/ 6 h 14"/>
                  <a:gd name="T12" fmla="*/ 4 w 7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4"/>
                      <a:pt x="0" y="7"/>
                    </a:cubicBezTo>
                    <a:cubicBezTo>
                      <a:pt x="1" y="10"/>
                      <a:pt x="2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6" y="10"/>
                      <a:pt x="7" y="6"/>
                    </a:cubicBezTo>
                    <a:cubicBezTo>
                      <a:pt x="6" y="4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1" name="Freeform 3940">
                <a:extLst>
                  <a:ext uri="{FF2B5EF4-FFF2-40B4-BE49-F238E27FC236}">
                    <a16:creationId xmlns:a16="http://schemas.microsoft.com/office/drawing/2014/main" id="{D441D3D3-73E8-4756-8D41-6A46236DC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1" y="574"/>
                <a:ext cx="5" cy="11"/>
              </a:xfrm>
              <a:custGeom>
                <a:avLst/>
                <a:gdLst>
                  <a:gd name="T0" fmla="*/ 4 w 6"/>
                  <a:gd name="T1" fmla="*/ 0 h 12"/>
                  <a:gd name="T2" fmla="*/ 4 w 6"/>
                  <a:gd name="T3" fmla="*/ 1 h 12"/>
                  <a:gd name="T4" fmla="*/ 0 w 6"/>
                  <a:gd name="T5" fmla="*/ 7 h 12"/>
                  <a:gd name="T6" fmla="*/ 1 w 6"/>
                  <a:gd name="T7" fmla="*/ 11 h 12"/>
                  <a:gd name="T8" fmla="*/ 2 w 6"/>
                  <a:gd name="T9" fmla="*/ 11 h 12"/>
                  <a:gd name="T10" fmla="*/ 3 w 6"/>
                  <a:gd name="T11" fmla="*/ 11 h 12"/>
                  <a:gd name="T12" fmla="*/ 4 w 6"/>
                  <a:gd name="T13" fmla="*/ 12 h 12"/>
                  <a:gd name="T14" fmla="*/ 6 w 6"/>
                  <a:gd name="T15" fmla="*/ 5 h 12"/>
                  <a:gd name="T16" fmla="*/ 4 w 6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cubicBezTo>
                      <a:pt x="4" y="0"/>
                      <a:pt x="4" y="0"/>
                      <a:pt x="4" y="1"/>
                    </a:cubicBezTo>
                    <a:cubicBezTo>
                      <a:pt x="2" y="2"/>
                      <a:pt x="1" y="5"/>
                      <a:pt x="0" y="7"/>
                    </a:cubicBezTo>
                    <a:cubicBezTo>
                      <a:pt x="0" y="9"/>
                      <a:pt x="1" y="10"/>
                      <a:pt x="1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5" y="12"/>
                      <a:pt x="6" y="11"/>
                      <a:pt x="6" y="5"/>
                    </a:cubicBezTo>
                    <a:cubicBezTo>
                      <a:pt x="6" y="3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2" name="Freeform 3941">
                <a:extLst>
                  <a:ext uri="{FF2B5EF4-FFF2-40B4-BE49-F238E27FC236}">
                    <a16:creationId xmlns:a16="http://schemas.microsoft.com/office/drawing/2014/main" id="{1ABCB4F1-388C-40AA-B683-34C6C3D8D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" y="2643"/>
                <a:ext cx="7" cy="15"/>
              </a:xfrm>
              <a:custGeom>
                <a:avLst/>
                <a:gdLst>
                  <a:gd name="T0" fmla="*/ 4 w 8"/>
                  <a:gd name="T1" fmla="*/ 0 h 17"/>
                  <a:gd name="T2" fmla="*/ 0 w 8"/>
                  <a:gd name="T3" fmla="*/ 8 h 17"/>
                  <a:gd name="T4" fmla="*/ 5 w 8"/>
                  <a:gd name="T5" fmla="*/ 17 h 17"/>
                  <a:gd name="T6" fmla="*/ 8 w 8"/>
                  <a:gd name="T7" fmla="*/ 9 h 17"/>
                  <a:gd name="T8" fmla="*/ 4 w 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4" y="0"/>
                    </a:moveTo>
                    <a:cubicBezTo>
                      <a:pt x="3" y="3"/>
                      <a:pt x="0" y="6"/>
                      <a:pt x="0" y="8"/>
                    </a:cubicBezTo>
                    <a:cubicBezTo>
                      <a:pt x="1" y="11"/>
                      <a:pt x="3" y="13"/>
                      <a:pt x="5" y="17"/>
                    </a:cubicBezTo>
                    <a:cubicBezTo>
                      <a:pt x="6" y="14"/>
                      <a:pt x="8" y="11"/>
                      <a:pt x="8" y="9"/>
                    </a:cubicBezTo>
                    <a:cubicBezTo>
                      <a:pt x="7" y="6"/>
                      <a:pt x="5" y="3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3" name="Freeform 3942">
                <a:extLst>
                  <a:ext uri="{FF2B5EF4-FFF2-40B4-BE49-F238E27FC236}">
                    <a16:creationId xmlns:a16="http://schemas.microsoft.com/office/drawing/2014/main" id="{8C0CF1E5-85E5-4302-8548-61095F94C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" y="1276"/>
                <a:ext cx="9" cy="10"/>
              </a:xfrm>
              <a:custGeom>
                <a:avLst/>
                <a:gdLst>
                  <a:gd name="T0" fmla="*/ 5 w 10"/>
                  <a:gd name="T1" fmla="*/ 0 h 11"/>
                  <a:gd name="T2" fmla="*/ 0 w 10"/>
                  <a:gd name="T3" fmla="*/ 1 h 11"/>
                  <a:gd name="T4" fmla="*/ 6 w 10"/>
                  <a:gd name="T5" fmla="*/ 11 h 11"/>
                  <a:gd name="T6" fmla="*/ 6 w 10"/>
                  <a:gd name="T7" fmla="*/ 11 h 11"/>
                  <a:gd name="T8" fmla="*/ 10 w 10"/>
                  <a:gd name="T9" fmla="*/ 6 h 11"/>
                  <a:gd name="T10" fmla="*/ 5 w 10"/>
                  <a:gd name="T11" fmla="*/ 0 h 11"/>
                  <a:gd name="T12" fmla="*/ 5 w 1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cubicBezTo>
                      <a:pt x="3" y="0"/>
                      <a:pt x="2" y="1"/>
                      <a:pt x="0" y="1"/>
                    </a:cubicBezTo>
                    <a:cubicBezTo>
                      <a:pt x="2" y="5"/>
                      <a:pt x="4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8" y="8"/>
                      <a:pt x="10" y="6"/>
                    </a:cubicBezTo>
                    <a:cubicBezTo>
                      <a:pt x="8" y="3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4" name="Freeform 3943">
                <a:extLst>
                  <a:ext uri="{FF2B5EF4-FFF2-40B4-BE49-F238E27FC236}">
                    <a16:creationId xmlns:a16="http://schemas.microsoft.com/office/drawing/2014/main" id="{3A98B83B-75B6-4DA1-81DC-4B1BECE0F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" y="1602"/>
                <a:ext cx="7" cy="13"/>
              </a:xfrm>
              <a:custGeom>
                <a:avLst/>
                <a:gdLst>
                  <a:gd name="T0" fmla="*/ 4 w 8"/>
                  <a:gd name="T1" fmla="*/ 0 h 15"/>
                  <a:gd name="T2" fmla="*/ 0 w 8"/>
                  <a:gd name="T3" fmla="*/ 7 h 15"/>
                  <a:gd name="T4" fmla="*/ 4 w 8"/>
                  <a:gd name="T5" fmla="*/ 15 h 15"/>
                  <a:gd name="T6" fmla="*/ 4 w 8"/>
                  <a:gd name="T7" fmla="*/ 15 h 15"/>
                  <a:gd name="T8" fmla="*/ 8 w 8"/>
                  <a:gd name="T9" fmla="*/ 8 h 15"/>
                  <a:gd name="T10" fmla="*/ 4 w 8"/>
                  <a:gd name="T11" fmla="*/ 0 h 15"/>
                  <a:gd name="T12" fmla="*/ 4 w 8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4" y="0"/>
                    </a:moveTo>
                    <a:cubicBezTo>
                      <a:pt x="3" y="0"/>
                      <a:pt x="1" y="4"/>
                      <a:pt x="0" y="7"/>
                    </a:cubicBezTo>
                    <a:cubicBezTo>
                      <a:pt x="1" y="10"/>
                      <a:pt x="2" y="14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7" y="10"/>
                      <a:pt x="8" y="8"/>
                    </a:cubicBezTo>
                    <a:cubicBezTo>
                      <a:pt x="6" y="5"/>
                      <a:pt x="5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5" name="Freeform 3944">
                <a:extLst>
                  <a:ext uri="{FF2B5EF4-FFF2-40B4-BE49-F238E27FC236}">
                    <a16:creationId xmlns:a16="http://schemas.microsoft.com/office/drawing/2014/main" id="{24D22398-6228-4396-85C1-48F5B2A87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1260"/>
                <a:ext cx="7" cy="11"/>
              </a:xfrm>
              <a:custGeom>
                <a:avLst/>
                <a:gdLst>
                  <a:gd name="T0" fmla="*/ 5 w 8"/>
                  <a:gd name="T1" fmla="*/ 0 h 13"/>
                  <a:gd name="T2" fmla="*/ 4 w 8"/>
                  <a:gd name="T3" fmla="*/ 0 h 13"/>
                  <a:gd name="T4" fmla="*/ 0 w 8"/>
                  <a:gd name="T5" fmla="*/ 6 h 13"/>
                  <a:gd name="T6" fmla="*/ 3 w 8"/>
                  <a:gd name="T7" fmla="*/ 13 h 13"/>
                  <a:gd name="T8" fmla="*/ 3 w 8"/>
                  <a:gd name="T9" fmla="*/ 13 h 13"/>
                  <a:gd name="T10" fmla="*/ 8 w 8"/>
                  <a:gd name="T11" fmla="*/ 7 h 13"/>
                  <a:gd name="T12" fmla="*/ 5 w 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3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1"/>
                      <a:pt x="1" y="4"/>
                      <a:pt x="0" y="6"/>
                    </a:cubicBezTo>
                    <a:cubicBezTo>
                      <a:pt x="1" y="8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3"/>
                      <a:pt x="6" y="9"/>
                      <a:pt x="8" y="7"/>
                    </a:cubicBezTo>
                    <a:cubicBezTo>
                      <a:pt x="7" y="4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6" name="Freeform 3945">
                <a:extLst>
                  <a:ext uri="{FF2B5EF4-FFF2-40B4-BE49-F238E27FC236}">
                    <a16:creationId xmlns:a16="http://schemas.microsoft.com/office/drawing/2014/main" id="{BFF1DEF2-913A-4CEE-90CF-20B428E4A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6" y="586"/>
                <a:ext cx="4" cy="16"/>
              </a:xfrm>
              <a:custGeom>
                <a:avLst/>
                <a:gdLst>
                  <a:gd name="T0" fmla="*/ 2 w 5"/>
                  <a:gd name="T1" fmla="*/ 0 h 19"/>
                  <a:gd name="T2" fmla="*/ 0 w 5"/>
                  <a:gd name="T3" fmla="*/ 9 h 19"/>
                  <a:gd name="T4" fmla="*/ 3 w 5"/>
                  <a:gd name="T5" fmla="*/ 19 h 19"/>
                  <a:gd name="T6" fmla="*/ 5 w 5"/>
                  <a:gd name="T7" fmla="*/ 11 h 19"/>
                  <a:gd name="T8" fmla="*/ 2 w 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9">
                    <a:moveTo>
                      <a:pt x="2" y="0"/>
                    </a:moveTo>
                    <a:cubicBezTo>
                      <a:pt x="1" y="3"/>
                      <a:pt x="0" y="6"/>
                      <a:pt x="0" y="9"/>
                    </a:cubicBezTo>
                    <a:cubicBezTo>
                      <a:pt x="0" y="12"/>
                      <a:pt x="2" y="15"/>
                      <a:pt x="3" y="19"/>
                    </a:cubicBezTo>
                    <a:cubicBezTo>
                      <a:pt x="4" y="16"/>
                      <a:pt x="5" y="14"/>
                      <a:pt x="5" y="11"/>
                    </a:cubicBezTo>
                    <a:cubicBezTo>
                      <a:pt x="5" y="9"/>
                      <a:pt x="4" y="5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7" name="Freeform 3946">
                <a:extLst>
                  <a:ext uri="{FF2B5EF4-FFF2-40B4-BE49-F238E27FC236}">
                    <a16:creationId xmlns:a16="http://schemas.microsoft.com/office/drawing/2014/main" id="{04DEF4AA-BA21-4ADB-A3CF-45DF74BC8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4" y="3715"/>
                <a:ext cx="10" cy="10"/>
              </a:xfrm>
              <a:custGeom>
                <a:avLst/>
                <a:gdLst>
                  <a:gd name="T0" fmla="*/ 3 w 11"/>
                  <a:gd name="T1" fmla="*/ 0 h 11"/>
                  <a:gd name="T2" fmla="*/ 0 w 11"/>
                  <a:gd name="T3" fmla="*/ 2 h 11"/>
                  <a:gd name="T4" fmla="*/ 7 w 11"/>
                  <a:gd name="T5" fmla="*/ 11 h 11"/>
                  <a:gd name="T6" fmla="*/ 7 w 11"/>
                  <a:gd name="T7" fmla="*/ 11 h 11"/>
                  <a:gd name="T8" fmla="*/ 11 w 11"/>
                  <a:gd name="T9" fmla="*/ 4 h 11"/>
                  <a:gd name="T10" fmla="*/ 3 w 11"/>
                  <a:gd name="T11" fmla="*/ 0 h 11"/>
                  <a:gd name="T12" fmla="*/ 3 w 11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2" y="5"/>
                      <a:pt x="5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9" y="8"/>
                      <a:pt x="11" y="4"/>
                    </a:cubicBezTo>
                    <a:cubicBezTo>
                      <a:pt x="7" y="2"/>
                      <a:pt x="5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8" name="Freeform 3947">
                <a:extLst>
                  <a:ext uri="{FF2B5EF4-FFF2-40B4-BE49-F238E27FC236}">
                    <a16:creationId xmlns:a16="http://schemas.microsoft.com/office/drawing/2014/main" id="{2CE53C01-C2F8-4F51-B7E9-D43A1C847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3" y="2600"/>
                <a:ext cx="7" cy="9"/>
              </a:xfrm>
              <a:custGeom>
                <a:avLst/>
                <a:gdLst>
                  <a:gd name="T0" fmla="*/ 0 w 9"/>
                  <a:gd name="T1" fmla="*/ 0 h 10"/>
                  <a:gd name="T2" fmla="*/ 2 w 9"/>
                  <a:gd name="T3" fmla="*/ 7 h 10"/>
                  <a:gd name="T4" fmla="*/ 8 w 9"/>
                  <a:gd name="T5" fmla="*/ 10 h 10"/>
                  <a:gd name="T6" fmla="*/ 9 w 9"/>
                  <a:gd name="T7" fmla="*/ 0 h 10"/>
                  <a:gd name="T8" fmla="*/ 0 w 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1" y="2"/>
                      <a:pt x="1" y="5"/>
                      <a:pt x="2" y="7"/>
                    </a:cubicBezTo>
                    <a:cubicBezTo>
                      <a:pt x="4" y="9"/>
                      <a:pt x="6" y="9"/>
                      <a:pt x="8" y="1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9" name="Freeform 3948">
                <a:extLst>
                  <a:ext uri="{FF2B5EF4-FFF2-40B4-BE49-F238E27FC236}">
                    <a16:creationId xmlns:a16="http://schemas.microsoft.com/office/drawing/2014/main" id="{9EBCE62A-1FB6-48A6-A015-AD0308051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2613"/>
                <a:ext cx="4" cy="15"/>
              </a:xfrm>
              <a:custGeom>
                <a:avLst/>
                <a:gdLst>
                  <a:gd name="T0" fmla="*/ 1 w 5"/>
                  <a:gd name="T1" fmla="*/ 0 h 18"/>
                  <a:gd name="T2" fmla="*/ 0 w 5"/>
                  <a:gd name="T3" fmla="*/ 7 h 18"/>
                  <a:gd name="T4" fmla="*/ 2 w 5"/>
                  <a:gd name="T5" fmla="*/ 18 h 18"/>
                  <a:gd name="T6" fmla="*/ 2 w 5"/>
                  <a:gd name="T7" fmla="*/ 18 h 18"/>
                  <a:gd name="T8" fmla="*/ 5 w 5"/>
                  <a:gd name="T9" fmla="*/ 15 h 18"/>
                  <a:gd name="T10" fmla="*/ 1 w 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8">
                    <a:moveTo>
                      <a:pt x="1" y="0"/>
                    </a:move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0" y="17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8"/>
                      <a:pt x="3" y="16"/>
                      <a:pt x="5" y="15"/>
                    </a:cubicBezTo>
                    <a:cubicBezTo>
                      <a:pt x="3" y="9"/>
                      <a:pt x="2" y="5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0" name="Freeform 3949">
                <a:extLst>
                  <a:ext uri="{FF2B5EF4-FFF2-40B4-BE49-F238E27FC236}">
                    <a16:creationId xmlns:a16="http://schemas.microsoft.com/office/drawing/2014/main" id="{F2A83DD7-6FC8-4622-AA3A-F8BA61E93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2" y="3701"/>
                <a:ext cx="9" cy="13"/>
              </a:xfrm>
              <a:custGeom>
                <a:avLst/>
                <a:gdLst>
                  <a:gd name="T0" fmla="*/ 5 w 11"/>
                  <a:gd name="T1" fmla="*/ 0 h 15"/>
                  <a:gd name="T2" fmla="*/ 0 w 11"/>
                  <a:gd name="T3" fmla="*/ 8 h 15"/>
                  <a:gd name="T4" fmla="*/ 5 w 11"/>
                  <a:gd name="T5" fmla="*/ 15 h 15"/>
                  <a:gd name="T6" fmla="*/ 6 w 11"/>
                  <a:gd name="T7" fmla="*/ 15 h 15"/>
                  <a:gd name="T8" fmla="*/ 11 w 11"/>
                  <a:gd name="T9" fmla="*/ 10 h 15"/>
                  <a:gd name="T10" fmla="*/ 5 w 1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5">
                    <a:moveTo>
                      <a:pt x="5" y="0"/>
                    </a:moveTo>
                    <a:cubicBezTo>
                      <a:pt x="3" y="2"/>
                      <a:pt x="1" y="5"/>
                      <a:pt x="0" y="8"/>
                    </a:cubicBezTo>
                    <a:cubicBezTo>
                      <a:pt x="2" y="10"/>
                      <a:pt x="3" y="14"/>
                      <a:pt x="5" y="15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7" y="15"/>
                      <a:pt x="9" y="11"/>
                      <a:pt x="11" y="10"/>
                    </a:cubicBezTo>
                    <a:cubicBezTo>
                      <a:pt x="8" y="5"/>
                      <a:pt x="6" y="2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1" name="Freeform 3950">
                <a:extLst>
                  <a:ext uri="{FF2B5EF4-FFF2-40B4-BE49-F238E27FC236}">
                    <a16:creationId xmlns:a16="http://schemas.microsoft.com/office/drawing/2014/main" id="{BEB950AD-9603-4834-B139-60E6AF107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1" y="3029"/>
                <a:ext cx="5" cy="14"/>
              </a:xfrm>
              <a:custGeom>
                <a:avLst/>
                <a:gdLst>
                  <a:gd name="T0" fmla="*/ 3 w 6"/>
                  <a:gd name="T1" fmla="*/ 0 h 17"/>
                  <a:gd name="T2" fmla="*/ 2 w 6"/>
                  <a:gd name="T3" fmla="*/ 1 h 17"/>
                  <a:gd name="T4" fmla="*/ 1 w 6"/>
                  <a:gd name="T5" fmla="*/ 3 h 17"/>
                  <a:gd name="T6" fmla="*/ 5 w 6"/>
                  <a:gd name="T7" fmla="*/ 17 h 17"/>
                  <a:gd name="T8" fmla="*/ 5 w 6"/>
                  <a:gd name="T9" fmla="*/ 16 h 17"/>
                  <a:gd name="T10" fmla="*/ 6 w 6"/>
                  <a:gd name="T11" fmla="*/ 12 h 17"/>
                  <a:gd name="T12" fmla="*/ 6 w 6"/>
                  <a:gd name="T13" fmla="*/ 12 h 17"/>
                  <a:gd name="T14" fmla="*/ 3 w 6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7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0" y="8"/>
                      <a:pt x="3" y="17"/>
                      <a:pt x="5" y="17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6" y="15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4"/>
                      <a:pt x="6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2" name="Freeform 3951">
                <a:extLst>
                  <a:ext uri="{FF2B5EF4-FFF2-40B4-BE49-F238E27FC236}">
                    <a16:creationId xmlns:a16="http://schemas.microsoft.com/office/drawing/2014/main" id="{0DA109D4-8046-4A98-9A32-4CE05B1FD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2" y="2928"/>
                <a:ext cx="6" cy="15"/>
              </a:xfrm>
              <a:custGeom>
                <a:avLst/>
                <a:gdLst>
                  <a:gd name="T0" fmla="*/ 3 w 7"/>
                  <a:gd name="T1" fmla="*/ 0 h 17"/>
                  <a:gd name="T2" fmla="*/ 2 w 7"/>
                  <a:gd name="T3" fmla="*/ 1 h 17"/>
                  <a:gd name="T4" fmla="*/ 1 w 7"/>
                  <a:gd name="T5" fmla="*/ 3 h 17"/>
                  <a:gd name="T6" fmla="*/ 5 w 7"/>
                  <a:gd name="T7" fmla="*/ 17 h 17"/>
                  <a:gd name="T8" fmla="*/ 5 w 7"/>
                  <a:gd name="T9" fmla="*/ 16 h 17"/>
                  <a:gd name="T10" fmla="*/ 6 w 7"/>
                  <a:gd name="T11" fmla="*/ 12 h 17"/>
                  <a:gd name="T12" fmla="*/ 6 w 7"/>
                  <a:gd name="T13" fmla="*/ 12 h 17"/>
                  <a:gd name="T14" fmla="*/ 3 w 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7">
                    <a:moveTo>
                      <a:pt x="3" y="0"/>
                    </a:moveTo>
                    <a:cubicBezTo>
                      <a:pt x="3" y="0"/>
                      <a:pt x="3" y="0"/>
                      <a:pt x="2" y="1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8"/>
                      <a:pt x="3" y="17"/>
                      <a:pt x="5" y="17"/>
                    </a:cubicBezTo>
                    <a:cubicBezTo>
                      <a:pt x="5" y="17"/>
                      <a:pt x="5" y="16"/>
                      <a:pt x="5" y="16"/>
                    </a:cubicBezTo>
                    <a:cubicBezTo>
                      <a:pt x="6" y="15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4"/>
                      <a:pt x="6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3" name="Freeform 3952">
                <a:extLst>
                  <a:ext uri="{FF2B5EF4-FFF2-40B4-BE49-F238E27FC236}">
                    <a16:creationId xmlns:a16="http://schemas.microsoft.com/office/drawing/2014/main" id="{6271ACE3-2C02-49D5-B9BF-8E50A84B5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1" y="2084"/>
                <a:ext cx="7" cy="15"/>
              </a:xfrm>
              <a:custGeom>
                <a:avLst/>
                <a:gdLst>
                  <a:gd name="T0" fmla="*/ 5 w 8"/>
                  <a:gd name="T1" fmla="*/ 0 h 18"/>
                  <a:gd name="T2" fmla="*/ 0 w 8"/>
                  <a:gd name="T3" fmla="*/ 10 h 18"/>
                  <a:gd name="T4" fmla="*/ 4 w 8"/>
                  <a:gd name="T5" fmla="*/ 18 h 18"/>
                  <a:gd name="T6" fmla="*/ 8 w 8"/>
                  <a:gd name="T7" fmla="*/ 9 h 18"/>
                  <a:gd name="T8" fmla="*/ 5 w 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5" y="0"/>
                    </a:moveTo>
                    <a:cubicBezTo>
                      <a:pt x="3" y="5"/>
                      <a:pt x="2" y="8"/>
                      <a:pt x="0" y="10"/>
                    </a:cubicBezTo>
                    <a:cubicBezTo>
                      <a:pt x="2" y="13"/>
                      <a:pt x="3" y="15"/>
                      <a:pt x="4" y="18"/>
                    </a:cubicBezTo>
                    <a:cubicBezTo>
                      <a:pt x="6" y="15"/>
                      <a:pt x="8" y="13"/>
                      <a:pt x="8" y="9"/>
                    </a:cubicBezTo>
                    <a:cubicBezTo>
                      <a:pt x="8" y="7"/>
                      <a:pt x="6" y="3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4" name="Freeform 3953">
                <a:extLst>
                  <a:ext uri="{FF2B5EF4-FFF2-40B4-BE49-F238E27FC236}">
                    <a16:creationId xmlns:a16="http://schemas.microsoft.com/office/drawing/2014/main" id="{3040AC71-DE30-41A9-B9E8-46DD30BB6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5" y="2922"/>
                <a:ext cx="3" cy="15"/>
              </a:xfrm>
              <a:custGeom>
                <a:avLst/>
                <a:gdLst>
                  <a:gd name="T0" fmla="*/ 1 w 4"/>
                  <a:gd name="T1" fmla="*/ 0 h 17"/>
                  <a:gd name="T2" fmla="*/ 0 w 4"/>
                  <a:gd name="T3" fmla="*/ 10 h 17"/>
                  <a:gd name="T4" fmla="*/ 2 w 4"/>
                  <a:gd name="T5" fmla="*/ 17 h 17"/>
                  <a:gd name="T6" fmla="*/ 2 w 4"/>
                  <a:gd name="T7" fmla="*/ 17 h 17"/>
                  <a:gd name="T8" fmla="*/ 4 w 4"/>
                  <a:gd name="T9" fmla="*/ 16 h 17"/>
                  <a:gd name="T10" fmla="*/ 1 w 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7">
                    <a:moveTo>
                      <a:pt x="1" y="0"/>
                    </a:moveTo>
                    <a:cubicBezTo>
                      <a:pt x="0" y="4"/>
                      <a:pt x="0" y="7"/>
                      <a:pt x="0" y="10"/>
                    </a:cubicBezTo>
                    <a:cubicBezTo>
                      <a:pt x="0" y="12"/>
                      <a:pt x="1" y="16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7"/>
                      <a:pt x="3" y="16"/>
                      <a:pt x="4" y="16"/>
                    </a:cubicBezTo>
                    <a:cubicBezTo>
                      <a:pt x="2" y="7"/>
                      <a:pt x="1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5" name="Freeform 3954">
                <a:extLst>
                  <a:ext uri="{FF2B5EF4-FFF2-40B4-BE49-F238E27FC236}">
                    <a16:creationId xmlns:a16="http://schemas.microsoft.com/office/drawing/2014/main" id="{A4B320B4-E2AB-4A47-B3AA-7B5E1E363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" y="977"/>
                <a:ext cx="6" cy="9"/>
              </a:xfrm>
              <a:custGeom>
                <a:avLst/>
                <a:gdLst>
                  <a:gd name="T0" fmla="*/ 4 w 7"/>
                  <a:gd name="T1" fmla="*/ 0 h 11"/>
                  <a:gd name="T2" fmla="*/ 4 w 7"/>
                  <a:gd name="T3" fmla="*/ 1 h 11"/>
                  <a:gd name="T4" fmla="*/ 0 w 7"/>
                  <a:gd name="T5" fmla="*/ 9 h 11"/>
                  <a:gd name="T6" fmla="*/ 4 w 7"/>
                  <a:gd name="T7" fmla="*/ 11 h 11"/>
                  <a:gd name="T8" fmla="*/ 4 w 7"/>
                  <a:gd name="T9" fmla="*/ 11 h 11"/>
                  <a:gd name="T10" fmla="*/ 7 w 7"/>
                  <a:gd name="T11" fmla="*/ 6 h 11"/>
                  <a:gd name="T12" fmla="*/ 4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3" y="3"/>
                      <a:pt x="2" y="6"/>
                      <a:pt x="0" y="9"/>
                    </a:cubicBezTo>
                    <a:cubicBezTo>
                      <a:pt x="1" y="10"/>
                      <a:pt x="3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6" y="8"/>
                      <a:pt x="7" y="6"/>
                    </a:cubicBezTo>
                    <a:cubicBezTo>
                      <a:pt x="5" y="3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6" name="Freeform 3955">
                <a:extLst>
                  <a:ext uri="{FF2B5EF4-FFF2-40B4-BE49-F238E27FC236}">
                    <a16:creationId xmlns:a16="http://schemas.microsoft.com/office/drawing/2014/main" id="{F275F9C4-422C-4148-925F-E14CAC673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861"/>
                <a:ext cx="5" cy="15"/>
              </a:xfrm>
              <a:custGeom>
                <a:avLst/>
                <a:gdLst>
                  <a:gd name="T0" fmla="*/ 4 w 6"/>
                  <a:gd name="T1" fmla="*/ 0 h 17"/>
                  <a:gd name="T2" fmla="*/ 0 w 6"/>
                  <a:gd name="T3" fmla="*/ 9 h 17"/>
                  <a:gd name="T4" fmla="*/ 3 w 6"/>
                  <a:gd name="T5" fmla="*/ 17 h 17"/>
                  <a:gd name="T6" fmla="*/ 6 w 6"/>
                  <a:gd name="T7" fmla="*/ 9 h 17"/>
                  <a:gd name="T8" fmla="*/ 4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4" y="0"/>
                    </a:moveTo>
                    <a:cubicBezTo>
                      <a:pt x="2" y="4"/>
                      <a:pt x="0" y="6"/>
                      <a:pt x="0" y="9"/>
                    </a:cubicBezTo>
                    <a:cubicBezTo>
                      <a:pt x="0" y="11"/>
                      <a:pt x="2" y="14"/>
                      <a:pt x="3" y="17"/>
                    </a:cubicBezTo>
                    <a:cubicBezTo>
                      <a:pt x="4" y="15"/>
                      <a:pt x="5" y="12"/>
                      <a:pt x="6" y="9"/>
                    </a:cubicBezTo>
                    <a:cubicBezTo>
                      <a:pt x="6" y="7"/>
                      <a:pt x="4" y="3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7" name="Freeform 3956">
                <a:extLst>
                  <a:ext uri="{FF2B5EF4-FFF2-40B4-BE49-F238E27FC236}">
                    <a16:creationId xmlns:a16="http://schemas.microsoft.com/office/drawing/2014/main" id="{2CBC827B-EEEA-4336-81BA-886AC1CE9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6" y="2905"/>
                <a:ext cx="7" cy="12"/>
              </a:xfrm>
              <a:custGeom>
                <a:avLst/>
                <a:gdLst>
                  <a:gd name="T0" fmla="*/ 5 w 8"/>
                  <a:gd name="T1" fmla="*/ 0 h 14"/>
                  <a:gd name="T2" fmla="*/ 3 w 8"/>
                  <a:gd name="T3" fmla="*/ 0 h 14"/>
                  <a:gd name="T4" fmla="*/ 0 w 8"/>
                  <a:gd name="T5" fmla="*/ 4 h 14"/>
                  <a:gd name="T6" fmla="*/ 7 w 8"/>
                  <a:gd name="T7" fmla="*/ 14 h 14"/>
                  <a:gd name="T8" fmla="*/ 8 w 8"/>
                  <a:gd name="T9" fmla="*/ 6 h 14"/>
                  <a:gd name="T10" fmla="*/ 5 w 8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5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1" y="3"/>
                      <a:pt x="0" y="4"/>
                    </a:cubicBezTo>
                    <a:cubicBezTo>
                      <a:pt x="2" y="7"/>
                      <a:pt x="4" y="10"/>
                      <a:pt x="7" y="14"/>
                    </a:cubicBezTo>
                    <a:cubicBezTo>
                      <a:pt x="7" y="10"/>
                      <a:pt x="8" y="8"/>
                      <a:pt x="8" y="6"/>
                    </a:cubicBezTo>
                    <a:cubicBezTo>
                      <a:pt x="8" y="1"/>
                      <a:pt x="7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8" name="Freeform 3957">
                <a:extLst>
                  <a:ext uri="{FF2B5EF4-FFF2-40B4-BE49-F238E27FC236}">
                    <a16:creationId xmlns:a16="http://schemas.microsoft.com/office/drawing/2014/main" id="{5335BA9B-A487-47CB-95DB-FEB8B7F39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" y="3202"/>
                <a:ext cx="6" cy="11"/>
              </a:xfrm>
              <a:custGeom>
                <a:avLst/>
                <a:gdLst>
                  <a:gd name="T0" fmla="*/ 5 w 8"/>
                  <a:gd name="T1" fmla="*/ 0 h 13"/>
                  <a:gd name="T2" fmla="*/ 5 w 8"/>
                  <a:gd name="T3" fmla="*/ 0 h 13"/>
                  <a:gd name="T4" fmla="*/ 0 w 8"/>
                  <a:gd name="T5" fmla="*/ 6 h 13"/>
                  <a:gd name="T6" fmla="*/ 3 w 8"/>
                  <a:gd name="T7" fmla="*/ 13 h 13"/>
                  <a:gd name="T8" fmla="*/ 3 w 8"/>
                  <a:gd name="T9" fmla="*/ 13 h 13"/>
                  <a:gd name="T10" fmla="*/ 8 w 8"/>
                  <a:gd name="T11" fmla="*/ 6 h 13"/>
                  <a:gd name="T12" fmla="*/ 5 w 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4"/>
                      <a:pt x="0" y="6"/>
                    </a:cubicBezTo>
                    <a:cubicBezTo>
                      <a:pt x="1" y="8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2"/>
                      <a:pt x="6" y="9"/>
                      <a:pt x="8" y="6"/>
                    </a:cubicBezTo>
                    <a:cubicBezTo>
                      <a:pt x="7" y="4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9" name="Freeform 3958">
                <a:extLst>
                  <a:ext uri="{FF2B5EF4-FFF2-40B4-BE49-F238E27FC236}">
                    <a16:creationId xmlns:a16="http://schemas.microsoft.com/office/drawing/2014/main" id="{CDD5D8F0-B456-4762-B72A-1C45F3A88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7" y="2100"/>
                <a:ext cx="6" cy="12"/>
              </a:xfrm>
              <a:custGeom>
                <a:avLst/>
                <a:gdLst>
                  <a:gd name="T0" fmla="*/ 4 w 7"/>
                  <a:gd name="T1" fmla="*/ 0 h 14"/>
                  <a:gd name="T2" fmla="*/ 0 w 7"/>
                  <a:gd name="T3" fmla="*/ 11 h 14"/>
                  <a:gd name="T4" fmla="*/ 3 w 7"/>
                  <a:gd name="T5" fmla="*/ 14 h 14"/>
                  <a:gd name="T6" fmla="*/ 4 w 7"/>
                  <a:gd name="T7" fmla="*/ 14 h 14"/>
                  <a:gd name="T8" fmla="*/ 6 w 7"/>
                  <a:gd name="T9" fmla="*/ 8 h 14"/>
                  <a:gd name="T10" fmla="*/ 4 w 7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4" y="0"/>
                    </a:moveTo>
                    <a:cubicBezTo>
                      <a:pt x="3" y="4"/>
                      <a:pt x="1" y="8"/>
                      <a:pt x="0" y="11"/>
                    </a:cubicBezTo>
                    <a:cubicBezTo>
                      <a:pt x="1" y="12"/>
                      <a:pt x="2" y="13"/>
                      <a:pt x="3" y="14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6" y="14"/>
                      <a:pt x="7" y="13"/>
                      <a:pt x="6" y="8"/>
                    </a:cubicBezTo>
                    <a:cubicBezTo>
                      <a:pt x="6" y="6"/>
                      <a:pt x="5" y="4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0" name="Freeform 3959">
                <a:extLst>
                  <a:ext uri="{FF2B5EF4-FFF2-40B4-BE49-F238E27FC236}">
                    <a16:creationId xmlns:a16="http://schemas.microsoft.com/office/drawing/2014/main" id="{19EB8BCB-7769-4E8B-93F8-A124F0EB8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1" y="256"/>
                <a:ext cx="5" cy="16"/>
              </a:xfrm>
              <a:custGeom>
                <a:avLst/>
                <a:gdLst>
                  <a:gd name="T0" fmla="*/ 6 w 6"/>
                  <a:gd name="T1" fmla="*/ 0 h 19"/>
                  <a:gd name="T2" fmla="*/ 2 w 6"/>
                  <a:gd name="T3" fmla="*/ 7 h 19"/>
                  <a:gd name="T4" fmla="*/ 0 w 6"/>
                  <a:gd name="T5" fmla="*/ 19 h 19"/>
                  <a:gd name="T6" fmla="*/ 0 w 6"/>
                  <a:gd name="T7" fmla="*/ 19 h 19"/>
                  <a:gd name="T8" fmla="*/ 0 w 6"/>
                  <a:gd name="T9" fmla="*/ 19 h 19"/>
                  <a:gd name="T10" fmla="*/ 1 w 6"/>
                  <a:gd name="T11" fmla="*/ 19 h 19"/>
                  <a:gd name="T12" fmla="*/ 2 w 6"/>
                  <a:gd name="T13" fmla="*/ 19 h 19"/>
                  <a:gd name="T14" fmla="*/ 6 w 6"/>
                  <a:gd name="T15" fmla="*/ 15 h 19"/>
                  <a:gd name="T16" fmla="*/ 6 w 6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9">
                    <a:moveTo>
                      <a:pt x="6" y="0"/>
                    </a:moveTo>
                    <a:cubicBezTo>
                      <a:pt x="4" y="4"/>
                      <a:pt x="3" y="5"/>
                      <a:pt x="2" y="7"/>
                    </a:cubicBezTo>
                    <a:cubicBezTo>
                      <a:pt x="1" y="11"/>
                      <a:pt x="1" y="15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2" y="19"/>
                    </a:cubicBezTo>
                    <a:cubicBezTo>
                      <a:pt x="3" y="17"/>
                      <a:pt x="5" y="17"/>
                      <a:pt x="6" y="15"/>
                    </a:cubicBezTo>
                    <a:cubicBezTo>
                      <a:pt x="6" y="11"/>
                      <a:pt x="6" y="7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1" name="Freeform 3960">
                <a:extLst>
                  <a:ext uri="{FF2B5EF4-FFF2-40B4-BE49-F238E27FC236}">
                    <a16:creationId xmlns:a16="http://schemas.microsoft.com/office/drawing/2014/main" id="{D78DB4ED-1661-40DA-AFCF-6F95205F5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916"/>
                <a:ext cx="9" cy="9"/>
              </a:xfrm>
              <a:custGeom>
                <a:avLst/>
                <a:gdLst>
                  <a:gd name="T0" fmla="*/ 3 w 11"/>
                  <a:gd name="T1" fmla="*/ 0 h 11"/>
                  <a:gd name="T2" fmla="*/ 0 w 11"/>
                  <a:gd name="T3" fmla="*/ 3 h 11"/>
                  <a:gd name="T4" fmla="*/ 7 w 11"/>
                  <a:gd name="T5" fmla="*/ 11 h 11"/>
                  <a:gd name="T6" fmla="*/ 7 w 11"/>
                  <a:gd name="T7" fmla="*/ 11 h 11"/>
                  <a:gd name="T8" fmla="*/ 11 w 11"/>
                  <a:gd name="T9" fmla="*/ 5 h 11"/>
                  <a:gd name="T10" fmla="*/ 3 w 11"/>
                  <a:gd name="T11" fmla="*/ 0 h 11"/>
                  <a:gd name="T12" fmla="*/ 3 w 11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3" y="0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2" y="5"/>
                      <a:pt x="4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8"/>
                      <a:pt x="11" y="5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2" name="Freeform 3961">
                <a:extLst>
                  <a:ext uri="{FF2B5EF4-FFF2-40B4-BE49-F238E27FC236}">
                    <a16:creationId xmlns:a16="http://schemas.microsoft.com/office/drawing/2014/main" id="{7D4AB8F7-D3A2-4E1B-A6B2-FC4586CA4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4" y="3133"/>
                <a:ext cx="8" cy="10"/>
              </a:xfrm>
              <a:custGeom>
                <a:avLst/>
                <a:gdLst>
                  <a:gd name="T0" fmla="*/ 5 w 9"/>
                  <a:gd name="T1" fmla="*/ 0 h 12"/>
                  <a:gd name="T2" fmla="*/ 3 w 9"/>
                  <a:gd name="T3" fmla="*/ 2 h 12"/>
                  <a:gd name="T4" fmla="*/ 4 w 9"/>
                  <a:gd name="T5" fmla="*/ 12 h 12"/>
                  <a:gd name="T6" fmla="*/ 9 w 9"/>
                  <a:gd name="T7" fmla="*/ 7 h 12"/>
                  <a:gd name="T8" fmla="*/ 6 w 9"/>
                  <a:gd name="T9" fmla="*/ 0 h 12"/>
                  <a:gd name="T10" fmla="*/ 5 w 9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2">
                    <a:moveTo>
                      <a:pt x="5" y="0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0" y="8"/>
                      <a:pt x="4" y="9"/>
                      <a:pt x="4" y="12"/>
                    </a:cubicBezTo>
                    <a:cubicBezTo>
                      <a:pt x="5" y="11"/>
                      <a:pt x="7" y="10"/>
                      <a:pt x="9" y="7"/>
                    </a:cubicBezTo>
                    <a:cubicBezTo>
                      <a:pt x="8" y="4"/>
                      <a:pt x="7" y="1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3" name="Freeform 3962">
                <a:extLst>
                  <a:ext uri="{FF2B5EF4-FFF2-40B4-BE49-F238E27FC236}">
                    <a16:creationId xmlns:a16="http://schemas.microsoft.com/office/drawing/2014/main" id="{DECE027E-23B8-44D6-943D-7A97D8B8A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3" y="2042"/>
                <a:ext cx="4" cy="14"/>
              </a:xfrm>
              <a:custGeom>
                <a:avLst/>
                <a:gdLst>
                  <a:gd name="T0" fmla="*/ 2 w 5"/>
                  <a:gd name="T1" fmla="*/ 0 h 17"/>
                  <a:gd name="T2" fmla="*/ 1 w 5"/>
                  <a:gd name="T3" fmla="*/ 9 h 17"/>
                  <a:gd name="T4" fmla="*/ 2 w 5"/>
                  <a:gd name="T5" fmla="*/ 17 h 17"/>
                  <a:gd name="T6" fmla="*/ 5 w 5"/>
                  <a:gd name="T7" fmla="*/ 6 h 17"/>
                  <a:gd name="T8" fmla="*/ 3 w 5"/>
                  <a:gd name="T9" fmla="*/ 0 h 17"/>
                  <a:gd name="T10" fmla="*/ 2 w 5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7">
                    <a:moveTo>
                      <a:pt x="2" y="0"/>
                    </a:moveTo>
                    <a:cubicBezTo>
                      <a:pt x="0" y="0"/>
                      <a:pt x="1" y="6"/>
                      <a:pt x="1" y="9"/>
                    </a:cubicBezTo>
                    <a:cubicBezTo>
                      <a:pt x="1" y="11"/>
                      <a:pt x="1" y="14"/>
                      <a:pt x="2" y="17"/>
                    </a:cubicBezTo>
                    <a:cubicBezTo>
                      <a:pt x="3" y="13"/>
                      <a:pt x="4" y="10"/>
                      <a:pt x="5" y="6"/>
                    </a:cubicBezTo>
                    <a:cubicBezTo>
                      <a:pt x="4" y="3"/>
                      <a:pt x="3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4" name="Freeform 3963">
                <a:extLst>
                  <a:ext uri="{FF2B5EF4-FFF2-40B4-BE49-F238E27FC236}">
                    <a16:creationId xmlns:a16="http://schemas.microsoft.com/office/drawing/2014/main" id="{732FC474-3C23-4E71-97AA-6431FF15C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5" y="4030"/>
                <a:ext cx="9" cy="13"/>
              </a:xfrm>
              <a:custGeom>
                <a:avLst/>
                <a:gdLst>
                  <a:gd name="T0" fmla="*/ 6 w 11"/>
                  <a:gd name="T1" fmla="*/ 0 h 15"/>
                  <a:gd name="T2" fmla="*/ 5 w 11"/>
                  <a:gd name="T3" fmla="*/ 0 h 15"/>
                  <a:gd name="T4" fmla="*/ 0 w 11"/>
                  <a:gd name="T5" fmla="*/ 8 h 15"/>
                  <a:gd name="T6" fmla="*/ 5 w 11"/>
                  <a:gd name="T7" fmla="*/ 15 h 15"/>
                  <a:gd name="T8" fmla="*/ 5 w 11"/>
                  <a:gd name="T9" fmla="*/ 15 h 15"/>
                  <a:gd name="T10" fmla="*/ 11 w 11"/>
                  <a:gd name="T11" fmla="*/ 6 h 15"/>
                  <a:gd name="T12" fmla="*/ 6 w 11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5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3" y="1"/>
                      <a:pt x="1" y="5"/>
                      <a:pt x="0" y="8"/>
                    </a:cubicBezTo>
                    <a:cubicBezTo>
                      <a:pt x="1" y="10"/>
                      <a:pt x="3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5"/>
                      <a:pt x="8" y="10"/>
                      <a:pt x="11" y="6"/>
                    </a:cubicBezTo>
                    <a:cubicBezTo>
                      <a:pt x="9" y="4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5" name="Freeform 3964">
                <a:extLst>
                  <a:ext uri="{FF2B5EF4-FFF2-40B4-BE49-F238E27FC236}">
                    <a16:creationId xmlns:a16="http://schemas.microsoft.com/office/drawing/2014/main" id="{2492A911-007D-4B41-80E5-56777D259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7" y="3016"/>
                <a:ext cx="4" cy="15"/>
              </a:xfrm>
              <a:custGeom>
                <a:avLst/>
                <a:gdLst>
                  <a:gd name="T0" fmla="*/ 2 w 5"/>
                  <a:gd name="T1" fmla="*/ 0 h 18"/>
                  <a:gd name="T2" fmla="*/ 0 w 5"/>
                  <a:gd name="T3" fmla="*/ 4 h 18"/>
                  <a:gd name="T4" fmla="*/ 2 w 5"/>
                  <a:gd name="T5" fmla="*/ 18 h 18"/>
                  <a:gd name="T6" fmla="*/ 5 w 5"/>
                  <a:gd name="T7" fmla="*/ 13 h 18"/>
                  <a:gd name="T8" fmla="*/ 2 w 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8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8"/>
                      <a:pt x="1" y="12"/>
                      <a:pt x="2" y="18"/>
                    </a:cubicBezTo>
                    <a:cubicBezTo>
                      <a:pt x="4" y="15"/>
                      <a:pt x="5" y="13"/>
                      <a:pt x="5" y="13"/>
                    </a:cubicBezTo>
                    <a:cubicBezTo>
                      <a:pt x="4" y="8"/>
                      <a:pt x="3" y="4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6" name="Freeform 3965">
                <a:extLst>
                  <a:ext uri="{FF2B5EF4-FFF2-40B4-BE49-F238E27FC236}">
                    <a16:creationId xmlns:a16="http://schemas.microsoft.com/office/drawing/2014/main" id="{763F73B6-F62F-4456-A029-8B31B4D28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6" y="2059"/>
                <a:ext cx="7" cy="8"/>
              </a:xfrm>
              <a:custGeom>
                <a:avLst/>
                <a:gdLst>
                  <a:gd name="T0" fmla="*/ 5 w 8"/>
                  <a:gd name="T1" fmla="*/ 0 h 10"/>
                  <a:gd name="T2" fmla="*/ 5 w 8"/>
                  <a:gd name="T3" fmla="*/ 0 h 10"/>
                  <a:gd name="T4" fmla="*/ 0 w 8"/>
                  <a:gd name="T5" fmla="*/ 7 h 10"/>
                  <a:gd name="T6" fmla="*/ 3 w 8"/>
                  <a:gd name="T7" fmla="*/ 10 h 10"/>
                  <a:gd name="T8" fmla="*/ 3 w 8"/>
                  <a:gd name="T9" fmla="*/ 10 h 10"/>
                  <a:gd name="T10" fmla="*/ 8 w 8"/>
                  <a:gd name="T11" fmla="*/ 7 h 10"/>
                  <a:gd name="T12" fmla="*/ 5 w 8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4"/>
                      <a:pt x="0" y="7"/>
                    </a:cubicBezTo>
                    <a:cubicBezTo>
                      <a:pt x="1" y="8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6" y="9"/>
                      <a:pt x="8" y="7"/>
                    </a:cubicBezTo>
                    <a:cubicBezTo>
                      <a:pt x="6" y="3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7" name="Freeform 3966">
                <a:extLst>
                  <a:ext uri="{FF2B5EF4-FFF2-40B4-BE49-F238E27FC236}">
                    <a16:creationId xmlns:a16="http://schemas.microsoft.com/office/drawing/2014/main" id="{C1D2BB18-3A01-4808-8E6A-524AB545B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226"/>
                <a:ext cx="5" cy="17"/>
              </a:xfrm>
              <a:custGeom>
                <a:avLst/>
                <a:gdLst>
                  <a:gd name="T0" fmla="*/ 1 w 5"/>
                  <a:gd name="T1" fmla="*/ 0 h 20"/>
                  <a:gd name="T2" fmla="*/ 0 w 5"/>
                  <a:gd name="T3" fmla="*/ 16 h 20"/>
                  <a:gd name="T4" fmla="*/ 1 w 5"/>
                  <a:gd name="T5" fmla="*/ 20 h 20"/>
                  <a:gd name="T6" fmla="*/ 5 w 5"/>
                  <a:gd name="T7" fmla="*/ 7 h 20"/>
                  <a:gd name="T8" fmla="*/ 1 w 5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0">
                    <a:moveTo>
                      <a:pt x="1" y="0"/>
                    </a:moveTo>
                    <a:cubicBezTo>
                      <a:pt x="0" y="7"/>
                      <a:pt x="0" y="11"/>
                      <a:pt x="0" y="16"/>
                    </a:cubicBezTo>
                    <a:cubicBezTo>
                      <a:pt x="0" y="17"/>
                      <a:pt x="0" y="19"/>
                      <a:pt x="1" y="20"/>
                    </a:cubicBezTo>
                    <a:cubicBezTo>
                      <a:pt x="2" y="16"/>
                      <a:pt x="4" y="12"/>
                      <a:pt x="5" y="7"/>
                    </a:cubicBezTo>
                    <a:cubicBezTo>
                      <a:pt x="5" y="6"/>
                      <a:pt x="3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8" name="Freeform 3967">
                <a:extLst>
                  <a:ext uri="{FF2B5EF4-FFF2-40B4-BE49-F238E27FC236}">
                    <a16:creationId xmlns:a16="http://schemas.microsoft.com/office/drawing/2014/main" id="{05FDB06E-049E-4E96-8241-9507B5370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2" y="3955"/>
                <a:ext cx="7" cy="16"/>
              </a:xfrm>
              <a:custGeom>
                <a:avLst/>
                <a:gdLst>
                  <a:gd name="T0" fmla="*/ 3 w 8"/>
                  <a:gd name="T1" fmla="*/ 0 h 18"/>
                  <a:gd name="T2" fmla="*/ 0 w 8"/>
                  <a:gd name="T3" fmla="*/ 8 h 18"/>
                  <a:gd name="T4" fmla="*/ 7 w 8"/>
                  <a:gd name="T5" fmla="*/ 18 h 18"/>
                  <a:gd name="T6" fmla="*/ 7 w 8"/>
                  <a:gd name="T7" fmla="*/ 8 h 18"/>
                  <a:gd name="T8" fmla="*/ 3 w 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3" y="0"/>
                    </a:moveTo>
                    <a:cubicBezTo>
                      <a:pt x="2" y="4"/>
                      <a:pt x="0" y="7"/>
                      <a:pt x="0" y="8"/>
                    </a:cubicBezTo>
                    <a:cubicBezTo>
                      <a:pt x="2" y="12"/>
                      <a:pt x="5" y="15"/>
                      <a:pt x="7" y="18"/>
                    </a:cubicBezTo>
                    <a:cubicBezTo>
                      <a:pt x="7" y="15"/>
                      <a:pt x="8" y="11"/>
                      <a:pt x="7" y="8"/>
                    </a:cubicBezTo>
                    <a:cubicBezTo>
                      <a:pt x="7" y="6"/>
                      <a:pt x="5" y="4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9" name="Freeform 3968">
                <a:extLst>
                  <a:ext uri="{FF2B5EF4-FFF2-40B4-BE49-F238E27FC236}">
                    <a16:creationId xmlns:a16="http://schemas.microsoft.com/office/drawing/2014/main" id="{8FF4D9CA-2803-4E5C-B286-BECC9ED5C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1904"/>
                <a:ext cx="3" cy="15"/>
              </a:xfrm>
              <a:custGeom>
                <a:avLst/>
                <a:gdLst>
                  <a:gd name="T0" fmla="*/ 4 w 4"/>
                  <a:gd name="T1" fmla="*/ 0 h 17"/>
                  <a:gd name="T2" fmla="*/ 1 w 4"/>
                  <a:gd name="T3" fmla="*/ 6 h 17"/>
                  <a:gd name="T4" fmla="*/ 0 w 4"/>
                  <a:gd name="T5" fmla="*/ 17 h 17"/>
                  <a:gd name="T6" fmla="*/ 1 w 4"/>
                  <a:gd name="T7" fmla="*/ 17 h 17"/>
                  <a:gd name="T8" fmla="*/ 3 w 4"/>
                  <a:gd name="T9" fmla="*/ 15 h 17"/>
                  <a:gd name="T10" fmla="*/ 4 w 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7">
                    <a:moveTo>
                      <a:pt x="4" y="0"/>
                    </a:moveTo>
                    <a:cubicBezTo>
                      <a:pt x="2" y="3"/>
                      <a:pt x="1" y="4"/>
                      <a:pt x="1" y="6"/>
                    </a:cubicBezTo>
                    <a:cubicBezTo>
                      <a:pt x="0" y="9"/>
                      <a:pt x="0" y="13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3" y="17"/>
                      <a:pt x="3" y="15"/>
                    </a:cubicBezTo>
                    <a:cubicBezTo>
                      <a:pt x="4" y="11"/>
                      <a:pt x="4" y="7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0" name="Freeform 3969">
                <a:extLst>
                  <a:ext uri="{FF2B5EF4-FFF2-40B4-BE49-F238E27FC236}">
                    <a16:creationId xmlns:a16="http://schemas.microsoft.com/office/drawing/2014/main" id="{2757615F-1EFA-4B2F-876A-8A1814B4A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123"/>
                <a:ext cx="5" cy="12"/>
              </a:xfrm>
              <a:custGeom>
                <a:avLst/>
                <a:gdLst>
                  <a:gd name="T0" fmla="*/ 2 w 5"/>
                  <a:gd name="T1" fmla="*/ 0 h 15"/>
                  <a:gd name="T2" fmla="*/ 0 w 5"/>
                  <a:gd name="T3" fmla="*/ 6 h 15"/>
                  <a:gd name="T4" fmla="*/ 3 w 5"/>
                  <a:gd name="T5" fmla="*/ 15 h 15"/>
                  <a:gd name="T6" fmla="*/ 3 w 5"/>
                  <a:gd name="T7" fmla="*/ 15 h 15"/>
                  <a:gd name="T8" fmla="*/ 5 w 5"/>
                  <a:gd name="T9" fmla="*/ 12 h 15"/>
                  <a:gd name="T10" fmla="*/ 2 w 5"/>
                  <a:gd name="T11" fmla="*/ 0 h 15"/>
                  <a:gd name="T12" fmla="*/ 2 w 5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2" y="0"/>
                    </a:moveTo>
                    <a:cubicBezTo>
                      <a:pt x="1" y="0"/>
                      <a:pt x="1" y="4"/>
                      <a:pt x="0" y="6"/>
                    </a:cubicBezTo>
                    <a:cubicBezTo>
                      <a:pt x="1" y="9"/>
                      <a:pt x="2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5" y="13"/>
                      <a:pt x="5" y="12"/>
                    </a:cubicBezTo>
                    <a:cubicBezTo>
                      <a:pt x="4" y="6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1" name="Freeform 3970">
                <a:extLst>
                  <a:ext uri="{FF2B5EF4-FFF2-40B4-BE49-F238E27FC236}">
                    <a16:creationId xmlns:a16="http://schemas.microsoft.com/office/drawing/2014/main" id="{9093DB45-C52A-4B55-A455-BD6FC97AF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" y="3845"/>
                <a:ext cx="10" cy="12"/>
              </a:xfrm>
              <a:custGeom>
                <a:avLst/>
                <a:gdLst>
                  <a:gd name="T0" fmla="*/ 5 w 12"/>
                  <a:gd name="T1" fmla="*/ 0 h 14"/>
                  <a:gd name="T2" fmla="*/ 5 w 12"/>
                  <a:gd name="T3" fmla="*/ 0 h 14"/>
                  <a:gd name="T4" fmla="*/ 0 w 12"/>
                  <a:gd name="T5" fmla="*/ 7 h 14"/>
                  <a:gd name="T6" fmla="*/ 6 w 12"/>
                  <a:gd name="T7" fmla="*/ 14 h 14"/>
                  <a:gd name="T8" fmla="*/ 6 w 12"/>
                  <a:gd name="T9" fmla="*/ 14 h 14"/>
                  <a:gd name="T10" fmla="*/ 12 w 12"/>
                  <a:gd name="T11" fmla="*/ 9 h 14"/>
                  <a:gd name="T12" fmla="*/ 5 w 12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4"/>
                      <a:pt x="0" y="7"/>
                    </a:cubicBezTo>
                    <a:cubicBezTo>
                      <a:pt x="2" y="9"/>
                      <a:pt x="4" y="13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4"/>
                      <a:pt x="10" y="11"/>
                      <a:pt x="12" y="9"/>
                    </a:cubicBezTo>
                    <a:cubicBezTo>
                      <a:pt x="8" y="4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2" name="Freeform 3971">
                <a:extLst>
                  <a:ext uri="{FF2B5EF4-FFF2-40B4-BE49-F238E27FC236}">
                    <a16:creationId xmlns:a16="http://schemas.microsoft.com/office/drawing/2014/main" id="{037F35C3-1743-4677-B64A-07FDE7465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8" y="4131"/>
                <a:ext cx="6" cy="15"/>
              </a:xfrm>
              <a:custGeom>
                <a:avLst/>
                <a:gdLst>
                  <a:gd name="T0" fmla="*/ 3 w 8"/>
                  <a:gd name="T1" fmla="*/ 0 h 18"/>
                  <a:gd name="T2" fmla="*/ 0 w 8"/>
                  <a:gd name="T3" fmla="*/ 3 h 18"/>
                  <a:gd name="T4" fmla="*/ 3 w 8"/>
                  <a:gd name="T5" fmla="*/ 18 h 18"/>
                  <a:gd name="T6" fmla="*/ 8 w 8"/>
                  <a:gd name="T7" fmla="*/ 13 h 18"/>
                  <a:gd name="T8" fmla="*/ 3 w 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3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1" y="8"/>
                      <a:pt x="2" y="12"/>
                      <a:pt x="3" y="18"/>
                    </a:cubicBezTo>
                    <a:cubicBezTo>
                      <a:pt x="6" y="15"/>
                      <a:pt x="8" y="13"/>
                      <a:pt x="8" y="13"/>
                    </a:cubicBezTo>
                    <a:cubicBezTo>
                      <a:pt x="7" y="8"/>
                      <a:pt x="5" y="4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3" name="Freeform 3972">
                <a:extLst>
                  <a:ext uri="{FF2B5EF4-FFF2-40B4-BE49-F238E27FC236}">
                    <a16:creationId xmlns:a16="http://schemas.microsoft.com/office/drawing/2014/main" id="{83DA58AF-953E-4414-BD21-3768027F7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6" y="158"/>
                <a:ext cx="7" cy="11"/>
              </a:xfrm>
              <a:custGeom>
                <a:avLst/>
                <a:gdLst>
                  <a:gd name="T0" fmla="*/ 6 w 8"/>
                  <a:gd name="T1" fmla="*/ 0 h 13"/>
                  <a:gd name="T2" fmla="*/ 6 w 8"/>
                  <a:gd name="T3" fmla="*/ 0 h 13"/>
                  <a:gd name="T4" fmla="*/ 0 w 8"/>
                  <a:gd name="T5" fmla="*/ 7 h 13"/>
                  <a:gd name="T6" fmla="*/ 5 w 8"/>
                  <a:gd name="T7" fmla="*/ 13 h 13"/>
                  <a:gd name="T8" fmla="*/ 8 w 8"/>
                  <a:gd name="T9" fmla="*/ 4 h 13"/>
                  <a:gd name="T10" fmla="*/ 6 w 8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4"/>
                      <a:pt x="0" y="7"/>
                    </a:cubicBezTo>
                    <a:cubicBezTo>
                      <a:pt x="2" y="9"/>
                      <a:pt x="3" y="10"/>
                      <a:pt x="5" y="13"/>
                    </a:cubicBezTo>
                    <a:cubicBezTo>
                      <a:pt x="6" y="9"/>
                      <a:pt x="7" y="6"/>
                      <a:pt x="8" y="4"/>
                    </a:cubicBezTo>
                    <a:cubicBezTo>
                      <a:pt x="8" y="2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4" name="Freeform 3973">
                <a:extLst>
                  <a:ext uri="{FF2B5EF4-FFF2-40B4-BE49-F238E27FC236}">
                    <a16:creationId xmlns:a16="http://schemas.microsoft.com/office/drawing/2014/main" id="{F452EEFF-589F-4D02-AE19-D03BCB7D8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6" y="130"/>
                <a:ext cx="6" cy="13"/>
              </a:xfrm>
              <a:custGeom>
                <a:avLst/>
                <a:gdLst>
                  <a:gd name="T0" fmla="*/ 5 w 7"/>
                  <a:gd name="T1" fmla="*/ 0 h 15"/>
                  <a:gd name="T2" fmla="*/ 3 w 7"/>
                  <a:gd name="T3" fmla="*/ 2 h 15"/>
                  <a:gd name="T4" fmla="*/ 0 w 7"/>
                  <a:gd name="T5" fmla="*/ 4 h 15"/>
                  <a:gd name="T6" fmla="*/ 0 w 7"/>
                  <a:gd name="T7" fmla="*/ 4 h 15"/>
                  <a:gd name="T8" fmla="*/ 0 w 7"/>
                  <a:gd name="T9" fmla="*/ 4 h 15"/>
                  <a:gd name="T10" fmla="*/ 0 w 7"/>
                  <a:gd name="T11" fmla="*/ 10 h 15"/>
                  <a:gd name="T12" fmla="*/ 2 w 7"/>
                  <a:gd name="T13" fmla="*/ 12 h 15"/>
                  <a:gd name="T14" fmla="*/ 4 w 7"/>
                  <a:gd name="T15" fmla="*/ 15 h 15"/>
                  <a:gd name="T16" fmla="*/ 6 w 7"/>
                  <a:gd name="T17" fmla="*/ 12 h 15"/>
                  <a:gd name="T18" fmla="*/ 7 w 7"/>
                  <a:gd name="T19" fmla="*/ 4 h 15"/>
                  <a:gd name="T20" fmla="*/ 5 w 7"/>
                  <a:gd name="T2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5">
                    <a:moveTo>
                      <a:pt x="5" y="0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2" y="11"/>
                      <a:pt x="2" y="12"/>
                    </a:cubicBezTo>
                    <a:cubicBezTo>
                      <a:pt x="3" y="14"/>
                      <a:pt x="4" y="15"/>
                      <a:pt x="4" y="15"/>
                    </a:cubicBezTo>
                    <a:cubicBezTo>
                      <a:pt x="5" y="15"/>
                      <a:pt x="6" y="14"/>
                      <a:pt x="6" y="12"/>
                    </a:cubicBezTo>
                    <a:cubicBezTo>
                      <a:pt x="7" y="10"/>
                      <a:pt x="7" y="6"/>
                      <a:pt x="7" y="4"/>
                    </a:cubicBezTo>
                    <a:cubicBezTo>
                      <a:pt x="6" y="1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5" name="Freeform 3974">
                <a:extLst>
                  <a:ext uri="{FF2B5EF4-FFF2-40B4-BE49-F238E27FC236}">
                    <a16:creationId xmlns:a16="http://schemas.microsoft.com/office/drawing/2014/main" id="{4B297E70-5D60-41AC-86A8-D673772A6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7" y="3111"/>
                <a:ext cx="3" cy="16"/>
              </a:xfrm>
              <a:custGeom>
                <a:avLst/>
                <a:gdLst>
                  <a:gd name="T0" fmla="*/ 1 w 3"/>
                  <a:gd name="T1" fmla="*/ 0 h 18"/>
                  <a:gd name="T2" fmla="*/ 0 w 3"/>
                  <a:gd name="T3" fmla="*/ 3 h 18"/>
                  <a:gd name="T4" fmla="*/ 1 w 3"/>
                  <a:gd name="T5" fmla="*/ 18 h 18"/>
                  <a:gd name="T6" fmla="*/ 3 w 3"/>
                  <a:gd name="T7" fmla="*/ 14 h 18"/>
                  <a:gd name="T8" fmla="*/ 1 w 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8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8"/>
                      <a:pt x="0" y="12"/>
                      <a:pt x="1" y="18"/>
                    </a:cubicBezTo>
                    <a:cubicBezTo>
                      <a:pt x="2" y="16"/>
                      <a:pt x="3" y="15"/>
                      <a:pt x="3" y="14"/>
                    </a:cubicBezTo>
                    <a:cubicBezTo>
                      <a:pt x="2" y="10"/>
                      <a:pt x="2" y="5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6" name="Freeform 3975">
                <a:extLst>
                  <a:ext uri="{FF2B5EF4-FFF2-40B4-BE49-F238E27FC236}">
                    <a16:creationId xmlns:a16="http://schemas.microsoft.com/office/drawing/2014/main" id="{45EF3510-0A6E-4F5E-8A68-F57E49738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" y="1986"/>
                <a:ext cx="5" cy="16"/>
              </a:xfrm>
              <a:custGeom>
                <a:avLst/>
                <a:gdLst>
                  <a:gd name="T0" fmla="*/ 2 w 6"/>
                  <a:gd name="T1" fmla="*/ 0 h 19"/>
                  <a:gd name="T2" fmla="*/ 0 w 6"/>
                  <a:gd name="T3" fmla="*/ 4 h 19"/>
                  <a:gd name="T4" fmla="*/ 2 w 6"/>
                  <a:gd name="T5" fmla="*/ 19 h 19"/>
                  <a:gd name="T6" fmla="*/ 6 w 6"/>
                  <a:gd name="T7" fmla="*/ 13 h 19"/>
                  <a:gd name="T8" fmla="*/ 2 w 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2" y="0"/>
                    </a:moveTo>
                    <a:cubicBezTo>
                      <a:pt x="2" y="2"/>
                      <a:pt x="0" y="3"/>
                      <a:pt x="0" y="4"/>
                    </a:cubicBezTo>
                    <a:cubicBezTo>
                      <a:pt x="1" y="8"/>
                      <a:pt x="1" y="12"/>
                      <a:pt x="2" y="19"/>
                    </a:cubicBezTo>
                    <a:cubicBezTo>
                      <a:pt x="4" y="16"/>
                      <a:pt x="6" y="14"/>
                      <a:pt x="6" y="13"/>
                    </a:cubicBezTo>
                    <a:cubicBezTo>
                      <a:pt x="5" y="9"/>
                      <a:pt x="4" y="5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7" name="Freeform 3976">
                <a:extLst>
                  <a:ext uri="{FF2B5EF4-FFF2-40B4-BE49-F238E27FC236}">
                    <a16:creationId xmlns:a16="http://schemas.microsoft.com/office/drawing/2014/main" id="{CDAB4571-AF25-4A29-839A-D17B16EC3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2829"/>
                <a:ext cx="7" cy="16"/>
              </a:xfrm>
              <a:custGeom>
                <a:avLst/>
                <a:gdLst>
                  <a:gd name="T0" fmla="*/ 4 w 8"/>
                  <a:gd name="T1" fmla="*/ 0 h 19"/>
                  <a:gd name="T2" fmla="*/ 0 w 8"/>
                  <a:gd name="T3" fmla="*/ 9 h 19"/>
                  <a:gd name="T4" fmla="*/ 3 w 8"/>
                  <a:gd name="T5" fmla="*/ 19 h 19"/>
                  <a:gd name="T6" fmla="*/ 8 w 8"/>
                  <a:gd name="T7" fmla="*/ 8 h 19"/>
                  <a:gd name="T8" fmla="*/ 4 w 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9">
                    <a:moveTo>
                      <a:pt x="4" y="0"/>
                    </a:moveTo>
                    <a:cubicBezTo>
                      <a:pt x="3" y="3"/>
                      <a:pt x="1" y="6"/>
                      <a:pt x="0" y="9"/>
                    </a:cubicBezTo>
                    <a:cubicBezTo>
                      <a:pt x="0" y="12"/>
                      <a:pt x="2" y="16"/>
                      <a:pt x="3" y="19"/>
                    </a:cubicBezTo>
                    <a:cubicBezTo>
                      <a:pt x="5" y="13"/>
                      <a:pt x="8" y="10"/>
                      <a:pt x="8" y="8"/>
                    </a:cubicBezTo>
                    <a:cubicBezTo>
                      <a:pt x="7" y="5"/>
                      <a:pt x="5" y="2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8" name="Freeform 3977">
                <a:extLst>
                  <a:ext uri="{FF2B5EF4-FFF2-40B4-BE49-F238E27FC236}">
                    <a16:creationId xmlns:a16="http://schemas.microsoft.com/office/drawing/2014/main" id="{DF4B2AEB-8CD5-42AD-89AA-88606B04D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3099"/>
                <a:ext cx="3" cy="18"/>
              </a:xfrm>
              <a:custGeom>
                <a:avLst/>
                <a:gdLst>
                  <a:gd name="T0" fmla="*/ 1 w 4"/>
                  <a:gd name="T1" fmla="*/ 0 h 22"/>
                  <a:gd name="T2" fmla="*/ 0 w 4"/>
                  <a:gd name="T3" fmla="*/ 4 h 22"/>
                  <a:gd name="T4" fmla="*/ 3 w 4"/>
                  <a:gd name="T5" fmla="*/ 22 h 22"/>
                  <a:gd name="T6" fmla="*/ 3 w 4"/>
                  <a:gd name="T7" fmla="*/ 13 h 22"/>
                  <a:gd name="T8" fmla="*/ 1 w 4"/>
                  <a:gd name="T9" fmla="*/ 0 h 22"/>
                  <a:gd name="T10" fmla="*/ 1 w 4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2">
                    <a:moveTo>
                      <a:pt x="1" y="0"/>
                    </a:moveTo>
                    <a:cubicBezTo>
                      <a:pt x="1" y="0"/>
                      <a:pt x="0" y="3"/>
                      <a:pt x="0" y="4"/>
                    </a:cubicBezTo>
                    <a:cubicBezTo>
                      <a:pt x="1" y="9"/>
                      <a:pt x="1" y="13"/>
                      <a:pt x="3" y="22"/>
                    </a:cubicBezTo>
                    <a:cubicBezTo>
                      <a:pt x="3" y="16"/>
                      <a:pt x="3" y="14"/>
                      <a:pt x="3" y="13"/>
                    </a:cubicBezTo>
                    <a:cubicBezTo>
                      <a:pt x="3" y="8"/>
                      <a:pt x="4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9" name="Freeform 3978">
                <a:extLst>
                  <a:ext uri="{FF2B5EF4-FFF2-40B4-BE49-F238E27FC236}">
                    <a16:creationId xmlns:a16="http://schemas.microsoft.com/office/drawing/2014/main" id="{B02AA32E-FBD1-4368-945C-D15B55181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" y="2815"/>
                <a:ext cx="4" cy="16"/>
              </a:xfrm>
              <a:custGeom>
                <a:avLst/>
                <a:gdLst>
                  <a:gd name="T0" fmla="*/ 2 w 5"/>
                  <a:gd name="T1" fmla="*/ 0 h 19"/>
                  <a:gd name="T2" fmla="*/ 0 w 5"/>
                  <a:gd name="T3" fmla="*/ 4 h 19"/>
                  <a:gd name="T4" fmla="*/ 2 w 5"/>
                  <a:gd name="T5" fmla="*/ 19 h 19"/>
                  <a:gd name="T6" fmla="*/ 5 w 5"/>
                  <a:gd name="T7" fmla="*/ 13 h 19"/>
                  <a:gd name="T8" fmla="*/ 2 w 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9">
                    <a:moveTo>
                      <a:pt x="2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8"/>
                      <a:pt x="1" y="12"/>
                      <a:pt x="2" y="19"/>
                    </a:cubicBezTo>
                    <a:cubicBezTo>
                      <a:pt x="4" y="16"/>
                      <a:pt x="5" y="14"/>
                      <a:pt x="5" y="13"/>
                    </a:cubicBezTo>
                    <a:cubicBezTo>
                      <a:pt x="4" y="9"/>
                      <a:pt x="3" y="5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0" name="Freeform 3979">
                <a:extLst>
                  <a:ext uri="{FF2B5EF4-FFF2-40B4-BE49-F238E27FC236}">
                    <a16:creationId xmlns:a16="http://schemas.microsoft.com/office/drawing/2014/main" id="{F54E15EC-BEEE-48C3-BA6D-2FB82C732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5" y="2118"/>
                <a:ext cx="3" cy="15"/>
              </a:xfrm>
              <a:custGeom>
                <a:avLst/>
                <a:gdLst>
                  <a:gd name="T0" fmla="*/ 2 w 4"/>
                  <a:gd name="T1" fmla="*/ 0 h 18"/>
                  <a:gd name="T2" fmla="*/ 0 w 4"/>
                  <a:gd name="T3" fmla="*/ 2 h 18"/>
                  <a:gd name="T4" fmla="*/ 0 w 4"/>
                  <a:gd name="T5" fmla="*/ 18 h 18"/>
                  <a:gd name="T6" fmla="*/ 3 w 4"/>
                  <a:gd name="T7" fmla="*/ 9 h 18"/>
                  <a:gd name="T8" fmla="*/ 2 w 4"/>
                  <a:gd name="T9" fmla="*/ 1 h 18"/>
                  <a:gd name="T10" fmla="*/ 2 w 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8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7"/>
                      <a:pt x="0" y="12"/>
                      <a:pt x="0" y="18"/>
                    </a:cubicBezTo>
                    <a:cubicBezTo>
                      <a:pt x="1" y="14"/>
                      <a:pt x="3" y="12"/>
                      <a:pt x="3" y="9"/>
                    </a:cubicBezTo>
                    <a:cubicBezTo>
                      <a:pt x="4" y="7"/>
                      <a:pt x="3" y="3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1" name="Freeform 3980">
                <a:extLst>
                  <a:ext uri="{FF2B5EF4-FFF2-40B4-BE49-F238E27FC236}">
                    <a16:creationId xmlns:a16="http://schemas.microsoft.com/office/drawing/2014/main" id="{1154F61A-30CC-41B7-83EB-65A69F095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" y="1468"/>
                <a:ext cx="4" cy="9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4 h 11"/>
                  <a:gd name="T4" fmla="*/ 2 w 5"/>
                  <a:gd name="T5" fmla="*/ 11 h 11"/>
                  <a:gd name="T6" fmla="*/ 2 w 5"/>
                  <a:gd name="T7" fmla="*/ 11 h 11"/>
                  <a:gd name="T8" fmla="*/ 5 w 5"/>
                  <a:gd name="T9" fmla="*/ 8 h 11"/>
                  <a:gd name="T10" fmla="*/ 2 w 5"/>
                  <a:gd name="T11" fmla="*/ 0 h 11"/>
                  <a:gd name="T12" fmla="*/ 1 w 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1" y="0"/>
                      <a:pt x="0" y="3"/>
                      <a:pt x="0" y="4"/>
                    </a:cubicBezTo>
                    <a:cubicBezTo>
                      <a:pt x="0" y="6"/>
                      <a:pt x="1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9"/>
                      <a:pt x="5" y="8"/>
                    </a:cubicBezTo>
                    <a:cubicBezTo>
                      <a:pt x="3" y="4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2" name="Freeform 3981">
                <a:extLst>
                  <a:ext uri="{FF2B5EF4-FFF2-40B4-BE49-F238E27FC236}">
                    <a16:creationId xmlns:a16="http://schemas.microsoft.com/office/drawing/2014/main" id="{E046F11B-ADC3-40BB-8458-3461FB360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" y="4215"/>
                <a:ext cx="11" cy="13"/>
              </a:xfrm>
              <a:custGeom>
                <a:avLst/>
                <a:gdLst>
                  <a:gd name="T0" fmla="*/ 5 w 13"/>
                  <a:gd name="T1" fmla="*/ 0 h 15"/>
                  <a:gd name="T2" fmla="*/ 1 w 13"/>
                  <a:gd name="T3" fmla="*/ 0 h 15"/>
                  <a:gd name="T4" fmla="*/ 1 w 13"/>
                  <a:gd name="T5" fmla="*/ 11 h 15"/>
                  <a:gd name="T6" fmla="*/ 2 w 13"/>
                  <a:gd name="T7" fmla="*/ 15 h 15"/>
                  <a:gd name="T8" fmla="*/ 6 w 13"/>
                  <a:gd name="T9" fmla="*/ 12 h 15"/>
                  <a:gd name="T10" fmla="*/ 5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7"/>
                      <a:pt x="1" y="11"/>
                    </a:cubicBezTo>
                    <a:cubicBezTo>
                      <a:pt x="1" y="12"/>
                      <a:pt x="1" y="14"/>
                      <a:pt x="2" y="15"/>
                    </a:cubicBezTo>
                    <a:cubicBezTo>
                      <a:pt x="3" y="14"/>
                      <a:pt x="5" y="13"/>
                      <a:pt x="6" y="12"/>
                    </a:cubicBezTo>
                    <a:cubicBezTo>
                      <a:pt x="13" y="7"/>
                      <a:pt x="3" y="4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3" name="Freeform 3982">
                <a:extLst>
                  <a:ext uri="{FF2B5EF4-FFF2-40B4-BE49-F238E27FC236}">
                    <a16:creationId xmlns:a16="http://schemas.microsoft.com/office/drawing/2014/main" id="{55E90F12-5FED-4F9C-8D54-028AF2F38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2004"/>
                <a:ext cx="6" cy="12"/>
              </a:xfrm>
              <a:custGeom>
                <a:avLst/>
                <a:gdLst>
                  <a:gd name="T0" fmla="*/ 1 w 8"/>
                  <a:gd name="T1" fmla="*/ 0 h 13"/>
                  <a:gd name="T2" fmla="*/ 0 w 8"/>
                  <a:gd name="T3" fmla="*/ 3 h 13"/>
                  <a:gd name="T4" fmla="*/ 6 w 8"/>
                  <a:gd name="T5" fmla="*/ 13 h 13"/>
                  <a:gd name="T6" fmla="*/ 8 w 8"/>
                  <a:gd name="T7" fmla="*/ 8 h 13"/>
                  <a:gd name="T8" fmla="*/ 1 w 8"/>
                  <a:gd name="T9" fmla="*/ 0 h 13"/>
                  <a:gd name="T10" fmla="*/ 1 w 8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1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2" y="6"/>
                      <a:pt x="4" y="9"/>
                      <a:pt x="6" y="13"/>
                    </a:cubicBezTo>
                    <a:cubicBezTo>
                      <a:pt x="7" y="10"/>
                      <a:pt x="7" y="9"/>
                      <a:pt x="8" y="8"/>
                    </a:cubicBezTo>
                    <a:cubicBezTo>
                      <a:pt x="6" y="5"/>
                      <a:pt x="3" y="3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4" name="Freeform 3983">
                <a:extLst>
                  <a:ext uri="{FF2B5EF4-FFF2-40B4-BE49-F238E27FC236}">
                    <a16:creationId xmlns:a16="http://schemas.microsoft.com/office/drawing/2014/main" id="{379AE612-DB41-4E51-BD8C-C2BA67A6C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" y="4028"/>
                <a:ext cx="6" cy="15"/>
              </a:xfrm>
              <a:custGeom>
                <a:avLst/>
                <a:gdLst>
                  <a:gd name="T0" fmla="*/ 1 w 7"/>
                  <a:gd name="T1" fmla="*/ 0 h 17"/>
                  <a:gd name="T2" fmla="*/ 0 w 7"/>
                  <a:gd name="T3" fmla="*/ 10 h 17"/>
                  <a:gd name="T4" fmla="*/ 2 w 7"/>
                  <a:gd name="T5" fmla="*/ 17 h 17"/>
                  <a:gd name="T6" fmla="*/ 7 w 7"/>
                  <a:gd name="T7" fmla="*/ 9 h 17"/>
                  <a:gd name="T8" fmla="*/ 1 w 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1" y="0"/>
                    </a:moveTo>
                    <a:cubicBezTo>
                      <a:pt x="1" y="4"/>
                      <a:pt x="0" y="7"/>
                      <a:pt x="0" y="10"/>
                    </a:cubicBezTo>
                    <a:cubicBezTo>
                      <a:pt x="0" y="12"/>
                      <a:pt x="2" y="15"/>
                      <a:pt x="2" y="17"/>
                    </a:cubicBezTo>
                    <a:cubicBezTo>
                      <a:pt x="4" y="14"/>
                      <a:pt x="7" y="12"/>
                      <a:pt x="7" y="9"/>
                    </a:cubicBezTo>
                    <a:cubicBezTo>
                      <a:pt x="7" y="7"/>
                      <a:pt x="4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5" name="Freeform 3984">
                <a:extLst>
                  <a:ext uri="{FF2B5EF4-FFF2-40B4-BE49-F238E27FC236}">
                    <a16:creationId xmlns:a16="http://schemas.microsoft.com/office/drawing/2014/main" id="{E99E2B17-84DD-4CE9-9D6F-3F4331A94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3" y="3559"/>
                <a:ext cx="5" cy="13"/>
              </a:xfrm>
              <a:custGeom>
                <a:avLst/>
                <a:gdLst>
                  <a:gd name="T0" fmla="*/ 2 w 6"/>
                  <a:gd name="T1" fmla="*/ 0 h 15"/>
                  <a:gd name="T2" fmla="*/ 0 w 6"/>
                  <a:gd name="T3" fmla="*/ 7 h 15"/>
                  <a:gd name="T4" fmla="*/ 2 w 6"/>
                  <a:gd name="T5" fmla="*/ 15 h 15"/>
                  <a:gd name="T6" fmla="*/ 6 w 6"/>
                  <a:gd name="T7" fmla="*/ 7 h 15"/>
                  <a:gd name="T8" fmla="*/ 2 w 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2" y="0"/>
                    </a:moveTo>
                    <a:cubicBezTo>
                      <a:pt x="1" y="2"/>
                      <a:pt x="0" y="4"/>
                      <a:pt x="0" y="7"/>
                    </a:cubicBezTo>
                    <a:cubicBezTo>
                      <a:pt x="0" y="10"/>
                      <a:pt x="1" y="12"/>
                      <a:pt x="2" y="15"/>
                    </a:cubicBezTo>
                    <a:cubicBezTo>
                      <a:pt x="3" y="12"/>
                      <a:pt x="4" y="10"/>
                      <a:pt x="6" y="7"/>
                    </a:cubicBezTo>
                    <a:cubicBezTo>
                      <a:pt x="5" y="4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6" name="Freeform 3985">
                <a:extLst>
                  <a:ext uri="{FF2B5EF4-FFF2-40B4-BE49-F238E27FC236}">
                    <a16:creationId xmlns:a16="http://schemas.microsoft.com/office/drawing/2014/main" id="{1D547E70-F817-4775-BCA5-F49DB49B8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8" y="4116"/>
                <a:ext cx="7" cy="13"/>
              </a:xfrm>
              <a:custGeom>
                <a:avLst/>
                <a:gdLst>
                  <a:gd name="T0" fmla="*/ 3 w 8"/>
                  <a:gd name="T1" fmla="*/ 0 h 15"/>
                  <a:gd name="T2" fmla="*/ 0 w 8"/>
                  <a:gd name="T3" fmla="*/ 3 h 15"/>
                  <a:gd name="T4" fmla="*/ 3 w 8"/>
                  <a:gd name="T5" fmla="*/ 15 h 15"/>
                  <a:gd name="T6" fmla="*/ 8 w 8"/>
                  <a:gd name="T7" fmla="*/ 7 h 15"/>
                  <a:gd name="T8" fmla="*/ 3 w 8"/>
                  <a:gd name="T9" fmla="*/ 0 h 15"/>
                  <a:gd name="T10" fmla="*/ 3 w 8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cubicBezTo>
                      <a:pt x="3" y="0"/>
                      <a:pt x="0" y="3"/>
                      <a:pt x="0" y="3"/>
                    </a:cubicBezTo>
                    <a:cubicBezTo>
                      <a:pt x="1" y="7"/>
                      <a:pt x="2" y="11"/>
                      <a:pt x="3" y="15"/>
                    </a:cubicBezTo>
                    <a:cubicBezTo>
                      <a:pt x="5" y="12"/>
                      <a:pt x="6" y="9"/>
                      <a:pt x="8" y="7"/>
                    </a:cubicBezTo>
                    <a:cubicBezTo>
                      <a:pt x="7" y="5"/>
                      <a:pt x="5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7" name="Freeform 3986">
                <a:extLst>
                  <a:ext uri="{FF2B5EF4-FFF2-40B4-BE49-F238E27FC236}">
                    <a16:creationId xmlns:a16="http://schemas.microsoft.com/office/drawing/2014/main" id="{2A2E2AB8-5037-45E9-94D1-E42233E99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8" y="4114"/>
                <a:ext cx="6" cy="15"/>
              </a:xfrm>
              <a:custGeom>
                <a:avLst/>
                <a:gdLst>
                  <a:gd name="T0" fmla="*/ 5 w 6"/>
                  <a:gd name="T1" fmla="*/ 0 h 17"/>
                  <a:gd name="T2" fmla="*/ 0 w 6"/>
                  <a:gd name="T3" fmla="*/ 9 h 17"/>
                  <a:gd name="T4" fmla="*/ 4 w 6"/>
                  <a:gd name="T5" fmla="*/ 17 h 17"/>
                  <a:gd name="T6" fmla="*/ 6 w 6"/>
                  <a:gd name="T7" fmla="*/ 9 h 17"/>
                  <a:gd name="T8" fmla="*/ 5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5" y="0"/>
                    </a:moveTo>
                    <a:cubicBezTo>
                      <a:pt x="3" y="4"/>
                      <a:pt x="0" y="6"/>
                      <a:pt x="0" y="9"/>
                    </a:cubicBezTo>
                    <a:cubicBezTo>
                      <a:pt x="0" y="11"/>
                      <a:pt x="3" y="14"/>
                      <a:pt x="4" y="17"/>
                    </a:cubicBezTo>
                    <a:cubicBezTo>
                      <a:pt x="5" y="14"/>
                      <a:pt x="6" y="12"/>
                      <a:pt x="6" y="9"/>
                    </a:cubicBezTo>
                    <a:cubicBezTo>
                      <a:pt x="6" y="7"/>
                      <a:pt x="5" y="4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8" name="Freeform 3987">
                <a:extLst>
                  <a:ext uri="{FF2B5EF4-FFF2-40B4-BE49-F238E27FC236}">
                    <a16:creationId xmlns:a16="http://schemas.microsoft.com/office/drawing/2014/main" id="{92DD9B30-BE09-415A-8430-F51461C20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1922"/>
                <a:ext cx="3" cy="14"/>
              </a:xfrm>
              <a:custGeom>
                <a:avLst/>
                <a:gdLst>
                  <a:gd name="T0" fmla="*/ 2 w 4"/>
                  <a:gd name="T1" fmla="*/ 0 h 17"/>
                  <a:gd name="T2" fmla="*/ 0 w 4"/>
                  <a:gd name="T3" fmla="*/ 7 h 17"/>
                  <a:gd name="T4" fmla="*/ 1 w 4"/>
                  <a:gd name="T5" fmla="*/ 17 h 17"/>
                  <a:gd name="T6" fmla="*/ 4 w 4"/>
                  <a:gd name="T7" fmla="*/ 11 h 17"/>
                  <a:gd name="T8" fmla="*/ 2 w 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2" y="0"/>
                    </a:moveTo>
                    <a:cubicBezTo>
                      <a:pt x="1" y="2"/>
                      <a:pt x="1" y="4"/>
                      <a:pt x="0" y="7"/>
                    </a:cubicBezTo>
                    <a:cubicBezTo>
                      <a:pt x="1" y="10"/>
                      <a:pt x="1" y="13"/>
                      <a:pt x="1" y="17"/>
                    </a:cubicBezTo>
                    <a:cubicBezTo>
                      <a:pt x="2" y="15"/>
                      <a:pt x="4" y="13"/>
                      <a:pt x="4" y="11"/>
                    </a:cubicBezTo>
                    <a:cubicBezTo>
                      <a:pt x="3" y="7"/>
                      <a:pt x="2" y="4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9" name="Freeform 3988">
                <a:extLst>
                  <a:ext uri="{FF2B5EF4-FFF2-40B4-BE49-F238E27FC236}">
                    <a16:creationId xmlns:a16="http://schemas.microsoft.com/office/drawing/2014/main" id="{DBA8B587-B00A-4C99-BBD2-2B08DD09C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8" y="4100"/>
                <a:ext cx="5" cy="15"/>
              </a:xfrm>
              <a:custGeom>
                <a:avLst/>
                <a:gdLst>
                  <a:gd name="T0" fmla="*/ 1 w 6"/>
                  <a:gd name="T1" fmla="*/ 0 h 18"/>
                  <a:gd name="T2" fmla="*/ 0 w 6"/>
                  <a:gd name="T3" fmla="*/ 11 h 18"/>
                  <a:gd name="T4" fmla="*/ 2 w 6"/>
                  <a:gd name="T5" fmla="*/ 18 h 18"/>
                  <a:gd name="T6" fmla="*/ 6 w 6"/>
                  <a:gd name="T7" fmla="*/ 12 h 18"/>
                  <a:gd name="T8" fmla="*/ 6 w 6"/>
                  <a:gd name="T9" fmla="*/ 6 h 18"/>
                  <a:gd name="T10" fmla="*/ 1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1" y="0"/>
                    </a:moveTo>
                    <a:cubicBezTo>
                      <a:pt x="0" y="4"/>
                      <a:pt x="0" y="7"/>
                      <a:pt x="0" y="11"/>
                    </a:cubicBezTo>
                    <a:cubicBezTo>
                      <a:pt x="0" y="13"/>
                      <a:pt x="1" y="15"/>
                      <a:pt x="2" y="18"/>
                    </a:cubicBezTo>
                    <a:cubicBezTo>
                      <a:pt x="3" y="16"/>
                      <a:pt x="5" y="14"/>
                      <a:pt x="6" y="12"/>
                    </a:cubicBezTo>
                    <a:cubicBezTo>
                      <a:pt x="6" y="10"/>
                      <a:pt x="6" y="8"/>
                      <a:pt x="6" y="6"/>
                    </a:cubicBezTo>
                    <a:cubicBezTo>
                      <a:pt x="5" y="4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0" name="Freeform 3989">
                <a:extLst>
                  <a:ext uri="{FF2B5EF4-FFF2-40B4-BE49-F238E27FC236}">
                    <a16:creationId xmlns:a16="http://schemas.microsoft.com/office/drawing/2014/main" id="{1F9B79AC-5C15-4DFF-BE4A-DD0FCBBB3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8" y="186"/>
                <a:ext cx="5" cy="14"/>
              </a:xfrm>
              <a:custGeom>
                <a:avLst/>
                <a:gdLst>
                  <a:gd name="T0" fmla="*/ 2 w 6"/>
                  <a:gd name="T1" fmla="*/ 0 h 16"/>
                  <a:gd name="T2" fmla="*/ 0 w 6"/>
                  <a:gd name="T3" fmla="*/ 7 h 16"/>
                  <a:gd name="T4" fmla="*/ 2 w 6"/>
                  <a:gd name="T5" fmla="*/ 16 h 16"/>
                  <a:gd name="T6" fmla="*/ 6 w 6"/>
                  <a:gd name="T7" fmla="*/ 10 h 16"/>
                  <a:gd name="T8" fmla="*/ 2 w 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2" y="0"/>
                    </a:moveTo>
                    <a:cubicBezTo>
                      <a:pt x="2" y="2"/>
                      <a:pt x="1" y="4"/>
                      <a:pt x="0" y="7"/>
                    </a:cubicBezTo>
                    <a:cubicBezTo>
                      <a:pt x="1" y="10"/>
                      <a:pt x="1" y="13"/>
                      <a:pt x="2" y="16"/>
                    </a:cubicBezTo>
                    <a:cubicBezTo>
                      <a:pt x="3" y="14"/>
                      <a:pt x="6" y="11"/>
                      <a:pt x="6" y="10"/>
                    </a:cubicBezTo>
                    <a:cubicBezTo>
                      <a:pt x="5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1" name="Freeform 3990">
                <a:extLst>
                  <a:ext uri="{FF2B5EF4-FFF2-40B4-BE49-F238E27FC236}">
                    <a16:creationId xmlns:a16="http://schemas.microsoft.com/office/drawing/2014/main" id="{08494FB8-572D-462E-825E-CC554F330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9" y="4102"/>
                <a:ext cx="6" cy="12"/>
              </a:xfrm>
              <a:custGeom>
                <a:avLst/>
                <a:gdLst>
                  <a:gd name="T0" fmla="*/ 2 w 7"/>
                  <a:gd name="T1" fmla="*/ 0 h 14"/>
                  <a:gd name="T2" fmla="*/ 0 w 7"/>
                  <a:gd name="T3" fmla="*/ 1 h 14"/>
                  <a:gd name="T4" fmla="*/ 1 w 7"/>
                  <a:gd name="T5" fmla="*/ 14 h 14"/>
                  <a:gd name="T6" fmla="*/ 7 w 7"/>
                  <a:gd name="T7" fmla="*/ 7 h 14"/>
                  <a:gd name="T8" fmla="*/ 3 w 7"/>
                  <a:gd name="T9" fmla="*/ 1 h 14"/>
                  <a:gd name="T10" fmla="*/ 2 w 7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5"/>
                      <a:pt x="1" y="9"/>
                      <a:pt x="1" y="14"/>
                    </a:cubicBezTo>
                    <a:cubicBezTo>
                      <a:pt x="3" y="12"/>
                      <a:pt x="4" y="10"/>
                      <a:pt x="7" y="7"/>
                    </a:cubicBezTo>
                    <a:cubicBezTo>
                      <a:pt x="6" y="5"/>
                      <a:pt x="5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2" name="Freeform 3991">
                <a:extLst>
                  <a:ext uri="{FF2B5EF4-FFF2-40B4-BE49-F238E27FC236}">
                    <a16:creationId xmlns:a16="http://schemas.microsoft.com/office/drawing/2014/main" id="{4B264F22-7DB9-446F-9EA7-B60B3B718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2442"/>
                <a:ext cx="2" cy="13"/>
              </a:xfrm>
              <a:custGeom>
                <a:avLst/>
                <a:gdLst>
                  <a:gd name="T0" fmla="*/ 3 w 3"/>
                  <a:gd name="T1" fmla="*/ 0 h 16"/>
                  <a:gd name="T2" fmla="*/ 0 w 3"/>
                  <a:gd name="T3" fmla="*/ 7 h 16"/>
                  <a:gd name="T4" fmla="*/ 2 w 3"/>
                  <a:gd name="T5" fmla="*/ 16 h 16"/>
                  <a:gd name="T6" fmla="*/ 3 w 3"/>
                  <a:gd name="T7" fmla="*/ 9 h 16"/>
                  <a:gd name="T8" fmla="*/ 3 w 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3" y="0"/>
                    </a:moveTo>
                    <a:cubicBezTo>
                      <a:pt x="2" y="3"/>
                      <a:pt x="0" y="4"/>
                      <a:pt x="0" y="7"/>
                    </a:cubicBezTo>
                    <a:cubicBezTo>
                      <a:pt x="0" y="9"/>
                      <a:pt x="1" y="13"/>
                      <a:pt x="2" y="16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6"/>
                      <a:pt x="3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3" name="Freeform 3992">
                <a:extLst>
                  <a:ext uri="{FF2B5EF4-FFF2-40B4-BE49-F238E27FC236}">
                    <a16:creationId xmlns:a16="http://schemas.microsoft.com/office/drawing/2014/main" id="{DF774038-99C0-43F0-97D8-24FFA08CF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2" y="471"/>
                <a:ext cx="6" cy="14"/>
              </a:xfrm>
              <a:custGeom>
                <a:avLst/>
                <a:gdLst>
                  <a:gd name="T0" fmla="*/ 5 w 6"/>
                  <a:gd name="T1" fmla="*/ 0 h 16"/>
                  <a:gd name="T2" fmla="*/ 0 w 6"/>
                  <a:gd name="T3" fmla="*/ 12 h 16"/>
                  <a:gd name="T4" fmla="*/ 1 w 6"/>
                  <a:gd name="T5" fmla="*/ 16 h 16"/>
                  <a:gd name="T6" fmla="*/ 6 w 6"/>
                  <a:gd name="T7" fmla="*/ 6 h 16"/>
                  <a:gd name="T8" fmla="*/ 5 w 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0"/>
                    </a:moveTo>
                    <a:cubicBezTo>
                      <a:pt x="3" y="4"/>
                      <a:pt x="2" y="8"/>
                      <a:pt x="0" y="12"/>
                    </a:cubicBezTo>
                    <a:cubicBezTo>
                      <a:pt x="0" y="13"/>
                      <a:pt x="1" y="15"/>
                      <a:pt x="1" y="16"/>
                    </a:cubicBezTo>
                    <a:cubicBezTo>
                      <a:pt x="3" y="13"/>
                      <a:pt x="4" y="9"/>
                      <a:pt x="6" y="6"/>
                    </a:cubicBezTo>
                    <a:cubicBezTo>
                      <a:pt x="6" y="5"/>
                      <a:pt x="5" y="3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4" name="Freeform 3993">
                <a:extLst>
                  <a:ext uri="{FF2B5EF4-FFF2-40B4-BE49-F238E27FC236}">
                    <a16:creationId xmlns:a16="http://schemas.microsoft.com/office/drawing/2014/main" id="{C988444F-EF10-4043-B57F-B21567970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5" y="1913"/>
                <a:ext cx="6" cy="15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0 h 17"/>
                  <a:gd name="T4" fmla="*/ 7 w 7"/>
                  <a:gd name="T5" fmla="*/ 17 h 17"/>
                  <a:gd name="T6" fmla="*/ 7 w 7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7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10"/>
                      <a:pt x="0" y="8"/>
                      <a:pt x="7" y="17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5" name="Freeform 3994">
                <a:extLst>
                  <a:ext uri="{FF2B5EF4-FFF2-40B4-BE49-F238E27FC236}">
                    <a16:creationId xmlns:a16="http://schemas.microsoft.com/office/drawing/2014/main" id="{CF0D4C5C-A9B1-499A-B104-78059AF41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8" y="4087"/>
                <a:ext cx="7" cy="13"/>
              </a:xfrm>
              <a:custGeom>
                <a:avLst/>
                <a:gdLst>
                  <a:gd name="T0" fmla="*/ 2 w 8"/>
                  <a:gd name="T1" fmla="*/ 0 h 15"/>
                  <a:gd name="T2" fmla="*/ 0 w 8"/>
                  <a:gd name="T3" fmla="*/ 7 h 15"/>
                  <a:gd name="T4" fmla="*/ 2 w 8"/>
                  <a:gd name="T5" fmla="*/ 15 h 15"/>
                  <a:gd name="T6" fmla="*/ 8 w 8"/>
                  <a:gd name="T7" fmla="*/ 7 h 15"/>
                  <a:gd name="T8" fmla="*/ 2 w 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2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0" y="10"/>
                      <a:pt x="2" y="12"/>
                      <a:pt x="2" y="15"/>
                    </a:cubicBezTo>
                    <a:cubicBezTo>
                      <a:pt x="4" y="12"/>
                      <a:pt x="6" y="10"/>
                      <a:pt x="8" y="7"/>
                    </a:cubicBezTo>
                    <a:cubicBezTo>
                      <a:pt x="6" y="5"/>
                      <a:pt x="4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6" name="Freeform 3995">
                <a:extLst>
                  <a:ext uri="{FF2B5EF4-FFF2-40B4-BE49-F238E27FC236}">
                    <a16:creationId xmlns:a16="http://schemas.microsoft.com/office/drawing/2014/main" id="{45996A2A-9B2C-4CA0-8949-545F39145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7" y="4072"/>
                <a:ext cx="9" cy="9"/>
              </a:xfrm>
              <a:custGeom>
                <a:avLst/>
                <a:gdLst>
                  <a:gd name="T0" fmla="*/ 6 w 11"/>
                  <a:gd name="T1" fmla="*/ 0 h 11"/>
                  <a:gd name="T2" fmla="*/ 5 w 11"/>
                  <a:gd name="T3" fmla="*/ 0 h 11"/>
                  <a:gd name="T4" fmla="*/ 1 w 11"/>
                  <a:gd name="T5" fmla="*/ 6 h 11"/>
                  <a:gd name="T6" fmla="*/ 4 w 11"/>
                  <a:gd name="T7" fmla="*/ 11 h 11"/>
                  <a:gd name="T8" fmla="*/ 4 w 11"/>
                  <a:gd name="T9" fmla="*/ 11 h 11"/>
                  <a:gd name="T10" fmla="*/ 11 w 11"/>
                  <a:gd name="T11" fmla="*/ 7 h 11"/>
                  <a:gd name="T12" fmla="*/ 6 w 11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2" y="4"/>
                      <a:pt x="1" y="6"/>
                    </a:cubicBezTo>
                    <a:cubicBezTo>
                      <a:pt x="0" y="7"/>
                      <a:pt x="3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" y="11"/>
                      <a:pt x="7" y="9"/>
                      <a:pt x="11" y="7"/>
                    </a:cubicBezTo>
                    <a:cubicBezTo>
                      <a:pt x="8" y="3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7" name="Freeform 3996">
                <a:extLst>
                  <a:ext uri="{FF2B5EF4-FFF2-40B4-BE49-F238E27FC236}">
                    <a16:creationId xmlns:a16="http://schemas.microsoft.com/office/drawing/2014/main" id="{873F6DD4-155F-454B-B069-B0227EF7D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6" y="4129"/>
                <a:ext cx="7" cy="13"/>
              </a:xfrm>
              <a:custGeom>
                <a:avLst/>
                <a:gdLst>
                  <a:gd name="T0" fmla="*/ 5 w 8"/>
                  <a:gd name="T1" fmla="*/ 0 h 15"/>
                  <a:gd name="T2" fmla="*/ 0 w 8"/>
                  <a:gd name="T3" fmla="*/ 8 h 15"/>
                  <a:gd name="T4" fmla="*/ 4 w 8"/>
                  <a:gd name="T5" fmla="*/ 15 h 15"/>
                  <a:gd name="T6" fmla="*/ 4 w 8"/>
                  <a:gd name="T7" fmla="*/ 15 h 15"/>
                  <a:gd name="T8" fmla="*/ 8 w 8"/>
                  <a:gd name="T9" fmla="*/ 11 h 15"/>
                  <a:gd name="T10" fmla="*/ 5 w 8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">
                    <a:moveTo>
                      <a:pt x="5" y="0"/>
                    </a:moveTo>
                    <a:cubicBezTo>
                      <a:pt x="3" y="3"/>
                      <a:pt x="1" y="5"/>
                      <a:pt x="0" y="8"/>
                    </a:cubicBezTo>
                    <a:cubicBezTo>
                      <a:pt x="0" y="10"/>
                      <a:pt x="2" y="13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6" y="12"/>
                      <a:pt x="8" y="11"/>
                    </a:cubicBezTo>
                    <a:cubicBezTo>
                      <a:pt x="6" y="6"/>
                      <a:pt x="5" y="3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8" name="Freeform 3997">
                <a:extLst>
                  <a:ext uri="{FF2B5EF4-FFF2-40B4-BE49-F238E27FC236}">
                    <a16:creationId xmlns:a16="http://schemas.microsoft.com/office/drawing/2014/main" id="{04D24162-F2FD-4EBC-BF02-49BB8D71C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148"/>
                <a:ext cx="6" cy="9"/>
              </a:xfrm>
              <a:custGeom>
                <a:avLst/>
                <a:gdLst>
                  <a:gd name="T0" fmla="*/ 5 w 8"/>
                  <a:gd name="T1" fmla="*/ 0 h 11"/>
                  <a:gd name="T2" fmla="*/ 5 w 8"/>
                  <a:gd name="T3" fmla="*/ 0 h 11"/>
                  <a:gd name="T4" fmla="*/ 0 w 8"/>
                  <a:gd name="T5" fmla="*/ 4 h 11"/>
                  <a:gd name="T6" fmla="*/ 4 w 8"/>
                  <a:gd name="T7" fmla="*/ 11 h 11"/>
                  <a:gd name="T8" fmla="*/ 4 w 8"/>
                  <a:gd name="T9" fmla="*/ 11 h 11"/>
                  <a:gd name="T10" fmla="*/ 8 w 8"/>
                  <a:gd name="T11" fmla="*/ 3 h 11"/>
                  <a:gd name="T12" fmla="*/ 5 w 8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2"/>
                      <a:pt x="0" y="4"/>
                    </a:cubicBezTo>
                    <a:cubicBezTo>
                      <a:pt x="1" y="6"/>
                      <a:pt x="2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6" y="6"/>
                      <a:pt x="8" y="3"/>
                    </a:cubicBezTo>
                    <a:cubicBezTo>
                      <a:pt x="7" y="2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9" name="Freeform 3998">
                <a:extLst>
                  <a:ext uri="{FF2B5EF4-FFF2-40B4-BE49-F238E27FC236}">
                    <a16:creationId xmlns:a16="http://schemas.microsoft.com/office/drawing/2014/main" id="{3F32A886-4EC6-405B-92A7-882BCC0E9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" y="1526"/>
                <a:ext cx="3" cy="14"/>
              </a:xfrm>
              <a:custGeom>
                <a:avLst/>
                <a:gdLst>
                  <a:gd name="T0" fmla="*/ 3 w 4"/>
                  <a:gd name="T1" fmla="*/ 0 h 17"/>
                  <a:gd name="T2" fmla="*/ 0 w 4"/>
                  <a:gd name="T3" fmla="*/ 6 h 17"/>
                  <a:gd name="T4" fmla="*/ 2 w 4"/>
                  <a:gd name="T5" fmla="*/ 17 h 17"/>
                  <a:gd name="T6" fmla="*/ 4 w 4"/>
                  <a:gd name="T7" fmla="*/ 10 h 17"/>
                  <a:gd name="T8" fmla="*/ 3 w 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3" y="0"/>
                    </a:moveTo>
                    <a:cubicBezTo>
                      <a:pt x="2" y="2"/>
                      <a:pt x="0" y="5"/>
                      <a:pt x="0" y="6"/>
                    </a:cubicBezTo>
                    <a:cubicBezTo>
                      <a:pt x="0" y="10"/>
                      <a:pt x="1" y="13"/>
                      <a:pt x="2" y="17"/>
                    </a:cubicBezTo>
                    <a:cubicBezTo>
                      <a:pt x="3" y="15"/>
                      <a:pt x="3" y="13"/>
                      <a:pt x="4" y="10"/>
                    </a:cubicBezTo>
                    <a:cubicBezTo>
                      <a:pt x="3" y="7"/>
                      <a:pt x="3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0" name="Freeform 3999">
                <a:extLst>
                  <a:ext uri="{FF2B5EF4-FFF2-40B4-BE49-F238E27FC236}">
                    <a16:creationId xmlns:a16="http://schemas.microsoft.com/office/drawing/2014/main" id="{6CFBD9DF-C6E2-4EAB-A8CA-E6B1B6AED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" y="1671"/>
                <a:ext cx="8" cy="14"/>
              </a:xfrm>
              <a:custGeom>
                <a:avLst/>
                <a:gdLst>
                  <a:gd name="T0" fmla="*/ 1 w 9"/>
                  <a:gd name="T1" fmla="*/ 0 h 16"/>
                  <a:gd name="T2" fmla="*/ 0 w 9"/>
                  <a:gd name="T3" fmla="*/ 11 h 16"/>
                  <a:gd name="T4" fmla="*/ 1 w 9"/>
                  <a:gd name="T5" fmla="*/ 16 h 16"/>
                  <a:gd name="T6" fmla="*/ 4 w 9"/>
                  <a:gd name="T7" fmla="*/ 13 h 16"/>
                  <a:gd name="T8" fmla="*/ 3 w 9"/>
                  <a:gd name="T9" fmla="*/ 0 h 16"/>
                  <a:gd name="T10" fmla="*/ 1 w 9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1" y="0"/>
                    </a:moveTo>
                    <a:cubicBezTo>
                      <a:pt x="0" y="4"/>
                      <a:pt x="0" y="8"/>
                      <a:pt x="0" y="11"/>
                    </a:cubicBezTo>
                    <a:cubicBezTo>
                      <a:pt x="0" y="13"/>
                      <a:pt x="1" y="14"/>
                      <a:pt x="1" y="16"/>
                    </a:cubicBezTo>
                    <a:cubicBezTo>
                      <a:pt x="2" y="15"/>
                      <a:pt x="3" y="14"/>
                      <a:pt x="4" y="13"/>
                    </a:cubicBezTo>
                    <a:cubicBezTo>
                      <a:pt x="9" y="7"/>
                      <a:pt x="2" y="5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1" name="Freeform 4000">
                <a:extLst>
                  <a:ext uri="{FF2B5EF4-FFF2-40B4-BE49-F238E27FC236}">
                    <a16:creationId xmlns:a16="http://schemas.microsoft.com/office/drawing/2014/main" id="{16A671AF-7CFC-4CF4-B772-1D929B058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" y="3930"/>
                <a:ext cx="8" cy="11"/>
              </a:xfrm>
              <a:custGeom>
                <a:avLst/>
                <a:gdLst>
                  <a:gd name="T0" fmla="*/ 5 w 9"/>
                  <a:gd name="T1" fmla="*/ 0 h 13"/>
                  <a:gd name="T2" fmla="*/ 5 w 9"/>
                  <a:gd name="T3" fmla="*/ 0 h 13"/>
                  <a:gd name="T4" fmla="*/ 0 w 9"/>
                  <a:gd name="T5" fmla="*/ 7 h 13"/>
                  <a:gd name="T6" fmla="*/ 5 w 9"/>
                  <a:gd name="T7" fmla="*/ 13 h 13"/>
                  <a:gd name="T8" fmla="*/ 9 w 9"/>
                  <a:gd name="T9" fmla="*/ 7 h 13"/>
                  <a:gd name="T10" fmla="*/ 5 w 9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5"/>
                      <a:pt x="0" y="7"/>
                    </a:cubicBezTo>
                    <a:cubicBezTo>
                      <a:pt x="1" y="9"/>
                      <a:pt x="3" y="10"/>
                      <a:pt x="5" y="13"/>
                    </a:cubicBezTo>
                    <a:cubicBezTo>
                      <a:pt x="7" y="10"/>
                      <a:pt x="8" y="9"/>
                      <a:pt x="9" y="7"/>
                    </a:cubicBezTo>
                    <a:cubicBezTo>
                      <a:pt x="8" y="4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2" name="Freeform 4001">
                <a:extLst>
                  <a:ext uri="{FF2B5EF4-FFF2-40B4-BE49-F238E27FC236}">
                    <a16:creationId xmlns:a16="http://schemas.microsoft.com/office/drawing/2014/main" id="{5896B627-F5BA-4BC2-A2C6-6D2265AC3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5" y="1784"/>
                <a:ext cx="4" cy="15"/>
              </a:xfrm>
              <a:custGeom>
                <a:avLst/>
                <a:gdLst>
                  <a:gd name="T0" fmla="*/ 1 w 5"/>
                  <a:gd name="T1" fmla="*/ 0 h 18"/>
                  <a:gd name="T2" fmla="*/ 0 w 5"/>
                  <a:gd name="T3" fmla="*/ 11 h 18"/>
                  <a:gd name="T4" fmla="*/ 1 w 5"/>
                  <a:gd name="T5" fmla="*/ 18 h 18"/>
                  <a:gd name="T6" fmla="*/ 4 w 5"/>
                  <a:gd name="T7" fmla="*/ 12 h 18"/>
                  <a:gd name="T8" fmla="*/ 4 w 5"/>
                  <a:gd name="T9" fmla="*/ 7 h 18"/>
                  <a:gd name="T10" fmla="*/ 1 w 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8">
                    <a:moveTo>
                      <a:pt x="1" y="0"/>
                    </a:move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1" y="18"/>
                    </a:cubicBezTo>
                    <a:cubicBezTo>
                      <a:pt x="2" y="16"/>
                      <a:pt x="4" y="15"/>
                      <a:pt x="4" y="12"/>
                    </a:cubicBezTo>
                    <a:cubicBezTo>
                      <a:pt x="5" y="11"/>
                      <a:pt x="5" y="8"/>
                      <a:pt x="4" y="7"/>
                    </a:cubicBezTo>
                    <a:cubicBezTo>
                      <a:pt x="4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3" name="Freeform 4002">
                <a:extLst>
                  <a:ext uri="{FF2B5EF4-FFF2-40B4-BE49-F238E27FC236}">
                    <a16:creationId xmlns:a16="http://schemas.microsoft.com/office/drawing/2014/main" id="{7E43604E-7664-44D7-9879-AC931A26A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2261"/>
                <a:ext cx="4" cy="14"/>
              </a:xfrm>
              <a:custGeom>
                <a:avLst/>
                <a:gdLst>
                  <a:gd name="T0" fmla="*/ 1 w 4"/>
                  <a:gd name="T1" fmla="*/ 0 h 16"/>
                  <a:gd name="T2" fmla="*/ 0 w 4"/>
                  <a:gd name="T3" fmla="*/ 7 h 16"/>
                  <a:gd name="T4" fmla="*/ 0 w 4"/>
                  <a:gd name="T5" fmla="*/ 15 h 16"/>
                  <a:gd name="T6" fmla="*/ 2 w 4"/>
                  <a:gd name="T7" fmla="*/ 16 h 16"/>
                  <a:gd name="T8" fmla="*/ 3 w 4"/>
                  <a:gd name="T9" fmla="*/ 12 h 16"/>
                  <a:gd name="T10" fmla="*/ 3 w 4"/>
                  <a:gd name="T11" fmla="*/ 4 h 16"/>
                  <a:gd name="T12" fmla="*/ 1 w 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6">
                    <a:moveTo>
                      <a:pt x="1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0" y="10"/>
                      <a:pt x="0" y="12"/>
                      <a:pt x="0" y="15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3" y="14"/>
                      <a:pt x="3" y="12"/>
                      <a:pt x="3" y="12"/>
                    </a:cubicBezTo>
                    <a:cubicBezTo>
                      <a:pt x="4" y="9"/>
                      <a:pt x="4" y="7"/>
                      <a:pt x="3" y="4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4" name="Freeform 4003">
                <a:extLst>
                  <a:ext uri="{FF2B5EF4-FFF2-40B4-BE49-F238E27FC236}">
                    <a16:creationId xmlns:a16="http://schemas.microsoft.com/office/drawing/2014/main" id="{C15653A8-C812-4027-99C4-CE80F43A4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300"/>
                <a:ext cx="3" cy="15"/>
              </a:xfrm>
              <a:custGeom>
                <a:avLst/>
                <a:gdLst>
                  <a:gd name="T0" fmla="*/ 1 w 4"/>
                  <a:gd name="T1" fmla="*/ 0 h 17"/>
                  <a:gd name="T2" fmla="*/ 0 w 4"/>
                  <a:gd name="T3" fmla="*/ 8 h 17"/>
                  <a:gd name="T4" fmla="*/ 1 w 4"/>
                  <a:gd name="T5" fmla="*/ 17 h 17"/>
                  <a:gd name="T6" fmla="*/ 4 w 4"/>
                  <a:gd name="T7" fmla="*/ 10 h 17"/>
                  <a:gd name="T8" fmla="*/ 1 w 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0" y="11"/>
                      <a:pt x="1" y="14"/>
                      <a:pt x="1" y="17"/>
                    </a:cubicBezTo>
                    <a:cubicBezTo>
                      <a:pt x="2" y="15"/>
                      <a:pt x="4" y="12"/>
                      <a:pt x="4" y="10"/>
                    </a:cubicBezTo>
                    <a:cubicBezTo>
                      <a:pt x="4" y="6"/>
                      <a:pt x="2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5" name="Freeform 4004">
                <a:extLst>
                  <a:ext uri="{FF2B5EF4-FFF2-40B4-BE49-F238E27FC236}">
                    <a16:creationId xmlns:a16="http://schemas.microsoft.com/office/drawing/2014/main" id="{2A39E7DD-A766-4F9A-B604-9F3E3CA03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" y="2271"/>
                <a:ext cx="7" cy="13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11 h 16"/>
                  <a:gd name="T4" fmla="*/ 0 w 8"/>
                  <a:gd name="T5" fmla="*/ 16 h 16"/>
                  <a:gd name="T6" fmla="*/ 3 w 8"/>
                  <a:gd name="T7" fmla="*/ 13 h 16"/>
                  <a:gd name="T8" fmla="*/ 3 w 8"/>
                  <a:gd name="T9" fmla="*/ 0 h 16"/>
                  <a:gd name="T10" fmla="*/ 0 w 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0" y="4"/>
                      <a:pt x="0" y="7"/>
                      <a:pt x="0" y="11"/>
                    </a:cubicBezTo>
                    <a:cubicBezTo>
                      <a:pt x="0" y="13"/>
                      <a:pt x="0" y="14"/>
                      <a:pt x="0" y="16"/>
                    </a:cubicBezTo>
                    <a:cubicBezTo>
                      <a:pt x="1" y="15"/>
                      <a:pt x="2" y="14"/>
                      <a:pt x="3" y="13"/>
                    </a:cubicBezTo>
                    <a:cubicBezTo>
                      <a:pt x="8" y="7"/>
                      <a:pt x="1" y="5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6" name="Freeform 4005">
                <a:extLst>
                  <a:ext uri="{FF2B5EF4-FFF2-40B4-BE49-F238E27FC236}">
                    <a16:creationId xmlns:a16="http://schemas.microsoft.com/office/drawing/2014/main" id="{17D28E7C-3AAC-4A93-9243-3F9CA226E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0" y="1657"/>
                <a:ext cx="5" cy="14"/>
              </a:xfrm>
              <a:custGeom>
                <a:avLst/>
                <a:gdLst>
                  <a:gd name="T0" fmla="*/ 4 w 6"/>
                  <a:gd name="T1" fmla="*/ 0 h 17"/>
                  <a:gd name="T2" fmla="*/ 0 w 6"/>
                  <a:gd name="T3" fmla="*/ 7 h 17"/>
                  <a:gd name="T4" fmla="*/ 4 w 6"/>
                  <a:gd name="T5" fmla="*/ 17 h 17"/>
                  <a:gd name="T6" fmla="*/ 6 w 6"/>
                  <a:gd name="T7" fmla="*/ 10 h 17"/>
                  <a:gd name="T8" fmla="*/ 4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4" y="0"/>
                    </a:moveTo>
                    <a:cubicBezTo>
                      <a:pt x="3" y="3"/>
                      <a:pt x="0" y="6"/>
                      <a:pt x="0" y="7"/>
                    </a:cubicBezTo>
                    <a:cubicBezTo>
                      <a:pt x="1" y="11"/>
                      <a:pt x="3" y="14"/>
                      <a:pt x="4" y="17"/>
                    </a:cubicBezTo>
                    <a:cubicBezTo>
                      <a:pt x="4" y="15"/>
                      <a:pt x="5" y="13"/>
                      <a:pt x="6" y="10"/>
                    </a:cubicBezTo>
                    <a:cubicBezTo>
                      <a:pt x="5" y="7"/>
                      <a:pt x="5" y="3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7" name="Freeform 4006">
                <a:extLst>
                  <a:ext uri="{FF2B5EF4-FFF2-40B4-BE49-F238E27FC236}">
                    <a16:creationId xmlns:a16="http://schemas.microsoft.com/office/drawing/2014/main" id="{2033A281-04C5-4BBE-9FC1-51FAE052A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" y="2105"/>
                <a:ext cx="5" cy="11"/>
              </a:xfrm>
              <a:custGeom>
                <a:avLst/>
                <a:gdLst>
                  <a:gd name="T0" fmla="*/ 4 w 6"/>
                  <a:gd name="T1" fmla="*/ 0 h 13"/>
                  <a:gd name="T2" fmla="*/ 0 w 6"/>
                  <a:gd name="T3" fmla="*/ 4 h 13"/>
                  <a:gd name="T4" fmla="*/ 2 w 6"/>
                  <a:gd name="T5" fmla="*/ 13 h 13"/>
                  <a:gd name="T6" fmla="*/ 5 w 6"/>
                  <a:gd name="T7" fmla="*/ 8 h 13"/>
                  <a:gd name="T8" fmla="*/ 4 w 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3" y="1"/>
                      <a:pt x="1" y="2"/>
                      <a:pt x="0" y="4"/>
                    </a:cubicBezTo>
                    <a:cubicBezTo>
                      <a:pt x="0" y="6"/>
                      <a:pt x="1" y="9"/>
                      <a:pt x="2" y="13"/>
                    </a:cubicBezTo>
                    <a:cubicBezTo>
                      <a:pt x="4" y="10"/>
                      <a:pt x="6" y="9"/>
                      <a:pt x="5" y="8"/>
                    </a:cubicBezTo>
                    <a:cubicBezTo>
                      <a:pt x="5" y="5"/>
                      <a:pt x="4" y="2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8" name="Freeform 4007">
                <a:extLst>
                  <a:ext uri="{FF2B5EF4-FFF2-40B4-BE49-F238E27FC236}">
                    <a16:creationId xmlns:a16="http://schemas.microsoft.com/office/drawing/2014/main" id="{CD97BC8B-0C89-4FAA-9D8F-E575E2410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0" y="3830"/>
                <a:ext cx="9" cy="10"/>
              </a:xfrm>
              <a:custGeom>
                <a:avLst/>
                <a:gdLst>
                  <a:gd name="T0" fmla="*/ 7 w 11"/>
                  <a:gd name="T1" fmla="*/ 0 h 11"/>
                  <a:gd name="T2" fmla="*/ 6 w 11"/>
                  <a:gd name="T3" fmla="*/ 0 h 11"/>
                  <a:gd name="T4" fmla="*/ 0 w 11"/>
                  <a:gd name="T5" fmla="*/ 7 h 11"/>
                  <a:gd name="T6" fmla="*/ 5 w 11"/>
                  <a:gd name="T7" fmla="*/ 11 h 11"/>
                  <a:gd name="T8" fmla="*/ 11 w 11"/>
                  <a:gd name="T9" fmla="*/ 7 h 11"/>
                  <a:gd name="T10" fmla="*/ 7 w 11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5"/>
                      <a:pt x="0" y="7"/>
                    </a:cubicBezTo>
                    <a:cubicBezTo>
                      <a:pt x="2" y="8"/>
                      <a:pt x="3" y="9"/>
                      <a:pt x="5" y="11"/>
                    </a:cubicBezTo>
                    <a:cubicBezTo>
                      <a:pt x="7" y="10"/>
                      <a:pt x="9" y="9"/>
                      <a:pt x="11" y="7"/>
                    </a:cubicBezTo>
                    <a:cubicBezTo>
                      <a:pt x="9" y="5"/>
                      <a:pt x="8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9" name="Freeform 4008">
                <a:extLst>
                  <a:ext uri="{FF2B5EF4-FFF2-40B4-BE49-F238E27FC236}">
                    <a16:creationId xmlns:a16="http://schemas.microsoft.com/office/drawing/2014/main" id="{742EB473-95AB-4816-9403-AAA47A7F8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" y="2159"/>
                <a:ext cx="3" cy="14"/>
              </a:xfrm>
              <a:custGeom>
                <a:avLst/>
                <a:gdLst>
                  <a:gd name="T0" fmla="*/ 1 w 4"/>
                  <a:gd name="T1" fmla="*/ 0 h 16"/>
                  <a:gd name="T2" fmla="*/ 0 w 4"/>
                  <a:gd name="T3" fmla="*/ 6 h 16"/>
                  <a:gd name="T4" fmla="*/ 1 w 4"/>
                  <a:gd name="T5" fmla="*/ 16 h 16"/>
                  <a:gd name="T6" fmla="*/ 4 w 4"/>
                  <a:gd name="T7" fmla="*/ 10 h 16"/>
                  <a:gd name="T8" fmla="*/ 1 w 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6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10"/>
                      <a:pt x="0" y="13"/>
                      <a:pt x="1" y="16"/>
                    </a:cubicBezTo>
                    <a:cubicBezTo>
                      <a:pt x="2" y="14"/>
                      <a:pt x="4" y="11"/>
                      <a:pt x="4" y="10"/>
                    </a:cubicBezTo>
                    <a:cubicBezTo>
                      <a:pt x="4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0" name="Freeform 4009">
                <a:extLst>
                  <a:ext uri="{FF2B5EF4-FFF2-40B4-BE49-F238E27FC236}">
                    <a16:creationId xmlns:a16="http://schemas.microsoft.com/office/drawing/2014/main" id="{B09C7DFE-E2D6-45E3-B96D-E20489F8E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152"/>
                <a:ext cx="4" cy="7"/>
              </a:xfrm>
              <a:custGeom>
                <a:avLst/>
                <a:gdLst>
                  <a:gd name="T0" fmla="*/ 3 w 5"/>
                  <a:gd name="T1" fmla="*/ 0 h 9"/>
                  <a:gd name="T2" fmla="*/ 0 w 5"/>
                  <a:gd name="T3" fmla="*/ 0 h 9"/>
                  <a:gd name="T4" fmla="*/ 3 w 5"/>
                  <a:gd name="T5" fmla="*/ 9 h 9"/>
                  <a:gd name="T6" fmla="*/ 3 w 5"/>
                  <a:gd name="T7" fmla="*/ 9 h 9"/>
                  <a:gd name="T8" fmla="*/ 5 w 5"/>
                  <a:gd name="T9" fmla="*/ 4 h 9"/>
                  <a:gd name="T10" fmla="*/ 4 w 5"/>
                  <a:gd name="T11" fmla="*/ 0 h 9"/>
                  <a:gd name="T12" fmla="*/ 3 w 5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3"/>
                      <a:pt x="2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4" y="6"/>
                      <a:pt x="5" y="4"/>
                    </a:cubicBezTo>
                    <a:cubicBezTo>
                      <a:pt x="5" y="2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1" name="Freeform 4010">
                <a:extLst>
                  <a:ext uri="{FF2B5EF4-FFF2-40B4-BE49-F238E27FC236}">
                    <a16:creationId xmlns:a16="http://schemas.microsoft.com/office/drawing/2014/main" id="{2F2AD607-832C-4D9A-8A3C-79B0ADFBA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" y="1694"/>
                <a:ext cx="4" cy="9"/>
              </a:xfrm>
              <a:custGeom>
                <a:avLst/>
                <a:gdLst>
                  <a:gd name="T0" fmla="*/ 2 w 4"/>
                  <a:gd name="T1" fmla="*/ 0 h 11"/>
                  <a:gd name="T2" fmla="*/ 0 w 4"/>
                  <a:gd name="T3" fmla="*/ 5 h 11"/>
                  <a:gd name="T4" fmla="*/ 1 w 4"/>
                  <a:gd name="T5" fmla="*/ 11 h 11"/>
                  <a:gd name="T6" fmla="*/ 4 w 4"/>
                  <a:gd name="T7" fmla="*/ 8 h 11"/>
                  <a:gd name="T8" fmla="*/ 2 w 4"/>
                  <a:gd name="T9" fmla="*/ 0 h 11"/>
                  <a:gd name="T10" fmla="*/ 2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cubicBezTo>
                      <a:pt x="1" y="0"/>
                      <a:pt x="0" y="3"/>
                      <a:pt x="0" y="5"/>
                    </a:cubicBezTo>
                    <a:cubicBezTo>
                      <a:pt x="0" y="5"/>
                      <a:pt x="0" y="8"/>
                      <a:pt x="1" y="11"/>
                    </a:cubicBezTo>
                    <a:cubicBezTo>
                      <a:pt x="3" y="10"/>
                      <a:pt x="3" y="9"/>
                      <a:pt x="4" y="8"/>
                    </a:cubicBezTo>
                    <a:cubicBezTo>
                      <a:pt x="4" y="5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2" name="Freeform 4011">
                <a:extLst>
                  <a:ext uri="{FF2B5EF4-FFF2-40B4-BE49-F238E27FC236}">
                    <a16:creationId xmlns:a16="http://schemas.microsoft.com/office/drawing/2014/main" id="{B994AEED-9381-4B04-94D5-46AA73E45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5" y="3800"/>
                <a:ext cx="6" cy="13"/>
              </a:xfrm>
              <a:custGeom>
                <a:avLst/>
                <a:gdLst>
                  <a:gd name="T0" fmla="*/ 5 w 7"/>
                  <a:gd name="T1" fmla="*/ 0 h 15"/>
                  <a:gd name="T2" fmla="*/ 0 w 7"/>
                  <a:gd name="T3" fmla="*/ 8 h 15"/>
                  <a:gd name="T4" fmla="*/ 4 w 7"/>
                  <a:gd name="T5" fmla="*/ 15 h 15"/>
                  <a:gd name="T6" fmla="*/ 4 w 7"/>
                  <a:gd name="T7" fmla="*/ 15 h 15"/>
                  <a:gd name="T8" fmla="*/ 7 w 7"/>
                  <a:gd name="T9" fmla="*/ 11 h 15"/>
                  <a:gd name="T10" fmla="*/ 5 w 7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5" y="0"/>
                    </a:moveTo>
                    <a:cubicBezTo>
                      <a:pt x="3" y="3"/>
                      <a:pt x="1" y="5"/>
                      <a:pt x="0" y="8"/>
                    </a:cubicBezTo>
                    <a:cubicBezTo>
                      <a:pt x="0" y="10"/>
                      <a:pt x="2" y="13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6" y="13"/>
                      <a:pt x="7" y="11"/>
                    </a:cubicBezTo>
                    <a:cubicBezTo>
                      <a:pt x="6" y="6"/>
                      <a:pt x="5" y="3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3" name="Freeform 4012">
                <a:extLst>
                  <a:ext uri="{FF2B5EF4-FFF2-40B4-BE49-F238E27FC236}">
                    <a16:creationId xmlns:a16="http://schemas.microsoft.com/office/drawing/2014/main" id="{CCFBC9B3-9583-457E-8D56-2C91B58E4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" y="317"/>
                <a:ext cx="6" cy="8"/>
              </a:xfrm>
              <a:custGeom>
                <a:avLst/>
                <a:gdLst>
                  <a:gd name="T0" fmla="*/ 4 w 7"/>
                  <a:gd name="T1" fmla="*/ 0 h 10"/>
                  <a:gd name="T2" fmla="*/ 4 w 7"/>
                  <a:gd name="T3" fmla="*/ 0 h 10"/>
                  <a:gd name="T4" fmla="*/ 0 w 7"/>
                  <a:gd name="T5" fmla="*/ 7 h 10"/>
                  <a:gd name="T6" fmla="*/ 3 w 7"/>
                  <a:gd name="T7" fmla="*/ 10 h 10"/>
                  <a:gd name="T8" fmla="*/ 7 w 7"/>
                  <a:gd name="T9" fmla="*/ 7 h 10"/>
                  <a:gd name="T10" fmla="*/ 4 w 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4"/>
                      <a:pt x="0" y="7"/>
                    </a:cubicBezTo>
                    <a:cubicBezTo>
                      <a:pt x="1" y="8"/>
                      <a:pt x="2" y="9"/>
                      <a:pt x="3" y="10"/>
                    </a:cubicBezTo>
                    <a:cubicBezTo>
                      <a:pt x="4" y="9"/>
                      <a:pt x="6" y="8"/>
                      <a:pt x="7" y="7"/>
                    </a:cubicBezTo>
                    <a:cubicBezTo>
                      <a:pt x="6" y="4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4" name="Freeform 4013">
                <a:extLst>
                  <a:ext uri="{FF2B5EF4-FFF2-40B4-BE49-F238E27FC236}">
                    <a16:creationId xmlns:a16="http://schemas.microsoft.com/office/drawing/2014/main" id="{D69F3CCA-5D38-4762-8A6F-317303D1E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1685"/>
                <a:ext cx="4" cy="14"/>
              </a:xfrm>
              <a:custGeom>
                <a:avLst/>
                <a:gdLst>
                  <a:gd name="T0" fmla="*/ 1 w 5"/>
                  <a:gd name="T1" fmla="*/ 0 h 16"/>
                  <a:gd name="T2" fmla="*/ 0 w 5"/>
                  <a:gd name="T3" fmla="*/ 6 h 16"/>
                  <a:gd name="T4" fmla="*/ 2 w 5"/>
                  <a:gd name="T5" fmla="*/ 16 h 16"/>
                  <a:gd name="T6" fmla="*/ 5 w 5"/>
                  <a:gd name="T7" fmla="*/ 8 h 16"/>
                  <a:gd name="T8" fmla="*/ 1 w 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9"/>
                      <a:pt x="1" y="12"/>
                      <a:pt x="2" y="16"/>
                    </a:cubicBezTo>
                    <a:cubicBezTo>
                      <a:pt x="3" y="13"/>
                      <a:pt x="5" y="11"/>
                      <a:pt x="5" y="8"/>
                    </a:cubicBezTo>
                    <a:cubicBezTo>
                      <a:pt x="5" y="6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5" name="Freeform 4014">
                <a:extLst>
                  <a:ext uri="{FF2B5EF4-FFF2-40B4-BE49-F238E27FC236}">
                    <a16:creationId xmlns:a16="http://schemas.microsoft.com/office/drawing/2014/main" id="{08FFDB6B-58BB-4575-9517-0A03A651B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" y="3987"/>
                <a:ext cx="5" cy="12"/>
              </a:xfrm>
              <a:custGeom>
                <a:avLst/>
                <a:gdLst>
                  <a:gd name="T0" fmla="*/ 2 w 6"/>
                  <a:gd name="T1" fmla="*/ 0 h 14"/>
                  <a:gd name="T2" fmla="*/ 0 w 6"/>
                  <a:gd name="T3" fmla="*/ 5 h 14"/>
                  <a:gd name="T4" fmla="*/ 4 w 6"/>
                  <a:gd name="T5" fmla="*/ 14 h 14"/>
                  <a:gd name="T6" fmla="*/ 6 w 6"/>
                  <a:gd name="T7" fmla="*/ 5 h 14"/>
                  <a:gd name="T8" fmla="*/ 2 w 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">
                    <a:moveTo>
                      <a:pt x="2" y="0"/>
                    </a:moveTo>
                    <a:cubicBezTo>
                      <a:pt x="2" y="1"/>
                      <a:pt x="0" y="4"/>
                      <a:pt x="0" y="5"/>
                    </a:cubicBezTo>
                    <a:cubicBezTo>
                      <a:pt x="1" y="8"/>
                      <a:pt x="2" y="10"/>
                      <a:pt x="4" y="14"/>
                    </a:cubicBezTo>
                    <a:cubicBezTo>
                      <a:pt x="5" y="9"/>
                      <a:pt x="6" y="6"/>
                      <a:pt x="6" y="5"/>
                    </a:cubicBezTo>
                    <a:cubicBezTo>
                      <a:pt x="5" y="3"/>
                      <a:pt x="4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6" name="Freeform 4015">
                <a:extLst>
                  <a:ext uri="{FF2B5EF4-FFF2-40B4-BE49-F238E27FC236}">
                    <a16:creationId xmlns:a16="http://schemas.microsoft.com/office/drawing/2014/main" id="{C360BB91-0A9B-4F03-96AB-B9E4FBAEB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055"/>
                <a:ext cx="4" cy="12"/>
              </a:xfrm>
              <a:custGeom>
                <a:avLst/>
                <a:gdLst>
                  <a:gd name="T0" fmla="*/ 2 w 4"/>
                  <a:gd name="T1" fmla="*/ 0 h 15"/>
                  <a:gd name="T2" fmla="*/ 1 w 4"/>
                  <a:gd name="T3" fmla="*/ 7 h 15"/>
                  <a:gd name="T4" fmla="*/ 1 w 4"/>
                  <a:gd name="T5" fmla="*/ 15 h 15"/>
                  <a:gd name="T6" fmla="*/ 4 w 4"/>
                  <a:gd name="T7" fmla="*/ 9 h 15"/>
                  <a:gd name="T8" fmla="*/ 2 w 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2" y="0"/>
                    </a:moveTo>
                    <a:cubicBezTo>
                      <a:pt x="1" y="2"/>
                      <a:pt x="1" y="4"/>
                      <a:pt x="1" y="7"/>
                    </a:cubicBezTo>
                    <a:cubicBezTo>
                      <a:pt x="0" y="9"/>
                      <a:pt x="1" y="12"/>
                      <a:pt x="1" y="15"/>
                    </a:cubicBezTo>
                    <a:cubicBezTo>
                      <a:pt x="2" y="13"/>
                      <a:pt x="3" y="11"/>
                      <a:pt x="4" y="9"/>
                    </a:cubicBezTo>
                    <a:cubicBezTo>
                      <a:pt x="3" y="6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7" name="Freeform 4016">
                <a:extLst>
                  <a:ext uri="{FF2B5EF4-FFF2-40B4-BE49-F238E27FC236}">
                    <a16:creationId xmlns:a16="http://schemas.microsoft.com/office/drawing/2014/main" id="{FEAE041C-0FAD-4312-B72C-B07A2D01B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1857"/>
                <a:ext cx="4" cy="13"/>
              </a:xfrm>
              <a:custGeom>
                <a:avLst/>
                <a:gdLst>
                  <a:gd name="T0" fmla="*/ 1 w 5"/>
                  <a:gd name="T1" fmla="*/ 0 h 15"/>
                  <a:gd name="T2" fmla="*/ 0 w 5"/>
                  <a:gd name="T3" fmla="*/ 8 h 15"/>
                  <a:gd name="T4" fmla="*/ 1 w 5"/>
                  <a:gd name="T5" fmla="*/ 15 h 15"/>
                  <a:gd name="T6" fmla="*/ 5 w 5"/>
                  <a:gd name="T7" fmla="*/ 8 h 15"/>
                  <a:gd name="T8" fmla="*/ 1 w 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0" y="10"/>
                      <a:pt x="1" y="13"/>
                      <a:pt x="1" y="15"/>
                    </a:cubicBezTo>
                    <a:cubicBezTo>
                      <a:pt x="2" y="13"/>
                      <a:pt x="4" y="10"/>
                      <a:pt x="5" y="8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8" name="Freeform 4017">
                <a:extLst>
                  <a:ext uri="{FF2B5EF4-FFF2-40B4-BE49-F238E27FC236}">
                    <a16:creationId xmlns:a16="http://schemas.microsoft.com/office/drawing/2014/main" id="{0A5A6283-9D1D-48FF-9F8F-6932DA006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385"/>
                <a:ext cx="3" cy="15"/>
              </a:xfrm>
              <a:custGeom>
                <a:avLst/>
                <a:gdLst>
                  <a:gd name="T0" fmla="*/ 1 w 4"/>
                  <a:gd name="T1" fmla="*/ 0 h 17"/>
                  <a:gd name="T2" fmla="*/ 0 w 4"/>
                  <a:gd name="T3" fmla="*/ 10 h 17"/>
                  <a:gd name="T4" fmla="*/ 1 w 4"/>
                  <a:gd name="T5" fmla="*/ 17 h 17"/>
                  <a:gd name="T6" fmla="*/ 4 w 4"/>
                  <a:gd name="T7" fmla="*/ 10 h 17"/>
                  <a:gd name="T8" fmla="*/ 1 w 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1" y="0"/>
                    </a:moveTo>
                    <a:cubicBezTo>
                      <a:pt x="0" y="4"/>
                      <a:pt x="0" y="7"/>
                      <a:pt x="0" y="10"/>
                    </a:cubicBezTo>
                    <a:cubicBezTo>
                      <a:pt x="0" y="12"/>
                      <a:pt x="1" y="15"/>
                      <a:pt x="1" y="17"/>
                    </a:cubicBezTo>
                    <a:cubicBezTo>
                      <a:pt x="2" y="15"/>
                      <a:pt x="4" y="12"/>
                      <a:pt x="4" y="10"/>
                    </a:cubicBezTo>
                    <a:cubicBezTo>
                      <a:pt x="4" y="7"/>
                      <a:pt x="2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9" name="Freeform 4018">
                <a:extLst>
                  <a:ext uri="{FF2B5EF4-FFF2-40B4-BE49-F238E27FC236}">
                    <a16:creationId xmlns:a16="http://schemas.microsoft.com/office/drawing/2014/main" id="{5DA2006A-AD6C-4189-A92E-62560DF79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1863"/>
                <a:ext cx="2" cy="16"/>
              </a:xfrm>
              <a:custGeom>
                <a:avLst/>
                <a:gdLst>
                  <a:gd name="T0" fmla="*/ 0 w 3"/>
                  <a:gd name="T1" fmla="*/ 0 h 19"/>
                  <a:gd name="T2" fmla="*/ 0 w 3"/>
                  <a:gd name="T3" fmla="*/ 11 h 19"/>
                  <a:gd name="T4" fmla="*/ 0 w 3"/>
                  <a:gd name="T5" fmla="*/ 19 h 19"/>
                  <a:gd name="T6" fmla="*/ 2 w 3"/>
                  <a:gd name="T7" fmla="*/ 14 h 19"/>
                  <a:gd name="T8" fmla="*/ 2 w 3"/>
                  <a:gd name="T9" fmla="*/ 8 h 19"/>
                  <a:gd name="T10" fmla="*/ 0 w 3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9">
                    <a:moveTo>
                      <a:pt x="0" y="0"/>
                    </a:moveTo>
                    <a:cubicBezTo>
                      <a:pt x="0" y="5"/>
                      <a:pt x="0" y="8"/>
                      <a:pt x="0" y="11"/>
                    </a:cubicBezTo>
                    <a:cubicBezTo>
                      <a:pt x="0" y="14"/>
                      <a:pt x="0" y="16"/>
                      <a:pt x="0" y="19"/>
                    </a:cubicBezTo>
                    <a:cubicBezTo>
                      <a:pt x="1" y="17"/>
                      <a:pt x="2" y="16"/>
                      <a:pt x="2" y="14"/>
                    </a:cubicBezTo>
                    <a:cubicBezTo>
                      <a:pt x="3" y="13"/>
                      <a:pt x="3" y="10"/>
                      <a:pt x="2" y="8"/>
                    </a:cubicBezTo>
                    <a:cubicBezTo>
                      <a:pt x="2" y="6"/>
                      <a:pt x="1" y="4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0" name="Freeform 4019">
                <a:extLst>
                  <a:ext uri="{FF2B5EF4-FFF2-40B4-BE49-F238E27FC236}">
                    <a16:creationId xmlns:a16="http://schemas.microsoft.com/office/drawing/2014/main" id="{1A940BCE-9ACA-4FCC-B61D-C7A7DFD9F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1" y="1557"/>
                <a:ext cx="6" cy="14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17 h 17"/>
                  <a:gd name="T4" fmla="*/ 7 w 7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7">
                    <a:moveTo>
                      <a:pt x="7" y="0"/>
                    </a:moveTo>
                    <a:cubicBezTo>
                      <a:pt x="0" y="9"/>
                      <a:pt x="0" y="7"/>
                      <a:pt x="7" y="17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1" name="Freeform 4020">
                <a:extLst>
                  <a:ext uri="{FF2B5EF4-FFF2-40B4-BE49-F238E27FC236}">
                    <a16:creationId xmlns:a16="http://schemas.microsoft.com/office/drawing/2014/main" id="{A232BC53-61DC-4554-94A8-7E5F26538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" y="301"/>
                <a:ext cx="5" cy="13"/>
              </a:xfrm>
              <a:custGeom>
                <a:avLst/>
                <a:gdLst>
                  <a:gd name="T0" fmla="*/ 2 w 6"/>
                  <a:gd name="T1" fmla="*/ 0 h 15"/>
                  <a:gd name="T2" fmla="*/ 0 w 6"/>
                  <a:gd name="T3" fmla="*/ 7 h 15"/>
                  <a:gd name="T4" fmla="*/ 2 w 6"/>
                  <a:gd name="T5" fmla="*/ 15 h 15"/>
                  <a:gd name="T6" fmla="*/ 6 w 6"/>
                  <a:gd name="T7" fmla="*/ 7 h 15"/>
                  <a:gd name="T8" fmla="*/ 2 w 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2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0" y="10"/>
                      <a:pt x="1" y="12"/>
                      <a:pt x="2" y="15"/>
                    </a:cubicBezTo>
                    <a:cubicBezTo>
                      <a:pt x="3" y="13"/>
                      <a:pt x="4" y="10"/>
                      <a:pt x="6" y="7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2" name="Freeform 4021">
                <a:extLst>
                  <a:ext uri="{FF2B5EF4-FFF2-40B4-BE49-F238E27FC236}">
                    <a16:creationId xmlns:a16="http://schemas.microsoft.com/office/drawing/2014/main" id="{B02998C9-2F9E-4CF5-BA72-56EF406D8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5" y="3943"/>
                <a:ext cx="7" cy="15"/>
              </a:xfrm>
              <a:custGeom>
                <a:avLst/>
                <a:gdLst>
                  <a:gd name="T0" fmla="*/ 3 w 8"/>
                  <a:gd name="T1" fmla="*/ 0 h 17"/>
                  <a:gd name="T2" fmla="*/ 0 w 8"/>
                  <a:gd name="T3" fmla="*/ 7 h 17"/>
                  <a:gd name="T4" fmla="*/ 3 w 8"/>
                  <a:gd name="T5" fmla="*/ 17 h 17"/>
                  <a:gd name="T6" fmla="*/ 7 w 8"/>
                  <a:gd name="T7" fmla="*/ 10 h 17"/>
                  <a:gd name="T8" fmla="*/ 3 w 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3" y="0"/>
                    </a:moveTo>
                    <a:cubicBezTo>
                      <a:pt x="2" y="2"/>
                      <a:pt x="1" y="4"/>
                      <a:pt x="0" y="7"/>
                    </a:cubicBezTo>
                    <a:cubicBezTo>
                      <a:pt x="1" y="10"/>
                      <a:pt x="2" y="14"/>
                      <a:pt x="3" y="17"/>
                    </a:cubicBezTo>
                    <a:cubicBezTo>
                      <a:pt x="4" y="14"/>
                      <a:pt x="8" y="11"/>
                      <a:pt x="7" y="10"/>
                    </a:cubicBezTo>
                    <a:cubicBezTo>
                      <a:pt x="7" y="6"/>
                      <a:pt x="4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3" name="Freeform 4022">
                <a:extLst>
                  <a:ext uri="{FF2B5EF4-FFF2-40B4-BE49-F238E27FC236}">
                    <a16:creationId xmlns:a16="http://schemas.microsoft.com/office/drawing/2014/main" id="{BAF29FDA-9ED8-4BBA-979D-D759EC8EE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2" y="1614"/>
                <a:ext cx="6" cy="9"/>
              </a:xfrm>
              <a:custGeom>
                <a:avLst/>
                <a:gdLst>
                  <a:gd name="T0" fmla="*/ 2 w 7"/>
                  <a:gd name="T1" fmla="*/ 0 h 11"/>
                  <a:gd name="T2" fmla="*/ 0 w 7"/>
                  <a:gd name="T3" fmla="*/ 4 h 11"/>
                  <a:gd name="T4" fmla="*/ 2 w 7"/>
                  <a:gd name="T5" fmla="*/ 11 h 11"/>
                  <a:gd name="T6" fmla="*/ 3 w 7"/>
                  <a:gd name="T7" fmla="*/ 11 h 11"/>
                  <a:gd name="T8" fmla="*/ 7 w 7"/>
                  <a:gd name="T9" fmla="*/ 7 h 11"/>
                  <a:gd name="T10" fmla="*/ 2 w 7"/>
                  <a:gd name="T11" fmla="*/ 0 h 11"/>
                  <a:gd name="T12" fmla="*/ 2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cubicBezTo>
                      <a:pt x="1" y="0"/>
                      <a:pt x="0" y="3"/>
                      <a:pt x="0" y="4"/>
                    </a:cubicBezTo>
                    <a:cubicBezTo>
                      <a:pt x="0" y="7"/>
                      <a:pt x="1" y="10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5" y="9"/>
                      <a:pt x="7" y="7"/>
                    </a:cubicBezTo>
                    <a:cubicBezTo>
                      <a:pt x="5" y="4"/>
                      <a:pt x="4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4" name="Freeform 4023">
                <a:extLst>
                  <a:ext uri="{FF2B5EF4-FFF2-40B4-BE49-F238E27FC236}">
                    <a16:creationId xmlns:a16="http://schemas.microsoft.com/office/drawing/2014/main" id="{50E27E47-D0DC-4DB0-AFED-FB6DF9A2C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" y="2065"/>
                <a:ext cx="3" cy="14"/>
              </a:xfrm>
              <a:custGeom>
                <a:avLst/>
                <a:gdLst>
                  <a:gd name="T0" fmla="*/ 1 w 3"/>
                  <a:gd name="T1" fmla="*/ 0 h 17"/>
                  <a:gd name="T2" fmla="*/ 0 w 3"/>
                  <a:gd name="T3" fmla="*/ 7 h 17"/>
                  <a:gd name="T4" fmla="*/ 1 w 3"/>
                  <a:gd name="T5" fmla="*/ 17 h 17"/>
                  <a:gd name="T6" fmla="*/ 3 w 3"/>
                  <a:gd name="T7" fmla="*/ 11 h 17"/>
                  <a:gd name="T8" fmla="*/ 1 w 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7">
                    <a:moveTo>
                      <a:pt x="1" y="0"/>
                    </a:moveTo>
                    <a:cubicBezTo>
                      <a:pt x="1" y="2"/>
                      <a:pt x="1" y="4"/>
                      <a:pt x="0" y="7"/>
                    </a:cubicBezTo>
                    <a:cubicBezTo>
                      <a:pt x="0" y="10"/>
                      <a:pt x="1" y="13"/>
                      <a:pt x="1" y="17"/>
                    </a:cubicBezTo>
                    <a:cubicBezTo>
                      <a:pt x="2" y="15"/>
                      <a:pt x="3" y="13"/>
                      <a:pt x="3" y="11"/>
                    </a:cubicBezTo>
                    <a:cubicBezTo>
                      <a:pt x="3" y="8"/>
                      <a:pt x="2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5" name="Freeform 4024">
                <a:extLst>
                  <a:ext uri="{FF2B5EF4-FFF2-40B4-BE49-F238E27FC236}">
                    <a16:creationId xmlns:a16="http://schemas.microsoft.com/office/drawing/2014/main" id="{7FAFBA91-11A0-4866-8662-94BC48ECA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5" y="2723"/>
                <a:ext cx="4" cy="11"/>
              </a:xfrm>
              <a:custGeom>
                <a:avLst/>
                <a:gdLst>
                  <a:gd name="T0" fmla="*/ 3 w 5"/>
                  <a:gd name="T1" fmla="*/ 0 h 13"/>
                  <a:gd name="T2" fmla="*/ 0 w 5"/>
                  <a:gd name="T3" fmla="*/ 6 h 13"/>
                  <a:gd name="T4" fmla="*/ 3 w 5"/>
                  <a:gd name="T5" fmla="*/ 13 h 13"/>
                  <a:gd name="T6" fmla="*/ 5 w 5"/>
                  <a:gd name="T7" fmla="*/ 8 h 13"/>
                  <a:gd name="T8" fmla="*/ 3 w 5"/>
                  <a:gd name="T9" fmla="*/ 0 h 13"/>
                  <a:gd name="T10" fmla="*/ 3 w 5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3">
                    <a:moveTo>
                      <a:pt x="3" y="0"/>
                    </a:moveTo>
                    <a:cubicBezTo>
                      <a:pt x="2" y="0"/>
                      <a:pt x="1" y="4"/>
                      <a:pt x="0" y="6"/>
                    </a:cubicBezTo>
                    <a:cubicBezTo>
                      <a:pt x="1" y="8"/>
                      <a:pt x="2" y="10"/>
                      <a:pt x="3" y="13"/>
                    </a:cubicBezTo>
                    <a:cubicBezTo>
                      <a:pt x="4" y="11"/>
                      <a:pt x="4" y="10"/>
                      <a:pt x="5" y="8"/>
                    </a:cubicBezTo>
                    <a:cubicBezTo>
                      <a:pt x="4" y="5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6" name="Freeform 4025">
                <a:extLst>
                  <a:ext uri="{FF2B5EF4-FFF2-40B4-BE49-F238E27FC236}">
                    <a16:creationId xmlns:a16="http://schemas.microsoft.com/office/drawing/2014/main" id="{844267E8-CDEF-44E1-BC2F-668ADDE89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" y="1149"/>
                <a:ext cx="3" cy="13"/>
              </a:xfrm>
              <a:custGeom>
                <a:avLst/>
                <a:gdLst>
                  <a:gd name="T0" fmla="*/ 1 w 4"/>
                  <a:gd name="T1" fmla="*/ 0 h 16"/>
                  <a:gd name="T2" fmla="*/ 0 w 4"/>
                  <a:gd name="T3" fmla="*/ 5 h 16"/>
                  <a:gd name="T4" fmla="*/ 1 w 4"/>
                  <a:gd name="T5" fmla="*/ 16 h 16"/>
                  <a:gd name="T6" fmla="*/ 4 w 4"/>
                  <a:gd name="T7" fmla="*/ 9 h 16"/>
                  <a:gd name="T8" fmla="*/ 1 w 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6">
                    <a:moveTo>
                      <a:pt x="1" y="0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9"/>
                      <a:pt x="1" y="12"/>
                      <a:pt x="1" y="16"/>
                    </a:cubicBezTo>
                    <a:cubicBezTo>
                      <a:pt x="2" y="14"/>
                      <a:pt x="4" y="12"/>
                      <a:pt x="4" y="9"/>
                    </a:cubicBezTo>
                    <a:cubicBezTo>
                      <a:pt x="4" y="7"/>
                      <a:pt x="2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7" name="Freeform 4026">
                <a:extLst>
                  <a:ext uri="{FF2B5EF4-FFF2-40B4-BE49-F238E27FC236}">
                    <a16:creationId xmlns:a16="http://schemas.microsoft.com/office/drawing/2014/main" id="{45327DC7-BED0-4D46-81C0-A75914F8A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928"/>
                <a:ext cx="6" cy="10"/>
              </a:xfrm>
              <a:custGeom>
                <a:avLst/>
                <a:gdLst>
                  <a:gd name="T0" fmla="*/ 3 w 7"/>
                  <a:gd name="T1" fmla="*/ 0 h 11"/>
                  <a:gd name="T2" fmla="*/ 0 w 7"/>
                  <a:gd name="T3" fmla="*/ 4 h 11"/>
                  <a:gd name="T4" fmla="*/ 3 w 7"/>
                  <a:gd name="T5" fmla="*/ 11 h 11"/>
                  <a:gd name="T6" fmla="*/ 3 w 7"/>
                  <a:gd name="T7" fmla="*/ 11 h 11"/>
                  <a:gd name="T8" fmla="*/ 7 w 7"/>
                  <a:gd name="T9" fmla="*/ 7 h 11"/>
                  <a:gd name="T10" fmla="*/ 3 w 7"/>
                  <a:gd name="T11" fmla="*/ 0 h 11"/>
                  <a:gd name="T12" fmla="*/ 3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cubicBezTo>
                      <a:pt x="2" y="0"/>
                      <a:pt x="1" y="3"/>
                      <a:pt x="0" y="4"/>
                    </a:cubicBezTo>
                    <a:cubicBezTo>
                      <a:pt x="1" y="7"/>
                      <a:pt x="2" y="10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5" y="9"/>
                      <a:pt x="7" y="7"/>
                    </a:cubicBezTo>
                    <a:cubicBezTo>
                      <a:pt x="5" y="4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8" name="Freeform 4027">
                <a:extLst>
                  <a:ext uri="{FF2B5EF4-FFF2-40B4-BE49-F238E27FC236}">
                    <a16:creationId xmlns:a16="http://schemas.microsoft.com/office/drawing/2014/main" id="{F07E15D8-7522-4A4A-AC44-CC462E6BD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" y="1143"/>
                <a:ext cx="4" cy="13"/>
              </a:xfrm>
              <a:custGeom>
                <a:avLst/>
                <a:gdLst>
                  <a:gd name="T0" fmla="*/ 1 w 5"/>
                  <a:gd name="T1" fmla="*/ 0 h 16"/>
                  <a:gd name="T2" fmla="*/ 0 w 5"/>
                  <a:gd name="T3" fmla="*/ 4 h 16"/>
                  <a:gd name="T4" fmla="*/ 0 w 5"/>
                  <a:gd name="T5" fmla="*/ 4 h 16"/>
                  <a:gd name="T6" fmla="*/ 0 w 5"/>
                  <a:gd name="T7" fmla="*/ 4 h 16"/>
                  <a:gd name="T8" fmla="*/ 0 w 5"/>
                  <a:gd name="T9" fmla="*/ 11 h 16"/>
                  <a:gd name="T10" fmla="*/ 2 w 5"/>
                  <a:gd name="T11" fmla="*/ 16 h 16"/>
                  <a:gd name="T12" fmla="*/ 5 w 5"/>
                  <a:gd name="T13" fmla="*/ 8 h 16"/>
                  <a:gd name="T14" fmla="*/ 1 w 5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8"/>
                      <a:pt x="0" y="9"/>
                      <a:pt x="0" y="11"/>
                    </a:cubicBezTo>
                    <a:cubicBezTo>
                      <a:pt x="0" y="13"/>
                      <a:pt x="1" y="14"/>
                      <a:pt x="2" y="16"/>
                    </a:cubicBezTo>
                    <a:cubicBezTo>
                      <a:pt x="3" y="13"/>
                      <a:pt x="5" y="10"/>
                      <a:pt x="5" y="8"/>
                    </a:cubicBezTo>
                    <a:cubicBezTo>
                      <a:pt x="5" y="5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9" name="Freeform 4028">
                <a:extLst>
                  <a:ext uri="{FF2B5EF4-FFF2-40B4-BE49-F238E27FC236}">
                    <a16:creationId xmlns:a16="http://schemas.microsoft.com/office/drawing/2014/main" id="{588EA9A0-B98A-48DC-96C5-D2F2286A8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1" y="3286"/>
                <a:ext cx="3" cy="15"/>
              </a:xfrm>
              <a:custGeom>
                <a:avLst/>
                <a:gdLst>
                  <a:gd name="T0" fmla="*/ 0 w 4"/>
                  <a:gd name="T1" fmla="*/ 0 h 18"/>
                  <a:gd name="T2" fmla="*/ 0 w 4"/>
                  <a:gd name="T3" fmla="*/ 11 h 18"/>
                  <a:gd name="T4" fmla="*/ 1 w 4"/>
                  <a:gd name="T5" fmla="*/ 18 h 18"/>
                  <a:gd name="T6" fmla="*/ 4 w 4"/>
                  <a:gd name="T7" fmla="*/ 12 h 18"/>
                  <a:gd name="T8" fmla="*/ 4 w 4"/>
                  <a:gd name="T9" fmla="*/ 7 h 18"/>
                  <a:gd name="T10" fmla="*/ 0 w 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8">
                    <a:moveTo>
                      <a:pt x="0" y="0"/>
                    </a:moveTo>
                    <a:cubicBezTo>
                      <a:pt x="0" y="4"/>
                      <a:pt x="0" y="8"/>
                      <a:pt x="0" y="11"/>
                    </a:cubicBezTo>
                    <a:cubicBezTo>
                      <a:pt x="0" y="13"/>
                      <a:pt x="1" y="15"/>
                      <a:pt x="1" y="18"/>
                    </a:cubicBezTo>
                    <a:cubicBezTo>
                      <a:pt x="2" y="16"/>
                      <a:pt x="3" y="14"/>
                      <a:pt x="4" y="12"/>
                    </a:cubicBezTo>
                    <a:cubicBezTo>
                      <a:pt x="4" y="11"/>
                      <a:pt x="4" y="8"/>
                      <a:pt x="4" y="7"/>
                    </a:cubicBezTo>
                    <a:cubicBezTo>
                      <a:pt x="3" y="4"/>
                      <a:pt x="2" y="3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0" name="Freeform 4029">
                <a:extLst>
                  <a:ext uri="{FF2B5EF4-FFF2-40B4-BE49-F238E27FC236}">
                    <a16:creationId xmlns:a16="http://schemas.microsoft.com/office/drawing/2014/main" id="{313440A2-CE26-422F-A259-40DA48E26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6" y="3157"/>
                <a:ext cx="7" cy="10"/>
              </a:xfrm>
              <a:custGeom>
                <a:avLst/>
                <a:gdLst>
                  <a:gd name="T0" fmla="*/ 4 w 8"/>
                  <a:gd name="T1" fmla="*/ 0 h 11"/>
                  <a:gd name="T2" fmla="*/ 4 w 8"/>
                  <a:gd name="T3" fmla="*/ 0 h 11"/>
                  <a:gd name="T4" fmla="*/ 0 w 8"/>
                  <a:gd name="T5" fmla="*/ 4 h 11"/>
                  <a:gd name="T6" fmla="*/ 4 w 8"/>
                  <a:gd name="T7" fmla="*/ 11 h 11"/>
                  <a:gd name="T8" fmla="*/ 4 w 8"/>
                  <a:gd name="T9" fmla="*/ 11 h 11"/>
                  <a:gd name="T10" fmla="*/ 8 w 8"/>
                  <a:gd name="T11" fmla="*/ 2 h 11"/>
                  <a:gd name="T12" fmla="*/ 4 w 8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4"/>
                    </a:cubicBezTo>
                    <a:cubicBezTo>
                      <a:pt x="1" y="6"/>
                      <a:pt x="3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6"/>
                      <a:pt x="8" y="2"/>
                    </a:cubicBezTo>
                    <a:cubicBezTo>
                      <a:pt x="7" y="1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1" name="Freeform 4030">
                <a:extLst>
                  <a:ext uri="{FF2B5EF4-FFF2-40B4-BE49-F238E27FC236}">
                    <a16:creationId xmlns:a16="http://schemas.microsoft.com/office/drawing/2014/main" id="{A7B8380D-6ECA-4353-98E4-4E34DF29F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3287"/>
                <a:ext cx="5" cy="10"/>
              </a:xfrm>
              <a:custGeom>
                <a:avLst/>
                <a:gdLst>
                  <a:gd name="T0" fmla="*/ 3 w 6"/>
                  <a:gd name="T1" fmla="*/ 0 h 12"/>
                  <a:gd name="T2" fmla="*/ 0 w 6"/>
                  <a:gd name="T3" fmla="*/ 6 h 12"/>
                  <a:gd name="T4" fmla="*/ 3 w 6"/>
                  <a:gd name="T5" fmla="*/ 12 h 12"/>
                  <a:gd name="T6" fmla="*/ 6 w 6"/>
                  <a:gd name="T7" fmla="*/ 7 h 12"/>
                  <a:gd name="T8" fmla="*/ 3 w 6"/>
                  <a:gd name="T9" fmla="*/ 0 h 12"/>
                  <a:gd name="T10" fmla="*/ 3 w 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3" y="0"/>
                    </a:moveTo>
                    <a:cubicBezTo>
                      <a:pt x="2" y="0"/>
                      <a:pt x="1" y="4"/>
                      <a:pt x="0" y="6"/>
                    </a:cubicBezTo>
                    <a:cubicBezTo>
                      <a:pt x="1" y="8"/>
                      <a:pt x="2" y="10"/>
                      <a:pt x="3" y="12"/>
                    </a:cubicBezTo>
                    <a:cubicBezTo>
                      <a:pt x="4" y="10"/>
                      <a:pt x="5" y="9"/>
                      <a:pt x="6" y="7"/>
                    </a:cubicBezTo>
                    <a:cubicBezTo>
                      <a:pt x="5" y="5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2" name="Freeform 4031">
                <a:extLst>
                  <a:ext uri="{FF2B5EF4-FFF2-40B4-BE49-F238E27FC236}">
                    <a16:creationId xmlns:a16="http://schemas.microsoft.com/office/drawing/2014/main" id="{056A9F1B-3360-4A72-9C07-A2AF1D3A2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3" y="3272"/>
                <a:ext cx="6" cy="10"/>
              </a:xfrm>
              <a:custGeom>
                <a:avLst/>
                <a:gdLst>
                  <a:gd name="T0" fmla="*/ 4 w 7"/>
                  <a:gd name="T1" fmla="*/ 0 h 12"/>
                  <a:gd name="T2" fmla="*/ 0 w 7"/>
                  <a:gd name="T3" fmla="*/ 11 h 12"/>
                  <a:gd name="T4" fmla="*/ 2 w 7"/>
                  <a:gd name="T5" fmla="*/ 12 h 12"/>
                  <a:gd name="T6" fmla="*/ 6 w 7"/>
                  <a:gd name="T7" fmla="*/ 0 h 12"/>
                  <a:gd name="T8" fmla="*/ 6 w 7"/>
                  <a:gd name="T9" fmla="*/ 0 h 12"/>
                  <a:gd name="T10" fmla="*/ 6 w 7"/>
                  <a:gd name="T11" fmla="*/ 0 h 12"/>
                  <a:gd name="T12" fmla="*/ 4 w 7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4" y="0"/>
                    </a:moveTo>
                    <a:cubicBezTo>
                      <a:pt x="1" y="0"/>
                      <a:pt x="0" y="4"/>
                      <a:pt x="0" y="11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5" y="12"/>
                      <a:pt x="7" y="8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3" name="Freeform 4032">
                <a:extLst>
                  <a:ext uri="{FF2B5EF4-FFF2-40B4-BE49-F238E27FC236}">
                    <a16:creationId xmlns:a16="http://schemas.microsoft.com/office/drawing/2014/main" id="{5F04E32A-47CF-4F45-B77E-42221EF72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2" y="3014"/>
                <a:ext cx="6" cy="10"/>
              </a:xfrm>
              <a:custGeom>
                <a:avLst/>
                <a:gdLst>
                  <a:gd name="T0" fmla="*/ 2 w 7"/>
                  <a:gd name="T1" fmla="*/ 0 h 11"/>
                  <a:gd name="T2" fmla="*/ 0 w 7"/>
                  <a:gd name="T3" fmla="*/ 3 h 11"/>
                  <a:gd name="T4" fmla="*/ 2 w 7"/>
                  <a:gd name="T5" fmla="*/ 11 h 11"/>
                  <a:gd name="T6" fmla="*/ 3 w 7"/>
                  <a:gd name="T7" fmla="*/ 11 h 11"/>
                  <a:gd name="T8" fmla="*/ 7 w 7"/>
                  <a:gd name="T9" fmla="*/ 6 h 11"/>
                  <a:gd name="T10" fmla="*/ 2 w 7"/>
                  <a:gd name="T11" fmla="*/ 0 h 11"/>
                  <a:gd name="T12" fmla="*/ 2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7"/>
                      <a:pt x="0" y="11"/>
                      <a:pt x="2" y="11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4" y="11"/>
                      <a:pt x="5" y="9"/>
                      <a:pt x="7" y="6"/>
                    </a:cubicBezTo>
                    <a:cubicBezTo>
                      <a:pt x="5" y="3"/>
                      <a:pt x="4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4" name="Freeform 4033">
                <a:extLst>
                  <a:ext uri="{FF2B5EF4-FFF2-40B4-BE49-F238E27FC236}">
                    <a16:creationId xmlns:a16="http://schemas.microsoft.com/office/drawing/2014/main" id="{21E3EAA4-DE99-465A-AD22-1CBAD6770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886"/>
                <a:ext cx="5" cy="14"/>
              </a:xfrm>
              <a:custGeom>
                <a:avLst/>
                <a:gdLst>
                  <a:gd name="T0" fmla="*/ 4 w 5"/>
                  <a:gd name="T1" fmla="*/ 0 h 17"/>
                  <a:gd name="T2" fmla="*/ 0 w 5"/>
                  <a:gd name="T3" fmla="*/ 8 h 17"/>
                  <a:gd name="T4" fmla="*/ 4 w 5"/>
                  <a:gd name="T5" fmla="*/ 17 h 17"/>
                  <a:gd name="T6" fmla="*/ 5 w 5"/>
                  <a:gd name="T7" fmla="*/ 11 h 17"/>
                  <a:gd name="T8" fmla="*/ 4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2" y="3"/>
                      <a:pt x="0" y="5"/>
                      <a:pt x="0" y="8"/>
                    </a:cubicBezTo>
                    <a:cubicBezTo>
                      <a:pt x="0" y="10"/>
                      <a:pt x="2" y="13"/>
                      <a:pt x="4" y="17"/>
                    </a:cubicBezTo>
                    <a:cubicBezTo>
                      <a:pt x="4" y="14"/>
                      <a:pt x="5" y="13"/>
                      <a:pt x="5" y="11"/>
                    </a:cubicBezTo>
                    <a:cubicBezTo>
                      <a:pt x="5" y="7"/>
                      <a:pt x="4" y="4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5" name="Freeform 4034">
                <a:extLst>
                  <a:ext uri="{FF2B5EF4-FFF2-40B4-BE49-F238E27FC236}">
                    <a16:creationId xmlns:a16="http://schemas.microsoft.com/office/drawing/2014/main" id="{2D9C2A9F-C9B8-4C55-B00A-D099256B5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1241"/>
                <a:ext cx="3" cy="16"/>
              </a:xfrm>
              <a:custGeom>
                <a:avLst/>
                <a:gdLst>
                  <a:gd name="T0" fmla="*/ 1 w 4"/>
                  <a:gd name="T1" fmla="*/ 0 h 18"/>
                  <a:gd name="T2" fmla="*/ 0 w 4"/>
                  <a:gd name="T3" fmla="*/ 11 h 18"/>
                  <a:gd name="T4" fmla="*/ 1 w 4"/>
                  <a:gd name="T5" fmla="*/ 18 h 18"/>
                  <a:gd name="T6" fmla="*/ 4 w 4"/>
                  <a:gd name="T7" fmla="*/ 12 h 18"/>
                  <a:gd name="T8" fmla="*/ 4 w 4"/>
                  <a:gd name="T9" fmla="*/ 7 h 18"/>
                  <a:gd name="T10" fmla="*/ 1 w 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8">
                    <a:moveTo>
                      <a:pt x="1" y="0"/>
                    </a:moveTo>
                    <a:cubicBezTo>
                      <a:pt x="0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1" y="18"/>
                    </a:cubicBezTo>
                    <a:cubicBezTo>
                      <a:pt x="2" y="16"/>
                      <a:pt x="3" y="15"/>
                      <a:pt x="4" y="12"/>
                    </a:cubicBezTo>
                    <a:cubicBezTo>
                      <a:pt x="4" y="11"/>
                      <a:pt x="4" y="8"/>
                      <a:pt x="4" y="7"/>
                    </a:cubicBezTo>
                    <a:cubicBezTo>
                      <a:pt x="3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6" name="Freeform 4035">
                <a:extLst>
                  <a:ext uri="{FF2B5EF4-FFF2-40B4-BE49-F238E27FC236}">
                    <a16:creationId xmlns:a16="http://schemas.microsoft.com/office/drawing/2014/main" id="{01F58195-05A3-4E87-B5A6-FCFB1914C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6" y="2658"/>
                <a:ext cx="4" cy="14"/>
              </a:xfrm>
              <a:custGeom>
                <a:avLst/>
                <a:gdLst>
                  <a:gd name="T0" fmla="*/ 2 w 5"/>
                  <a:gd name="T1" fmla="*/ 0 h 17"/>
                  <a:gd name="T2" fmla="*/ 0 w 5"/>
                  <a:gd name="T3" fmla="*/ 7 h 17"/>
                  <a:gd name="T4" fmla="*/ 1 w 5"/>
                  <a:gd name="T5" fmla="*/ 17 h 17"/>
                  <a:gd name="T6" fmla="*/ 5 w 5"/>
                  <a:gd name="T7" fmla="*/ 10 h 17"/>
                  <a:gd name="T8" fmla="*/ 2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2" y="0"/>
                    </a:move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1" y="14"/>
                      <a:pt x="1" y="17"/>
                    </a:cubicBezTo>
                    <a:cubicBezTo>
                      <a:pt x="3" y="15"/>
                      <a:pt x="5" y="12"/>
                      <a:pt x="5" y="10"/>
                    </a:cubicBezTo>
                    <a:cubicBezTo>
                      <a:pt x="5" y="6"/>
                      <a:pt x="3" y="4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7" name="Freeform 4036">
                <a:extLst>
                  <a:ext uri="{FF2B5EF4-FFF2-40B4-BE49-F238E27FC236}">
                    <a16:creationId xmlns:a16="http://schemas.microsoft.com/office/drawing/2014/main" id="{63901CCC-F3AA-46F3-AB98-EBAD92080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0" y="1219"/>
                <a:ext cx="7" cy="9"/>
              </a:xfrm>
              <a:custGeom>
                <a:avLst/>
                <a:gdLst>
                  <a:gd name="T0" fmla="*/ 4 w 8"/>
                  <a:gd name="T1" fmla="*/ 0 h 10"/>
                  <a:gd name="T2" fmla="*/ 4 w 8"/>
                  <a:gd name="T3" fmla="*/ 0 h 10"/>
                  <a:gd name="T4" fmla="*/ 0 w 8"/>
                  <a:gd name="T5" fmla="*/ 3 h 10"/>
                  <a:gd name="T6" fmla="*/ 4 w 8"/>
                  <a:gd name="T7" fmla="*/ 10 h 10"/>
                  <a:gd name="T8" fmla="*/ 4 w 8"/>
                  <a:gd name="T9" fmla="*/ 10 h 10"/>
                  <a:gd name="T10" fmla="*/ 8 w 8"/>
                  <a:gd name="T11" fmla="*/ 1 h 10"/>
                  <a:gd name="T12" fmla="*/ 4 w 8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1" y="6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6" y="5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8" name="Freeform 4037">
                <a:extLst>
                  <a:ext uri="{FF2B5EF4-FFF2-40B4-BE49-F238E27FC236}">
                    <a16:creationId xmlns:a16="http://schemas.microsoft.com/office/drawing/2014/main" id="{569A08E4-7B5B-4B3D-9F8E-E926D50EC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5" y="3316"/>
                <a:ext cx="6" cy="9"/>
              </a:xfrm>
              <a:custGeom>
                <a:avLst/>
                <a:gdLst>
                  <a:gd name="T0" fmla="*/ 3 w 7"/>
                  <a:gd name="T1" fmla="*/ 0 h 11"/>
                  <a:gd name="T2" fmla="*/ 0 w 7"/>
                  <a:gd name="T3" fmla="*/ 4 h 11"/>
                  <a:gd name="T4" fmla="*/ 3 w 7"/>
                  <a:gd name="T5" fmla="*/ 11 h 11"/>
                  <a:gd name="T6" fmla="*/ 3 w 7"/>
                  <a:gd name="T7" fmla="*/ 11 h 11"/>
                  <a:gd name="T8" fmla="*/ 7 w 7"/>
                  <a:gd name="T9" fmla="*/ 6 h 11"/>
                  <a:gd name="T10" fmla="*/ 3 w 7"/>
                  <a:gd name="T11" fmla="*/ 0 h 11"/>
                  <a:gd name="T12" fmla="*/ 3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cubicBezTo>
                      <a:pt x="2" y="0"/>
                      <a:pt x="1" y="3"/>
                      <a:pt x="0" y="4"/>
                    </a:cubicBezTo>
                    <a:cubicBezTo>
                      <a:pt x="1" y="6"/>
                      <a:pt x="2" y="9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5" y="8"/>
                      <a:pt x="7" y="6"/>
                    </a:cubicBezTo>
                    <a:cubicBezTo>
                      <a:pt x="5" y="3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9" name="Freeform 4038">
                <a:extLst>
                  <a:ext uri="{FF2B5EF4-FFF2-40B4-BE49-F238E27FC236}">
                    <a16:creationId xmlns:a16="http://schemas.microsoft.com/office/drawing/2014/main" id="{21DA67B7-B5C5-4FF8-93C6-B05EFF902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" y="2843"/>
                <a:ext cx="5" cy="13"/>
              </a:xfrm>
              <a:custGeom>
                <a:avLst/>
                <a:gdLst>
                  <a:gd name="T0" fmla="*/ 4 w 6"/>
                  <a:gd name="T1" fmla="*/ 0 h 15"/>
                  <a:gd name="T2" fmla="*/ 0 w 6"/>
                  <a:gd name="T3" fmla="*/ 7 h 15"/>
                  <a:gd name="T4" fmla="*/ 3 w 6"/>
                  <a:gd name="T5" fmla="*/ 15 h 15"/>
                  <a:gd name="T6" fmla="*/ 3 w 6"/>
                  <a:gd name="T7" fmla="*/ 15 h 15"/>
                  <a:gd name="T8" fmla="*/ 6 w 6"/>
                  <a:gd name="T9" fmla="*/ 11 h 15"/>
                  <a:gd name="T10" fmla="*/ 4 w 6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4" y="0"/>
                    </a:moveTo>
                    <a:cubicBezTo>
                      <a:pt x="3" y="2"/>
                      <a:pt x="1" y="4"/>
                      <a:pt x="0" y="7"/>
                    </a:cubicBezTo>
                    <a:cubicBezTo>
                      <a:pt x="0" y="9"/>
                      <a:pt x="2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5" y="12"/>
                      <a:pt x="6" y="11"/>
                    </a:cubicBezTo>
                    <a:cubicBezTo>
                      <a:pt x="5" y="6"/>
                      <a:pt x="5" y="3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0" name="Freeform 4039">
                <a:extLst>
                  <a:ext uri="{FF2B5EF4-FFF2-40B4-BE49-F238E27FC236}">
                    <a16:creationId xmlns:a16="http://schemas.microsoft.com/office/drawing/2014/main" id="{4027B6F3-9F69-4501-A23B-5820E5447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9" y="2930"/>
                <a:ext cx="4" cy="15"/>
              </a:xfrm>
              <a:custGeom>
                <a:avLst/>
                <a:gdLst>
                  <a:gd name="T0" fmla="*/ 2 w 5"/>
                  <a:gd name="T1" fmla="*/ 0 h 17"/>
                  <a:gd name="T2" fmla="*/ 0 w 5"/>
                  <a:gd name="T3" fmla="*/ 7 h 17"/>
                  <a:gd name="T4" fmla="*/ 2 w 5"/>
                  <a:gd name="T5" fmla="*/ 17 h 17"/>
                  <a:gd name="T6" fmla="*/ 5 w 5"/>
                  <a:gd name="T7" fmla="*/ 10 h 17"/>
                  <a:gd name="T8" fmla="*/ 2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2" y="0"/>
                    </a:moveTo>
                    <a:cubicBezTo>
                      <a:pt x="1" y="2"/>
                      <a:pt x="1" y="4"/>
                      <a:pt x="0" y="7"/>
                    </a:cubicBezTo>
                    <a:cubicBezTo>
                      <a:pt x="1" y="10"/>
                      <a:pt x="1" y="13"/>
                      <a:pt x="2" y="17"/>
                    </a:cubicBezTo>
                    <a:cubicBezTo>
                      <a:pt x="3" y="14"/>
                      <a:pt x="5" y="12"/>
                      <a:pt x="5" y="10"/>
                    </a:cubicBezTo>
                    <a:cubicBezTo>
                      <a:pt x="4" y="7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1" name="Freeform 4040">
                <a:extLst>
                  <a:ext uri="{FF2B5EF4-FFF2-40B4-BE49-F238E27FC236}">
                    <a16:creationId xmlns:a16="http://schemas.microsoft.com/office/drawing/2014/main" id="{13E20BB0-D684-4ADD-B434-0F4C326D8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1" y="3176"/>
                <a:ext cx="5" cy="8"/>
              </a:xfrm>
              <a:custGeom>
                <a:avLst/>
                <a:gdLst>
                  <a:gd name="T0" fmla="*/ 4 w 6"/>
                  <a:gd name="T1" fmla="*/ 0 h 10"/>
                  <a:gd name="T2" fmla="*/ 4 w 6"/>
                  <a:gd name="T3" fmla="*/ 0 h 10"/>
                  <a:gd name="T4" fmla="*/ 0 w 6"/>
                  <a:gd name="T5" fmla="*/ 5 h 10"/>
                  <a:gd name="T6" fmla="*/ 3 w 6"/>
                  <a:gd name="T7" fmla="*/ 10 h 10"/>
                  <a:gd name="T8" fmla="*/ 6 w 6"/>
                  <a:gd name="T9" fmla="*/ 8 h 10"/>
                  <a:gd name="T10" fmla="*/ 4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3"/>
                      <a:pt x="0" y="5"/>
                    </a:cubicBezTo>
                    <a:cubicBezTo>
                      <a:pt x="1" y="7"/>
                      <a:pt x="2" y="8"/>
                      <a:pt x="3" y="10"/>
                    </a:cubicBezTo>
                    <a:cubicBezTo>
                      <a:pt x="4" y="9"/>
                      <a:pt x="5" y="8"/>
                      <a:pt x="6" y="8"/>
                    </a:cubicBezTo>
                    <a:cubicBezTo>
                      <a:pt x="5" y="5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2" name="Freeform 4041">
                <a:extLst>
                  <a:ext uri="{FF2B5EF4-FFF2-40B4-BE49-F238E27FC236}">
                    <a16:creationId xmlns:a16="http://schemas.microsoft.com/office/drawing/2014/main" id="{2BB0CF52-A952-41FB-A9D7-2C2B8E1CC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7" y="2900"/>
                <a:ext cx="7" cy="9"/>
              </a:xfrm>
              <a:custGeom>
                <a:avLst/>
                <a:gdLst>
                  <a:gd name="T0" fmla="*/ 4 w 8"/>
                  <a:gd name="T1" fmla="*/ 0 h 10"/>
                  <a:gd name="T2" fmla="*/ 3 w 8"/>
                  <a:gd name="T3" fmla="*/ 0 h 10"/>
                  <a:gd name="T4" fmla="*/ 0 w 8"/>
                  <a:gd name="T5" fmla="*/ 4 h 10"/>
                  <a:gd name="T6" fmla="*/ 4 w 8"/>
                  <a:gd name="T7" fmla="*/ 10 h 10"/>
                  <a:gd name="T8" fmla="*/ 4 w 8"/>
                  <a:gd name="T9" fmla="*/ 10 h 10"/>
                  <a:gd name="T10" fmla="*/ 8 w 8"/>
                  <a:gd name="T11" fmla="*/ 3 h 10"/>
                  <a:gd name="T12" fmla="*/ 6 w 8"/>
                  <a:gd name="T13" fmla="*/ 0 h 10"/>
                  <a:gd name="T14" fmla="*/ 4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2" y="6"/>
                      <a:pt x="3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6" y="10"/>
                      <a:pt x="7" y="5"/>
                      <a:pt x="8" y="3"/>
                    </a:cubicBezTo>
                    <a:cubicBezTo>
                      <a:pt x="7" y="2"/>
                      <a:pt x="7" y="0"/>
                      <a:pt x="6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3" name="Freeform 4042">
                <a:extLst>
                  <a:ext uri="{FF2B5EF4-FFF2-40B4-BE49-F238E27FC236}">
                    <a16:creationId xmlns:a16="http://schemas.microsoft.com/office/drawing/2014/main" id="{DCB4D7BD-F8BF-469A-91DA-00E4914B8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899"/>
                <a:ext cx="3" cy="14"/>
              </a:xfrm>
              <a:custGeom>
                <a:avLst/>
                <a:gdLst>
                  <a:gd name="T0" fmla="*/ 3 w 4"/>
                  <a:gd name="T1" fmla="*/ 0 h 17"/>
                  <a:gd name="T2" fmla="*/ 1 w 4"/>
                  <a:gd name="T3" fmla="*/ 6 h 17"/>
                  <a:gd name="T4" fmla="*/ 3 w 4"/>
                  <a:gd name="T5" fmla="*/ 17 h 17"/>
                  <a:gd name="T6" fmla="*/ 4 w 4"/>
                  <a:gd name="T7" fmla="*/ 10 h 17"/>
                  <a:gd name="T8" fmla="*/ 3 w 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3" y="0"/>
                    </a:moveTo>
                    <a:cubicBezTo>
                      <a:pt x="2" y="2"/>
                      <a:pt x="0" y="4"/>
                      <a:pt x="1" y="6"/>
                    </a:cubicBezTo>
                    <a:cubicBezTo>
                      <a:pt x="1" y="10"/>
                      <a:pt x="2" y="13"/>
                      <a:pt x="3" y="17"/>
                    </a:cubicBezTo>
                    <a:cubicBezTo>
                      <a:pt x="3" y="15"/>
                      <a:pt x="3" y="13"/>
                      <a:pt x="4" y="10"/>
                    </a:cubicBezTo>
                    <a:cubicBezTo>
                      <a:pt x="4" y="7"/>
                      <a:pt x="3" y="4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4" name="Freeform 4043">
                <a:extLst>
                  <a:ext uri="{FF2B5EF4-FFF2-40B4-BE49-F238E27FC236}">
                    <a16:creationId xmlns:a16="http://schemas.microsoft.com/office/drawing/2014/main" id="{CC5EEFE6-EBC2-4627-A35B-4F3231EE4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2890"/>
                <a:ext cx="5" cy="9"/>
              </a:xfrm>
              <a:custGeom>
                <a:avLst/>
                <a:gdLst>
                  <a:gd name="T0" fmla="*/ 4 w 6"/>
                  <a:gd name="T1" fmla="*/ 0 h 10"/>
                  <a:gd name="T2" fmla="*/ 3 w 6"/>
                  <a:gd name="T3" fmla="*/ 0 h 10"/>
                  <a:gd name="T4" fmla="*/ 0 w 6"/>
                  <a:gd name="T5" fmla="*/ 6 h 10"/>
                  <a:gd name="T6" fmla="*/ 2 w 6"/>
                  <a:gd name="T7" fmla="*/ 10 h 10"/>
                  <a:gd name="T8" fmla="*/ 6 w 6"/>
                  <a:gd name="T9" fmla="*/ 8 h 10"/>
                  <a:gd name="T10" fmla="*/ 4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4"/>
                      <a:pt x="0" y="6"/>
                    </a:cubicBezTo>
                    <a:cubicBezTo>
                      <a:pt x="1" y="7"/>
                      <a:pt x="1" y="8"/>
                      <a:pt x="2" y="10"/>
                    </a:cubicBezTo>
                    <a:cubicBezTo>
                      <a:pt x="4" y="9"/>
                      <a:pt x="5" y="9"/>
                      <a:pt x="6" y="8"/>
                    </a:cubicBezTo>
                    <a:cubicBezTo>
                      <a:pt x="5" y="5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5" name="Freeform 4044">
                <a:extLst>
                  <a:ext uri="{FF2B5EF4-FFF2-40B4-BE49-F238E27FC236}">
                    <a16:creationId xmlns:a16="http://schemas.microsoft.com/office/drawing/2014/main" id="{E3CD16E1-F484-44DD-9850-8FE95E5B5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1" y="2859"/>
                <a:ext cx="7" cy="10"/>
              </a:xfrm>
              <a:custGeom>
                <a:avLst/>
                <a:gdLst>
                  <a:gd name="T0" fmla="*/ 4 w 8"/>
                  <a:gd name="T1" fmla="*/ 0 h 12"/>
                  <a:gd name="T2" fmla="*/ 4 w 8"/>
                  <a:gd name="T3" fmla="*/ 0 h 12"/>
                  <a:gd name="T4" fmla="*/ 0 w 8"/>
                  <a:gd name="T5" fmla="*/ 8 h 12"/>
                  <a:gd name="T6" fmla="*/ 3 w 8"/>
                  <a:gd name="T7" fmla="*/ 12 h 12"/>
                  <a:gd name="T8" fmla="*/ 8 w 8"/>
                  <a:gd name="T9" fmla="*/ 5 h 12"/>
                  <a:gd name="T10" fmla="*/ 4 w 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5"/>
                      <a:pt x="0" y="8"/>
                    </a:cubicBezTo>
                    <a:cubicBezTo>
                      <a:pt x="1" y="9"/>
                      <a:pt x="2" y="10"/>
                      <a:pt x="3" y="12"/>
                    </a:cubicBezTo>
                    <a:cubicBezTo>
                      <a:pt x="5" y="10"/>
                      <a:pt x="6" y="8"/>
                      <a:pt x="8" y="5"/>
                    </a:cubicBezTo>
                    <a:cubicBezTo>
                      <a:pt x="7" y="4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6" name="Freeform 4045">
                <a:extLst>
                  <a:ext uri="{FF2B5EF4-FFF2-40B4-BE49-F238E27FC236}">
                    <a16:creationId xmlns:a16="http://schemas.microsoft.com/office/drawing/2014/main" id="{E33AC9E2-2AFD-4D47-A493-AF512922D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5" y="2871"/>
                <a:ext cx="3" cy="8"/>
              </a:xfrm>
              <a:custGeom>
                <a:avLst/>
                <a:gdLst>
                  <a:gd name="T0" fmla="*/ 2 w 4"/>
                  <a:gd name="T1" fmla="*/ 0 h 10"/>
                  <a:gd name="T2" fmla="*/ 2 w 4"/>
                  <a:gd name="T3" fmla="*/ 0 h 10"/>
                  <a:gd name="T4" fmla="*/ 0 w 4"/>
                  <a:gd name="T5" fmla="*/ 5 h 10"/>
                  <a:gd name="T6" fmla="*/ 2 w 4"/>
                  <a:gd name="T7" fmla="*/ 10 h 10"/>
                  <a:gd name="T8" fmla="*/ 2 w 4"/>
                  <a:gd name="T9" fmla="*/ 10 h 10"/>
                  <a:gd name="T10" fmla="*/ 4 w 4"/>
                  <a:gd name="T11" fmla="*/ 6 h 10"/>
                  <a:gd name="T12" fmla="*/ 2 w 4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3"/>
                      <a:pt x="0" y="5"/>
                    </a:cubicBezTo>
                    <a:cubicBezTo>
                      <a:pt x="1" y="7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8"/>
                      <a:pt x="4" y="6"/>
                    </a:cubicBezTo>
                    <a:cubicBezTo>
                      <a:pt x="3" y="3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7" name="Freeform 4046">
                <a:extLst>
                  <a:ext uri="{FF2B5EF4-FFF2-40B4-BE49-F238E27FC236}">
                    <a16:creationId xmlns:a16="http://schemas.microsoft.com/office/drawing/2014/main" id="{DCC8B9A9-2734-4877-BE15-0EE16FFD7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9" y="2872"/>
                <a:ext cx="5" cy="15"/>
              </a:xfrm>
              <a:custGeom>
                <a:avLst/>
                <a:gdLst>
                  <a:gd name="T0" fmla="*/ 1 w 5"/>
                  <a:gd name="T1" fmla="*/ 0 h 17"/>
                  <a:gd name="T2" fmla="*/ 0 w 5"/>
                  <a:gd name="T3" fmla="*/ 9 h 17"/>
                  <a:gd name="T4" fmla="*/ 2 w 5"/>
                  <a:gd name="T5" fmla="*/ 17 h 17"/>
                  <a:gd name="T6" fmla="*/ 5 w 5"/>
                  <a:gd name="T7" fmla="*/ 10 h 17"/>
                  <a:gd name="T8" fmla="*/ 1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1" y="0"/>
                    </a:moveTo>
                    <a:cubicBezTo>
                      <a:pt x="1" y="4"/>
                      <a:pt x="0" y="7"/>
                      <a:pt x="0" y="9"/>
                    </a:cubicBezTo>
                    <a:cubicBezTo>
                      <a:pt x="0" y="12"/>
                      <a:pt x="1" y="14"/>
                      <a:pt x="2" y="17"/>
                    </a:cubicBezTo>
                    <a:cubicBezTo>
                      <a:pt x="3" y="14"/>
                      <a:pt x="5" y="12"/>
                      <a:pt x="5" y="10"/>
                    </a:cubicBezTo>
                    <a:cubicBezTo>
                      <a:pt x="5" y="7"/>
                      <a:pt x="3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8" name="Freeform 4047">
                <a:extLst>
                  <a:ext uri="{FF2B5EF4-FFF2-40B4-BE49-F238E27FC236}">
                    <a16:creationId xmlns:a16="http://schemas.microsoft.com/office/drawing/2014/main" id="{73F19A85-A577-45F0-AE52-C5D0A003D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1012"/>
                <a:ext cx="6" cy="12"/>
              </a:xfrm>
              <a:custGeom>
                <a:avLst/>
                <a:gdLst>
                  <a:gd name="T0" fmla="*/ 3 w 6"/>
                  <a:gd name="T1" fmla="*/ 0 h 14"/>
                  <a:gd name="T2" fmla="*/ 0 w 6"/>
                  <a:gd name="T3" fmla="*/ 9 h 14"/>
                  <a:gd name="T4" fmla="*/ 2 w 6"/>
                  <a:gd name="T5" fmla="*/ 14 h 14"/>
                  <a:gd name="T6" fmla="*/ 5 w 6"/>
                  <a:gd name="T7" fmla="*/ 8 h 14"/>
                  <a:gd name="T8" fmla="*/ 3 w 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">
                    <a:moveTo>
                      <a:pt x="3" y="0"/>
                    </a:moveTo>
                    <a:cubicBezTo>
                      <a:pt x="2" y="4"/>
                      <a:pt x="0" y="6"/>
                      <a:pt x="0" y="9"/>
                    </a:cubicBezTo>
                    <a:cubicBezTo>
                      <a:pt x="0" y="10"/>
                      <a:pt x="1" y="12"/>
                      <a:pt x="2" y="14"/>
                    </a:cubicBezTo>
                    <a:cubicBezTo>
                      <a:pt x="3" y="12"/>
                      <a:pt x="5" y="11"/>
                      <a:pt x="5" y="8"/>
                    </a:cubicBezTo>
                    <a:cubicBezTo>
                      <a:pt x="6" y="7"/>
                      <a:pt x="4" y="4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9" name="Freeform 4048">
                <a:extLst>
                  <a:ext uri="{FF2B5EF4-FFF2-40B4-BE49-F238E27FC236}">
                    <a16:creationId xmlns:a16="http://schemas.microsoft.com/office/drawing/2014/main" id="{2A2D5CA6-3BA1-471F-9503-112FF1470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3" y="2886"/>
                <a:ext cx="5" cy="13"/>
              </a:xfrm>
              <a:custGeom>
                <a:avLst/>
                <a:gdLst>
                  <a:gd name="T0" fmla="*/ 2 w 6"/>
                  <a:gd name="T1" fmla="*/ 0 h 16"/>
                  <a:gd name="T2" fmla="*/ 0 w 6"/>
                  <a:gd name="T3" fmla="*/ 7 h 16"/>
                  <a:gd name="T4" fmla="*/ 2 w 6"/>
                  <a:gd name="T5" fmla="*/ 16 h 16"/>
                  <a:gd name="T6" fmla="*/ 6 w 6"/>
                  <a:gd name="T7" fmla="*/ 9 h 16"/>
                  <a:gd name="T8" fmla="*/ 2 w 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2" y="0"/>
                    </a:moveTo>
                    <a:cubicBezTo>
                      <a:pt x="2" y="2"/>
                      <a:pt x="1" y="4"/>
                      <a:pt x="0" y="7"/>
                    </a:cubicBezTo>
                    <a:cubicBezTo>
                      <a:pt x="1" y="10"/>
                      <a:pt x="1" y="13"/>
                      <a:pt x="2" y="16"/>
                    </a:cubicBezTo>
                    <a:cubicBezTo>
                      <a:pt x="3" y="14"/>
                      <a:pt x="6" y="11"/>
                      <a:pt x="6" y="9"/>
                    </a:cubicBezTo>
                    <a:cubicBezTo>
                      <a:pt x="5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0" name="Freeform 4049">
                <a:extLst>
                  <a:ext uri="{FF2B5EF4-FFF2-40B4-BE49-F238E27FC236}">
                    <a16:creationId xmlns:a16="http://schemas.microsoft.com/office/drawing/2014/main" id="{4C1F6B50-C468-4EE3-BAF0-EFA486C8D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" y="2887"/>
                <a:ext cx="6" cy="8"/>
              </a:xfrm>
              <a:custGeom>
                <a:avLst/>
                <a:gdLst>
                  <a:gd name="T0" fmla="*/ 4 w 8"/>
                  <a:gd name="T1" fmla="*/ 0 h 10"/>
                  <a:gd name="T2" fmla="*/ 0 w 8"/>
                  <a:gd name="T3" fmla="*/ 7 h 10"/>
                  <a:gd name="T4" fmla="*/ 5 w 8"/>
                  <a:gd name="T5" fmla="*/ 10 h 10"/>
                  <a:gd name="T6" fmla="*/ 5 w 8"/>
                  <a:gd name="T7" fmla="*/ 10 h 10"/>
                  <a:gd name="T8" fmla="*/ 8 w 8"/>
                  <a:gd name="T9" fmla="*/ 8 h 10"/>
                  <a:gd name="T10" fmla="*/ 4 w 8"/>
                  <a:gd name="T11" fmla="*/ 0 h 10"/>
                  <a:gd name="T12" fmla="*/ 4 w 8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4" y="0"/>
                    </a:moveTo>
                    <a:cubicBezTo>
                      <a:pt x="3" y="0"/>
                      <a:pt x="1" y="4"/>
                      <a:pt x="0" y="7"/>
                    </a:cubicBezTo>
                    <a:cubicBezTo>
                      <a:pt x="2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8"/>
                    </a:cubicBezTo>
                    <a:cubicBezTo>
                      <a:pt x="7" y="4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1" name="Freeform 4050">
                <a:extLst>
                  <a:ext uri="{FF2B5EF4-FFF2-40B4-BE49-F238E27FC236}">
                    <a16:creationId xmlns:a16="http://schemas.microsoft.com/office/drawing/2014/main" id="{B0C231D8-C096-4FE1-B938-458763879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2771"/>
                <a:ext cx="5" cy="14"/>
              </a:xfrm>
              <a:custGeom>
                <a:avLst/>
                <a:gdLst>
                  <a:gd name="T0" fmla="*/ 2 w 5"/>
                  <a:gd name="T1" fmla="*/ 0 h 17"/>
                  <a:gd name="T2" fmla="*/ 0 w 5"/>
                  <a:gd name="T3" fmla="*/ 8 h 17"/>
                  <a:gd name="T4" fmla="*/ 1 w 5"/>
                  <a:gd name="T5" fmla="*/ 17 h 17"/>
                  <a:gd name="T6" fmla="*/ 5 w 5"/>
                  <a:gd name="T7" fmla="*/ 10 h 17"/>
                  <a:gd name="T8" fmla="*/ 2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2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0" y="11"/>
                      <a:pt x="1" y="14"/>
                      <a:pt x="1" y="17"/>
                    </a:cubicBezTo>
                    <a:cubicBezTo>
                      <a:pt x="3" y="15"/>
                      <a:pt x="5" y="12"/>
                      <a:pt x="5" y="10"/>
                    </a:cubicBezTo>
                    <a:cubicBezTo>
                      <a:pt x="5" y="7"/>
                      <a:pt x="3" y="4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2" name="Freeform 4051">
                <a:extLst>
                  <a:ext uri="{FF2B5EF4-FFF2-40B4-BE49-F238E27FC236}">
                    <a16:creationId xmlns:a16="http://schemas.microsoft.com/office/drawing/2014/main" id="{B0E883B5-163B-45B1-A941-516CFC04F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" y="2772"/>
                <a:ext cx="7" cy="9"/>
              </a:xfrm>
              <a:custGeom>
                <a:avLst/>
                <a:gdLst>
                  <a:gd name="T0" fmla="*/ 1 w 8"/>
                  <a:gd name="T1" fmla="*/ 0 h 11"/>
                  <a:gd name="T2" fmla="*/ 0 w 8"/>
                  <a:gd name="T3" fmla="*/ 2 h 11"/>
                  <a:gd name="T4" fmla="*/ 0 w 8"/>
                  <a:gd name="T5" fmla="*/ 7 h 11"/>
                  <a:gd name="T6" fmla="*/ 6 w 8"/>
                  <a:gd name="T7" fmla="*/ 11 h 11"/>
                  <a:gd name="T8" fmla="*/ 6 w 8"/>
                  <a:gd name="T9" fmla="*/ 11 h 11"/>
                  <a:gd name="T10" fmla="*/ 8 w 8"/>
                  <a:gd name="T11" fmla="*/ 9 h 11"/>
                  <a:gd name="T12" fmla="*/ 7 w 8"/>
                  <a:gd name="T13" fmla="*/ 5 h 11"/>
                  <a:gd name="T14" fmla="*/ 1 w 8"/>
                  <a:gd name="T15" fmla="*/ 0 h 11"/>
                  <a:gd name="T16" fmla="*/ 1 w 8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2" y="9"/>
                      <a:pt x="4" y="10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7" y="9"/>
                      <a:pt x="8" y="9"/>
                    </a:cubicBezTo>
                    <a:cubicBezTo>
                      <a:pt x="8" y="8"/>
                      <a:pt x="7" y="6"/>
                      <a:pt x="7" y="5"/>
                    </a:cubicBezTo>
                    <a:cubicBezTo>
                      <a:pt x="5" y="3"/>
                      <a:pt x="3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3" name="Freeform 4052">
                <a:extLst>
                  <a:ext uri="{FF2B5EF4-FFF2-40B4-BE49-F238E27FC236}">
                    <a16:creationId xmlns:a16="http://schemas.microsoft.com/office/drawing/2014/main" id="{C4422392-7C98-4F5C-ABDD-A8B7ED8F3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943"/>
                <a:ext cx="6" cy="13"/>
              </a:xfrm>
              <a:custGeom>
                <a:avLst/>
                <a:gdLst>
                  <a:gd name="T0" fmla="*/ 4 w 7"/>
                  <a:gd name="T1" fmla="*/ 0 h 16"/>
                  <a:gd name="T2" fmla="*/ 1 w 7"/>
                  <a:gd name="T3" fmla="*/ 8 h 16"/>
                  <a:gd name="T4" fmla="*/ 4 w 7"/>
                  <a:gd name="T5" fmla="*/ 16 h 16"/>
                  <a:gd name="T6" fmla="*/ 7 w 7"/>
                  <a:gd name="T7" fmla="*/ 9 h 16"/>
                  <a:gd name="T8" fmla="*/ 4 w 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cubicBezTo>
                      <a:pt x="3" y="2"/>
                      <a:pt x="1" y="5"/>
                      <a:pt x="1" y="8"/>
                    </a:cubicBezTo>
                    <a:cubicBezTo>
                      <a:pt x="0" y="10"/>
                      <a:pt x="3" y="13"/>
                      <a:pt x="4" y="16"/>
                    </a:cubicBezTo>
                    <a:cubicBezTo>
                      <a:pt x="5" y="14"/>
                      <a:pt x="6" y="11"/>
                      <a:pt x="7" y="9"/>
                    </a:cubicBezTo>
                    <a:cubicBezTo>
                      <a:pt x="6" y="5"/>
                      <a:pt x="5" y="2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4" name="Freeform 4053">
                <a:extLst>
                  <a:ext uri="{FF2B5EF4-FFF2-40B4-BE49-F238E27FC236}">
                    <a16:creationId xmlns:a16="http://schemas.microsoft.com/office/drawing/2014/main" id="{7C39220E-1859-4D40-A287-444CFB645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5" y="3157"/>
                <a:ext cx="7" cy="10"/>
              </a:xfrm>
              <a:custGeom>
                <a:avLst/>
                <a:gdLst>
                  <a:gd name="T0" fmla="*/ 3 w 8"/>
                  <a:gd name="T1" fmla="*/ 0 h 11"/>
                  <a:gd name="T2" fmla="*/ 2 w 8"/>
                  <a:gd name="T3" fmla="*/ 0 h 11"/>
                  <a:gd name="T4" fmla="*/ 0 w 8"/>
                  <a:gd name="T5" fmla="*/ 4 h 11"/>
                  <a:gd name="T6" fmla="*/ 3 w 8"/>
                  <a:gd name="T7" fmla="*/ 11 h 11"/>
                  <a:gd name="T8" fmla="*/ 4 w 8"/>
                  <a:gd name="T9" fmla="*/ 11 h 11"/>
                  <a:gd name="T10" fmla="*/ 8 w 8"/>
                  <a:gd name="T11" fmla="*/ 3 h 11"/>
                  <a:gd name="T12" fmla="*/ 6 w 8"/>
                  <a:gd name="T13" fmla="*/ 0 h 11"/>
                  <a:gd name="T14" fmla="*/ 3 w 8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1" y="6"/>
                      <a:pt x="2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6"/>
                      <a:pt x="8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5" name="Freeform 4054">
                <a:extLst>
                  <a:ext uri="{FF2B5EF4-FFF2-40B4-BE49-F238E27FC236}">
                    <a16:creationId xmlns:a16="http://schemas.microsoft.com/office/drawing/2014/main" id="{15D9FF9F-2C53-45BE-A55B-1A6953350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2791"/>
                <a:ext cx="3" cy="14"/>
              </a:xfrm>
              <a:custGeom>
                <a:avLst/>
                <a:gdLst>
                  <a:gd name="T0" fmla="*/ 2 w 3"/>
                  <a:gd name="T1" fmla="*/ 0 h 16"/>
                  <a:gd name="T2" fmla="*/ 0 w 3"/>
                  <a:gd name="T3" fmla="*/ 5 h 16"/>
                  <a:gd name="T4" fmla="*/ 2 w 3"/>
                  <a:gd name="T5" fmla="*/ 16 h 16"/>
                  <a:gd name="T6" fmla="*/ 3 w 3"/>
                  <a:gd name="T7" fmla="*/ 10 h 16"/>
                  <a:gd name="T8" fmla="*/ 2 w 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0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9"/>
                      <a:pt x="1" y="13"/>
                      <a:pt x="2" y="16"/>
                    </a:cubicBezTo>
                    <a:cubicBezTo>
                      <a:pt x="2" y="14"/>
                      <a:pt x="2" y="12"/>
                      <a:pt x="3" y="10"/>
                    </a:cubicBezTo>
                    <a:cubicBezTo>
                      <a:pt x="3" y="6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6" name="Freeform 4055">
                <a:extLst>
                  <a:ext uri="{FF2B5EF4-FFF2-40B4-BE49-F238E27FC236}">
                    <a16:creationId xmlns:a16="http://schemas.microsoft.com/office/drawing/2014/main" id="{BDFE7353-92FB-44A0-8FC2-F9086C92C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" y="664"/>
                <a:ext cx="6" cy="8"/>
              </a:xfrm>
              <a:custGeom>
                <a:avLst/>
                <a:gdLst>
                  <a:gd name="T0" fmla="*/ 4 w 7"/>
                  <a:gd name="T1" fmla="*/ 0 h 10"/>
                  <a:gd name="T2" fmla="*/ 3 w 7"/>
                  <a:gd name="T3" fmla="*/ 0 h 10"/>
                  <a:gd name="T4" fmla="*/ 0 w 7"/>
                  <a:gd name="T5" fmla="*/ 3 h 10"/>
                  <a:gd name="T6" fmla="*/ 3 w 7"/>
                  <a:gd name="T7" fmla="*/ 10 h 10"/>
                  <a:gd name="T8" fmla="*/ 3 w 7"/>
                  <a:gd name="T9" fmla="*/ 10 h 10"/>
                  <a:gd name="T10" fmla="*/ 7 w 7"/>
                  <a:gd name="T11" fmla="*/ 3 h 10"/>
                  <a:gd name="T12" fmla="*/ 4 w 7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1" y="6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5" y="6"/>
                      <a:pt x="7" y="3"/>
                    </a:cubicBezTo>
                    <a:cubicBezTo>
                      <a:pt x="6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7" name="Freeform 4056">
                <a:extLst>
                  <a:ext uri="{FF2B5EF4-FFF2-40B4-BE49-F238E27FC236}">
                    <a16:creationId xmlns:a16="http://schemas.microsoft.com/office/drawing/2014/main" id="{C8A2211E-1B23-4744-B665-419423ED2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" y="2946"/>
                <a:ext cx="3" cy="14"/>
              </a:xfrm>
              <a:custGeom>
                <a:avLst/>
                <a:gdLst>
                  <a:gd name="T0" fmla="*/ 2 w 4"/>
                  <a:gd name="T1" fmla="*/ 0 h 16"/>
                  <a:gd name="T2" fmla="*/ 0 w 4"/>
                  <a:gd name="T3" fmla="*/ 7 h 16"/>
                  <a:gd name="T4" fmla="*/ 2 w 4"/>
                  <a:gd name="T5" fmla="*/ 16 h 16"/>
                  <a:gd name="T6" fmla="*/ 4 w 4"/>
                  <a:gd name="T7" fmla="*/ 9 h 16"/>
                  <a:gd name="T8" fmla="*/ 2 w 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6">
                    <a:moveTo>
                      <a:pt x="2" y="0"/>
                    </a:move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1" y="13"/>
                      <a:pt x="2" y="16"/>
                    </a:cubicBezTo>
                    <a:cubicBezTo>
                      <a:pt x="2" y="13"/>
                      <a:pt x="3" y="11"/>
                      <a:pt x="4" y="9"/>
                    </a:cubicBezTo>
                    <a:cubicBezTo>
                      <a:pt x="3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8" name="Freeform 4057">
                <a:extLst>
                  <a:ext uri="{FF2B5EF4-FFF2-40B4-BE49-F238E27FC236}">
                    <a16:creationId xmlns:a16="http://schemas.microsoft.com/office/drawing/2014/main" id="{52EA1734-9AB7-4494-BD93-DD62E276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3243"/>
                <a:ext cx="5" cy="14"/>
              </a:xfrm>
              <a:custGeom>
                <a:avLst/>
                <a:gdLst>
                  <a:gd name="T0" fmla="*/ 2 w 6"/>
                  <a:gd name="T1" fmla="*/ 0 h 16"/>
                  <a:gd name="T2" fmla="*/ 0 w 6"/>
                  <a:gd name="T3" fmla="*/ 7 h 16"/>
                  <a:gd name="T4" fmla="*/ 2 w 6"/>
                  <a:gd name="T5" fmla="*/ 16 h 16"/>
                  <a:gd name="T6" fmla="*/ 5 w 6"/>
                  <a:gd name="T7" fmla="*/ 10 h 16"/>
                  <a:gd name="T8" fmla="*/ 2 w 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2" y="0"/>
                    </a:moveTo>
                    <a:cubicBezTo>
                      <a:pt x="2" y="2"/>
                      <a:pt x="1" y="4"/>
                      <a:pt x="0" y="7"/>
                    </a:cubicBezTo>
                    <a:cubicBezTo>
                      <a:pt x="1" y="10"/>
                      <a:pt x="1" y="13"/>
                      <a:pt x="2" y="16"/>
                    </a:cubicBezTo>
                    <a:cubicBezTo>
                      <a:pt x="3" y="14"/>
                      <a:pt x="6" y="11"/>
                      <a:pt x="5" y="10"/>
                    </a:cubicBezTo>
                    <a:cubicBezTo>
                      <a:pt x="5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9" name="Freeform 4058">
                <a:extLst>
                  <a:ext uri="{FF2B5EF4-FFF2-40B4-BE49-F238E27FC236}">
                    <a16:creationId xmlns:a16="http://schemas.microsoft.com/office/drawing/2014/main" id="{0AD8E676-469F-4968-9374-1AF4387B1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3" y="2943"/>
                <a:ext cx="4" cy="14"/>
              </a:xfrm>
              <a:custGeom>
                <a:avLst/>
                <a:gdLst>
                  <a:gd name="T0" fmla="*/ 2 w 5"/>
                  <a:gd name="T1" fmla="*/ 0 h 17"/>
                  <a:gd name="T2" fmla="*/ 0 w 5"/>
                  <a:gd name="T3" fmla="*/ 7 h 17"/>
                  <a:gd name="T4" fmla="*/ 1 w 5"/>
                  <a:gd name="T5" fmla="*/ 17 h 17"/>
                  <a:gd name="T6" fmla="*/ 5 w 5"/>
                  <a:gd name="T7" fmla="*/ 10 h 17"/>
                  <a:gd name="T8" fmla="*/ 2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2" y="0"/>
                    </a:moveTo>
                    <a:cubicBezTo>
                      <a:pt x="1" y="2"/>
                      <a:pt x="0" y="4"/>
                      <a:pt x="0" y="7"/>
                    </a:cubicBezTo>
                    <a:cubicBezTo>
                      <a:pt x="0" y="10"/>
                      <a:pt x="1" y="13"/>
                      <a:pt x="1" y="17"/>
                    </a:cubicBezTo>
                    <a:cubicBezTo>
                      <a:pt x="3" y="14"/>
                      <a:pt x="5" y="11"/>
                      <a:pt x="5" y="10"/>
                    </a:cubicBezTo>
                    <a:cubicBezTo>
                      <a:pt x="5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0" name="Freeform 4059">
                <a:extLst>
                  <a:ext uri="{FF2B5EF4-FFF2-40B4-BE49-F238E27FC236}">
                    <a16:creationId xmlns:a16="http://schemas.microsoft.com/office/drawing/2014/main" id="{FC6476E3-6D54-42CD-922D-FEAD593BE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1" y="3232"/>
                <a:ext cx="4" cy="10"/>
              </a:xfrm>
              <a:custGeom>
                <a:avLst/>
                <a:gdLst>
                  <a:gd name="T0" fmla="*/ 3 w 5"/>
                  <a:gd name="T1" fmla="*/ 0 h 12"/>
                  <a:gd name="T2" fmla="*/ 0 w 5"/>
                  <a:gd name="T3" fmla="*/ 6 h 12"/>
                  <a:gd name="T4" fmla="*/ 3 w 5"/>
                  <a:gd name="T5" fmla="*/ 12 h 12"/>
                  <a:gd name="T6" fmla="*/ 5 w 5"/>
                  <a:gd name="T7" fmla="*/ 7 h 12"/>
                  <a:gd name="T8" fmla="*/ 3 w 5"/>
                  <a:gd name="T9" fmla="*/ 0 h 12"/>
                  <a:gd name="T10" fmla="*/ 3 w 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2">
                    <a:moveTo>
                      <a:pt x="3" y="0"/>
                    </a:moveTo>
                    <a:cubicBezTo>
                      <a:pt x="2" y="0"/>
                      <a:pt x="1" y="4"/>
                      <a:pt x="0" y="6"/>
                    </a:cubicBezTo>
                    <a:cubicBezTo>
                      <a:pt x="1" y="8"/>
                      <a:pt x="2" y="10"/>
                      <a:pt x="3" y="12"/>
                    </a:cubicBezTo>
                    <a:cubicBezTo>
                      <a:pt x="4" y="10"/>
                      <a:pt x="5" y="9"/>
                      <a:pt x="5" y="7"/>
                    </a:cubicBezTo>
                    <a:cubicBezTo>
                      <a:pt x="4" y="5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1" name="Freeform 4060">
                <a:extLst>
                  <a:ext uri="{FF2B5EF4-FFF2-40B4-BE49-F238E27FC236}">
                    <a16:creationId xmlns:a16="http://schemas.microsoft.com/office/drawing/2014/main" id="{EE1FC8D5-7F12-4E22-AD7B-DDCC8948C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2557"/>
                <a:ext cx="3" cy="12"/>
              </a:xfrm>
              <a:custGeom>
                <a:avLst/>
                <a:gdLst>
                  <a:gd name="T0" fmla="*/ 3 w 4"/>
                  <a:gd name="T1" fmla="*/ 0 h 15"/>
                  <a:gd name="T2" fmla="*/ 0 w 4"/>
                  <a:gd name="T3" fmla="*/ 7 h 15"/>
                  <a:gd name="T4" fmla="*/ 2 w 4"/>
                  <a:gd name="T5" fmla="*/ 15 h 15"/>
                  <a:gd name="T6" fmla="*/ 2 w 4"/>
                  <a:gd name="T7" fmla="*/ 15 h 15"/>
                  <a:gd name="T8" fmla="*/ 4 w 4"/>
                  <a:gd name="T9" fmla="*/ 12 h 15"/>
                  <a:gd name="T10" fmla="*/ 3 w 4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5">
                    <a:moveTo>
                      <a:pt x="3" y="0"/>
                    </a:moveTo>
                    <a:cubicBezTo>
                      <a:pt x="2" y="2"/>
                      <a:pt x="1" y="4"/>
                      <a:pt x="0" y="7"/>
                    </a:cubicBezTo>
                    <a:cubicBezTo>
                      <a:pt x="0" y="9"/>
                      <a:pt x="1" y="13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3" y="15"/>
                      <a:pt x="4" y="13"/>
                      <a:pt x="4" y="12"/>
                    </a:cubicBezTo>
                    <a:cubicBezTo>
                      <a:pt x="4" y="7"/>
                      <a:pt x="3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2" name="Freeform 4061">
                <a:extLst>
                  <a:ext uri="{FF2B5EF4-FFF2-40B4-BE49-F238E27FC236}">
                    <a16:creationId xmlns:a16="http://schemas.microsoft.com/office/drawing/2014/main" id="{483326D3-2887-4972-BAC6-91198BDC7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6" y="832"/>
                <a:ext cx="7" cy="11"/>
              </a:xfrm>
              <a:custGeom>
                <a:avLst/>
                <a:gdLst>
                  <a:gd name="T0" fmla="*/ 6 w 8"/>
                  <a:gd name="T1" fmla="*/ 0 h 13"/>
                  <a:gd name="T2" fmla="*/ 1 w 8"/>
                  <a:gd name="T3" fmla="*/ 10 h 13"/>
                  <a:gd name="T4" fmla="*/ 1 w 8"/>
                  <a:gd name="T5" fmla="*/ 12 h 13"/>
                  <a:gd name="T6" fmla="*/ 2 w 8"/>
                  <a:gd name="T7" fmla="*/ 13 h 13"/>
                  <a:gd name="T8" fmla="*/ 3 w 8"/>
                  <a:gd name="T9" fmla="*/ 12 h 13"/>
                  <a:gd name="T10" fmla="*/ 8 w 8"/>
                  <a:gd name="T11" fmla="*/ 6 h 13"/>
                  <a:gd name="T12" fmla="*/ 8 w 8"/>
                  <a:gd name="T13" fmla="*/ 3 h 13"/>
                  <a:gd name="T14" fmla="*/ 6 w 8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3">
                    <a:moveTo>
                      <a:pt x="6" y="0"/>
                    </a:moveTo>
                    <a:cubicBezTo>
                      <a:pt x="5" y="3"/>
                      <a:pt x="3" y="6"/>
                      <a:pt x="1" y="10"/>
                    </a:cubicBezTo>
                    <a:cubicBezTo>
                      <a:pt x="0" y="10"/>
                      <a:pt x="1" y="12"/>
                      <a:pt x="1" y="12"/>
                    </a:cubicBezTo>
                    <a:cubicBezTo>
                      <a:pt x="1" y="12"/>
                      <a:pt x="2" y="13"/>
                      <a:pt x="2" y="13"/>
                    </a:cubicBezTo>
                    <a:cubicBezTo>
                      <a:pt x="3" y="13"/>
                      <a:pt x="3" y="13"/>
                      <a:pt x="3" y="12"/>
                    </a:cubicBezTo>
                    <a:cubicBezTo>
                      <a:pt x="5" y="11"/>
                      <a:pt x="6" y="9"/>
                      <a:pt x="8" y="6"/>
                    </a:cubicBezTo>
                    <a:cubicBezTo>
                      <a:pt x="8" y="6"/>
                      <a:pt x="8" y="4"/>
                      <a:pt x="8" y="3"/>
                    </a:cubicBezTo>
                    <a:cubicBezTo>
                      <a:pt x="8" y="2"/>
                      <a:pt x="8" y="2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3" name="Freeform 4062">
                <a:extLst>
                  <a:ext uri="{FF2B5EF4-FFF2-40B4-BE49-F238E27FC236}">
                    <a16:creationId xmlns:a16="http://schemas.microsoft.com/office/drawing/2014/main" id="{08C3C853-9AFC-4FD5-BD49-D03F71C1E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" y="3072"/>
                <a:ext cx="4" cy="14"/>
              </a:xfrm>
              <a:custGeom>
                <a:avLst/>
                <a:gdLst>
                  <a:gd name="T0" fmla="*/ 3 w 5"/>
                  <a:gd name="T1" fmla="*/ 0 h 16"/>
                  <a:gd name="T2" fmla="*/ 0 w 5"/>
                  <a:gd name="T3" fmla="*/ 7 h 16"/>
                  <a:gd name="T4" fmla="*/ 3 w 5"/>
                  <a:gd name="T5" fmla="*/ 16 h 16"/>
                  <a:gd name="T6" fmla="*/ 5 w 5"/>
                  <a:gd name="T7" fmla="*/ 9 h 16"/>
                  <a:gd name="T8" fmla="*/ 3 w 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3" y="0"/>
                    </a:moveTo>
                    <a:cubicBezTo>
                      <a:pt x="2" y="2"/>
                      <a:pt x="0" y="5"/>
                      <a:pt x="0" y="7"/>
                    </a:cubicBezTo>
                    <a:cubicBezTo>
                      <a:pt x="0" y="10"/>
                      <a:pt x="2" y="13"/>
                      <a:pt x="3" y="16"/>
                    </a:cubicBezTo>
                    <a:cubicBezTo>
                      <a:pt x="4" y="14"/>
                      <a:pt x="4" y="12"/>
                      <a:pt x="5" y="9"/>
                    </a:cubicBezTo>
                    <a:cubicBezTo>
                      <a:pt x="5" y="6"/>
                      <a:pt x="4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4" name="Freeform 4063">
                <a:extLst>
                  <a:ext uri="{FF2B5EF4-FFF2-40B4-BE49-F238E27FC236}">
                    <a16:creationId xmlns:a16="http://schemas.microsoft.com/office/drawing/2014/main" id="{6E0A3D08-DBA1-4824-8594-AA620C233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" y="3445"/>
                <a:ext cx="4" cy="13"/>
              </a:xfrm>
              <a:custGeom>
                <a:avLst/>
                <a:gdLst>
                  <a:gd name="T0" fmla="*/ 2 w 5"/>
                  <a:gd name="T1" fmla="*/ 0 h 15"/>
                  <a:gd name="T2" fmla="*/ 0 w 5"/>
                  <a:gd name="T3" fmla="*/ 10 h 15"/>
                  <a:gd name="T4" fmla="*/ 1 w 5"/>
                  <a:gd name="T5" fmla="*/ 15 h 15"/>
                  <a:gd name="T6" fmla="*/ 5 w 5"/>
                  <a:gd name="T7" fmla="*/ 7 h 15"/>
                  <a:gd name="T8" fmla="*/ 2 w 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2" y="0"/>
                    </a:moveTo>
                    <a:cubicBezTo>
                      <a:pt x="1" y="3"/>
                      <a:pt x="0" y="6"/>
                      <a:pt x="0" y="10"/>
                    </a:cubicBezTo>
                    <a:cubicBezTo>
                      <a:pt x="0" y="12"/>
                      <a:pt x="1" y="13"/>
                      <a:pt x="1" y="15"/>
                    </a:cubicBezTo>
                    <a:cubicBezTo>
                      <a:pt x="3" y="12"/>
                      <a:pt x="4" y="9"/>
                      <a:pt x="5" y="7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5" name="Freeform 4064">
                <a:extLst>
                  <a:ext uri="{FF2B5EF4-FFF2-40B4-BE49-F238E27FC236}">
                    <a16:creationId xmlns:a16="http://schemas.microsoft.com/office/drawing/2014/main" id="{832E4403-7E1F-4220-968E-82863924B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1362"/>
                <a:ext cx="5" cy="13"/>
              </a:xfrm>
              <a:custGeom>
                <a:avLst/>
                <a:gdLst>
                  <a:gd name="T0" fmla="*/ 3 w 5"/>
                  <a:gd name="T1" fmla="*/ 0 h 15"/>
                  <a:gd name="T2" fmla="*/ 0 w 5"/>
                  <a:gd name="T3" fmla="*/ 6 h 15"/>
                  <a:gd name="T4" fmla="*/ 2 w 5"/>
                  <a:gd name="T5" fmla="*/ 15 h 15"/>
                  <a:gd name="T6" fmla="*/ 3 w 5"/>
                  <a:gd name="T7" fmla="*/ 15 h 15"/>
                  <a:gd name="T8" fmla="*/ 5 w 5"/>
                  <a:gd name="T9" fmla="*/ 13 h 15"/>
                  <a:gd name="T10" fmla="*/ 3 w 5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5">
                    <a:moveTo>
                      <a:pt x="3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9"/>
                      <a:pt x="1" y="12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4" y="14"/>
                      <a:pt x="5" y="13"/>
                    </a:cubicBezTo>
                    <a:cubicBezTo>
                      <a:pt x="4" y="7"/>
                      <a:pt x="3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6" name="Freeform 4065">
                <a:extLst>
                  <a:ext uri="{FF2B5EF4-FFF2-40B4-BE49-F238E27FC236}">
                    <a16:creationId xmlns:a16="http://schemas.microsoft.com/office/drawing/2014/main" id="{F583C110-D76E-4032-9F38-108F12B58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8" y="3443"/>
                <a:ext cx="5" cy="14"/>
              </a:xfrm>
              <a:custGeom>
                <a:avLst/>
                <a:gdLst>
                  <a:gd name="T0" fmla="*/ 1 w 6"/>
                  <a:gd name="T1" fmla="*/ 0 h 16"/>
                  <a:gd name="T2" fmla="*/ 0 w 6"/>
                  <a:gd name="T3" fmla="*/ 9 h 16"/>
                  <a:gd name="T4" fmla="*/ 2 w 6"/>
                  <a:gd name="T5" fmla="*/ 16 h 16"/>
                  <a:gd name="T6" fmla="*/ 6 w 6"/>
                  <a:gd name="T7" fmla="*/ 9 h 16"/>
                  <a:gd name="T8" fmla="*/ 1 w 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1" y="0"/>
                    </a:moveTo>
                    <a:cubicBezTo>
                      <a:pt x="1" y="4"/>
                      <a:pt x="0" y="6"/>
                      <a:pt x="0" y="9"/>
                    </a:cubicBezTo>
                    <a:cubicBezTo>
                      <a:pt x="1" y="12"/>
                      <a:pt x="2" y="14"/>
                      <a:pt x="2" y="16"/>
                    </a:cubicBezTo>
                    <a:cubicBezTo>
                      <a:pt x="3" y="14"/>
                      <a:pt x="6" y="11"/>
                      <a:pt x="6" y="9"/>
                    </a:cubicBezTo>
                    <a:cubicBezTo>
                      <a:pt x="6" y="6"/>
                      <a:pt x="3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7" name="Freeform 4066">
                <a:extLst>
                  <a:ext uri="{FF2B5EF4-FFF2-40B4-BE49-F238E27FC236}">
                    <a16:creationId xmlns:a16="http://schemas.microsoft.com/office/drawing/2014/main" id="{7F1E28A1-3162-4412-804F-89490892E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4" y="3058"/>
                <a:ext cx="5" cy="12"/>
              </a:xfrm>
              <a:custGeom>
                <a:avLst/>
                <a:gdLst>
                  <a:gd name="T0" fmla="*/ 3 w 6"/>
                  <a:gd name="T1" fmla="*/ 0 h 14"/>
                  <a:gd name="T2" fmla="*/ 0 w 6"/>
                  <a:gd name="T3" fmla="*/ 4 h 14"/>
                  <a:gd name="T4" fmla="*/ 2 w 6"/>
                  <a:gd name="T5" fmla="*/ 14 h 14"/>
                  <a:gd name="T6" fmla="*/ 5 w 6"/>
                  <a:gd name="T7" fmla="*/ 7 h 14"/>
                  <a:gd name="T8" fmla="*/ 3 w 6"/>
                  <a:gd name="T9" fmla="*/ 0 h 14"/>
                  <a:gd name="T10" fmla="*/ 3 w 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7"/>
                      <a:pt x="1" y="10"/>
                      <a:pt x="2" y="14"/>
                    </a:cubicBezTo>
                    <a:cubicBezTo>
                      <a:pt x="4" y="10"/>
                      <a:pt x="6" y="8"/>
                      <a:pt x="5" y="7"/>
                    </a:cubicBezTo>
                    <a:cubicBezTo>
                      <a:pt x="5" y="5"/>
                      <a:pt x="4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8" name="Freeform 4067">
                <a:extLst>
                  <a:ext uri="{FF2B5EF4-FFF2-40B4-BE49-F238E27FC236}">
                    <a16:creationId xmlns:a16="http://schemas.microsoft.com/office/drawing/2014/main" id="{5968BECC-4C47-48FE-BA1F-F34809D43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3434"/>
                <a:ext cx="2" cy="15"/>
              </a:xfrm>
              <a:custGeom>
                <a:avLst/>
                <a:gdLst>
                  <a:gd name="T0" fmla="*/ 0 w 2"/>
                  <a:gd name="T1" fmla="*/ 0 h 18"/>
                  <a:gd name="T2" fmla="*/ 0 w 2"/>
                  <a:gd name="T3" fmla="*/ 11 h 18"/>
                  <a:gd name="T4" fmla="*/ 1 w 2"/>
                  <a:gd name="T5" fmla="*/ 18 h 18"/>
                  <a:gd name="T6" fmla="*/ 2 w 2"/>
                  <a:gd name="T7" fmla="*/ 13 h 18"/>
                  <a:gd name="T8" fmla="*/ 2 w 2"/>
                  <a:gd name="T9" fmla="*/ 8 h 18"/>
                  <a:gd name="T10" fmla="*/ 0 w 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8">
                    <a:moveTo>
                      <a:pt x="0" y="0"/>
                    </a:moveTo>
                    <a:cubicBezTo>
                      <a:pt x="0" y="5"/>
                      <a:pt x="0" y="8"/>
                      <a:pt x="0" y="11"/>
                    </a:cubicBezTo>
                    <a:cubicBezTo>
                      <a:pt x="0" y="13"/>
                      <a:pt x="0" y="16"/>
                      <a:pt x="1" y="18"/>
                    </a:cubicBezTo>
                    <a:cubicBezTo>
                      <a:pt x="1" y="17"/>
                      <a:pt x="2" y="15"/>
                      <a:pt x="2" y="13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1" y="4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9" name="Freeform 4068">
                <a:extLst>
                  <a:ext uri="{FF2B5EF4-FFF2-40B4-BE49-F238E27FC236}">
                    <a16:creationId xmlns:a16="http://schemas.microsoft.com/office/drawing/2014/main" id="{D2357965-6D78-4ADD-AA60-8BA4BA51E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3122"/>
                <a:ext cx="3" cy="14"/>
              </a:xfrm>
              <a:custGeom>
                <a:avLst/>
                <a:gdLst>
                  <a:gd name="T0" fmla="*/ 1 w 3"/>
                  <a:gd name="T1" fmla="*/ 0 h 17"/>
                  <a:gd name="T2" fmla="*/ 0 w 3"/>
                  <a:gd name="T3" fmla="*/ 7 h 17"/>
                  <a:gd name="T4" fmla="*/ 1 w 3"/>
                  <a:gd name="T5" fmla="*/ 17 h 17"/>
                  <a:gd name="T6" fmla="*/ 3 w 3"/>
                  <a:gd name="T7" fmla="*/ 11 h 17"/>
                  <a:gd name="T8" fmla="*/ 1 w 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7">
                    <a:moveTo>
                      <a:pt x="1" y="0"/>
                    </a:moveTo>
                    <a:cubicBezTo>
                      <a:pt x="1" y="2"/>
                      <a:pt x="1" y="4"/>
                      <a:pt x="0" y="7"/>
                    </a:cubicBezTo>
                    <a:cubicBezTo>
                      <a:pt x="1" y="10"/>
                      <a:pt x="1" y="13"/>
                      <a:pt x="1" y="17"/>
                    </a:cubicBezTo>
                    <a:cubicBezTo>
                      <a:pt x="2" y="15"/>
                      <a:pt x="3" y="13"/>
                      <a:pt x="3" y="11"/>
                    </a:cubicBezTo>
                    <a:cubicBezTo>
                      <a:pt x="3" y="7"/>
                      <a:pt x="2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0" name="Freeform 4069">
                <a:extLst>
                  <a:ext uri="{FF2B5EF4-FFF2-40B4-BE49-F238E27FC236}">
                    <a16:creationId xmlns:a16="http://schemas.microsoft.com/office/drawing/2014/main" id="{E244B265-FE34-4737-86DA-BDA0AE223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3" y="2485"/>
                <a:ext cx="5" cy="15"/>
              </a:xfrm>
              <a:custGeom>
                <a:avLst/>
                <a:gdLst>
                  <a:gd name="T0" fmla="*/ 2 w 5"/>
                  <a:gd name="T1" fmla="*/ 0 h 17"/>
                  <a:gd name="T2" fmla="*/ 0 w 5"/>
                  <a:gd name="T3" fmla="*/ 7 h 17"/>
                  <a:gd name="T4" fmla="*/ 1 w 5"/>
                  <a:gd name="T5" fmla="*/ 17 h 17"/>
                  <a:gd name="T6" fmla="*/ 5 w 5"/>
                  <a:gd name="T7" fmla="*/ 10 h 17"/>
                  <a:gd name="T8" fmla="*/ 2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2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0" y="11"/>
                      <a:pt x="1" y="14"/>
                      <a:pt x="1" y="17"/>
                    </a:cubicBezTo>
                    <a:cubicBezTo>
                      <a:pt x="3" y="14"/>
                      <a:pt x="5" y="12"/>
                      <a:pt x="5" y="10"/>
                    </a:cubicBezTo>
                    <a:cubicBezTo>
                      <a:pt x="5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1" name="Freeform 4070">
                <a:extLst>
                  <a:ext uri="{FF2B5EF4-FFF2-40B4-BE49-F238E27FC236}">
                    <a16:creationId xmlns:a16="http://schemas.microsoft.com/office/drawing/2014/main" id="{A356DDC0-F26A-4D13-BF18-97EC919EA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819"/>
                <a:ext cx="6" cy="10"/>
              </a:xfrm>
              <a:custGeom>
                <a:avLst/>
                <a:gdLst>
                  <a:gd name="T0" fmla="*/ 3 w 8"/>
                  <a:gd name="T1" fmla="*/ 0 h 11"/>
                  <a:gd name="T2" fmla="*/ 0 w 8"/>
                  <a:gd name="T3" fmla="*/ 2 h 11"/>
                  <a:gd name="T4" fmla="*/ 4 w 8"/>
                  <a:gd name="T5" fmla="*/ 11 h 11"/>
                  <a:gd name="T6" fmla="*/ 8 w 8"/>
                  <a:gd name="T7" fmla="*/ 3 h 11"/>
                  <a:gd name="T8" fmla="*/ 3 w 8"/>
                  <a:gd name="T9" fmla="*/ 0 h 11"/>
                  <a:gd name="T10" fmla="*/ 3 w 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2" y="6"/>
                      <a:pt x="3" y="8"/>
                      <a:pt x="4" y="1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2" name="Freeform 4071">
                <a:extLst>
                  <a:ext uri="{FF2B5EF4-FFF2-40B4-BE49-F238E27FC236}">
                    <a16:creationId xmlns:a16="http://schemas.microsoft.com/office/drawing/2014/main" id="{20EE750E-4491-4F6E-BB27-99411DA47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0" y="2500"/>
                <a:ext cx="6" cy="9"/>
              </a:xfrm>
              <a:custGeom>
                <a:avLst/>
                <a:gdLst>
                  <a:gd name="T0" fmla="*/ 5 w 7"/>
                  <a:gd name="T1" fmla="*/ 0 h 11"/>
                  <a:gd name="T2" fmla="*/ 5 w 7"/>
                  <a:gd name="T3" fmla="*/ 0 h 11"/>
                  <a:gd name="T4" fmla="*/ 0 w 7"/>
                  <a:gd name="T5" fmla="*/ 4 h 11"/>
                  <a:gd name="T6" fmla="*/ 3 w 7"/>
                  <a:gd name="T7" fmla="*/ 11 h 11"/>
                  <a:gd name="T8" fmla="*/ 3 w 7"/>
                  <a:gd name="T9" fmla="*/ 11 h 11"/>
                  <a:gd name="T10" fmla="*/ 7 w 7"/>
                  <a:gd name="T11" fmla="*/ 7 h 11"/>
                  <a:gd name="T12" fmla="*/ 5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3"/>
                      <a:pt x="0" y="4"/>
                    </a:cubicBezTo>
                    <a:cubicBezTo>
                      <a:pt x="1" y="6"/>
                      <a:pt x="2" y="10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5" y="9"/>
                      <a:pt x="7" y="7"/>
                    </a:cubicBezTo>
                    <a:cubicBezTo>
                      <a:pt x="6" y="3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3" name="Freeform 4072">
                <a:extLst>
                  <a:ext uri="{FF2B5EF4-FFF2-40B4-BE49-F238E27FC236}">
                    <a16:creationId xmlns:a16="http://schemas.microsoft.com/office/drawing/2014/main" id="{D702EFA3-C77B-4D8D-A959-3360ACE87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8" y="3501"/>
                <a:ext cx="5" cy="14"/>
              </a:xfrm>
              <a:custGeom>
                <a:avLst/>
                <a:gdLst>
                  <a:gd name="T0" fmla="*/ 2 w 6"/>
                  <a:gd name="T1" fmla="*/ 0 h 16"/>
                  <a:gd name="T2" fmla="*/ 0 w 6"/>
                  <a:gd name="T3" fmla="*/ 11 h 16"/>
                  <a:gd name="T4" fmla="*/ 1 w 6"/>
                  <a:gd name="T5" fmla="*/ 16 h 16"/>
                  <a:gd name="T6" fmla="*/ 6 w 6"/>
                  <a:gd name="T7" fmla="*/ 8 h 16"/>
                  <a:gd name="T8" fmla="*/ 2 w 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2" y="0"/>
                    </a:moveTo>
                    <a:cubicBezTo>
                      <a:pt x="1" y="4"/>
                      <a:pt x="1" y="7"/>
                      <a:pt x="0" y="11"/>
                    </a:cubicBezTo>
                    <a:cubicBezTo>
                      <a:pt x="0" y="12"/>
                      <a:pt x="1" y="14"/>
                      <a:pt x="1" y="16"/>
                    </a:cubicBezTo>
                    <a:cubicBezTo>
                      <a:pt x="3" y="13"/>
                      <a:pt x="5" y="10"/>
                      <a:pt x="6" y="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4" name="Freeform 4073">
                <a:extLst>
                  <a:ext uri="{FF2B5EF4-FFF2-40B4-BE49-F238E27FC236}">
                    <a16:creationId xmlns:a16="http://schemas.microsoft.com/office/drawing/2014/main" id="{F7087229-705D-4655-8B45-A13C29A1D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" y="2515"/>
                <a:ext cx="4" cy="13"/>
              </a:xfrm>
              <a:custGeom>
                <a:avLst/>
                <a:gdLst>
                  <a:gd name="T0" fmla="*/ 1 w 5"/>
                  <a:gd name="T1" fmla="*/ 0 h 15"/>
                  <a:gd name="T2" fmla="*/ 0 w 5"/>
                  <a:gd name="T3" fmla="*/ 7 h 15"/>
                  <a:gd name="T4" fmla="*/ 1 w 5"/>
                  <a:gd name="T5" fmla="*/ 15 h 15"/>
                  <a:gd name="T6" fmla="*/ 5 w 5"/>
                  <a:gd name="T7" fmla="*/ 7 h 15"/>
                  <a:gd name="T8" fmla="*/ 1 w 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1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0" y="10"/>
                      <a:pt x="1" y="13"/>
                      <a:pt x="1" y="15"/>
                    </a:cubicBezTo>
                    <a:cubicBezTo>
                      <a:pt x="2" y="13"/>
                      <a:pt x="4" y="10"/>
                      <a:pt x="5" y="7"/>
                    </a:cubicBezTo>
                    <a:cubicBezTo>
                      <a:pt x="4" y="5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5" name="Freeform 4074">
                <a:extLst>
                  <a:ext uri="{FF2B5EF4-FFF2-40B4-BE49-F238E27FC236}">
                    <a16:creationId xmlns:a16="http://schemas.microsoft.com/office/drawing/2014/main" id="{8687AB96-4B12-4515-B54A-0D1204F7E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3105"/>
                <a:ext cx="7" cy="9"/>
              </a:xfrm>
              <a:custGeom>
                <a:avLst/>
                <a:gdLst>
                  <a:gd name="T0" fmla="*/ 5 w 8"/>
                  <a:gd name="T1" fmla="*/ 0 h 10"/>
                  <a:gd name="T2" fmla="*/ 5 w 8"/>
                  <a:gd name="T3" fmla="*/ 0 h 10"/>
                  <a:gd name="T4" fmla="*/ 0 w 8"/>
                  <a:gd name="T5" fmla="*/ 3 h 10"/>
                  <a:gd name="T6" fmla="*/ 3 w 8"/>
                  <a:gd name="T7" fmla="*/ 10 h 10"/>
                  <a:gd name="T8" fmla="*/ 3 w 8"/>
                  <a:gd name="T9" fmla="*/ 10 h 10"/>
                  <a:gd name="T10" fmla="*/ 8 w 8"/>
                  <a:gd name="T11" fmla="*/ 2 h 10"/>
                  <a:gd name="T12" fmla="*/ 5 w 8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2"/>
                      <a:pt x="0" y="3"/>
                    </a:cubicBezTo>
                    <a:cubicBezTo>
                      <a:pt x="1" y="6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10"/>
                      <a:pt x="6" y="6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6" name="Freeform 4075">
                <a:extLst>
                  <a:ext uri="{FF2B5EF4-FFF2-40B4-BE49-F238E27FC236}">
                    <a16:creationId xmlns:a16="http://schemas.microsoft.com/office/drawing/2014/main" id="{3EBBCE76-DE00-4C52-B4AC-86EB7619F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5" y="2528"/>
                <a:ext cx="4" cy="14"/>
              </a:xfrm>
              <a:custGeom>
                <a:avLst/>
                <a:gdLst>
                  <a:gd name="T0" fmla="*/ 1 w 5"/>
                  <a:gd name="T1" fmla="*/ 0 h 17"/>
                  <a:gd name="T2" fmla="*/ 0 w 5"/>
                  <a:gd name="T3" fmla="*/ 10 h 17"/>
                  <a:gd name="T4" fmla="*/ 1 w 5"/>
                  <a:gd name="T5" fmla="*/ 17 h 17"/>
                  <a:gd name="T6" fmla="*/ 5 w 5"/>
                  <a:gd name="T7" fmla="*/ 9 h 17"/>
                  <a:gd name="T8" fmla="*/ 1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1" y="0"/>
                    </a:moveTo>
                    <a:cubicBezTo>
                      <a:pt x="0" y="4"/>
                      <a:pt x="0" y="7"/>
                      <a:pt x="0" y="10"/>
                    </a:cubicBezTo>
                    <a:cubicBezTo>
                      <a:pt x="0" y="12"/>
                      <a:pt x="1" y="14"/>
                      <a:pt x="1" y="17"/>
                    </a:cubicBezTo>
                    <a:cubicBezTo>
                      <a:pt x="3" y="14"/>
                      <a:pt x="5" y="12"/>
                      <a:pt x="5" y="9"/>
                    </a:cubicBezTo>
                    <a:cubicBezTo>
                      <a:pt x="5" y="7"/>
                      <a:pt x="3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7" name="Freeform 4076">
                <a:extLst>
                  <a:ext uri="{FF2B5EF4-FFF2-40B4-BE49-F238E27FC236}">
                    <a16:creationId xmlns:a16="http://schemas.microsoft.com/office/drawing/2014/main" id="{EB67BEF2-FDA7-4D73-8407-4F374DCE1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8" y="3385"/>
                <a:ext cx="4" cy="15"/>
              </a:xfrm>
              <a:custGeom>
                <a:avLst/>
                <a:gdLst>
                  <a:gd name="T0" fmla="*/ 4 w 5"/>
                  <a:gd name="T1" fmla="*/ 0 h 17"/>
                  <a:gd name="T2" fmla="*/ 0 w 5"/>
                  <a:gd name="T3" fmla="*/ 9 h 17"/>
                  <a:gd name="T4" fmla="*/ 3 w 5"/>
                  <a:gd name="T5" fmla="*/ 17 h 17"/>
                  <a:gd name="T6" fmla="*/ 5 w 5"/>
                  <a:gd name="T7" fmla="*/ 10 h 17"/>
                  <a:gd name="T8" fmla="*/ 4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2" y="4"/>
                      <a:pt x="0" y="7"/>
                      <a:pt x="0" y="9"/>
                    </a:cubicBezTo>
                    <a:cubicBezTo>
                      <a:pt x="0" y="12"/>
                      <a:pt x="2" y="14"/>
                      <a:pt x="3" y="17"/>
                    </a:cubicBezTo>
                    <a:cubicBezTo>
                      <a:pt x="4" y="14"/>
                      <a:pt x="5" y="12"/>
                      <a:pt x="5" y="10"/>
                    </a:cubicBezTo>
                    <a:cubicBezTo>
                      <a:pt x="5" y="7"/>
                      <a:pt x="5" y="4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8" name="Freeform 4077">
                <a:extLst>
                  <a:ext uri="{FF2B5EF4-FFF2-40B4-BE49-F238E27FC236}">
                    <a16:creationId xmlns:a16="http://schemas.microsoft.com/office/drawing/2014/main" id="{01E23B8E-1A92-44B5-883F-D96E6DA29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" y="1304"/>
                <a:ext cx="4" cy="13"/>
              </a:xfrm>
              <a:custGeom>
                <a:avLst/>
                <a:gdLst>
                  <a:gd name="T0" fmla="*/ 3 w 4"/>
                  <a:gd name="T1" fmla="*/ 0 h 15"/>
                  <a:gd name="T2" fmla="*/ 0 w 4"/>
                  <a:gd name="T3" fmla="*/ 7 h 15"/>
                  <a:gd name="T4" fmla="*/ 2 w 4"/>
                  <a:gd name="T5" fmla="*/ 14 h 15"/>
                  <a:gd name="T6" fmla="*/ 2 w 4"/>
                  <a:gd name="T7" fmla="*/ 15 h 15"/>
                  <a:gd name="T8" fmla="*/ 4 w 4"/>
                  <a:gd name="T9" fmla="*/ 11 h 15"/>
                  <a:gd name="T10" fmla="*/ 3 w 4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5">
                    <a:moveTo>
                      <a:pt x="3" y="0"/>
                    </a:moveTo>
                    <a:cubicBezTo>
                      <a:pt x="2" y="2"/>
                      <a:pt x="0" y="4"/>
                      <a:pt x="0" y="7"/>
                    </a:cubicBezTo>
                    <a:cubicBezTo>
                      <a:pt x="0" y="8"/>
                      <a:pt x="1" y="12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3" y="12"/>
                      <a:pt x="4" y="11"/>
                    </a:cubicBezTo>
                    <a:cubicBezTo>
                      <a:pt x="4" y="6"/>
                      <a:pt x="3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9" name="Freeform 4078">
                <a:extLst>
                  <a:ext uri="{FF2B5EF4-FFF2-40B4-BE49-F238E27FC236}">
                    <a16:creationId xmlns:a16="http://schemas.microsoft.com/office/drawing/2014/main" id="{2C641A30-6B70-4D8C-86ED-743A0086A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3383"/>
                <a:ext cx="4" cy="9"/>
              </a:xfrm>
              <a:custGeom>
                <a:avLst/>
                <a:gdLst>
                  <a:gd name="T0" fmla="*/ 2 w 5"/>
                  <a:gd name="T1" fmla="*/ 0 h 11"/>
                  <a:gd name="T2" fmla="*/ 0 w 5"/>
                  <a:gd name="T3" fmla="*/ 2 h 11"/>
                  <a:gd name="T4" fmla="*/ 2 w 5"/>
                  <a:gd name="T5" fmla="*/ 11 h 11"/>
                  <a:gd name="T6" fmla="*/ 2 w 5"/>
                  <a:gd name="T7" fmla="*/ 11 h 11"/>
                  <a:gd name="T8" fmla="*/ 5 w 5"/>
                  <a:gd name="T9" fmla="*/ 7 h 11"/>
                  <a:gd name="T10" fmla="*/ 2 w 5"/>
                  <a:gd name="T11" fmla="*/ 0 h 11"/>
                  <a:gd name="T12" fmla="*/ 2 w 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9"/>
                      <a:pt x="5" y="7"/>
                    </a:cubicBezTo>
                    <a:cubicBezTo>
                      <a:pt x="3" y="4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0" name="Freeform 4079">
                <a:extLst>
                  <a:ext uri="{FF2B5EF4-FFF2-40B4-BE49-F238E27FC236}">
                    <a16:creationId xmlns:a16="http://schemas.microsoft.com/office/drawing/2014/main" id="{AF78459C-5C38-46AC-97F8-53E39CD5E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3" y="3401"/>
                <a:ext cx="4" cy="13"/>
              </a:xfrm>
              <a:custGeom>
                <a:avLst/>
                <a:gdLst>
                  <a:gd name="T0" fmla="*/ 2 w 5"/>
                  <a:gd name="T1" fmla="*/ 0 h 15"/>
                  <a:gd name="T2" fmla="*/ 0 w 5"/>
                  <a:gd name="T3" fmla="*/ 7 h 15"/>
                  <a:gd name="T4" fmla="*/ 1 w 5"/>
                  <a:gd name="T5" fmla="*/ 15 h 15"/>
                  <a:gd name="T6" fmla="*/ 5 w 5"/>
                  <a:gd name="T7" fmla="*/ 7 h 15"/>
                  <a:gd name="T8" fmla="*/ 2 w 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2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0" y="10"/>
                      <a:pt x="1" y="12"/>
                      <a:pt x="1" y="15"/>
                    </a:cubicBezTo>
                    <a:cubicBezTo>
                      <a:pt x="3" y="12"/>
                      <a:pt x="4" y="10"/>
                      <a:pt x="5" y="7"/>
                    </a:cubicBezTo>
                    <a:cubicBezTo>
                      <a:pt x="4" y="5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1" name="Freeform 4080">
                <a:extLst>
                  <a:ext uri="{FF2B5EF4-FFF2-40B4-BE49-F238E27FC236}">
                    <a16:creationId xmlns:a16="http://schemas.microsoft.com/office/drawing/2014/main" id="{04269750-E4A5-4410-B6B3-7ACA2DA51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7" y="3042"/>
                <a:ext cx="3" cy="16"/>
              </a:xfrm>
              <a:custGeom>
                <a:avLst/>
                <a:gdLst>
                  <a:gd name="T0" fmla="*/ 0 w 4"/>
                  <a:gd name="T1" fmla="*/ 0 h 18"/>
                  <a:gd name="T2" fmla="*/ 0 w 4"/>
                  <a:gd name="T3" fmla="*/ 11 h 18"/>
                  <a:gd name="T4" fmla="*/ 1 w 4"/>
                  <a:gd name="T5" fmla="*/ 18 h 18"/>
                  <a:gd name="T6" fmla="*/ 4 w 4"/>
                  <a:gd name="T7" fmla="*/ 12 h 18"/>
                  <a:gd name="T8" fmla="*/ 4 w 4"/>
                  <a:gd name="T9" fmla="*/ 7 h 18"/>
                  <a:gd name="T10" fmla="*/ 0 w 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8">
                    <a:moveTo>
                      <a:pt x="0" y="0"/>
                    </a:moveTo>
                    <a:cubicBezTo>
                      <a:pt x="0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1" y="18"/>
                    </a:cubicBezTo>
                    <a:cubicBezTo>
                      <a:pt x="2" y="16"/>
                      <a:pt x="3" y="15"/>
                      <a:pt x="4" y="12"/>
                    </a:cubicBezTo>
                    <a:cubicBezTo>
                      <a:pt x="4" y="11"/>
                      <a:pt x="4" y="8"/>
                      <a:pt x="4" y="7"/>
                    </a:cubicBezTo>
                    <a:cubicBezTo>
                      <a:pt x="3" y="5"/>
                      <a:pt x="2" y="3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2" name="Freeform 4081">
                <a:extLst>
                  <a:ext uri="{FF2B5EF4-FFF2-40B4-BE49-F238E27FC236}">
                    <a16:creationId xmlns:a16="http://schemas.microsoft.com/office/drawing/2014/main" id="{8D31DE29-D29B-4DA9-BD58-D11A535B9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871"/>
                <a:ext cx="6" cy="10"/>
              </a:xfrm>
              <a:custGeom>
                <a:avLst/>
                <a:gdLst>
                  <a:gd name="T0" fmla="*/ 3 w 7"/>
                  <a:gd name="T1" fmla="*/ 0 h 11"/>
                  <a:gd name="T2" fmla="*/ 3 w 7"/>
                  <a:gd name="T3" fmla="*/ 0 h 11"/>
                  <a:gd name="T4" fmla="*/ 0 w 7"/>
                  <a:gd name="T5" fmla="*/ 6 h 11"/>
                  <a:gd name="T6" fmla="*/ 2 w 7"/>
                  <a:gd name="T7" fmla="*/ 11 h 11"/>
                  <a:gd name="T8" fmla="*/ 7 w 7"/>
                  <a:gd name="T9" fmla="*/ 7 h 11"/>
                  <a:gd name="T10" fmla="*/ 3 w 7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0" y="6"/>
                      <a:pt x="1" y="11"/>
                      <a:pt x="2" y="11"/>
                    </a:cubicBezTo>
                    <a:cubicBezTo>
                      <a:pt x="3" y="11"/>
                      <a:pt x="4" y="9"/>
                      <a:pt x="7" y="7"/>
                    </a:cubicBezTo>
                    <a:cubicBezTo>
                      <a:pt x="5" y="3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3" name="Freeform 4082">
                <a:extLst>
                  <a:ext uri="{FF2B5EF4-FFF2-40B4-BE49-F238E27FC236}">
                    <a16:creationId xmlns:a16="http://schemas.microsoft.com/office/drawing/2014/main" id="{5FAC61AD-228D-4DA5-81E5-897FDB636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2658"/>
                <a:ext cx="4" cy="13"/>
              </a:xfrm>
              <a:custGeom>
                <a:avLst/>
                <a:gdLst>
                  <a:gd name="T0" fmla="*/ 2 w 5"/>
                  <a:gd name="T1" fmla="*/ 0 h 15"/>
                  <a:gd name="T2" fmla="*/ 1 w 5"/>
                  <a:gd name="T3" fmla="*/ 5 h 15"/>
                  <a:gd name="T4" fmla="*/ 3 w 5"/>
                  <a:gd name="T5" fmla="*/ 15 h 15"/>
                  <a:gd name="T6" fmla="*/ 5 w 5"/>
                  <a:gd name="T7" fmla="*/ 7 h 15"/>
                  <a:gd name="T8" fmla="*/ 2 w 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2" y="0"/>
                    </a:moveTo>
                    <a:cubicBezTo>
                      <a:pt x="1" y="2"/>
                      <a:pt x="0" y="4"/>
                      <a:pt x="1" y="5"/>
                    </a:cubicBezTo>
                    <a:cubicBezTo>
                      <a:pt x="1" y="8"/>
                      <a:pt x="2" y="10"/>
                      <a:pt x="3" y="15"/>
                    </a:cubicBezTo>
                    <a:cubicBezTo>
                      <a:pt x="4" y="11"/>
                      <a:pt x="5" y="8"/>
                      <a:pt x="5" y="7"/>
                    </a:cubicBezTo>
                    <a:cubicBezTo>
                      <a:pt x="4" y="4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4" name="Freeform 4083">
                <a:extLst>
                  <a:ext uri="{FF2B5EF4-FFF2-40B4-BE49-F238E27FC236}">
                    <a16:creationId xmlns:a16="http://schemas.microsoft.com/office/drawing/2014/main" id="{EF26E9EA-81E8-4470-B2F3-75A85F939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1" y="544"/>
                <a:ext cx="5" cy="13"/>
              </a:xfrm>
              <a:custGeom>
                <a:avLst/>
                <a:gdLst>
                  <a:gd name="T0" fmla="*/ 3 w 6"/>
                  <a:gd name="T1" fmla="*/ 0 h 16"/>
                  <a:gd name="T2" fmla="*/ 0 w 6"/>
                  <a:gd name="T3" fmla="*/ 8 h 16"/>
                  <a:gd name="T4" fmla="*/ 4 w 6"/>
                  <a:gd name="T5" fmla="*/ 16 h 16"/>
                  <a:gd name="T6" fmla="*/ 5 w 6"/>
                  <a:gd name="T7" fmla="*/ 12 h 16"/>
                  <a:gd name="T8" fmla="*/ 5 w 6"/>
                  <a:gd name="T9" fmla="*/ 5 h 16"/>
                  <a:gd name="T10" fmla="*/ 3 w 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6">
                    <a:moveTo>
                      <a:pt x="3" y="0"/>
                    </a:moveTo>
                    <a:cubicBezTo>
                      <a:pt x="2" y="3"/>
                      <a:pt x="0" y="6"/>
                      <a:pt x="0" y="8"/>
                    </a:cubicBezTo>
                    <a:cubicBezTo>
                      <a:pt x="1" y="11"/>
                      <a:pt x="3" y="13"/>
                      <a:pt x="4" y="16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8"/>
                      <a:pt x="6" y="6"/>
                      <a:pt x="5" y="5"/>
                    </a:cubicBezTo>
                    <a:cubicBezTo>
                      <a:pt x="5" y="3"/>
                      <a:pt x="4" y="2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5" name="Freeform 4084">
                <a:extLst>
                  <a:ext uri="{FF2B5EF4-FFF2-40B4-BE49-F238E27FC236}">
                    <a16:creationId xmlns:a16="http://schemas.microsoft.com/office/drawing/2014/main" id="{F584ED5A-317E-4EFF-864D-2BB5C4AD6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9" y="3373"/>
                <a:ext cx="6" cy="13"/>
              </a:xfrm>
              <a:custGeom>
                <a:avLst/>
                <a:gdLst>
                  <a:gd name="T0" fmla="*/ 5 w 6"/>
                  <a:gd name="T1" fmla="*/ 0 h 16"/>
                  <a:gd name="T2" fmla="*/ 3 w 6"/>
                  <a:gd name="T3" fmla="*/ 3 h 16"/>
                  <a:gd name="T4" fmla="*/ 0 w 6"/>
                  <a:gd name="T5" fmla="*/ 14 h 16"/>
                  <a:gd name="T6" fmla="*/ 2 w 6"/>
                  <a:gd name="T7" fmla="*/ 16 h 16"/>
                  <a:gd name="T8" fmla="*/ 3 w 6"/>
                  <a:gd name="T9" fmla="*/ 16 h 16"/>
                  <a:gd name="T10" fmla="*/ 4 w 6"/>
                  <a:gd name="T11" fmla="*/ 16 h 16"/>
                  <a:gd name="T12" fmla="*/ 6 w 6"/>
                  <a:gd name="T13" fmla="*/ 4 h 16"/>
                  <a:gd name="T14" fmla="*/ 5 w 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6">
                    <a:moveTo>
                      <a:pt x="5" y="0"/>
                    </a:moveTo>
                    <a:cubicBezTo>
                      <a:pt x="5" y="1"/>
                      <a:pt x="4" y="1"/>
                      <a:pt x="3" y="3"/>
                    </a:cubicBezTo>
                    <a:cubicBezTo>
                      <a:pt x="2" y="6"/>
                      <a:pt x="1" y="10"/>
                      <a:pt x="0" y="14"/>
                    </a:cubicBezTo>
                    <a:cubicBezTo>
                      <a:pt x="0" y="14"/>
                      <a:pt x="1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2"/>
                      <a:pt x="6" y="8"/>
                      <a:pt x="6" y="4"/>
                    </a:cubicBezTo>
                    <a:cubicBezTo>
                      <a:pt x="6" y="3"/>
                      <a:pt x="6" y="2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6" name="Freeform 4085">
                <a:extLst>
                  <a:ext uri="{FF2B5EF4-FFF2-40B4-BE49-F238E27FC236}">
                    <a16:creationId xmlns:a16="http://schemas.microsoft.com/office/drawing/2014/main" id="{E1C8DB58-E1F7-4DE5-8E08-C7E052D87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" y="1301"/>
                <a:ext cx="5" cy="14"/>
              </a:xfrm>
              <a:custGeom>
                <a:avLst/>
                <a:gdLst>
                  <a:gd name="T0" fmla="*/ 1 w 6"/>
                  <a:gd name="T1" fmla="*/ 0 h 16"/>
                  <a:gd name="T2" fmla="*/ 0 w 6"/>
                  <a:gd name="T3" fmla="*/ 7 h 16"/>
                  <a:gd name="T4" fmla="*/ 0 w 6"/>
                  <a:gd name="T5" fmla="*/ 15 h 16"/>
                  <a:gd name="T6" fmla="*/ 0 w 6"/>
                  <a:gd name="T7" fmla="*/ 15 h 16"/>
                  <a:gd name="T8" fmla="*/ 0 w 6"/>
                  <a:gd name="T9" fmla="*/ 15 h 16"/>
                  <a:gd name="T10" fmla="*/ 3 w 6"/>
                  <a:gd name="T11" fmla="*/ 16 h 16"/>
                  <a:gd name="T12" fmla="*/ 3 w 6"/>
                  <a:gd name="T13" fmla="*/ 16 h 16"/>
                  <a:gd name="T14" fmla="*/ 4 w 6"/>
                  <a:gd name="T15" fmla="*/ 11 h 16"/>
                  <a:gd name="T16" fmla="*/ 4 w 6"/>
                  <a:gd name="T17" fmla="*/ 3 h 16"/>
                  <a:gd name="T18" fmla="*/ 1 w 6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6">
                    <a:moveTo>
                      <a:pt x="1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0" y="10"/>
                      <a:pt x="0" y="13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6" y="8"/>
                      <a:pt x="6" y="6"/>
                      <a:pt x="4" y="3"/>
                    </a:cubicBezTo>
                    <a:cubicBezTo>
                      <a:pt x="3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7" name="Freeform 4086">
                <a:extLst>
                  <a:ext uri="{FF2B5EF4-FFF2-40B4-BE49-F238E27FC236}">
                    <a16:creationId xmlns:a16="http://schemas.microsoft.com/office/drawing/2014/main" id="{3B0AEAF9-1451-4F51-8476-315229F7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9" y="4172"/>
                <a:ext cx="6" cy="10"/>
              </a:xfrm>
              <a:custGeom>
                <a:avLst/>
                <a:gdLst>
                  <a:gd name="T0" fmla="*/ 2 w 7"/>
                  <a:gd name="T1" fmla="*/ 0 h 12"/>
                  <a:gd name="T2" fmla="*/ 0 w 7"/>
                  <a:gd name="T3" fmla="*/ 4 h 12"/>
                  <a:gd name="T4" fmla="*/ 2 w 7"/>
                  <a:gd name="T5" fmla="*/ 12 h 12"/>
                  <a:gd name="T6" fmla="*/ 7 w 7"/>
                  <a:gd name="T7" fmla="*/ 9 h 12"/>
                  <a:gd name="T8" fmla="*/ 2 w 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2" y="9"/>
                      <a:pt x="2" y="12"/>
                    </a:cubicBezTo>
                    <a:cubicBezTo>
                      <a:pt x="5" y="10"/>
                      <a:pt x="6" y="9"/>
                      <a:pt x="7" y="9"/>
                    </a:cubicBezTo>
                    <a:cubicBezTo>
                      <a:pt x="5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8" name="Freeform 4087">
                <a:extLst>
                  <a:ext uri="{FF2B5EF4-FFF2-40B4-BE49-F238E27FC236}">
                    <a16:creationId xmlns:a16="http://schemas.microsoft.com/office/drawing/2014/main" id="{6F31C704-3A94-4BAD-B521-797E51832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4" y="4028"/>
                <a:ext cx="6" cy="10"/>
              </a:xfrm>
              <a:custGeom>
                <a:avLst/>
                <a:gdLst>
                  <a:gd name="T0" fmla="*/ 3 w 7"/>
                  <a:gd name="T1" fmla="*/ 0 h 11"/>
                  <a:gd name="T2" fmla="*/ 0 w 7"/>
                  <a:gd name="T3" fmla="*/ 7 h 11"/>
                  <a:gd name="T4" fmla="*/ 1 w 7"/>
                  <a:gd name="T5" fmla="*/ 11 h 11"/>
                  <a:gd name="T6" fmla="*/ 7 w 7"/>
                  <a:gd name="T7" fmla="*/ 4 h 11"/>
                  <a:gd name="T8" fmla="*/ 3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cubicBezTo>
                      <a:pt x="2" y="2"/>
                      <a:pt x="1" y="4"/>
                      <a:pt x="0" y="7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3" y="9"/>
                      <a:pt x="5" y="6"/>
                      <a:pt x="7" y="4"/>
                    </a:cubicBezTo>
                    <a:cubicBezTo>
                      <a:pt x="6" y="3"/>
                      <a:pt x="5" y="2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9" name="Freeform 4088">
                <a:extLst>
                  <a:ext uri="{FF2B5EF4-FFF2-40B4-BE49-F238E27FC236}">
                    <a16:creationId xmlns:a16="http://schemas.microsoft.com/office/drawing/2014/main" id="{BA7DB57A-A518-428A-A1B4-6DDD56624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0" y="3144"/>
                <a:ext cx="6" cy="9"/>
              </a:xfrm>
              <a:custGeom>
                <a:avLst/>
                <a:gdLst>
                  <a:gd name="T0" fmla="*/ 1 w 7"/>
                  <a:gd name="T1" fmla="*/ 0 h 11"/>
                  <a:gd name="T2" fmla="*/ 0 w 7"/>
                  <a:gd name="T3" fmla="*/ 2 h 11"/>
                  <a:gd name="T4" fmla="*/ 2 w 7"/>
                  <a:gd name="T5" fmla="*/ 11 h 11"/>
                  <a:gd name="T6" fmla="*/ 3 w 7"/>
                  <a:gd name="T7" fmla="*/ 11 h 11"/>
                  <a:gd name="T8" fmla="*/ 7 w 7"/>
                  <a:gd name="T9" fmla="*/ 7 h 11"/>
                  <a:gd name="T10" fmla="*/ 1 w 7"/>
                  <a:gd name="T11" fmla="*/ 0 h 11"/>
                  <a:gd name="T12" fmla="*/ 1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11"/>
                      <a:pt x="2" y="11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4" y="11"/>
                      <a:pt x="4" y="9"/>
                      <a:pt x="7" y="7"/>
                    </a:cubicBezTo>
                    <a:cubicBezTo>
                      <a:pt x="4" y="4"/>
                      <a:pt x="3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0" name="Freeform 4089">
                <a:extLst>
                  <a:ext uri="{FF2B5EF4-FFF2-40B4-BE49-F238E27FC236}">
                    <a16:creationId xmlns:a16="http://schemas.microsoft.com/office/drawing/2014/main" id="{010C7707-AAF8-41E1-BE7D-7DF888144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3173"/>
                <a:ext cx="3" cy="9"/>
              </a:xfrm>
              <a:custGeom>
                <a:avLst/>
                <a:gdLst>
                  <a:gd name="T0" fmla="*/ 3 w 3"/>
                  <a:gd name="T1" fmla="*/ 0 h 10"/>
                  <a:gd name="T2" fmla="*/ 3 w 3"/>
                  <a:gd name="T3" fmla="*/ 0 h 10"/>
                  <a:gd name="T4" fmla="*/ 0 w 3"/>
                  <a:gd name="T5" fmla="*/ 2 h 10"/>
                  <a:gd name="T6" fmla="*/ 1 w 3"/>
                  <a:gd name="T7" fmla="*/ 10 h 10"/>
                  <a:gd name="T8" fmla="*/ 3 w 3"/>
                  <a:gd name="T9" fmla="*/ 3 h 10"/>
                  <a:gd name="T10" fmla="*/ 3 w 3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7"/>
                      <a:pt x="1" y="10"/>
                    </a:cubicBezTo>
                    <a:cubicBezTo>
                      <a:pt x="2" y="7"/>
                      <a:pt x="2" y="5"/>
                      <a:pt x="3" y="3"/>
                    </a:cubicBezTo>
                    <a:cubicBezTo>
                      <a:pt x="3" y="2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1" name="Freeform 4090">
                <a:extLst>
                  <a:ext uri="{FF2B5EF4-FFF2-40B4-BE49-F238E27FC236}">
                    <a16:creationId xmlns:a16="http://schemas.microsoft.com/office/drawing/2014/main" id="{19041CE9-A67A-453A-BBEF-D3DECB896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" y="3086"/>
                <a:ext cx="5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5 h 12"/>
                  <a:gd name="T4" fmla="*/ 1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7"/>
                      <a:pt x="1" y="10"/>
                      <a:pt x="1" y="12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2" name="Freeform 4091">
                <a:extLst>
                  <a:ext uri="{FF2B5EF4-FFF2-40B4-BE49-F238E27FC236}">
                    <a16:creationId xmlns:a16="http://schemas.microsoft.com/office/drawing/2014/main" id="{B47B539C-20EB-46C7-926C-B15AA0A74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2922"/>
                <a:ext cx="3" cy="9"/>
              </a:xfrm>
              <a:custGeom>
                <a:avLst/>
                <a:gdLst>
                  <a:gd name="T0" fmla="*/ 1 w 4"/>
                  <a:gd name="T1" fmla="*/ 0 h 11"/>
                  <a:gd name="T2" fmla="*/ 0 w 4"/>
                  <a:gd name="T3" fmla="*/ 2 h 11"/>
                  <a:gd name="T4" fmla="*/ 3 w 4"/>
                  <a:gd name="T5" fmla="*/ 11 h 11"/>
                  <a:gd name="T6" fmla="*/ 4 w 4"/>
                  <a:gd name="T7" fmla="*/ 4 h 11"/>
                  <a:gd name="T8" fmla="*/ 1 w 4"/>
                  <a:gd name="T9" fmla="*/ 0 h 11"/>
                  <a:gd name="T10" fmla="*/ 1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1" y="0"/>
                      <a:pt x="0" y="2"/>
                      <a:pt x="0" y="2"/>
                    </a:cubicBezTo>
                    <a:cubicBezTo>
                      <a:pt x="1" y="5"/>
                      <a:pt x="2" y="8"/>
                      <a:pt x="3" y="11"/>
                    </a:cubicBezTo>
                    <a:cubicBezTo>
                      <a:pt x="3" y="9"/>
                      <a:pt x="3" y="8"/>
                      <a:pt x="4" y="4"/>
                    </a:cubicBezTo>
                    <a:cubicBezTo>
                      <a:pt x="3" y="3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3" name="Freeform 4092">
                <a:extLst>
                  <a:ext uri="{FF2B5EF4-FFF2-40B4-BE49-F238E27FC236}">
                    <a16:creationId xmlns:a16="http://schemas.microsoft.com/office/drawing/2014/main" id="{B295F0B9-4DD2-4538-BE1B-9E59DBB33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920"/>
                <a:ext cx="3" cy="9"/>
              </a:xfrm>
              <a:custGeom>
                <a:avLst/>
                <a:gdLst>
                  <a:gd name="T0" fmla="*/ 2 w 4"/>
                  <a:gd name="T1" fmla="*/ 0 h 11"/>
                  <a:gd name="T2" fmla="*/ 2 w 4"/>
                  <a:gd name="T3" fmla="*/ 0 h 11"/>
                  <a:gd name="T4" fmla="*/ 0 w 4"/>
                  <a:gd name="T5" fmla="*/ 5 h 11"/>
                  <a:gd name="T6" fmla="*/ 1 w 4"/>
                  <a:gd name="T7" fmla="*/ 11 h 11"/>
                  <a:gd name="T8" fmla="*/ 4 w 4"/>
                  <a:gd name="T9" fmla="*/ 2 h 11"/>
                  <a:gd name="T10" fmla="*/ 2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3"/>
                      <a:pt x="0" y="5"/>
                    </a:cubicBezTo>
                    <a:cubicBezTo>
                      <a:pt x="1" y="8"/>
                      <a:pt x="1" y="9"/>
                      <a:pt x="1" y="11"/>
                    </a:cubicBezTo>
                    <a:cubicBezTo>
                      <a:pt x="2" y="8"/>
                      <a:pt x="3" y="5"/>
                      <a:pt x="4" y="2"/>
                    </a:cubicBezTo>
                    <a:cubicBezTo>
                      <a:pt x="4" y="2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4" name="Freeform 4093">
                <a:extLst>
                  <a:ext uri="{FF2B5EF4-FFF2-40B4-BE49-F238E27FC236}">
                    <a16:creationId xmlns:a16="http://schemas.microsoft.com/office/drawing/2014/main" id="{5330B963-0CBA-452C-89D0-FB5826AEF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" y="2099"/>
                <a:ext cx="5" cy="10"/>
              </a:xfrm>
              <a:custGeom>
                <a:avLst/>
                <a:gdLst>
                  <a:gd name="T0" fmla="*/ 2 w 6"/>
                  <a:gd name="T1" fmla="*/ 0 h 12"/>
                  <a:gd name="T2" fmla="*/ 1 w 6"/>
                  <a:gd name="T3" fmla="*/ 7 h 12"/>
                  <a:gd name="T4" fmla="*/ 5 w 6"/>
                  <a:gd name="T5" fmla="*/ 12 h 12"/>
                  <a:gd name="T6" fmla="*/ 5 w 6"/>
                  <a:gd name="T7" fmla="*/ 12 h 12"/>
                  <a:gd name="T8" fmla="*/ 6 w 6"/>
                  <a:gd name="T9" fmla="*/ 8 h 12"/>
                  <a:gd name="T10" fmla="*/ 2 w 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cubicBezTo>
                      <a:pt x="2" y="3"/>
                      <a:pt x="0" y="6"/>
                      <a:pt x="1" y="7"/>
                    </a:cubicBezTo>
                    <a:cubicBezTo>
                      <a:pt x="2" y="9"/>
                      <a:pt x="3" y="10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9"/>
                      <a:pt x="6" y="8"/>
                    </a:cubicBezTo>
                    <a:cubicBezTo>
                      <a:pt x="4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5" name="Freeform 4094">
                <a:extLst>
                  <a:ext uri="{FF2B5EF4-FFF2-40B4-BE49-F238E27FC236}">
                    <a16:creationId xmlns:a16="http://schemas.microsoft.com/office/drawing/2014/main" id="{E0603114-8F88-4CC3-8C75-7AE4938A4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" y="4191"/>
                <a:ext cx="6" cy="14"/>
              </a:xfrm>
              <a:custGeom>
                <a:avLst/>
                <a:gdLst>
                  <a:gd name="T0" fmla="*/ 2 w 7"/>
                  <a:gd name="T1" fmla="*/ 0 h 16"/>
                  <a:gd name="T2" fmla="*/ 0 w 7"/>
                  <a:gd name="T3" fmla="*/ 5 h 16"/>
                  <a:gd name="T4" fmla="*/ 4 w 7"/>
                  <a:gd name="T5" fmla="*/ 16 h 16"/>
                  <a:gd name="T6" fmla="*/ 7 w 7"/>
                  <a:gd name="T7" fmla="*/ 6 h 16"/>
                  <a:gd name="T8" fmla="*/ 2 w 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1" y="8"/>
                      <a:pt x="2" y="11"/>
                      <a:pt x="4" y="16"/>
                    </a:cubicBezTo>
                    <a:cubicBezTo>
                      <a:pt x="6" y="9"/>
                      <a:pt x="7" y="6"/>
                      <a:pt x="7" y="6"/>
                    </a:cubicBezTo>
                    <a:cubicBezTo>
                      <a:pt x="5" y="4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6" name="Freeform 4095">
                <a:extLst>
                  <a:ext uri="{FF2B5EF4-FFF2-40B4-BE49-F238E27FC236}">
                    <a16:creationId xmlns:a16="http://schemas.microsoft.com/office/drawing/2014/main" id="{68F8B3E7-2295-488E-AE35-4A4C68D09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" y="4029"/>
                <a:ext cx="8" cy="10"/>
              </a:xfrm>
              <a:custGeom>
                <a:avLst/>
                <a:gdLst>
                  <a:gd name="T0" fmla="*/ 1 w 9"/>
                  <a:gd name="T1" fmla="*/ 0 h 11"/>
                  <a:gd name="T2" fmla="*/ 0 w 9"/>
                  <a:gd name="T3" fmla="*/ 2 h 11"/>
                  <a:gd name="T4" fmla="*/ 0 w 9"/>
                  <a:gd name="T5" fmla="*/ 4 h 11"/>
                  <a:gd name="T6" fmla="*/ 0 w 9"/>
                  <a:gd name="T7" fmla="*/ 4 h 11"/>
                  <a:gd name="T8" fmla="*/ 3 w 9"/>
                  <a:gd name="T9" fmla="*/ 11 h 11"/>
                  <a:gd name="T10" fmla="*/ 4 w 9"/>
                  <a:gd name="T11" fmla="*/ 11 h 11"/>
                  <a:gd name="T12" fmla="*/ 9 w 9"/>
                  <a:gd name="T13" fmla="*/ 7 h 11"/>
                  <a:gd name="T14" fmla="*/ 1 w 9"/>
                  <a:gd name="T15" fmla="*/ 0 h 11"/>
                  <a:gd name="T16" fmla="*/ 1 w 9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1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8"/>
                      <a:pt x="0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6" y="9"/>
                      <a:pt x="9" y="7"/>
                    </a:cubicBezTo>
                    <a:cubicBezTo>
                      <a:pt x="6" y="4"/>
                      <a:pt x="4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7" name="Freeform 4096">
                <a:extLst>
                  <a:ext uri="{FF2B5EF4-FFF2-40B4-BE49-F238E27FC236}">
                    <a16:creationId xmlns:a16="http://schemas.microsoft.com/office/drawing/2014/main" id="{1B17D76A-FAE6-45FF-90AB-2789094A7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7" y="4044"/>
                <a:ext cx="6" cy="10"/>
              </a:xfrm>
              <a:custGeom>
                <a:avLst/>
                <a:gdLst>
                  <a:gd name="T0" fmla="*/ 2 w 7"/>
                  <a:gd name="T1" fmla="*/ 0 h 12"/>
                  <a:gd name="T2" fmla="*/ 1 w 7"/>
                  <a:gd name="T3" fmla="*/ 4 h 12"/>
                  <a:gd name="T4" fmla="*/ 3 w 7"/>
                  <a:gd name="T5" fmla="*/ 12 h 12"/>
                  <a:gd name="T6" fmla="*/ 7 w 7"/>
                  <a:gd name="T7" fmla="*/ 9 h 12"/>
                  <a:gd name="T8" fmla="*/ 2 w 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2" y="0"/>
                    </a:moveTo>
                    <a:cubicBezTo>
                      <a:pt x="2" y="2"/>
                      <a:pt x="0" y="3"/>
                      <a:pt x="1" y="4"/>
                    </a:cubicBezTo>
                    <a:cubicBezTo>
                      <a:pt x="1" y="7"/>
                      <a:pt x="2" y="10"/>
                      <a:pt x="3" y="12"/>
                    </a:cubicBezTo>
                    <a:cubicBezTo>
                      <a:pt x="5" y="10"/>
                      <a:pt x="6" y="10"/>
                      <a:pt x="7" y="9"/>
                    </a:cubicBezTo>
                    <a:cubicBezTo>
                      <a:pt x="5" y="6"/>
                      <a:pt x="4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8" name="Freeform 4097">
                <a:extLst>
                  <a:ext uri="{FF2B5EF4-FFF2-40B4-BE49-F238E27FC236}">
                    <a16:creationId xmlns:a16="http://schemas.microsoft.com/office/drawing/2014/main" id="{DA24E765-D3A7-4D3B-991D-F0C1CEAA3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" y="4243"/>
                <a:ext cx="7" cy="9"/>
              </a:xfrm>
              <a:custGeom>
                <a:avLst/>
                <a:gdLst>
                  <a:gd name="T0" fmla="*/ 3 w 8"/>
                  <a:gd name="T1" fmla="*/ 0 h 11"/>
                  <a:gd name="T2" fmla="*/ 1 w 8"/>
                  <a:gd name="T3" fmla="*/ 7 h 11"/>
                  <a:gd name="T4" fmla="*/ 7 w 8"/>
                  <a:gd name="T5" fmla="*/ 11 h 11"/>
                  <a:gd name="T6" fmla="*/ 7 w 8"/>
                  <a:gd name="T7" fmla="*/ 11 h 11"/>
                  <a:gd name="T8" fmla="*/ 8 w 8"/>
                  <a:gd name="T9" fmla="*/ 9 h 11"/>
                  <a:gd name="T10" fmla="*/ 3 w 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3" y="0"/>
                    </a:moveTo>
                    <a:cubicBezTo>
                      <a:pt x="2" y="3"/>
                      <a:pt x="0" y="6"/>
                      <a:pt x="1" y="7"/>
                    </a:cubicBezTo>
                    <a:cubicBezTo>
                      <a:pt x="2" y="9"/>
                      <a:pt x="5" y="10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8" y="9"/>
                      <a:pt x="8" y="9"/>
                    </a:cubicBezTo>
                    <a:cubicBezTo>
                      <a:pt x="6" y="6"/>
                      <a:pt x="5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9" name="Freeform 4098">
                <a:extLst>
                  <a:ext uri="{FF2B5EF4-FFF2-40B4-BE49-F238E27FC236}">
                    <a16:creationId xmlns:a16="http://schemas.microsoft.com/office/drawing/2014/main" id="{02B9FEDD-DB0D-4148-8A5E-F0460A58B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6" y="3986"/>
                <a:ext cx="6" cy="9"/>
              </a:xfrm>
              <a:custGeom>
                <a:avLst/>
                <a:gdLst>
                  <a:gd name="T0" fmla="*/ 2 w 7"/>
                  <a:gd name="T1" fmla="*/ 0 h 11"/>
                  <a:gd name="T2" fmla="*/ 0 w 7"/>
                  <a:gd name="T3" fmla="*/ 7 h 11"/>
                  <a:gd name="T4" fmla="*/ 6 w 7"/>
                  <a:gd name="T5" fmla="*/ 11 h 11"/>
                  <a:gd name="T6" fmla="*/ 6 w 7"/>
                  <a:gd name="T7" fmla="*/ 11 h 11"/>
                  <a:gd name="T8" fmla="*/ 7 w 7"/>
                  <a:gd name="T9" fmla="*/ 8 h 11"/>
                  <a:gd name="T10" fmla="*/ 2 w 7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9"/>
                      <a:pt x="4" y="10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9"/>
                      <a:pt x="7" y="8"/>
                    </a:cubicBezTo>
                    <a:cubicBezTo>
                      <a:pt x="5" y="5"/>
                      <a:pt x="4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0" name="Freeform 4099">
                <a:extLst>
                  <a:ext uri="{FF2B5EF4-FFF2-40B4-BE49-F238E27FC236}">
                    <a16:creationId xmlns:a16="http://schemas.microsoft.com/office/drawing/2014/main" id="{C4E3B919-3209-4F58-BACB-DCA4CCDC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2" y="3150"/>
                <a:ext cx="4" cy="6"/>
              </a:xfrm>
              <a:custGeom>
                <a:avLst/>
                <a:gdLst>
                  <a:gd name="T0" fmla="*/ 3 w 5"/>
                  <a:gd name="T1" fmla="*/ 0 h 6"/>
                  <a:gd name="T2" fmla="*/ 0 w 5"/>
                  <a:gd name="T3" fmla="*/ 1 h 6"/>
                  <a:gd name="T4" fmla="*/ 0 w 5"/>
                  <a:gd name="T5" fmla="*/ 6 h 6"/>
                  <a:gd name="T6" fmla="*/ 5 w 5"/>
                  <a:gd name="T7" fmla="*/ 5 h 6"/>
                  <a:gd name="T8" fmla="*/ 3 w 5"/>
                  <a:gd name="T9" fmla="*/ 0 h 6"/>
                  <a:gd name="T10" fmla="*/ 3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3" y="5"/>
                      <a:pt x="4" y="5"/>
                      <a:pt x="5" y="5"/>
                    </a:cubicBezTo>
                    <a:cubicBezTo>
                      <a:pt x="5" y="3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1" name="Freeform 4100">
                <a:extLst>
                  <a:ext uri="{FF2B5EF4-FFF2-40B4-BE49-F238E27FC236}">
                    <a16:creationId xmlns:a16="http://schemas.microsoft.com/office/drawing/2014/main" id="{54B1859D-7B3C-40A0-9382-77290D83D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3058"/>
                <a:ext cx="3" cy="9"/>
              </a:xfrm>
              <a:custGeom>
                <a:avLst/>
                <a:gdLst>
                  <a:gd name="T0" fmla="*/ 1 w 4"/>
                  <a:gd name="T1" fmla="*/ 0 h 11"/>
                  <a:gd name="T2" fmla="*/ 0 w 4"/>
                  <a:gd name="T3" fmla="*/ 6 h 11"/>
                  <a:gd name="T4" fmla="*/ 3 w 4"/>
                  <a:gd name="T5" fmla="*/ 11 h 11"/>
                  <a:gd name="T6" fmla="*/ 3 w 4"/>
                  <a:gd name="T7" fmla="*/ 11 h 11"/>
                  <a:gd name="T8" fmla="*/ 4 w 4"/>
                  <a:gd name="T9" fmla="*/ 8 h 11"/>
                  <a:gd name="T10" fmla="*/ 1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1" y="2"/>
                      <a:pt x="0" y="5"/>
                      <a:pt x="0" y="6"/>
                    </a:cubicBezTo>
                    <a:cubicBezTo>
                      <a:pt x="1" y="9"/>
                      <a:pt x="2" y="10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9"/>
                      <a:pt x="4" y="8"/>
                    </a:cubicBezTo>
                    <a:cubicBezTo>
                      <a:pt x="3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2" name="Freeform 4101">
                <a:extLst>
                  <a:ext uri="{FF2B5EF4-FFF2-40B4-BE49-F238E27FC236}">
                    <a16:creationId xmlns:a16="http://schemas.microsoft.com/office/drawing/2014/main" id="{757CC810-9013-4B5D-84C1-9B1D02F2C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" y="2031"/>
                <a:ext cx="4" cy="8"/>
              </a:xfrm>
              <a:custGeom>
                <a:avLst/>
                <a:gdLst>
                  <a:gd name="T0" fmla="*/ 1 w 5"/>
                  <a:gd name="T1" fmla="*/ 0 h 10"/>
                  <a:gd name="T2" fmla="*/ 0 w 5"/>
                  <a:gd name="T3" fmla="*/ 2 h 10"/>
                  <a:gd name="T4" fmla="*/ 2 w 5"/>
                  <a:gd name="T5" fmla="*/ 10 h 10"/>
                  <a:gd name="T6" fmla="*/ 2 w 5"/>
                  <a:gd name="T7" fmla="*/ 10 h 10"/>
                  <a:gd name="T8" fmla="*/ 5 w 5"/>
                  <a:gd name="T9" fmla="*/ 8 h 10"/>
                  <a:gd name="T10" fmla="*/ 1 w 5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5"/>
                      <a:pt x="1" y="8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4" y="8"/>
                      <a:pt x="5" y="8"/>
                    </a:cubicBezTo>
                    <a:cubicBezTo>
                      <a:pt x="4" y="5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3" name="Freeform 4102">
                <a:extLst>
                  <a:ext uri="{FF2B5EF4-FFF2-40B4-BE49-F238E27FC236}">
                    <a16:creationId xmlns:a16="http://schemas.microsoft.com/office/drawing/2014/main" id="{403CFB4B-B47B-4BA0-9CA4-BA4BFBF9F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8" y="4102"/>
                <a:ext cx="7" cy="8"/>
              </a:xfrm>
              <a:custGeom>
                <a:avLst/>
                <a:gdLst>
                  <a:gd name="T0" fmla="*/ 2 w 8"/>
                  <a:gd name="T1" fmla="*/ 0 h 10"/>
                  <a:gd name="T2" fmla="*/ 0 w 8"/>
                  <a:gd name="T3" fmla="*/ 2 h 10"/>
                  <a:gd name="T4" fmla="*/ 3 w 8"/>
                  <a:gd name="T5" fmla="*/ 10 h 10"/>
                  <a:gd name="T6" fmla="*/ 4 w 8"/>
                  <a:gd name="T7" fmla="*/ 10 h 10"/>
                  <a:gd name="T8" fmla="*/ 8 w 8"/>
                  <a:gd name="T9" fmla="*/ 7 h 10"/>
                  <a:gd name="T10" fmla="*/ 2 w 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2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4"/>
                      <a:pt x="2" y="8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7" y="8"/>
                      <a:pt x="8" y="7"/>
                    </a:cubicBezTo>
                    <a:cubicBezTo>
                      <a:pt x="6" y="5"/>
                      <a:pt x="4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4" name="Freeform 4103">
                <a:extLst>
                  <a:ext uri="{FF2B5EF4-FFF2-40B4-BE49-F238E27FC236}">
                    <a16:creationId xmlns:a16="http://schemas.microsoft.com/office/drawing/2014/main" id="{5BF682D6-53E2-49E3-B0BE-BE5DCFB7C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3" y="2987"/>
                <a:ext cx="4" cy="10"/>
              </a:xfrm>
              <a:custGeom>
                <a:avLst/>
                <a:gdLst>
                  <a:gd name="T0" fmla="*/ 2 w 5"/>
                  <a:gd name="T1" fmla="*/ 0 h 12"/>
                  <a:gd name="T2" fmla="*/ 0 w 5"/>
                  <a:gd name="T3" fmla="*/ 7 h 12"/>
                  <a:gd name="T4" fmla="*/ 4 w 5"/>
                  <a:gd name="T5" fmla="*/ 12 h 12"/>
                  <a:gd name="T6" fmla="*/ 4 w 5"/>
                  <a:gd name="T7" fmla="*/ 12 h 12"/>
                  <a:gd name="T8" fmla="*/ 5 w 5"/>
                  <a:gd name="T9" fmla="*/ 8 h 12"/>
                  <a:gd name="T10" fmla="*/ 2 w 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2">
                    <a:moveTo>
                      <a:pt x="2" y="0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9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9"/>
                      <a:pt x="5" y="8"/>
                    </a:cubicBezTo>
                    <a:cubicBezTo>
                      <a:pt x="4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5" name="Freeform 4104">
                <a:extLst>
                  <a:ext uri="{FF2B5EF4-FFF2-40B4-BE49-F238E27FC236}">
                    <a16:creationId xmlns:a16="http://schemas.microsoft.com/office/drawing/2014/main" id="{3C8C2E95-E6AF-4B1D-818C-523ADD83A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8" y="2973"/>
                <a:ext cx="4" cy="7"/>
              </a:xfrm>
              <a:custGeom>
                <a:avLst/>
                <a:gdLst>
                  <a:gd name="T0" fmla="*/ 2 w 5"/>
                  <a:gd name="T1" fmla="*/ 0 h 9"/>
                  <a:gd name="T2" fmla="*/ 2 w 5"/>
                  <a:gd name="T3" fmla="*/ 0 h 9"/>
                  <a:gd name="T4" fmla="*/ 0 w 5"/>
                  <a:gd name="T5" fmla="*/ 6 h 9"/>
                  <a:gd name="T6" fmla="*/ 1 w 5"/>
                  <a:gd name="T7" fmla="*/ 9 h 9"/>
                  <a:gd name="T8" fmla="*/ 1 w 5"/>
                  <a:gd name="T9" fmla="*/ 9 h 9"/>
                  <a:gd name="T10" fmla="*/ 5 w 5"/>
                  <a:gd name="T11" fmla="*/ 6 h 9"/>
                  <a:gd name="T12" fmla="*/ 2 w 5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7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3" y="8"/>
                      <a:pt x="5" y="6"/>
                    </a:cubicBezTo>
                    <a:cubicBezTo>
                      <a:pt x="3" y="2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6" name="Freeform 4105">
                <a:extLst>
                  <a:ext uri="{FF2B5EF4-FFF2-40B4-BE49-F238E27FC236}">
                    <a16:creationId xmlns:a16="http://schemas.microsoft.com/office/drawing/2014/main" id="{69F07122-09A5-4298-A574-C993D112E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" y="3129"/>
                <a:ext cx="4" cy="10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6 h 11"/>
                  <a:gd name="T4" fmla="*/ 4 w 5"/>
                  <a:gd name="T5" fmla="*/ 11 h 11"/>
                  <a:gd name="T6" fmla="*/ 4 w 5"/>
                  <a:gd name="T7" fmla="*/ 11 h 11"/>
                  <a:gd name="T8" fmla="*/ 5 w 5"/>
                  <a:gd name="T9" fmla="*/ 7 h 11"/>
                  <a:gd name="T10" fmla="*/ 1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1" y="2"/>
                      <a:pt x="0" y="5"/>
                      <a:pt x="0" y="6"/>
                    </a:cubicBezTo>
                    <a:cubicBezTo>
                      <a:pt x="1" y="8"/>
                      <a:pt x="2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8"/>
                      <a:pt x="5" y="7"/>
                    </a:cubicBezTo>
                    <a:cubicBezTo>
                      <a:pt x="4" y="5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7" name="Freeform 4106">
                <a:extLst>
                  <a:ext uri="{FF2B5EF4-FFF2-40B4-BE49-F238E27FC236}">
                    <a16:creationId xmlns:a16="http://schemas.microsoft.com/office/drawing/2014/main" id="{269D1C16-55E3-49F0-83CD-4BE79D986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3075"/>
                <a:ext cx="3" cy="11"/>
              </a:xfrm>
              <a:custGeom>
                <a:avLst/>
                <a:gdLst>
                  <a:gd name="T0" fmla="*/ 2 w 4"/>
                  <a:gd name="T1" fmla="*/ 0 h 13"/>
                  <a:gd name="T2" fmla="*/ 0 w 4"/>
                  <a:gd name="T3" fmla="*/ 2 h 13"/>
                  <a:gd name="T4" fmla="*/ 3 w 4"/>
                  <a:gd name="T5" fmla="*/ 13 h 13"/>
                  <a:gd name="T6" fmla="*/ 4 w 4"/>
                  <a:gd name="T7" fmla="*/ 10 h 13"/>
                  <a:gd name="T8" fmla="*/ 2 w 4"/>
                  <a:gd name="T9" fmla="*/ 0 h 13"/>
                  <a:gd name="T10" fmla="*/ 2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5"/>
                      <a:pt x="2" y="9"/>
                      <a:pt x="3" y="13"/>
                    </a:cubicBezTo>
                    <a:cubicBezTo>
                      <a:pt x="3" y="11"/>
                      <a:pt x="4" y="11"/>
                      <a:pt x="4" y="10"/>
                    </a:cubicBezTo>
                    <a:cubicBezTo>
                      <a:pt x="4" y="5"/>
                      <a:pt x="4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8" name="Freeform 4107">
                <a:extLst>
                  <a:ext uri="{FF2B5EF4-FFF2-40B4-BE49-F238E27FC236}">
                    <a16:creationId xmlns:a16="http://schemas.microsoft.com/office/drawing/2014/main" id="{C83B92E1-0DFF-4E11-B504-50D08E838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2045"/>
                <a:ext cx="4" cy="10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4 h 11"/>
                  <a:gd name="T4" fmla="*/ 3 w 5"/>
                  <a:gd name="T5" fmla="*/ 11 h 11"/>
                  <a:gd name="T6" fmla="*/ 3 w 5"/>
                  <a:gd name="T7" fmla="*/ 11 h 11"/>
                  <a:gd name="T8" fmla="*/ 5 w 5"/>
                  <a:gd name="T9" fmla="*/ 8 h 11"/>
                  <a:gd name="T10" fmla="*/ 1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0" y="2"/>
                      <a:pt x="0" y="4"/>
                      <a:pt x="0" y="4"/>
                    </a:cubicBezTo>
                    <a:cubicBezTo>
                      <a:pt x="1" y="7"/>
                      <a:pt x="2" y="9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3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9" name="Freeform 4108">
                <a:extLst>
                  <a:ext uri="{FF2B5EF4-FFF2-40B4-BE49-F238E27FC236}">
                    <a16:creationId xmlns:a16="http://schemas.microsoft.com/office/drawing/2014/main" id="{AFB623B9-38C7-4675-9C79-9D694F840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2048"/>
                <a:ext cx="3" cy="10"/>
              </a:xfrm>
              <a:custGeom>
                <a:avLst/>
                <a:gdLst>
                  <a:gd name="T0" fmla="*/ 2 w 3"/>
                  <a:gd name="T1" fmla="*/ 0 h 12"/>
                  <a:gd name="T2" fmla="*/ 0 w 3"/>
                  <a:gd name="T3" fmla="*/ 9 h 12"/>
                  <a:gd name="T4" fmla="*/ 2 w 3"/>
                  <a:gd name="T5" fmla="*/ 12 h 12"/>
                  <a:gd name="T6" fmla="*/ 3 w 3"/>
                  <a:gd name="T7" fmla="*/ 5 h 12"/>
                  <a:gd name="T8" fmla="*/ 2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cubicBezTo>
                      <a:pt x="2" y="3"/>
                      <a:pt x="1" y="6"/>
                      <a:pt x="0" y="9"/>
                    </a:cubicBezTo>
                    <a:cubicBezTo>
                      <a:pt x="0" y="10"/>
                      <a:pt x="1" y="10"/>
                      <a:pt x="2" y="12"/>
                    </a:cubicBezTo>
                    <a:cubicBezTo>
                      <a:pt x="2" y="10"/>
                      <a:pt x="3" y="8"/>
                      <a:pt x="3" y="5"/>
                    </a:cubicBezTo>
                    <a:cubicBezTo>
                      <a:pt x="3" y="4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0" name="Freeform 4109">
                <a:extLst>
                  <a:ext uri="{FF2B5EF4-FFF2-40B4-BE49-F238E27FC236}">
                    <a16:creationId xmlns:a16="http://schemas.microsoft.com/office/drawing/2014/main" id="{AC0FFE01-B43E-431F-AC78-0038F1E8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" y="2962"/>
                <a:ext cx="5" cy="10"/>
              </a:xfrm>
              <a:custGeom>
                <a:avLst/>
                <a:gdLst>
                  <a:gd name="T0" fmla="*/ 3 w 6"/>
                  <a:gd name="T1" fmla="*/ 0 h 11"/>
                  <a:gd name="T2" fmla="*/ 3 w 6"/>
                  <a:gd name="T3" fmla="*/ 0 h 11"/>
                  <a:gd name="T4" fmla="*/ 0 w 6"/>
                  <a:gd name="T5" fmla="*/ 2 h 11"/>
                  <a:gd name="T6" fmla="*/ 4 w 6"/>
                  <a:gd name="T7" fmla="*/ 11 h 11"/>
                  <a:gd name="T8" fmla="*/ 6 w 6"/>
                  <a:gd name="T9" fmla="*/ 8 h 11"/>
                  <a:gd name="T10" fmla="*/ 3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2" y="5"/>
                      <a:pt x="3" y="8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4"/>
                      <a:pt x="6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1" name="Freeform 4110">
                <a:extLst>
                  <a:ext uri="{FF2B5EF4-FFF2-40B4-BE49-F238E27FC236}">
                    <a16:creationId xmlns:a16="http://schemas.microsoft.com/office/drawing/2014/main" id="{0F58C8A0-8166-4322-AF86-8971C8B9F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9" y="2959"/>
                <a:ext cx="4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4 h 12"/>
                  <a:gd name="T4" fmla="*/ 2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7"/>
                      <a:pt x="1" y="9"/>
                      <a:pt x="2" y="12"/>
                    </a:cubicBezTo>
                    <a:cubicBezTo>
                      <a:pt x="3" y="10"/>
                      <a:pt x="4" y="10"/>
                      <a:pt x="5" y="9"/>
                    </a:cubicBezTo>
                    <a:cubicBezTo>
                      <a:pt x="4" y="6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2" name="Freeform 4111">
                <a:extLst>
                  <a:ext uri="{FF2B5EF4-FFF2-40B4-BE49-F238E27FC236}">
                    <a16:creationId xmlns:a16="http://schemas.microsoft.com/office/drawing/2014/main" id="{D0081C64-DC02-44EE-97EC-522E695A1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7" y="2987"/>
                <a:ext cx="5" cy="9"/>
              </a:xfrm>
              <a:custGeom>
                <a:avLst/>
                <a:gdLst>
                  <a:gd name="T0" fmla="*/ 2 w 6"/>
                  <a:gd name="T1" fmla="*/ 0 h 10"/>
                  <a:gd name="T2" fmla="*/ 0 w 6"/>
                  <a:gd name="T3" fmla="*/ 5 h 10"/>
                  <a:gd name="T4" fmla="*/ 4 w 6"/>
                  <a:gd name="T5" fmla="*/ 10 h 10"/>
                  <a:gd name="T6" fmla="*/ 4 w 6"/>
                  <a:gd name="T7" fmla="*/ 10 h 10"/>
                  <a:gd name="T8" fmla="*/ 6 w 6"/>
                  <a:gd name="T9" fmla="*/ 7 h 10"/>
                  <a:gd name="T10" fmla="*/ 2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cubicBezTo>
                      <a:pt x="2" y="2"/>
                      <a:pt x="0" y="4"/>
                      <a:pt x="0" y="5"/>
                    </a:cubicBezTo>
                    <a:cubicBezTo>
                      <a:pt x="1" y="7"/>
                      <a:pt x="2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8"/>
                      <a:pt x="6" y="7"/>
                    </a:cubicBezTo>
                    <a:cubicBezTo>
                      <a:pt x="5" y="5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3" name="Freeform 4112">
                <a:extLst>
                  <a:ext uri="{FF2B5EF4-FFF2-40B4-BE49-F238E27FC236}">
                    <a16:creationId xmlns:a16="http://schemas.microsoft.com/office/drawing/2014/main" id="{568DF8F1-F92F-46EB-9EE8-4F2D83573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8" y="3073"/>
                <a:ext cx="4" cy="9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6 h 11"/>
                  <a:gd name="T4" fmla="*/ 4 w 5"/>
                  <a:gd name="T5" fmla="*/ 11 h 11"/>
                  <a:gd name="T6" fmla="*/ 4 w 5"/>
                  <a:gd name="T7" fmla="*/ 11 h 11"/>
                  <a:gd name="T8" fmla="*/ 5 w 5"/>
                  <a:gd name="T9" fmla="*/ 8 h 11"/>
                  <a:gd name="T10" fmla="*/ 1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1" y="2"/>
                      <a:pt x="0" y="5"/>
                      <a:pt x="0" y="6"/>
                    </a:cubicBezTo>
                    <a:cubicBezTo>
                      <a:pt x="1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9"/>
                      <a:pt x="5" y="8"/>
                    </a:cubicBezTo>
                    <a:cubicBezTo>
                      <a:pt x="4" y="5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4" name="Freeform 4113">
                <a:extLst>
                  <a:ext uri="{FF2B5EF4-FFF2-40B4-BE49-F238E27FC236}">
                    <a16:creationId xmlns:a16="http://schemas.microsoft.com/office/drawing/2014/main" id="{0138789E-A1A9-4726-9BAC-3728BB7AF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5" y="2947"/>
                <a:ext cx="7" cy="5"/>
              </a:xfrm>
              <a:custGeom>
                <a:avLst/>
                <a:gdLst>
                  <a:gd name="T0" fmla="*/ 5 w 8"/>
                  <a:gd name="T1" fmla="*/ 0 h 6"/>
                  <a:gd name="T2" fmla="*/ 0 w 8"/>
                  <a:gd name="T3" fmla="*/ 4 h 6"/>
                  <a:gd name="T4" fmla="*/ 3 w 8"/>
                  <a:gd name="T5" fmla="*/ 6 h 6"/>
                  <a:gd name="T6" fmla="*/ 4 w 8"/>
                  <a:gd name="T7" fmla="*/ 6 h 6"/>
                  <a:gd name="T8" fmla="*/ 8 w 8"/>
                  <a:gd name="T9" fmla="*/ 4 h 6"/>
                  <a:gd name="T10" fmla="*/ 5 w 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7" y="5"/>
                      <a:pt x="8" y="4"/>
                    </a:cubicBezTo>
                    <a:cubicBezTo>
                      <a:pt x="7" y="2"/>
                      <a:pt x="6" y="1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5" name="Freeform 4114">
                <a:extLst>
                  <a:ext uri="{FF2B5EF4-FFF2-40B4-BE49-F238E27FC236}">
                    <a16:creationId xmlns:a16="http://schemas.microsoft.com/office/drawing/2014/main" id="{8ACDFD53-CF55-435F-9A98-4047CED9B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" y="2025"/>
                <a:ext cx="3" cy="10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4 h 12"/>
                  <a:gd name="T4" fmla="*/ 2 w 3"/>
                  <a:gd name="T5" fmla="*/ 12 h 12"/>
                  <a:gd name="T6" fmla="*/ 2 w 3"/>
                  <a:gd name="T7" fmla="*/ 12 h 12"/>
                  <a:gd name="T8" fmla="*/ 3 w 3"/>
                  <a:gd name="T9" fmla="*/ 9 h 12"/>
                  <a:gd name="T10" fmla="*/ 1 w 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1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3" y="10"/>
                      <a:pt x="3" y="9"/>
                    </a:cubicBezTo>
                    <a:cubicBezTo>
                      <a:pt x="2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6" name="Freeform 4115">
                <a:extLst>
                  <a:ext uri="{FF2B5EF4-FFF2-40B4-BE49-F238E27FC236}">
                    <a16:creationId xmlns:a16="http://schemas.microsoft.com/office/drawing/2014/main" id="{205D720F-070D-4901-836F-F2538CBE8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" y="3958"/>
                <a:ext cx="6" cy="10"/>
              </a:xfrm>
              <a:custGeom>
                <a:avLst/>
                <a:gdLst>
                  <a:gd name="T0" fmla="*/ 2 w 7"/>
                  <a:gd name="T1" fmla="*/ 0 h 12"/>
                  <a:gd name="T2" fmla="*/ 1 w 7"/>
                  <a:gd name="T3" fmla="*/ 4 h 12"/>
                  <a:gd name="T4" fmla="*/ 3 w 7"/>
                  <a:gd name="T5" fmla="*/ 12 h 12"/>
                  <a:gd name="T6" fmla="*/ 7 w 7"/>
                  <a:gd name="T7" fmla="*/ 9 h 12"/>
                  <a:gd name="T8" fmla="*/ 2 w 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2" y="0"/>
                    </a:moveTo>
                    <a:cubicBezTo>
                      <a:pt x="2" y="2"/>
                      <a:pt x="0" y="3"/>
                      <a:pt x="1" y="4"/>
                    </a:cubicBezTo>
                    <a:cubicBezTo>
                      <a:pt x="1" y="7"/>
                      <a:pt x="2" y="10"/>
                      <a:pt x="3" y="12"/>
                    </a:cubicBezTo>
                    <a:cubicBezTo>
                      <a:pt x="5" y="10"/>
                      <a:pt x="6" y="10"/>
                      <a:pt x="7" y="9"/>
                    </a:cubicBezTo>
                    <a:cubicBezTo>
                      <a:pt x="6" y="6"/>
                      <a:pt x="4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7" name="Freeform 4116">
                <a:extLst>
                  <a:ext uri="{FF2B5EF4-FFF2-40B4-BE49-F238E27FC236}">
                    <a16:creationId xmlns:a16="http://schemas.microsoft.com/office/drawing/2014/main" id="{600EBF3B-D87A-4E5B-8764-8EF21F323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944"/>
                <a:ext cx="3" cy="9"/>
              </a:xfrm>
              <a:custGeom>
                <a:avLst/>
                <a:gdLst>
                  <a:gd name="T0" fmla="*/ 1 w 4"/>
                  <a:gd name="T1" fmla="*/ 0 h 11"/>
                  <a:gd name="T2" fmla="*/ 0 w 4"/>
                  <a:gd name="T3" fmla="*/ 5 h 11"/>
                  <a:gd name="T4" fmla="*/ 2 w 4"/>
                  <a:gd name="T5" fmla="*/ 11 h 11"/>
                  <a:gd name="T6" fmla="*/ 3 w 4"/>
                  <a:gd name="T7" fmla="*/ 11 h 11"/>
                  <a:gd name="T8" fmla="*/ 4 w 4"/>
                  <a:gd name="T9" fmla="*/ 9 h 11"/>
                  <a:gd name="T10" fmla="*/ 1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1" y="7"/>
                      <a:pt x="1" y="9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10"/>
                      <a:pt x="4" y="9"/>
                    </a:cubicBezTo>
                    <a:cubicBezTo>
                      <a:pt x="3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8" name="Freeform 4117">
                <a:extLst>
                  <a:ext uri="{FF2B5EF4-FFF2-40B4-BE49-F238E27FC236}">
                    <a16:creationId xmlns:a16="http://schemas.microsoft.com/office/drawing/2014/main" id="{33622C58-A108-4F46-9C7C-0595E5BA8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3" y="2070"/>
                <a:ext cx="1" cy="14"/>
              </a:xfrm>
              <a:custGeom>
                <a:avLst/>
                <a:gdLst>
                  <a:gd name="T0" fmla="*/ 1 w 2"/>
                  <a:gd name="T1" fmla="*/ 0 h 17"/>
                  <a:gd name="T2" fmla="*/ 0 w 2"/>
                  <a:gd name="T3" fmla="*/ 7 h 17"/>
                  <a:gd name="T4" fmla="*/ 1 w 2"/>
                  <a:gd name="T5" fmla="*/ 17 h 17"/>
                  <a:gd name="T6" fmla="*/ 2 w 2"/>
                  <a:gd name="T7" fmla="*/ 11 h 17"/>
                  <a:gd name="T8" fmla="*/ 1 w 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7">
                    <a:moveTo>
                      <a:pt x="1" y="0"/>
                    </a:moveTo>
                    <a:cubicBezTo>
                      <a:pt x="1" y="3"/>
                      <a:pt x="1" y="5"/>
                      <a:pt x="0" y="7"/>
                    </a:cubicBezTo>
                    <a:cubicBezTo>
                      <a:pt x="0" y="11"/>
                      <a:pt x="1" y="14"/>
                      <a:pt x="1" y="17"/>
                    </a:cubicBezTo>
                    <a:cubicBezTo>
                      <a:pt x="1" y="15"/>
                      <a:pt x="2" y="13"/>
                      <a:pt x="2" y="11"/>
                    </a:cubicBezTo>
                    <a:cubicBezTo>
                      <a:pt x="2" y="7"/>
                      <a:pt x="2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9" name="Freeform 4118">
                <a:extLst>
                  <a:ext uri="{FF2B5EF4-FFF2-40B4-BE49-F238E27FC236}">
                    <a16:creationId xmlns:a16="http://schemas.microsoft.com/office/drawing/2014/main" id="{697ACA4A-3605-4085-A5ED-80FF6180F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" y="4016"/>
                <a:ext cx="5" cy="8"/>
              </a:xfrm>
              <a:custGeom>
                <a:avLst/>
                <a:gdLst>
                  <a:gd name="T0" fmla="*/ 2 w 7"/>
                  <a:gd name="T1" fmla="*/ 0 h 10"/>
                  <a:gd name="T2" fmla="*/ 0 w 7"/>
                  <a:gd name="T3" fmla="*/ 5 h 10"/>
                  <a:gd name="T4" fmla="*/ 4 w 7"/>
                  <a:gd name="T5" fmla="*/ 10 h 10"/>
                  <a:gd name="T6" fmla="*/ 4 w 7"/>
                  <a:gd name="T7" fmla="*/ 10 h 10"/>
                  <a:gd name="T8" fmla="*/ 7 w 7"/>
                  <a:gd name="T9" fmla="*/ 7 h 10"/>
                  <a:gd name="T10" fmla="*/ 2 w 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2" y="0"/>
                    </a:moveTo>
                    <a:cubicBezTo>
                      <a:pt x="1" y="2"/>
                      <a:pt x="0" y="5"/>
                      <a:pt x="0" y="5"/>
                    </a:cubicBezTo>
                    <a:cubicBezTo>
                      <a:pt x="1" y="7"/>
                      <a:pt x="2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6" y="9"/>
                      <a:pt x="7" y="7"/>
                    </a:cubicBezTo>
                    <a:cubicBezTo>
                      <a:pt x="5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0" name="Freeform 4119">
                <a:extLst>
                  <a:ext uri="{FF2B5EF4-FFF2-40B4-BE49-F238E27FC236}">
                    <a16:creationId xmlns:a16="http://schemas.microsoft.com/office/drawing/2014/main" id="{76A3B2ED-9F52-4142-8666-55D2FC72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" y="4102"/>
                <a:ext cx="5" cy="8"/>
              </a:xfrm>
              <a:custGeom>
                <a:avLst/>
                <a:gdLst>
                  <a:gd name="T0" fmla="*/ 1 w 6"/>
                  <a:gd name="T1" fmla="*/ 0 h 10"/>
                  <a:gd name="T2" fmla="*/ 0 w 6"/>
                  <a:gd name="T3" fmla="*/ 2 h 10"/>
                  <a:gd name="T4" fmla="*/ 2 w 6"/>
                  <a:gd name="T5" fmla="*/ 10 h 10"/>
                  <a:gd name="T6" fmla="*/ 2 w 6"/>
                  <a:gd name="T7" fmla="*/ 10 h 10"/>
                  <a:gd name="T8" fmla="*/ 6 w 6"/>
                  <a:gd name="T9" fmla="*/ 7 h 10"/>
                  <a:gd name="T10" fmla="*/ 1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1" y="0"/>
                    </a:moveTo>
                    <a:cubicBezTo>
                      <a:pt x="1" y="0"/>
                      <a:pt x="0" y="2"/>
                      <a:pt x="0" y="2"/>
                    </a:cubicBezTo>
                    <a:cubicBezTo>
                      <a:pt x="0" y="5"/>
                      <a:pt x="1" y="8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5" y="8"/>
                      <a:pt x="6" y="7"/>
                    </a:cubicBezTo>
                    <a:cubicBezTo>
                      <a:pt x="5" y="5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47" name="Group 4321">
              <a:extLst>
                <a:ext uri="{FF2B5EF4-FFF2-40B4-BE49-F238E27FC236}">
                  <a16:creationId xmlns:a16="http://schemas.microsoft.com/office/drawing/2014/main" id="{8315DBA6-D49C-4942-8A3F-C154C8C49C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39" y="115"/>
              <a:ext cx="223" cy="3881"/>
              <a:chOff x="7439" y="115"/>
              <a:chExt cx="223" cy="3881"/>
            </a:xfrm>
          </p:grpSpPr>
          <p:sp>
            <p:nvSpPr>
              <p:cNvPr id="4461" name="Freeform 4121">
                <a:extLst>
                  <a:ext uri="{FF2B5EF4-FFF2-40B4-BE49-F238E27FC236}">
                    <a16:creationId xmlns:a16="http://schemas.microsoft.com/office/drawing/2014/main" id="{AC7832C6-C1FF-48C2-9136-76A1EA32B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2071"/>
                <a:ext cx="4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5 h 12"/>
                  <a:gd name="T4" fmla="*/ 1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0" y="7"/>
                      <a:pt x="1" y="10"/>
                      <a:pt x="1" y="12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4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2" name="Freeform 4122">
                <a:extLst>
                  <a:ext uri="{FF2B5EF4-FFF2-40B4-BE49-F238E27FC236}">
                    <a16:creationId xmlns:a16="http://schemas.microsoft.com/office/drawing/2014/main" id="{F8DF6B92-E9FE-4C0E-964B-18E65399A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1" y="3401"/>
                <a:ext cx="3" cy="10"/>
              </a:xfrm>
              <a:custGeom>
                <a:avLst/>
                <a:gdLst>
                  <a:gd name="T0" fmla="*/ 0 w 4"/>
                  <a:gd name="T1" fmla="*/ 0 h 12"/>
                  <a:gd name="T2" fmla="*/ 2 w 4"/>
                  <a:gd name="T3" fmla="*/ 12 h 12"/>
                  <a:gd name="T4" fmla="*/ 2 w 4"/>
                  <a:gd name="T5" fmla="*/ 12 h 12"/>
                  <a:gd name="T6" fmla="*/ 4 w 4"/>
                  <a:gd name="T7" fmla="*/ 11 h 12"/>
                  <a:gd name="T8" fmla="*/ 3 w 4"/>
                  <a:gd name="T9" fmla="*/ 5 h 12"/>
                  <a:gd name="T10" fmla="*/ 2 w 4"/>
                  <a:gd name="T11" fmla="*/ 0 h 12"/>
                  <a:gd name="T12" fmla="*/ 2 w 4"/>
                  <a:gd name="T13" fmla="*/ 0 h 12"/>
                  <a:gd name="T14" fmla="*/ 2 w 4"/>
                  <a:gd name="T15" fmla="*/ 0 h 12"/>
                  <a:gd name="T16" fmla="*/ 0 w 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2">
                    <a:moveTo>
                      <a:pt x="0" y="0"/>
                    </a:moveTo>
                    <a:cubicBezTo>
                      <a:pt x="0" y="4"/>
                      <a:pt x="1" y="8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4" y="11"/>
                      <a:pt x="4" y="11"/>
                    </a:cubicBezTo>
                    <a:cubicBezTo>
                      <a:pt x="4" y="9"/>
                      <a:pt x="4" y="7"/>
                      <a:pt x="3" y="5"/>
                    </a:cubicBezTo>
                    <a:cubicBezTo>
                      <a:pt x="3" y="4"/>
                      <a:pt x="3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3" name="Freeform 4123">
                <a:extLst>
                  <a:ext uri="{FF2B5EF4-FFF2-40B4-BE49-F238E27FC236}">
                    <a16:creationId xmlns:a16="http://schemas.microsoft.com/office/drawing/2014/main" id="{65049BDD-99E6-44D8-931F-D1F1E7218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0" y="3702"/>
                <a:ext cx="6" cy="8"/>
              </a:xfrm>
              <a:custGeom>
                <a:avLst/>
                <a:gdLst>
                  <a:gd name="T0" fmla="*/ 2 w 7"/>
                  <a:gd name="T1" fmla="*/ 0 h 10"/>
                  <a:gd name="T2" fmla="*/ 0 w 7"/>
                  <a:gd name="T3" fmla="*/ 2 h 10"/>
                  <a:gd name="T4" fmla="*/ 3 w 7"/>
                  <a:gd name="T5" fmla="*/ 10 h 10"/>
                  <a:gd name="T6" fmla="*/ 3 w 7"/>
                  <a:gd name="T7" fmla="*/ 10 h 10"/>
                  <a:gd name="T8" fmla="*/ 7 w 7"/>
                  <a:gd name="T9" fmla="*/ 7 h 10"/>
                  <a:gd name="T10" fmla="*/ 2 w 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2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4"/>
                      <a:pt x="2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5" y="8"/>
                      <a:pt x="7" y="7"/>
                    </a:cubicBezTo>
                    <a:cubicBezTo>
                      <a:pt x="5" y="5"/>
                      <a:pt x="4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4" name="Freeform 4124">
                <a:extLst>
                  <a:ext uri="{FF2B5EF4-FFF2-40B4-BE49-F238E27FC236}">
                    <a16:creationId xmlns:a16="http://schemas.microsoft.com/office/drawing/2014/main" id="{24A0D84E-BB64-402E-ABC2-82C533DF3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1" y="3701"/>
                <a:ext cx="5" cy="9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0 h 11"/>
                  <a:gd name="T4" fmla="*/ 3 w 6"/>
                  <a:gd name="T5" fmla="*/ 11 h 11"/>
                  <a:gd name="T6" fmla="*/ 4 w 6"/>
                  <a:gd name="T7" fmla="*/ 11 h 11"/>
                  <a:gd name="T8" fmla="*/ 6 w 6"/>
                  <a:gd name="T9" fmla="*/ 10 h 11"/>
                  <a:gd name="T10" fmla="*/ 5 w 6"/>
                  <a:gd name="T11" fmla="*/ 4 h 11"/>
                  <a:gd name="T12" fmla="*/ 4 w 6"/>
                  <a:gd name="T13" fmla="*/ 0 h 11"/>
                  <a:gd name="T14" fmla="*/ 1 w 6"/>
                  <a:gd name="T15" fmla="*/ 0 h 11"/>
                  <a:gd name="T16" fmla="*/ 0 w 6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7"/>
                      <a:pt x="3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4" y="11"/>
                      <a:pt x="5" y="10"/>
                      <a:pt x="6" y="10"/>
                    </a:cubicBezTo>
                    <a:cubicBezTo>
                      <a:pt x="6" y="8"/>
                      <a:pt x="5" y="6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5" name="Freeform 4125">
                <a:extLst>
                  <a:ext uri="{FF2B5EF4-FFF2-40B4-BE49-F238E27FC236}">
                    <a16:creationId xmlns:a16="http://schemas.microsoft.com/office/drawing/2014/main" id="{ACE277E7-5EBC-4FEF-9F0B-73981D06B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625"/>
                <a:ext cx="2" cy="10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7 h 12"/>
                  <a:gd name="T4" fmla="*/ 2 w 3"/>
                  <a:gd name="T5" fmla="*/ 12 h 12"/>
                  <a:gd name="T6" fmla="*/ 2 w 3"/>
                  <a:gd name="T7" fmla="*/ 12 h 12"/>
                  <a:gd name="T8" fmla="*/ 3 w 3"/>
                  <a:gd name="T9" fmla="*/ 10 h 12"/>
                  <a:gd name="T10" fmla="*/ 1 w 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1" y="2"/>
                      <a:pt x="0" y="6"/>
                      <a:pt x="0" y="7"/>
                    </a:cubicBezTo>
                    <a:cubicBezTo>
                      <a:pt x="1" y="9"/>
                      <a:pt x="2" y="11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2"/>
                      <a:pt x="3" y="10"/>
                      <a:pt x="3" y="10"/>
                    </a:cubicBezTo>
                    <a:cubicBezTo>
                      <a:pt x="2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6" name="Freeform 4126">
                <a:extLst>
                  <a:ext uri="{FF2B5EF4-FFF2-40B4-BE49-F238E27FC236}">
                    <a16:creationId xmlns:a16="http://schemas.microsoft.com/office/drawing/2014/main" id="{CEC04890-8A36-4910-97F0-A24729669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3" y="3377"/>
                <a:ext cx="4" cy="9"/>
              </a:xfrm>
              <a:custGeom>
                <a:avLst/>
                <a:gdLst>
                  <a:gd name="T0" fmla="*/ 3 w 5"/>
                  <a:gd name="T1" fmla="*/ 0 h 11"/>
                  <a:gd name="T2" fmla="*/ 3 w 5"/>
                  <a:gd name="T3" fmla="*/ 0 h 11"/>
                  <a:gd name="T4" fmla="*/ 0 w 5"/>
                  <a:gd name="T5" fmla="*/ 5 h 11"/>
                  <a:gd name="T6" fmla="*/ 2 w 5"/>
                  <a:gd name="T7" fmla="*/ 11 h 11"/>
                  <a:gd name="T8" fmla="*/ 5 w 5"/>
                  <a:gd name="T9" fmla="*/ 1 h 11"/>
                  <a:gd name="T10" fmla="*/ 3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7" name="Freeform 4127">
                <a:extLst>
                  <a:ext uri="{FF2B5EF4-FFF2-40B4-BE49-F238E27FC236}">
                    <a16:creationId xmlns:a16="http://schemas.microsoft.com/office/drawing/2014/main" id="{740F8A55-FF62-471C-8AFC-F4DF75C46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2657"/>
                <a:ext cx="4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4 h 12"/>
                  <a:gd name="T4" fmla="*/ 1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1" y="9"/>
                      <a:pt x="1" y="12"/>
                    </a:cubicBezTo>
                    <a:cubicBezTo>
                      <a:pt x="3" y="10"/>
                      <a:pt x="4" y="10"/>
                      <a:pt x="5" y="9"/>
                    </a:cubicBezTo>
                    <a:cubicBezTo>
                      <a:pt x="4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8" name="Freeform 4128">
                <a:extLst>
                  <a:ext uri="{FF2B5EF4-FFF2-40B4-BE49-F238E27FC236}">
                    <a16:creationId xmlns:a16="http://schemas.microsoft.com/office/drawing/2014/main" id="{724A76D5-6B72-44F6-8BCB-04847D28A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5" y="2342"/>
                <a:ext cx="5" cy="10"/>
              </a:xfrm>
              <a:custGeom>
                <a:avLst/>
                <a:gdLst>
                  <a:gd name="T0" fmla="*/ 4 w 6"/>
                  <a:gd name="T1" fmla="*/ 0 h 11"/>
                  <a:gd name="T2" fmla="*/ 4 w 6"/>
                  <a:gd name="T3" fmla="*/ 1 h 11"/>
                  <a:gd name="T4" fmla="*/ 0 w 6"/>
                  <a:gd name="T5" fmla="*/ 6 h 11"/>
                  <a:gd name="T6" fmla="*/ 2 w 6"/>
                  <a:gd name="T7" fmla="*/ 11 h 11"/>
                  <a:gd name="T8" fmla="*/ 6 w 6"/>
                  <a:gd name="T9" fmla="*/ 3 h 11"/>
                  <a:gd name="T10" fmla="*/ 4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1" y="9"/>
                      <a:pt x="2" y="11"/>
                    </a:cubicBezTo>
                    <a:cubicBezTo>
                      <a:pt x="3" y="8"/>
                      <a:pt x="5" y="6"/>
                      <a:pt x="6" y="3"/>
                    </a:cubicBezTo>
                    <a:cubicBezTo>
                      <a:pt x="5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9" name="Freeform 4129">
                <a:extLst>
                  <a:ext uri="{FF2B5EF4-FFF2-40B4-BE49-F238E27FC236}">
                    <a16:creationId xmlns:a16="http://schemas.microsoft.com/office/drawing/2014/main" id="{816D1A26-32C7-46D0-91C9-5DBD2401B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" y="2341"/>
                <a:ext cx="3" cy="8"/>
              </a:xfrm>
              <a:custGeom>
                <a:avLst/>
                <a:gdLst>
                  <a:gd name="T0" fmla="*/ 1 w 3"/>
                  <a:gd name="T1" fmla="*/ 0 h 10"/>
                  <a:gd name="T2" fmla="*/ 0 w 3"/>
                  <a:gd name="T3" fmla="*/ 4 h 10"/>
                  <a:gd name="T4" fmla="*/ 2 w 3"/>
                  <a:gd name="T5" fmla="*/ 10 h 10"/>
                  <a:gd name="T6" fmla="*/ 2 w 3"/>
                  <a:gd name="T7" fmla="*/ 10 h 10"/>
                  <a:gd name="T8" fmla="*/ 3 w 3"/>
                  <a:gd name="T9" fmla="*/ 8 h 10"/>
                  <a:gd name="T10" fmla="*/ 1 w 3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0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6"/>
                      <a:pt x="1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9"/>
                      <a:pt x="3" y="8"/>
                    </a:cubicBezTo>
                    <a:cubicBezTo>
                      <a:pt x="3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0" name="Freeform 4130">
                <a:extLst>
                  <a:ext uri="{FF2B5EF4-FFF2-40B4-BE49-F238E27FC236}">
                    <a16:creationId xmlns:a16="http://schemas.microsoft.com/office/drawing/2014/main" id="{D5950472-3E25-4CC1-B6B0-BBE0E3E60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5" y="3358"/>
                <a:ext cx="4" cy="9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6 h 11"/>
                  <a:gd name="T4" fmla="*/ 4 w 5"/>
                  <a:gd name="T5" fmla="*/ 11 h 11"/>
                  <a:gd name="T6" fmla="*/ 4 w 5"/>
                  <a:gd name="T7" fmla="*/ 11 h 11"/>
                  <a:gd name="T8" fmla="*/ 5 w 5"/>
                  <a:gd name="T9" fmla="*/ 8 h 11"/>
                  <a:gd name="T10" fmla="*/ 1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1" y="2"/>
                      <a:pt x="0" y="6"/>
                      <a:pt x="0" y="6"/>
                    </a:cubicBezTo>
                    <a:cubicBezTo>
                      <a:pt x="1" y="8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8"/>
                      <a:pt x="5" y="8"/>
                    </a:cubicBezTo>
                    <a:cubicBezTo>
                      <a:pt x="4" y="5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1" name="Freeform 4131">
                <a:extLst>
                  <a:ext uri="{FF2B5EF4-FFF2-40B4-BE49-F238E27FC236}">
                    <a16:creationId xmlns:a16="http://schemas.microsoft.com/office/drawing/2014/main" id="{EEC0AEF5-7176-4E35-9BF1-629DDE72F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" y="3344"/>
                <a:ext cx="5" cy="9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4 h 11"/>
                  <a:gd name="T4" fmla="*/ 3 w 5"/>
                  <a:gd name="T5" fmla="*/ 11 h 11"/>
                  <a:gd name="T6" fmla="*/ 3 w 5"/>
                  <a:gd name="T7" fmla="*/ 11 h 11"/>
                  <a:gd name="T8" fmla="*/ 5 w 5"/>
                  <a:gd name="T9" fmla="*/ 7 h 11"/>
                  <a:gd name="T10" fmla="*/ 1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7"/>
                      <a:pt x="2" y="9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9"/>
                      <a:pt x="5" y="7"/>
                    </a:cubicBezTo>
                    <a:cubicBezTo>
                      <a:pt x="4" y="5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2" name="Freeform 4132">
                <a:extLst>
                  <a:ext uri="{FF2B5EF4-FFF2-40B4-BE49-F238E27FC236}">
                    <a16:creationId xmlns:a16="http://schemas.microsoft.com/office/drawing/2014/main" id="{C0042441-FB3E-4635-AF72-A4D4AF3C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2" y="3330"/>
                <a:ext cx="5" cy="9"/>
              </a:xfrm>
              <a:custGeom>
                <a:avLst/>
                <a:gdLst>
                  <a:gd name="T0" fmla="*/ 2 w 6"/>
                  <a:gd name="T1" fmla="*/ 0 h 11"/>
                  <a:gd name="T2" fmla="*/ 1 w 6"/>
                  <a:gd name="T3" fmla="*/ 5 h 11"/>
                  <a:gd name="T4" fmla="*/ 4 w 6"/>
                  <a:gd name="T5" fmla="*/ 11 h 11"/>
                  <a:gd name="T6" fmla="*/ 4 w 6"/>
                  <a:gd name="T7" fmla="*/ 11 h 11"/>
                  <a:gd name="T8" fmla="*/ 6 w 6"/>
                  <a:gd name="T9" fmla="*/ 8 h 11"/>
                  <a:gd name="T10" fmla="*/ 2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2" y="2"/>
                      <a:pt x="0" y="5"/>
                      <a:pt x="1" y="5"/>
                    </a:cubicBezTo>
                    <a:cubicBezTo>
                      <a:pt x="2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5" y="9"/>
                      <a:pt x="6" y="8"/>
                    </a:cubicBezTo>
                    <a:cubicBezTo>
                      <a:pt x="5" y="5"/>
                      <a:pt x="4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3" name="Freeform 4133">
                <a:extLst>
                  <a:ext uri="{FF2B5EF4-FFF2-40B4-BE49-F238E27FC236}">
                    <a16:creationId xmlns:a16="http://schemas.microsoft.com/office/drawing/2014/main" id="{6BB797D2-C61C-41EF-8CA9-E87E7156A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3" y="2515"/>
                <a:ext cx="5" cy="8"/>
              </a:xfrm>
              <a:custGeom>
                <a:avLst/>
                <a:gdLst>
                  <a:gd name="T0" fmla="*/ 1 w 5"/>
                  <a:gd name="T1" fmla="*/ 0 h 10"/>
                  <a:gd name="T2" fmla="*/ 0 w 5"/>
                  <a:gd name="T3" fmla="*/ 2 h 10"/>
                  <a:gd name="T4" fmla="*/ 2 w 5"/>
                  <a:gd name="T5" fmla="*/ 10 h 10"/>
                  <a:gd name="T6" fmla="*/ 2 w 5"/>
                  <a:gd name="T7" fmla="*/ 10 h 10"/>
                  <a:gd name="T8" fmla="*/ 5 w 5"/>
                  <a:gd name="T9" fmla="*/ 7 h 10"/>
                  <a:gd name="T10" fmla="*/ 1 w 5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cubicBezTo>
                      <a:pt x="1" y="0"/>
                      <a:pt x="0" y="2"/>
                      <a:pt x="0" y="2"/>
                    </a:cubicBezTo>
                    <a:cubicBezTo>
                      <a:pt x="0" y="5"/>
                      <a:pt x="1" y="8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4" y="8"/>
                      <a:pt x="5" y="7"/>
                    </a:cubicBezTo>
                    <a:cubicBezTo>
                      <a:pt x="4" y="5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4" name="Freeform 4134">
                <a:extLst>
                  <a:ext uri="{FF2B5EF4-FFF2-40B4-BE49-F238E27FC236}">
                    <a16:creationId xmlns:a16="http://schemas.microsoft.com/office/drawing/2014/main" id="{F8B8406D-CE99-4BE4-8829-D642B6526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" y="2458"/>
                <a:ext cx="4" cy="8"/>
              </a:xfrm>
              <a:custGeom>
                <a:avLst/>
                <a:gdLst>
                  <a:gd name="T0" fmla="*/ 1 w 5"/>
                  <a:gd name="T1" fmla="*/ 0 h 10"/>
                  <a:gd name="T2" fmla="*/ 0 w 5"/>
                  <a:gd name="T3" fmla="*/ 2 h 10"/>
                  <a:gd name="T4" fmla="*/ 2 w 5"/>
                  <a:gd name="T5" fmla="*/ 10 h 10"/>
                  <a:gd name="T6" fmla="*/ 2 w 5"/>
                  <a:gd name="T7" fmla="*/ 10 h 10"/>
                  <a:gd name="T8" fmla="*/ 5 w 5"/>
                  <a:gd name="T9" fmla="*/ 7 h 10"/>
                  <a:gd name="T10" fmla="*/ 1 w 5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8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4" y="8"/>
                      <a:pt x="5" y="7"/>
                    </a:cubicBezTo>
                    <a:cubicBezTo>
                      <a:pt x="4" y="5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5" name="Freeform 4135">
                <a:extLst>
                  <a:ext uri="{FF2B5EF4-FFF2-40B4-BE49-F238E27FC236}">
                    <a16:creationId xmlns:a16="http://schemas.microsoft.com/office/drawing/2014/main" id="{F1089F9F-A7F5-4D0B-A941-CE6D13373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" y="2523"/>
                <a:ext cx="4" cy="5"/>
              </a:xfrm>
              <a:custGeom>
                <a:avLst/>
                <a:gdLst>
                  <a:gd name="T0" fmla="*/ 3 w 5"/>
                  <a:gd name="T1" fmla="*/ 0 h 6"/>
                  <a:gd name="T2" fmla="*/ 3 w 5"/>
                  <a:gd name="T3" fmla="*/ 0 h 6"/>
                  <a:gd name="T4" fmla="*/ 0 w 5"/>
                  <a:gd name="T5" fmla="*/ 2 h 6"/>
                  <a:gd name="T6" fmla="*/ 3 w 5"/>
                  <a:gd name="T7" fmla="*/ 6 h 6"/>
                  <a:gd name="T8" fmla="*/ 5 w 5"/>
                  <a:gd name="T9" fmla="*/ 2 h 6"/>
                  <a:gd name="T10" fmla="*/ 3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5"/>
                      <a:pt x="3" y="6"/>
                    </a:cubicBezTo>
                    <a:cubicBezTo>
                      <a:pt x="4" y="5"/>
                      <a:pt x="5" y="4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6" name="Freeform 4136">
                <a:extLst>
                  <a:ext uri="{FF2B5EF4-FFF2-40B4-BE49-F238E27FC236}">
                    <a16:creationId xmlns:a16="http://schemas.microsoft.com/office/drawing/2014/main" id="{2AEC782C-A5A3-4434-B4CA-F69C3FEC9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3" y="3501"/>
                <a:ext cx="5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4 h 12"/>
                  <a:gd name="T4" fmla="*/ 1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1" y="9"/>
                      <a:pt x="1" y="12"/>
                    </a:cubicBezTo>
                    <a:cubicBezTo>
                      <a:pt x="3" y="10"/>
                      <a:pt x="4" y="9"/>
                      <a:pt x="5" y="9"/>
                    </a:cubicBezTo>
                    <a:cubicBezTo>
                      <a:pt x="4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7" name="Freeform 4137">
                <a:extLst>
                  <a:ext uri="{FF2B5EF4-FFF2-40B4-BE49-F238E27FC236}">
                    <a16:creationId xmlns:a16="http://schemas.microsoft.com/office/drawing/2014/main" id="{175DE9FD-4174-42DD-8D61-1CD8E4E84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" y="3475"/>
                <a:ext cx="3" cy="10"/>
              </a:xfrm>
              <a:custGeom>
                <a:avLst/>
                <a:gdLst>
                  <a:gd name="T0" fmla="*/ 2 w 4"/>
                  <a:gd name="T1" fmla="*/ 0 h 11"/>
                  <a:gd name="T2" fmla="*/ 0 w 4"/>
                  <a:gd name="T3" fmla="*/ 9 h 11"/>
                  <a:gd name="T4" fmla="*/ 2 w 4"/>
                  <a:gd name="T5" fmla="*/ 11 h 11"/>
                  <a:gd name="T6" fmla="*/ 2 w 4"/>
                  <a:gd name="T7" fmla="*/ 11 h 11"/>
                  <a:gd name="T8" fmla="*/ 4 w 4"/>
                  <a:gd name="T9" fmla="*/ 7 h 11"/>
                  <a:gd name="T10" fmla="*/ 2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cubicBezTo>
                      <a:pt x="2" y="3"/>
                      <a:pt x="1" y="6"/>
                      <a:pt x="0" y="9"/>
                    </a:cubicBezTo>
                    <a:cubicBezTo>
                      <a:pt x="1" y="9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3" y="8"/>
                      <a:pt x="4" y="7"/>
                    </a:cubicBezTo>
                    <a:cubicBezTo>
                      <a:pt x="3" y="3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8" name="Freeform 4138">
                <a:extLst>
                  <a:ext uri="{FF2B5EF4-FFF2-40B4-BE49-F238E27FC236}">
                    <a16:creationId xmlns:a16="http://schemas.microsoft.com/office/drawing/2014/main" id="{ED9866FC-8B7D-4D89-968D-636DA7133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3582"/>
                <a:ext cx="2" cy="9"/>
              </a:xfrm>
              <a:custGeom>
                <a:avLst/>
                <a:gdLst>
                  <a:gd name="T0" fmla="*/ 1 w 3"/>
                  <a:gd name="T1" fmla="*/ 0 h 11"/>
                  <a:gd name="T2" fmla="*/ 1 w 3"/>
                  <a:gd name="T3" fmla="*/ 0 h 11"/>
                  <a:gd name="T4" fmla="*/ 0 w 3"/>
                  <a:gd name="T5" fmla="*/ 6 h 11"/>
                  <a:gd name="T6" fmla="*/ 1 w 3"/>
                  <a:gd name="T7" fmla="*/ 11 h 11"/>
                  <a:gd name="T8" fmla="*/ 3 w 3"/>
                  <a:gd name="T9" fmla="*/ 4 h 11"/>
                  <a:gd name="T10" fmla="*/ 1 w 3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7"/>
                      <a:pt x="1" y="9"/>
                      <a:pt x="1" y="11"/>
                    </a:cubicBezTo>
                    <a:cubicBezTo>
                      <a:pt x="2" y="9"/>
                      <a:pt x="2" y="7"/>
                      <a:pt x="3" y="4"/>
                    </a:cubicBezTo>
                    <a:cubicBezTo>
                      <a:pt x="2" y="3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9" name="Freeform 4139">
                <a:extLst>
                  <a:ext uri="{FF2B5EF4-FFF2-40B4-BE49-F238E27FC236}">
                    <a16:creationId xmlns:a16="http://schemas.microsoft.com/office/drawing/2014/main" id="{403FFD84-118C-491B-82A0-A8F6E0DD4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3" y="3586"/>
                <a:ext cx="5" cy="10"/>
              </a:xfrm>
              <a:custGeom>
                <a:avLst/>
                <a:gdLst>
                  <a:gd name="T0" fmla="*/ 2 w 6"/>
                  <a:gd name="T1" fmla="*/ 0 h 12"/>
                  <a:gd name="T2" fmla="*/ 0 w 6"/>
                  <a:gd name="T3" fmla="*/ 7 h 12"/>
                  <a:gd name="T4" fmla="*/ 5 w 6"/>
                  <a:gd name="T5" fmla="*/ 11 h 12"/>
                  <a:gd name="T6" fmla="*/ 5 w 6"/>
                  <a:gd name="T7" fmla="*/ 12 h 12"/>
                  <a:gd name="T8" fmla="*/ 6 w 6"/>
                  <a:gd name="T9" fmla="*/ 8 h 12"/>
                  <a:gd name="T10" fmla="*/ 2 w 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9"/>
                      <a:pt x="3" y="10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9"/>
                      <a:pt x="6" y="8"/>
                    </a:cubicBezTo>
                    <a:cubicBezTo>
                      <a:pt x="5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0" name="Freeform 4140">
                <a:extLst>
                  <a:ext uri="{FF2B5EF4-FFF2-40B4-BE49-F238E27FC236}">
                    <a16:creationId xmlns:a16="http://schemas.microsoft.com/office/drawing/2014/main" id="{E81FE5D6-C644-4170-B8B9-DC2B17EFC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3464"/>
                <a:ext cx="3" cy="10"/>
              </a:xfrm>
              <a:custGeom>
                <a:avLst/>
                <a:gdLst>
                  <a:gd name="T0" fmla="*/ 1 w 4"/>
                  <a:gd name="T1" fmla="*/ 0 h 11"/>
                  <a:gd name="T2" fmla="*/ 0 w 4"/>
                  <a:gd name="T3" fmla="*/ 4 h 11"/>
                  <a:gd name="T4" fmla="*/ 2 w 4"/>
                  <a:gd name="T5" fmla="*/ 11 h 11"/>
                  <a:gd name="T6" fmla="*/ 2 w 4"/>
                  <a:gd name="T7" fmla="*/ 11 h 11"/>
                  <a:gd name="T8" fmla="*/ 4 w 4"/>
                  <a:gd name="T9" fmla="*/ 9 h 11"/>
                  <a:gd name="T10" fmla="*/ 1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6"/>
                      <a:pt x="2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9"/>
                      <a:pt x="4" y="9"/>
                    </a:cubicBezTo>
                    <a:cubicBezTo>
                      <a:pt x="3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1" name="Freeform 4141">
                <a:extLst>
                  <a:ext uri="{FF2B5EF4-FFF2-40B4-BE49-F238E27FC236}">
                    <a16:creationId xmlns:a16="http://schemas.microsoft.com/office/drawing/2014/main" id="{129CCAE0-E181-48F9-8809-497D16223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3437"/>
                <a:ext cx="3" cy="10"/>
              </a:xfrm>
              <a:custGeom>
                <a:avLst/>
                <a:gdLst>
                  <a:gd name="T0" fmla="*/ 2 w 4"/>
                  <a:gd name="T1" fmla="*/ 0 h 11"/>
                  <a:gd name="T2" fmla="*/ 0 w 4"/>
                  <a:gd name="T3" fmla="*/ 3 h 11"/>
                  <a:gd name="T4" fmla="*/ 1 w 4"/>
                  <a:gd name="T5" fmla="*/ 10 h 11"/>
                  <a:gd name="T6" fmla="*/ 4 w 4"/>
                  <a:gd name="T7" fmla="*/ 11 h 11"/>
                  <a:gd name="T8" fmla="*/ 2 w 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6"/>
                      <a:pt x="1" y="8"/>
                      <a:pt x="1" y="10"/>
                    </a:cubicBezTo>
                    <a:cubicBezTo>
                      <a:pt x="3" y="10"/>
                      <a:pt x="4" y="10"/>
                      <a:pt x="4" y="11"/>
                    </a:cubicBezTo>
                    <a:cubicBezTo>
                      <a:pt x="3" y="7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2" name="Freeform 4142">
                <a:extLst>
                  <a:ext uri="{FF2B5EF4-FFF2-40B4-BE49-F238E27FC236}">
                    <a16:creationId xmlns:a16="http://schemas.microsoft.com/office/drawing/2014/main" id="{3446155A-4DC2-461E-8CB8-3AF563105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4" y="3415"/>
                <a:ext cx="4" cy="9"/>
              </a:xfrm>
              <a:custGeom>
                <a:avLst/>
                <a:gdLst>
                  <a:gd name="T0" fmla="*/ 4 w 5"/>
                  <a:gd name="T1" fmla="*/ 0 h 11"/>
                  <a:gd name="T2" fmla="*/ 4 w 5"/>
                  <a:gd name="T3" fmla="*/ 0 h 11"/>
                  <a:gd name="T4" fmla="*/ 0 w 5"/>
                  <a:gd name="T5" fmla="*/ 4 h 11"/>
                  <a:gd name="T6" fmla="*/ 1 w 5"/>
                  <a:gd name="T7" fmla="*/ 11 h 11"/>
                  <a:gd name="T8" fmla="*/ 5 w 5"/>
                  <a:gd name="T9" fmla="*/ 3 h 11"/>
                  <a:gd name="T10" fmla="*/ 4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4"/>
                    </a:cubicBezTo>
                    <a:cubicBezTo>
                      <a:pt x="0" y="5"/>
                      <a:pt x="1" y="9"/>
                      <a:pt x="1" y="11"/>
                    </a:cubicBezTo>
                    <a:cubicBezTo>
                      <a:pt x="2" y="8"/>
                      <a:pt x="4" y="6"/>
                      <a:pt x="5" y="3"/>
                    </a:cubicBezTo>
                    <a:cubicBezTo>
                      <a:pt x="5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3" name="Freeform 4143">
                <a:extLst>
                  <a:ext uri="{FF2B5EF4-FFF2-40B4-BE49-F238E27FC236}">
                    <a16:creationId xmlns:a16="http://schemas.microsoft.com/office/drawing/2014/main" id="{B6C5AD78-84E4-478F-9FC9-48D604A45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9" y="3686"/>
                <a:ext cx="5" cy="10"/>
              </a:xfrm>
              <a:custGeom>
                <a:avLst/>
                <a:gdLst>
                  <a:gd name="T0" fmla="*/ 2 w 6"/>
                  <a:gd name="T1" fmla="*/ 0 h 11"/>
                  <a:gd name="T2" fmla="*/ 0 w 6"/>
                  <a:gd name="T3" fmla="*/ 7 h 11"/>
                  <a:gd name="T4" fmla="*/ 5 w 6"/>
                  <a:gd name="T5" fmla="*/ 11 h 11"/>
                  <a:gd name="T6" fmla="*/ 5 w 6"/>
                  <a:gd name="T7" fmla="*/ 11 h 11"/>
                  <a:gd name="T8" fmla="*/ 6 w 6"/>
                  <a:gd name="T9" fmla="*/ 8 h 11"/>
                  <a:gd name="T10" fmla="*/ 2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1" y="2"/>
                      <a:pt x="0" y="6"/>
                      <a:pt x="0" y="7"/>
                    </a:cubicBezTo>
                    <a:cubicBezTo>
                      <a:pt x="1" y="9"/>
                      <a:pt x="3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9"/>
                      <a:pt x="6" y="8"/>
                    </a:cubicBezTo>
                    <a:cubicBezTo>
                      <a:pt x="4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4" name="Freeform 4144">
                <a:extLst>
                  <a:ext uri="{FF2B5EF4-FFF2-40B4-BE49-F238E27FC236}">
                    <a16:creationId xmlns:a16="http://schemas.microsoft.com/office/drawing/2014/main" id="{7117E05F-3AF4-423D-8EF1-6967C5F91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4" y="3829"/>
                <a:ext cx="5" cy="11"/>
              </a:xfrm>
              <a:custGeom>
                <a:avLst/>
                <a:gdLst>
                  <a:gd name="T0" fmla="*/ 2 w 6"/>
                  <a:gd name="T1" fmla="*/ 0 h 12"/>
                  <a:gd name="T2" fmla="*/ 1 w 6"/>
                  <a:gd name="T3" fmla="*/ 4 h 12"/>
                  <a:gd name="T4" fmla="*/ 3 w 6"/>
                  <a:gd name="T5" fmla="*/ 12 h 12"/>
                  <a:gd name="T6" fmla="*/ 6 w 6"/>
                  <a:gd name="T7" fmla="*/ 9 h 12"/>
                  <a:gd name="T8" fmla="*/ 2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cubicBezTo>
                      <a:pt x="2" y="1"/>
                      <a:pt x="0" y="3"/>
                      <a:pt x="1" y="4"/>
                    </a:cubicBezTo>
                    <a:cubicBezTo>
                      <a:pt x="1" y="7"/>
                      <a:pt x="2" y="10"/>
                      <a:pt x="3" y="12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6"/>
                      <a:pt x="4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5" name="Freeform 4145">
                <a:extLst>
                  <a:ext uri="{FF2B5EF4-FFF2-40B4-BE49-F238E27FC236}">
                    <a16:creationId xmlns:a16="http://schemas.microsoft.com/office/drawing/2014/main" id="{D4AB3816-9937-4841-B608-81DB0273E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3236"/>
                <a:ext cx="3" cy="11"/>
              </a:xfrm>
              <a:custGeom>
                <a:avLst/>
                <a:gdLst>
                  <a:gd name="T0" fmla="*/ 0 w 3"/>
                  <a:gd name="T1" fmla="*/ 0 h 12"/>
                  <a:gd name="T2" fmla="*/ 0 w 3"/>
                  <a:gd name="T3" fmla="*/ 4 h 12"/>
                  <a:gd name="T4" fmla="*/ 1 w 3"/>
                  <a:gd name="T5" fmla="*/ 12 h 12"/>
                  <a:gd name="T6" fmla="*/ 3 w 3"/>
                  <a:gd name="T7" fmla="*/ 10 h 12"/>
                  <a:gd name="T8" fmla="*/ 0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6"/>
                      <a:pt x="0" y="9"/>
                      <a:pt x="1" y="12"/>
                    </a:cubicBezTo>
                    <a:cubicBezTo>
                      <a:pt x="2" y="11"/>
                      <a:pt x="2" y="11"/>
                      <a:pt x="3" y="10"/>
                    </a:cubicBezTo>
                    <a:cubicBezTo>
                      <a:pt x="2" y="7"/>
                      <a:pt x="1" y="3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6" name="Freeform 4146">
                <a:extLst>
                  <a:ext uri="{FF2B5EF4-FFF2-40B4-BE49-F238E27FC236}">
                    <a16:creationId xmlns:a16="http://schemas.microsoft.com/office/drawing/2014/main" id="{9E4C32D5-A214-4EE4-B755-A0179CA8E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" y="2815"/>
                <a:ext cx="5" cy="10"/>
              </a:xfrm>
              <a:custGeom>
                <a:avLst/>
                <a:gdLst>
                  <a:gd name="T0" fmla="*/ 4 w 6"/>
                  <a:gd name="T1" fmla="*/ 0 h 11"/>
                  <a:gd name="T2" fmla="*/ 0 w 6"/>
                  <a:gd name="T3" fmla="*/ 10 h 11"/>
                  <a:gd name="T4" fmla="*/ 2 w 6"/>
                  <a:gd name="T5" fmla="*/ 11 h 11"/>
                  <a:gd name="T6" fmla="*/ 2 w 6"/>
                  <a:gd name="T7" fmla="*/ 11 h 11"/>
                  <a:gd name="T8" fmla="*/ 6 w 6"/>
                  <a:gd name="T9" fmla="*/ 6 h 11"/>
                  <a:gd name="T10" fmla="*/ 4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4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4" y="10"/>
                      <a:pt x="5" y="8"/>
                      <a:pt x="6" y="6"/>
                    </a:cubicBezTo>
                    <a:cubicBezTo>
                      <a:pt x="5" y="3"/>
                      <a:pt x="4" y="2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7" name="Freeform 4147">
                <a:extLst>
                  <a:ext uri="{FF2B5EF4-FFF2-40B4-BE49-F238E27FC236}">
                    <a16:creationId xmlns:a16="http://schemas.microsoft.com/office/drawing/2014/main" id="{0B5720A2-755B-4AD3-8441-ADCDCCFCC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" y="3829"/>
                <a:ext cx="5" cy="11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4 h 12"/>
                  <a:gd name="T4" fmla="*/ 2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1" y="9"/>
                      <a:pt x="2" y="12"/>
                    </a:cubicBezTo>
                    <a:cubicBezTo>
                      <a:pt x="4" y="10"/>
                      <a:pt x="5" y="10"/>
                      <a:pt x="5" y="9"/>
                    </a:cubicBezTo>
                    <a:cubicBezTo>
                      <a:pt x="4" y="6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8" name="Freeform 4148">
                <a:extLst>
                  <a:ext uri="{FF2B5EF4-FFF2-40B4-BE49-F238E27FC236}">
                    <a16:creationId xmlns:a16="http://schemas.microsoft.com/office/drawing/2014/main" id="{101BA87D-51D8-44EA-B11A-F0D39F55E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3" y="2143"/>
                <a:ext cx="5" cy="9"/>
              </a:xfrm>
              <a:custGeom>
                <a:avLst/>
                <a:gdLst>
                  <a:gd name="T0" fmla="*/ 5 w 6"/>
                  <a:gd name="T1" fmla="*/ 0 h 10"/>
                  <a:gd name="T2" fmla="*/ 0 w 6"/>
                  <a:gd name="T3" fmla="*/ 7 h 10"/>
                  <a:gd name="T4" fmla="*/ 2 w 6"/>
                  <a:gd name="T5" fmla="*/ 10 h 10"/>
                  <a:gd name="T6" fmla="*/ 2 w 6"/>
                  <a:gd name="T7" fmla="*/ 10 h 10"/>
                  <a:gd name="T8" fmla="*/ 6 w 6"/>
                  <a:gd name="T9" fmla="*/ 7 h 10"/>
                  <a:gd name="T10" fmla="*/ 5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5" y="0"/>
                    </a:moveTo>
                    <a:cubicBezTo>
                      <a:pt x="3" y="3"/>
                      <a:pt x="2" y="5"/>
                      <a:pt x="0" y="7"/>
                    </a:cubicBezTo>
                    <a:cubicBezTo>
                      <a:pt x="1" y="8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10"/>
                      <a:pt x="5" y="8"/>
                      <a:pt x="6" y="7"/>
                    </a:cubicBezTo>
                    <a:cubicBezTo>
                      <a:pt x="6" y="3"/>
                      <a:pt x="5" y="2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9" name="Freeform 4149">
                <a:extLst>
                  <a:ext uri="{FF2B5EF4-FFF2-40B4-BE49-F238E27FC236}">
                    <a16:creationId xmlns:a16="http://schemas.microsoft.com/office/drawing/2014/main" id="{FB247DAE-D25F-4B54-A7DC-4D502DBE2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" y="3891"/>
                <a:ext cx="6" cy="10"/>
              </a:xfrm>
              <a:custGeom>
                <a:avLst/>
                <a:gdLst>
                  <a:gd name="T0" fmla="*/ 5 w 7"/>
                  <a:gd name="T1" fmla="*/ 0 h 11"/>
                  <a:gd name="T2" fmla="*/ 0 w 7"/>
                  <a:gd name="T3" fmla="*/ 8 h 11"/>
                  <a:gd name="T4" fmla="*/ 1 w 7"/>
                  <a:gd name="T5" fmla="*/ 11 h 11"/>
                  <a:gd name="T6" fmla="*/ 3 w 7"/>
                  <a:gd name="T7" fmla="*/ 11 h 11"/>
                  <a:gd name="T8" fmla="*/ 6 w 7"/>
                  <a:gd name="T9" fmla="*/ 5 h 11"/>
                  <a:gd name="T10" fmla="*/ 5 w 7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5" y="0"/>
                    </a:moveTo>
                    <a:cubicBezTo>
                      <a:pt x="3" y="3"/>
                      <a:pt x="1" y="6"/>
                      <a:pt x="0" y="8"/>
                    </a:cubicBezTo>
                    <a:cubicBezTo>
                      <a:pt x="0" y="9"/>
                      <a:pt x="1" y="11"/>
                      <a:pt x="1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5" y="11"/>
                      <a:pt x="7" y="10"/>
                      <a:pt x="6" y="5"/>
                    </a:cubicBezTo>
                    <a:cubicBezTo>
                      <a:pt x="6" y="3"/>
                      <a:pt x="6" y="2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0" name="Freeform 4150">
                <a:extLst>
                  <a:ext uri="{FF2B5EF4-FFF2-40B4-BE49-F238E27FC236}">
                    <a16:creationId xmlns:a16="http://schemas.microsoft.com/office/drawing/2014/main" id="{B49C79C2-5555-4706-AC31-9A666C42B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" y="2844"/>
                <a:ext cx="4" cy="10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7 h 11"/>
                  <a:gd name="T4" fmla="*/ 4 w 5"/>
                  <a:gd name="T5" fmla="*/ 11 h 11"/>
                  <a:gd name="T6" fmla="*/ 4 w 5"/>
                  <a:gd name="T7" fmla="*/ 11 h 11"/>
                  <a:gd name="T8" fmla="*/ 5 w 5"/>
                  <a:gd name="T9" fmla="*/ 8 h 11"/>
                  <a:gd name="T10" fmla="*/ 1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1" y="2"/>
                      <a:pt x="0" y="6"/>
                      <a:pt x="0" y="7"/>
                    </a:cubicBezTo>
                    <a:cubicBezTo>
                      <a:pt x="1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9"/>
                      <a:pt x="5" y="8"/>
                    </a:cubicBezTo>
                    <a:cubicBezTo>
                      <a:pt x="4" y="5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1" name="Freeform 4151">
                <a:extLst>
                  <a:ext uri="{FF2B5EF4-FFF2-40B4-BE49-F238E27FC236}">
                    <a16:creationId xmlns:a16="http://schemas.microsoft.com/office/drawing/2014/main" id="{ED18652E-8202-4378-9D41-ADF14C623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3901"/>
                <a:ext cx="6" cy="10"/>
              </a:xfrm>
              <a:custGeom>
                <a:avLst/>
                <a:gdLst>
                  <a:gd name="T0" fmla="*/ 2 w 6"/>
                  <a:gd name="T1" fmla="*/ 0 h 12"/>
                  <a:gd name="T2" fmla="*/ 0 w 6"/>
                  <a:gd name="T3" fmla="*/ 4 h 12"/>
                  <a:gd name="T4" fmla="*/ 2 w 6"/>
                  <a:gd name="T5" fmla="*/ 12 h 12"/>
                  <a:gd name="T6" fmla="*/ 6 w 6"/>
                  <a:gd name="T7" fmla="*/ 9 h 12"/>
                  <a:gd name="T8" fmla="*/ 2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1" y="7"/>
                      <a:pt x="2" y="10"/>
                      <a:pt x="2" y="12"/>
                    </a:cubicBezTo>
                    <a:cubicBezTo>
                      <a:pt x="5" y="10"/>
                      <a:pt x="5" y="10"/>
                      <a:pt x="6" y="9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2" name="Freeform 4152">
                <a:extLst>
                  <a:ext uri="{FF2B5EF4-FFF2-40B4-BE49-F238E27FC236}">
                    <a16:creationId xmlns:a16="http://schemas.microsoft.com/office/drawing/2014/main" id="{13E7DA80-54AA-4E0A-87CE-9F77E2118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8" y="3901"/>
                <a:ext cx="5" cy="10"/>
              </a:xfrm>
              <a:custGeom>
                <a:avLst/>
                <a:gdLst>
                  <a:gd name="T0" fmla="*/ 2 w 6"/>
                  <a:gd name="T1" fmla="*/ 0 h 12"/>
                  <a:gd name="T2" fmla="*/ 0 w 6"/>
                  <a:gd name="T3" fmla="*/ 4 h 12"/>
                  <a:gd name="T4" fmla="*/ 2 w 6"/>
                  <a:gd name="T5" fmla="*/ 12 h 12"/>
                  <a:gd name="T6" fmla="*/ 6 w 6"/>
                  <a:gd name="T7" fmla="*/ 9 h 12"/>
                  <a:gd name="T8" fmla="*/ 2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7"/>
                      <a:pt x="2" y="9"/>
                      <a:pt x="2" y="12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3" name="Freeform 4153">
                <a:extLst>
                  <a:ext uri="{FF2B5EF4-FFF2-40B4-BE49-F238E27FC236}">
                    <a16:creationId xmlns:a16="http://schemas.microsoft.com/office/drawing/2014/main" id="{383E2FC4-2BFE-4DF4-9000-43558D090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1" y="2116"/>
                <a:ext cx="4" cy="9"/>
              </a:xfrm>
              <a:custGeom>
                <a:avLst/>
                <a:gdLst>
                  <a:gd name="T0" fmla="*/ 2 w 5"/>
                  <a:gd name="T1" fmla="*/ 0 h 11"/>
                  <a:gd name="T2" fmla="*/ 1 w 5"/>
                  <a:gd name="T3" fmla="*/ 7 h 11"/>
                  <a:gd name="T4" fmla="*/ 5 w 5"/>
                  <a:gd name="T5" fmla="*/ 11 h 11"/>
                  <a:gd name="T6" fmla="*/ 5 w 5"/>
                  <a:gd name="T7" fmla="*/ 11 h 11"/>
                  <a:gd name="T8" fmla="*/ 5 w 5"/>
                  <a:gd name="T9" fmla="*/ 8 h 11"/>
                  <a:gd name="T10" fmla="*/ 2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1" y="2"/>
                      <a:pt x="0" y="6"/>
                      <a:pt x="1" y="7"/>
                    </a:cubicBezTo>
                    <a:cubicBezTo>
                      <a:pt x="2" y="9"/>
                      <a:pt x="3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9"/>
                      <a:pt x="5" y="8"/>
                    </a:cubicBezTo>
                    <a:cubicBezTo>
                      <a:pt x="4" y="5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4" name="Freeform 4154">
                <a:extLst>
                  <a:ext uri="{FF2B5EF4-FFF2-40B4-BE49-F238E27FC236}">
                    <a16:creationId xmlns:a16="http://schemas.microsoft.com/office/drawing/2014/main" id="{958B47AC-99C8-44DE-80B2-AC692514C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3224"/>
                <a:ext cx="3" cy="10"/>
              </a:xfrm>
              <a:custGeom>
                <a:avLst/>
                <a:gdLst>
                  <a:gd name="T0" fmla="*/ 0 w 3"/>
                  <a:gd name="T1" fmla="*/ 0 h 11"/>
                  <a:gd name="T2" fmla="*/ 0 w 3"/>
                  <a:gd name="T3" fmla="*/ 4 h 11"/>
                  <a:gd name="T4" fmla="*/ 1 w 3"/>
                  <a:gd name="T5" fmla="*/ 11 h 11"/>
                  <a:gd name="T6" fmla="*/ 1 w 3"/>
                  <a:gd name="T7" fmla="*/ 11 h 11"/>
                  <a:gd name="T8" fmla="*/ 3 w 3"/>
                  <a:gd name="T9" fmla="*/ 9 h 11"/>
                  <a:gd name="T10" fmla="*/ 0 w 3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1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6"/>
                      <a:pt x="1" y="9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2" y="10"/>
                      <a:pt x="3" y="9"/>
                    </a:cubicBezTo>
                    <a:cubicBezTo>
                      <a:pt x="2" y="6"/>
                      <a:pt x="1" y="3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5" name="Freeform 4155">
                <a:extLst>
                  <a:ext uri="{FF2B5EF4-FFF2-40B4-BE49-F238E27FC236}">
                    <a16:creationId xmlns:a16="http://schemas.microsoft.com/office/drawing/2014/main" id="{F6D5700B-8DED-402C-9389-4E2B656EE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7" y="2114"/>
                <a:ext cx="2" cy="13"/>
              </a:xfrm>
              <a:custGeom>
                <a:avLst/>
                <a:gdLst>
                  <a:gd name="T0" fmla="*/ 1 w 3"/>
                  <a:gd name="T1" fmla="*/ 0 h 15"/>
                  <a:gd name="T2" fmla="*/ 0 w 3"/>
                  <a:gd name="T3" fmla="*/ 5 h 15"/>
                  <a:gd name="T4" fmla="*/ 0 w 3"/>
                  <a:gd name="T5" fmla="*/ 15 h 15"/>
                  <a:gd name="T6" fmla="*/ 3 w 3"/>
                  <a:gd name="T7" fmla="*/ 13 h 15"/>
                  <a:gd name="T8" fmla="*/ 1 w 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5">
                    <a:moveTo>
                      <a:pt x="1" y="0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9"/>
                      <a:pt x="0" y="12"/>
                      <a:pt x="0" y="15"/>
                    </a:cubicBezTo>
                    <a:cubicBezTo>
                      <a:pt x="1" y="15"/>
                      <a:pt x="2" y="14"/>
                      <a:pt x="3" y="13"/>
                    </a:cubicBezTo>
                    <a:cubicBezTo>
                      <a:pt x="2" y="7"/>
                      <a:pt x="2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6" name="Freeform 4156">
                <a:extLst>
                  <a:ext uri="{FF2B5EF4-FFF2-40B4-BE49-F238E27FC236}">
                    <a16:creationId xmlns:a16="http://schemas.microsoft.com/office/drawing/2014/main" id="{58F867AF-AE94-4454-9EBB-BC0741CA6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2" y="2886"/>
                <a:ext cx="6" cy="9"/>
              </a:xfrm>
              <a:custGeom>
                <a:avLst/>
                <a:gdLst>
                  <a:gd name="T0" fmla="*/ 2 w 7"/>
                  <a:gd name="T1" fmla="*/ 0 h 11"/>
                  <a:gd name="T2" fmla="*/ 0 w 7"/>
                  <a:gd name="T3" fmla="*/ 3 h 11"/>
                  <a:gd name="T4" fmla="*/ 3 w 7"/>
                  <a:gd name="T5" fmla="*/ 11 h 11"/>
                  <a:gd name="T6" fmla="*/ 3 w 7"/>
                  <a:gd name="T7" fmla="*/ 11 h 11"/>
                  <a:gd name="T8" fmla="*/ 7 w 7"/>
                  <a:gd name="T9" fmla="*/ 8 h 11"/>
                  <a:gd name="T10" fmla="*/ 2 w 7"/>
                  <a:gd name="T11" fmla="*/ 0 h 11"/>
                  <a:gd name="T12" fmla="*/ 2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5" y="10"/>
                      <a:pt x="7" y="8"/>
                    </a:cubicBezTo>
                    <a:cubicBezTo>
                      <a:pt x="5" y="5"/>
                      <a:pt x="3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7" name="Freeform 4157">
                <a:extLst>
                  <a:ext uri="{FF2B5EF4-FFF2-40B4-BE49-F238E27FC236}">
                    <a16:creationId xmlns:a16="http://schemas.microsoft.com/office/drawing/2014/main" id="{EAD90D1E-69D3-4A8E-B93F-8B88677E2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2694"/>
                <a:ext cx="3" cy="10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6 h 12"/>
                  <a:gd name="T4" fmla="*/ 3 w 3"/>
                  <a:gd name="T5" fmla="*/ 12 h 12"/>
                  <a:gd name="T6" fmla="*/ 3 w 3"/>
                  <a:gd name="T7" fmla="*/ 12 h 12"/>
                  <a:gd name="T8" fmla="*/ 3 w 3"/>
                  <a:gd name="T9" fmla="*/ 9 h 12"/>
                  <a:gd name="T10" fmla="*/ 1 w 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1" y="2"/>
                      <a:pt x="0" y="5"/>
                      <a:pt x="0" y="6"/>
                    </a:cubicBezTo>
                    <a:cubicBezTo>
                      <a:pt x="1" y="9"/>
                      <a:pt x="2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0"/>
                      <a:pt x="3" y="9"/>
                    </a:cubicBezTo>
                    <a:cubicBezTo>
                      <a:pt x="3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8" name="Freeform 4158">
                <a:extLst>
                  <a:ext uri="{FF2B5EF4-FFF2-40B4-BE49-F238E27FC236}">
                    <a16:creationId xmlns:a16="http://schemas.microsoft.com/office/drawing/2014/main" id="{45912DBF-FB74-4B81-97C4-4CD66C9B5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7" y="2701"/>
                <a:ext cx="5" cy="10"/>
              </a:xfrm>
              <a:custGeom>
                <a:avLst/>
                <a:gdLst>
                  <a:gd name="T0" fmla="*/ 4 w 5"/>
                  <a:gd name="T1" fmla="*/ 0 h 12"/>
                  <a:gd name="T2" fmla="*/ 0 w 5"/>
                  <a:gd name="T3" fmla="*/ 9 h 12"/>
                  <a:gd name="T4" fmla="*/ 4 w 5"/>
                  <a:gd name="T5" fmla="*/ 12 h 12"/>
                  <a:gd name="T6" fmla="*/ 5 w 5"/>
                  <a:gd name="T7" fmla="*/ 4 h 12"/>
                  <a:gd name="T8" fmla="*/ 4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4" y="0"/>
                    </a:moveTo>
                    <a:cubicBezTo>
                      <a:pt x="3" y="3"/>
                      <a:pt x="1" y="6"/>
                      <a:pt x="0" y="9"/>
                    </a:cubicBezTo>
                    <a:cubicBezTo>
                      <a:pt x="1" y="10"/>
                      <a:pt x="2" y="11"/>
                      <a:pt x="4" y="12"/>
                    </a:cubicBezTo>
                    <a:cubicBezTo>
                      <a:pt x="4" y="10"/>
                      <a:pt x="5" y="7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9" name="Freeform 4159">
                <a:extLst>
                  <a:ext uri="{FF2B5EF4-FFF2-40B4-BE49-F238E27FC236}">
                    <a16:creationId xmlns:a16="http://schemas.microsoft.com/office/drawing/2014/main" id="{4F985D77-7324-4F00-89E6-6D54D7DF2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3315"/>
                <a:ext cx="4" cy="9"/>
              </a:xfrm>
              <a:custGeom>
                <a:avLst/>
                <a:gdLst>
                  <a:gd name="T0" fmla="*/ 4 w 5"/>
                  <a:gd name="T1" fmla="*/ 0 h 11"/>
                  <a:gd name="T2" fmla="*/ 4 w 5"/>
                  <a:gd name="T3" fmla="*/ 0 h 11"/>
                  <a:gd name="T4" fmla="*/ 0 w 5"/>
                  <a:gd name="T5" fmla="*/ 4 h 11"/>
                  <a:gd name="T6" fmla="*/ 2 w 5"/>
                  <a:gd name="T7" fmla="*/ 11 h 11"/>
                  <a:gd name="T8" fmla="*/ 5 w 5"/>
                  <a:gd name="T9" fmla="*/ 3 h 11"/>
                  <a:gd name="T10" fmla="*/ 4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4"/>
                    </a:cubicBezTo>
                    <a:cubicBezTo>
                      <a:pt x="0" y="5"/>
                      <a:pt x="1" y="9"/>
                      <a:pt x="2" y="11"/>
                    </a:cubicBezTo>
                    <a:cubicBezTo>
                      <a:pt x="3" y="9"/>
                      <a:pt x="4" y="6"/>
                      <a:pt x="5" y="3"/>
                    </a:cubicBezTo>
                    <a:cubicBezTo>
                      <a:pt x="5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0" name="Freeform 4160">
                <a:extLst>
                  <a:ext uri="{FF2B5EF4-FFF2-40B4-BE49-F238E27FC236}">
                    <a16:creationId xmlns:a16="http://schemas.microsoft.com/office/drawing/2014/main" id="{4707FBE0-4A2A-47F9-B79B-77CBD2454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2252"/>
                <a:ext cx="3" cy="10"/>
              </a:xfrm>
              <a:custGeom>
                <a:avLst/>
                <a:gdLst>
                  <a:gd name="T0" fmla="*/ 2 w 3"/>
                  <a:gd name="T1" fmla="*/ 0 h 12"/>
                  <a:gd name="T2" fmla="*/ 0 w 3"/>
                  <a:gd name="T3" fmla="*/ 2 h 12"/>
                  <a:gd name="T4" fmla="*/ 2 w 3"/>
                  <a:gd name="T5" fmla="*/ 12 h 12"/>
                  <a:gd name="T6" fmla="*/ 3 w 3"/>
                  <a:gd name="T7" fmla="*/ 9 h 12"/>
                  <a:gd name="T8" fmla="*/ 2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5"/>
                      <a:pt x="1" y="9"/>
                      <a:pt x="2" y="12"/>
                    </a:cubicBezTo>
                    <a:cubicBezTo>
                      <a:pt x="2" y="11"/>
                      <a:pt x="3" y="10"/>
                      <a:pt x="3" y="9"/>
                    </a:cubicBezTo>
                    <a:cubicBezTo>
                      <a:pt x="3" y="6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1" name="Freeform 4161">
                <a:extLst>
                  <a:ext uri="{FF2B5EF4-FFF2-40B4-BE49-F238E27FC236}">
                    <a16:creationId xmlns:a16="http://schemas.microsoft.com/office/drawing/2014/main" id="{1639C102-B2D0-42C8-9B63-7FBE98B91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2743"/>
                <a:ext cx="4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4 h 12"/>
                  <a:gd name="T4" fmla="*/ 1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1" y="9"/>
                      <a:pt x="1" y="12"/>
                    </a:cubicBezTo>
                    <a:cubicBezTo>
                      <a:pt x="3" y="10"/>
                      <a:pt x="4" y="10"/>
                      <a:pt x="5" y="9"/>
                    </a:cubicBezTo>
                    <a:cubicBezTo>
                      <a:pt x="4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2" name="Freeform 4162">
                <a:extLst>
                  <a:ext uri="{FF2B5EF4-FFF2-40B4-BE49-F238E27FC236}">
                    <a16:creationId xmlns:a16="http://schemas.microsoft.com/office/drawing/2014/main" id="{7DBAD052-0918-4B55-AA4B-D1DDF41B8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" y="2228"/>
                <a:ext cx="4" cy="10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7 h 11"/>
                  <a:gd name="T4" fmla="*/ 4 w 5"/>
                  <a:gd name="T5" fmla="*/ 11 h 11"/>
                  <a:gd name="T6" fmla="*/ 4 w 5"/>
                  <a:gd name="T7" fmla="*/ 11 h 11"/>
                  <a:gd name="T8" fmla="*/ 5 w 5"/>
                  <a:gd name="T9" fmla="*/ 8 h 11"/>
                  <a:gd name="T10" fmla="*/ 1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1" y="2"/>
                      <a:pt x="0" y="6"/>
                      <a:pt x="0" y="7"/>
                    </a:cubicBezTo>
                    <a:cubicBezTo>
                      <a:pt x="1" y="9"/>
                      <a:pt x="2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9"/>
                      <a:pt x="5" y="8"/>
                    </a:cubicBezTo>
                    <a:cubicBezTo>
                      <a:pt x="4" y="5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3" name="Freeform 4163">
                <a:extLst>
                  <a:ext uri="{FF2B5EF4-FFF2-40B4-BE49-F238E27FC236}">
                    <a16:creationId xmlns:a16="http://schemas.microsoft.com/office/drawing/2014/main" id="{2F7CB60A-9CC6-4D65-B6E8-0B39ED8D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6" y="3787"/>
                <a:ext cx="5" cy="9"/>
              </a:xfrm>
              <a:custGeom>
                <a:avLst/>
                <a:gdLst>
                  <a:gd name="T0" fmla="*/ 2 w 6"/>
                  <a:gd name="T1" fmla="*/ 0 h 11"/>
                  <a:gd name="T2" fmla="*/ 0 w 6"/>
                  <a:gd name="T3" fmla="*/ 6 h 11"/>
                  <a:gd name="T4" fmla="*/ 5 w 6"/>
                  <a:gd name="T5" fmla="*/ 11 h 11"/>
                  <a:gd name="T6" fmla="*/ 5 w 6"/>
                  <a:gd name="T7" fmla="*/ 11 h 11"/>
                  <a:gd name="T8" fmla="*/ 6 w 6"/>
                  <a:gd name="T9" fmla="*/ 7 h 11"/>
                  <a:gd name="T10" fmla="*/ 2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1" y="2"/>
                      <a:pt x="0" y="5"/>
                      <a:pt x="0" y="6"/>
                    </a:cubicBezTo>
                    <a:cubicBezTo>
                      <a:pt x="1" y="8"/>
                      <a:pt x="3" y="9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8"/>
                      <a:pt x="6" y="7"/>
                    </a:cubicBezTo>
                    <a:cubicBezTo>
                      <a:pt x="4" y="5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4" name="Freeform 4164">
                <a:extLst>
                  <a:ext uri="{FF2B5EF4-FFF2-40B4-BE49-F238E27FC236}">
                    <a16:creationId xmlns:a16="http://schemas.microsoft.com/office/drawing/2014/main" id="{D2BE84BF-4C8C-4C6A-A04F-F010E4A5B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2757"/>
                <a:ext cx="5" cy="11"/>
              </a:xfrm>
              <a:custGeom>
                <a:avLst/>
                <a:gdLst>
                  <a:gd name="T0" fmla="*/ 4 w 6"/>
                  <a:gd name="T1" fmla="*/ 0 h 12"/>
                  <a:gd name="T2" fmla="*/ 0 w 6"/>
                  <a:gd name="T3" fmla="*/ 9 h 12"/>
                  <a:gd name="T4" fmla="*/ 4 w 6"/>
                  <a:gd name="T5" fmla="*/ 12 h 12"/>
                  <a:gd name="T6" fmla="*/ 5 w 6"/>
                  <a:gd name="T7" fmla="*/ 4 h 12"/>
                  <a:gd name="T8" fmla="*/ 4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cubicBezTo>
                      <a:pt x="3" y="3"/>
                      <a:pt x="2" y="6"/>
                      <a:pt x="0" y="9"/>
                    </a:cubicBezTo>
                    <a:cubicBezTo>
                      <a:pt x="1" y="10"/>
                      <a:pt x="2" y="10"/>
                      <a:pt x="4" y="12"/>
                    </a:cubicBezTo>
                    <a:cubicBezTo>
                      <a:pt x="4" y="9"/>
                      <a:pt x="5" y="7"/>
                      <a:pt x="5" y="4"/>
                    </a:cubicBezTo>
                    <a:cubicBezTo>
                      <a:pt x="6" y="3"/>
                      <a:pt x="5" y="1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5" name="Freeform 4165">
                <a:extLst>
                  <a:ext uri="{FF2B5EF4-FFF2-40B4-BE49-F238E27FC236}">
                    <a16:creationId xmlns:a16="http://schemas.microsoft.com/office/drawing/2014/main" id="{7D5D3BF2-0632-48E6-8079-00B9DDCB4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" y="2786"/>
                <a:ext cx="3" cy="14"/>
              </a:xfrm>
              <a:custGeom>
                <a:avLst/>
                <a:gdLst>
                  <a:gd name="T0" fmla="*/ 2 w 3"/>
                  <a:gd name="T1" fmla="*/ 0 h 16"/>
                  <a:gd name="T2" fmla="*/ 0 w 3"/>
                  <a:gd name="T3" fmla="*/ 7 h 16"/>
                  <a:gd name="T4" fmla="*/ 2 w 3"/>
                  <a:gd name="T5" fmla="*/ 16 h 16"/>
                  <a:gd name="T6" fmla="*/ 3 w 3"/>
                  <a:gd name="T7" fmla="*/ 11 h 16"/>
                  <a:gd name="T8" fmla="*/ 2 w 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0"/>
                    </a:moveTo>
                    <a:cubicBezTo>
                      <a:pt x="1" y="2"/>
                      <a:pt x="1" y="4"/>
                      <a:pt x="0" y="7"/>
                    </a:cubicBezTo>
                    <a:cubicBezTo>
                      <a:pt x="0" y="10"/>
                      <a:pt x="1" y="13"/>
                      <a:pt x="2" y="16"/>
                    </a:cubicBezTo>
                    <a:cubicBezTo>
                      <a:pt x="2" y="14"/>
                      <a:pt x="3" y="12"/>
                      <a:pt x="3" y="11"/>
                    </a:cubicBezTo>
                    <a:cubicBezTo>
                      <a:pt x="3" y="7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6" name="Freeform 4166">
                <a:extLst>
                  <a:ext uri="{FF2B5EF4-FFF2-40B4-BE49-F238E27FC236}">
                    <a16:creationId xmlns:a16="http://schemas.microsoft.com/office/drawing/2014/main" id="{2A0BB986-509E-4825-811E-2E3C1865D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1" y="2175"/>
                <a:ext cx="5" cy="9"/>
              </a:xfrm>
              <a:custGeom>
                <a:avLst/>
                <a:gdLst>
                  <a:gd name="T0" fmla="*/ 2 w 5"/>
                  <a:gd name="T1" fmla="*/ 0 h 11"/>
                  <a:gd name="T2" fmla="*/ 1 w 5"/>
                  <a:gd name="T3" fmla="*/ 5 h 11"/>
                  <a:gd name="T4" fmla="*/ 3 w 5"/>
                  <a:gd name="T5" fmla="*/ 11 h 11"/>
                  <a:gd name="T6" fmla="*/ 3 w 5"/>
                  <a:gd name="T7" fmla="*/ 11 h 11"/>
                  <a:gd name="T8" fmla="*/ 5 w 5"/>
                  <a:gd name="T9" fmla="*/ 9 h 11"/>
                  <a:gd name="T10" fmla="*/ 2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1" y="2"/>
                      <a:pt x="0" y="4"/>
                      <a:pt x="1" y="5"/>
                    </a:cubicBezTo>
                    <a:cubicBezTo>
                      <a:pt x="1" y="7"/>
                      <a:pt x="2" y="9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9"/>
                      <a:pt x="5" y="9"/>
                    </a:cubicBezTo>
                    <a:cubicBezTo>
                      <a:pt x="4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7" name="Freeform 4167">
                <a:extLst>
                  <a:ext uri="{FF2B5EF4-FFF2-40B4-BE49-F238E27FC236}">
                    <a16:creationId xmlns:a16="http://schemas.microsoft.com/office/drawing/2014/main" id="{B03F2F57-4EF6-4217-A10D-CFA0345F4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" y="3820"/>
                <a:ext cx="5" cy="9"/>
              </a:xfrm>
              <a:custGeom>
                <a:avLst/>
                <a:gdLst>
                  <a:gd name="T0" fmla="*/ 5 w 6"/>
                  <a:gd name="T1" fmla="*/ 0 h 11"/>
                  <a:gd name="T2" fmla="*/ 5 w 6"/>
                  <a:gd name="T3" fmla="*/ 0 h 11"/>
                  <a:gd name="T4" fmla="*/ 0 w 6"/>
                  <a:gd name="T5" fmla="*/ 4 h 11"/>
                  <a:gd name="T6" fmla="*/ 2 w 6"/>
                  <a:gd name="T7" fmla="*/ 11 h 11"/>
                  <a:gd name="T8" fmla="*/ 6 w 6"/>
                  <a:gd name="T9" fmla="*/ 3 h 11"/>
                  <a:gd name="T10" fmla="*/ 5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2"/>
                      <a:pt x="0" y="4"/>
                    </a:cubicBezTo>
                    <a:cubicBezTo>
                      <a:pt x="0" y="5"/>
                      <a:pt x="1" y="9"/>
                      <a:pt x="2" y="11"/>
                    </a:cubicBezTo>
                    <a:cubicBezTo>
                      <a:pt x="3" y="8"/>
                      <a:pt x="4" y="6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8" name="Freeform 4168">
                <a:extLst>
                  <a:ext uri="{FF2B5EF4-FFF2-40B4-BE49-F238E27FC236}">
                    <a16:creationId xmlns:a16="http://schemas.microsoft.com/office/drawing/2014/main" id="{E2BEDFA1-5B3B-4790-9954-B82B17F85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" y="1734"/>
                <a:ext cx="3" cy="9"/>
              </a:xfrm>
              <a:custGeom>
                <a:avLst/>
                <a:gdLst>
                  <a:gd name="T0" fmla="*/ 1 w 3"/>
                  <a:gd name="T1" fmla="*/ 0 h 11"/>
                  <a:gd name="T2" fmla="*/ 0 w 3"/>
                  <a:gd name="T3" fmla="*/ 6 h 11"/>
                  <a:gd name="T4" fmla="*/ 2 w 3"/>
                  <a:gd name="T5" fmla="*/ 11 h 11"/>
                  <a:gd name="T6" fmla="*/ 2 w 3"/>
                  <a:gd name="T7" fmla="*/ 11 h 11"/>
                  <a:gd name="T8" fmla="*/ 3 w 3"/>
                  <a:gd name="T9" fmla="*/ 9 h 11"/>
                  <a:gd name="T10" fmla="*/ 1 w 3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cubicBezTo>
                      <a:pt x="0" y="2"/>
                      <a:pt x="0" y="5"/>
                      <a:pt x="0" y="6"/>
                    </a:cubicBezTo>
                    <a:cubicBezTo>
                      <a:pt x="0" y="8"/>
                      <a:pt x="1" y="10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9"/>
                      <a:pt x="3" y="9"/>
                    </a:cubicBezTo>
                    <a:cubicBezTo>
                      <a:pt x="2" y="6"/>
                      <a:pt x="1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9" name="Freeform 4169">
                <a:extLst>
                  <a:ext uri="{FF2B5EF4-FFF2-40B4-BE49-F238E27FC236}">
                    <a16:creationId xmlns:a16="http://schemas.microsoft.com/office/drawing/2014/main" id="{61B8B82D-6DCF-4693-9E4E-FA7E98B30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" y="306"/>
                <a:ext cx="4" cy="9"/>
              </a:xfrm>
              <a:custGeom>
                <a:avLst/>
                <a:gdLst>
                  <a:gd name="T0" fmla="*/ 2 w 5"/>
                  <a:gd name="T1" fmla="*/ 0 h 11"/>
                  <a:gd name="T2" fmla="*/ 2 w 5"/>
                  <a:gd name="T3" fmla="*/ 0 h 11"/>
                  <a:gd name="T4" fmla="*/ 0 w 5"/>
                  <a:gd name="T5" fmla="*/ 2 h 11"/>
                  <a:gd name="T6" fmla="*/ 3 w 5"/>
                  <a:gd name="T7" fmla="*/ 11 h 11"/>
                  <a:gd name="T8" fmla="*/ 5 w 5"/>
                  <a:gd name="T9" fmla="*/ 8 h 11"/>
                  <a:gd name="T10" fmla="*/ 2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5"/>
                      <a:pt x="2" y="8"/>
                      <a:pt x="3" y="11"/>
                    </a:cubicBezTo>
                    <a:cubicBezTo>
                      <a:pt x="4" y="10"/>
                      <a:pt x="5" y="9"/>
                      <a:pt x="5" y="8"/>
                    </a:cubicBezTo>
                    <a:cubicBezTo>
                      <a:pt x="5" y="4"/>
                      <a:pt x="5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0" name="Freeform 4170">
                <a:extLst>
                  <a:ext uri="{FF2B5EF4-FFF2-40B4-BE49-F238E27FC236}">
                    <a16:creationId xmlns:a16="http://schemas.microsoft.com/office/drawing/2014/main" id="{B62C9093-BAE9-4306-8D78-376D787C5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5" y="1170"/>
                <a:ext cx="5" cy="10"/>
              </a:xfrm>
              <a:custGeom>
                <a:avLst/>
                <a:gdLst>
                  <a:gd name="T0" fmla="*/ 3 w 6"/>
                  <a:gd name="T1" fmla="*/ 0 h 12"/>
                  <a:gd name="T2" fmla="*/ 1 w 6"/>
                  <a:gd name="T3" fmla="*/ 7 h 12"/>
                  <a:gd name="T4" fmla="*/ 1 w 6"/>
                  <a:gd name="T5" fmla="*/ 12 h 12"/>
                  <a:gd name="T6" fmla="*/ 6 w 6"/>
                  <a:gd name="T7" fmla="*/ 4 h 12"/>
                  <a:gd name="T8" fmla="*/ 3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3" y="0"/>
                    </a:moveTo>
                    <a:cubicBezTo>
                      <a:pt x="2" y="2"/>
                      <a:pt x="1" y="5"/>
                      <a:pt x="1" y="7"/>
                    </a:cubicBezTo>
                    <a:cubicBezTo>
                      <a:pt x="0" y="8"/>
                      <a:pt x="1" y="10"/>
                      <a:pt x="1" y="12"/>
                    </a:cubicBezTo>
                    <a:cubicBezTo>
                      <a:pt x="3" y="9"/>
                      <a:pt x="4" y="7"/>
                      <a:pt x="6" y="4"/>
                    </a:cubicBezTo>
                    <a:cubicBezTo>
                      <a:pt x="5" y="3"/>
                      <a:pt x="5" y="2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1" name="Freeform 4171">
                <a:extLst>
                  <a:ext uri="{FF2B5EF4-FFF2-40B4-BE49-F238E27FC236}">
                    <a16:creationId xmlns:a16="http://schemas.microsoft.com/office/drawing/2014/main" id="{756DAE99-64F2-4363-B2B4-7B95F9A5F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" y="420"/>
                <a:ext cx="5" cy="10"/>
              </a:xfrm>
              <a:custGeom>
                <a:avLst/>
                <a:gdLst>
                  <a:gd name="T0" fmla="*/ 3 w 5"/>
                  <a:gd name="T1" fmla="*/ 0 h 12"/>
                  <a:gd name="T2" fmla="*/ 2 w 5"/>
                  <a:gd name="T3" fmla="*/ 0 h 12"/>
                  <a:gd name="T4" fmla="*/ 0 w 5"/>
                  <a:gd name="T5" fmla="*/ 2 h 12"/>
                  <a:gd name="T6" fmla="*/ 4 w 5"/>
                  <a:gd name="T7" fmla="*/ 12 h 12"/>
                  <a:gd name="T8" fmla="*/ 5 w 5"/>
                  <a:gd name="T9" fmla="*/ 8 h 12"/>
                  <a:gd name="T10" fmla="*/ 3 w 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2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1" y="5"/>
                      <a:pt x="3" y="8"/>
                      <a:pt x="4" y="12"/>
                    </a:cubicBezTo>
                    <a:cubicBezTo>
                      <a:pt x="4" y="10"/>
                      <a:pt x="5" y="9"/>
                      <a:pt x="5" y="8"/>
                    </a:cubicBezTo>
                    <a:cubicBezTo>
                      <a:pt x="5" y="4"/>
                      <a:pt x="5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2" name="Freeform 4172">
                <a:extLst>
                  <a:ext uri="{FF2B5EF4-FFF2-40B4-BE49-F238E27FC236}">
                    <a16:creationId xmlns:a16="http://schemas.microsoft.com/office/drawing/2014/main" id="{BAF3A961-AA07-414D-95FB-1F15384F0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" y="419"/>
                <a:ext cx="4" cy="9"/>
              </a:xfrm>
              <a:custGeom>
                <a:avLst/>
                <a:gdLst>
                  <a:gd name="T0" fmla="*/ 2 w 5"/>
                  <a:gd name="T1" fmla="*/ 0 h 11"/>
                  <a:gd name="T2" fmla="*/ 0 w 5"/>
                  <a:gd name="T3" fmla="*/ 7 h 11"/>
                  <a:gd name="T4" fmla="*/ 1 w 5"/>
                  <a:gd name="T5" fmla="*/ 11 h 11"/>
                  <a:gd name="T6" fmla="*/ 5 w 5"/>
                  <a:gd name="T7" fmla="*/ 3 h 11"/>
                  <a:gd name="T8" fmla="*/ 2 w 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2" y="2"/>
                      <a:pt x="1" y="4"/>
                      <a:pt x="0" y="7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2" y="8"/>
                      <a:pt x="4" y="6"/>
                      <a:pt x="5" y="3"/>
                    </a:cubicBezTo>
                    <a:cubicBezTo>
                      <a:pt x="5" y="2"/>
                      <a:pt x="4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3" name="Freeform 4173">
                <a:extLst>
                  <a:ext uri="{FF2B5EF4-FFF2-40B4-BE49-F238E27FC236}">
                    <a16:creationId xmlns:a16="http://schemas.microsoft.com/office/drawing/2014/main" id="{1D52BD88-502D-4A8D-B7B6-E74887783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" y="1543"/>
                <a:ext cx="5" cy="9"/>
              </a:xfrm>
              <a:custGeom>
                <a:avLst/>
                <a:gdLst>
                  <a:gd name="T0" fmla="*/ 1 w 6"/>
                  <a:gd name="T1" fmla="*/ 0 h 10"/>
                  <a:gd name="T2" fmla="*/ 0 w 6"/>
                  <a:gd name="T3" fmla="*/ 4 h 10"/>
                  <a:gd name="T4" fmla="*/ 3 w 6"/>
                  <a:gd name="T5" fmla="*/ 10 h 10"/>
                  <a:gd name="T6" fmla="*/ 4 w 6"/>
                  <a:gd name="T7" fmla="*/ 10 h 10"/>
                  <a:gd name="T8" fmla="*/ 6 w 6"/>
                  <a:gd name="T9" fmla="*/ 7 h 10"/>
                  <a:gd name="T10" fmla="*/ 1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1" y="0"/>
                    </a:moveTo>
                    <a:cubicBezTo>
                      <a:pt x="1" y="1"/>
                      <a:pt x="0" y="4"/>
                      <a:pt x="0" y="4"/>
                    </a:cubicBezTo>
                    <a:cubicBezTo>
                      <a:pt x="1" y="7"/>
                      <a:pt x="2" y="9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8"/>
                      <a:pt x="6" y="7"/>
                    </a:cubicBezTo>
                    <a:cubicBezTo>
                      <a:pt x="4" y="5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4" name="Freeform 4174">
                <a:extLst>
                  <a:ext uri="{FF2B5EF4-FFF2-40B4-BE49-F238E27FC236}">
                    <a16:creationId xmlns:a16="http://schemas.microsoft.com/office/drawing/2014/main" id="{21DC408C-86B8-4E50-A287-B6D1EDC80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" y="1483"/>
                <a:ext cx="4" cy="10"/>
              </a:xfrm>
              <a:custGeom>
                <a:avLst/>
                <a:gdLst>
                  <a:gd name="T0" fmla="*/ 2 w 5"/>
                  <a:gd name="T1" fmla="*/ 0 h 12"/>
                  <a:gd name="T2" fmla="*/ 1 w 5"/>
                  <a:gd name="T3" fmla="*/ 7 h 12"/>
                  <a:gd name="T4" fmla="*/ 4 w 5"/>
                  <a:gd name="T5" fmla="*/ 12 h 12"/>
                  <a:gd name="T6" fmla="*/ 4 w 5"/>
                  <a:gd name="T7" fmla="*/ 12 h 12"/>
                  <a:gd name="T8" fmla="*/ 5 w 5"/>
                  <a:gd name="T9" fmla="*/ 9 h 12"/>
                  <a:gd name="T10" fmla="*/ 2 w 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2">
                    <a:moveTo>
                      <a:pt x="2" y="0"/>
                    </a:moveTo>
                    <a:cubicBezTo>
                      <a:pt x="1" y="3"/>
                      <a:pt x="0" y="6"/>
                      <a:pt x="1" y="7"/>
                    </a:cubicBezTo>
                    <a:cubicBezTo>
                      <a:pt x="1" y="9"/>
                      <a:pt x="3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0"/>
                      <a:pt x="5" y="9"/>
                    </a:cubicBezTo>
                    <a:cubicBezTo>
                      <a:pt x="4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5" name="Freeform 4175">
                <a:extLst>
                  <a:ext uri="{FF2B5EF4-FFF2-40B4-BE49-F238E27FC236}">
                    <a16:creationId xmlns:a16="http://schemas.microsoft.com/office/drawing/2014/main" id="{A8BDA920-9C42-4BDA-853E-969E86E68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" y="876"/>
                <a:ext cx="5" cy="10"/>
              </a:xfrm>
              <a:custGeom>
                <a:avLst/>
                <a:gdLst>
                  <a:gd name="T0" fmla="*/ 5 w 6"/>
                  <a:gd name="T1" fmla="*/ 0 h 11"/>
                  <a:gd name="T2" fmla="*/ 5 w 6"/>
                  <a:gd name="T3" fmla="*/ 0 h 11"/>
                  <a:gd name="T4" fmla="*/ 0 w 6"/>
                  <a:gd name="T5" fmla="*/ 4 h 11"/>
                  <a:gd name="T6" fmla="*/ 2 w 6"/>
                  <a:gd name="T7" fmla="*/ 11 h 11"/>
                  <a:gd name="T8" fmla="*/ 6 w 6"/>
                  <a:gd name="T9" fmla="*/ 3 h 11"/>
                  <a:gd name="T10" fmla="*/ 5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2"/>
                      <a:pt x="0" y="4"/>
                    </a:cubicBezTo>
                    <a:cubicBezTo>
                      <a:pt x="0" y="5"/>
                      <a:pt x="1" y="8"/>
                      <a:pt x="2" y="11"/>
                    </a:cubicBezTo>
                    <a:cubicBezTo>
                      <a:pt x="3" y="8"/>
                      <a:pt x="4" y="6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6" name="Freeform 4176">
                <a:extLst>
                  <a:ext uri="{FF2B5EF4-FFF2-40B4-BE49-F238E27FC236}">
                    <a16:creationId xmlns:a16="http://schemas.microsoft.com/office/drawing/2014/main" id="{0DC6D00D-21F8-4A3C-9CA0-CE4C4114F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" y="271"/>
                <a:ext cx="3" cy="15"/>
              </a:xfrm>
              <a:custGeom>
                <a:avLst/>
                <a:gdLst>
                  <a:gd name="T0" fmla="*/ 2 w 4"/>
                  <a:gd name="T1" fmla="*/ 0 h 17"/>
                  <a:gd name="T2" fmla="*/ 0 w 4"/>
                  <a:gd name="T3" fmla="*/ 7 h 17"/>
                  <a:gd name="T4" fmla="*/ 1 w 4"/>
                  <a:gd name="T5" fmla="*/ 17 h 17"/>
                  <a:gd name="T6" fmla="*/ 4 w 4"/>
                  <a:gd name="T7" fmla="*/ 9 h 17"/>
                  <a:gd name="T8" fmla="*/ 2 w 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2" y="0"/>
                    </a:move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1" y="14"/>
                      <a:pt x="1" y="17"/>
                    </a:cubicBezTo>
                    <a:cubicBezTo>
                      <a:pt x="2" y="14"/>
                      <a:pt x="3" y="12"/>
                      <a:pt x="4" y="9"/>
                    </a:cubicBezTo>
                    <a:cubicBezTo>
                      <a:pt x="3" y="5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7" name="Freeform 4177">
                <a:extLst>
                  <a:ext uri="{FF2B5EF4-FFF2-40B4-BE49-F238E27FC236}">
                    <a16:creationId xmlns:a16="http://schemas.microsoft.com/office/drawing/2014/main" id="{AD312D64-0418-47D8-A446-D12F3CC15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" y="1763"/>
                <a:ext cx="2" cy="13"/>
              </a:xfrm>
              <a:custGeom>
                <a:avLst/>
                <a:gdLst>
                  <a:gd name="T0" fmla="*/ 1 w 2"/>
                  <a:gd name="T1" fmla="*/ 0 h 15"/>
                  <a:gd name="T2" fmla="*/ 0 w 2"/>
                  <a:gd name="T3" fmla="*/ 7 h 15"/>
                  <a:gd name="T4" fmla="*/ 1 w 2"/>
                  <a:gd name="T5" fmla="*/ 15 h 15"/>
                  <a:gd name="T6" fmla="*/ 2 w 2"/>
                  <a:gd name="T7" fmla="*/ 9 h 15"/>
                  <a:gd name="T8" fmla="*/ 1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1" y="0"/>
                    </a:moveTo>
                    <a:cubicBezTo>
                      <a:pt x="1" y="3"/>
                      <a:pt x="0" y="5"/>
                      <a:pt x="0" y="7"/>
                    </a:cubicBezTo>
                    <a:cubicBezTo>
                      <a:pt x="0" y="9"/>
                      <a:pt x="0" y="12"/>
                      <a:pt x="1" y="15"/>
                    </a:cubicBezTo>
                    <a:cubicBezTo>
                      <a:pt x="1" y="13"/>
                      <a:pt x="2" y="11"/>
                      <a:pt x="2" y="9"/>
                    </a:cubicBezTo>
                    <a:cubicBezTo>
                      <a:pt x="2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8" name="Freeform 4178">
                <a:extLst>
                  <a:ext uri="{FF2B5EF4-FFF2-40B4-BE49-F238E27FC236}">
                    <a16:creationId xmlns:a16="http://schemas.microsoft.com/office/drawing/2014/main" id="{7EC17451-8447-40BC-B3E7-1CCAB2EBA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6" y="1758"/>
                <a:ext cx="4" cy="8"/>
              </a:xfrm>
              <a:custGeom>
                <a:avLst/>
                <a:gdLst>
                  <a:gd name="T0" fmla="*/ 1 w 5"/>
                  <a:gd name="T1" fmla="*/ 0 h 10"/>
                  <a:gd name="T2" fmla="*/ 0 w 5"/>
                  <a:gd name="T3" fmla="*/ 4 h 10"/>
                  <a:gd name="T4" fmla="*/ 3 w 5"/>
                  <a:gd name="T5" fmla="*/ 10 h 10"/>
                  <a:gd name="T6" fmla="*/ 3 w 5"/>
                  <a:gd name="T7" fmla="*/ 10 h 10"/>
                  <a:gd name="T8" fmla="*/ 5 w 5"/>
                  <a:gd name="T9" fmla="*/ 7 h 10"/>
                  <a:gd name="T10" fmla="*/ 1 w 5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cubicBezTo>
                      <a:pt x="1" y="1"/>
                      <a:pt x="0" y="4"/>
                      <a:pt x="0" y="4"/>
                    </a:cubicBezTo>
                    <a:cubicBezTo>
                      <a:pt x="1" y="6"/>
                      <a:pt x="2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8"/>
                      <a:pt x="5" y="7"/>
                    </a:cubicBezTo>
                    <a:cubicBezTo>
                      <a:pt x="4" y="4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9" name="Freeform 4179">
                <a:extLst>
                  <a:ext uri="{FF2B5EF4-FFF2-40B4-BE49-F238E27FC236}">
                    <a16:creationId xmlns:a16="http://schemas.microsoft.com/office/drawing/2014/main" id="{DE03ACFC-B262-4FC3-B867-ED90E08C5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429"/>
                <a:ext cx="4" cy="10"/>
              </a:xfrm>
              <a:custGeom>
                <a:avLst/>
                <a:gdLst>
                  <a:gd name="T0" fmla="*/ 4 w 5"/>
                  <a:gd name="T1" fmla="*/ 0 h 12"/>
                  <a:gd name="T2" fmla="*/ 0 w 5"/>
                  <a:gd name="T3" fmla="*/ 9 h 12"/>
                  <a:gd name="T4" fmla="*/ 3 w 5"/>
                  <a:gd name="T5" fmla="*/ 12 h 12"/>
                  <a:gd name="T6" fmla="*/ 5 w 5"/>
                  <a:gd name="T7" fmla="*/ 4 h 12"/>
                  <a:gd name="T8" fmla="*/ 4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4" y="0"/>
                    </a:moveTo>
                    <a:cubicBezTo>
                      <a:pt x="2" y="3"/>
                      <a:pt x="1" y="6"/>
                      <a:pt x="0" y="9"/>
                    </a:cubicBezTo>
                    <a:cubicBezTo>
                      <a:pt x="1" y="10"/>
                      <a:pt x="1" y="10"/>
                      <a:pt x="3" y="12"/>
                    </a:cubicBezTo>
                    <a:cubicBezTo>
                      <a:pt x="4" y="9"/>
                      <a:pt x="5" y="7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0" name="Freeform 4180">
                <a:extLst>
                  <a:ext uri="{FF2B5EF4-FFF2-40B4-BE49-F238E27FC236}">
                    <a16:creationId xmlns:a16="http://schemas.microsoft.com/office/drawing/2014/main" id="{08FF7192-A4DD-49CC-A0FC-61AF88AD1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1751"/>
                <a:ext cx="5" cy="8"/>
              </a:xfrm>
              <a:custGeom>
                <a:avLst/>
                <a:gdLst>
                  <a:gd name="T0" fmla="*/ 3 w 6"/>
                  <a:gd name="T1" fmla="*/ 0 h 9"/>
                  <a:gd name="T2" fmla="*/ 3 w 6"/>
                  <a:gd name="T3" fmla="*/ 0 h 9"/>
                  <a:gd name="T4" fmla="*/ 0 w 6"/>
                  <a:gd name="T5" fmla="*/ 6 h 9"/>
                  <a:gd name="T6" fmla="*/ 2 w 6"/>
                  <a:gd name="T7" fmla="*/ 9 h 9"/>
                  <a:gd name="T8" fmla="*/ 2 w 6"/>
                  <a:gd name="T9" fmla="*/ 9 h 9"/>
                  <a:gd name="T10" fmla="*/ 6 w 6"/>
                  <a:gd name="T11" fmla="*/ 6 h 9"/>
                  <a:gd name="T12" fmla="*/ 3 w 6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1" y="7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4" y="7"/>
                      <a:pt x="6" y="6"/>
                    </a:cubicBezTo>
                    <a:cubicBezTo>
                      <a:pt x="4" y="2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1" name="Freeform 4181">
                <a:extLst>
                  <a:ext uri="{FF2B5EF4-FFF2-40B4-BE49-F238E27FC236}">
                    <a16:creationId xmlns:a16="http://schemas.microsoft.com/office/drawing/2014/main" id="{0573447B-922F-4174-B9EE-9BD677EEB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" y="900"/>
                <a:ext cx="5" cy="10"/>
              </a:xfrm>
              <a:custGeom>
                <a:avLst/>
                <a:gdLst>
                  <a:gd name="T0" fmla="*/ 2 w 5"/>
                  <a:gd name="T1" fmla="*/ 0 h 11"/>
                  <a:gd name="T2" fmla="*/ 0 w 5"/>
                  <a:gd name="T3" fmla="*/ 6 h 11"/>
                  <a:gd name="T4" fmla="*/ 4 w 5"/>
                  <a:gd name="T5" fmla="*/ 11 h 11"/>
                  <a:gd name="T6" fmla="*/ 4 w 5"/>
                  <a:gd name="T7" fmla="*/ 11 h 11"/>
                  <a:gd name="T8" fmla="*/ 5 w 5"/>
                  <a:gd name="T9" fmla="*/ 7 h 11"/>
                  <a:gd name="T10" fmla="*/ 2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1" y="2"/>
                      <a:pt x="0" y="5"/>
                      <a:pt x="0" y="6"/>
                    </a:cubicBezTo>
                    <a:cubicBezTo>
                      <a:pt x="1" y="8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8"/>
                      <a:pt x="5" y="7"/>
                    </a:cubicBezTo>
                    <a:cubicBezTo>
                      <a:pt x="4" y="5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2" name="Freeform 4182">
                <a:extLst>
                  <a:ext uri="{FF2B5EF4-FFF2-40B4-BE49-F238E27FC236}">
                    <a16:creationId xmlns:a16="http://schemas.microsoft.com/office/drawing/2014/main" id="{24B48D53-B1B8-4EE0-9AE7-53C557679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" y="1745"/>
                <a:ext cx="6" cy="11"/>
              </a:xfrm>
              <a:custGeom>
                <a:avLst/>
                <a:gdLst>
                  <a:gd name="T0" fmla="*/ 1 w 7"/>
                  <a:gd name="T1" fmla="*/ 0 h 13"/>
                  <a:gd name="T2" fmla="*/ 0 w 7"/>
                  <a:gd name="T3" fmla="*/ 7 h 13"/>
                  <a:gd name="T4" fmla="*/ 7 w 7"/>
                  <a:gd name="T5" fmla="*/ 13 h 13"/>
                  <a:gd name="T6" fmla="*/ 4 w 7"/>
                  <a:gd name="T7" fmla="*/ 4 h 13"/>
                  <a:gd name="T8" fmla="*/ 1 w 7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1" y="0"/>
                    </a:moveTo>
                    <a:cubicBezTo>
                      <a:pt x="1" y="3"/>
                      <a:pt x="0" y="7"/>
                      <a:pt x="0" y="7"/>
                    </a:cubicBezTo>
                    <a:cubicBezTo>
                      <a:pt x="1" y="9"/>
                      <a:pt x="3" y="10"/>
                      <a:pt x="7" y="13"/>
                    </a:cubicBezTo>
                    <a:cubicBezTo>
                      <a:pt x="5" y="7"/>
                      <a:pt x="4" y="5"/>
                      <a:pt x="4" y="4"/>
                    </a:cubicBezTo>
                    <a:cubicBezTo>
                      <a:pt x="3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3" name="Freeform 4183">
                <a:extLst>
                  <a:ext uri="{FF2B5EF4-FFF2-40B4-BE49-F238E27FC236}">
                    <a16:creationId xmlns:a16="http://schemas.microsoft.com/office/drawing/2014/main" id="{895B0754-8F4A-4D6D-9133-C3C62991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1189"/>
                <a:ext cx="4" cy="11"/>
              </a:xfrm>
              <a:custGeom>
                <a:avLst/>
                <a:gdLst>
                  <a:gd name="T0" fmla="*/ 3 w 4"/>
                  <a:gd name="T1" fmla="*/ 0 h 12"/>
                  <a:gd name="T2" fmla="*/ 0 w 4"/>
                  <a:gd name="T3" fmla="*/ 9 h 12"/>
                  <a:gd name="T4" fmla="*/ 3 w 4"/>
                  <a:gd name="T5" fmla="*/ 12 h 12"/>
                  <a:gd name="T6" fmla="*/ 4 w 4"/>
                  <a:gd name="T7" fmla="*/ 5 h 12"/>
                  <a:gd name="T8" fmla="*/ 3 w 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3" y="0"/>
                    </a:moveTo>
                    <a:cubicBezTo>
                      <a:pt x="2" y="3"/>
                      <a:pt x="1" y="6"/>
                      <a:pt x="0" y="9"/>
                    </a:cubicBezTo>
                    <a:cubicBezTo>
                      <a:pt x="1" y="10"/>
                      <a:pt x="2" y="10"/>
                      <a:pt x="3" y="12"/>
                    </a:cubicBezTo>
                    <a:cubicBezTo>
                      <a:pt x="3" y="10"/>
                      <a:pt x="4" y="7"/>
                      <a:pt x="4" y="5"/>
                    </a:cubicBezTo>
                    <a:cubicBezTo>
                      <a:pt x="4" y="4"/>
                      <a:pt x="4" y="2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4" name="Freeform 4184">
                <a:extLst>
                  <a:ext uri="{FF2B5EF4-FFF2-40B4-BE49-F238E27FC236}">
                    <a16:creationId xmlns:a16="http://schemas.microsoft.com/office/drawing/2014/main" id="{082426E0-485D-4251-B89C-CA5AF3EB5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7" y="1043"/>
                <a:ext cx="5" cy="6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5 h 7"/>
                  <a:gd name="T4" fmla="*/ 6 w 6"/>
                  <a:gd name="T5" fmla="*/ 7 h 7"/>
                  <a:gd name="T6" fmla="*/ 3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1" y="2"/>
                      <a:pt x="0" y="5"/>
                    </a:cubicBezTo>
                    <a:cubicBezTo>
                      <a:pt x="2" y="6"/>
                      <a:pt x="4" y="7"/>
                      <a:pt x="6" y="7"/>
                    </a:cubicBezTo>
                    <a:cubicBezTo>
                      <a:pt x="5" y="3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5" name="Freeform 4185">
                <a:extLst>
                  <a:ext uri="{FF2B5EF4-FFF2-40B4-BE49-F238E27FC236}">
                    <a16:creationId xmlns:a16="http://schemas.microsoft.com/office/drawing/2014/main" id="{291085D3-3CCC-42D0-A31E-C68128A2B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1144"/>
                <a:ext cx="3" cy="12"/>
              </a:xfrm>
              <a:custGeom>
                <a:avLst/>
                <a:gdLst>
                  <a:gd name="T0" fmla="*/ 2 w 3"/>
                  <a:gd name="T1" fmla="*/ 0 h 15"/>
                  <a:gd name="T2" fmla="*/ 0 w 3"/>
                  <a:gd name="T3" fmla="*/ 5 h 15"/>
                  <a:gd name="T4" fmla="*/ 1 w 3"/>
                  <a:gd name="T5" fmla="*/ 15 h 15"/>
                  <a:gd name="T6" fmla="*/ 3 w 3"/>
                  <a:gd name="T7" fmla="*/ 13 h 15"/>
                  <a:gd name="T8" fmla="*/ 2 w 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5">
                    <a:moveTo>
                      <a:pt x="2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4"/>
                      <a:pt x="3" y="13"/>
                      <a:pt x="3" y="13"/>
                    </a:cubicBezTo>
                    <a:cubicBezTo>
                      <a:pt x="2" y="6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6" name="Freeform 4186">
                <a:extLst>
                  <a:ext uri="{FF2B5EF4-FFF2-40B4-BE49-F238E27FC236}">
                    <a16:creationId xmlns:a16="http://schemas.microsoft.com/office/drawing/2014/main" id="{B043B152-EA73-4EF4-9D84-1423DE537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6" y="1627"/>
                <a:ext cx="4" cy="10"/>
              </a:xfrm>
              <a:custGeom>
                <a:avLst/>
                <a:gdLst>
                  <a:gd name="T0" fmla="*/ 2 w 5"/>
                  <a:gd name="T1" fmla="*/ 0 h 12"/>
                  <a:gd name="T2" fmla="*/ 1 w 5"/>
                  <a:gd name="T3" fmla="*/ 7 h 12"/>
                  <a:gd name="T4" fmla="*/ 4 w 5"/>
                  <a:gd name="T5" fmla="*/ 12 h 12"/>
                  <a:gd name="T6" fmla="*/ 4 w 5"/>
                  <a:gd name="T7" fmla="*/ 12 h 12"/>
                  <a:gd name="T8" fmla="*/ 5 w 5"/>
                  <a:gd name="T9" fmla="*/ 9 h 12"/>
                  <a:gd name="T10" fmla="*/ 2 w 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2">
                    <a:moveTo>
                      <a:pt x="2" y="0"/>
                    </a:moveTo>
                    <a:cubicBezTo>
                      <a:pt x="1" y="3"/>
                      <a:pt x="0" y="6"/>
                      <a:pt x="1" y="7"/>
                    </a:cubicBezTo>
                    <a:cubicBezTo>
                      <a:pt x="1" y="9"/>
                      <a:pt x="2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0"/>
                      <a:pt x="5" y="9"/>
                    </a:cubicBezTo>
                    <a:cubicBezTo>
                      <a:pt x="4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7" name="Freeform 4187">
                <a:extLst>
                  <a:ext uri="{FF2B5EF4-FFF2-40B4-BE49-F238E27FC236}">
                    <a16:creationId xmlns:a16="http://schemas.microsoft.com/office/drawing/2014/main" id="{48EA2F66-757D-42B9-BA6F-EE69D0EB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5" y="519"/>
                <a:ext cx="5" cy="9"/>
              </a:xfrm>
              <a:custGeom>
                <a:avLst/>
                <a:gdLst>
                  <a:gd name="T0" fmla="*/ 5 w 6"/>
                  <a:gd name="T1" fmla="*/ 0 h 11"/>
                  <a:gd name="T2" fmla="*/ 5 w 6"/>
                  <a:gd name="T3" fmla="*/ 0 h 11"/>
                  <a:gd name="T4" fmla="*/ 1 w 6"/>
                  <a:gd name="T5" fmla="*/ 5 h 11"/>
                  <a:gd name="T6" fmla="*/ 2 w 6"/>
                  <a:gd name="T7" fmla="*/ 11 h 11"/>
                  <a:gd name="T8" fmla="*/ 6 w 6"/>
                  <a:gd name="T9" fmla="*/ 3 h 11"/>
                  <a:gd name="T10" fmla="*/ 5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3"/>
                      <a:pt x="1" y="5"/>
                    </a:cubicBezTo>
                    <a:cubicBezTo>
                      <a:pt x="0" y="5"/>
                      <a:pt x="2" y="9"/>
                      <a:pt x="2" y="11"/>
                    </a:cubicBezTo>
                    <a:cubicBezTo>
                      <a:pt x="3" y="9"/>
                      <a:pt x="5" y="6"/>
                      <a:pt x="6" y="3"/>
                    </a:cubicBezTo>
                    <a:cubicBezTo>
                      <a:pt x="6" y="3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8" name="Freeform 4188">
                <a:extLst>
                  <a:ext uri="{FF2B5EF4-FFF2-40B4-BE49-F238E27FC236}">
                    <a16:creationId xmlns:a16="http://schemas.microsoft.com/office/drawing/2014/main" id="{F201211E-1E43-4420-8AA0-32F0A5021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1000"/>
                <a:ext cx="5" cy="9"/>
              </a:xfrm>
              <a:custGeom>
                <a:avLst/>
                <a:gdLst>
                  <a:gd name="T0" fmla="*/ 4 w 6"/>
                  <a:gd name="T1" fmla="*/ 0 h 11"/>
                  <a:gd name="T2" fmla="*/ 0 w 6"/>
                  <a:gd name="T3" fmla="*/ 9 h 11"/>
                  <a:gd name="T4" fmla="*/ 2 w 6"/>
                  <a:gd name="T5" fmla="*/ 11 h 11"/>
                  <a:gd name="T6" fmla="*/ 2 w 6"/>
                  <a:gd name="T7" fmla="*/ 11 h 11"/>
                  <a:gd name="T8" fmla="*/ 6 w 6"/>
                  <a:gd name="T9" fmla="*/ 6 h 11"/>
                  <a:gd name="T10" fmla="*/ 4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4" y="0"/>
                    </a:moveTo>
                    <a:cubicBezTo>
                      <a:pt x="3" y="3"/>
                      <a:pt x="1" y="6"/>
                      <a:pt x="0" y="9"/>
                    </a:cubicBezTo>
                    <a:cubicBezTo>
                      <a:pt x="1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4" y="10"/>
                      <a:pt x="5" y="8"/>
                      <a:pt x="6" y="6"/>
                    </a:cubicBezTo>
                    <a:cubicBezTo>
                      <a:pt x="5" y="3"/>
                      <a:pt x="4" y="1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9" name="Freeform 4189">
                <a:extLst>
                  <a:ext uri="{FF2B5EF4-FFF2-40B4-BE49-F238E27FC236}">
                    <a16:creationId xmlns:a16="http://schemas.microsoft.com/office/drawing/2014/main" id="{F63C3200-374D-4B19-86D5-5F53F0EDC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1" y="1671"/>
                <a:ext cx="5" cy="9"/>
              </a:xfrm>
              <a:custGeom>
                <a:avLst/>
                <a:gdLst>
                  <a:gd name="T0" fmla="*/ 1 w 6"/>
                  <a:gd name="T1" fmla="*/ 0 h 11"/>
                  <a:gd name="T2" fmla="*/ 0 w 6"/>
                  <a:gd name="T3" fmla="*/ 4 h 11"/>
                  <a:gd name="T4" fmla="*/ 2 w 6"/>
                  <a:gd name="T5" fmla="*/ 11 h 11"/>
                  <a:gd name="T6" fmla="*/ 2 w 6"/>
                  <a:gd name="T7" fmla="*/ 11 h 11"/>
                  <a:gd name="T8" fmla="*/ 6 w 6"/>
                  <a:gd name="T9" fmla="*/ 9 h 11"/>
                  <a:gd name="T10" fmla="*/ 1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1" y="10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4" y="10"/>
                      <a:pt x="6" y="9"/>
                    </a:cubicBezTo>
                    <a:cubicBezTo>
                      <a:pt x="4" y="6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0" name="Freeform 4190">
                <a:extLst>
                  <a:ext uri="{FF2B5EF4-FFF2-40B4-BE49-F238E27FC236}">
                    <a16:creationId xmlns:a16="http://schemas.microsoft.com/office/drawing/2014/main" id="{989E2DEF-BD5D-4911-B913-90F1B5C02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" y="1671"/>
                <a:ext cx="4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4 h 12"/>
                  <a:gd name="T4" fmla="*/ 2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7"/>
                      <a:pt x="1" y="10"/>
                      <a:pt x="2" y="12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4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1" name="Freeform 4191">
                <a:extLst>
                  <a:ext uri="{FF2B5EF4-FFF2-40B4-BE49-F238E27FC236}">
                    <a16:creationId xmlns:a16="http://schemas.microsoft.com/office/drawing/2014/main" id="{4F596739-4D8C-4029-B693-E1B6A188D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3" y="1023"/>
                <a:ext cx="3" cy="9"/>
              </a:xfrm>
              <a:custGeom>
                <a:avLst/>
                <a:gdLst>
                  <a:gd name="T0" fmla="*/ 1 w 4"/>
                  <a:gd name="T1" fmla="*/ 0 h 11"/>
                  <a:gd name="T2" fmla="*/ 0 w 4"/>
                  <a:gd name="T3" fmla="*/ 1 h 11"/>
                  <a:gd name="T4" fmla="*/ 2 w 4"/>
                  <a:gd name="T5" fmla="*/ 11 h 11"/>
                  <a:gd name="T6" fmla="*/ 4 w 4"/>
                  <a:gd name="T7" fmla="*/ 6 h 11"/>
                  <a:gd name="T8" fmla="*/ 1 w 4"/>
                  <a:gd name="T9" fmla="*/ 0 h 11"/>
                  <a:gd name="T10" fmla="*/ 1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5"/>
                      <a:pt x="1" y="8"/>
                      <a:pt x="2" y="11"/>
                    </a:cubicBezTo>
                    <a:cubicBezTo>
                      <a:pt x="3" y="10"/>
                      <a:pt x="3" y="9"/>
                      <a:pt x="4" y="6"/>
                    </a:cubicBezTo>
                    <a:cubicBezTo>
                      <a:pt x="3" y="4"/>
                      <a:pt x="2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2" name="Freeform 4192">
                <a:extLst>
                  <a:ext uri="{FF2B5EF4-FFF2-40B4-BE49-F238E27FC236}">
                    <a16:creationId xmlns:a16="http://schemas.microsoft.com/office/drawing/2014/main" id="{655EFC4F-D3E8-4EAE-80FE-793662CA0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" y="345"/>
                <a:ext cx="3" cy="10"/>
              </a:xfrm>
              <a:custGeom>
                <a:avLst/>
                <a:gdLst>
                  <a:gd name="T0" fmla="*/ 1 w 4"/>
                  <a:gd name="T1" fmla="*/ 0 h 12"/>
                  <a:gd name="T2" fmla="*/ 0 w 4"/>
                  <a:gd name="T3" fmla="*/ 4 h 12"/>
                  <a:gd name="T4" fmla="*/ 1 w 4"/>
                  <a:gd name="T5" fmla="*/ 12 h 12"/>
                  <a:gd name="T6" fmla="*/ 4 w 4"/>
                  <a:gd name="T7" fmla="*/ 9 h 12"/>
                  <a:gd name="T8" fmla="*/ 1 w 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1" y="9"/>
                      <a:pt x="1" y="12"/>
                    </a:cubicBezTo>
                    <a:cubicBezTo>
                      <a:pt x="3" y="10"/>
                      <a:pt x="3" y="10"/>
                      <a:pt x="4" y="9"/>
                    </a:cubicBezTo>
                    <a:cubicBezTo>
                      <a:pt x="3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3" name="Freeform 4193">
                <a:extLst>
                  <a:ext uri="{FF2B5EF4-FFF2-40B4-BE49-F238E27FC236}">
                    <a16:creationId xmlns:a16="http://schemas.microsoft.com/office/drawing/2014/main" id="{51E452C3-8C1F-4ECD-BA9A-3481288F1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743"/>
                <a:ext cx="4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5 h 12"/>
                  <a:gd name="T4" fmla="*/ 2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0" y="7"/>
                      <a:pt x="1" y="10"/>
                      <a:pt x="2" y="12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4" y="6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4" name="Freeform 4194">
                <a:extLst>
                  <a:ext uri="{FF2B5EF4-FFF2-40B4-BE49-F238E27FC236}">
                    <a16:creationId xmlns:a16="http://schemas.microsoft.com/office/drawing/2014/main" id="{2D4A206A-3B44-4EF6-8CA1-F86478E1E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7" y="1300"/>
                <a:ext cx="5" cy="9"/>
              </a:xfrm>
              <a:custGeom>
                <a:avLst/>
                <a:gdLst>
                  <a:gd name="T0" fmla="*/ 2 w 6"/>
                  <a:gd name="T1" fmla="*/ 0 h 10"/>
                  <a:gd name="T2" fmla="*/ 1 w 6"/>
                  <a:gd name="T3" fmla="*/ 2 h 10"/>
                  <a:gd name="T4" fmla="*/ 3 w 6"/>
                  <a:gd name="T5" fmla="*/ 10 h 10"/>
                  <a:gd name="T6" fmla="*/ 3 w 6"/>
                  <a:gd name="T7" fmla="*/ 10 h 10"/>
                  <a:gd name="T8" fmla="*/ 6 w 6"/>
                  <a:gd name="T9" fmla="*/ 8 h 10"/>
                  <a:gd name="T10" fmla="*/ 2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cubicBezTo>
                      <a:pt x="2" y="1"/>
                      <a:pt x="0" y="2"/>
                      <a:pt x="1" y="2"/>
                    </a:cubicBezTo>
                    <a:cubicBezTo>
                      <a:pt x="1" y="5"/>
                      <a:pt x="2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5" y="9"/>
                      <a:pt x="6" y="8"/>
                    </a:cubicBezTo>
                    <a:cubicBezTo>
                      <a:pt x="5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5" name="Freeform 4195">
                <a:extLst>
                  <a:ext uri="{FF2B5EF4-FFF2-40B4-BE49-F238E27FC236}">
                    <a16:creationId xmlns:a16="http://schemas.microsoft.com/office/drawing/2014/main" id="{AFB3993F-248C-4A91-BB24-2330C4F13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6" y="760"/>
                <a:ext cx="4" cy="10"/>
              </a:xfrm>
              <a:custGeom>
                <a:avLst/>
                <a:gdLst>
                  <a:gd name="T0" fmla="*/ 1 w 4"/>
                  <a:gd name="T1" fmla="*/ 0 h 12"/>
                  <a:gd name="T2" fmla="*/ 0 w 4"/>
                  <a:gd name="T3" fmla="*/ 7 h 12"/>
                  <a:gd name="T4" fmla="*/ 3 w 4"/>
                  <a:gd name="T5" fmla="*/ 12 h 12"/>
                  <a:gd name="T6" fmla="*/ 3 w 4"/>
                  <a:gd name="T7" fmla="*/ 12 h 12"/>
                  <a:gd name="T8" fmla="*/ 4 w 4"/>
                  <a:gd name="T9" fmla="*/ 9 h 12"/>
                  <a:gd name="T10" fmla="*/ 1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1" y="0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9"/>
                      <a:pt x="2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3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6" name="Freeform 4196">
                <a:extLst>
                  <a:ext uri="{FF2B5EF4-FFF2-40B4-BE49-F238E27FC236}">
                    <a16:creationId xmlns:a16="http://schemas.microsoft.com/office/drawing/2014/main" id="{65ADAB8E-317C-425A-A793-CA4C29869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6" y="1292"/>
                <a:ext cx="3" cy="10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6 h 12"/>
                  <a:gd name="T4" fmla="*/ 3 w 3"/>
                  <a:gd name="T5" fmla="*/ 12 h 12"/>
                  <a:gd name="T6" fmla="*/ 3 w 3"/>
                  <a:gd name="T7" fmla="*/ 12 h 12"/>
                  <a:gd name="T8" fmla="*/ 3 w 3"/>
                  <a:gd name="T9" fmla="*/ 9 h 12"/>
                  <a:gd name="T10" fmla="*/ 1 w 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1" y="2"/>
                      <a:pt x="0" y="6"/>
                      <a:pt x="0" y="6"/>
                    </a:cubicBezTo>
                    <a:cubicBezTo>
                      <a:pt x="1" y="9"/>
                      <a:pt x="2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0"/>
                      <a:pt x="3" y="9"/>
                    </a:cubicBezTo>
                    <a:cubicBezTo>
                      <a:pt x="2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7" name="Freeform 4197">
                <a:extLst>
                  <a:ext uri="{FF2B5EF4-FFF2-40B4-BE49-F238E27FC236}">
                    <a16:creationId xmlns:a16="http://schemas.microsoft.com/office/drawing/2014/main" id="{42C80FA7-5933-44CD-961C-C5659142C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6" y="761"/>
                <a:ext cx="5" cy="10"/>
              </a:xfrm>
              <a:custGeom>
                <a:avLst/>
                <a:gdLst>
                  <a:gd name="T0" fmla="*/ 3 w 6"/>
                  <a:gd name="T1" fmla="*/ 0 h 12"/>
                  <a:gd name="T2" fmla="*/ 0 w 6"/>
                  <a:gd name="T3" fmla="*/ 7 h 12"/>
                  <a:gd name="T4" fmla="*/ 1 w 6"/>
                  <a:gd name="T5" fmla="*/ 12 h 12"/>
                  <a:gd name="T6" fmla="*/ 6 w 6"/>
                  <a:gd name="T7" fmla="*/ 4 h 12"/>
                  <a:gd name="T8" fmla="*/ 3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3" y="0"/>
                    </a:moveTo>
                    <a:cubicBezTo>
                      <a:pt x="2" y="2"/>
                      <a:pt x="1" y="5"/>
                      <a:pt x="0" y="7"/>
                    </a:cubicBezTo>
                    <a:cubicBezTo>
                      <a:pt x="0" y="8"/>
                      <a:pt x="1" y="10"/>
                      <a:pt x="1" y="12"/>
                    </a:cubicBezTo>
                    <a:cubicBezTo>
                      <a:pt x="3" y="9"/>
                      <a:pt x="4" y="7"/>
                      <a:pt x="6" y="4"/>
                    </a:cubicBezTo>
                    <a:cubicBezTo>
                      <a:pt x="5" y="3"/>
                      <a:pt x="5" y="2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8" name="Freeform 4198">
                <a:extLst>
                  <a:ext uri="{FF2B5EF4-FFF2-40B4-BE49-F238E27FC236}">
                    <a16:creationId xmlns:a16="http://schemas.microsoft.com/office/drawing/2014/main" id="{53C891A1-5ED6-4EF3-A882-4F93E9E70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3" y="776"/>
                <a:ext cx="5" cy="9"/>
              </a:xfrm>
              <a:custGeom>
                <a:avLst/>
                <a:gdLst>
                  <a:gd name="T0" fmla="*/ 2 w 6"/>
                  <a:gd name="T1" fmla="*/ 0 h 11"/>
                  <a:gd name="T2" fmla="*/ 1 w 6"/>
                  <a:gd name="T3" fmla="*/ 7 h 11"/>
                  <a:gd name="T4" fmla="*/ 5 w 6"/>
                  <a:gd name="T5" fmla="*/ 11 h 11"/>
                  <a:gd name="T6" fmla="*/ 5 w 6"/>
                  <a:gd name="T7" fmla="*/ 11 h 11"/>
                  <a:gd name="T8" fmla="*/ 6 w 6"/>
                  <a:gd name="T9" fmla="*/ 8 h 11"/>
                  <a:gd name="T10" fmla="*/ 2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2" y="3"/>
                      <a:pt x="0" y="6"/>
                      <a:pt x="1" y="7"/>
                    </a:cubicBezTo>
                    <a:cubicBezTo>
                      <a:pt x="2" y="9"/>
                      <a:pt x="3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9"/>
                      <a:pt x="6" y="8"/>
                    </a:cubicBezTo>
                    <a:cubicBezTo>
                      <a:pt x="4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9" name="Freeform 4199">
                <a:extLst>
                  <a:ext uri="{FF2B5EF4-FFF2-40B4-BE49-F238E27FC236}">
                    <a16:creationId xmlns:a16="http://schemas.microsoft.com/office/drawing/2014/main" id="{5C59ED68-7EF3-4B7A-8477-7B4946E80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" y="172"/>
                <a:ext cx="4" cy="9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7 h 11"/>
                  <a:gd name="T4" fmla="*/ 4 w 5"/>
                  <a:gd name="T5" fmla="*/ 11 h 11"/>
                  <a:gd name="T6" fmla="*/ 4 w 5"/>
                  <a:gd name="T7" fmla="*/ 11 h 11"/>
                  <a:gd name="T8" fmla="*/ 5 w 5"/>
                  <a:gd name="T9" fmla="*/ 8 h 11"/>
                  <a:gd name="T10" fmla="*/ 1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1" y="2"/>
                      <a:pt x="0" y="6"/>
                      <a:pt x="0" y="7"/>
                    </a:cubicBezTo>
                    <a:cubicBezTo>
                      <a:pt x="1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9"/>
                      <a:pt x="5" y="8"/>
                    </a:cubicBezTo>
                    <a:cubicBezTo>
                      <a:pt x="4" y="5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0" name="Freeform 4200">
                <a:extLst>
                  <a:ext uri="{FF2B5EF4-FFF2-40B4-BE49-F238E27FC236}">
                    <a16:creationId xmlns:a16="http://schemas.microsoft.com/office/drawing/2014/main" id="{66BF20EF-8F01-428B-A385-8012C731D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686"/>
                <a:ext cx="5" cy="9"/>
              </a:xfrm>
              <a:custGeom>
                <a:avLst/>
                <a:gdLst>
                  <a:gd name="T0" fmla="*/ 2 w 6"/>
                  <a:gd name="T1" fmla="*/ 0 h 11"/>
                  <a:gd name="T2" fmla="*/ 1 w 6"/>
                  <a:gd name="T3" fmla="*/ 7 h 11"/>
                  <a:gd name="T4" fmla="*/ 5 w 6"/>
                  <a:gd name="T5" fmla="*/ 11 h 11"/>
                  <a:gd name="T6" fmla="*/ 5 w 6"/>
                  <a:gd name="T7" fmla="*/ 11 h 11"/>
                  <a:gd name="T8" fmla="*/ 6 w 6"/>
                  <a:gd name="T9" fmla="*/ 8 h 11"/>
                  <a:gd name="T10" fmla="*/ 2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1" y="2"/>
                      <a:pt x="0" y="6"/>
                      <a:pt x="1" y="7"/>
                    </a:cubicBezTo>
                    <a:cubicBezTo>
                      <a:pt x="2" y="9"/>
                      <a:pt x="3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9"/>
                      <a:pt x="6" y="8"/>
                    </a:cubicBezTo>
                    <a:cubicBezTo>
                      <a:pt x="4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1" name="Freeform 4201">
                <a:extLst>
                  <a:ext uri="{FF2B5EF4-FFF2-40B4-BE49-F238E27FC236}">
                    <a16:creationId xmlns:a16="http://schemas.microsoft.com/office/drawing/2014/main" id="{BCB36087-F564-45AF-B602-A9AE38AA5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" y="688"/>
                <a:ext cx="3" cy="9"/>
              </a:xfrm>
              <a:custGeom>
                <a:avLst/>
                <a:gdLst>
                  <a:gd name="T0" fmla="*/ 1 w 4"/>
                  <a:gd name="T1" fmla="*/ 0 h 11"/>
                  <a:gd name="T2" fmla="*/ 0 w 4"/>
                  <a:gd name="T3" fmla="*/ 7 h 11"/>
                  <a:gd name="T4" fmla="*/ 3 w 4"/>
                  <a:gd name="T5" fmla="*/ 11 h 11"/>
                  <a:gd name="T6" fmla="*/ 3 w 4"/>
                  <a:gd name="T7" fmla="*/ 11 h 11"/>
                  <a:gd name="T8" fmla="*/ 4 w 4"/>
                  <a:gd name="T9" fmla="*/ 8 h 11"/>
                  <a:gd name="T10" fmla="*/ 1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1" y="2"/>
                      <a:pt x="0" y="6"/>
                      <a:pt x="0" y="7"/>
                    </a:cubicBezTo>
                    <a:cubicBezTo>
                      <a:pt x="1" y="9"/>
                      <a:pt x="2" y="10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9"/>
                      <a:pt x="4" y="8"/>
                    </a:cubicBezTo>
                    <a:cubicBezTo>
                      <a:pt x="3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2" name="Freeform 4202">
                <a:extLst>
                  <a:ext uri="{FF2B5EF4-FFF2-40B4-BE49-F238E27FC236}">
                    <a16:creationId xmlns:a16="http://schemas.microsoft.com/office/drawing/2014/main" id="{866D44D8-2096-4F4A-89D7-3546FE379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7" y="115"/>
                <a:ext cx="4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4 h 12"/>
                  <a:gd name="T4" fmla="*/ 2 w 5"/>
                  <a:gd name="T5" fmla="*/ 12 h 12"/>
                  <a:gd name="T6" fmla="*/ 5 w 5"/>
                  <a:gd name="T7" fmla="*/ 9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7"/>
                      <a:pt x="1" y="10"/>
                      <a:pt x="2" y="12"/>
                    </a:cubicBezTo>
                    <a:cubicBezTo>
                      <a:pt x="3" y="10"/>
                      <a:pt x="4" y="10"/>
                      <a:pt x="5" y="9"/>
                    </a:cubicBezTo>
                    <a:cubicBezTo>
                      <a:pt x="4" y="6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3" name="Freeform 4203">
                <a:extLst>
                  <a:ext uri="{FF2B5EF4-FFF2-40B4-BE49-F238E27FC236}">
                    <a16:creationId xmlns:a16="http://schemas.microsoft.com/office/drawing/2014/main" id="{1B998B12-DD7A-4DB6-A2B4-16D0DB405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" y="465"/>
                <a:ext cx="5" cy="7"/>
              </a:xfrm>
              <a:custGeom>
                <a:avLst/>
                <a:gdLst>
                  <a:gd name="T0" fmla="*/ 3 w 6"/>
                  <a:gd name="T1" fmla="*/ 0 h 9"/>
                  <a:gd name="T2" fmla="*/ 2 w 6"/>
                  <a:gd name="T3" fmla="*/ 0 h 9"/>
                  <a:gd name="T4" fmla="*/ 0 w 6"/>
                  <a:gd name="T5" fmla="*/ 6 h 9"/>
                  <a:gd name="T6" fmla="*/ 2 w 6"/>
                  <a:gd name="T7" fmla="*/ 9 h 9"/>
                  <a:gd name="T8" fmla="*/ 2 w 6"/>
                  <a:gd name="T9" fmla="*/ 9 h 9"/>
                  <a:gd name="T10" fmla="*/ 6 w 6"/>
                  <a:gd name="T11" fmla="*/ 4 h 9"/>
                  <a:gd name="T12" fmla="*/ 3 w 6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4"/>
                      <a:pt x="0" y="6"/>
                    </a:cubicBezTo>
                    <a:cubicBezTo>
                      <a:pt x="1" y="7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8"/>
                      <a:pt x="4" y="6"/>
                      <a:pt x="6" y="4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4" name="Freeform 4204">
                <a:extLst>
                  <a:ext uri="{FF2B5EF4-FFF2-40B4-BE49-F238E27FC236}">
                    <a16:creationId xmlns:a16="http://schemas.microsoft.com/office/drawing/2014/main" id="{81622998-CBED-4C33-95E5-1294F0AD8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1" y="718"/>
                <a:ext cx="4" cy="10"/>
              </a:xfrm>
              <a:custGeom>
                <a:avLst/>
                <a:gdLst>
                  <a:gd name="T0" fmla="*/ 2 w 4"/>
                  <a:gd name="T1" fmla="*/ 0 h 12"/>
                  <a:gd name="T2" fmla="*/ 1 w 4"/>
                  <a:gd name="T3" fmla="*/ 7 h 12"/>
                  <a:gd name="T4" fmla="*/ 3 w 4"/>
                  <a:gd name="T5" fmla="*/ 12 h 12"/>
                  <a:gd name="T6" fmla="*/ 3 w 4"/>
                  <a:gd name="T7" fmla="*/ 12 h 12"/>
                  <a:gd name="T8" fmla="*/ 4 w 4"/>
                  <a:gd name="T9" fmla="*/ 8 h 12"/>
                  <a:gd name="T10" fmla="*/ 2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cubicBezTo>
                      <a:pt x="1" y="2"/>
                      <a:pt x="0" y="6"/>
                      <a:pt x="1" y="7"/>
                    </a:cubicBezTo>
                    <a:cubicBezTo>
                      <a:pt x="1" y="9"/>
                      <a:pt x="2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4" y="10"/>
                      <a:pt x="4" y="8"/>
                    </a:cubicBezTo>
                    <a:cubicBezTo>
                      <a:pt x="3" y="6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5" name="Freeform 4205">
                <a:extLst>
                  <a:ext uri="{FF2B5EF4-FFF2-40B4-BE49-F238E27FC236}">
                    <a16:creationId xmlns:a16="http://schemas.microsoft.com/office/drawing/2014/main" id="{F08A9D76-15CB-423A-8D72-4B9CE3D4A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148"/>
                <a:ext cx="5" cy="9"/>
              </a:xfrm>
              <a:custGeom>
                <a:avLst/>
                <a:gdLst>
                  <a:gd name="T0" fmla="*/ 3 w 5"/>
                  <a:gd name="T1" fmla="*/ 0 h 10"/>
                  <a:gd name="T2" fmla="*/ 3 w 5"/>
                  <a:gd name="T3" fmla="*/ 0 h 10"/>
                  <a:gd name="T4" fmla="*/ 0 w 5"/>
                  <a:gd name="T5" fmla="*/ 6 h 10"/>
                  <a:gd name="T6" fmla="*/ 2 w 5"/>
                  <a:gd name="T7" fmla="*/ 10 h 10"/>
                  <a:gd name="T8" fmla="*/ 5 w 5"/>
                  <a:gd name="T9" fmla="*/ 3 h 10"/>
                  <a:gd name="T10" fmla="*/ 3 w 5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1" y="9"/>
                      <a:pt x="2" y="10"/>
                    </a:cubicBezTo>
                    <a:cubicBezTo>
                      <a:pt x="3" y="8"/>
                      <a:pt x="4" y="5"/>
                      <a:pt x="5" y="3"/>
                    </a:cubicBezTo>
                    <a:cubicBezTo>
                      <a:pt x="5" y="2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6" name="Freeform 4206">
                <a:extLst>
                  <a:ext uri="{FF2B5EF4-FFF2-40B4-BE49-F238E27FC236}">
                    <a16:creationId xmlns:a16="http://schemas.microsoft.com/office/drawing/2014/main" id="{B65C8665-EE8A-4B12-96E1-DFAAAF680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7" y="148"/>
                <a:ext cx="4" cy="10"/>
              </a:xfrm>
              <a:custGeom>
                <a:avLst/>
                <a:gdLst>
                  <a:gd name="T0" fmla="*/ 3 w 5"/>
                  <a:gd name="T1" fmla="*/ 0 h 12"/>
                  <a:gd name="T2" fmla="*/ 3 w 5"/>
                  <a:gd name="T3" fmla="*/ 0 h 12"/>
                  <a:gd name="T4" fmla="*/ 0 w 5"/>
                  <a:gd name="T5" fmla="*/ 7 h 12"/>
                  <a:gd name="T6" fmla="*/ 1 w 5"/>
                  <a:gd name="T7" fmla="*/ 12 h 12"/>
                  <a:gd name="T8" fmla="*/ 5 w 5"/>
                  <a:gd name="T9" fmla="*/ 4 h 12"/>
                  <a:gd name="T10" fmla="*/ 3 w 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2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2"/>
                      <a:pt x="0" y="4"/>
                      <a:pt x="0" y="7"/>
                    </a:cubicBezTo>
                    <a:cubicBezTo>
                      <a:pt x="0" y="8"/>
                      <a:pt x="1" y="10"/>
                      <a:pt x="1" y="12"/>
                    </a:cubicBezTo>
                    <a:cubicBezTo>
                      <a:pt x="2" y="9"/>
                      <a:pt x="4" y="6"/>
                      <a:pt x="5" y="4"/>
                    </a:cubicBezTo>
                    <a:cubicBezTo>
                      <a:pt x="4" y="3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7" name="Freeform 4207">
                <a:extLst>
                  <a:ext uri="{FF2B5EF4-FFF2-40B4-BE49-F238E27FC236}">
                    <a16:creationId xmlns:a16="http://schemas.microsoft.com/office/drawing/2014/main" id="{8BFA8F27-5916-4073-90B2-4A8DA93BE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" y="158"/>
                <a:ext cx="4" cy="10"/>
              </a:xfrm>
              <a:custGeom>
                <a:avLst/>
                <a:gdLst>
                  <a:gd name="T0" fmla="*/ 1 w 5"/>
                  <a:gd name="T1" fmla="*/ 0 h 11"/>
                  <a:gd name="T2" fmla="*/ 0 w 5"/>
                  <a:gd name="T3" fmla="*/ 4 h 11"/>
                  <a:gd name="T4" fmla="*/ 2 w 5"/>
                  <a:gd name="T5" fmla="*/ 11 h 11"/>
                  <a:gd name="T6" fmla="*/ 5 w 5"/>
                  <a:gd name="T7" fmla="*/ 9 h 11"/>
                  <a:gd name="T8" fmla="*/ 1 w 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6"/>
                      <a:pt x="1" y="9"/>
                      <a:pt x="2" y="11"/>
                    </a:cubicBezTo>
                    <a:cubicBezTo>
                      <a:pt x="4" y="10"/>
                      <a:pt x="4" y="9"/>
                      <a:pt x="5" y="9"/>
                    </a:cubicBezTo>
                    <a:cubicBezTo>
                      <a:pt x="4" y="6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8" name="Freeform 4208">
                <a:extLst>
                  <a:ext uri="{FF2B5EF4-FFF2-40B4-BE49-F238E27FC236}">
                    <a16:creationId xmlns:a16="http://schemas.microsoft.com/office/drawing/2014/main" id="{A3B659AF-F527-4599-A0E4-ED5934773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" y="229"/>
                <a:ext cx="4" cy="10"/>
              </a:xfrm>
              <a:custGeom>
                <a:avLst/>
                <a:gdLst>
                  <a:gd name="T0" fmla="*/ 1 w 5"/>
                  <a:gd name="T1" fmla="*/ 0 h 12"/>
                  <a:gd name="T2" fmla="*/ 0 w 5"/>
                  <a:gd name="T3" fmla="*/ 5 h 12"/>
                  <a:gd name="T4" fmla="*/ 2 w 5"/>
                  <a:gd name="T5" fmla="*/ 12 h 12"/>
                  <a:gd name="T6" fmla="*/ 5 w 5"/>
                  <a:gd name="T7" fmla="*/ 10 h 12"/>
                  <a:gd name="T8" fmla="*/ 1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0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7"/>
                      <a:pt x="1" y="10"/>
                      <a:pt x="2" y="12"/>
                    </a:cubicBezTo>
                    <a:cubicBezTo>
                      <a:pt x="4" y="11"/>
                      <a:pt x="4" y="10"/>
                      <a:pt x="5" y="10"/>
                    </a:cubicBezTo>
                    <a:cubicBezTo>
                      <a:pt x="4" y="7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9" name="Freeform 4209">
                <a:extLst>
                  <a:ext uri="{FF2B5EF4-FFF2-40B4-BE49-F238E27FC236}">
                    <a16:creationId xmlns:a16="http://schemas.microsoft.com/office/drawing/2014/main" id="{B4C7141B-7028-4EE8-804A-E1A6DB659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" y="843"/>
                <a:ext cx="5" cy="10"/>
              </a:xfrm>
              <a:custGeom>
                <a:avLst/>
                <a:gdLst>
                  <a:gd name="T0" fmla="*/ 2 w 6"/>
                  <a:gd name="T1" fmla="*/ 0 h 11"/>
                  <a:gd name="T2" fmla="*/ 1 w 6"/>
                  <a:gd name="T3" fmla="*/ 6 h 11"/>
                  <a:gd name="T4" fmla="*/ 5 w 6"/>
                  <a:gd name="T5" fmla="*/ 11 h 11"/>
                  <a:gd name="T6" fmla="*/ 5 w 6"/>
                  <a:gd name="T7" fmla="*/ 11 h 11"/>
                  <a:gd name="T8" fmla="*/ 6 w 6"/>
                  <a:gd name="T9" fmla="*/ 7 h 11"/>
                  <a:gd name="T10" fmla="*/ 2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2" y="2"/>
                      <a:pt x="0" y="5"/>
                      <a:pt x="1" y="6"/>
                    </a:cubicBezTo>
                    <a:cubicBezTo>
                      <a:pt x="2" y="8"/>
                      <a:pt x="3" y="9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8"/>
                      <a:pt x="6" y="7"/>
                    </a:cubicBezTo>
                    <a:cubicBezTo>
                      <a:pt x="5" y="5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0" name="Freeform 4210">
                <a:extLst>
                  <a:ext uri="{FF2B5EF4-FFF2-40B4-BE49-F238E27FC236}">
                    <a16:creationId xmlns:a16="http://schemas.microsoft.com/office/drawing/2014/main" id="{EE62EE42-E63B-4F23-ADF9-C5D18DE41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" y="1796"/>
                <a:ext cx="4" cy="9"/>
              </a:xfrm>
              <a:custGeom>
                <a:avLst/>
                <a:gdLst>
                  <a:gd name="T0" fmla="*/ 1 w 4"/>
                  <a:gd name="T1" fmla="*/ 0 h 11"/>
                  <a:gd name="T2" fmla="*/ 0 w 4"/>
                  <a:gd name="T3" fmla="*/ 2 h 11"/>
                  <a:gd name="T4" fmla="*/ 3 w 4"/>
                  <a:gd name="T5" fmla="*/ 11 h 11"/>
                  <a:gd name="T6" fmla="*/ 4 w 4"/>
                  <a:gd name="T7" fmla="*/ 4 h 11"/>
                  <a:gd name="T8" fmla="*/ 1 w 4"/>
                  <a:gd name="T9" fmla="*/ 0 h 11"/>
                  <a:gd name="T10" fmla="*/ 1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5"/>
                      <a:pt x="2" y="8"/>
                      <a:pt x="3" y="11"/>
                    </a:cubicBezTo>
                    <a:cubicBezTo>
                      <a:pt x="3" y="9"/>
                      <a:pt x="3" y="8"/>
                      <a:pt x="4" y="4"/>
                    </a:cubicBezTo>
                    <a:cubicBezTo>
                      <a:pt x="3" y="3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1" name="Freeform 4211">
                <a:extLst>
                  <a:ext uri="{FF2B5EF4-FFF2-40B4-BE49-F238E27FC236}">
                    <a16:creationId xmlns:a16="http://schemas.microsoft.com/office/drawing/2014/main" id="{8FC22BDB-AC9F-4121-88EB-F352BA59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" y="443"/>
                <a:ext cx="4" cy="15"/>
              </a:xfrm>
              <a:custGeom>
                <a:avLst/>
                <a:gdLst>
                  <a:gd name="T0" fmla="*/ 4 w 4"/>
                  <a:gd name="T1" fmla="*/ 0 h 17"/>
                  <a:gd name="T2" fmla="*/ 4 w 4"/>
                  <a:gd name="T3" fmla="*/ 17 h 17"/>
                  <a:gd name="T4" fmla="*/ 4 w 4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7">
                    <a:moveTo>
                      <a:pt x="4" y="0"/>
                    </a:moveTo>
                    <a:cubicBezTo>
                      <a:pt x="0" y="5"/>
                      <a:pt x="0" y="11"/>
                      <a:pt x="4" y="17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2" name="Freeform 4212">
                <a:extLst>
                  <a:ext uri="{FF2B5EF4-FFF2-40B4-BE49-F238E27FC236}">
                    <a16:creationId xmlns:a16="http://schemas.microsoft.com/office/drawing/2014/main" id="{65198F73-64C7-4D41-829D-3FBFCE425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2" y="205"/>
                <a:ext cx="5" cy="9"/>
              </a:xfrm>
              <a:custGeom>
                <a:avLst/>
                <a:gdLst>
                  <a:gd name="T0" fmla="*/ 2 w 6"/>
                  <a:gd name="T1" fmla="*/ 0 h 11"/>
                  <a:gd name="T2" fmla="*/ 0 w 6"/>
                  <a:gd name="T3" fmla="*/ 2 h 11"/>
                  <a:gd name="T4" fmla="*/ 4 w 6"/>
                  <a:gd name="T5" fmla="*/ 11 h 11"/>
                  <a:gd name="T6" fmla="*/ 6 w 6"/>
                  <a:gd name="T7" fmla="*/ 5 h 11"/>
                  <a:gd name="T8" fmla="*/ 2 w 6"/>
                  <a:gd name="T9" fmla="*/ 0 h 11"/>
                  <a:gd name="T10" fmla="*/ 2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1" y="0"/>
                      <a:pt x="0" y="2"/>
                      <a:pt x="0" y="2"/>
                    </a:cubicBezTo>
                    <a:cubicBezTo>
                      <a:pt x="1" y="5"/>
                      <a:pt x="2" y="8"/>
                      <a:pt x="4" y="11"/>
                    </a:cubicBezTo>
                    <a:cubicBezTo>
                      <a:pt x="4" y="10"/>
                      <a:pt x="5" y="8"/>
                      <a:pt x="6" y="5"/>
                    </a:cubicBezTo>
                    <a:cubicBezTo>
                      <a:pt x="4" y="4"/>
                      <a:pt x="3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3" name="Freeform 4213">
                <a:extLst>
                  <a:ext uri="{FF2B5EF4-FFF2-40B4-BE49-F238E27FC236}">
                    <a16:creationId xmlns:a16="http://schemas.microsoft.com/office/drawing/2014/main" id="{09F6D2DD-A737-47BF-B803-95DF0A535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1833"/>
                <a:ext cx="5" cy="9"/>
              </a:xfrm>
              <a:custGeom>
                <a:avLst/>
                <a:gdLst>
                  <a:gd name="T0" fmla="*/ 4 w 6"/>
                  <a:gd name="T1" fmla="*/ 0 h 10"/>
                  <a:gd name="T2" fmla="*/ 3 w 6"/>
                  <a:gd name="T3" fmla="*/ 0 h 10"/>
                  <a:gd name="T4" fmla="*/ 0 w 6"/>
                  <a:gd name="T5" fmla="*/ 5 h 10"/>
                  <a:gd name="T6" fmla="*/ 2 w 6"/>
                  <a:gd name="T7" fmla="*/ 10 h 10"/>
                  <a:gd name="T8" fmla="*/ 6 w 6"/>
                  <a:gd name="T9" fmla="*/ 2 h 10"/>
                  <a:gd name="T10" fmla="*/ 4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0" y="5"/>
                      <a:pt x="1" y="8"/>
                      <a:pt x="2" y="10"/>
                    </a:cubicBezTo>
                    <a:cubicBezTo>
                      <a:pt x="3" y="7"/>
                      <a:pt x="4" y="5"/>
                      <a:pt x="6" y="2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4" name="Freeform 4214">
                <a:extLst>
                  <a:ext uri="{FF2B5EF4-FFF2-40B4-BE49-F238E27FC236}">
                    <a16:creationId xmlns:a16="http://schemas.microsoft.com/office/drawing/2014/main" id="{24F49E74-16CD-4E6A-90CD-D32A1CDF1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1836"/>
                <a:ext cx="6" cy="5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2 h 6"/>
                  <a:gd name="T4" fmla="*/ 2 w 6"/>
                  <a:gd name="T5" fmla="*/ 6 h 6"/>
                  <a:gd name="T6" fmla="*/ 3 w 6"/>
                  <a:gd name="T7" fmla="*/ 6 h 6"/>
                  <a:gd name="T8" fmla="*/ 6 w 6"/>
                  <a:gd name="T9" fmla="*/ 4 h 6"/>
                  <a:gd name="T10" fmla="*/ 3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4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5" y="3"/>
                      <a:pt x="4" y="2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5" name="Freeform 4215">
                <a:extLst>
                  <a:ext uri="{FF2B5EF4-FFF2-40B4-BE49-F238E27FC236}">
                    <a16:creationId xmlns:a16="http://schemas.microsoft.com/office/drawing/2014/main" id="{FCEBC7A5-A8A3-41F1-A70C-0F8C1A55E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" y="1843"/>
                <a:ext cx="5" cy="9"/>
              </a:xfrm>
              <a:custGeom>
                <a:avLst/>
                <a:gdLst>
                  <a:gd name="T0" fmla="*/ 2 w 6"/>
                  <a:gd name="T1" fmla="*/ 0 h 11"/>
                  <a:gd name="T2" fmla="*/ 0 w 6"/>
                  <a:gd name="T3" fmla="*/ 2 h 11"/>
                  <a:gd name="T4" fmla="*/ 2 w 6"/>
                  <a:gd name="T5" fmla="*/ 10 h 11"/>
                  <a:gd name="T6" fmla="*/ 3 w 6"/>
                  <a:gd name="T7" fmla="*/ 11 h 11"/>
                  <a:gd name="T8" fmla="*/ 6 w 6"/>
                  <a:gd name="T9" fmla="*/ 8 h 11"/>
                  <a:gd name="T10" fmla="*/ 2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2" y="1"/>
                      <a:pt x="0" y="2"/>
                      <a:pt x="0" y="2"/>
                    </a:cubicBezTo>
                    <a:cubicBezTo>
                      <a:pt x="1" y="5"/>
                      <a:pt x="1" y="8"/>
                      <a:pt x="2" y="10"/>
                    </a:cubicBezTo>
                    <a:cubicBezTo>
                      <a:pt x="2" y="10"/>
                      <a:pt x="3" y="11"/>
                      <a:pt x="3" y="11"/>
                    </a:cubicBezTo>
                    <a:cubicBezTo>
                      <a:pt x="3" y="11"/>
                      <a:pt x="5" y="9"/>
                      <a:pt x="6" y="8"/>
                    </a:cubicBezTo>
                    <a:cubicBezTo>
                      <a:pt x="5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6" name="Freeform 4216">
                <a:extLst>
                  <a:ext uri="{FF2B5EF4-FFF2-40B4-BE49-F238E27FC236}">
                    <a16:creationId xmlns:a16="http://schemas.microsoft.com/office/drawing/2014/main" id="{28F0E2D0-BA07-4DDD-86D1-A1A180612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1849"/>
                <a:ext cx="2" cy="13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7 h 15"/>
                  <a:gd name="T4" fmla="*/ 1 w 2"/>
                  <a:gd name="T5" fmla="*/ 15 h 15"/>
                  <a:gd name="T6" fmla="*/ 2 w 2"/>
                  <a:gd name="T7" fmla="*/ 7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cubicBezTo>
                      <a:pt x="0" y="2"/>
                      <a:pt x="0" y="5"/>
                      <a:pt x="0" y="7"/>
                    </a:cubicBezTo>
                    <a:cubicBezTo>
                      <a:pt x="0" y="10"/>
                      <a:pt x="0" y="12"/>
                      <a:pt x="1" y="15"/>
                    </a:cubicBezTo>
                    <a:cubicBezTo>
                      <a:pt x="1" y="13"/>
                      <a:pt x="1" y="11"/>
                      <a:pt x="2" y="7"/>
                    </a:cubicBezTo>
                    <a:cubicBezTo>
                      <a:pt x="1" y="5"/>
                      <a:pt x="1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7" name="Freeform 4217">
                <a:extLst>
                  <a:ext uri="{FF2B5EF4-FFF2-40B4-BE49-F238E27FC236}">
                    <a16:creationId xmlns:a16="http://schemas.microsoft.com/office/drawing/2014/main" id="{25CE7D28-6E57-4566-921A-93AC077C0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" y="2748"/>
                <a:ext cx="2" cy="11"/>
              </a:xfrm>
              <a:custGeom>
                <a:avLst/>
                <a:gdLst>
                  <a:gd name="T0" fmla="*/ 2 w 3"/>
                  <a:gd name="T1" fmla="*/ 0 h 13"/>
                  <a:gd name="T2" fmla="*/ 1 w 3"/>
                  <a:gd name="T3" fmla="*/ 8 h 13"/>
                  <a:gd name="T4" fmla="*/ 0 w 3"/>
                  <a:gd name="T5" fmla="*/ 13 h 13"/>
                  <a:gd name="T6" fmla="*/ 3 w 3"/>
                  <a:gd name="T7" fmla="*/ 10 h 13"/>
                  <a:gd name="T8" fmla="*/ 2 w 3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2" y="0"/>
                    </a:moveTo>
                    <a:cubicBezTo>
                      <a:pt x="1" y="4"/>
                      <a:pt x="1" y="6"/>
                      <a:pt x="1" y="8"/>
                    </a:cubicBezTo>
                    <a:cubicBezTo>
                      <a:pt x="0" y="10"/>
                      <a:pt x="0" y="12"/>
                      <a:pt x="0" y="13"/>
                    </a:cubicBezTo>
                    <a:cubicBezTo>
                      <a:pt x="1" y="12"/>
                      <a:pt x="2" y="12"/>
                      <a:pt x="3" y="10"/>
                    </a:cubicBezTo>
                    <a:cubicBezTo>
                      <a:pt x="3" y="8"/>
                      <a:pt x="2" y="5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8" name="Freeform 4218">
                <a:extLst>
                  <a:ext uri="{FF2B5EF4-FFF2-40B4-BE49-F238E27FC236}">
                    <a16:creationId xmlns:a16="http://schemas.microsoft.com/office/drawing/2014/main" id="{C5DDED89-85D3-4D18-8EE1-1D663225D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2751"/>
                <a:ext cx="2" cy="8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4 h 9"/>
                  <a:gd name="T4" fmla="*/ 0 w 2"/>
                  <a:gd name="T5" fmla="*/ 9 h 9"/>
                  <a:gd name="T6" fmla="*/ 2 w 2"/>
                  <a:gd name="T7" fmla="*/ 8 h 9"/>
                  <a:gd name="T8" fmla="*/ 1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8"/>
                      <a:pt x="0" y="9"/>
                    </a:cubicBezTo>
                    <a:cubicBezTo>
                      <a:pt x="1" y="9"/>
                      <a:pt x="1" y="8"/>
                      <a:pt x="2" y="8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9" name="Freeform 4219">
                <a:extLst>
                  <a:ext uri="{FF2B5EF4-FFF2-40B4-BE49-F238E27FC236}">
                    <a16:creationId xmlns:a16="http://schemas.microsoft.com/office/drawing/2014/main" id="{C86CCA73-2AC5-48C9-B91D-A35840C37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" y="2636"/>
                <a:ext cx="4" cy="5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4 h 6"/>
                  <a:gd name="T4" fmla="*/ 3 w 4"/>
                  <a:gd name="T5" fmla="*/ 6 h 6"/>
                  <a:gd name="T6" fmla="*/ 3 w 4"/>
                  <a:gd name="T7" fmla="*/ 6 h 6"/>
                  <a:gd name="T8" fmla="*/ 4 w 4"/>
                  <a:gd name="T9" fmla="*/ 2 h 6"/>
                  <a:gd name="T10" fmla="*/ 1 w 4"/>
                  <a:gd name="T11" fmla="*/ 0 h 6"/>
                  <a:gd name="T12" fmla="*/ 1 w 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1" y="0"/>
                      <a:pt x="1" y="2"/>
                      <a:pt x="0" y="4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4"/>
                      <a:pt x="4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0" name="Freeform 4220">
                <a:extLst>
                  <a:ext uri="{FF2B5EF4-FFF2-40B4-BE49-F238E27FC236}">
                    <a16:creationId xmlns:a16="http://schemas.microsoft.com/office/drawing/2014/main" id="{6B420B18-288E-4E4D-812F-A79FA234B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" y="462"/>
                <a:ext cx="4" cy="6"/>
              </a:xfrm>
              <a:custGeom>
                <a:avLst/>
                <a:gdLst>
                  <a:gd name="T0" fmla="*/ 3 w 5"/>
                  <a:gd name="T1" fmla="*/ 0 h 7"/>
                  <a:gd name="T2" fmla="*/ 0 w 5"/>
                  <a:gd name="T3" fmla="*/ 2 h 7"/>
                  <a:gd name="T4" fmla="*/ 2 w 5"/>
                  <a:gd name="T5" fmla="*/ 7 h 7"/>
                  <a:gd name="T6" fmla="*/ 5 w 5"/>
                  <a:gd name="T7" fmla="*/ 4 h 7"/>
                  <a:gd name="T8" fmla="*/ 3 w 5"/>
                  <a:gd name="T9" fmla="*/ 0 h 7"/>
                  <a:gd name="T10" fmla="*/ 3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4"/>
                      <a:pt x="1" y="6"/>
                      <a:pt x="2" y="7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4" y="3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1" name="Freeform 4221">
                <a:extLst>
                  <a:ext uri="{FF2B5EF4-FFF2-40B4-BE49-F238E27FC236}">
                    <a16:creationId xmlns:a16="http://schemas.microsoft.com/office/drawing/2014/main" id="{4F111249-A334-4C3A-BBB4-DAF92D9C1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" y="2779"/>
                <a:ext cx="3" cy="5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2 h 6"/>
                  <a:gd name="T4" fmla="*/ 3 w 4"/>
                  <a:gd name="T5" fmla="*/ 6 h 6"/>
                  <a:gd name="T6" fmla="*/ 3 w 4"/>
                  <a:gd name="T7" fmla="*/ 6 h 6"/>
                  <a:gd name="T8" fmla="*/ 4 w 4"/>
                  <a:gd name="T9" fmla="*/ 4 h 6"/>
                  <a:gd name="T10" fmla="*/ 2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4"/>
                      <a:pt x="2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4"/>
                      <a:pt x="4" y="4"/>
                    </a:cubicBezTo>
                    <a:cubicBezTo>
                      <a:pt x="4" y="2"/>
                      <a:pt x="3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2" name="Freeform 4222">
                <a:extLst>
                  <a:ext uri="{FF2B5EF4-FFF2-40B4-BE49-F238E27FC236}">
                    <a16:creationId xmlns:a16="http://schemas.microsoft.com/office/drawing/2014/main" id="{EBD79D6D-365B-4D80-82C9-7B0048591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1125"/>
                <a:ext cx="2" cy="6"/>
              </a:xfrm>
              <a:custGeom>
                <a:avLst/>
                <a:gdLst>
                  <a:gd name="T0" fmla="*/ 1 w 3"/>
                  <a:gd name="T1" fmla="*/ 0 h 7"/>
                  <a:gd name="T2" fmla="*/ 0 w 3"/>
                  <a:gd name="T3" fmla="*/ 2 h 7"/>
                  <a:gd name="T4" fmla="*/ 0 w 3"/>
                  <a:gd name="T5" fmla="*/ 7 h 7"/>
                  <a:gd name="T6" fmla="*/ 3 w 3"/>
                  <a:gd name="T7" fmla="*/ 5 h 7"/>
                  <a:gd name="T8" fmla="*/ 1 w 3"/>
                  <a:gd name="T9" fmla="*/ 0 h 7"/>
                  <a:gd name="T10" fmla="*/ 1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2" y="3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3" name="Freeform 4223">
                <a:extLst>
                  <a:ext uri="{FF2B5EF4-FFF2-40B4-BE49-F238E27FC236}">
                    <a16:creationId xmlns:a16="http://schemas.microsoft.com/office/drawing/2014/main" id="{D05D331F-C6F3-4C1D-BE46-95CA5C282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2677"/>
                <a:ext cx="2" cy="8"/>
              </a:xfrm>
              <a:custGeom>
                <a:avLst/>
                <a:gdLst>
                  <a:gd name="T0" fmla="*/ 2 w 2"/>
                  <a:gd name="T1" fmla="*/ 0 h 9"/>
                  <a:gd name="T2" fmla="*/ 0 w 2"/>
                  <a:gd name="T3" fmla="*/ 2 h 9"/>
                  <a:gd name="T4" fmla="*/ 1 w 2"/>
                  <a:gd name="T5" fmla="*/ 9 h 9"/>
                  <a:gd name="T6" fmla="*/ 2 w 2"/>
                  <a:gd name="T7" fmla="*/ 8 h 9"/>
                  <a:gd name="T8" fmla="*/ 2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7"/>
                      <a:pt x="1" y="9"/>
                    </a:cubicBezTo>
                    <a:cubicBezTo>
                      <a:pt x="1" y="9"/>
                      <a:pt x="2" y="8"/>
                      <a:pt x="2" y="8"/>
                    </a:cubicBezTo>
                    <a:cubicBezTo>
                      <a:pt x="2" y="5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4" name="Freeform 4224">
                <a:extLst>
                  <a:ext uri="{FF2B5EF4-FFF2-40B4-BE49-F238E27FC236}">
                    <a16:creationId xmlns:a16="http://schemas.microsoft.com/office/drawing/2014/main" id="{F2A2B508-DF36-4178-B580-639D6D060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" y="3515"/>
                <a:ext cx="3" cy="10"/>
              </a:xfrm>
              <a:custGeom>
                <a:avLst/>
                <a:gdLst>
                  <a:gd name="T0" fmla="*/ 2 w 3"/>
                  <a:gd name="T1" fmla="*/ 0 h 12"/>
                  <a:gd name="T2" fmla="*/ 0 w 3"/>
                  <a:gd name="T3" fmla="*/ 5 h 12"/>
                  <a:gd name="T4" fmla="*/ 2 w 3"/>
                  <a:gd name="T5" fmla="*/ 12 h 12"/>
                  <a:gd name="T6" fmla="*/ 3 w 3"/>
                  <a:gd name="T7" fmla="*/ 7 h 12"/>
                  <a:gd name="T8" fmla="*/ 2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cubicBezTo>
                      <a:pt x="1" y="2"/>
                      <a:pt x="1" y="3"/>
                      <a:pt x="0" y="5"/>
                    </a:cubicBezTo>
                    <a:cubicBezTo>
                      <a:pt x="1" y="7"/>
                      <a:pt x="1" y="9"/>
                      <a:pt x="2" y="12"/>
                    </a:cubicBezTo>
                    <a:cubicBezTo>
                      <a:pt x="2" y="10"/>
                      <a:pt x="3" y="9"/>
                      <a:pt x="3" y="7"/>
                    </a:cubicBezTo>
                    <a:cubicBezTo>
                      <a:pt x="3" y="5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5" name="Freeform 4225">
                <a:extLst>
                  <a:ext uri="{FF2B5EF4-FFF2-40B4-BE49-F238E27FC236}">
                    <a16:creationId xmlns:a16="http://schemas.microsoft.com/office/drawing/2014/main" id="{2ED9F010-21B5-4C9B-81E2-995BB20E9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1" y="3519"/>
                <a:ext cx="4" cy="6"/>
              </a:xfrm>
              <a:custGeom>
                <a:avLst/>
                <a:gdLst>
                  <a:gd name="T0" fmla="*/ 1 w 5"/>
                  <a:gd name="T1" fmla="*/ 0 h 7"/>
                  <a:gd name="T2" fmla="*/ 0 w 5"/>
                  <a:gd name="T3" fmla="*/ 5 h 7"/>
                  <a:gd name="T4" fmla="*/ 2 w 5"/>
                  <a:gd name="T5" fmla="*/ 7 h 7"/>
                  <a:gd name="T6" fmla="*/ 2 w 5"/>
                  <a:gd name="T7" fmla="*/ 6 h 7"/>
                  <a:gd name="T8" fmla="*/ 5 w 5"/>
                  <a:gd name="T9" fmla="*/ 3 h 7"/>
                  <a:gd name="T10" fmla="*/ 1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5"/>
                      <a:pt x="2" y="7"/>
                      <a:pt x="2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4" y="2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6" name="Freeform 4226">
                <a:extLst>
                  <a:ext uri="{FF2B5EF4-FFF2-40B4-BE49-F238E27FC236}">
                    <a16:creationId xmlns:a16="http://schemas.microsoft.com/office/drawing/2014/main" id="{D9EEF689-8B5D-4B61-B349-ECC36D177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8" y="3535"/>
                <a:ext cx="3" cy="8"/>
              </a:xfrm>
              <a:custGeom>
                <a:avLst/>
                <a:gdLst>
                  <a:gd name="T0" fmla="*/ 1 w 4"/>
                  <a:gd name="T1" fmla="*/ 0 h 9"/>
                  <a:gd name="T2" fmla="*/ 0 w 4"/>
                  <a:gd name="T3" fmla="*/ 4 h 9"/>
                  <a:gd name="T4" fmla="*/ 2 w 4"/>
                  <a:gd name="T5" fmla="*/ 9 h 9"/>
                  <a:gd name="T6" fmla="*/ 4 w 4"/>
                  <a:gd name="T7" fmla="*/ 2 h 9"/>
                  <a:gd name="T8" fmla="*/ 1 w 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2" y="8"/>
                      <a:pt x="3" y="6"/>
                      <a:pt x="4" y="2"/>
                    </a:cubicBezTo>
                    <a:cubicBezTo>
                      <a:pt x="3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7" name="Freeform 4227">
                <a:extLst>
                  <a:ext uri="{FF2B5EF4-FFF2-40B4-BE49-F238E27FC236}">
                    <a16:creationId xmlns:a16="http://schemas.microsoft.com/office/drawing/2014/main" id="{94949A58-6786-478D-BEA5-6700310A9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9" y="3504"/>
                <a:ext cx="4" cy="6"/>
              </a:xfrm>
              <a:custGeom>
                <a:avLst/>
                <a:gdLst>
                  <a:gd name="T0" fmla="*/ 1 w 5"/>
                  <a:gd name="T1" fmla="*/ 0 h 7"/>
                  <a:gd name="T2" fmla="*/ 0 w 5"/>
                  <a:gd name="T3" fmla="*/ 5 h 7"/>
                  <a:gd name="T4" fmla="*/ 2 w 5"/>
                  <a:gd name="T5" fmla="*/ 7 h 7"/>
                  <a:gd name="T6" fmla="*/ 2 w 5"/>
                  <a:gd name="T7" fmla="*/ 7 h 7"/>
                  <a:gd name="T8" fmla="*/ 5 w 5"/>
                  <a:gd name="T9" fmla="*/ 3 h 7"/>
                  <a:gd name="T10" fmla="*/ 1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5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4" y="2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8" name="Freeform 4228">
                <a:extLst>
                  <a:ext uri="{FF2B5EF4-FFF2-40B4-BE49-F238E27FC236}">
                    <a16:creationId xmlns:a16="http://schemas.microsoft.com/office/drawing/2014/main" id="{DD259CC7-FEF9-4432-8244-39507EAB5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" y="2645"/>
                <a:ext cx="3" cy="4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1 h 5"/>
                  <a:gd name="T4" fmla="*/ 0 w 4"/>
                  <a:gd name="T5" fmla="*/ 5 h 5"/>
                  <a:gd name="T6" fmla="*/ 1 w 4"/>
                  <a:gd name="T7" fmla="*/ 5 h 5"/>
                  <a:gd name="T8" fmla="*/ 4 w 4"/>
                  <a:gd name="T9" fmla="*/ 4 h 5"/>
                  <a:gd name="T10" fmla="*/ 3 w 4"/>
                  <a:gd name="T11" fmla="*/ 0 h 5"/>
                  <a:gd name="T12" fmla="*/ 3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3" y="2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9" name="Freeform 4229">
                <a:extLst>
                  <a:ext uri="{FF2B5EF4-FFF2-40B4-BE49-F238E27FC236}">
                    <a16:creationId xmlns:a16="http://schemas.microsoft.com/office/drawing/2014/main" id="{504717C9-F1CD-4794-B4F5-40798DE57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" y="1229"/>
                <a:ext cx="2" cy="9"/>
              </a:xfrm>
              <a:custGeom>
                <a:avLst/>
                <a:gdLst>
                  <a:gd name="T0" fmla="*/ 2 w 3"/>
                  <a:gd name="T1" fmla="*/ 0 h 11"/>
                  <a:gd name="T2" fmla="*/ 0 w 3"/>
                  <a:gd name="T3" fmla="*/ 4 h 11"/>
                  <a:gd name="T4" fmla="*/ 2 w 3"/>
                  <a:gd name="T5" fmla="*/ 11 h 11"/>
                  <a:gd name="T6" fmla="*/ 3 w 3"/>
                  <a:gd name="T7" fmla="*/ 7 h 11"/>
                  <a:gd name="T8" fmla="*/ 2 w 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2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6"/>
                      <a:pt x="1" y="9"/>
                      <a:pt x="2" y="11"/>
                    </a:cubicBezTo>
                    <a:cubicBezTo>
                      <a:pt x="2" y="9"/>
                      <a:pt x="3" y="8"/>
                      <a:pt x="3" y="7"/>
                    </a:cubicBezTo>
                    <a:cubicBezTo>
                      <a:pt x="3" y="4"/>
                      <a:pt x="2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0" name="Freeform 4230">
                <a:extLst>
                  <a:ext uri="{FF2B5EF4-FFF2-40B4-BE49-F238E27FC236}">
                    <a16:creationId xmlns:a16="http://schemas.microsoft.com/office/drawing/2014/main" id="{10B42F01-B56E-46BF-9312-A70A6DB5C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6" y="2690"/>
                <a:ext cx="4" cy="5"/>
              </a:xfrm>
              <a:custGeom>
                <a:avLst/>
                <a:gdLst>
                  <a:gd name="T0" fmla="*/ 3 w 5"/>
                  <a:gd name="T1" fmla="*/ 0 h 6"/>
                  <a:gd name="T2" fmla="*/ 3 w 5"/>
                  <a:gd name="T3" fmla="*/ 0 h 6"/>
                  <a:gd name="T4" fmla="*/ 0 w 5"/>
                  <a:gd name="T5" fmla="*/ 2 h 6"/>
                  <a:gd name="T6" fmla="*/ 1 w 5"/>
                  <a:gd name="T7" fmla="*/ 6 h 6"/>
                  <a:gd name="T8" fmla="*/ 1 w 5"/>
                  <a:gd name="T9" fmla="*/ 6 h 6"/>
                  <a:gd name="T10" fmla="*/ 5 w 5"/>
                  <a:gd name="T11" fmla="*/ 5 h 6"/>
                  <a:gd name="T12" fmla="*/ 3 w 5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3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3" y="5"/>
                      <a:pt x="5" y="5"/>
                    </a:cubicBezTo>
                    <a:cubicBezTo>
                      <a:pt x="4" y="3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1" name="Freeform 4231">
                <a:extLst>
                  <a:ext uri="{FF2B5EF4-FFF2-40B4-BE49-F238E27FC236}">
                    <a16:creationId xmlns:a16="http://schemas.microsoft.com/office/drawing/2014/main" id="{69306445-C4C2-458B-A798-E8A200472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3" y="3534"/>
                <a:ext cx="5" cy="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1 w 5"/>
                  <a:gd name="T5" fmla="*/ 6 h 6"/>
                  <a:gd name="T6" fmla="*/ 5 w 5"/>
                  <a:gd name="T7" fmla="*/ 3 h 6"/>
                  <a:gd name="T8" fmla="*/ 2 w 5"/>
                  <a:gd name="T9" fmla="*/ 0 h 6"/>
                  <a:gd name="T10" fmla="*/ 2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2" name="Freeform 4232">
                <a:extLst>
                  <a:ext uri="{FF2B5EF4-FFF2-40B4-BE49-F238E27FC236}">
                    <a16:creationId xmlns:a16="http://schemas.microsoft.com/office/drawing/2014/main" id="{84ACACCC-7A29-432E-ACD5-53F3F8019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" y="3549"/>
                <a:ext cx="5" cy="4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0 h 5"/>
                  <a:gd name="T4" fmla="*/ 0 w 6"/>
                  <a:gd name="T5" fmla="*/ 1 h 5"/>
                  <a:gd name="T6" fmla="*/ 2 w 6"/>
                  <a:gd name="T7" fmla="*/ 5 h 5"/>
                  <a:gd name="T8" fmla="*/ 2 w 6"/>
                  <a:gd name="T9" fmla="*/ 5 h 5"/>
                  <a:gd name="T10" fmla="*/ 6 w 6"/>
                  <a:gd name="T11" fmla="*/ 4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1"/>
                    </a:cubicBezTo>
                    <a:cubicBezTo>
                      <a:pt x="1" y="3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6" y="4"/>
                    </a:cubicBezTo>
                    <a:cubicBezTo>
                      <a:pt x="5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3" name="Freeform 4233">
                <a:extLst>
                  <a:ext uri="{FF2B5EF4-FFF2-40B4-BE49-F238E27FC236}">
                    <a16:creationId xmlns:a16="http://schemas.microsoft.com/office/drawing/2014/main" id="{913A492A-6C75-4D83-8A66-051E3F2BD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3533"/>
                <a:ext cx="4" cy="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3 h 6"/>
                  <a:gd name="T4" fmla="*/ 3 w 5"/>
                  <a:gd name="T5" fmla="*/ 6 h 6"/>
                  <a:gd name="T6" fmla="*/ 3 w 5"/>
                  <a:gd name="T7" fmla="*/ 6 h 6"/>
                  <a:gd name="T8" fmla="*/ 5 w 5"/>
                  <a:gd name="T9" fmla="*/ 3 h 6"/>
                  <a:gd name="T10" fmla="*/ 2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5" y="4"/>
                      <a:pt x="5" y="3"/>
                    </a:cubicBezTo>
                    <a:cubicBezTo>
                      <a:pt x="4" y="2"/>
                      <a:pt x="3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4" name="Freeform 4234">
                <a:extLst>
                  <a:ext uri="{FF2B5EF4-FFF2-40B4-BE49-F238E27FC236}">
                    <a16:creationId xmlns:a16="http://schemas.microsoft.com/office/drawing/2014/main" id="{DBE2C80C-28A5-4934-BC56-EA22B1443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643"/>
                <a:ext cx="1" cy="8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2 h 10"/>
                  <a:gd name="T4" fmla="*/ 0 w 2"/>
                  <a:gd name="T5" fmla="*/ 10 h 10"/>
                  <a:gd name="T6" fmla="*/ 2 w 2"/>
                  <a:gd name="T7" fmla="*/ 8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5"/>
                      <a:pt x="0" y="8"/>
                      <a:pt x="0" y="10"/>
                    </a:cubicBezTo>
                    <a:cubicBezTo>
                      <a:pt x="1" y="10"/>
                      <a:pt x="2" y="9"/>
                      <a:pt x="2" y="8"/>
                    </a:cubicBezTo>
                    <a:cubicBezTo>
                      <a:pt x="2" y="6"/>
                      <a:pt x="1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5" name="Freeform 4235">
                <a:extLst>
                  <a:ext uri="{FF2B5EF4-FFF2-40B4-BE49-F238E27FC236}">
                    <a16:creationId xmlns:a16="http://schemas.microsoft.com/office/drawing/2014/main" id="{ACD61BFA-0931-4B50-9047-698F682C7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" y="1161"/>
                <a:ext cx="3" cy="6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2 h 7"/>
                  <a:gd name="T4" fmla="*/ 1 w 4"/>
                  <a:gd name="T5" fmla="*/ 7 h 7"/>
                  <a:gd name="T6" fmla="*/ 4 w 4"/>
                  <a:gd name="T7" fmla="*/ 4 h 7"/>
                  <a:gd name="T8" fmla="*/ 2 w 4"/>
                  <a:gd name="T9" fmla="*/ 0 h 7"/>
                  <a:gd name="T10" fmla="*/ 2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1" y="7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4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6" name="Freeform 4236">
                <a:extLst>
                  <a:ext uri="{FF2B5EF4-FFF2-40B4-BE49-F238E27FC236}">
                    <a16:creationId xmlns:a16="http://schemas.microsoft.com/office/drawing/2014/main" id="{A827FD5A-38BB-4A28-BBEB-816547C53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2677"/>
                <a:ext cx="1" cy="8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7 h 10"/>
                  <a:gd name="T4" fmla="*/ 2 w 2"/>
                  <a:gd name="T5" fmla="*/ 10 h 10"/>
                  <a:gd name="T6" fmla="*/ 2 w 2"/>
                  <a:gd name="T7" fmla="*/ 2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1" y="2"/>
                      <a:pt x="0" y="4"/>
                      <a:pt x="0" y="7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2" y="7"/>
                      <a:pt x="2" y="5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7" name="Freeform 4237">
                <a:extLst>
                  <a:ext uri="{FF2B5EF4-FFF2-40B4-BE49-F238E27FC236}">
                    <a16:creationId xmlns:a16="http://schemas.microsoft.com/office/drawing/2014/main" id="{AA03C67A-E0F4-43C1-A398-26BAD9E5B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3544"/>
                <a:ext cx="2" cy="10"/>
              </a:xfrm>
              <a:custGeom>
                <a:avLst/>
                <a:gdLst>
                  <a:gd name="T0" fmla="*/ 1 w 3"/>
                  <a:gd name="T1" fmla="*/ 0 h 11"/>
                  <a:gd name="T2" fmla="*/ 0 w 3"/>
                  <a:gd name="T3" fmla="*/ 3 h 11"/>
                  <a:gd name="T4" fmla="*/ 2 w 3"/>
                  <a:gd name="T5" fmla="*/ 11 h 11"/>
                  <a:gd name="T6" fmla="*/ 3 w 3"/>
                  <a:gd name="T7" fmla="*/ 6 h 11"/>
                  <a:gd name="T8" fmla="*/ 1 w 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6"/>
                      <a:pt x="1" y="8"/>
                      <a:pt x="2" y="11"/>
                    </a:cubicBezTo>
                    <a:cubicBezTo>
                      <a:pt x="2" y="10"/>
                      <a:pt x="2" y="8"/>
                      <a:pt x="3" y="6"/>
                    </a:cubicBezTo>
                    <a:cubicBezTo>
                      <a:pt x="2" y="5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8" name="Freeform 4238">
                <a:extLst>
                  <a:ext uri="{FF2B5EF4-FFF2-40B4-BE49-F238E27FC236}">
                    <a16:creationId xmlns:a16="http://schemas.microsoft.com/office/drawing/2014/main" id="{B384977D-B036-4AB3-90F1-481515628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" y="3520"/>
                <a:ext cx="4" cy="4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2 h 5"/>
                  <a:gd name="T6" fmla="*/ 1 w 5"/>
                  <a:gd name="T7" fmla="*/ 5 h 5"/>
                  <a:gd name="T8" fmla="*/ 1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4" y="5"/>
                      <a:pt x="5" y="4"/>
                    </a:cubicBezTo>
                    <a:cubicBezTo>
                      <a:pt x="5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9" name="Freeform 4239">
                <a:extLst>
                  <a:ext uri="{FF2B5EF4-FFF2-40B4-BE49-F238E27FC236}">
                    <a16:creationId xmlns:a16="http://schemas.microsoft.com/office/drawing/2014/main" id="{13802E48-7744-4C54-8939-1ABEA2F39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1" y="2692"/>
                <a:ext cx="4" cy="4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2 h 5"/>
                  <a:gd name="T6" fmla="*/ 1 w 5"/>
                  <a:gd name="T7" fmla="*/ 5 h 5"/>
                  <a:gd name="T8" fmla="*/ 1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4" y="5"/>
                      <a:pt x="5" y="4"/>
                    </a:cubicBezTo>
                    <a:cubicBezTo>
                      <a:pt x="4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0" name="Freeform 4240">
                <a:extLst>
                  <a:ext uri="{FF2B5EF4-FFF2-40B4-BE49-F238E27FC236}">
                    <a16:creationId xmlns:a16="http://schemas.microsoft.com/office/drawing/2014/main" id="{8D13B538-5CA6-421B-8661-B1F770086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8" y="3107"/>
                <a:ext cx="4" cy="4"/>
              </a:xfrm>
              <a:custGeom>
                <a:avLst/>
                <a:gdLst>
                  <a:gd name="T0" fmla="*/ 3 w 5"/>
                  <a:gd name="T1" fmla="*/ 0 h 5"/>
                  <a:gd name="T2" fmla="*/ 0 w 5"/>
                  <a:gd name="T3" fmla="*/ 1 h 5"/>
                  <a:gd name="T4" fmla="*/ 1 w 5"/>
                  <a:gd name="T5" fmla="*/ 4 h 5"/>
                  <a:gd name="T6" fmla="*/ 2 w 5"/>
                  <a:gd name="T7" fmla="*/ 5 h 5"/>
                  <a:gd name="T8" fmla="*/ 5 w 5"/>
                  <a:gd name="T9" fmla="*/ 4 h 5"/>
                  <a:gd name="T10" fmla="*/ 3 w 5"/>
                  <a:gd name="T11" fmla="*/ 0 h 5"/>
                  <a:gd name="T12" fmla="*/ 3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1" name="Freeform 4241">
                <a:extLst>
                  <a:ext uri="{FF2B5EF4-FFF2-40B4-BE49-F238E27FC236}">
                    <a16:creationId xmlns:a16="http://schemas.microsoft.com/office/drawing/2014/main" id="{533310DD-682F-400D-8DFE-C1F07DEB4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9" y="3110"/>
                <a:ext cx="2" cy="5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1 h 5"/>
                  <a:gd name="T4" fmla="*/ 1 w 3"/>
                  <a:gd name="T5" fmla="*/ 5 h 5"/>
                  <a:gd name="T6" fmla="*/ 3 w 3"/>
                  <a:gd name="T7" fmla="*/ 5 h 5"/>
                  <a:gd name="T8" fmla="*/ 2 w 3"/>
                  <a:gd name="T9" fmla="*/ 0 h 5"/>
                  <a:gd name="T10" fmla="*/ 2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3" y="3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2" name="Freeform 4242">
                <a:extLst>
                  <a:ext uri="{FF2B5EF4-FFF2-40B4-BE49-F238E27FC236}">
                    <a16:creationId xmlns:a16="http://schemas.microsoft.com/office/drawing/2014/main" id="{DFF0C112-3D14-4A35-A406-6AE98971F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3298"/>
                <a:ext cx="3" cy="5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1 h 5"/>
                  <a:gd name="T4" fmla="*/ 0 w 3"/>
                  <a:gd name="T5" fmla="*/ 5 h 5"/>
                  <a:gd name="T6" fmla="*/ 3 w 3"/>
                  <a:gd name="T7" fmla="*/ 5 h 5"/>
                  <a:gd name="T8" fmla="*/ 2 w 3"/>
                  <a:gd name="T9" fmla="*/ 0 h 5"/>
                  <a:gd name="T10" fmla="*/ 2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2" y="3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3" name="Freeform 4243">
                <a:extLst>
                  <a:ext uri="{FF2B5EF4-FFF2-40B4-BE49-F238E27FC236}">
                    <a16:creationId xmlns:a16="http://schemas.microsoft.com/office/drawing/2014/main" id="{0A45F572-E344-4918-8C03-2EA009B88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3122"/>
                <a:ext cx="3" cy="5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3 h 6"/>
                  <a:gd name="T4" fmla="*/ 3 w 4"/>
                  <a:gd name="T5" fmla="*/ 6 h 6"/>
                  <a:gd name="T6" fmla="*/ 3 w 4"/>
                  <a:gd name="T7" fmla="*/ 6 h 6"/>
                  <a:gd name="T8" fmla="*/ 4 w 4"/>
                  <a:gd name="T9" fmla="*/ 2 h 6"/>
                  <a:gd name="T10" fmla="*/ 1 w 4"/>
                  <a:gd name="T11" fmla="*/ 0 h 6"/>
                  <a:gd name="T12" fmla="*/ 1 w 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1" y="4"/>
                      <a:pt x="2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3"/>
                      <a:pt x="4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4" name="Freeform 4244">
                <a:extLst>
                  <a:ext uri="{FF2B5EF4-FFF2-40B4-BE49-F238E27FC236}">
                    <a16:creationId xmlns:a16="http://schemas.microsoft.com/office/drawing/2014/main" id="{3766AF1F-1281-458D-8B52-0A8461D30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790"/>
                <a:ext cx="5" cy="5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0 h 5"/>
                  <a:gd name="T4" fmla="*/ 0 w 6"/>
                  <a:gd name="T5" fmla="*/ 3 h 5"/>
                  <a:gd name="T6" fmla="*/ 2 w 6"/>
                  <a:gd name="T7" fmla="*/ 5 h 5"/>
                  <a:gd name="T8" fmla="*/ 2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2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5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5" name="Freeform 4245">
                <a:extLst>
                  <a:ext uri="{FF2B5EF4-FFF2-40B4-BE49-F238E27FC236}">
                    <a16:creationId xmlns:a16="http://schemas.microsoft.com/office/drawing/2014/main" id="{E75D76AC-D850-4ABD-8EE2-CF19E4F81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1" y="781"/>
                <a:ext cx="4" cy="5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1 h 6"/>
                  <a:gd name="T4" fmla="*/ 1 w 4"/>
                  <a:gd name="T5" fmla="*/ 6 h 6"/>
                  <a:gd name="T6" fmla="*/ 4 w 4"/>
                  <a:gd name="T7" fmla="*/ 4 h 6"/>
                  <a:gd name="T8" fmla="*/ 2 w 4"/>
                  <a:gd name="T9" fmla="*/ 0 h 6"/>
                  <a:gd name="T10" fmla="*/ 2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3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6" name="Freeform 4246">
                <a:extLst>
                  <a:ext uri="{FF2B5EF4-FFF2-40B4-BE49-F238E27FC236}">
                    <a16:creationId xmlns:a16="http://schemas.microsoft.com/office/drawing/2014/main" id="{0FA845BA-6960-4FBF-8701-BFCAB027E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3" y="862"/>
                <a:ext cx="4" cy="4"/>
              </a:xfrm>
              <a:custGeom>
                <a:avLst/>
                <a:gdLst>
                  <a:gd name="T0" fmla="*/ 2 w 5"/>
                  <a:gd name="T1" fmla="*/ 0 h 5"/>
                  <a:gd name="T2" fmla="*/ 1 w 5"/>
                  <a:gd name="T3" fmla="*/ 0 h 5"/>
                  <a:gd name="T4" fmla="*/ 0 w 5"/>
                  <a:gd name="T5" fmla="*/ 4 h 5"/>
                  <a:gd name="T6" fmla="*/ 4 w 5"/>
                  <a:gd name="T7" fmla="*/ 5 h 5"/>
                  <a:gd name="T8" fmla="*/ 4 w 5"/>
                  <a:gd name="T9" fmla="*/ 5 h 5"/>
                  <a:gd name="T10" fmla="*/ 5 w 5"/>
                  <a:gd name="T11" fmla="*/ 1 h 5"/>
                  <a:gd name="T12" fmla="*/ 2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2"/>
                      <a:pt x="0" y="4"/>
                    </a:cubicBezTo>
                    <a:cubicBezTo>
                      <a:pt x="2" y="4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3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7" name="Freeform 4247">
                <a:extLst>
                  <a:ext uri="{FF2B5EF4-FFF2-40B4-BE49-F238E27FC236}">
                    <a16:creationId xmlns:a16="http://schemas.microsoft.com/office/drawing/2014/main" id="{91434FA4-C437-424A-A1B5-7A7BFDECE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3" y="3049"/>
                <a:ext cx="3" cy="6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2 h 7"/>
                  <a:gd name="T4" fmla="*/ 1 w 4"/>
                  <a:gd name="T5" fmla="*/ 7 h 7"/>
                  <a:gd name="T6" fmla="*/ 4 w 4"/>
                  <a:gd name="T7" fmla="*/ 4 h 7"/>
                  <a:gd name="T8" fmla="*/ 2 w 4"/>
                  <a:gd name="T9" fmla="*/ 0 h 7"/>
                  <a:gd name="T10" fmla="*/ 2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4"/>
                      <a:pt x="1" y="6"/>
                      <a:pt x="1" y="7"/>
                    </a:cubicBezTo>
                    <a:cubicBezTo>
                      <a:pt x="3" y="5"/>
                      <a:pt x="4" y="5"/>
                      <a:pt x="4" y="4"/>
                    </a:cubicBezTo>
                    <a:cubicBezTo>
                      <a:pt x="4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8" name="Freeform 4248">
                <a:extLst>
                  <a:ext uri="{FF2B5EF4-FFF2-40B4-BE49-F238E27FC236}">
                    <a16:creationId xmlns:a16="http://schemas.microsoft.com/office/drawing/2014/main" id="{3D8FB111-6901-42CF-894B-F07BC9712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3333"/>
                <a:ext cx="4" cy="6"/>
              </a:xfrm>
              <a:custGeom>
                <a:avLst/>
                <a:gdLst>
                  <a:gd name="T0" fmla="*/ 2 w 5"/>
                  <a:gd name="T1" fmla="*/ 0 h 7"/>
                  <a:gd name="T2" fmla="*/ 0 w 5"/>
                  <a:gd name="T3" fmla="*/ 2 h 7"/>
                  <a:gd name="T4" fmla="*/ 1 w 5"/>
                  <a:gd name="T5" fmla="*/ 7 h 7"/>
                  <a:gd name="T6" fmla="*/ 5 w 5"/>
                  <a:gd name="T7" fmla="*/ 4 h 7"/>
                  <a:gd name="T8" fmla="*/ 2 w 5"/>
                  <a:gd name="T9" fmla="*/ 1 h 7"/>
                  <a:gd name="T10" fmla="*/ 2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1" y="0"/>
                      <a:pt x="1" y="2"/>
                      <a:pt x="0" y="2"/>
                    </a:cubicBezTo>
                    <a:cubicBezTo>
                      <a:pt x="0" y="4"/>
                      <a:pt x="1" y="6"/>
                      <a:pt x="1" y="7"/>
                    </a:cubicBezTo>
                    <a:cubicBezTo>
                      <a:pt x="3" y="5"/>
                      <a:pt x="4" y="5"/>
                      <a:pt x="5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9" name="Freeform 4249">
                <a:extLst>
                  <a:ext uri="{FF2B5EF4-FFF2-40B4-BE49-F238E27FC236}">
                    <a16:creationId xmlns:a16="http://schemas.microsoft.com/office/drawing/2014/main" id="{2E0F31E5-7BB2-4318-B6EF-F1766D9E2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3058"/>
                <a:ext cx="2" cy="8"/>
              </a:xfrm>
              <a:custGeom>
                <a:avLst/>
                <a:gdLst>
                  <a:gd name="T0" fmla="*/ 2 w 3"/>
                  <a:gd name="T1" fmla="*/ 0 h 10"/>
                  <a:gd name="T2" fmla="*/ 0 w 3"/>
                  <a:gd name="T3" fmla="*/ 2 h 10"/>
                  <a:gd name="T4" fmla="*/ 1 w 3"/>
                  <a:gd name="T5" fmla="*/ 10 h 10"/>
                  <a:gd name="T6" fmla="*/ 3 w 3"/>
                  <a:gd name="T7" fmla="*/ 8 h 10"/>
                  <a:gd name="T8" fmla="*/ 2 w 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5"/>
                      <a:pt x="1" y="7"/>
                      <a:pt x="1" y="10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3" y="5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0" name="Freeform 4250">
                <a:extLst>
                  <a:ext uri="{FF2B5EF4-FFF2-40B4-BE49-F238E27FC236}">
                    <a16:creationId xmlns:a16="http://schemas.microsoft.com/office/drawing/2014/main" id="{6EA6B3CA-E0F4-4310-A83C-FD629D6AA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3065"/>
                <a:ext cx="2" cy="8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4 h 9"/>
                  <a:gd name="T4" fmla="*/ 1 w 2"/>
                  <a:gd name="T5" fmla="*/ 9 h 9"/>
                  <a:gd name="T6" fmla="*/ 2 w 2"/>
                  <a:gd name="T7" fmla="*/ 8 h 9"/>
                  <a:gd name="T8" fmla="*/ 1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6"/>
                      <a:pt x="1" y="8"/>
                      <a:pt x="1" y="9"/>
                    </a:cubicBezTo>
                    <a:cubicBezTo>
                      <a:pt x="1" y="9"/>
                      <a:pt x="2" y="8"/>
                      <a:pt x="2" y="8"/>
                    </a:cubicBezTo>
                    <a:cubicBezTo>
                      <a:pt x="2" y="4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1" name="Freeform 4251">
                <a:extLst>
                  <a:ext uri="{FF2B5EF4-FFF2-40B4-BE49-F238E27FC236}">
                    <a16:creationId xmlns:a16="http://schemas.microsoft.com/office/drawing/2014/main" id="{7E5EA24A-66D8-4479-807D-161C951BB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" y="3062"/>
                <a:ext cx="6" cy="5"/>
              </a:xfrm>
              <a:custGeom>
                <a:avLst/>
                <a:gdLst>
                  <a:gd name="T0" fmla="*/ 1 w 7"/>
                  <a:gd name="T1" fmla="*/ 0 h 6"/>
                  <a:gd name="T2" fmla="*/ 1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2 w 7"/>
                  <a:gd name="T9" fmla="*/ 5 h 6"/>
                  <a:gd name="T10" fmla="*/ 2 w 7"/>
                  <a:gd name="T11" fmla="*/ 6 h 6"/>
                  <a:gd name="T12" fmla="*/ 7 w 7"/>
                  <a:gd name="T13" fmla="*/ 4 h 6"/>
                  <a:gd name="T14" fmla="*/ 2 w 7"/>
                  <a:gd name="T15" fmla="*/ 0 h 6"/>
                  <a:gd name="T16" fmla="*/ 1 w 7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5"/>
                      <a:pt x="7" y="4"/>
                    </a:cubicBezTo>
                    <a:cubicBezTo>
                      <a:pt x="4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2" name="Freeform 4252">
                <a:extLst>
                  <a:ext uri="{FF2B5EF4-FFF2-40B4-BE49-F238E27FC236}">
                    <a16:creationId xmlns:a16="http://schemas.microsoft.com/office/drawing/2014/main" id="{DF9FD9E5-3F80-4DEB-8EBA-8EBA36216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2" y="3063"/>
                <a:ext cx="3" cy="6"/>
              </a:xfrm>
              <a:custGeom>
                <a:avLst/>
                <a:gdLst>
                  <a:gd name="T0" fmla="*/ 1 w 4"/>
                  <a:gd name="T1" fmla="*/ 0 h 7"/>
                  <a:gd name="T2" fmla="*/ 0 w 4"/>
                  <a:gd name="T3" fmla="*/ 5 h 7"/>
                  <a:gd name="T4" fmla="*/ 2 w 4"/>
                  <a:gd name="T5" fmla="*/ 7 h 7"/>
                  <a:gd name="T6" fmla="*/ 2 w 4"/>
                  <a:gd name="T7" fmla="*/ 7 h 7"/>
                  <a:gd name="T8" fmla="*/ 4 w 4"/>
                  <a:gd name="T9" fmla="*/ 4 h 7"/>
                  <a:gd name="T10" fmla="*/ 1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5"/>
                      <a:pt x="4" y="4"/>
                    </a:cubicBezTo>
                    <a:cubicBezTo>
                      <a:pt x="3" y="4"/>
                      <a:pt x="3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3" name="Freeform 4253">
                <a:extLst>
                  <a:ext uri="{FF2B5EF4-FFF2-40B4-BE49-F238E27FC236}">
                    <a16:creationId xmlns:a16="http://schemas.microsoft.com/office/drawing/2014/main" id="{8C3A001A-3B8C-4C72-AAC7-9AC8C4C26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7" y="3087"/>
                <a:ext cx="3" cy="5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1 h 6"/>
                  <a:gd name="T4" fmla="*/ 1 w 3"/>
                  <a:gd name="T5" fmla="*/ 6 h 6"/>
                  <a:gd name="T6" fmla="*/ 3 w 3"/>
                  <a:gd name="T7" fmla="*/ 5 h 6"/>
                  <a:gd name="T8" fmla="*/ 1 w 3"/>
                  <a:gd name="T9" fmla="*/ 0 h 6"/>
                  <a:gd name="T10" fmla="*/ 1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6"/>
                      <a:pt x="1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2" y="3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4" name="Freeform 4254">
                <a:extLst>
                  <a:ext uri="{FF2B5EF4-FFF2-40B4-BE49-F238E27FC236}">
                    <a16:creationId xmlns:a16="http://schemas.microsoft.com/office/drawing/2014/main" id="{141747C8-A35F-4955-92CF-2C434EED9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7" y="675"/>
                <a:ext cx="2" cy="7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5 h 9"/>
                  <a:gd name="T4" fmla="*/ 0 w 2"/>
                  <a:gd name="T5" fmla="*/ 9 h 9"/>
                  <a:gd name="T6" fmla="*/ 2 w 2"/>
                  <a:gd name="T7" fmla="*/ 8 h 9"/>
                  <a:gd name="T8" fmla="*/ 1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1" y="9"/>
                      <a:pt x="2" y="8"/>
                      <a:pt x="2" y="8"/>
                    </a:cubicBezTo>
                    <a:cubicBezTo>
                      <a:pt x="2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5" name="Freeform 4255">
                <a:extLst>
                  <a:ext uri="{FF2B5EF4-FFF2-40B4-BE49-F238E27FC236}">
                    <a16:creationId xmlns:a16="http://schemas.microsoft.com/office/drawing/2014/main" id="{9A5290F8-A792-4701-A58A-8FA8705FF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7" y="708"/>
                <a:ext cx="3" cy="5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1 h 6"/>
                  <a:gd name="T4" fmla="*/ 1 w 3"/>
                  <a:gd name="T5" fmla="*/ 6 h 6"/>
                  <a:gd name="T6" fmla="*/ 3 w 3"/>
                  <a:gd name="T7" fmla="*/ 4 h 6"/>
                  <a:gd name="T8" fmla="*/ 1 w 3"/>
                  <a:gd name="T9" fmla="*/ 0 h 6"/>
                  <a:gd name="T10" fmla="*/ 1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2" y="5"/>
                      <a:pt x="3" y="4"/>
                      <a:pt x="3" y="4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6" name="Freeform 4256">
                <a:extLst>
                  <a:ext uri="{FF2B5EF4-FFF2-40B4-BE49-F238E27FC236}">
                    <a16:creationId xmlns:a16="http://schemas.microsoft.com/office/drawing/2014/main" id="{FC4097E9-FFBB-4E12-998B-37274A16F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7" y="3206"/>
                <a:ext cx="4" cy="3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3 h 4"/>
                  <a:gd name="T8" fmla="*/ 4 w 4"/>
                  <a:gd name="T9" fmla="*/ 4 h 4"/>
                  <a:gd name="T10" fmla="*/ 3 w 4"/>
                  <a:gd name="T11" fmla="*/ 0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2" y="4"/>
                      <a:pt x="4" y="4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7" name="Freeform 4257">
                <a:extLst>
                  <a:ext uri="{FF2B5EF4-FFF2-40B4-BE49-F238E27FC236}">
                    <a16:creationId xmlns:a16="http://schemas.microsoft.com/office/drawing/2014/main" id="{D963CFBC-16D9-4A92-A099-D0E483E16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" y="3234"/>
                <a:ext cx="4" cy="4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2 h 5"/>
                  <a:gd name="T6" fmla="*/ 1 w 5"/>
                  <a:gd name="T7" fmla="*/ 5 h 5"/>
                  <a:gd name="T8" fmla="*/ 2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2"/>
                    </a:cubicBezTo>
                    <a:cubicBezTo>
                      <a:pt x="1" y="3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5"/>
                      <a:pt x="5" y="4"/>
                    </a:cubicBezTo>
                    <a:cubicBezTo>
                      <a:pt x="5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8" name="Freeform 4258">
                <a:extLst>
                  <a:ext uri="{FF2B5EF4-FFF2-40B4-BE49-F238E27FC236}">
                    <a16:creationId xmlns:a16="http://schemas.microsoft.com/office/drawing/2014/main" id="{B13E3C41-9B59-4BD2-8F7E-307F77A7C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" y="3224"/>
                <a:ext cx="4" cy="5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1 h 5"/>
                  <a:gd name="T6" fmla="*/ 1 w 5"/>
                  <a:gd name="T7" fmla="*/ 5 h 5"/>
                  <a:gd name="T8" fmla="*/ 2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1"/>
                    </a:cubicBezTo>
                    <a:cubicBezTo>
                      <a:pt x="1" y="3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5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9" name="Freeform 4259">
                <a:extLst>
                  <a:ext uri="{FF2B5EF4-FFF2-40B4-BE49-F238E27FC236}">
                    <a16:creationId xmlns:a16="http://schemas.microsoft.com/office/drawing/2014/main" id="{DC9669BB-61BF-408D-BA90-1368D7216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2" y="695"/>
                <a:ext cx="4" cy="4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1 h 5"/>
                  <a:gd name="T4" fmla="*/ 1 w 4"/>
                  <a:gd name="T5" fmla="*/ 4 h 5"/>
                  <a:gd name="T6" fmla="*/ 1 w 4"/>
                  <a:gd name="T7" fmla="*/ 5 h 5"/>
                  <a:gd name="T8" fmla="*/ 4 w 4"/>
                  <a:gd name="T9" fmla="*/ 4 h 5"/>
                  <a:gd name="T10" fmla="*/ 3 w 4"/>
                  <a:gd name="T11" fmla="*/ 0 h 5"/>
                  <a:gd name="T12" fmla="*/ 3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3" y="2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0" name="Freeform 4260">
                <a:extLst>
                  <a:ext uri="{FF2B5EF4-FFF2-40B4-BE49-F238E27FC236}">
                    <a16:creationId xmlns:a16="http://schemas.microsoft.com/office/drawing/2014/main" id="{BB44A0D5-CCCE-4B91-97DE-03F9286BB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" y="776"/>
                <a:ext cx="5" cy="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3 h 6"/>
                  <a:gd name="T4" fmla="*/ 3 w 6"/>
                  <a:gd name="T5" fmla="*/ 6 h 6"/>
                  <a:gd name="T6" fmla="*/ 6 w 6"/>
                  <a:gd name="T7" fmla="*/ 3 h 6"/>
                  <a:gd name="T8" fmla="*/ 2 w 6"/>
                  <a:gd name="T9" fmla="*/ 0 h 6"/>
                  <a:gd name="T10" fmla="*/ 2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1" y="0"/>
                      <a:pt x="1" y="2"/>
                      <a:pt x="0" y="3"/>
                    </a:cubicBezTo>
                    <a:cubicBezTo>
                      <a:pt x="1" y="4"/>
                      <a:pt x="2" y="5"/>
                      <a:pt x="3" y="6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4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1" name="Freeform 4261">
                <a:extLst>
                  <a:ext uri="{FF2B5EF4-FFF2-40B4-BE49-F238E27FC236}">
                    <a16:creationId xmlns:a16="http://schemas.microsoft.com/office/drawing/2014/main" id="{CD6C6B99-0BF1-4BDF-BB1F-006AF44ED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762"/>
                <a:ext cx="5" cy="5"/>
              </a:xfrm>
              <a:custGeom>
                <a:avLst/>
                <a:gdLst>
                  <a:gd name="T0" fmla="*/ 2 w 5"/>
                  <a:gd name="T1" fmla="*/ 0 h 7"/>
                  <a:gd name="T2" fmla="*/ 0 w 5"/>
                  <a:gd name="T3" fmla="*/ 2 h 7"/>
                  <a:gd name="T4" fmla="*/ 1 w 5"/>
                  <a:gd name="T5" fmla="*/ 7 h 7"/>
                  <a:gd name="T6" fmla="*/ 5 w 5"/>
                  <a:gd name="T7" fmla="*/ 4 h 7"/>
                  <a:gd name="T8" fmla="*/ 2 w 5"/>
                  <a:gd name="T9" fmla="*/ 0 h 7"/>
                  <a:gd name="T10" fmla="*/ 2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2" y="0"/>
                      <a:pt x="1" y="2"/>
                      <a:pt x="0" y="2"/>
                    </a:cubicBezTo>
                    <a:cubicBezTo>
                      <a:pt x="0" y="4"/>
                      <a:pt x="1" y="6"/>
                      <a:pt x="1" y="7"/>
                    </a:cubicBezTo>
                    <a:cubicBezTo>
                      <a:pt x="3" y="5"/>
                      <a:pt x="4" y="5"/>
                      <a:pt x="5" y="4"/>
                    </a:cubicBezTo>
                    <a:cubicBezTo>
                      <a:pt x="4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2" name="Freeform 4262">
                <a:extLst>
                  <a:ext uri="{FF2B5EF4-FFF2-40B4-BE49-F238E27FC236}">
                    <a16:creationId xmlns:a16="http://schemas.microsoft.com/office/drawing/2014/main" id="{9468C0D0-E35F-42BD-AC00-3A04D8348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3156"/>
                <a:ext cx="3" cy="5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3 h 6"/>
                  <a:gd name="T4" fmla="*/ 2 w 3"/>
                  <a:gd name="T5" fmla="*/ 6 h 6"/>
                  <a:gd name="T6" fmla="*/ 2 w 3"/>
                  <a:gd name="T7" fmla="*/ 6 h 6"/>
                  <a:gd name="T8" fmla="*/ 3 w 3"/>
                  <a:gd name="T9" fmla="*/ 2 h 6"/>
                  <a:gd name="T10" fmla="*/ 0 w 3"/>
                  <a:gd name="T11" fmla="*/ 0 h 6"/>
                  <a:gd name="T12" fmla="*/ 0 w 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4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3" name="Freeform 4263">
                <a:extLst>
                  <a:ext uri="{FF2B5EF4-FFF2-40B4-BE49-F238E27FC236}">
                    <a16:creationId xmlns:a16="http://schemas.microsoft.com/office/drawing/2014/main" id="{C00B8ED7-25E5-45A9-B21A-1CE3BDDC9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" y="649"/>
                <a:ext cx="4" cy="4"/>
              </a:xfrm>
              <a:custGeom>
                <a:avLst/>
                <a:gdLst>
                  <a:gd name="T0" fmla="*/ 2 w 5"/>
                  <a:gd name="T1" fmla="*/ 0 h 5"/>
                  <a:gd name="T2" fmla="*/ 1 w 5"/>
                  <a:gd name="T3" fmla="*/ 0 h 5"/>
                  <a:gd name="T4" fmla="*/ 0 w 5"/>
                  <a:gd name="T5" fmla="*/ 3 h 5"/>
                  <a:gd name="T6" fmla="*/ 4 w 5"/>
                  <a:gd name="T7" fmla="*/ 5 h 5"/>
                  <a:gd name="T8" fmla="*/ 4 w 5"/>
                  <a:gd name="T9" fmla="*/ 5 h 5"/>
                  <a:gd name="T10" fmla="*/ 5 w 5"/>
                  <a:gd name="T11" fmla="*/ 1 h 5"/>
                  <a:gd name="T12" fmla="*/ 2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ubicBezTo>
                      <a:pt x="2" y="4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3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4" name="Freeform 4264">
                <a:extLst>
                  <a:ext uri="{FF2B5EF4-FFF2-40B4-BE49-F238E27FC236}">
                    <a16:creationId xmlns:a16="http://schemas.microsoft.com/office/drawing/2014/main" id="{C7ACFC06-1462-4D3B-81DE-35F5E77F9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" y="3167"/>
                <a:ext cx="2" cy="9"/>
              </a:xfrm>
              <a:custGeom>
                <a:avLst/>
                <a:gdLst>
                  <a:gd name="T0" fmla="*/ 1 w 2"/>
                  <a:gd name="T1" fmla="*/ 0 h 11"/>
                  <a:gd name="T2" fmla="*/ 0 w 2"/>
                  <a:gd name="T3" fmla="*/ 6 h 11"/>
                  <a:gd name="T4" fmla="*/ 1 w 2"/>
                  <a:gd name="T5" fmla="*/ 11 h 11"/>
                  <a:gd name="T6" fmla="*/ 2 w 2"/>
                  <a:gd name="T7" fmla="*/ 5 h 11"/>
                  <a:gd name="T8" fmla="*/ 1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1" y="9"/>
                      <a:pt x="2" y="7"/>
                      <a:pt x="2" y="5"/>
                    </a:cubicBezTo>
                    <a:cubicBezTo>
                      <a:pt x="2" y="4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5" name="Freeform 4265">
                <a:extLst>
                  <a:ext uri="{FF2B5EF4-FFF2-40B4-BE49-F238E27FC236}">
                    <a16:creationId xmlns:a16="http://schemas.microsoft.com/office/drawing/2014/main" id="{1D5D3265-AACF-4F53-957B-4BFB5BD0E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0" y="3448"/>
                <a:ext cx="4" cy="6"/>
              </a:xfrm>
              <a:custGeom>
                <a:avLst/>
                <a:gdLst>
                  <a:gd name="T0" fmla="*/ 2 w 5"/>
                  <a:gd name="T1" fmla="*/ 0 h 7"/>
                  <a:gd name="T2" fmla="*/ 0 w 5"/>
                  <a:gd name="T3" fmla="*/ 2 h 7"/>
                  <a:gd name="T4" fmla="*/ 1 w 5"/>
                  <a:gd name="T5" fmla="*/ 7 h 7"/>
                  <a:gd name="T6" fmla="*/ 5 w 5"/>
                  <a:gd name="T7" fmla="*/ 4 h 7"/>
                  <a:gd name="T8" fmla="*/ 2 w 5"/>
                  <a:gd name="T9" fmla="*/ 0 h 7"/>
                  <a:gd name="T10" fmla="*/ 2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1" y="7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4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6" name="Freeform 4266">
                <a:extLst>
                  <a:ext uri="{FF2B5EF4-FFF2-40B4-BE49-F238E27FC236}">
                    <a16:creationId xmlns:a16="http://schemas.microsoft.com/office/drawing/2014/main" id="{0D6204E4-79C8-49B4-82FE-77BB8B8C6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2840"/>
                <a:ext cx="2" cy="6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5 h 7"/>
                  <a:gd name="T4" fmla="*/ 1 w 3"/>
                  <a:gd name="T5" fmla="*/ 7 h 7"/>
                  <a:gd name="T6" fmla="*/ 1 w 3"/>
                  <a:gd name="T7" fmla="*/ 7 h 7"/>
                  <a:gd name="T8" fmla="*/ 3 w 3"/>
                  <a:gd name="T9" fmla="*/ 5 h 7"/>
                  <a:gd name="T10" fmla="*/ 0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2" y="4"/>
                      <a:pt x="2" y="3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7" name="Freeform 4267">
                <a:extLst>
                  <a:ext uri="{FF2B5EF4-FFF2-40B4-BE49-F238E27FC236}">
                    <a16:creationId xmlns:a16="http://schemas.microsoft.com/office/drawing/2014/main" id="{2559B553-C57B-47F8-A2D4-050B3BC13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" y="2847"/>
                <a:ext cx="3" cy="5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1 h 6"/>
                  <a:gd name="T4" fmla="*/ 0 w 3"/>
                  <a:gd name="T5" fmla="*/ 6 h 6"/>
                  <a:gd name="T6" fmla="*/ 3 w 3"/>
                  <a:gd name="T7" fmla="*/ 4 h 6"/>
                  <a:gd name="T8" fmla="*/ 1 w 3"/>
                  <a:gd name="T9" fmla="*/ 0 h 6"/>
                  <a:gd name="T10" fmla="*/ 1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2" y="3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8" name="Freeform 4268">
                <a:extLst>
                  <a:ext uri="{FF2B5EF4-FFF2-40B4-BE49-F238E27FC236}">
                    <a16:creationId xmlns:a16="http://schemas.microsoft.com/office/drawing/2014/main" id="{AAC30281-5669-4698-815A-AFFF8A846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2" y="1050"/>
                <a:ext cx="2" cy="8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2 h 10"/>
                  <a:gd name="T4" fmla="*/ 1 w 2"/>
                  <a:gd name="T5" fmla="*/ 10 h 10"/>
                  <a:gd name="T6" fmla="*/ 2 w 2"/>
                  <a:gd name="T7" fmla="*/ 6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5"/>
                      <a:pt x="1" y="8"/>
                      <a:pt x="1" y="10"/>
                    </a:cubicBezTo>
                    <a:cubicBezTo>
                      <a:pt x="1" y="9"/>
                      <a:pt x="2" y="8"/>
                      <a:pt x="2" y="6"/>
                    </a:cubicBezTo>
                    <a:cubicBezTo>
                      <a:pt x="2" y="4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9" name="Freeform 4269">
                <a:extLst>
                  <a:ext uri="{FF2B5EF4-FFF2-40B4-BE49-F238E27FC236}">
                    <a16:creationId xmlns:a16="http://schemas.microsoft.com/office/drawing/2014/main" id="{AEBDE4C0-AA5F-4C2A-997E-AAB3E89BA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0" y="2858"/>
                <a:ext cx="2" cy="6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4 h 7"/>
                  <a:gd name="T4" fmla="*/ 2 w 3"/>
                  <a:gd name="T5" fmla="*/ 7 h 7"/>
                  <a:gd name="T6" fmla="*/ 2 w 3"/>
                  <a:gd name="T7" fmla="*/ 7 h 7"/>
                  <a:gd name="T8" fmla="*/ 3 w 3"/>
                  <a:gd name="T9" fmla="*/ 3 h 7"/>
                  <a:gd name="T10" fmla="*/ 0 w 3"/>
                  <a:gd name="T11" fmla="*/ 1 h 7"/>
                  <a:gd name="T12" fmla="*/ 0 w 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0" y="0"/>
                      <a:pt x="0" y="3"/>
                      <a:pt x="0" y="4"/>
                    </a:cubicBezTo>
                    <a:cubicBezTo>
                      <a:pt x="0" y="5"/>
                      <a:pt x="1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5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0" name="Freeform 4270">
                <a:extLst>
                  <a:ext uri="{FF2B5EF4-FFF2-40B4-BE49-F238E27FC236}">
                    <a16:creationId xmlns:a16="http://schemas.microsoft.com/office/drawing/2014/main" id="{4376706A-E189-4610-A15C-2E720FAFC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2871"/>
                <a:ext cx="2" cy="8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5 h 10"/>
                  <a:gd name="T4" fmla="*/ 1 w 2"/>
                  <a:gd name="T5" fmla="*/ 10 h 10"/>
                  <a:gd name="T6" fmla="*/ 2 w 2"/>
                  <a:gd name="T7" fmla="*/ 8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1" y="8"/>
                      <a:pt x="1" y="10"/>
                    </a:cubicBezTo>
                    <a:cubicBezTo>
                      <a:pt x="1" y="9"/>
                      <a:pt x="2" y="9"/>
                      <a:pt x="2" y="8"/>
                    </a:cubicBezTo>
                    <a:cubicBezTo>
                      <a:pt x="2" y="4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1" name="Freeform 4271">
                <a:extLst>
                  <a:ext uri="{FF2B5EF4-FFF2-40B4-BE49-F238E27FC236}">
                    <a16:creationId xmlns:a16="http://schemas.microsoft.com/office/drawing/2014/main" id="{6BFB8A22-92F3-4104-8533-9A13C1F74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1" y="2891"/>
                <a:ext cx="4" cy="6"/>
              </a:xfrm>
              <a:custGeom>
                <a:avLst/>
                <a:gdLst>
                  <a:gd name="T0" fmla="*/ 2 w 5"/>
                  <a:gd name="T1" fmla="*/ 0 h 7"/>
                  <a:gd name="T2" fmla="*/ 0 w 5"/>
                  <a:gd name="T3" fmla="*/ 2 h 7"/>
                  <a:gd name="T4" fmla="*/ 1 w 5"/>
                  <a:gd name="T5" fmla="*/ 7 h 7"/>
                  <a:gd name="T6" fmla="*/ 5 w 5"/>
                  <a:gd name="T7" fmla="*/ 4 h 7"/>
                  <a:gd name="T8" fmla="*/ 3 w 5"/>
                  <a:gd name="T9" fmla="*/ 0 h 7"/>
                  <a:gd name="T10" fmla="*/ 2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4"/>
                      <a:pt x="1" y="6"/>
                      <a:pt x="1" y="7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4" y="3"/>
                      <a:pt x="4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2" name="Freeform 4272">
                <a:extLst>
                  <a:ext uri="{FF2B5EF4-FFF2-40B4-BE49-F238E27FC236}">
                    <a16:creationId xmlns:a16="http://schemas.microsoft.com/office/drawing/2014/main" id="{03512D5A-2FB3-4CB0-8FC6-71F274C85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" y="2790"/>
                <a:ext cx="4" cy="4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1 h 5"/>
                  <a:gd name="T4" fmla="*/ 1 w 4"/>
                  <a:gd name="T5" fmla="*/ 5 h 5"/>
                  <a:gd name="T6" fmla="*/ 2 w 4"/>
                  <a:gd name="T7" fmla="*/ 5 h 5"/>
                  <a:gd name="T8" fmla="*/ 3 w 4"/>
                  <a:gd name="T9" fmla="*/ 5 h 5"/>
                  <a:gd name="T10" fmla="*/ 4 w 4"/>
                  <a:gd name="T11" fmla="*/ 5 h 5"/>
                  <a:gd name="T12" fmla="*/ 4 w 4"/>
                  <a:gd name="T13" fmla="*/ 5 h 5"/>
                  <a:gd name="T14" fmla="*/ 3 w 4"/>
                  <a:gd name="T15" fmla="*/ 0 h 5"/>
                  <a:gd name="T16" fmla="*/ 2 w 4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2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3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3" name="Freeform 4273">
                <a:extLst>
                  <a:ext uri="{FF2B5EF4-FFF2-40B4-BE49-F238E27FC236}">
                    <a16:creationId xmlns:a16="http://schemas.microsoft.com/office/drawing/2014/main" id="{4A9B1E80-CC98-4017-B854-E5C3AB2C7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1119"/>
                <a:ext cx="3" cy="8"/>
              </a:xfrm>
              <a:custGeom>
                <a:avLst/>
                <a:gdLst>
                  <a:gd name="T0" fmla="*/ 2 w 3"/>
                  <a:gd name="T1" fmla="*/ 0 h 10"/>
                  <a:gd name="T2" fmla="*/ 0 w 3"/>
                  <a:gd name="T3" fmla="*/ 3 h 10"/>
                  <a:gd name="T4" fmla="*/ 1 w 3"/>
                  <a:gd name="T5" fmla="*/ 10 h 10"/>
                  <a:gd name="T6" fmla="*/ 3 w 3"/>
                  <a:gd name="T7" fmla="*/ 8 h 10"/>
                  <a:gd name="T8" fmla="*/ 2 w 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5"/>
                      <a:pt x="1" y="8"/>
                      <a:pt x="1" y="10"/>
                    </a:cubicBezTo>
                    <a:cubicBezTo>
                      <a:pt x="2" y="9"/>
                      <a:pt x="3" y="9"/>
                      <a:pt x="3" y="8"/>
                    </a:cubicBezTo>
                    <a:cubicBezTo>
                      <a:pt x="3" y="6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4" name="Freeform 4274">
                <a:extLst>
                  <a:ext uri="{FF2B5EF4-FFF2-40B4-BE49-F238E27FC236}">
                    <a16:creationId xmlns:a16="http://schemas.microsoft.com/office/drawing/2014/main" id="{A6DA004D-B65F-4685-A42F-14685B708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" y="2786"/>
                <a:ext cx="2" cy="9"/>
              </a:xfrm>
              <a:custGeom>
                <a:avLst/>
                <a:gdLst>
                  <a:gd name="T0" fmla="*/ 2 w 3"/>
                  <a:gd name="T1" fmla="*/ 0 h 10"/>
                  <a:gd name="T2" fmla="*/ 0 w 3"/>
                  <a:gd name="T3" fmla="*/ 2 h 10"/>
                  <a:gd name="T4" fmla="*/ 1 w 3"/>
                  <a:gd name="T5" fmla="*/ 10 h 10"/>
                  <a:gd name="T6" fmla="*/ 3 w 3"/>
                  <a:gd name="T7" fmla="*/ 8 h 10"/>
                  <a:gd name="T8" fmla="*/ 2 w 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5"/>
                      <a:pt x="1" y="7"/>
                      <a:pt x="1" y="10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3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5" name="Freeform 4275">
                <a:extLst>
                  <a:ext uri="{FF2B5EF4-FFF2-40B4-BE49-F238E27FC236}">
                    <a16:creationId xmlns:a16="http://schemas.microsoft.com/office/drawing/2014/main" id="{EC1A6C32-13B8-417C-8370-6612403E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8" y="3449"/>
                <a:ext cx="4" cy="4"/>
              </a:xfrm>
              <a:custGeom>
                <a:avLst/>
                <a:gdLst>
                  <a:gd name="T0" fmla="*/ 3 w 5"/>
                  <a:gd name="T1" fmla="*/ 0 h 5"/>
                  <a:gd name="T2" fmla="*/ 3 w 5"/>
                  <a:gd name="T3" fmla="*/ 0 h 5"/>
                  <a:gd name="T4" fmla="*/ 0 w 5"/>
                  <a:gd name="T5" fmla="*/ 2 h 5"/>
                  <a:gd name="T6" fmla="*/ 2 w 5"/>
                  <a:gd name="T7" fmla="*/ 5 h 5"/>
                  <a:gd name="T8" fmla="*/ 2 w 5"/>
                  <a:gd name="T9" fmla="*/ 5 h 5"/>
                  <a:gd name="T10" fmla="*/ 5 w 5"/>
                  <a:gd name="T11" fmla="*/ 4 h 5"/>
                  <a:gd name="T12" fmla="*/ 3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2"/>
                      <a:pt x="0" y="2"/>
                    </a:cubicBezTo>
                    <a:cubicBezTo>
                      <a:pt x="1" y="3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5" y="2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6" name="Freeform 4276">
                <a:extLst>
                  <a:ext uri="{FF2B5EF4-FFF2-40B4-BE49-F238E27FC236}">
                    <a16:creationId xmlns:a16="http://schemas.microsoft.com/office/drawing/2014/main" id="{0557FB2A-724F-4598-9C92-A374B24BF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" y="2979"/>
                <a:ext cx="3" cy="6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1 h 6"/>
                  <a:gd name="T4" fmla="*/ 1 w 4"/>
                  <a:gd name="T5" fmla="*/ 6 h 6"/>
                  <a:gd name="T6" fmla="*/ 4 w 4"/>
                  <a:gd name="T7" fmla="*/ 4 h 6"/>
                  <a:gd name="T8" fmla="*/ 2 w 4"/>
                  <a:gd name="T9" fmla="*/ 0 h 6"/>
                  <a:gd name="T10" fmla="*/ 2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3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7" name="Freeform 4277">
                <a:extLst>
                  <a:ext uri="{FF2B5EF4-FFF2-40B4-BE49-F238E27FC236}">
                    <a16:creationId xmlns:a16="http://schemas.microsoft.com/office/drawing/2014/main" id="{8AF2591E-80A3-448B-8495-FE3C040E2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904"/>
                <a:ext cx="3" cy="6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2 h 7"/>
                  <a:gd name="T4" fmla="*/ 1 w 4"/>
                  <a:gd name="T5" fmla="*/ 7 h 7"/>
                  <a:gd name="T6" fmla="*/ 4 w 4"/>
                  <a:gd name="T7" fmla="*/ 4 h 7"/>
                  <a:gd name="T8" fmla="*/ 2 w 4"/>
                  <a:gd name="T9" fmla="*/ 0 h 7"/>
                  <a:gd name="T10" fmla="*/ 2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1" y="7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4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8" name="Freeform 4278">
                <a:extLst>
                  <a:ext uri="{FF2B5EF4-FFF2-40B4-BE49-F238E27FC236}">
                    <a16:creationId xmlns:a16="http://schemas.microsoft.com/office/drawing/2014/main" id="{74ED39E9-D53A-47E0-9B59-CD2A297F0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3006"/>
                <a:ext cx="2" cy="5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1 h 6"/>
                  <a:gd name="T4" fmla="*/ 0 w 3"/>
                  <a:gd name="T5" fmla="*/ 6 h 6"/>
                  <a:gd name="T6" fmla="*/ 3 w 3"/>
                  <a:gd name="T7" fmla="*/ 4 h 6"/>
                  <a:gd name="T8" fmla="*/ 1 w 3"/>
                  <a:gd name="T9" fmla="*/ 0 h 6"/>
                  <a:gd name="T10" fmla="*/ 1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2" y="5"/>
                      <a:pt x="3" y="4"/>
                      <a:pt x="3" y="4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9" name="Freeform 4279">
                <a:extLst>
                  <a:ext uri="{FF2B5EF4-FFF2-40B4-BE49-F238E27FC236}">
                    <a16:creationId xmlns:a16="http://schemas.microsoft.com/office/drawing/2014/main" id="{47E4FD31-AFF2-48B3-A9DC-D74009D37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1" y="3358"/>
                <a:ext cx="4" cy="4"/>
              </a:xfrm>
              <a:custGeom>
                <a:avLst/>
                <a:gdLst>
                  <a:gd name="T0" fmla="*/ 3 w 5"/>
                  <a:gd name="T1" fmla="*/ 0 h 5"/>
                  <a:gd name="T2" fmla="*/ 3 w 5"/>
                  <a:gd name="T3" fmla="*/ 0 h 5"/>
                  <a:gd name="T4" fmla="*/ 0 w 5"/>
                  <a:gd name="T5" fmla="*/ 2 h 5"/>
                  <a:gd name="T6" fmla="*/ 1 w 5"/>
                  <a:gd name="T7" fmla="*/ 5 h 5"/>
                  <a:gd name="T8" fmla="*/ 1 w 5"/>
                  <a:gd name="T9" fmla="*/ 5 h 5"/>
                  <a:gd name="T10" fmla="*/ 5 w 5"/>
                  <a:gd name="T11" fmla="*/ 4 h 5"/>
                  <a:gd name="T12" fmla="*/ 3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5" y="4"/>
                    </a:cubicBezTo>
                    <a:cubicBezTo>
                      <a:pt x="4" y="2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0" name="Freeform 4280">
                <a:extLst>
                  <a:ext uri="{FF2B5EF4-FFF2-40B4-BE49-F238E27FC236}">
                    <a16:creationId xmlns:a16="http://schemas.microsoft.com/office/drawing/2014/main" id="{7F783DFD-4241-416D-8BE4-B9DA28F3B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3014"/>
                <a:ext cx="2" cy="10"/>
              </a:xfrm>
              <a:custGeom>
                <a:avLst/>
                <a:gdLst>
                  <a:gd name="T0" fmla="*/ 1 w 3"/>
                  <a:gd name="T1" fmla="*/ 0 h 11"/>
                  <a:gd name="T2" fmla="*/ 0 w 3"/>
                  <a:gd name="T3" fmla="*/ 4 h 11"/>
                  <a:gd name="T4" fmla="*/ 1 w 3"/>
                  <a:gd name="T5" fmla="*/ 11 h 11"/>
                  <a:gd name="T6" fmla="*/ 3 w 3"/>
                  <a:gd name="T7" fmla="*/ 6 h 11"/>
                  <a:gd name="T8" fmla="*/ 1 w 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1" y="9"/>
                      <a:pt x="1" y="11"/>
                    </a:cubicBezTo>
                    <a:cubicBezTo>
                      <a:pt x="2" y="10"/>
                      <a:pt x="2" y="8"/>
                      <a:pt x="3" y="6"/>
                    </a:cubicBezTo>
                    <a:cubicBezTo>
                      <a:pt x="2" y="4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1" name="Freeform 4281">
                <a:extLst>
                  <a:ext uri="{FF2B5EF4-FFF2-40B4-BE49-F238E27FC236}">
                    <a16:creationId xmlns:a16="http://schemas.microsoft.com/office/drawing/2014/main" id="{DD1954AB-ACFE-4420-AF81-AC4E6A31F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" y="3358"/>
                <a:ext cx="2" cy="9"/>
              </a:xfrm>
              <a:custGeom>
                <a:avLst/>
                <a:gdLst>
                  <a:gd name="T0" fmla="*/ 2 w 3"/>
                  <a:gd name="T1" fmla="*/ 0 h 10"/>
                  <a:gd name="T2" fmla="*/ 0 w 3"/>
                  <a:gd name="T3" fmla="*/ 5 h 10"/>
                  <a:gd name="T4" fmla="*/ 1 w 3"/>
                  <a:gd name="T5" fmla="*/ 10 h 10"/>
                  <a:gd name="T6" fmla="*/ 3 w 3"/>
                  <a:gd name="T7" fmla="*/ 8 h 10"/>
                  <a:gd name="T8" fmla="*/ 2 w 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8"/>
                      <a:pt x="1" y="10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2" y="3"/>
                      <a:pt x="2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2" name="Freeform 4282">
                <a:extLst>
                  <a:ext uri="{FF2B5EF4-FFF2-40B4-BE49-F238E27FC236}">
                    <a16:creationId xmlns:a16="http://schemas.microsoft.com/office/drawing/2014/main" id="{29D68B65-CE01-4C2D-A8CC-CD3475523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3355"/>
                <a:ext cx="3" cy="6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1 h 6"/>
                  <a:gd name="T4" fmla="*/ 1 w 3"/>
                  <a:gd name="T5" fmla="*/ 6 h 6"/>
                  <a:gd name="T6" fmla="*/ 3 w 3"/>
                  <a:gd name="T7" fmla="*/ 4 h 6"/>
                  <a:gd name="T8" fmla="*/ 1 w 3"/>
                  <a:gd name="T9" fmla="*/ 0 h 6"/>
                  <a:gd name="T10" fmla="*/ 1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2" y="2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3" name="Freeform 4283">
                <a:extLst>
                  <a:ext uri="{FF2B5EF4-FFF2-40B4-BE49-F238E27FC236}">
                    <a16:creationId xmlns:a16="http://schemas.microsoft.com/office/drawing/2014/main" id="{77A5D387-D091-4A00-A80B-63C3DD004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3020"/>
                <a:ext cx="0" cy="10"/>
              </a:xfrm>
              <a:custGeom>
                <a:avLst/>
                <a:gdLst>
                  <a:gd name="T0" fmla="*/ 1 w 1"/>
                  <a:gd name="T1" fmla="*/ 0 h 12"/>
                  <a:gd name="T2" fmla="*/ 0 w 1"/>
                  <a:gd name="T3" fmla="*/ 1 h 12"/>
                  <a:gd name="T4" fmla="*/ 0 w 1"/>
                  <a:gd name="T5" fmla="*/ 12 h 12"/>
                  <a:gd name="T6" fmla="*/ 1 w 1"/>
                  <a:gd name="T7" fmla="*/ 8 h 12"/>
                  <a:gd name="T8" fmla="*/ 1 w 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4"/>
                      <a:pt x="0" y="7"/>
                      <a:pt x="0" y="12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1" y="5"/>
                      <a:pt x="1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4" name="Freeform 4284">
                <a:extLst>
                  <a:ext uri="{FF2B5EF4-FFF2-40B4-BE49-F238E27FC236}">
                    <a16:creationId xmlns:a16="http://schemas.microsoft.com/office/drawing/2014/main" id="{73C4A1A4-99DE-4329-99D5-E82F6489A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8" y="3030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0 h 5"/>
                  <a:gd name="T4" fmla="*/ 0 w 3"/>
                  <a:gd name="T5" fmla="*/ 4 h 5"/>
                  <a:gd name="T6" fmla="*/ 3 w 3"/>
                  <a:gd name="T7" fmla="*/ 5 h 5"/>
                  <a:gd name="T8" fmla="*/ 2 w 3"/>
                  <a:gd name="T9" fmla="*/ 0 h 5"/>
                  <a:gd name="T10" fmla="*/ 1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4"/>
                    </a:cubicBezTo>
                    <a:cubicBezTo>
                      <a:pt x="1" y="5"/>
                      <a:pt x="2" y="4"/>
                      <a:pt x="3" y="5"/>
                    </a:cubicBezTo>
                    <a:cubicBezTo>
                      <a:pt x="2" y="2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5" name="Freeform 4285">
                <a:extLst>
                  <a:ext uri="{FF2B5EF4-FFF2-40B4-BE49-F238E27FC236}">
                    <a16:creationId xmlns:a16="http://schemas.microsoft.com/office/drawing/2014/main" id="{6075EEAF-23D7-4F65-9D3B-7CD25D7FD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" y="3348"/>
                <a:ext cx="5" cy="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3 h 6"/>
                  <a:gd name="T4" fmla="*/ 3 w 5"/>
                  <a:gd name="T5" fmla="*/ 6 h 6"/>
                  <a:gd name="T6" fmla="*/ 3 w 5"/>
                  <a:gd name="T7" fmla="*/ 6 h 6"/>
                  <a:gd name="T8" fmla="*/ 5 w 5"/>
                  <a:gd name="T9" fmla="*/ 3 h 6"/>
                  <a:gd name="T10" fmla="*/ 2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2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5" y="4"/>
                      <a:pt x="5" y="3"/>
                    </a:cubicBezTo>
                    <a:cubicBezTo>
                      <a:pt x="4" y="2"/>
                      <a:pt x="3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6" name="Freeform 4286">
                <a:extLst>
                  <a:ext uri="{FF2B5EF4-FFF2-40B4-BE49-F238E27FC236}">
                    <a16:creationId xmlns:a16="http://schemas.microsoft.com/office/drawing/2014/main" id="{80EAF649-7F77-46C7-8175-312884343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" y="551"/>
                <a:ext cx="3" cy="5"/>
              </a:xfrm>
              <a:custGeom>
                <a:avLst/>
                <a:gdLst>
                  <a:gd name="T0" fmla="*/ 2 w 3"/>
                  <a:gd name="T1" fmla="*/ 0 h 7"/>
                  <a:gd name="T2" fmla="*/ 0 w 3"/>
                  <a:gd name="T3" fmla="*/ 2 h 7"/>
                  <a:gd name="T4" fmla="*/ 1 w 3"/>
                  <a:gd name="T5" fmla="*/ 7 h 7"/>
                  <a:gd name="T6" fmla="*/ 3 w 3"/>
                  <a:gd name="T7" fmla="*/ 4 h 7"/>
                  <a:gd name="T8" fmla="*/ 2 w 3"/>
                  <a:gd name="T9" fmla="*/ 0 h 7"/>
                  <a:gd name="T10" fmla="*/ 2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4"/>
                      <a:pt x="1" y="6"/>
                      <a:pt x="1" y="7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3" y="3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7" name="Freeform 4287">
                <a:extLst>
                  <a:ext uri="{FF2B5EF4-FFF2-40B4-BE49-F238E27FC236}">
                    <a16:creationId xmlns:a16="http://schemas.microsoft.com/office/drawing/2014/main" id="{F8072EDF-E588-4427-BA8C-DDE0B0402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6" y="961"/>
                <a:ext cx="2" cy="10"/>
              </a:xfrm>
              <a:custGeom>
                <a:avLst/>
                <a:gdLst>
                  <a:gd name="T0" fmla="*/ 1 w 2"/>
                  <a:gd name="T1" fmla="*/ 0 h 11"/>
                  <a:gd name="T2" fmla="*/ 0 w 2"/>
                  <a:gd name="T3" fmla="*/ 7 h 11"/>
                  <a:gd name="T4" fmla="*/ 1 w 2"/>
                  <a:gd name="T5" fmla="*/ 11 h 11"/>
                  <a:gd name="T6" fmla="*/ 2 w 2"/>
                  <a:gd name="T7" fmla="*/ 5 h 11"/>
                  <a:gd name="T8" fmla="*/ 1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1" y="0"/>
                    </a:moveTo>
                    <a:cubicBezTo>
                      <a:pt x="1" y="2"/>
                      <a:pt x="0" y="4"/>
                      <a:pt x="0" y="7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1" y="9"/>
                      <a:pt x="2" y="7"/>
                      <a:pt x="2" y="5"/>
                    </a:cubicBezTo>
                    <a:cubicBezTo>
                      <a:pt x="2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8" name="Freeform 4288">
                <a:extLst>
                  <a:ext uri="{FF2B5EF4-FFF2-40B4-BE49-F238E27FC236}">
                    <a16:creationId xmlns:a16="http://schemas.microsoft.com/office/drawing/2014/main" id="{D114E68E-4D4B-4D58-A45E-DDAC04FE7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6" y="3391"/>
                <a:ext cx="4" cy="4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0 h 5"/>
                  <a:gd name="T4" fmla="*/ 0 w 5"/>
                  <a:gd name="T5" fmla="*/ 3 h 5"/>
                  <a:gd name="T6" fmla="*/ 4 w 5"/>
                  <a:gd name="T7" fmla="*/ 5 h 5"/>
                  <a:gd name="T8" fmla="*/ 4 w 5"/>
                  <a:gd name="T9" fmla="*/ 5 h 5"/>
                  <a:gd name="T10" fmla="*/ 5 w 5"/>
                  <a:gd name="T11" fmla="*/ 1 h 5"/>
                  <a:gd name="T12" fmla="*/ 1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4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3"/>
                      <a:pt x="5" y="1"/>
                    </a:cubicBezTo>
                    <a:cubicBezTo>
                      <a:pt x="4" y="0"/>
                      <a:pt x="3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9" name="Freeform 4289">
                <a:extLst>
                  <a:ext uri="{FF2B5EF4-FFF2-40B4-BE49-F238E27FC236}">
                    <a16:creationId xmlns:a16="http://schemas.microsoft.com/office/drawing/2014/main" id="{B4E299B7-27FF-49BA-91ED-F25819646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" y="564"/>
                <a:ext cx="3" cy="4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2 h 5"/>
                  <a:gd name="T4" fmla="*/ 1 w 4"/>
                  <a:gd name="T5" fmla="*/ 5 h 5"/>
                  <a:gd name="T6" fmla="*/ 1 w 4"/>
                  <a:gd name="T7" fmla="*/ 5 h 5"/>
                  <a:gd name="T8" fmla="*/ 4 w 4"/>
                  <a:gd name="T9" fmla="*/ 5 h 5"/>
                  <a:gd name="T10" fmla="*/ 3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3" y="3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0" name="Freeform 4290">
                <a:extLst>
                  <a:ext uri="{FF2B5EF4-FFF2-40B4-BE49-F238E27FC236}">
                    <a16:creationId xmlns:a16="http://schemas.microsoft.com/office/drawing/2014/main" id="{CEDB0270-4F84-4F37-9ADB-3B54F0143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2962"/>
                <a:ext cx="1" cy="10"/>
              </a:xfrm>
              <a:custGeom>
                <a:avLst/>
                <a:gdLst>
                  <a:gd name="T0" fmla="*/ 1 w 2"/>
                  <a:gd name="T1" fmla="*/ 0 h 12"/>
                  <a:gd name="T2" fmla="*/ 0 w 2"/>
                  <a:gd name="T3" fmla="*/ 4 h 12"/>
                  <a:gd name="T4" fmla="*/ 1 w 2"/>
                  <a:gd name="T5" fmla="*/ 12 h 12"/>
                  <a:gd name="T6" fmla="*/ 2 w 2"/>
                  <a:gd name="T7" fmla="*/ 8 h 12"/>
                  <a:gd name="T8" fmla="*/ 1 w 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2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7"/>
                      <a:pt x="1" y="9"/>
                      <a:pt x="1" y="12"/>
                    </a:cubicBezTo>
                    <a:cubicBezTo>
                      <a:pt x="1" y="11"/>
                      <a:pt x="2" y="9"/>
                      <a:pt x="2" y="8"/>
                    </a:cubicBezTo>
                    <a:cubicBezTo>
                      <a:pt x="2" y="6"/>
                      <a:pt x="1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1" name="Freeform 4291">
                <a:extLst>
                  <a:ext uri="{FF2B5EF4-FFF2-40B4-BE49-F238E27FC236}">
                    <a16:creationId xmlns:a16="http://schemas.microsoft.com/office/drawing/2014/main" id="{DC61FE0A-3313-4EA2-84D0-FEEB15175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0" y="2976"/>
                <a:ext cx="4" cy="5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4 h 6"/>
                  <a:gd name="T4" fmla="*/ 2 w 5"/>
                  <a:gd name="T5" fmla="*/ 6 h 6"/>
                  <a:gd name="T6" fmla="*/ 3 w 5"/>
                  <a:gd name="T7" fmla="*/ 6 h 6"/>
                  <a:gd name="T8" fmla="*/ 5 w 5"/>
                  <a:gd name="T9" fmla="*/ 3 h 6"/>
                  <a:gd name="T10" fmla="*/ 1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1" y="5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4"/>
                      <a:pt x="5" y="3"/>
                    </a:cubicBezTo>
                    <a:cubicBezTo>
                      <a:pt x="4" y="2"/>
                      <a:pt x="4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2" name="Freeform 4292">
                <a:extLst>
                  <a:ext uri="{FF2B5EF4-FFF2-40B4-BE49-F238E27FC236}">
                    <a16:creationId xmlns:a16="http://schemas.microsoft.com/office/drawing/2014/main" id="{5DE407A9-18F0-4566-A970-D5F3F1AF4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" y="3944"/>
                <a:ext cx="4" cy="9"/>
              </a:xfrm>
              <a:custGeom>
                <a:avLst/>
                <a:gdLst>
                  <a:gd name="T0" fmla="*/ 2 w 4"/>
                  <a:gd name="T1" fmla="*/ 0 h 10"/>
                  <a:gd name="T2" fmla="*/ 0 w 4"/>
                  <a:gd name="T3" fmla="*/ 5 h 10"/>
                  <a:gd name="T4" fmla="*/ 1 w 4"/>
                  <a:gd name="T5" fmla="*/ 10 h 10"/>
                  <a:gd name="T6" fmla="*/ 4 w 4"/>
                  <a:gd name="T7" fmla="*/ 7 h 10"/>
                  <a:gd name="T8" fmla="*/ 2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6"/>
                      <a:pt x="1" y="8"/>
                      <a:pt x="1" y="10"/>
                    </a:cubicBezTo>
                    <a:cubicBezTo>
                      <a:pt x="2" y="9"/>
                      <a:pt x="3" y="8"/>
                      <a:pt x="4" y="7"/>
                    </a:cubicBezTo>
                    <a:cubicBezTo>
                      <a:pt x="3" y="3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3" name="Freeform 4293">
                <a:extLst>
                  <a:ext uri="{FF2B5EF4-FFF2-40B4-BE49-F238E27FC236}">
                    <a16:creationId xmlns:a16="http://schemas.microsoft.com/office/drawing/2014/main" id="{FA5E22DF-BDF8-4846-85C7-CC5376B40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" y="292"/>
                <a:ext cx="3" cy="4"/>
              </a:xfrm>
              <a:custGeom>
                <a:avLst/>
                <a:gdLst>
                  <a:gd name="T0" fmla="*/ 1 w 4"/>
                  <a:gd name="T1" fmla="*/ 0 h 5"/>
                  <a:gd name="T2" fmla="*/ 1 w 4"/>
                  <a:gd name="T3" fmla="*/ 0 h 5"/>
                  <a:gd name="T4" fmla="*/ 0 w 4"/>
                  <a:gd name="T5" fmla="*/ 3 h 5"/>
                  <a:gd name="T6" fmla="*/ 3 w 4"/>
                  <a:gd name="T7" fmla="*/ 5 h 5"/>
                  <a:gd name="T8" fmla="*/ 3 w 4"/>
                  <a:gd name="T9" fmla="*/ 5 h 5"/>
                  <a:gd name="T10" fmla="*/ 4 w 4"/>
                  <a:gd name="T11" fmla="*/ 1 h 5"/>
                  <a:gd name="T12" fmla="*/ 1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3"/>
                      <a:pt x="4" y="1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4" name="Freeform 4294">
                <a:extLst>
                  <a:ext uri="{FF2B5EF4-FFF2-40B4-BE49-F238E27FC236}">
                    <a16:creationId xmlns:a16="http://schemas.microsoft.com/office/drawing/2014/main" id="{2FEC8FEB-89C9-45C2-A484-C3C7FA90B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" y="306"/>
                <a:ext cx="5" cy="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2 h 6"/>
                  <a:gd name="T4" fmla="*/ 4 w 6"/>
                  <a:gd name="T5" fmla="*/ 6 h 6"/>
                  <a:gd name="T6" fmla="*/ 6 w 6"/>
                  <a:gd name="T7" fmla="*/ 2 h 6"/>
                  <a:gd name="T8" fmla="*/ 3 w 6"/>
                  <a:gd name="T9" fmla="*/ 0 h 6"/>
                  <a:gd name="T10" fmla="*/ 2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2" y="3"/>
                      <a:pt x="3" y="5"/>
                      <a:pt x="4" y="6"/>
                    </a:cubicBezTo>
                    <a:cubicBezTo>
                      <a:pt x="5" y="4"/>
                      <a:pt x="5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5" name="Freeform 4295">
                <a:extLst>
                  <a:ext uri="{FF2B5EF4-FFF2-40B4-BE49-F238E27FC236}">
                    <a16:creationId xmlns:a16="http://schemas.microsoft.com/office/drawing/2014/main" id="{BDA8C56E-9919-4EBD-B55A-B64BBE69C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1" y="2178"/>
                <a:ext cx="4" cy="4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1 h 5"/>
                  <a:gd name="T6" fmla="*/ 1 w 5"/>
                  <a:gd name="T7" fmla="*/ 5 h 5"/>
                  <a:gd name="T8" fmla="*/ 1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4" y="4"/>
                      <a:pt x="5" y="4"/>
                    </a:cubicBezTo>
                    <a:cubicBezTo>
                      <a:pt x="4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6" name="Freeform 4296">
                <a:extLst>
                  <a:ext uri="{FF2B5EF4-FFF2-40B4-BE49-F238E27FC236}">
                    <a16:creationId xmlns:a16="http://schemas.microsoft.com/office/drawing/2014/main" id="{E1CDC05A-13EB-47B2-9490-DEF5A1F85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3" y="3906"/>
                <a:ext cx="5" cy="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1 h 6"/>
                  <a:gd name="T4" fmla="*/ 1 w 6"/>
                  <a:gd name="T5" fmla="*/ 6 h 6"/>
                  <a:gd name="T6" fmla="*/ 6 w 6"/>
                  <a:gd name="T7" fmla="*/ 3 h 6"/>
                  <a:gd name="T8" fmla="*/ 3 w 6"/>
                  <a:gd name="T9" fmla="*/ 0 h 6"/>
                  <a:gd name="T10" fmla="*/ 2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4" y="4"/>
                      <a:pt x="5" y="4"/>
                      <a:pt x="6" y="3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7" name="Freeform 4297">
                <a:extLst>
                  <a:ext uri="{FF2B5EF4-FFF2-40B4-BE49-F238E27FC236}">
                    <a16:creationId xmlns:a16="http://schemas.microsoft.com/office/drawing/2014/main" id="{029EC9BC-660F-4BD7-82AC-D32A64E59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2201"/>
                <a:ext cx="2" cy="4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1 h 5"/>
                  <a:gd name="T4" fmla="*/ 1 w 3"/>
                  <a:gd name="T5" fmla="*/ 5 h 5"/>
                  <a:gd name="T6" fmla="*/ 1 w 3"/>
                  <a:gd name="T7" fmla="*/ 5 h 5"/>
                  <a:gd name="T8" fmla="*/ 3 w 3"/>
                  <a:gd name="T9" fmla="*/ 4 h 5"/>
                  <a:gd name="T10" fmla="*/ 2 w 3"/>
                  <a:gd name="T11" fmla="*/ 0 h 5"/>
                  <a:gd name="T12" fmla="*/ 1 w 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2" y="2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8" name="Freeform 4298">
                <a:extLst>
                  <a:ext uri="{FF2B5EF4-FFF2-40B4-BE49-F238E27FC236}">
                    <a16:creationId xmlns:a16="http://schemas.microsoft.com/office/drawing/2014/main" id="{4AC664AC-449D-4D3F-B542-3B381959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3991"/>
                <a:ext cx="6" cy="5"/>
              </a:xfrm>
              <a:custGeom>
                <a:avLst/>
                <a:gdLst>
                  <a:gd name="T0" fmla="*/ 5 w 7"/>
                  <a:gd name="T1" fmla="*/ 0 h 6"/>
                  <a:gd name="T2" fmla="*/ 5 w 7"/>
                  <a:gd name="T3" fmla="*/ 0 h 6"/>
                  <a:gd name="T4" fmla="*/ 0 w 7"/>
                  <a:gd name="T5" fmla="*/ 2 h 6"/>
                  <a:gd name="T6" fmla="*/ 2 w 7"/>
                  <a:gd name="T7" fmla="*/ 6 h 6"/>
                  <a:gd name="T8" fmla="*/ 2 w 7"/>
                  <a:gd name="T9" fmla="*/ 6 h 6"/>
                  <a:gd name="T10" fmla="*/ 7 w 7"/>
                  <a:gd name="T11" fmla="*/ 5 h 6"/>
                  <a:gd name="T12" fmla="*/ 5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3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6" y="3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9" name="Freeform 4299">
                <a:extLst>
                  <a:ext uri="{FF2B5EF4-FFF2-40B4-BE49-F238E27FC236}">
                    <a16:creationId xmlns:a16="http://schemas.microsoft.com/office/drawing/2014/main" id="{980C0481-C3CF-4324-A8C3-75DD65762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2139"/>
                <a:ext cx="2" cy="8"/>
              </a:xfrm>
              <a:custGeom>
                <a:avLst/>
                <a:gdLst>
                  <a:gd name="T0" fmla="*/ 1 w 2"/>
                  <a:gd name="T1" fmla="*/ 0 h 10"/>
                  <a:gd name="T2" fmla="*/ 1 w 2"/>
                  <a:gd name="T3" fmla="*/ 4 h 10"/>
                  <a:gd name="T4" fmla="*/ 1 w 2"/>
                  <a:gd name="T5" fmla="*/ 10 h 10"/>
                  <a:gd name="T6" fmla="*/ 2 w 2"/>
                  <a:gd name="T7" fmla="*/ 3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1" y="2"/>
                      <a:pt x="0" y="3"/>
                      <a:pt x="1" y="4"/>
                    </a:cubicBezTo>
                    <a:cubicBezTo>
                      <a:pt x="1" y="6"/>
                      <a:pt x="1" y="8"/>
                      <a:pt x="1" y="10"/>
                    </a:cubicBezTo>
                    <a:cubicBezTo>
                      <a:pt x="2" y="9"/>
                      <a:pt x="2" y="7"/>
                      <a:pt x="2" y="3"/>
                    </a:cubicBezTo>
                    <a:cubicBezTo>
                      <a:pt x="2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0" name="Freeform 4300">
                <a:extLst>
                  <a:ext uri="{FF2B5EF4-FFF2-40B4-BE49-F238E27FC236}">
                    <a16:creationId xmlns:a16="http://schemas.microsoft.com/office/drawing/2014/main" id="{B110C9DD-A2BE-4D18-A43B-41DF9F714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1" y="291"/>
                <a:ext cx="4" cy="4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2 h 5"/>
                  <a:gd name="T6" fmla="*/ 1 w 5"/>
                  <a:gd name="T7" fmla="*/ 5 h 5"/>
                  <a:gd name="T8" fmla="*/ 2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3" y="5"/>
                      <a:pt x="4" y="5"/>
                      <a:pt x="5" y="4"/>
                    </a:cubicBezTo>
                    <a:cubicBezTo>
                      <a:pt x="4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1" name="Freeform 4301">
                <a:extLst>
                  <a:ext uri="{FF2B5EF4-FFF2-40B4-BE49-F238E27FC236}">
                    <a16:creationId xmlns:a16="http://schemas.microsoft.com/office/drawing/2014/main" id="{3EE0DD73-9424-452D-8656-0E1016968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1760"/>
                <a:ext cx="2" cy="5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3 h 5"/>
                  <a:gd name="T8" fmla="*/ 2 w 3"/>
                  <a:gd name="T9" fmla="*/ 0 h 5"/>
                  <a:gd name="T10" fmla="*/ 2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2" name="Freeform 4302">
                <a:extLst>
                  <a:ext uri="{FF2B5EF4-FFF2-40B4-BE49-F238E27FC236}">
                    <a16:creationId xmlns:a16="http://schemas.microsoft.com/office/drawing/2014/main" id="{C752B345-9E0C-427B-9B69-1CC915863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" y="1754"/>
                <a:ext cx="3" cy="6"/>
              </a:xfrm>
              <a:custGeom>
                <a:avLst/>
                <a:gdLst>
                  <a:gd name="T0" fmla="*/ 1 w 3"/>
                  <a:gd name="T1" fmla="*/ 0 h 8"/>
                  <a:gd name="T2" fmla="*/ 0 w 3"/>
                  <a:gd name="T3" fmla="*/ 5 h 8"/>
                  <a:gd name="T4" fmla="*/ 1 w 3"/>
                  <a:gd name="T5" fmla="*/ 8 h 8"/>
                  <a:gd name="T6" fmla="*/ 2 w 3"/>
                  <a:gd name="T7" fmla="*/ 7 h 8"/>
                  <a:gd name="T8" fmla="*/ 3 w 3"/>
                  <a:gd name="T9" fmla="*/ 5 h 8"/>
                  <a:gd name="T10" fmla="*/ 1 w 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1" y="6"/>
                      <a:pt x="1" y="8"/>
                      <a:pt x="1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5"/>
                    </a:cubicBezTo>
                    <a:cubicBezTo>
                      <a:pt x="3" y="4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3" name="Freeform 4303">
                <a:extLst>
                  <a:ext uri="{FF2B5EF4-FFF2-40B4-BE49-F238E27FC236}">
                    <a16:creationId xmlns:a16="http://schemas.microsoft.com/office/drawing/2014/main" id="{8186FBB2-0259-4DEA-91D9-883C974C2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9" y="2147"/>
                <a:ext cx="5" cy="5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3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2"/>
                    </a:cubicBezTo>
                    <a:cubicBezTo>
                      <a:pt x="1" y="3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5" y="1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4" name="Freeform 4304">
                <a:extLst>
                  <a:ext uri="{FF2B5EF4-FFF2-40B4-BE49-F238E27FC236}">
                    <a16:creationId xmlns:a16="http://schemas.microsoft.com/office/drawing/2014/main" id="{E268668D-E469-4580-8243-753F6E6AE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3958"/>
                <a:ext cx="2" cy="8"/>
              </a:xfrm>
              <a:custGeom>
                <a:avLst/>
                <a:gdLst>
                  <a:gd name="T0" fmla="*/ 2 w 3"/>
                  <a:gd name="T1" fmla="*/ 0 h 10"/>
                  <a:gd name="T2" fmla="*/ 0 w 3"/>
                  <a:gd name="T3" fmla="*/ 3 h 10"/>
                  <a:gd name="T4" fmla="*/ 0 w 3"/>
                  <a:gd name="T5" fmla="*/ 10 h 10"/>
                  <a:gd name="T6" fmla="*/ 2 w 3"/>
                  <a:gd name="T7" fmla="*/ 8 h 10"/>
                  <a:gd name="T8" fmla="*/ 2 w 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1" y="10"/>
                      <a:pt x="2" y="9"/>
                      <a:pt x="2" y="8"/>
                    </a:cubicBezTo>
                    <a:cubicBezTo>
                      <a:pt x="3" y="6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5" name="Freeform 4305">
                <a:extLst>
                  <a:ext uri="{FF2B5EF4-FFF2-40B4-BE49-F238E27FC236}">
                    <a16:creationId xmlns:a16="http://schemas.microsoft.com/office/drawing/2014/main" id="{2569CC8B-C89A-45A5-BDC7-665DBDD93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3948"/>
                <a:ext cx="4" cy="5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0 h 5"/>
                  <a:gd name="T4" fmla="*/ 0 w 5"/>
                  <a:gd name="T5" fmla="*/ 3 h 5"/>
                  <a:gd name="T6" fmla="*/ 4 w 5"/>
                  <a:gd name="T7" fmla="*/ 5 h 5"/>
                  <a:gd name="T8" fmla="*/ 4 w 5"/>
                  <a:gd name="T9" fmla="*/ 5 h 5"/>
                  <a:gd name="T10" fmla="*/ 5 w 5"/>
                  <a:gd name="T11" fmla="*/ 1 h 5"/>
                  <a:gd name="T12" fmla="*/ 1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4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3"/>
                      <a:pt x="5" y="1"/>
                    </a:cubicBezTo>
                    <a:cubicBezTo>
                      <a:pt x="4" y="0"/>
                      <a:pt x="3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6" name="Freeform 4306">
                <a:extLst>
                  <a:ext uri="{FF2B5EF4-FFF2-40B4-BE49-F238E27FC236}">
                    <a16:creationId xmlns:a16="http://schemas.microsoft.com/office/drawing/2014/main" id="{725D99C2-A0A1-45B2-848E-E57BD4F13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271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1 h 6"/>
                  <a:gd name="T4" fmla="*/ 0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  <a:gd name="T10" fmla="*/ 1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3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7" name="Freeform 4307">
                <a:extLst>
                  <a:ext uri="{FF2B5EF4-FFF2-40B4-BE49-F238E27FC236}">
                    <a16:creationId xmlns:a16="http://schemas.microsoft.com/office/drawing/2014/main" id="{792842C1-CD9A-4B2C-9E90-2696A22D8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344"/>
                <a:ext cx="3" cy="8"/>
              </a:xfrm>
              <a:custGeom>
                <a:avLst/>
                <a:gdLst>
                  <a:gd name="T0" fmla="*/ 1 w 3"/>
                  <a:gd name="T1" fmla="*/ 0 h 10"/>
                  <a:gd name="T2" fmla="*/ 0 w 3"/>
                  <a:gd name="T3" fmla="*/ 7 h 10"/>
                  <a:gd name="T4" fmla="*/ 2 w 3"/>
                  <a:gd name="T5" fmla="*/ 10 h 10"/>
                  <a:gd name="T6" fmla="*/ 2 w 3"/>
                  <a:gd name="T7" fmla="*/ 2 h 10"/>
                  <a:gd name="T8" fmla="*/ 1 w 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1" y="0"/>
                    </a:moveTo>
                    <a:cubicBezTo>
                      <a:pt x="0" y="3"/>
                      <a:pt x="0" y="5"/>
                      <a:pt x="0" y="7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2" y="7"/>
                      <a:pt x="3" y="5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8" name="Freeform 4308">
                <a:extLst>
                  <a:ext uri="{FF2B5EF4-FFF2-40B4-BE49-F238E27FC236}">
                    <a16:creationId xmlns:a16="http://schemas.microsoft.com/office/drawing/2014/main" id="{F2942C72-3757-42BB-9D65-DFCA47018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1" y="3806"/>
                <a:ext cx="4" cy="4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0 h 5"/>
                  <a:gd name="T4" fmla="*/ 0 w 5"/>
                  <a:gd name="T5" fmla="*/ 4 h 5"/>
                  <a:gd name="T6" fmla="*/ 3 w 5"/>
                  <a:gd name="T7" fmla="*/ 5 h 5"/>
                  <a:gd name="T8" fmla="*/ 3 w 5"/>
                  <a:gd name="T9" fmla="*/ 5 h 5"/>
                  <a:gd name="T10" fmla="*/ 5 w 5"/>
                  <a:gd name="T11" fmla="*/ 1 h 5"/>
                  <a:gd name="T12" fmla="*/ 1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4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3"/>
                      <a:pt x="5" y="1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9" name="Freeform 4309">
                <a:extLst>
                  <a:ext uri="{FF2B5EF4-FFF2-40B4-BE49-F238E27FC236}">
                    <a16:creationId xmlns:a16="http://schemas.microsoft.com/office/drawing/2014/main" id="{AB5EDE10-5E25-42C1-A1CC-D47C64C30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4" y="349"/>
                <a:ext cx="3" cy="4"/>
              </a:xfrm>
              <a:custGeom>
                <a:avLst/>
                <a:gdLst>
                  <a:gd name="T0" fmla="*/ 3 w 4"/>
                  <a:gd name="T1" fmla="*/ 0 h 5"/>
                  <a:gd name="T2" fmla="*/ 3 w 4"/>
                  <a:gd name="T3" fmla="*/ 0 h 5"/>
                  <a:gd name="T4" fmla="*/ 0 w 4"/>
                  <a:gd name="T5" fmla="*/ 2 h 5"/>
                  <a:gd name="T6" fmla="*/ 0 w 4"/>
                  <a:gd name="T7" fmla="*/ 5 h 5"/>
                  <a:gd name="T8" fmla="*/ 1 w 4"/>
                  <a:gd name="T9" fmla="*/ 5 h 5"/>
                  <a:gd name="T10" fmla="*/ 4 w 4"/>
                  <a:gd name="T11" fmla="*/ 4 h 5"/>
                  <a:gd name="T12" fmla="*/ 3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3" y="2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0" name="Freeform 4310">
                <a:extLst>
                  <a:ext uri="{FF2B5EF4-FFF2-40B4-BE49-F238E27FC236}">
                    <a16:creationId xmlns:a16="http://schemas.microsoft.com/office/drawing/2014/main" id="{6D16E2C4-768C-4BB1-97F4-FE68CAE30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4" y="3777"/>
                <a:ext cx="5" cy="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0 h 6"/>
                  <a:gd name="T4" fmla="*/ 0 w 6"/>
                  <a:gd name="T5" fmla="*/ 2 h 6"/>
                  <a:gd name="T6" fmla="*/ 3 w 6"/>
                  <a:gd name="T7" fmla="*/ 6 h 6"/>
                  <a:gd name="T8" fmla="*/ 4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4 w 6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1" y="3"/>
                      <a:pt x="2" y="5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1" name="Freeform 4311">
                <a:extLst>
                  <a:ext uri="{FF2B5EF4-FFF2-40B4-BE49-F238E27FC236}">
                    <a16:creationId xmlns:a16="http://schemas.microsoft.com/office/drawing/2014/main" id="{0FDD4DE4-D9A1-4139-A636-266968F3B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1633"/>
                <a:ext cx="3" cy="6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2 h 7"/>
                  <a:gd name="T4" fmla="*/ 1 w 4"/>
                  <a:gd name="T5" fmla="*/ 7 h 7"/>
                  <a:gd name="T6" fmla="*/ 4 w 4"/>
                  <a:gd name="T7" fmla="*/ 4 h 7"/>
                  <a:gd name="T8" fmla="*/ 2 w 4"/>
                  <a:gd name="T9" fmla="*/ 0 h 7"/>
                  <a:gd name="T10" fmla="*/ 2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3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2" name="Freeform 4312">
                <a:extLst>
                  <a:ext uri="{FF2B5EF4-FFF2-40B4-BE49-F238E27FC236}">
                    <a16:creationId xmlns:a16="http://schemas.microsoft.com/office/drawing/2014/main" id="{04573E56-DFFF-4397-A1C2-BE817BB05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" y="2306"/>
                <a:ext cx="3" cy="10"/>
              </a:xfrm>
              <a:custGeom>
                <a:avLst/>
                <a:gdLst>
                  <a:gd name="T0" fmla="*/ 2 w 3"/>
                  <a:gd name="T1" fmla="*/ 0 h 12"/>
                  <a:gd name="T2" fmla="*/ 0 w 3"/>
                  <a:gd name="T3" fmla="*/ 1 h 12"/>
                  <a:gd name="T4" fmla="*/ 1 w 3"/>
                  <a:gd name="T5" fmla="*/ 12 h 12"/>
                  <a:gd name="T6" fmla="*/ 3 w 3"/>
                  <a:gd name="T7" fmla="*/ 7 h 12"/>
                  <a:gd name="T8" fmla="*/ 2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4"/>
                      <a:pt x="0" y="7"/>
                      <a:pt x="1" y="12"/>
                    </a:cubicBezTo>
                    <a:cubicBezTo>
                      <a:pt x="2" y="9"/>
                      <a:pt x="3" y="8"/>
                      <a:pt x="3" y="7"/>
                    </a:cubicBezTo>
                    <a:cubicBezTo>
                      <a:pt x="3" y="5"/>
                      <a:pt x="2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3" name="Freeform 4313">
                <a:extLst>
                  <a:ext uri="{FF2B5EF4-FFF2-40B4-BE49-F238E27FC236}">
                    <a16:creationId xmlns:a16="http://schemas.microsoft.com/office/drawing/2014/main" id="{5B4BACCF-EC2E-4F36-8E44-B8E45A677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5" y="1690"/>
                <a:ext cx="4" cy="4"/>
              </a:xfrm>
              <a:custGeom>
                <a:avLst/>
                <a:gdLst>
                  <a:gd name="T0" fmla="*/ 3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2 w 5"/>
                  <a:gd name="T7" fmla="*/ 5 h 5"/>
                  <a:gd name="T8" fmla="*/ 5 w 5"/>
                  <a:gd name="T9" fmla="*/ 3 h 5"/>
                  <a:gd name="T10" fmla="*/ 3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4" y="2"/>
                      <a:pt x="3" y="1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4" name="Freeform 4314">
                <a:extLst>
                  <a:ext uri="{FF2B5EF4-FFF2-40B4-BE49-F238E27FC236}">
                    <a16:creationId xmlns:a16="http://schemas.microsoft.com/office/drawing/2014/main" id="{83E3EA89-C2BE-4D43-9B25-13A8DF14D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1682"/>
                <a:ext cx="2" cy="4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0 h 5"/>
                  <a:gd name="T4" fmla="*/ 1 w 3"/>
                  <a:gd name="T5" fmla="*/ 4 h 5"/>
                  <a:gd name="T6" fmla="*/ 2 w 3"/>
                  <a:gd name="T7" fmla="*/ 5 h 5"/>
                  <a:gd name="T8" fmla="*/ 2 w 3"/>
                  <a:gd name="T9" fmla="*/ 4 h 5"/>
                  <a:gd name="T10" fmla="*/ 3 w 3"/>
                  <a:gd name="T11" fmla="*/ 4 h 5"/>
                  <a:gd name="T12" fmla="*/ 3 w 3"/>
                  <a:gd name="T13" fmla="*/ 4 h 5"/>
                  <a:gd name="T14" fmla="*/ 2 w 3"/>
                  <a:gd name="T15" fmla="*/ 0 h 5"/>
                  <a:gd name="T16" fmla="*/ 2 w 3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5" name="Freeform 4315">
                <a:extLst>
                  <a:ext uri="{FF2B5EF4-FFF2-40B4-BE49-F238E27FC236}">
                    <a16:creationId xmlns:a16="http://schemas.microsoft.com/office/drawing/2014/main" id="{20AA1181-84FB-48B5-BB60-5876204C1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6" y="3891"/>
                <a:ext cx="7" cy="4"/>
              </a:xfrm>
              <a:custGeom>
                <a:avLst/>
                <a:gdLst>
                  <a:gd name="T0" fmla="*/ 5 w 8"/>
                  <a:gd name="T1" fmla="*/ 0 h 4"/>
                  <a:gd name="T2" fmla="*/ 5 w 8"/>
                  <a:gd name="T3" fmla="*/ 0 h 4"/>
                  <a:gd name="T4" fmla="*/ 0 w 8"/>
                  <a:gd name="T5" fmla="*/ 1 h 4"/>
                  <a:gd name="T6" fmla="*/ 1 w 8"/>
                  <a:gd name="T7" fmla="*/ 4 h 4"/>
                  <a:gd name="T8" fmla="*/ 1 w 8"/>
                  <a:gd name="T9" fmla="*/ 4 h 4"/>
                  <a:gd name="T10" fmla="*/ 8 w 8"/>
                  <a:gd name="T11" fmla="*/ 4 h 4"/>
                  <a:gd name="T12" fmla="*/ 5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5" y="4"/>
                      <a:pt x="8" y="4"/>
                    </a:cubicBezTo>
                    <a:cubicBezTo>
                      <a:pt x="6" y="1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6" name="Freeform 4316">
                <a:extLst>
                  <a:ext uri="{FF2B5EF4-FFF2-40B4-BE49-F238E27FC236}">
                    <a16:creationId xmlns:a16="http://schemas.microsoft.com/office/drawing/2014/main" id="{252BBA34-AB8C-49ED-A7EF-55EEA6D10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6" y="2214"/>
                <a:ext cx="3" cy="9"/>
              </a:xfrm>
              <a:custGeom>
                <a:avLst/>
                <a:gdLst>
                  <a:gd name="T0" fmla="*/ 2 w 3"/>
                  <a:gd name="T1" fmla="*/ 0 h 11"/>
                  <a:gd name="T2" fmla="*/ 0 w 3"/>
                  <a:gd name="T3" fmla="*/ 5 h 11"/>
                  <a:gd name="T4" fmla="*/ 2 w 3"/>
                  <a:gd name="T5" fmla="*/ 11 h 11"/>
                  <a:gd name="T6" fmla="*/ 3 w 3"/>
                  <a:gd name="T7" fmla="*/ 7 h 11"/>
                  <a:gd name="T8" fmla="*/ 2 w 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0" y="7"/>
                      <a:pt x="1" y="9"/>
                      <a:pt x="2" y="11"/>
                    </a:cubicBezTo>
                    <a:cubicBezTo>
                      <a:pt x="2" y="10"/>
                      <a:pt x="3" y="9"/>
                      <a:pt x="3" y="7"/>
                    </a:cubicBezTo>
                    <a:cubicBezTo>
                      <a:pt x="3" y="5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7" name="Freeform 4317">
                <a:extLst>
                  <a:ext uri="{FF2B5EF4-FFF2-40B4-BE49-F238E27FC236}">
                    <a16:creationId xmlns:a16="http://schemas.microsoft.com/office/drawing/2014/main" id="{98768761-4126-4D5B-9498-760A3EE5B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891"/>
                <a:ext cx="4" cy="9"/>
              </a:xfrm>
              <a:custGeom>
                <a:avLst/>
                <a:gdLst>
                  <a:gd name="T0" fmla="*/ 3 w 4"/>
                  <a:gd name="T1" fmla="*/ 0 h 10"/>
                  <a:gd name="T2" fmla="*/ 0 w 4"/>
                  <a:gd name="T3" fmla="*/ 3 h 10"/>
                  <a:gd name="T4" fmla="*/ 1 w 4"/>
                  <a:gd name="T5" fmla="*/ 10 h 10"/>
                  <a:gd name="T6" fmla="*/ 3 w 4"/>
                  <a:gd name="T7" fmla="*/ 8 h 10"/>
                  <a:gd name="T8" fmla="*/ 3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0" y="5"/>
                      <a:pt x="1" y="7"/>
                      <a:pt x="1" y="10"/>
                    </a:cubicBezTo>
                    <a:cubicBezTo>
                      <a:pt x="2" y="9"/>
                      <a:pt x="3" y="9"/>
                      <a:pt x="3" y="8"/>
                    </a:cubicBezTo>
                    <a:cubicBezTo>
                      <a:pt x="4" y="5"/>
                      <a:pt x="3" y="3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8" name="Freeform 4318">
                <a:extLst>
                  <a:ext uri="{FF2B5EF4-FFF2-40B4-BE49-F238E27FC236}">
                    <a16:creationId xmlns:a16="http://schemas.microsoft.com/office/drawing/2014/main" id="{5D336103-765F-44C5-9D2D-53959E64B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318"/>
                <a:ext cx="4" cy="6"/>
              </a:xfrm>
              <a:custGeom>
                <a:avLst/>
                <a:gdLst>
                  <a:gd name="T0" fmla="*/ 1 w 5"/>
                  <a:gd name="T1" fmla="*/ 0 h 7"/>
                  <a:gd name="T2" fmla="*/ 0 w 5"/>
                  <a:gd name="T3" fmla="*/ 5 h 7"/>
                  <a:gd name="T4" fmla="*/ 2 w 5"/>
                  <a:gd name="T5" fmla="*/ 7 h 7"/>
                  <a:gd name="T6" fmla="*/ 3 w 5"/>
                  <a:gd name="T7" fmla="*/ 7 h 7"/>
                  <a:gd name="T8" fmla="*/ 5 w 5"/>
                  <a:gd name="T9" fmla="*/ 3 h 7"/>
                  <a:gd name="T10" fmla="*/ 1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4" y="4"/>
                      <a:pt x="5" y="3"/>
                    </a:cubicBezTo>
                    <a:cubicBezTo>
                      <a:pt x="4" y="3"/>
                      <a:pt x="4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9" name="Freeform 4319">
                <a:extLst>
                  <a:ext uri="{FF2B5EF4-FFF2-40B4-BE49-F238E27FC236}">
                    <a16:creationId xmlns:a16="http://schemas.microsoft.com/office/drawing/2014/main" id="{4F84BA2D-AE12-474D-A7D4-725055501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" y="3872"/>
                <a:ext cx="7" cy="5"/>
              </a:xfrm>
              <a:custGeom>
                <a:avLst/>
                <a:gdLst>
                  <a:gd name="T0" fmla="*/ 2 w 8"/>
                  <a:gd name="T1" fmla="*/ 0 h 6"/>
                  <a:gd name="T2" fmla="*/ 0 w 8"/>
                  <a:gd name="T3" fmla="*/ 0 h 6"/>
                  <a:gd name="T4" fmla="*/ 3 w 8"/>
                  <a:gd name="T5" fmla="*/ 5 h 6"/>
                  <a:gd name="T6" fmla="*/ 3 w 8"/>
                  <a:gd name="T7" fmla="*/ 6 h 6"/>
                  <a:gd name="T8" fmla="*/ 8 w 8"/>
                  <a:gd name="T9" fmla="*/ 4 h 6"/>
                  <a:gd name="T10" fmla="*/ 3 w 8"/>
                  <a:gd name="T11" fmla="*/ 0 h 6"/>
                  <a:gd name="T12" fmla="*/ 2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2"/>
                      <a:pt x="1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0" name="Freeform 4320">
                <a:extLst>
                  <a:ext uri="{FF2B5EF4-FFF2-40B4-BE49-F238E27FC236}">
                    <a16:creationId xmlns:a16="http://schemas.microsoft.com/office/drawing/2014/main" id="{EF9751F8-AF65-4943-8856-412C015C8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2237"/>
                <a:ext cx="3" cy="5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3 h 6"/>
                  <a:gd name="T4" fmla="*/ 3 w 4"/>
                  <a:gd name="T5" fmla="*/ 6 h 6"/>
                  <a:gd name="T6" fmla="*/ 3 w 4"/>
                  <a:gd name="T7" fmla="*/ 6 h 6"/>
                  <a:gd name="T8" fmla="*/ 4 w 4"/>
                  <a:gd name="T9" fmla="*/ 2 h 6"/>
                  <a:gd name="T10" fmla="*/ 1 w 4"/>
                  <a:gd name="T11" fmla="*/ 0 h 6"/>
                  <a:gd name="T12" fmla="*/ 1 w 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1" y="4"/>
                      <a:pt x="2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4"/>
                      <a:pt x="4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48" name="Group 4522">
              <a:extLst>
                <a:ext uri="{FF2B5EF4-FFF2-40B4-BE49-F238E27FC236}">
                  <a16:creationId xmlns:a16="http://schemas.microsoft.com/office/drawing/2014/main" id="{DCDBFA2B-4F59-4D10-AC55-5B4256543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7" y="91"/>
              <a:ext cx="219" cy="4148"/>
              <a:chOff x="7447" y="91"/>
              <a:chExt cx="219" cy="4148"/>
            </a:xfrm>
          </p:grpSpPr>
          <p:sp>
            <p:nvSpPr>
              <p:cNvPr id="4261" name="Freeform 4322">
                <a:extLst>
                  <a:ext uri="{FF2B5EF4-FFF2-40B4-BE49-F238E27FC236}">
                    <a16:creationId xmlns:a16="http://schemas.microsoft.com/office/drawing/2014/main" id="{F1981D16-1F60-47D7-A7F1-369A6E438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9" y="2263"/>
                <a:ext cx="6" cy="5"/>
              </a:xfrm>
              <a:custGeom>
                <a:avLst/>
                <a:gdLst>
                  <a:gd name="T0" fmla="*/ 4 w 6"/>
                  <a:gd name="T1" fmla="*/ 0 h 6"/>
                  <a:gd name="T2" fmla="*/ 4 w 6"/>
                  <a:gd name="T3" fmla="*/ 0 h 6"/>
                  <a:gd name="T4" fmla="*/ 0 w 6"/>
                  <a:gd name="T5" fmla="*/ 3 h 6"/>
                  <a:gd name="T6" fmla="*/ 2 w 6"/>
                  <a:gd name="T7" fmla="*/ 6 h 6"/>
                  <a:gd name="T8" fmla="*/ 2 w 6"/>
                  <a:gd name="T9" fmla="*/ 6 h 6"/>
                  <a:gd name="T10" fmla="*/ 6 w 6"/>
                  <a:gd name="T11" fmla="*/ 4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ubicBezTo>
                      <a:pt x="1" y="4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6"/>
                      <a:pt x="5" y="4"/>
                      <a:pt x="6" y="4"/>
                    </a:cubicBezTo>
                    <a:cubicBezTo>
                      <a:pt x="5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2" name="Freeform 4323">
                <a:extLst>
                  <a:ext uri="{FF2B5EF4-FFF2-40B4-BE49-F238E27FC236}">
                    <a16:creationId xmlns:a16="http://schemas.microsoft.com/office/drawing/2014/main" id="{84C204B0-6EC0-4178-B287-01067F0CA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4" y="2018"/>
                <a:ext cx="1" cy="9"/>
              </a:xfrm>
              <a:custGeom>
                <a:avLst/>
                <a:gdLst>
                  <a:gd name="T0" fmla="*/ 1 w 2"/>
                  <a:gd name="T1" fmla="*/ 0 h 11"/>
                  <a:gd name="T2" fmla="*/ 0 w 2"/>
                  <a:gd name="T3" fmla="*/ 6 h 11"/>
                  <a:gd name="T4" fmla="*/ 1 w 2"/>
                  <a:gd name="T5" fmla="*/ 11 h 11"/>
                  <a:gd name="T6" fmla="*/ 2 w 2"/>
                  <a:gd name="T7" fmla="*/ 5 h 11"/>
                  <a:gd name="T8" fmla="*/ 1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8"/>
                      <a:pt x="1" y="9"/>
                      <a:pt x="1" y="11"/>
                    </a:cubicBezTo>
                    <a:cubicBezTo>
                      <a:pt x="2" y="9"/>
                      <a:pt x="2" y="7"/>
                      <a:pt x="2" y="5"/>
                    </a:cubicBezTo>
                    <a:cubicBezTo>
                      <a:pt x="2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3" name="Freeform 4324">
                <a:extLst>
                  <a:ext uri="{FF2B5EF4-FFF2-40B4-BE49-F238E27FC236}">
                    <a16:creationId xmlns:a16="http://schemas.microsoft.com/office/drawing/2014/main" id="{5EEED069-CCA4-4299-87D8-2F7D29254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5" y="4148"/>
                <a:ext cx="5" cy="5"/>
              </a:xfrm>
              <a:custGeom>
                <a:avLst/>
                <a:gdLst>
                  <a:gd name="T0" fmla="*/ 5 w 6"/>
                  <a:gd name="T1" fmla="*/ 0 h 5"/>
                  <a:gd name="T2" fmla="*/ 5 w 6"/>
                  <a:gd name="T3" fmla="*/ 0 h 5"/>
                  <a:gd name="T4" fmla="*/ 0 w 6"/>
                  <a:gd name="T5" fmla="*/ 2 h 5"/>
                  <a:gd name="T6" fmla="*/ 2 w 6"/>
                  <a:gd name="T7" fmla="*/ 5 h 5"/>
                  <a:gd name="T8" fmla="*/ 2 w 6"/>
                  <a:gd name="T9" fmla="*/ 5 h 5"/>
                  <a:gd name="T10" fmla="*/ 6 w 6"/>
                  <a:gd name="T11" fmla="*/ 4 h 5"/>
                  <a:gd name="T12" fmla="*/ 5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0" y="2"/>
                    </a:cubicBezTo>
                    <a:cubicBezTo>
                      <a:pt x="1" y="3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5" y="5"/>
                      <a:pt x="6" y="4"/>
                    </a:cubicBezTo>
                    <a:cubicBezTo>
                      <a:pt x="6" y="2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4" name="Freeform 4325">
                <a:extLst>
                  <a:ext uri="{FF2B5EF4-FFF2-40B4-BE49-F238E27FC236}">
                    <a16:creationId xmlns:a16="http://schemas.microsoft.com/office/drawing/2014/main" id="{37DC2DD1-D426-4CD9-B58F-4F368C492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157"/>
                <a:ext cx="3" cy="11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5 h 12"/>
                  <a:gd name="T4" fmla="*/ 1 w 3"/>
                  <a:gd name="T5" fmla="*/ 12 h 12"/>
                  <a:gd name="T6" fmla="*/ 3 w 3"/>
                  <a:gd name="T7" fmla="*/ 7 h 12"/>
                  <a:gd name="T8" fmla="*/ 1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0" y="7"/>
                      <a:pt x="1" y="9"/>
                      <a:pt x="1" y="12"/>
                    </a:cubicBezTo>
                    <a:cubicBezTo>
                      <a:pt x="1" y="10"/>
                      <a:pt x="2" y="9"/>
                      <a:pt x="3" y="7"/>
                    </a:cubicBezTo>
                    <a:cubicBezTo>
                      <a:pt x="2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5" name="Freeform 4326">
                <a:extLst>
                  <a:ext uri="{FF2B5EF4-FFF2-40B4-BE49-F238E27FC236}">
                    <a16:creationId xmlns:a16="http://schemas.microsoft.com/office/drawing/2014/main" id="{595210A5-3014-49C0-BD51-B1E85A992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1894"/>
                <a:ext cx="1" cy="9"/>
              </a:xfrm>
              <a:custGeom>
                <a:avLst/>
                <a:gdLst>
                  <a:gd name="T0" fmla="*/ 1 w 2"/>
                  <a:gd name="T1" fmla="*/ 0 h 11"/>
                  <a:gd name="T2" fmla="*/ 0 w 2"/>
                  <a:gd name="T3" fmla="*/ 7 h 11"/>
                  <a:gd name="T4" fmla="*/ 2 w 2"/>
                  <a:gd name="T5" fmla="*/ 11 h 11"/>
                  <a:gd name="T6" fmla="*/ 2 w 2"/>
                  <a:gd name="T7" fmla="*/ 3 h 11"/>
                  <a:gd name="T8" fmla="*/ 1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1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0" y="8"/>
                      <a:pt x="1" y="9"/>
                      <a:pt x="2" y="11"/>
                    </a:cubicBezTo>
                    <a:cubicBezTo>
                      <a:pt x="2" y="8"/>
                      <a:pt x="2" y="5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6" name="Freeform 4327">
                <a:extLst>
                  <a:ext uri="{FF2B5EF4-FFF2-40B4-BE49-F238E27FC236}">
                    <a16:creationId xmlns:a16="http://schemas.microsoft.com/office/drawing/2014/main" id="{0E468ABC-BA0F-4AF9-8B14-6720E7E19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" y="4130"/>
                <a:ext cx="5" cy="5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1 h 6"/>
                  <a:gd name="T4" fmla="*/ 2 w 6"/>
                  <a:gd name="T5" fmla="*/ 6 h 6"/>
                  <a:gd name="T6" fmla="*/ 6 w 6"/>
                  <a:gd name="T7" fmla="*/ 3 h 6"/>
                  <a:gd name="T8" fmla="*/ 3 w 6"/>
                  <a:gd name="T9" fmla="*/ 0 h 6"/>
                  <a:gd name="T10" fmla="*/ 3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3"/>
                      <a:pt x="1" y="5"/>
                      <a:pt x="2" y="6"/>
                    </a:cubicBezTo>
                    <a:cubicBezTo>
                      <a:pt x="4" y="4"/>
                      <a:pt x="5" y="4"/>
                      <a:pt x="6" y="3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7" name="Freeform 4328">
                <a:extLst>
                  <a:ext uri="{FF2B5EF4-FFF2-40B4-BE49-F238E27FC236}">
                    <a16:creationId xmlns:a16="http://schemas.microsoft.com/office/drawing/2014/main" id="{E7F01443-62A2-42D0-8B7F-9C2508AA5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" y="1876"/>
                <a:ext cx="5" cy="4"/>
              </a:xfrm>
              <a:custGeom>
                <a:avLst/>
                <a:gdLst>
                  <a:gd name="T0" fmla="*/ 2 w 6"/>
                  <a:gd name="T1" fmla="*/ 0 h 5"/>
                  <a:gd name="T2" fmla="*/ 2 w 6"/>
                  <a:gd name="T3" fmla="*/ 0 h 5"/>
                  <a:gd name="T4" fmla="*/ 0 w 6"/>
                  <a:gd name="T5" fmla="*/ 3 h 5"/>
                  <a:gd name="T6" fmla="*/ 4 w 6"/>
                  <a:gd name="T7" fmla="*/ 5 h 5"/>
                  <a:gd name="T8" fmla="*/ 4 w 6"/>
                  <a:gd name="T9" fmla="*/ 5 h 5"/>
                  <a:gd name="T10" fmla="*/ 6 w 6"/>
                  <a:gd name="T11" fmla="*/ 1 h 5"/>
                  <a:gd name="T12" fmla="*/ 2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2"/>
                      <a:pt x="0" y="3"/>
                    </a:cubicBezTo>
                    <a:cubicBezTo>
                      <a:pt x="2" y="4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3"/>
                      <a:pt x="6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8" name="Freeform 4329">
                <a:extLst>
                  <a:ext uri="{FF2B5EF4-FFF2-40B4-BE49-F238E27FC236}">
                    <a16:creationId xmlns:a16="http://schemas.microsoft.com/office/drawing/2014/main" id="{A579957C-5641-4926-BC46-8930623B9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" y="178"/>
                <a:ext cx="4" cy="3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0 h 4"/>
                  <a:gd name="T4" fmla="*/ 0 w 4"/>
                  <a:gd name="T5" fmla="*/ 3 h 4"/>
                  <a:gd name="T6" fmla="*/ 4 w 4"/>
                  <a:gd name="T7" fmla="*/ 4 h 4"/>
                  <a:gd name="T8" fmla="*/ 4 w 4"/>
                  <a:gd name="T9" fmla="*/ 0 h 4"/>
                  <a:gd name="T10" fmla="*/ 2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3" y="4"/>
                      <a:pt x="4" y="4"/>
                    </a:cubicBezTo>
                    <a:cubicBezTo>
                      <a:pt x="4" y="2"/>
                      <a:pt x="4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9" name="Freeform 4330">
                <a:extLst>
                  <a:ext uri="{FF2B5EF4-FFF2-40B4-BE49-F238E27FC236}">
                    <a16:creationId xmlns:a16="http://schemas.microsoft.com/office/drawing/2014/main" id="{E5F398BD-CA2F-476D-A0A4-24E0C96B3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" y="201"/>
                <a:ext cx="4" cy="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2 h 6"/>
                  <a:gd name="T4" fmla="*/ 1 w 5"/>
                  <a:gd name="T5" fmla="*/ 6 h 6"/>
                  <a:gd name="T6" fmla="*/ 5 w 5"/>
                  <a:gd name="T7" fmla="*/ 3 h 6"/>
                  <a:gd name="T8" fmla="*/ 3 w 5"/>
                  <a:gd name="T9" fmla="*/ 0 h 6"/>
                  <a:gd name="T10" fmla="*/ 2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4" y="5"/>
                      <a:pt x="4" y="4"/>
                      <a:pt x="5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0" name="Freeform 4331">
                <a:extLst>
                  <a:ext uri="{FF2B5EF4-FFF2-40B4-BE49-F238E27FC236}">
                    <a16:creationId xmlns:a16="http://schemas.microsoft.com/office/drawing/2014/main" id="{3A3A4270-FD50-40F8-A44E-2467B1F1C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" y="201"/>
                <a:ext cx="2" cy="9"/>
              </a:xfrm>
              <a:custGeom>
                <a:avLst/>
                <a:gdLst>
                  <a:gd name="T0" fmla="*/ 1 w 3"/>
                  <a:gd name="T1" fmla="*/ 0 h 11"/>
                  <a:gd name="T2" fmla="*/ 0 w 3"/>
                  <a:gd name="T3" fmla="*/ 6 h 11"/>
                  <a:gd name="T4" fmla="*/ 1 w 3"/>
                  <a:gd name="T5" fmla="*/ 11 h 11"/>
                  <a:gd name="T6" fmla="*/ 2 w 3"/>
                  <a:gd name="T7" fmla="*/ 4 h 11"/>
                  <a:gd name="T8" fmla="*/ 1 w 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8"/>
                      <a:pt x="1" y="9"/>
                      <a:pt x="1" y="11"/>
                    </a:cubicBezTo>
                    <a:cubicBezTo>
                      <a:pt x="2" y="9"/>
                      <a:pt x="2" y="6"/>
                      <a:pt x="2" y="4"/>
                    </a:cubicBezTo>
                    <a:cubicBezTo>
                      <a:pt x="3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1" name="Freeform 4332">
                <a:extLst>
                  <a:ext uri="{FF2B5EF4-FFF2-40B4-BE49-F238E27FC236}">
                    <a16:creationId xmlns:a16="http://schemas.microsoft.com/office/drawing/2014/main" id="{C355BF5F-7C12-4009-B044-750276F82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4" y="1956"/>
                <a:ext cx="2" cy="9"/>
              </a:xfrm>
              <a:custGeom>
                <a:avLst/>
                <a:gdLst>
                  <a:gd name="T0" fmla="*/ 1 w 2"/>
                  <a:gd name="T1" fmla="*/ 0 h 11"/>
                  <a:gd name="T2" fmla="*/ 0 w 2"/>
                  <a:gd name="T3" fmla="*/ 6 h 11"/>
                  <a:gd name="T4" fmla="*/ 1 w 2"/>
                  <a:gd name="T5" fmla="*/ 11 h 11"/>
                  <a:gd name="T6" fmla="*/ 2 w 2"/>
                  <a:gd name="T7" fmla="*/ 4 h 11"/>
                  <a:gd name="T8" fmla="*/ 1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1" y="8"/>
                      <a:pt x="1" y="9"/>
                      <a:pt x="1" y="11"/>
                    </a:cubicBezTo>
                    <a:cubicBezTo>
                      <a:pt x="2" y="9"/>
                      <a:pt x="2" y="7"/>
                      <a:pt x="2" y="4"/>
                    </a:cubicBezTo>
                    <a:cubicBezTo>
                      <a:pt x="2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2" name="Freeform 4333">
                <a:extLst>
                  <a:ext uri="{FF2B5EF4-FFF2-40B4-BE49-F238E27FC236}">
                    <a16:creationId xmlns:a16="http://schemas.microsoft.com/office/drawing/2014/main" id="{275A9BE9-DE3D-4F25-9FD1-A4EEFA09C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1978"/>
                <a:ext cx="4" cy="4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1 h 5"/>
                  <a:gd name="T6" fmla="*/ 1 w 5"/>
                  <a:gd name="T7" fmla="*/ 5 h 5"/>
                  <a:gd name="T8" fmla="*/ 1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4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3" name="Freeform 4334">
                <a:extLst>
                  <a:ext uri="{FF2B5EF4-FFF2-40B4-BE49-F238E27FC236}">
                    <a16:creationId xmlns:a16="http://schemas.microsoft.com/office/drawing/2014/main" id="{203BAFCF-6941-45ED-836A-E20EDF14A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5" y="1978"/>
                <a:ext cx="2" cy="6"/>
              </a:xfrm>
              <a:custGeom>
                <a:avLst/>
                <a:gdLst>
                  <a:gd name="T0" fmla="*/ 1 w 3"/>
                  <a:gd name="T1" fmla="*/ 0 h 7"/>
                  <a:gd name="T2" fmla="*/ 0 w 3"/>
                  <a:gd name="T3" fmla="*/ 4 h 7"/>
                  <a:gd name="T4" fmla="*/ 1 w 3"/>
                  <a:gd name="T5" fmla="*/ 7 h 7"/>
                  <a:gd name="T6" fmla="*/ 2 w 3"/>
                  <a:gd name="T7" fmla="*/ 7 h 7"/>
                  <a:gd name="T8" fmla="*/ 3 w 3"/>
                  <a:gd name="T9" fmla="*/ 4 h 7"/>
                  <a:gd name="T10" fmla="*/ 1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5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3" y="5"/>
                      <a:pt x="3" y="4"/>
                    </a:cubicBezTo>
                    <a:cubicBezTo>
                      <a:pt x="3" y="3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4" name="Freeform 4335">
                <a:extLst>
                  <a:ext uri="{FF2B5EF4-FFF2-40B4-BE49-F238E27FC236}">
                    <a16:creationId xmlns:a16="http://schemas.microsoft.com/office/drawing/2014/main" id="{BF646B23-7D09-49D4-9386-59D8D06D7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1984"/>
                <a:ext cx="2" cy="5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3 h 6"/>
                  <a:gd name="T4" fmla="*/ 2 w 3"/>
                  <a:gd name="T5" fmla="*/ 6 h 6"/>
                  <a:gd name="T6" fmla="*/ 2 w 3"/>
                  <a:gd name="T7" fmla="*/ 6 h 6"/>
                  <a:gd name="T8" fmla="*/ 3 w 3"/>
                  <a:gd name="T9" fmla="*/ 3 h 6"/>
                  <a:gd name="T10" fmla="*/ 1 w 3"/>
                  <a:gd name="T11" fmla="*/ 0 h 6"/>
                  <a:gd name="T12" fmla="*/ 1 w 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4"/>
                      <a:pt x="3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5" name="Freeform 4336">
                <a:extLst>
                  <a:ext uri="{FF2B5EF4-FFF2-40B4-BE49-F238E27FC236}">
                    <a16:creationId xmlns:a16="http://schemas.microsoft.com/office/drawing/2014/main" id="{FD695E85-3A44-454F-AA30-5DCAD3F28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118"/>
                <a:ext cx="3" cy="6"/>
              </a:xfrm>
              <a:custGeom>
                <a:avLst/>
                <a:gdLst>
                  <a:gd name="T0" fmla="*/ 1 w 4"/>
                  <a:gd name="T1" fmla="*/ 0 h 7"/>
                  <a:gd name="T2" fmla="*/ 0 w 4"/>
                  <a:gd name="T3" fmla="*/ 5 h 7"/>
                  <a:gd name="T4" fmla="*/ 2 w 4"/>
                  <a:gd name="T5" fmla="*/ 7 h 7"/>
                  <a:gd name="T6" fmla="*/ 2 w 4"/>
                  <a:gd name="T7" fmla="*/ 7 h 7"/>
                  <a:gd name="T8" fmla="*/ 4 w 4"/>
                  <a:gd name="T9" fmla="*/ 3 h 7"/>
                  <a:gd name="T10" fmla="*/ 1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0" y="6"/>
                      <a:pt x="1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3"/>
                    </a:cubicBezTo>
                    <a:cubicBezTo>
                      <a:pt x="3" y="3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6" name="Freeform 4337">
                <a:extLst>
                  <a:ext uri="{FF2B5EF4-FFF2-40B4-BE49-F238E27FC236}">
                    <a16:creationId xmlns:a16="http://schemas.microsoft.com/office/drawing/2014/main" id="{EB17810A-F260-42CF-A395-9F63EBD67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" y="4176"/>
                <a:ext cx="5" cy="6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2 h 7"/>
                  <a:gd name="T4" fmla="*/ 1 w 6"/>
                  <a:gd name="T5" fmla="*/ 7 h 7"/>
                  <a:gd name="T6" fmla="*/ 6 w 6"/>
                  <a:gd name="T7" fmla="*/ 4 h 7"/>
                  <a:gd name="T8" fmla="*/ 3 w 6"/>
                  <a:gd name="T9" fmla="*/ 0 h 7"/>
                  <a:gd name="T10" fmla="*/ 3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4"/>
                      <a:pt x="1" y="6"/>
                      <a:pt x="1" y="7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7" name="Freeform 4338">
                <a:extLst>
                  <a:ext uri="{FF2B5EF4-FFF2-40B4-BE49-F238E27FC236}">
                    <a16:creationId xmlns:a16="http://schemas.microsoft.com/office/drawing/2014/main" id="{3E2CD06E-45F3-4F1B-AC81-341A5A17D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0" y="148"/>
                <a:ext cx="4" cy="6"/>
              </a:xfrm>
              <a:custGeom>
                <a:avLst/>
                <a:gdLst>
                  <a:gd name="T0" fmla="*/ 2 w 5"/>
                  <a:gd name="T1" fmla="*/ 0 h 7"/>
                  <a:gd name="T2" fmla="*/ 0 w 5"/>
                  <a:gd name="T3" fmla="*/ 2 h 7"/>
                  <a:gd name="T4" fmla="*/ 1 w 5"/>
                  <a:gd name="T5" fmla="*/ 7 h 7"/>
                  <a:gd name="T6" fmla="*/ 5 w 5"/>
                  <a:gd name="T7" fmla="*/ 4 h 7"/>
                  <a:gd name="T8" fmla="*/ 2 w 5"/>
                  <a:gd name="T9" fmla="*/ 0 h 7"/>
                  <a:gd name="T10" fmla="*/ 2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4"/>
                      <a:pt x="1" y="6"/>
                      <a:pt x="1" y="7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4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8" name="Freeform 4339">
                <a:extLst>
                  <a:ext uri="{FF2B5EF4-FFF2-40B4-BE49-F238E27FC236}">
                    <a16:creationId xmlns:a16="http://schemas.microsoft.com/office/drawing/2014/main" id="{E02EABE5-E3AF-459A-B75D-8355559D0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001"/>
                <a:ext cx="3" cy="4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0 h 5"/>
                  <a:gd name="T4" fmla="*/ 1 w 3"/>
                  <a:gd name="T5" fmla="*/ 4 h 5"/>
                  <a:gd name="T6" fmla="*/ 3 w 3"/>
                  <a:gd name="T7" fmla="*/ 5 h 5"/>
                  <a:gd name="T8" fmla="*/ 2 w 3"/>
                  <a:gd name="T9" fmla="*/ 0 h 5"/>
                  <a:gd name="T10" fmla="*/ 2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3" y="3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9" name="Freeform 4340">
                <a:extLst>
                  <a:ext uri="{FF2B5EF4-FFF2-40B4-BE49-F238E27FC236}">
                    <a16:creationId xmlns:a16="http://schemas.microsoft.com/office/drawing/2014/main" id="{BEEF2692-DD43-4D30-B5C3-0018B8CEF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1807"/>
                <a:ext cx="3" cy="6"/>
              </a:xfrm>
              <a:custGeom>
                <a:avLst/>
                <a:gdLst>
                  <a:gd name="T0" fmla="*/ 1 w 3"/>
                  <a:gd name="T1" fmla="*/ 0 h 7"/>
                  <a:gd name="T2" fmla="*/ 0 w 3"/>
                  <a:gd name="T3" fmla="*/ 4 h 7"/>
                  <a:gd name="T4" fmla="*/ 1 w 3"/>
                  <a:gd name="T5" fmla="*/ 7 h 7"/>
                  <a:gd name="T6" fmla="*/ 1 w 3"/>
                  <a:gd name="T7" fmla="*/ 7 h 7"/>
                  <a:gd name="T8" fmla="*/ 3 w 3"/>
                  <a:gd name="T9" fmla="*/ 4 h 7"/>
                  <a:gd name="T10" fmla="*/ 1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3" y="5"/>
                      <a:pt x="3" y="4"/>
                    </a:cubicBezTo>
                    <a:cubicBezTo>
                      <a:pt x="3" y="3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0" name="Freeform 4341">
                <a:extLst>
                  <a:ext uri="{FF2B5EF4-FFF2-40B4-BE49-F238E27FC236}">
                    <a16:creationId xmlns:a16="http://schemas.microsoft.com/office/drawing/2014/main" id="{09C3EC15-BD5A-4C4A-AED0-712DAE107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0" y="4020"/>
                <a:ext cx="6" cy="4"/>
              </a:xfrm>
              <a:custGeom>
                <a:avLst/>
                <a:gdLst>
                  <a:gd name="T0" fmla="*/ 4 w 7"/>
                  <a:gd name="T1" fmla="*/ 0 h 5"/>
                  <a:gd name="T2" fmla="*/ 4 w 7"/>
                  <a:gd name="T3" fmla="*/ 0 h 5"/>
                  <a:gd name="T4" fmla="*/ 0 w 7"/>
                  <a:gd name="T5" fmla="*/ 3 h 5"/>
                  <a:gd name="T6" fmla="*/ 2 w 7"/>
                  <a:gd name="T7" fmla="*/ 5 h 5"/>
                  <a:gd name="T8" fmla="*/ 2 w 7"/>
                  <a:gd name="T9" fmla="*/ 5 h 5"/>
                  <a:gd name="T10" fmla="*/ 7 w 7"/>
                  <a:gd name="T11" fmla="*/ 3 h 5"/>
                  <a:gd name="T12" fmla="*/ 4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2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5" y="4"/>
                      <a:pt x="7" y="3"/>
                    </a:cubicBezTo>
                    <a:cubicBezTo>
                      <a:pt x="6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1" name="Freeform 4342">
                <a:extLst>
                  <a:ext uri="{FF2B5EF4-FFF2-40B4-BE49-F238E27FC236}">
                    <a16:creationId xmlns:a16="http://schemas.microsoft.com/office/drawing/2014/main" id="{A93FAD39-9FAE-4654-B69C-A9CBDC765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244"/>
                <a:ext cx="4" cy="9"/>
              </a:xfrm>
              <a:custGeom>
                <a:avLst/>
                <a:gdLst>
                  <a:gd name="T0" fmla="*/ 2 w 4"/>
                  <a:gd name="T1" fmla="*/ 0 h 10"/>
                  <a:gd name="T2" fmla="*/ 1 w 4"/>
                  <a:gd name="T3" fmla="*/ 5 h 10"/>
                  <a:gd name="T4" fmla="*/ 1 w 4"/>
                  <a:gd name="T5" fmla="*/ 10 h 10"/>
                  <a:gd name="T6" fmla="*/ 4 w 4"/>
                  <a:gd name="T7" fmla="*/ 7 h 10"/>
                  <a:gd name="T8" fmla="*/ 2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cubicBezTo>
                      <a:pt x="2" y="2"/>
                      <a:pt x="1" y="3"/>
                      <a:pt x="1" y="5"/>
                    </a:cubicBezTo>
                    <a:cubicBezTo>
                      <a:pt x="0" y="6"/>
                      <a:pt x="1" y="8"/>
                      <a:pt x="1" y="10"/>
                    </a:cubicBezTo>
                    <a:cubicBezTo>
                      <a:pt x="2" y="9"/>
                      <a:pt x="3" y="8"/>
                      <a:pt x="4" y="7"/>
                    </a:cubicBezTo>
                    <a:cubicBezTo>
                      <a:pt x="3" y="3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2" name="Freeform 4343">
                <a:extLst>
                  <a:ext uri="{FF2B5EF4-FFF2-40B4-BE49-F238E27FC236}">
                    <a16:creationId xmlns:a16="http://schemas.microsoft.com/office/drawing/2014/main" id="{97F13672-AA95-4727-90E6-AA8B77386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2104"/>
                <a:ext cx="2" cy="10"/>
              </a:xfrm>
              <a:custGeom>
                <a:avLst/>
                <a:gdLst>
                  <a:gd name="T0" fmla="*/ 2 w 3"/>
                  <a:gd name="T1" fmla="*/ 0 h 12"/>
                  <a:gd name="T2" fmla="*/ 0 w 3"/>
                  <a:gd name="T3" fmla="*/ 5 h 12"/>
                  <a:gd name="T4" fmla="*/ 2 w 3"/>
                  <a:gd name="T5" fmla="*/ 12 h 12"/>
                  <a:gd name="T6" fmla="*/ 3 w 3"/>
                  <a:gd name="T7" fmla="*/ 7 h 12"/>
                  <a:gd name="T8" fmla="*/ 2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cubicBezTo>
                      <a:pt x="1" y="2"/>
                      <a:pt x="1" y="3"/>
                      <a:pt x="0" y="5"/>
                    </a:cubicBezTo>
                    <a:cubicBezTo>
                      <a:pt x="1" y="7"/>
                      <a:pt x="1" y="9"/>
                      <a:pt x="2" y="12"/>
                    </a:cubicBezTo>
                    <a:cubicBezTo>
                      <a:pt x="2" y="10"/>
                      <a:pt x="3" y="9"/>
                      <a:pt x="3" y="7"/>
                    </a:cubicBezTo>
                    <a:cubicBezTo>
                      <a:pt x="3" y="5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3" name="Freeform 4344">
                <a:extLst>
                  <a:ext uri="{FF2B5EF4-FFF2-40B4-BE49-F238E27FC236}">
                    <a16:creationId xmlns:a16="http://schemas.microsoft.com/office/drawing/2014/main" id="{3531A462-D5EA-460B-9D96-0B75A43DC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2110"/>
                <a:ext cx="2" cy="9"/>
              </a:xfrm>
              <a:custGeom>
                <a:avLst/>
                <a:gdLst>
                  <a:gd name="T0" fmla="*/ 1 w 2"/>
                  <a:gd name="T1" fmla="*/ 0 h 11"/>
                  <a:gd name="T2" fmla="*/ 0 w 2"/>
                  <a:gd name="T3" fmla="*/ 7 h 11"/>
                  <a:gd name="T4" fmla="*/ 1 w 2"/>
                  <a:gd name="T5" fmla="*/ 11 h 11"/>
                  <a:gd name="T6" fmla="*/ 2 w 2"/>
                  <a:gd name="T7" fmla="*/ 6 h 11"/>
                  <a:gd name="T8" fmla="*/ 1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1" y="0"/>
                    </a:moveTo>
                    <a:cubicBezTo>
                      <a:pt x="1" y="2"/>
                      <a:pt x="1" y="4"/>
                      <a:pt x="0" y="7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2" y="9"/>
                      <a:pt x="2" y="7"/>
                      <a:pt x="2" y="6"/>
                    </a:cubicBezTo>
                    <a:cubicBezTo>
                      <a:pt x="2" y="3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4" name="Freeform 4345">
                <a:extLst>
                  <a:ext uri="{FF2B5EF4-FFF2-40B4-BE49-F238E27FC236}">
                    <a16:creationId xmlns:a16="http://schemas.microsoft.com/office/drawing/2014/main" id="{756812A5-60DA-4545-BFB7-D6DAF367C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" y="4000"/>
                <a:ext cx="4" cy="11"/>
              </a:xfrm>
              <a:custGeom>
                <a:avLst/>
                <a:gdLst>
                  <a:gd name="T0" fmla="*/ 2 w 4"/>
                  <a:gd name="T1" fmla="*/ 0 h 12"/>
                  <a:gd name="T2" fmla="*/ 0 w 4"/>
                  <a:gd name="T3" fmla="*/ 5 h 12"/>
                  <a:gd name="T4" fmla="*/ 2 w 4"/>
                  <a:gd name="T5" fmla="*/ 12 h 12"/>
                  <a:gd name="T6" fmla="*/ 4 w 4"/>
                  <a:gd name="T7" fmla="*/ 7 h 12"/>
                  <a:gd name="T8" fmla="*/ 2 w 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1" y="7"/>
                      <a:pt x="1" y="9"/>
                      <a:pt x="2" y="12"/>
                    </a:cubicBezTo>
                    <a:cubicBezTo>
                      <a:pt x="2" y="10"/>
                      <a:pt x="3" y="9"/>
                      <a:pt x="4" y="7"/>
                    </a:cubicBezTo>
                    <a:cubicBezTo>
                      <a:pt x="3" y="5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5" name="Freeform 4346">
                <a:extLst>
                  <a:ext uri="{FF2B5EF4-FFF2-40B4-BE49-F238E27FC236}">
                    <a16:creationId xmlns:a16="http://schemas.microsoft.com/office/drawing/2014/main" id="{1CA9762A-4FE4-46BC-86C7-95E80EAD9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" y="2050"/>
                <a:ext cx="4" cy="5"/>
              </a:xfrm>
              <a:custGeom>
                <a:avLst/>
                <a:gdLst>
                  <a:gd name="T0" fmla="*/ 3 w 5"/>
                  <a:gd name="T1" fmla="*/ 0 h 6"/>
                  <a:gd name="T2" fmla="*/ 0 w 5"/>
                  <a:gd name="T3" fmla="*/ 3 h 6"/>
                  <a:gd name="T4" fmla="*/ 2 w 5"/>
                  <a:gd name="T5" fmla="*/ 6 h 6"/>
                  <a:gd name="T6" fmla="*/ 2 w 5"/>
                  <a:gd name="T7" fmla="*/ 6 h 6"/>
                  <a:gd name="T8" fmla="*/ 5 w 5"/>
                  <a:gd name="T9" fmla="*/ 3 h 6"/>
                  <a:gd name="T10" fmla="*/ 3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5" y="2"/>
                      <a:pt x="4" y="1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6" name="Freeform 4347">
                <a:extLst>
                  <a:ext uri="{FF2B5EF4-FFF2-40B4-BE49-F238E27FC236}">
                    <a16:creationId xmlns:a16="http://schemas.microsoft.com/office/drawing/2014/main" id="{C01F8392-C1BC-4508-91EB-9AF0C9C8F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7" y="1862"/>
                <a:ext cx="5" cy="4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0 h 5"/>
                  <a:gd name="T4" fmla="*/ 0 w 5"/>
                  <a:gd name="T5" fmla="*/ 3 h 5"/>
                  <a:gd name="T6" fmla="*/ 4 w 5"/>
                  <a:gd name="T7" fmla="*/ 5 h 5"/>
                  <a:gd name="T8" fmla="*/ 4 w 5"/>
                  <a:gd name="T9" fmla="*/ 5 h 5"/>
                  <a:gd name="T10" fmla="*/ 5 w 5"/>
                  <a:gd name="T11" fmla="*/ 1 h 5"/>
                  <a:gd name="T12" fmla="*/ 1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4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3"/>
                      <a:pt x="5" y="1"/>
                    </a:cubicBezTo>
                    <a:cubicBezTo>
                      <a:pt x="4" y="0"/>
                      <a:pt x="3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7" name="Freeform 4348">
                <a:extLst>
                  <a:ext uri="{FF2B5EF4-FFF2-40B4-BE49-F238E27FC236}">
                    <a16:creationId xmlns:a16="http://schemas.microsoft.com/office/drawing/2014/main" id="{9F40C5E5-DFBC-43AE-982F-89594E1DB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" y="4078"/>
                <a:ext cx="5" cy="3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0 h 4"/>
                  <a:gd name="T4" fmla="*/ 0 w 6"/>
                  <a:gd name="T5" fmla="*/ 3 h 4"/>
                  <a:gd name="T6" fmla="*/ 6 w 6"/>
                  <a:gd name="T7" fmla="*/ 4 h 4"/>
                  <a:gd name="T8" fmla="*/ 5 w 6"/>
                  <a:gd name="T9" fmla="*/ 0 h 4"/>
                  <a:gd name="T10" fmla="*/ 3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4" y="4"/>
                      <a:pt x="6" y="4"/>
                    </a:cubicBezTo>
                    <a:cubicBezTo>
                      <a:pt x="6" y="2"/>
                      <a:pt x="5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8" name="Freeform 4349">
                <a:extLst>
                  <a:ext uri="{FF2B5EF4-FFF2-40B4-BE49-F238E27FC236}">
                    <a16:creationId xmlns:a16="http://schemas.microsoft.com/office/drawing/2014/main" id="{58FC5C15-58EC-45FB-90B5-84AF6DE66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" y="1843"/>
                <a:ext cx="2" cy="8"/>
              </a:xfrm>
              <a:custGeom>
                <a:avLst/>
                <a:gdLst>
                  <a:gd name="T0" fmla="*/ 2 w 3"/>
                  <a:gd name="T1" fmla="*/ 0 h 10"/>
                  <a:gd name="T2" fmla="*/ 0 w 3"/>
                  <a:gd name="T3" fmla="*/ 3 h 10"/>
                  <a:gd name="T4" fmla="*/ 1 w 3"/>
                  <a:gd name="T5" fmla="*/ 10 h 10"/>
                  <a:gd name="T6" fmla="*/ 3 w 3"/>
                  <a:gd name="T7" fmla="*/ 8 h 10"/>
                  <a:gd name="T8" fmla="*/ 2 w 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5"/>
                      <a:pt x="1" y="8"/>
                      <a:pt x="1" y="10"/>
                    </a:cubicBezTo>
                    <a:cubicBezTo>
                      <a:pt x="2" y="9"/>
                      <a:pt x="3" y="9"/>
                      <a:pt x="3" y="8"/>
                    </a:cubicBezTo>
                    <a:cubicBezTo>
                      <a:pt x="3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9" name="Freeform 4350">
                <a:extLst>
                  <a:ext uri="{FF2B5EF4-FFF2-40B4-BE49-F238E27FC236}">
                    <a16:creationId xmlns:a16="http://schemas.microsoft.com/office/drawing/2014/main" id="{BBFE251B-A657-47EB-B785-DAD374168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" y="4077"/>
                <a:ext cx="5" cy="5"/>
              </a:xfrm>
              <a:custGeom>
                <a:avLst/>
                <a:gdLst>
                  <a:gd name="T0" fmla="*/ 5 w 7"/>
                  <a:gd name="T1" fmla="*/ 0 h 6"/>
                  <a:gd name="T2" fmla="*/ 4 w 7"/>
                  <a:gd name="T3" fmla="*/ 0 h 6"/>
                  <a:gd name="T4" fmla="*/ 0 w 7"/>
                  <a:gd name="T5" fmla="*/ 3 h 6"/>
                  <a:gd name="T6" fmla="*/ 3 w 7"/>
                  <a:gd name="T7" fmla="*/ 6 h 6"/>
                  <a:gd name="T8" fmla="*/ 7 w 7"/>
                  <a:gd name="T9" fmla="*/ 3 h 6"/>
                  <a:gd name="T10" fmla="*/ 5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2"/>
                      <a:pt x="0" y="3"/>
                    </a:cubicBezTo>
                    <a:cubicBezTo>
                      <a:pt x="1" y="4"/>
                      <a:pt x="2" y="5"/>
                      <a:pt x="3" y="6"/>
                    </a:cubicBezTo>
                    <a:cubicBezTo>
                      <a:pt x="4" y="5"/>
                      <a:pt x="6" y="4"/>
                      <a:pt x="7" y="3"/>
                    </a:cubicBezTo>
                    <a:cubicBezTo>
                      <a:pt x="6" y="2"/>
                      <a:pt x="5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0" name="Freeform 4351">
                <a:extLst>
                  <a:ext uri="{FF2B5EF4-FFF2-40B4-BE49-F238E27FC236}">
                    <a16:creationId xmlns:a16="http://schemas.microsoft.com/office/drawing/2014/main" id="{7C653170-3148-4A76-9AB4-BC15B9B0A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" y="1830"/>
                <a:ext cx="3" cy="9"/>
              </a:xfrm>
              <a:custGeom>
                <a:avLst/>
                <a:gdLst>
                  <a:gd name="T0" fmla="*/ 1 w 3"/>
                  <a:gd name="T1" fmla="*/ 0 h 11"/>
                  <a:gd name="T2" fmla="*/ 0 w 3"/>
                  <a:gd name="T3" fmla="*/ 6 h 11"/>
                  <a:gd name="T4" fmla="*/ 1 w 3"/>
                  <a:gd name="T5" fmla="*/ 11 h 11"/>
                  <a:gd name="T6" fmla="*/ 3 w 3"/>
                  <a:gd name="T7" fmla="*/ 4 h 11"/>
                  <a:gd name="T8" fmla="*/ 1 w 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2" y="9"/>
                      <a:pt x="2" y="7"/>
                      <a:pt x="3" y="4"/>
                    </a:cubicBezTo>
                    <a:cubicBezTo>
                      <a:pt x="3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1" name="Freeform 4352">
                <a:extLst>
                  <a:ext uri="{FF2B5EF4-FFF2-40B4-BE49-F238E27FC236}">
                    <a16:creationId xmlns:a16="http://schemas.microsoft.com/office/drawing/2014/main" id="{9E427F7F-A8E6-48C7-9ED9-47DBE4B3A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7" y="206"/>
                <a:ext cx="4" cy="4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1 h 5"/>
                  <a:gd name="T6" fmla="*/ 1 w 5"/>
                  <a:gd name="T7" fmla="*/ 5 h 5"/>
                  <a:gd name="T8" fmla="*/ 1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4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2" name="Freeform 4353">
                <a:extLst>
                  <a:ext uri="{FF2B5EF4-FFF2-40B4-BE49-F238E27FC236}">
                    <a16:creationId xmlns:a16="http://schemas.microsoft.com/office/drawing/2014/main" id="{F814EDC2-E662-4682-B7A7-0E4B89A5A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7" y="4062"/>
                <a:ext cx="7" cy="5"/>
              </a:xfrm>
              <a:custGeom>
                <a:avLst/>
                <a:gdLst>
                  <a:gd name="T0" fmla="*/ 5 w 8"/>
                  <a:gd name="T1" fmla="*/ 0 h 5"/>
                  <a:gd name="T2" fmla="*/ 5 w 8"/>
                  <a:gd name="T3" fmla="*/ 0 h 5"/>
                  <a:gd name="T4" fmla="*/ 0 w 8"/>
                  <a:gd name="T5" fmla="*/ 3 h 5"/>
                  <a:gd name="T6" fmla="*/ 3 w 8"/>
                  <a:gd name="T7" fmla="*/ 5 h 5"/>
                  <a:gd name="T8" fmla="*/ 3 w 8"/>
                  <a:gd name="T9" fmla="*/ 5 h 5"/>
                  <a:gd name="T10" fmla="*/ 8 w 8"/>
                  <a:gd name="T11" fmla="*/ 3 h 5"/>
                  <a:gd name="T12" fmla="*/ 5 w 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2"/>
                      <a:pt x="0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6" y="4"/>
                      <a:pt x="8" y="3"/>
                    </a:cubicBezTo>
                    <a:cubicBezTo>
                      <a:pt x="7" y="2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3" name="Freeform 4354">
                <a:extLst>
                  <a:ext uri="{FF2B5EF4-FFF2-40B4-BE49-F238E27FC236}">
                    <a16:creationId xmlns:a16="http://schemas.microsoft.com/office/drawing/2014/main" id="{1936019A-C1CA-4EB6-B69C-1A53BDA73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4049"/>
                <a:ext cx="6" cy="5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1 h 6"/>
                  <a:gd name="T4" fmla="*/ 2 w 6"/>
                  <a:gd name="T5" fmla="*/ 6 h 6"/>
                  <a:gd name="T6" fmla="*/ 6 w 6"/>
                  <a:gd name="T7" fmla="*/ 3 h 6"/>
                  <a:gd name="T8" fmla="*/ 3 w 6"/>
                  <a:gd name="T9" fmla="*/ 0 h 6"/>
                  <a:gd name="T10" fmla="*/ 3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3"/>
                      <a:pt x="1" y="5"/>
                      <a:pt x="2" y="6"/>
                    </a:cubicBezTo>
                    <a:cubicBezTo>
                      <a:pt x="4" y="4"/>
                      <a:pt x="5" y="4"/>
                      <a:pt x="6" y="3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4" name="Freeform 4355">
                <a:extLst>
                  <a:ext uri="{FF2B5EF4-FFF2-40B4-BE49-F238E27FC236}">
                    <a16:creationId xmlns:a16="http://schemas.microsoft.com/office/drawing/2014/main" id="{B406CE3B-0472-44FA-9075-CE84FDC94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5" y="220"/>
                <a:ext cx="5" cy="4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0 h 5"/>
                  <a:gd name="T4" fmla="*/ 0 w 6"/>
                  <a:gd name="T5" fmla="*/ 3 h 5"/>
                  <a:gd name="T6" fmla="*/ 2 w 6"/>
                  <a:gd name="T7" fmla="*/ 5 h 5"/>
                  <a:gd name="T8" fmla="*/ 2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5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5" name="Freeform 4356">
                <a:extLst>
                  <a:ext uri="{FF2B5EF4-FFF2-40B4-BE49-F238E27FC236}">
                    <a16:creationId xmlns:a16="http://schemas.microsoft.com/office/drawing/2014/main" id="{5ED10C65-22D4-4B9A-8168-16F19AE53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7" y="2076"/>
                <a:ext cx="5" cy="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0 h 6"/>
                  <a:gd name="T4" fmla="*/ 0 w 6"/>
                  <a:gd name="T5" fmla="*/ 2 h 6"/>
                  <a:gd name="T6" fmla="*/ 2 w 6"/>
                  <a:gd name="T7" fmla="*/ 6 h 6"/>
                  <a:gd name="T8" fmla="*/ 6 w 6"/>
                  <a:gd name="T9" fmla="*/ 2 h 6"/>
                  <a:gd name="T10" fmla="*/ 4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3" y="5"/>
                      <a:pt x="4" y="3"/>
                      <a:pt x="6" y="2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6" name="Freeform 4357">
                <a:extLst>
                  <a:ext uri="{FF2B5EF4-FFF2-40B4-BE49-F238E27FC236}">
                    <a16:creationId xmlns:a16="http://schemas.microsoft.com/office/drawing/2014/main" id="{AA1298C0-1E0D-4B1C-A3B0-4B17F4DC1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2499"/>
                <a:ext cx="3" cy="5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1 h 6"/>
                  <a:gd name="T4" fmla="*/ 1 w 3"/>
                  <a:gd name="T5" fmla="*/ 6 h 6"/>
                  <a:gd name="T6" fmla="*/ 3 w 3"/>
                  <a:gd name="T7" fmla="*/ 5 h 6"/>
                  <a:gd name="T8" fmla="*/ 2 w 3"/>
                  <a:gd name="T9" fmla="*/ 0 h 6"/>
                  <a:gd name="T10" fmla="*/ 1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2" y="3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7" name="Freeform 4358">
                <a:extLst>
                  <a:ext uri="{FF2B5EF4-FFF2-40B4-BE49-F238E27FC236}">
                    <a16:creationId xmlns:a16="http://schemas.microsoft.com/office/drawing/2014/main" id="{7002DFB4-474F-4572-A4FD-16AFED6E5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0" y="1447"/>
                <a:ext cx="4" cy="4"/>
              </a:xfrm>
              <a:custGeom>
                <a:avLst/>
                <a:gdLst>
                  <a:gd name="T0" fmla="*/ 3 w 5"/>
                  <a:gd name="T1" fmla="*/ 0 h 5"/>
                  <a:gd name="T2" fmla="*/ 3 w 5"/>
                  <a:gd name="T3" fmla="*/ 0 h 5"/>
                  <a:gd name="T4" fmla="*/ 0 w 5"/>
                  <a:gd name="T5" fmla="*/ 2 h 5"/>
                  <a:gd name="T6" fmla="*/ 1 w 5"/>
                  <a:gd name="T7" fmla="*/ 5 h 5"/>
                  <a:gd name="T8" fmla="*/ 1 w 5"/>
                  <a:gd name="T9" fmla="*/ 5 h 5"/>
                  <a:gd name="T10" fmla="*/ 5 w 5"/>
                  <a:gd name="T11" fmla="*/ 4 h 5"/>
                  <a:gd name="T12" fmla="*/ 3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5"/>
                      <a:pt x="5" y="4"/>
                    </a:cubicBezTo>
                    <a:cubicBezTo>
                      <a:pt x="4" y="2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8" name="Freeform 4359">
                <a:extLst>
                  <a:ext uri="{FF2B5EF4-FFF2-40B4-BE49-F238E27FC236}">
                    <a16:creationId xmlns:a16="http://schemas.microsoft.com/office/drawing/2014/main" id="{304A0EC5-E601-4F26-B518-F2EC4A601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434"/>
                <a:ext cx="4" cy="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1 h 6"/>
                  <a:gd name="T4" fmla="*/ 1 w 5"/>
                  <a:gd name="T5" fmla="*/ 6 h 6"/>
                  <a:gd name="T6" fmla="*/ 5 w 5"/>
                  <a:gd name="T7" fmla="*/ 3 h 6"/>
                  <a:gd name="T8" fmla="*/ 2 w 5"/>
                  <a:gd name="T9" fmla="*/ 0 h 6"/>
                  <a:gd name="T10" fmla="*/ 2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9" name="Freeform 4360">
                <a:extLst>
                  <a:ext uri="{FF2B5EF4-FFF2-40B4-BE49-F238E27FC236}">
                    <a16:creationId xmlns:a16="http://schemas.microsoft.com/office/drawing/2014/main" id="{088B4F6A-6E8C-4028-AACF-456D42311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1485"/>
                <a:ext cx="2" cy="6"/>
              </a:xfrm>
              <a:custGeom>
                <a:avLst/>
                <a:gdLst>
                  <a:gd name="T0" fmla="*/ 1 w 3"/>
                  <a:gd name="T1" fmla="*/ 0 h 7"/>
                  <a:gd name="T2" fmla="*/ 0 w 3"/>
                  <a:gd name="T3" fmla="*/ 2 h 7"/>
                  <a:gd name="T4" fmla="*/ 0 w 3"/>
                  <a:gd name="T5" fmla="*/ 7 h 7"/>
                  <a:gd name="T6" fmla="*/ 3 w 3"/>
                  <a:gd name="T7" fmla="*/ 5 h 7"/>
                  <a:gd name="T8" fmla="*/ 1 w 3"/>
                  <a:gd name="T9" fmla="*/ 1 h 7"/>
                  <a:gd name="T10" fmla="*/ 1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2" y="3"/>
                      <a:pt x="2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0" name="Freeform 4361">
                <a:extLst>
                  <a:ext uri="{FF2B5EF4-FFF2-40B4-BE49-F238E27FC236}">
                    <a16:creationId xmlns:a16="http://schemas.microsoft.com/office/drawing/2014/main" id="{D22620C4-C4F2-4ADA-BF15-BBD70FF2A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" y="1500"/>
                <a:ext cx="3" cy="6"/>
              </a:xfrm>
              <a:custGeom>
                <a:avLst/>
                <a:gdLst>
                  <a:gd name="T0" fmla="*/ 1 w 4"/>
                  <a:gd name="T1" fmla="*/ 0 h 7"/>
                  <a:gd name="T2" fmla="*/ 0 w 4"/>
                  <a:gd name="T3" fmla="*/ 5 h 7"/>
                  <a:gd name="T4" fmla="*/ 2 w 4"/>
                  <a:gd name="T5" fmla="*/ 7 h 7"/>
                  <a:gd name="T6" fmla="*/ 2 w 4"/>
                  <a:gd name="T7" fmla="*/ 7 h 7"/>
                  <a:gd name="T8" fmla="*/ 4 w 4"/>
                  <a:gd name="T9" fmla="*/ 4 h 7"/>
                  <a:gd name="T10" fmla="*/ 1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5"/>
                      <a:pt x="4" y="4"/>
                    </a:cubicBezTo>
                    <a:cubicBezTo>
                      <a:pt x="3" y="3"/>
                      <a:pt x="3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1" name="Freeform 4362">
                <a:extLst>
                  <a:ext uri="{FF2B5EF4-FFF2-40B4-BE49-F238E27FC236}">
                    <a16:creationId xmlns:a16="http://schemas.microsoft.com/office/drawing/2014/main" id="{94B7F100-2F6B-45ED-8B93-A9740787A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1504"/>
                <a:ext cx="1" cy="10"/>
              </a:xfrm>
              <a:custGeom>
                <a:avLst/>
                <a:gdLst>
                  <a:gd name="T0" fmla="*/ 1 w 1"/>
                  <a:gd name="T1" fmla="*/ 0 h 11"/>
                  <a:gd name="T2" fmla="*/ 0 w 1"/>
                  <a:gd name="T3" fmla="*/ 4 h 11"/>
                  <a:gd name="T4" fmla="*/ 0 w 1"/>
                  <a:gd name="T5" fmla="*/ 11 h 11"/>
                  <a:gd name="T6" fmla="*/ 1 w 1"/>
                  <a:gd name="T7" fmla="*/ 8 h 11"/>
                  <a:gd name="T8" fmla="*/ 1 w 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1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7"/>
                      <a:pt x="0" y="9"/>
                      <a:pt x="0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1" y="5"/>
                      <a:pt x="1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2" name="Freeform 4363">
                <a:extLst>
                  <a:ext uri="{FF2B5EF4-FFF2-40B4-BE49-F238E27FC236}">
                    <a16:creationId xmlns:a16="http://schemas.microsoft.com/office/drawing/2014/main" id="{A7E2A13C-38BB-4732-AE4C-31EBC4F3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6" y="3663"/>
                <a:ext cx="4" cy="6"/>
              </a:xfrm>
              <a:custGeom>
                <a:avLst/>
                <a:gdLst>
                  <a:gd name="T0" fmla="*/ 2 w 5"/>
                  <a:gd name="T1" fmla="*/ 0 h 7"/>
                  <a:gd name="T2" fmla="*/ 0 w 5"/>
                  <a:gd name="T3" fmla="*/ 2 h 7"/>
                  <a:gd name="T4" fmla="*/ 1 w 5"/>
                  <a:gd name="T5" fmla="*/ 7 h 7"/>
                  <a:gd name="T6" fmla="*/ 5 w 5"/>
                  <a:gd name="T7" fmla="*/ 4 h 7"/>
                  <a:gd name="T8" fmla="*/ 2 w 5"/>
                  <a:gd name="T9" fmla="*/ 0 h 7"/>
                  <a:gd name="T10" fmla="*/ 2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4"/>
                      <a:pt x="1" y="6"/>
                      <a:pt x="1" y="7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4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3" name="Freeform 4364">
                <a:extLst>
                  <a:ext uri="{FF2B5EF4-FFF2-40B4-BE49-F238E27FC236}">
                    <a16:creationId xmlns:a16="http://schemas.microsoft.com/office/drawing/2014/main" id="{20071C52-798D-4467-8DDB-56D01347F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7" y="1519"/>
                <a:ext cx="5" cy="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2 h 6"/>
                  <a:gd name="T4" fmla="*/ 3 w 6"/>
                  <a:gd name="T5" fmla="*/ 6 h 6"/>
                  <a:gd name="T6" fmla="*/ 6 w 6"/>
                  <a:gd name="T7" fmla="*/ 2 h 6"/>
                  <a:gd name="T8" fmla="*/ 2 w 6"/>
                  <a:gd name="T9" fmla="*/ 0 h 6"/>
                  <a:gd name="T10" fmla="*/ 2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4"/>
                      <a:pt x="2" y="5"/>
                      <a:pt x="3" y="6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4" name="Freeform 4365">
                <a:extLst>
                  <a:ext uri="{FF2B5EF4-FFF2-40B4-BE49-F238E27FC236}">
                    <a16:creationId xmlns:a16="http://schemas.microsoft.com/office/drawing/2014/main" id="{D5C5418E-0736-46F8-965C-D7835CE84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691"/>
                <a:ext cx="6" cy="5"/>
              </a:xfrm>
              <a:custGeom>
                <a:avLst/>
                <a:gdLst>
                  <a:gd name="T0" fmla="*/ 3 w 7"/>
                  <a:gd name="T1" fmla="*/ 0 h 6"/>
                  <a:gd name="T2" fmla="*/ 0 w 7"/>
                  <a:gd name="T3" fmla="*/ 3 h 6"/>
                  <a:gd name="T4" fmla="*/ 4 w 7"/>
                  <a:gd name="T5" fmla="*/ 6 h 6"/>
                  <a:gd name="T6" fmla="*/ 4 w 7"/>
                  <a:gd name="T7" fmla="*/ 6 h 6"/>
                  <a:gd name="T8" fmla="*/ 7 w 7"/>
                  <a:gd name="T9" fmla="*/ 3 h 6"/>
                  <a:gd name="T10" fmla="*/ 3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6" y="4"/>
                      <a:pt x="7" y="3"/>
                    </a:cubicBezTo>
                    <a:cubicBezTo>
                      <a:pt x="5" y="2"/>
                      <a:pt x="4" y="1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5" name="Freeform 4366">
                <a:extLst>
                  <a:ext uri="{FF2B5EF4-FFF2-40B4-BE49-F238E27FC236}">
                    <a16:creationId xmlns:a16="http://schemas.microsoft.com/office/drawing/2014/main" id="{4BC3DE71-092C-44E3-BBC3-96E0621F3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" y="1554"/>
                <a:ext cx="2" cy="9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3 h 10"/>
                  <a:gd name="T4" fmla="*/ 1 w 2"/>
                  <a:gd name="T5" fmla="*/ 10 h 10"/>
                  <a:gd name="T6" fmla="*/ 2 w 2"/>
                  <a:gd name="T7" fmla="*/ 5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6"/>
                      <a:pt x="0" y="8"/>
                      <a:pt x="1" y="10"/>
                    </a:cubicBezTo>
                    <a:cubicBezTo>
                      <a:pt x="1" y="9"/>
                      <a:pt x="2" y="7"/>
                      <a:pt x="2" y="5"/>
                    </a:cubicBezTo>
                    <a:cubicBezTo>
                      <a:pt x="2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6" name="Freeform 4367">
                <a:extLst>
                  <a:ext uri="{FF2B5EF4-FFF2-40B4-BE49-F238E27FC236}">
                    <a16:creationId xmlns:a16="http://schemas.microsoft.com/office/drawing/2014/main" id="{3E5767FA-7D73-4B78-A60D-576739A9F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3" y="1554"/>
                <a:ext cx="2" cy="6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2 h 6"/>
                  <a:gd name="T4" fmla="*/ 2 w 3"/>
                  <a:gd name="T5" fmla="*/ 6 h 6"/>
                  <a:gd name="T6" fmla="*/ 2 w 3"/>
                  <a:gd name="T7" fmla="*/ 6 h 6"/>
                  <a:gd name="T8" fmla="*/ 3 w 3"/>
                  <a:gd name="T9" fmla="*/ 4 h 6"/>
                  <a:gd name="T10" fmla="*/ 1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7" name="Freeform 4368">
                <a:extLst>
                  <a:ext uri="{FF2B5EF4-FFF2-40B4-BE49-F238E27FC236}">
                    <a16:creationId xmlns:a16="http://schemas.microsoft.com/office/drawing/2014/main" id="{1668A552-E0B0-4848-9C36-9007126FD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5" y="2376"/>
                <a:ext cx="4" cy="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1 h 6"/>
                  <a:gd name="T4" fmla="*/ 1 w 5"/>
                  <a:gd name="T5" fmla="*/ 6 h 6"/>
                  <a:gd name="T6" fmla="*/ 5 w 5"/>
                  <a:gd name="T7" fmla="*/ 3 h 6"/>
                  <a:gd name="T8" fmla="*/ 2 w 5"/>
                  <a:gd name="T9" fmla="*/ 0 h 6"/>
                  <a:gd name="T10" fmla="*/ 2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8" name="Freeform 4369">
                <a:extLst>
                  <a:ext uri="{FF2B5EF4-FFF2-40B4-BE49-F238E27FC236}">
                    <a16:creationId xmlns:a16="http://schemas.microsoft.com/office/drawing/2014/main" id="{1F4BDA48-ACFA-4DD2-8A9A-79A456D53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" y="2373"/>
                <a:ext cx="3" cy="5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2 h 6"/>
                  <a:gd name="T4" fmla="*/ 2 w 3"/>
                  <a:gd name="T5" fmla="*/ 6 h 6"/>
                  <a:gd name="T6" fmla="*/ 2 w 3"/>
                  <a:gd name="T7" fmla="*/ 6 h 6"/>
                  <a:gd name="T8" fmla="*/ 3 w 3"/>
                  <a:gd name="T9" fmla="*/ 4 h 6"/>
                  <a:gd name="T10" fmla="*/ 1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5"/>
                      <a:pt x="3" y="4"/>
                    </a:cubicBezTo>
                    <a:cubicBezTo>
                      <a:pt x="2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9" name="Freeform 4370">
                <a:extLst>
                  <a:ext uri="{FF2B5EF4-FFF2-40B4-BE49-F238E27FC236}">
                    <a16:creationId xmlns:a16="http://schemas.microsoft.com/office/drawing/2014/main" id="{BB10671B-DF8A-44FD-9F7B-DDC0AADC3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1" y="3562"/>
                <a:ext cx="5" cy="5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3 h 6"/>
                  <a:gd name="T4" fmla="*/ 4 w 6"/>
                  <a:gd name="T5" fmla="*/ 6 h 6"/>
                  <a:gd name="T6" fmla="*/ 4 w 6"/>
                  <a:gd name="T7" fmla="*/ 6 h 6"/>
                  <a:gd name="T8" fmla="*/ 6 w 6"/>
                  <a:gd name="T9" fmla="*/ 3 h 6"/>
                  <a:gd name="T10" fmla="*/ 3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6" y="4"/>
                      <a:pt x="6" y="3"/>
                    </a:cubicBezTo>
                    <a:cubicBezTo>
                      <a:pt x="5" y="2"/>
                      <a:pt x="4" y="1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0" name="Freeform 4371">
                <a:extLst>
                  <a:ext uri="{FF2B5EF4-FFF2-40B4-BE49-F238E27FC236}">
                    <a16:creationId xmlns:a16="http://schemas.microsoft.com/office/drawing/2014/main" id="{2F4858F9-1F95-433A-B4EC-350252C35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6" y="1353"/>
                <a:ext cx="1" cy="9"/>
              </a:xfrm>
              <a:custGeom>
                <a:avLst/>
                <a:gdLst>
                  <a:gd name="T0" fmla="*/ 1 w 2"/>
                  <a:gd name="T1" fmla="*/ 0 h 11"/>
                  <a:gd name="T2" fmla="*/ 0 w 2"/>
                  <a:gd name="T3" fmla="*/ 4 h 11"/>
                  <a:gd name="T4" fmla="*/ 1 w 2"/>
                  <a:gd name="T5" fmla="*/ 11 h 11"/>
                  <a:gd name="T6" fmla="*/ 2 w 2"/>
                  <a:gd name="T7" fmla="*/ 7 h 11"/>
                  <a:gd name="T8" fmla="*/ 1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6"/>
                      <a:pt x="0" y="9"/>
                      <a:pt x="1" y="11"/>
                    </a:cubicBezTo>
                    <a:cubicBezTo>
                      <a:pt x="1" y="10"/>
                      <a:pt x="2" y="8"/>
                      <a:pt x="2" y="7"/>
                    </a:cubicBezTo>
                    <a:cubicBezTo>
                      <a:pt x="2" y="5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1" name="Freeform 4372">
                <a:extLst>
                  <a:ext uri="{FF2B5EF4-FFF2-40B4-BE49-F238E27FC236}">
                    <a16:creationId xmlns:a16="http://schemas.microsoft.com/office/drawing/2014/main" id="{F3BF6D10-32D2-4182-9AC4-FBD9952BC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1" y="1361"/>
                <a:ext cx="4" cy="5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0 h 6"/>
                  <a:gd name="T4" fmla="*/ 0 w 5"/>
                  <a:gd name="T5" fmla="*/ 4 h 6"/>
                  <a:gd name="T6" fmla="*/ 3 w 5"/>
                  <a:gd name="T7" fmla="*/ 6 h 6"/>
                  <a:gd name="T8" fmla="*/ 4 w 5"/>
                  <a:gd name="T9" fmla="*/ 6 h 6"/>
                  <a:gd name="T10" fmla="*/ 5 w 5"/>
                  <a:gd name="T11" fmla="*/ 1 h 6"/>
                  <a:gd name="T12" fmla="*/ 1 w 5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3"/>
                      <a:pt x="0" y="4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3"/>
                      <a:pt x="5" y="1"/>
                    </a:cubicBezTo>
                    <a:cubicBezTo>
                      <a:pt x="4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2" name="Freeform 4373">
                <a:extLst>
                  <a:ext uri="{FF2B5EF4-FFF2-40B4-BE49-F238E27FC236}">
                    <a16:creationId xmlns:a16="http://schemas.microsoft.com/office/drawing/2014/main" id="{065F25F0-DACA-41A2-9ADF-8F4358B27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2" y="3577"/>
                <a:ext cx="2" cy="10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7 h 12"/>
                  <a:gd name="T4" fmla="*/ 2 w 3"/>
                  <a:gd name="T5" fmla="*/ 12 h 12"/>
                  <a:gd name="T6" fmla="*/ 3 w 3"/>
                  <a:gd name="T7" fmla="*/ 5 h 12"/>
                  <a:gd name="T8" fmla="*/ 1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1" y="3"/>
                      <a:pt x="0" y="5"/>
                      <a:pt x="0" y="7"/>
                    </a:cubicBezTo>
                    <a:cubicBezTo>
                      <a:pt x="0" y="9"/>
                      <a:pt x="1" y="10"/>
                      <a:pt x="2" y="12"/>
                    </a:cubicBezTo>
                    <a:cubicBezTo>
                      <a:pt x="2" y="9"/>
                      <a:pt x="3" y="7"/>
                      <a:pt x="3" y="5"/>
                    </a:cubicBezTo>
                    <a:cubicBezTo>
                      <a:pt x="3" y="3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3" name="Freeform 4374">
                <a:extLst>
                  <a:ext uri="{FF2B5EF4-FFF2-40B4-BE49-F238E27FC236}">
                    <a16:creationId xmlns:a16="http://schemas.microsoft.com/office/drawing/2014/main" id="{CBBA9681-37FA-4BDA-90C2-58892277E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" y="2568"/>
                <a:ext cx="2" cy="8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2 h 10"/>
                  <a:gd name="T4" fmla="*/ 0 w 2"/>
                  <a:gd name="T5" fmla="*/ 10 h 10"/>
                  <a:gd name="T6" fmla="*/ 2 w 2"/>
                  <a:gd name="T7" fmla="*/ 8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1" y="9"/>
                      <a:pt x="1" y="9"/>
                      <a:pt x="2" y="8"/>
                    </a:cubicBezTo>
                    <a:cubicBezTo>
                      <a:pt x="2" y="6"/>
                      <a:pt x="1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4" name="Freeform 4375">
                <a:extLst>
                  <a:ext uri="{FF2B5EF4-FFF2-40B4-BE49-F238E27FC236}">
                    <a16:creationId xmlns:a16="http://schemas.microsoft.com/office/drawing/2014/main" id="{53DF6B46-8E5C-4D33-9E19-C8D908B94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" y="2547"/>
                <a:ext cx="3" cy="6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2 h 7"/>
                  <a:gd name="T4" fmla="*/ 0 w 4"/>
                  <a:gd name="T5" fmla="*/ 7 h 7"/>
                  <a:gd name="T6" fmla="*/ 4 w 4"/>
                  <a:gd name="T7" fmla="*/ 4 h 7"/>
                  <a:gd name="T8" fmla="*/ 2 w 4"/>
                  <a:gd name="T9" fmla="*/ 0 h 7"/>
                  <a:gd name="T10" fmla="*/ 2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1" y="0"/>
                      <a:pt x="0" y="2"/>
                      <a:pt x="0" y="2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3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5" name="Freeform 4376">
                <a:extLst>
                  <a:ext uri="{FF2B5EF4-FFF2-40B4-BE49-F238E27FC236}">
                    <a16:creationId xmlns:a16="http://schemas.microsoft.com/office/drawing/2014/main" id="{717272B7-486D-4B59-9B46-A9F28642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0" y="1389"/>
                <a:ext cx="4" cy="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4 h 6"/>
                  <a:gd name="T4" fmla="*/ 3 w 5"/>
                  <a:gd name="T5" fmla="*/ 6 h 6"/>
                  <a:gd name="T6" fmla="*/ 3 w 5"/>
                  <a:gd name="T7" fmla="*/ 6 h 6"/>
                  <a:gd name="T8" fmla="*/ 5 w 5"/>
                  <a:gd name="T9" fmla="*/ 3 h 6"/>
                  <a:gd name="T10" fmla="*/ 2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4"/>
                      <a:pt x="5" y="3"/>
                    </a:cubicBezTo>
                    <a:cubicBezTo>
                      <a:pt x="4" y="2"/>
                      <a:pt x="4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6" name="Freeform 4377">
                <a:extLst>
                  <a:ext uri="{FF2B5EF4-FFF2-40B4-BE49-F238E27FC236}">
                    <a16:creationId xmlns:a16="http://schemas.microsoft.com/office/drawing/2014/main" id="{ECCD5746-C34A-41F3-8346-006A0A4B5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2542"/>
                <a:ext cx="3" cy="10"/>
              </a:xfrm>
              <a:custGeom>
                <a:avLst/>
                <a:gdLst>
                  <a:gd name="T0" fmla="*/ 2 w 3"/>
                  <a:gd name="T1" fmla="*/ 0 h 12"/>
                  <a:gd name="T2" fmla="*/ 0 w 3"/>
                  <a:gd name="T3" fmla="*/ 5 h 12"/>
                  <a:gd name="T4" fmla="*/ 2 w 3"/>
                  <a:gd name="T5" fmla="*/ 12 h 12"/>
                  <a:gd name="T6" fmla="*/ 3 w 3"/>
                  <a:gd name="T7" fmla="*/ 7 h 12"/>
                  <a:gd name="T8" fmla="*/ 2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cubicBezTo>
                      <a:pt x="1" y="2"/>
                      <a:pt x="1" y="3"/>
                      <a:pt x="0" y="5"/>
                    </a:cubicBezTo>
                    <a:cubicBezTo>
                      <a:pt x="1" y="7"/>
                      <a:pt x="1" y="9"/>
                      <a:pt x="2" y="12"/>
                    </a:cubicBezTo>
                    <a:cubicBezTo>
                      <a:pt x="2" y="10"/>
                      <a:pt x="3" y="9"/>
                      <a:pt x="3" y="7"/>
                    </a:cubicBezTo>
                    <a:cubicBezTo>
                      <a:pt x="3" y="5"/>
                      <a:pt x="2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7" name="Freeform 4378">
                <a:extLst>
                  <a:ext uri="{FF2B5EF4-FFF2-40B4-BE49-F238E27FC236}">
                    <a16:creationId xmlns:a16="http://schemas.microsoft.com/office/drawing/2014/main" id="{AF5A783E-EDC2-44C9-894E-E61F1913F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" y="3591"/>
                <a:ext cx="5" cy="4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0 h 5"/>
                  <a:gd name="T4" fmla="*/ 0 w 6"/>
                  <a:gd name="T5" fmla="*/ 2 h 5"/>
                  <a:gd name="T6" fmla="*/ 1 w 6"/>
                  <a:gd name="T7" fmla="*/ 5 h 5"/>
                  <a:gd name="T8" fmla="*/ 2 w 6"/>
                  <a:gd name="T9" fmla="*/ 5 h 5"/>
                  <a:gd name="T10" fmla="*/ 6 w 6"/>
                  <a:gd name="T11" fmla="*/ 4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2"/>
                    </a:cubicBezTo>
                    <a:cubicBezTo>
                      <a:pt x="1" y="3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5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8" name="Freeform 4379">
                <a:extLst>
                  <a:ext uri="{FF2B5EF4-FFF2-40B4-BE49-F238E27FC236}">
                    <a16:creationId xmlns:a16="http://schemas.microsoft.com/office/drawing/2014/main" id="{CFF89C61-F10A-48FF-8FB2-2F7F850FF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0" y="2529"/>
                <a:ext cx="3" cy="9"/>
              </a:xfrm>
              <a:custGeom>
                <a:avLst/>
                <a:gdLst>
                  <a:gd name="T0" fmla="*/ 1 w 3"/>
                  <a:gd name="T1" fmla="*/ 0 h 11"/>
                  <a:gd name="T2" fmla="*/ 0 w 3"/>
                  <a:gd name="T3" fmla="*/ 6 h 11"/>
                  <a:gd name="T4" fmla="*/ 1 w 3"/>
                  <a:gd name="T5" fmla="*/ 11 h 11"/>
                  <a:gd name="T6" fmla="*/ 3 w 3"/>
                  <a:gd name="T7" fmla="*/ 4 h 11"/>
                  <a:gd name="T8" fmla="*/ 1 w 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2" y="9"/>
                      <a:pt x="2" y="6"/>
                      <a:pt x="3" y="4"/>
                    </a:cubicBezTo>
                    <a:cubicBezTo>
                      <a:pt x="3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9" name="Freeform 4380">
                <a:extLst>
                  <a:ext uri="{FF2B5EF4-FFF2-40B4-BE49-F238E27FC236}">
                    <a16:creationId xmlns:a16="http://schemas.microsoft.com/office/drawing/2014/main" id="{B2E6A0D4-FF27-4DC0-A543-0238E33FE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3606"/>
                <a:ext cx="4" cy="6"/>
              </a:xfrm>
              <a:custGeom>
                <a:avLst/>
                <a:gdLst>
                  <a:gd name="T0" fmla="*/ 3 w 5"/>
                  <a:gd name="T1" fmla="*/ 0 h 7"/>
                  <a:gd name="T2" fmla="*/ 0 w 5"/>
                  <a:gd name="T3" fmla="*/ 2 h 7"/>
                  <a:gd name="T4" fmla="*/ 1 w 5"/>
                  <a:gd name="T5" fmla="*/ 7 h 7"/>
                  <a:gd name="T6" fmla="*/ 5 w 5"/>
                  <a:gd name="T7" fmla="*/ 3 h 7"/>
                  <a:gd name="T8" fmla="*/ 3 w 5"/>
                  <a:gd name="T9" fmla="*/ 0 h 7"/>
                  <a:gd name="T10" fmla="*/ 3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4"/>
                      <a:pt x="1" y="6"/>
                      <a:pt x="1" y="7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0" name="Freeform 4381">
                <a:extLst>
                  <a:ext uri="{FF2B5EF4-FFF2-40B4-BE49-F238E27FC236}">
                    <a16:creationId xmlns:a16="http://schemas.microsoft.com/office/drawing/2014/main" id="{92B4C0E7-440F-4297-AFE0-21F42C63E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1" y="3605"/>
                <a:ext cx="4" cy="5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4 h 6"/>
                  <a:gd name="T4" fmla="*/ 2 w 5"/>
                  <a:gd name="T5" fmla="*/ 6 h 6"/>
                  <a:gd name="T6" fmla="*/ 2 w 5"/>
                  <a:gd name="T7" fmla="*/ 6 h 6"/>
                  <a:gd name="T8" fmla="*/ 5 w 5"/>
                  <a:gd name="T9" fmla="*/ 3 h 6"/>
                  <a:gd name="T10" fmla="*/ 1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4" y="2"/>
                      <a:pt x="3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1" name="Freeform 4382">
                <a:extLst>
                  <a:ext uri="{FF2B5EF4-FFF2-40B4-BE49-F238E27FC236}">
                    <a16:creationId xmlns:a16="http://schemas.microsoft.com/office/drawing/2014/main" id="{61FF45D6-72A4-4D33-9C55-044BDBD32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528"/>
                <a:ext cx="0" cy="8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2 h 10"/>
                  <a:gd name="T4" fmla="*/ 0 w 1"/>
                  <a:gd name="T5" fmla="*/ 10 h 10"/>
                  <a:gd name="T6" fmla="*/ 1 w 1"/>
                  <a:gd name="T7" fmla="*/ 8 h 10"/>
                  <a:gd name="T8" fmla="*/ 1 w 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0" y="7"/>
                      <a:pt x="0" y="10"/>
                    </a:cubicBezTo>
                    <a:cubicBezTo>
                      <a:pt x="0" y="9"/>
                      <a:pt x="1" y="9"/>
                      <a:pt x="1" y="8"/>
                    </a:cubicBezTo>
                    <a:cubicBezTo>
                      <a:pt x="1" y="6"/>
                      <a:pt x="1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2" name="Freeform 4383">
                <a:extLst>
                  <a:ext uri="{FF2B5EF4-FFF2-40B4-BE49-F238E27FC236}">
                    <a16:creationId xmlns:a16="http://schemas.microsoft.com/office/drawing/2014/main" id="{910A2F7C-0BB1-4B8E-842E-AEA909009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" y="3743"/>
                <a:ext cx="3" cy="10"/>
              </a:xfrm>
              <a:custGeom>
                <a:avLst/>
                <a:gdLst>
                  <a:gd name="T0" fmla="*/ 2 w 3"/>
                  <a:gd name="T1" fmla="*/ 0 h 11"/>
                  <a:gd name="T2" fmla="*/ 0 w 3"/>
                  <a:gd name="T3" fmla="*/ 5 h 11"/>
                  <a:gd name="T4" fmla="*/ 2 w 3"/>
                  <a:gd name="T5" fmla="*/ 11 h 11"/>
                  <a:gd name="T6" fmla="*/ 3 w 3"/>
                  <a:gd name="T7" fmla="*/ 7 h 11"/>
                  <a:gd name="T8" fmla="*/ 2 w 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2" y="0"/>
                    </a:moveTo>
                    <a:cubicBezTo>
                      <a:pt x="1" y="2"/>
                      <a:pt x="1" y="3"/>
                      <a:pt x="0" y="5"/>
                    </a:cubicBezTo>
                    <a:cubicBezTo>
                      <a:pt x="0" y="7"/>
                      <a:pt x="1" y="9"/>
                      <a:pt x="2" y="11"/>
                    </a:cubicBezTo>
                    <a:cubicBezTo>
                      <a:pt x="2" y="10"/>
                      <a:pt x="3" y="8"/>
                      <a:pt x="3" y="7"/>
                    </a:cubicBezTo>
                    <a:cubicBezTo>
                      <a:pt x="3" y="5"/>
                      <a:pt x="2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3" name="Freeform 4384">
                <a:extLst>
                  <a:ext uri="{FF2B5EF4-FFF2-40B4-BE49-F238E27FC236}">
                    <a16:creationId xmlns:a16="http://schemas.microsoft.com/office/drawing/2014/main" id="{B1903E01-AD8F-460F-9575-9F170F5F1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5" y="3763"/>
                <a:ext cx="6" cy="4"/>
              </a:xfrm>
              <a:custGeom>
                <a:avLst/>
                <a:gdLst>
                  <a:gd name="T0" fmla="*/ 4 w 7"/>
                  <a:gd name="T1" fmla="*/ 0 h 5"/>
                  <a:gd name="T2" fmla="*/ 4 w 7"/>
                  <a:gd name="T3" fmla="*/ 0 h 5"/>
                  <a:gd name="T4" fmla="*/ 0 w 7"/>
                  <a:gd name="T5" fmla="*/ 2 h 5"/>
                  <a:gd name="T6" fmla="*/ 2 w 7"/>
                  <a:gd name="T7" fmla="*/ 5 h 5"/>
                  <a:gd name="T8" fmla="*/ 2 w 7"/>
                  <a:gd name="T9" fmla="*/ 5 h 5"/>
                  <a:gd name="T10" fmla="*/ 7 w 7"/>
                  <a:gd name="T11" fmla="*/ 3 h 5"/>
                  <a:gd name="T12" fmla="*/ 4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5" y="4"/>
                      <a:pt x="7" y="3"/>
                    </a:cubicBezTo>
                    <a:cubicBezTo>
                      <a:pt x="6" y="1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4" name="Freeform 4385">
                <a:extLst>
                  <a:ext uri="{FF2B5EF4-FFF2-40B4-BE49-F238E27FC236}">
                    <a16:creationId xmlns:a16="http://schemas.microsoft.com/office/drawing/2014/main" id="{331E9706-866C-423B-80ED-15B2A41E3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" y="3729"/>
                <a:ext cx="3" cy="9"/>
              </a:xfrm>
              <a:custGeom>
                <a:avLst/>
                <a:gdLst>
                  <a:gd name="T0" fmla="*/ 3 w 3"/>
                  <a:gd name="T1" fmla="*/ 0 h 11"/>
                  <a:gd name="T2" fmla="*/ 0 w 3"/>
                  <a:gd name="T3" fmla="*/ 3 h 11"/>
                  <a:gd name="T4" fmla="*/ 1 w 3"/>
                  <a:gd name="T5" fmla="*/ 11 h 11"/>
                  <a:gd name="T6" fmla="*/ 3 w 3"/>
                  <a:gd name="T7" fmla="*/ 8 h 11"/>
                  <a:gd name="T8" fmla="*/ 3 w 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3" y="0"/>
                    </a:moveTo>
                    <a:cubicBezTo>
                      <a:pt x="2" y="2"/>
                      <a:pt x="0" y="3"/>
                      <a:pt x="0" y="3"/>
                    </a:cubicBezTo>
                    <a:cubicBezTo>
                      <a:pt x="0" y="6"/>
                      <a:pt x="1" y="8"/>
                      <a:pt x="1" y="11"/>
                    </a:cubicBezTo>
                    <a:cubicBezTo>
                      <a:pt x="2" y="10"/>
                      <a:pt x="3" y="9"/>
                      <a:pt x="3" y="8"/>
                    </a:cubicBezTo>
                    <a:cubicBezTo>
                      <a:pt x="3" y="6"/>
                      <a:pt x="3" y="4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5" name="Freeform 4386">
                <a:extLst>
                  <a:ext uri="{FF2B5EF4-FFF2-40B4-BE49-F238E27FC236}">
                    <a16:creationId xmlns:a16="http://schemas.microsoft.com/office/drawing/2014/main" id="{AD0D365E-EEC8-461D-BA2C-C294342E8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" y="2357"/>
                <a:ext cx="2" cy="8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4 h 10"/>
                  <a:gd name="T4" fmla="*/ 1 w 2"/>
                  <a:gd name="T5" fmla="*/ 10 h 10"/>
                  <a:gd name="T6" fmla="*/ 2 w 2"/>
                  <a:gd name="T7" fmla="*/ 3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6"/>
                      <a:pt x="1" y="8"/>
                      <a:pt x="1" y="10"/>
                    </a:cubicBezTo>
                    <a:cubicBezTo>
                      <a:pt x="1" y="8"/>
                      <a:pt x="1" y="7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6" name="Freeform 4387">
                <a:extLst>
                  <a:ext uri="{FF2B5EF4-FFF2-40B4-BE49-F238E27FC236}">
                    <a16:creationId xmlns:a16="http://schemas.microsoft.com/office/drawing/2014/main" id="{B8EBCBE1-3404-43F4-B5E5-577FC912F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328"/>
                <a:ext cx="2" cy="4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1 h 5"/>
                  <a:gd name="T4" fmla="*/ 0 w 3"/>
                  <a:gd name="T5" fmla="*/ 5 h 5"/>
                  <a:gd name="T6" fmla="*/ 3 w 3"/>
                  <a:gd name="T7" fmla="*/ 5 h 5"/>
                  <a:gd name="T8" fmla="*/ 2 w 3"/>
                  <a:gd name="T9" fmla="*/ 0 h 5"/>
                  <a:gd name="T10" fmla="*/ 1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2" y="3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7" name="Freeform 4388">
                <a:extLst>
                  <a:ext uri="{FF2B5EF4-FFF2-40B4-BE49-F238E27FC236}">
                    <a16:creationId xmlns:a16="http://schemas.microsoft.com/office/drawing/2014/main" id="{B0C4DB17-6513-49B4-9192-5B03C6FB0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0" y="3763"/>
                <a:ext cx="5" cy="4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0 h 5"/>
                  <a:gd name="T4" fmla="*/ 0 w 6"/>
                  <a:gd name="T5" fmla="*/ 1 h 5"/>
                  <a:gd name="T6" fmla="*/ 1 w 6"/>
                  <a:gd name="T7" fmla="*/ 5 h 5"/>
                  <a:gd name="T8" fmla="*/ 2 w 6"/>
                  <a:gd name="T9" fmla="*/ 5 h 5"/>
                  <a:gd name="T10" fmla="*/ 6 w 6"/>
                  <a:gd name="T11" fmla="*/ 4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3" y="5"/>
                      <a:pt x="4" y="4"/>
                      <a:pt x="6" y="4"/>
                    </a:cubicBezTo>
                    <a:cubicBezTo>
                      <a:pt x="5" y="2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8" name="Freeform 4389">
                <a:extLst>
                  <a:ext uri="{FF2B5EF4-FFF2-40B4-BE49-F238E27FC236}">
                    <a16:creationId xmlns:a16="http://schemas.microsoft.com/office/drawing/2014/main" id="{6519F629-4F8B-4883-AD95-D7EAF0B7A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7" y="192"/>
                <a:ext cx="2" cy="3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1 w 3"/>
                  <a:gd name="T9" fmla="*/ 4 h 4"/>
                  <a:gd name="T10" fmla="*/ 3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2" y="2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9" name="Freeform 4390">
                <a:extLst>
                  <a:ext uri="{FF2B5EF4-FFF2-40B4-BE49-F238E27FC236}">
                    <a16:creationId xmlns:a16="http://schemas.microsoft.com/office/drawing/2014/main" id="{AD4CF19D-1EA4-4B14-B807-CAEB898A4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" y="4091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0" name="Freeform 4391">
                <a:extLst>
                  <a:ext uri="{FF2B5EF4-FFF2-40B4-BE49-F238E27FC236}">
                    <a16:creationId xmlns:a16="http://schemas.microsoft.com/office/drawing/2014/main" id="{5F2C3F85-63F3-44FC-85CF-6F1ABF1F7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2" y="3439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1" name="Freeform 4392">
                <a:extLst>
                  <a:ext uri="{FF2B5EF4-FFF2-40B4-BE49-F238E27FC236}">
                    <a16:creationId xmlns:a16="http://schemas.microsoft.com/office/drawing/2014/main" id="{9FFE64ED-8118-42D1-838B-CCBAE33A7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" y="636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4 h 6"/>
                  <a:gd name="T4" fmla="*/ 0 w 1"/>
                  <a:gd name="T5" fmla="*/ 6 h 6"/>
                  <a:gd name="T6" fmla="*/ 1 w 1"/>
                  <a:gd name="T7" fmla="*/ 2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5"/>
                      <a:pt x="1" y="4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2" name="Freeform 4393">
                <a:extLst>
                  <a:ext uri="{FF2B5EF4-FFF2-40B4-BE49-F238E27FC236}">
                    <a16:creationId xmlns:a16="http://schemas.microsoft.com/office/drawing/2014/main" id="{95C008F1-C8C5-4B9B-B8E9-E7AE3D5EF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7" y="177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3" name="Freeform 4394">
                <a:extLst>
                  <a:ext uri="{FF2B5EF4-FFF2-40B4-BE49-F238E27FC236}">
                    <a16:creationId xmlns:a16="http://schemas.microsoft.com/office/drawing/2014/main" id="{48BC5139-0C89-4FC8-BA48-08F8DE1DE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" y="178"/>
                <a:ext cx="2" cy="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3 w 3"/>
                  <a:gd name="T11" fmla="*/ 2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4" name="Freeform 4395">
                <a:extLst>
                  <a:ext uri="{FF2B5EF4-FFF2-40B4-BE49-F238E27FC236}">
                    <a16:creationId xmlns:a16="http://schemas.microsoft.com/office/drawing/2014/main" id="{B30AD93E-DE2B-43BC-BB9D-2E520069C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4" y="178"/>
                <a:ext cx="2" cy="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1 w 3"/>
                  <a:gd name="T9" fmla="*/ 3 h 3"/>
                  <a:gd name="T10" fmla="*/ 3 w 3"/>
                  <a:gd name="T11" fmla="*/ 1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5" name="Freeform 4396">
                <a:extLst>
                  <a:ext uri="{FF2B5EF4-FFF2-40B4-BE49-F238E27FC236}">
                    <a16:creationId xmlns:a16="http://schemas.microsoft.com/office/drawing/2014/main" id="{8DD85692-A794-4B76-95B5-0833C8441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5" y="4115"/>
                <a:ext cx="3" cy="4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3 h 5"/>
                  <a:gd name="T4" fmla="*/ 2 w 4"/>
                  <a:gd name="T5" fmla="*/ 5 h 5"/>
                  <a:gd name="T6" fmla="*/ 4 w 4"/>
                  <a:gd name="T7" fmla="*/ 2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3" y="4"/>
                      <a:pt x="3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6" name="Freeform 4397">
                <a:extLst>
                  <a:ext uri="{FF2B5EF4-FFF2-40B4-BE49-F238E27FC236}">
                    <a16:creationId xmlns:a16="http://schemas.microsoft.com/office/drawing/2014/main" id="{3DC22877-142A-435C-B7E5-F78A63ED4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749"/>
                <a:ext cx="3" cy="3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2 h 3"/>
                  <a:gd name="T4" fmla="*/ 2 w 4"/>
                  <a:gd name="T5" fmla="*/ 3 h 3"/>
                  <a:gd name="T6" fmla="*/ 3 w 4"/>
                  <a:gd name="T7" fmla="*/ 3 h 3"/>
                  <a:gd name="T8" fmla="*/ 4 w 4"/>
                  <a:gd name="T9" fmla="*/ 2 h 3"/>
                  <a:gd name="T10" fmla="*/ 1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7" name="Freeform 4398">
                <a:extLst>
                  <a:ext uri="{FF2B5EF4-FFF2-40B4-BE49-F238E27FC236}">
                    <a16:creationId xmlns:a16="http://schemas.microsoft.com/office/drawing/2014/main" id="{1B4EF868-AB69-4FFE-91DE-DFE9AB8FB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8" y="3796"/>
                <a:ext cx="2" cy="4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2 h 4"/>
                  <a:gd name="T4" fmla="*/ 1 w 3"/>
                  <a:gd name="T5" fmla="*/ 4 h 4"/>
                  <a:gd name="T6" fmla="*/ 1 w 3"/>
                  <a:gd name="T7" fmla="*/ 4 h 4"/>
                  <a:gd name="T8" fmla="*/ 3 w 3"/>
                  <a:gd name="T9" fmla="*/ 2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8" name="Freeform 4399">
                <a:extLst>
                  <a:ext uri="{FF2B5EF4-FFF2-40B4-BE49-F238E27FC236}">
                    <a16:creationId xmlns:a16="http://schemas.microsoft.com/office/drawing/2014/main" id="{644014D1-C4AB-4A82-AFE0-FBCF645B0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3270"/>
                <a:ext cx="1" cy="4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3 h 5"/>
                  <a:gd name="T4" fmla="*/ 0 w 1"/>
                  <a:gd name="T5" fmla="*/ 5 h 5"/>
                  <a:gd name="T6" fmla="*/ 1 w 1"/>
                  <a:gd name="T7" fmla="*/ 2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9" name="Freeform 4400">
                <a:extLst>
                  <a:ext uri="{FF2B5EF4-FFF2-40B4-BE49-F238E27FC236}">
                    <a16:creationId xmlns:a16="http://schemas.microsoft.com/office/drawing/2014/main" id="{6690429A-46FF-4C74-A7E5-A5B182FAD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5" y="4119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3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0" name="Freeform 4401">
                <a:extLst>
                  <a:ext uri="{FF2B5EF4-FFF2-40B4-BE49-F238E27FC236}">
                    <a16:creationId xmlns:a16="http://schemas.microsoft.com/office/drawing/2014/main" id="{C1F2EE85-0DD1-4E8E-9044-1B520E3BC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3538"/>
                <a:ext cx="2" cy="3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2 h 4"/>
                  <a:gd name="T4" fmla="*/ 1 w 2"/>
                  <a:gd name="T5" fmla="*/ 4 h 4"/>
                  <a:gd name="T6" fmla="*/ 2 w 2"/>
                  <a:gd name="T7" fmla="*/ 3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1" name="Freeform 4402">
                <a:extLst>
                  <a:ext uri="{FF2B5EF4-FFF2-40B4-BE49-F238E27FC236}">
                    <a16:creationId xmlns:a16="http://schemas.microsoft.com/office/drawing/2014/main" id="{2BCE3181-109D-4CCB-A2D5-4AEED4434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4" y="3606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3 w 3"/>
                  <a:gd name="T7" fmla="*/ 2 h 4"/>
                  <a:gd name="T8" fmla="*/ 1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2" name="Freeform 4403">
                <a:extLst>
                  <a:ext uri="{FF2B5EF4-FFF2-40B4-BE49-F238E27FC236}">
                    <a16:creationId xmlns:a16="http://schemas.microsoft.com/office/drawing/2014/main" id="{9842AE60-EEE4-43EC-9A90-3C9FA0A99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3736"/>
                <a:ext cx="0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4 h 6"/>
                  <a:gd name="T4" fmla="*/ 0 w 1"/>
                  <a:gd name="T5" fmla="*/ 6 h 6"/>
                  <a:gd name="T6" fmla="*/ 1 w 1"/>
                  <a:gd name="T7" fmla="*/ 2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3" name="Freeform 4404">
                <a:extLst>
                  <a:ext uri="{FF2B5EF4-FFF2-40B4-BE49-F238E27FC236}">
                    <a16:creationId xmlns:a16="http://schemas.microsoft.com/office/drawing/2014/main" id="{84A5ABFB-25BB-4DAD-A510-9C88A72A3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335"/>
                <a:ext cx="1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1 w 2"/>
                  <a:gd name="T5" fmla="*/ 4 h 4"/>
                  <a:gd name="T6" fmla="*/ 1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4" name="Freeform 4405">
                <a:extLst>
                  <a:ext uri="{FF2B5EF4-FFF2-40B4-BE49-F238E27FC236}">
                    <a16:creationId xmlns:a16="http://schemas.microsoft.com/office/drawing/2014/main" id="{AABAF62A-E426-4C09-829B-9159F96D4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" y="4048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5" name="Freeform 4406">
                <a:extLst>
                  <a:ext uri="{FF2B5EF4-FFF2-40B4-BE49-F238E27FC236}">
                    <a16:creationId xmlns:a16="http://schemas.microsoft.com/office/drawing/2014/main" id="{3236D12F-5FCF-41B8-B12E-3B12BEE7D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3305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6" name="Freeform 4407">
                <a:extLst>
                  <a:ext uri="{FF2B5EF4-FFF2-40B4-BE49-F238E27FC236}">
                    <a16:creationId xmlns:a16="http://schemas.microsoft.com/office/drawing/2014/main" id="{1B9C7881-8169-41C4-9F6A-B1B930AD0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1" y="4062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7" name="Freeform 4408">
                <a:extLst>
                  <a:ext uri="{FF2B5EF4-FFF2-40B4-BE49-F238E27FC236}">
                    <a16:creationId xmlns:a16="http://schemas.microsoft.com/office/drawing/2014/main" id="{0251BB9E-C793-421E-9BDD-7F6456EE9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2" y="3749"/>
                <a:ext cx="2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1 h 3"/>
                  <a:gd name="T8" fmla="*/ 1 w 3"/>
                  <a:gd name="T9" fmla="*/ 0 h 3"/>
                  <a:gd name="T10" fmla="*/ 1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8" name="Freeform 4409">
                <a:extLst>
                  <a:ext uri="{FF2B5EF4-FFF2-40B4-BE49-F238E27FC236}">
                    <a16:creationId xmlns:a16="http://schemas.microsoft.com/office/drawing/2014/main" id="{E631719B-A5E4-42BE-A96E-E3D93E28E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" y="3806"/>
                <a:ext cx="2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9" name="Freeform 4410">
                <a:extLst>
                  <a:ext uri="{FF2B5EF4-FFF2-40B4-BE49-F238E27FC236}">
                    <a16:creationId xmlns:a16="http://schemas.microsoft.com/office/drawing/2014/main" id="{3931457A-3ABB-46B1-9C18-AFDC7D532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" y="3534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0" name="Freeform 4411">
                <a:extLst>
                  <a:ext uri="{FF2B5EF4-FFF2-40B4-BE49-F238E27FC236}">
                    <a16:creationId xmlns:a16="http://schemas.microsoft.com/office/drawing/2014/main" id="{DDDCD303-0E47-4454-8D6C-727F767CD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" y="448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1" name="Freeform 4412">
                <a:extLst>
                  <a:ext uri="{FF2B5EF4-FFF2-40B4-BE49-F238E27FC236}">
                    <a16:creationId xmlns:a16="http://schemas.microsoft.com/office/drawing/2014/main" id="{9A7849BD-ED72-4E2B-8711-9010AEEA9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9" y="3534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2" name="Freeform 4413">
                <a:extLst>
                  <a:ext uri="{FF2B5EF4-FFF2-40B4-BE49-F238E27FC236}">
                    <a16:creationId xmlns:a16="http://schemas.microsoft.com/office/drawing/2014/main" id="{DD0D262B-082E-47E2-B807-11F5B0A30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5" y="3292"/>
                <a:ext cx="1" cy="3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3" name="Freeform 4414">
                <a:extLst>
                  <a:ext uri="{FF2B5EF4-FFF2-40B4-BE49-F238E27FC236}">
                    <a16:creationId xmlns:a16="http://schemas.microsoft.com/office/drawing/2014/main" id="{13B0D885-A1E6-472D-A25A-3BF12AEDF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3595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4" name="Freeform 4415">
                <a:extLst>
                  <a:ext uri="{FF2B5EF4-FFF2-40B4-BE49-F238E27FC236}">
                    <a16:creationId xmlns:a16="http://schemas.microsoft.com/office/drawing/2014/main" id="{BFECC484-84F8-4035-A67A-4E8303F23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134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5"/>
                      <a:pt x="2" y="4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5" name="Freeform 4416">
                <a:extLst>
                  <a:ext uri="{FF2B5EF4-FFF2-40B4-BE49-F238E27FC236}">
                    <a16:creationId xmlns:a16="http://schemas.microsoft.com/office/drawing/2014/main" id="{A43686DC-75D5-4DFE-9706-53FCFCB0E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4" y="4191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6" name="Freeform 4417">
                <a:extLst>
                  <a:ext uri="{FF2B5EF4-FFF2-40B4-BE49-F238E27FC236}">
                    <a16:creationId xmlns:a16="http://schemas.microsoft.com/office/drawing/2014/main" id="{EB9279FF-11A6-45D8-8BBB-E15C9F73C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8" y="3762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3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7" name="Freeform 4418">
                <a:extLst>
                  <a:ext uri="{FF2B5EF4-FFF2-40B4-BE49-F238E27FC236}">
                    <a16:creationId xmlns:a16="http://schemas.microsoft.com/office/drawing/2014/main" id="{9509E0BD-9CF2-4961-A55C-3399BA931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" y="120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8" name="Freeform 4419">
                <a:extLst>
                  <a:ext uri="{FF2B5EF4-FFF2-40B4-BE49-F238E27FC236}">
                    <a16:creationId xmlns:a16="http://schemas.microsoft.com/office/drawing/2014/main" id="{ADF064D0-7A9A-4725-9751-906DEEB59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464"/>
                <a:ext cx="2" cy="3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3 w 3"/>
                  <a:gd name="T7" fmla="*/ 2 h 4"/>
                  <a:gd name="T8" fmla="*/ 1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9" name="Freeform 4420">
                <a:extLst>
                  <a:ext uri="{FF2B5EF4-FFF2-40B4-BE49-F238E27FC236}">
                    <a16:creationId xmlns:a16="http://schemas.microsoft.com/office/drawing/2014/main" id="{FC0E749E-5D07-4B9F-9968-F153EE0EE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3246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4 h 6"/>
                  <a:gd name="T4" fmla="*/ 0 w 1"/>
                  <a:gd name="T5" fmla="*/ 6 h 6"/>
                  <a:gd name="T6" fmla="*/ 1 w 1"/>
                  <a:gd name="T7" fmla="*/ 2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5"/>
                      <a:pt x="1" y="4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0" name="Freeform 4421">
                <a:extLst>
                  <a:ext uri="{FF2B5EF4-FFF2-40B4-BE49-F238E27FC236}">
                    <a16:creationId xmlns:a16="http://schemas.microsoft.com/office/drawing/2014/main" id="{312324EC-99F8-4985-9786-0D7B090A5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" y="3463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1" name="Freeform 4422">
                <a:extLst>
                  <a:ext uri="{FF2B5EF4-FFF2-40B4-BE49-F238E27FC236}">
                    <a16:creationId xmlns:a16="http://schemas.microsoft.com/office/drawing/2014/main" id="{941E6838-D203-4DEE-8D4F-FA722A022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4205"/>
                <a:ext cx="1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2" name="Freeform 4423">
                <a:extLst>
                  <a:ext uri="{FF2B5EF4-FFF2-40B4-BE49-F238E27FC236}">
                    <a16:creationId xmlns:a16="http://schemas.microsoft.com/office/drawing/2014/main" id="{161326A6-6964-4891-8FE5-9F319148F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0" y="3234"/>
                <a:ext cx="3" cy="3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2 w 3"/>
                  <a:gd name="T7" fmla="*/ 4 h 4"/>
                  <a:gd name="T8" fmla="*/ 3 w 3"/>
                  <a:gd name="T9" fmla="*/ 2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3" name="Freeform 4424">
                <a:extLst>
                  <a:ext uri="{FF2B5EF4-FFF2-40B4-BE49-F238E27FC236}">
                    <a16:creationId xmlns:a16="http://schemas.microsoft.com/office/drawing/2014/main" id="{4287B181-AD1C-4FA8-B67E-0613A2059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100"/>
                <a:ext cx="1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4" name="Freeform 4425">
                <a:extLst>
                  <a:ext uri="{FF2B5EF4-FFF2-40B4-BE49-F238E27FC236}">
                    <a16:creationId xmlns:a16="http://schemas.microsoft.com/office/drawing/2014/main" id="{A7551587-756C-4455-AB81-0041E3750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4" y="4220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5" name="Freeform 4426">
                <a:extLst>
                  <a:ext uri="{FF2B5EF4-FFF2-40B4-BE49-F238E27FC236}">
                    <a16:creationId xmlns:a16="http://schemas.microsoft.com/office/drawing/2014/main" id="{CD83E70E-D35D-43B5-B158-7D5F1FA83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8" y="4221"/>
                <a:ext cx="4" cy="2"/>
              </a:xfrm>
              <a:custGeom>
                <a:avLst/>
                <a:gdLst>
                  <a:gd name="T0" fmla="*/ 2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1 w 4"/>
                  <a:gd name="T7" fmla="*/ 3 h 3"/>
                  <a:gd name="T8" fmla="*/ 1 w 4"/>
                  <a:gd name="T9" fmla="*/ 3 h 3"/>
                  <a:gd name="T10" fmla="*/ 4 w 4"/>
                  <a:gd name="T11" fmla="*/ 1 h 3"/>
                  <a:gd name="T12" fmla="*/ 2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6" name="Freeform 4427">
                <a:extLst>
                  <a:ext uri="{FF2B5EF4-FFF2-40B4-BE49-F238E27FC236}">
                    <a16:creationId xmlns:a16="http://schemas.microsoft.com/office/drawing/2014/main" id="{D9D375D5-36F5-45EA-BABB-9198098C9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" y="4219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2" y="5"/>
                      <a:pt x="2" y="3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7" name="Freeform 4428">
                <a:extLst>
                  <a:ext uri="{FF2B5EF4-FFF2-40B4-BE49-F238E27FC236}">
                    <a16:creationId xmlns:a16="http://schemas.microsoft.com/office/drawing/2014/main" id="{651C06C0-7EFC-4C63-A4E5-52A33F4C0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2" y="4234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8" name="Freeform 4429">
                <a:extLst>
                  <a:ext uri="{FF2B5EF4-FFF2-40B4-BE49-F238E27FC236}">
                    <a16:creationId xmlns:a16="http://schemas.microsoft.com/office/drawing/2014/main" id="{32806B25-22F9-4481-BB6A-EA149664B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" y="91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9" name="Freeform 4430">
                <a:extLst>
                  <a:ext uri="{FF2B5EF4-FFF2-40B4-BE49-F238E27FC236}">
                    <a16:creationId xmlns:a16="http://schemas.microsoft.com/office/drawing/2014/main" id="{237979BD-2624-43F1-9FDE-A2C4AFD64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7" y="3262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0" name="Freeform 4431">
                <a:extLst>
                  <a:ext uri="{FF2B5EF4-FFF2-40B4-BE49-F238E27FC236}">
                    <a16:creationId xmlns:a16="http://schemas.microsoft.com/office/drawing/2014/main" id="{5996DF91-22F0-4A40-B122-3813AC74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0" y="3791"/>
                <a:ext cx="3" cy="5"/>
              </a:xfrm>
              <a:custGeom>
                <a:avLst/>
                <a:gdLst>
                  <a:gd name="T0" fmla="*/ 2 w 3"/>
                  <a:gd name="T1" fmla="*/ 0 h 6"/>
                  <a:gd name="T2" fmla="*/ 0 w 3"/>
                  <a:gd name="T3" fmla="*/ 2 h 6"/>
                  <a:gd name="T4" fmla="*/ 2 w 3"/>
                  <a:gd name="T5" fmla="*/ 6 h 6"/>
                  <a:gd name="T6" fmla="*/ 3 w 3"/>
                  <a:gd name="T7" fmla="*/ 4 h 6"/>
                  <a:gd name="T8" fmla="*/ 2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2" y="5"/>
                      <a:pt x="3" y="4"/>
                      <a:pt x="3" y="4"/>
                    </a:cubicBezTo>
                    <a:cubicBezTo>
                      <a:pt x="2" y="3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1" name="Freeform 4432">
                <a:extLst>
                  <a:ext uri="{FF2B5EF4-FFF2-40B4-BE49-F238E27FC236}">
                    <a16:creationId xmlns:a16="http://schemas.microsoft.com/office/drawing/2014/main" id="{F08DB2C6-470A-4C50-9E69-A84556A5E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9" y="163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4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2" name="Freeform 4433">
                <a:extLst>
                  <a:ext uri="{FF2B5EF4-FFF2-40B4-BE49-F238E27FC236}">
                    <a16:creationId xmlns:a16="http://schemas.microsoft.com/office/drawing/2014/main" id="{F7C6E27C-FE39-400E-88D3-8584D7565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9" y="4135"/>
                <a:ext cx="3" cy="3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2 h 4"/>
                  <a:gd name="T4" fmla="*/ 2 w 4"/>
                  <a:gd name="T5" fmla="*/ 4 h 4"/>
                  <a:gd name="T6" fmla="*/ 4 w 4"/>
                  <a:gd name="T7" fmla="*/ 2 h 4"/>
                  <a:gd name="T8" fmla="*/ 1 w 4"/>
                  <a:gd name="T9" fmla="*/ 0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3" name="Freeform 4434">
                <a:extLst>
                  <a:ext uri="{FF2B5EF4-FFF2-40B4-BE49-F238E27FC236}">
                    <a16:creationId xmlns:a16="http://schemas.microsoft.com/office/drawing/2014/main" id="{3901E511-B0C0-4DC5-B868-E6B9FEFF8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3473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4" name="Freeform 4435">
                <a:extLst>
                  <a:ext uri="{FF2B5EF4-FFF2-40B4-BE49-F238E27FC236}">
                    <a16:creationId xmlns:a16="http://schemas.microsoft.com/office/drawing/2014/main" id="{6D7BF7D6-5747-49B8-9761-86B2F21F6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2" y="4149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1 w 2"/>
                  <a:gd name="T5" fmla="*/ 4 h 4"/>
                  <a:gd name="T6" fmla="*/ 2 w 2"/>
                  <a:gd name="T7" fmla="*/ 4 h 4"/>
                  <a:gd name="T8" fmla="*/ 1 w 2"/>
                  <a:gd name="T9" fmla="*/ 0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3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5" name="Freeform 4436">
                <a:extLst>
                  <a:ext uri="{FF2B5EF4-FFF2-40B4-BE49-F238E27FC236}">
                    <a16:creationId xmlns:a16="http://schemas.microsoft.com/office/drawing/2014/main" id="{BBEBA74C-E873-4CAD-BF16-9CAF5E097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" y="4148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6" name="Freeform 4437">
                <a:extLst>
                  <a:ext uri="{FF2B5EF4-FFF2-40B4-BE49-F238E27FC236}">
                    <a16:creationId xmlns:a16="http://schemas.microsoft.com/office/drawing/2014/main" id="{991D7D01-BFD4-4C7E-899B-7EEF2666D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4" y="4153"/>
                <a:ext cx="2" cy="5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  <a:gd name="T4" fmla="*/ 0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1" y="2"/>
                      <a:pt x="3" y="6"/>
                      <a:pt x="3" y="6"/>
                    </a:cubicBezTo>
                    <a:cubicBezTo>
                      <a:pt x="3" y="6"/>
                      <a:pt x="1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7" name="Freeform 4438">
                <a:extLst>
                  <a:ext uri="{FF2B5EF4-FFF2-40B4-BE49-F238E27FC236}">
                    <a16:creationId xmlns:a16="http://schemas.microsoft.com/office/drawing/2014/main" id="{A5C6F26B-929D-420F-A4FB-771D4F113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3262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1" y="3"/>
                      <a:pt x="0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8" name="Freeform 4439">
                <a:extLst>
                  <a:ext uri="{FF2B5EF4-FFF2-40B4-BE49-F238E27FC236}">
                    <a16:creationId xmlns:a16="http://schemas.microsoft.com/office/drawing/2014/main" id="{192BC4E8-1994-4C6E-89A3-25347A3F6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9" y="3254"/>
                <a:ext cx="1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2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9" name="Freeform 4440">
                <a:extLst>
                  <a:ext uri="{FF2B5EF4-FFF2-40B4-BE49-F238E27FC236}">
                    <a16:creationId xmlns:a16="http://schemas.microsoft.com/office/drawing/2014/main" id="{1CA82623-D5B5-4311-AB17-AA98CED0D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9" y="3772"/>
                <a:ext cx="1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2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0" name="Freeform 4441">
                <a:extLst>
                  <a:ext uri="{FF2B5EF4-FFF2-40B4-BE49-F238E27FC236}">
                    <a16:creationId xmlns:a16="http://schemas.microsoft.com/office/drawing/2014/main" id="{2CD2A7EF-8D80-41FB-83FC-7A1E2CE45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" y="3549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1 h 3"/>
                  <a:gd name="T8" fmla="*/ 1 w 3"/>
                  <a:gd name="T9" fmla="*/ 0 h 3"/>
                  <a:gd name="T10" fmla="*/ 1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1" name="Freeform 4442">
                <a:extLst>
                  <a:ext uri="{FF2B5EF4-FFF2-40B4-BE49-F238E27FC236}">
                    <a16:creationId xmlns:a16="http://schemas.microsoft.com/office/drawing/2014/main" id="{F8A8C8E5-5E09-445D-9ED5-EA868E73F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520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2" name="Freeform 4443">
                <a:extLst>
                  <a:ext uri="{FF2B5EF4-FFF2-40B4-BE49-F238E27FC236}">
                    <a16:creationId xmlns:a16="http://schemas.microsoft.com/office/drawing/2014/main" id="{53E52ACF-C087-4482-80BC-5F187C907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449"/>
                <a:ext cx="2" cy="4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1 w 3"/>
                  <a:gd name="T9" fmla="*/ 4 h 4"/>
                  <a:gd name="T10" fmla="*/ 3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3" name="Freeform 4444">
                <a:extLst>
                  <a:ext uri="{FF2B5EF4-FFF2-40B4-BE49-F238E27FC236}">
                    <a16:creationId xmlns:a16="http://schemas.microsoft.com/office/drawing/2014/main" id="{A4108379-3D4A-4D24-8E93-40BF82F9F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" y="3578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4 h 6"/>
                  <a:gd name="T4" fmla="*/ 0 w 1"/>
                  <a:gd name="T5" fmla="*/ 6 h 6"/>
                  <a:gd name="T6" fmla="*/ 1 w 1"/>
                  <a:gd name="T7" fmla="*/ 3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4" name="Freeform 4445">
                <a:extLst>
                  <a:ext uri="{FF2B5EF4-FFF2-40B4-BE49-F238E27FC236}">
                    <a16:creationId xmlns:a16="http://schemas.microsoft.com/office/drawing/2014/main" id="{70609354-6581-4458-AADF-2D371BA22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5" y="3553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1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5"/>
                      <a:pt x="2" y="5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5" name="Freeform 4446">
                <a:extLst>
                  <a:ext uri="{FF2B5EF4-FFF2-40B4-BE49-F238E27FC236}">
                    <a16:creationId xmlns:a16="http://schemas.microsoft.com/office/drawing/2014/main" id="{7F4B2A91-426B-4E95-8B14-18516583E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" y="3577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6" name="Freeform 4447">
                <a:extLst>
                  <a:ext uri="{FF2B5EF4-FFF2-40B4-BE49-F238E27FC236}">
                    <a16:creationId xmlns:a16="http://schemas.microsoft.com/office/drawing/2014/main" id="{53C482B7-DB78-4938-85C3-59A09A36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406"/>
                <a:ext cx="2" cy="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3 w 3"/>
                  <a:gd name="T11" fmla="*/ 2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7" name="Freeform 4448">
                <a:extLst>
                  <a:ext uri="{FF2B5EF4-FFF2-40B4-BE49-F238E27FC236}">
                    <a16:creationId xmlns:a16="http://schemas.microsoft.com/office/drawing/2014/main" id="{B666053B-6889-43C0-AFC9-F832551E7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" y="3492"/>
                <a:ext cx="2" cy="3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2 h 4"/>
                  <a:gd name="T4" fmla="*/ 1 w 3"/>
                  <a:gd name="T5" fmla="*/ 4 h 4"/>
                  <a:gd name="T6" fmla="*/ 1 w 3"/>
                  <a:gd name="T7" fmla="*/ 4 h 4"/>
                  <a:gd name="T8" fmla="*/ 3 w 3"/>
                  <a:gd name="T9" fmla="*/ 2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8" name="Freeform 4449">
                <a:extLst>
                  <a:ext uri="{FF2B5EF4-FFF2-40B4-BE49-F238E27FC236}">
                    <a16:creationId xmlns:a16="http://schemas.microsoft.com/office/drawing/2014/main" id="{49E0B145-8EAA-4ADA-B992-A6877AE1E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3407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9" name="Freeform 4450">
                <a:extLst>
                  <a:ext uri="{FF2B5EF4-FFF2-40B4-BE49-F238E27FC236}">
                    <a16:creationId xmlns:a16="http://schemas.microsoft.com/office/drawing/2014/main" id="{74CA7B16-3F32-4016-8520-4945CA027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3412"/>
                <a:ext cx="1" cy="4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3 h 5"/>
                  <a:gd name="T4" fmla="*/ 0 w 1"/>
                  <a:gd name="T5" fmla="*/ 5 h 5"/>
                  <a:gd name="T6" fmla="*/ 1 w 1"/>
                  <a:gd name="T7" fmla="*/ 2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0" name="Freeform 4451">
                <a:extLst>
                  <a:ext uri="{FF2B5EF4-FFF2-40B4-BE49-F238E27FC236}">
                    <a16:creationId xmlns:a16="http://schemas.microsoft.com/office/drawing/2014/main" id="{44C1DD60-5C64-44CB-A3AB-4EF6E279D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6" y="3415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0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1" name="Freeform 4452">
                <a:extLst>
                  <a:ext uri="{FF2B5EF4-FFF2-40B4-BE49-F238E27FC236}">
                    <a16:creationId xmlns:a16="http://schemas.microsoft.com/office/drawing/2014/main" id="{24E084E0-33B4-4B7A-8EF2-3E29E5A9D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0" y="3415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2" name="Freeform 4453">
                <a:extLst>
                  <a:ext uri="{FF2B5EF4-FFF2-40B4-BE49-F238E27FC236}">
                    <a16:creationId xmlns:a16="http://schemas.microsoft.com/office/drawing/2014/main" id="{1267A3F6-DBCA-4521-B5A4-1542EDFB9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" y="3492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3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3" name="Freeform 4454">
                <a:extLst>
                  <a:ext uri="{FF2B5EF4-FFF2-40B4-BE49-F238E27FC236}">
                    <a16:creationId xmlns:a16="http://schemas.microsoft.com/office/drawing/2014/main" id="{E5DEB570-2563-4601-9BD6-0094A8469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4" y="291"/>
                <a:ext cx="0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4" name="Freeform 4455">
                <a:extLst>
                  <a:ext uri="{FF2B5EF4-FFF2-40B4-BE49-F238E27FC236}">
                    <a16:creationId xmlns:a16="http://schemas.microsoft.com/office/drawing/2014/main" id="{41E05A28-DC1B-4990-AFC3-404622078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" y="321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5" name="Freeform 4456">
                <a:extLst>
                  <a:ext uri="{FF2B5EF4-FFF2-40B4-BE49-F238E27FC236}">
                    <a16:creationId xmlns:a16="http://schemas.microsoft.com/office/drawing/2014/main" id="{F11A588A-9FBF-440C-A467-98074C02E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" y="3497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1 h 5"/>
                  <a:gd name="T4" fmla="*/ 1 w 1"/>
                  <a:gd name="T5" fmla="*/ 5 h 5"/>
                  <a:gd name="T6" fmla="*/ 1 w 1"/>
                  <a:gd name="T7" fmla="*/ 4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6" name="Freeform 4457">
                <a:extLst>
                  <a:ext uri="{FF2B5EF4-FFF2-40B4-BE49-F238E27FC236}">
                    <a16:creationId xmlns:a16="http://schemas.microsoft.com/office/drawing/2014/main" id="{2F4D35C4-F15F-4F92-9A50-332C95E0B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3677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4 h 6"/>
                  <a:gd name="T4" fmla="*/ 1 w 1"/>
                  <a:gd name="T5" fmla="*/ 6 h 6"/>
                  <a:gd name="T6" fmla="*/ 1 w 1"/>
                  <a:gd name="T7" fmla="*/ 2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7" name="Freeform 4458">
                <a:extLst>
                  <a:ext uri="{FF2B5EF4-FFF2-40B4-BE49-F238E27FC236}">
                    <a16:creationId xmlns:a16="http://schemas.microsoft.com/office/drawing/2014/main" id="{5CD07D92-87DC-4912-BA62-3D42D248A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7" y="3677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8" name="Freeform 4459">
                <a:extLst>
                  <a:ext uri="{FF2B5EF4-FFF2-40B4-BE49-F238E27FC236}">
                    <a16:creationId xmlns:a16="http://schemas.microsoft.com/office/drawing/2014/main" id="{8AFF295C-2703-4B38-8FAC-946C607E1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9" y="3872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9" name="Freeform 4460">
                <a:extLst>
                  <a:ext uri="{FF2B5EF4-FFF2-40B4-BE49-F238E27FC236}">
                    <a16:creationId xmlns:a16="http://schemas.microsoft.com/office/drawing/2014/main" id="{72E366F6-01BA-4BC2-A399-F5522EEC4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3" y="3401"/>
                <a:ext cx="1" cy="4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2 h 5"/>
                  <a:gd name="T6" fmla="*/ 1 w 2"/>
                  <a:gd name="T7" fmla="*/ 5 h 5"/>
                  <a:gd name="T8" fmla="*/ 2 w 2"/>
                  <a:gd name="T9" fmla="*/ 2 h 5"/>
                  <a:gd name="T10" fmla="*/ 2 w 2"/>
                  <a:gd name="T11" fmla="*/ 0 h 5"/>
                  <a:gd name="T12" fmla="*/ 2 w 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0" name="Freeform 4461">
                <a:extLst>
                  <a:ext uri="{FF2B5EF4-FFF2-40B4-BE49-F238E27FC236}">
                    <a16:creationId xmlns:a16="http://schemas.microsoft.com/office/drawing/2014/main" id="{A0E09EDA-3100-42BC-B504-00128DBBF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1" y="3863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2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1" name="Freeform 4462">
                <a:extLst>
                  <a:ext uri="{FF2B5EF4-FFF2-40B4-BE49-F238E27FC236}">
                    <a16:creationId xmlns:a16="http://schemas.microsoft.com/office/drawing/2014/main" id="{A20D308F-4158-48F4-AE21-8F7FF1558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0" y="3392"/>
                <a:ext cx="2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3 w 3"/>
                  <a:gd name="T11" fmla="*/ 2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2" name="Freeform 4463">
                <a:extLst>
                  <a:ext uri="{FF2B5EF4-FFF2-40B4-BE49-F238E27FC236}">
                    <a16:creationId xmlns:a16="http://schemas.microsoft.com/office/drawing/2014/main" id="{122F206F-A363-4017-AEE7-54B3CCD62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5" y="3891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3" name="Freeform 4464">
                <a:extLst>
                  <a:ext uri="{FF2B5EF4-FFF2-40B4-BE49-F238E27FC236}">
                    <a16:creationId xmlns:a16="http://schemas.microsoft.com/office/drawing/2014/main" id="{F81BAD82-7331-48F4-9583-4862C2DDA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" y="3891"/>
                <a:ext cx="3" cy="4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2 h 4"/>
                  <a:gd name="T4" fmla="*/ 1 w 3"/>
                  <a:gd name="T5" fmla="*/ 4 h 4"/>
                  <a:gd name="T6" fmla="*/ 1 w 3"/>
                  <a:gd name="T7" fmla="*/ 4 h 4"/>
                  <a:gd name="T8" fmla="*/ 3 w 3"/>
                  <a:gd name="T9" fmla="*/ 2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4" name="Freeform 4465">
                <a:extLst>
                  <a:ext uri="{FF2B5EF4-FFF2-40B4-BE49-F238E27FC236}">
                    <a16:creationId xmlns:a16="http://schemas.microsoft.com/office/drawing/2014/main" id="{4711E098-5A37-411B-BFC1-B3CC2A557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378"/>
                <a:ext cx="3" cy="3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2 h 4"/>
                  <a:gd name="T4" fmla="*/ 1 w 3"/>
                  <a:gd name="T5" fmla="*/ 4 h 4"/>
                  <a:gd name="T6" fmla="*/ 1 w 3"/>
                  <a:gd name="T7" fmla="*/ 4 h 4"/>
                  <a:gd name="T8" fmla="*/ 3 w 3"/>
                  <a:gd name="T9" fmla="*/ 2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5" name="Freeform 4466">
                <a:extLst>
                  <a:ext uri="{FF2B5EF4-FFF2-40B4-BE49-F238E27FC236}">
                    <a16:creationId xmlns:a16="http://schemas.microsoft.com/office/drawing/2014/main" id="{1639CBDC-E475-41A9-93AC-606054BDF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4" y="379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6" name="Freeform 4467">
                <a:extLst>
                  <a:ext uri="{FF2B5EF4-FFF2-40B4-BE49-F238E27FC236}">
                    <a16:creationId xmlns:a16="http://schemas.microsoft.com/office/drawing/2014/main" id="{46CBA255-2948-4583-986C-34E6E87F0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5" y="3863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7" name="Freeform 4468">
                <a:extLst>
                  <a:ext uri="{FF2B5EF4-FFF2-40B4-BE49-F238E27FC236}">
                    <a16:creationId xmlns:a16="http://schemas.microsoft.com/office/drawing/2014/main" id="{82A1443F-83FD-4747-B8AF-186AA905A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" y="3863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8" name="Freeform 4469">
                <a:extLst>
                  <a:ext uri="{FF2B5EF4-FFF2-40B4-BE49-F238E27FC236}">
                    <a16:creationId xmlns:a16="http://schemas.microsoft.com/office/drawing/2014/main" id="{1DDC4D8D-6A08-495E-837D-102619540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" y="391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9" name="Freeform 4470">
                <a:extLst>
                  <a:ext uri="{FF2B5EF4-FFF2-40B4-BE49-F238E27FC236}">
                    <a16:creationId xmlns:a16="http://schemas.microsoft.com/office/drawing/2014/main" id="{9C6CB071-EDC4-4748-B99E-27C529793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" y="3709"/>
                <a:ext cx="2" cy="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2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0" name="Freeform 4471">
                <a:extLst>
                  <a:ext uri="{FF2B5EF4-FFF2-40B4-BE49-F238E27FC236}">
                    <a16:creationId xmlns:a16="http://schemas.microsoft.com/office/drawing/2014/main" id="{30869FF8-A5DF-4838-9119-DC909FD5D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306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5"/>
                      <a:pt x="2" y="4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1" name="Freeform 4472">
                <a:extLst>
                  <a:ext uri="{FF2B5EF4-FFF2-40B4-BE49-F238E27FC236}">
                    <a16:creationId xmlns:a16="http://schemas.microsoft.com/office/drawing/2014/main" id="{74BD89C8-2D8B-4B2A-AF44-E523B9B85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" y="3406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2" name="Freeform 4473">
                <a:extLst>
                  <a:ext uri="{FF2B5EF4-FFF2-40B4-BE49-F238E27FC236}">
                    <a16:creationId xmlns:a16="http://schemas.microsoft.com/office/drawing/2014/main" id="{3B1418B3-BEE9-4180-AF70-2DE555ED6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6" y="565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4 h 6"/>
                  <a:gd name="T4" fmla="*/ 1 w 1"/>
                  <a:gd name="T5" fmla="*/ 6 h 6"/>
                  <a:gd name="T6" fmla="*/ 1 w 1"/>
                  <a:gd name="T7" fmla="*/ 2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5"/>
                      <a:pt x="1" y="4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3" name="Freeform 4474">
                <a:extLst>
                  <a:ext uri="{FF2B5EF4-FFF2-40B4-BE49-F238E27FC236}">
                    <a16:creationId xmlns:a16="http://schemas.microsoft.com/office/drawing/2014/main" id="{B7626751-7321-4045-9B63-FE8FA9757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7" y="3706"/>
                <a:ext cx="3" cy="3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3 w 3"/>
                  <a:gd name="T9" fmla="*/ 2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4" name="Freeform 4475">
                <a:extLst>
                  <a:ext uri="{FF2B5EF4-FFF2-40B4-BE49-F238E27FC236}">
                    <a16:creationId xmlns:a16="http://schemas.microsoft.com/office/drawing/2014/main" id="{8FA2862F-5CCE-4EC0-9514-B3A4BCE01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" y="3377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0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5" name="Freeform 4476">
                <a:extLst>
                  <a:ext uri="{FF2B5EF4-FFF2-40B4-BE49-F238E27FC236}">
                    <a16:creationId xmlns:a16="http://schemas.microsoft.com/office/drawing/2014/main" id="{E96235BC-CB69-41EE-BC21-1879B71A9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606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4 h 6"/>
                  <a:gd name="T4" fmla="*/ 1 w 1"/>
                  <a:gd name="T5" fmla="*/ 6 h 6"/>
                  <a:gd name="T6" fmla="*/ 1 w 1"/>
                  <a:gd name="T7" fmla="*/ 3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6" name="Freeform 4477">
                <a:extLst>
                  <a:ext uri="{FF2B5EF4-FFF2-40B4-BE49-F238E27FC236}">
                    <a16:creationId xmlns:a16="http://schemas.microsoft.com/office/drawing/2014/main" id="{F19B9FB5-39CE-4989-8DF2-A9A7C883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7" y="3335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7" name="Freeform 4478">
                <a:extLst>
                  <a:ext uri="{FF2B5EF4-FFF2-40B4-BE49-F238E27FC236}">
                    <a16:creationId xmlns:a16="http://schemas.microsoft.com/office/drawing/2014/main" id="{8F18A535-9DD5-44D2-A987-8F005FEDA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3" y="610"/>
                <a:ext cx="2" cy="3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3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8" name="Freeform 4479">
                <a:extLst>
                  <a:ext uri="{FF2B5EF4-FFF2-40B4-BE49-F238E27FC236}">
                    <a16:creationId xmlns:a16="http://schemas.microsoft.com/office/drawing/2014/main" id="{9EC98FFA-059E-44EA-A352-B7486155B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" y="249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9" name="Freeform 4480">
                <a:extLst>
                  <a:ext uri="{FF2B5EF4-FFF2-40B4-BE49-F238E27FC236}">
                    <a16:creationId xmlns:a16="http://schemas.microsoft.com/office/drawing/2014/main" id="{35B7CB44-1330-4040-8DDC-34F8F363F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" y="4006"/>
                <a:ext cx="3" cy="4"/>
              </a:xfrm>
              <a:custGeom>
                <a:avLst/>
                <a:gdLst>
                  <a:gd name="T0" fmla="*/ 3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1 w 4"/>
                  <a:gd name="T7" fmla="*/ 4 h 4"/>
                  <a:gd name="T8" fmla="*/ 4 w 4"/>
                  <a:gd name="T9" fmla="*/ 2 h 4"/>
                  <a:gd name="T10" fmla="*/ 3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2" y="3"/>
                      <a:pt x="3" y="3"/>
                      <a:pt x="4" y="2"/>
                    </a:cubicBezTo>
                    <a:cubicBezTo>
                      <a:pt x="3" y="1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0" name="Freeform 4481">
                <a:extLst>
                  <a:ext uri="{FF2B5EF4-FFF2-40B4-BE49-F238E27FC236}">
                    <a16:creationId xmlns:a16="http://schemas.microsoft.com/office/drawing/2014/main" id="{6287C13F-8C2F-436B-9DB7-57E9EFC5B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" y="3635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4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1" name="Freeform 4482">
                <a:extLst>
                  <a:ext uri="{FF2B5EF4-FFF2-40B4-BE49-F238E27FC236}">
                    <a16:creationId xmlns:a16="http://schemas.microsoft.com/office/drawing/2014/main" id="{123B7249-D6FD-4D07-B82E-CB289BAC0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" y="437"/>
                <a:ext cx="2" cy="2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0 w 2"/>
                  <a:gd name="T5" fmla="*/ 1 h 3"/>
                  <a:gd name="T6" fmla="*/ 1 w 2"/>
                  <a:gd name="T7" fmla="*/ 3 h 3"/>
                  <a:gd name="T8" fmla="*/ 2 w 2"/>
                  <a:gd name="T9" fmla="*/ 2 h 3"/>
                  <a:gd name="T10" fmla="*/ 2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2" name="Freeform 4483">
                <a:extLst>
                  <a:ext uri="{FF2B5EF4-FFF2-40B4-BE49-F238E27FC236}">
                    <a16:creationId xmlns:a16="http://schemas.microsoft.com/office/drawing/2014/main" id="{B3E8137E-C875-4321-8077-AEE0171F7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" y="494"/>
                <a:ext cx="2" cy="3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0 h 4"/>
                  <a:gd name="T4" fmla="*/ 0 w 2"/>
                  <a:gd name="T5" fmla="*/ 2 h 4"/>
                  <a:gd name="T6" fmla="*/ 1 w 2"/>
                  <a:gd name="T7" fmla="*/ 4 h 4"/>
                  <a:gd name="T8" fmla="*/ 1 w 2"/>
                  <a:gd name="T9" fmla="*/ 4 h 4"/>
                  <a:gd name="T10" fmla="*/ 2 w 2"/>
                  <a:gd name="T11" fmla="*/ 2 h 4"/>
                  <a:gd name="T12" fmla="*/ 2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2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3" name="Freeform 4484">
                <a:extLst>
                  <a:ext uri="{FF2B5EF4-FFF2-40B4-BE49-F238E27FC236}">
                    <a16:creationId xmlns:a16="http://schemas.microsoft.com/office/drawing/2014/main" id="{E0772FF2-BCA9-4FCC-B20E-DB7B54F9E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1" y="3316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1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4"/>
                      <a:pt x="2" y="3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4" name="Freeform 4485">
                <a:extLst>
                  <a:ext uri="{FF2B5EF4-FFF2-40B4-BE49-F238E27FC236}">
                    <a16:creationId xmlns:a16="http://schemas.microsoft.com/office/drawing/2014/main" id="{E4E5B9E4-D0AB-4A72-9C07-374C61AA1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376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5" name="Freeform 4486">
                <a:extLst>
                  <a:ext uri="{FF2B5EF4-FFF2-40B4-BE49-F238E27FC236}">
                    <a16:creationId xmlns:a16="http://schemas.microsoft.com/office/drawing/2014/main" id="{7BA0B574-A2A2-486E-9FCD-84D4B7E0C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7" y="3606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6" name="Freeform 4487">
                <a:extLst>
                  <a:ext uri="{FF2B5EF4-FFF2-40B4-BE49-F238E27FC236}">
                    <a16:creationId xmlns:a16="http://schemas.microsoft.com/office/drawing/2014/main" id="{5740C44A-3CE2-464D-96EC-D08A47616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1" y="4034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7" name="Freeform 4488">
                <a:extLst>
                  <a:ext uri="{FF2B5EF4-FFF2-40B4-BE49-F238E27FC236}">
                    <a16:creationId xmlns:a16="http://schemas.microsoft.com/office/drawing/2014/main" id="{B9636254-7B0F-400B-97F7-F90CFCA05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" y="3849"/>
                <a:ext cx="2" cy="3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3 w 3"/>
                  <a:gd name="T7" fmla="*/ 2 h 4"/>
                  <a:gd name="T8" fmla="*/ 1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8" name="Freeform 4489">
                <a:extLst>
                  <a:ext uri="{FF2B5EF4-FFF2-40B4-BE49-F238E27FC236}">
                    <a16:creationId xmlns:a16="http://schemas.microsoft.com/office/drawing/2014/main" id="{C2DECAC5-3D32-4839-AF0D-5ECB087E6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9" y="3358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9" name="Freeform 4490">
                <a:extLst>
                  <a:ext uri="{FF2B5EF4-FFF2-40B4-BE49-F238E27FC236}">
                    <a16:creationId xmlns:a16="http://schemas.microsoft.com/office/drawing/2014/main" id="{0C20B110-095F-4A3D-9B3F-076B9B202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5" y="3848"/>
                <a:ext cx="2" cy="5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2 h 6"/>
                  <a:gd name="T4" fmla="*/ 1 w 3"/>
                  <a:gd name="T5" fmla="*/ 6 h 6"/>
                  <a:gd name="T6" fmla="*/ 3 w 3"/>
                  <a:gd name="T7" fmla="*/ 4 h 6"/>
                  <a:gd name="T8" fmla="*/ 1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2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0" name="Freeform 4491">
                <a:extLst>
                  <a:ext uri="{FF2B5EF4-FFF2-40B4-BE49-F238E27FC236}">
                    <a16:creationId xmlns:a16="http://schemas.microsoft.com/office/drawing/2014/main" id="{5663B52A-E085-430F-A14D-0A6222765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" y="605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1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6"/>
                    </a:cubicBezTo>
                    <a:cubicBezTo>
                      <a:pt x="1" y="5"/>
                      <a:pt x="2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1" name="Freeform 4492">
                <a:extLst>
                  <a:ext uri="{FF2B5EF4-FFF2-40B4-BE49-F238E27FC236}">
                    <a16:creationId xmlns:a16="http://schemas.microsoft.com/office/drawing/2014/main" id="{19B4B7A6-D10D-41BC-83C3-A90E5F968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277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5"/>
                      <a:pt x="1" y="4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2" name="Freeform 4493">
                <a:extLst>
                  <a:ext uri="{FF2B5EF4-FFF2-40B4-BE49-F238E27FC236}">
                    <a16:creationId xmlns:a16="http://schemas.microsoft.com/office/drawing/2014/main" id="{F9D8C716-1B2C-4934-B402-7FA223D89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" y="502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4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3" name="Freeform 4494">
                <a:extLst>
                  <a:ext uri="{FF2B5EF4-FFF2-40B4-BE49-F238E27FC236}">
                    <a16:creationId xmlns:a16="http://schemas.microsoft.com/office/drawing/2014/main" id="{D672A523-2F06-4A89-B36A-532A35500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1" y="519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4" name="Freeform 4495">
                <a:extLst>
                  <a:ext uri="{FF2B5EF4-FFF2-40B4-BE49-F238E27FC236}">
                    <a16:creationId xmlns:a16="http://schemas.microsoft.com/office/drawing/2014/main" id="{5DAA4CCE-142F-442A-A9C7-5532B86BB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3360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3 h 5"/>
                  <a:gd name="T4" fmla="*/ 1 w 1"/>
                  <a:gd name="T5" fmla="*/ 5 h 5"/>
                  <a:gd name="T6" fmla="*/ 1 w 1"/>
                  <a:gd name="T7" fmla="*/ 2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5" name="Freeform 4496">
                <a:extLst>
                  <a:ext uri="{FF2B5EF4-FFF2-40B4-BE49-F238E27FC236}">
                    <a16:creationId xmlns:a16="http://schemas.microsoft.com/office/drawing/2014/main" id="{4470F899-982E-4D86-8DDD-CC1F21D76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9" y="3963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6" name="Freeform 4497">
                <a:extLst>
                  <a:ext uri="{FF2B5EF4-FFF2-40B4-BE49-F238E27FC236}">
                    <a16:creationId xmlns:a16="http://schemas.microsoft.com/office/drawing/2014/main" id="{577D0702-03A3-43E7-BAA4-B18130EF3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420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4 h 6"/>
                  <a:gd name="T4" fmla="*/ 0 w 1"/>
                  <a:gd name="T5" fmla="*/ 6 h 6"/>
                  <a:gd name="T6" fmla="*/ 1 w 1"/>
                  <a:gd name="T7" fmla="*/ 2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5"/>
                      <a:pt x="1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7" name="Freeform 4498">
                <a:extLst>
                  <a:ext uri="{FF2B5EF4-FFF2-40B4-BE49-F238E27FC236}">
                    <a16:creationId xmlns:a16="http://schemas.microsoft.com/office/drawing/2014/main" id="{0B7721BD-8E04-4978-AA87-2536D26FE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3424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3 h 5"/>
                  <a:gd name="T4" fmla="*/ 0 w 1"/>
                  <a:gd name="T5" fmla="*/ 5 h 5"/>
                  <a:gd name="T6" fmla="*/ 1 w 1"/>
                  <a:gd name="T7" fmla="*/ 2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4"/>
                      <a:pt x="1" y="3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8" name="Freeform 4499">
                <a:extLst>
                  <a:ext uri="{FF2B5EF4-FFF2-40B4-BE49-F238E27FC236}">
                    <a16:creationId xmlns:a16="http://schemas.microsoft.com/office/drawing/2014/main" id="{5EA84C58-8EB5-4300-80D6-536BFA5D9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" y="3348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1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1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9" name="Freeform 4500">
                <a:extLst>
                  <a:ext uri="{FF2B5EF4-FFF2-40B4-BE49-F238E27FC236}">
                    <a16:creationId xmlns:a16="http://schemas.microsoft.com/office/drawing/2014/main" id="{A2F48A7F-8958-4297-BFA4-601C52E8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3" y="3991"/>
                <a:ext cx="3" cy="5"/>
              </a:xfrm>
              <a:custGeom>
                <a:avLst/>
                <a:gdLst>
                  <a:gd name="T0" fmla="*/ 2 w 3"/>
                  <a:gd name="T1" fmla="*/ 0 h 6"/>
                  <a:gd name="T2" fmla="*/ 1 w 3"/>
                  <a:gd name="T3" fmla="*/ 4 h 6"/>
                  <a:gd name="T4" fmla="*/ 2 w 3"/>
                  <a:gd name="T5" fmla="*/ 6 h 6"/>
                  <a:gd name="T6" fmla="*/ 3 w 3"/>
                  <a:gd name="T7" fmla="*/ 2 h 6"/>
                  <a:gd name="T8" fmla="*/ 2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1" y="2"/>
                      <a:pt x="1" y="3"/>
                      <a:pt x="1" y="4"/>
                    </a:cubicBezTo>
                    <a:cubicBezTo>
                      <a:pt x="0" y="5"/>
                      <a:pt x="1" y="5"/>
                      <a:pt x="2" y="6"/>
                    </a:cubicBezTo>
                    <a:cubicBezTo>
                      <a:pt x="2" y="5"/>
                      <a:pt x="2" y="4"/>
                      <a:pt x="3" y="2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0" name="Freeform 4501">
                <a:extLst>
                  <a:ext uri="{FF2B5EF4-FFF2-40B4-BE49-F238E27FC236}">
                    <a16:creationId xmlns:a16="http://schemas.microsoft.com/office/drawing/2014/main" id="{2DCC75C2-05FB-4539-BC78-CA3824AAD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" y="534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1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6"/>
                    </a:cubicBezTo>
                    <a:cubicBezTo>
                      <a:pt x="1" y="5"/>
                      <a:pt x="2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1" name="Freeform 4502">
                <a:extLst>
                  <a:ext uri="{FF2B5EF4-FFF2-40B4-BE49-F238E27FC236}">
                    <a16:creationId xmlns:a16="http://schemas.microsoft.com/office/drawing/2014/main" id="{E2963DE1-3B83-4ECD-90B4-7A8DB8811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" y="3434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5"/>
                      <a:pt x="1" y="3"/>
                      <a:pt x="2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2" name="Freeform 4503">
                <a:extLst>
                  <a:ext uri="{FF2B5EF4-FFF2-40B4-BE49-F238E27FC236}">
                    <a16:creationId xmlns:a16="http://schemas.microsoft.com/office/drawing/2014/main" id="{60DAE0BB-74C5-45EB-BA9B-17CF06D0E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3509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3" name="Freeform 4504">
                <a:extLst>
                  <a:ext uri="{FF2B5EF4-FFF2-40B4-BE49-F238E27FC236}">
                    <a16:creationId xmlns:a16="http://schemas.microsoft.com/office/drawing/2014/main" id="{8701B7BC-5412-48A1-80FE-98A4E26AE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1636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3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4" name="Freeform 4505">
                <a:extLst>
                  <a:ext uri="{FF2B5EF4-FFF2-40B4-BE49-F238E27FC236}">
                    <a16:creationId xmlns:a16="http://schemas.microsoft.com/office/drawing/2014/main" id="{3AC03398-585A-4DD5-A504-DAE3E5CDC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299"/>
                <a:ext cx="0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1 h 5"/>
                  <a:gd name="T4" fmla="*/ 1 w 1"/>
                  <a:gd name="T5" fmla="*/ 5 h 5"/>
                  <a:gd name="T6" fmla="*/ 1 w 1"/>
                  <a:gd name="T7" fmla="*/ 4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5" name="Freeform 4506">
                <a:extLst>
                  <a:ext uri="{FF2B5EF4-FFF2-40B4-BE49-F238E27FC236}">
                    <a16:creationId xmlns:a16="http://schemas.microsoft.com/office/drawing/2014/main" id="{02201CA3-9289-48D5-81D2-CC1C113C5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0" y="2307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4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6" name="Freeform 4507">
                <a:extLst>
                  <a:ext uri="{FF2B5EF4-FFF2-40B4-BE49-F238E27FC236}">
                    <a16:creationId xmlns:a16="http://schemas.microsoft.com/office/drawing/2014/main" id="{AF61A2E8-0A59-438E-96ED-A3C2F0D4F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1623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7" name="Freeform 4508">
                <a:extLst>
                  <a:ext uri="{FF2B5EF4-FFF2-40B4-BE49-F238E27FC236}">
                    <a16:creationId xmlns:a16="http://schemas.microsoft.com/office/drawing/2014/main" id="{D2304F15-2D15-4F3C-B44A-146D2897F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6" y="2319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0 w 2"/>
                  <a:gd name="T5" fmla="*/ 2 h 4"/>
                  <a:gd name="T6" fmla="*/ 0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8" name="Freeform 4509">
                <a:extLst>
                  <a:ext uri="{FF2B5EF4-FFF2-40B4-BE49-F238E27FC236}">
                    <a16:creationId xmlns:a16="http://schemas.microsoft.com/office/drawing/2014/main" id="{35D81B72-BE84-4F92-84E3-8C14759C6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2332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1" y="3"/>
                      <a:pt x="0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9" name="Freeform 4510">
                <a:extLst>
                  <a:ext uri="{FF2B5EF4-FFF2-40B4-BE49-F238E27FC236}">
                    <a16:creationId xmlns:a16="http://schemas.microsoft.com/office/drawing/2014/main" id="{E4169DBF-92B6-48B5-AFEF-D78964D9A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" y="2333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2"/>
                      <a:pt x="0" y="4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0" name="Freeform 4511">
                <a:extLst>
                  <a:ext uri="{FF2B5EF4-FFF2-40B4-BE49-F238E27FC236}">
                    <a16:creationId xmlns:a16="http://schemas.microsoft.com/office/drawing/2014/main" id="{B5916593-1310-4A83-9A8B-757D6F268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1605"/>
                <a:ext cx="1" cy="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0 w 2"/>
                  <a:gd name="T5" fmla="*/ 1 h 3"/>
                  <a:gd name="T6" fmla="*/ 0 w 2"/>
                  <a:gd name="T7" fmla="*/ 3 h 3"/>
                  <a:gd name="T8" fmla="*/ 0 w 2"/>
                  <a:gd name="T9" fmla="*/ 3 h 3"/>
                  <a:gd name="T10" fmla="*/ 2 w 2"/>
                  <a:gd name="T11" fmla="*/ 1 h 3"/>
                  <a:gd name="T12" fmla="*/ 1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1" name="Freeform 4512">
                <a:extLst>
                  <a:ext uri="{FF2B5EF4-FFF2-40B4-BE49-F238E27FC236}">
                    <a16:creationId xmlns:a16="http://schemas.microsoft.com/office/drawing/2014/main" id="{AA52203B-B502-44DE-89E7-E9F7CE687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241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5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2" name="Freeform 4513">
                <a:extLst>
                  <a:ext uri="{FF2B5EF4-FFF2-40B4-BE49-F238E27FC236}">
                    <a16:creationId xmlns:a16="http://schemas.microsoft.com/office/drawing/2014/main" id="{4DCA6EFF-9E46-4286-905A-3001817FB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7" y="2250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3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3" name="Freeform 4514">
                <a:extLst>
                  <a:ext uri="{FF2B5EF4-FFF2-40B4-BE49-F238E27FC236}">
                    <a16:creationId xmlns:a16="http://schemas.microsoft.com/office/drawing/2014/main" id="{34118B3B-D6A3-4279-9FB7-096C7A9AC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2275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3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2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4" name="Freeform 4515">
                <a:extLst>
                  <a:ext uri="{FF2B5EF4-FFF2-40B4-BE49-F238E27FC236}">
                    <a16:creationId xmlns:a16="http://schemas.microsoft.com/office/drawing/2014/main" id="{DE210EE9-9143-454C-BEDE-0E775F24A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0" y="2279"/>
                <a:ext cx="3" cy="4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1 w 3"/>
                  <a:gd name="T9" fmla="*/ 4 h 4"/>
                  <a:gd name="T10" fmla="*/ 3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5" name="Freeform 4516">
                <a:extLst>
                  <a:ext uri="{FF2B5EF4-FFF2-40B4-BE49-F238E27FC236}">
                    <a16:creationId xmlns:a16="http://schemas.microsoft.com/office/drawing/2014/main" id="{265FAA3E-A7B4-4FB6-A1F4-8203A06E3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5" y="2292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3 h 5"/>
                  <a:gd name="T4" fmla="*/ 1 w 1"/>
                  <a:gd name="T5" fmla="*/ 5 h 5"/>
                  <a:gd name="T6" fmla="*/ 1 w 1"/>
                  <a:gd name="T7" fmla="*/ 2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6" name="Freeform 4517">
                <a:extLst>
                  <a:ext uri="{FF2B5EF4-FFF2-40B4-BE49-F238E27FC236}">
                    <a16:creationId xmlns:a16="http://schemas.microsoft.com/office/drawing/2014/main" id="{D23EE5BC-ED82-4B22-842E-8D094B2C3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2450"/>
                <a:ext cx="1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7" name="Freeform 4518">
                <a:extLst>
                  <a:ext uri="{FF2B5EF4-FFF2-40B4-BE49-F238E27FC236}">
                    <a16:creationId xmlns:a16="http://schemas.microsoft.com/office/drawing/2014/main" id="{E0202AFE-555D-4CB0-9B30-4C71E8F78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1480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8" name="Freeform 4519">
                <a:extLst>
                  <a:ext uri="{FF2B5EF4-FFF2-40B4-BE49-F238E27FC236}">
                    <a16:creationId xmlns:a16="http://schemas.microsoft.com/office/drawing/2014/main" id="{E807B819-A40F-4B67-935E-E0603E4AD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476"/>
                <a:ext cx="1" cy="3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0 w 2"/>
                  <a:gd name="T5" fmla="*/ 2 h 4"/>
                  <a:gd name="T6" fmla="*/ 1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9" name="Freeform 4520">
                <a:extLst>
                  <a:ext uri="{FF2B5EF4-FFF2-40B4-BE49-F238E27FC236}">
                    <a16:creationId xmlns:a16="http://schemas.microsoft.com/office/drawing/2014/main" id="{F002A77B-7FFF-4A85-883C-273D4E163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2479"/>
                <a:ext cx="1" cy="4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0 w 2"/>
                  <a:gd name="T5" fmla="*/ 2 h 4"/>
                  <a:gd name="T6" fmla="*/ 0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0" name="Freeform 4521">
                <a:extLst>
                  <a:ext uri="{FF2B5EF4-FFF2-40B4-BE49-F238E27FC236}">
                    <a16:creationId xmlns:a16="http://schemas.microsoft.com/office/drawing/2014/main" id="{F7844540-F508-419B-AF11-80E54A572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5" y="1433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49" name="Group 4723">
              <a:extLst>
                <a:ext uri="{FF2B5EF4-FFF2-40B4-BE49-F238E27FC236}">
                  <a16:creationId xmlns:a16="http://schemas.microsoft.com/office/drawing/2014/main" id="{12F56679-8A93-4E45-8100-855E5B7077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5" y="287"/>
              <a:ext cx="3022" cy="4083"/>
              <a:chOff x="4635" y="287"/>
              <a:chExt cx="3022" cy="4083"/>
            </a:xfrm>
          </p:grpSpPr>
          <p:sp>
            <p:nvSpPr>
              <p:cNvPr id="4061" name="Freeform 4523">
                <a:extLst>
                  <a:ext uri="{FF2B5EF4-FFF2-40B4-BE49-F238E27FC236}">
                    <a16:creationId xmlns:a16="http://schemas.microsoft.com/office/drawing/2014/main" id="{B0FC8576-9D92-476C-88E0-C22BDEEF9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5" y="1415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3 h 5"/>
                  <a:gd name="T4" fmla="*/ 1 w 1"/>
                  <a:gd name="T5" fmla="*/ 5 h 5"/>
                  <a:gd name="T6" fmla="*/ 1 w 1"/>
                  <a:gd name="T7" fmla="*/ 2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2" name="Freeform 4524">
                <a:extLst>
                  <a:ext uri="{FF2B5EF4-FFF2-40B4-BE49-F238E27FC236}">
                    <a16:creationId xmlns:a16="http://schemas.microsoft.com/office/drawing/2014/main" id="{945279ED-E4DB-449B-B086-13306EDB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2527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4 h 6"/>
                  <a:gd name="T4" fmla="*/ 0 w 1"/>
                  <a:gd name="T5" fmla="*/ 6 h 6"/>
                  <a:gd name="T6" fmla="*/ 1 w 1"/>
                  <a:gd name="T7" fmla="*/ 3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3" name="Freeform 4525">
                <a:extLst>
                  <a:ext uri="{FF2B5EF4-FFF2-40B4-BE49-F238E27FC236}">
                    <a16:creationId xmlns:a16="http://schemas.microsoft.com/office/drawing/2014/main" id="{F8F01A8A-1294-4423-9D3D-FF7EE802A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" y="2536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1 w 2"/>
                  <a:gd name="T5" fmla="*/ 4 h 4"/>
                  <a:gd name="T6" fmla="*/ 1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4" name="Freeform 4526">
                <a:extLst>
                  <a:ext uri="{FF2B5EF4-FFF2-40B4-BE49-F238E27FC236}">
                    <a16:creationId xmlns:a16="http://schemas.microsoft.com/office/drawing/2014/main" id="{FE0099E2-1F1B-44DF-A3C2-3EED91D4E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4" y="2377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4 h 6"/>
                  <a:gd name="T4" fmla="*/ 0 w 1"/>
                  <a:gd name="T5" fmla="*/ 6 h 6"/>
                  <a:gd name="T6" fmla="*/ 1 w 1"/>
                  <a:gd name="T7" fmla="*/ 2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5"/>
                      <a:pt x="1" y="4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5" name="Freeform 4527">
                <a:extLst>
                  <a:ext uri="{FF2B5EF4-FFF2-40B4-BE49-F238E27FC236}">
                    <a16:creationId xmlns:a16="http://schemas.microsoft.com/office/drawing/2014/main" id="{B5EC4754-9C2A-4C2A-9F47-1114954C7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1577"/>
                <a:ext cx="2" cy="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6" name="Freeform 4528">
                <a:extLst>
                  <a:ext uri="{FF2B5EF4-FFF2-40B4-BE49-F238E27FC236}">
                    <a16:creationId xmlns:a16="http://schemas.microsoft.com/office/drawing/2014/main" id="{50794509-128C-4B11-9BC9-DD022C3D7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2384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7" name="Freeform 4529">
                <a:extLst>
                  <a:ext uri="{FF2B5EF4-FFF2-40B4-BE49-F238E27FC236}">
                    <a16:creationId xmlns:a16="http://schemas.microsoft.com/office/drawing/2014/main" id="{A2431587-E241-4679-B271-527251C3B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1547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8" name="Freeform 4530">
                <a:extLst>
                  <a:ext uri="{FF2B5EF4-FFF2-40B4-BE49-F238E27FC236}">
                    <a16:creationId xmlns:a16="http://schemas.microsoft.com/office/drawing/2014/main" id="{E20AD9B4-4842-48FC-A045-11D455AB2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2425"/>
                <a:ext cx="1" cy="3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3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9" name="Freeform 4531">
                <a:extLst>
                  <a:ext uri="{FF2B5EF4-FFF2-40B4-BE49-F238E27FC236}">
                    <a16:creationId xmlns:a16="http://schemas.microsoft.com/office/drawing/2014/main" id="{ABA686DB-0842-4DB0-9AEE-27D58B54D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" y="1528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0" name="Freeform 4532">
                <a:extLst>
                  <a:ext uri="{FF2B5EF4-FFF2-40B4-BE49-F238E27FC236}">
                    <a16:creationId xmlns:a16="http://schemas.microsoft.com/office/drawing/2014/main" id="{4C69BC23-1E92-4567-900C-CF4A2E846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" y="2018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2" y="5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1" name="Freeform 4533">
                <a:extLst>
                  <a:ext uri="{FF2B5EF4-FFF2-40B4-BE49-F238E27FC236}">
                    <a16:creationId xmlns:a16="http://schemas.microsoft.com/office/drawing/2014/main" id="{6510C1FD-4886-48A4-B993-C77DBAA0B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2034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2" name="Freeform 4534">
                <a:extLst>
                  <a:ext uri="{FF2B5EF4-FFF2-40B4-BE49-F238E27FC236}">
                    <a16:creationId xmlns:a16="http://schemas.microsoft.com/office/drawing/2014/main" id="{8133ACEA-E8AE-45B6-B07E-69FB0068F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" y="2033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3" name="Freeform 4535">
                <a:extLst>
                  <a:ext uri="{FF2B5EF4-FFF2-40B4-BE49-F238E27FC236}">
                    <a16:creationId xmlns:a16="http://schemas.microsoft.com/office/drawing/2014/main" id="{6F3EF178-59FB-474A-8B0A-78423C4A0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" y="2041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4" name="Freeform 4536">
                <a:extLst>
                  <a:ext uri="{FF2B5EF4-FFF2-40B4-BE49-F238E27FC236}">
                    <a16:creationId xmlns:a16="http://schemas.microsoft.com/office/drawing/2014/main" id="{6B824A2F-6F25-430A-B915-EA49D9DA0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0" y="1833"/>
                <a:ext cx="2" cy="4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2 h 4"/>
                  <a:gd name="T4" fmla="*/ 1 w 3"/>
                  <a:gd name="T5" fmla="*/ 4 h 4"/>
                  <a:gd name="T6" fmla="*/ 1 w 3"/>
                  <a:gd name="T7" fmla="*/ 4 h 4"/>
                  <a:gd name="T8" fmla="*/ 3 w 3"/>
                  <a:gd name="T9" fmla="*/ 2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5" name="Freeform 4537">
                <a:extLst>
                  <a:ext uri="{FF2B5EF4-FFF2-40B4-BE49-F238E27FC236}">
                    <a16:creationId xmlns:a16="http://schemas.microsoft.com/office/drawing/2014/main" id="{1AAA43ED-1E27-4653-A1C4-D59E49CC1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7" y="2061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4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6" name="Freeform 4538">
                <a:extLst>
                  <a:ext uri="{FF2B5EF4-FFF2-40B4-BE49-F238E27FC236}">
                    <a16:creationId xmlns:a16="http://schemas.microsoft.com/office/drawing/2014/main" id="{1BE17BF0-8C9B-4D60-B51D-AAE651386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" y="2078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7" name="Freeform 4539">
                <a:extLst>
                  <a:ext uri="{FF2B5EF4-FFF2-40B4-BE49-F238E27FC236}">
                    <a16:creationId xmlns:a16="http://schemas.microsoft.com/office/drawing/2014/main" id="{1252A898-E364-4434-81AA-7CA051FEE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1825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2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8" name="Freeform 4540">
                <a:extLst>
                  <a:ext uri="{FF2B5EF4-FFF2-40B4-BE49-F238E27FC236}">
                    <a16:creationId xmlns:a16="http://schemas.microsoft.com/office/drawing/2014/main" id="{41D95A3C-F0E1-43F7-9AE7-55D48BBFB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1821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9" name="Freeform 4541">
                <a:extLst>
                  <a:ext uri="{FF2B5EF4-FFF2-40B4-BE49-F238E27FC236}">
                    <a16:creationId xmlns:a16="http://schemas.microsoft.com/office/drawing/2014/main" id="{332354B1-D270-4D4B-B9C8-DEAE56241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" y="1968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0" name="Freeform 4542">
                <a:extLst>
                  <a:ext uri="{FF2B5EF4-FFF2-40B4-BE49-F238E27FC236}">
                    <a16:creationId xmlns:a16="http://schemas.microsoft.com/office/drawing/2014/main" id="{893085F9-2FA1-4367-A87D-06A4C4244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1974"/>
                <a:ext cx="2" cy="2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0 w 2"/>
                  <a:gd name="T5" fmla="*/ 1 h 3"/>
                  <a:gd name="T6" fmla="*/ 1 w 2"/>
                  <a:gd name="T7" fmla="*/ 3 h 3"/>
                  <a:gd name="T8" fmla="*/ 2 w 2"/>
                  <a:gd name="T9" fmla="*/ 2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1" name="Freeform 4543">
                <a:extLst>
                  <a:ext uri="{FF2B5EF4-FFF2-40B4-BE49-F238E27FC236}">
                    <a16:creationId xmlns:a16="http://schemas.microsoft.com/office/drawing/2014/main" id="{0B43039A-3A13-4EF2-8759-955B2E8B2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" y="1962"/>
                <a:ext cx="1" cy="4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1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2" name="Freeform 4544">
                <a:extLst>
                  <a:ext uri="{FF2B5EF4-FFF2-40B4-BE49-F238E27FC236}">
                    <a16:creationId xmlns:a16="http://schemas.microsoft.com/office/drawing/2014/main" id="{9F212D0C-E07F-43D3-981E-588356E1D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1987"/>
                <a:ext cx="3" cy="3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1 h 4"/>
                  <a:gd name="T4" fmla="*/ 1 w 3"/>
                  <a:gd name="T5" fmla="*/ 4 h 4"/>
                  <a:gd name="T6" fmla="*/ 3 w 3"/>
                  <a:gd name="T7" fmla="*/ 4 h 4"/>
                  <a:gd name="T8" fmla="*/ 2 w 3"/>
                  <a:gd name="T9" fmla="*/ 0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3" name="Freeform 4545">
                <a:extLst>
                  <a:ext uri="{FF2B5EF4-FFF2-40B4-BE49-F238E27FC236}">
                    <a16:creationId xmlns:a16="http://schemas.microsoft.com/office/drawing/2014/main" id="{B8968B4B-CBEB-438D-AE2B-3E4AEEFE8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5" y="1932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4" name="Freeform 4546">
                <a:extLst>
                  <a:ext uri="{FF2B5EF4-FFF2-40B4-BE49-F238E27FC236}">
                    <a16:creationId xmlns:a16="http://schemas.microsoft.com/office/drawing/2014/main" id="{0F39E622-46CF-4FA6-BC28-89D3C9DA6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1988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0 w 2"/>
                  <a:gd name="T5" fmla="*/ 2 h 4"/>
                  <a:gd name="T6" fmla="*/ 0 w 2"/>
                  <a:gd name="T7" fmla="*/ 4 h 4"/>
                  <a:gd name="T8" fmla="*/ 0 w 2"/>
                  <a:gd name="T9" fmla="*/ 4 h 4"/>
                  <a:gd name="T10" fmla="*/ 2 w 2"/>
                  <a:gd name="T11" fmla="*/ 2 h 4"/>
                  <a:gd name="T12" fmla="*/ 1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5" name="Freeform 4547">
                <a:extLst>
                  <a:ext uri="{FF2B5EF4-FFF2-40B4-BE49-F238E27FC236}">
                    <a16:creationId xmlns:a16="http://schemas.microsoft.com/office/drawing/2014/main" id="{BAAD3A24-E8E8-4B4A-9E86-240D362D5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" y="1990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1 w 2"/>
                  <a:gd name="T7" fmla="*/ 5 h 5"/>
                  <a:gd name="T8" fmla="*/ 2 w 2"/>
                  <a:gd name="T9" fmla="*/ 3 h 5"/>
                  <a:gd name="T10" fmla="*/ 1 w 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6" name="Freeform 4548">
                <a:extLst>
                  <a:ext uri="{FF2B5EF4-FFF2-40B4-BE49-F238E27FC236}">
                    <a16:creationId xmlns:a16="http://schemas.microsoft.com/office/drawing/2014/main" id="{F92F21D7-9D8C-4F06-B688-C1D6241B1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" y="1890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1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3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7" name="Freeform 4549">
                <a:extLst>
                  <a:ext uri="{FF2B5EF4-FFF2-40B4-BE49-F238E27FC236}">
                    <a16:creationId xmlns:a16="http://schemas.microsoft.com/office/drawing/2014/main" id="{B42A4E57-AFD2-4E48-BBBB-36638F752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" y="2011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8" name="Freeform 4550">
                <a:extLst>
                  <a:ext uri="{FF2B5EF4-FFF2-40B4-BE49-F238E27FC236}">
                    <a16:creationId xmlns:a16="http://schemas.microsoft.com/office/drawing/2014/main" id="{34F9135E-9AA4-48A0-8216-FA737BEA3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9" y="2135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3 h 5"/>
                  <a:gd name="T4" fmla="*/ 1 w 1"/>
                  <a:gd name="T5" fmla="*/ 5 h 5"/>
                  <a:gd name="T6" fmla="*/ 1 w 1"/>
                  <a:gd name="T7" fmla="*/ 2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9" name="Freeform 4551">
                <a:extLst>
                  <a:ext uri="{FF2B5EF4-FFF2-40B4-BE49-F238E27FC236}">
                    <a16:creationId xmlns:a16="http://schemas.microsoft.com/office/drawing/2014/main" id="{8D08A0DD-6827-40B1-80D4-10340300F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" y="1747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3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0" name="Freeform 4552">
                <a:extLst>
                  <a:ext uri="{FF2B5EF4-FFF2-40B4-BE49-F238E27FC236}">
                    <a16:creationId xmlns:a16="http://schemas.microsoft.com/office/drawing/2014/main" id="{38D52D5C-E197-4D27-ABA6-AB349EEB4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" y="2162"/>
                <a:ext cx="2" cy="3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1 w 2"/>
                  <a:gd name="T5" fmla="*/ 4 h 4"/>
                  <a:gd name="T6" fmla="*/ 1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1" name="Freeform 4553">
                <a:extLst>
                  <a:ext uri="{FF2B5EF4-FFF2-40B4-BE49-F238E27FC236}">
                    <a16:creationId xmlns:a16="http://schemas.microsoft.com/office/drawing/2014/main" id="{0DA8155A-AF6A-4E4F-8949-73E3A8C54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2161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2" y="4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2" name="Freeform 4554">
                <a:extLst>
                  <a:ext uri="{FF2B5EF4-FFF2-40B4-BE49-F238E27FC236}">
                    <a16:creationId xmlns:a16="http://schemas.microsoft.com/office/drawing/2014/main" id="{88C10D1B-2563-41D7-B437-3EB7E6211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2162"/>
                <a:ext cx="3" cy="3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2 h 4"/>
                  <a:gd name="T4" fmla="*/ 1 w 3"/>
                  <a:gd name="T5" fmla="*/ 4 h 4"/>
                  <a:gd name="T6" fmla="*/ 1 w 3"/>
                  <a:gd name="T7" fmla="*/ 4 h 4"/>
                  <a:gd name="T8" fmla="*/ 3 w 3"/>
                  <a:gd name="T9" fmla="*/ 2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3" name="Freeform 4555">
                <a:extLst>
                  <a:ext uri="{FF2B5EF4-FFF2-40B4-BE49-F238E27FC236}">
                    <a16:creationId xmlns:a16="http://schemas.microsoft.com/office/drawing/2014/main" id="{A96A991B-5C4E-415F-AE11-EF95026A5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216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1 w 1"/>
                  <a:gd name="T9" fmla="*/ 3 h 4"/>
                  <a:gd name="T10" fmla="*/ 1 w 1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4" name="Freeform 4556">
                <a:extLst>
                  <a:ext uri="{FF2B5EF4-FFF2-40B4-BE49-F238E27FC236}">
                    <a16:creationId xmlns:a16="http://schemas.microsoft.com/office/drawing/2014/main" id="{FAE321A4-F23C-423C-A58F-BE5FAD368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2168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2" y="4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5" name="Freeform 4557">
                <a:extLst>
                  <a:ext uri="{FF2B5EF4-FFF2-40B4-BE49-F238E27FC236}">
                    <a16:creationId xmlns:a16="http://schemas.microsoft.com/office/drawing/2014/main" id="{44673427-51D3-4EDB-88B1-81EED71CD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6" y="1705"/>
                <a:ext cx="2" cy="3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2 w 3"/>
                  <a:gd name="T7" fmla="*/ 4 h 4"/>
                  <a:gd name="T8" fmla="*/ 3 w 3"/>
                  <a:gd name="T9" fmla="*/ 2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6" name="Freeform 4558">
                <a:extLst>
                  <a:ext uri="{FF2B5EF4-FFF2-40B4-BE49-F238E27FC236}">
                    <a16:creationId xmlns:a16="http://schemas.microsoft.com/office/drawing/2014/main" id="{A07D52DD-63F7-47AF-AC88-6E4736EDE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1" y="1702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7" name="Freeform 4559">
                <a:extLst>
                  <a:ext uri="{FF2B5EF4-FFF2-40B4-BE49-F238E27FC236}">
                    <a16:creationId xmlns:a16="http://schemas.microsoft.com/office/drawing/2014/main" id="{05548E8A-52D4-476D-BDBF-D860C40B2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1691"/>
                <a:ext cx="2" cy="3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1 w 3"/>
                  <a:gd name="T9" fmla="*/ 4 h 4"/>
                  <a:gd name="T10" fmla="*/ 3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8" name="Freeform 4560">
                <a:extLst>
                  <a:ext uri="{FF2B5EF4-FFF2-40B4-BE49-F238E27FC236}">
                    <a16:creationId xmlns:a16="http://schemas.microsoft.com/office/drawing/2014/main" id="{7A5D84FC-7E30-4BC1-A526-25098AC35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" y="2219"/>
                <a:ext cx="2" cy="3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0 w 2"/>
                  <a:gd name="T5" fmla="*/ 1 h 4"/>
                  <a:gd name="T6" fmla="*/ 1 w 2"/>
                  <a:gd name="T7" fmla="*/ 4 h 4"/>
                  <a:gd name="T8" fmla="*/ 1 w 2"/>
                  <a:gd name="T9" fmla="*/ 4 h 4"/>
                  <a:gd name="T10" fmla="*/ 2 w 2"/>
                  <a:gd name="T11" fmla="*/ 2 h 4"/>
                  <a:gd name="T12" fmla="*/ 1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2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9" name="Freeform 4561">
                <a:extLst>
                  <a:ext uri="{FF2B5EF4-FFF2-40B4-BE49-F238E27FC236}">
                    <a16:creationId xmlns:a16="http://schemas.microsoft.com/office/drawing/2014/main" id="{E75C6D6D-2D44-42CD-8086-A8F916F73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0" y="2082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1 h 5"/>
                  <a:gd name="T4" fmla="*/ 1 w 1"/>
                  <a:gd name="T5" fmla="*/ 5 h 5"/>
                  <a:gd name="T6" fmla="*/ 1 w 1"/>
                  <a:gd name="T7" fmla="*/ 4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0" name="Freeform 4562">
                <a:extLst>
                  <a:ext uri="{FF2B5EF4-FFF2-40B4-BE49-F238E27FC236}">
                    <a16:creationId xmlns:a16="http://schemas.microsoft.com/office/drawing/2014/main" id="{BC87C512-B3F8-4E17-B175-D9C1BA0C1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" y="1819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1" name="Freeform 4563">
                <a:extLst>
                  <a:ext uri="{FF2B5EF4-FFF2-40B4-BE49-F238E27FC236}">
                    <a16:creationId xmlns:a16="http://schemas.microsoft.com/office/drawing/2014/main" id="{C228F8E9-6D60-46AD-AF6C-D00502426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" y="2099"/>
                <a:ext cx="1" cy="3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2 h 4"/>
                  <a:gd name="T4" fmla="*/ 1 w 1"/>
                  <a:gd name="T5" fmla="*/ 4 h 4"/>
                  <a:gd name="T6" fmla="*/ 1 w 1"/>
                  <a:gd name="T7" fmla="*/ 3 h 4"/>
                  <a:gd name="T8" fmla="*/ 0 w 1"/>
                  <a:gd name="T9" fmla="*/ 0 h 4"/>
                  <a:gd name="T10" fmla="*/ 0 w 1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2" name="Freeform 4564">
                <a:extLst>
                  <a:ext uri="{FF2B5EF4-FFF2-40B4-BE49-F238E27FC236}">
                    <a16:creationId xmlns:a16="http://schemas.microsoft.com/office/drawing/2014/main" id="{F381517A-8764-4FD2-A31A-499383EEA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1805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3" name="Freeform 4565">
                <a:extLst>
                  <a:ext uri="{FF2B5EF4-FFF2-40B4-BE49-F238E27FC236}">
                    <a16:creationId xmlns:a16="http://schemas.microsoft.com/office/drawing/2014/main" id="{535E7C50-14FA-40D4-B547-A0D503821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2" y="1799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4" name="Freeform 4566">
                <a:extLst>
                  <a:ext uri="{FF2B5EF4-FFF2-40B4-BE49-F238E27FC236}">
                    <a16:creationId xmlns:a16="http://schemas.microsoft.com/office/drawing/2014/main" id="{D480BAAE-C8B0-43FF-A2A8-429B5EFE6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" y="1783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1" y="3"/>
                      <a:pt x="0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5" name="Freeform 4567">
                <a:extLst>
                  <a:ext uri="{FF2B5EF4-FFF2-40B4-BE49-F238E27FC236}">
                    <a16:creationId xmlns:a16="http://schemas.microsoft.com/office/drawing/2014/main" id="{604E949F-24D8-4840-94D1-1ED59E376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1776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6" name="Freeform 4568">
                <a:extLst>
                  <a:ext uri="{FF2B5EF4-FFF2-40B4-BE49-F238E27FC236}">
                    <a16:creationId xmlns:a16="http://schemas.microsoft.com/office/drawing/2014/main" id="{D57FCC55-1AE2-42B7-AE4B-8C7B6BE18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0" y="3006"/>
                <a:ext cx="3" cy="3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1 w 3"/>
                  <a:gd name="T9" fmla="*/ 4 h 4"/>
                  <a:gd name="T10" fmla="*/ 3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2" y="2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7" name="Freeform 4569">
                <a:extLst>
                  <a:ext uri="{FF2B5EF4-FFF2-40B4-BE49-F238E27FC236}">
                    <a16:creationId xmlns:a16="http://schemas.microsoft.com/office/drawing/2014/main" id="{2FB97BDE-118D-4980-A2F9-85B65E120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" y="3013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3 h 5"/>
                  <a:gd name="T4" fmla="*/ 0 w 1"/>
                  <a:gd name="T5" fmla="*/ 5 h 5"/>
                  <a:gd name="T6" fmla="*/ 1 w 1"/>
                  <a:gd name="T7" fmla="*/ 2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8" name="Freeform 4570">
                <a:extLst>
                  <a:ext uri="{FF2B5EF4-FFF2-40B4-BE49-F238E27FC236}">
                    <a16:creationId xmlns:a16="http://schemas.microsoft.com/office/drawing/2014/main" id="{FCA50578-5A12-49E0-8AE2-22B416C41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3019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3 h 3"/>
                  <a:gd name="T10" fmla="*/ 1 w 1"/>
                  <a:gd name="T11" fmla="*/ 2 h 3"/>
                  <a:gd name="T12" fmla="*/ 1 w 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9" name="Freeform 4571">
                <a:extLst>
                  <a:ext uri="{FF2B5EF4-FFF2-40B4-BE49-F238E27FC236}">
                    <a16:creationId xmlns:a16="http://schemas.microsoft.com/office/drawing/2014/main" id="{0B018786-B669-48A4-A0FF-ACBA47634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7" y="880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3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0" name="Freeform 4572">
                <a:extLst>
                  <a:ext uri="{FF2B5EF4-FFF2-40B4-BE49-F238E27FC236}">
                    <a16:creationId xmlns:a16="http://schemas.microsoft.com/office/drawing/2014/main" id="{3E37B175-3689-4401-AE9D-E7E455103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3029"/>
                <a:ext cx="2" cy="6"/>
              </a:xfrm>
              <a:custGeom>
                <a:avLst/>
                <a:gdLst>
                  <a:gd name="T0" fmla="*/ 0 w 2"/>
                  <a:gd name="T1" fmla="*/ 0 h 7"/>
                  <a:gd name="T2" fmla="*/ 2 w 2"/>
                  <a:gd name="T3" fmla="*/ 7 h 7"/>
                  <a:gd name="T4" fmla="*/ 0 w 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cubicBezTo>
                      <a:pt x="1" y="3"/>
                      <a:pt x="2" y="7"/>
                      <a:pt x="2" y="7"/>
                    </a:cubicBezTo>
                    <a:cubicBezTo>
                      <a:pt x="2" y="7"/>
                      <a:pt x="1" y="3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1" name="Freeform 4573">
                <a:extLst>
                  <a:ext uri="{FF2B5EF4-FFF2-40B4-BE49-F238E27FC236}">
                    <a16:creationId xmlns:a16="http://schemas.microsoft.com/office/drawing/2014/main" id="{ED371F8C-3464-4C0D-834B-181AB141A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3046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1" y="3"/>
                      <a:pt x="0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2" name="Freeform 4574">
                <a:extLst>
                  <a:ext uri="{FF2B5EF4-FFF2-40B4-BE49-F238E27FC236}">
                    <a16:creationId xmlns:a16="http://schemas.microsoft.com/office/drawing/2014/main" id="{3C6FAAA1-8959-4D34-AA01-C5EDE4352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" y="852"/>
                <a:ext cx="1" cy="4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3 h 5"/>
                  <a:gd name="T4" fmla="*/ 0 w 1"/>
                  <a:gd name="T5" fmla="*/ 5 h 5"/>
                  <a:gd name="T6" fmla="*/ 1 w 1"/>
                  <a:gd name="T7" fmla="*/ 2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3" name="Freeform 4575">
                <a:extLst>
                  <a:ext uri="{FF2B5EF4-FFF2-40B4-BE49-F238E27FC236}">
                    <a16:creationId xmlns:a16="http://schemas.microsoft.com/office/drawing/2014/main" id="{FF354268-EB8F-49E6-9377-26B46C9D2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" y="3048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4" name="Freeform 4576">
                <a:extLst>
                  <a:ext uri="{FF2B5EF4-FFF2-40B4-BE49-F238E27FC236}">
                    <a16:creationId xmlns:a16="http://schemas.microsoft.com/office/drawing/2014/main" id="{4F999104-C205-4DDA-9967-53A59537C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3054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1 h 4"/>
                  <a:gd name="T4" fmla="*/ 1 w 2"/>
                  <a:gd name="T5" fmla="*/ 4 h 4"/>
                  <a:gd name="T6" fmla="*/ 2 w 2"/>
                  <a:gd name="T7" fmla="*/ 2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5" name="Freeform 4577">
                <a:extLst>
                  <a:ext uri="{FF2B5EF4-FFF2-40B4-BE49-F238E27FC236}">
                    <a16:creationId xmlns:a16="http://schemas.microsoft.com/office/drawing/2014/main" id="{0EC93D09-2E53-43B4-A5ED-2B8C0BD39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3058"/>
                <a:ext cx="2" cy="4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2" y="3"/>
                      <a:pt x="3" y="5"/>
                    </a:cubicBezTo>
                    <a:cubicBezTo>
                      <a:pt x="2" y="3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6" name="Freeform 4578">
                <a:extLst>
                  <a:ext uri="{FF2B5EF4-FFF2-40B4-BE49-F238E27FC236}">
                    <a16:creationId xmlns:a16="http://schemas.microsoft.com/office/drawing/2014/main" id="{887870A5-A30B-45F1-8FF4-51FDBA91B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0" y="3063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7" name="Freeform 4579">
                <a:extLst>
                  <a:ext uri="{FF2B5EF4-FFF2-40B4-BE49-F238E27FC236}">
                    <a16:creationId xmlns:a16="http://schemas.microsoft.com/office/drawing/2014/main" id="{F40F7EFD-433F-486F-ADB5-38D40D555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2919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8" name="Freeform 4580">
                <a:extLst>
                  <a:ext uri="{FF2B5EF4-FFF2-40B4-BE49-F238E27FC236}">
                    <a16:creationId xmlns:a16="http://schemas.microsoft.com/office/drawing/2014/main" id="{6C4AE6D4-0783-4DCB-8008-EBF3AA225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" y="969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0 w 2"/>
                  <a:gd name="T5" fmla="*/ 2 h 4"/>
                  <a:gd name="T6" fmla="*/ 1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9" name="Freeform 4581">
                <a:extLst>
                  <a:ext uri="{FF2B5EF4-FFF2-40B4-BE49-F238E27FC236}">
                    <a16:creationId xmlns:a16="http://schemas.microsoft.com/office/drawing/2014/main" id="{260DCB14-9D3D-4C60-9A89-991E5882F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0" y="954"/>
                <a:ext cx="1" cy="2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2 h 3"/>
                  <a:gd name="T10" fmla="*/ 2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0" name="Freeform 4582">
                <a:extLst>
                  <a:ext uri="{FF2B5EF4-FFF2-40B4-BE49-F238E27FC236}">
                    <a16:creationId xmlns:a16="http://schemas.microsoft.com/office/drawing/2014/main" id="{8397F851-00B0-42BD-A589-43F49D75F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7" y="2943"/>
                <a:ext cx="2" cy="4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2 h 5"/>
                  <a:gd name="T4" fmla="*/ 0 w 2"/>
                  <a:gd name="T5" fmla="*/ 5 h 5"/>
                  <a:gd name="T6" fmla="*/ 2 w 2"/>
                  <a:gd name="T7" fmla="*/ 3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1" name="Freeform 4583">
                <a:extLst>
                  <a:ext uri="{FF2B5EF4-FFF2-40B4-BE49-F238E27FC236}">
                    <a16:creationId xmlns:a16="http://schemas.microsoft.com/office/drawing/2014/main" id="{7D2474E9-9290-462F-AA6E-2ABE8003B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" y="2959"/>
                <a:ext cx="2" cy="3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1 w 2"/>
                  <a:gd name="T5" fmla="*/ 4 h 4"/>
                  <a:gd name="T6" fmla="*/ 2 w 2"/>
                  <a:gd name="T7" fmla="*/ 2 h 4"/>
                  <a:gd name="T8" fmla="*/ 1 w 2"/>
                  <a:gd name="T9" fmla="*/ 0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2" name="Freeform 4584">
                <a:extLst>
                  <a:ext uri="{FF2B5EF4-FFF2-40B4-BE49-F238E27FC236}">
                    <a16:creationId xmlns:a16="http://schemas.microsoft.com/office/drawing/2014/main" id="{63DE9CE6-612D-4EB3-A3D3-B647790EC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2" y="2948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3" name="Freeform 4585">
                <a:extLst>
                  <a:ext uri="{FF2B5EF4-FFF2-40B4-BE49-F238E27FC236}">
                    <a16:creationId xmlns:a16="http://schemas.microsoft.com/office/drawing/2014/main" id="{629CD27F-EAEB-41D3-B354-E26B29860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0" y="2949"/>
                <a:ext cx="3" cy="3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2 h 4"/>
                  <a:gd name="T4" fmla="*/ 1 w 3"/>
                  <a:gd name="T5" fmla="*/ 4 h 4"/>
                  <a:gd name="T6" fmla="*/ 1 w 3"/>
                  <a:gd name="T7" fmla="*/ 4 h 4"/>
                  <a:gd name="T8" fmla="*/ 3 w 3"/>
                  <a:gd name="T9" fmla="*/ 2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4" name="Freeform 4586">
                <a:extLst>
                  <a:ext uri="{FF2B5EF4-FFF2-40B4-BE49-F238E27FC236}">
                    <a16:creationId xmlns:a16="http://schemas.microsoft.com/office/drawing/2014/main" id="{5A0EBF23-A4BD-4050-95EC-C1A05305E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4" y="2963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3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5" name="Freeform 4587">
                <a:extLst>
                  <a:ext uri="{FF2B5EF4-FFF2-40B4-BE49-F238E27FC236}">
                    <a16:creationId xmlns:a16="http://schemas.microsoft.com/office/drawing/2014/main" id="{94B8571C-21DF-4257-A6F6-8F07CA907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916"/>
                <a:ext cx="1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1 w 2"/>
                  <a:gd name="T7" fmla="*/ 5 h 5"/>
                  <a:gd name="T8" fmla="*/ 2 w 2"/>
                  <a:gd name="T9" fmla="*/ 3 h 5"/>
                  <a:gd name="T10" fmla="*/ 1 w 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6" name="Freeform 4588">
                <a:extLst>
                  <a:ext uri="{FF2B5EF4-FFF2-40B4-BE49-F238E27FC236}">
                    <a16:creationId xmlns:a16="http://schemas.microsoft.com/office/drawing/2014/main" id="{894478F8-A0ED-42EB-A2F7-A2004C05E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0" y="895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7" name="Freeform 4589">
                <a:extLst>
                  <a:ext uri="{FF2B5EF4-FFF2-40B4-BE49-F238E27FC236}">
                    <a16:creationId xmlns:a16="http://schemas.microsoft.com/office/drawing/2014/main" id="{1A1F77CF-BDFA-4365-9F42-93114DC39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3161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8" name="Freeform 4590">
                <a:extLst>
                  <a:ext uri="{FF2B5EF4-FFF2-40B4-BE49-F238E27FC236}">
                    <a16:creationId xmlns:a16="http://schemas.microsoft.com/office/drawing/2014/main" id="{30E27FC8-EC8D-42B2-927E-6A994D075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" y="3157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9" name="Freeform 4591">
                <a:extLst>
                  <a:ext uri="{FF2B5EF4-FFF2-40B4-BE49-F238E27FC236}">
                    <a16:creationId xmlns:a16="http://schemas.microsoft.com/office/drawing/2014/main" id="{5D3126F2-8F68-4338-9374-F12168568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2" y="752"/>
                <a:ext cx="1" cy="4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1 h 5"/>
                  <a:gd name="T4" fmla="*/ 0 w 1"/>
                  <a:gd name="T5" fmla="*/ 5 h 5"/>
                  <a:gd name="T6" fmla="*/ 1 w 1"/>
                  <a:gd name="T7" fmla="*/ 3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0" name="Freeform 4592">
                <a:extLst>
                  <a:ext uri="{FF2B5EF4-FFF2-40B4-BE49-F238E27FC236}">
                    <a16:creationId xmlns:a16="http://schemas.microsoft.com/office/drawing/2014/main" id="{37A729C2-423B-4F70-B188-6C42D0740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" y="3178"/>
                <a:ext cx="3" cy="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1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1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1" name="Freeform 4593">
                <a:extLst>
                  <a:ext uri="{FF2B5EF4-FFF2-40B4-BE49-F238E27FC236}">
                    <a16:creationId xmlns:a16="http://schemas.microsoft.com/office/drawing/2014/main" id="{EF4D8244-73F8-4C3F-940A-480317CFC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" y="3190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5"/>
                      <a:pt x="2" y="4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2" name="Freeform 4594">
                <a:extLst>
                  <a:ext uri="{FF2B5EF4-FFF2-40B4-BE49-F238E27FC236}">
                    <a16:creationId xmlns:a16="http://schemas.microsoft.com/office/drawing/2014/main" id="{9ADA879A-16F9-4DBC-AE49-EBFE9C302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" y="3196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0 w 2"/>
                  <a:gd name="T5" fmla="*/ 1 h 3"/>
                  <a:gd name="T6" fmla="*/ 0 w 2"/>
                  <a:gd name="T7" fmla="*/ 3 h 3"/>
                  <a:gd name="T8" fmla="*/ 2 w 2"/>
                  <a:gd name="T9" fmla="*/ 2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3" name="Freeform 4595">
                <a:extLst>
                  <a:ext uri="{FF2B5EF4-FFF2-40B4-BE49-F238E27FC236}">
                    <a16:creationId xmlns:a16="http://schemas.microsoft.com/office/drawing/2014/main" id="{9027175C-8102-42BB-9D55-244733D6A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" y="3201"/>
                <a:ext cx="3" cy="4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5 h 5"/>
                  <a:gd name="T4" fmla="*/ 3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3" y="0"/>
                      <a:pt x="1" y="3"/>
                      <a:pt x="0" y="5"/>
                    </a:cubicBezTo>
                    <a:cubicBezTo>
                      <a:pt x="1" y="3"/>
                      <a:pt x="3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4" name="Freeform 4596">
                <a:extLst>
                  <a:ext uri="{FF2B5EF4-FFF2-40B4-BE49-F238E27FC236}">
                    <a16:creationId xmlns:a16="http://schemas.microsoft.com/office/drawing/2014/main" id="{39BD7BB0-C3A9-4D4B-A969-62715EDB3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705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3"/>
                      <a:pt x="2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5" name="Freeform 4597">
                <a:extLst>
                  <a:ext uri="{FF2B5EF4-FFF2-40B4-BE49-F238E27FC236}">
                    <a16:creationId xmlns:a16="http://schemas.microsoft.com/office/drawing/2014/main" id="{3136CD97-B5C1-413C-9962-EFCC849D3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" y="3219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4 h 5"/>
                  <a:gd name="T4" fmla="*/ 0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6" name="Freeform 4598">
                <a:extLst>
                  <a:ext uri="{FF2B5EF4-FFF2-40B4-BE49-F238E27FC236}">
                    <a16:creationId xmlns:a16="http://schemas.microsoft.com/office/drawing/2014/main" id="{FDF3CFD3-197B-4959-ABB7-E1EB6A3A7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3091"/>
                <a:ext cx="2" cy="3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2 w 3"/>
                  <a:gd name="T7" fmla="*/ 4 h 4"/>
                  <a:gd name="T8" fmla="*/ 3 w 3"/>
                  <a:gd name="T9" fmla="*/ 2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7" name="Freeform 4599">
                <a:extLst>
                  <a:ext uri="{FF2B5EF4-FFF2-40B4-BE49-F238E27FC236}">
                    <a16:creationId xmlns:a16="http://schemas.microsoft.com/office/drawing/2014/main" id="{8D004B12-F1D5-4440-9237-CCC82AED3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" y="3094"/>
                <a:ext cx="1" cy="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1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8" name="Freeform 4600">
                <a:extLst>
                  <a:ext uri="{FF2B5EF4-FFF2-40B4-BE49-F238E27FC236}">
                    <a16:creationId xmlns:a16="http://schemas.microsoft.com/office/drawing/2014/main" id="{97A14D73-C46F-4528-84DA-AA0129B2E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1" y="810"/>
                <a:ext cx="2" cy="3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9" name="Freeform 4601">
                <a:extLst>
                  <a:ext uri="{FF2B5EF4-FFF2-40B4-BE49-F238E27FC236}">
                    <a16:creationId xmlns:a16="http://schemas.microsoft.com/office/drawing/2014/main" id="{C03915EE-3030-4775-8F74-5FD369656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807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0" name="Freeform 4602">
                <a:extLst>
                  <a:ext uri="{FF2B5EF4-FFF2-40B4-BE49-F238E27FC236}">
                    <a16:creationId xmlns:a16="http://schemas.microsoft.com/office/drawing/2014/main" id="{1F13BEEE-FFD3-43F2-9CAC-C287C473F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5" y="805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1" name="Freeform 4603">
                <a:extLst>
                  <a:ext uri="{FF2B5EF4-FFF2-40B4-BE49-F238E27FC236}">
                    <a16:creationId xmlns:a16="http://schemas.microsoft.com/office/drawing/2014/main" id="{0A65E52B-C6D3-498D-A4FC-983822DF9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1" y="3120"/>
                <a:ext cx="3" cy="3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1 w 3"/>
                  <a:gd name="T9" fmla="*/ 4 h 4"/>
                  <a:gd name="T10" fmla="*/ 3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2" name="Freeform 4604">
                <a:extLst>
                  <a:ext uri="{FF2B5EF4-FFF2-40B4-BE49-F238E27FC236}">
                    <a16:creationId xmlns:a16="http://schemas.microsoft.com/office/drawing/2014/main" id="{DC8166A5-858D-478F-BC92-B0DAEF3C1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790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1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3" name="Freeform 4605">
                <a:extLst>
                  <a:ext uri="{FF2B5EF4-FFF2-40B4-BE49-F238E27FC236}">
                    <a16:creationId xmlns:a16="http://schemas.microsoft.com/office/drawing/2014/main" id="{CAC5CF5F-F6C5-4E16-9068-64A68D80E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3139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1 h 5"/>
                  <a:gd name="T4" fmla="*/ 1 w 1"/>
                  <a:gd name="T5" fmla="*/ 5 h 5"/>
                  <a:gd name="T6" fmla="*/ 1 w 1"/>
                  <a:gd name="T7" fmla="*/ 4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4" name="Freeform 4606">
                <a:extLst>
                  <a:ext uri="{FF2B5EF4-FFF2-40B4-BE49-F238E27FC236}">
                    <a16:creationId xmlns:a16="http://schemas.microsoft.com/office/drawing/2014/main" id="{D2A02AC2-71DA-4195-95AC-51ED70982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" y="3143"/>
                <a:ext cx="0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1 h 5"/>
                  <a:gd name="T4" fmla="*/ 0 w 1"/>
                  <a:gd name="T5" fmla="*/ 5 h 5"/>
                  <a:gd name="T6" fmla="*/ 1 w 1"/>
                  <a:gd name="T7" fmla="*/ 4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5" name="Freeform 4607">
                <a:extLst>
                  <a:ext uri="{FF2B5EF4-FFF2-40B4-BE49-F238E27FC236}">
                    <a16:creationId xmlns:a16="http://schemas.microsoft.com/office/drawing/2014/main" id="{5C93434E-DB42-48DA-BEF4-9F5C03293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6" y="3149"/>
                <a:ext cx="2" cy="3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1 w 2"/>
                  <a:gd name="T5" fmla="*/ 4 h 4"/>
                  <a:gd name="T6" fmla="*/ 1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6" name="Freeform 4608">
                <a:extLst>
                  <a:ext uri="{FF2B5EF4-FFF2-40B4-BE49-F238E27FC236}">
                    <a16:creationId xmlns:a16="http://schemas.microsoft.com/office/drawing/2014/main" id="{66506B92-200E-4FEA-8DC6-1B73AFE75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2620"/>
                <a:ext cx="2" cy="3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2 h 4"/>
                  <a:gd name="T4" fmla="*/ 1 w 2"/>
                  <a:gd name="T5" fmla="*/ 4 h 4"/>
                  <a:gd name="T6" fmla="*/ 1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7" name="Freeform 4609">
                <a:extLst>
                  <a:ext uri="{FF2B5EF4-FFF2-40B4-BE49-F238E27FC236}">
                    <a16:creationId xmlns:a16="http://schemas.microsoft.com/office/drawing/2014/main" id="{BBCD922F-3960-49DD-BD13-AF659C182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6" y="2650"/>
                <a:ext cx="3" cy="4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2 h 4"/>
                  <a:gd name="T4" fmla="*/ 1 w 3"/>
                  <a:gd name="T5" fmla="*/ 4 h 4"/>
                  <a:gd name="T6" fmla="*/ 1 w 3"/>
                  <a:gd name="T7" fmla="*/ 4 h 4"/>
                  <a:gd name="T8" fmla="*/ 3 w 3"/>
                  <a:gd name="T9" fmla="*/ 2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8" name="Freeform 4610">
                <a:extLst>
                  <a:ext uri="{FF2B5EF4-FFF2-40B4-BE49-F238E27FC236}">
                    <a16:creationId xmlns:a16="http://schemas.microsoft.com/office/drawing/2014/main" id="{17B5018A-C2F0-40AF-B9FC-F666028F3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" y="1263"/>
                <a:ext cx="3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2 h 3"/>
                  <a:gd name="T8" fmla="*/ 1 w 3"/>
                  <a:gd name="T9" fmla="*/ 0 h 3"/>
                  <a:gd name="T10" fmla="*/ 1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9" name="Freeform 4611">
                <a:extLst>
                  <a:ext uri="{FF2B5EF4-FFF2-40B4-BE49-F238E27FC236}">
                    <a16:creationId xmlns:a16="http://schemas.microsoft.com/office/drawing/2014/main" id="{CC4AD8B9-7074-41C6-B4D7-EBCDE26E9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7" y="1258"/>
                <a:ext cx="2" cy="5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6 h 6"/>
                  <a:gd name="T4" fmla="*/ 2 w 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cubicBezTo>
                      <a:pt x="2" y="0"/>
                      <a:pt x="1" y="4"/>
                      <a:pt x="0" y="6"/>
                    </a:cubicBezTo>
                    <a:cubicBezTo>
                      <a:pt x="1" y="4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0" name="Freeform 4612">
                <a:extLst>
                  <a:ext uri="{FF2B5EF4-FFF2-40B4-BE49-F238E27FC236}">
                    <a16:creationId xmlns:a16="http://schemas.microsoft.com/office/drawing/2014/main" id="{525FBC08-C95A-4D7C-88DD-52492A5AE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1" y="2676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5"/>
                      <a:pt x="2" y="4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1" name="Freeform 4613">
                <a:extLst>
                  <a:ext uri="{FF2B5EF4-FFF2-40B4-BE49-F238E27FC236}">
                    <a16:creationId xmlns:a16="http://schemas.microsoft.com/office/drawing/2014/main" id="{E13DA510-7459-4AE8-8CB8-D2C5EE992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" y="1394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2" name="Freeform 4614">
                <a:extLst>
                  <a:ext uri="{FF2B5EF4-FFF2-40B4-BE49-F238E27FC236}">
                    <a16:creationId xmlns:a16="http://schemas.microsoft.com/office/drawing/2014/main" id="{0BFF0B21-DABB-42EC-B325-7D434759A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6" y="1376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3" name="Freeform 4615">
                <a:extLst>
                  <a:ext uri="{FF2B5EF4-FFF2-40B4-BE49-F238E27FC236}">
                    <a16:creationId xmlns:a16="http://schemas.microsoft.com/office/drawing/2014/main" id="{EE223ED6-38E2-42A6-9173-EF770B116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" y="2573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1 h 5"/>
                  <a:gd name="T4" fmla="*/ 1 w 1"/>
                  <a:gd name="T5" fmla="*/ 5 h 5"/>
                  <a:gd name="T6" fmla="*/ 1 w 1"/>
                  <a:gd name="T7" fmla="*/ 4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4" name="Freeform 4616">
                <a:extLst>
                  <a:ext uri="{FF2B5EF4-FFF2-40B4-BE49-F238E27FC236}">
                    <a16:creationId xmlns:a16="http://schemas.microsoft.com/office/drawing/2014/main" id="{C0D83FA1-548A-4D7E-B8B9-93BC1F9E0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" y="2576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5" name="Freeform 4617">
                <a:extLst>
                  <a:ext uri="{FF2B5EF4-FFF2-40B4-BE49-F238E27FC236}">
                    <a16:creationId xmlns:a16="http://schemas.microsoft.com/office/drawing/2014/main" id="{D8D1318B-1CDE-4C36-8535-A8834F4BF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6" y="2578"/>
                <a:ext cx="3" cy="3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2 w 3"/>
                  <a:gd name="T7" fmla="*/ 4 h 4"/>
                  <a:gd name="T8" fmla="*/ 3 w 3"/>
                  <a:gd name="T9" fmla="*/ 2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6" name="Freeform 4618">
                <a:extLst>
                  <a:ext uri="{FF2B5EF4-FFF2-40B4-BE49-F238E27FC236}">
                    <a16:creationId xmlns:a16="http://schemas.microsoft.com/office/drawing/2014/main" id="{66CDA5E5-28F7-40B0-A428-A7F948CC0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" y="2589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4 h 6"/>
                  <a:gd name="T4" fmla="*/ 1 w 1"/>
                  <a:gd name="T5" fmla="*/ 6 h 6"/>
                  <a:gd name="T6" fmla="*/ 1 w 1"/>
                  <a:gd name="T7" fmla="*/ 3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7" name="Freeform 4619">
                <a:extLst>
                  <a:ext uri="{FF2B5EF4-FFF2-40B4-BE49-F238E27FC236}">
                    <a16:creationId xmlns:a16="http://schemas.microsoft.com/office/drawing/2014/main" id="{10B25CFF-63AC-4582-B7D8-44374D38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6" y="1330"/>
                <a:ext cx="1" cy="3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1 w 2"/>
                  <a:gd name="T5" fmla="*/ 4 h 4"/>
                  <a:gd name="T6" fmla="*/ 2 w 2"/>
                  <a:gd name="T7" fmla="*/ 2 h 4"/>
                  <a:gd name="T8" fmla="*/ 1 w 2"/>
                  <a:gd name="T9" fmla="*/ 0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8" name="Freeform 4620">
                <a:extLst>
                  <a:ext uri="{FF2B5EF4-FFF2-40B4-BE49-F238E27FC236}">
                    <a16:creationId xmlns:a16="http://schemas.microsoft.com/office/drawing/2014/main" id="{3BE33A50-69CB-42D7-876F-3568D062A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" y="2592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1 h 3"/>
                  <a:gd name="T8" fmla="*/ 1 w 3"/>
                  <a:gd name="T9" fmla="*/ 0 h 3"/>
                  <a:gd name="T10" fmla="*/ 1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9" name="Freeform 4621">
                <a:extLst>
                  <a:ext uri="{FF2B5EF4-FFF2-40B4-BE49-F238E27FC236}">
                    <a16:creationId xmlns:a16="http://schemas.microsoft.com/office/drawing/2014/main" id="{6C117AFF-045F-4152-8F66-7D6ABAA23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" y="2606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3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0" name="Freeform 4622">
                <a:extLst>
                  <a:ext uri="{FF2B5EF4-FFF2-40B4-BE49-F238E27FC236}">
                    <a16:creationId xmlns:a16="http://schemas.microsoft.com/office/drawing/2014/main" id="{6A1F07B0-ABCE-4083-8FF5-9CF3E9964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" y="2835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1" name="Freeform 4623">
                <a:extLst>
                  <a:ext uri="{FF2B5EF4-FFF2-40B4-BE49-F238E27FC236}">
                    <a16:creationId xmlns:a16="http://schemas.microsoft.com/office/drawing/2014/main" id="{AF2EC79F-51D5-4BF5-8EED-ED95C7B8E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" y="2835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2" name="Freeform 4624">
                <a:extLst>
                  <a:ext uri="{FF2B5EF4-FFF2-40B4-BE49-F238E27FC236}">
                    <a16:creationId xmlns:a16="http://schemas.microsoft.com/office/drawing/2014/main" id="{33E79296-61AD-40E3-89AD-8295CD33B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" y="2848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4 h 6"/>
                  <a:gd name="T4" fmla="*/ 1 w 2"/>
                  <a:gd name="T5" fmla="*/ 6 h 6"/>
                  <a:gd name="T6" fmla="*/ 2 w 2"/>
                  <a:gd name="T7" fmla="*/ 2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4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3" name="Freeform 4625">
                <a:extLst>
                  <a:ext uri="{FF2B5EF4-FFF2-40B4-BE49-F238E27FC236}">
                    <a16:creationId xmlns:a16="http://schemas.microsoft.com/office/drawing/2014/main" id="{99005C5D-F08C-4998-BA3D-3FD8D2C67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" y="2854"/>
                <a:ext cx="2" cy="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2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4" name="Freeform 4626">
                <a:extLst>
                  <a:ext uri="{FF2B5EF4-FFF2-40B4-BE49-F238E27FC236}">
                    <a16:creationId xmlns:a16="http://schemas.microsoft.com/office/drawing/2014/main" id="{F950261D-B587-4BEB-8129-DEA6AB98B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8" y="2886"/>
                <a:ext cx="1" cy="4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3 h 5"/>
                  <a:gd name="T4" fmla="*/ 0 w 1"/>
                  <a:gd name="T5" fmla="*/ 5 h 5"/>
                  <a:gd name="T6" fmla="*/ 1 w 1"/>
                  <a:gd name="T7" fmla="*/ 2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4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5" name="Freeform 4627">
                <a:extLst>
                  <a:ext uri="{FF2B5EF4-FFF2-40B4-BE49-F238E27FC236}">
                    <a16:creationId xmlns:a16="http://schemas.microsoft.com/office/drawing/2014/main" id="{AE834F9F-3820-4B9E-8224-4EEBFF1E1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2892"/>
                <a:ext cx="2" cy="3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0 w 2"/>
                  <a:gd name="T5" fmla="*/ 2 h 4"/>
                  <a:gd name="T6" fmla="*/ 0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1" y="2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6" name="Freeform 4628">
                <a:extLst>
                  <a:ext uri="{FF2B5EF4-FFF2-40B4-BE49-F238E27FC236}">
                    <a16:creationId xmlns:a16="http://schemas.microsoft.com/office/drawing/2014/main" id="{1CF74649-C7C8-4CDA-827B-89C75CBB8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8" y="2882"/>
                <a:ext cx="3" cy="4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2 h 5"/>
                  <a:gd name="T4" fmla="*/ 2 w 3"/>
                  <a:gd name="T5" fmla="*/ 5 h 5"/>
                  <a:gd name="T6" fmla="*/ 2 w 3"/>
                  <a:gd name="T7" fmla="*/ 5 h 5"/>
                  <a:gd name="T8" fmla="*/ 3 w 3"/>
                  <a:gd name="T9" fmla="*/ 3 h 5"/>
                  <a:gd name="T10" fmla="*/ 2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7" name="Freeform 4629">
                <a:extLst>
                  <a:ext uri="{FF2B5EF4-FFF2-40B4-BE49-F238E27FC236}">
                    <a16:creationId xmlns:a16="http://schemas.microsoft.com/office/drawing/2014/main" id="{C2547C33-8872-4725-92A2-C939122DA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5" y="2898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4 h 6"/>
                  <a:gd name="T4" fmla="*/ 1 w 1"/>
                  <a:gd name="T5" fmla="*/ 6 h 6"/>
                  <a:gd name="T6" fmla="*/ 1 w 1"/>
                  <a:gd name="T7" fmla="*/ 3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8" name="Freeform 4630">
                <a:extLst>
                  <a:ext uri="{FF2B5EF4-FFF2-40B4-BE49-F238E27FC236}">
                    <a16:creationId xmlns:a16="http://schemas.microsoft.com/office/drawing/2014/main" id="{211138E2-C497-45AB-BCB0-14FC36910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" y="2906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3 w 3"/>
                  <a:gd name="T9" fmla="*/ 1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9" name="Freeform 4631">
                <a:extLst>
                  <a:ext uri="{FF2B5EF4-FFF2-40B4-BE49-F238E27FC236}">
                    <a16:creationId xmlns:a16="http://schemas.microsoft.com/office/drawing/2014/main" id="{90B0FC74-A42D-46FC-93D8-7B8B15B2F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" y="990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1 w 1"/>
                  <a:gd name="T7" fmla="*/ 4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0" name="Freeform 4632">
                <a:extLst>
                  <a:ext uri="{FF2B5EF4-FFF2-40B4-BE49-F238E27FC236}">
                    <a16:creationId xmlns:a16="http://schemas.microsoft.com/office/drawing/2014/main" id="{E0848775-A41B-40D0-BF96-A1C7C3B1E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1" y="2911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1 w 2"/>
                  <a:gd name="T5" fmla="*/ 4 h 4"/>
                  <a:gd name="T6" fmla="*/ 1 w 2"/>
                  <a:gd name="T7" fmla="*/ 4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1" name="Freeform 4633">
                <a:extLst>
                  <a:ext uri="{FF2B5EF4-FFF2-40B4-BE49-F238E27FC236}">
                    <a16:creationId xmlns:a16="http://schemas.microsoft.com/office/drawing/2014/main" id="{038013F4-5BCD-4F86-8E05-A620F03BE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" y="1205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3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2" name="Freeform 4634">
                <a:extLst>
                  <a:ext uri="{FF2B5EF4-FFF2-40B4-BE49-F238E27FC236}">
                    <a16:creationId xmlns:a16="http://schemas.microsoft.com/office/drawing/2014/main" id="{450FE6D8-8B6E-4613-8349-B90764270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5" y="2708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3 w 3"/>
                  <a:gd name="T9" fmla="*/ 1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3" name="Freeform 4635">
                <a:extLst>
                  <a:ext uri="{FF2B5EF4-FFF2-40B4-BE49-F238E27FC236}">
                    <a16:creationId xmlns:a16="http://schemas.microsoft.com/office/drawing/2014/main" id="{96B8C1B7-B30E-4CA7-95A8-05B29CC00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2717"/>
                <a:ext cx="1" cy="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0 w 2"/>
                  <a:gd name="T7" fmla="*/ 3 h 3"/>
                  <a:gd name="T8" fmla="*/ 2 w 2"/>
                  <a:gd name="T9" fmla="*/ 2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4" name="Freeform 4636">
                <a:extLst>
                  <a:ext uri="{FF2B5EF4-FFF2-40B4-BE49-F238E27FC236}">
                    <a16:creationId xmlns:a16="http://schemas.microsoft.com/office/drawing/2014/main" id="{FCBE4A51-60CB-40EE-A3C4-E221E22EF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" y="2719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1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5" name="Freeform 4637">
                <a:extLst>
                  <a:ext uri="{FF2B5EF4-FFF2-40B4-BE49-F238E27FC236}">
                    <a16:creationId xmlns:a16="http://schemas.microsoft.com/office/drawing/2014/main" id="{3CF88DE7-D902-4597-A65E-B58DCBDA9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" y="2732"/>
                <a:ext cx="1" cy="5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2 h 6"/>
                  <a:gd name="T4" fmla="*/ 1 w 1"/>
                  <a:gd name="T5" fmla="*/ 6 h 6"/>
                  <a:gd name="T6" fmla="*/ 1 w 1"/>
                  <a:gd name="T7" fmla="*/ 4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6" name="Freeform 4638">
                <a:extLst>
                  <a:ext uri="{FF2B5EF4-FFF2-40B4-BE49-F238E27FC236}">
                    <a16:creationId xmlns:a16="http://schemas.microsoft.com/office/drawing/2014/main" id="{63C69333-F7C1-47F6-853D-BAD9C4765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" y="274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2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7" name="Freeform 4639">
                <a:extLst>
                  <a:ext uri="{FF2B5EF4-FFF2-40B4-BE49-F238E27FC236}">
                    <a16:creationId xmlns:a16="http://schemas.microsoft.com/office/drawing/2014/main" id="{1C4275ED-1D9F-4595-B225-77CD89E8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" y="2745"/>
                <a:ext cx="1" cy="3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1 h 4"/>
                  <a:gd name="T4" fmla="*/ 1 w 1"/>
                  <a:gd name="T5" fmla="*/ 4 h 4"/>
                  <a:gd name="T6" fmla="*/ 1 w 1"/>
                  <a:gd name="T7" fmla="*/ 2 h 4"/>
                  <a:gd name="T8" fmla="*/ 0 w 1"/>
                  <a:gd name="T9" fmla="*/ 0 h 4"/>
                  <a:gd name="T10" fmla="*/ 0 w 1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8" name="Freeform 4640">
                <a:extLst>
                  <a:ext uri="{FF2B5EF4-FFF2-40B4-BE49-F238E27FC236}">
                    <a16:creationId xmlns:a16="http://schemas.microsoft.com/office/drawing/2014/main" id="{3DDC5935-7876-4E59-83E4-62DF27D42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7" y="2762"/>
                <a:ext cx="1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2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9" name="Freeform 4641">
                <a:extLst>
                  <a:ext uri="{FF2B5EF4-FFF2-40B4-BE49-F238E27FC236}">
                    <a16:creationId xmlns:a16="http://schemas.microsoft.com/office/drawing/2014/main" id="{FB48B9FF-2D75-4A1B-B45F-A0D91677D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" y="1105"/>
                <a:ext cx="2" cy="4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2 w 3"/>
                  <a:gd name="T7" fmla="*/ 4 h 4"/>
                  <a:gd name="T8" fmla="*/ 3 w 3"/>
                  <a:gd name="T9" fmla="*/ 2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0" name="Freeform 4642">
                <a:extLst>
                  <a:ext uri="{FF2B5EF4-FFF2-40B4-BE49-F238E27FC236}">
                    <a16:creationId xmlns:a16="http://schemas.microsoft.com/office/drawing/2014/main" id="{E9991F34-04D4-4E29-A4B8-DDB216D47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" y="1090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1" name="Freeform 4643">
                <a:extLst>
                  <a:ext uri="{FF2B5EF4-FFF2-40B4-BE49-F238E27FC236}">
                    <a16:creationId xmlns:a16="http://schemas.microsoft.com/office/drawing/2014/main" id="{9A835C97-8F52-491A-A6D1-B7C53A8D9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" y="2820"/>
                <a:ext cx="3" cy="3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1 w 3"/>
                  <a:gd name="T9" fmla="*/ 4 h 4"/>
                  <a:gd name="T10" fmla="*/ 3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2" name="Freeform 4644">
                <a:extLst>
                  <a:ext uri="{FF2B5EF4-FFF2-40B4-BE49-F238E27FC236}">
                    <a16:creationId xmlns:a16="http://schemas.microsoft.com/office/drawing/2014/main" id="{16F9A9FA-1266-4896-B878-7CAAD258F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1068"/>
                <a:ext cx="1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1 h 5"/>
                  <a:gd name="T4" fmla="*/ 1 w 2"/>
                  <a:gd name="T5" fmla="*/ 5 h 5"/>
                  <a:gd name="T6" fmla="*/ 1 w 2"/>
                  <a:gd name="T7" fmla="*/ 4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2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3" name="Freeform 4645">
                <a:extLst>
                  <a:ext uri="{FF2B5EF4-FFF2-40B4-BE49-F238E27FC236}">
                    <a16:creationId xmlns:a16="http://schemas.microsoft.com/office/drawing/2014/main" id="{6EEF3FD2-4336-4CC7-B66C-EA7A511FE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0" y="2272"/>
                <a:ext cx="6" cy="15"/>
              </a:xfrm>
              <a:custGeom>
                <a:avLst/>
                <a:gdLst>
                  <a:gd name="T0" fmla="*/ 3 w 7"/>
                  <a:gd name="T1" fmla="*/ 0 h 17"/>
                  <a:gd name="T2" fmla="*/ 0 w 7"/>
                  <a:gd name="T3" fmla="*/ 7 h 17"/>
                  <a:gd name="T4" fmla="*/ 4 w 7"/>
                  <a:gd name="T5" fmla="*/ 17 h 17"/>
                  <a:gd name="T6" fmla="*/ 7 w 7"/>
                  <a:gd name="T7" fmla="*/ 8 h 17"/>
                  <a:gd name="T8" fmla="*/ 3 w 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3" y="0"/>
                    </a:moveTo>
                    <a:cubicBezTo>
                      <a:pt x="2" y="2"/>
                      <a:pt x="0" y="5"/>
                      <a:pt x="0" y="7"/>
                    </a:cubicBezTo>
                    <a:cubicBezTo>
                      <a:pt x="0" y="10"/>
                      <a:pt x="2" y="13"/>
                      <a:pt x="4" y="17"/>
                    </a:cubicBezTo>
                    <a:cubicBezTo>
                      <a:pt x="5" y="14"/>
                      <a:pt x="7" y="10"/>
                      <a:pt x="7" y="8"/>
                    </a:cubicBezTo>
                    <a:cubicBezTo>
                      <a:pt x="7" y="5"/>
                      <a:pt x="5" y="2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4" name="Freeform 4646">
                <a:extLst>
                  <a:ext uri="{FF2B5EF4-FFF2-40B4-BE49-F238E27FC236}">
                    <a16:creationId xmlns:a16="http://schemas.microsoft.com/office/drawing/2014/main" id="{825AD128-E8D8-42E3-A583-8B9017A57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" y="2358"/>
                <a:ext cx="8" cy="12"/>
              </a:xfrm>
              <a:custGeom>
                <a:avLst/>
                <a:gdLst>
                  <a:gd name="T0" fmla="*/ 4 w 10"/>
                  <a:gd name="T1" fmla="*/ 0 h 14"/>
                  <a:gd name="T2" fmla="*/ 4 w 10"/>
                  <a:gd name="T3" fmla="*/ 0 h 14"/>
                  <a:gd name="T4" fmla="*/ 0 w 10"/>
                  <a:gd name="T5" fmla="*/ 7 h 14"/>
                  <a:gd name="T6" fmla="*/ 5 w 10"/>
                  <a:gd name="T7" fmla="*/ 14 h 14"/>
                  <a:gd name="T8" fmla="*/ 5 w 10"/>
                  <a:gd name="T9" fmla="*/ 14 h 14"/>
                  <a:gd name="T10" fmla="*/ 10 w 10"/>
                  <a:gd name="T11" fmla="*/ 9 h 14"/>
                  <a:gd name="T12" fmla="*/ 4 w 10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4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4"/>
                      <a:pt x="0" y="7"/>
                    </a:cubicBezTo>
                    <a:cubicBezTo>
                      <a:pt x="1" y="9"/>
                      <a:pt x="3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8" y="11"/>
                      <a:pt x="10" y="9"/>
                    </a:cubicBezTo>
                    <a:cubicBezTo>
                      <a:pt x="7" y="4"/>
                      <a:pt x="5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5" name="Freeform 4647">
                <a:extLst>
                  <a:ext uri="{FF2B5EF4-FFF2-40B4-BE49-F238E27FC236}">
                    <a16:creationId xmlns:a16="http://schemas.microsoft.com/office/drawing/2014/main" id="{CD43B016-C573-47FA-B0EE-1A00106E9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" y="2386"/>
                <a:ext cx="5" cy="13"/>
              </a:xfrm>
              <a:custGeom>
                <a:avLst/>
                <a:gdLst>
                  <a:gd name="T0" fmla="*/ 4 w 5"/>
                  <a:gd name="T1" fmla="*/ 0 h 16"/>
                  <a:gd name="T2" fmla="*/ 0 w 5"/>
                  <a:gd name="T3" fmla="*/ 9 h 16"/>
                  <a:gd name="T4" fmla="*/ 3 w 5"/>
                  <a:gd name="T5" fmla="*/ 16 h 16"/>
                  <a:gd name="T6" fmla="*/ 5 w 5"/>
                  <a:gd name="T7" fmla="*/ 9 h 16"/>
                  <a:gd name="T8" fmla="*/ 4 w 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4" y="0"/>
                    </a:moveTo>
                    <a:cubicBezTo>
                      <a:pt x="2" y="3"/>
                      <a:pt x="0" y="6"/>
                      <a:pt x="0" y="9"/>
                    </a:cubicBezTo>
                    <a:cubicBezTo>
                      <a:pt x="0" y="11"/>
                      <a:pt x="2" y="14"/>
                      <a:pt x="3" y="16"/>
                    </a:cubicBezTo>
                    <a:cubicBezTo>
                      <a:pt x="4" y="14"/>
                      <a:pt x="5" y="11"/>
                      <a:pt x="5" y="9"/>
                    </a:cubicBezTo>
                    <a:cubicBezTo>
                      <a:pt x="5" y="6"/>
                      <a:pt x="5" y="3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6" name="Freeform 4648">
                <a:extLst>
                  <a:ext uri="{FF2B5EF4-FFF2-40B4-BE49-F238E27FC236}">
                    <a16:creationId xmlns:a16="http://schemas.microsoft.com/office/drawing/2014/main" id="{0AD21185-6694-40CB-8076-29AA39AFC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9" y="2229"/>
                <a:ext cx="6" cy="12"/>
              </a:xfrm>
              <a:custGeom>
                <a:avLst/>
                <a:gdLst>
                  <a:gd name="T0" fmla="*/ 2 w 6"/>
                  <a:gd name="T1" fmla="*/ 0 h 14"/>
                  <a:gd name="T2" fmla="*/ 0 w 6"/>
                  <a:gd name="T3" fmla="*/ 14 h 14"/>
                  <a:gd name="T4" fmla="*/ 6 w 6"/>
                  <a:gd name="T5" fmla="*/ 11 h 14"/>
                  <a:gd name="T6" fmla="*/ 6 w 6"/>
                  <a:gd name="T7" fmla="*/ 5 h 14"/>
                  <a:gd name="T8" fmla="*/ 2 w 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" y="13"/>
                      <a:pt x="4" y="12"/>
                      <a:pt x="6" y="1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7" name="Freeform 4649">
                <a:extLst>
                  <a:ext uri="{FF2B5EF4-FFF2-40B4-BE49-F238E27FC236}">
                    <a16:creationId xmlns:a16="http://schemas.microsoft.com/office/drawing/2014/main" id="{FA35A79E-9E1D-490C-8ECE-1656940EE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9" y="2286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4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8" name="Freeform 4650">
                <a:extLst>
                  <a:ext uri="{FF2B5EF4-FFF2-40B4-BE49-F238E27FC236}">
                    <a16:creationId xmlns:a16="http://schemas.microsoft.com/office/drawing/2014/main" id="{4368A5CB-445D-45FD-B772-BEE64E389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" y="2377"/>
                <a:ext cx="2" cy="4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3 w 3"/>
                  <a:gd name="T7" fmla="*/ 2 h 4"/>
                  <a:gd name="T8" fmla="*/ 1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9" name="Freeform 4651">
                <a:extLst>
                  <a:ext uri="{FF2B5EF4-FFF2-40B4-BE49-F238E27FC236}">
                    <a16:creationId xmlns:a16="http://schemas.microsoft.com/office/drawing/2014/main" id="{DDE384B1-E49D-4205-A677-0DFA86739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4" y="1042"/>
                <a:ext cx="5" cy="16"/>
              </a:xfrm>
              <a:custGeom>
                <a:avLst/>
                <a:gdLst>
                  <a:gd name="T0" fmla="*/ 1 w 5"/>
                  <a:gd name="T1" fmla="*/ 0 h 18"/>
                  <a:gd name="T2" fmla="*/ 0 w 5"/>
                  <a:gd name="T3" fmla="*/ 11 h 18"/>
                  <a:gd name="T4" fmla="*/ 1 w 5"/>
                  <a:gd name="T5" fmla="*/ 18 h 18"/>
                  <a:gd name="T6" fmla="*/ 4 w 5"/>
                  <a:gd name="T7" fmla="*/ 13 h 18"/>
                  <a:gd name="T8" fmla="*/ 4 w 5"/>
                  <a:gd name="T9" fmla="*/ 7 h 18"/>
                  <a:gd name="T10" fmla="*/ 1 w 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8">
                    <a:moveTo>
                      <a:pt x="1" y="0"/>
                    </a:moveTo>
                    <a:cubicBezTo>
                      <a:pt x="0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1" y="18"/>
                    </a:cubicBezTo>
                    <a:cubicBezTo>
                      <a:pt x="2" y="17"/>
                      <a:pt x="3" y="15"/>
                      <a:pt x="4" y="13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3" y="5"/>
                      <a:pt x="2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0" name="Freeform 4652">
                <a:extLst>
                  <a:ext uri="{FF2B5EF4-FFF2-40B4-BE49-F238E27FC236}">
                    <a16:creationId xmlns:a16="http://schemas.microsoft.com/office/drawing/2014/main" id="{4EA8241F-E217-4507-AB20-18217F1A2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4" y="1072"/>
                <a:ext cx="5" cy="15"/>
              </a:xfrm>
              <a:custGeom>
                <a:avLst/>
                <a:gdLst>
                  <a:gd name="T0" fmla="*/ 2 w 6"/>
                  <a:gd name="T1" fmla="*/ 0 h 17"/>
                  <a:gd name="T2" fmla="*/ 0 w 6"/>
                  <a:gd name="T3" fmla="*/ 7 h 17"/>
                  <a:gd name="T4" fmla="*/ 2 w 6"/>
                  <a:gd name="T5" fmla="*/ 17 h 17"/>
                  <a:gd name="T6" fmla="*/ 5 w 6"/>
                  <a:gd name="T7" fmla="*/ 10 h 17"/>
                  <a:gd name="T8" fmla="*/ 2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2" y="0"/>
                    </a:moveTo>
                    <a:cubicBezTo>
                      <a:pt x="2" y="2"/>
                      <a:pt x="1" y="5"/>
                      <a:pt x="0" y="7"/>
                    </a:cubicBezTo>
                    <a:cubicBezTo>
                      <a:pt x="1" y="10"/>
                      <a:pt x="1" y="14"/>
                      <a:pt x="2" y="17"/>
                    </a:cubicBezTo>
                    <a:cubicBezTo>
                      <a:pt x="3" y="14"/>
                      <a:pt x="6" y="12"/>
                      <a:pt x="5" y="10"/>
                    </a:cubicBezTo>
                    <a:cubicBezTo>
                      <a:pt x="5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1" name="Freeform 4653">
                <a:extLst>
                  <a:ext uri="{FF2B5EF4-FFF2-40B4-BE49-F238E27FC236}">
                    <a16:creationId xmlns:a16="http://schemas.microsoft.com/office/drawing/2014/main" id="{192D9725-03BF-4C03-AC09-108B491C6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1" y="1030"/>
                <a:ext cx="5" cy="9"/>
              </a:xfrm>
              <a:custGeom>
                <a:avLst/>
                <a:gdLst>
                  <a:gd name="T0" fmla="*/ 2 w 6"/>
                  <a:gd name="T1" fmla="*/ 0 h 11"/>
                  <a:gd name="T2" fmla="*/ 1 w 6"/>
                  <a:gd name="T3" fmla="*/ 4 h 11"/>
                  <a:gd name="T4" fmla="*/ 3 w 6"/>
                  <a:gd name="T5" fmla="*/ 11 h 11"/>
                  <a:gd name="T6" fmla="*/ 3 w 6"/>
                  <a:gd name="T7" fmla="*/ 11 h 11"/>
                  <a:gd name="T8" fmla="*/ 6 w 6"/>
                  <a:gd name="T9" fmla="*/ 7 h 11"/>
                  <a:gd name="T10" fmla="*/ 2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2" y="1"/>
                      <a:pt x="0" y="3"/>
                      <a:pt x="1" y="4"/>
                    </a:cubicBezTo>
                    <a:cubicBezTo>
                      <a:pt x="1" y="7"/>
                      <a:pt x="2" y="9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5" y="5"/>
                      <a:pt x="3" y="2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2" name="Freeform 4654">
                <a:extLst>
                  <a:ext uri="{FF2B5EF4-FFF2-40B4-BE49-F238E27FC236}">
                    <a16:creationId xmlns:a16="http://schemas.microsoft.com/office/drawing/2014/main" id="{F3681CF9-259A-42F0-8E26-BE17438B0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1" y="1092"/>
                <a:ext cx="4" cy="4"/>
              </a:xfrm>
              <a:custGeom>
                <a:avLst/>
                <a:gdLst>
                  <a:gd name="T0" fmla="*/ 2 w 5"/>
                  <a:gd name="T1" fmla="*/ 0 h 5"/>
                  <a:gd name="T2" fmla="*/ 1 w 5"/>
                  <a:gd name="T3" fmla="*/ 0 h 5"/>
                  <a:gd name="T4" fmla="*/ 0 w 5"/>
                  <a:gd name="T5" fmla="*/ 3 h 5"/>
                  <a:gd name="T6" fmla="*/ 4 w 5"/>
                  <a:gd name="T7" fmla="*/ 5 h 5"/>
                  <a:gd name="T8" fmla="*/ 4 w 5"/>
                  <a:gd name="T9" fmla="*/ 5 h 5"/>
                  <a:gd name="T10" fmla="*/ 5 w 5"/>
                  <a:gd name="T11" fmla="*/ 1 h 5"/>
                  <a:gd name="T12" fmla="*/ 2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ubicBezTo>
                      <a:pt x="2" y="4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3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3" name="Freeform 4655">
                <a:extLst>
                  <a:ext uri="{FF2B5EF4-FFF2-40B4-BE49-F238E27FC236}">
                    <a16:creationId xmlns:a16="http://schemas.microsoft.com/office/drawing/2014/main" id="{75D4BD20-6566-414A-AF94-EBF715747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1" y="1064"/>
                <a:ext cx="3" cy="3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2 w 3"/>
                  <a:gd name="T7" fmla="*/ 4 h 4"/>
                  <a:gd name="T8" fmla="*/ 3 w 3"/>
                  <a:gd name="T9" fmla="*/ 2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4" name="Freeform 4656">
                <a:extLst>
                  <a:ext uri="{FF2B5EF4-FFF2-40B4-BE49-F238E27FC236}">
                    <a16:creationId xmlns:a16="http://schemas.microsoft.com/office/drawing/2014/main" id="{6D7BDC09-52E9-40BB-911B-6FCB9CF54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" y="3115"/>
                <a:ext cx="8" cy="13"/>
              </a:xfrm>
              <a:custGeom>
                <a:avLst/>
                <a:gdLst>
                  <a:gd name="T0" fmla="*/ 1 w 10"/>
                  <a:gd name="T1" fmla="*/ 0 h 16"/>
                  <a:gd name="T2" fmla="*/ 0 w 10"/>
                  <a:gd name="T3" fmla="*/ 6 h 16"/>
                  <a:gd name="T4" fmla="*/ 5 w 10"/>
                  <a:gd name="T5" fmla="*/ 16 h 16"/>
                  <a:gd name="T6" fmla="*/ 10 w 10"/>
                  <a:gd name="T7" fmla="*/ 3 h 16"/>
                  <a:gd name="T8" fmla="*/ 1 w 10"/>
                  <a:gd name="T9" fmla="*/ 0 h 16"/>
                  <a:gd name="T10" fmla="*/ 1 w 1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6">
                    <a:moveTo>
                      <a:pt x="1" y="0"/>
                    </a:moveTo>
                    <a:cubicBezTo>
                      <a:pt x="1" y="0"/>
                      <a:pt x="0" y="5"/>
                      <a:pt x="0" y="6"/>
                    </a:cubicBezTo>
                    <a:cubicBezTo>
                      <a:pt x="1" y="9"/>
                      <a:pt x="3" y="12"/>
                      <a:pt x="5" y="16"/>
                    </a:cubicBezTo>
                    <a:cubicBezTo>
                      <a:pt x="6" y="12"/>
                      <a:pt x="8" y="9"/>
                      <a:pt x="10" y="3"/>
                    </a:cubicBezTo>
                    <a:cubicBezTo>
                      <a:pt x="6" y="2"/>
                      <a:pt x="4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5" name="Freeform 4657">
                <a:extLst>
                  <a:ext uri="{FF2B5EF4-FFF2-40B4-BE49-F238E27FC236}">
                    <a16:creationId xmlns:a16="http://schemas.microsoft.com/office/drawing/2014/main" id="{E3A60AEF-FF89-4F89-8855-B4E7872F0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2" y="3144"/>
                <a:ext cx="7" cy="14"/>
              </a:xfrm>
              <a:custGeom>
                <a:avLst/>
                <a:gdLst>
                  <a:gd name="T0" fmla="*/ 4 w 8"/>
                  <a:gd name="T1" fmla="*/ 0 h 17"/>
                  <a:gd name="T2" fmla="*/ 4 w 8"/>
                  <a:gd name="T3" fmla="*/ 0 h 17"/>
                  <a:gd name="T4" fmla="*/ 1 w 8"/>
                  <a:gd name="T5" fmla="*/ 7 h 17"/>
                  <a:gd name="T6" fmla="*/ 4 w 8"/>
                  <a:gd name="T7" fmla="*/ 17 h 17"/>
                  <a:gd name="T8" fmla="*/ 4 w 8"/>
                  <a:gd name="T9" fmla="*/ 17 h 17"/>
                  <a:gd name="T10" fmla="*/ 7 w 8"/>
                  <a:gd name="T11" fmla="*/ 14 h 17"/>
                  <a:gd name="T12" fmla="*/ 4 w 8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7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5"/>
                      <a:pt x="1" y="7"/>
                    </a:cubicBezTo>
                    <a:cubicBezTo>
                      <a:pt x="1" y="11"/>
                      <a:pt x="0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6" y="15"/>
                      <a:pt x="7" y="14"/>
                    </a:cubicBezTo>
                    <a:cubicBezTo>
                      <a:pt x="6" y="7"/>
                      <a:pt x="8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6" name="Freeform 4658">
                <a:extLst>
                  <a:ext uri="{FF2B5EF4-FFF2-40B4-BE49-F238E27FC236}">
                    <a16:creationId xmlns:a16="http://schemas.microsoft.com/office/drawing/2014/main" id="{08D2BCF2-0FBB-428B-89C2-B57723A1B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8" y="3131"/>
                <a:ext cx="7" cy="11"/>
              </a:xfrm>
              <a:custGeom>
                <a:avLst/>
                <a:gdLst>
                  <a:gd name="T0" fmla="*/ 5 w 8"/>
                  <a:gd name="T1" fmla="*/ 0 h 13"/>
                  <a:gd name="T2" fmla="*/ 5 w 8"/>
                  <a:gd name="T3" fmla="*/ 0 h 13"/>
                  <a:gd name="T4" fmla="*/ 0 w 8"/>
                  <a:gd name="T5" fmla="*/ 6 h 13"/>
                  <a:gd name="T6" fmla="*/ 3 w 8"/>
                  <a:gd name="T7" fmla="*/ 13 h 13"/>
                  <a:gd name="T8" fmla="*/ 3 w 8"/>
                  <a:gd name="T9" fmla="*/ 13 h 13"/>
                  <a:gd name="T10" fmla="*/ 8 w 8"/>
                  <a:gd name="T11" fmla="*/ 7 h 13"/>
                  <a:gd name="T12" fmla="*/ 5 w 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4"/>
                      <a:pt x="0" y="6"/>
                    </a:cubicBezTo>
                    <a:cubicBezTo>
                      <a:pt x="1" y="8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3"/>
                      <a:pt x="7" y="9"/>
                      <a:pt x="8" y="7"/>
                    </a:cubicBezTo>
                    <a:cubicBezTo>
                      <a:pt x="7" y="4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7" name="Freeform 4659">
                <a:extLst>
                  <a:ext uri="{FF2B5EF4-FFF2-40B4-BE49-F238E27FC236}">
                    <a16:creationId xmlns:a16="http://schemas.microsoft.com/office/drawing/2014/main" id="{D8F55FE6-B868-4FD3-B641-EF2377146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6" y="3129"/>
                <a:ext cx="4" cy="15"/>
              </a:xfrm>
              <a:custGeom>
                <a:avLst/>
                <a:gdLst>
                  <a:gd name="T0" fmla="*/ 1 w 5"/>
                  <a:gd name="T1" fmla="*/ 0 h 17"/>
                  <a:gd name="T2" fmla="*/ 0 w 5"/>
                  <a:gd name="T3" fmla="*/ 6 h 17"/>
                  <a:gd name="T4" fmla="*/ 1 w 5"/>
                  <a:gd name="T5" fmla="*/ 17 h 17"/>
                  <a:gd name="T6" fmla="*/ 5 w 5"/>
                  <a:gd name="T7" fmla="*/ 9 h 17"/>
                  <a:gd name="T8" fmla="*/ 1 w 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9"/>
                      <a:pt x="1" y="13"/>
                      <a:pt x="1" y="17"/>
                    </a:cubicBezTo>
                    <a:cubicBezTo>
                      <a:pt x="3" y="14"/>
                      <a:pt x="5" y="12"/>
                      <a:pt x="5" y="9"/>
                    </a:cubicBezTo>
                    <a:cubicBezTo>
                      <a:pt x="5" y="7"/>
                      <a:pt x="3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8" name="Freeform 4660">
                <a:extLst>
                  <a:ext uri="{FF2B5EF4-FFF2-40B4-BE49-F238E27FC236}">
                    <a16:creationId xmlns:a16="http://schemas.microsoft.com/office/drawing/2014/main" id="{8F8867C1-C1F6-4903-BA84-17F820168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7" y="1929"/>
                <a:ext cx="9" cy="16"/>
              </a:xfrm>
              <a:custGeom>
                <a:avLst/>
                <a:gdLst>
                  <a:gd name="T0" fmla="*/ 7 w 10"/>
                  <a:gd name="T1" fmla="*/ 0 h 19"/>
                  <a:gd name="T2" fmla="*/ 7 w 10"/>
                  <a:gd name="T3" fmla="*/ 0 h 19"/>
                  <a:gd name="T4" fmla="*/ 1 w 10"/>
                  <a:gd name="T5" fmla="*/ 13 h 19"/>
                  <a:gd name="T6" fmla="*/ 8 w 10"/>
                  <a:gd name="T7" fmla="*/ 19 h 19"/>
                  <a:gd name="T8" fmla="*/ 10 w 10"/>
                  <a:gd name="T9" fmla="*/ 9 h 19"/>
                  <a:gd name="T10" fmla="*/ 7 w 10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9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0" y="10"/>
                      <a:pt x="1" y="13"/>
                    </a:cubicBezTo>
                    <a:cubicBezTo>
                      <a:pt x="2" y="16"/>
                      <a:pt x="5" y="16"/>
                      <a:pt x="8" y="19"/>
                    </a:cubicBezTo>
                    <a:cubicBezTo>
                      <a:pt x="9" y="15"/>
                      <a:pt x="9" y="12"/>
                      <a:pt x="10" y="9"/>
                    </a:cubicBezTo>
                    <a:cubicBezTo>
                      <a:pt x="10" y="5"/>
                      <a:pt x="10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9" name="Freeform 4661">
                <a:extLst>
                  <a:ext uri="{FF2B5EF4-FFF2-40B4-BE49-F238E27FC236}">
                    <a16:creationId xmlns:a16="http://schemas.microsoft.com/office/drawing/2014/main" id="{343A600E-FF18-4729-B424-896CAB3A9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" y="1915"/>
                <a:ext cx="7" cy="17"/>
              </a:xfrm>
              <a:custGeom>
                <a:avLst/>
                <a:gdLst>
                  <a:gd name="T0" fmla="*/ 5 w 8"/>
                  <a:gd name="T1" fmla="*/ 0 h 20"/>
                  <a:gd name="T2" fmla="*/ 5 w 8"/>
                  <a:gd name="T3" fmla="*/ 0 h 20"/>
                  <a:gd name="T4" fmla="*/ 0 w 8"/>
                  <a:gd name="T5" fmla="*/ 8 h 20"/>
                  <a:gd name="T6" fmla="*/ 7 w 8"/>
                  <a:gd name="T7" fmla="*/ 20 h 20"/>
                  <a:gd name="T8" fmla="*/ 8 w 8"/>
                  <a:gd name="T9" fmla="*/ 5 h 20"/>
                  <a:gd name="T10" fmla="*/ 5 w 8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1" y="5"/>
                      <a:pt x="0" y="8"/>
                    </a:cubicBezTo>
                    <a:cubicBezTo>
                      <a:pt x="2" y="11"/>
                      <a:pt x="3" y="15"/>
                      <a:pt x="7" y="20"/>
                    </a:cubicBezTo>
                    <a:cubicBezTo>
                      <a:pt x="7" y="13"/>
                      <a:pt x="8" y="9"/>
                      <a:pt x="8" y="5"/>
                    </a:cubicBezTo>
                    <a:cubicBezTo>
                      <a:pt x="8" y="3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0" name="Freeform 4662">
                <a:extLst>
                  <a:ext uri="{FF2B5EF4-FFF2-40B4-BE49-F238E27FC236}">
                    <a16:creationId xmlns:a16="http://schemas.microsoft.com/office/drawing/2014/main" id="{2B92FD95-89A2-4B35-9651-E510DE782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" y="1913"/>
                <a:ext cx="6" cy="16"/>
              </a:xfrm>
              <a:custGeom>
                <a:avLst/>
                <a:gdLst>
                  <a:gd name="T0" fmla="*/ 2 w 7"/>
                  <a:gd name="T1" fmla="*/ 0 h 19"/>
                  <a:gd name="T2" fmla="*/ 0 w 7"/>
                  <a:gd name="T3" fmla="*/ 9 h 19"/>
                  <a:gd name="T4" fmla="*/ 3 w 7"/>
                  <a:gd name="T5" fmla="*/ 19 h 19"/>
                  <a:gd name="T6" fmla="*/ 7 w 7"/>
                  <a:gd name="T7" fmla="*/ 11 h 19"/>
                  <a:gd name="T8" fmla="*/ 2 w 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2" y="0"/>
                    </a:moveTo>
                    <a:cubicBezTo>
                      <a:pt x="1" y="4"/>
                      <a:pt x="0" y="7"/>
                      <a:pt x="0" y="9"/>
                    </a:cubicBezTo>
                    <a:cubicBezTo>
                      <a:pt x="0" y="13"/>
                      <a:pt x="2" y="16"/>
                      <a:pt x="3" y="19"/>
                    </a:cubicBezTo>
                    <a:cubicBezTo>
                      <a:pt x="5" y="16"/>
                      <a:pt x="7" y="14"/>
                      <a:pt x="7" y="11"/>
                    </a:cubicBezTo>
                    <a:cubicBezTo>
                      <a:pt x="7" y="9"/>
                      <a:pt x="5" y="6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1" name="Freeform 4663">
                <a:extLst>
                  <a:ext uri="{FF2B5EF4-FFF2-40B4-BE49-F238E27FC236}">
                    <a16:creationId xmlns:a16="http://schemas.microsoft.com/office/drawing/2014/main" id="{5A9E28CC-5C69-47A1-B50D-4561F33BD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6" y="3186"/>
                <a:ext cx="8" cy="19"/>
              </a:xfrm>
              <a:custGeom>
                <a:avLst/>
                <a:gdLst>
                  <a:gd name="T0" fmla="*/ 6 w 9"/>
                  <a:gd name="T1" fmla="*/ 0 h 22"/>
                  <a:gd name="T2" fmla="*/ 4 w 9"/>
                  <a:gd name="T3" fmla="*/ 1 h 22"/>
                  <a:gd name="T4" fmla="*/ 0 w 9"/>
                  <a:gd name="T5" fmla="*/ 5 h 22"/>
                  <a:gd name="T6" fmla="*/ 6 w 9"/>
                  <a:gd name="T7" fmla="*/ 22 h 22"/>
                  <a:gd name="T8" fmla="*/ 8 w 9"/>
                  <a:gd name="T9" fmla="*/ 10 h 22"/>
                  <a:gd name="T10" fmla="*/ 6 w 9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2">
                    <a:moveTo>
                      <a:pt x="6" y="0"/>
                    </a:move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1" y="3"/>
                      <a:pt x="0" y="5"/>
                    </a:cubicBezTo>
                    <a:cubicBezTo>
                      <a:pt x="1" y="9"/>
                      <a:pt x="3" y="14"/>
                      <a:pt x="6" y="22"/>
                    </a:cubicBezTo>
                    <a:cubicBezTo>
                      <a:pt x="7" y="16"/>
                      <a:pt x="8" y="13"/>
                      <a:pt x="8" y="10"/>
                    </a:cubicBezTo>
                    <a:cubicBezTo>
                      <a:pt x="9" y="5"/>
                      <a:pt x="8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2" name="Freeform 4664">
                <a:extLst>
                  <a:ext uri="{FF2B5EF4-FFF2-40B4-BE49-F238E27FC236}">
                    <a16:creationId xmlns:a16="http://schemas.microsoft.com/office/drawing/2014/main" id="{7C1B4212-B915-40D4-8DEE-809EABE68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4" y="3187"/>
                <a:ext cx="5" cy="9"/>
              </a:xfrm>
              <a:custGeom>
                <a:avLst/>
                <a:gdLst>
                  <a:gd name="T0" fmla="*/ 1 w 6"/>
                  <a:gd name="T1" fmla="*/ 0 h 10"/>
                  <a:gd name="T2" fmla="*/ 0 w 6"/>
                  <a:gd name="T3" fmla="*/ 5 h 10"/>
                  <a:gd name="T4" fmla="*/ 3 w 6"/>
                  <a:gd name="T5" fmla="*/ 10 h 10"/>
                  <a:gd name="T6" fmla="*/ 3 w 6"/>
                  <a:gd name="T7" fmla="*/ 10 h 10"/>
                  <a:gd name="T8" fmla="*/ 6 w 6"/>
                  <a:gd name="T9" fmla="*/ 8 h 10"/>
                  <a:gd name="T10" fmla="*/ 1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1" y="0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1" y="7"/>
                      <a:pt x="2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5" y="9"/>
                      <a:pt x="6" y="8"/>
                    </a:cubicBezTo>
                    <a:cubicBezTo>
                      <a:pt x="4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3" name="Freeform 4665">
                <a:extLst>
                  <a:ext uri="{FF2B5EF4-FFF2-40B4-BE49-F238E27FC236}">
                    <a16:creationId xmlns:a16="http://schemas.microsoft.com/office/drawing/2014/main" id="{AFF2F69F-8464-42EC-B9FA-77906D40A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201"/>
                <a:ext cx="5" cy="9"/>
              </a:xfrm>
              <a:custGeom>
                <a:avLst/>
                <a:gdLst>
                  <a:gd name="T0" fmla="*/ 2 w 5"/>
                  <a:gd name="T1" fmla="*/ 0 h 11"/>
                  <a:gd name="T2" fmla="*/ 1 w 5"/>
                  <a:gd name="T3" fmla="*/ 7 h 11"/>
                  <a:gd name="T4" fmla="*/ 5 w 5"/>
                  <a:gd name="T5" fmla="*/ 11 h 11"/>
                  <a:gd name="T6" fmla="*/ 5 w 5"/>
                  <a:gd name="T7" fmla="*/ 11 h 11"/>
                  <a:gd name="T8" fmla="*/ 5 w 5"/>
                  <a:gd name="T9" fmla="*/ 8 h 11"/>
                  <a:gd name="T10" fmla="*/ 2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1" y="3"/>
                      <a:pt x="0" y="6"/>
                      <a:pt x="1" y="7"/>
                    </a:cubicBezTo>
                    <a:cubicBezTo>
                      <a:pt x="2" y="9"/>
                      <a:pt x="3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9"/>
                      <a:pt x="5" y="8"/>
                    </a:cubicBezTo>
                    <a:cubicBezTo>
                      <a:pt x="4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4" name="Freeform 4666">
                <a:extLst>
                  <a:ext uri="{FF2B5EF4-FFF2-40B4-BE49-F238E27FC236}">
                    <a16:creationId xmlns:a16="http://schemas.microsoft.com/office/drawing/2014/main" id="{8BF58E9F-0124-4609-A14C-AAA8E67C3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7" y="2043"/>
                <a:ext cx="7" cy="13"/>
              </a:xfrm>
              <a:custGeom>
                <a:avLst/>
                <a:gdLst>
                  <a:gd name="T0" fmla="*/ 4 w 8"/>
                  <a:gd name="T1" fmla="*/ 0 h 16"/>
                  <a:gd name="T2" fmla="*/ 0 w 8"/>
                  <a:gd name="T3" fmla="*/ 8 h 16"/>
                  <a:gd name="T4" fmla="*/ 3 w 8"/>
                  <a:gd name="T5" fmla="*/ 16 h 16"/>
                  <a:gd name="T6" fmla="*/ 7 w 8"/>
                  <a:gd name="T7" fmla="*/ 8 h 16"/>
                  <a:gd name="T8" fmla="*/ 4 w 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4" y="0"/>
                    </a:moveTo>
                    <a:cubicBezTo>
                      <a:pt x="2" y="3"/>
                      <a:pt x="0" y="6"/>
                      <a:pt x="0" y="8"/>
                    </a:cubicBezTo>
                    <a:cubicBezTo>
                      <a:pt x="0" y="11"/>
                      <a:pt x="2" y="14"/>
                      <a:pt x="3" y="16"/>
                    </a:cubicBezTo>
                    <a:cubicBezTo>
                      <a:pt x="5" y="14"/>
                      <a:pt x="7" y="11"/>
                      <a:pt x="7" y="8"/>
                    </a:cubicBezTo>
                    <a:cubicBezTo>
                      <a:pt x="8" y="6"/>
                      <a:pt x="5" y="3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5" name="Freeform 4667">
                <a:extLst>
                  <a:ext uri="{FF2B5EF4-FFF2-40B4-BE49-F238E27FC236}">
                    <a16:creationId xmlns:a16="http://schemas.microsoft.com/office/drawing/2014/main" id="{895E6A98-8722-4A80-9880-9F53B7301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" y="2033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6" name="Freeform 4668">
                <a:extLst>
                  <a:ext uri="{FF2B5EF4-FFF2-40B4-BE49-F238E27FC236}">
                    <a16:creationId xmlns:a16="http://schemas.microsoft.com/office/drawing/2014/main" id="{A399EE53-13A4-4317-80EA-79C01BC2E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" y="1401"/>
                <a:ext cx="6" cy="10"/>
              </a:xfrm>
              <a:custGeom>
                <a:avLst/>
                <a:gdLst>
                  <a:gd name="T0" fmla="*/ 2 w 7"/>
                  <a:gd name="T1" fmla="*/ 0 h 11"/>
                  <a:gd name="T2" fmla="*/ 1 w 7"/>
                  <a:gd name="T3" fmla="*/ 3 h 11"/>
                  <a:gd name="T4" fmla="*/ 3 w 7"/>
                  <a:gd name="T5" fmla="*/ 11 h 11"/>
                  <a:gd name="T6" fmla="*/ 4 w 7"/>
                  <a:gd name="T7" fmla="*/ 11 h 11"/>
                  <a:gd name="T8" fmla="*/ 7 w 7"/>
                  <a:gd name="T9" fmla="*/ 8 h 11"/>
                  <a:gd name="T10" fmla="*/ 2 w 7"/>
                  <a:gd name="T11" fmla="*/ 0 h 11"/>
                  <a:gd name="T12" fmla="*/ 2 w 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cubicBezTo>
                      <a:pt x="2" y="0"/>
                      <a:pt x="1" y="2"/>
                      <a:pt x="1" y="3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4" y="11"/>
                      <a:pt x="5" y="10"/>
                      <a:pt x="7" y="8"/>
                    </a:cubicBezTo>
                    <a:cubicBezTo>
                      <a:pt x="5" y="5"/>
                      <a:pt x="4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7" name="Freeform 4669">
                <a:extLst>
                  <a:ext uri="{FF2B5EF4-FFF2-40B4-BE49-F238E27FC236}">
                    <a16:creationId xmlns:a16="http://schemas.microsoft.com/office/drawing/2014/main" id="{CBED5EC0-3657-4EE9-AE55-ACE47AFA9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0" y="1215"/>
                <a:ext cx="9" cy="13"/>
              </a:xfrm>
              <a:custGeom>
                <a:avLst/>
                <a:gdLst>
                  <a:gd name="T0" fmla="*/ 2 w 10"/>
                  <a:gd name="T1" fmla="*/ 0 h 15"/>
                  <a:gd name="T2" fmla="*/ 0 w 10"/>
                  <a:gd name="T3" fmla="*/ 5 h 15"/>
                  <a:gd name="T4" fmla="*/ 5 w 10"/>
                  <a:gd name="T5" fmla="*/ 15 h 15"/>
                  <a:gd name="T6" fmla="*/ 10 w 10"/>
                  <a:gd name="T7" fmla="*/ 3 h 15"/>
                  <a:gd name="T8" fmla="*/ 2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2" y="0"/>
                    </a:moveTo>
                    <a:cubicBezTo>
                      <a:pt x="1" y="0"/>
                      <a:pt x="0" y="5"/>
                      <a:pt x="0" y="5"/>
                    </a:cubicBezTo>
                    <a:cubicBezTo>
                      <a:pt x="2" y="9"/>
                      <a:pt x="3" y="12"/>
                      <a:pt x="5" y="15"/>
                    </a:cubicBezTo>
                    <a:cubicBezTo>
                      <a:pt x="6" y="12"/>
                      <a:pt x="8" y="9"/>
                      <a:pt x="10" y="3"/>
                    </a:cubicBezTo>
                    <a:cubicBezTo>
                      <a:pt x="6" y="2"/>
                      <a:pt x="4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8" name="Freeform 4670">
                <a:extLst>
                  <a:ext uri="{FF2B5EF4-FFF2-40B4-BE49-F238E27FC236}">
                    <a16:creationId xmlns:a16="http://schemas.microsoft.com/office/drawing/2014/main" id="{2C173A1E-82BC-40FD-961D-60B10CF73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4" y="1201"/>
                <a:ext cx="6" cy="14"/>
              </a:xfrm>
              <a:custGeom>
                <a:avLst/>
                <a:gdLst>
                  <a:gd name="T0" fmla="*/ 6 w 7"/>
                  <a:gd name="T1" fmla="*/ 0 h 17"/>
                  <a:gd name="T2" fmla="*/ 0 w 7"/>
                  <a:gd name="T3" fmla="*/ 8 h 17"/>
                  <a:gd name="T4" fmla="*/ 6 w 7"/>
                  <a:gd name="T5" fmla="*/ 17 h 17"/>
                  <a:gd name="T6" fmla="*/ 7 w 7"/>
                  <a:gd name="T7" fmla="*/ 17 h 17"/>
                  <a:gd name="T8" fmla="*/ 7 w 7"/>
                  <a:gd name="T9" fmla="*/ 0 h 17"/>
                  <a:gd name="T10" fmla="*/ 6 w 7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7">
                    <a:moveTo>
                      <a:pt x="6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4"/>
                      <a:pt x="2" y="17"/>
                      <a:pt x="6" y="17"/>
                    </a:cubicBezTo>
                    <a:cubicBezTo>
                      <a:pt x="6" y="17"/>
                      <a:pt x="7" y="17"/>
                      <a:pt x="7" y="1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9" name="Freeform 4671">
                <a:extLst>
                  <a:ext uri="{FF2B5EF4-FFF2-40B4-BE49-F238E27FC236}">
                    <a16:creationId xmlns:a16="http://schemas.microsoft.com/office/drawing/2014/main" id="{8712BE97-F4EA-4AE4-871A-874A7EC1A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8" y="1201"/>
                <a:ext cx="7" cy="13"/>
              </a:xfrm>
              <a:custGeom>
                <a:avLst/>
                <a:gdLst>
                  <a:gd name="T0" fmla="*/ 6 w 9"/>
                  <a:gd name="T1" fmla="*/ 0 h 15"/>
                  <a:gd name="T2" fmla="*/ 6 w 9"/>
                  <a:gd name="T3" fmla="*/ 0 h 15"/>
                  <a:gd name="T4" fmla="*/ 0 w 9"/>
                  <a:gd name="T5" fmla="*/ 8 h 15"/>
                  <a:gd name="T6" fmla="*/ 3 w 9"/>
                  <a:gd name="T7" fmla="*/ 15 h 15"/>
                  <a:gd name="T8" fmla="*/ 3 w 9"/>
                  <a:gd name="T9" fmla="*/ 15 h 15"/>
                  <a:gd name="T10" fmla="*/ 9 w 9"/>
                  <a:gd name="T11" fmla="*/ 6 h 15"/>
                  <a:gd name="T12" fmla="*/ 6 w 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5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5"/>
                      <a:pt x="0" y="8"/>
                    </a:cubicBezTo>
                    <a:cubicBezTo>
                      <a:pt x="1" y="10"/>
                      <a:pt x="2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3"/>
                      <a:pt x="7" y="9"/>
                      <a:pt x="9" y="6"/>
                    </a:cubicBezTo>
                    <a:cubicBezTo>
                      <a:pt x="8" y="3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0" name="Freeform 4672">
                <a:extLst>
                  <a:ext uri="{FF2B5EF4-FFF2-40B4-BE49-F238E27FC236}">
                    <a16:creationId xmlns:a16="http://schemas.microsoft.com/office/drawing/2014/main" id="{C6B1F668-82E9-442F-A316-F5D298C7F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5" y="1206"/>
                <a:ext cx="2" cy="5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4 h 6"/>
                  <a:gd name="T8" fmla="*/ 1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1" name="Freeform 4673">
                <a:extLst>
                  <a:ext uri="{FF2B5EF4-FFF2-40B4-BE49-F238E27FC236}">
                    <a16:creationId xmlns:a16="http://schemas.microsoft.com/office/drawing/2014/main" id="{8A7785D3-F319-4487-9DC2-212A6FD9C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5" y="2472"/>
                <a:ext cx="5" cy="10"/>
              </a:xfrm>
              <a:custGeom>
                <a:avLst/>
                <a:gdLst>
                  <a:gd name="T0" fmla="*/ 2 w 5"/>
                  <a:gd name="T1" fmla="*/ 0 h 11"/>
                  <a:gd name="T2" fmla="*/ 0 w 5"/>
                  <a:gd name="T3" fmla="*/ 4 h 11"/>
                  <a:gd name="T4" fmla="*/ 3 w 5"/>
                  <a:gd name="T5" fmla="*/ 11 h 11"/>
                  <a:gd name="T6" fmla="*/ 3 w 5"/>
                  <a:gd name="T7" fmla="*/ 11 h 11"/>
                  <a:gd name="T8" fmla="*/ 5 w 5"/>
                  <a:gd name="T9" fmla="*/ 8 h 11"/>
                  <a:gd name="T10" fmla="*/ 2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1" y="2"/>
                      <a:pt x="0" y="4"/>
                      <a:pt x="0" y="4"/>
                    </a:cubicBezTo>
                    <a:cubicBezTo>
                      <a:pt x="1" y="7"/>
                      <a:pt x="2" y="9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4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2" name="Freeform 4674">
                <a:extLst>
                  <a:ext uri="{FF2B5EF4-FFF2-40B4-BE49-F238E27FC236}">
                    <a16:creationId xmlns:a16="http://schemas.microsoft.com/office/drawing/2014/main" id="{8333018B-2FD4-484C-AAEC-56ABEB3EA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3" y="2488"/>
                <a:ext cx="2" cy="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3 w 3"/>
                  <a:gd name="T11" fmla="*/ 2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3" name="Freeform 4675">
                <a:extLst>
                  <a:ext uri="{FF2B5EF4-FFF2-40B4-BE49-F238E27FC236}">
                    <a16:creationId xmlns:a16="http://schemas.microsoft.com/office/drawing/2014/main" id="{F37A7B7D-D70B-46E3-93BC-4F8BBBB5E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" y="2529"/>
                <a:ext cx="5" cy="13"/>
              </a:xfrm>
              <a:custGeom>
                <a:avLst/>
                <a:gdLst>
                  <a:gd name="T0" fmla="*/ 1 w 6"/>
                  <a:gd name="T1" fmla="*/ 0 h 16"/>
                  <a:gd name="T2" fmla="*/ 0 w 6"/>
                  <a:gd name="T3" fmla="*/ 9 h 16"/>
                  <a:gd name="T4" fmla="*/ 2 w 6"/>
                  <a:gd name="T5" fmla="*/ 16 h 16"/>
                  <a:gd name="T6" fmla="*/ 5 w 6"/>
                  <a:gd name="T7" fmla="*/ 9 h 16"/>
                  <a:gd name="T8" fmla="*/ 1 w 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1" y="0"/>
                    </a:moveTo>
                    <a:cubicBezTo>
                      <a:pt x="1" y="3"/>
                      <a:pt x="0" y="6"/>
                      <a:pt x="0" y="9"/>
                    </a:cubicBezTo>
                    <a:cubicBezTo>
                      <a:pt x="0" y="11"/>
                      <a:pt x="1" y="14"/>
                      <a:pt x="2" y="16"/>
                    </a:cubicBezTo>
                    <a:cubicBezTo>
                      <a:pt x="3" y="14"/>
                      <a:pt x="6" y="11"/>
                      <a:pt x="5" y="9"/>
                    </a:cubicBezTo>
                    <a:cubicBezTo>
                      <a:pt x="5" y="6"/>
                      <a:pt x="3" y="4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4" name="Freeform 4676">
                <a:extLst>
                  <a:ext uri="{FF2B5EF4-FFF2-40B4-BE49-F238E27FC236}">
                    <a16:creationId xmlns:a16="http://schemas.microsoft.com/office/drawing/2014/main" id="{2531C336-F0BB-4BBA-A777-508CB84FB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7" y="2519"/>
                <a:ext cx="1" cy="5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6 h 6"/>
                  <a:gd name="T6" fmla="*/ 1 w 1"/>
                  <a:gd name="T7" fmla="*/ 4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1" y="1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5" name="Freeform 4677">
                <a:extLst>
                  <a:ext uri="{FF2B5EF4-FFF2-40B4-BE49-F238E27FC236}">
                    <a16:creationId xmlns:a16="http://schemas.microsoft.com/office/drawing/2014/main" id="{42039B6C-7618-475F-8D72-A22C15142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1" y="2806"/>
                <a:ext cx="4" cy="4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2 h 5"/>
                  <a:gd name="T6" fmla="*/ 1 w 5"/>
                  <a:gd name="T7" fmla="*/ 5 h 5"/>
                  <a:gd name="T8" fmla="*/ 1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4" y="5"/>
                      <a:pt x="5" y="4"/>
                    </a:cubicBezTo>
                    <a:cubicBezTo>
                      <a:pt x="4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6" name="Freeform 4678">
                <a:extLst>
                  <a:ext uri="{FF2B5EF4-FFF2-40B4-BE49-F238E27FC236}">
                    <a16:creationId xmlns:a16="http://schemas.microsoft.com/office/drawing/2014/main" id="{676D7FCE-88D9-488A-B034-8B95A9959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3" y="1034"/>
                <a:ext cx="5" cy="9"/>
              </a:xfrm>
              <a:custGeom>
                <a:avLst/>
                <a:gdLst>
                  <a:gd name="T0" fmla="*/ 4 w 6"/>
                  <a:gd name="T1" fmla="*/ 0 h 11"/>
                  <a:gd name="T2" fmla="*/ 3 w 6"/>
                  <a:gd name="T3" fmla="*/ 0 h 11"/>
                  <a:gd name="T4" fmla="*/ 0 w 6"/>
                  <a:gd name="T5" fmla="*/ 6 h 11"/>
                  <a:gd name="T6" fmla="*/ 2 w 6"/>
                  <a:gd name="T7" fmla="*/ 11 h 11"/>
                  <a:gd name="T8" fmla="*/ 6 w 6"/>
                  <a:gd name="T9" fmla="*/ 3 h 11"/>
                  <a:gd name="T10" fmla="*/ 4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1" y="9"/>
                      <a:pt x="2" y="11"/>
                    </a:cubicBezTo>
                    <a:cubicBezTo>
                      <a:pt x="3" y="8"/>
                      <a:pt x="4" y="6"/>
                      <a:pt x="6" y="3"/>
                    </a:cubicBezTo>
                    <a:cubicBezTo>
                      <a:pt x="5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7" name="Freeform 4679">
                <a:extLst>
                  <a:ext uri="{FF2B5EF4-FFF2-40B4-BE49-F238E27FC236}">
                    <a16:creationId xmlns:a16="http://schemas.microsoft.com/office/drawing/2014/main" id="{4C97878A-D0D3-4554-84A7-84D58F13A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6" y="1048"/>
                <a:ext cx="4" cy="4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0 w 5"/>
                  <a:gd name="T5" fmla="*/ 2 h 5"/>
                  <a:gd name="T6" fmla="*/ 1 w 5"/>
                  <a:gd name="T7" fmla="*/ 5 h 5"/>
                  <a:gd name="T8" fmla="*/ 1 w 5"/>
                  <a:gd name="T9" fmla="*/ 5 h 5"/>
                  <a:gd name="T10" fmla="*/ 5 w 5"/>
                  <a:gd name="T11" fmla="*/ 4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4" y="5"/>
                      <a:pt x="5" y="4"/>
                    </a:cubicBezTo>
                    <a:cubicBezTo>
                      <a:pt x="4" y="2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8" name="Freeform 4680">
                <a:extLst>
                  <a:ext uri="{FF2B5EF4-FFF2-40B4-BE49-F238E27FC236}">
                    <a16:creationId xmlns:a16="http://schemas.microsoft.com/office/drawing/2014/main" id="{F061664A-DB58-486E-8C8C-939E06C7B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5" y="749"/>
                <a:ext cx="4" cy="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1 h 6"/>
                  <a:gd name="T4" fmla="*/ 1 w 5"/>
                  <a:gd name="T5" fmla="*/ 6 h 6"/>
                  <a:gd name="T6" fmla="*/ 5 w 5"/>
                  <a:gd name="T7" fmla="*/ 3 h 6"/>
                  <a:gd name="T8" fmla="*/ 2 w 5"/>
                  <a:gd name="T9" fmla="*/ 0 h 6"/>
                  <a:gd name="T10" fmla="*/ 2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9" name="Freeform 4681">
                <a:extLst>
                  <a:ext uri="{FF2B5EF4-FFF2-40B4-BE49-F238E27FC236}">
                    <a16:creationId xmlns:a16="http://schemas.microsoft.com/office/drawing/2014/main" id="{666906D6-9F6C-4918-AF23-34B3F253C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4" y="2372"/>
                <a:ext cx="8" cy="14"/>
              </a:xfrm>
              <a:custGeom>
                <a:avLst/>
                <a:gdLst>
                  <a:gd name="T0" fmla="*/ 6 w 9"/>
                  <a:gd name="T1" fmla="*/ 0 h 17"/>
                  <a:gd name="T2" fmla="*/ 6 w 9"/>
                  <a:gd name="T3" fmla="*/ 0 h 17"/>
                  <a:gd name="T4" fmla="*/ 0 w 9"/>
                  <a:gd name="T5" fmla="*/ 9 h 17"/>
                  <a:gd name="T6" fmla="*/ 4 w 9"/>
                  <a:gd name="T7" fmla="*/ 17 h 17"/>
                  <a:gd name="T8" fmla="*/ 9 w 9"/>
                  <a:gd name="T9" fmla="*/ 4 h 17"/>
                  <a:gd name="T10" fmla="*/ 6 w 9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2" y="6"/>
                      <a:pt x="0" y="9"/>
                    </a:cubicBezTo>
                    <a:cubicBezTo>
                      <a:pt x="2" y="12"/>
                      <a:pt x="3" y="14"/>
                      <a:pt x="4" y="17"/>
                    </a:cubicBezTo>
                    <a:cubicBezTo>
                      <a:pt x="6" y="13"/>
                      <a:pt x="7" y="9"/>
                      <a:pt x="9" y="4"/>
                    </a:cubicBezTo>
                    <a:cubicBezTo>
                      <a:pt x="8" y="2"/>
                      <a:pt x="6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0" name="Freeform 4682">
                <a:extLst>
                  <a:ext uri="{FF2B5EF4-FFF2-40B4-BE49-F238E27FC236}">
                    <a16:creationId xmlns:a16="http://schemas.microsoft.com/office/drawing/2014/main" id="{D727E2C3-9795-4B06-A79F-3AAEFBBDA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0" y="2372"/>
                <a:ext cx="6" cy="18"/>
              </a:xfrm>
              <a:custGeom>
                <a:avLst/>
                <a:gdLst>
                  <a:gd name="T0" fmla="*/ 3 w 7"/>
                  <a:gd name="T1" fmla="*/ 0 h 21"/>
                  <a:gd name="T2" fmla="*/ 3 w 7"/>
                  <a:gd name="T3" fmla="*/ 0 h 21"/>
                  <a:gd name="T4" fmla="*/ 1 w 7"/>
                  <a:gd name="T5" fmla="*/ 5 h 21"/>
                  <a:gd name="T6" fmla="*/ 5 w 7"/>
                  <a:gd name="T7" fmla="*/ 21 h 21"/>
                  <a:gd name="T8" fmla="*/ 6 w 7"/>
                  <a:gd name="T9" fmla="*/ 12 h 21"/>
                  <a:gd name="T10" fmla="*/ 3 w 7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4"/>
                      <a:pt x="1" y="5"/>
                    </a:cubicBezTo>
                    <a:cubicBezTo>
                      <a:pt x="2" y="9"/>
                      <a:pt x="3" y="13"/>
                      <a:pt x="5" y="21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6" y="7"/>
                      <a:pt x="7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1" name="Freeform 4683">
                <a:extLst>
                  <a:ext uri="{FF2B5EF4-FFF2-40B4-BE49-F238E27FC236}">
                    <a16:creationId xmlns:a16="http://schemas.microsoft.com/office/drawing/2014/main" id="{BCB208B1-EEBE-4A94-BA45-A6E59A3EA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" y="1419"/>
                <a:ext cx="4" cy="4"/>
              </a:xfrm>
              <a:custGeom>
                <a:avLst/>
                <a:gdLst>
                  <a:gd name="T0" fmla="*/ 2 w 5"/>
                  <a:gd name="T1" fmla="*/ 0 h 5"/>
                  <a:gd name="T2" fmla="*/ 2 w 5"/>
                  <a:gd name="T3" fmla="*/ 0 h 5"/>
                  <a:gd name="T4" fmla="*/ 0 w 5"/>
                  <a:gd name="T5" fmla="*/ 4 h 5"/>
                  <a:gd name="T6" fmla="*/ 4 w 5"/>
                  <a:gd name="T7" fmla="*/ 5 h 5"/>
                  <a:gd name="T8" fmla="*/ 4 w 5"/>
                  <a:gd name="T9" fmla="*/ 5 h 5"/>
                  <a:gd name="T10" fmla="*/ 5 w 5"/>
                  <a:gd name="T11" fmla="*/ 1 h 5"/>
                  <a:gd name="T12" fmla="*/ 2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2"/>
                      <a:pt x="0" y="4"/>
                    </a:cubicBezTo>
                    <a:cubicBezTo>
                      <a:pt x="2" y="4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3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2" name="Freeform 4684">
                <a:extLst>
                  <a:ext uri="{FF2B5EF4-FFF2-40B4-BE49-F238E27FC236}">
                    <a16:creationId xmlns:a16="http://schemas.microsoft.com/office/drawing/2014/main" id="{5C10EBED-406E-4154-8E95-DCEC1B09C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9" y="1258"/>
                <a:ext cx="7" cy="13"/>
              </a:xfrm>
              <a:custGeom>
                <a:avLst/>
                <a:gdLst>
                  <a:gd name="T0" fmla="*/ 4 w 8"/>
                  <a:gd name="T1" fmla="*/ 0 h 15"/>
                  <a:gd name="T2" fmla="*/ 0 w 8"/>
                  <a:gd name="T3" fmla="*/ 7 h 15"/>
                  <a:gd name="T4" fmla="*/ 4 w 8"/>
                  <a:gd name="T5" fmla="*/ 15 h 15"/>
                  <a:gd name="T6" fmla="*/ 4 w 8"/>
                  <a:gd name="T7" fmla="*/ 15 h 15"/>
                  <a:gd name="T8" fmla="*/ 8 w 8"/>
                  <a:gd name="T9" fmla="*/ 8 h 15"/>
                  <a:gd name="T10" fmla="*/ 4 w 8"/>
                  <a:gd name="T11" fmla="*/ 0 h 15"/>
                  <a:gd name="T12" fmla="*/ 4 w 8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4" y="0"/>
                    </a:moveTo>
                    <a:cubicBezTo>
                      <a:pt x="2" y="0"/>
                      <a:pt x="1" y="4"/>
                      <a:pt x="0" y="7"/>
                    </a:cubicBezTo>
                    <a:cubicBezTo>
                      <a:pt x="1" y="10"/>
                      <a:pt x="2" y="14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7" y="10"/>
                      <a:pt x="8" y="8"/>
                    </a:cubicBezTo>
                    <a:cubicBezTo>
                      <a:pt x="6" y="5"/>
                      <a:pt x="5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3" name="Freeform 4685">
                <a:extLst>
                  <a:ext uri="{FF2B5EF4-FFF2-40B4-BE49-F238E27FC236}">
                    <a16:creationId xmlns:a16="http://schemas.microsoft.com/office/drawing/2014/main" id="{DDC0393C-DE92-4188-9469-86817FD1B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4" y="1242"/>
                <a:ext cx="3" cy="16"/>
              </a:xfrm>
              <a:custGeom>
                <a:avLst/>
                <a:gdLst>
                  <a:gd name="T0" fmla="*/ 1 w 4"/>
                  <a:gd name="T1" fmla="*/ 0 h 18"/>
                  <a:gd name="T2" fmla="*/ 0 w 4"/>
                  <a:gd name="T3" fmla="*/ 11 h 18"/>
                  <a:gd name="T4" fmla="*/ 1 w 4"/>
                  <a:gd name="T5" fmla="*/ 18 h 18"/>
                  <a:gd name="T6" fmla="*/ 4 w 4"/>
                  <a:gd name="T7" fmla="*/ 12 h 18"/>
                  <a:gd name="T8" fmla="*/ 4 w 4"/>
                  <a:gd name="T9" fmla="*/ 7 h 18"/>
                  <a:gd name="T10" fmla="*/ 1 w 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8">
                    <a:moveTo>
                      <a:pt x="1" y="0"/>
                    </a:moveTo>
                    <a:cubicBezTo>
                      <a:pt x="0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1" y="18"/>
                    </a:cubicBezTo>
                    <a:cubicBezTo>
                      <a:pt x="2" y="16"/>
                      <a:pt x="3" y="15"/>
                      <a:pt x="4" y="12"/>
                    </a:cubicBezTo>
                    <a:cubicBezTo>
                      <a:pt x="4" y="11"/>
                      <a:pt x="4" y="8"/>
                      <a:pt x="4" y="7"/>
                    </a:cubicBezTo>
                    <a:cubicBezTo>
                      <a:pt x="3" y="5"/>
                      <a:pt x="2" y="3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4" name="Freeform 4686">
                <a:extLst>
                  <a:ext uri="{FF2B5EF4-FFF2-40B4-BE49-F238E27FC236}">
                    <a16:creationId xmlns:a16="http://schemas.microsoft.com/office/drawing/2014/main" id="{FA0B3D70-7666-4771-A009-6AE4CCCB3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8" y="1301"/>
                <a:ext cx="5" cy="9"/>
              </a:xfrm>
              <a:custGeom>
                <a:avLst/>
                <a:gdLst>
                  <a:gd name="T0" fmla="*/ 2 w 5"/>
                  <a:gd name="T1" fmla="*/ 0 h 11"/>
                  <a:gd name="T2" fmla="*/ 0 w 5"/>
                  <a:gd name="T3" fmla="*/ 4 h 11"/>
                  <a:gd name="T4" fmla="*/ 2 w 5"/>
                  <a:gd name="T5" fmla="*/ 11 h 11"/>
                  <a:gd name="T6" fmla="*/ 5 w 5"/>
                  <a:gd name="T7" fmla="*/ 9 h 11"/>
                  <a:gd name="T8" fmla="*/ 2 w 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6"/>
                      <a:pt x="2" y="9"/>
                      <a:pt x="2" y="11"/>
                    </a:cubicBezTo>
                    <a:cubicBezTo>
                      <a:pt x="4" y="10"/>
                      <a:pt x="5" y="9"/>
                      <a:pt x="5" y="9"/>
                    </a:cubicBezTo>
                    <a:cubicBezTo>
                      <a:pt x="4" y="6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5" name="Freeform 4687">
                <a:extLst>
                  <a:ext uri="{FF2B5EF4-FFF2-40B4-BE49-F238E27FC236}">
                    <a16:creationId xmlns:a16="http://schemas.microsoft.com/office/drawing/2014/main" id="{68FF29DE-EF72-4CBF-BD34-2CD302625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9" y="1377"/>
                <a:ext cx="7" cy="8"/>
              </a:xfrm>
              <a:custGeom>
                <a:avLst/>
                <a:gdLst>
                  <a:gd name="T0" fmla="*/ 3 w 8"/>
                  <a:gd name="T1" fmla="*/ 0 h 10"/>
                  <a:gd name="T2" fmla="*/ 2 w 8"/>
                  <a:gd name="T3" fmla="*/ 0 h 10"/>
                  <a:gd name="T4" fmla="*/ 0 w 8"/>
                  <a:gd name="T5" fmla="*/ 4 h 10"/>
                  <a:gd name="T6" fmla="*/ 3 w 8"/>
                  <a:gd name="T7" fmla="*/ 10 h 10"/>
                  <a:gd name="T8" fmla="*/ 4 w 8"/>
                  <a:gd name="T9" fmla="*/ 10 h 10"/>
                  <a:gd name="T10" fmla="*/ 8 w 8"/>
                  <a:gd name="T11" fmla="*/ 3 h 10"/>
                  <a:gd name="T12" fmla="*/ 6 w 8"/>
                  <a:gd name="T13" fmla="*/ 0 h 10"/>
                  <a:gd name="T14" fmla="*/ 3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1" y="6"/>
                      <a:pt x="2" y="10"/>
                      <a:pt x="3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5" y="9"/>
                      <a:pt x="6" y="5"/>
                      <a:pt x="8" y="3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6" name="Freeform 4688">
                <a:extLst>
                  <a:ext uri="{FF2B5EF4-FFF2-40B4-BE49-F238E27FC236}">
                    <a16:creationId xmlns:a16="http://schemas.microsoft.com/office/drawing/2014/main" id="{77D9A111-FB9E-43B1-BF49-101938CF1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4" y="1357"/>
                <a:ext cx="2" cy="14"/>
              </a:xfrm>
              <a:custGeom>
                <a:avLst/>
                <a:gdLst>
                  <a:gd name="T0" fmla="*/ 0 w 3"/>
                  <a:gd name="T1" fmla="*/ 0 h 16"/>
                  <a:gd name="T2" fmla="*/ 0 w 3"/>
                  <a:gd name="T3" fmla="*/ 14 h 16"/>
                  <a:gd name="T4" fmla="*/ 1 w 3"/>
                  <a:gd name="T5" fmla="*/ 16 h 16"/>
                  <a:gd name="T6" fmla="*/ 1 w 3"/>
                  <a:gd name="T7" fmla="*/ 16 h 16"/>
                  <a:gd name="T8" fmla="*/ 2 w 3"/>
                  <a:gd name="T9" fmla="*/ 14 h 16"/>
                  <a:gd name="T10" fmla="*/ 3 w 3"/>
                  <a:gd name="T11" fmla="*/ 0 h 16"/>
                  <a:gd name="T12" fmla="*/ 0 w 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6">
                    <a:moveTo>
                      <a:pt x="0" y="0"/>
                    </a:moveTo>
                    <a:cubicBezTo>
                      <a:pt x="0" y="5"/>
                      <a:pt x="0" y="9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5"/>
                      <a:pt x="2" y="14"/>
                    </a:cubicBezTo>
                    <a:cubicBezTo>
                      <a:pt x="3" y="9"/>
                      <a:pt x="3" y="5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7" name="Freeform 4689">
                <a:extLst>
                  <a:ext uri="{FF2B5EF4-FFF2-40B4-BE49-F238E27FC236}">
                    <a16:creationId xmlns:a16="http://schemas.microsoft.com/office/drawing/2014/main" id="{2898AC5D-1F59-4E53-942F-9A00B7654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" y="782"/>
                <a:ext cx="2" cy="4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1 w 2"/>
                  <a:gd name="T7" fmla="*/ 5 h 5"/>
                  <a:gd name="T8" fmla="*/ 2 w 2"/>
                  <a:gd name="T9" fmla="*/ 3 h 5"/>
                  <a:gd name="T10" fmla="*/ 1 w 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8" name="Freeform 4690">
                <a:extLst>
                  <a:ext uri="{FF2B5EF4-FFF2-40B4-BE49-F238E27FC236}">
                    <a16:creationId xmlns:a16="http://schemas.microsoft.com/office/drawing/2014/main" id="{F8EDF8E6-BC78-4A81-976F-B7E1DA3D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" y="334"/>
                <a:ext cx="4" cy="6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1 h 6"/>
                  <a:gd name="T4" fmla="*/ 1 w 4"/>
                  <a:gd name="T5" fmla="*/ 6 h 6"/>
                  <a:gd name="T6" fmla="*/ 4 w 4"/>
                  <a:gd name="T7" fmla="*/ 3 h 6"/>
                  <a:gd name="T8" fmla="*/ 2 w 4"/>
                  <a:gd name="T9" fmla="*/ 0 h 6"/>
                  <a:gd name="T10" fmla="*/ 2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9" name="Freeform 4691">
                <a:extLst>
                  <a:ext uri="{FF2B5EF4-FFF2-40B4-BE49-F238E27FC236}">
                    <a16:creationId xmlns:a16="http://schemas.microsoft.com/office/drawing/2014/main" id="{88CC32E2-AD90-4D74-88DA-0AB96C589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9" y="1263"/>
                <a:ext cx="5" cy="6"/>
              </a:xfrm>
              <a:custGeom>
                <a:avLst/>
                <a:gdLst>
                  <a:gd name="T0" fmla="*/ 2 w 5"/>
                  <a:gd name="T1" fmla="*/ 0 h 7"/>
                  <a:gd name="T2" fmla="*/ 1 w 5"/>
                  <a:gd name="T3" fmla="*/ 1 h 7"/>
                  <a:gd name="T4" fmla="*/ 0 w 5"/>
                  <a:gd name="T5" fmla="*/ 2 h 7"/>
                  <a:gd name="T6" fmla="*/ 1 w 5"/>
                  <a:gd name="T7" fmla="*/ 5 h 7"/>
                  <a:gd name="T8" fmla="*/ 1 w 5"/>
                  <a:gd name="T9" fmla="*/ 7 h 7"/>
                  <a:gd name="T10" fmla="*/ 5 w 5"/>
                  <a:gd name="T11" fmla="*/ 4 h 7"/>
                  <a:gd name="T12" fmla="*/ 2 w 5"/>
                  <a:gd name="T13" fmla="*/ 0 h 7"/>
                  <a:gd name="T14" fmla="*/ 2 w 5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3" y="5"/>
                      <a:pt x="4" y="5"/>
                      <a:pt x="5" y="4"/>
                    </a:cubicBezTo>
                    <a:cubicBezTo>
                      <a:pt x="4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0" name="Freeform 4692">
                <a:extLst>
                  <a:ext uri="{FF2B5EF4-FFF2-40B4-BE49-F238E27FC236}">
                    <a16:creationId xmlns:a16="http://schemas.microsoft.com/office/drawing/2014/main" id="{03B43183-39D2-49D3-B155-EEE779A76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6" y="1398"/>
                <a:ext cx="6" cy="17"/>
              </a:xfrm>
              <a:custGeom>
                <a:avLst/>
                <a:gdLst>
                  <a:gd name="T0" fmla="*/ 4 w 7"/>
                  <a:gd name="T1" fmla="*/ 0 h 20"/>
                  <a:gd name="T2" fmla="*/ 0 w 7"/>
                  <a:gd name="T3" fmla="*/ 14 h 20"/>
                  <a:gd name="T4" fmla="*/ 3 w 7"/>
                  <a:gd name="T5" fmla="*/ 20 h 20"/>
                  <a:gd name="T6" fmla="*/ 7 w 7"/>
                  <a:gd name="T7" fmla="*/ 11 h 20"/>
                  <a:gd name="T8" fmla="*/ 4 w 7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0">
                    <a:moveTo>
                      <a:pt x="4" y="0"/>
                    </a:moveTo>
                    <a:cubicBezTo>
                      <a:pt x="2" y="7"/>
                      <a:pt x="0" y="10"/>
                      <a:pt x="0" y="14"/>
                    </a:cubicBezTo>
                    <a:cubicBezTo>
                      <a:pt x="0" y="16"/>
                      <a:pt x="2" y="18"/>
                      <a:pt x="3" y="20"/>
                    </a:cubicBezTo>
                    <a:cubicBezTo>
                      <a:pt x="4" y="17"/>
                      <a:pt x="6" y="14"/>
                      <a:pt x="7" y="11"/>
                    </a:cubicBezTo>
                    <a:cubicBezTo>
                      <a:pt x="7" y="8"/>
                      <a:pt x="5" y="5"/>
                      <a:pt x="4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1" name="Freeform 4693">
                <a:extLst>
                  <a:ext uri="{FF2B5EF4-FFF2-40B4-BE49-F238E27FC236}">
                    <a16:creationId xmlns:a16="http://schemas.microsoft.com/office/drawing/2014/main" id="{0848D600-4F5F-480F-B4FD-1E60D9F9F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0" y="287"/>
                <a:ext cx="8" cy="13"/>
              </a:xfrm>
              <a:custGeom>
                <a:avLst/>
                <a:gdLst>
                  <a:gd name="T0" fmla="*/ 6 w 9"/>
                  <a:gd name="T1" fmla="*/ 0 h 16"/>
                  <a:gd name="T2" fmla="*/ 5 w 9"/>
                  <a:gd name="T3" fmla="*/ 0 h 16"/>
                  <a:gd name="T4" fmla="*/ 0 w 9"/>
                  <a:gd name="T5" fmla="*/ 7 h 16"/>
                  <a:gd name="T6" fmla="*/ 6 w 9"/>
                  <a:gd name="T7" fmla="*/ 16 h 16"/>
                  <a:gd name="T8" fmla="*/ 9 w 9"/>
                  <a:gd name="T9" fmla="*/ 3 h 16"/>
                  <a:gd name="T10" fmla="*/ 6 w 9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4" y="2"/>
                      <a:pt x="2" y="5"/>
                      <a:pt x="0" y="7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3"/>
                      <a:pt x="8" y="9"/>
                      <a:pt x="9" y="3"/>
                    </a:cubicBezTo>
                    <a:cubicBezTo>
                      <a:pt x="8" y="2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2" name="Freeform 4694">
                <a:extLst>
                  <a:ext uri="{FF2B5EF4-FFF2-40B4-BE49-F238E27FC236}">
                    <a16:creationId xmlns:a16="http://schemas.microsoft.com/office/drawing/2014/main" id="{44ACDB5C-980F-4609-B939-722BD6878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1" y="1700"/>
                <a:ext cx="8" cy="15"/>
              </a:xfrm>
              <a:custGeom>
                <a:avLst/>
                <a:gdLst>
                  <a:gd name="T0" fmla="*/ 5 w 9"/>
                  <a:gd name="T1" fmla="*/ 0 h 18"/>
                  <a:gd name="T2" fmla="*/ 1 w 9"/>
                  <a:gd name="T3" fmla="*/ 6 h 18"/>
                  <a:gd name="T4" fmla="*/ 1 w 9"/>
                  <a:gd name="T5" fmla="*/ 6 h 18"/>
                  <a:gd name="T6" fmla="*/ 0 w 9"/>
                  <a:gd name="T7" fmla="*/ 6 h 18"/>
                  <a:gd name="T8" fmla="*/ 0 w 9"/>
                  <a:gd name="T9" fmla="*/ 12 h 18"/>
                  <a:gd name="T10" fmla="*/ 0 w 9"/>
                  <a:gd name="T11" fmla="*/ 12 h 18"/>
                  <a:gd name="T12" fmla="*/ 0 w 9"/>
                  <a:gd name="T13" fmla="*/ 12 h 18"/>
                  <a:gd name="T14" fmla="*/ 0 w 9"/>
                  <a:gd name="T15" fmla="*/ 12 h 18"/>
                  <a:gd name="T16" fmla="*/ 0 w 9"/>
                  <a:gd name="T17" fmla="*/ 11 h 18"/>
                  <a:gd name="T18" fmla="*/ 1 w 9"/>
                  <a:gd name="T19" fmla="*/ 11 h 18"/>
                  <a:gd name="T20" fmla="*/ 1 w 9"/>
                  <a:gd name="T21" fmla="*/ 12 h 18"/>
                  <a:gd name="T22" fmla="*/ 5 w 9"/>
                  <a:gd name="T23" fmla="*/ 18 h 18"/>
                  <a:gd name="T24" fmla="*/ 7 w 9"/>
                  <a:gd name="T25" fmla="*/ 15 h 18"/>
                  <a:gd name="T26" fmla="*/ 8 w 9"/>
                  <a:gd name="T27" fmla="*/ 3 h 18"/>
                  <a:gd name="T28" fmla="*/ 5 w 9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8">
                    <a:moveTo>
                      <a:pt x="5" y="0"/>
                    </a:moveTo>
                    <a:cubicBezTo>
                      <a:pt x="4" y="0"/>
                      <a:pt x="3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2" y="14"/>
                      <a:pt x="4" y="18"/>
                      <a:pt x="5" y="18"/>
                    </a:cubicBezTo>
                    <a:cubicBezTo>
                      <a:pt x="6" y="18"/>
                      <a:pt x="7" y="17"/>
                      <a:pt x="7" y="15"/>
                    </a:cubicBezTo>
                    <a:cubicBezTo>
                      <a:pt x="9" y="12"/>
                      <a:pt x="9" y="5"/>
                      <a:pt x="8" y="3"/>
                    </a:cubicBezTo>
                    <a:cubicBezTo>
                      <a:pt x="7" y="1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3" name="Freeform 4695">
                <a:extLst>
                  <a:ext uri="{FF2B5EF4-FFF2-40B4-BE49-F238E27FC236}">
                    <a16:creationId xmlns:a16="http://schemas.microsoft.com/office/drawing/2014/main" id="{1A756642-4E37-475B-9EAB-8827E0ECF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1" y="2129"/>
                <a:ext cx="5" cy="13"/>
              </a:xfrm>
              <a:custGeom>
                <a:avLst/>
                <a:gdLst>
                  <a:gd name="T0" fmla="*/ 3 w 6"/>
                  <a:gd name="T1" fmla="*/ 0 h 16"/>
                  <a:gd name="T2" fmla="*/ 2 w 6"/>
                  <a:gd name="T3" fmla="*/ 0 h 16"/>
                  <a:gd name="T4" fmla="*/ 1 w 6"/>
                  <a:gd name="T5" fmla="*/ 3 h 16"/>
                  <a:gd name="T6" fmla="*/ 5 w 6"/>
                  <a:gd name="T7" fmla="*/ 16 h 16"/>
                  <a:gd name="T8" fmla="*/ 5 w 6"/>
                  <a:gd name="T9" fmla="*/ 16 h 16"/>
                  <a:gd name="T10" fmla="*/ 6 w 6"/>
                  <a:gd name="T11" fmla="*/ 11 h 16"/>
                  <a:gd name="T12" fmla="*/ 3 w 6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6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0" y="7"/>
                      <a:pt x="3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2"/>
                      <a:pt x="6" y="11"/>
                    </a:cubicBezTo>
                    <a:cubicBezTo>
                      <a:pt x="6" y="3"/>
                      <a:pt x="5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4" name="Freeform 4696">
                <a:extLst>
                  <a:ext uri="{FF2B5EF4-FFF2-40B4-BE49-F238E27FC236}">
                    <a16:creationId xmlns:a16="http://schemas.microsoft.com/office/drawing/2014/main" id="{805A6420-0479-4489-81B0-15D32F6D0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3" y="2415"/>
                <a:ext cx="8" cy="13"/>
              </a:xfrm>
              <a:custGeom>
                <a:avLst/>
                <a:gdLst>
                  <a:gd name="T0" fmla="*/ 7 w 9"/>
                  <a:gd name="T1" fmla="*/ 0 h 16"/>
                  <a:gd name="T2" fmla="*/ 3 w 9"/>
                  <a:gd name="T3" fmla="*/ 3 h 16"/>
                  <a:gd name="T4" fmla="*/ 0 w 9"/>
                  <a:gd name="T5" fmla="*/ 5 h 16"/>
                  <a:gd name="T6" fmla="*/ 0 w 9"/>
                  <a:gd name="T7" fmla="*/ 5 h 16"/>
                  <a:gd name="T8" fmla="*/ 0 w 9"/>
                  <a:gd name="T9" fmla="*/ 11 h 16"/>
                  <a:gd name="T10" fmla="*/ 0 w 9"/>
                  <a:gd name="T11" fmla="*/ 11 h 16"/>
                  <a:gd name="T12" fmla="*/ 3 w 9"/>
                  <a:gd name="T13" fmla="*/ 16 h 16"/>
                  <a:gd name="T14" fmla="*/ 3 w 9"/>
                  <a:gd name="T15" fmla="*/ 16 h 16"/>
                  <a:gd name="T16" fmla="*/ 9 w 9"/>
                  <a:gd name="T17" fmla="*/ 16 h 16"/>
                  <a:gd name="T18" fmla="*/ 9 w 9"/>
                  <a:gd name="T19" fmla="*/ 9 h 16"/>
                  <a:gd name="T20" fmla="*/ 7 w 9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6">
                    <a:moveTo>
                      <a:pt x="7" y="0"/>
                    </a:moveTo>
                    <a:cubicBezTo>
                      <a:pt x="6" y="0"/>
                      <a:pt x="5" y="1"/>
                      <a:pt x="3" y="3"/>
                    </a:cubicBezTo>
                    <a:cubicBezTo>
                      <a:pt x="2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4"/>
                      <a:pt x="9" y="11"/>
                      <a:pt x="9" y="9"/>
                    </a:cubicBezTo>
                    <a:cubicBezTo>
                      <a:pt x="9" y="2"/>
                      <a:pt x="8" y="0"/>
                      <a:pt x="7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5" name="Freeform 4697">
                <a:extLst>
                  <a:ext uri="{FF2B5EF4-FFF2-40B4-BE49-F238E27FC236}">
                    <a16:creationId xmlns:a16="http://schemas.microsoft.com/office/drawing/2014/main" id="{301D694D-DD07-4BF4-B1A6-3AC96643C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6" y="1310"/>
                <a:ext cx="3" cy="5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  <a:gd name="T4" fmla="*/ 3 w 3"/>
                  <a:gd name="T5" fmla="*/ 6 h 6"/>
                  <a:gd name="T6" fmla="*/ 3 w 3"/>
                  <a:gd name="T7" fmla="*/ 6 h 6"/>
                  <a:gd name="T8" fmla="*/ 0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1" y="2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1" y="2"/>
                      <a:pt x="0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6" name="Freeform 4698">
                <a:extLst>
                  <a:ext uri="{FF2B5EF4-FFF2-40B4-BE49-F238E27FC236}">
                    <a16:creationId xmlns:a16="http://schemas.microsoft.com/office/drawing/2014/main" id="{F9E76CE3-5702-476E-BACB-59F0EF7DD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" y="3273"/>
                <a:ext cx="6" cy="9"/>
              </a:xfrm>
              <a:custGeom>
                <a:avLst/>
                <a:gdLst>
                  <a:gd name="T0" fmla="*/ 5 w 8"/>
                  <a:gd name="T1" fmla="*/ 0 h 11"/>
                  <a:gd name="T2" fmla="*/ 5 w 8"/>
                  <a:gd name="T3" fmla="*/ 1 h 11"/>
                  <a:gd name="T4" fmla="*/ 0 w 8"/>
                  <a:gd name="T5" fmla="*/ 7 h 11"/>
                  <a:gd name="T6" fmla="*/ 4 w 8"/>
                  <a:gd name="T7" fmla="*/ 11 h 11"/>
                  <a:gd name="T8" fmla="*/ 8 w 8"/>
                  <a:gd name="T9" fmla="*/ 8 h 11"/>
                  <a:gd name="T10" fmla="*/ 5 w 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5" y="0"/>
                    </a:moveTo>
                    <a:cubicBezTo>
                      <a:pt x="5" y="0"/>
                      <a:pt x="5" y="0"/>
                      <a:pt x="5" y="1"/>
                    </a:cubicBezTo>
                    <a:cubicBezTo>
                      <a:pt x="3" y="1"/>
                      <a:pt x="2" y="5"/>
                      <a:pt x="0" y="7"/>
                    </a:cubicBezTo>
                    <a:cubicBezTo>
                      <a:pt x="1" y="8"/>
                      <a:pt x="2" y="10"/>
                      <a:pt x="4" y="11"/>
                    </a:cubicBezTo>
                    <a:cubicBezTo>
                      <a:pt x="5" y="10"/>
                      <a:pt x="7" y="9"/>
                      <a:pt x="8" y="8"/>
                    </a:cubicBezTo>
                    <a:cubicBezTo>
                      <a:pt x="7" y="5"/>
                      <a:pt x="6" y="0"/>
                      <a:pt x="5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7" name="Freeform 4699">
                <a:extLst>
                  <a:ext uri="{FF2B5EF4-FFF2-40B4-BE49-F238E27FC236}">
                    <a16:creationId xmlns:a16="http://schemas.microsoft.com/office/drawing/2014/main" id="{1A9B413E-EBDB-4A26-A610-2C062CBFE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259"/>
                <a:ext cx="6" cy="8"/>
              </a:xfrm>
              <a:custGeom>
                <a:avLst/>
                <a:gdLst>
                  <a:gd name="T0" fmla="*/ 2 w 6"/>
                  <a:gd name="T1" fmla="*/ 0 h 10"/>
                  <a:gd name="T2" fmla="*/ 0 w 6"/>
                  <a:gd name="T3" fmla="*/ 2 h 10"/>
                  <a:gd name="T4" fmla="*/ 2 w 6"/>
                  <a:gd name="T5" fmla="*/ 10 h 10"/>
                  <a:gd name="T6" fmla="*/ 2 w 6"/>
                  <a:gd name="T7" fmla="*/ 10 h 10"/>
                  <a:gd name="T8" fmla="*/ 6 w 6"/>
                  <a:gd name="T9" fmla="*/ 8 h 10"/>
                  <a:gd name="T10" fmla="*/ 2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5"/>
                      <a:pt x="1" y="8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5" y="9"/>
                      <a:pt x="6" y="8"/>
                    </a:cubicBezTo>
                    <a:cubicBezTo>
                      <a:pt x="4" y="5"/>
                      <a:pt x="3" y="3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8" name="Freeform 4700">
                <a:extLst>
                  <a:ext uri="{FF2B5EF4-FFF2-40B4-BE49-F238E27FC236}">
                    <a16:creationId xmlns:a16="http://schemas.microsoft.com/office/drawing/2014/main" id="{C250CAC9-0151-49A0-803E-20F1CAFA1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8" y="3291"/>
                <a:ext cx="4" cy="6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2 h 7"/>
                  <a:gd name="T4" fmla="*/ 1 w 4"/>
                  <a:gd name="T5" fmla="*/ 7 h 7"/>
                  <a:gd name="T6" fmla="*/ 4 w 4"/>
                  <a:gd name="T7" fmla="*/ 4 h 7"/>
                  <a:gd name="T8" fmla="*/ 2 w 4"/>
                  <a:gd name="T9" fmla="*/ 0 h 7"/>
                  <a:gd name="T10" fmla="*/ 2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1" y="0"/>
                      <a:pt x="0" y="2"/>
                      <a:pt x="0" y="2"/>
                    </a:cubicBezTo>
                    <a:cubicBezTo>
                      <a:pt x="0" y="4"/>
                      <a:pt x="1" y="6"/>
                      <a:pt x="1" y="7"/>
                    </a:cubicBezTo>
                    <a:cubicBezTo>
                      <a:pt x="3" y="5"/>
                      <a:pt x="4" y="5"/>
                      <a:pt x="4" y="4"/>
                    </a:cubicBezTo>
                    <a:cubicBezTo>
                      <a:pt x="4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9" name="Freeform 4701">
                <a:extLst>
                  <a:ext uri="{FF2B5EF4-FFF2-40B4-BE49-F238E27FC236}">
                    <a16:creationId xmlns:a16="http://schemas.microsoft.com/office/drawing/2014/main" id="{F1375B5A-1E6D-4946-B271-9E8561D0E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3" y="3546"/>
                <a:ext cx="10" cy="12"/>
              </a:xfrm>
              <a:custGeom>
                <a:avLst/>
                <a:gdLst>
                  <a:gd name="T0" fmla="*/ 6 w 12"/>
                  <a:gd name="T1" fmla="*/ 0 h 14"/>
                  <a:gd name="T2" fmla="*/ 6 w 12"/>
                  <a:gd name="T3" fmla="*/ 0 h 14"/>
                  <a:gd name="T4" fmla="*/ 6 w 12"/>
                  <a:gd name="T5" fmla="*/ 14 h 14"/>
                  <a:gd name="T6" fmla="*/ 6 w 12"/>
                  <a:gd name="T7" fmla="*/ 14 h 14"/>
                  <a:gd name="T8" fmla="*/ 6 w 12"/>
                  <a:gd name="T9" fmla="*/ 14 h 14"/>
                  <a:gd name="T10" fmla="*/ 9 w 12"/>
                  <a:gd name="T11" fmla="*/ 14 h 14"/>
                  <a:gd name="T12" fmla="*/ 10 w 12"/>
                  <a:gd name="T13" fmla="*/ 10 h 14"/>
                  <a:gd name="T14" fmla="*/ 10 w 12"/>
                  <a:gd name="T15" fmla="*/ 2 h 14"/>
                  <a:gd name="T16" fmla="*/ 6 w 12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4"/>
                      <a:pt x="6" y="9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2"/>
                      <a:pt x="9" y="10"/>
                      <a:pt x="10" y="10"/>
                    </a:cubicBezTo>
                    <a:cubicBezTo>
                      <a:pt x="12" y="7"/>
                      <a:pt x="12" y="4"/>
                      <a:pt x="10" y="2"/>
                    </a:cubicBezTo>
                    <a:cubicBezTo>
                      <a:pt x="9" y="1"/>
                      <a:pt x="7" y="0"/>
                      <a:pt x="6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0" name="Freeform 4702">
                <a:extLst>
                  <a:ext uri="{FF2B5EF4-FFF2-40B4-BE49-F238E27FC236}">
                    <a16:creationId xmlns:a16="http://schemas.microsoft.com/office/drawing/2014/main" id="{D76229DF-B41A-40BF-991F-166880CEA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" y="3231"/>
                <a:ext cx="6" cy="12"/>
              </a:xfrm>
              <a:custGeom>
                <a:avLst/>
                <a:gdLst>
                  <a:gd name="T0" fmla="*/ 3 w 7"/>
                  <a:gd name="T1" fmla="*/ 0 h 14"/>
                  <a:gd name="T2" fmla="*/ 3 w 7"/>
                  <a:gd name="T3" fmla="*/ 0 h 14"/>
                  <a:gd name="T4" fmla="*/ 0 w 7"/>
                  <a:gd name="T5" fmla="*/ 9 h 14"/>
                  <a:gd name="T6" fmla="*/ 3 w 7"/>
                  <a:gd name="T7" fmla="*/ 14 h 14"/>
                  <a:gd name="T8" fmla="*/ 7 w 7"/>
                  <a:gd name="T9" fmla="*/ 8 h 14"/>
                  <a:gd name="T10" fmla="*/ 7 w 7"/>
                  <a:gd name="T11" fmla="*/ 3 h 14"/>
                  <a:gd name="T12" fmla="*/ 3 w 7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6"/>
                      <a:pt x="0" y="9"/>
                    </a:cubicBezTo>
                    <a:cubicBezTo>
                      <a:pt x="1" y="11"/>
                      <a:pt x="2" y="12"/>
                      <a:pt x="3" y="14"/>
                    </a:cubicBezTo>
                    <a:cubicBezTo>
                      <a:pt x="4" y="12"/>
                      <a:pt x="6" y="11"/>
                      <a:pt x="7" y="8"/>
                    </a:cubicBezTo>
                    <a:cubicBezTo>
                      <a:pt x="7" y="7"/>
                      <a:pt x="7" y="4"/>
                      <a:pt x="7" y="3"/>
                    </a:cubicBezTo>
                    <a:cubicBezTo>
                      <a:pt x="6" y="2"/>
                      <a:pt x="4" y="0"/>
                      <a:pt x="3" y="0"/>
                    </a:cubicBezTo>
                  </a:path>
                </a:pathLst>
              </a:custGeom>
              <a:solidFill>
                <a:srgbClr val="5C2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1" name="Freeform 4703">
                <a:extLst>
                  <a:ext uri="{FF2B5EF4-FFF2-40B4-BE49-F238E27FC236}">
                    <a16:creationId xmlns:a16="http://schemas.microsoft.com/office/drawing/2014/main" id="{DB892C8F-2AEB-48BF-85AF-012A25455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3" y="4050"/>
                <a:ext cx="563" cy="320"/>
              </a:xfrm>
              <a:custGeom>
                <a:avLst/>
                <a:gdLst>
                  <a:gd name="T0" fmla="*/ 575 w 659"/>
                  <a:gd name="T1" fmla="*/ 290 h 376"/>
                  <a:gd name="T2" fmla="*/ 576 w 659"/>
                  <a:gd name="T3" fmla="*/ 289 h 376"/>
                  <a:gd name="T4" fmla="*/ 500 w 659"/>
                  <a:gd name="T5" fmla="*/ 61 h 376"/>
                  <a:gd name="T6" fmla="*/ 187 w 659"/>
                  <a:gd name="T7" fmla="*/ 36 h 376"/>
                  <a:gd name="T8" fmla="*/ 226 w 659"/>
                  <a:gd name="T9" fmla="*/ 361 h 376"/>
                  <a:gd name="T10" fmla="*/ 575 w 659"/>
                  <a:gd name="T11" fmla="*/ 29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9" h="376">
                    <a:moveTo>
                      <a:pt x="575" y="290"/>
                    </a:moveTo>
                    <a:cubicBezTo>
                      <a:pt x="576" y="289"/>
                      <a:pt x="576" y="289"/>
                      <a:pt x="576" y="289"/>
                    </a:cubicBezTo>
                    <a:cubicBezTo>
                      <a:pt x="659" y="209"/>
                      <a:pt x="581" y="109"/>
                      <a:pt x="500" y="61"/>
                    </a:cubicBezTo>
                    <a:cubicBezTo>
                      <a:pt x="412" y="9"/>
                      <a:pt x="283" y="0"/>
                      <a:pt x="187" y="36"/>
                    </a:cubicBezTo>
                    <a:cubicBezTo>
                      <a:pt x="0" y="105"/>
                      <a:pt x="21" y="332"/>
                      <a:pt x="226" y="361"/>
                    </a:cubicBezTo>
                    <a:cubicBezTo>
                      <a:pt x="334" y="376"/>
                      <a:pt x="495" y="368"/>
                      <a:pt x="575" y="290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2" name="Freeform 4704">
                <a:extLst>
                  <a:ext uri="{FF2B5EF4-FFF2-40B4-BE49-F238E27FC236}">
                    <a16:creationId xmlns:a16="http://schemas.microsoft.com/office/drawing/2014/main" id="{1223D4B6-8B00-434D-B5F2-19C353AC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6" y="3724"/>
                <a:ext cx="94" cy="92"/>
              </a:xfrm>
              <a:custGeom>
                <a:avLst/>
                <a:gdLst>
                  <a:gd name="T0" fmla="*/ 8 w 109"/>
                  <a:gd name="T1" fmla="*/ 30 h 108"/>
                  <a:gd name="T2" fmla="*/ 41 w 109"/>
                  <a:gd name="T3" fmla="*/ 7 h 108"/>
                  <a:gd name="T4" fmla="*/ 104 w 109"/>
                  <a:gd name="T5" fmla="*/ 39 h 108"/>
                  <a:gd name="T6" fmla="*/ 98 w 109"/>
                  <a:gd name="T7" fmla="*/ 76 h 108"/>
                  <a:gd name="T8" fmla="*/ 67 w 109"/>
                  <a:gd name="T9" fmla="*/ 101 h 108"/>
                  <a:gd name="T10" fmla="*/ 4 w 109"/>
                  <a:gd name="T11" fmla="*/ 68 h 108"/>
                  <a:gd name="T12" fmla="*/ 8 w 109"/>
                  <a:gd name="T13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8">
                    <a:moveTo>
                      <a:pt x="8" y="30"/>
                    </a:moveTo>
                    <a:cubicBezTo>
                      <a:pt x="15" y="18"/>
                      <a:pt x="27" y="11"/>
                      <a:pt x="41" y="7"/>
                    </a:cubicBezTo>
                    <a:cubicBezTo>
                      <a:pt x="68" y="0"/>
                      <a:pt x="97" y="15"/>
                      <a:pt x="104" y="39"/>
                    </a:cubicBezTo>
                    <a:cubicBezTo>
                      <a:pt x="109" y="52"/>
                      <a:pt x="106" y="66"/>
                      <a:pt x="98" y="76"/>
                    </a:cubicBezTo>
                    <a:cubicBezTo>
                      <a:pt x="92" y="88"/>
                      <a:pt x="81" y="97"/>
                      <a:pt x="67" y="101"/>
                    </a:cubicBezTo>
                    <a:cubicBezTo>
                      <a:pt x="40" y="108"/>
                      <a:pt x="11" y="93"/>
                      <a:pt x="4" y="68"/>
                    </a:cubicBezTo>
                    <a:cubicBezTo>
                      <a:pt x="0" y="56"/>
                      <a:pt x="1" y="42"/>
                      <a:pt x="8" y="30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3" name="Freeform 4705">
                <a:extLst>
                  <a:ext uri="{FF2B5EF4-FFF2-40B4-BE49-F238E27FC236}">
                    <a16:creationId xmlns:a16="http://schemas.microsoft.com/office/drawing/2014/main" id="{05EE470F-2918-4EAD-83FC-FBACB3255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" y="3790"/>
                <a:ext cx="92" cy="92"/>
              </a:xfrm>
              <a:custGeom>
                <a:avLst/>
                <a:gdLst>
                  <a:gd name="T0" fmla="*/ 8 w 108"/>
                  <a:gd name="T1" fmla="*/ 30 h 108"/>
                  <a:gd name="T2" fmla="*/ 41 w 108"/>
                  <a:gd name="T3" fmla="*/ 7 h 108"/>
                  <a:gd name="T4" fmla="*/ 104 w 108"/>
                  <a:gd name="T5" fmla="*/ 39 h 108"/>
                  <a:gd name="T6" fmla="*/ 98 w 108"/>
                  <a:gd name="T7" fmla="*/ 76 h 108"/>
                  <a:gd name="T8" fmla="*/ 67 w 108"/>
                  <a:gd name="T9" fmla="*/ 101 h 108"/>
                  <a:gd name="T10" fmla="*/ 4 w 108"/>
                  <a:gd name="T11" fmla="*/ 68 h 108"/>
                  <a:gd name="T12" fmla="*/ 8 w 108"/>
                  <a:gd name="T13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08">
                    <a:moveTo>
                      <a:pt x="8" y="30"/>
                    </a:moveTo>
                    <a:cubicBezTo>
                      <a:pt x="15" y="18"/>
                      <a:pt x="27" y="10"/>
                      <a:pt x="41" y="7"/>
                    </a:cubicBezTo>
                    <a:cubicBezTo>
                      <a:pt x="68" y="0"/>
                      <a:pt x="97" y="15"/>
                      <a:pt x="104" y="39"/>
                    </a:cubicBezTo>
                    <a:cubicBezTo>
                      <a:pt x="108" y="52"/>
                      <a:pt x="106" y="66"/>
                      <a:pt x="98" y="76"/>
                    </a:cubicBezTo>
                    <a:cubicBezTo>
                      <a:pt x="92" y="88"/>
                      <a:pt x="81" y="97"/>
                      <a:pt x="67" y="101"/>
                    </a:cubicBezTo>
                    <a:cubicBezTo>
                      <a:pt x="40" y="108"/>
                      <a:pt x="11" y="93"/>
                      <a:pt x="4" y="68"/>
                    </a:cubicBezTo>
                    <a:cubicBezTo>
                      <a:pt x="0" y="55"/>
                      <a:pt x="0" y="42"/>
                      <a:pt x="8" y="30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4" name="Freeform 4706">
                <a:extLst>
                  <a:ext uri="{FF2B5EF4-FFF2-40B4-BE49-F238E27FC236}">
                    <a16:creationId xmlns:a16="http://schemas.microsoft.com/office/drawing/2014/main" id="{BF0520F2-C3A3-4E62-96C2-3EB5F50D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3797"/>
                <a:ext cx="93" cy="92"/>
              </a:xfrm>
              <a:custGeom>
                <a:avLst/>
                <a:gdLst>
                  <a:gd name="T0" fmla="*/ 9 w 109"/>
                  <a:gd name="T1" fmla="*/ 30 h 108"/>
                  <a:gd name="T2" fmla="*/ 42 w 109"/>
                  <a:gd name="T3" fmla="*/ 7 h 108"/>
                  <a:gd name="T4" fmla="*/ 105 w 109"/>
                  <a:gd name="T5" fmla="*/ 39 h 108"/>
                  <a:gd name="T6" fmla="*/ 99 w 109"/>
                  <a:gd name="T7" fmla="*/ 77 h 108"/>
                  <a:gd name="T8" fmla="*/ 67 w 109"/>
                  <a:gd name="T9" fmla="*/ 101 h 108"/>
                  <a:gd name="T10" fmla="*/ 4 w 109"/>
                  <a:gd name="T11" fmla="*/ 69 h 108"/>
                  <a:gd name="T12" fmla="*/ 9 w 109"/>
                  <a:gd name="T13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8">
                    <a:moveTo>
                      <a:pt x="9" y="30"/>
                    </a:moveTo>
                    <a:cubicBezTo>
                      <a:pt x="16" y="18"/>
                      <a:pt x="28" y="11"/>
                      <a:pt x="42" y="7"/>
                    </a:cubicBezTo>
                    <a:cubicBezTo>
                      <a:pt x="69" y="0"/>
                      <a:pt x="98" y="15"/>
                      <a:pt x="105" y="39"/>
                    </a:cubicBezTo>
                    <a:cubicBezTo>
                      <a:pt x="109" y="52"/>
                      <a:pt x="106" y="66"/>
                      <a:pt x="99" y="77"/>
                    </a:cubicBezTo>
                    <a:cubicBezTo>
                      <a:pt x="93" y="88"/>
                      <a:pt x="82" y="97"/>
                      <a:pt x="67" y="101"/>
                    </a:cubicBezTo>
                    <a:cubicBezTo>
                      <a:pt x="41" y="108"/>
                      <a:pt x="12" y="93"/>
                      <a:pt x="4" y="69"/>
                    </a:cubicBezTo>
                    <a:cubicBezTo>
                      <a:pt x="0" y="56"/>
                      <a:pt x="1" y="42"/>
                      <a:pt x="9" y="30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5" name="Freeform 4707">
                <a:extLst>
                  <a:ext uri="{FF2B5EF4-FFF2-40B4-BE49-F238E27FC236}">
                    <a16:creationId xmlns:a16="http://schemas.microsoft.com/office/drawing/2014/main" id="{53C14446-D4A4-4D8C-BA3C-A2CABDAF7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6" y="3902"/>
                <a:ext cx="93" cy="91"/>
              </a:xfrm>
              <a:custGeom>
                <a:avLst/>
                <a:gdLst>
                  <a:gd name="T0" fmla="*/ 9 w 109"/>
                  <a:gd name="T1" fmla="*/ 30 h 107"/>
                  <a:gd name="T2" fmla="*/ 42 w 109"/>
                  <a:gd name="T3" fmla="*/ 7 h 107"/>
                  <a:gd name="T4" fmla="*/ 105 w 109"/>
                  <a:gd name="T5" fmla="*/ 39 h 107"/>
                  <a:gd name="T6" fmla="*/ 99 w 109"/>
                  <a:gd name="T7" fmla="*/ 76 h 107"/>
                  <a:gd name="T8" fmla="*/ 67 w 109"/>
                  <a:gd name="T9" fmla="*/ 100 h 107"/>
                  <a:gd name="T10" fmla="*/ 4 w 109"/>
                  <a:gd name="T11" fmla="*/ 68 h 107"/>
                  <a:gd name="T12" fmla="*/ 9 w 109"/>
                  <a:gd name="T13" fmla="*/ 3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7">
                    <a:moveTo>
                      <a:pt x="9" y="30"/>
                    </a:moveTo>
                    <a:cubicBezTo>
                      <a:pt x="16" y="18"/>
                      <a:pt x="28" y="10"/>
                      <a:pt x="42" y="7"/>
                    </a:cubicBezTo>
                    <a:cubicBezTo>
                      <a:pt x="69" y="0"/>
                      <a:pt x="98" y="14"/>
                      <a:pt x="105" y="39"/>
                    </a:cubicBezTo>
                    <a:cubicBezTo>
                      <a:pt x="109" y="52"/>
                      <a:pt x="106" y="65"/>
                      <a:pt x="99" y="76"/>
                    </a:cubicBezTo>
                    <a:cubicBezTo>
                      <a:pt x="93" y="88"/>
                      <a:pt x="82" y="97"/>
                      <a:pt x="67" y="100"/>
                    </a:cubicBezTo>
                    <a:cubicBezTo>
                      <a:pt x="41" y="107"/>
                      <a:pt x="12" y="93"/>
                      <a:pt x="4" y="68"/>
                    </a:cubicBezTo>
                    <a:cubicBezTo>
                      <a:pt x="0" y="55"/>
                      <a:pt x="1" y="42"/>
                      <a:pt x="9" y="30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6" name="Freeform 4708">
                <a:extLst>
                  <a:ext uri="{FF2B5EF4-FFF2-40B4-BE49-F238E27FC236}">
                    <a16:creationId xmlns:a16="http://schemas.microsoft.com/office/drawing/2014/main" id="{3FA7757F-297D-4912-882D-3C8E17D69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9" y="3908"/>
                <a:ext cx="93" cy="92"/>
              </a:xfrm>
              <a:custGeom>
                <a:avLst/>
                <a:gdLst>
                  <a:gd name="T0" fmla="*/ 9 w 109"/>
                  <a:gd name="T1" fmla="*/ 30 h 108"/>
                  <a:gd name="T2" fmla="*/ 42 w 109"/>
                  <a:gd name="T3" fmla="*/ 7 h 108"/>
                  <a:gd name="T4" fmla="*/ 105 w 109"/>
                  <a:gd name="T5" fmla="*/ 39 h 108"/>
                  <a:gd name="T6" fmla="*/ 99 w 109"/>
                  <a:gd name="T7" fmla="*/ 76 h 108"/>
                  <a:gd name="T8" fmla="*/ 67 w 109"/>
                  <a:gd name="T9" fmla="*/ 101 h 108"/>
                  <a:gd name="T10" fmla="*/ 4 w 109"/>
                  <a:gd name="T11" fmla="*/ 68 h 108"/>
                  <a:gd name="T12" fmla="*/ 9 w 109"/>
                  <a:gd name="T13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8">
                    <a:moveTo>
                      <a:pt x="9" y="30"/>
                    </a:moveTo>
                    <a:cubicBezTo>
                      <a:pt x="16" y="18"/>
                      <a:pt x="28" y="11"/>
                      <a:pt x="42" y="7"/>
                    </a:cubicBezTo>
                    <a:cubicBezTo>
                      <a:pt x="69" y="0"/>
                      <a:pt x="98" y="15"/>
                      <a:pt x="105" y="39"/>
                    </a:cubicBezTo>
                    <a:cubicBezTo>
                      <a:pt x="109" y="52"/>
                      <a:pt x="107" y="66"/>
                      <a:pt x="99" y="76"/>
                    </a:cubicBezTo>
                    <a:cubicBezTo>
                      <a:pt x="93" y="88"/>
                      <a:pt x="82" y="97"/>
                      <a:pt x="67" y="101"/>
                    </a:cubicBezTo>
                    <a:cubicBezTo>
                      <a:pt x="41" y="108"/>
                      <a:pt x="12" y="93"/>
                      <a:pt x="4" y="68"/>
                    </a:cubicBezTo>
                    <a:cubicBezTo>
                      <a:pt x="0" y="56"/>
                      <a:pt x="1" y="42"/>
                      <a:pt x="9" y="30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7" name="Freeform 4709">
                <a:extLst>
                  <a:ext uri="{FF2B5EF4-FFF2-40B4-BE49-F238E27FC236}">
                    <a16:creationId xmlns:a16="http://schemas.microsoft.com/office/drawing/2014/main" id="{89D1F49C-62DC-4A2E-8C66-0568B8858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" y="4042"/>
                <a:ext cx="93" cy="92"/>
              </a:xfrm>
              <a:custGeom>
                <a:avLst/>
                <a:gdLst>
                  <a:gd name="T0" fmla="*/ 8 w 108"/>
                  <a:gd name="T1" fmla="*/ 31 h 108"/>
                  <a:gd name="T2" fmla="*/ 41 w 108"/>
                  <a:gd name="T3" fmla="*/ 7 h 108"/>
                  <a:gd name="T4" fmla="*/ 104 w 108"/>
                  <a:gd name="T5" fmla="*/ 39 h 108"/>
                  <a:gd name="T6" fmla="*/ 98 w 108"/>
                  <a:gd name="T7" fmla="*/ 77 h 108"/>
                  <a:gd name="T8" fmla="*/ 67 w 108"/>
                  <a:gd name="T9" fmla="*/ 101 h 108"/>
                  <a:gd name="T10" fmla="*/ 4 w 108"/>
                  <a:gd name="T11" fmla="*/ 69 h 108"/>
                  <a:gd name="T12" fmla="*/ 8 w 108"/>
                  <a:gd name="T13" fmla="*/ 3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08">
                    <a:moveTo>
                      <a:pt x="8" y="31"/>
                    </a:moveTo>
                    <a:cubicBezTo>
                      <a:pt x="15" y="19"/>
                      <a:pt x="27" y="11"/>
                      <a:pt x="41" y="7"/>
                    </a:cubicBezTo>
                    <a:cubicBezTo>
                      <a:pt x="68" y="0"/>
                      <a:pt x="97" y="15"/>
                      <a:pt x="104" y="39"/>
                    </a:cubicBezTo>
                    <a:cubicBezTo>
                      <a:pt x="108" y="52"/>
                      <a:pt x="106" y="66"/>
                      <a:pt x="98" y="77"/>
                    </a:cubicBezTo>
                    <a:cubicBezTo>
                      <a:pt x="92" y="88"/>
                      <a:pt x="81" y="97"/>
                      <a:pt x="67" y="101"/>
                    </a:cubicBezTo>
                    <a:cubicBezTo>
                      <a:pt x="40" y="108"/>
                      <a:pt x="11" y="93"/>
                      <a:pt x="4" y="69"/>
                    </a:cubicBezTo>
                    <a:cubicBezTo>
                      <a:pt x="0" y="56"/>
                      <a:pt x="0" y="42"/>
                      <a:pt x="8" y="31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8" name="Freeform 4710">
                <a:extLst>
                  <a:ext uri="{FF2B5EF4-FFF2-40B4-BE49-F238E27FC236}">
                    <a16:creationId xmlns:a16="http://schemas.microsoft.com/office/drawing/2014/main" id="{C0913844-CC00-4F7D-BC51-61AEAAB31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4076"/>
                <a:ext cx="93" cy="90"/>
              </a:xfrm>
              <a:custGeom>
                <a:avLst/>
                <a:gdLst>
                  <a:gd name="T0" fmla="*/ 9 w 109"/>
                  <a:gd name="T1" fmla="*/ 28 h 106"/>
                  <a:gd name="T2" fmla="*/ 44 w 109"/>
                  <a:gd name="T3" fmla="*/ 6 h 106"/>
                  <a:gd name="T4" fmla="*/ 106 w 109"/>
                  <a:gd name="T5" fmla="*/ 41 h 106"/>
                  <a:gd name="T6" fmla="*/ 97 w 109"/>
                  <a:gd name="T7" fmla="*/ 78 h 106"/>
                  <a:gd name="T8" fmla="*/ 65 w 109"/>
                  <a:gd name="T9" fmla="*/ 101 h 106"/>
                  <a:gd name="T10" fmla="*/ 3 w 109"/>
                  <a:gd name="T11" fmla="*/ 66 h 106"/>
                  <a:gd name="T12" fmla="*/ 9 w 109"/>
                  <a:gd name="T13" fmla="*/ 2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6">
                    <a:moveTo>
                      <a:pt x="9" y="28"/>
                    </a:moveTo>
                    <a:cubicBezTo>
                      <a:pt x="17" y="16"/>
                      <a:pt x="30" y="9"/>
                      <a:pt x="44" y="6"/>
                    </a:cubicBezTo>
                    <a:cubicBezTo>
                      <a:pt x="71" y="0"/>
                      <a:pt x="99" y="16"/>
                      <a:pt x="106" y="41"/>
                    </a:cubicBezTo>
                    <a:cubicBezTo>
                      <a:pt x="109" y="54"/>
                      <a:pt x="105" y="67"/>
                      <a:pt x="97" y="78"/>
                    </a:cubicBezTo>
                    <a:cubicBezTo>
                      <a:pt x="91" y="89"/>
                      <a:pt x="79" y="98"/>
                      <a:pt x="65" y="101"/>
                    </a:cubicBezTo>
                    <a:cubicBezTo>
                      <a:pt x="37" y="106"/>
                      <a:pt x="10" y="90"/>
                      <a:pt x="3" y="66"/>
                    </a:cubicBezTo>
                    <a:cubicBezTo>
                      <a:pt x="0" y="53"/>
                      <a:pt x="2" y="39"/>
                      <a:pt x="9" y="28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9" name="Freeform 4711">
                <a:extLst>
                  <a:ext uri="{FF2B5EF4-FFF2-40B4-BE49-F238E27FC236}">
                    <a16:creationId xmlns:a16="http://schemas.microsoft.com/office/drawing/2014/main" id="{3CF0DEB9-32E0-436F-B1EB-B30DF07C0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0" y="3767"/>
                <a:ext cx="180" cy="565"/>
              </a:xfrm>
              <a:custGeom>
                <a:avLst/>
                <a:gdLst>
                  <a:gd name="T0" fmla="*/ 47 w 211"/>
                  <a:gd name="T1" fmla="*/ 418 h 664"/>
                  <a:gd name="T2" fmla="*/ 113 w 211"/>
                  <a:gd name="T3" fmla="*/ 461 h 664"/>
                  <a:gd name="T4" fmla="*/ 80 w 211"/>
                  <a:gd name="T5" fmla="*/ 308 h 664"/>
                  <a:gd name="T6" fmla="*/ 7 w 211"/>
                  <a:gd name="T7" fmla="*/ 238 h 664"/>
                  <a:gd name="T8" fmla="*/ 18 w 211"/>
                  <a:gd name="T9" fmla="*/ 228 h 664"/>
                  <a:gd name="T10" fmla="*/ 76 w 211"/>
                  <a:gd name="T11" fmla="*/ 284 h 664"/>
                  <a:gd name="T12" fmla="*/ 64 w 211"/>
                  <a:gd name="T13" fmla="*/ 159 h 664"/>
                  <a:gd name="T14" fmla="*/ 9 w 211"/>
                  <a:gd name="T15" fmla="*/ 102 h 664"/>
                  <a:gd name="T16" fmla="*/ 21 w 211"/>
                  <a:gd name="T17" fmla="*/ 91 h 664"/>
                  <a:gd name="T18" fmla="*/ 63 w 211"/>
                  <a:gd name="T19" fmla="*/ 136 h 664"/>
                  <a:gd name="T20" fmla="*/ 66 w 211"/>
                  <a:gd name="T21" fmla="*/ 10 h 664"/>
                  <a:gd name="T22" fmla="*/ 82 w 211"/>
                  <a:gd name="T23" fmla="*/ 10 h 664"/>
                  <a:gd name="T24" fmla="*/ 80 w 211"/>
                  <a:gd name="T25" fmla="*/ 143 h 664"/>
                  <a:gd name="T26" fmla="*/ 133 w 211"/>
                  <a:gd name="T27" fmla="*/ 93 h 664"/>
                  <a:gd name="T28" fmla="*/ 144 w 211"/>
                  <a:gd name="T29" fmla="*/ 104 h 664"/>
                  <a:gd name="T30" fmla="*/ 81 w 211"/>
                  <a:gd name="T31" fmla="*/ 164 h 664"/>
                  <a:gd name="T32" fmla="*/ 80 w 211"/>
                  <a:gd name="T33" fmla="*/ 165 h 664"/>
                  <a:gd name="T34" fmla="*/ 93 w 211"/>
                  <a:gd name="T35" fmla="*/ 289 h 664"/>
                  <a:gd name="T36" fmla="*/ 160 w 211"/>
                  <a:gd name="T37" fmla="*/ 219 h 664"/>
                  <a:gd name="T38" fmla="*/ 172 w 211"/>
                  <a:gd name="T39" fmla="*/ 229 h 664"/>
                  <a:gd name="T40" fmla="*/ 98 w 211"/>
                  <a:gd name="T41" fmla="*/ 312 h 664"/>
                  <a:gd name="T42" fmla="*/ 97 w 211"/>
                  <a:gd name="T43" fmla="*/ 313 h 664"/>
                  <a:gd name="T44" fmla="*/ 130 w 211"/>
                  <a:gd name="T45" fmla="*/ 461 h 664"/>
                  <a:gd name="T46" fmla="*/ 193 w 211"/>
                  <a:gd name="T47" fmla="*/ 384 h 664"/>
                  <a:gd name="T48" fmla="*/ 204 w 211"/>
                  <a:gd name="T49" fmla="*/ 394 h 664"/>
                  <a:gd name="T50" fmla="*/ 135 w 211"/>
                  <a:gd name="T51" fmla="*/ 479 h 664"/>
                  <a:gd name="T52" fmla="*/ 198 w 211"/>
                  <a:gd name="T53" fmla="*/ 651 h 664"/>
                  <a:gd name="T54" fmla="*/ 183 w 211"/>
                  <a:gd name="T55" fmla="*/ 655 h 664"/>
                  <a:gd name="T56" fmla="*/ 120 w 211"/>
                  <a:gd name="T57" fmla="*/ 485 h 664"/>
                  <a:gd name="T58" fmla="*/ 120 w 211"/>
                  <a:gd name="T59" fmla="*/ 485 h 664"/>
                  <a:gd name="T60" fmla="*/ 36 w 211"/>
                  <a:gd name="T61" fmla="*/ 428 h 664"/>
                  <a:gd name="T62" fmla="*/ 47 w 211"/>
                  <a:gd name="T63" fmla="*/ 418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1" h="664">
                    <a:moveTo>
                      <a:pt x="47" y="418"/>
                    </a:moveTo>
                    <a:cubicBezTo>
                      <a:pt x="68" y="434"/>
                      <a:pt x="91" y="447"/>
                      <a:pt x="113" y="461"/>
                    </a:cubicBezTo>
                    <a:cubicBezTo>
                      <a:pt x="99" y="411"/>
                      <a:pt x="88" y="359"/>
                      <a:pt x="80" y="308"/>
                    </a:cubicBezTo>
                    <a:cubicBezTo>
                      <a:pt x="54" y="286"/>
                      <a:pt x="31" y="261"/>
                      <a:pt x="7" y="238"/>
                    </a:cubicBezTo>
                    <a:cubicBezTo>
                      <a:pt x="0" y="232"/>
                      <a:pt x="11" y="221"/>
                      <a:pt x="18" y="228"/>
                    </a:cubicBezTo>
                    <a:cubicBezTo>
                      <a:pt x="38" y="246"/>
                      <a:pt x="56" y="265"/>
                      <a:pt x="76" y="284"/>
                    </a:cubicBezTo>
                    <a:cubicBezTo>
                      <a:pt x="70" y="242"/>
                      <a:pt x="66" y="201"/>
                      <a:pt x="64" y="159"/>
                    </a:cubicBezTo>
                    <a:cubicBezTo>
                      <a:pt x="45" y="141"/>
                      <a:pt x="28" y="121"/>
                      <a:pt x="9" y="102"/>
                    </a:cubicBezTo>
                    <a:cubicBezTo>
                      <a:pt x="3" y="95"/>
                      <a:pt x="14" y="84"/>
                      <a:pt x="21" y="91"/>
                    </a:cubicBezTo>
                    <a:cubicBezTo>
                      <a:pt x="35" y="106"/>
                      <a:pt x="49" y="121"/>
                      <a:pt x="63" y="136"/>
                    </a:cubicBezTo>
                    <a:cubicBezTo>
                      <a:pt x="62" y="94"/>
                      <a:pt x="63" y="52"/>
                      <a:pt x="66" y="10"/>
                    </a:cubicBezTo>
                    <a:cubicBezTo>
                      <a:pt x="67" y="0"/>
                      <a:pt x="83" y="0"/>
                      <a:pt x="82" y="10"/>
                    </a:cubicBezTo>
                    <a:cubicBezTo>
                      <a:pt x="79" y="54"/>
                      <a:pt x="78" y="99"/>
                      <a:pt x="80" y="143"/>
                    </a:cubicBezTo>
                    <a:cubicBezTo>
                      <a:pt x="96" y="126"/>
                      <a:pt x="115" y="110"/>
                      <a:pt x="133" y="93"/>
                    </a:cubicBezTo>
                    <a:cubicBezTo>
                      <a:pt x="140" y="87"/>
                      <a:pt x="152" y="97"/>
                      <a:pt x="144" y="104"/>
                    </a:cubicBezTo>
                    <a:cubicBezTo>
                      <a:pt x="123" y="123"/>
                      <a:pt x="101" y="143"/>
                      <a:pt x="81" y="164"/>
                    </a:cubicBezTo>
                    <a:cubicBezTo>
                      <a:pt x="80" y="165"/>
                      <a:pt x="80" y="165"/>
                      <a:pt x="80" y="165"/>
                    </a:cubicBezTo>
                    <a:cubicBezTo>
                      <a:pt x="83" y="206"/>
                      <a:pt x="87" y="248"/>
                      <a:pt x="93" y="289"/>
                    </a:cubicBezTo>
                    <a:cubicBezTo>
                      <a:pt x="110" y="262"/>
                      <a:pt x="135" y="240"/>
                      <a:pt x="160" y="219"/>
                    </a:cubicBezTo>
                    <a:cubicBezTo>
                      <a:pt x="168" y="213"/>
                      <a:pt x="180" y="223"/>
                      <a:pt x="172" y="229"/>
                    </a:cubicBezTo>
                    <a:cubicBezTo>
                      <a:pt x="143" y="254"/>
                      <a:pt x="115" y="278"/>
                      <a:pt x="98" y="312"/>
                    </a:cubicBezTo>
                    <a:cubicBezTo>
                      <a:pt x="98" y="312"/>
                      <a:pt x="97" y="313"/>
                      <a:pt x="97" y="313"/>
                    </a:cubicBezTo>
                    <a:cubicBezTo>
                      <a:pt x="105" y="363"/>
                      <a:pt x="116" y="412"/>
                      <a:pt x="130" y="461"/>
                    </a:cubicBezTo>
                    <a:cubicBezTo>
                      <a:pt x="150" y="434"/>
                      <a:pt x="171" y="409"/>
                      <a:pt x="193" y="384"/>
                    </a:cubicBezTo>
                    <a:cubicBezTo>
                      <a:pt x="199" y="377"/>
                      <a:pt x="211" y="387"/>
                      <a:pt x="204" y="394"/>
                    </a:cubicBezTo>
                    <a:cubicBezTo>
                      <a:pt x="180" y="422"/>
                      <a:pt x="157" y="450"/>
                      <a:pt x="135" y="479"/>
                    </a:cubicBezTo>
                    <a:cubicBezTo>
                      <a:pt x="153" y="538"/>
                      <a:pt x="174" y="595"/>
                      <a:pt x="198" y="651"/>
                    </a:cubicBezTo>
                    <a:cubicBezTo>
                      <a:pt x="202" y="660"/>
                      <a:pt x="186" y="664"/>
                      <a:pt x="183" y="655"/>
                    </a:cubicBezTo>
                    <a:cubicBezTo>
                      <a:pt x="158" y="600"/>
                      <a:pt x="137" y="543"/>
                      <a:pt x="120" y="485"/>
                    </a:cubicBezTo>
                    <a:cubicBezTo>
                      <a:pt x="120" y="485"/>
                      <a:pt x="120" y="485"/>
                      <a:pt x="120" y="485"/>
                    </a:cubicBezTo>
                    <a:cubicBezTo>
                      <a:pt x="93" y="464"/>
                      <a:pt x="62" y="449"/>
                      <a:pt x="36" y="428"/>
                    </a:cubicBezTo>
                    <a:cubicBezTo>
                      <a:pt x="28" y="422"/>
                      <a:pt x="39" y="411"/>
                      <a:pt x="47" y="418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0" name="Freeform 4712">
                <a:extLst>
                  <a:ext uri="{FF2B5EF4-FFF2-40B4-BE49-F238E27FC236}">
                    <a16:creationId xmlns:a16="http://schemas.microsoft.com/office/drawing/2014/main" id="{2184E40E-9DAA-4555-A35F-083660E82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4" y="3362"/>
                <a:ext cx="476" cy="1002"/>
              </a:xfrm>
              <a:custGeom>
                <a:avLst/>
                <a:gdLst>
                  <a:gd name="T0" fmla="*/ 557 w 558"/>
                  <a:gd name="T1" fmla="*/ 11 h 1178"/>
                  <a:gd name="T2" fmla="*/ 558 w 558"/>
                  <a:gd name="T3" fmla="*/ 324 h 1178"/>
                  <a:gd name="T4" fmla="*/ 491 w 558"/>
                  <a:gd name="T5" fmla="*/ 614 h 1178"/>
                  <a:gd name="T6" fmla="*/ 107 w 558"/>
                  <a:gd name="T7" fmla="*/ 985 h 1178"/>
                  <a:gd name="T8" fmla="*/ 0 w 558"/>
                  <a:gd name="T9" fmla="*/ 1169 h 1178"/>
                  <a:gd name="T10" fmla="*/ 9 w 558"/>
                  <a:gd name="T11" fmla="*/ 1017 h 1178"/>
                  <a:gd name="T12" fmla="*/ 11 w 558"/>
                  <a:gd name="T13" fmla="*/ 1003 h 1178"/>
                  <a:gd name="T14" fmla="*/ 161 w 558"/>
                  <a:gd name="T15" fmla="*/ 425 h 1178"/>
                  <a:gd name="T16" fmla="*/ 413 w 558"/>
                  <a:gd name="T17" fmla="*/ 88 h 1178"/>
                  <a:gd name="T18" fmla="*/ 557 w 558"/>
                  <a:gd name="T19" fmla="*/ 11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8" h="1178">
                    <a:moveTo>
                      <a:pt x="557" y="11"/>
                    </a:moveTo>
                    <a:cubicBezTo>
                      <a:pt x="557" y="11"/>
                      <a:pt x="553" y="286"/>
                      <a:pt x="558" y="324"/>
                    </a:cubicBezTo>
                    <a:cubicBezTo>
                      <a:pt x="558" y="324"/>
                      <a:pt x="553" y="504"/>
                      <a:pt x="491" y="614"/>
                    </a:cubicBezTo>
                    <a:cubicBezTo>
                      <a:pt x="491" y="614"/>
                      <a:pt x="371" y="859"/>
                      <a:pt x="107" y="985"/>
                    </a:cubicBezTo>
                    <a:cubicBezTo>
                      <a:pt x="107" y="985"/>
                      <a:pt x="54" y="1178"/>
                      <a:pt x="0" y="1169"/>
                    </a:cubicBezTo>
                    <a:cubicBezTo>
                      <a:pt x="0" y="1169"/>
                      <a:pt x="6" y="1069"/>
                      <a:pt x="9" y="1017"/>
                    </a:cubicBezTo>
                    <a:cubicBezTo>
                      <a:pt x="10" y="1012"/>
                      <a:pt x="10" y="1007"/>
                      <a:pt x="11" y="1003"/>
                    </a:cubicBezTo>
                    <a:cubicBezTo>
                      <a:pt x="14" y="959"/>
                      <a:pt x="82" y="570"/>
                      <a:pt x="161" y="425"/>
                    </a:cubicBezTo>
                    <a:cubicBezTo>
                      <a:pt x="161" y="425"/>
                      <a:pt x="275" y="176"/>
                      <a:pt x="413" y="88"/>
                    </a:cubicBezTo>
                    <a:cubicBezTo>
                      <a:pt x="413" y="88"/>
                      <a:pt x="537" y="0"/>
                      <a:pt x="557" y="11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1" name="Freeform 4713">
                <a:extLst>
                  <a:ext uri="{FF2B5EF4-FFF2-40B4-BE49-F238E27FC236}">
                    <a16:creationId xmlns:a16="http://schemas.microsoft.com/office/drawing/2014/main" id="{BFAB225B-4EFE-4CD8-9185-A83D791F7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" y="3497"/>
                <a:ext cx="388" cy="777"/>
              </a:xfrm>
              <a:custGeom>
                <a:avLst/>
                <a:gdLst>
                  <a:gd name="T0" fmla="*/ 0 w 454"/>
                  <a:gd name="T1" fmla="*/ 914 h 914"/>
                  <a:gd name="T2" fmla="*/ 136 w 454"/>
                  <a:gd name="T3" fmla="*/ 545 h 914"/>
                  <a:gd name="T4" fmla="*/ 283 w 454"/>
                  <a:gd name="T5" fmla="*/ 472 h 914"/>
                  <a:gd name="T6" fmla="*/ 164 w 454"/>
                  <a:gd name="T7" fmla="*/ 502 h 914"/>
                  <a:gd name="T8" fmla="*/ 253 w 454"/>
                  <a:gd name="T9" fmla="*/ 333 h 914"/>
                  <a:gd name="T10" fmla="*/ 427 w 454"/>
                  <a:gd name="T11" fmla="*/ 263 h 914"/>
                  <a:gd name="T12" fmla="*/ 270 w 454"/>
                  <a:gd name="T13" fmla="*/ 306 h 914"/>
                  <a:gd name="T14" fmla="*/ 269 w 454"/>
                  <a:gd name="T15" fmla="*/ 307 h 914"/>
                  <a:gd name="T16" fmla="*/ 451 w 454"/>
                  <a:gd name="T17" fmla="*/ 0 h 914"/>
                  <a:gd name="T18" fmla="*/ 293 w 454"/>
                  <a:gd name="T19" fmla="*/ 223 h 914"/>
                  <a:gd name="T20" fmla="*/ 309 w 454"/>
                  <a:gd name="T21" fmla="*/ 138 h 914"/>
                  <a:gd name="T22" fmla="*/ 247 w 454"/>
                  <a:gd name="T23" fmla="*/ 301 h 914"/>
                  <a:gd name="T24" fmla="*/ 154 w 454"/>
                  <a:gd name="T25" fmla="*/ 484 h 914"/>
                  <a:gd name="T26" fmla="*/ 132 w 454"/>
                  <a:gd name="T27" fmla="*/ 521 h 914"/>
                  <a:gd name="T28" fmla="*/ 130 w 454"/>
                  <a:gd name="T29" fmla="*/ 525 h 914"/>
                  <a:gd name="T30" fmla="*/ 127 w 454"/>
                  <a:gd name="T31" fmla="*/ 483 h 914"/>
                  <a:gd name="T32" fmla="*/ 105 w 454"/>
                  <a:gd name="T33" fmla="*/ 579 h 914"/>
                  <a:gd name="T34" fmla="*/ 11 w 454"/>
                  <a:gd name="T35" fmla="*/ 867 h 914"/>
                  <a:gd name="T36" fmla="*/ 0 w 454"/>
                  <a:gd name="T37" fmla="*/ 914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4" h="914">
                    <a:moveTo>
                      <a:pt x="0" y="914"/>
                    </a:moveTo>
                    <a:cubicBezTo>
                      <a:pt x="0" y="914"/>
                      <a:pt x="113" y="583"/>
                      <a:pt x="136" y="545"/>
                    </a:cubicBezTo>
                    <a:cubicBezTo>
                      <a:pt x="136" y="545"/>
                      <a:pt x="220" y="470"/>
                      <a:pt x="283" y="472"/>
                    </a:cubicBezTo>
                    <a:cubicBezTo>
                      <a:pt x="283" y="472"/>
                      <a:pt x="211" y="459"/>
                      <a:pt x="164" y="502"/>
                    </a:cubicBezTo>
                    <a:cubicBezTo>
                      <a:pt x="164" y="502"/>
                      <a:pt x="224" y="351"/>
                      <a:pt x="253" y="333"/>
                    </a:cubicBezTo>
                    <a:cubicBezTo>
                      <a:pt x="253" y="333"/>
                      <a:pt x="382" y="244"/>
                      <a:pt x="427" y="263"/>
                    </a:cubicBezTo>
                    <a:cubicBezTo>
                      <a:pt x="427" y="263"/>
                      <a:pt x="328" y="249"/>
                      <a:pt x="270" y="306"/>
                    </a:cubicBezTo>
                    <a:cubicBezTo>
                      <a:pt x="269" y="307"/>
                      <a:pt x="269" y="307"/>
                      <a:pt x="269" y="307"/>
                    </a:cubicBezTo>
                    <a:cubicBezTo>
                      <a:pt x="211" y="366"/>
                      <a:pt x="454" y="22"/>
                      <a:pt x="451" y="0"/>
                    </a:cubicBezTo>
                    <a:cubicBezTo>
                      <a:pt x="451" y="0"/>
                      <a:pt x="325" y="192"/>
                      <a:pt x="293" y="223"/>
                    </a:cubicBezTo>
                    <a:cubicBezTo>
                      <a:pt x="293" y="223"/>
                      <a:pt x="315" y="150"/>
                      <a:pt x="309" y="138"/>
                    </a:cubicBezTo>
                    <a:cubicBezTo>
                      <a:pt x="309" y="138"/>
                      <a:pt x="277" y="253"/>
                      <a:pt x="247" y="301"/>
                    </a:cubicBezTo>
                    <a:cubicBezTo>
                      <a:pt x="247" y="301"/>
                      <a:pt x="175" y="434"/>
                      <a:pt x="154" y="484"/>
                    </a:cubicBezTo>
                    <a:cubicBezTo>
                      <a:pt x="154" y="484"/>
                      <a:pt x="143" y="503"/>
                      <a:pt x="132" y="521"/>
                    </a:cubicBezTo>
                    <a:cubicBezTo>
                      <a:pt x="132" y="523"/>
                      <a:pt x="131" y="524"/>
                      <a:pt x="130" y="525"/>
                    </a:cubicBezTo>
                    <a:cubicBezTo>
                      <a:pt x="120" y="545"/>
                      <a:pt x="133" y="509"/>
                      <a:pt x="127" y="483"/>
                    </a:cubicBezTo>
                    <a:cubicBezTo>
                      <a:pt x="127" y="483"/>
                      <a:pt x="126" y="538"/>
                      <a:pt x="105" y="579"/>
                    </a:cubicBezTo>
                    <a:cubicBezTo>
                      <a:pt x="105" y="579"/>
                      <a:pt x="21" y="846"/>
                      <a:pt x="11" y="867"/>
                    </a:cubicBezTo>
                    <a:cubicBezTo>
                      <a:pt x="2" y="888"/>
                      <a:pt x="0" y="914"/>
                      <a:pt x="0" y="914"/>
                    </a:cubicBezTo>
                    <a:close/>
                  </a:path>
                </a:pathLst>
              </a:custGeom>
              <a:solidFill>
                <a:srgbClr val="8C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2" name="Freeform 4714">
                <a:extLst>
                  <a:ext uri="{FF2B5EF4-FFF2-40B4-BE49-F238E27FC236}">
                    <a16:creationId xmlns:a16="http://schemas.microsoft.com/office/drawing/2014/main" id="{3C06A0B2-497B-402F-96A9-4E4F4F871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1" y="4041"/>
                <a:ext cx="856" cy="325"/>
              </a:xfrm>
              <a:custGeom>
                <a:avLst/>
                <a:gdLst>
                  <a:gd name="T0" fmla="*/ 861 w 1002"/>
                  <a:gd name="T1" fmla="*/ 311 h 382"/>
                  <a:gd name="T2" fmla="*/ 862 w 1002"/>
                  <a:gd name="T3" fmla="*/ 311 h 382"/>
                  <a:gd name="T4" fmla="*/ 777 w 1002"/>
                  <a:gd name="T5" fmla="*/ 77 h 382"/>
                  <a:gd name="T6" fmla="*/ 298 w 1002"/>
                  <a:gd name="T7" fmla="*/ 28 h 382"/>
                  <a:gd name="T8" fmla="*/ 312 w 1002"/>
                  <a:gd name="T9" fmla="*/ 355 h 382"/>
                  <a:gd name="T10" fmla="*/ 861 w 1002"/>
                  <a:gd name="T11" fmla="*/ 31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2" h="382">
                    <a:moveTo>
                      <a:pt x="861" y="311"/>
                    </a:moveTo>
                    <a:cubicBezTo>
                      <a:pt x="861" y="311"/>
                      <a:pt x="862" y="311"/>
                      <a:pt x="862" y="311"/>
                    </a:cubicBezTo>
                    <a:cubicBezTo>
                      <a:pt x="1002" y="236"/>
                      <a:pt x="895" y="132"/>
                      <a:pt x="777" y="77"/>
                    </a:cubicBezTo>
                    <a:cubicBezTo>
                      <a:pt x="650" y="19"/>
                      <a:pt x="451" y="0"/>
                      <a:pt x="298" y="28"/>
                    </a:cubicBezTo>
                    <a:cubicBezTo>
                      <a:pt x="0" y="83"/>
                      <a:pt x="0" y="311"/>
                      <a:pt x="312" y="355"/>
                    </a:cubicBezTo>
                    <a:cubicBezTo>
                      <a:pt x="476" y="379"/>
                      <a:pt x="726" y="382"/>
                      <a:pt x="861" y="311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3" name="Freeform 4715">
                <a:extLst>
                  <a:ext uri="{FF2B5EF4-FFF2-40B4-BE49-F238E27FC236}">
                    <a16:creationId xmlns:a16="http://schemas.microsoft.com/office/drawing/2014/main" id="{BEA58175-807C-4AC3-A369-C4411EB33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1" y="3555"/>
                <a:ext cx="429" cy="633"/>
              </a:xfrm>
              <a:custGeom>
                <a:avLst/>
                <a:gdLst>
                  <a:gd name="T0" fmla="*/ 101 w 502"/>
                  <a:gd name="T1" fmla="*/ 57 h 745"/>
                  <a:gd name="T2" fmla="*/ 130 w 502"/>
                  <a:gd name="T3" fmla="*/ 109 h 745"/>
                  <a:gd name="T4" fmla="*/ 159 w 502"/>
                  <a:gd name="T5" fmla="*/ 125 h 745"/>
                  <a:gd name="T6" fmla="*/ 151 w 502"/>
                  <a:gd name="T7" fmla="*/ 106 h 745"/>
                  <a:gd name="T8" fmla="*/ 157 w 502"/>
                  <a:gd name="T9" fmla="*/ 104 h 745"/>
                  <a:gd name="T10" fmla="*/ 178 w 502"/>
                  <a:gd name="T11" fmla="*/ 158 h 745"/>
                  <a:gd name="T12" fmla="*/ 191 w 502"/>
                  <a:gd name="T13" fmla="*/ 136 h 745"/>
                  <a:gd name="T14" fmla="*/ 177 w 502"/>
                  <a:gd name="T15" fmla="*/ 56 h 745"/>
                  <a:gd name="T16" fmla="*/ 256 w 502"/>
                  <a:gd name="T17" fmla="*/ 11 h 745"/>
                  <a:gd name="T18" fmla="*/ 272 w 502"/>
                  <a:gd name="T19" fmla="*/ 95 h 745"/>
                  <a:gd name="T20" fmla="*/ 196 w 502"/>
                  <a:gd name="T21" fmla="*/ 139 h 745"/>
                  <a:gd name="T22" fmla="*/ 181 w 502"/>
                  <a:gd name="T23" fmla="*/ 164 h 745"/>
                  <a:gd name="T24" fmla="*/ 234 w 502"/>
                  <a:gd name="T25" fmla="*/ 293 h 745"/>
                  <a:gd name="T26" fmla="*/ 236 w 502"/>
                  <a:gd name="T27" fmla="*/ 288 h 745"/>
                  <a:gd name="T28" fmla="*/ 237 w 502"/>
                  <a:gd name="T29" fmla="*/ 195 h 745"/>
                  <a:gd name="T30" fmla="*/ 333 w 502"/>
                  <a:gd name="T31" fmla="*/ 159 h 745"/>
                  <a:gd name="T32" fmla="*/ 334 w 502"/>
                  <a:gd name="T33" fmla="*/ 254 h 745"/>
                  <a:gd name="T34" fmla="*/ 242 w 502"/>
                  <a:gd name="T35" fmla="*/ 291 h 745"/>
                  <a:gd name="T36" fmla="*/ 236 w 502"/>
                  <a:gd name="T37" fmla="*/ 300 h 745"/>
                  <a:gd name="T38" fmla="*/ 296 w 502"/>
                  <a:gd name="T39" fmla="*/ 445 h 745"/>
                  <a:gd name="T40" fmla="*/ 299 w 502"/>
                  <a:gd name="T41" fmla="*/ 440 h 745"/>
                  <a:gd name="T42" fmla="*/ 299 w 502"/>
                  <a:gd name="T43" fmla="*/ 346 h 745"/>
                  <a:gd name="T44" fmla="*/ 395 w 502"/>
                  <a:gd name="T45" fmla="*/ 310 h 745"/>
                  <a:gd name="T46" fmla="*/ 396 w 502"/>
                  <a:gd name="T47" fmla="*/ 406 h 745"/>
                  <a:gd name="T48" fmla="*/ 305 w 502"/>
                  <a:gd name="T49" fmla="*/ 442 h 745"/>
                  <a:gd name="T50" fmla="*/ 298 w 502"/>
                  <a:gd name="T51" fmla="*/ 451 h 745"/>
                  <a:gd name="T52" fmla="*/ 361 w 502"/>
                  <a:gd name="T53" fmla="*/ 605 h 745"/>
                  <a:gd name="T54" fmla="*/ 377 w 502"/>
                  <a:gd name="T55" fmla="*/ 584 h 745"/>
                  <a:gd name="T56" fmla="*/ 378 w 502"/>
                  <a:gd name="T57" fmla="*/ 491 h 745"/>
                  <a:gd name="T58" fmla="*/ 474 w 502"/>
                  <a:gd name="T59" fmla="*/ 455 h 745"/>
                  <a:gd name="T60" fmla="*/ 475 w 502"/>
                  <a:gd name="T61" fmla="*/ 550 h 745"/>
                  <a:gd name="T62" fmla="*/ 383 w 502"/>
                  <a:gd name="T63" fmla="*/ 587 h 745"/>
                  <a:gd name="T64" fmla="*/ 364 w 502"/>
                  <a:gd name="T65" fmla="*/ 612 h 745"/>
                  <a:gd name="T66" fmla="*/ 417 w 502"/>
                  <a:gd name="T67" fmla="*/ 743 h 745"/>
                  <a:gd name="T68" fmla="*/ 411 w 502"/>
                  <a:gd name="T69" fmla="*/ 745 h 745"/>
                  <a:gd name="T70" fmla="*/ 277 w 502"/>
                  <a:gd name="T71" fmla="*/ 416 h 745"/>
                  <a:gd name="T72" fmla="*/ 218 w 502"/>
                  <a:gd name="T73" fmla="*/ 489 h 745"/>
                  <a:gd name="T74" fmla="*/ 116 w 502"/>
                  <a:gd name="T75" fmla="*/ 467 h 745"/>
                  <a:gd name="T76" fmla="*/ 177 w 502"/>
                  <a:gd name="T77" fmla="*/ 389 h 745"/>
                  <a:gd name="T78" fmla="*/ 274 w 502"/>
                  <a:gd name="T79" fmla="*/ 409 h 745"/>
                  <a:gd name="T80" fmla="*/ 240 w 502"/>
                  <a:gd name="T81" fmla="*/ 325 h 745"/>
                  <a:gd name="T82" fmla="*/ 196 w 502"/>
                  <a:gd name="T83" fmla="*/ 316 h 745"/>
                  <a:gd name="T84" fmla="*/ 115 w 502"/>
                  <a:gd name="T85" fmla="*/ 371 h 745"/>
                  <a:gd name="T86" fmla="*/ 25 w 502"/>
                  <a:gd name="T87" fmla="*/ 323 h 745"/>
                  <a:gd name="T88" fmla="*/ 108 w 502"/>
                  <a:gd name="T89" fmla="*/ 264 h 745"/>
                  <a:gd name="T90" fmla="*/ 196 w 502"/>
                  <a:gd name="T91" fmla="*/ 311 h 745"/>
                  <a:gd name="T92" fmla="*/ 238 w 502"/>
                  <a:gd name="T93" fmla="*/ 319 h 745"/>
                  <a:gd name="T94" fmla="*/ 200 w 502"/>
                  <a:gd name="T95" fmla="*/ 226 h 745"/>
                  <a:gd name="T96" fmla="*/ 148 w 502"/>
                  <a:gd name="T97" fmla="*/ 216 h 745"/>
                  <a:gd name="T98" fmla="*/ 71 w 502"/>
                  <a:gd name="T99" fmla="*/ 250 h 745"/>
                  <a:gd name="T100" fmla="*/ 4 w 502"/>
                  <a:gd name="T101" fmla="*/ 196 h 745"/>
                  <a:gd name="T102" fmla="*/ 84 w 502"/>
                  <a:gd name="T103" fmla="*/ 159 h 745"/>
                  <a:gd name="T104" fmla="*/ 150 w 502"/>
                  <a:gd name="T105" fmla="*/ 210 h 745"/>
                  <a:gd name="T106" fmla="*/ 197 w 502"/>
                  <a:gd name="T107" fmla="*/ 220 h 745"/>
                  <a:gd name="T108" fmla="*/ 162 w 502"/>
                  <a:gd name="T109" fmla="*/ 133 h 745"/>
                  <a:gd name="T110" fmla="*/ 127 w 502"/>
                  <a:gd name="T111" fmla="*/ 113 h 745"/>
                  <a:gd name="T112" fmla="*/ 63 w 502"/>
                  <a:gd name="T113" fmla="*/ 117 h 745"/>
                  <a:gd name="T114" fmla="*/ 33 w 502"/>
                  <a:gd name="T115" fmla="*/ 61 h 745"/>
                  <a:gd name="T116" fmla="*/ 101 w 502"/>
                  <a:gd name="T117" fmla="*/ 57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2" h="745">
                    <a:moveTo>
                      <a:pt x="101" y="57"/>
                    </a:moveTo>
                    <a:cubicBezTo>
                      <a:pt x="123" y="68"/>
                      <a:pt x="129" y="99"/>
                      <a:pt x="130" y="109"/>
                    </a:cubicBezTo>
                    <a:cubicBezTo>
                      <a:pt x="159" y="125"/>
                      <a:pt x="159" y="125"/>
                      <a:pt x="159" y="125"/>
                    </a:cubicBezTo>
                    <a:cubicBezTo>
                      <a:pt x="151" y="106"/>
                      <a:pt x="151" y="106"/>
                      <a:pt x="151" y="106"/>
                    </a:cubicBezTo>
                    <a:cubicBezTo>
                      <a:pt x="157" y="104"/>
                      <a:pt x="157" y="104"/>
                      <a:pt x="157" y="104"/>
                    </a:cubicBezTo>
                    <a:cubicBezTo>
                      <a:pt x="178" y="158"/>
                      <a:pt x="178" y="158"/>
                      <a:pt x="178" y="158"/>
                    </a:cubicBezTo>
                    <a:cubicBezTo>
                      <a:pt x="191" y="136"/>
                      <a:pt x="191" y="136"/>
                      <a:pt x="191" y="136"/>
                    </a:cubicBezTo>
                    <a:cubicBezTo>
                      <a:pt x="184" y="126"/>
                      <a:pt x="162" y="86"/>
                      <a:pt x="177" y="56"/>
                    </a:cubicBezTo>
                    <a:cubicBezTo>
                      <a:pt x="194" y="20"/>
                      <a:pt x="230" y="0"/>
                      <a:pt x="256" y="11"/>
                    </a:cubicBezTo>
                    <a:cubicBezTo>
                      <a:pt x="282" y="22"/>
                      <a:pt x="289" y="60"/>
                      <a:pt x="272" y="95"/>
                    </a:cubicBezTo>
                    <a:cubicBezTo>
                      <a:pt x="257" y="125"/>
                      <a:pt x="210" y="136"/>
                      <a:pt x="196" y="139"/>
                    </a:cubicBezTo>
                    <a:cubicBezTo>
                      <a:pt x="181" y="164"/>
                      <a:pt x="181" y="164"/>
                      <a:pt x="181" y="164"/>
                    </a:cubicBezTo>
                    <a:cubicBezTo>
                      <a:pt x="234" y="293"/>
                      <a:pt x="234" y="293"/>
                      <a:pt x="234" y="293"/>
                    </a:cubicBezTo>
                    <a:cubicBezTo>
                      <a:pt x="236" y="288"/>
                      <a:pt x="236" y="288"/>
                      <a:pt x="236" y="288"/>
                    </a:cubicBezTo>
                    <a:cubicBezTo>
                      <a:pt x="231" y="276"/>
                      <a:pt x="214" y="227"/>
                      <a:pt x="237" y="195"/>
                    </a:cubicBezTo>
                    <a:cubicBezTo>
                      <a:pt x="263" y="159"/>
                      <a:pt x="306" y="142"/>
                      <a:pt x="333" y="159"/>
                    </a:cubicBezTo>
                    <a:cubicBezTo>
                      <a:pt x="360" y="175"/>
                      <a:pt x="361" y="218"/>
                      <a:pt x="334" y="254"/>
                    </a:cubicBezTo>
                    <a:cubicBezTo>
                      <a:pt x="312" y="285"/>
                      <a:pt x="257" y="290"/>
                      <a:pt x="242" y="291"/>
                    </a:cubicBezTo>
                    <a:cubicBezTo>
                      <a:pt x="236" y="300"/>
                      <a:pt x="236" y="300"/>
                      <a:pt x="236" y="300"/>
                    </a:cubicBezTo>
                    <a:cubicBezTo>
                      <a:pt x="296" y="445"/>
                      <a:pt x="296" y="445"/>
                      <a:pt x="296" y="445"/>
                    </a:cubicBezTo>
                    <a:cubicBezTo>
                      <a:pt x="299" y="440"/>
                      <a:pt x="299" y="440"/>
                      <a:pt x="299" y="440"/>
                    </a:cubicBezTo>
                    <a:cubicBezTo>
                      <a:pt x="294" y="430"/>
                      <a:pt x="275" y="379"/>
                      <a:pt x="299" y="346"/>
                    </a:cubicBezTo>
                    <a:cubicBezTo>
                      <a:pt x="325" y="310"/>
                      <a:pt x="368" y="294"/>
                      <a:pt x="395" y="310"/>
                    </a:cubicBezTo>
                    <a:cubicBezTo>
                      <a:pt x="422" y="326"/>
                      <a:pt x="423" y="369"/>
                      <a:pt x="396" y="406"/>
                    </a:cubicBezTo>
                    <a:cubicBezTo>
                      <a:pt x="374" y="436"/>
                      <a:pt x="321" y="441"/>
                      <a:pt x="305" y="442"/>
                    </a:cubicBezTo>
                    <a:cubicBezTo>
                      <a:pt x="298" y="451"/>
                      <a:pt x="298" y="451"/>
                      <a:pt x="298" y="451"/>
                    </a:cubicBezTo>
                    <a:cubicBezTo>
                      <a:pt x="361" y="605"/>
                      <a:pt x="361" y="605"/>
                      <a:pt x="361" y="605"/>
                    </a:cubicBezTo>
                    <a:cubicBezTo>
                      <a:pt x="377" y="584"/>
                      <a:pt x="377" y="584"/>
                      <a:pt x="377" y="584"/>
                    </a:cubicBezTo>
                    <a:cubicBezTo>
                      <a:pt x="372" y="572"/>
                      <a:pt x="355" y="523"/>
                      <a:pt x="378" y="491"/>
                    </a:cubicBezTo>
                    <a:cubicBezTo>
                      <a:pt x="404" y="455"/>
                      <a:pt x="447" y="438"/>
                      <a:pt x="474" y="455"/>
                    </a:cubicBezTo>
                    <a:cubicBezTo>
                      <a:pt x="501" y="471"/>
                      <a:pt x="502" y="514"/>
                      <a:pt x="475" y="550"/>
                    </a:cubicBezTo>
                    <a:cubicBezTo>
                      <a:pt x="453" y="582"/>
                      <a:pt x="398" y="586"/>
                      <a:pt x="383" y="587"/>
                    </a:cubicBezTo>
                    <a:cubicBezTo>
                      <a:pt x="364" y="612"/>
                      <a:pt x="364" y="612"/>
                      <a:pt x="364" y="612"/>
                    </a:cubicBezTo>
                    <a:cubicBezTo>
                      <a:pt x="417" y="743"/>
                      <a:pt x="417" y="743"/>
                      <a:pt x="417" y="743"/>
                    </a:cubicBezTo>
                    <a:cubicBezTo>
                      <a:pt x="411" y="745"/>
                      <a:pt x="411" y="745"/>
                      <a:pt x="411" y="745"/>
                    </a:cubicBezTo>
                    <a:cubicBezTo>
                      <a:pt x="277" y="416"/>
                      <a:pt x="277" y="416"/>
                      <a:pt x="277" y="416"/>
                    </a:cubicBezTo>
                    <a:cubicBezTo>
                      <a:pt x="273" y="430"/>
                      <a:pt x="255" y="476"/>
                      <a:pt x="218" y="489"/>
                    </a:cubicBezTo>
                    <a:cubicBezTo>
                      <a:pt x="173" y="504"/>
                      <a:pt x="127" y="494"/>
                      <a:pt x="116" y="467"/>
                    </a:cubicBezTo>
                    <a:cubicBezTo>
                      <a:pt x="105" y="439"/>
                      <a:pt x="132" y="404"/>
                      <a:pt x="177" y="389"/>
                    </a:cubicBezTo>
                    <a:cubicBezTo>
                      <a:pt x="214" y="376"/>
                      <a:pt x="261" y="401"/>
                      <a:pt x="274" y="409"/>
                    </a:cubicBezTo>
                    <a:cubicBezTo>
                      <a:pt x="240" y="325"/>
                      <a:pt x="240" y="325"/>
                      <a:pt x="240" y="325"/>
                    </a:cubicBezTo>
                    <a:cubicBezTo>
                      <a:pt x="196" y="316"/>
                      <a:pt x="196" y="316"/>
                      <a:pt x="196" y="316"/>
                    </a:cubicBezTo>
                    <a:cubicBezTo>
                      <a:pt x="188" y="328"/>
                      <a:pt x="156" y="369"/>
                      <a:pt x="115" y="371"/>
                    </a:cubicBezTo>
                    <a:cubicBezTo>
                      <a:pt x="67" y="374"/>
                      <a:pt x="27" y="352"/>
                      <a:pt x="25" y="323"/>
                    </a:cubicBezTo>
                    <a:cubicBezTo>
                      <a:pt x="23" y="293"/>
                      <a:pt x="61" y="267"/>
                      <a:pt x="108" y="264"/>
                    </a:cubicBezTo>
                    <a:cubicBezTo>
                      <a:pt x="150" y="262"/>
                      <a:pt x="187" y="300"/>
                      <a:pt x="196" y="311"/>
                    </a:cubicBezTo>
                    <a:cubicBezTo>
                      <a:pt x="238" y="319"/>
                      <a:pt x="238" y="319"/>
                      <a:pt x="238" y="319"/>
                    </a:cubicBezTo>
                    <a:cubicBezTo>
                      <a:pt x="200" y="226"/>
                      <a:pt x="200" y="226"/>
                      <a:pt x="200" y="226"/>
                    </a:cubicBezTo>
                    <a:cubicBezTo>
                      <a:pt x="148" y="216"/>
                      <a:pt x="148" y="216"/>
                      <a:pt x="148" y="216"/>
                    </a:cubicBezTo>
                    <a:cubicBezTo>
                      <a:pt x="139" y="225"/>
                      <a:pt x="106" y="254"/>
                      <a:pt x="71" y="250"/>
                    </a:cubicBezTo>
                    <a:cubicBezTo>
                      <a:pt x="30" y="245"/>
                      <a:pt x="0" y="221"/>
                      <a:pt x="4" y="196"/>
                    </a:cubicBezTo>
                    <a:cubicBezTo>
                      <a:pt x="7" y="171"/>
                      <a:pt x="43" y="154"/>
                      <a:pt x="84" y="159"/>
                    </a:cubicBezTo>
                    <a:cubicBezTo>
                      <a:pt x="119" y="163"/>
                      <a:pt x="144" y="200"/>
                      <a:pt x="150" y="210"/>
                    </a:cubicBezTo>
                    <a:cubicBezTo>
                      <a:pt x="197" y="220"/>
                      <a:pt x="197" y="220"/>
                      <a:pt x="197" y="220"/>
                    </a:cubicBezTo>
                    <a:cubicBezTo>
                      <a:pt x="162" y="133"/>
                      <a:pt x="162" y="133"/>
                      <a:pt x="162" y="133"/>
                    </a:cubicBezTo>
                    <a:cubicBezTo>
                      <a:pt x="127" y="113"/>
                      <a:pt x="127" y="113"/>
                      <a:pt x="127" y="113"/>
                    </a:cubicBezTo>
                    <a:cubicBezTo>
                      <a:pt x="116" y="118"/>
                      <a:pt x="85" y="128"/>
                      <a:pt x="63" y="117"/>
                    </a:cubicBezTo>
                    <a:cubicBezTo>
                      <a:pt x="36" y="103"/>
                      <a:pt x="23" y="78"/>
                      <a:pt x="33" y="61"/>
                    </a:cubicBezTo>
                    <a:cubicBezTo>
                      <a:pt x="44" y="45"/>
                      <a:pt x="74" y="43"/>
                      <a:pt x="101" y="57"/>
                    </a:cubicBezTo>
                    <a:close/>
                  </a:path>
                </a:pathLst>
              </a:custGeom>
              <a:solidFill>
                <a:srgbClr val="009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4" name="Freeform 4716">
                <a:extLst>
                  <a:ext uri="{FF2B5EF4-FFF2-40B4-BE49-F238E27FC236}">
                    <a16:creationId xmlns:a16="http://schemas.microsoft.com/office/drawing/2014/main" id="{A179957D-6A2F-4A75-846E-69FA713F3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" y="3761"/>
                <a:ext cx="425" cy="563"/>
              </a:xfrm>
              <a:custGeom>
                <a:avLst/>
                <a:gdLst>
                  <a:gd name="T0" fmla="*/ 56 w 498"/>
                  <a:gd name="T1" fmla="*/ 163 h 661"/>
                  <a:gd name="T2" fmla="*/ 54 w 498"/>
                  <a:gd name="T3" fmla="*/ 169 h 661"/>
                  <a:gd name="T4" fmla="*/ 234 w 498"/>
                  <a:gd name="T5" fmla="*/ 625 h 661"/>
                  <a:gd name="T6" fmla="*/ 420 w 498"/>
                  <a:gd name="T7" fmla="*/ 606 h 661"/>
                  <a:gd name="T8" fmla="*/ 397 w 498"/>
                  <a:gd name="T9" fmla="*/ 159 h 661"/>
                  <a:gd name="T10" fmla="*/ 56 w 498"/>
                  <a:gd name="T11" fmla="*/ 163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8" h="661">
                    <a:moveTo>
                      <a:pt x="56" y="163"/>
                    </a:moveTo>
                    <a:cubicBezTo>
                      <a:pt x="55" y="165"/>
                      <a:pt x="54" y="167"/>
                      <a:pt x="54" y="169"/>
                    </a:cubicBezTo>
                    <a:cubicBezTo>
                      <a:pt x="0" y="314"/>
                      <a:pt x="100" y="544"/>
                      <a:pt x="234" y="625"/>
                    </a:cubicBezTo>
                    <a:cubicBezTo>
                      <a:pt x="283" y="654"/>
                      <a:pt x="381" y="661"/>
                      <a:pt x="420" y="606"/>
                    </a:cubicBezTo>
                    <a:cubicBezTo>
                      <a:pt x="498" y="497"/>
                      <a:pt x="464" y="269"/>
                      <a:pt x="397" y="159"/>
                    </a:cubicBezTo>
                    <a:cubicBezTo>
                      <a:pt x="311" y="16"/>
                      <a:pt x="121" y="0"/>
                      <a:pt x="56" y="163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5" name="Freeform 4717">
                <a:extLst>
                  <a:ext uri="{FF2B5EF4-FFF2-40B4-BE49-F238E27FC236}">
                    <a16:creationId xmlns:a16="http://schemas.microsoft.com/office/drawing/2014/main" id="{A30B82A3-261C-4A8B-B447-9A34227E5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7" y="4041"/>
                <a:ext cx="552" cy="326"/>
              </a:xfrm>
              <a:custGeom>
                <a:avLst/>
                <a:gdLst>
                  <a:gd name="T0" fmla="*/ 557 w 647"/>
                  <a:gd name="T1" fmla="*/ 312 h 383"/>
                  <a:gd name="T2" fmla="*/ 557 w 647"/>
                  <a:gd name="T3" fmla="*/ 311 h 383"/>
                  <a:gd name="T4" fmla="*/ 502 w 647"/>
                  <a:gd name="T5" fmla="*/ 78 h 383"/>
                  <a:gd name="T6" fmla="*/ 193 w 647"/>
                  <a:gd name="T7" fmla="*/ 29 h 383"/>
                  <a:gd name="T8" fmla="*/ 202 w 647"/>
                  <a:gd name="T9" fmla="*/ 356 h 383"/>
                  <a:gd name="T10" fmla="*/ 557 w 647"/>
                  <a:gd name="T11" fmla="*/ 312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7" h="383">
                    <a:moveTo>
                      <a:pt x="557" y="312"/>
                    </a:moveTo>
                    <a:cubicBezTo>
                      <a:pt x="557" y="311"/>
                      <a:pt x="557" y="311"/>
                      <a:pt x="557" y="311"/>
                    </a:cubicBezTo>
                    <a:cubicBezTo>
                      <a:pt x="647" y="237"/>
                      <a:pt x="579" y="132"/>
                      <a:pt x="502" y="78"/>
                    </a:cubicBezTo>
                    <a:cubicBezTo>
                      <a:pt x="420" y="20"/>
                      <a:pt x="292" y="0"/>
                      <a:pt x="193" y="29"/>
                    </a:cubicBezTo>
                    <a:cubicBezTo>
                      <a:pt x="0" y="84"/>
                      <a:pt x="0" y="312"/>
                      <a:pt x="202" y="356"/>
                    </a:cubicBezTo>
                    <a:cubicBezTo>
                      <a:pt x="308" y="379"/>
                      <a:pt x="469" y="383"/>
                      <a:pt x="557" y="312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6" name="Freeform 4718">
                <a:extLst>
                  <a:ext uri="{FF2B5EF4-FFF2-40B4-BE49-F238E27FC236}">
                    <a16:creationId xmlns:a16="http://schemas.microsoft.com/office/drawing/2014/main" id="{98909AC1-A9A1-4610-8D7C-959578BAC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4" y="3469"/>
                <a:ext cx="93" cy="84"/>
              </a:xfrm>
              <a:custGeom>
                <a:avLst/>
                <a:gdLst>
                  <a:gd name="T0" fmla="*/ 90 w 109"/>
                  <a:gd name="T1" fmla="*/ 13 h 98"/>
                  <a:gd name="T2" fmla="*/ 50 w 109"/>
                  <a:gd name="T3" fmla="*/ 1 h 98"/>
                  <a:gd name="T4" fmla="*/ 1 w 109"/>
                  <a:gd name="T5" fmla="*/ 50 h 98"/>
                  <a:gd name="T6" fmla="*/ 20 w 109"/>
                  <a:gd name="T7" fmla="*/ 83 h 98"/>
                  <a:gd name="T8" fmla="*/ 59 w 109"/>
                  <a:gd name="T9" fmla="*/ 97 h 98"/>
                  <a:gd name="T10" fmla="*/ 107 w 109"/>
                  <a:gd name="T11" fmla="*/ 48 h 98"/>
                  <a:gd name="T12" fmla="*/ 90 w 109"/>
                  <a:gd name="T13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98">
                    <a:moveTo>
                      <a:pt x="90" y="13"/>
                    </a:moveTo>
                    <a:cubicBezTo>
                      <a:pt x="79" y="4"/>
                      <a:pt x="65" y="0"/>
                      <a:pt x="50" y="1"/>
                    </a:cubicBezTo>
                    <a:cubicBezTo>
                      <a:pt x="22" y="2"/>
                      <a:pt x="0" y="24"/>
                      <a:pt x="1" y="50"/>
                    </a:cubicBezTo>
                    <a:cubicBezTo>
                      <a:pt x="2" y="63"/>
                      <a:pt x="9" y="75"/>
                      <a:pt x="20" y="83"/>
                    </a:cubicBezTo>
                    <a:cubicBezTo>
                      <a:pt x="30" y="92"/>
                      <a:pt x="44" y="98"/>
                      <a:pt x="59" y="97"/>
                    </a:cubicBezTo>
                    <a:cubicBezTo>
                      <a:pt x="86" y="96"/>
                      <a:pt x="109" y="74"/>
                      <a:pt x="107" y="48"/>
                    </a:cubicBezTo>
                    <a:cubicBezTo>
                      <a:pt x="107" y="35"/>
                      <a:pt x="101" y="22"/>
                      <a:pt x="90" y="13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7" name="Freeform 4719">
                <a:extLst>
                  <a:ext uri="{FF2B5EF4-FFF2-40B4-BE49-F238E27FC236}">
                    <a16:creationId xmlns:a16="http://schemas.microsoft.com/office/drawing/2014/main" id="{1F85B8CF-9012-4C6D-BF44-994595368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" y="3552"/>
                <a:ext cx="93" cy="83"/>
              </a:xfrm>
              <a:custGeom>
                <a:avLst/>
                <a:gdLst>
                  <a:gd name="T0" fmla="*/ 90 w 109"/>
                  <a:gd name="T1" fmla="*/ 13 h 98"/>
                  <a:gd name="T2" fmla="*/ 50 w 109"/>
                  <a:gd name="T3" fmla="*/ 1 h 98"/>
                  <a:gd name="T4" fmla="*/ 2 w 109"/>
                  <a:gd name="T5" fmla="*/ 50 h 98"/>
                  <a:gd name="T6" fmla="*/ 20 w 109"/>
                  <a:gd name="T7" fmla="*/ 83 h 98"/>
                  <a:gd name="T8" fmla="*/ 59 w 109"/>
                  <a:gd name="T9" fmla="*/ 97 h 98"/>
                  <a:gd name="T10" fmla="*/ 107 w 109"/>
                  <a:gd name="T11" fmla="*/ 48 h 98"/>
                  <a:gd name="T12" fmla="*/ 90 w 109"/>
                  <a:gd name="T13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98">
                    <a:moveTo>
                      <a:pt x="90" y="13"/>
                    </a:moveTo>
                    <a:cubicBezTo>
                      <a:pt x="79" y="4"/>
                      <a:pt x="65" y="0"/>
                      <a:pt x="50" y="1"/>
                    </a:cubicBezTo>
                    <a:cubicBezTo>
                      <a:pt x="22" y="2"/>
                      <a:pt x="0" y="24"/>
                      <a:pt x="2" y="50"/>
                    </a:cubicBezTo>
                    <a:cubicBezTo>
                      <a:pt x="2" y="63"/>
                      <a:pt x="10" y="75"/>
                      <a:pt x="20" y="83"/>
                    </a:cubicBezTo>
                    <a:cubicBezTo>
                      <a:pt x="30" y="92"/>
                      <a:pt x="44" y="98"/>
                      <a:pt x="59" y="97"/>
                    </a:cubicBezTo>
                    <a:cubicBezTo>
                      <a:pt x="87" y="96"/>
                      <a:pt x="109" y="74"/>
                      <a:pt x="107" y="48"/>
                    </a:cubicBezTo>
                    <a:cubicBezTo>
                      <a:pt x="107" y="35"/>
                      <a:pt x="101" y="22"/>
                      <a:pt x="90" y="13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8" name="Freeform 4720">
                <a:extLst>
                  <a:ext uri="{FF2B5EF4-FFF2-40B4-BE49-F238E27FC236}">
                    <a16:creationId xmlns:a16="http://schemas.microsoft.com/office/drawing/2014/main" id="{2F3E7CF4-8398-460D-87C6-A825F9726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7" y="3519"/>
                <a:ext cx="93" cy="82"/>
              </a:xfrm>
              <a:custGeom>
                <a:avLst/>
                <a:gdLst>
                  <a:gd name="T0" fmla="*/ 90 w 109"/>
                  <a:gd name="T1" fmla="*/ 13 h 97"/>
                  <a:gd name="T2" fmla="*/ 50 w 109"/>
                  <a:gd name="T3" fmla="*/ 1 h 97"/>
                  <a:gd name="T4" fmla="*/ 1 w 109"/>
                  <a:gd name="T5" fmla="*/ 49 h 97"/>
                  <a:gd name="T6" fmla="*/ 20 w 109"/>
                  <a:gd name="T7" fmla="*/ 83 h 97"/>
                  <a:gd name="T8" fmla="*/ 59 w 109"/>
                  <a:gd name="T9" fmla="*/ 97 h 97"/>
                  <a:gd name="T10" fmla="*/ 107 w 109"/>
                  <a:gd name="T11" fmla="*/ 48 h 97"/>
                  <a:gd name="T12" fmla="*/ 90 w 109"/>
                  <a:gd name="T13" fmla="*/ 1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97">
                    <a:moveTo>
                      <a:pt x="90" y="13"/>
                    </a:moveTo>
                    <a:cubicBezTo>
                      <a:pt x="79" y="4"/>
                      <a:pt x="65" y="0"/>
                      <a:pt x="50" y="1"/>
                    </a:cubicBezTo>
                    <a:cubicBezTo>
                      <a:pt x="22" y="2"/>
                      <a:pt x="0" y="24"/>
                      <a:pt x="1" y="49"/>
                    </a:cubicBezTo>
                    <a:cubicBezTo>
                      <a:pt x="2" y="63"/>
                      <a:pt x="9" y="75"/>
                      <a:pt x="20" y="83"/>
                    </a:cubicBezTo>
                    <a:cubicBezTo>
                      <a:pt x="30" y="92"/>
                      <a:pt x="44" y="97"/>
                      <a:pt x="59" y="97"/>
                    </a:cubicBezTo>
                    <a:cubicBezTo>
                      <a:pt x="86" y="96"/>
                      <a:pt x="109" y="73"/>
                      <a:pt x="107" y="48"/>
                    </a:cubicBezTo>
                    <a:cubicBezTo>
                      <a:pt x="106" y="35"/>
                      <a:pt x="101" y="22"/>
                      <a:pt x="90" y="13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9" name="Freeform 4721">
                <a:extLst>
                  <a:ext uri="{FF2B5EF4-FFF2-40B4-BE49-F238E27FC236}">
                    <a16:creationId xmlns:a16="http://schemas.microsoft.com/office/drawing/2014/main" id="{F8D00424-0156-44A5-BC8D-2E1D95C4B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0" y="3664"/>
                <a:ext cx="93" cy="83"/>
              </a:xfrm>
              <a:custGeom>
                <a:avLst/>
                <a:gdLst>
                  <a:gd name="T0" fmla="*/ 90 w 109"/>
                  <a:gd name="T1" fmla="*/ 13 h 97"/>
                  <a:gd name="T2" fmla="*/ 50 w 109"/>
                  <a:gd name="T3" fmla="*/ 0 h 97"/>
                  <a:gd name="T4" fmla="*/ 2 w 109"/>
                  <a:gd name="T5" fmla="*/ 49 h 97"/>
                  <a:gd name="T6" fmla="*/ 20 w 109"/>
                  <a:gd name="T7" fmla="*/ 83 h 97"/>
                  <a:gd name="T8" fmla="*/ 59 w 109"/>
                  <a:gd name="T9" fmla="*/ 97 h 97"/>
                  <a:gd name="T10" fmla="*/ 107 w 109"/>
                  <a:gd name="T11" fmla="*/ 48 h 97"/>
                  <a:gd name="T12" fmla="*/ 90 w 109"/>
                  <a:gd name="T13" fmla="*/ 1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97">
                    <a:moveTo>
                      <a:pt x="90" y="13"/>
                    </a:moveTo>
                    <a:cubicBezTo>
                      <a:pt x="79" y="4"/>
                      <a:pt x="65" y="0"/>
                      <a:pt x="50" y="0"/>
                    </a:cubicBezTo>
                    <a:cubicBezTo>
                      <a:pt x="22" y="2"/>
                      <a:pt x="0" y="24"/>
                      <a:pt x="2" y="49"/>
                    </a:cubicBezTo>
                    <a:cubicBezTo>
                      <a:pt x="2" y="63"/>
                      <a:pt x="10" y="75"/>
                      <a:pt x="20" y="83"/>
                    </a:cubicBezTo>
                    <a:cubicBezTo>
                      <a:pt x="30" y="92"/>
                      <a:pt x="44" y="97"/>
                      <a:pt x="59" y="97"/>
                    </a:cubicBezTo>
                    <a:cubicBezTo>
                      <a:pt x="87" y="96"/>
                      <a:pt x="109" y="73"/>
                      <a:pt x="107" y="48"/>
                    </a:cubicBezTo>
                    <a:cubicBezTo>
                      <a:pt x="107" y="35"/>
                      <a:pt x="101" y="22"/>
                      <a:pt x="90" y="13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0" name="Freeform 4722">
                <a:extLst>
                  <a:ext uri="{FF2B5EF4-FFF2-40B4-BE49-F238E27FC236}">
                    <a16:creationId xmlns:a16="http://schemas.microsoft.com/office/drawing/2014/main" id="{652C078C-E543-46E7-BAA0-CAC8ED6AF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1" y="3625"/>
                <a:ext cx="93" cy="83"/>
              </a:xfrm>
              <a:custGeom>
                <a:avLst/>
                <a:gdLst>
                  <a:gd name="T0" fmla="*/ 90 w 109"/>
                  <a:gd name="T1" fmla="*/ 13 h 97"/>
                  <a:gd name="T2" fmla="*/ 50 w 109"/>
                  <a:gd name="T3" fmla="*/ 0 h 97"/>
                  <a:gd name="T4" fmla="*/ 2 w 109"/>
                  <a:gd name="T5" fmla="*/ 49 h 97"/>
                  <a:gd name="T6" fmla="*/ 20 w 109"/>
                  <a:gd name="T7" fmla="*/ 83 h 97"/>
                  <a:gd name="T8" fmla="*/ 59 w 109"/>
                  <a:gd name="T9" fmla="*/ 96 h 97"/>
                  <a:gd name="T10" fmla="*/ 107 w 109"/>
                  <a:gd name="T11" fmla="*/ 48 h 97"/>
                  <a:gd name="T12" fmla="*/ 90 w 109"/>
                  <a:gd name="T13" fmla="*/ 1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97">
                    <a:moveTo>
                      <a:pt x="90" y="13"/>
                    </a:moveTo>
                    <a:cubicBezTo>
                      <a:pt x="79" y="3"/>
                      <a:pt x="65" y="0"/>
                      <a:pt x="50" y="0"/>
                    </a:cubicBezTo>
                    <a:cubicBezTo>
                      <a:pt x="22" y="1"/>
                      <a:pt x="0" y="24"/>
                      <a:pt x="2" y="49"/>
                    </a:cubicBezTo>
                    <a:cubicBezTo>
                      <a:pt x="2" y="63"/>
                      <a:pt x="10" y="75"/>
                      <a:pt x="20" y="83"/>
                    </a:cubicBezTo>
                    <a:cubicBezTo>
                      <a:pt x="30" y="92"/>
                      <a:pt x="44" y="97"/>
                      <a:pt x="59" y="96"/>
                    </a:cubicBezTo>
                    <a:cubicBezTo>
                      <a:pt x="87" y="95"/>
                      <a:pt x="109" y="73"/>
                      <a:pt x="107" y="48"/>
                    </a:cubicBezTo>
                    <a:cubicBezTo>
                      <a:pt x="107" y="34"/>
                      <a:pt x="101" y="22"/>
                      <a:pt x="90" y="13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50" name="Group 4924">
              <a:extLst>
                <a:ext uri="{FF2B5EF4-FFF2-40B4-BE49-F238E27FC236}">
                  <a16:creationId xmlns:a16="http://schemas.microsoft.com/office/drawing/2014/main" id="{CE8E0E2F-F342-44A9-85F6-99846870E1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" y="-71"/>
              <a:ext cx="7300" cy="4430"/>
              <a:chOff x="375" y="-71"/>
              <a:chExt cx="7300" cy="4430"/>
            </a:xfrm>
          </p:grpSpPr>
          <p:sp>
            <p:nvSpPr>
              <p:cNvPr id="3861" name="Freeform 4724">
                <a:extLst>
                  <a:ext uri="{FF2B5EF4-FFF2-40B4-BE49-F238E27FC236}">
                    <a16:creationId xmlns:a16="http://schemas.microsoft.com/office/drawing/2014/main" id="{0B5D8171-6A3C-4B9D-921F-A0FB421DB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3" y="3806"/>
                <a:ext cx="93" cy="83"/>
              </a:xfrm>
              <a:custGeom>
                <a:avLst/>
                <a:gdLst>
                  <a:gd name="T0" fmla="*/ 90 w 109"/>
                  <a:gd name="T1" fmla="*/ 13 h 98"/>
                  <a:gd name="T2" fmla="*/ 50 w 109"/>
                  <a:gd name="T3" fmla="*/ 1 h 98"/>
                  <a:gd name="T4" fmla="*/ 2 w 109"/>
                  <a:gd name="T5" fmla="*/ 50 h 98"/>
                  <a:gd name="T6" fmla="*/ 20 w 109"/>
                  <a:gd name="T7" fmla="*/ 83 h 98"/>
                  <a:gd name="T8" fmla="*/ 59 w 109"/>
                  <a:gd name="T9" fmla="*/ 97 h 98"/>
                  <a:gd name="T10" fmla="*/ 107 w 109"/>
                  <a:gd name="T11" fmla="*/ 48 h 98"/>
                  <a:gd name="T12" fmla="*/ 90 w 109"/>
                  <a:gd name="T13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98">
                    <a:moveTo>
                      <a:pt x="90" y="13"/>
                    </a:moveTo>
                    <a:cubicBezTo>
                      <a:pt x="79" y="4"/>
                      <a:pt x="65" y="0"/>
                      <a:pt x="50" y="1"/>
                    </a:cubicBezTo>
                    <a:cubicBezTo>
                      <a:pt x="22" y="2"/>
                      <a:pt x="0" y="24"/>
                      <a:pt x="2" y="50"/>
                    </a:cubicBezTo>
                    <a:cubicBezTo>
                      <a:pt x="2" y="63"/>
                      <a:pt x="10" y="75"/>
                      <a:pt x="20" y="83"/>
                    </a:cubicBezTo>
                    <a:cubicBezTo>
                      <a:pt x="30" y="92"/>
                      <a:pt x="44" y="98"/>
                      <a:pt x="59" y="97"/>
                    </a:cubicBezTo>
                    <a:cubicBezTo>
                      <a:pt x="87" y="96"/>
                      <a:pt x="109" y="74"/>
                      <a:pt x="107" y="48"/>
                    </a:cubicBezTo>
                    <a:cubicBezTo>
                      <a:pt x="107" y="35"/>
                      <a:pt x="101" y="22"/>
                      <a:pt x="90" y="13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2" name="Freeform 4725">
                <a:extLst>
                  <a:ext uri="{FF2B5EF4-FFF2-40B4-BE49-F238E27FC236}">
                    <a16:creationId xmlns:a16="http://schemas.microsoft.com/office/drawing/2014/main" id="{08FC0935-576E-4C28-BB1E-712D525AB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0" y="3793"/>
                <a:ext cx="95" cy="83"/>
              </a:xfrm>
              <a:custGeom>
                <a:avLst/>
                <a:gdLst>
                  <a:gd name="T0" fmla="*/ 89 w 111"/>
                  <a:gd name="T1" fmla="*/ 12 h 98"/>
                  <a:gd name="T2" fmla="*/ 48 w 111"/>
                  <a:gd name="T3" fmla="*/ 1 h 98"/>
                  <a:gd name="T4" fmla="*/ 2 w 111"/>
                  <a:gd name="T5" fmla="*/ 52 h 98"/>
                  <a:gd name="T6" fmla="*/ 23 w 111"/>
                  <a:gd name="T7" fmla="*/ 85 h 98"/>
                  <a:gd name="T8" fmla="*/ 62 w 111"/>
                  <a:gd name="T9" fmla="*/ 97 h 98"/>
                  <a:gd name="T10" fmla="*/ 108 w 111"/>
                  <a:gd name="T11" fmla="*/ 46 h 98"/>
                  <a:gd name="T12" fmla="*/ 89 w 111"/>
                  <a:gd name="T13" fmla="*/ 1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98">
                    <a:moveTo>
                      <a:pt x="89" y="12"/>
                    </a:moveTo>
                    <a:cubicBezTo>
                      <a:pt x="77" y="3"/>
                      <a:pt x="63" y="0"/>
                      <a:pt x="48" y="1"/>
                    </a:cubicBezTo>
                    <a:cubicBezTo>
                      <a:pt x="21" y="3"/>
                      <a:pt x="0" y="27"/>
                      <a:pt x="2" y="52"/>
                    </a:cubicBezTo>
                    <a:cubicBezTo>
                      <a:pt x="4" y="65"/>
                      <a:pt x="12" y="77"/>
                      <a:pt x="23" y="85"/>
                    </a:cubicBezTo>
                    <a:cubicBezTo>
                      <a:pt x="33" y="93"/>
                      <a:pt x="47" y="98"/>
                      <a:pt x="62" y="97"/>
                    </a:cubicBezTo>
                    <a:cubicBezTo>
                      <a:pt x="90" y="94"/>
                      <a:pt x="111" y="71"/>
                      <a:pt x="108" y="46"/>
                    </a:cubicBezTo>
                    <a:cubicBezTo>
                      <a:pt x="107" y="32"/>
                      <a:pt x="101" y="20"/>
                      <a:pt x="89" y="12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3" name="Freeform 4726">
                <a:extLst>
                  <a:ext uri="{FF2B5EF4-FFF2-40B4-BE49-F238E27FC236}">
                    <a16:creationId xmlns:a16="http://schemas.microsoft.com/office/drawing/2014/main" id="{F6942342-4EE4-469A-BB16-1B0DBC7A2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4" y="3508"/>
                <a:ext cx="198" cy="566"/>
              </a:xfrm>
              <a:custGeom>
                <a:avLst/>
                <a:gdLst>
                  <a:gd name="T0" fmla="*/ 211 w 231"/>
                  <a:gd name="T1" fmla="*/ 390 h 665"/>
                  <a:gd name="T2" fmla="*/ 163 w 231"/>
                  <a:gd name="T3" fmla="*/ 451 h 665"/>
                  <a:gd name="T4" fmla="*/ 142 w 231"/>
                  <a:gd name="T5" fmla="*/ 295 h 665"/>
                  <a:gd name="T6" fmla="*/ 187 w 231"/>
                  <a:gd name="T7" fmla="*/ 208 h 665"/>
                  <a:gd name="T8" fmla="*/ 173 w 231"/>
                  <a:gd name="T9" fmla="*/ 201 h 665"/>
                  <a:gd name="T10" fmla="*/ 137 w 231"/>
                  <a:gd name="T11" fmla="*/ 271 h 665"/>
                  <a:gd name="T12" fmla="*/ 105 w 231"/>
                  <a:gd name="T13" fmla="*/ 150 h 665"/>
                  <a:gd name="T14" fmla="*/ 137 w 231"/>
                  <a:gd name="T15" fmla="*/ 79 h 665"/>
                  <a:gd name="T16" fmla="*/ 123 w 231"/>
                  <a:gd name="T17" fmla="*/ 73 h 665"/>
                  <a:gd name="T18" fmla="*/ 98 w 231"/>
                  <a:gd name="T19" fmla="*/ 128 h 665"/>
                  <a:gd name="T20" fmla="*/ 52 w 231"/>
                  <a:gd name="T21" fmla="*/ 9 h 665"/>
                  <a:gd name="T22" fmla="*/ 36 w 231"/>
                  <a:gd name="T23" fmla="*/ 13 h 665"/>
                  <a:gd name="T24" fmla="*/ 85 w 231"/>
                  <a:gd name="T25" fmla="*/ 139 h 665"/>
                  <a:gd name="T26" fmla="*/ 17 w 231"/>
                  <a:gd name="T27" fmla="*/ 107 h 665"/>
                  <a:gd name="T28" fmla="*/ 10 w 231"/>
                  <a:gd name="T29" fmla="*/ 120 h 665"/>
                  <a:gd name="T30" fmla="*/ 91 w 231"/>
                  <a:gd name="T31" fmla="*/ 159 h 665"/>
                  <a:gd name="T32" fmla="*/ 92 w 231"/>
                  <a:gd name="T33" fmla="*/ 160 h 665"/>
                  <a:gd name="T34" fmla="*/ 123 w 231"/>
                  <a:gd name="T35" fmla="*/ 281 h 665"/>
                  <a:gd name="T36" fmla="*/ 35 w 231"/>
                  <a:gd name="T37" fmla="*/ 234 h 665"/>
                  <a:gd name="T38" fmla="*/ 27 w 231"/>
                  <a:gd name="T39" fmla="*/ 247 h 665"/>
                  <a:gd name="T40" fmla="*/ 126 w 231"/>
                  <a:gd name="T41" fmla="*/ 304 h 665"/>
                  <a:gd name="T42" fmla="*/ 128 w 231"/>
                  <a:gd name="T43" fmla="*/ 306 h 665"/>
                  <a:gd name="T44" fmla="*/ 147 w 231"/>
                  <a:gd name="T45" fmla="*/ 455 h 665"/>
                  <a:gd name="T46" fmla="*/ 61 w 231"/>
                  <a:gd name="T47" fmla="*/ 400 h 665"/>
                  <a:gd name="T48" fmla="*/ 54 w 231"/>
                  <a:gd name="T49" fmla="*/ 413 h 665"/>
                  <a:gd name="T50" fmla="*/ 149 w 231"/>
                  <a:gd name="T51" fmla="*/ 474 h 665"/>
                  <a:gd name="T52" fmla="*/ 149 w 231"/>
                  <a:gd name="T53" fmla="*/ 655 h 665"/>
                  <a:gd name="T54" fmla="*/ 165 w 231"/>
                  <a:gd name="T55" fmla="*/ 654 h 665"/>
                  <a:gd name="T56" fmla="*/ 165 w 231"/>
                  <a:gd name="T57" fmla="*/ 475 h 665"/>
                  <a:gd name="T58" fmla="*/ 165 w 231"/>
                  <a:gd name="T59" fmla="*/ 475 h 665"/>
                  <a:gd name="T60" fmla="*/ 226 w 231"/>
                  <a:gd name="T61" fmla="*/ 397 h 665"/>
                  <a:gd name="T62" fmla="*/ 211 w 231"/>
                  <a:gd name="T63" fmla="*/ 39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1" h="665">
                    <a:moveTo>
                      <a:pt x="211" y="390"/>
                    </a:moveTo>
                    <a:cubicBezTo>
                      <a:pt x="197" y="411"/>
                      <a:pt x="179" y="430"/>
                      <a:pt x="163" y="451"/>
                    </a:cubicBezTo>
                    <a:cubicBezTo>
                      <a:pt x="159" y="399"/>
                      <a:pt x="152" y="347"/>
                      <a:pt x="142" y="295"/>
                    </a:cubicBezTo>
                    <a:cubicBezTo>
                      <a:pt x="158" y="267"/>
                      <a:pt x="172" y="237"/>
                      <a:pt x="187" y="208"/>
                    </a:cubicBezTo>
                    <a:cubicBezTo>
                      <a:pt x="191" y="200"/>
                      <a:pt x="177" y="193"/>
                      <a:pt x="173" y="201"/>
                    </a:cubicBezTo>
                    <a:cubicBezTo>
                      <a:pt x="160" y="225"/>
                      <a:pt x="149" y="248"/>
                      <a:pt x="137" y="271"/>
                    </a:cubicBezTo>
                    <a:cubicBezTo>
                      <a:pt x="128" y="230"/>
                      <a:pt x="118" y="190"/>
                      <a:pt x="105" y="150"/>
                    </a:cubicBezTo>
                    <a:cubicBezTo>
                      <a:pt x="117" y="127"/>
                      <a:pt x="126" y="103"/>
                      <a:pt x="137" y="79"/>
                    </a:cubicBezTo>
                    <a:cubicBezTo>
                      <a:pt x="141" y="71"/>
                      <a:pt x="127" y="64"/>
                      <a:pt x="123" y="73"/>
                    </a:cubicBezTo>
                    <a:cubicBezTo>
                      <a:pt x="114" y="91"/>
                      <a:pt x="107" y="110"/>
                      <a:pt x="98" y="128"/>
                    </a:cubicBezTo>
                    <a:cubicBezTo>
                      <a:pt x="85" y="87"/>
                      <a:pt x="69" y="48"/>
                      <a:pt x="52" y="9"/>
                    </a:cubicBezTo>
                    <a:cubicBezTo>
                      <a:pt x="48" y="0"/>
                      <a:pt x="32" y="5"/>
                      <a:pt x="36" y="13"/>
                    </a:cubicBezTo>
                    <a:cubicBezTo>
                      <a:pt x="55" y="54"/>
                      <a:pt x="71" y="97"/>
                      <a:pt x="85" y="139"/>
                    </a:cubicBezTo>
                    <a:cubicBezTo>
                      <a:pt x="63" y="128"/>
                      <a:pt x="40" y="118"/>
                      <a:pt x="17" y="107"/>
                    </a:cubicBezTo>
                    <a:cubicBezTo>
                      <a:pt x="8" y="103"/>
                      <a:pt x="0" y="116"/>
                      <a:pt x="10" y="120"/>
                    </a:cubicBezTo>
                    <a:cubicBezTo>
                      <a:pt x="37" y="133"/>
                      <a:pt x="65" y="145"/>
                      <a:pt x="91" y="159"/>
                    </a:cubicBezTo>
                    <a:cubicBezTo>
                      <a:pt x="92" y="160"/>
                      <a:pt x="92" y="160"/>
                      <a:pt x="92" y="160"/>
                    </a:cubicBezTo>
                    <a:cubicBezTo>
                      <a:pt x="104" y="200"/>
                      <a:pt x="114" y="240"/>
                      <a:pt x="123" y="281"/>
                    </a:cubicBezTo>
                    <a:cubicBezTo>
                      <a:pt x="97" y="260"/>
                      <a:pt x="66" y="247"/>
                      <a:pt x="35" y="234"/>
                    </a:cubicBezTo>
                    <a:cubicBezTo>
                      <a:pt x="25" y="231"/>
                      <a:pt x="18" y="244"/>
                      <a:pt x="27" y="247"/>
                    </a:cubicBezTo>
                    <a:cubicBezTo>
                      <a:pt x="63" y="262"/>
                      <a:pt x="98" y="277"/>
                      <a:pt x="126" y="304"/>
                    </a:cubicBezTo>
                    <a:cubicBezTo>
                      <a:pt x="126" y="305"/>
                      <a:pt x="127" y="305"/>
                      <a:pt x="128" y="306"/>
                    </a:cubicBezTo>
                    <a:cubicBezTo>
                      <a:pt x="137" y="355"/>
                      <a:pt x="143" y="405"/>
                      <a:pt x="147" y="455"/>
                    </a:cubicBezTo>
                    <a:cubicBezTo>
                      <a:pt x="120" y="435"/>
                      <a:pt x="91" y="417"/>
                      <a:pt x="61" y="400"/>
                    </a:cubicBezTo>
                    <a:cubicBezTo>
                      <a:pt x="53" y="395"/>
                      <a:pt x="45" y="408"/>
                      <a:pt x="54" y="413"/>
                    </a:cubicBezTo>
                    <a:cubicBezTo>
                      <a:pt x="87" y="432"/>
                      <a:pt x="118" y="452"/>
                      <a:pt x="149" y="474"/>
                    </a:cubicBezTo>
                    <a:cubicBezTo>
                      <a:pt x="153" y="535"/>
                      <a:pt x="153" y="595"/>
                      <a:pt x="149" y="655"/>
                    </a:cubicBezTo>
                    <a:cubicBezTo>
                      <a:pt x="148" y="665"/>
                      <a:pt x="164" y="664"/>
                      <a:pt x="165" y="654"/>
                    </a:cubicBezTo>
                    <a:cubicBezTo>
                      <a:pt x="169" y="595"/>
                      <a:pt x="169" y="535"/>
                      <a:pt x="165" y="475"/>
                    </a:cubicBezTo>
                    <a:cubicBezTo>
                      <a:pt x="165" y="475"/>
                      <a:pt x="165" y="475"/>
                      <a:pt x="165" y="475"/>
                    </a:cubicBezTo>
                    <a:cubicBezTo>
                      <a:pt x="183" y="447"/>
                      <a:pt x="208" y="424"/>
                      <a:pt x="226" y="397"/>
                    </a:cubicBezTo>
                    <a:cubicBezTo>
                      <a:pt x="231" y="388"/>
                      <a:pt x="217" y="382"/>
                      <a:pt x="211" y="390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4" name="Freeform 4727">
                <a:extLst>
                  <a:ext uri="{FF2B5EF4-FFF2-40B4-BE49-F238E27FC236}">
                    <a16:creationId xmlns:a16="http://schemas.microsoft.com/office/drawing/2014/main" id="{7A4DB587-F6A6-44AA-8C2F-6A2796222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1" y="3871"/>
                <a:ext cx="584" cy="471"/>
              </a:xfrm>
              <a:custGeom>
                <a:avLst/>
                <a:gdLst>
                  <a:gd name="T0" fmla="*/ 327 w 683"/>
                  <a:gd name="T1" fmla="*/ 438 h 553"/>
                  <a:gd name="T2" fmla="*/ 500 w 683"/>
                  <a:gd name="T3" fmla="*/ 463 h 553"/>
                  <a:gd name="T4" fmla="*/ 205 w 683"/>
                  <a:gd name="T5" fmla="*/ 25 h 553"/>
                  <a:gd name="T6" fmla="*/ 195 w 683"/>
                  <a:gd name="T7" fmla="*/ 551 h 553"/>
                  <a:gd name="T8" fmla="*/ 326 w 683"/>
                  <a:gd name="T9" fmla="*/ 436 h 553"/>
                  <a:gd name="T10" fmla="*/ 327 w 683"/>
                  <a:gd name="T11" fmla="*/ 438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3" h="553">
                    <a:moveTo>
                      <a:pt x="327" y="438"/>
                    </a:moveTo>
                    <a:cubicBezTo>
                      <a:pt x="357" y="497"/>
                      <a:pt x="447" y="500"/>
                      <a:pt x="500" y="463"/>
                    </a:cubicBezTo>
                    <a:cubicBezTo>
                      <a:pt x="683" y="334"/>
                      <a:pt x="276" y="0"/>
                      <a:pt x="205" y="25"/>
                    </a:cubicBezTo>
                    <a:cubicBezTo>
                      <a:pt x="130" y="51"/>
                      <a:pt x="0" y="547"/>
                      <a:pt x="195" y="551"/>
                    </a:cubicBezTo>
                    <a:cubicBezTo>
                      <a:pt x="261" y="553"/>
                      <a:pt x="314" y="508"/>
                      <a:pt x="326" y="436"/>
                    </a:cubicBezTo>
                    <a:cubicBezTo>
                      <a:pt x="326" y="437"/>
                      <a:pt x="326" y="437"/>
                      <a:pt x="327" y="438"/>
                    </a:cubicBezTo>
                    <a:close/>
                  </a:path>
                </a:pathLst>
              </a:custGeom>
              <a:solidFill>
                <a:srgbClr val="D07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5" name="Freeform 4728">
                <a:extLst>
                  <a:ext uri="{FF2B5EF4-FFF2-40B4-BE49-F238E27FC236}">
                    <a16:creationId xmlns:a16="http://schemas.microsoft.com/office/drawing/2014/main" id="{A585C443-AD8F-4418-B0D6-4705A7FB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1" y="3871"/>
                <a:ext cx="584" cy="471"/>
              </a:xfrm>
              <a:custGeom>
                <a:avLst/>
                <a:gdLst>
                  <a:gd name="T0" fmla="*/ 327 w 683"/>
                  <a:gd name="T1" fmla="*/ 438 h 553"/>
                  <a:gd name="T2" fmla="*/ 500 w 683"/>
                  <a:gd name="T3" fmla="*/ 463 h 553"/>
                  <a:gd name="T4" fmla="*/ 205 w 683"/>
                  <a:gd name="T5" fmla="*/ 25 h 553"/>
                  <a:gd name="T6" fmla="*/ 195 w 683"/>
                  <a:gd name="T7" fmla="*/ 551 h 553"/>
                  <a:gd name="T8" fmla="*/ 326 w 683"/>
                  <a:gd name="T9" fmla="*/ 436 h 553"/>
                  <a:gd name="T10" fmla="*/ 327 w 683"/>
                  <a:gd name="T11" fmla="*/ 438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3" h="553">
                    <a:moveTo>
                      <a:pt x="327" y="438"/>
                    </a:moveTo>
                    <a:cubicBezTo>
                      <a:pt x="357" y="497"/>
                      <a:pt x="447" y="500"/>
                      <a:pt x="500" y="463"/>
                    </a:cubicBezTo>
                    <a:cubicBezTo>
                      <a:pt x="683" y="334"/>
                      <a:pt x="276" y="0"/>
                      <a:pt x="205" y="25"/>
                    </a:cubicBezTo>
                    <a:cubicBezTo>
                      <a:pt x="130" y="51"/>
                      <a:pt x="0" y="547"/>
                      <a:pt x="195" y="551"/>
                    </a:cubicBezTo>
                    <a:cubicBezTo>
                      <a:pt x="261" y="553"/>
                      <a:pt x="314" y="508"/>
                      <a:pt x="326" y="436"/>
                    </a:cubicBezTo>
                    <a:cubicBezTo>
                      <a:pt x="326" y="437"/>
                      <a:pt x="326" y="437"/>
                      <a:pt x="327" y="438"/>
                    </a:cubicBezTo>
                    <a:close/>
                  </a:path>
                </a:pathLst>
              </a:custGeom>
              <a:solidFill>
                <a:srgbClr val="D07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6" name="Freeform 4729">
                <a:extLst>
                  <a:ext uri="{FF2B5EF4-FFF2-40B4-BE49-F238E27FC236}">
                    <a16:creationId xmlns:a16="http://schemas.microsoft.com/office/drawing/2014/main" id="{C9827D14-1F6D-4A06-99F9-62A89077F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" y="3914"/>
                <a:ext cx="485" cy="445"/>
              </a:xfrm>
              <a:custGeom>
                <a:avLst/>
                <a:gdLst>
                  <a:gd name="T0" fmla="*/ 108 w 567"/>
                  <a:gd name="T1" fmla="*/ 133 h 523"/>
                  <a:gd name="T2" fmla="*/ 125 w 567"/>
                  <a:gd name="T3" fmla="*/ 212 h 523"/>
                  <a:gd name="T4" fmla="*/ 161 w 567"/>
                  <a:gd name="T5" fmla="*/ 198 h 523"/>
                  <a:gd name="T6" fmla="*/ 216 w 567"/>
                  <a:gd name="T7" fmla="*/ 54 h 523"/>
                  <a:gd name="T8" fmla="*/ 245 w 567"/>
                  <a:gd name="T9" fmla="*/ 111 h 523"/>
                  <a:gd name="T10" fmla="*/ 315 w 567"/>
                  <a:gd name="T11" fmla="*/ 67 h 523"/>
                  <a:gd name="T12" fmla="*/ 411 w 567"/>
                  <a:gd name="T13" fmla="*/ 7 h 523"/>
                  <a:gd name="T14" fmla="*/ 418 w 567"/>
                  <a:gd name="T15" fmla="*/ 8 h 523"/>
                  <a:gd name="T16" fmla="*/ 423 w 567"/>
                  <a:gd name="T17" fmla="*/ 12 h 523"/>
                  <a:gd name="T18" fmla="*/ 430 w 567"/>
                  <a:gd name="T19" fmla="*/ 118 h 523"/>
                  <a:gd name="T20" fmla="*/ 435 w 567"/>
                  <a:gd name="T21" fmla="*/ 196 h 523"/>
                  <a:gd name="T22" fmla="*/ 502 w 567"/>
                  <a:gd name="T23" fmla="*/ 181 h 523"/>
                  <a:gd name="T24" fmla="*/ 413 w 567"/>
                  <a:gd name="T25" fmla="*/ 309 h 523"/>
                  <a:gd name="T26" fmla="*/ 423 w 567"/>
                  <a:gd name="T27" fmla="*/ 344 h 523"/>
                  <a:gd name="T28" fmla="*/ 501 w 567"/>
                  <a:gd name="T29" fmla="*/ 308 h 523"/>
                  <a:gd name="T30" fmla="*/ 382 w 567"/>
                  <a:gd name="T31" fmla="*/ 486 h 523"/>
                  <a:gd name="T32" fmla="*/ 28 w 567"/>
                  <a:gd name="T33" fmla="*/ 329 h 523"/>
                  <a:gd name="T34" fmla="*/ 108 w 567"/>
                  <a:gd name="T35" fmla="*/ 133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7" h="523">
                    <a:moveTo>
                      <a:pt x="108" y="133"/>
                    </a:moveTo>
                    <a:cubicBezTo>
                      <a:pt x="148" y="147"/>
                      <a:pt x="119" y="186"/>
                      <a:pt x="125" y="212"/>
                    </a:cubicBezTo>
                    <a:cubicBezTo>
                      <a:pt x="134" y="254"/>
                      <a:pt x="159" y="225"/>
                      <a:pt x="161" y="198"/>
                    </a:cubicBezTo>
                    <a:cubicBezTo>
                      <a:pt x="163" y="159"/>
                      <a:pt x="163" y="69"/>
                      <a:pt x="216" y="54"/>
                    </a:cubicBezTo>
                    <a:cubicBezTo>
                      <a:pt x="256" y="43"/>
                      <a:pt x="234" y="97"/>
                      <a:pt x="245" y="111"/>
                    </a:cubicBezTo>
                    <a:cubicBezTo>
                      <a:pt x="271" y="144"/>
                      <a:pt x="302" y="84"/>
                      <a:pt x="315" y="67"/>
                    </a:cubicBezTo>
                    <a:cubicBezTo>
                      <a:pt x="340" y="35"/>
                      <a:pt x="360" y="0"/>
                      <a:pt x="411" y="7"/>
                    </a:cubicBezTo>
                    <a:cubicBezTo>
                      <a:pt x="414" y="7"/>
                      <a:pt x="416" y="7"/>
                      <a:pt x="418" y="8"/>
                    </a:cubicBezTo>
                    <a:cubicBezTo>
                      <a:pt x="419" y="9"/>
                      <a:pt x="421" y="10"/>
                      <a:pt x="423" y="12"/>
                    </a:cubicBezTo>
                    <a:cubicBezTo>
                      <a:pt x="460" y="45"/>
                      <a:pt x="443" y="80"/>
                      <a:pt x="430" y="118"/>
                    </a:cubicBezTo>
                    <a:cubicBezTo>
                      <a:pt x="424" y="138"/>
                      <a:pt x="392" y="197"/>
                      <a:pt x="435" y="196"/>
                    </a:cubicBezTo>
                    <a:cubicBezTo>
                      <a:pt x="455" y="195"/>
                      <a:pt x="487" y="146"/>
                      <a:pt x="502" y="181"/>
                    </a:cubicBezTo>
                    <a:cubicBezTo>
                      <a:pt x="522" y="228"/>
                      <a:pt x="445" y="284"/>
                      <a:pt x="413" y="309"/>
                    </a:cubicBezTo>
                    <a:cubicBezTo>
                      <a:pt x="390" y="328"/>
                      <a:pt x="381" y="364"/>
                      <a:pt x="423" y="344"/>
                    </a:cubicBezTo>
                    <a:cubicBezTo>
                      <a:pt x="449" y="332"/>
                      <a:pt x="464" y="287"/>
                      <a:pt x="501" y="308"/>
                    </a:cubicBezTo>
                    <a:cubicBezTo>
                      <a:pt x="567" y="344"/>
                      <a:pt x="459" y="463"/>
                      <a:pt x="382" y="486"/>
                    </a:cubicBezTo>
                    <a:cubicBezTo>
                      <a:pt x="258" y="523"/>
                      <a:pt x="72" y="441"/>
                      <a:pt x="28" y="329"/>
                    </a:cubicBezTo>
                    <a:cubicBezTo>
                      <a:pt x="0" y="260"/>
                      <a:pt x="36" y="108"/>
                      <a:pt x="108" y="133"/>
                    </a:cubicBezTo>
                    <a:close/>
                  </a:path>
                </a:pathLst>
              </a:custGeom>
              <a:solidFill>
                <a:srgbClr val="5F90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7" name="Freeform 4730">
                <a:extLst>
                  <a:ext uri="{FF2B5EF4-FFF2-40B4-BE49-F238E27FC236}">
                    <a16:creationId xmlns:a16="http://schemas.microsoft.com/office/drawing/2014/main" id="{2E1AE2F0-1C28-4A00-876E-EAFFCA5BF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0" y="3920"/>
                <a:ext cx="388" cy="391"/>
              </a:xfrm>
              <a:custGeom>
                <a:avLst/>
                <a:gdLst>
                  <a:gd name="T0" fmla="*/ 45 w 455"/>
                  <a:gd name="T1" fmla="*/ 266 h 459"/>
                  <a:gd name="T2" fmla="*/ 175 w 455"/>
                  <a:gd name="T3" fmla="*/ 354 h 459"/>
                  <a:gd name="T4" fmla="*/ 228 w 455"/>
                  <a:gd name="T5" fmla="*/ 256 h 459"/>
                  <a:gd name="T6" fmla="*/ 163 w 455"/>
                  <a:gd name="T7" fmla="*/ 50 h 459"/>
                  <a:gd name="T8" fmla="*/ 169 w 455"/>
                  <a:gd name="T9" fmla="*/ 47 h 459"/>
                  <a:gd name="T10" fmla="*/ 180 w 455"/>
                  <a:gd name="T11" fmla="*/ 46 h 459"/>
                  <a:gd name="T12" fmla="*/ 234 w 455"/>
                  <a:gd name="T13" fmla="*/ 243 h 459"/>
                  <a:gd name="T14" fmla="*/ 262 w 455"/>
                  <a:gd name="T15" fmla="*/ 191 h 459"/>
                  <a:gd name="T16" fmla="*/ 260 w 455"/>
                  <a:gd name="T17" fmla="*/ 189 h 459"/>
                  <a:gd name="T18" fmla="*/ 232 w 455"/>
                  <a:gd name="T19" fmla="*/ 106 h 459"/>
                  <a:gd name="T20" fmla="*/ 247 w 455"/>
                  <a:gd name="T21" fmla="*/ 90 h 459"/>
                  <a:gd name="T22" fmla="*/ 269 w 455"/>
                  <a:gd name="T23" fmla="*/ 176 h 459"/>
                  <a:gd name="T24" fmla="*/ 314 w 455"/>
                  <a:gd name="T25" fmla="*/ 92 h 459"/>
                  <a:gd name="T26" fmla="*/ 299 w 455"/>
                  <a:gd name="T27" fmla="*/ 21 h 459"/>
                  <a:gd name="T28" fmla="*/ 319 w 455"/>
                  <a:gd name="T29" fmla="*/ 7 h 459"/>
                  <a:gd name="T30" fmla="*/ 322 w 455"/>
                  <a:gd name="T31" fmla="*/ 78 h 459"/>
                  <a:gd name="T32" fmla="*/ 364 w 455"/>
                  <a:gd name="T33" fmla="*/ 0 h 459"/>
                  <a:gd name="T34" fmla="*/ 371 w 455"/>
                  <a:gd name="T35" fmla="*/ 1 h 459"/>
                  <a:gd name="T36" fmla="*/ 376 w 455"/>
                  <a:gd name="T37" fmla="*/ 5 h 459"/>
                  <a:gd name="T38" fmla="*/ 378 w 455"/>
                  <a:gd name="T39" fmla="*/ 7 h 459"/>
                  <a:gd name="T40" fmla="*/ 334 w 455"/>
                  <a:gd name="T41" fmla="*/ 87 h 459"/>
                  <a:gd name="T42" fmla="*/ 398 w 455"/>
                  <a:gd name="T43" fmla="*/ 45 h 459"/>
                  <a:gd name="T44" fmla="*/ 396 w 455"/>
                  <a:gd name="T45" fmla="*/ 69 h 459"/>
                  <a:gd name="T46" fmla="*/ 326 w 455"/>
                  <a:gd name="T47" fmla="*/ 103 h 459"/>
                  <a:gd name="T48" fmla="*/ 284 w 455"/>
                  <a:gd name="T49" fmla="*/ 182 h 459"/>
                  <a:gd name="T50" fmla="*/ 367 w 455"/>
                  <a:gd name="T51" fmla="*/ 159 h 459"/>
                  <a:gd name="T52" fmla="*/ 367 w 455"/>
                  <a:gd name="T53" fmla="*/ 176 h 459"/>
                  <a:gd name="T54" fmla="*/ 277 w 455"/>
                  <a:gd name="T55" fmla="*/ 195 h 459"/>
                  <a:gd name="T56" fmla="*/ 248 w 455"/>
                  <a:gd name="T57" fmla="*/ 249 h 459"/>
                  <a:gd name="T58" fmla="*/ 443 w 455"/>
                  <a:gd name="T59" fmla="*/ 161 h 459"/>
                  <a:gd name="T60" fmla="*/ 454 w 455"/>
                  <a:gd name="T61" fmla="*/ 172 h 459"/>
                  <a:gd name="T62" fmla="*/ 241 w 455"/>
                  <a:gd name="T63" fmla="*/ 262 h 459"/>
                  <a:gd name="T64" fmla="*/ 188 w 455"/>
                  <a:gd name="T65" fmla="*/ 362 h 459"/>
                  <a:gd name="T66" fmla="*/ 344 w 455"/>
                  <a:gd name="T67" fmla="*/ 380 h 459"/>
                  <a:gd name="T68" fmla="*/ 441 w 455"/>
                  <a:gd name="T69" fmla="*/ 296 h 459"/>
                  <a:gd name="T70" fmla="*/ 454 w 455"/>
                  <a:gd name="T71" fmla="*/ 301 h 459"/>
                  <a:gd name="T72" fmla="*/ 455 w 455"/>
                  <a:gd name="T73" fmla="*/ 301 h 459"/>
                  <a:gd name="T74" fmla="*/ 354 w 455"/>
                  <a:gd name="T75" fmla="*/ 392 h 459"/>
                  <a:gd name="T76" fmla="*/ 181 w 455"/>
                  <a:gd name="T77" fmla="*/ 375 h 459"/>
                  <a:gd name="T78" fmla="*/ 135 w 455"/>
                  <a:gd name="T79" fmla="*/ 459 h 459"/>
                  <a:gd name="T80" fmla="*/ 121 w 455"/>
                  <a:gd name="T81" fmla="*/ 453 h 459"/>
                  <a:gd name="T82" fmla="*/ 168 w 455"/>
                  <a:gd name="T83" fmla="*/ 367 h 459"/>
                  <a:gd name="T84" fmla="*/ 26 w 455"/>
                  <a:gd name="T85" fmla="*/ 266 h 459"/>
                  <a:gd name="T86" fmla="*/ 10 w 455"/>
                  <a:gd name="T87" fmla="*/ 140 h 459"/>
                  <a:gd name="T88" fmla="*/ 31 w 455"/>
                  <a:gd name="T89" fmla="*/ 126 h 459"/>
                  <a:gd name="T90" fmla="*/ 45 w 455"/>
                  <a:gd name="T91" fmla="*/ 266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55" h="459">
                    <a:moveTo>
                      <a:pt x="45" y="266"/>
                    </a:moveTo>
                    <a:cubicBezTo>
                      <a:pt x="75" y="307"/>
                      <a:pt x="127" y="332"/>
                      <a:pt x="175" y="354"/>
                    </a:cubicBezTo>
                    <a:cubicBezTo>
                      <a:pt x="193" y="321"/>
                      <a:pt x="210" y="288"/>
                      <a:pt x="228" y="256"/>
                    </a:cubicBezTo>
                    <a:cubicBezTo>
                      <a:pt x="148" y="219"/>
                      <a:pt x="142" y="125"/>
                      <a:pt x="163" y="50"/>
                    </a:cubicBezTo>
                    <a:cubicBezTo>
                      <a:pt x="165" y="49"/>
                      <a:pt x="167" y="48"/>
                      <a:pt x="169" y="47"/>
                    </a:cubicBezTo>
                    <a:cubicBezTo>
                      <a:pt x="174" y="46"/>
                      <a:pt x="177" y="46"/>
                      <a:pt x="180" y="46"/>
                    </a:cubicBezTo>
                    <a:cubicBezTo>
                      <a:pt x="158" y="116"/>
                      <a:pt x="160" y="208"/>
                      <a:pt x="234" y="243"/>
                    </a:cubicBezTo>
                    <a:cubicBezTo>
                      <a:pt x="244" y="225"/>
                      <a:pt x="253" y="208"/>
                      <a:pt x="262" y="191"/>
                    </a:cubicBezTo>
                    <a:cubicBezTo>
                      <a:pt x="261" y="190"/>
                      <a:pt x="260" y="190"/>
                      <a:pt x="260" y="189"/>
                    </a:cubicBezTo>
                    <a:cubicBezTo>
                      <a:pt x="242" y="165"/>
                      <a:pt x="234" y="136"/>
                      <a:pt x="232" y="106"/>
                    </a:cubicBezTo>
                    <a:cubicBezTo>
                      <a:pt x="237" y="102"/>
                      <a:pt x="242" y="96"/>
                      <a:pt x="247" y="90"/>
                    </a:cubicBezTo>
                    <a:cubicBezTo>
                      <a:pt x="247" y="121"/>
                      <a:pt x="253" y="152"/>
                      <a:pt x="269" y="176"/>
                    </a:cubicBezTo>
                    <a:cubicBezTo>
                      <a:pt x="284" y="148"/>
                      <a:pt x="299" y="120"/>
                      <a:pt x="314" y="92"/>
                    </a:cubicBezTo>
                    <a:cubicBezTo>
                      <a:pt x="298" y="73"/>
                      <a:pt x="295" y="47"/>
                      <a:pt x="299" y="21"/>
                    </a:cubicBezTo>
                    <a:cubicBezTo>
                      <a:pt x="305" y="16"/>
                      <a:pt x="311" y="11"/>
                      <a:pt x="319" y="7"/>
                    </a:cubicBezTo>
                    <a:cubicBezTo>
                      <a:pt x="312" y="31"/>
                      <a:pt x="310" y="58"/>
                      <a:pt x="322" y="78"/>
                    </a:cubicBezTo>
                    <a:cubicBezTo>
                      <a:pt x="336" y="52"/>
                      <a:pt x="350" y="26"/>
                      <a:pt x="364" y="0"/>
                    </a:cubicBezTo>
                    <a:cubicBezTo>
                      <a:pt x="367" y="0"/>
                      <a:pt x="369" y="0"/>
                      <a:pt x="371" y="1"/>
                    </a:cubicBezTo>
                    <a:cubicBezTo>
                      <a:pt x="372" y="2"/>
                      <a:pt x="374" y="3"/>
                      <a:pt x="376" y="5"/>
                    </a:cubicBezTo>
                    <a:cubicBezTo>
                      <a:pt x="377" y="6"/>
                      <a:pt x="377" y="6"/>
                      <a:pt x="378" y="7"/>
                    </a:cubicBezTo>
                    <a:cubicBezTo>
                      <a:pt x="363" y="34"/>
                      <a:pt x="348" y="61"/>
                      <a:pt x="334" y="87"/>
                    </a:cubicBezTo>
                    <a:cubicBezTo>
                      <a:pt x="360" y="83"/>
                      <a:pt x="381" y="65"/>
                      <a:pt x="398" y="45"/>
                    </a:cubicBezTo>
                    <a:cubicBezTo>
                      <a:pt x="399" y="53"/>
                      <a:pt x="398" y="61"/>
                      <a:pt x="396" y="69"/>
                    </a:cubicBezTo>
                    <a:cubicBezTo>
                      <a:pt x="377" y="87"/>
                      <a:pt x="354" y="101"/>
                      <a:pt x="326" y="103"/>
                    </a:cubicBezTo>
                    <a:cubicBezTo>
                      <a:pt x="312" y="129"/>
                      <a:pt x="298" y="155"/>
                      <a:pt x="284" y="182"/>
                    </a:cubicBezTo>
                    <a:cubicBezTo>
                      <a:pt x="314" y="182"/>
                      <a:pt x="342" y="173"/>
                      <a:pt x="367" y="159"/>
                    </a:cubicBezTo>
                    <a:cubicBezTo>
                      <a:pt x="366" y="165"/>
                      <a:pt x="366" y="171"/>
                      <a:pt x="367" y="176"/>
                    </a:cubicBezTo>
                    <a:cubicBezTo>
                      <a:pt x="339" y="189"/>
                      <a:pt x="309" y="197"/>
                      <a:pt x="277" y="195"/>
                    </a:cubicBezTo>
                    <a:cubicBezTo>
                      <a:pt x="267" y="213"/>
                      <a:pt x="258" y="231"/>
                      <a:pt x="248" y="249"/>
                    </a:cubicBezTo>
                    <a:cubicBezTo>
                      <a:pt x="324" y="287"/>
                      <a:pt x="403" y="223"/>
                      <a:pt x="443" y="161"/>
                    </a:cubicBezTo>
                    <a:cubicBezTo>
                      <a:pt x="447" y="162"/>
                      <a:pt x="451" y="166"/>
                      <a:pt x="454" y="172"/>
                    </a:cubicBezTo>
                    <a:cubicBezTo>
                      <a:pt x="410" y="238"/>
                      <a:pt x="324" y="303"/>
                      <a:pt x="241" y="262"/>
                    </a:cubicBezTo>
                    <a:cubicBezTo>
                      <a:pt x="224" y="296"/>
                      <a:pt x="206" y="329"/>
                      <a:pt x="188" y="362"/>
                    </a:cubicBezTo>
                    <a:cubicBezTo>
                      <a:pt x="237" y="383"/>
                      <a:pt x="291" y="393"/>
                      <a:pt x="344" y="380"/>
                    </a:cubicBezTo>
                    <a:cubicBezTo>
                      <a:pt x="392" y="368"/>
                      <a:pt x="423" y="335"/>
                      <a:pt x="441" y="296"/>
                    </a:cubicBezTo>
                    <a:cubicBezTo>
                      <a:pt x="445" y="297"/>
                      <a:pt x="449" y="298"/>
                      <a:pt x="454" y="301"/>
                    </a:cubicBezTo>
                    <a:cubicBezTo>
                      <a:pt x="454" y="301"/>
                      <a:pt x="455" y="301"/>
                      <a:pt x="455" y="301"/>
                    </a:cubicBezTo>
                    <a:cubicBezTo>
                      <a:pt x="436" y="343"/>
                      <a:pt x="404" y="376"/>
                      <a:pt x="354" y="392"/>
                    </a:cubicBezTo>
                    <a:cubicBezTo>
                      <a:pt x="298" y="410"/>
                      <a:pt x="234" y="397"/>
                      <a:pt x="181" y="375"/>
                    </a:cubicBezTo>
                    <a:cubicBezTo>
                      <a:pt x="166" y="403"/>
                      <a:pt x="150" y="431"/>
                      <a:pt x="135" y="459"/>
                    </a:cubicBezTo>
                    <a:cubicBezTo>
                      <a:pt x="130" y="457"/>
                      <a:pt x="125" y="455"/>
                      <a:pt x="121" y="453"/>
                    </a:cubicBezTo>
                    <a:cubicBezTo>
                      <a:pt x="137" y="424"/>
                      <a:pt x="153" y="396"/>
                      <a:pt x="168" y="367"/>
                    </a:cubicBezTo>
                    <a:cubicBezTo>
                      <a:pt x="115" y="342"/>
                      <a:pt x="59" y="314"/>
                      <a:pt x="26" y="266"/>
                    </a:cubicBezTo>
                    <a:cubicBezTo>
                      <a:pt x="0" y="228"/>
                      <a:pt x="0" y="183"/>
                      <a:pt x="10" y="140"/>
                    </a:cubicBezTo>
                    <a:cubicBezTo>
                      <a:pt x="17" y="134"/>
                      <a:pt x="23" y="129"/>
                      <a:pt x="31" y="126"/>
                    </a:cubicBezTo>
                    <a:cubicBezTo>
                      <a:pt x="15" y="174"/>
                      <a:pt x="13" y="223"/>
                      <a:pt x="45" y="266"/>
                    </a:cubicBezTo>
                    <a:close/>
                  </a:path>
                </a:pathLst>
              </a:custGeom>
              <a:solidFill>
                <a:srgbClr val="74A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8" name="Freeform 4731">
                <a:extLst>
                  <a:ext uri="{FF2B5EF4-FFF2-40B4-BE49-F238E27FC236}">
                    <a16:creationId xmlns:a16="http://schemas.microsoft.com/office/drawing/2014/main" id="{8F4102FA-1AD1-4BA6-BA00-2EC71CB8A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3662"/>
                <a:ext cx="240" cy="236"/>
              </a:xfrm>
              <a:custGeom>
                <a:avLst/>
                <a:gdLst>
                  <a:gd name="T0" fmla="*/ 16 w 282"/>
                  <a:gd name="T1" fmla="*/ 177 h 278"/>
                  <a:gd name="T2" fmla="*/ 71 w 282"/>
                  <a:gd name="T3" fmla="*/ 120 h 278"/>
                  <a:gd name="T4" fmla="*/ 41 w 282"/>
                  <a:gd name="T5" fmla="*/ 48 h 278"/>
                  <a:gd name="T6" fmla="*/ 119 w 282"/>
                  <a:gd name="T7" fmla="*/ 86 h 278"/>
                  <a:gd name="T8" fmla="*/ 179 w 282"/>
                  <a:gd name="T9" fmla="*/ 20 h 278"/>
                  <a:gd name="T10" fmla="*/ 175 w 282"/>
                  <a:gd name="T11" fmla="*/ 99 h 278"/>
                  <a:gd name="T12" fmla="*/ 155 w 282"/>
                  <a:gd name="T13" fmla="*/ 166 h 278"/>
                  <a:gd name="T14" fmla="*/ 89 w 282"/>
                  <a:gd name="T15" fmla="*/ 176 h 278"/>
                  <a:gd name="T16" fmla="*/ 16 w 282"/>
                  <a:gd name="T17" fmla="*/ 177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2" h="278">
                    <a:moveTo>
                      <a:pt x="16" y="177"/>
                    </a:moveTo>
                    <a:cubicBezTo>
                      <a:pt x="0" y="147"/>
                      <a:pt x="43" y="123"/>
                      <a:pt x="71" y="120"/>
                    </a:cubicBezTo>
                    <a:cubicBezTo>
                      <a:pt x="44" y="123"/>
                      <a:pt x="8" y="74"/>
                      <a:pt x="41" y="48"/>
                    </a:cubicBezTo>
                    <a:cubicBezTo>
                      <a:pt x="74" y="22"/>
                      <a:pt x="111" y="65"/>
                      <a:pt x="119" y="86"/>
                    </a:cubicBezTo>
                    <a:cubicBezTo>
                      <a:pt x="111" y="65"/>
                      <a:pt x="134" y="0"/>
                      <a:pt x="179" y="20"/>
                    </a:cubicBezTo>
                    <a:cubicBezTo>
                      <a:pt x="230" y="41"/>
                      <a:pt x="196" y="86"/>
                      <a:pt x="175" y="99"/>
                    </a:cubicBezTo>
                    <a:cubicBezTo>
                      <a:pt x="282" y="103"/>
                      <a:pt x="230" y="212"/>
                      <a:pt x="155" y="166"/>
                    </a:cubicBezTo>
                    <a:cubicBezTo>
                      <a:pt x="209" y="230"/>
                      <a:pt x="82" y="278"/>
                      <a:pt x="89" y="176"/>
                    </a:cubicBezTo>
                    <a:cubicBezTo>
                      <a:pt x="88" y="189"/>
                      <a:pt x="44" y="229"/>
                      <a:pt x="16" y="177"/>
                    </a:cubicBezTo>
                    <a:close/>
                  </a:path>
                </a:pathLst>
              </a:custGeom>
              <a:solidFill>
                <a:srgbClr val="FFA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9" name="Freeform 4732">
                <a:extLst>
                  <a:ext uri="{FF2B5EF4-FFF2-40B4-BE49-F238E27FC236}">
                    <a16:creationId xmlns:a16="http://schemas.microsoft.com/office/drawing/2014/main" id="{7FFEA2D4-DFD2-4CC5-89EA-F4FADC6F6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8" y="3743"/>
                <a:ext cx="68" cy="57"/>
              </a:xfrm>
              <a:custGeom>
                <a:avLst/>
                <a:gdLst>
                  <a:gd name="T0" fmla="*/ 62 w 80"/>
                  <a:gd name="T1" fmla="*/ 13 h 66"/>
                  <a:gd name="T2" fmla="*/ 18 w 80"/>
                  <a:gd name="T3" fmla="*/ 12 h 66"/>
                  <a:gd name="T4" fmla="*/ 31 w 80"/>
                  <a:gd name="T5" fmla="*/ 55 h 66"/>
                  <a:gd name="T6" fmla="*/ 62 w 80"/>
                  <a:gd name="T7" fmla="*/ 1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66">
                    <a:moveTo>
                      <a:pt x="62" y="13"/>
                    </a:moveTo>
                    <a:cubicBezTo>
                      <a:pt x="52" y="0"/>
                      <a:pt x="31" y="3"/>
                      <a:pt x="18" y="12"/>
                    </a:cubicBezTo>
                    <a:cubicBezTo>
                      <a:pt x="0" y="26"/>
                      <a:pt x="13" y="48"/>
                      <a:pt x="31" y="55"/>
                    </a:cubicBezTo>
                    <a:cubicBezTo>
                      <a:pt x="61" y="66"/>
                      <a:pt x="80" y="36"/>
                      <a:pt x="62" y="13"/>
                    </a:cubicBezTo>
                    <a:close/>
                  </a:path>
                </a:pathLst>
              </a:custGeom>
              <a:solidFill>
                <a:srgbClr val="DB9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0" name="Freeform 4733">
                <a:extLst>
                  <a:ext uri="{FF2B5EF4-FFF2-40B4-BE49-F238E27FC236}">
                    <a16:creationId xmlns:a16="http://schemas.microsoft.com/office/drawing/2014/main" id="{D8529E3C-114B-46E3-A8B8-845AD74D2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0" y="3652"/>
                <a:ext cx="142" cy="139"/>
              </a:xfrm>
              <a:custGeom>
                <a:avLst/>
                <a:gdLst>
                  <a:gd name="T0" fmla="*/ 132 w 167"/>
                  <a:gd name="T1" fmla="*/ 24 h 164"/>
                  <a:gd name="T2" fmla="*/ 69 w 167"/>
                  <a:gd name="T3" fmla="*/ 67 h 164"/>
                  <a:gd name="T4" fmla="*/ 26 w 167"/>
                  <a:gd name="T5" fmla="*/ 11 h 164"/>
                  <a:gd name="T6" fmla="*/ 49 w 167"/>
                  <a:gd name="T7" fmla="*/ 161 h 164"/>
                  <a:gd name="T8" fmla="*/ 132 w 167"/>
                  <a:gd name="T9" fmla="*/ 2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64">
                    <a:moveTo>
                      <a:pt x="132" y="24"/>
                    </a:moveTo>
                    <a:cubicBezTo>
                      <a:pt x="89" y="5"/>
                      <a:pt x="78" y="56"/>
                      <a:pt x="69" y="67"/>
                    </a:cubicBezTo>
                    <a:cubicBezTo>
                      <a:pt x="68" y="53"/>
                      <a:pt x="64" y="0"/>
                      <a:pt x="26" y="11"/>
                    </a:cubicBezTo>
                    <a:cubicBezTo>
                      <a:pt x="0" y="18"/>
                      <a:pt x="12" y="158"/>
                      <a:pt x="49" y="161"/>
                    </a:cubicBezTo>
                    <a:cubicBezTo>
                      <a:pt x="76" y="164"/>
                      <a:pt x="167" y="40"/>
                      <a:pt x="132" y="24"/>
                    </a:cubicBezTo>
                    <a:close/>
                  </a:path>
                </a:pathLst>
              </a:custGeom>
              <a:solidFill>
                <a:srgbClr val="F45A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1" name="Freeform 4734">
                <a:extLst>
                  <a:ext uri="{FF2B5EF4-FFF2-40B4-BE49-F238E27FC236}">
                    <a16:creationId xmlns:a16="http://schemas.microsoft.com/office/drawing/2014/main" id="{7B57F4AE-7F80-41EE-A879-05EAF4ADF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644"/>
                <a:ext cx="143" cy="92"/>
              </a:xfrm>
              <a:custGeom>
                <a:avLst/>
                <a:gdLst>
                  <a:gd name="T0" fmla="*/ 35 w 167"/>
                  <a:gd name="T1" fmla="*/ 18 h 108"/>
                  <a:gd name="T2" fmla="*/ 96 w 167"/>
                  <a:gd name="T3" fmla="*/ 44 h 108"/>
                  <a:gd name="T4" fmla="*/ 140 w 167"/>
                  <a:gd name="T5" fmla="*/ 5 h 108"/>
                  <a:gd name="T6" fmla="*/ 113 w 167"/>
                  <a:gd name="T7" fmla="*/ 106 h 108"/>
                  <a:gd name="T8" fmla="*/ 35 w 167"/>
                  <a:gd name="T9" fmla="*/ 1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08">
                    <a:moveTo>
                      <a:pt x="35" y="18"/>
                    </a:moveTo>
                    <a:cubicBezTo>
                      <a:pt x="78" y="3"/>
                      <a:pt x="87" y="37"/>
                      <a:pt x="96" y="44"/>
                    </a:cubicBezTo>
                    <a:cubicBezTo>
                      <a:pt x="97" y="35"/>
                      <a:pt x="103" y="0"/>
                      <a:pt x="140" y="5"/>
                    </a:cubicBezTo>
                    <a:cubicBezTo>
                      <a:pt x="167" y="9"/>
                      <a:pt x="150" y="103"/>
                      <a:pt x="113" y="106"/>
                    </a:cubicBezTo>
                    <a:cubicBezTo>
                      <a:pt x="86" y="108"/>
                      <a:pt x="0" y="29"/>
                      <a:pt x="35" y="18"/>
                    </a:cubicBezTo>
                    <a:close/>
                  </a:path>
                </a:pathLst>
              </a:custGeom>
              <a:solidFill>
                <a:srgbClr val="F45A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2" name="Freeform 4735">
                <a:extLst>
                  <a:ext uri="{FF2B5EF4-FFF2-40B4-BE49-F238E27FC236}">
                    <a16:creationId xmlns:a16="http://schemas.microsoft.com/office/drawing/2014/main" id="{D54B119F-B7DF-4A42-856E-94D9D80E4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5" y="3851"/>
                <a:ext cx="563" cy="412"/>
              </a:xfrm>
              <a:custGeom>
                <a:avLst/>
                <a:gdLst>
                  <a:gd name="T0" fmla="*/ 318 w 660"/>
                  <a:gd name="T1" fmla="*/ 391 h 484"/>
                  <a:gd name="T2" fmla="*/ 453 w 660"/>
                  <a:gd name="T3" fmla="*/ 471 h 484"/>
                  <a:gd name="T4" fmla="*/ 385 w 660"/>
                  <a:gd name="T5" fmla="*/ 4 h 484"/>
                  <a:gd name="T6" fmla="*/ 162 w 660"/>
                  <a:gd name="T7" fmla="*/ 442 h 484"/>
                  <a:gd name="T8" fmla="*/ 318 w 660"/>
                  <a:gd name="T9" fmla="*/ 390 h 484"/>
                  <a:gd name="T10" fmla="*/ 318 w 660"/>
                  <a:gd name="T11" fmla="*/ 391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484">
                    <a:moveTo>
                      <a:pt x="318" y="391"/>
                    </a:moveTo>
                    <a:cubicBezTo>
                      <a:pt x="320" y="451"/>
                      <a:pt x="393" y="484"/>
                      <a:pt x="453" y="471"/>
                    </a:cubicBezTo>
                    <a:cubicBezTo>
                      <a:pt x="660" y="425"/>
                      <a:pt x="454" y="7"/>
                      <a:pt x="385" y="4"/>
                    </a:cubicBezTo>
                    <a:cubicBezTo>
                      <a:pt x="311" y="0"/>
                      <a:pt x="0" y="372"/>
                      <a:pt x="162" y="442"/>
                    </a:cubicBezTo>
                    <a:cubicBezTo>
                      <a:pt x="217" y="466"/>
                      <a:pt x="279" y="446"/>
                      <a:pt x="318" y="390"/>
                    </a:cubicBezTo>
                    <a:cubicBezTo>
                      <a:pt x="318" y="390"/>
                      <a:pt x="318" y="391"/>
                      <a:pt x="318" y="391"/>
                    </a:cubicBezTo>
                    <a:close/>
                  </a:path>
                </a:pathLst>
              </a:custGeom>
              <a:solidFill>
                <a:srgbClr val="EFA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3" name="Freeform 4736">
                <a:extLst>
                  <a:ext uri="{FF2B5EF4-FFF2-40B4-BE49-F238E27FC236}">
                    <a16:creationId xmlns:a16="http://schemas.microsoft.com/office/drawing/2014/main" id="{DA76160C-2E70-4A76-8FA5-4245A99D5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5" y="3872"/>
                <a:ext cx="115" cy="481"/>
              </a:xfrm>
              <a:custGeom>
                <a:avLst/>
                <a:gdLst>
                  <a:gd name="T0" fmla="*/ 105 w 135"/>
                  <a:gd name="T1" fmla="*/ 17 h 565"/>
                  <a:gd name="T2" fmla="*/ 70 w 135"/>
                  <a:gd name="T3" fmla="*/ 285 h 565"/>
                  <a:gd name="T4" fmla="*/ 6 w 135"/>
                  <a:gd name="T5" fmla="*/ 542 h 565"/>
                  <a:gd name="T6" fmla="*/ 32 w 135"/>
                  <a:gd name="T7" fmla="*/ 549 h 565"/>
                  <a:gd name="T8" fmla="*/ 97 w 135"/>
                  <a:gd name="T9" fmla="*/ 287 h 565"/>
                  <a:gd name="T10" fmla="*/ 132 w 135"/>
                  <a:gd name="T11" fmla="*/ 17 h 565"/>
                  <a:gd name="T12" fmla="*/ 105 w 135"/>
                  <a:gd name="T13" fmla="*/ 17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565">
                    <a:moveTo>
                      <a:pt x="105" y="17"/>
                    </a:moveTo>
                    <a:cubicBezTo>
                      <a:pt x="108" y="107"/>
                      <a:pt x="87" y="198"/>
                      <a:pt x="70" y="285"/>
                    </a:cubicBezTo>
                    <a:cubicBezTo>
                      <a:pt x="52" y="371"/>
                      <a:pt x="35" y="459"/>
                      <a:pt x="6" y="542"/>
                    </a:cubicBezTo>
                    <a:cubicBezTo>
                      <a:pt x="0" y="558"/>
                      <a:pt x="26" y="565"/>
                      <a:pt x="32" y="549"/>
                    </a:cubicBezTo>
                    <a:cubicBezTo>
                      <a:pt x="61" y="464"/>
                      <a:pt x="79" y="375"/>
                      <a:pt x="97" y="287"/>
                    </a:cubicBezTo>
                    <a:cubicBezTo>
                      <a:pt x="114" y="200"/>
                      <a:pt x="135" y="107"/>
                      <a:pt x="132" y="17"/>
                    </a:cubicBezTo>
                    <a:cubicBezTo>
                      <a:pt x="131" y="0"/>
                      <a:pt x="104" y="0"/>
                      <a:pt x="105" y="17"/>
                    </a:cubicBezTo>
                    <a:close/>
                  </a:path>
                </a:pathLst>
              </a:custGeom>
              <a:solidFill>
                <a:srgbClr val="DD9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4" name="Freeform 4737">
                <a:extLst>
                  <a:ext uri="{FF2B5EF4-FFF2-40B4-BE49-F238E27FC236}">
                    <a16:creationId xmlns:a16="http://schemas.microsoft.com/office/drawing/2014/main" id="{B43203A9-7F9E-4598-88BA-4F89F8178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7" y="3925"/>
                <a:ext cx="143" cy="169"/>
              </a:xfrm>
              <a:custGeom>
                <a:avLst/>
                <a:gdLst>
                  <a:gd name="T0" fmla="*/ 134 w 167"/>
                  <a:gd name="T1" fmla="*/ 42 h 199"/>
                  <a:gd name="T2" fmla="*/ 101 w 167"/>
                  <a:gd name="T3" fmla="*/ 106 h 199"/>
                  <a:gd name="T4" fmla="*/ 57 w 167"/>
                  <a:gd name="T5" fmla="*/ 143 h 199"/>
                  <a:gd name="T6" fmla="*/ 34 w 167"/>
                  <a:gd name="T7" fmla="*/ 81 h 199"/>
                  <a:gd name="T8" fmla="*/ 32 w 167"/>
                  <a:gd name="T9" fmla="*/ 17 h 199"/>
                  <a:gd name="T10" fmla="*/ 5 w 167"/>
                  <a:gd name="T11" fmla="*/ 17 h 199"/>
                  <a:gd name="T12" fmla="*/ 49 w 167"/>
                  <a:gd name="T13" fmla="*/ 169 h 199"/>
                  <a:gd name="T14" fmla="*/ 158 w 167"/>
                  <a:gd name="T15" fmla="*/ 56 h 199"/>
                  <a:gd name="T16" fmla="*/ 134 w 167"/>
                  <a:gd name="T17" fmla="*/ 4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199">
                    <a:moveTo>
                      <a:pt x="134" y="42"/>
                    </a:moveTo>
                    <a:cubicBezTo>
                      <a:pt x="122" y="63"/>
                      <a:pt x="113" y="85"/>
                      <a:pt x="101" y="106"/>
                    </a:cubicBezTo>
                    <a:cubicBezTo>
                      <a:pt x="93" y="120"/>
                      <a:pt x="78" y="158"/>
                      <a:pt x="57" y="143"/>
                    </a:cubicBezTo>
                    <a:cubicBezTo>
                      <a:pt x="40" y="130"/>
                      <a:pt x="36" y="100"/>
                      <a:pt x="34" y="81"/>
                    </a:cubicBezTo>
                    <a:cubicBezTo>
                      <a:pt x="32" y="60"/>
                      <a:pt x="32" y="38"/>
                      <a:pt x="32" y="17"/>
                    </a:cubicBezTo>
                    <a:cubicBezTo>
                      <a:pt x="32" y="0"/>
                      <a:pt x="5" y="0"/>
                      <a:pt x="5" y="17"/>
                    </a:cubicBezTo>
                    <a:cubicBezTo>
                      <a:pt x="5" y="63"/>
                      <a:pt x="0" y="144"/>
                      <a:pt x="49" y="169"/>
                    </a:cubicBezTo>
                    <a:cubicBezTo>
                      <a:pt x="106" y="199"/>
                      <a:pt x="136" y="89"/>
                      <a:pt x="158" y="56"/>
                    </a:cubicBezTo>
                    <a:cubicBezTo>
                      <a:pt x="167" y="41"/>
                      <a:pt x="144" y="28"/>
                      <a:pt x="134" y="42"/>
                    </a:cubicBezTo>
                    <a:close/>
                  </a:path>
                </a:pathLst>
              </a:custGeom>
              <a:solidFill>
                <a:srgbClr val="DD9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5" name="Freeform 4738">
                <a:extLst>
                  <a:ext uri="{FF2B5EF4-FFF2-40B4-BE49-F238E27FC236}">
                    <a16:creationId xmlns:a16="http://schemas.microsoft.com/office/drawing/2014/main" id="{D64C5702-FE84-4C79-B2DD-19DE18D68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8" y="4009"/>
                <a:ext cx="283" cy="128"/>
              </a:xfrm>
              <a:custGeom>
                <a:avLst/>
                <a:gdLst>
                  <a:gd name="T0" fmla="*/ 308 w 332"/>
                  <a:gd name="T1" fmla="*/ 41 h 151"/>
                  <a:gd name="T2" fmla="*/ 150 w 332"/>
                  <a:gd name="T3" fmla="*/ 121 h 151"/>
                  <a:gd name="T4" fmla="*/ 32 w 332"/>
                  <a:gd name="T5" fmla="*/ 12 h 151"/>
                  <a:gd name="T6" fmla="*/ 12 w 332"/>
                  <a:gd name="T7" fmla="*/ 32 h 151"/>
                  <a:gd name="T8" fmla="*/ 140 w 332"/>
                  <a:gd name="T9" fmla="*/ 147 h 151"/>
                  <a:gd name="T10" fmla="*/ 230 w 332"/>
                  <a:gd name="T11" fmla="*/ 121 h 151"/>
                  <a:gd name="T12" fmla="*/ 315 w 332"/>
                  <a:gd name="T13" fmla="*/ 67 h 151"/>
                  <a:gd name="T14" fmla="*/ 308 w 332"/>
                  <a:gd name="T15" fmla="*/ 4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151">
                    <a:moveTo>
                      <a:pt x="308" y="41"/>
                    </a:moveTo>
                    <a:cubicBezTo>
                      <a:pt x="249" y="55"/>
                      <a:pt x="213" y="125"/>
                      <a:pt x="150" y="121"/>
                    </a:cubicBezTo>
                    <a:cubicBezTo>
                      <a:pt x="92" y="118"/>
                      <a:pt x="67" y="49"/>
                      <a:pt x="32" y="12"/>
                    </a:cubicBezTo>
                    <a:cubicBezTo>
                      <a:pt x="19" y="0"/>
                      <a:pt x="0" y="19"/>
                      <a:pt x="12" y="32"/>
                    </a:cubicBezTo>
                    <a:cubicBezTo>
                      <a:pt x="52" y="72"/>
                      <a:pt x="77" y="139"/>
                      <a:pt x="140" y="147"/>
                    </a:cubicBezTo>
                    <a:cubicBezTo>
                      <a:pt x="173" y="151"/>
                      <a:pt x="203" y="140"/>
                      <a:pt x="230" y="121"/>
                    </a:cubicBezTo>
                    <a:cubicBezTo>
                      <a:pt x="257" y="101"/>
                      <a:pt x="281" y="75"/>
                      <a:pt x="315" y="67"/>
                    </a:cubicBezTo>
                    <a:cubicBezTo>
                      <a:pt x="332" y="63"/>
                      <a:pt x="324" y="37"/>
                      <a:pt x="308" y="41"/>
                    </a:cubicBezTo>
                    <a:close/>
                  </a:path>
                </a:pathLst>
              </a:custGeom>
              <a:solidFill>
                <a:srgbClr val="DD9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6" name="Freeform 4739">
                <a:extLst>
                  <a:ext uri="{FF2B5EF4-FFF2-40B4-BE49-F238E27FC236}">
                    <a16:creationId xmlns:a16="http://schemas.microsoft.com/office/drawing/2014/main" id="{7FE70712-1439-4777-B9C2-AF2EF80B7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3" y="4146"/>
                <a:ext cx="23" cy="18"/>
              </a:xfrm>
              <a:custGeom>
                <a:avLst/>
                <a:gdLst>
                  <a:gd name="T0" fmla="*/ 14 w 27"/>
                  <a:gd name="T1" fmla="*/ 21 h 21"/>
                  <a:gd name="T2" fmla="*/ 14 w 27"/>
                  <a:gd name="T3" fmla="*/ 0 h 21"/>
                  <a:gd name="T4" fmla="*/ 14 w 27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1">
                    <a:moveTo>
                      <a:pt x="14" y="21"/>
                    </a:moveTo>
                    <a:cubicBezTo>
                      <a:pt x="27" y="21"/>
                      <a:pt x="27" y="0"/>
                      <a:pt x="14" y="0"/>
                    </a:cubicBezTo>
                    <a:cubicBezTo>
                      <a:pt x="0" y="0"/>
                      <a:pt x="0" y="21"/>
                      <a:pt x="14" y="21"/>
                    </a:cubicBezTo>
                    <a:close/>
                  </a:path>
                </a:pathLst>
              </a:custGeom>
              <a:solidFill>
                <a:srgbClr val="EFA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7" name="Freeform 4740">
                <a:extLst>
                  <a:ext uri="{FF2B5EF4-FFF2-40B4-BE49-F238E27FC236}">
                    <a16:creationId xmlns:a16="http://schemas.microsoft.com/office/drawing/2014/main" id="{4A069A7E-BF75-4022-ABF8-ECB2C82E9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2" y="4131"/>
                <a:ext cx="134" cy="61"/>
              </a:xfrm>
              <a:custGeom>
                <a:avLst/>
                <a:gdLst>
                  <a:gd name="T0" fmla="*/ 128 w 157"/>
                  <a:gd name="T1" fmla="*/ 8 h 71"/>
                  <a:gd name="T2" fmla="*/ 18 w 157"/>
                  <a:gd name="T3" fmla="*/ 43 h 71"/>
                  <a:gd name="T4" fmla="*/ 18 w 157"/>
                  <a:gd name="T5" fmla="*/ 70 h 71"/>
                  <a:gd name="T6" fmla="*/ 141 w 157"/>
                  <a:gd name="T7" fmla="*/ 31 h 71"/>
                  <a:gd name="T8" fmla="*/ 128 w 157"/>
                  <a:gd name="T9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71">
                    <a:moveTo>
                      <a:pt x="128" y="8"/>
                    </a:moveTo>
                    <a:cubicBezTo>
                      <a:pt x="93" y="24"/>
                      <a:pt x="58" y="44"/>
                      <a:pt x="18" y="43"/>
                    </a:cubicBezTo>
                    <a:cubicBezTo>
                      <a:pt x="0" y="43"/>
                      <a:pt x="0" y="70"/>
                      <a:pt x="18" y="70"/>
                    </a:cubicBezTo>
                    <a:cubicBezTo>
                      <a:pt x="63" y="71"/>
                      <a:pt x="102" y="49"/>
                      <a:pt x="141" y="31"/>
                    </a:cubicBezTo>
                    <a:cubicBezTo>
                      <a:pt x="157" y="24"/>
                      <a:pt x="143" y="0"/>
                      <a:pt x="128" y="8"/>
                    </a:cubicBezTo>
                    <a:close/>
                  </a:path>
                </a:pathLst>
              </a:custGeom>
              <a:solidFill>
                <a:srgbClr val="DD9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8" name="Freeform 4741">
                <a:extLst>
                  <a:ext uri="{FF2B5EF4-FFF2-40B4-BE49-F238E27FC236}">
                    <a16:creationId xmlns:a16="http://schemas.microsoft.com/office/drawing/2014/main" id="{4E9C2D78-5B63-4026-BB11-D61ABB848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8" y="4114"/>
                <a:ext cx="122" cy="74"/>
              </a:xfrm>
              <a:custGeom>
                <a:avLst/>
                <a:gdLst>
                  <a:gd name="T0" fmla="*/ 17 w 143"/>
                  <a:gd name="T1" fmla="*/ 29 h 86"/>
                  <a:gd name="T2" fmla="*/ 116 w 143"/>
                  <a:gd name="T3" fmla="*/ 75 h 86"/>
                  <a:gd name="T4" fmla="*/ 129 w 143"/>
                  <a:gd name="T5" fmla="*/ 52 h 86"/>
                  <a:gd name="T6" fmla="*/ 17 w 143"/>
                  <a:gd name="T7" fmla="*/ 2 h 86"/>
                  <a:gd name="T8" fmla="*/ 17 w 143"/>
                  <a:gd name="T9" fmla="*/ 2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86">
                    <a:moveTo>
                      <a:pt x="17" y="29"/>
                    </a:moveTo>
                    <a:cubicBezTo>
                      <a:pt x="52" y="33"/>
                      <a:pt x="89" y="54"/>
                      <a:pt x="116" y="75"/>
                    </a:cubicBezTo>
                    <a:cubicBezTo>
                      <a:pt x="129" y="86"/>
                      <a:pt x="143" y="62"/>
                      <a:pt x="129" y="52"/>
                    </a:cubicBezTo>
                    <a:cubicBezTo>
                      <a:pt x="98" y="27"/>
                      <a:pt x="57" y="7"/>
                      <a:pt x="17" y="2"/>
                    </a:cubicBezTo>
                    <a:cubicBezTo>
                      <a:pt x="0" y="0"/>
                      <a:pt x="0" y="27"/>
                      <a:pt x="17" y="29"/>
                    </a:cubicBezTo>
                    <a:close/>
                  </a:path>
                </a:pathLst>
              </a:custGeom>
              <a:solidFill>
                <a:srgbClr val="DD9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9" name="Freeform 4742">
                <a:extLst>
                  <a:ext uri="{FF2B5EF4-FFF2-40B4-BE49-F238E27FC236}">
                    <a16:creationId xmlns:a16="http://schemas.microsoft.com/office/drawing/2014/main" id="{122AA71E-DE8F-4843-8534-D7269B6A9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9" y="3915"/>
                <a:ext cx="23" cy="18"/>
              </a:xfrm>
              <a:custGeom>
                <a:avLst/>
                <a:gdLst>
                  <a:gd name="T0" fmla="*/ 13 w 27"/>
                  <a:gd name="T1" fmla="*/ 21 h 21"/>
                  <a:gd name="T2" fmla="*/ 13 w 27"/>
                  <a:gd name="T3" fmla="*/ 0 h 21"/>
                  <a:gd name="T4" fmla="*/ 13 w 27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1">
                    <a:moveTo>
                      <a:pt x="13" y="21"/>
                    </a:moveTo>
                    <a:cubicBezTo>
                      <a:pt x="27" y="21"/>
                      <a:pt x="27" y="0"/>
                      <a:pt x="13" y="0"/>
                    </a:cubicBezTo>
                    <a:cubicBezTo>
                      <a:pt x="0" y="0"/>
                      <a:pt x="0" y="21"/>
                      <a:pt x="13" y="21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0" name="Freeform 4743">
                <a:extLst>
                  <a:ext uri="{FF2B5EF4-FFF2-40B4-BE49-F238E27FC236}">
                    <a16:creationId xmlns:a16="http://schemas.microsoft.com/office/drawing/2014/main" id="{96B18BDF-AD88-4C2B-A9DB-E2DEC934D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" y="3915"/>
                <a:ext cx="167" cy="422"/>
              </a:xfrm>
              <a:custGeom>
                <a:avLst/>
                <a:gdLst>
                  <a:gd name="T0" fmla="*/ 21 w 196"/>
                  <a:gd name="T1" fmla="*/ 13 h 496"/>
                  <a:gd name="T2" fmla="*/ 100 w 196"/>
                  <a:gd name="T3" fmla="*/ 216 h 496"/>
                  <a:gd name="T4" fmla="*/ 126 w 196"/>
                  <a:gd name="T5" fmla="*/ 265 h 496"/>
                  <a:gd name="T6" fmla="*/ 140 w 196"/>
                  <a:gd name="T7" fmla="*/ 346 h 496"/>
                  <a:gd name="T8" fmla="*/ 173 w 196"/>
                  <a:gd name="T9" fmla="*/ 484 h 496"/>
                  <a:gd name="T10" fmla="*/ 191 w 196"/>
                  <a:gd name="T11" fmla="*/ 473 h 496"/>
                  <a:gd name="T12" fmla="*/ 127 w 196"/>
                  <a:gd name="T13" fmla="*/ 219 h 496"/>
                  <a:gd name="T14" fmla="*/ 41 w 196"/>
                  <a:gd name="T15" fmla="*/ 19 h 496"/>
                  <a:gd name="T16" fmla="*/ 21 w 196"/>
                  <a:gd name="T17" fmla="*/ 13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496">
                    <a:moveTo>
                      <a:pt x="21" y="13"/>
                    </a:moveTo>
                    <a:cubicBezTo>
                      <a:pt x="0" y="91"/>
                      <a:pt x="61" y="155"/>
                      <a:pt x="100" y="216"/>
                    </a:cubicBezTo>
                    <a:cubicBezTo>
                      <a:pt x="110" y="231"/>
                      <a:pt x="121" y="247"/>
                      <a:pt x="126" y="265"/>
                    </a:cubicBezTo>
                    <a:cubicBezTo>
                      <a:pt x="134" y="291"/>
                      <a:pt x="137" y="319"/>
                      <a:pt x="140" y="346"/>
                    </a:cubicBezTo>
                    <a:cubicBezTo>
                      <a:pt x="146" y="393"/>
                      <a:pt x="154" y="439"/>
                      <a:pt x="173" y="484"/>
                    </a:cubicBezTo>
                    <a:cubicBezTo>
                      <a:pt x="178" y="496"/>
                      <a:pt x="196" y="485"/>
                      <a:pt x="191" y="473"/>
                    </a:cubicBezTo>
                    <a:cubicBezTo>
                      <a:pt x="155" y="392"/>
                      <a:pt x="172" y="295"/>
                      <a:pt x="127" y="219"/>
                    </a:cubicBezTo>
                    <a:cubicBezTo>
                      <a:pt x="92" y="159"/>
                      <a:pt x="21" y="95"/>
                      <a:pt x="41" y="19"/>
                    </a:cubicBezTo>
                    <a:cubicBezTo>
                      <a:pt x="44" y="6"/>
                      <a:pt x="24" y="0"/>
                      <a:pt x="21" y="13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1" name="Freeform 4744">
                <a:extLst>
                  <a:ext uri="{FF2B5EF4-FFF2-40B4-BE49-F238E27FC236}">
                    <a16:creationId xmlns:a16="http://schemas.microsoft.com/office/drawing/2014/main" id="{2EAC22FE-5503-4011-BF32-45D4B894C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" y="3964"/>
                <a:ext cx="45" cy="107"/>
              </a:xfrm>
              <a:custGeom>
                <a:avLst/>
                <a:gdLst>
                  <a:gd name="T0" fmla="*/ 25 w 53"/>
                  <a:gd name="T1" fmla="*/ 115 h 126"/>
                  <a:gd name="T2" fmla="*/ 53 w 53"/>
                  <a:gd name="T3" fmla="*/ 13 h 126"/>
                  <a:gd name="T4" fmla="*/ 32 w 53"/>
                  <a:gd name="T5" fmla="*/ 13 h 126"/>
                  <a:gd name="T6" fmla="*/ 7 w 53"/>
                  <a:gd name="T7" fmla="*/ 104 h 126"/>
                  <a:gd name="T8" fmla="*/ 25 w 53"/>
                  <a:gd name="T9" fmla="*/ 11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6">
                    <a:moveTo>
                      <a:pt x="25" y="115"/>
                    </a:moveTo>
                    <a:cubicBezTo>
                      <a:pt x="45" y="83"/>
                      <a:pt x="52" y="50"/>
                      <a:pt x="53" y="13"/>
                    </a:cubicBezTo>
                    <a:cubicBezTo>
                      <a:pt x="53" y="0"/>
                      <a:pt x="32" y="0"/>
                      <a:pt x="32" y="13"/>
                    </a:cubicBezTo>
                    <a:cubicBezTo>
                      <a:pt x="31" y="46"/>
                      <a:pt x="25" y="76"/>
                      <a:pt x="7" y="104"/>
                    </a:cubicBezTo>
                    <a:cubicBezTo>
                      <a:pt x="0" y="115"/>
                      <a:pt x="18" y="126"/>
                      <a:pt x="25" y="115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2" name="Freeform 4745">
                <a:extLst>
                  <a:ext uri="{FF2B5EF4-FFF2-40B4-BE49-F238E27FC236}">
                    <a16:creationId xmlns:a16="http://schemas.microsoft.com/office/drawing/2014/main" id="{69FBCAE1-5B6E-43AD-A5DB-4F43CB0A8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" y="4020"/>
                <a:ext cx="103" cy="77"/>
              </a:xfrm>
              <a:custGeom>
                <a:avLst/>
                <a:gdLst>
                  <a:gd name="T0" fmla="*/ 106 w 120"/>
                  <a:gd name="T1" fmla="*/ 69 h 91"/>
                  <a:gd name="T2" fmla="*/ 22 w 120"/>
                  <a:gd name="T3" fmla="*/ 13 h 91"/>
                  <a:gd name="T4" fmla="*/ 1 w 120"/>
                  <a:gd name="T5" fmla="*/ 13 h 91"/>
                  <a:gd name="T6" fmla="*/ 101 w 120"/>
                  <a:gd name="T7" fmla="*/ 89 h 91"/>
                  <a:gd name="T8" fmla="*/ 106 w 120"/>
                  <a:gd name="T9" fmla="*/ 6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91">
                    <a:moveTo>
                      <a:pt x="106" y="69"/>
                    </a:moveTo>
                    <a:cubicBezTo>
                      <a:pt x="78" y="65"/>
                      <a:pt x="24" y="49"/>
                      <a:pt x="22" y="13"/>
                    </a:cubicBezTo>
                    <a:cubicBezTo>
                      <a:pt x="21" y="0"/>
                      <a:pt x="0" y="0"/>
                      <a:pt x="1" y="13"/>
                    </a:cubicBezTo>
                    <a:cubicBezTo>
                      <a:pt x="4" y="60"/>
                      <a:pt x="61" y="83"/>
                      <a:pt x="101" y="89"/>
                    </a:cubicBezTo>
                    <a:cubicBezTo>
                      <a:pt x="114" y="91"/>
                      <a:pt x="120" y="71"/>
                      <a:pt x="106" y="69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3" name="Freeform 4746">
                <a:extLst>
                  <a:ext uri="{FF2B5EF4-FFF2-40B4-BE49-F238E27FC236}">
                    <a16:creationId xmlns:a16="http://schemas.microsoft.com/office/drawing/2014/main" id="{AF86E603-5610-4311-8A09-98362107F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1" y="4033"/>
                <a:ext cx="59" cy="123"/>
              </a:xfrm>
              <a:custGeom>
                <a:avLst/>
                <a:gdLst>
                  <a:gd name="T0" fmla="*/ 22 w 69"/>
                  <a:gd name="T1" fmla="*/ 139 h 145"/>
                  <a:gd name="T2" fmla="*/ 53 w 69"/>
                  <a:gd name="T3" fmla="*/ 13 h 145"/>
                  <a:gd name="T4" fmla="*/ 33 w 69"/>
                  <a:gd name="T5" fmla="*/ 19 h 145"/>
                  <a:gd name="T6" fmla="*/ 12 w 69"/>
                  <a:gd name="T7" fmla="*/ 121 h 145"/>
                  <a:gd name="T8" fmla="*/ 22 w 69"/>
                  <a:gd name="T9" fmla="*/ 13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45">
                    <a:moveTo>
                      <a:pt x="22" y="139"/>
                    </a:moveTo>
                    <a:cubicBezTo>
                      <a:pt x="69" y="115"/>
                      <a:pt x="59" y="57"/>
                      <a:pt x="53" y="13"/>
                    </a:cubicBezTo>
                    <a:cubicBezTo>
                      <a:pt x="52" y="0"/>
                      <a:pt x="31" y="6"/>
                      <a:pt x="33" y="19"/>
                    </a:cubicBezTo>
                    <a:cubicBezTo>
                      <a:pt x="38" y="53"/>
                      <a:pt x="49" y="102"/>
                      <a:pt x="12" y="121"/>
                    </a:cubicBezTo>
                    <a:cubicBezTo>
                      <a:pt x="0" y="127"/>
                      <a:pt x="10" y="145"/>
                      <a:pt x="22" y="139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4" name="Freeform 4747">
                <a:extLst>
                  <a:ext uri="{FF2B5EF4-FFF2-40B4-BE49-F238E27FC236}">
                    <a16:creationId xmlns:a16="http://schemas.microsoft.com/office/drawing/2014/main" id="{D19FA16C-19A8-40D6-A044-5F1CBBE4D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8" y="4140"/>
                <a:ext cx="145" cy="74"/>
              </a:xfrm>
              <a:custGeom>
                <a:avLst/>
                <a:gdLst>
                  <a:gd name="T0" fmla="*/ 156 w 169"/>
                  <a:gd name="T1" fmla="*/ 66 h 87"/>
                  <a:gd name="T2" fmla="*/ 25 w 169"/>
                  <a:gd name="T3" fmla="*/ 9 h 87"/>
                  <a:gd name="T4" fmla="*/ 10 w 169"/>
                  <a:gd name="T5" fmla="*/ 24 h 87"/>
                  <a:gd name="T6" fmla="*/ 156 w 169"/>
                  <a:gd name="T7" fmla="*/ 87 h 87"/>
                  <a:gd name="T8" fmla="*/ 156 w 169"/>
                  <a:gd name="T9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87">
                    <a:moveTo>
                      <a:pt x="156" y="66"/>
                    </a:moveTo>
                    <a:cubicBezTo>
                      <a:pt x="105" y="65"/>
                      <a:pt x="62" y="42"/>
                      <a:pt x="25" y="9"/>
                    </a:cubicBezTo>
                    <a:cubicBezTo>
                      <a:pt x="15" y="0"/>
                      <a:pt x="0" y="15"/>
                      <a:pt x="10" y="24"/>
                    </a:cubicBezTo>
                    <a:cubicBezTo>
                      <a:pt x="51" y="60"/>
                      <a:pt x="100" y="86"/>
                      <a:pt x="156" y="87"/>
                    </a:cubicBezTo>
                    <a:cubicBezTo>
                      <a:pt x="169" y="87"/>
                      <a:pt x="169" y="66"/>
                      <a:pt x="156" y="66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5" name="Freeform 4748">
                <a:extLst>
                  <a:ext uri="{FF2B5EF4-FFF2-40B4-BE49-F238E27FC236}">
                    <a16:creationId xmlns:a16="http://schemas.microsoft.com/office/drawing/2014/main" id="{5EAE0561-E8B9-4D39-97A0-094B721FC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4" y="4171"/>
                <a:ext cx="40" cy="17"/>
              </a:xfrm>
              <a:custGeom>
                <a:avLst/>
                <a:gdLst>
                  <a:gd name="T0" fmla="*/ 33 w 46"/>
                  <a:gd name="T1" fmla="*/ 0 h 21"/>
                  <a:gd name="T2" fmla="*/ 13 w 46"/>
                  <a:gd name="T3" fmla="*/ 0 h 21"/>
                  <a:gd name="T4" fmla="*/ 13 w 46"/>
                  <a:gd name="T5" fmla="*/ 21 h 21"/>
                  <a:gd name="T6" fmla="*/ 33 w 46"/>
                  <a:gd name="T7" fmla="*/ 21 h 21"/>
                  <a:gd name="T8" fmla="*/ 33 w 4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33" y="0"/>
                    </a:moveTo>
                    <a:cubicBezTo>
                      <a:pt x="26" y="0"/>
                      <a:pt x="20" y="0"/>
                      <a:pt x="13" y="0"/>
                    </a:cubicBezTo>
                    <a:cubicBezTo>
                      <a:pt x="0" y="0"/>
                      <a:pt x="0" y="21"/>
                      <a:pt x="13" y="21"/>
                    </a:cubicBezTo>
                    <a:cubicBezTo>
                      <a:pt x="20" y="21"/>
                      <a:pt x="26" y="21"/>
                      <a:pt x="33" y="21"/>
                    </a:cubicBezTo>
                    <a:cubicBezTo>
                      <a:pt x="46" y="21"/>
                      <a:pt x="46" y="0"/>
                      <a:pt x="33" y="0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6" name="Freeform 4749">
                <a:extLst>
                  <a:ext uri="{FF2B5EF4-FFF2-40B4-BE49-F238E27FC236}">
                    <a16:creationId xmlns:a16="http://schemas.microsoft.com/office/drawing/2014/main" id="{23FFD1B4-3187-411A-A132-F14334ADA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5" y="4252"/>
                <a:ext cx="24" cy="23"/>
              </a:xfrm>
              <a:custGeom>
                <a:avLst/>
                <a:gdLst>
                  <a:gd name="T0" fmla="*/ 17 w 28"/>
                  <a:gd name="T1" fmla="*/ 0 h 27"/>
                  <a:gd name="T2" fmla="*/ 8 w 28"/>
                  <a:gd name="T3" fmla="*/ 2 h 27"/>
                  <a:gd name="T4" fmla="*/ 0 w 28"/>
                  <a:gd name="T5" fmla="*/ 16 h 27"/>
                  <a:gd name="T6" fmla="*/ 11 w 28"/>
                  <a:gd name="T7" fmla="*/ 27 h 27"/>
                  <a:gd name="T8" fmla="*/ 21 w 28"/>
                  <a:gd name="T9" fmla="*/ 16 h 27"/>
                  <a:gd name="T10" fmla="*/ 21 w 28"/>
                  <a:gd name="T11" fmla="*/ 18 h 27"/>
                  <a:gd name="T12" fmla="*/ 20 w 28"/>
                  <a:gd name="T13" fmla="*/ 19 h 27"/>
                  <a:gd name="T14" fmla="*/ 19 w 28"/>
                  <a:gd name="T15" fmla="*/ 20 h 27"/>
                  <a:gd name="T16" fmla="*/ 19 w 28"/>
                  <a:gd name="T17" fmla="*/ 20 h 27"/>
                  <a:gd name="T18" fmla="*/ 17 w 28"/>
                  <a:gd name="T19" fmla="*/ 21 h 27"/>
                  <a:gd name="T20" fmla="*/ 17 w 28"/>
                  <a:gd name="T21" fmla="*/ 21 h 27"/>
                  <a:gd name="T22" fmla="*/ 17 w 28"/>
                  <a:gd name="T23" fmla="*/ 21 h 27"/>
                  <a:gd name="T24" fmla="*/ 28 w 28"/>
                  <a:gd name="T25" fmla="*/ 10 h 27"/>
                  <a:gd name="T26" fmla="*/ 17 w 28"/>
                  <a:gd name="T2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27">
                    <a:moveTo>
                      <a:pt x="17" y="0"/>
                    </a:moveTo>
                    <a:cubicBezTo>
                      <a:pt x="14" y="0"/>
                      <a:pt x="11" y="1"/>
                      <a:pt x="8" y="2"/>
                    </a:cubicBezTo>
                    <a:cubicBezTo>
                      <a:pt x="3" y="5"/>
                      <a:pt x="0" y="10"/>
                      <a:pt x="0" y="16"/>
                    </a:cubicBezTo>
                    <a:cubicBezTo>
                      <a:pt x="0" y="22"/>
                      <a:pt x="5" y="27"/>
                      <a:pt x="11" y="27"/>
                    </a:cubicBezTo>
                    <a:cubicBezTo>
                      <a:pt x="16" y="26"/>
                      <a:pt x="21" y="22"/>
                      <a:pt x="21" y="16"/>
                    </a:cubicBezTo>
                    <a:cubicBezTo>
                      <a:pt x="21" y="15"/>
                      <a:pt x="21" y="16"/>
                      <a:pt x="21" y="18"/>
                    </a:cubicBezTo>
                    <a:cubicBezTo>
                      <a:pt x="21" y="17"/>
                      <a:pt x="21" y="17"/>
                      <a:pt x="20" y="19"/>
                    </a:cubicBezTo>
                    <a:cubicBezTo>
                      <a:pt x="21" y="18"/>
                      <a:pt x="21" y="18"/>
                      <a:pt x="19" y="20"/>
                    </a:cubicBezTo>
                    <a:cubicBezTo>
                      <a:pt x="21" y="18"/>
                      <a:pt x="18" y="21"/>
                      <a:pt x="19" y="20"/>
                    </a:cubicBezTo>
                    <a:cubicBezTo>
                      <a:pt x="20" y="20"/>
                      <a:pt x="20" y="20"/>
                      <a:pt x="17" y="21"/>
                    </a:cubicBezTo>
                    <a:cubicBezTo>
                      <a:pt x="18" y="21"/>
                      <a:pt x="21" y="20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8" y="16"/>
                      <a:pt x="28" y="10"/>
                    </a:cubicBezTo>
                    <a:cubicBezTo>
                      <a:pt x="27" y="5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7" name="Freeform 4750">
                <a:extLst>
                  <a:ext uri="{FF2B5EF4-FFF2-40B4-BE49-F238E27FC236}">
                    <a16:creationId xmlns:a16="http://schemas.microsoft.com/office/drawing/2014/main" id="{352CBD83-5FD1-4178-B188-513CACE7A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" y="3977"/>
                <a:ext cx="23" cy="17"/>
              </a:xfrm>
              <a:custGeom>
                <a:avLst/>
                <a:gdLst>
                  <a:gd name="T0" fmla="*/ 14 w 27"/>
                  <a:gd name="T1" fmla="*/ 21 h 21"/>
                  <a:gd name="T2" fmla="*/ 14 w 27"/>
                  <a:gd name="T3" fmla="*/ 0 h 21"/>
                  <a:gd name="T4" fmla="*/ 14 w 27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1">
                    <a:moveTo>
                      <a:pt x="14" y="21"/>
                    </a:moveTo>
                    <a:cubicBezTo>
                      <a:pt x="27" y="21"/>
                      <a:pt x="27" y="0"/>
                      <a:pt x="14" y="0"/>
                    </a:cubicBezTo>
                    <a:cubicBezTo>
                      <a:pt x="0" y="0"/>
                      <a:pt x="0" y="21"/>
                      <a:pt x="14" y="21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8" name="Freeform 4751">
                <a:extLst>
                  <a:ext uri="{FF2B5EF4-FFF2-40B4-BE49-F238E27FC236}">
                    <a16:creationId xmlns:a16="http://schemas.microsoft.com/office/drawing/2014/main" id="{4C53ABC4-3817-4529-A085-1DEC59630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9" y="3977"/>
                <a:ext cx="23" cy="17"/>
              </a:xfrm>
              <a:custGeom>
                <a:avLst/>
                <a:gdLst>
                  <a:gd name="T0" fmla="*/ 13 w 27"/>
                  <a:gd name="T1" fmla="*/ 21 h 21"/>
                  <a:gd name="T2" fmla="*/ 13 w 27"/>
                  <a:gd name="T3" fmla="*/ 0 h 21"/>
                  <a:gd name="T4" fmla="*/ 13 w 27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1">
                    <a:moveTo>
                      <a:pt x="13" y="21"/>
                    </a:moveTo>
                    <a:cubicBezTo>
                      <a:pt x="27" y="21"/>
                      <a:pt x="27" y="0"/>
                      <a:pt x="13" y="0"/>
                    </a:cubicBezTo>
                    <a:cubicBezTo>
                      <a:pt x="0" y="0"/>
                      <a:pt x="0" y="21"/>
                      <a:pt x="13" y="21"/>
                    </a:cubicBezTo>
                    <a:close/>
                  </a:path>
                </a:pathLst>
              </a:custGeom>
              <a:solidFill>
                <a:srgbClr val="EA9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9" name="Freeform 4752">
                <a:extLst>
                  <a:ext uri="{FF2B5EF4-FFF2-40B4-BE49-F238E27FC236}">
                    <a16:creationId xmlns:a16="http://schemas.microsoft.com/office/drawing/2014/main" id="{37755BE2-5003-43BC-B83C-8A2308989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3283"/>
                <a:ext cx="88" cy="1053"/>
              </a:xfrm>
              <a:custGeom>
                <a:avLst/>
                <a:gdLst>
                  <a:gd name="T0" fmla="*/ 99 w 103"/>
                  <a:gd name="T1" fmla="*/ 1237 h 1237"/>
                  <a:gd name="T2" fmla="*/ 103 w 103"/>
                  <a:gd name="T3" fmla="*/ 1236 h 1237"/>
                  <a:gd name="T4" fmla="*/ 86 w 103"/>
                  <a:gd name="T5" fmla="*/ 1115 h 1237"/>
                  <a:gd name="T6" fmla="*/ 82 w 103"/>
                  <a:gd name="T7" fmla="*/ 1086 h 1237"/>
                  <a:gd name="T8" fmla="*/ 71 w 103"/>
                  <a:gd name="T9" fmla="*/ 1002 h 1237"/>
                  <a:gd name="T10" fmla="*/ 51 w 103"/>
                  <a:gd name="T11" fmla="*/ 610 h 1237"/>
                  <a:gd name="T12" fmla="*/ 53 w 103"/>
                  <a:gd name="T13" fmla="*/ 205 h 1237"/>
                  <a:gd name="T14" fmla="*/ 3 w 103"/>
                  <a:gd name="T15" fmla="*/ 0 h 1237"/>
                  <a:gd name="T16" fmla="*/ 1 w 103"/>
                  <a:gd name="T17" fmla="*/ 4 h 1237"/>
                  <a:gd name="T18" fmla="*/ 2 w 103"/>
                  <a:gd name="T19" fmla="*/ 2 h 1237"/>
                  <a:gd name="T20" fmla="*/ 0 w 103"/>
                  <a:gd name="T21" fmla="*/ 4 h 1237"/>
                  <a:gd name="T22" fmla="*/ 48 w 103"/>
                  <a:gd name="T23" fmla="*/ 205 h 1237"/>
                  <a:gd name="T24" fmla="*/ 47 w 103"/>
                  <a:gd name="T25" fmla="*/ 610 h 1237"/>
                  <a:gd name="T26" fmla="*/ 66 w 103"/>
                  <a:gd name="T27" fmla="*/ 1002 h 1237"/>
                  <a:gd name="T28" fmla="*/ 78 w 103"/>
                  <a:gd name="T29" fmla="*/ 1087 h 1237"/>
                  <a:gd name="T30" fmla="*/ 82 w 103"/>
                  <a:gd name="T31" fmla="*/ 1116 h 1237"/>
                  <a:gd name="T32" fmla="*/ 99 w 103"/>
                  <a:gd name="T33" fmla="*/ 1237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37">
                    <a:moveTo>
                      <a:pt x="99" y="1237"/>
                    </a:moveTo>
                    <a:cubicBezTo>
                      <a:pt x="103" y="1236"/>
                      <a:pt x="103" y="1236"/>
                      <a:pt x="103" y="1236"/>
                    </a:cubicBezTo>
                    <a:cubicBezTo>
                      <a:pt x="97" y="1194"/>
                      <a:pt x="91" y="1154"/>
                      <a:pt x="86" y="1115"/>
                    </a:cubicBezTo>
                    <a:cubicBezTo>
                      <a:pt x="82" y="1086"/>
                      <a:pt x="82" y="1086"/>
                      <a:pt x="82" y="1086"/>
                    </a:cubicBezTo>
                    <a:cubicBezTo>
                      <a:pt x="78" y="1058"/>
                      <a:pt x="74" y="1030"/>
                      <a:pt x="71" y="1002"/>
                    </a:cubicBezTo>
                    <a:cubicBezTo>
                      <a:pt x="53" y="865"/>
                      <a:pt x="51" y="728"/>
                      <a:pt x="51" y="610"/>
                    </a:cubicBezTo>
                    <a:cubicBezTo>
                      <a:pt x="51" y="447"/>
                      <a:pt x="52" y="322"/>
                      <a:pt x="53" y="205"/>
                    </a:cubicBezTo>
                    <a:cubicBezTo>
                      <a:pt x="51" y="26"/>
                      <a:pt x="5" y="1"/>
                      <a:pt x="3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47" y="30"/>
                      <a:pt x="48" y="205"/>
                    </a:cubicBezTo>
                    <a:cubicBezTo>
                      <a:pt x="47" y="322"/>
                      <a:pt x="47" y="447"/>
                      <a:pt x="47" y="610"/>
                    </a:cubicBezTo>
                    <a:cubicBezTo>
                      <a:pt x="47" y="728"/>
                      <a:pt x="49" y="865"/>
                      <a:pt x="66" y="1002"/>
                    </a:cubicBezTo>
                    <a:cubicBezTo>
                      <a:pt x="70" y="1030"/>
                      <a:pt x="74" y="1059"/>
                      <a:pt x="78" y="1087"/>
                    </a:cubicBezTo>
                    <a:cubicBezTo>
                      <a:pt x="82" y="1116"/>
                      <a:pt x="82" y="1116"/>
                      <a:pt x="82" y="1116"/>
                    </a:cubicBezTo>
                    <a:cubicBezTo>
                      <a:pt x="87" y="1155"/>
                      <a:pt x="93" y="1194"/>
                      <a:pt x="99" y="1237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0" name="Freeform 4753">
                <a:extLst>
                  <a:ext uri="{FF2B5EF4-FFF2-40B4-BE49-F238E27FC236}">
                    <a16:creationId xmlns:a16="http://schemas.microsoft.com/office/drawing/2014/main" id="{547AF150-5A27-4D39-BB3B-83439A82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1" y="4095"/>
                <a:ext cx="63" cy="45"/>
              </a:xfrm>
              <a:custGeom>
                <a:avLst/>
                <a:gdLst>
                  <a:gd name="T0" fmla="*/ 0 w 73"/>
                  <a:gd name="T1" fmla="*/ 13 h 53"/>
                  <a:gd name="T2" fmla="*/ 28 w 73"/>
                  <a:gd name="T3" fmla="*/ 45 h 53"/>
                  <a:gd name="T4" fmla="*/ 73 w 73"/>
                  <a:gd name="T5" fmla="*/ 43 h 53"/>
                  <a:gd name="T6" fmla="*/ 38 w 73"/>
                  <a:gd name="T7" fmla="*/ 8 h 53"/>
                  <a:gd name="T8" fmla="*/ 0 w 73"/>
                  <a:gd name="T9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53">
                    <a:moveTo>
                      <a:pt x="0" y="13"/>
                    </a:moveTo>
                    <a:cubicBezTo>
                      <a:pt x="0" y="13"/>
                      <a:pt x="8" y="36"/>
                      <a:pt x="28" y="45"/>
                    </a:cubicBezTo>
                    <a:cubicBezTo>
                      <a:pt x="48" y="53"/>
                      <a:pt x="73" y="43"/>
                      <a:pt x="73" y="43"/>
                    </a:cubicBezTo>
                    <a:cubicBezTo>
                      <a:pt x="73" y="43"/>
                      <a:pt x="58" y="16"/>
                      <a:pt x="38" y="8"/>
                    </a:cubicBezTo>
                    <a:cubicBezTo>
                      <a:pt x="18" y="0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1" name="Freeform 4754">
                <a:extLst>
                  <a:ext uri="{FF2B5EF4-FFF2-40B4-BE49-F238E27FC236}">
                    <a16:creationId xmlns:a16="http://schemas.microsoft.com/office/drawing/2014/main" id="{776F0310-42CD-4E03-9148-512413E3A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6" y="4197"/>
                <a:ext cx="81" cy="55"/>
              </a:xfrm>
              <a:custGeom>
                <a:avLst/>
                <a:gdLst>
                  <a:gd name="T0" fmla="*/ 4 w 95"/>
                  <a:gd name="T1" fmla="*/ 60 h 65"/>
                  <a:gd name="T2" fmla="*/ 65 w 95"/>
                  <a:gd name="T3" fmla="*/ 49 h 65"/>
                  <a:gd name="T4" fmla="*/ 95 w 95"/>
                  <a:gd name="T5" fmla="*/ 0 h 65"/>
                  <a:gd name="T6" fmla="*/ 26 w 95"/>
                  <a:gd name="T7" fmla="*/ 17 h 65"/>
                  <a:gd name="T8" fmla="*/ 4 w 95"/>
                  <a:gd name="T9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5">
                    <a:moveTo>
                      <a:pt x="4" y="60"/>
                    </a:moveTo>
                    <a:cubicBezTo>
                      <a:pt x="4" y="60"/>
                      <a:pt x="40" y="65"/>
                      <a:pt x="65" y="49"/>
                    </a:cubicBezTo>
                    <a:cubicBezTo>
                      <a:pt x="90" y="32"/>
                      <a:pt x="95" y="0"/>
                      <a:pt x="95" y="0"/>
                    </a:cubicBezTo>
                    <a:cubicBezTo>
                      <a:pt x="95" y="0"/>
                      <a:pt x="51" y="0"/>
                      <a:pt x="26" y="17"/>
                    </a:cubicBezTo>
                    <a:cubicBezTo>
                      <a:pt x="0" y="33"/>
                      <a:pt x="4" y="60"/>
                      <a:pt x="4" y="60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2" name="Freeform 4755">
                <a:extLst>
                  <a:ext uri="{FF2B5EF4-FFF2-40B4-BE49-F238E27FC236}">
                    <a16:creationId xmlns:a16="http://schemas.microsoft.com/office/drawing/2014/main" id="{10BD0170-60B2-4074-9A9B-7F5A59C08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" y="4211"/>
                <a:ext cx="62" cy="45"/>
              </a:xfrm>
              <a:custGeom>
                <a:avLst/>
                <a:gdLst>
                  <a:gd name="T0" fmla="*/ 0 w 72"/>
                  <a:gd name="T1" fmla="*/ 13 h 54"/>
                  <a:gd name="T2" fmla="*/ 28 w 72"/>
                  <a:gd name="T3" fmla="*/ 45 h 54"/>
                  <a:gd name="T4" fmla="*/ 72 w 72"/>
                  <a:gd name="T5" fmla="*/ 44 h 54"/>
                  <a:gd name="T6" fmla="*/ 38 w 72"/>
                  <a:gd name="T7" fmla="*/ 9 h 54"/>
                  <a:gd name="T8" fmla="*/ 0 w 72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54">
                    <a:moveTo>
                      <a:pt x="0" y="13"/>
                    </a:moveTo>
                    <a:cubicBezTo>
                      <a:pt x="0" y="13"/>
                      <a:pt x="8" y="37"/>
                      <a:pt x="28" y="45"/>
                    </a:cubicBezTo>
                    <a:cubicBezTo>
                      <a:pt x="48" y="54"/>
                      <a:pt x="72" y="44"/>
                      <a:pt x="72" y="44"/>
                    </a:cubicBezTo>
                    <a:cubicBezTo>
                      <a:pt x="72" y="44"/>
                      <a:pt x="58" y="17"/>
                      <a:pt x="38" y="9"/>
                    </a:cubicBezTo>
                    <a:cubicBezTo>
                      <a:pt x="18" y="0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3" name="Freeform 4756">
                <a:extLst>
                  <a:ext uri="{FF2B5EF4-FFF2-40B4-BE49-F238E27FC236}">
                    <a16:creationId xmlns:a16="http://schemas.microsoft.com/office/drawing/2014/main" id="{D1E01FC1-1E77-46F2-9BB2-5C3B0E39F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" y="4262"/>
                <a:ext cx="81" cy="56"/>
              </a:xfrm>
              <a:custGeom>
                <a:avLst/>
                <a:gdLst>
                  <a:gd name="T0" fmla="*/ 4 w 95"/>
                  <a:gd name="T1" fmla="*/ 60 h 65"/>
                  <a:gd name="T2" fmla="*/ 65 w 95"/>
                  <a:gd name="T3" fmla="*/ 49 h 65"/>
                  <a:gd name="T4" fmla="*/ 95 w 95"/>
                  <a:gd name="T5" fmla="*/ 0 h 65"/>
                  <a:gd name="T6" fmla="*/ 25 w 95"/>
                  <a:gd name="T7" fmla="*/ 17 h 65"/>
                  <a:gd name="T8" fmla="*/ 4 w 95"/>
                  <a:gd name="T9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5">
                    <a:moveTo>
                      <a:pt x="4" y="60"/>
                    </a:moveTo>
                    <a:cubicBezTo>
                      <a:pt x="4" y="60"/>
                      <a:pt x="39" y="65"/>
                      <a:pt x="65" y="49"/>
                    </a:cubicBezTo>
                    <a:cubicBezTo>
                      <a:pt x="90" y="32"/>
                      <a:pt x="95" y="0"/>
                      <a:pt x="95" y="0"/>
                    </a:cubicBezTo>
                    <a:cubicBezTo>
                      <a:pt x="95" y="0"/>
                      <a:pt x="50" y="0"/>
                      <a:pt x="25" y="17"/>
                    </a:cubicBezTo>
                    <a:cubicBezTo>
                      <a:pt x="0" y="33"/>
                      <a:pt x="4" y="60"/>
                      <a:pt x="4" y="60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4" name="Freeform 4757">
                <a:extLst>
                  <a:ext uri="{FF2B5EF4-FFF2-40B4-BE49-F238E27FC236}">
                    <a16:creationId xmlns:a16="http://schemas.microsoft.com/office/drawing/2014/main" id="{393EDCB6-E94D-4F2E-A1B7-E8B4187AE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4" y="4264"/>
                <a:ext cx="83" cy="55"/>
              </a:xfrm>
              <a:custGeom>
                <a:avLst/>
                <a:gdLst>
                  <a:gd name="T0" fmla="*/ 94 w 97"/>
                  <a:gd name="T1" fmla="*/ 58 h 65"/>
                  <a:gd name="T2" fmla="*/ 33 w 97"/>
                  <a:gd name="T3" fmla="*/ 49 h 65"/>
                  <a:gd name="T4" fmla="*/ 0 w 97"/>
                  <a:gd name="T5" fmla="*/ 2 h 65"/>
                  <a:gd name="T6" fmla="*/ 71 w 97"/>
                  <a:gd name="T7" fmla="*/ 16 h 65"/>
                  <a:gd name="T8" fmla="*/ 94 w 97"/>
                  <a:gd name="T9" fmla="*/ 5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65">
                    <a:moveTo>
                      <a:pt x="94" y="58"/>
                    </a:moveTo>
                    <a:cubicBezTo>
                      <a:pt x="94" y="58"/>
                      <a:pt x="59" y="65"/>
                      <a:pt x="33" y="49"/>
                    </a:cubicBezTo>
                    <a:cubicBezTo>
                      <a:pt x="7" y="34"/>
                      <a:pt x="0" y="2"/>
                      <a:pt x="0" y="2"/>
                    </a:cubicBezTo>
                    <a:cubicBezTo>
                      <a:pt x="0" y="2"/>
                      <a:pt x="45" y="0"/>
                      <a:pt x="71" y="16"/>
                    </a:cubicBezTo>
                    <a:cubicBezTo>
                      <a:pt x="97" y="31"/>
                      <a:pt x="94" y="58"/>
                      <a:pt x="94" y="58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5" name="Freeform 4758">
                <a:extLst>
                  <a:ext uri="{FF2B5EF4-FFF2-40B4-BE49-F238E27FC236}">
                    <a16:creationId xmlns:a16="http://schemas.microsoft.com/office/drawing/2014/main" id="{A50C5741-B1AD-420B-9154-8C2B7BC3B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8" y="4151"/>
                <a:ext cx="61" cy="48"/>
              </a:xfrm>
              <a:custGeom>
                <a:avLst/>
                <a:gdLst>
                  <a:gd name="T0" fmla="*/ 0 w 72"/>
                  <a:gd name="T1" fmla="*/ 13 h 57"/>
                  <a:gd name="T2" fmla="*/ 31 w 72"/>
                  <a:gd name="T3" fmla="*/ 49 h 57"/>
                  <a:gd name="T4" fmla="*/ 72 w 72"/>
                  <a:gd name="T5" fmla="*/ 43 h 57"/>
                  <a:gd name="T6" fmla="*/ 37 w 72"/>
                  <a:gd name="T7" fmla="*/ 8 h 57"/>
                  <a:gd name="T8" fmla="*/ 0 w 72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57">
                    <a:moveTo>
                      <a:pt x="0" y="13"/>
                    </a:moveTo>
                    <a:cubicBezTo>
                      <a:pt x="0" y="13"/>
                      <a:pt x="11" y="40"/>
                      <a:pt x="31" y="49"/>
                    </a:cubicBezTo>
                    <a:cubicBezTo>
                      <a:pt x="51" y="57"/>
                      <a:pt x="72" y="43"/>
                      <a:pt x="72" y="43"/>
                    </a:cubicBezTo>
                    <a:cubicBezTo>
                      <a:pt x="72" y="43"/>
                      <a:pt x="57" y="17"/>
                      <a:pt x="37" y="8"/>
                    </a:cubicBezTo>
                    <a:cubicBezTo>
                      <a:pt x="17" y="0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6" name="Freeform 4759">
                <a:extLst>
                  <a:ext uri="{FF2B5EF4-FFF2-40B4-BE49-F238E27FC236}">
                    <a16:creationId xmlns:a16="http://schemas.microsoft.com/office/drawing/2014/main" id="{8D6C4287-A469-4523-A2A2-4150DDDD3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9" y="4148"/>
                <a:ext cx="67" cy="46"/>
              </a:xfrm>
              <a:custGeom>
                <a:avLst/>
                <a:gdLst>
                  <a:gd name="T0" fmla="*/ 3 w 78"/>
                  <a:gd name="T1" fmla="*/ 50 h 54"/>
                  <a:gd name="T2" fmla="*/ 53 w 78"/>
                  <a:gd name="T3" fmla="*/ 40 h 54"/>
                  <a:gd name="T4" fmla="*/ 78 w 78"/>
                  <a:gd name="T5" fmla="*/ 0 h 54"/>
                  <a:gd name="T6" fmla="*/ 21 w 78"/>
                  <a:gd name="T7" fmla="*/ 14 h 54"/>
                  <a:gd name="T8" fmla="*/ 3 w 78"/>
                  <a:gd name="T9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4">
                    <a:moveTo>
                      <a:pt x="3" y="50"/>
                    </a:moveTo>
                    <a:cubicBezTo>
                      <a:pt x="3" y="50"/>
                      <a:pt x="32" y="54"/>
                      <a:pt x="53" y="40"/>
                    </a:cubicBezTo>
                    <a:cubicBezTo>
                      <a:pt x="74" y="27"/>
                      <a:pt x="78" y="0"/>
                      <a:pt x="78" y="0"/>
                    </a:cubicBezTo>
                    <a:cubicBezTo>
                      <a:pt x="78" y="0"/>
                      <a:pt x="41" y="0"/>
                      <a:pt x="21" y="14"/>
                    </a:cubicBezTo>
                    <a:cubicBezTo>
                      <a:pt x="0" y="28"/>
                      <a:pt x="3" y="50"/>
                      <a:pt x="3" y="50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7" name="Freeform 4760">
                <a:extLst>
                  <a:ext uri="{FF2B5EF4-FFF2-40B4-BE49-F238E27FC236}">
                    <a16:creationId xmlns:a16="http://schemas.microsoft.com/office/drawing/2014/main" id="{8AB1B3CB-6383-4A94-90EB-1D91D7365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0" y="4076"/>
                <a:ext cx="81" cy="49"/>
              </a:xfrm>
              <a:custGeom>
                <a:avLst/>
                <a:gdLst>
                  <a:gd name="T0" fmla="*/ 0 w 95"/>
                  <a:gd name="T1" fmla="*/ 50 h 58"/>
                  <a:gd name="T2" fmla="*/ 71 w 95"/>
                  <a:gd name="T3" fmla="*/ 43 h 58"/>
                  <a:gd name="T4" fmla="*/ 95 w 95"/>
                  <a:gd name="T5" fmla="*/ 9 h 58"/>
                  <a:gd name="T6" fmla="*/ 34 w 95"/>
                  <a:gd name="T7" fmla="*/ 15 h 58"/>
                  <a:gd name="T8" fmla="*/ 0 w 95"/>
                  <a:gd name="T9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58">
                    <a:moveTo>
                      <a:pt x="0" y="50"/>
                    </a:moveTo>
                    <a:cubicBezTo>
                      <a:pt x="0" y="50"/>
                      <a:pt x="49" y="58"/>
                      <a:pt x="71" y="43"/>
                    </a:cubicBezTo>
                    <a:cubicBezTo>
                      <a:pt x="93" y="28"/>
                      <a:pt x="95" y="9"/>
                      <a:pt x="95" y="9"/>
                    </a:cubicBezTo>
                    <a:cubicBezTo>
                      <a:pt x="95" y="9"/>
                      <a:pt x="56" y="0"/>
                      <a:pt x="34" y="15"/>
                    </a:cubicBezTo>
                    <a:cubicBezTo>
                      <a:pt x="13" y="29"/>
                      <a:pt x="1" y="48"/>
                      <a:pt x="0" y="50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8" name="Freeform 4761">
                <a:extLst>
                  <a:ext uri="{FF2B5EF4-FFF2-40B4-BE49-F238E27FC236}">
                    <a16:creationId xmlns:a16="http://schemas.microsoft.com/office/drawing/2014/main" id="{34F8CB41-E039-4C34-A5F4-98D093DB9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3" y="4028"/>
                <a:ext cx="62" cy="46"/>
              </a:xfrm>
              <a:custGeom>
                <a:avLst/>
                <a:gdLst>
                  <a:gd name="T0" fmla="*/ 0 w 72"/>
                  <a:gd name="T1" fmla="*/ 14 h 54"/>
                  <a:gd name="T2" fmla="*/ 28 w 72"/>
                  <a:gd name="T3" fmla="*/ 46 h 54"/>
                  <a:gd name="T4" fmla="*/ 72 w 72"/>
                  <a:gd name="T5" fmla="*/ 44 h 54"/>
                  <a:gd name="T6" fmla="*/ 37 w 72"/>
                  <a:gd name="T7" fmla="*/ 9 h 54"/>
                  <a:gd name="T8" fmla="*/ 0 w 72"/>
                  <a:gd name="T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54">
                    <a:moveTo>
                      <a:pt x="0" y="14"/>
                    </a:moveTo>
                    <a:cubicBezTo>
                      <a:pt x="0" y="14"/>
                      <a:pt x="8" y="37"/>
                      <a:pt x="28" y="46"/>
                    </a:cubicBezTo>
                    <a:cubicBezTo>
                      <a:pt x="48" y="54"/>
                      <a:pt x="72" y="44"/>
                      <a:pt x="72" y="44"/>
                    </a:cubicBezTo>
                    <a:cubicBezTo>
                      <a:pt x="72" y="44"/>
                      <a:pt x="57" y="17"/>
                      <a:pt x="37" y="9"/>
                    </a:cubicBezTo>
                    <a:cubicBezTo>
                      <a:pt x="17" y="0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9" name="Freeform 4762">
                <a:extLst>
                  <a:ext uri="{FF2B5EF4-FFF2-40B4-BE49-F238E27FC236}">
                    <a16:creationId xmlns:a16="http://schemas.microsoft.com/office/drawing/2014/main" id="{1E0108AD-54AB-4739-84CB-A17129BE2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4" y="4012"/>
                <a:ext cx="72" cy="46"/>
              </a:xfrm>
              <a:custGeom>
                <a:avLst/>
                <a:gdLst>
                  <a:gd name="T0" fmla="*/ 0 w 84"/>
                  <a:gd name="T1" fmla="*/ 44 h 54"/>
                  <a:gd name="T2" fmla="*/ 64 w 84"/>
                  <a:gd name="T3" fmla="*/ 42 h 54"/>
                  <a:gd name="T4" fmla="*/ 84 w 84"/>
                  <a:gd name="T5" fmla="*/ 11 h 54"/>
                  <a:gd name="T6" fmla="*/ 29 w 84"/>
                  <a:gd name="T7" fmla="*/ 12 h 54"/>
                  <a:gd name="T8" fmla="*/ 0 w 84"/>
                  <a:gd name="T9" fmla="*/ 4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54">
                    <a:moveTo>
                      <a:pt x="0" y="44"/>
                    </a:moveTo>
                    <a:cubicBezTo>
                      <a:pt x="0" y="44"/>
                      <a:pt x="45" y="54"/>
                      <a:pt x="64" y="42"/>
                    </a:cubicBezTo>
                    <a:cubicBezTo>
                      <a:pt x="83" y="29"/>
                      <a:pt x="84" y="11"/>
                      <a:pt x="84" y="11"/>
                    </a:cubicBezTo>
                    <a:cubicBezTo>
                      <a:pt x="84" y="11"/>
                      <a:pt x="48" y="0"/>
                      <a:pt x="29" y="12"/>
                    </a:cubicBezTo>
                    <a:cubicBezTo>
                      <a:pt x="10" y="24"/>
                      <a:pt x="1" y="42"/>
                      <a:pt x="0" y="44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0" name="Freeform 4763">
                <a:extLst>
                  <a:ext uri="{FF2B5EF4-FFF2-40B4-BE49-F238E27FC236}">
                    <a16:creationId xmlns:a16="http://schemas.microsoft.com/office/drawing/2014/main" id="{709068FC-5F43-491E-ABB8-2776D27F0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7" y="3971"/>
                <a:ext cx="66" cy="47"/>
              </a:xfrm>
              <a:custGeom>
                <a:avLst/>
                <a:gdLst>
                  <a:gd name="T0" fmla="*/ 0 w 78"/>
                  <a:gd name="T1" fmla="*/ 13 h 56"/>
                  <a:gd name="T2" fmla="*/ 30 w 78"/>
                  <a:gd name="T3" fmla="*/ 47 h 56"/>
                  <a:gd name="T4" fmla="*/ 78 w 78"/>
                  <a:gd name="T5" fmla="*/ 46 h 56"/>
                  <a:gd name="T6" fmla="*/ 40 w 78"/>
                  <a:gd name="T7" fmla="*/ 9 h 56"/>
                  <a:gd name="T8" fmla="*/ 0 w 78"/>
                  <a:gd name="T9" fmla="*/ 1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6">
                    <a:moveTo>
                      <a:pt x="0" y="13"/>
                    </a:moveTo>
                    <a:cubicBezTo>
                      <a:pt x="0" y="13"/>
                      <a:pt x="9" y="38"/>
                      <a:pt x="30" y="47"/>
                    </a:cubicBezTo>
                    <a:cubicBezTo>
                      <a:pt x="52" y="56"/>
                      <a:pt x="78" y="46"/>
                      <a:pt x="78" y="46"/>
                    </a:cubicBezTo>
                    <a:cubicBezTo>
                      <a:pt x="78" y="46"/>
                      <a:pt x="62" y="18"/>
                      <a:pt x="40" y="9"/>
                    </a:cubicBezTo>
                    <a:cubicBezTo>
                      <a:pt x="18" y="0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1" name="Freeform 4764">
                <a:extLst>
                  <a:ext uri="{FF2B5EF4-FFF2-40B4-BE49-F238E27FC236}">
                    <a16:creationId xmlns:a16="http://schemas.microsoft.com/office/drawing/2014/main" id="{107C2B77-BC46-4AE6-BF9D-D2400C93A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" y="3898"/>
                <a:ext cx="67" cy="53"/>
              </a:xfrm>
              <a:custGeom>
                <a:avLst/>
                <a:gdLst>
                  <a:gd name="T0" fmla="*/ 0 w 79"/>
                  <a:gd name="T1" fmla="*/ 16 h 62"/>
                  <a:gd name="T2" fmla="*/ 30 w 79"/>
                  <a:gd name="T3" fmla="*/ 53 h 62"/>
                  <a:gd name="T4" fmla="*/ 79 w 79"/>
                  <a:gd name="T5" fmla="*/ 50 h 62"/>
                  <a:gd name="T6" fmla="*/ 42 w 79"/>
                  <a:gd name="T7" fmla="*/ 10 h 62"/>
                  <a:gd name="T8" fmla="*/ 0 w 79"/>
                  <a:gd name="T9" fmla="*/ 1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62">
                    <a:moveTo>
                      <a:pt x="0" y="16"/>
                    </a:moveTo>
                    <a:cubicBezTo>
                      <a:pt x="0" y="16"/>
                      <a:pt x="8" y="44"/>
                      <a:pt x="30" y="53"/>
                    </a:cubicBezTo>
                    <a:cubicBezTo>
                      <a:pt x="52" y="62"/>
                      <a:pt x="79" y="50"/>
                      <a:pt x="79" y="50"/>
                    </a:cubicBezTo>
                    <a:cubicBezTo>
                      <a:pt x="79" y="50"/>
                      <a:pt x="64" y="19"/>
                      <a:pt x="42" y="10"/>
                    </a:cubicBezTo>
                    <a:cubicBezTo>
                      <a:pt x="20" y="0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2" name="Freeform 4765">
                <a:extLst>
                  <a:ext uri="{FF2B5EF4-FFF2-40B4-BE49-F238E27FC236}">
                    <a16:creationId xmlns:a16="http://schemas.microsoft.com/office/drawing/2014/main" id="{8A0E2874-BBAE-425D-B310-1C17DD6C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0" y="3937"/>
                <a:ext cx="78" cy="52"/>
              </a:xfrm>
              <a:custGeom>
                <a:avLst/>
                <a:gdLst>
                  <a:gd name="T0" fmla="*/ 0 w 91"/>
                  <a:gd name="T1" fmla="*/ 47 h 61"/>
                  <a:gd name="T2" fmla="*/ 71 w 91"/>
                  <a:gd name="T3" fmla="*/ 48 h 61"/>
                  <a:gd name="T4" fmla="*/ 91 w 91"/>
                  <a:gd name="T5" fmla="*/ 14 h 61"/>
                  <a:gd name="T6" fmla="*/ 30 w 91"/>
                  <a:gd name="T7" fmla="*/ 13 h 61"/>
                  <a:gd name="T8" fmla="*/ 0 w 91"/>
                  <a:gd name="T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61">
                    <a:moveTo>
                      <a:pt x="0" y="47"/>
                    </a:moveTo>
                    <a:cubicBezTo>
                      <a:pt x="0" y="47"/>
                      <a:pt x="51" y="61"/>
                      <a:pt x="71" y="48"/>
                    </a:cubicBezTo>
                    <a:cubicBezTo>
                      <a:pt x="91" y="35"/>
                      <a:pt x="91" y="14"/>
                      <a:pt x="91" y="14"/>
                    </a:cubicBezTo>
                    <a:cubicBezTo>
                      <a:pt x="91" y="14"/>
                      <a:pt x="50" y="0"/>
                      <a:pt x="30" y="13"/>
                    </a:cubicBezTo>
                    <a:cubicBezTo>
                      <a:pt x="11" y="26"/>
                      <a:pt x="1" y="46"/>
                      <a:pt x="0" y="47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3" name="Freeform 4766">
                <a:extLst>
                  <a:ext uri="{FF2B5EF4-FFF2-40B4-BE49-F238E27FC236}">
                    <a16:creationId xmlns:a16="http://schemas.microsoft.com/office/drawing/2014/main" id="{A8418A3F-6873-4856-AD63-F73EE2170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7" y="3876"/>
                <a:ext cx="77" cy="51"/>
              </a:xfrm>
              <a:custGeom>
                <a:avLst/>
                <a:gdLst>
                  <a:gd name="T0" fmla="*/ 0 w 90"/>
                  <a:gd name="T1" fmla="*/ 46 h 60"/>
                  <a:gd name="T2" fmla="*/ 70 w 90"/>
                  <a:gd name="T3" fmla="*/ 47 h 60"/>
                  <a:gd name="T4" fmla="*/ 89 w 90"/>
                  <a:gd name="T5" fmla="*/ 14 h 60"/>
                  <a:gd name="T6" fmla="*/ 29 w 90"/>
                  <a:gd name="T7" fmla="*/ 13 h 60"/>
                  <a:gd name="T8" fmla="*/ 0 w 90"/>
                  <a:gd name="T9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0">
                    <a:moveTo>
                      <a:pt x="0" y="46"/>
                    </a:moveTo>
                    <a:cubicBezTo>
                      <a:pt x="0" y="46"/>
                      <a:pt x="50" y="60"/>
                      <a:pt x="70" y="47"/>
                    </a:cubicBezTo>
                    <a:cubicBezTo>
                      <a:pt x="90" y="34"/>
                      <a:pt x="89" y="14"/>
                      <a:pt x="89" y="14"/>
                    </a:cubicBezTo>
                    <a:cubicBezTo>
                      <a:pt x="89" y="14"/>
                      <a:pt x="49" y="0"/>
                      <a:pt x="29" y="13"/>
                    </a:cubicBezTo>
                    <a:cubicBezTo>
                      <a:pt x="10" y="25"/>
                      <a:pt x="1" y="45"/>
                      <a:pt x="0" y="46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4" name="Freeform 4767">
                <a:extLst>
                  <a:ext uri="{FF2B5EF4-FFF2-40B4-BE49-F238E27FC236}">
                    <a16:creationId xmlns:a16="http://schemas.microsoft.com/office/drawing/2014/main" id="{CD5CDDC7-CF9F-4293-B1E6-51FFD32B7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" y="3829"/>
                <a:ext cx="77" cy="51"/>
              </a:xfrm>
              <a:custGeom>
                <a:avLst/>
                <a:gdLst>
                  <a:gd name="T0" fmla="*/ 0 w 91"/>
                  <a:gd name="T1" fmla="*/ 12 h 59"/>
                  <a:gd name="T2" fmla="*/ 38 w 91"/>
                  <a:gd name="T3" fmla="*/ 48 h 59"/>
                  <a:gd name="T4" fmla="*/ 91 w 91"/>
                  <a:gd name="T5" fmla="*/ 50 h 59"/>
                  <a:gd name="T6" fmla="*/ 46 w 91"/>
                  <a:gd name="T7" fmla="*/ 10 h 59"/>
                  <a:gd name="T8" fmla="*/ 0 w 91"/>
                  <a:gd name="T9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59">
                    <a:moveTo>
                      <a:pt x="0" y="12"/>
                    </a:moveTo>
                    <a:cubicBezTo>
                      <a:pt x="0" y="12"/>
                      <a:pt x="13" y="38"/>
                      <a:pt x="38" y="48"/>
                    </a:cubicBezTo>
                    <a:cubicBezTo>
                      <a:pt x="63" y="59"/>
                      <a:pt x="91" y="50"/>
                      <a:pt x="91" y="50"/>
                    </a:cubicBezTo>
                    <a:cubicBezTo>
                      <a:pt x="91" y="50"/>
                      <a:pt x="71" y="21"/>
                      <a:pt x="46" y="10"/>
                    </a:cubicBezTo>
                    <a:cubicBezTo>
                      <a:pt x="21" y="0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5" name="Freeform 4768">
                <a:extLst>
                  <a:ext uri="{FF2B5EF4-FFF2-40B4-BE49-F238E27FC236}">
                    <a16:creationId xmlns:a16="http://schemas.microsoft.com/office/drawing/2014/main" id="{EE6EF074-6C12-4F89-B7BE-59A64F7D7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806"/>
                <a:ext cx="76" cy="52"/>
              </a:xfrm>
              <a:custGeom>
                <a:avLst/>
                <a:gdLst>
                  <a:gd name="T0" fmla="*/ 0 w 90"/>
                  <a:gd name="T1" fmla="*/ 47 h 61"/>
                  <a:gd name="T2" fmla="*/ 70 w 90"/>
                  <a:gd name="T3" fmla="*/ 48 h 61"/>
                  <a:gd name="T4" fmla="*/ 89 w 90"/>
                  <a:gd name="T5" fmla="*/ 14 h 61"/>
                  <a:gd name="T6" fmla="*/ 29 w 90"/>
                  <a:gd name="T7" fmla="*/ 13 h 61"/>
                  <a:gd name="T8" fmla="*/ 0 w 90"/>
                  <a:gd name="T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1">
                    <a:moveTo>
                      <a:pt x="0" y="47"/>
                    </a:moveTo>
                    <a:cubicBezTo>
                      <a:pt x="0" y="47"/>
                      <a:pt x="50" y="61"/>
                      <a:pt x="70" y="48"/>
                    </a:cubicBezTo>
                    <a:cubicBezTo>
                      <a:pt x="90" y="35"/>
                      <a:pt x="89" y="14"/>
                      <a:pt x="89" y="14"/>
                    </a:cubicBezTo>
                    <a:cubicBezTo>
                      <a:pt x="89" y="14"/>
                      <a:pt x="49" y="0"/>
                      <a:pt x="29" y="13"/>
                    </a:cubicBezTo>
                    <a:cubicBezTo>
                      <a:pt x="10" y="26"/>
                      <a:pt x="1" y="45"/>
                      <a:pt x="0" y="47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6" name="Freeform 4769">
                <a:extLst>
                  <a:ext uri="{FF2B5EF4-FFF2-40B4-BE49-F238E27FC236}">
                    <a16:creationId xmlns:a16="http://schemas.microsoft.com/office/drawing/2014/main" id="{EF24F495-FD3C-4CE0-BC35-77D955AF5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" y="3768"/>
                <a:ext cx="78" cy="51"/>
              </a:xfrm>
              <a:custGeom>
                <a:avLst/>
                <a:gdLst>
                  <a:gd name="T0" fmla="*/ 0 w 91"/>
                  <a:gd name="T1" fmla="*/ 13 h 60"/>
                  <a:gd name="T2" fmla="*/ 37 w 91"/>
                  <a:gd name="T3" fmla="*/ 49 h 60"/>
                  <a:gd name="T4" fmla="*/ 91 w 91"/>
                  <a:gd name="T5" fmla="*/ 51 h 60"/>
                  <a:gd name="T6" fmla="*/ 45 w 91"/>
                  <a:gd name="T7" fmla="*/ 11 h 60"/>
                  <a:gd name="T8" fmla="*/ 0 w 91"/>
                  <a:gd name="T9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60">
                    <a:moveTo>
                      <a:pt x="0" y="13"/>
                    </a:moveTo>
                    <a:cubicBezTo>
                      <a:pt x="0" y="13"/>
                      <a:pt x="12" y="39"/>
                      <a:pt x="37" y="49"/>
                    </a:cubicBezTo>
                    <a:cubicBezTo>
                      <a:pt x="63" y="60"/>
                      <a:pt x="91" y="51"/>
                      <a:pt x="91" y="51"/>
                    </a:cubicBezTo>
                    <a:cubicBezTo>
                      <a:pt x="91" y="51"/>
                      <a:pt x="71" y="22"/>
                      <a:pt x="45" y="11"/>
                    </a:cubicBezTo>
                    <a:cubicBezTo>
                      <a:pt x="20" y="0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7" name="Freeform 4770">
                <a:extLst>
                  <a:ext uri="{FF2B5EF4-FFF2-40B4-BE49-F238E27FC236}">
                    <a16:creationId xmlns:a16="http://schemas.microsoft.com/office/drawing/2014/main" id="{8134002B-29E5-400A-8C26-A0551C852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" y="3705"/>
                <a:ext cx="76" cy="51"/>
              </a:xfrm>
              <a:custGeom>
                <a:avLst/>
                <a:gdLst>
                  <a:gd name="T0" fmla="*/ 0 w 90"/>
                  <a:gd name="T1" fmla="*/ 13 h 60"/>
                  <a:gd name="T2" fmla="*/ 37 w 90"/>
                  <a:gd name="T3" fmla="*/ 49 h 60"/>
                  <a:gd name="T4" fmla="*/ 90 w 90"/>
                  <a:gd name="T5" fmla="*/ 51 h 60"/>
                  <a:gd name="T6" fmla="*/ 45 w 90"/>
                  <a:gd name="T7" fmla="*/ 11 h 60"/>
                  <a:gd name="T8" fmla="*/ 0 w 90"/>
                  <a:gd name="T9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0">
                    <a:moveTo>
                      <a:pt x="0" y="13"/>
                    </a:moveTo>
                    <a:cubicBezTo>
                      <a:pt x="0" y="13"/>
                      <a:pt x="12" y="38"/>
                      <a:pt x="37" y="49"/>
                    </a:cubicBezTo>
                    <a:cubicBezTo>
                      <a:pt x="62" y="60"/>
                      <a:pt x="90" y="51"/>
                      <a:pt x="90" y="51"/>
                    </a:cubicBezTo>
                    <a:cubicBezTo>
                      <a:pt x="90" y="51"/>
                      <a:pt x="70" y="21"/>
                      <a:pt x="45" y="11"/>
                    </a:cubicBezTo>
                    <a:cubicBezTo>
                      <a:pt x="20" y="0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8" name="Freeform 4771">
                <a:extLst>
                  <a:ext uri="{FF2B5EF4-FFF2-40B4-BE49-F238E27FC236}">
                    <a16:creationId xmlns:a16="http://schemas.microsoft.com/office/drawing/2014/main" id="{DA65092B-03D2-46E8-8F0A-13AD8E4BA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672"/>
                <a:ext cx="76" cy="52"/>
              </a:xfrm>
              <a:custGeom>
                <a:avLst/>
                <a:gdLst>
                  <a:gd name="T0" fmla="*/ 0 w 89"/>
                  <a:gd name="T1" fmla="*/ 50 h 61"/>
                  <a:gd name="T2" fmla="*/ 36 w 89"/>
                  <a:gd name="T3" fmla="*/ 12 h 61"/>
                  <a:gd name="T4" fmla="*/ 89 w 89"/>
                  <a:gd name="T5" fmla="*/ 8 h 61"/>
                  <a:gd name="T6" fmla="*/ 46 w 89"/>
                  <a:gd name="T7" fmla="*/ 50 h 61"/>
                  <a:gd name="T8" fmla="*/ 0 w 89"/>
                  <a:gd name="T9" fmla="*/ 5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61">
                    <a:moveTo>
                      <a:pt x="0" y="50"/>
                    </a:moveTo>
                    <a:cubicBezTo>
                      <a:pt x="0" y="50"/>
                      <a:pt x="11" y="24"/>
                      <a:pt x="36" y="12"/>
                    </a:cubicBezTo>
                    <a:cubicBezTo>
                      <a:pt x="60" y="0"/>
                      <a:pt x="89" y="8"/>
                      <a:pt x="89" y="8"/>
                    </a:cubicBezTo>
                    <a:cubicBezTo>
                      <a:pt x="89" y="8"/>
                      <a:pt x="70" y="38"/>
                      <a:pt x="46" y="50"/>
                    </a:cubicBezTo>
                    <a:cubicBezTo>
                      <a:pt x="21" y="61"/>
                      <a:pt x="0" y="50"/>
                      <a:pt x="0" y="50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9" name="Freeform 4772">
                <a:extLst>
                  <a:ext uri="{FF2B5EF4-FFF2-40B4-BE49-F238E27FC236}">
                    <a16:creationId xmlns:a16="http://schemas.microsoft.com/office/drawing/2014/main" id="{2719AAED-1894-4102-A018-45D777841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7" y="3735"/>
                <a:ext cx="76" cy="52"/>
              </a:xfrm>
              <a:custGeom>
                <a:avLst/>
                <a:gdLst>
                  <a:gd name="T0" fmla="*/ 0 w 89"/>
                  <a:gd name="T1" fmla="*/ 50 h 61"/>
                  <a:gd name="T2" fmla="*/ 36 w 89"/>
                  <a:gd name="T3" fmla="*/ 12 h 61"/>
                  <a:gd name="T4" fmla="*/ 89 w 89"/>
                  <a:gd name="T5" fmla="*/ 8 h 61"/>
                  <a:gd name="T6" fmla="*/ 46 w 89"/>
                  <a:gd name="T7" fmla="*/ 50 h 61"/>
                  <a:gd name="T8" fmla="*/ 0 w 89"/>
                  <a:gd name="T9" fmla="*/ 5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61">
                    <a:moveTo>
                      <a:pt x="0" y="50"/>
                    </a:moveTo>
                    <a:cubicBezTo>
                      <a:pt x="0" y="50"/>
                      <a:pt x="11" y="24"/>
                      <a:pt x="36" y="12"/>
                    </a:cubicBezTo>
                    <a:cubicBezTo>
                      <a:pt x="60" y="0"/>
                      <a:pt x="89" y="8"/>
                      <a:pt x="89" y="8"/>
                    </a:cubicBezTo>
                    <a:cubicBezTo>
                      <a:pt x="89" y="8"/>
                      <a:pt x="70" y="38"/>
                      <a:pt x="46" y="50"/>
                    </a:cubicBezTo>
                    <a:cubicBezTo>
                      <a:pt x="21" y="61"/>
                      <a:pt x="0" y="50"/>
                      <a:pt x="0" y="50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0" name="Freeform 4773">
                <a:extLst>
                  <a:ext uri="{FF2B5EF4-FFF2-40B4-BE49-F238E27FC236}">
                    <a16:creationId xmlns:a16="http://schemas.microsoft.com/office/drawing/2014/main" id="{BA8E5CF7-F7E6-4619-9F30-57EDD5DC0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" y="3653"/>
                <a:ext cx="62" cy="43"/>
              </a:xfrm>
              <a:custGeom>
                <a:avLst/>
                <a:gdLst>
                  <a:gd name="T0" fmla="*/ 0 w 73"/>
                  <a:gd name="T1" fmla="*/ 4 h 50"/>
                  <a:gd name="T2" fmla="*/ 38 w 73"/>
                  <a:gd name="T3" fmla="*/ 45 h 50"/>
                  <a:gd name="T4" fmla="*/ 73 w 73"/>
                  <a:gd name="T5" fmla="*/ 39 h 50"/>
                  <a:gd name="T6" fmla="*/ 40 w 73"/>
                  <a:gd name="T7" fmla="*/ 5 h 50"/>
                  <a:gd name="T8" fmla="*/ 0 w 73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50">
                    <a:moveTo>
                      <a:pt x="0" y="4"/>
                    </a:moveTo>
                    <a:cubicBezTo>
                      <a:pt x="0" y="4"/>
                      <a:pt x="18" y="40"/>
                      <a:pt x="38" y="45"/>
                    </a:cubicBezTo>
                    <a:cubicBezTo>
                      <a:pt x="59" y="50"/>
                      <a:pt x="73" y="39"/>
                      <a:pt x="73" y="39"/>
                    </a:cubicBezTo>
                    <a:cubicBezTo>
                      <a:pt x="73" y="39"/>
                      <a:pt x="61" y="10"/>
                      <a:pt x="40" y="5"/>
                    </a:cubicBezTo>
                    <a:cubicBezTo>
                      <a:pt x="21" y="0"/>
                      <a:pt x="2" y="4"/>
                      <a:pt x="0" y="4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1" name="Freeform 4774">
                <a:extLst>
                  <a:ext uri="{FF2B5EF4-FFF2-40B4-BE49-F238E27FC236}">
                    <a16:creationId xmlns:a16="http://schemas.microsoft.com/office/drawing/2014/main" id="{2390AAAA-501B-4ADF-8977-8763F6899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" y="3600"/>
                <a:ext cx="63" cy="42"/>
              </a:xfrm>
              <a:custGeom>
                <a:avLst/>
                <a:gdLst>
                  <a:gd name="T0" fmla="*/ 0 w 74"/>
                  <a:gd name="T1" fmla="*/ 5 h 50"/>
                  <a:gd name="T2" fmla="*/ 38 w 74"/>
                  <a:gd name="T3" fmla="*/ 45 h 50"/>
                  <a:gd name="T4" fmla="*/ 74 w 74"/>
                  <a:gd name="T5" fmla="*/ 40 h 50"/>
                  <a:gd name="T6" fmla="*/ 41 w 74"/>
                  <a:gd name="T7" fmla="*/ 5 h 50"/>
                  <a:gd name="T8" fmla="*/ 0 w 74"/>
                  <a:gd name="T9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50">
                    <a:moveTo>
                      <a:pt x="0" y="5"/>
                    </a:moveTo>
                    <a:cubicBezTo>
                      <a:pt x="0" y="5"/>
                      <a:pt x="18" y="40"/>
                      <a:pt x="38" y="45"/>
                    </a:cubicBezTo>
                    <a:cubicBezTo>
                      <a:pt x="59" y="50"/>
                      <a:pt x="74" y="40"/>
                      <a:pt x="74" y="40"/>
                    </a:cubicBezTo>
                    <a:cubicBezTo>
                      <a:pt x="74" y="40"/>
                      <a:pt x="61" y="10"/>
                      <a:pt x="41" y="5"/>
                    </a:cubicBezTo>
                    <a:cubicBezTo>
                      <a:pt x="21" y="0"/>
                      <a:pt x="2" y="4"/>
                      <a:pt x="0" y="5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2" name="Freeform 4775">
                <a:extLst>
                  <a:ext uri="{FF2B5EF4-FFF2-40B4-BE49-F238E27FC236}">
                    <a16:creationId xmlns:a16="http://schemas.microsoft.com/office/drawing/2014/main" id="{B6107949-BEF2-4EC2-A5B8-CDC6F7E4C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" y="3534"/>
                <a:ext cx="64" cy="44"/>
              </a:xfrm>
              <a:custGeom>
                <a:avLst/>
                <a:gdLst>
                  <a:gd name="T0" fmla="*/ 0 w 75"/>
                  <a:gd name="T1" fmla="*/ 4 h 51"/>
                  <a:gd name="T2" fmla="*/ 39 w 75"/>
                  <a:gd name="T3" fmla="*/ 46 h 51"/>
                  <a:gd name="T4" fmla="*/ 75 w 75"/>
                  <a:gd name="T5" fmla="*/ 40 h 51"/>
                  <a:gd name="T6" fmla="*/ 41 w 75"/>
                  <a:gd name="T7" fmla="*/ 4 h 51"/>
                  <a:gd name="T8" fmla="*/ 0 w 75"/>
                  <a:gd name="T9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51">
                    <a:moveTo>
                      <a:pt x="0" y="4"/>
                    </a:moveTo>
                    <a:cubicBezTo>
                      <a:pt x="0" y="4"/>
                      <a:pt x="18" y="40"/>
                      <a:pt x="39" y="46"/>
                    </a:cubicBezTo>
                    <a:cubicBezTo>
                      <a:pt x="60" y="51"/>
                      <a:pt x="75" y="40"/>
                      <a:pt x="75" y="40"/>
                    </a:cubicBezTo>
                    <a:cubicBezTo>
                      <a:pt x="75" y="40"/>
                      <a:pt x="62" y="10"/>
                      <a:pt x="41" y="4"/>
                    </a:cubicBezTo>
                    <a:cubicBezTo>
                      <a:pt x="21" y="0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3" name="Freeform 4776">
                <a:extLst>
                  <a:ext uri="{FF2B5EF4-FFF2-40B4-BE49-F238E27FC236}">
                    <a16:creationId xmlns:a16="http://schemas.microsoft.com/office/drawing/2014/main" id="{561F8B5C-CB53-442A-8897-EC4400B84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621"/>
                <a:ext cx="70" cy="43"/>
              </a:xfrm>
              <a:custGeom>
                <a:avLst/>
                <a:gdLst>
                  <a:gd name="T0" fmla="*/ 0 w 82"/>
                  <a:gd name="T1" fmla="*/ 40 h 51"/>
                  <a:gd name="T2" fmla="*/ 31 w 82"/>
                  <a:gd name="T3" fmla="*/ 9 h 51"/>
                  <a:gd name="T4" fmla="*/ 82 w 82"/>
                  <a:gd name="T5" fmla="*/ 8 h 51"/>
                  <a:gd name="T6" fmla="*/ 43 w 82"/>
                  <a:gd name="T7" fmla="*/ 42 h 51"/>
                  <a:gd name="T8" fmla="*/ 0 w 82"/>
                  <a:gd name="T9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1">
                    <a:moveTo>
                      <a:pt x="0" y="40"/>
                    </a:moveTo>
                    <a:cubicBezTo>
                      <a:pt x="0" y="40"/>
                      <a:pt x="9" y="18"/>
                      <a:pt x="31" y="9"/>
                    </a:cubicBezTo>
                    <a:cubicBezTo>
                      <a:pt x="54" y="0"/>
                      <a:pt x="82" y="8"/>
                      <a:pt x="82" y="8"/>
                    </a:cubicBezTo>
                    <a:cubicBezTo>
                      <a:pt x="82" y="8"/>
                      <a:pt x="65" y="33"/>
                      <a:pt x="43" y="42"/>
                    </a:cubicBezTo>
                    <a:cubicBezTo>
                      <a:pt x="20" y="51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4" name="Freeform 4777">
                <a:extLst>
                  <a:ext uri="{FF2B5EF4-FFF2-40B4-BE49-F238E27FC236}">
                    <a16:creationId xmlns:a16="http://schemas.microsoft.com/office/drawing/2014/main" id="{B38E47A1-DAA8-40A7-85D9-A11FEFE6A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" y="3555"/>
                <a:ext cx="69" cy="43"/>
              </a:xfrm>
              <a:custGeom>
                <a:avLst/>
                <a:gdLst>
                  <a:gd name="T0" fmla="*/ 0 w 81"/>
                  <a:gd name="T1" fmla="*/ 39 h 50"/>
                  <a:gd name="T2" fmla="*/ 31 w 81"/>
                  <a:gd name="T3" fmla="*/ 9 h 50"/>
                  <a:gd name="T4" fmla="*/ 81 w 81"/>
                  <a:gd name="T5" fmla="*/ 8 h 50"/>
                  <a:gd name="T6" fmla="*/ 42 w 81"/>
                  <a:gd name="T7" fmla="*/ 41 h 50"/>
                  <a:gd name="T8" fmla="*/ 0 w 81"/>
                  <a:gd name="T9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0">
                    <a:moveTo>
                      <a:pt x="0" y="39"/>
                    </a:moveTo>
                    <a:cubicBezTo>
                      <a:pt x="0" y="39"/>
                      <a:pt x="8" y="17"/>
                      <a:pt x="31" y="9"/>
                    </a:cubicBezTo>
                    <a:cubicBezTo>
                      <a:pt x="53" y="0"/>
                      <a:pt x="81" y="8"/>
                      <a:pt x="81" y="8"/>
                    </a:cubicBezTo>
                    <a:cubicBezTo>
                      <a:pt x="81" y="8"/>
                      <a:pt x="65" y="33"/>
                      <a:pt x="42" y="41"/>
                    </a:cubicBezTo>
                    <a:cubicBezTo>
                      <a:pt x="20" y="50"/>
                      <a:pt x="0" y="39"/>
                      <a:pt x="0" y="39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5" name="Freeform 4778">
                <a:extLst>
                  <a:ext uri="{FF2B5EF4-FFF2-40B4-BE49-F238E27FC236}">
                    <a16:creationId xmlns:a16="http://schemas.microsoft.com/office/drawing/2014/main" id="{9458D7BC-91B7-47BC-801A-51C060E4D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506"/>
                <a:ext cx="62" cy="43"/>
              </a:xfrm>
              <a:custGeom>
                <a:avLst/>
                <a:gdLst>
                  <a:gd name="T0" fmla="*/ 0 w 73"/>
                  <a:gd name="T1" fmla="*/ 45 h 50"/>
                  <a:gd name="T2" fmla="*/ 58 w 73"/>
                  <a:gd name="T3" fmla="*/ 36 h 50"/>
                  <a:gd name="T4" fmla="*/ 71 w 73"/>
                  <a:gd name="T5" fmla="*/ 6 h 50"/>
                  <a:gd name="T6" fmla="*/ 21 w 73"/>
                  <a:gd name="T7" fmla="*/ 14 h 50"/>
                  <a:gd name="T8" fmla="*/ 0 w 73"/>
                  <a:gd name="T9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50">
                    <a:moveTo>
                      <a:pt x="0" y="45"/>
                    </a:moveTo>
                    <a:cubicBezTo>
                      <a:pt x="0" y="45"/>
                      <a:pt x="42" y="50"/>
                      <a:pt x="58" y="36"/>
                    </a:cubicBezTo>
                    <a:cubicBezTo>
                      <a:pt x="73" y="23"/>
                      <a:pt x="71" y="6"/>
                      <a:pt x="71" y="6"/>
                    </a:cubicBezTo>
                    <a:cubicBezTo>
                      <a:pt x="71" y="6"/>
                      <a:pt x="37" y="0"/>
                      <a:pt x="21" y="14"/>
                    </a:cubicBezTo>
                    <a:cubicBezTo>
                      <a:pt x="6" y="27"/>
                      <a:pt x="0" y="44"/>
                      <a:pt x="0" y="45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6" name="Freeform 4779">
                <a:extLst>
                  <a:ext uri="{FF2B5EF4-FFF2-40B4-BE49-F238E27FC236}">
                    <a16:creationId xmlns:a16="http://schemas.microsoft.com/office/drawing/2014/main" id="{377009F5-33FE-4369-B4C4-C5CC4EFE0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" y="3476"/>
                <a:ext cx="65" cy="45"/>
              </a:xfrm>
              <a:custGeom>
                <a:avLst/>
                <a:gdLst>
                  <a:gd name="T0" fmla="*/ 0 w 76"/>
                  <a:gd name="T1" fmla="*/ 5 h 52"/>
                  <a:gd name="T2" fmla="*/ 40 w 76"/>
                  <a:gd name="T3" fmla="*/ 46 h 52"/>
                  <a:gd name="T4" fmla="*/ 76 w 76"/>
                  <a:gd name="T5" fmla="*/ 41 h 52"/>
                  <a:gd name="T6" fmla="*/ 42 w 76"/>
                  <a:gd name="T7" fmla="*/ 5 h 52"/>
                  <a:gd name="T8" fmla="*/ 0 w 76"/>
                  <a:gd name="T9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2">
                    <a:moveTo>
                      <a:pt x="0" y="5"/>
                    </a:moveTo>
                    <a:cubicBezTo>
                      <a:pt x="0" y="5"/>
                      <a:pt x="19" y="41"/>
                      <a:pt x="40" y="46"/>
                    </a:cubicBezTo>
                    <a:cubicBezTo>
                      <a:pt x="61" y="52"/>
                      <a:pt x="76" y="41"/>
                      <a:pt x="76" y="41"/>
                    </a:cubicBezTo>
                    <a:cubicBezTo>
                      <a:pt x="76" y="41"/>
                      <a:pt x="63" y="11"/>
                      <a:pt x="42" y="5"/>
                    </a:cubicBezTo>
                    <a:cubicBezTo>
                      <a:pt x="22" y="0"/>
                      <a:pt x="2" y="5"/>
                      <a:pt x="0" y="5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7" name="Freeform 4780">
                <a:extLst>
                  <a:ext uri="{FF2B5EF4-FFF2-40B4-BE49-F238E27FC236}">
                    <a16:creationId xmlns:a16="http://schemas.microsoft.com/office/drawing/2014/main" id="{E57A9E17-C975-4D58-B3ED-F190FB217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" y="3446"/>
                <a:ext cx="62" cy="42"/>
              </a:xfrm>
              <a:custGeom>
                <a:avLst/>
                <a:gdLst>
                  <a:gd name="T0" fmla="*/ 0 w 73"/>
                  <a:gd name="T1" fmla="*/ 45 h 50"/>
                  <a:gd name="T2" fmla="*/ 58 w 73"/>
                  <a:gd name="T3" fmla="*/ 36 h 50"/>
                  <a:gd name="T4" fmla="*/ 71 w 73"/>
                  <a:gd name="T5" fmla="*/ 6 h 50"/>
                  <a:gd name="T6" fmla="*/ 21 w 73"/>
                  <a:gd name="T7" fmla="*/ 14 h 50"/>
                  <a:gd name="T8" fmla="*/ 0 w 73"/>
                  <a:gd name="T9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50">
                    <a:moveTo>
                      <a:pt x="0" y="45"/>
                    </a:moveTo>
                    <a:cubicBezTo>
                      <a:pt x="0" y="45"/>
                      <a:pt x="42" y="50"/>
                      <a:pt x="58" y="36"/>
                    </a:cubicBezTo>
                    <a:cubicBezTo>
                      <a:pt x="73" y="23"/>
                      <a:pt x="71" y="6"/>
                      <a:pt x="71" y="6"/>
                    </a:cubicBezTo>
                    <a:cubicBezTo>
                      <a:pt x="71" y="6"/>
                      <a:pt x="37" y="0"/>
                      <a:pt x="21" y="14"/>
                    </a:cubicBezTo>
                    <a:cubicBezTo>
                      <a:pt x="6" y="27"/>
                      <a:pt x="0" y="44"/>
                      <a:pt x="0" y="45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8" name="Freeform 4781">
                <a:extLst>
                  <a:ext uri="{FF2B5EF4-FFF2-40B4-BE49-F238E27FC236}">
                    <a16:creationId xmlns:a16="http://schemas.microsoft.com/office/drawing/2014/main" id="{5FD2358A-CC2F-4B32-9F86-44E28C6C2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8" y="3432"/>
                <a:ext cx="69" cy="38"/>
              </a:xfrm>
              <a:custGeom>
                <a:avLst/>
                <a:gdLst>
                  <a:gd name="T0" fmla="*/ 0 w 81"/>
                  <a:gd name="T1" fmla="*/ 7 h 45"/>
                  <a:gd name="T2" fmla="*/ 46 w 81"/>
                  <a:gd name="T3" fmla="*/ 43 h 45"/>
                  <a:gd name="T4" fmla="*/ 81 w 81"/>
                  <a:gd name="T5" fmla="*/ 32 h 45"/>
                  <a:gd name="T6" fmla="*/ 41 w 81"/>
                  <a:gd name="T7" fmla="*/ 2 h 45"/>
                  <a:gd name="T8" fmla="*/ 0 w 81"/>
                  <a:gd name="T9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5">
                    <a:moveTo>
                      <a:pt x="0" y="7"/>
                    </a:moveTo>
                    <a:cubicBezTo>
                      <a:pt x="0" y="7"/>
                      <a:pt x="25" y="41"/>
                      <a:pt x="46" y="43"/>
                    </a:cubicBezTo>
                    <a:cubicBezTo>
                      <a:pt x="68" y="45"/>
                      <a:pt x="81" y="32"/>
                      <a:pt x="81" y="32"/>
                    </a:cubicBezTo>
                    <a:cubicBezTo>
                      <a:pt x="81" y="32"/>
                      <a:pt x="63" y="4"/>
                      <a:pt x="41" y="2"/>
                    </a:cubicBezTo>
                    <a:cubicBezTo>
                      <a:pt x="21" y="0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9" name="Freeform 4782">
                <a:extLst>
                  <a:ext uri="{FF2B5EF4-FFF2-40B4-BE49-F238E27FC236}">
                    <a16:creationId xmlns:a16="http://schemas.microsoft.com/office/drawing/2014/main" id="{0C9D4A86-7972-4301-952C-F57E0820A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" y="3397"/>
                <a:ext cx="53" cy="35"/>
              </a:xfrm>
              <a:custGeom>
                <a:avLst/>
                <a:gdLst>
                  <a:gd name="T0" fmla="*/ 0 w 61"/>
                  <a:gd name="T1" fmla="*/ 37 h 41"/>
                  <a:gd name="T2" fmla="*/ 48 w 61"/>
                  <a:gd name="T3" fmla="*/ 30 h 41"/>
                  <a:gd name="T4" fmla="*/ 59 w 61"/>
                  <a:gd name="T5" fmla="*/ 5 h 41"/>
                  <a:gd name="T6" fmla="*/ 18 w 61"/>
                  <a:gd name="T7" fmla="*/ 11 h 41"/>
                  <a:gd name="T8" fmla="*/ 0 w 61"/>
                  <a:gd name="T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1">
                    <a:moveTo>
                      <a:pt x="0" y="37"/>
                    </a:moveTo>
                    <a:cubicBezTo>
                      <a:pt x="0" y="37"/>
                      <a:pt x="35" y="41"/>
                      <a:pt x="48" y="30"/>
                    </a:cubicBezTo>
                    <a:cubicBezTo>
                      <a:pt x="61" y="19"/>
                      <a:pt x="59" y="5"/>
                      <a:pt x="59" y="5"/>
                    </a:cubicBezTo>
                    <a:cubicBezTo>
                      <a:pt x="59" y="5"/>
                      <a:pt x="31" y="0"/>
                      <a:pt x="18" y="11"/>
                    </a:cubicBezTo>
                    <a:cubicBezTo>
                      <a:pt x="6" y="22"/>
                      <a:pt x="0" y="36"/>
                      <a:pt x="0" y="37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0" name="Freeform 4783">
                <a:extLst>
                  <a:ext uri="{FF2B5EF4-FFF2-40B4-BE49-F238E27FC236}">
                    <a16:creationId xmlns:a16="http://schemas.microsoft.com/office/drawing/2014/main" id="{FB0FB594-CA37-499E-8518-A07BB4595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" y="3388"/>
                <a:ext cx="49" cy="26"/>
              </a:xfrm>
              <a:custGeom>
                <a:avLst/>
                <a:gdLst>
                  <a:gd name="T0" fmla="*/ 0 w 57"/>
                  <a:gd name="T1" fmla="*/ 5 h 31"/>
                  <a:gd name="T2" fmla="*/ 33 w 57"/>
                  <a:gd name="T3" fmla="*/ 30 h 31"/>
                  <a:gd name="T4" fmla="*/ 57 w 57"/>
                  <a:gd name="T5" fmla="*/ 22 h 31"/>
                  <a:gd name="T6" fmla="*/ 29 w 57"/>
                  <a:gd name="T7" fmla="*/ 1 h 31"/>
                  <a:gd name="T8" fmla="*/ 0 w 57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1">
                    <a:moveTo>
                      <a:pt x="0" y="5"/>
                    </a:moveTo>
                    <a:cubicBezTo>
                      <a:pt x="0" y="5"/>
                      <a:pt x="17" y="29"/>
                      <a:pt x="33" y="30"/>
                    </a:cubicBezTo>
                    <a:cubicBezTo>
                      <a:pt x="48" y="31"/>
                      <a:pt x="57" y="22"/>
                      <a:pt x="57" y="22"/>
                    </a:cubicBezTo>
                    <a:cubicBezTo>
                      <a:pt x="57" y="22"/>
                      <a:pt x="44" y="3"/>
                      <a:pt x="29" y="1"/>
                    </a:cubicBezTo>
                    <a:cubicBezTo>
                      <a:pt x="15" y="0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1" name="Freeform 4784">
                <a:extLst>
                  <a:ext uri="{FF2B5EF4-FFF2-40B4-BE49-F238E27FC236}">
                    <a16:creationId xmlns:a16="http://schemas.microsoft.com/office/drawing/2014/main" id="{849AEF17-A0BB-4686-8B58-19651683F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" y="3347"/>
                <a:ext cx="36" cy="20"/>
              </a:xfrm>
              <a:custGeom>
                <a:avLst/>
                <a:gdLst>
                  <a:gd name="T0" fmla="*/ 0 w 42"/>
                  <a:gd name="T1" fmla="*/ 4 h 23"/>
                  <a:gd name="T2" fmla="*/ 24 w 42"/>
                  <a:gd name="T3" fmla="*/ 22 h 23"/>
                  <a:gd name="T4" fmla="*/ 42 w 42"/>
                  <a:gd name="T5" fmla="*/ 17 h 23"/>
                  <a:gd name="T6" fmla="*/ 22 w 42"/>
                  <a:gd name="T7" fmla="*/ 1 h 23"/>
                  <a:gd name="T8" fmla="*/ 0 w 4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3">
                    <a:moveTo>
                      <a:pt x="0" y="4"/>
                    </a:moveTo>
                    <a:cubicBezTo>
                      <a:pt x="0" y="4"/>
                      <a:pt x="13" y="21"/>
                      <a:pt x="24" y="22"/>
                    </a:cubicBezTo>
                    <a:cubicBezTo>
                      <a:pt x="35" y="23"/>
                      <a:pt x="42" y="17"/>
                      <a:pt x="42" y="17"/>
                    </a:cubicBezTo>
                    <a:cubicBezTo>
                      <a:pt x="42" y="17"/>
                      <a:pt x="33" y="2"/>
                      <a:pt x="22" y="1"/>
                    </a:cubicBezTo>
                    <a:cubicBezTo>
                      <a:pt x="11" y="0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2" name="Freeform 4785">
                <a:extLst>
                  <a:ext uri="{FF2B5EF4-FFF2-40B4-BE49-F238E27FC236}">
                    <a16:creationId xmlns:a16="http://schemas.microsoft.com/office/drawing/2014/main" id="{5A0199B8-3980-4320-B7C3-87871D953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2" y="3353"/>
                <a:ext cx="42" cy="28"/>
              </a:xfrm>
              <a:custGeom>
                <a:avLst/>
                <a:gdLst>
                  <a:gd name="T0" fmla="*/ 0 w 49"/>
                  <a:gd name="T1" fmla="*/ 30 h 33"/>
                  <a:gd name="T2" fmla="*/ 39 w 49"/>
                  <a:gd name="T3" fmla="*/ 24 h 33"/>
                  <a:gd name="T4" fmla="*/ 47 w 49"/>
                  <a:gd name="T5" fmla="*/ 4 h 33"/>
                  <a:gd name="T6" fmla="*/ 14 w 49"/>
                  <a:gd name="T7" fmla="*/ 9 h 33"/>
                  <a:gd name="T8" fmla="*/ 0 w 49"/>
                  <a:gd name="T9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3">
                    <a:moveTo>
                      <a:pt x="0" y="30"/>
                    </a:moveTo>
                    <a:cubicBezTo>
                      <a:pt x="0" y="30"/>
                      <a:pt x="28" y="33"/>
                      <a:pt x="39" y="24"/>
                    </a:cubicBezTo>
                    <a:cubicBezTo>
                      <a:pt x="49" y="15"/>
                      <a:pt x="47" y="4"/>
                      <a:pt x="47" y="4"/>
                    </a:cubicBezTo>
                    <a:cubicBezTo>
                      <a:pt x="47" y="4"/>
                      <a:pt x="25" y="0"/>
                      <a:pt x="14" y="9"/>
                    </a:cubicBezTo>
                    <a:cubicBezTo>
                      <a:pt x="5" y="18"/>
                      <a:pt x="0" y="29"/>
                      <a:pt x="0" y="30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3" name="Freeform 4786">
                <a:extLst>
                  <a:ext uri="{FF2B5EF4-FFF2-40B4-BE49-F238E27FC236}">
                    <a16:creationId xmlns:a16="http://schemas.microsoft.com/office/drawing/2014/main" id="{1AA57B53-4EA9-4873-A66D-D349405C9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4" y="3315"/>
                <a:ext cx="39" cy="25"/>
              </a:xfrm>
              <a:custGeom>
                <a:avLst/>
                <a:gdLst>
                  <a:gd name="T0" fmla="*/ 0 w 45"/>
                  <a:gd name="T1" fmla="*/ 29 h 30"/>
                  <a:gd name="T2" fmla="*/ 35 w 45"/>
                  <a:gd name="T3" fmla="*/ 21 h 30"/>
                  <a:gd name="T4" fmla="*/ 45 w 45"/>
                  <a:gd name="T5" fmla="*/ 2 h 30"/>
                  <a:gd name="T6" fmla="*/ 15 w 45"/>
                  <a:gd name="T7" fmla="*/ 9 h 30"/>
                  <a:gd name="T8" fmla="*/ 0 w 45"/>
                  <a:gd name="T9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0">
                    <a:moveTo>
                      <a:pt x="0" y="29"/>
                    </a:moveTo>
                    <a:cubicBezTo>
                      <a:pt x="0" y="29"/>
                      <a:pt x="25" y="30"/>
                      <a:pt x="35" y="21"/>
                    </a:cubicBezTo>
                    <a:cubicBezTo>
                      <a:pt x="45" y="12"/>
                      <a:pt x="45" y="2"/>
                      <a:pt x="45" y="2"/>
                    </a:cubicBezTo>
                    <a:cubicBezTo>
                      <a:pt x="45" y="2"/>
                      <a:pt x="25" y="0"/>
                      <a:pt x="15" y="9"/>
                    </a:cubicBezTo>
                    <a:cubicBezTo>
                      <a:pt x="5" y="18"/>
                      <a:pt x="0" y="28"/>
                      <a:pt x="0" y="29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4" name="Freeform 4787">
                <a:extLst>
                  <a:ext uri="{FF2B5EF4-FFF2-40B4-BE49-F238E27FC236}">
                    <a16:creationId xmlns:a16="http://schemas.microsoft.com/office/drawing/2014/main" id="{55134189-1172-4E5E-BABD-062C86FAB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8" y="3310"/>
                <a:ext cx="49" cy="21"/>
              </a:xfrm>
              <a:custGeom>
                <a:avLst/>
                <a:gdLst>
                  <a:gd name="T0" fmla="*/ 0 w 57"/>
                  <a:gd name="T1" fmla="*/ 14 h 25"/>
                  <a:gd name="T2" fmla="*/ 37 w 57"/>
                  <a:gd name="T3" fmla="*/ 22 h 25"/>
                  <a:gd name="T4" fmla="*/ 57 w 57"/>
                  <a:gd name="T5" fmla="*/ 10 h 25"/>
                  <a:gd name="T6" fmla="*/ 25 w 57"/>
                  <a:gd name="T7" fmla="*/ 3 h 25"/>
                  <a:gd name="T8" fmla="*/ 0 w 57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5">
                    <a:moveTo>
                      <a:pt x="0" y="14"/>
                    </a:moveTo>
                    <a:cubicBezTo>
                      <a:pt x="0" y="14"/>
                      <a:pt x="23" y="25"/>
                      <a:pt x="37" y="22"/>
                    </a:cubicBezTo>
                    <a:cubicBezTo>
                      <a:pt x="51" y="19"/>
                      <a:pt x="57" y="10"/>
                      <a:pt x="57" y="10"/>
                    </a:cubicBezTo>
                    <a:cubicBezTo>
                      <a:pt x="57" y="10"/>
                      <a:pt x="39" y="0"/>
                      <a:pt x="25" y="3"/>
                    </a:cubicBezTo>
                    <a:cubicBezTo>
                      <a:pt x="11" y="7"/>
                      <a:pt x="1" y="14"/>
                      <a:pt x="0" y="14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5" name="Freeform 4788">
                <a:extLst>
                  <a:ext uri="{FF2B5EF4-FFF2-40B4-BE49-F238E27FC236}">
                    <a16:creationId xmlns:a16="http://schemas.microsoft.com/office/drawing/2014/main" id="{699A3558-F10A-4A89-ABE3-21627E830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" y="3283"/>
                <a:ext cx="40" cy="25"/>
              </a:xfrm>
              <a:custGeom>
                <a:avLst/>
                <a:gdLst>
                  <a:gd name="T0" fmla="*/ 0 w 46"/>
                  <a:gd name="T1" fmla="*/ 29 h 29"/>
                  <a:gd name="T2" fmla="*/ 36 w 46"/>
                  <a:gd name="T3" fmla="*/ 20 h 29"/>
                  <a:gd name="T4" fmla="*/ 46 w 46"/>
                  <a:gd name="T5" fmla="*/ 1 h 29"/>
                  <a:gd name="T6" fmla="*/ 15 w 46"/>
                  <a:gd name="T7" fmla="*/ 9 h 29"/>
                  <a:gd name="T8" fmla="*/ 0 w 4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9">
                    <a:moveTo>
                      <a:pt x="0" y="29"/>
                    </a:moveTo>
                    <a:cubicBezTo>
                      <a:pt x="0" y="29"/>
                      <a:pt x="26" y="29"/>
                      <a:pt x="36" y="20"/>
                    </a:cubicBezTo>
                    <a:cubicBezTo>
                      <a:pt x="46" y="11"/>
                      <a:pt x="46" y="1"/>
                      <a:pt x="46" y="1"/>
                    </a:cubicBezTo>
                    <a:cubicBezTo>
                      <a:pt x="46" y="1"/>
                      <a:pt x="25" y="0"/>
                      <a:pt x="15" y="9"/>
                    </a:cubicBezTo>
                    <a:cubicBezTo>
                      <a:pt x="5" y="17"/>
                      <a:pt x="0" y="28"/>
                      <a:pt x="0" y="29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6" name="Freeform 4789">
                <a:extLst>
                  <a:ext uri="{FF2B5EF4-FFF2-40B4-BE49-F238E27FC236}">
                    <a16:creationId xmlns:a16="http://schemas.microsoft.com/office/drawing/2014/main" id="{15E9DF93-3068-49FA-985F-00FCC873E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3" y="3265"/>
                <a:ext cx="26" cy="23"/>
              </a:xfrm>
              <a:custGeom>
                <a:avLst/>
                <a:gdLst>
                  <a:gd name="T0" fmla="*/ 0 w 30"/>
                  <a:gd name="T1" fmla="*/ 27 h 27"/>
                  <a:gd name="T2" fmla="*/ 24 w 30"/>
                  <a:gd name="T3" fmla="*/ 15 h 27"/>
                  <a:gd name="T4" fmla="*/ 28 w 30"/>
                  <a:gd name="T5" fmla="*/ 0 h 27"/>
                  <a:gd name="T6" fmla="*/ 7 w 30"/>
                  <a:gd name="T7" fmla="*/ 10 h 27"/>
                  <a:gd name="T8" fmla="*/ 0 w 30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0" y="27"/>
                    </a:moveTo>
                    <a:cubicBezTo>
                      <a:pt x="0" y="27"/>
                      <a:pt x="19" y="23"/>
                      <a:pt x="24" y="15"/>
                    </a:cubicBezTo>
                    <a:cubicBezTo>
                      <a:pt x="30" y="7"/>
                      <a:pt x="28" y="0"/>
                      <a:pt x="28" y="0"/>
                    </a:cubicBezTo>
                    <a:cubicBezTo>
                      <a:pt x="28" y="0"/>
                      <a:pt x="13" y="2"/>
                      <a:pt x="7" y="10"/>
                    </a:cubicBezTo>
                    <a:cubicBezTo>
                      <a:pt x="2" y="18"/>
                      <a:pt x="0" y="26"/>
                      <a:pt x="0" y="27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7" name="Freeform 4790">
                <a:extLst>
                  <a:ext uri="{FF2B5EF4-FFF2-40B4-BE49-F238E27FC236}">
                    <a16:creationId xmlns:a16="http://schemas.microsoft.com/office/drawing/2014/main" id="{7F714644-0EE7-4135-8D32-2AABA1CB4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" y="3281"/>
                <a:ext cx="26" cy="12"/>
              </a:xfrm>
              <a:custGeom>
                <a:avLst/>
                <a:gdLst>
                  <a:gd name="T0" fmla="*/ 0 w 30"/>
                  <a:gd name="T1" fmla="*/ 7 h 13"/>
                  <a:gd name="T2" fmla="*/ 19 w 30"/>
                  <a:gd name="T3" fmla="*/ 11 h 13"/>
                  <a:gd name="T4" fmla="*/ 30 w 30"/>
                  <a:gd name="T5" fmla="*/ 5 h 13"/>
                  <a:gd name="T6" fmla="*/ 13 w 30"/>
                  <a:gd name="T7" fmla="*/ 2 h 13"/>
                  <a:gd name="T8" fmla="*/ 0 w 30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0" y="7"/>
                    </a:moveTo>
                    <a:cubicBezTo>
                      <a:pt x="0" y="7"/>
                      <a:pt x="12" y="13"/>
                      <a:pt x="19" y="11"/>
                    </a:cubicBezTo>
                    <a:cubicBezTo>
                      <a:pt x="27" y="10"/>
                      <a:pt x="30" y="5"/>
                      <a:pt x="30" y="5"/>
                    </a:cubicBezTo>
                    <a:cubicBezTo>
                      <a:pt x="30" y="5"/>
                      <a:pt x="20" y="0"/>
                      <a:pt x="13" y="2"/>
                    </a:cubicBezTo>
                    <a:cubicBezTo>
                      <a:pt x="6" y="3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1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8" name="Freeform 4791">
                <a:extLst>
                  <a:ext uri="{FF2B5EF4-FFF2-40B4-BE49-F238E27FC236}">
                    <a16:creationId xmlns:a16="http://schemas.microsoft.com/office/drawing/2014/main" id="{B20900F4-2D34-4739-9695-88CBE2E3B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0" y="3777"/>
                <a:ext cx="385" cy="434"/>
              </a:xfrm>
              <a:custGeom>
                <a:avLst/>
                <a:gdLst>
                  <a:gd name="T0" fmla="*/ 47 w 451"/>
                  <a:gd name="T1" fmla="*/ 390 h 511"/>
                  <a:gd name="T2" fmla="*/ 123 w 451"/>
                  <a:gd name="T3" fmla="*/ 408 h 511"/>
                  <a:gd name="T4" fmla="*/ 89 w 451"/>
                  <a:gd name="T5" fmla="*/ 356 h 511"/>
                  <a:gd name="T6" fmla="*/ 30 w 451"/>
                  <a:gd name="T7" fmla="*/ 281 h 511"/>
                  <a:gd name="T8" fmla="*/ 108 w 451"/>
                  <a:gd name="T9" fmla="*/ 276 h 511"/>
                  <a:gd name="T10" fmla="*/ 104 w 451"/>
                  <a:gd name="T11" fmla="*/ 235 h 511"/>
                  <a:gd name="T12" fmla="*/ 18 w 451"/>
                  <a:gd name="T13" fmla="*/ 145 h 511"/>
                  <a:gd name="T14" fmla="*/ 79 w 451"/>
                  <a:gd name="T15" fmla="*/ 147 h 511"/>
                  <a:gd name="T16" fmla="*/ 96 w 451"/>
                  <a:gd name="T17" fmla="*/ 105 h 511"/>
                  <a:gd name="T18" fmla="*/ 84 w 451"/>
                  <a:gd name="T19" fmla="*/ 26 h 511"/>
                  <a:gd name="T20" fmla="*/ 128 w 451"/>
                  <a:gd name="T21" fmla="*/ 6 h 511"/>
                  <a:gd name="T22" fmla="*/ 177 w 451"/>
                  <a:gd name="T23" fmla="*/ 5 h 511"/>
                  <a:gd name="T24" fmla="*/ 207 w 451"/>
                  <a:gd name="T25" fmla="*/ 80 h 511"/>
                  <a:gd name="T26" fmla="*/ 244 w 451"/>
                  <a:gd name="T27" fmla="*/ 110 h 511"/>
                  <a:gd name="T28" fmla="*/ 296 w 451"/>
                  <a:gd name="T29" fmla="*/ 83 h 511"/>
                  <a:gd name="T30" fmla="*/ 266 w 451"/>
                  <a:gd name="T31" fmla="*/ 199 h 511"/>
                  <a:gd name="T32" fmla="*/ 283 w 451"/>
                  <a:gd name="T33" fmla="*/ 237 h 511"/>
                  <a:gd name="T34" fmla="*/ 354 w 451"/>
                  <a:gd name="T35" fmla="*/ 208 h 511"/>
                  <a:gd name="T36" fmla="*/ 341 w 451"/>
                  <a:gd name="T37" fmla="*/ 300 h 511"/>
                  <a:gd name="T38" fmla="*/ 337 w 451"/>
                  <a:gd name="T39" fmla="*/ 360 h 511"/>
                  <a:gd name="T40" fmla="*/ 395 w 451"/>
                  <a:gd name="T41" fmla="*/ 311 h 511"/>
                  <a:gd name="T42" fmla="*/ 377 w 451"/>
                  <a:gd name="T43" fmla="*/ 438 h 511"/>
                  <a:gd name="T44" fmla="*/ 261 w 451"/>
                  <a:gd name="T45" fmla="*/ 498 h 511"/>
                  <a:gd name="T46" fmla="*/ 127 w 451"/>
                  <a:gd name="T47" fmla="*/ 494 h 511"/>
                  <a:gd name="T48" fmla="*/ 47 w 451"/>
                  <a:gd name="T49" fmla="*/ 39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1" h="511">
                    <a:moveTo>
                      <a:pt x="47" y="390"/>
                    </a:moveTo>
                    <a:cubicBezTo>
                      <a:pt x="78" y="365"/>
                      <a:pt x="94" y="413"/>
                      <a:pt x="123" y="408"/>
                    </a:cubicBezTo>
                    <a:cubicBezTo>
                      <a:pt x="180" y="399"/>
                      <a:pt x="103" y="363"/>
                      <a:pt x="89" y="356"/>
                    </a:cubicBezTo>
                    <a:cubicBezTo>
                      <a:pt x="65" y="344"/>
                      <a:pt x="24" y="310"/>
                      <a:pt x="30" y="281"/>
                    </a:cubicBezTo>
                    <a:cubicBezTo>
                      <a:pt x="41" y="234"/>
                      <a:pt x="82" y="277"/>
                      <a:pt x="108" y="276"/>
                    </a:cubicBezTo>
                    <a:cubicBezTo>
                      <a:pt x="152" y="275"/>
                      <a:pt x="127" y="247"/>
                      <a:pt x="104" y="235"/>
                    </a:cubicBezTo>
                    <a:cubicBezTo>
                      <a:pt x="76" y="222"/>
                      <a:pt x="0" y="190"/>
                      <a:pt x="18" y="145"/>
                    </a:cubicBezTo>
                    <a:cubicBezTo>
                      <a:pt x="31" y="114"/>
                      <a:pt x="59" y="144"/>
                      <a:pt x="79" y="147"/>
                    </a:cubicBezTo>
                    <a:cubicBezTo>
                      <a:pt x="118" y="154"/>
                      <a:pt x="107" y="126"/>
                      <a:pt x="96" y="105"/>
                    </a:cubicBezTo>
                    <a:cubicBezTo>
                      <a:pt x="82" y="79"/>
                      <a:pt x="58" y="54"/>
                      <a:pt x="84" y="26"/>
                    </a:cubicBezTo>
                    <a:cubicBezTo>
                      <a:pt x="95" y="15"/>
                      <a:pt x="112" y="7"/>
                      <a:pt x="128" y="6"/>
                    </a:cubicBezTo>
                    <a:cubicBezTo>
                      <a:pt x="142" y="0"/>
                      <a:pt x="162" y="0"/>
                      <a:pt x="177" y="5"/>
                    </a:cubicBezTo>
                    <a:cubicBezTo>
                      <a:pt x="215" y="19"/>
                      <a:pt x="206" y="51"/>
                      <a:pt x="207" y="80"/>
                    </a:cubicBezTo>
                    <a:cubicBezTo>
                      <a:pt x="208" y="104"/>
                      <a:pt x="213" y="133"/>
                      <a:pt x="244" y="110"/>
                    </a:cubicBezTo>
                    <a:cubicBezTo>
                      <a:pt x="260" y="98"/>
                      <a:pt x="268" y="60"/>
                      <a:pt x="296" y="83"/>
                    </a:cubicBezTo>
                    <a:cubicBezTo>
                      <a:pt x="335" y="115"/>
                      <a:pt x="284" y="175"/>
                      <a:pt x="266" y="199"/>
                    </a:cubicBezTo>
                    <a:cubicBezTo>
                      <a:pt x="251" y="219"/>
                      <a:pt x="244" y="254"/>
                      <a:pt x="283" y="237"/>
                    </a:cubicBezTo>
                    <a:cubicBezTo>
                      <a:pt x="307" y="226"/>
                      <a:pt x="322" y="171"/>
                      <a:pt x="354" y="208"/>
                    </a:cubicBezTo>
                    <a:cubicBezTo>
                      <a:pt x="375" y="231"/>
                      <a:pt x="356" y="279"/>
                      <a:pt x="341" y="300"/>
                    </a:cubicBezTo>
                    <a:cubicBezTo>
                      <a:pt x="332" y="312"/>
                      <a:pt x="282" y="376"/>
                      <a:pt x="337" y="360"/>
                    </a:cubicBezTo>
                    <a:cubicBezTo>
                      <a:pt x="365" y="352"/>
                      <a:pt x="355" y="303"/>
                      <a:pt x="395" y="311"/>
                    </a:cubicBezTo>
                    <a:cubicBezTo>
                      <a:pt x="451" y="324"/>
                      <a:pt x="398" y="416"/>
                      <a:pt x="377" y="438"/>
                    </a:cubicBezTo>
                    <a:cubicBezTo>
                      <a:pt x="344" y="473"/>
                      <a:pt x="305" y="492"/>
                      <a:pt x="261" y="498"/>
                    </a:cubicBezTo>
                    <a:cubicBezTo>
                      <a:pt x="219" y="511"/>
                      <a:pt x="175" y="511"/>
                      <a:pt x="127" y="494"/>
                    </a:cubicBezTo>
                    <a:cubicBezTo>
                      <a:pt x="97" y="483"/>
                      <a:pt x="4" y="425"/>
                      <a:pt x="47" y="390"/>
                    </a:cubicBezTo>
                    <a:close/>
                  </a:path>
                </a:pathLst>
              </a:custGeom>
              <a:solidFill>
                <a:srgbClr val="E9B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9" name="Freeform 4792">
                <a:extLst>
                  <a:ext uri="{FF2B5EF4-FFF2-40B4-BE49-F238E27FC236}">
                    <a16:creationId xmlns:a16="http://schemas.microsoft.com/office/drawing/2014/main" id="{B40C959D-DD78-4FC6-85DA-5575247C2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" y="4199"/>
                <a:ext cx="38" cy="81"/>
              </a:xfrm>
              <a:custGeom>
                <a:avLst/>
                <a:gdLst>
                  <a:gd name="T0" fmla="*/ 18 w 44"/>
                  <a:gd name="T1" fmla="*/ 0 h 95"/>
                  <a:gd name="T2" fmla="*/ 41 w 44"/>
                  <a:gd name="T3" fmla="*/ 81 h 95"/>
                  <a:gd name="T4" fmla="*/ 23 w 44"/>
                  <a:gd name="T5" fmla="*/ 85 h 95"/>
                  <a:gd name="T6" fmla="*/ 0 w 44"/>
                  <a:gd name="T7" fmla="*/ 4 h 95"/>
                  <a:gd name="T8" fmla="*/ 11 w 44"/>
                  <a:gd name="T9" fmla="*/ 1 h 95"/>
                  <a:gd name="T10" fmla="*/ 18 w 44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95">
                    <a:moveTo>
                      <a:pt x="18" y="0"/>
                    </a:moveTo>
                    <a:cubicBezTo>
                      <a:pt x="26" y="27"/>
                      <a:pt x="33" y="54"/>
                      <a:pt x="41" y="81"/>
                    </a:cubicBezTo>
                    <a:cubicBezTo>
                      <a:pt x="44" y="91"/>
                      <a:pt x="26" y="95"/>
                      <a:pt x="23" y="85"/>
                    </a:cubicBezTo>
                    <a:cubicBezTo>
                      <a:pt x="15" y="58"/>
                      <a:pt x="8" y="31"/>
                      <a:pt x="0" y="4"/>
                    </a:cubicBezTo>
                    <a:cubicBezTo>
                      <a:pt x="4" y="3"/>
                      <a:pt x="7" y="2"/>
                      <a:pt x="11" y="1"/>
                    </a:cubicBezTo>
                    <a:cubicBezTo>
                      <a:pt x="13" y="1"/>
                      <a:pt x="16" y="0"/>
                      <a:pt x="18" y="0"/>
                    </a:cubicBezTo>
                    <a:close/>
                  </a:path>
                </a:pathLst>
              </a:custGeom>
              <a:solidFill>
                <a:srgbClr val="D79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0" name="Freeform 4793">
                <a:extLst>
                  <a:ext uri="{FF2B5EF4-FFF2-40B4-BE49-F238E27FC236}">
                    <a16:creationId xmlns:a16="http://schemas.microsoft.com/office/drawing/2014/main" id="{D2C8E050-5900-43D5-BCD3-B82F00879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5" y="3779"/>
                <a:ext cx="330" cy="424"/>
              </a:xfrm>
              <a:custGeom>
                <a:avLst/>
                <a:gdLst>
                  <a:gd name="T0" fmla="*/ 29 w 386"/>
                  <a:gd name="T1" fmla="*/ 387 h 498"/>
                  <a:gd name="T2" fmla="*/ 30 w 386"/>
                  <a:gd name="T3" fmla="*/ 386 h 498"/>
                  <a:gd name="T4" fmla="*/ 106 w 386"/>
                  <a:gd name="T5" fmla="*/ 433 h 498"/>
                  <a:gd name="T6" fmla="*/ 223 w 386"/>
                  <a:gd name="T7" fmla="*/ 462 h 498"/>
                  <a:gd name="T8" fmla="*/ 195 w 386"/>
                  <a:gd name="T9" fmla="*/ 362 h 498"/>
                  <a:gd name="T10" fmla="*/ 14 w 386"/>
                  <a:gd name="T11" fmla="*/ 271 h 498"/>
                  <a:gd name="T12" fmla="*/ 21 w 386"/>
                  <a:gd name="T13" fmla="*/ 260 h 498"/>
                  <a:gd name="T14" fmla="*/ 192 w 386"/>
                  <a:gd name="T15" fmla="*/ 348 h 498"/>
                  <a:gd name="T16" fmla="*/ 159 w 386"/>
                  <a:gd name="T17" fmla="*/ 224 h 498"/>
                  <a:gd name="T18" fmla="*/ 0 w 386"/>
                  <a:gd name="T19" fmla="*/ 143 h 498"/>
                  <a:gd name="T20" fmla="*/ 0 w 386"/>
                  <a:gd name="T21" fmla="*/ 142 h 498"/>
                  <a:gd name="T22" fmla="*/ 7 w 386"/>
                  <a:gd name="T23" fmla="*/ 132 h 498"/>
                  <a:gd name="T24" fmla="*/ 154 w 386"/>
                  <a:gd name="T25" fmla="*/ 209 h 498"/>
                  <a:gd name="T26" fmla="*/ 100 w 386"/>
                  <a:gd name="T27" fmla="*/ 4 h 498"/>
                  <a:gd name="T28" fmla="*/ 110 w 386"/>
                  <a:gd name="T29" fmla="*/ 3 h 498"/>
                  <a:gd name="T30" fmla="*/ 118 w 386"/>
                  <a:gd name="T31" fmla="*/ 0 h 498"/>
                  <a:gd name="T32" fmla="*/ 171 w 386"/>
                  <a:gd name="T33" fmla="*/ 201 h 498"/>
                  <a:gd name="T34" fmla="*/ 276 w 386"/>
                  <a:gd name="T35" fmla="*/ 78 h 498"/>
                  <a:gd name="T36" fmla="*/ 278 w 386"/>
                  <a:gd name="T37" fmla="*/ 80 h 498"/>
                  <a:gd name="T38" fmla="*/ 286 w 386"/>
                  <a:gd name="T39" fmla="*/ 88 h 498"/>
                  <a:gd name="T40" fmla="*/ 175 w 386"/>
                  <a:gd name="T41" fmla="*/ 217 h 498"/>
                  <a:gd name="T42" fmla="*/ 208 w 386"/>
                  <a:gd name="T43" fmla="*/ 339 h 498"/>
                  <a:gd name="T44" fmla="*/ 290 w 386"/>
                  <a:gd name="T45" fmla="*/ 258 h 498"/>
                  <a:gd name="T46" fmla="*/ 325 w 386"/>
                  <a:gd name="T47" fmla="*/ 195 h 498"/>
                  <a:gd name="T48" fmla="*/ 336 w 386"/>
                  <a:gd name="T49" fmla="*/ 204 h 498"/>
                  <a:gd name="T50" fmla="*/ 298 w 386"/>
                  <a:gd name="T51" fmla="*/ 270 h 498"/>
                  <a:gd name="T52" fmla="*/ 212 w 386"/>
                  <a:gd name="T53" fmla="*/ 353 h 498"/>
                  <a:gd name="T54" fmla="*/ 241 w 386"/>
                  <a:gd name="T55" fmla="*/ 460 h 498"/>
                  <a:gd name="T56" fmla="*/ 335 w 386"/>
                  <a:gd name="T57" fmla="*/ 391 h 498"/>
                  <a:gd name="T58" fmla="*/ 373 w 386"/>
                  <a:gd name="T59" fmla="*/ 308 h 498"/>
                  <a:gd name="T60" fmla="*/ 377 w 386"/>
                  <a:gd name="T61" fmla="*/ 308 h 498"/>
                  <a:gd name="T62" fmla="*/ 386 w 386"/>
                  <a:gd name="T63" fmla="*/ 311 h 498"/>
                  <a:gd name="T64" fmla="*/ 347 w 386"/>
                  <a:gd name="T65" fmla="*/ 397 h 498"/>
                  <a:gd name="T66" fmla="*/ 244 w 386"/>
                  <a:gd name="T67" fmla="*/ 472 h 498"/>
                  <a:gd name="T68" fmla="*/ 250 w 386"/>
                  <a:gd name="T69" fmla="*/ 494 h 498"/>
                  <a:gd name="T70" fmla="*/ 243 w 386"/>
                  <a:gd name="T71" fmla="*/ 495 h 498"/>
                  <a:gd name="T72" fmla="*/ 232 w 386"/>
                  <a:gd name="T73" fmla="*/ 498 h 498"/>
                  <a:gd name="T74" fmla="*/ 226 w 386"/>
                  <a:gd name="T75" fmla="*/ 474 h 498"/>
                  <a:gd name="T76" fmla="*/ 120 w 386"/>
                  <a:gd name="T77" fmla="*/ 455 h 498"/>
                  <a:gd name="T78" fmla="*/ 21 w 386"/>
                  <a:gd name="T79" fmla="*/ 396 h 498"/>
                  <a:gd name="T80" fmla="*/ 29 w 386"/>
                  <a:gd name="T81" fmla="*/ 387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6" h="498">
                    <a:moveTo>
                      <a:pt x="29" y="387"/>
                    </a:moveTo>
                    <a:cubicBezTo>
                      <a:pt x="30" y="386"/>
                      <a:pt x="30" y="386"/>
                      <a:pt x="30" y="386"/>
                    </a:cubicBezTo>
                    <a:cubicBezTo>
                      <a:pt x="54" y="403"/>
                      <a:pt x="79" y="419"/>
                      <a:pt x="106" y="433"/>
                    </a:cubicBezTo>
                    <a:cubicBezTo>
                      <a:pt x="138" y="450"/>
                      <a:pt x="184" y="472"/>
                      <a:pt x="223" y="462"/>
                    </a:cubicBezTo>
                    <a:cubicBezTo>
                      <a:pt x="213" y="429"/>
                      <a:pt x="204" y="395"/>
                      <a:pt x="195" y="362"/>
                    </a:cubicBezTo>
                    <a:cubicBezTo>
                      <a:pt x="127" y="346"/>
                      <a:pt x="70" y="309"/>
                      <a:pt x="14" y="271"/>
                    </a:cubicBezTo>
                    <a:cubicBezTo>
                      <a:pt x="16" y="266"/>
                      <a:pt x="18" y="263"/>
                      <a:pt x="21" y="260"/>
                    </a:cubicBezTo>
                    <a:cubicBezTo>
                      <a:pt x="73" y="296"/>
                      <a:pt x="128" y="332"/>
                      <a:pt x="192" y="348"/>
                    </a:cubicBezTo>
                    <a:cubicBezTo>
                      <a:pt x="180" y="307"/>
                      <a:pt x="169" y="265"/>
                      <a:pt x="159" y="224"/>
                    </a:cubicBezTo>
                    <a:cubicBezTo>
                      <a:pt x="103" y="201"/>
                      <a:pt x="49" y="176"/>
                      <a:pt x="0" y="143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" y="138"/>
                      <a:pt x="4" y="135"/>
                      <a:pt x="7" y="132"/>
                    </a:cubicBezTo>
                    <a:cubicBezTo>
                      <a:pt x="52" y="163"/>
                      <a:pt x="103" y="187"/>
                      <a:pt x="154" y="209"/>
                    </a:cubicBezTo>
                    <a:cubicBezTo>
                      <a:pt x="136" y="141"/>
                      <a:pt x="118" y="72"/>
                      <a:pt x="100" y="4"/>
                    </a:cubicBezTo>
                    <a:cubicBezTo>
                      <a:pt x="103" y="4"/>
                      <a:pt x="107" y="3"/>
                      <a:pt x="110" y="3"/>
                    </a:cubicBezTo>
                    <a:cubicBezTo>
                      <a:pt x="112" y="2"/>
                      <a:pt x="115" y="1"/>
                      <a:pt x="118" y="0"/>
                    </a:cubicBezTo>
                    <a:cubicBezTo>
                      <a:pt x="136" y="67"/>
                      <a:pt x="154" y="134"/>
                      <a:pt x="171" y="201"/>
                    </a:cubicBezTo>
                    <a:cubicBezTo>
                      <a:pt x="206" y="160"/>
                      <a:pt x="249" y="124"/>
                      <a:pt x="276" y="78"/>
                    </a:cubicBezTo>
                    <a:cubicBezTo>
                      <a:pt x="277" y="79"/>
                      <a:pt x="277" y="79"/>
                      <a:pt x="278" y="80"/>
                    </a:cubicBezTo>
                    <a:cubicBezTo>
                      <a:pt x="281" y="82"/>
                      <a:pt x="284" y="85"/>
                      <a:pt x="286" y="88"/>
                    </a:cubicBezTo>
                    <a:cubicBezTo>
                      <a:pt x="256" y="135"/>
                      <a:pt x="211" y="172"/>
                      <a:pt x="175" y="217"/>
                    </a:cubicBezTo>
                    <a:cubicBezTo>
                      <a:pt x="186" y="258"/>
                      <a:pt x="197" y="298"/>
                      <a:pt x="208" y="339"/>
                    </a:cubicBezTo>
                    <a:cubicBezTo>
                      <a:pt x="237" y="313"/>
                      <a:pt x="268" y="290"/>
                      <a:pt x="290" y="258"/>
                    </a:cubicBezTo>
                    <a:cubicBezTo>
                      <a:pt x="304" y="238"/>
                      <a:pt x="315" y="216"/>
                      <a:pt x="325" y="195"/>
                    </a:cubicBezTo>
                    <a:cubicBezTo>
                      <a:pt x="329" y="197"/>
                      <a:pt x="332" y="200"/>
                      <a:pt x="336" y="204"/>
                    </a:cubicBezTo>
                    <a:cubicBezTo>
                      <a:pt x="324" y="226"/>
                      <a:pt x="313" y="249"/>
                      <a:pt x="298" y="270"/>
                    </a:cubicBezTo>
                    <a:cubicBezTo>
                      <a:pt x="276" y="302"/>
                      <a:pt x="242" y="326"/>
                      <a:pt x="212" y="353"/>
                    </a:cubicBezTo>
                    <a:cubicBezTo>
                      <a:pt x="221" y="389"/>
                      <a:pt x="231" y="424"/>
                      <a:pt x="241" y="460"/>
                    </a:cubicBezTo>
                    <a:cubicBezTo>
                      <a:pt x="277" y="442"/>
                      <a:pt x="310" y="421"/>
                      <a:pt x="335" y="391"/>
                    </a:cubicBezTo>
                    <a:cubicBezTo>
                      <a:pt x="355" y="366"/>
                      <a:pt x="366" y="337"/>
                      <a:pt x="373" y="308"/>
                    </a:cubicBezTo>
                    <a:cubicBezTo>
                      <a:pt x="374" y="308"/>
                      <a:pt x="375" y="308"/>
                      <a:pt x="377" y="308"/>
                    </a:cubicBezTo>
                    <a:cubicBezTo>
                      <a:pt x="380" y="309"/>
                      <a:pt x="383" y="310"/>
                      <a:pt x="386" y="311"/>
                    </a:cubicBezTo>
                    <a:cubicBezTo>
                      <a:pt x="378" y="342"/>
                      <a:pt x="367" y="371"/>
                      <a:pt x="347" y="397"/>
                    </a:cubicBezTo>
                    <a:cubicBezTo>
                      <a:pt x="321" y="430"/>
                      <a:pt x="283" y="453"/>
                      <a:pt x="244" y="472"/>
                    </a:cubicBezTo>
                    <a:cubicBezTo>
                      <a:pt x="246" y="480"/>
                      <a:pt x="248" y="487"/>
                      <a:pt x="250" y="494"/>
                    </a:cubicBezTo>
                    <a:cubicBezTo>
                      <a:pt x="248" y="494"/>
                      <a:pt x="245" y="495"/>
                      <a:pt x="243" y="495"/>
                    </a:cubicBezTo>
                    <a:cubicBezTo>
                      <a:pt x="239" y="496"/>
                      <a:pt x="236" y="497"/>
                      <a:pt x="232" y="498"/>
                    </a:cubicBezTo>
                    <a:cubicBezTo>
                      <a:pt x="230" y="490"/>
                      <a:pt x="228" y="482"/>
                      <a:pt x="226" y="474"/>
                    </a:cubicBezTo>
                    <a:cubicBezTo>
                      <a:pt x="190" y="482"/>
                      <a:pt x="153" y="469"/>
                      <a:pt x="120" y="455"/>
                    </a:cubicBezTo>
                    <a:cubicBezTo>
                      <a:pt x="85" y="439"/>
                      <a:pt x="52" y="418"/>
                      <a:pt x="21" y="396"/>
                    </a:cubicBezTo>
                    <a:cubicBezTo>
                      <a:pt x="23" y="393"/>
                      <a:pt x="26" y="390"/>
                      <a:pt x="29" y="387"/>
                    </a:cubicBezTo>
                    <a:close/>
                  </a:path>
                </a:pathLst>
              </a:custGeom>
              <a:solidFill>
                <a:srgbClr val="D79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1" name="Freeform 4794">
                <a:extLst>
                  <a:ext uri="{FF2B5EF4-FFF2-40B4-BE49-F238E27FC236}">
                    <a16:creationId xmlns:a16="http://schemas.microsoft.com/office/drawing/2014/main" id="{9891A750-D80B-4933-B7F7-A03C0C915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" y="4135"/>
                <a:ext cx="190" cy="190"/>
              </a:xfrm>
              <a:custGeom>
                <a:avLst/>
                <a:gdLst>
                  <a:gd name="T0" fmla="*/ 153 w 222"/>
                  <a:gd name="T1" fmla="*/ 133 h 223"/>
                  <a:gd name="T2" fmla="*/ 210 w 222"/>
                  <a:gd name="T3" fmla="*/ 126 h 223"/>
                  <a:gd name="T4" fmla="*/ 157 w 222"/>
                  <a:gd name="T5" fmla="*/ 101 h 223"/>
                  <a:gd name="T6" fmla="*/ 170 w 222"/>
                  <a:gd name="T7" fmla="*/ 40 h 223"/>
                  <a:gd name="T8" fmla="*/ 112 w 222"/>
                  <a:gd name="T9" fmla="*/ 85 h 223"/>
                  <a:gd name="T10" fmla="*/ 36 w 222"/>
                  <a:gd name="T11" fmla="*/ 57 h 223"/>
                  <a:gd name="T12" fmla="*/ 76 w 222"/>
                  <a:gd name="T13" fmla="*/ 109 h 223"/>
                  <a:gd name="T14" fmla="*/ 26 w 222"/>
                  <a:gd name="T15" fmla="*/ 169 h 223"/>
                  <a:gd name="T16" fmla="*/ 105 w 222"/>
                  <a:gd name="T17" fmla="*/ 149 h 223"/>
                  <a:gd name="T18" fmla="*/ 149 w 222"/>
                  <a:gd name="T19" fmla="*/ 215 h 223"/>
                  <a:gd name="T20" fmla="*/ 153 w 222"/>
                  <a:gd name="T21" fmla="*/ 13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" h="223">
                    <a:moveTo>
                      <a:pt x="153" y="133"/>
                    </a:moveTo>
                    <a:cubicBezTo>
                      <a:pt x="165" y="142"/>
                      <a:pt x="203" y="141"/>
                      <a:pt x="210" y="126"/>
                    </a:cubicBezTo>
                    <a:cubicBezTo>
                      <a:pt x="222" y="101"/>
                      <a:pt x="173" y="98"/>
                      <a:pt x="157" y="101"/>
                    </a:cubicBezTo>
                    <a:cubicBezTo>
                      <a:pt x="171" y="88"/>
                      <a:pt x="182" y="57"/>
                      <a:pt x="170" y="40"/>
                    </a:cubicBezTo>
                    <a:cubicBezTo>
                      <a:pt x="140" y="0"/>
                      <a:pt x="116" y="68"/>
                      <a:pt x="112" y="85"/>
                    </a:cubicBezTo>
                    <a:cubicBezTo>
                      <a:pt x="118" y="60"/>
                      <a:pt x="50" y="27"/>
                      <a:pt x="36" y="57"/>
                    </a:cubicBezTo>
                    <a:cubicBezTo>
                      <a:pt x="26" y="79"/>
                      <a:pt x="59" y="101"/>
                      <a:pt x="76" y="109"/>
                    </a:cubicBezTo>
                    <a:cubicBezTo>
                      <a:pt x="54" y="113"/>
                      <a:pt x="0" y="142"/>
                      <a:pt x="26" y="169"/>
                    </a:cubicBezTo>
                    <a:cubicBezTo>
                      <a:pt x="46" y="190"/>
                      <a:pt x="89" y="160"/>
                      <a:pt x="105" y="149"/>
                    </a:cubicBezTo>
                    <a:cubicBezTo>
                      <a:pt x="89" y="160"/>
                      <a:pt x="127" y="223"/>
                      <a:pt x="149" y="215"/>
                    </a:cubicBezTo>
                    <a:cubicBezTo>
                      <a:pt x="175" y="207"/>
                      <a:pt x="170" y="146"/>
                      <a:pt x="153" y="133"/>
                    </a:cubicBezTo>
                    <a:close/>
                  </a:path>
                </a:pathLst>
              </a:custGeom>
              <a:solidFill>
                <a:srgbClr val="EF7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2" name="Freeform 4795">
                <a:extLst>
                  <a:ext uri="{FF2B5EF4-FFF2-40B4-BE49-F238E27FC236}">
                    <a16:creationId xmlns:a16="http://schemas.microsoft.com/office/drawing/2014/main" id="{940C10F8-6667-469C-A9A0-3E0DCEB3C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1" y="3798"/>
                <a:ext cx="100" cy="438"/>
              </a:xfrm>
              <a:custGeom>
                <a:avLst/>
                <a:gdLst>
                  <a:gd name="T0" fmla="*/ 67 w 117"/>
                  <a:gd name="T1" fmla="*/ 515 h 515"/>
                  <a:gd name="T2" fmla="*/ 5 w 117"/>
                  <a:gd name="T3" fmla="*/ 1 h 515"/>
                  <a:gd name="T4" fmla="*/ 4 w 117"/>
                  <a:gd name="T5" fmla="*/ 0 h 515"/>
                  <a:gd name="T6" fmla="*/ 0 w 117"/>
                  <a:gd name="T7" fmla="*/ 1 h 515"/>
                  <a:gd name="T8" fmla="*/ 0 w 117"/>
                  <a:gd name="T9" fmla="*/ 2 h 515"/>
                  <a:gd name="T10" fmla="*/ 63 w 117"/>
                  <a:gd name="T11" fmla="*/ 514 h 515"/>
                  <a:gd name="T12" fmla="*/ 67 w 117"/>
                  <a:gd name="T13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515">
                    <a:moveTo>
                      <a:pt x="67" y="515"/>
                    </a:moveTo>
                    <a:cubicBezTo>
                      <a:pt x="117" y="354"/>
                      <a:pt x="24" y="58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9" y="59"/>
                      <a:pt x="112" y="354"/>
                      <a:pt x="63" y="514"/>
                    </a:cubicBezTo>
                    <a:lnTo>
                      <a:pt x="67" y="515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3" name="Freeform 4796">
                <a:extLst>
                  <a:ext uri="{FF2B5EF4-FFF2-40B4-BE49-F238E27FC236}">
                    <a16:creationId xmlns:a16="http://schemas.microsoft.com/office/drawing/2014/main" id="{274B65C4-613F-4E59-B72B-AD0738D47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" y="4182"/>
                <a:ext cx="169" cy="53"/>
              </a:xfrm>
              <a:custGeom>
                <a:avLst/>
                <a:gdLst>
                  <a:gd name="T0" fmla="*/ 198 w 198"/>
                  <a:gd name="T1" fmla="*/ 18 h 62"/>
                  <a:gd name="T2" fmla="*/ 0 w 198"/>
                  <a:gd name="T3" fmla="*/ 0 h 62"/>
                  <a:gd name="T4" fmla="*/ 195 w 198"/>
                  <a:gd name="T5" fmla="*/ 36 h 62"/>
                  <a:gd name="T6" fmla="*/ 198 w 198"/>
                  <a:gd name="T7" fmla="*/ 1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62">
                    <a:moveTo>
                      <a:pt x="198" y="18"/>
                    </a:moveTo>
                    <a:cubicBezTo>
                      <a:pt x="198" y="18"/>
                      <a:pt x="46" y="46"/>
                      <a:pt x="0" y="0"/>
                    </a:cubicBezTo>
                    <a:cubicBezTo>
                      <a:pt x="0" y="0"/>
                      <a:pt x="40" y="62"/>
                      <a:pt x="195" y="36"/>
                    </a:cubicBezTo>
                    <a:lnTo>
                      <a:pt x="198" y="18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4" name="Freeform 4797">
                <a:extLst>
                  <a:ext uri="{FF2B5EF4-FFF2-40B4-BE49-F238E27FC236}">
                    <a16:creationId xmlns:a16="http://schemas.microsoft.com/office/drawing/2014/main" id="{B6FB7B76-8F05-441F-B21B-39245852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" y="4145"/>
                <a:ext cx="189" cy="80"/>
              </a:xfrm>
              <a:custGeom>
                <a:avLst/>
                <a:gdLst>
                  <a:gd name="T0" fmla="*/ 4 w 221"/>
                  <a:gd name="T1" fmla="*/ 69 h 94"/>
                  <a:gd name="T2" fmla="*/ 221 w 221"/>
                  <a:gd name="T3" fmla="*/ 0 h 94"/>
                  <a:gd name="T4" fmla="*/ 0 w 221"/>
                  <a:gd name="T5" fmla="*/ 94 h 94"/>
                  <a:gd name="T6" fmla="*/ 4 w 221"/>
                  <a:gd name="T7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94">
                    <a:moveTo>
                      <a:pt x="4" y="69"/>
                    </a:moveTo>
                    <a:cubicBezTo>
                      <a:pt x="4" y="69"/>
                      <a:pt x="187" y="62"/>
                      <a:pt x="221" y="0"/>
                    </a:cubicBezTo>
                    <a:cubicBezTo>
                      <a:pt x="221" y="0"/>
                      <a:pt x="181" y="86"/>
                      <a:pt x="0" y="94"/>
                    </a:cubicBezTo>
                    <a:lnTo>
                      <a:pt x="4" y="69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5" name="Freeform 4798">
                <a:extLst>
                  <a:ext uri="{FF2B5EF4-FFF2-40B4-BE49-F238E27FC236}">
                    <a16:creationId xmlns:a16="http://schemas.microsoft.com/office/drawing/2014/main" id="{8C0D3C7B-DC59-4508-BFA6-FD30D8009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4117"/>
                <a:ext cx="137" cy="57"/>
              </a:xfrm>
              <a:custGeom>
                <a:avLst/>
                <a:gdLst>
                  <a:gd name="T0" fmla="*/ 160 w 160"/>
                  <a:gd name="T1" fmla="*/ 26 h 67"/>
                  <a:gd name="T2" fmla="*/ 0 w 160"/>
                  <a:gd name="T3" fmla="*/ 0 h 67"/>
                  <a:gd name="T4" fmla="*/ 160 w 160"/>
                  <a:gd name="T5" fmla="*/ 48 h 67"/>
                  <a:gd name="T6" fmla="*/ 160 w 160"/>
                  <a:gd name="T7" fmla="*/ 2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0" h="67">
                    <a:moveTo>
                      <a:pt x="160" y="26"/>
                    </a:moveTo>
                    <a:cubicBezTo>
                      <a:pt x="160" y="26"/>
                      <a:pt x="33" y="48"/>
                      <a:pt x="0" y="0"/>
                    </a:cubicBezTo>
                    <a:cubicBezTo>
                      <a:pt x="0" y="0"/>
                      <a:pt x="31" y="67"/>
                      <a:pt x="160" y="48"/>
                    </a:cubicBezTo>
                    <a:lnTo>
                      <a:pt x="160" y="26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6" name="Freeform 4799">
                <a:extLst>
                  <a:ext uri="{FF2B5EF4-FFF2-40B4-BE49-F238E27FC236}">
                    <a16:creationId xmlns:a16="http://schemas.microsoft.com/office/drawing/2014/main" id="{B0658E74-69C7-4964-8EF2-50517D5E7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7" y="4098"/>
                <a:ext cx="131" cy="69"/>
              </a:xfrm>
              <a:custGeom>
                <a:avLst/>
                <a:gdLst>
                  <a:gd name="T0" fmla="*/ 1 w 153"/>
                  <a:gd name="T1" fmla="*/ 54 h 81"/>
                  <a:gd name="T2" fmla="*/ 153 w 153"/>
                  <a:gd name="T3" fmla="*/ 0 h 81"/>
                  <a:gd name="T4" fmla="*/ 0 w 153"/>
                  <a:gd name="T5" fmla="*/ 78 h 81"/>
                  <a:gd name="T6" fmla="*/ 1 w 153"/>
                  <a:gd name="T7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81">
                    <a:moveTo>
                      <a:pt x="1" y="54"/>
                    </a:moveTo>
                    <a:cubicBezTo>
                      <a:pt x="1" y="54"/>
                      <a:pt x="134" y="59"/>
                      <a:pt x="153" y="0"/>
                    </a:cubicBezTo>
                    <a:cubicBezTo>
                      <a:pt x="153" y="0"/>
                      <a:pt x="132" y="81"/>
                      <a:pt x="0" y="78"/>
                    </a:cubicBezTo>
                    <a:lnTo>
                      <a:pt x="1" y="54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7" name="Freeform 4800">
                <a:extLst>
                  <a:ext uri="{FF2B5EF4-FFF2-40B4-BE49-F238E27FC236}">
                    <a16:creationId xmlns:a16="http://schemas.microsoft.com/office/drawing/2014/main" id="{500EF17E-9F50-4A00-86A6-7B75DFCB0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" y="4057"/>
                <a:ext cx="113" cy="68"/>
              </a:xfrm>
              <a:custGeom>
                <a:avLst/>
                <a:gdLst>
                  <a:gd name="T0" fmla="*/ 0 w 133"/>
                  <a:gd name="T1" fmla="*/ 50 h 80"/>
                  <a:gd name="T2" fmla="*/ 133 w 133"/>
                  <a:gd name="T3" fmla="*/ 0 h 80"/>
                  <a:gd name="T4" fmla="*/ 0 w 133"/>
                  <a:gd name="T5" fmla="*/ 74 h 80"/>
                  <a:gd name="T6" fmla="*/ 0 w 133"/>
                  <a:gd name="T7" fmla="*/ 5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80">
                    <a:moveTo>
                      <a:pt x="0" y="50"/>
                    </a:moveTo>
                    <a:cubicBezTo>
                      <a:pt x="0" y="50"/>
                      <a:pt x="119" y="58"/>
                      <a:pt x="133" y="0"/>
                    </a:cubicBezTo>
                    <a:cubicBezTo>
                      <a:pt x="133" y="0"/>
                      <a:pt x="117" y="80"/>
                      <a:pt x="0" y="74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8" name="Freeform 4801">
                <a:extLst>
                  <a:ext uri="{FF2B5EF4-FFF2-40B4-BE49-F238E27FC236}">
                    <a16:creationId xmlns:a16="http://schemas.microsoft.com/office/drawing/2014/main" id="{FF2B1B33-4B9A-4B13-BF8F-75713B42E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8" y="4068"/>
                <a:ext cx="120" cy="70"/>
              </a:xfrm>
              <a:custGeom>
                <a:avLst/>
                <a:gdLst>
                  <a:gd name="T0" fmla="*/ 140 w 140"/>
                  <a:gd name="T1" fmla="*/ 30 h 82"/>
                  <a:gd name="T2" fmla="*/ 0 w 140"/>
                  <a:gd name="T3" fmla="*/ 0 h 82"/>
                  <a:gd name="T4" fmla="*/ 139 w 140"/>
                  <a:gd name="T5" fmla="*/ 56 h 82"/>
                  <a:gd name="T6" fmla="*/ 140 w 140"/>
                  <a:gd name="T7" fmla="*/ 3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82">
                    <a:moveTo>
                      <a:pt x="140" y="30"/>
                    </a:moveTo>
                    <a:cubicBezTo>
                      <a:pt x="140" y="30"/>
                      <a:pt x="28" y="58"/>
                      <a:pt x="0" y="0"/>
                    </a:cubicBezTo>
                    <a:cubicBezTo>
                      <a:pt x="0" y="0"/>
                      <a:pt x="26" y="82"/>
                      <a:pt x="139" y="56"/>
                    </a:cubicBezTo>
                    <a:lnTo>
                      <a:pt x="140" y="30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9" name="Freeform 4802">
                <a:extLst>
                  <a:ext uri="{FF2B5EF4-FFF2-40B4-BE49-F238E27FC236}">
                    <a16:creationId xmlns:a16="http://schemas.microsoft.com/office/drawing/2014/main" id="{FCB06D81-5822-49F1-A48A-396B63C29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" y="4017"/>
                <a:ext cx="104" cy="70"/>
              </a:xfrm>
              <a:custGeom>
                <a:avLst/>
                <a:gdLst>
                  <a:gd name="T0" fmla="*/ 118 w 122"/>
                  <a:gd name="T1" fmla="*/ 28 h 82"/>
                  <a:gd name="T2" fmla="*/ 0 w 122"/>
                  <a:gd name="T3" fmla="*/ 0 h 82"/>
                  <a:gd name="T4" fmla="*/ 122 w 122"/>
                  <a:gd name="T5" fmla="*/ 55 h 82"/>
                  <a:gd name="T6" fmla="*/ 118 w 122"/>
                  <a:gd name="T7" fmla="*/ 2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82">
                    <a:moveTo>
                      <a:pt x="118" y="28"/>
                    </a:moveTo>
                    <a:cubicBezTo>
                      <a:pt x="118" y="28"/>
                      <a:pt x="24" y="58"/>
                      <a:pt x="0" y="0"/>
                    </a:cubicBezTo>
                    <a:cubicBezTo>
                      <a:pt x="0" y="0"/>
                      <a:pt x="22" y="82"/>
                      <a:pt x="122" y="55"/>
                    </a:cubicBezTo>
                    <a:lnTo>
                      <a:pt x="118" y="28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0" name="Freeform 4803">
                <a:extLst>
                  <a:ext uri="{FF2B5EF4-FFF2-40B4-BE49-F238E27FC236}">
                    <a16:creationId xmlns:a16="http://schemas.microsoft.com/office/drawing/2014/main" id="{5A1860B3-6261-4EB4-996F-CC130D49E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" y="4002"/>
                <a:ext cx="73" cy="65"/>
              </a:xfrm>
              <a:custGeom>
                <a:avLst/>
                <a:gdLst>
                  <a:gd name="T0" fmla="*/ 0 w 85"/>
                  <a:gd name="T1" fmla="*/ 47 h 76"/>
                  <a:gd name="T2" fmla="*/ 73 w 85"/>
                  <a:gd name="T3" fmla="*/ 0 h 76"/>
                  <a:gd name="T4" fmla="*/ 7 w 85"/>
                  <a:gd name="T5" fmla="*/ 72 h 76"/>
                  <a:gd name="T6" fmla="*/ 0 w 85"/>
                  <a:gd name="T7" fmla="*/ 4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76">
                    <a:moveTo>
                      <a:pt x="0" y="47"/>
                    </a:moveTo>
                    <a:cubicBezTo>
                      <a:pt x="0" y="47"/>
                      <a:pt x="75" y="56"/>
                      <a:pt x="73" y="0"/>
                    </a:cubicBezTo>
                    <a:cubicBezTo>
                      <a:pt x="73" y="0"/>
                      <a:pt x="85" y="76"/>
                      <a:pt x="7" y="72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1" name="Freeform 4804">
                <a:extLst>
                  <a:ext uri="{FF2B5EF4-FFF2-40B4-BE49-F238E27FC236}">
                    <a16:creationId xmlns:a16="http://schemas.microsoft.com/office/drawing/2014/main" id="{4503CA0A-5F4A-4BE5-98B8-30231C3D8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3977"/>
                <a:ext cx="95" cy="59"/>
              </a:xfrm>
              <a:custGeom>
                <a:avLst/>
                <a:gdLst>
                  <a:gd name="T0" fmla="*/ 108 w 111"/>
                  <a:gd name="T1" fmla="*/ 24 h 69"/>
                  <a:gd name="T2" fmla="*/ 0 w 111"/>
                  <a:gd name="T3" fmla="*/ 0 h 69"/>
                  <a:gd name="T4" fmla="*/ 111 w 111"/>
                  <a:gd name="T5" fmla="*/ 47 h 69"/>
                  <a:gd name="T6" fmla="*/ 108 w 111"/>
                  <a:gd name="T7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69">
                    <a:moveTo>
                      <a:pt x="108" y="24"/>
                    </a:moveTo>
                    <a:cubicBezTo>
                      <a:pt x="108" y="24"/>
                      <a:pt x="22" y="49"/>
                      <a:pt x="0" y="0"/>
                    </a:cubicBezTo>
                    <a:cubicBezTo>
                      <a:pt x="0" y="0"/>
                      <a:pt x="20" y="69"/>
                      <a:pt x="111" y="47"/>
                    </a:cubicBezTo>
                    <a:lnTo>
                      <a:pt x="108" y="24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2" name="Freeform 4805">
                <a:extLst>
                  <a:ext uri="{FF2B5EF4-FFF2-40B4-BE49-F238E27FC236}">
                    <a16:creationId xmlns:a16="http://schemas.microsoft.com/office/drawing/2014/main" id="{8898344C-1862-43E9-9932-04D3F9E45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3" y="3960"/>
                <a:ext cx="73" cy="55"/>
              </a:xfrm>
              <a:custGeom>
                <a:avLst/>
                <a:gdLst>
                  <a:gd name="T0" fmla="*/ 0 w 85"/>
                  <a:gd name="T1" fmla="*/ 45 h 64"/>
                  <a:gd name="T2" fmla="*/ 75 w 85"/>
                  <a:gd name="T3" fmla="*/ 0 h 64"/>
                  <a:gd name="T4" fmla="*/ 6 w 85"/>
                  <a:gd name="T5" fmla="*/ 64 h 64"/>
                  <a:gd name="T6" fmla="*/ 0 w 85"/>
                  <a:gd name="T7" fmla="*/ 4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64">
                    <a:moveTo>
                      <a:pt x="0" y="45"/>
                    </a:moveTo>
                    <a:cubicBezTo>
                      <a:pt x="0" y="45"/>
                      <a:pt x="76" y="45"/>
                      <a:pt x="75" y="0"/>
                    </a:cubicBezTo>
                    <a:cubicBezTo>
                      <a:pt x="75" y="0"/>
                      <a:pt x="85" y="61"/>
                      <a:pt x="6" y="64"/>
                    </a:cubicBez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3" name="Freeform 4806">
                <a:extLst>
                  <a:ext uri="{FF2B5EF4-FFF2-40B4-BE49-F238E27FC236}">
                    <a16:creationId xmlns:a16="http://schemas.microsoft.com/office/drawing/2014/main" id="{B896482B-119B-4755-810E-2F2369A48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" y="3924"/>
                <a:ext cx="76" cy="58"/>
              </a:xfrm>
              <a:custGeom>
                <a:avLst/>
                <a:gdLst>
                  <a:gd name="T0" fmla="*/ 85 w 89"/>
                  <a:gd name="T1" fmla="*/ 26 h 69"/>
                  <a:gd name="T2" fmla="*/ 0 w 89"/>
                  <a:gd name="T3" fmla="*/ 0 h 69"/>
                  <a:gd name="T4" fmla="*/ 89 w 89"/>
                  <a:gd name="T5" fmla="*/ 50 h 69"/>
                  <a:gd name="T6" fmla="*/ 85 w 89"/>
                  <a:gd name="T7" fmla="*/ 2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69">
                    <a:moveTo>
                      <a:pt x="85" y="26"/>
                    </a:moveTo>
                    <a:cubicBezTo>
                      <a:pt x="85" y="26"/>
                      <a:pt x="14" y="49"/>
                      <a:pt x="0" y="0"/>
                    </a:cubicBezTo>
                    <a:cubicBezTo>
                      <a:pt x="0" y="0"/>
                      <a:pt x="11" y="69"/>
                      <a:pt x="89" y="50"/>
                    </a:cubicBezTo>
                    <a:lnTo>
                      <a:pt x="85" y="26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4" name="Freeform 4807">
                <a:extLst>
                  <a:ext uri="{FF2B5EF4-FFF2-40B4-BE49-F238E27FC236}">
                    <a16:creationId xmlns:a16="http://schemas.microsoft.com/office/drawing/2014/main" id="{7399CAAB-5FE7-417A-8C90-9EFD5893D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" y="3905"/>
                <a:ext cx="67" cy="71"/>
              </a:xfrm>
              <a:custGeom>
                <a:avLst/>
                <a:gdLst>
                  <a:gd name="T0" fmla="*/ 0 w 78"/>
                  <a:gd name="T1" fmla="*/ 58 h 83"/>
                  <a:gd name="T2" fmla="*/ 54 w 78"/>
                  <a:gd name="T3" fmla="*/ 0 h 83"/>
                  <a:gd name="T4" fmla="*/ 3 w 78"/>
                  <a:gd name="T5" fmla="*/ 83 h 83"/>
                  <a:gd name="T6" fmla="*/ 0 w 78"/>
                  <a:gd name="T7" fmla="*/ 5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83">
                    <a:moveTo>
                      <a:pt x="0" y="58"/>
                    </a:moveTo>
                    <a:cubicBezTo>
                      <a:pt x="0" y="58"/>
                      <a:pt x="70" y="43"/>
                      <a:pt x="54" y="0"/>
                    </a:cubicBezTo>
                    <a:cubicBezTo>
                      <a:pt x="54" y="0"/>
                      <a:pt x="78" y="62"/>
                      <a:pt x="3" y="83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5" name="Freeform 4808">
                <a:extLst>
                  <a:ext uri="{FF2B5EF4-FFF2-40B4-BE49-F238E27FC236}">
                    <a16:creationId xmlns:a16="http://schemas.microsoft.com/office/drawing/2014/main" id="{B9DE8497-F635-4B77-8BE3-45E929411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" y="3880"/>
                <a:ext cx="50" cy="48"/>
              </a:xfrm>
              <a:custGeom>
                <a:avLst/>
                <a:gdLst>
                  <a:gd name="T0" fmla="*/ 0 w 58"/>
                  <a:gd name="T1" fmla="*/ 40 h 57"/>
                  <a:gd name="T2" fmla="*/ 37 w 58"/>
                  <a:gd name="T3" fmla="*/ 0 h 57"/>
                  <a:gd name="T4" fmla="*/ 7 w 58"/>
                  <a:gd name="T5" fmla="*/ 57 h 57"/>
                  <a:gd name="T6" fmla="*/ 0 w 58"/>
                  <a:gd name="T7" fmla="*/ 4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7">
                    <a:moveTo>
                      <a:pt x="0" y="40"/>
                    </a:moveTo>
                    <a:cubicBezTo>
                      <a:pt x="0" y="40"/>
                      <a:pt x="48" y="29"/>
                      <a:pt x="37" y="0"/>
                    </a:cubicBezTo>
                    <a:cubicBezTo>
                      <a:pt x="37" y="0"/>
                      <a:pt x="58" y="43"/>
                      <a:pt x="7" y="57"/>
                    </a:cubicBez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6" name="Freeform 4809">
                <a:extLst>
                  <a:ext uri="{FF2B5EF4-FFF2-40B4-BE49-F238E27FC236}">
                    <a16:creationId xmlns:a16="http://schemas.microsoft.com/office/drawing/2014/main" id="{81E72653-92A6-4CD3-A6B9-7A6B53CFC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" y="3874"/>
                <a:ext cx="50" cy="39"/>
              </a:xfrm>
              <a:custGeom>
                <a:avLst/>
                <a:gdLst>
                  <a:gd name="T0" fmla="*/ 56 w 59"/>
                  <a:gd name="T1" fmla="*/ 22 h 46"/>
                  <a:gd name="T2" fmla="*/ 0 w 59"/>
                  <a:gd name="T3" fmla="*/ 0 h 46"/>
                  <a:gd name="T4" fmla="*/ 59 w 59"/>
                  <a:gd name="T5" fmla="*/ 39 h 46"/>
                  <a:gd name="T6" fmla="*/ 56 w 59"/>
                  <a:gd name="T7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46">
                    <a:moveTo>
                      <a:pt x="56" y="22"/>
                    </a:moveTo>
                    <a:cubicBezTo>
                      <a:pt x="56" y="22"/>
                      <a:pt x="7" y="31"/>
                      <a:pt x="0" y="0"/>
                    </a:cubicBezTo>
                    <a:cubicBezTo>
                      <a:pt x="0" y="0"/>
                      <a:pt x="6" y="46"/>
                      <a:pt x="59" y="39"/>
                    </a:cubicBezTo>
                    <a:lnTo>
                      <a:pt x="56" y="22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7" name="Freeform 4810">
                <a:extLst>
                  <a:ext uri="{FF2B5EF4-FFF2-40B4-BE49-F238E27FC236}">
                    <a16:creationId xmlns:a16="http://schemas.microsoft.com/office/drawing/2014/main" id="{F19BFE15-3EB8-48D5-AEB5-CF1AAA485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4" y="3840"/>
                <a:ext cx="42" cy="40"/>
              </a:xfrm>
              <a:custGeom>
                <a:avLst/>
                <a:gdLst>
                  <a:gd name="T0" fmla="*/ 0 w 49"/>
                  <a:gd name="T1" fmla="*/ 33 h 47"/>
                  <a:gd name="T2" fmla="*/ 31 w 49"/>
                  <a:gd name="T3" fmla="*/ 0 h 47"/>
                  <a:gd name="T4" fmla="*/ 6 w 49"/>
                  <a:gd name="T5" fmla="*/ 47 h 47"/>
                  <a:gd name="T6" fmla="*/ 0 w 49"/>
                  <a:gd name="T7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7">
                    <a:moveTo>
                      <a:pt x="0" y="33"/>
                    </a:moveTo>
                    <a:cubicBezTo>
                      <a:pt x="0" y="33"/>
                      <a:pt x="40" y="24"/>
                      <a:pt x="31" y="0"/>
                    </a:cubicBezTo>
                    <a:cubicBezTo>
                      <a:pt x="31" y="0"/>
                      <a:pt x="49" y="35"/>
                      <a:pt x="6" y="47"/>
                    </a:cubicBez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8" name="Freeform 4811">
                <a:extLst>
                  <a:ext uri="{FF2B5EF4-FFF2-40B4-BE49-F238E27FC236}">
                    <a16:creationId xmlns:a16="http://schemas.microsoft.com/office/drawing/2014/main" id="{DCDC385E-F781-471E-97DB-29508453E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" y="3831"/>
                <a:ext cx="44" cy="34"/>
              </a:xfrm>
              <a:custGeom>
                <a:avLst/>
                <a:gdLst>
                  <a:gd name="T0" fmla="*/ 48 w 51"/>
                  <a:gd name="T1" fmla="*/ 19 h 40"/>
                  <a:gd name="T2" fmla="*/ 0 w 51"/>
                  <a:gd name="T3" fmla="*/ 0 h 40"/>
                  <a:gd name="T4" fmla="*/ 51 w 51"/>
                  <a:gd name="T5" fmla="*/ 34 h 40"/>
                  <a:gd name="T6" fmla="*/ 48 w 51"/>
                  <a:gd name="T7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0">
                    <a:moveTo>
                      <a:pt x="48" y="19"/>
                    </a:moveTo>
                    <a:cubicBezTo>
                      <a:pt x="48" y="19"/>
                      <a:pt x="6" y="26"/>
                      <a:pt x="0" y="0"/>
                    </a:cubicBezTo>
                    <a:cubicBezTo>
                      <a:pt x="0" y="0"/>
                      <a:pt x="5" y="40"/>
                      <a:pt x="51" y="34"/>
                    </a:cubicBezTo>
                    <a:lnTo>
                      <a:pt x="48" y="19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9" name="Freeform 4812">
                <a:extLst>
                  <a:ext uri="{FF2B5EF4-FFF2-40B4-BE49-F238E27FC236}">
                    <a16:creationId xmlns:a16="http://schemas.microsoft.com/office/drawing/2014/main" id="{D199A4DD-2D27-42AA-9FEA-BCB04C3F1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0" y="3794"/>
                <a:ext cx="36" cy="28"/>
              </a:xfrm>
              <a:custGeom>
                <a:avLst/>
                <a:gdLst>
                  <a:gd name="T0" fmla="*/ 40 w 42"/>
                  <a:gd name="T1" fmla="*/ 15 h 32"/>
                  <a:gd name="T2" fmla="*/ 0 w 42"/>
                  <a:gd name="T3" fmla="*/ 0 h 32"/>
                  <a:gd name="T4" fmla="*/ 42 w 42"/>
                  <a:gd name="T5" fmla="*/ 27 h 32"/>
                  <a:gd name="T6" fmla="*/ 40 w 42"/>
                  <a:gd name="T7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2">
                    <a:moveTo>
                      <a:pt x="40" y="15"/>
                    </a:moveTo>
                    <a:cubicBezTo>
                      <a:pt x="40" y="15"/>
                      <a:pt x="6" y="21"/>
                      <a:pt x="0" y="0"/>
                    </a:cubicBezTo>
                    <a:cubicBezTo>
                      <a:pt x="0" y="0"/>
                      <a:pt x="5" y="32"/>
                      <a:pt x="42" y="27"/>
                    </a:cubicBezTo>
                    <a:lnTo>
                      <a:pt x="40" y="15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0" name="Freeform 4813">
                <a:extLst>
                  <a:ext uri="{FF2B5EF4-FFF2-40B4-BE49-F238E27FC236}">
                    <a16:creationId xmlns:a16="http://schemas.microsoft.com/office/drawing/2014/main" id="{8C8EA85B-5ECA-4FB6-B4D1-B9DAB726C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" y="3767"/>
                <a:ext cx="34" cy="37"/>
              </a:xfrm>
              <a:custGeom>
                <a:avLst/>
                <a:gdLst>
                  <a:gd name="T0" fmla="*/ 0 w 39"/>
                  <a:gd name="T1" fmla="*/ 33 h 43"/>
                  <a:gd name="T2" fmla="*/ 12 w 39"/>
                  <a:gd name="T3" fmla="*/ 0 h 43"/>
                  <a:gd name="T4" fmla="*/ 10 w 39"/>
                  <a:gd name="T5" fmla="*/ 43 h 43"/>
                  <a:gd name="T6" fmla="*/ 0 w 39"/>
                  <a:gd name="T7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3">
                    <a:moveTo>
                      <a:pt x="0" y="33"/>
                    </a:moveTo>
                    <a:cubicBezTo>
                      <a:pt x="0" y="33"/>
                      <a:pt x="28" y="17"/>
                      <a:pt x="12" y="0"/>
                    </a:cubicBezTo>
                    <a:cubicBezTo>
                      <a:pt x="12" y="0"/>
                      <a:pt x="39" y="23"/>
                      <a:pt x="10" y="43"/>
                    </a:cubicBez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1" name="Freeform 4814">
                <a:extLst>
                  <a:ext uri="{FF2B5EF4-FFF2-40B4-BE49-F238E27FC236}">
                    <a16:creationId xmlns:a16="http://schemas.microsoft.com/office/drawing/2014/main" id="{FA7637D4-6C90-4D15-8B3C-25E2B115E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4" y="3807"/>
                <a:ext cx="32" cy="32"/>
              </a:xfrm>
              <a:custGeom>
                <a:avLst/>
                <a:gdLst>
                  <a:gd name="T0" fmla="*/ 0 w 38"/>
                  <a:gd name="T1" fmla="*/ 26 h 37"/>
                  <a:gd name="T2" fmla="*/ 24 w 38"/>
                  <a:gd name="T3" fmla="*/ 0 h 37"/>
                  <a:gd name="T4" fmla="*/ 5 w 38"/>
                  <a:gd name="T5" fmla="*/ 37 h 37"/>
                  <a:gd name="T6" fmla="*/ 0 w 38"/>
                  <a:gd name="T7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7">
                    <a:moveTo>
                      <a:pt x="0" y="26"/>
                    </a:moveTo>
                    <a:cubicBezTo>
                      <a:pt x="0" y="26"/>
                      <a:pt x="31" y="19"/>
                      <a:pt x="24" y="0"/>
                    </a:cubicBezTo>
                    <a:cubicBezTo>
                      <a:pt x="24" y="0"/>
                      <a:pt x="38" y="28"/>
                      <a:pt x="5" y="37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D7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2" name="Freeform 4815">
                <a:extLst>
                  <a:ext uri="{FF2B5EF4-FFF2-40B4-BE49-F238E27FC236}">
                    <a16:creationId xmlns:a16="http://schemas.microsoft.com/office/drawing/2014/main" id="{8E95FE6B-3C01-422B-A886-1F154C2A5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" y="4227"/>
                <a:ext cx="51" cy="22"/>
              </a:xfrm>
              <a:custGeom>
                <a:avLst/>
                <a:gdLst>
                  <a:gd name="T0" fmla="*/ 58 w 59"/>
                  <a:gd name="T1" fmla="*/ 18 h 26"/>
                  <a:gd name="T2" fmla="*/ 31 w 59"/>
                  <a:gd name="T3" fmla="*/ 3 h 26"/>
                  <a:gd name="T4" fmla="*/ 25 w 59"/>
                  <a:gd name="T5" fmla="*/ 1 h 26"/>
                  <a:gd name="T6" fmla="*/ 18 w 59"/>
                  <a:gd name="T7" fmla="*/ 0 h 26"/>
                  <a:gd name="T8" fmla="*/ 5 w 59"/>
                  <a:gd name="T9" fmla="*/ 5 h 26"/>
                  <a:gd name="T10" fmla="*/ 1 w 59"/>
                  <a:gd name="T11" fmla="*/ 11 h 26"/>
                  <a:gd name="T12" fmla="*/ 5 w 59"/>
                  <a:gd name="T13" fmla="*/ 23 h 26"/>
                  <a:gd name="T14" fmla="*/ 12 w 59"/>
                  <a:gd name="T15" fmla="*/ 23 h 26"/>
                  <a:gd name="T16" fmla="*/ 16 w 59"/>
                  <a:gd name="T17" fmla="*/ 21 h 26"/>
                  <a:gd name="T18" fmla="*/ 26 w 59"/>
                  <a:gd name="T19" fmla="*/ 15 h 26"/>
                  <a:gd name="T20" fmla="*/ 40 w 59"/>
                  <a:gd name="T21" fmla="*/ 17 h 26"/>
                  <a:gd name="T22" fmla="*/ 59 w 59"/>
                  <a:gd name="T23" fmla="*/ 26 h 26"/>
                  <a:gd name="T24" fmla="*/ 58 w 59"/>
                  <a:gd name="T2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26">
                    <a:moveTo>
                      <a:pt x="58" y="18"/>
                    </a:moveTo>
                    <a:cubicBezTo>
                      <a:pt x="58" y="18"/>
                      <a:pt x="38" y="6"/>
                      <a:pt x="31" y="3"/>
                    </a:cubicBezTo>
                    <a:cubicBezTo>
                      <a:pt x="29" y="2"/>
                      <a:pt x="27" y="2"/>
                      <a:pt x="25" y="1"/>
                    </a:cubicBezTo>
                    <a:cubicBezTo>
                      <a:pt x="23" y="0"/>
                      <a:pt x="20" y="0"/>
                      <a:pt x="18" y="0"/>
                    </a:cubicBezTo>
                    <a:cubicBezTo>
                      <a:pt x="14" y="0"/>
                      <a:pt x="9" y="1"/>
                      <a:pt x="5" y="5"/>
                    </a:cubicBezTo>
                    <a:cubicBezTo>
                      <a:pt x="4" y="7"/>
                      <a:pt x="2" y="9"/>
                      <a:pt x="1" y="11"/>
                    </a:cubicBezTo>
                    <a:cubicBezTo>
                      <a:pt x="0" y="16"/>
                      <a:pt x="1" y="21"/>
                      <a:pt x="5" y="23"/>
                    </a:cubicBezTo>
                    <a:cubicBezTo>
                      <a:pt x="7" y="24"/>
                      <a:pt x="10" y="24"/>
                      <a:pt x="12" y="23"/>
                    </a:cubicBezTo>
                    <a:cubicBezTo>
                      <a:pt x="13" y="23"/>
                      <a:pt x="15" y="22"/>
                      <a:pt x="16" y="21"/>
                    </a:cubicBezTo>
                    <a:cubicBezTo>
                      <a:pt x="19" y="19"/>
                      <a:pt x="22" y="17"/>
                      <a:pt x="26" y="15"/>
                    </a:cubicBezTo>
                    <a:cubicBezTo>
                      <a:pt x="30" y="14"/>
                      <a:pt x="36" y="15"/>
                      <a:pt x="40" y="17"/>
                    </a:cubicBezTo>
                    <a:cubicBezTo>
                      <a:pt x="46" y="20"/>
                      <a:pt x="59" y="26"/>
                      <a:pt x="59" y="26"/>
                    </a:cubicBezTo>
                    <a:lnTo>
                      <a:pt x="58" y="18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3" name="Freeform 4816">
                <a:extLst>
                  <a:ext uri="{FF2B5EF4-FFF2-40B4-BE49-F238E27FC236}">
                    <a16:creationId xmlns:a16="http://schemas.microsoft.com/office/drawing/2014/main" id="{470A4AB9-066E-48D4-B023-5BBE2B392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3" y="4190"/>
                <a:ext cx="35" cy="29"/>
              </a:xfrm>
              <a:custGeom>
                <a:avLst/>
                <a:gdLst>
                  <a:gd name="T0" fmla="*/ 0 w 41"/>
                  <a:gd name="T1" fmla="*/ 27 h 34"/>
                  <a:gd name="T2" fmla="*/ 9 w 41"/>
                  <a:gd name="T3" fmla="*/ 18 h 34"/>
                  <a:gd name="T4" fmla="*/ 25 w 41"/>
                  <a:gd name="T5" fmla="*/ 3 h 34"/>
                  <a:gd name="T6" fmla="*/ 38 w 41"/>
                  <a:gd name="T7" fmla="*/ 2 h 34"/>
                  <a:gd name="T8" fmla="*/ 39 w 41"/>
                  <a:gd name="T9" fmla="*/ 12 h 34"/>
                  <a:gd name="T10" fmla="*/ 36 w 41"/>
                  <a:gd name="T11" fmla="*/ 16 h 34"/>
                  <a:gd name="T12" fmla="*/ 19 w 41"/>
                  <a:gd name="T13" fmla="*/ 27 h 34"/>
                  <a:gd name="T14" fmla="*/ 10 w 41"/>
                  <a:gd name="T15" fmla="*/ 31 h 34"/>
                  <a:gd name="T16" fmla="*/ 0 w 41"/>
                  <a:gd name="T17" fmla="*/ 34 h 34"/>
                  <a:gd name="T18" fmla="*/ 0 w 41"/>
                  <a:gd name="T19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4">
                    <a:moveTo>
                      <a:pt x="0" y="27"/>
                    </a:moveTo>
                    <a:cubicBezTo>
                      <a:pt x="3" y="24"/>
                      <a:pt x="6" y="21"/>
                      <a:pt x="9" y="18"/>
                    </a:cubicBezTo>
                    <a:cubicBezTo>
                      <a:pt x="14" y="12"/>
                      <a:pt x="19" y="8"/>
                      <a:pt x="25" y="3"/>
                    </a:cubicBezTo>
                    <a:cubicBezTo>
                      <a:pt x="29" y="1"/>
                      <a:pt x="34" y="0"/>
                      <a:pt x="38" y="2"/>
                    </a:cubicBezTo>
                    <a:cubicBezTo>
                      <a:pt x="41" y="4"/>
                      <a:pt x="41" y="9"/>
                      <a:pt x="39" y="12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31" y="21"/>
                      <a:pt x="25" y="24"/>
                      <a:pt x="19" y="27"/>
                    </a:cubicBezTo>
                    <a:cubicBezTo>
                      <a:pt x="16" y="28"/>
                      <a:pt x="13" y="30"/>
                      <a:pt x="10" y="31"/>
                    </a:cubicBezTo>
                    <a:cubicBezTo>
                      <a:pt x="9" y="31"/>
                      <a:pt x="0" y="34"/>
                      <a:pt x="0" y="34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4" name="Freeform 4817">
                <a:extLst>
                  <a:ext uri="{FF2B5EF4-FFF2-40B4-BE49-F238E27FC236}">
                    <a16:creationId xmlns:a16="http://schemas.microsoft.com/office/drawing/2014/main" id="{37D0CCA0-13C5-46C6-945A-5B0A5E39C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4205"/>
                <a:ext cx="58" cy="19"/>
              </a:xfrm>
              <a:custGeom>
                <a:avLst/>
                <a:gdLst>
                  <a:gd name="T0" fmla="*/ 68 w 68"/>
                  <a:gd name="T1" fmla="*/ 8 h 22"/>
                  <a:gd name="T2" fmla="*/ 51 w 68"/>
                  <a:gd name="T3" fmla="*/ 5 h 22"/>
                  <a:gd name="T4" fmla="*/ 21 w 68"/>
                  <a:gd name="T5" fmla="*/ 1 h 22"/>
                  <a:gd name="T6" fmla="*/ 15 w 68"/>
                  <a:gd name="T7" fmla="*/ 1 h 22"/>
                  <a:gd name="T8" fmla="*/ 5 w 68"/>
                  <a:gd name="T9" fmla="*/ 15 h 22"/>
                  <a:gd name="T10" fmla="*/ 29 w 68"/>
                  <a:gd name="T11" fmla="*/ 21 h 22"/>
                  <a:gd name="T12" fmla="*/ 67 w 68"/>
                  <a:gd name="T13" fmla="*/ 15 h 22"/>
                  <a:gd name="T14" fmla="*/ 68 w 68"/>
                  <a:gd name="T15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22">
                    <a:moveTo>
                      <a:pt x="68" y="8"/>
                    </a:moveTo>
                    <a:cubicBezTo>
                      <a:pt x="62" y="7"/>
                      <a:pt x="57" y="6"/>
                      <a:pt x="51" y="5"/>
                    </a:cubicBezTo>
                    <a:cubicBezTo>
                      <a:pt x="41" y="3"/>
                      <a:pt x="31" y="1"/>
                      <a:pt x="21" y="1"/>
                    </a:cubicBezTo>
                    <a:cubicBezTo>
                      <a:pt x="19" y="1"/>
                      <a:pt x="17" y="0"/>
                      <a:pt x="15" y="1"/>
                    </a:cubicBezTo>
                    <a:cubicBezTo>
                      <a:pt x="8" y="1"/>
                      <a:pt x="0" y="9"/>
                      <a:pt x="5" y="15"/>
                    </a:cubicBezTo>
                    <a:cubicBezTo>
                      <a:pt x="10" y="21"/>
                      <a:pt x="16" y="22"/>
                      <a:pt x="29" y="21"/>
                    </a:cubicBezTo>
                    <a:cubicBezTo>
                      <a:pt x="67" y="15"/>
                      <a:pt x="67" y="15"/>
                      <a:pt x="67" y="15"/>
                    </a:cubicBez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5" name="Freeform 4818">
                <a:extLst>
                  <a:ext uri="{FF2B5EF4-FFF2-40B4-BE49-F238E27FC236}">
                    <a16:creationId xmlns:a16="http://schemas.microsoft.com/office/drawing/2014/main" id="{B63B24F7-E531-4CE8-A0BA-FD0395839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4180"/>
                <a:ext cx="59" cy="18"/>
              </a:xfrm>
              <a:custGeom>
                <a:avLst/>
                <a:gdLst>
                  <a:gd name="T0" fmla="*/ 69 w 69"/>
                  <a:gd name="T1" fmla="*/ 7 h 21"/>
                  <a:gd name="T2" fmla="*/ 53 w 69"/>
                  <a:gd name="T3" fmla="*/ 4 h 21"/>
                  <a:gd name="T4" fmla="*/ 22 w 69"/>
                  <a:gd name="T5" fmla="*/ 1 h 21"/>
                  <a:gd name="T6" fmla="*/ 15 w 69"/>
                  <a:gd name="T7" fmla="*/ 1 h 21"/>
                  <a:gd name="T8" fmla="*/ 5 w 69"/>
                  <a:gd name="T9" fmla="*/ 14 h 21"/>
                  <a:gd name="T10" fmla="*/ 30 w 69"/>
                  <a:gd name="T11" fmla="*/ 20 h 21"/>
                  <a:gd name="T12" fmla="*/ 69 w 69"/>
                  <a:gd name="T13" fmla="*/ 14 h 21"/>
                  <a:gd name="T14" fmla="*/ 69 w 69"/>
                  <a:gd name="T15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21">
                    <a:moveTo>
                      <a:pt x="69" y="7"/>
                    </a:moveTo>
                    <a:cubicBezTo>
                      <a:pt x="63" y="6"/>
                      <a:pt x="59" y="5"/>
                      <a:pt x="53" y="4"/>
                    </a:cubicBezTo>
                    <a:cubicBezTo>
                      <a:pt x="43" y="2"/>
                      <a:pt x="32" y="1"/>
                      <a:pt x="22" y="1"/>
                    </a:cubicBezTo>
                    <a:cubicBezTo>
                      <a:pt x="19" y="1"/>
                      <a:pt x="17" y="0"/>
                      <a:pt x="15" y="1"/>
                    </a:cubicBezTo>
                    <a:cubicBezTo>
                      <a:pt x="9" y="1"/>
                      <a:pt x="0" y="8"/>
                      <a:pt x="5" y="14"/>
                    </a:cubicBezTo>
                    <a:cubicBezTo>
                      <a:pt x="10" y="20"/>
                      <a:pt x="16" y="21"/>
                      <a:pt x="30" y="20"/>
                    </a:cubicBezTo>
                    <a:cubicBezTo>
                      <a:pt x="69" y="14"/>
                      <a:pt x="69" y="14"/>
                      <a:pt x="69" y="14"/>
                    </a:cubicBezTo>
                    <a:lnTo>
                      <a:pt x="69" y="7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6" name="Freeform 4819">
                <a:extLst>
                  <a:ext uri="{FF2B5EF4-FFF2-40B4-BE49-F238E27FC236}">
                    <a16:creationId xmlns:a16="http://schemas.microsoft.com/office/drawing/2014/main" id="{8B5EC2FC-B596-427F-AC11-287917393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4156"/>
                <a:ext cx="80" cy="30"/>
              </a:xfrm>
              <a:custGeom>
                <a:avLst/>
                <a:gdLst>
                  <a:gd name="T0" fmla="*/ 0 w 94"/>
                  <a:gd name="T1" fmla="*/ 35 h 35"/>
                  <a:gd name="T2" fmla="*/ 75 w 94"/>
                  <a:gd name="T3" fmla="*/ 20 h 35"/>
                  <a:gd name="T4" fmla="*/ 90 w 94"/>
                  <a:gd name="T5" fmla="*/ 13 h 35"/>
                  <a:gd name="T6" fmla="*/ 63 w 94"/>
                  <a:gd name="T7" fmla="*/ 3 h 35"/>
                  <a:gd name="T8" fmla="*/ 0 w 94"/>
                  <a:gd name="T9" fmla="*/ 27 h 35"/>
                  <a:gd name="T10" fmla="*/ 0 w 94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35">
                    <a:moveTo>
                      <a:pt x="0" y="35"/>
                    </a:moveTo>
                    <a:cubicBezTo>
                      <a:pt x="0" y="35"/>
                      <a:pt x="56" y="11"/>
                      <a:pt x="75" y="20"/>
                    </a:cubicBezTo>
                    <a:cubicBezTo>
                      <a:pt x="79" y="22"/>
                      <a:pt x="94" y="25"/>
                      <a:pt x="90" y="13"/>
                    </a:cubicBezTo>
                    <a:cubicBezTo>
                      <a:pt x="90" y="13"/>
                      <a:pt x="87" y="0"/>
                      <a:pt x="63" y="3"/>
                    </a:cubicBezTo>
                    <a:cubicBezTo>
                      <a:pt x="46" y="5"/>
                      <a:pt x="11" y="17"/>
                      <a:pt x="0" y="27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7" name="Freeform 4820">
                <a:extLst>
                  <a:ext uri="{FF2B5EF4-FFF2-40B4-BE49-F238E27FC236}">
                    <a16:creationId xmlns:a16="http://schemas.microsoft.com/office/drawing/2014/main" id="{EB26AD7E-81B4-4C94-A400-F2FD0AEC5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4142"/>
                <a:ext cx="60" cy="29"/>
              </a:xfrm>
              <a:custGeom>
                <a:avLst/>
                <a:gdLst>
                  <a:gd name="T0" fmla="*/ 71 w 71"/>
                  <a:gd name="T1" fmla="*/ 26 h 34"/>
                  <a:gd name="T2" fmla="*/ 5 w 71"/>
                  <a:gd name="T3" fmla="*/ 14 h 34"/>
                  <a:gd name="T4" fmla="*/ 15 w 71"/>
                  <a:gd name="T5" fmla="*/ 26 h 34"/>
                  <a:gd name="T6" fmla="*/ 57 w 71"/>
                  <a:gd name="T7" fmla="*/ 28 h 34"/>
                  <a:gd name="T8" fmla="*/ 70 w 71"/>
                  <a:gd name="T9" fmla="*/ 34 h 34"/>
                  <a:gd name="T10" fmla="*/ 71 w 71"/>
                  <a:gd name="T11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34">
                    <a:moveTo>
                      <a:pt x="71" y="26"/>
                    </a:moveTo>
                    <a:cubicBezTo>
                      <a:pt x="71" y="26"/>
                      <a:pt x="34" y="0"/>
                      <a:pt x="5" y="14"/>
                    </a:cubicBezTo>
                    <a:cubicBezTo>
                      <a:pt x="2" y="16"/>
                      <a:pt x="0" y="25"/>
                      <a:pt x="15" y="26"/>
                    </a:cubicBezTo>
                    <a:cubicBezTo>
                      <a:pt x="27" y="27"/>
                      <a:pt x="48" y="24"/>
                      <a:pt x="57" y="28"/>
                    </a:cubicBezTo>
                    <a:cubicBezTo>
                      <a:pt x="70" y="34"/>
                      <a:pt x="70" y="34"/>
                      <a:pt x="70" y="34"/>
                    </a:cubicBezTo>
                    <a:lnTo>
                      <a:pt x="71" y="26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8" name="Freeform 4821">
                <a:extLst>
                  <a:ext uri="{FF2B5EF4-FFF2-40B4-BE49-F238E27FC236}">
                    <a16:creationId xmlns:a16="http://schemas.microsoft.com/office/drawing/2014/main" id="{E27478A8-09DD-436D-837E-BB93C3D06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" y="3804"/>
                <a:ext cx="107" cy="446"/>
              </a:xfrm>
              <a:custGeom>
                <a:avLst/>
                <a:gdLst>
                  <a:gd name="T0" fmla="*/ 20 w 125"/>
                  <a:gd name="T1" fmla="*/ 525 h 525"/>
                  <a:gd name="T2" fmla="*/ 121 w 125"/>
                  <a:gd name="T3" fmla="*/ 0 h 525"/>
                  <a:gd name="T4" fmla="*/ 125 w 125"/>
                  <a:gd name="T5" fmla="*/ 1 h 525"/>
                  <a:gd name="T6" fmla="*/ 24 w 125"/>
                  <a:gd name="T7" fmla="*/ 524 h 525"/>
                  <a:gd name="T8" fmla="*/ 20 w 125"/>
                  <a:gd name="T9" fmla="*/ 525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525">
                    <a:moveTo>
                      <a:pt x="20" y="525"/>
                    </a:moveTo>
                    <a:cubicBezTo>
                      <a:pt x="0" y="367"/>
                      <a:pt x="120" y="3"/>
                      <a:pt x="121" y="0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4" y="5"/>
                      <a:pt x="4" y="368"/>
                      <a:pt x="24" y="524"/>
                    </a:cubicBezTo>
                    <a:lnTo>
                      <a:pt x="20" y="525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9" name="Freeform 4822">
                <a:extLst>
                  <a:ext uri="{FF2B5EF4-FFF2-40B4-BE49-F238E27FC236}">
                    <a16:creationId xmlns:a16="http://schemas.microsoft.com/office/drawing/2014/main" id="{85E06474-37F1-46A6-9C80-6202F3D1F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4114"/>
                <a:ext cx="48" cy="33"/>
              </a:xfrm>
              <a:custGeom>
                <a:avLst/>
                <a:gdLst>
                  <a:gd name="T0" fmla="*/ 56 w 56"/>
                  <a:gd name="T1" fmla="*/ 29 h 38"/>
                  <a:gd name="T2" fmla="*/ 4 w 56"/>
                  <a:gd name="T3" fmla="*/ 13 h 38"/>
                  <a:gd name="T4" fmla="*/ 8 w 56"/>
                  <a:gd name="T5" fmla="*/ 25 h 38"/>
                  <a:gd name="T6" fmla="*/ 55 w 56"/>
                  <a:gd name="T7" fmla="*/ 38 h 38"/>
                  <a:gd name="T8" fmla="*/ 56 w 56"/>
                  <a:gd name="T9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56" y="29"/>
                    </a:moveTo>
                    <a:cubicBezTo>
                      <a:pt x="56" y="29"/>
                      <a:pt x="16" y="0"/>
                      <a:pt x="4" y="13"/>
                    </a:cubicBezTo>
                    <a:cubicBezTo>
                      <a:pt x="3" y="16"/>
                      <a:pt x="0" y="24"/>
                      <a:pt x="8" y="25"/>
                    </a:cubicBezTo>
                    <a:cubicBezTo>
                      <a:pt x="20" y="27"/>
                      <a:pt x="50" y="26"/>
                      <a:pt x="55" y="38"/>
                    </a:cubicBezTo>
                    <a:lnTo>
                      <a:pt x="56" y="29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0" name="Freeform 4823">
                <a:extLst>
                  <a:ext uri="{FF2B5EF4-FFF2-40B4-BE49-F238E27FC236}">
                    <a16:creationId xmlns:a16="http://schemas.microsoft.com/office/drawing/2014/main" id="{BECED131-89EC-4952-AE24-0347F5327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4120"/>
                <a:ext cx="59" cy="34"/>
              </a:xfrm>
              <a:custGeom>
                <a:avLst/>
                <a:gdLst>
                  <a:gd name="T0" fmla="*/ 2 w 69"/>
                  <a:gd name="T1" fmla="*/ 28 h 39"/>
                  <a:gd name="T2" fmla="*/ 3 w 69"/>
                  <a:gd name="T3" fmla="*/ 28 h 39"/>
                  <a:gd name="T4" fmla="*/ 15 w 69"/>
                  <a:gd name="T5" fmla="*/ 24 h 39"/>
                  <a:gd name="T6" fmla="*/ 42 w 69"/>
                  <a:gd name="T7" fmla="*/ 8 h 39"/>
                  <a:gd name="T8" fmla="*/ 67 w 69"/>
                  <a:gd name="T9" fmla="*/ 7 h 39"/>
                  <a:gd name="T10" fmla="*/ 69 w 69"/>
                  <a:gd name="T11" fmla="*/ 13 h 39"/>
                  <a:gd name="T12" fmla="*/ 69 w 69"/>
                  <a:gd name="T13" fmla="*/ 18 h 39"/>
                  <a:gd name="T14" fmla="*/ 63 w 69"/>
                  <a:gd name="T15" fmla="*/ 22 h 39"/>
                  <a:gd name="T16" fmla="*/ 55 w 69"/>
                  <a:gd name="T17" fmla="*/ 27 h 39"/>
                  <a:gd name="T18" fmla="*/ 36 w 69"/>
                  <a:gd name="T19" fmla="*/ 33 h 39"/>
                  <a:gd name="T20" fmla="*/ 28 w 69"/>
                  <a:gd name="T21" fmla="*/ 34 h 39"/>
                  <a:gd name="T22" fmla="*/ 0 w 69"/>
                  <a:gd name="T23" fmla="*/ 34 h 39"/>
                  <a:gd name="T24" fmla="*/ 2 w 69"/>
                  <a:gd name="T25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9">
                    <a:moveTo>
                      <a:pt x="2" y="28"/>
                    </a:moveTo>
                    <a:cubicBezTo>
                      <a:pt x="3" y="28"/>
                      <a:pt x="3" y="28"/>
                      <a:pt x="3" y="28"/>
                    </a:cubicBezTo>
                    <a:cubicBezTo>
                      <a:pt x="7" y="27"/>
                      <a:pt x="12" y="26"/>
                      <a:pt x="15" y="24"/>
                    </a:cubicBezTo>
                    <a:cubicBezTo>
                      <a:pt x="24" y="18"/>
                      <a:pt x="33" y="13"/>
                      <a:pt x="42" y="8"/>
                    </a:cubicBezTo>
                    <a:cubicBezTo>
                      <a:pt x="49" y="5"/>
                      <a:pt x="61" y="0"/>
                      <a:pt x="67" y="7"/>
                    </a:cubicBezTo>
                    <a:cubicBezTo>
                      <a:pt x="69" y="9"/>
                      <a:pt x="69" y="11"/>
                      <a:pt x="69" y="13"/>
                    </a:cubicBezTo>
                    <a:cubicBezTo>
                      <a:pt x="69" y="14"/>
                      <a:pt x="69" y="17"/>
                      <a:pt x="69" y="18"/>
                    </a:cubicBezTo>
                    <a:cubicBezTo>
                      <a:pt x="68" y="20"/>
                      <a:pt x="65" y="21"/>
                      <a:pt x="63" y="22"/>
                    </a:cubicBezTo>
                    <a:cubicBezTo>
                      <a:pt x="61" y="24"/>
                      <a:pt x="58" y="25"/>
                      <a:pt x="55" y="27"/>
                    </a:cubicBezTo>
                    <a:cubicBezTo>
                      <a:pt x="49" y="29"/>
                      <a:pt x="43" y="31"/>
                      <a:pt x="36" y="33"/>
                    </a:cubicBezTo>
                    <a:cubicBezTo>
                      <a:pt x="33" y="33"/>
                      <a:pt x="31" y="34"/>
                      <a:pt x="28" y="34"/>
                    </a:cubicBezTo>
                    <a:cubicBezTo>
                      <a:pt x="21" y="35"/>
                      <a:pt x="1" y="39"/>
                      <a:pt x="0" y="34"/>
                    </a:cubicBez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1" name="Freeform 4824">
                <a:extLst>
                  <a:ext uri="{FF2B5EF4-FFF2-40B4-BE49-F238E27FC236}">
                    <a16:creationId xmlns:a16="http://schemas.microsoft.com/office/drawing/2014/main" id="{43EB0B4B-6307-4857-9260-B6A3D04CC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4091"/>
                <a:ext cx="59" cy="30"/>
              </a:xfrm>
              <a:custGeom>
                <a:avLst/>
                <a:gdLst>
                  <a:gd name="T0" fmla="*/ 0 w 69"/>
                  <a:gd name="T1" fmla="*/ 36 h 36"/>
                  <a:gd name="T2" fmla="*/ 8 w 69"/>
                  <a:gd name="T3" fmla="*/ 34 h 36"/>
                  <a:gd name="T4" fmla="*/ 14 w 69"/>
                  <a:gd name="T5" fmla="*/ 34 h 36"/>
                  <a:gd name="T6" fmla="*/ 45 w 69"/>
                  <a:gd name="T7" fmla="*/ 31 h 36"/>
                  <a:gd name="T8" fmla="*/ 58 w 69"/>
                  <a:gd name="T9" fmla="*/ 26 h 36"/>
                  <a:gd name="T10" fmla="*/ 69 w 69"/>
                  <a:gd name="T11" fmla="*/ 16 h 36"/>
                  <a:gd name="T12" fmla="*/ 67 w 69"/>
                  <a:gd name="T13" fmla="*/ 6 h 36"/>
                  <a:gd name="T14" fmla="*/ 57 w 69"/>
                  <a:gd name="T15" fmla="*/ 0 h 36"/>
                  <a:gd name="T16" fmla="*/ 44 w 69"/>
                  <a:gd name="T17" fmla="*/ 4 h 36"/>
                  <a:gd name="T18" fmla="*/ 24 w 69"/>
                  <a:gd name="T19" fmla="*/ 15 h 36"/>
                  <a:gd name="T20" fmla="*/ 5 w 69"/>
                  <a:gd name="T21" fmla="*/ 25 h 36"/>
                  <a:gd name="T22" fmla="*/ 1 w 69"/>
                  <a:gd name="T23" fmla="*/ 26 h 36"/>
                  <a:gd name="T24" fmla="*/ 0 w 69"/>
                  <a:gd name="T2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6">
                    <a:moveTo>
                      <a:pt x="0" y="36"/>
                    </a:moveTo>
                    <a:cubicBezTo>
                      <a:pt x="0" y="35"/>
                      <a:pt x="8" y="34"/>
                      <a:pt x="8" y="34"/>
                    </a:cubicBezTo>
                    <a:cubicBezTo>
                      <a:pt x="10" y="34"/>
                      <a:pt x="12" y="34"/>
                      <a:pt x="14" y="34"/>
                    </a:cubicBezTo>
                    <a:cubicBezTo>
                      <a:pt x="25" y="35"/>
                      <a:pt x="35" y="33"/>
                      <a:pt x="45" y="31"/>
                    </a:cubicBezTo>
                    <a:cubicBezTo>
                      <a:pt x="49" y="30"/>
                      <a:pt x="54" y="28"/>
                      <a:pt x="58" y="26"/>
                    </a:cubicBezTo>
                    <a:cubicBezTo>
                      <a:pt x="62" y="24"/>
                      <a:pt x="67" y="20"/>
                      <a:pt x="69" y="16"/>
                    </a:cubicBezTo>
                    <a:cubicBezTo>
                      <a:pt x="69" y="13"/>
                      <a:pt x="69" y="8"/>
                      <a:pt x="67" y="6"/>
                    </a:cubicBezTo>
                    <a:cubicBezTo>
                      <a:pt x="65" y="2"/>
                      <a:pt x="61" y="0"/>
                      <a:pt x="57" y="0"/>
                    </a:cubicBezTo>
                    <a:cubicBezTo>
                      <a:pt x="53" y="0"/>
                      <a:pt x="48" y="2"/>
                      <a:pt x="44" y="4"/>
                    </a:cubicBezTo>
                    <a:cubicBezTo>
                      <a:pt x="37" y="7"/>
                      <a:pt x="30" y="11"/>
                      <a:pt x="24" y="15"/>
                    </a:cubicBezTo>
                    <a:cubicBezTo>
                      <a:pt x="18" y="18"/>
                      <a:pt x="12" y="24"/>
                      <a:pt x="5" y="2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0" y="36"/>
                      <a:pt x="0" y="36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2" name="Freeform 4825">
                <a:extLst>
                  <a:ext uri="{FF2B5EF4-FFF2-40B4-BE49-F238E27FC236}">
                    <a16:creationId xmlns:a16="http://schemas.microsoft.com/office/drawing/2014/main" id="{6B59E764-77DC-46E1-B892-BDFCA8560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" y="4085"/>
                <a:ext cx="48" cy="32"/>
              </a:xfrm>
              <a:custGeom>
                <a:avLst/>
                <a:gdLst>
                  <a:gd name="T0" fmla="*/ 57 w 57"/>
                  <a:gd name="T1" fmla="*/ 28 h 37"/>
                  <a:gd name="T2" fmla="*/ 54 w 57"/>
                  <a:gd name="T3" fmla="*/ 24 h 37"/>
                  <a:gd name="T4" fmla="*/ 47 w 57"/>
                  <a:gd name="T5" fmla="*/ 15 h 37"/>
                  <a:gd name="T6" fmla="*/ 20 w 57"/>
                  <a:gd name="T7" fmla="*/ 1 h 37"/>
                  <a:gd name="T8" fmla="*/ 10 w 57"/>
                  <a:gd name="T9" fmla="*/ 1 h 37"/>
                  <a:gd name="T10" fmla="*/ 1 w 57"/>
                  <a:gd name="T11" fmla="*/ 6 h 37"/>
                  <a:gd name="T12" fmla="*/ 2 w 57"/>
                  <a:gd name="T13" fmla="*/ 15 h 37"/>
                  <a:gd name="T14" fmla="*/ 12 w 57"/>
                  <a:gd name="T15" fmla="*/ 19 h 37"/>
                  <a:gd name="T16" fmla="*/ 39 w 57"/>
                  <a:gd name="T17" fmla="*/ 26 h 37"/>
                  <a:gd name="T18" fmla="*/ 52 w 57"/>
                  <a:gd name="T19" fmla="*/ 33 h 37"/>
                  <a:gd name="T20" fmla="*/ 55 w 57"/>
                  <a:gd name="T21" fmla="*/ 37 h 37"/>
                  <a:gd name="T22" fmla="*/ 57 w 57"/>
                  <a:gd name="T23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37">
                    <a:moveTo>
                      <a:pt x="57" y="28"/>
                    </a:moveTo>
                    <a:cubicBezTo>
                      <a:pt x="57" y="27"/>
                      <a:pt x="55" y="24"/>
                      <a:pt x="54" y="24"/>
                    </a:cubicBezTo>
                    <a:cubicBezTo>
                      <a:pt x="52" y="21"/>
                      <a:pt x="50" y="18"/>
                      <a:pt x="47" y="15"/>
                    </a:cubicBezTo>
                    <a:cubicBezTo>
                      <a:pt x="40" y="8"/>
                      <a:pt x="31" y="1"/>
                      <a:pt x="20" y="1"/>
                    </a:cubicBezTo>
                    <a:cubicBezTo>
                      <a:pt x="17" y="0"/>
                      <a:pt x="14" y="1"/>
                      <a:pt x="10" y="1"/>
                    </a:cubicBezTo>
                    <a:cubicBezTo>
                      <a:pt x="7" y="2"/>
                      <a:pt x="3" y="2"/>
                      <a:pt x="1" y="6"/>
                    </a:cubicBezTo>
                    <a:cubicBezTo>
                      <a:pt x="0" y="9"/>
                      <a:pt x="1" y="12"/>
                      <a:pt x="2" y="15"/>
                    </a:cubicBezTo>
                    <a:cubicBezTo>
                      <a:pt x="5" y="19"/>
                      <a:pt x="8" y="20"/>
                      <a:pt x="12" y="19"/>
                    </a:cubicBezTo>
                    <a:cubicBezTo>
                      <a:pt x="22" y="18"/>
                      <a:pt x="31" y="23"/>
                      <a:pt x="39" y="26"/>
                    </a:cubicBezTo>
                    <a:cubicBezTo>
                      <a:pt x="44" y="28"/>
                      <a:pt x="48" y="30"/>
                      <a:pt x="52" y="33"/>
                    </a:cubicBezTo>
                    <a:cubicBezTo>
                      <a:pt x="53" y="34"/>
                      <a:pt x="56" y="36"/>
                      <a:pt x="55" y="37"/>
                    </a:cubicBezTo>
                    <a:lnTo>
                      <a:pt x="57" y="28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3" name="Freeform 4826">
                <a:extLst>
                  <a:ext uri="{FF2B5EF4-FFF2-40B4-BE49-F238E27FC236}">
                    <a16:creationId xmlns:a16="http://schemas.microsoft.com/office/drawing/2014/main" id="{03D5FAE7-E185-4109-A6CA-FC4032AF2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4052"/>
                <a:ext cx="43" cy="35"/>
              </a:xfrm>
              <a:custGeom>
                <a:avLst/>
                <a:gdLst>
                  <a:gd name="T0" fmla="*/ 50 w 51"/>
                  <a:gd name="T1" fmla="*/ 31 h 41"/>
                  <a:gd name="T2" fmla="*/ 50 w 51"/>
                  <a:gd name="T3" fmla="*/ 28 h 41"/>
                  <a:gd name="T4" fmla="*/ 29 w 51"/>
                  <a:gd name="T5" fmla="*/ 5 h 41"/>
                  <a:gd name="T6" fmla="*/ 6 w 51"/>
                  <a:gd name="T7" fmla="*/ 4 h 41"/>
                  <a:gd name="T8" fmla="*/ 5 w 51"/>
                  <a:gd name="T9" fmla="*/ 18 h 41"/>
                  <a:gd name="T10" fmla="*/ 29 w 51"/>
                  <a:gd name="T11" fmla="*/ 25 h 41"/>
                  <a:gd name="T12" fmla="*/ 48 w 51"/>
                  <a:gd name="T13" fmla="*/ 41 h 41"/>
                  <a:gd name="T14" fmla="*/ 50 w 51"/>
                  <a:gd name="T15" fmla="*/ 3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41">
                    <a:moveTo>
                      <a:pt x="50" y="31"/>
                    </a:moveTo>
                    <a:cubicBezTo>
                      <a:pt x="51" y="30"/>
                      <a:pt x="50" y="29"/>
                      <a:pt x="50" y="28"/>
                    </a:cubicBezTo>
                    <a:cubicBezTo>
                      <a:pt x="47" y="17"/>
                      <a:pt x="38" y="10"/>
                      <a:pt x="29" y="5"/>
                    </a:cubicBezTo>
                    <a:cubicBezTo>
                      <a:pt x="22" y="2"/>
                      <a:pt x="13" y="0"/>
                      <a:pt x="6" y="4"/>
                    </a:cubicBezTo>
                    <a:cubicBezTo>
                      <a:pt x="0" y="7"/>
                      <a:pt x="0" y="13"/>
                      <a:pt x="5" y="18"/>
                    </a:cubicBezTo>
                    <a:cubicBezTo>
                      <a:pt x="12" y="23"/>
                      <a:pt x="21" y="23"/>
                      <a:pt x="29" y="25"/>
                    </a:cubicBezTo>
                    <a:cubicBezTo>
                      <a:pt x="38" y="28"/>
                      <a:pt x="43" y="33"/>
                      <a:pt x="48" y="41"/>
                    </a:cubicBezTo>
                    <a:cubicBezTo>
                      <a:pt x="49" y="38"/>
                      <a:pt x="49" y="35"/>
                      <a:pt x="50" y="32"/>
                    </a:cubicBezTo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4" name="Freeform 4827">
                <a:extLst>
                  <a:ext uri="{FF2B5EF4-FFF2-40B4-BE49-F238E27FC236}">
                    <a16:creationId xmlns:a16="http://schemas.microsoft.com/office/drawing/2014/main" id="{734DB7C0-0113-4917-AC0C-CDF65F2B4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4057"/>
                <a:ext cx="64" cy="35"/>
              </a:xfrm>
              <a:custGeom>
                <a:avLst/>
                <a:gdLst>
                  <a:gd name="T0" fmla="*/ 1 w 75"/>
                  <a:gd name="T1" fmla="*/ 33 h 41"/>
                  <a:gd name="T2" fmla="*/ 44 w 75"/>
                  <a:gd name="T3" fmla="*/ 7 h 41"/>
                  <a:gd name="T4" fmla="*/ 71 w 75"/>
                  <a:gd name="T5" fmla="*/ 12 h 41"/>
                  <a:gd name="T6" fmla="*/ 1 w 75"/>
                  <a:gd name="T7" fmla="*/ 39 h 41"/>
                  <a:gd name="T8" fmla="*/ 1 w 75"/>
                  <a:gd name="T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41">
                    <a:moveTo>
                      <a:pt x="1" y="33"/>
                    </a:moveTo>
                    <a:cubicBezTo>
                      <a:pt x="3" y="33"/>
                      <a:pt x="31" y="11"/>
                      <a:pt x="44" y="7"/>
                    </a:cubicBezTo>
                    <a:cubicBezTo>
                      <a:pt x="51" y="5"/>
                      <a:pt x="75" y="0"/>
                      <a:pt x="71" y="12"/>
                    </a:cubicBezTo>
                    <a:cubicBezTo>
                      <a:pt x="63" y="35"/>
                      <a:pt x="2" y="38"/>
                      <a:pt x="1" y="39"/>
                    </a:cubicBezTo>
                    <a:cubicBezTo>
                      <a:pt x="0" y="41"/>
                      <a:pt x="1" y="33"/>
                      <a:pt x="1" y="33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5" name="Freeform 4828">
                <a:extLst>
                  <a:ext uri="{FF2B5EF4-FFF2-40B4-BE49-F238E27FC236}">
                    <a16:creationId xmlns:a16="http://schemas.microsoft.com/office/drawing/2014/main" id="{F5088734-BD6C-411E-BC8C-3DEF822F6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4024"/>
                <a:ext cx="67" cy="38"/>
              </a:xfrm>
              <a:custGeom>
                <a:avLst/>
                <a:gdLst>
                  <a:gd name="T0" fmla="*/ 1 w 79"/>
                  <a:gd name="T1" fmla="*/ 45 h 45"/>
                  <a:gd name="T2" fmla="*/ 17 w 79"/>
                  <a:gd name="T3" fmla="*/ 39 h 45"/>
                  <a:gd name="T4" fmla="*/ 30 w 79"/>
                  <a:gd name="T5" fmla="*/ 36 h 45"/>
                  <a:gd name="T6" fmla="*/ 46 w 79"/>
                  <a:gd name="T7" fmla="*/ 34 h 45"/>
                  <a:gd name="T8" fmla="*/ 59 w 79"/>
                  <a:gd name="T9" fmla="*/ 30 h 45"/>
                  <a:gd name="T10" fmla="*/ 75 w 79"/>
                  <a:gd name="T11" fmla="*/ 21 h 45"/>
                  <a:gd name="T12" fmla="*/ 70 w 79"/>
                  <a:gd name="T13" fmla="*/ 4 h 45"/>
                  <a:gd name="T14" fmla="*/ 49 w 79"/>
                  <a:gd name="T15" fmla="*/ 7 h 45"/>
                  <a:gd name="T16" fmla="*/ 21 w 79"/>
                  <a:gd name="T17" fmla="*/ 24 h 45"/>
                  <a:gd name="T18" fmla="*/ 3 w 79"/>
                  <a:gd name="T19" fmla="*/ 37 h 45"/>
                  <a:gd name="T20" fmla="*/ 3 w 79"/>
                  <a:gd name="T21" fmla="*/ 37 h 45"/>
                  <a:gd name="T22" fmla="*/ 1 w 79"/>
                  <a:gd name="T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45">
                    <a:moveTo>
                      <a:pt x="1" y="45"/>
                    </a:moveTo>
                    <a:cubicBezTo>
                      <a:pt x="6" y="42"/>
                      <a:pt x="11" y="40"/>
                      <a:pt x="17" y="39"/>
                    </a:cubicBezTo>
                    <a:cubicBezTo>
                      <a:pt x="21" y="37"/>
                      <a:pt x="26" y="36"/>
                      <a:pt x="30" y="36"/>
                    </a:cubicBezTo>
                    <a:cubicBezTo>
                      <a:pt x="36" y="35"/>
                      <a:pt x="41" y="35"/>
                      <a:pt x="46" y="34"/>
                    </a:cubicBezTo>
                    <a:cubicBezTo>
                      <a:pt x="51" y="33"/>
                      <a:pt x="55" y="32"/>
                      <a:pt x="59" y="30"/>
                    </a:cubicBezTo>
                    <a:cubicBezTo>
                      <a:pt x="65" y="29"/>
                      <a:pt x="72" y="26"/>
                      <a:pt x="75" y="21"/>
                    </a:cubicBezTo>
                    <a:cubicBezTo>
                      <a:pt x="79" y="15"/>
                      <a:pt x="76" y="7"/>
                      <a:pt x="70" y="4"/>
                    </a:cubicBezTo>
                    <a:cubicBezTo>
                      <a:pt x="63" y="0"/>
                      <a:pt x="55" y="3"/>
                      <a:pt x="49" y="7"/>
                    </a:cubicBezTo>
                    <a:cubicBezTo>
                      <a:pt x="39" y="11"/>
                      <a:pt x="30" y="18"/>
                      <a:pt x="21" y="24"/>
                    </a:cubicBezTo>
                    <a:cubicBezTo>
                      <a:pt x="15" y="28"/>
                      <a:pt x="7" y="31"/>
                      <a:pt x="3" y="37"/>
                    </a:cubicBezTo>
                    <a:cubicBezTo>
                      <a:pt x="0" y="41"/>
                      <a:pt x="3" y="37"/>
                      <a:pt x="3" y="37"/>
                    </a:cubicBezTo>
                    <a:lnTo>
                      <a:pt x="1" y="45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6" name="Freeform 4829">
                <a:extLst>
                  <a:ext uri="{FF2B5EF4-FFF2-40B4-BE49-F238E27FC236}">
                    <a16:creationId xmlns:a16="http://schemas.microsoft.com/office/drawing/2014/main" id="{7553C2DC-D0B0-4C67-B371-719BE39FC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4002"/>
                <a:ext cx="58" cy="52"/>
              </a:xfrm>
              <a:custGeom>
                <a:avLst/>
                <a:gdLst>
                  <a:gd name="T0" fmla="*/ 68 w 68"/>
                  <a:gd name="T1" fmla="*/ 52 h 61"/>
                  <a:gd name="T2" fmla="*/ 9 w 68"/>
                  <a:gd name="T3" fmla="*/ 25 h 61"/>
                  <a:gd name="T4" fmla="*/ 66 w 68"/>
                  <a:gd name="T5" fmla="*/ 61 h 61"/>
                  <a:gd name="T6" fmla="*/ 68 w 68"/>
                  <a:gd name="T7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1">
                    <a:moveTo>
                      <a:pt x="68" y="52"/>
                    </a:moveTo>
                    <a:cubicBezTo>
                      <a:pt x="68" y="52"/>
                      <a:pt x="26" y="0"/>
                      <a:pt x="9" y="25"/>
                    </a:cubicBezTo>
                    <a:cubicBezTo>
                      <a:pt x="0" y="40"/>
                      <a:pt x="46" y="45"/>
                      <a:pt x="66" y="61"/>
                    </a:cubicBezTo>
                    <a:lnTo>
                      <a:pt x="68" y="52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7" name="Freeform 4830">
                <a:extLst>
                  <a:ext uri="{FF2B5EF4-FFF2-40B4-BE49-F238E27FC236}">
                    <a16:creationId xmlns:a16="http://schemas.microsoft.com/office/drawing/2014/main" id="{A7465DAE-5030-4A16-AD7A-6A83AE4EF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978"/>
                <a:ext cx="63" cy="46"/>
              </a:xfrm>
              <a:custGeom>
                <a:avLst/>
                <a:gdLst>
                  <a:gd name="T0" fmla="*/ 0 w 74"/>
                  <a:gd name="T1" fmla="*/ 52 h 54"/>
                  <a:gd name="T2" fmla="*/ 69 w 74"/>
                  <a:gd name="T3" fmla="*/ 30 h 54"/>
                  <a:gd name="T4" fmla="*/ 2 w 74"/>
                  <a:gd name="T5" fmla="*/ 43 h 54"/>
                  <a:gd name="T6" fmla="*/ 0 w 74"/>
                  <a:gd name="T7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54">
                    <a:moveTo>
                      <a:pt x="0" y="52"/>
                    </a:moveTo>
                    <a:cubicBezTo>
                      <a:pt x="0" y="52"/>
                      <a:pt x="60" y="54"/>
                      <a:pt x="69" y="30"/>
                    </a:cubicBezTo>
                    <a:cubicBezTo>
                      <a:pt x="74" y="14"/>
                      <a:pt x="70" y="0"/>
                      <a:pt x="2" y="43"/>
                    </a:cubicBez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8" name="Freeform 4831">
                <a:extLst>
                  <a:ext uri="{FF2B5EF4-FFF2-40B4-BE49-F238E27FC236}">
                    <a16:creationId xmlns:a16="http://schemas.microsoft.com/office/drawing/2014/main" id="{200E095F-6EBC-4BA0-9F12-D508364B1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3954"/>
                <a:ext cx="59" cy="32"/>
              </a:xfrm>
              <a:custGeom>
                <a:avLst/>
                <a:gdLst>
                  <a:gd name="T0" fmla="*/ 0 w 69"/>
                  <a:gd name="T1" fmla="*/ 36 h 38"/>
                  <a:gd name="T2" fmla="*/ 64 w 69"/>
                  <a:gd name="T3" fmla="*/ 22 h 38"/>
                  <a:gd name="T4" fmla="*/ 2 w 69"/>
                  <a:gd name="T5" fmla="*/ 30 h 38"/>
                  <a:gd name="T6" fmla="*/ 0 w 69"/>
                  <a:gd name="T7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38">
                    <a:moveTo>
                      <a:pt x="0" y="36"/>
                    </a:moveTo>
                    <a:cubicBezTo>
                      <a:pt x="0" y="36"/>
                      <a:pt x="56" y="38"/>
                      <a:pt x="64" y="22"/>
                    </a:cubicBezTo>
                    <a:cubicBezTo>
                      <a:pt x="69" y="10"/>
                      <a:pt x="66" y="0"/>
                      <a:pt x="2" y="30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9" name="Freeform 4832">
                <a:extLst>
                  <a:ext uri="{FF2B5EF4-FFF2-40B4-BE49-F238E27FC236}">
                    <a16:creationId xmlns:a16="http://schemas.microsoft.com/office/drawing/2014/main" id="{0C45E708-DC44-4AD1-89E2-14AD6825E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3918"/>
                <a:ext cx="57" cy="36"/>
              </a:xfrm>
              <a:custGeom>
                <a:avLst/>
                <a:gdLst>
                  <a:gd name="T0" fmla="*/ 0 w 66"/>
                  <a:gd name="T1" fmla="*/ 41 h 43"/>
                  <a:gd name="T2" fmla="*/ 61 w 66"/>
                  <a:gd name="T3" fmla="*/ 25 h 43"/>
                  <a:gd name="T4" fmla="*/ 2 w 66"/>
                  <a:gd name="T5" fmla="*/ 35 h 43"/>
                  <a:gd name="T6" fmla="*/ 0 w 66"/>
                  <a:gd name="T7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3">
                    <a:moveTo>
                      <a:pt x="0" y="41"/>
                    </a:moveTo>
                    <a:cubicBezTo>
                      <a:pt x="0" y="41"/>
                      <a:pt x="53" y="43"/>
                      <a:pt x="61" y="25"/>
                    </a:cubicBezTo>
                    <a:cubicBezTo>
                      <a:pt x="66" y="12"/>
                      <a:pt x="62" y="0"/>
                      <a:pt x="2" y="35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0" name="Freeform 4833">
                <a:extLst>
                  <a:ext uri="{FF2B5EF4-FFF2-40B4-BE49-F238E27FC236}">
                    <a16:creationId xmlns:a16="http://schemas.microsoft.com/office/drawing/2014/main" id="{E3A61D20-156A-49FC-8C5F-F7FA5B198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3895"/>
                <a:ext cx="45" cy="31"/>
              </a:xfrm>
              <a:custGeom>
                <a:avLst/>
                <a:gdLst>
                  <a:gd name="T0" fmla="*/ 0 w 53"/>
                  <a:gd name="T1" fmla="*/ 35 h 37"/>
                  <a:gd name="T2" fmla="*/ 49 w 53"/>
                  <a:gd name="T3" fmla="*/ 21 h 37"/>
                  <a:gd name="T4" fmla="*/ 1 w 53"/>
                  <a:gd name="T5" fmla="*/ 30 h 37"/>
                  <a:gd name="T6" fmla="*/ 0 w 53"/>
                  <a:gd name="T7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37">
                    <a:moveTo>
                      <a:pt x="0" y="35"/>
                    </a:moveTo>
                    <a:cubicBezTo>
                      <a:pt x="0" y="35"/>
                      <a:pt x="43" y="37"/>
                      <a:pt x="49" y="21"/>
                    </a:cubicBezTo>
                    <a:cubicBezTo>
                      <a:pt x="53" y="10"/>
                      <a:pt x="50" y="0"/>
                      <a:pt x="1" y="30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1" name="Freeform 4834">
                <a:extLst>
                  <a:ext uri="{FF2B5EF4-FFF2-40B4-BE49-F238E27FC236}">
                    <a16:creationId xmlns:a16="http://schemas.microsoft.com/office/drawing/2014/main" id="{B18B871A-7429-4299-B3EA-0430852B9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863"/>
                <a:ext cx="47" cy="35"/>
              </a:xfrm>
              <a:custGeom>
                <a:avLst/>
                <a:gdLst>
                  <a:gd name="T0" fmla="*/ 0 w 56"/>
                  <a:gd name="T1" fmla="*/ 39 h 41"/>
                  <a:gd name="T2" fmla="*/ 52 w 56"/>
                  <a:gd name="T3" fmla="*/ 23 h 41"/>
                  <a:gd name="T4" fmla="*/ 1 w 56"/>
                  <a:gd name="T5" fmla="*/ 33 h 41"/>
                  <a:gd name="T6" fmla="*/ 0 w 56"/>
                  <a:gd name="T7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1">
                    <a:moveTo>
                      <a:pt x="0" y="39"/>
                    </a:moveTo>
                    <a:cubicBezTo>
                      <a:pt x="0" y="39"/>
                      <a:pt x="45" y="41"/>
                      <a:pt x="52" y="23"/>
                    </a:cubicBezTo>
                    <a:cubicBezTo>
                      <a:pt x="56" y="11"/>
                      <a:pt x="53" y="0"/>
                      <a:pt x="1" y="33"/>
                    </a:cubicBez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2" name="Freeform 4835">
                <a:extLst>
                  <a:ext uri="{FF2B5EF4-FFF2-40B4-BE49-F238E27FC236}">
                    <a16:creationId xmlns:a16="http://schemas.microsoft.com/office/drawing/2014/main" id="{2C59E0E4-CAB5-493B-9A66-2E95188D7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3845"/>
                <a:ext cx="40" cy="28"/>
              </a:xfrm>
              <a:custGeom>
                <a:avLst/>
                <a:gdLst>
                  <a:gd name="T0" fmla="*/ 0 w 46"/>
                  <a:gd name="T1" fmla="*/ 32 h 33"/>
                  <a:gd name="T2" fmla="*/ 43 w 46"/>
                  <a:gd name="T3" fmla="*/ 19 h 33"/>
                  <a:gd name="T4" fmla="*/ 1 w 46"/>
                  <a:gd name="T5" fmla="*/ 27 h 33"/>
                  <a:gd name="T6" fmla="*/ 0 w 46"/>
                  <a:gd name="T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3">
                    <a:moveTo>
                      <a:pt x="0" y="32"/>
                    </a:moveTo>
                    <a:cubicBezTo>
                      <a:pt x="0" y="32"/>
                      <a:pt x="38" y="33"/>
                      <a:pt x="43" y="19"/>
                    </a:cubicBezTo>
                    <a:cubicBezTo>
                      <a:pt x="46" y="9"/>
                      <a:pt x="44" y="0"/>
                      <a:pt x="1" y="27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3" name="Freeform 4836">
                <a:extLst>
                  <a:ext uri="{FF2B5EF4-FFF2-40B4-BE49-F238E27FC236}">
                    <a16:creationId xmlns:a16="http://schemas.microsoft.com/office/drawing/2014/main" id="{839279BC-4259-4B2B-B8DA-EB264B4AB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" y="3829"/>
                <a:ext cx="30" cy="22"/>
              </a:xfrm>
              <a:custGeom>
                <a:avLst/>
                <a:gdLst>
                  <a:gd name="T0" fmla="*/ 0 w 35"/>
                  <a:gd name="T1" fmla="*/ 24 h 25"/>
                  <a:gd name="T2" fmla="*/ 32 w 35"/>
                  <a:gd name="T3" fmla="*/ 14 h 25"/>
                  <a:gd name="T4" fmla="*/ 1 w 35"/>
                  <a:gd name="T5" fmla="*/ 20 h 25"/>
                  <a:gd name="T6" fmla="*/ 0 w 35"/>
                  <a:gd name="T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5">
                    <a:moveTo>
                      <a:pt x="0" y="24"/>
                    </a:moveTo>
                    <a:cubicBezTo>
                      <a:pt x="0" y="24"/>
                      <a:pt x="28" y="25"/>
                      <a:pt x="32" y="14"/>
                    </a:cubicBezTo>
                    <a:cubicBezTo>
                      <a:pt x="35" y="7"/>
                      <a:pt x="33" y="0"/>
                      <a:pt x="1" y="2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4" name="Freeform 4837">
                <a:extLst>
                  <a:ext uri="{FF2B5EF4-FFF2-40B4-BE49-F238E27FC236}">
                    <a16:creationId xmlns:a16="http://schemas.microsoft.com/office/drawing/2014/main" id="{5E7A7994-97F5-4934-8ED7-715E50A27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3817"/>
                <a:ext cx="33" cy="20"/>
              </a:xfrm>
              <a:custGeom>
                <a:avLst/>
                <a:gdLst>
                  <a:gd name="T0" fmla="*/ 0 w 38"/>
                  <a:gd name="T1" fmla="*/ 14 h 23"/>
                  <a:gd name="T2" fmla="*/ 34 w 38"/>
                  <a:gd name="T3" fmla="*/ 13 h 23"/>
                  <a:gd name="T4" fmla="*/ 2 w 38"/>
                  <a:gd name="T5" fmla="*/ 11 h 23"/>
                  <a:gd name="T6" fmla="*/ 0 w 38"/>
                  <a:gd name="T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3">
                    <a:moveTo>
                      <a:pt x="0" y="14"/>
                    </a:moveTo>
                    <a:cubicBezTo>
                      <a:pt x="0" y="14"/>
                      <a:pt x="27" y="23"/>
                      <a:pt x="34" y="13"/>
                    </a:cubicBezTo>
                    <a:cubicBezTo>
                      <a:pt x="38" y="7"/>
                      <a:pt x="38" y="0"/>
                      <a:pt x="2" y="11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5" name="Freeform 4838">
                <a:extLst>
                  <a:ext uri="{FF2B5EF4-FFF2-40B4-BE49-F238E27FC236}">
                    <a16:creationId xmlns:a16="http://schemas.microsoft.com/office/drawing/2014/main" id="{4692FEA3-9464-48F4-8D8E-BB78B2176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3803"/>
                <a:ext cx="39" cy="14"/>
              </a:xfrm>
              <a:custGeom>
                <a:avLst/>
                <a:gdLst>
                  <a:gd name="T0" fmla="*/ 0 w 45"/>
                  <a:gd name="T1" fmla="*/ 12 h 17"/>
                  <a:gd name="T2" fmla="*/ 15 w 45"/>
                  <a:gd name="T3" fmla="*/ 15 h 17"/>
                  <a:gd name="T4" fmla="*/ 35 w 45"/>
                  <a:gd name="T5" fmla="*/ 15 h 17"/>
                  <a:gd name="T6" fmla="*/ 37 w 45"/>
                  <a:gd name="T7" fmla="*/ 2 h 17"/>
                  <a:gd name="T8" fmla="*/ 26 w 45"/>
                  <a:gd name="T9" fmla="*/ 2 h 17"/>
                  <a:gd name="T10" fmla="*/ 16 w 45"/>
                  <a:gd name="T11" fmla="*/ 4 h 17"/>
                  <a:gd name="T12" fmla="*/ 9 w 45"/>
                  <a:gd name="T13" fmla="*/ 6 h 17"/>
                  <a:gd name="T14" fmla="*/ 3 w 45"/>
                  <a:gd name="T15" fmla="*/ 8 h 17"/>
                  <a:gd name="T16" fmla="*/ 0 w 45"/>
                  <a:gd name="T1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7">
                    <a:moveTo>
                      <a:pt x="0" y="12"/>
                    </a:moveTo>
                    <a:cubicBezTo>
                      <a:pt x="1" y="12"/>
                      <a:pt x="13" y="15"/>
                      <a:pt x="15" y="15"/>
                    </a:cubicBezTo>
                    <a:cubicBezTo>
                      <a:pt x="21" y="16"/>
                      <a:pt x="29" y="17"/>
                      <a:pt x="35" y="15"/>
                    </a:cubicBezTo>
                    <a:cubicBezTo>
                      <a:pt x="42" y="13"/>
                      <a:pt x="45" y="5"/>
                      <a:pt x="37" y="2"/>
                    </a:cubicBezTo>
                    <a:cubicBezTo>
                      <a:pt x="33" y="0"/>
                      <a:pt x="30" y="2"/>
                      <a:pt x="26" y="2"/>
                    </a:cubicBezTo>
                    <a:cubicBezTo>
                      <a:pt x="22" y="3"/>
                      <a:pt x="19" y="4"/>
                      <a:pt x="16" y="4"/>
                    </a:cubicBezTo>
                    <a:cubicBezTo>
                      <a:pt x="13" y="5"/>
                      <a:pt x="11" y="6"/>
                      <a:pt x="9" y="6"/>
                    </a:cubicBezTo>
                    <a:cubicBezTo>
                      <a:pt x="8" y="6"/>
                      <a:pt x="3" y="7"/>
                      <a:pt x="3" y="8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6" name="Freeform 4839">
                <a:extLst>
                  <a:ext uri="{FF2B5EF4-FFF2-40B4-BE49-F238E27FC236}">
                    <a16:creationId xmlns:a16="http://schemas.microsoft.com/office/drawing/2014/main" id="{A30B8021-0CE7-4A05-B1A3-885AC042E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3817"/>
                <a:ext cx="33" cy="20"/>
              </a:xfrm>
              <a:custGeom>
                <a:avLst/>
                <a:gdLst>
                  <a:gd name="T0" fmla="*/ 0 w 38"/>
                  <a:gd name="T1" fmla="*/ 14 h 23"/>
                  <a:gd name="T2" fmla="*/ 34 w 38"/>
                  <a:gd name="T3" fmla="*/ 13 h 23"/>
                  <a:gd name="T4" fmla="*/ 2 w 38"/>
                  <a:gd name="T5" fmla="*/ 11 h 23"/>
                  <a:gd name="T6" fmla="*/ 0 w 38"/>
                  <a:gd name="T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3">
                    <a:moveTo>
                      <a:pt x="0" y="14"/>
                    </a:moveTo>
                    <a:cubicBezTo>
                      <a:pt x="0" y="14"/>
                      <a:pt x="27" y="23"/>
                      <a:pt x="34" y="13"/>
                    </a:cubicBezTo>
                    <a:cubicBezTo>
                      <a:pt x="38" y="7"/>
                      <a:pt x="38" y="0"/>
                      <a:pt x="2" y="11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7" name="Freeform 4840">
                <a:extLst>
                  <a:ext uri="{FF2B5EF4-FFF2-40B4-BE49-F238E27FC236}">
                    <a16:creationId xmlns:a16="http://schemas.microsoft.com/office/drawing/2014/main" id="{4087A2DC-FCEC-402A-973D-C4FC1314E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3969"/>
                <a:ext cx="51" cy="52"/>
              </a:xfrm>
              <a:custGeom>
                <a:avLst/>
                <a:gdLst>
                  <a:gd name="T0" fmla="*/ 59 w 59"/>
                  <a:gd name="T1" fmla="*/ 52 h 61"/>
                  <a:gd name="T2" fmla="*/ 8 w 59"/>
                  <a:gd name="T3" fmla="*/ 25 h 61"/>
                  <a:gd name="T4" fmla="*/ 57 w 59"/>
                  <a:gd name="T5" fmla="*/ 61 h 61"/>
                  <a:gd name="T6" fmla="*/ 59 w 59"/>
                  <a:gd name="T7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61">
                    <a:moveTo>
                      <a:pt x="59" y="52"/>
                    </a:moveTo>
                    <a:cubicBezTo>
                      <a:pt x="59" y="52"/>
                      <a:pt x="22" y="0"/>
                      <a:pt x="8" y="25"/>
                    </a:cubicBezTo>
                    <a:cubicBezTo>
                      <a:pt x="0" y="40"/>
                      <a:pt x="40" y="45"/>
                      <a:pt x="57" y="61"/>
                    </a:cubicBezTo>
                    <a:lnTo>
                      <a:pt x="59" y="52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8" name="Freeform 4841">
                <a:extLst>
                  <a:ext uri="{FF2B5EF4-FFF2-40B4-BE49-F238E27FC236}">
                    <a16:creationId xmlns:a16="http://schemas.microsoft.com/office/drawing/2014/main" id="{648A8095-F7BD-4FBB-9EC3-97666C18D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4002"/>
                <a:ext cx="58" cy="52"/>
              </a:xfrm>
              <a:custGeom>
                <a:avLst/>
                <a:gdLst>
                  <a:gd name="T0" fmla="*/ 68 w 68"/>
                  <a:gd name="T1" fmla="*/ 52 h 61"/>
                  <a:gd name="T2" fmla="*/ 9 w 68"/>
                  <a:gd name="T3" fmla="*/ 25 h 61"/>
                  <a:gd name="T4" fmla="*/ 66 w 68"/>
                  <a:gd name="T5" fmla="*/ 61 h 61"/>
                  <a:gd name="T6" fmla="*/ 68 w 68"/>
                  <a:gd name="T7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1">
                    <a:moveTo>
                      <a:pt x="68" y="52"/>
                    </a:moveTo>
                    <a:cubicBezTo>
                      <a:pt x="68" y="52"/>
                      <a:pt x="26" y="0"/>
                      <a:pt x="9" y="25"/>
                    </a:cubicBezTo>
                    <a:cubicBezTo>
                      <a:pt x="0" y="40"/>
                      <a:pt x="46" y="45"/>
                      <a:pt x="66" y="61"/>
                    </a:cubicBezTo>
                    <a:lnTo>
                      <a:pt x="68" y="52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9" name="Freeform 4842">
                <a:extLst>
                  <a:ext uri="{FF2B5EF4-FFF2-40B4-BE49-F238E27FC236}">
                    <a16:creationId xmlns:a16="http://schemas.microsoft.com/office/drawing/2014/main" id="{9046EDA3-2229-42FC-B4A2-6DDEE1D78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" y="3942"/>
                <a:ext cx="59" cy="40"/>
              </a:xfrm>
              <a:custGeom>
                <a:avLst/>
                <a:gdLst>
                  <a:gd name="T0" fmla="*/ 68 w 68"/>
                  <a:gd name="T1" fmla="*/ 39 h 48"/>
                  <a:gd name="T2" fmla="*/ 7 w 68"/>
                  <a:gd name="T3" fmla="*/ 26 h 48"/>
                  <a:gd name="T4" fmla="*/ 68 w 68"/>
                  <a:gd name="T5" fmla="*/ 48 h 48"/>
                  <a:gd name="T6" fmla="*/ 68 w 68"/>
                  <a:gd name="T7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48">
                    <a:moveTo>
                      <a:pt x="68" y="39"/>
                    </a:moveTo>
                    <a:cubicBezTo>
                      <a:pt x="68" y="39"/>
                      <a:pt x="18" y="0"/>
                      <a:pt x="7" y="26"/>
                    </a:cubicBezTo>
                    <a:cubicBezTo>
                      <a:pt x="0" y="42"/>
                      <a:pt x="46" y="38"/>
                      <a:pt x="68" y="48"/>
                    </a:cubicBezTo>
                    <a:lnTo>
                      <a:pt x="68" y="39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0" name="Freeform 4843">
                <a:extLst>
                  <a:ext uri="{FF2B5EF4-FFF2-40B4-BE49-F238E27FC236}">
                    <a16:creationId xmlns:a16="http://schemas.microsoft.com/office/drawing/2014/main" id="{554846D5-FD35-46A2-B46F-EB4E7A77A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3908"/>
                <a:ext cx="50" cy="47"/>
              </a:xfrm>
              <a:custGeom>
                <a:avLst/>
                <a:gdLst>
                  <a:gd name="T0" fmla="*/ 58 w 58"/>
                  <a:gd name="T1" fmla="*/ 48 h 56"/>
                  <a:gd name="T2" fmla="*/ 9 w 58"/>
                  <a:gd name="T3" fmla="*/ 22 h 56"/>
                  <a:gd name="T4" fmla="*/ 56 w 58"/>
                  <a:gd name="T5" fmla="*/ 56 h 56"/>
                  <a:gd name="T6" fmla="*/ 58 w 58"/>
                  <a:gd name="T7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6">
                    <a:moveTo>
                      <a:pt x="58" y="48"/>
                    </a:moveTo>
                    <a:cubicBezTo>
                      <a:pt x="58" y="48"/>
                      <a:pt x="23" y="0"/>
                      <a:pt x="9" y="22"/>
                    </a:cubicBezTo>
                    <a:cubicBezTo>
                      <a:pt x="0" y="35"/>
                      <a:pt x="39" y="42"/>
                      <a:pt x="56" y="56"/>
                    </a:cubicBez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1" name="Freeform 4844">
                <a:extLst>
                  <a:ext uri="{FF2B5EF4-FFF2-40B4-BE49-F238E27FC236}">
                    <a16:creationId xmlns:a16="http://schemas.microsoft.com/office/drawing/2014/main" id="{FD145B25-E6BA-4E64-81D2-E1D633E23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886"/>
                <a:ext cx="44" cy="38"/>
              </a:xfrm>
              <a:custGeom>
                <a:avLst/>
                <a:gdLst>
                  <a:gd name="T0" fmla="*/ 51 w 51"/>
                  <a:gd name="T1" fmla="*/ 37 h 45"/>
                  <a:gd name="T2" fmla="*/ 5 w 51"/>
                  <a:gd name="T3" fmla="*/ 22 h 45"/>
                  <a:gd name="T4" fmla="*/ 51 w 51"/>
                  <a:gd name="T5" fmla="*/ 45 h 45"/>
                  <a:gd name="T6" fmla="*/ 51 w 51"/>
                  <a:gd name="T7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5">
                    <a:moveTo>
                      <a:pt x="51" y="37"/>
                    </a:moveTo>
                    <a:cubicBezTo>
                      <a:pt x="51" y="37"/>
                      <a:pt x="15" y="0"/>
                      <a:pt x="5" y="22"/>
                    </a:cubicBezTo>
                    <a:cubicBezTo>
                      <a:pt x="0" y="35"/>
                      <a:pt x="34" y="34"/>
                      <a:pt x="51" y="45"/>
                    </a:cubicBezTo>
                    <a:lnTo>
                      <a:pt x="51" y="37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2" name="Freeform 4845">
                <a:extLst>
                  <a:ext uri="{FF2B5EF4-FFF2-40B4-BE49-F238E27FC236}">
                    <a16:creationId xmlns:a16="http://schemas.microsoft.com/office/drawing/2014/main" id="{01AD86AF-667A-4B15-9298-27D121F43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860"/>
                <a:ext cx="41" cy="36"/>
              </a:xfrm>
              <a:custGeom>
                <a:avLst/>
                <a:gdLst>
                  <a:gd name="T0" fmla="*/ 49 w 49"/>
                  <a:gd name="T1" fmla="*/ 35 h 42"/>
                  <a:gd name="T2" fmla="*/ 6 w 49"/>
                  <a:gd name="T3" fmla="*/ 17 h 42"/>
                  <a:gd name="T4" fmla="*/ 47 w 49"/>
                  <a:gd name="T5" fmla="*/ 42 h 42"/>
                  <a:gd name="T6" fmla="*/ 49 w 49"/>
                  <a:gd name="T7" fmla="*/ 3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2">
                    <a:moveTo>
                      <a:pt x="49" y="35"/>
                    </a:moveTo>
                    <a:cubicBezTo>
                      <a:pt x="49" y="35"/>
                      <a:pt x="18" y="0"/>
                      <a:pt x="6" y="17"/>
                    </a:cubicBezTo>
                    <a:cubicBezTo>
                      <a:pt x="0" y="27"/>
                      <a:pt x="33" y="31"/>
                      <a:pt x="47" y="42"/>
                    </a:cubicBezTo>
                    <a:lnTo>
                      <a:pt x="49" y="35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3" name="Freeform 4846">
                <a:extLst>
                  <a:ext uri="{FF2B5EF4-FFF2-40B4-BE49-F238E27FC236}">
                    <a16:creationId xmlns:a16="http://schemas.microsoft.com/office/drawing/2014/main" id="{E8C7DFA9-B8E9-4860-B04E-430CD1CE8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3839"/>
                <a:ext cx="39" cy="30"/>
              </a:xfrm>
              <a:custGeom>
                <a:avLst/>
                <a:gdLst>
                  <a:gd name="T0" fmla="*/ 40 w 45"/>
                  <a:gd name="T1" fmla="*/ 36 h 36"/>
                  <a:gd name="T2" fmla="*/ 10 w 45"/>
                  <a:gd name="T3" fmla="*/ 9 h 36"/>
                  <a:gd name="T4" fmla="*/ 45 w 45"/>
                  <a:gd name="T5" fmla="*/ 32 h 36"/>
                  <a:gd name="T6" fmla="*/ 40 w 45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36">
                    <a:moveTo>
                      <a:pt x="40" y="36"/>
                    </a:moveTo>
                    <a:cubicBezTo>
                      <a:pt x="40" y="36"/>
                      <a:pt x="0" y="24"/>
                      <a:pt x="10" y="9"/>
                    </a:cubicBezTo>
                    <a:cubicBezTo>
                      <a:pt x="16" y="0"/>
                      <a:pt x="31" y="25"/>
                      <a:pt x="45" y="32"/>
                    </a:cubicBezTo>
                    <a:lnTo>
                      <a:pt x="40" y="36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4" name="Freeform 4847">
                <a:extLst>
                  <a:ext uri="{FF2B5EF4-FFF2-40B4-BE49-F238E27FC236}">
                    <a16:creationId xmlns:a16="http://schemas.microsoft.com/office/drawing/2014/main" id="{572A680B-128A-488F-AE15-44D2775AD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9" y="3820"/>
                <a:ext cx="31" cy="26"/>
              </a:xfrm>
              <a:custGeom>
                <a:avLst/>
                <a:gdLst>
                  <a:gd name="T0" fmla="*/ 32 w 36"/>
                  <a:gd name="T1" fmla="*/ 30 h 30"/>
                  <a:gd name="T2" fmla="*/ 8 w 36"/>
                  <a:gd name="T3" fmla="*/ 7 h 30"/>
                  <a:gd name="T4" fmla="*/ 36 w 36"/>
                  <a:gd name="T5" fmla="*/ 25 h 30"/>
                  <a:gd name="T6" fmla="*/ 32 w 3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0">
                    <a:moveTo>
                      <a:pt x="32" y="30"/>
                    </a:moveTo>
                    <a:cubicBezTo>
                      <a:pt x="32" y="30"/>
                      <a:pt x="0" y="20"/>
                      <a:pt x="8" y="7"/>
                    </a:cubicBezTo>
                    <a:cubicBezTo>
                      <a:pt x="13" y="0"/>
                      <a:pt x="24" y="20"/>
                      <a:pt x="36" y="25"/>
                    </a:cubicBezTo>
                    <a:lnTo>
                      <a:pt x="32" y="30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5" name="Freeform 4848">
                <a:extLst>
                  <a:ext uri="{FF2B5EF4-FFF2-40B4-BE49-F238E27FC236}">
                    <a16:creationId xmlns:a16="http://schemas.microsoft.com/office/drawing/2014/main" id="{A81DD8F4-DA38-4F7C-8A53-40B4838C3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804"/>
                <a:ext cx="18" cy="21"/>
              </a:xfrm>
              <a:custGeom>
                <a:avLst/>
                <a:gdLst>
                  <a:gd name="T0" fmla="*/ 18 w 21"/>
                  <a:gd name="T1" fmla="*/ 25 h 25"/>
                  <a:gd name="T2" fmla="*/ 8 w 21"/>
                  <a:gd name="T3" fmla="*/ 4 h 25"/>
                  <a:gd name="T4" fmla="*/ 21 w 21"/>
                  <a:gd name="T5" fmla="*/ 20 h 25"/>
                  <a:gd name="T6" fmla="*/ 18 w 21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5">
                    <a:moveTo>
                      <a:pt x="18" y="25"/>
                    </a:moveTo>
                    <a:cubicBezTo>
                      <a:pt x="18" y="25"/>
                      <a:pt x="0" y="10"/>
                      <a:pt x="8" y="4"/>
                    </a:cubicBezTo>
                    <a:cubicBezTo>
                      <a:pt x="12" y="0"/>
                      <a:pt x="15" y="14"/>
                      <a:pt x="21" y="20"/>
                    </a:cubicBezTo>
                    <a:lnTo>
                      <a:pt x="18" y="25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6" name="Freeform 4849">
                <a:extLst>
                  <a:ext uri="{FF2B5EF4-FFF2-40B4-BE49-F238E27FC236}">
                    <a16:creationId xmlns:a16="http://schemas.microsoft.com/office/drawing/2014/main" id="{045C3DD9-6DCF-4895-A2C3-66D7B2A97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3789"/>
                <a:ext cx="17" cy="22"/>
              </a:xfrm>
              <a:custGeom>
                <a:avLst/>
                <a:gdLst>
                  <a:gd name="T0" fmla="*/ 19 w 20"/>
                  <a:gd name="T1" fmla="*/ 25 h 25"/>
                  <a:gd name="T2" fmla="*/ 8 w 20"/>
                  <a:gd name="T3" fmla="*/ 4 h 25"/>
                  <a:gd name="T4" fmla="*/ 20 w 20"/>
                  <a:gd name="T5" fmla="*/ 21 h 25"/>
                  <a:gd name="T6" fmla="*/ 19 w 20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5">
                    <a:moveTo>
                      <a:pt x="19" y="25"/>
                    </a:moveTo>
                    <a:cubicBezTo>
                      <a:pt x="19" y="25"/>
                      <a:pt x="0" y="10"/>
                      <a:pt x="8" y="4"/>
                    </a:cubicBezTo>
                    <a:cubicBezTo>
                      <a:pt x="13" y="0"/>
                      <a:pt x="14" y="14"/>
                      <a:pt x="20" y="21"/>
                    </a:cubicBezTo>
                    <a:lnTo>
                      <a:pt x="19" y="25"/>
                    </a:ln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7" name="Freeform 4850">
                <a:extLst>
                  <a:ext uri="{FF2B5EF4-FFF2-40B4-BE49-F238E27FC236}">
                    <a16:creationId xmlns:a16="http://schemas.microsoft.com/office/drawing/2014/main" id="{80AFDE39-514F-40E7-8279-982B1335B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" y="2786"/>
                <a:ext cx="455" cy="358"/>
              </a:xfrm>
              <a:custGeom>
                <a:avLst/>
                <a:gdLst>
                  <a:gd name="T0" fmla="*/ 254 w 532"/>
                  <a:gd name="T1" fmla="*/ 404 h 421"/>
                  <a:gd name="T2" fmla="*/ 523 w 532"/>
                  <a:gd name="T3" fmla="*/ 334 h 421"/>
                  <a:gd name="T4" fmla="*/ 478 w 532"/>
                  <a:gd name="T5" fmla="*/ 103 h 421"/>
                  <a:gd name="T6" fmla="*/ 278 w 532"/>
                  <a:gd name="T7" fmla="*/ 0 h 421"/>
                  <a:gd name="T8" fmla="*/ 76 w 532"/>
                  <a:gd name="T9" fmla="*/ 83 h 421"/>
                  <a:gd name="T10" fmla="*/ 4 w 532"/>
                  <a:gd name="T11" fmla="*/ 297 h 421"/>
                  <a:gd name="T12" fmla="*/ 63 w 532"/>
                  <a:gd name="T13" fmla="*/ 374 h 421"/>
                  <a:gd name="T14" fmla="*/ 254 w 532"/>
                  <a:gd name="T15" fmla="*/ 404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2" h="421">
                    <a:moveTo>
                      <a:pt x="254" y="404"/>
                    </a:moveTo>
                    <a:cubicBezTo>
                      <a:pt x="348" y="421"/>
                      <a:pt x="449" y="395"/>
                      <a:pt x="523" y="334"/>
                    </a:cubicBezTo>
                    <a:cubicBezTo>
                      <a:pt x="532" y="254"/>
                      <a:pt x="517" y="174"/>
                      <a:pt x="478" y="103"/>
                    </a:cubicBezTo>
                    <a:cubicBezTo>
                      <a:pt x="478" y="103"/>
                      <a:pt x="340" y="19"/>
                      <a:pt x="278" y="0"/>
                    </a:cubicBezTo>
                    <a:cubicBezTo>
                      <a:pt x="278" y="0"/>
                      <a:pt x="142" y="31"/>
                      <a:pt x="76" y="83"/>
                    </a:cubicBezTo>
                    <a:cubicBezTo>
                      <a:pt x="76" y="83"/>
                      <a:pt x="17" y="174"/>
                      <a:pt x="4" y="297"/>
                    </a:cubicBezTo>
                    <a:cubicBezTo>
                      <a:pt x="0" y="335"/>
                      <a:pt x="26" y="368"/>
                      <a:pt x="63" y="374"/>
                    </a:cubicBezTo>
                    <a:lnTo>
                      <a:pt x="254" y="404"/>
                    </a:lnTo>
                    <a:close/>
                  </a:path>
                </a:pathLst>
              </a:custGeom>
              <a:solidFill>
                <a:srgbClr val="EA8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8" name="Freeform 4851">
                <a:extLst>
                  <a:ext uri="{FF2B5EF4-FFF2-40B4-BE49-F238E27FC236}">
                    <a16:creationId xmlns:a16="http://schemas.microsoft.com/office/drawing/2014/main" id="{022631CB-2635-456E-BAA6-4AF4C1914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" y="2786"/>
                <a:ext cx="455" cy="358"/>
              </a:xfrm>
              <a:custGeom>
                <a:avLst/>
                <a:gdLst>
                  <a:gd name="T0" fmla="*/ 254 w 532"/>
                  <a:gd name="T1" fmla="*/ 404 h 421"/>
                  <a:gd name="T2" fmla="*/ 523 w 532"/>
                  <a:gd name="T3" fmla="*/ 334 h 421"/>
                  <a:gd name="T4" fmla="*/ 478 w 532"/>
                  <a:gd name="T5" fmla="*/ 103 h 421"/>
                  <a:gd name="T6" fmla="*/ 278 w 532"/>
                  <a:gd name="T7" fmla="*/ 0 h 421"/>
                  <a:gd name="T8" fmla="*/ 76 w 532"/>
                  <a:gd name="T9" fmla="*/ 83 h 421"/>
                  <a:gd name="T10" fmla="*/ 4 w 532"/>
                  <a:gd name="T11" fmla="*/ 297 h 421"/>
                  <a:gd name="T12" fmla="*/ 63 w 532"/>
                  <a:gd name="T13" fmla="*/ 374 h 421"/>
                  <a:gd name="T14" fmla="*/ 254 w 532"/>
                  <a:gd name="T15" fmla="*/ 404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2" h="421">
                    <a:moveTo>
                      <a:pt x="254" y="404"/>
                    </a:moveTo>
                    <a:cubicBezTo>
                      <a:pt x="348" y="421"/>
                      <a:pt x="449" y="395"/>
                      <a:pt x="523" y="334"/>
                    </a:cubicBezTo>
                    <a:cubicBezTo>
                      <a:pt x="532" y="254"/>
                      <a:pt x="517" y="174"/>
                      <a:pt x="478" y="103"/>
                    </a:cubicBezTo>
                    <a:cubicBezTo>
                      <a:pt x="478" y="103"/>
                      <a:pt x="340" y="19"/>
                      <a:pt x="278" y="0"/>
                    </a:cubicBezTo>
                    <a:cubicBezTo>
                      <a:pt x="278" y="0"/>
                      <a:pt x="142" y="31"/>
                      <a:pt x="76" y="83"/>
                    </a:cubicBezTo>
                    <a:cubicBezTo>
                      <a:pt x="76" y="83"/>
                      <a:pt x="17" y="174"/>
                      <a:pt x="4" y="297"/>
                    </a:cubicBezTo>
                    <a:cubicBezTo>
                      <a:pt x="0" y="335"/>
                      <a:pt x="26" y="368"/>
                      <a:pt x="63" y="374"/>
                    </a:cubicBezTo>
                    <a:lnTo>
                      <a:pt x="254" y="404"/>
                    </a:lnTo>
                    <a:close/>
                  </a:path>
                </a:pathLst>
              </a:custGeom>
              <a:solidFill>
                <a:srgbClr val="EA9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9" name="Freeform 4852">
                <a:extLst>
                  <a:ext uri="{FF2B5EF4-FFF2-40B4-BE49-F238E27FC236}">
                    <a16:creationId xmlns:a16="http://schemas.microsoft.com/office/drawing/2014/main" id="{1854AF8A-6813-4B52-AA69-C96FD5A7A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" y="3193"/>
                <a:ext cx="12" cy="11"/>
              </a:xfrm>
              <a:custGeom>
                <a:avLst/>
                <a:gdLst>
                  <a:gd name="T0" fmla="*/ 5 w 15"/>
                  <a:gd name="T1" fmla="*/ 4 h 13"/>
                  <a:gd name="T2" fmla="*/ 6 w 15"/>
                  <a:gd name="T3" fmla="*/ 0 h 13"/>
                  <a:gd name="T4" fmla="*/ 0 w 15"/>
                  <a:gd name="T5" fmla="*/ 13 h 13"/>
                  <a:gd name="T6" fmla="*/ 8 w 15"/>
                  <a:gd name="T7" fmla="*/ 4 h 13"/>
                  <a:gd name="T8" fmla="*/ 10 w 15"/>
                  <a:gd name="T9" fmla="*/ 8 h 13"/>
                  <a:gd name="T10" fmla="*/ 15 w 15"/>
                  <a:gd name="T11" fmla="*/ 7 h 13"/>
                  <a:gd name="T12" fmla="*/ 5 w 15"/>
                  <a:gd name="T1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3">
                    <a:moveTo>
                      <a:pt x="5" y="4"/>
                    </a:moveTo>
                    <a:cubicBezTo>
                      <a:pt x="5" y="3"/>
                      <a:pt x="6" y="1"/>
                      <a:pt x="6" y="0"/>
                    </a:cubicBezTo>
                    <a:cubicBezTo>
                      <a:pt x="3" y="3"/>
                      <a:pt x="0" y="7"/>
                      <a:pt x="0" y="13"/>
                    </a:cubicBezTo>
                    <a:cubicBezTo>
                      <a:pt x="4" y="8"/>
                      <a:pt x="4" y="10"/>
                      <a:pt x="8" y="4"/>
                    </a:cubicBezTo>
                    <a:cubicBezTo>
                      <a:pt x="10" y="4"/>
                      <a:pt x="11" y="6"/>
                      <a:pt x="10" y="8"/>
                    </a:cubicBezTo>
                    <a:cubicBezTo>
                      <a:pt x="11" y="7"/>
                      <a:pt x="14" y="10"/>
                      <a:pt x="15" y="7"/>
                    </a:cubicBezTo>
                    <a:cubicBezTo>
                      <a:pt x="13" y="2"/>
                      <a:pt x="10" y="1"/>
                      <a:pt x="5" y="4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0" name="Freeform 4853">
                <a:extLst>
                  <a:ext uri="{FF2B5EF4-FFF2-40B4-BE49-F238E27FC236}">
                    <a16:creationId xmlns:a16="http://schemas.microsoft.com/office/drawing/2014/main" id="{E9876B4F-ACBD-4DA7-985F-E9710B4AF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2" y="320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1" name="Freeform 4854">
                <a:extLst>
                  <a:ext uri="{FF2B5EF4-FFF2-40B4-BE49-F238E27FC236}">
                    <a16:creationId xmlns:a16="http://schemas.microsoft.com/office/drawing/2014/main" id="{00781BE3-F6A9-4EDC-A13D-71F4C9C9A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" y="321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2" name="Freeform 4855">
                <a:extLst>
                  <a:ext uri="{FF2B5EF4-FFF2-40B4-BE49-F238E27FC236}">
                    <a16:creationId xmlns:a16="http://schemas.microsoft.com/office/drawing/2014/main" id="{1E08D9C3-48CF-4A7D-AD32-2EA3B91B6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" y="3197"/>
                <a:ext cx="5" cy="5"/>
              </a:xfrm>
              <a:custGeom>
                <a:avLst/>
                <a:gdLst>
                  <a:gd name="T0" fmla="*/ 7 w 7"/>
                  <a:gd name="T1" fmla="*/ 3 h 6"/>
                  <a:gd name="T2" fmla="*/ 4 w 7"/>
                  <a:gd name="T3" fmla="*/ 0 h 6"/>
                  <a:gd name="T4" fmla="*/ 7 w 7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cubicBezTo>
                      <a:pt x="6" y="2"/>
                      <a:pt x="5" y="1"/>
                      <a:pt x="4" y="0"/>
                    </a:cubicBezTo>
                    <a:cubicBezTo>
                      <a:pt x="5" y="3"/>
                      <a:pt x="0" y="6"/>
                      <a:pt x="7" y="3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3" name="Freeform 4856">
                <a:extLst>
                  <a:ext uri="{FF2B5EF4-FFF2-40B4-BE49-F238E27FC236}">
                    <a16:creationId xmlns:a16="http://schemas.microsoft.com/office/drawing/2014/main" id="{3966DFBD-31A3-4BA1-A1C0-C72A3884F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1" y="3199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4" name="Freeform 4857">
                <a:extLst>
                  <a:ext uri="{FF2B5EF4-FFF2-40B4-BE49-F238E27FC236}">
                    <a16:creationId xmlns:a16="http://schemas.microsoft.com/office/drawing/2014/main" id="{00BA34BA-88F9-43EB-8A39-4C600A975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8" y="2888"/>
                <a:ext cx="4" cy="2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0 h 3"/>
                  <a:gd name="T4" fmla="*/ 0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5" name="Freeform 4858">
                <a:extLst>
                  <a:ext uri="{FF2B5EF4-FFF2-40B4-BE49-F238E27FC236}">
                    <a16:creationId xmlns:a16="http://schemas.microsoft.com/office/drawing/2014/main" id="{5D94A081-7222-4ADC-B255-F31E14445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6" y="300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6" name="Freeform 4859">
                <a:extLst>
                  <a:ext uri="{FF2B5EF4-FFF2-40B4-BE49-F238E27FC236}">
                    <a16:creationId xmlns:a16="http://schemas.microsoft.com/office/drawing/2014/main" id="{57806DA2-B8D3-467A-9A04-5288494F9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7" y="2879"/>
                <a:ext cx="4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0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1"/>
                      <a:pt x="3" y="2"/>
                      <a:pt x="5" y="2"/>
                    </a:cubicBezTo>
                    <a:cubicBezTo>
                      <a:pt x="5" y="1"/>
                      <a:pt x="5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7" name="Freeform 4860">
                <a:extLst>
                  <a:ext uri="{FF2B5EF4-FFF2-40B4-BE49-F238E27FC236}">
                    <a16:creationId xmlns:a16="http://schemas.microsoft.com/office/drawing/2014/main" id="{ADAD6F96-C0B9-4ABA-BBF0-072E09FCD7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14" y="2832"/>
                <a:ext cx="480" cy="389"/>
              </a:xfrm>
              <a:custGeom>
                <a:avLst/>
                <a:gdLst>
                  <a:gd name="T0" fmla="*/ 554 w 561"/>
                  <a:gd name="T1" fmla="*/ 338 h 457"/>
                  <a:gd name="T2" fmla="*/ 551 w 561"/>
                  <a:gd name="T3" fmla="*/ 293 h 457"/>
                  <a:gd name="T4" fmla="*/ 545 w 561"/>
                  <a:gd name="T5" fmla="*/ 209 h 457"/>
                  <a:gd name="T6" fmla="*/ 541 w 561"/>
                  <a:gd name="T7" fmla="*/ 186 h 457"/>
                  <a:gd name="T8" fmla="*/ 527 w 561"/>
                  <a:gd name="T9" fmla="*/ 155 h 457"/>
                  <a:gd name="T10" fmla="*/ 506 w 561"/>
                  <a:gd name="T11" fmla="*/ 127 h 457"/>
                  <a:gd name="T12" fmla="*/ 508 w 561"/>
                  <a:gd name="T13" fmla="*/ 117 h 457"/>
                  <a:gd name="T14" fmla="*/ 496 w 561"/>
                  <a:gd name="T15" fmla="*/ 98 h 457"/>
                  <a:gd name="T16" fmla="*/ 466 w 561"/>
                  <a:gd name="T17" fmla="*/ 92 h 457"/>
                  <a:gd name="T18" fmla="*/ 420 w 561"/>
                  <a:gd name="T19" fmla="*/ 70 h 457"/>
                  <a:gd name="T20" fmla="*/ 372 w 561"/>
                  <a:gd name="T21" fmla="*/ 40 h 457"/>
                  <a:gd name="T22" fmla="*/ 310 w 561"/>
                  <a:gd name="T23" fmla="*/ 1 h 457"/>
                  <a:gd name="T24" fmla="*/ 292 w 561"/>
                  <a:gd name="T25" fmla="*/ 1 h 457"/>
                  <a:gd name="T26" fmla="*/ 276 w 561"/>
                  <a:gd name="T27" fmla="*/ 3 h 457"/>
                  <a:gd name="T28" fmla="*/ 216 w 561"/>
                  <a:gd name="T29" fmla="*/ 22 h 457"/>
                  <a:gd name="T30" fmla="*/ 156 w 561"/>
                  <a:gd name="T31" fmla="*/ 39 h 457"/>
                  <a:gd name="T32" fmla="*/ 116 w 561"/>
                  <a:gd name="T33" fmla="*/ 67 h 457"/>
                  <a:gd name="T34" fmla="*/ 76 w 561"/>
                  <a:gd name="T35" fmla="*/ 89 h 457"/>
                  <a:gd name="T36" fmla="*/ 61 w 561"/>
                  <a:gd name="T37" fmla="*/ 114 h 457"/>
                  <a:gd name="T38" fmla="*/ 34 w 561"/>
                  <a:gd name="T39" fmla="*/ 175 h 457"/>
                  <a:gd name="T40" fmla="*/ 27 w 561"/>
                  <a:gd name="T41" fmla="*/ 186 h 457"/>
                  <a:gd name="T42" fmla="*/ 25 w 561"/>
                  <a:gd name="T43" fmla="*/ 212 h 457"/>
                  <a:gd name="T44" fmla="*/ 16 w 561"/>
                  <a:gd name="T45" fmla="*/ 243 h 457"/>
                  <a:gd name="T46" fmla="*/ 21 w 561"/>
                  <a:gd name="T47" fmla="*/ 265 h 457"/>
                  <a:gd name="T48" fmla="*/ 13 w 561"/>
                  <a:gd name="T49" fmla="*/ 294 h 457"/>
                  <a:gd name="T50" fmla="*/ 9 w 561"/>
                  <a:gd name="T51" fmla="*/ 301 h 457"/>
                  <a:gd name="T52" fmla="*/ 12 w 561"/>
                  <a:gd name="T53" fmla="*/ 356 h 457"/>
                  <a:gd name="T54" fmla="*/ 36 w 561"/>
                  <a:gd name="T55" fmla="*/ 386 h 457"/>
                  <a:gd name="T56" fmla="*/ 90 w 561"/>
                  <a:gd name="T57" fmla="*/ 409 h 457"/>
                  <a:gd name="T58" fmla="*/ 103 w 561"/>
                  <a:gd name="T59" fmla="*/ 410 h 457"/>
                  <a:gd name="T60" fmla="*/ 117 w 561"/>
                  <a:gd name="T61" fmla="*/ 410 h 457"/>
                  <a:gd name="T62" fmla="*/ 136 w 561"/>
                  <a:gd name="T63" fmla="*/ 419 h 457"/>
                  <a:gd name="T64" fmla="*/ 164 w 561"/>
                  <a:gd name="T65" fmla="*/ 423 h 457"/>
                  <a:gd name="T66" fmla="*/ 211 w 561"/>
                  <a:gd name="T67" fmla="*/ 417 h 457"/>
                  <a:gd name="T68" fmla="*/ 222 w 561"/>
                  <a:gd name="T69" fmla="*/ 433 h 457"/>
                  <a:gd name="T70" fmla="*/ 240 w 561"/>
                  <a:gd name="T71" fmla="*/ 431 h 457"/>
                  <a:gd name="T72" fmla="*/ 266 w 561"/>
                  <a:gd name="T73" fmla="*/ 426 h 457"/>
                  <a:gd name="T74" fmla="*/ 264 w 561"/>
                  <a:gd name="T75" fmla="*/ 437 h 457"/>
                  <a:gd name="T76" fmla="*/ 279 w 561"/>
                  <a:gd name="T77" fmla="*/ 446 h 457"/>
                  <a:gd name="T78" fmla="*/ 298 w 561"/>
                  <a:gd name="T79" fmla="*/ 447 h 457"/>
                  <a:gd name="T80" fmla="*/ 336 w 561"/>
                  <a:gd name="T81" fmla="*/ 457 h 457"/>
                  <a:gd name="T82" fmla="*/ 372 w 561"/>
                  <a:gd name="T83" fmla="*/ 453 h 457"/>
                  <a:gd name="T84" fmla="*/ 397 w 561"/>
                  <a:gd name="T85" fmla="*/ 451 h 457"/>
                  <a:gd name="T86" fmla="*/ 433 w 561"/>
                  <a:gd name="T87" fmla="*/ 427 h 457"/>
                  <a:gd name="T88" fmla="*/ 437 w 561"/>
                  <a:gd name="T89" fmla="*/ 420 h 457"/>
                  <a:gd name="T90" fmla="*/ 445 w 561"/>
                  <a:gd name="T91" fmla="*/ 434 h 457"/>
                  <a:gd name="T92" fmla="*/ 486 w 561"/>
                  <a:gd name="T93" fmla="*/ 413 h 457"/>
                  <a:gd name="T94" fmla="*/ 523 w 561"/>
                  <a:gd name="T95" fmla="*/ 383 h 457"/>
                  <a:gd name="T96" fmla="*/ 545 w 561"/>
                  <a:gd name="T97" fmla="*/ 374 h 457"/>
                  <a:gd name="T98" fmla="*/ 558 w 561"/>
                  <a:gd name="T99" fmla="*/ 345 h 457"/>
                  <a:gd name="T100" fmla="*/ 188 w 561"/>
                  <a:gd name="T101" fmla="*/ 418 h 457"/>
                  <a:gd name="T102" fmla="*/ 218 w 561"/>
                  <a:gd name="T103" fmla="*/ 418 h 457"/>
                  <a:gd name="T104" fmla="*/ 522 w 561"/>
                  <a:gd name="T105" fmla="*/ 382 h 457"/>
                  <a:gd name="T106" fmla="*/ 527 w 561"/>
                  <a:gd name="T107" fmla="*/ 378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61" h="457">
                    <a:moveTo>
                      <a:pt x="558" y="345"/>
                    </a:moveTo>
                    <a:cubicBezTo>
                      <a:pt x="557" y="344"/>
                      <a:pt x="557" y="343"/>
                      <a:pt x="556" y="342"/>
                    </a:cubicBezTo>
                    <a:cubicBezTo>
                      <a:pt x="556" y="342"/>
                      <a:pt x="555" y="341"/>
                      <a:pt x="555" y="341"/>
                    </a:cubicBezTo>
                    <a:cubicBezTo>
                      <a:pt x="555" y="340"/>
                      <a:pt x="558" y="340"/>
                      <a:pt x="559" y="341"/>
                    </a:cubicBezTo>
                    <a:cubicBezTo>
                      <a:pt x="561" y="336"/>
                      <a:pt x="555" y="340"/>
                      <a:pt x="554" y="338"/>
                    </a:cubicBezTo>
                    <a:cubicBezTo>
                      <a:pt x="553" y="335"/>
                      <a:pt x="557" y="335"/>
                      <a:pt x="558" y="336"/>
                    </a:cubicBezTo>
                    <a:cubicBezTo>
                      <a:pt x="554" y="328"/>
                      <a:pt x="550" y="313"/>
                      <a:pt x="555" y="304"/>
                    </a:cubicBezTo>
                    <a:cubicBezTo>
                      <a:pt x="556" y="306"/>
                      <a:pt x="556" y="306"/>
                      <a:pt x="556" y="306"/>
                    </a:cubicBezTo>
                    <a:cubicBezTo>
                      <a:pt x="558" y="299"/>
                      <a:pt x="546" y="299"/>
                      <a:pt x="550" y="292"/>
                    </a:cubicBezTo>
                    <a:cubicBezTo>
                      <a:pt x="551" y="293"/>
                      <a:pt x="551" y="293"/>
                      <a:pt x="551" y="293"/>
                    </a:cubicBezTo>
                    <a:cubicBezTo>
                      <a:pt x="553" y="278"/>
                      <a:pt x="546" y="263"/>
                      <a:pt x="552" y="251"/>
                    </a:cubicBezTo>
                    <a:cubicBezTo>
                      <a:pt x="545" y="250"/>
                      <a:pt x="553" y="236"/>
                      <a:pt x="543" y="237"/>
                    </a:cubicBezTo>
                    <a:cubicBezTo>
                      <a:pt x="546" y="228"/>
                      <a:pt x="549" y="230"/>
                      <a:pt x="550" y="217"/>
                    </a:cubicBezTo>
                    <a:cubicBezTo>
                      <a:pt x="549" y="214"/>
                      <a:pt x="542" y="214"/>
                      <a:pt x="540" y="211"/>
                    </a:cubicBezTo>
                    <a:cubicBezTo>
                      <a:pt x="545" y="209"/>
                      <a:pt x="545" y="209"/>
                      <a:pt x="545" y="209"/>
                    </a:cubicBezTo>
                    <a:cubicBezTo>
                      <a:pt x="539" y="206"/>
                      <a:pt x="539" y="206"/>
                      <a:pt x="539" y="206"/>
                    </a:cubicBezTo>
                    <a:cubicBezTo>
                      <a:pt x="544" y="201"/>
                      <a:pt x="544" y="201"/>
                      <a:pt x="544" y="201"/>
                    </a:cubicBezTo>
                    <a:cubicBezTo>
                      <a:pt x="542" y="198"/>
                      <a:pt x="542" y="198"/>
                      <a:pt x="542" y="198"/>
                    </a:cubicBezTo>
                    <a:cubicBezTo>
                      <a:pt x="542" y="199"/>
                      <a:pt x="540" y="202"/>
                      <a:pt x="539" y="202"/>
                    </a:cubicBezTo>
                    <a:cubicBezTo>
                      <a:pt x="535" y="197"/>
                      <a:pt x="538" y="187"/>
                      <a:pt x="541" y="186"/>
                    </a:cubicBezTo>
                    <a:cubicBezTo>
                      <a:pt x="532" y="175"/>
                      <a:pt x="532" y="175"/>
                      <a:pt x="532" y="175"/>
                    </a:cubicBezTo>
                    <a:cubicBezTo>
                      <a:pt x="534" y="174"/>
                      <a:pt x="536" y="176"/>
                      <a:pt x="538" y="178"/>
                    </a:cubicBezTo>
                    <a:cubicBezTo>
                      <a:pt x="530" y="173"/>
                      <a:pt x="543" y="174"/>
                      <a:pt x="536" y="170"/>
                    </a:cubicBezTo>
                    <a:cubicBezTo>
                      <a:pt x="535" y="171"/>
                      <a:pt x="532" y="171"/>
                      <a:pt x="531" y="171"/>
                    </a:cubicBezTo>
                    <a:cubicBezTo>
                      <a:pt x="533" y="167"/>
                      <a:pt x="531" y="159"/>
                      <a:pt x="527" y="155"/>
                    </a:cubicBezTo>
                    <a:cubicBezTo>
                      <a:pt x="531" y="154"/>
                      <a:pt x="531" y="154"/>
                      <a:pt x="531" y="154"/>
                    </a:cubicBezTo>
                    <a:cubicBezTo>
                      <a:pt x="528" y="144"/>
                      <a:pt x="521" y="135"/>
                      <a:pt x="516" y="125"/>
                    </a:cubicBezTo>
                    <a:cubicBezTo>
                      <a:pt x="516" y="129"/>
                      <a:pt x="510" y="131"/>
                      <a:pt x="508" y="129"/>
                    </a:cubicBezTo>
                    <a:cubicBezTo>
                      <a:pt x="512" y="125"/>
                      <a:pt x="512" y="125"/>
                      <a:pt x="512" y="125"/>
                    </a:cubicBezTo>
                    <a:cubicBezTo>
                      <a:pt x="508" y="125"/>
                      <a:pt x="512" y="129"/>
                      <a:pt x="506" y="127"/>
                    </a:cubicBezTo>
                    <a:cubicBezTo>
                      <a:pt x="506" y="125"/>
                      <a:pt x="506" y="123"/>
                      <a:pt x="508" y="123"/>
                    </a:cubicBezTo>
                    <a:cubicBezTo>
                      <a:pt x="509" y="122"/>
                      <a:pt x="510" y="122"/>
                      <a:pt x="511" y="123"/>
                    </a:cubicBezTo>
                    <a:cubicBezTo>
                      <a:pt x="512" y="123"/>
                      <a:pt x="513" y="123"/>
                      <a:pt x="513" y="123"/>
                    </a:cubicBezTo>
                    <a:cubicBezTo>
                      <a:pt x="513" y="123"/>
                      <a:pt x="513" y="123"/>
                      <a:pt x="511" y="121"/>
                    </a:cubicBezTo>
                    <a:cubicBezTo>
                      <a:pt x="510" y="119"/>
                      <a:pt x="508" y="117"/>
                      <a:pt x="508" y="117"/>
                    </a:cubicBezTo>
                    <a:cubicBezTo>
                      <a:pt x="509" y="116"/>
                      <a:pt x="511" y="117"/>
                      <a:pt x="513" y="117"/>
                    </a:cubicBezTo>
                    <a:cubicBezTo>
                      <a:pt x="511" y="116"/>
                      <a:pt x="510" y="112"/>
                      <a:pt x="509" y="107"/>
                    </a:cubicBezTo>
                    <a:cubicBezTo>
                      <a:pt x="507" y="104"/>
                      <a:pt x="503" y="101"/>
                      <a:pt x="499" y="102"/>
                    </a:cubicBezTo>
                    <a:cubicBezTo>
                      <a:pt x="500" y="100"/>
                      <a:pt x="500" y="100"/>
                      <a:pt x="500" y="100"/>
                    </a:cubicBezTo>
                    <a:cubicBezTo>
                      <a:pt x="498" y="100"/>
                      <a:pt x="497" y="99"/>
                      <a:pt x="496" y="98"/>
                    </a:cubicBezTo>
                    <a:cubicBezTo>
                      <a:pt x="496" y="98"/>
                      <a:pt x="495" y="98"/>
                      <a:pt x="495" y="97"/>
                    </a:cubicBezTo>
                    <a:cubicBezTo>
                      <a:pt x="494" y="97"/>
                      <a:pt x="493" y="96"/>
                      <a:pt x="492" y="96"/>
                    </a:cubicBezTo>
                    <a:cubicBezTo>
                      <a:pt x="490" y="95"/>
                      <a:pt x="488" y="94"/>
                      <a:pt x="486" y="93"/>
                    </a:cubicBezTo>
                    <a:cubicBezTo>
                      <a:pt x="483" y="92"/>
                      <a:pt x="479" y="91"/>
                      <a:pt x="476" y="89"/>
                    </a:cubicBezTo>
                    <a:cubicBezTo>
                      <a:pt x="473" y="93"/>
                      <a:pt x="470" y="90"/>
                      <a:pt x="466" y="92"/>
                    </a:cubicBezTo>
                    <a:cubicBezTo>
                      <a:pt x="461" y="88"/>
                      <a:pt x="457" y="81"/>
                      <a:pt x="450" y="77"/>
                    </a:cubicBezTo>
                    <a:cubicBezTo>
                      <a:pt x="444" y="77"/>
                      <a:pt x="447" y="80"/>
                      <a:pt x="443" y="81"/>
                    </a:cubicBezTo>
                    <a:cubicBezTo>
                      <a:pt x="445" y="77"/>
                      <a:pt x="438" y="74"/>
                      <a:pt x="443" y="73"/>
                    </a:cubicBezTo>
                    <a:cubicBezTo>
                      <a:pt x="434" y="69"/>
                      <a:pt x="432" y="68"/>
                      <a:pt x="420" y="65"/>
                    </a:cubicBezTo>
                    <a:cubicBezTo>
                      <a:pt x="420" y="67"/>
                      <a:pt x="421" y="69"/>
                      <a:pt x="420" y="70"/>
                    </a:cubicBezTo>
                    <a:cubicBezTo>
                      <a:pt x="417" y="69"/>
                      <a:pt x="416" y="66"/>
                      <a:pt x="418" y="64"/>
                    </a:cubicBezTo>
                    <a:cubicBezTo>
                      <a:pt x="418" y="64"/>
                      <a:pt x="418" y="64"/>
                      <a:pt x="418" y="64"/>
                    </a:cubicBezTo>
                    <a:cubicBezTo>
                      <a:pt x="403" y="63"/>
                      <a:pt x="397" y="38"/>
                      <a:pt x="384" y="41"/>
                    </a:cubicBezTo>
                    <a:cubicBezTo>
                      <a:pt x="384" y="41"/>
                      <a:pt x="384" y="41"/>
                      <a:pt x="384" y="41"/>
                    </a:cubicBezTo>
                    <a:cubicBezTo>
                      <a:pt x="372" y="40"/>
                      <a:pt x="372" y="40"/>
                      <a:pt x="372" y="40"/>
                    </a:cubicBezTo>
                    <a:cubicBezTo>
                      <a:pt x="368" y="37"/>
                      <a:pt x="376" y="38"/>
                      <a:pt x="374" y="34"/>
                    </a:cubicBezTo>
                    <a:cubicBezTo>
                      <a:pt x="360" y="36"/>
                      <a:pt x="358" y="25"/>
                      <a:pt x="347" y="25"/>
                    </a:cubicBezTo>
                    <a:cubicBezTo>
                      <a:pt x="345" y="10"/>
                      <a:pt x="322" y="14"/>
                      <a:pt x="315" y="3"/>
                    </a:cubicBezTo>
                    <a:cubicBezTo>
                      <a:pt x="314" y="6"/>
                      <a:pt x="314" y="6"/>
                      <a:pt x="314" y="6"/>
                    </a:cubicBezTo>
                    <a:cubicBezTo>
                      <a:pt x="310" y="8"/>
                      <a:pt x="312" y="3"/>
                      <a:pt x="310" y="1"/>
                    </a:cubicBezTo>
                    <a:cubicBezTo>
                      <a:pt x="309" y="4"/>
                      <a:pt x="312" y="5"/>
                      <a:pt x="310" y="6"/>
                    </a:cubicBezTo>
                    <a:cubicBezTo>
                      <a:pt x="305" y="5"/>
                      <a:pt x="305" y="5"/>
                      <a:pt x="305" y="5"/>
                    </a:cubicBezTo>
                    <a:cubicBezTo>
                      <a:pt x="304" y="5"/>
                      <a:pt x="303" y="5"/>
                      <a:pt x="302" y="4"/>
                    </a:cubicBezTo>
                    <a:cubicBezTo>
                      <a:pt x="299" y="3"/>
                      <a:pt x="299" y="3"/>
                      <a:pt x="299" y="3"/>
                    </a:cubicBezTo>
                    <a:cubicBezTo>
                      <a:pt x="292" y="1"/>
                      <a:pt x="292" y="1"/>
                      <a:pt x="292" y="1"/>
                    </a:cubicBezTo>
                    <a:cubicBezTo>
                      <a:pt x="291" y="1"/>
                      <a:pt x="291" y="0"/>
                      <a:pt x="290" y="0"/>
                    </a:cubicBezTo>
                    <a:cubicBezTo>
                      <a:pt x="288" y="1"/>
                      <a:pt x="288" y="1"/>
                      <a:pt x="288" y="1"/>
                    </a:cubicBezTo>
                    <a:cubicBezTo>
                      <a:pt x="285" y="1"/>
                      <a:pt x="285" y="1"/>
                      <a:pt x="285" y="1"/>
                    </a:cubicBezTo>
                    <a:cubicBezTo>
                      <a:pt x="278" y="3"/>
                      <a:pt x="278" y="3"/>
                      <a:pt x="278" y="3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75" y="3"/>
                      <a:pt x="275" y="3"/>
                      <a:pt x="275" y="3"/>
                    </a:cubicBezTo>
                    <a:cubicBezTo>
                      <a:pt x="272" y="4"/>
                      <a:pt x="272" y="4"/>
                      <a:pt x="272" y="4"/>
                    </a:cubicBezTo>
                    <a:cubicBezTo>
                      <a:pt x="264" y="5"/>
                      <a:pt x="264" y="5"/>
                      <a:pt x="264" y="5"/>
                    </a:cubicBezTo>
                    <a:cubicBezTo>
                      <a:pt x="252" y="6"/>
                      <a:pt x="239" y="7"/>
                      <a:pt x="228" y="9"/>
                    </a:cubicBezTo>
                    <a:cubicBezTo>
                      <a:pt x="219" y="11"/>
                      <a:pt x="228" y="26"/>
                      <a:pt x="216" y="22"/>
                    </a:cubicBezTo>
                    <a:cubicBezTo>
                      <a:pt x="217" y="15"/>
                      <a:pt x="217" y="15"/>
                      <a:pt x="217" y="15"/>
                    </a:cubicBezTo>
                    <a:cubicBezTo>
                      <a:pt x="203" y="27"/>
                      <a:pt x="183" y="27"/>
                      <a:pt x="170" y="39"/>
                    </a:cubicBezTo>
                    <a:cubicBezTo>
                      <a:pt x="170" y="37"/>
                      <a:pt x="169" y="35"/>
                      <a:pt x="171" y="35"/>
                    </a:cubicBezTo>
                    <a:cubicBezTo>
                      <a:pt x="166" y="32"/>
                      <a:pt x="159" y="40"/>
                      <a:pt x="160" y="43"/>
                    </a:cubicBezTo>
                    <a:cubicBezTo>
                      <a:pt x="157" y="43"/>
                      <a:pt x="158" y="40"/>
                      <a:pt x="156" y="39"/>
                    </a:cubicBezTo>
                    <a:cubicBezTo>
                      <a:pt x="151" y="38"/>
                      <a:pt x="150" y="48"/>
                      <a:pt x="146" y="45"/>
                    </a:cubicBezTo>
                    <a:cubicBezTo>
                      <a:pt x="146" y="44"/>
                      <a:pt x="147" y="43"/>
                      <a:pt x="147" y="42"/>
                    </a:cubicBezTo>
                    <a:cubicBezTo>
                      <a:pt x="146" y="45"/>
                      <a:pt x="137" y="46"/>
                      <a:pt x="141" y="50"/>
                    </a:cubicBezTo>
                    <a:cubicBezTo>
                      <a:pt x="134" y="50"/>
                      <a:pt x="131" y="57"/>
                      <a:pt x="125" y="57"/>
                    </a:cubicBezTo>
                    <a:cubicBezTo>
                      <a:pt x="124" y="63"/>
                      <a:pt x="114" y="60"/>
                      <a:pt x="116" y="67"/>
                    </a:cubicBezTo>
                    <a:cubicBezTo>
                      <a:pt x="113" y="60"/>
                      <a:pt x="103" y="67"/>
                      <a:pt x="102" y="72"/>
                    </a:cubicBezTo>
                    <a:cubicBezTo>
                      <a:pt x="102" y="70"/>
                      <a:pt x="97" y="72"/>
                      <a:pt x="97" y="68"/>
                    </a:cubicBezTo>
                    <a:cubicBezTo>
                      <a:pt x="93" y="71"/>
                      <a:pt x="90" y="75"/>
                      <a:pt x="93" y="78"/>
                    </a:cubicBezTo>
                    <a:cubicBezTo>
                      <a:pt x="86" y="76"/>
                      <a:pt x="84" y="81"/>
                      <a:pt x="81" y="84"/>
                    </a:cubicBezTo>
                    <a:cubicBezTo>
                      <a:pt x="81" y="86"/>
                      <a:pt x="78" y="88"/>
                      <a:pt x="76" y="89"/>
                    </a:cubicBezTo>
                    <a:cubicBezTo>
                      <a:pt x="75" y="90"/>
                      <a:pt x="74" y="90"/>
                      <a:pt x="73" y="91"/>
                    </a:cubicBezTo>
                    <a:cubicBezTo>
                      <a:pt x="71" y="91"/>
                      <a:pt x="70" y="91"/>
                      <a:pt x="68" y="91"/>
                    </a:cubicBezTo>
                    <a:cubicBezTo>
                      <a:pt x="67" y="94"/>
                      <a:pt x="66" y="97"/>
                      <a:pt x="65" y="99"/>
                    </a:cubicBezTo>
                    <a:cubicBezTo>
                      <a:pt x="64" y="101"/>
                      <a:pt x="64" y="103"/>
                      <a:pt x="64" y="104"/>
                    </a:cubicBezTo>
                    <a:cubicBezTo>
                      <a:pt x="63" y="108"/>
                      <a:pt x="62" y="111"/>
                      <a:pt x="61" y="114"/>
                    </a:cubicBezTo>
                    <a:cubicBezTo>
                      <a:pt x="59" y="121"/>
                      <a:pt x="57" y="127"/>
                      <a:pt x="55" y="133"/>
                    </a:cubicBezTo>
                    <a:cubicBezTo>
                      <a:pt x="49" y="129"/>
                      <a:pt x="61" y="120"/>
                      <a:pt x="53" y="117"/>
                    </a:cubicBezTo>
                    <a:cubicBezTo>
                      <a:pt x="51" y="129"/>
                      <a:pt x="54" y="138"/>
                      <a:pt x="47" y="147"/>
                    </a:cubicBezTo>
                    <a:cubicBezTo>
                      <a:pt x="45" y="150"/>
                      <a:pt x="45" y="144"/>
                      <a:pt x="44" y="143"/>
                    </a:cubicBezTo>
                    <a:cubicBezTo>
                      <a:pt x="42" y="155"/>
                      <a:pt x="34" y="163"/>
                      <a:pt x="34" y="175"/>
                    </a:cubicBezTo>
                    <a:cubicBezTo>
                      <a:pt x="34" y="174"/>
                      <a:pt x="33" y="173"/>
                      <a:pt x="33" y="172"/>
                    </a:cubicBezTo>
                    <a:cubicBezTo>
                      <a:pt x="33" y="174"/>
                      <a:pt x="30" y="176"/>
                      <a:pt x="34" y="177"/>
                    </a:cubicBezTo>
                    <a:cubicBezTo>
                      <a:pt x="34" y="175"/>
                      <a:pt x="34" y="175"/>
                      <a:pt x="34" y="175"/>
                    </a:cubicBezTo>
                    <a:cubicBezTo>
                      <a:pt x="40" y="174"/>
                      <a:pt x="41" y="186"/>
                      <a:pt x="43" y="187"/>
                    </a:cubicBezTo>
                    <a:cubicBezTo>
                      <a:pt x="35" y="180"/>
                      <a:pt x="37" y="196"/>
                      <a:pt x="27" y="186"/>
                    </a:cubicBezTo>
                    <a:cubicBezTo>
                      <a:pt x="27" y="188"/>
                      <a:pt x="28" y="190"/>
                      <a:pt x="31" y="190"/>
                    </a:cubicBezTo>
                    <a:cubicBezTo>
                      <a:pt x="29" y="192"/>
                      <a:pt x="28" y="192"/>
                      <a:pt x="26" y="189"/>
                    </a:cubicBezTo>
                    <a:cubicBezTo>
                      <a:pt x="25" y="197"/>
                      <a:pt x="30" y="196"/>
                      <a:pt x="28" y="202"/>
                    </a:cubicBezTo>
                    <a:cubicBezTo>
                      <a:pt x="26" y="201"/>
                      <a:pt x="26" y="200"/>
                      <a:pt x="24" y="199"/>
                    </a:cubicBezTo>
                    <a:cubicBezTo>
                      <a:pt x="26" y="203"/>
                      <a:pt x="28" y="207"/>
                      <a:pt x="25" y="212"/>
                    </a:cubicBezTo>
                    <a:cubicBezTo>
                      <a:pt x="24" y="211"/>
                      <a:pt x="23" y="211"/>
                      <a:pt x="23" y="210"/>
                    </a:cubicBezTo>
                    <a:cubicBezTo>
                      <a:pt x="21" y="219"/>
                      <a:pt x="27" y="228"/>
                      <a:pt x="21" y="237"/>
                    </a:cubicBezTo>
                    <a:cubicBezTo>
                      <a:pt x="15" y="232"/>
                      <a:pt x="18" y="240"/>
                      <a:pt x="11" y="239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6" y="243"/>
                      <a:pt x="16" y="243"/>
                      <a:pt x="16" y="243"/>
                    </a:cubicBezTo>
                    <a:cubicBezTo>
                      <a:pt x="14" y="248"/>
                      <a:pt x="18" y="253"/>
                      <a:pt x="15" y="257"/>
                    </a:cubicBezTo>
                    <a:cubicBezTo>
                      <a:pt x="13" y="253"/>
                      <a:pt x="13" y="253"/>
                      <a:pt x="13" y="253"/>
                    </a:cubicBezTo>
                    <a:cubicBezTo>
                      <a:pt x="12" y="262"/>
                      <a:pt x="12" y="262"/>
                      <a:pt x="12" y="262"/>
                    </a:cubicBezTo>
                    <a:cubicBezTo>
                      <a:pt x="16" y="258"/>
                      <a:pt x="16" y="258"/>
                      <a:pt x="16" y="258"/>
                    </a:cubicBezTo>
                    <a:cubicBezTo>
                      <a:pt x="18" y="263"/>
                      <a:pt x="24" y="259"/>
                      <a:pt x="21" y="265"/>
                    </a:cubicBezTo>
                    <a:cubicBezTo>
                      <a:pt x="20" y="263"/>
                      <a:pt x="20" y="269"/>
                      <a:pt x="15" y="271"/>
                    </a:cubicBezTo>
                    <a:cubicBezTo>
                      <a:pt x="15" y="271"/>
                      <a:pt x="15" y="271"/>
                      <a:pt x="15" y="271"/>
                    </a:cubicBezTo>
                    <a:cubicBezTo>
                      <a:pt x="17" y="274"/>
                      <a:pt x="19" y="277"/>
                      <a:pt x="16" y="280"/>
                    </a:cubicBezTo>
                    <a:cubicBezTo>
                      <a:pt x="14" y="281"/>
                      <a:pt x="9" y="278"/>
                      <a:pt x="8" y="278"/>
                    </a:cubicBezTo>
                    <a:cubicBezTo>
                      <a:pt x="13" y="282"/>
                      <a:pt x="7" y="290"/>
                      <a:pt x="13" y="294"/>
                    </a:cubicBezTo>
                    <a:cubicBezTo>
                      <a:pt x="11" y="293"/>
                      <a:pt x="8" y="292"/>
                      <a:pt x="7" y="292"/>
                    </a:cubicBezTo>
                    <a:cubicBezTo>
                      <a:pt x="11" y="295"/>
                      <a:pt x="11" y="295"/>
                      <a:pt x="11" y="295"/>
                    </a:cubicBezTo>
                    <a:cubicBezTo>
                      <a:pt x="10" y="297"/>
                      <a:pt x="9" y="297"/>
                      <a:pt x="6" y="296"/>
                    </a:cubicBezTo>
                    <a:cubicBezTo>
                      <a:pt x="5" y="303"/>
                      <a:pt x="15" y="295"/>
                      <a:pt x="10" y="303"/>
                    </a:cubicBezTo>
                    <a:cubicBezTo>
                      <a:pt x="10" y="302"/>
                      <a:pt x="9" y="303"/>
                      <a:pt x="9" y="301"/>
                    </a:cubicBezTo>
                    <a:cubicBezTo>
                      <a:pt x="7" y="305"/>
                      <a:pt x="7" y="309"/>
                      <a:pt x="8" y="313"/>
                    </a:cubicBezTo>
                    <a:cubicBezTo>
                      <a:pt x="8" y="317"/>
                      <a:pt x="8" y="321"/>
                      <a:pt x="7" y="325"/>
                    </a:cubicBezTo>
                    <a:cubicBezTo>
                      <a:pt x="0" y="327"/>
                      <a:pt x="6" y="317"/>
                      <a:pt x="0" y="320"/>
                    </a:cubicBezTo>
                    <a:cubicBezTo>
                      <a:pt x="0" y="326"/>
                      <a:pt x="2" y="333"/>
                      <a:pt x="5" y="339"/>
                    </a:cubicBezTo>
                    <a:cubicBezTo>
                      <a:pt x="7" y="345"/>
                      <a:pt x="10" y="350"/>
                      <a:pt x="12" y="356"/>
                    </a:cubicBezTo>
                    <a:cubicBezTo>
                      <a:pt x="12" y="354"/>
                      <a:pt x="12" y="354"/>
                      <a:pt x="12" y="354"/>
                    </a:cubicBezTo>
                    <a:cubicBezTo>
                      <a:pt x="16" y="353"/>
                      <a:pt x="16" y="355"/>
                      <a:pt x="15" y="358"/>
                    </a:cubicBezTo>
                    <a:cubicBezTo>
                      <a:pt x="15" y="361"/>
                      <a:pt x="14" y="365"/>
                      <a:pt x="18" y="367"/>
                    </a:cubicBezTo>
                    <a:cubicBezTo>
                      <a:pt x="16" y="366"/>
                      <a:pt x="12" y="368"/>
                      <a:pt x="13" y="368"/>
                    </a:cubicBezTo>
                    <a:cubicBezTo>
                      <a:pt x="16" y="375"/>
                      <a:pt x="25" y="381"/>
                      <a:pt x="36" y="386"/>
                    </a:cubicBezTo>
                    <a:cubicBezTo>
                      <a:pt x="33" y="387"/>
                      <a:pt x="33" y="387"/>
                      <a:pt x="33" y="387"/>
                    </a:cubicBezTo>
                    <a:cubicBezTo>
                      <a:pt x="35" y="391"/>
                      <a:pt x="42" y="395"/>
                      <a:pt x="46" y="399"/>
                    </a:cubicBezTo>
                    <a:cubicBezTo>
                      <a:pt x="49" y="397"/>
                      <a:pt x="51" y="399"/>
                      <a:pt x="51" y="395"/>
                    </a:cubicBezTo>
                    <a:cubicBezTo>
                      <a:pt x="55" y="405"/>
                      <a:pt x="64" y="406"/>
                      <a:pt x="71" y="405"/>
                    </a:cubicBezTo>
                    <a:cubicBezTo>
                      <a:pt x="78" y="404"/>
                      <a:pt x="84" y="402"/>
                      <a:pt x="90" y="409"/>
                    </a:cubicBezTo>
                    <a:cubicBezTo>
                      <a:pt x="88" y="409"/>
                      <a:pt x="86" y="411"/>
                      <a:pt x="87" y="411"/>
                    </a:cubicBezTo>
                    <a:cubicBezTo>
                      <a:pt x="98" y="410"/>
                      <a:pt x="98" y="410"/>
                      <a:pt x="98" y="410"/>
                    </a:cubicBezTo>
                    <a:cubicBezTo>
                      <a:pt x="97" y="406"/>
                      <a:pt x="97" y="408"/>
                      <a:pt x="95" y="404"/>
                    </a:cubicBezTo>
                    <a:cubicBezTo>
                      <a:pt x="97" y="402"/>
                      <a:pt x="100" y="401"/>
                      <a:pt x="102" y="401"/>
                    </a:cubicBezTo>
                    <a:cubicBezTo>
                      <a:pt x="97" y="403"/>
                      <a:pt x="101" y="407"/>
                      <a:pt x="103" y="410"/>
                    </a:cubicBezTo>
                    <a:cubicBezTo>
                      <a:pt x="103" y="409"/>
                      <a:pt x="104" y="407"/>
                      <a:pt x="104" y="406"/>
                    </a:cubicBezTo>
                    <a:cubicBezTo>
                      <a:pt x="108" y="414"/>
                      <a:pt x="106" y="398"/>
                      <a:pt x="113" y="404"/>
                    </a:cubicBezTo>
                    <a:cubicBezTo>
                      <a:pt x="112" y="406"/>
                      <a:pt x="112" y="406"/>
                      <a:pt x="112" y="406"/>
                    </a:cubicBezTo>
                    <a:cubicBezTo>
                      <a:pt x="115" y="406"/>
                      <a:pt x="118" y="403"/>
                      <a:pt x="121" y="404"/>
                    </a:cubicBezTo>
                    <a:cubicBezTo>
                      <a:pt x="121" y="409"/>
                      <a:pt x="117" y="406"/>
                      <a:pt x="117" y="410"/>
                    </a:cubicBezTo>
                    <a:cubicBezTo>
                      <a:pt x="121" y="410"/>
                      <a:pt x="126" y="402"/>
                      <a:pt x="129" y="407"/>
                    </a:cubicBezTo>
                    <a:cubicBezTo>
                      <a:pt x="127" y="408"/>
                      <a:pt x="125" y="408"/>
                      <a:pt x="123" y="409"/>
                    </a:cubicBezTo>
                    <a:cubicBezTo>
                      <a:pt x="126" y="415"/>
                      <a:pt x="127" y="414"/>
                      <a:pt x="130" y="415"/>
                    </a:cubicBezTo>
                    <a:cubicBezTo>
                      <a:pt x="129" y="415"/>
                      <a:pt x="129" y="415"/>
                      <a:pt x="129" y="415"/>
                    </a:cubicBezTo>
                    <a:cubicBezTo>
                      <a:pt x="136" y="419"/>
                      <a:pt x="136" y="419"/>
                      <a:pt x="136" y="419"/>
                    </a:cubicBezTo>
                    <a:cubicBezTo>
                      <a:pt x="134" y="417"/>
                      <a:pt x="134" y="417"/>
                      <a:pt x="134" y="417"/>
                    </a:cubicBezTo>
                    <a:cubicBezTo>
                      <a:pt x="142" y="406"/>
                      <a:pt x="145" y="416"/>
                      <a:pt x="154" y="410"/>
                    </a:cubicBezTo>
                    <a:cubicBezTo>
                      <a:pt x="146" y="416"/>
                      <a:pt x="152" y="414"/>
                      <a:pt x="150" y="419"/>
                    </a:cubicBezTo>
                    <a:cubicBezTo>
                      <a:pt x="152" y="421"/>
                      <a:pt x="154" y="423"/>
                      <a:pt x="153" y="424"/>
                    </a:cubicBezTo>
                    <a:cubicBezTo>
                      <a:pt x="157" y="420"/>
                      <a:pt x="158" y="428"/>
                      <a:pt x="164" y="423"/>
                    </a:cubicBezTo>
                    <a:cubicBezTo>
                      <a:pt x="164" y="424"/>
                      <a:pt x="168" y="423"/>
                      <a:pt x="166" y="428"/>
                    </a:cubicBezTo>
                    <a:cubicBezTo>
                      <a:pt x="171" y="427"/>
                      <a:pt x="166" y="425"/>
                      <a:pt x="166" y="422"/>
                    </a:cubicBezTo>
                    <a:cubicBezTo>
                      <a:pt x="174" y="418"/>
                      <a:pt x="181" y="432"/>
                      <a:pt x="192" y="425"/>
                    </a:cubicBezTo>
                    <a:cubicBezTo>
                      <a:pt x="200" y="424"/>
                      <a:pt x="202" y="419"/>
                      <a:pt x="209" y="417"/>
                    </a:cubicBezTo>
                    <a:cubicBezTo>
                      <a:pt x="211" y="417"/>
                      <a:pt x="211" y="417"/>
                      <a:pt x="211" y="417"/>
                    </a:cubicBezTo>
                    <a:cubicBezTo>
                      <a:pt x="212" y="420"/>
                      <a:pt x="208" y="422"/>
                      <a:pt x="208" y="422"/>
                    </a:cubicBezTo>
                    <a:cubicBezTo>
                      <a:pt x="212" y="425"/>
                      <a:pt x="215" y="425"/>
                      <a:pt x="219" y="424"/>
                    </a:cubicBezTo>
                    <a:cubicBezTo>
                      <a:pt x="218" y="425"/>
                      <a:pt x="219" y="427"/>
                      <a:pt x="220" y="429"/>
                    </a:cubicBezTo>
                    <a:cubicBezTo>
                      <a:pt x="223" y="429"/>
                      <a:pt x="223" y="423"/>
                      <a:pt x="226" y="426"/>
                    </a:cubicBezTo>
                    <a:cubicBezTo>
                      <a:pt x="225" y="428"/>
                      <a:pt x="224" y="431"/>
                      <a:pt x="222" y="433"/>
                    </a:cubicBezTo>
                    <a:cubicBezTo>
                      <a:pt x="226" y="432"/>
                      <a:pt x="230" y="429"/>
                      <a:pt x="234" y="428"/>
                    </a:cubicBezTo>
                    <a:cubicBezTo>
                      <a:pt x="235" y="431"/>
                      <a:pt x="231" y="432"/>
                      <a:pt x="230" y="434"/>
                    </a:cubicBezTo>
                    <a:cubicBezTo>
                      <a:pt x="234" y="433"/>
                      <a:pt x="241" y="433"/>
                      <a:pt x="243" y="429"/>
                    </a:cubicBezTo>
                    <a:cubicBezTo>
                      <a:pt x="241" y="426"/>
                      <a:pt x="241" y="426"/>
                      <a:pt x="241" y="426"/>
                    </a:cubicBezTo>
                    <a:cubicBezTo>
                      <a:pt x="242" y="426"/>
                      <a:pt x="241" y="431"/>
                      <a:pt x="240" y="431"/>
                    </a:cubicBezTo>
                    <a:cubicBezTo>
                      <a:pt x="235" y="434"/>
                      <a:pt x="235" y="429"/>
                      <a:pt x="235" y="427"/>
                    </a:cubicBezTo>
                    <a:cubicBezTo>
                      <a:pt x="238" y="426"/>
                      <a:pt x="238" y="426"/>
                      <a:pt x="238" y="426"/>
                    </a:cubicBezTo>
                    <a:cubicBezTo>
                      <a:pt x="236" y="416"/>
                      <a:pt x="226" y="426"/>
                      <a:pt x="221" y="425"/>
                    </a:cubicBezTo>
                    <a:cubicBezTo>
                      <a:pt x="224" y="419"/>
                      <a:pt x="224" y="419"/>
                      <a:pt x="224" y="419"/>
                    </a:cubicBezTo>
                    <a:cubicBezTo>
                      <a:pt x="266" y="426"/>
                      <a:pt x="266" y="426"/>
                      <a:pt x="266" y="426"/>
                    </a:cubicBezTo>
                    <a:cubicBezTo>
                      <a:pt x="266" y="426"/>
                      <a:pt x="266" y="426"/>
                      <a:pt x="266" y="426"/>
                    </a:cubicBezTo>
                    <a:cubicBezTo>
                      <a:pt x="266" y="428"/>
                      <a:pt x="265" y="431"/>
                      <a:pt x="264" y="434"/>
                    </a:cubicBezTo>
                    <a:cubicBezTo>
                      <a:pt x="264" y="433"/>
                      <a:pt x="263" y="433"/>
                      <a:pt x="263" y="433"/>
                    </a:cubicBezTo>
                    <a:cubicBezTo>
                      <a:pt x="260" y="438"/>
                      <a:pt x="260" y="438"/>
                      <a:pt x="260" y="438"/>
                    </a:cubicBezTo>
                    <a:cubicBezTo>
                      <a:pt x="264" y="437"/>
                      <a:pt x="264" y="437"/>
                      <a:pt x="264" y="437"/>
                    </a:cubicBezTo>
                    <a:cubicBezTo>
                      <a:pt x="264" y="441"/>
                      <a:pt x="265" y="444"/>
                      <a:pt x="269" y="447"/>
                    </a:cubicBezTo>
                    <a:cubicBezTo>
                      <a:pt x="276" y="443"/>
                      <a:pt x="276" y="443"/>
                      <a:pt x="276" y="443"/>
                    </a:cubicBezTo>
                    <a:cubicBezTo>
                      <a:pt x="277" y="447"/>
                      <a:pt x="277" y="447"/>
                      <a:pt x="277" y="447"/>
                    </a:cubicBezTo>
                    <a:cubicBezTo>
                      <a:pt x="272" y="447"/>
                      <a:pt x="272" y="447"/>
                      <a:pt x="272" y="447"/>
                    </a:cubicBezTo>
                    <a:cubicBezTo>
                      <a:pt x="274" y="451"/>
                      <a:pt x="277" y="448"/>
                      <a:pt x="279" y="446"/>
                    </a:cubicBezTo>
                    <a:cubicBezTo>
                      <a:pt x="280" y="448"/>
                      <a:pt x="280" y="450"/>
                      <a:pt x="281" y="451"/>
                    </a:cubicBezTo>
                    <a:cubicBezTo>
                      <a:pt x="289" y="444"/>
                      <a:pt x="289" y="444"/>
                      <a:pt x="289" y="444"/>
                    </a:cubicBezTo>
                    <a:cubicBezTo>
                      <a:pt x="289" y="447"/>
                      <a:pt x="285" y="450"/>
                      <a:pt x="289" y="452"/>
                    </a:cubicBezTo>
                    <a:cubicBezTo>
                      <a:pt x="293" y="449"/>
                      <a:pt x="287" y="444"/>
                      <a:pt x="292" y="443"/>
                    </a:cubicBezTo>
                    <a:cubicBezTo>
                      <a:pt x="295" y="447"/>
                      <a:pt x="294" y="449"/>
                      <a:pt x="298" y="447"/>
                    </a:cubicBezTo>
                    <a:cubicBezTo>
                      <a:pt x="298" y="449"/>
                      <a:pt x="297" y="450"/>
                      <a:pt x="296" y="451"/>
                    </a:cubicBezTo>
                    <a:cubicBezTo>
                      <a:pt x="299" y="449"/>
                      <a:pt x="304" y="450"/>
                      <a:pt x="306" y="446"/>
                    </a:cubicBezTo>
                    <a:cubicBezTo>
                      <a:pt x="309" y="451"/>
                      <a:pt x="317" y="445"/>
                      <a:pt x="317" y="453"/>
                    </a:cubicBezTo>
                    <a:cubicBezTo>
                      <a:pt x="318" y="451"/>
                      <a:pt x="323" y="447"/>
                      <a:pt x="326" y="447"/>
                    </a:cubicBezTo>
                    <a:cubicBezTo>
                      <a:pt x="320" y="456"/>
                      <a:pt x="337" y="447"/>
                      <a:pt x="336" y="457"/>
                    </a:cubicBezTo>
                    <a:cubicBezTo>
                      <a:pt x="339" y="448"/>
                      <a:pt x="350" y="452"/>
                      <a:pt x="357" y="447"/>
                    </a:cubicBezTo>
                    <a:cubicBezTo>
                      <a:pt x="357" y="448"/>
                      <a:pt x="356" y="449"/>
                      <a:pt x="355" y="449"/>
                    </a:cubicBezTo>
                    <a:cubicBezTo>
                      <a:pt x="359" y="449"/>
                      <a:pt x="361" y="451"/>
                      <a:pt x="363" y="453"/>
                    </a:cubicBezTo>
                    <a:cubicBezTo>
                      <a:pt x="363" y="446"/>
                      <a:pt x="369" y="443"/>
                      <a:pt x="372" y="439"/>
                    </a:cubicBezTo>
                    <a:cubicBezTo>
                      <a:pt x="378" y="445"/>
                      <a:pt x="370" y="447"/>
                      <a:pt x="372" y="453"/>
                    </a:cubicBezTo>
                    <a:cubicBezTo>
                      <a:pt x="372" y="448"/>
                      <a:pt x="380" y="447"/>
                      <a:pt x="378" y="442"/>
                    </a:cubicBezTo>
                    <a:cubicBezTo>
                      <a:pt x="382" y="446"/>
                      <a:pt x="381" y="444"/>
                      <a:pt x="384" y="449"/>
                    </a:cubicBezTo>
                    <a:cubicBezTo>
                      <a:pt x="383" y="440"/>
                      <a:pt x="387" y="447"/>
                      <a:pt x="390" y="441"/>
                    </a:cubicBezTo>
                    <a:cubicBezTo>
                      <a:pt x="396" y="444"/>
                      <a:pt x="393" y="449"/>
                      <a:pt x="398" y="445"/>
                    </a:cubicBezTo>
                    <a:cubicBezTo>
                      <a:pt x="401" y="447"/>
                      <a:pt x="397" y="451"/>
                      <a:pt x="397" y="451"/>
                    </a:cubicBezTo>
                    <a:cubicBezTo>
                      <a:pt x="403" y="450"/>
                      <a:pt x="398" y="444"/>
                      <a:pt x="399" y="440"/>
                    </a:cubicBezTo>
                    <a:cubicBezTo>
                      <a:pt x="405" y="437"/>
                      <a:pt x="403" y="444"/>
                      <a:pt x="406" y="447"/>
                    </a:cubicBezTo>
                    <a:cubicBezTo>
                      <a:pt x="410" y="444"/>
                      <a:pt x="412" y="438"/>
                      <a:pt x="416" y="437"/>
                    </a:cubicBezTo>
                    <a:cubicBezTo>
                      <a:pt x="416" y="438"/>
                      <a:pt x="417" y="438"/>
                      <a:pt x="416" y="440"/>
                    </a:cubicBezTo>
                    <a:cubicBezTo>
                      <a:pt x="420" y="433"/>
                      <a:pt x="430" y="436"/>
                      <a:pt x="433" y="427"/>
                    </a:cubicBezTo>
                    <a:cubicBezTo>
                      <a:pt x="434" y="428"/>
                      <a:pt x="434" y="428"/>
                      <a:pt x="435" y="429"/>
                    </a:cubicBezTo>
                    <a:cubicBezTo>
                      <a:pt x="433" y="426"/>
                      <a:pt x="432" y="423"/>
                      <a:pt x="431" y="421"/>
                    </a:cubicBezTo>
                    <a:cubicBezTo>
                      <a:pt x="434" y="420"/>
                      <a:pt x="434" y="415"/>
                      <a:pt x="437" y="419"/>
                    </a:cubicBezTo>
                    <a:cubicBezTo>
                      <a:pt x="435" y="419"/>
                      <a:pt x="436" y="421"/>
                      <a:pt x="435" y="422"/>
                    </a:cubicBezTo>
                    <a:cubicBezTo>
                      <a:pt x="437" y="420"/>
                      <a:pt x="437" y="420"/>
                      <a:pt x="437" y="420"/>
                    </a:cubicBezTo>
                    <a:cubicBezTo>
                      <a:pt x="442" y="425"/>
                      <a:pt x="434" y="423"/>
                      <a:pt x="436" y="427"/>
                    </a:cubicBezTo>
                    <a:cubicBezTo>
                      <a:pt x="440" y="424"/>
                      <a:pt x="445" y="417"/>
                      <a:pt x="449" y="417"/>
                    </a:cubicBezTo>
                    <a:cubicBezTo>
                      <a:pt x="452" y="422"/>
                      <a:pt x="441" y="422"/>
                      <a:pt x="448" y="425"/>
                    </a:cubicBezTo>
                    <a:cubicBezTo>
                      <a:pt x="441" y="425"/>
                      <a:pt x="441" y="425"/>
                      <a:pt x="441" y="425"/>
                    </a:cubicBezTo>
                    <a:cubicBezTo>
                      <a:pt x="449" y="432"/>
                      <a:pt x="437" y="426"/>
                      <a:pt x="445" y="434"/>
                    </a:cubicBezTo>
                    <a:cubicBezTo>
                      <a:pt x="454" y="433"/>
                      <a:pt x="453" y="428"/>
                      <a:pt x="462" y="426"/>
                    </a:cubicBezTo>
                    <a:cubicBezTo>
                      <a:pt x="462" y="422"/>
                      <a:pt x="459" y="422"/>
                      <a:pt x="460" y="418"/>
                    </a:cubicBezTo>
                    <a:cubicBezTo>
                      <a:pt x="468" y="408"/>
                      <a:pt x="475" y="428"/>
                      <a:pt x="480" y="417"/>
                    </a:cubicBezTo>
                    <a:cubicBezTo>
                      <a:pt x="480" y="412"/>
                      <a:pt x="478" y="405"/>
                      <a:pt x="485" y="406"/>
                    </a:cubicBezTo>
                    <a:cubicBezTo>
                      <a:pt x="486" y="413"/>
                      <a:pt x="486" y="413"/>
                      <a:pt x="486" y="413"/>
                    </a:cubicBezTo>
                    <a:cubicBezTo>
                      <a:pt x="494" y="409"/>
                      <a:pt x="486" y="402"/>
                      <a:pt x="496" y="402"/>
                    </a:cubicBezTo>
                    <a:cubicBezTo>
                      <a:pt x="496" y="405"/>
                      <a:pt x="491" y="407"/>
                      <a:pt x="492" y="407"/>
                    </a:cubicBezTo>
                    <a:cubicBezTo>
                      <a:pt x="500" y="409"/>
                      <a:pt x="494" y="402"/>
                      <a:pt x="498" y="399"/>
                    </a:cubicBezTo>
                    <a:cubicBezTo>
                      <a:pt x="502" y="404"/>
                      <a:pt x="502" y="404"/>
                      <a:pt x="502" y="404"/>
                    </a:cubicBezTo>
                    <a:cubicBezTo>
                      <a:pt x="509" y="399"/>
                      <a:pt x="515" y="390"/>
                      <a:pt x="523" y="383"/>
                    </a:cubicBezTo>
                    <a:cubicBezTo>
                      <a:pt x="523" y="385"/>
                      <a:pt x="523" y="388"/>
                      <a:pt x="526" y="388"/>
                    </a:cubicBezTo>
                    <a:cubicBezTo>
                      <a:pt x="528" y="385"/>
                      <a:pt x="531" y="383"/>
                      <a:pt x="533" y="381"/>
                    </a:cubicBezTo>
                    <a:cubicBezTo>
                      <a:pt x="535" y="380"/>
                      <a:pt x="535" y="380"/>
                      <a:pt x="535" y="380"/>
                    </a:cubicBezTo>
                    <a:cubicBezTo>
                      <a:pt x="538" y="378"/>
                      <a:pt x="538" y="378"/>
                      <a:pt x="538" y="378"/>
                    </a:cubicBezTo>
                    <a:cubicBezTo>
                      <a:pt x="545" y="374"/>
                      <a:pt x="545" y="374"/>
                      <a:pt x="545" y="374"/>
                    </a:cubicBezTo>
                    <a:cubicBezTo>
                      <a:pt x="552" y="369"/>
                      <a:pt x="552" y="369"/>
                      <a:pt x="552" y="369"/>
                    </a:cubicBezTo>
                    <a:cubicBezTo>
                      <a:pt x="553" y="368"/>
                      <a:pt x="555" y="368"/>
                      <a:pt x="555" y="367"/>
                    </a:cubicBezTo>
                    <a:cubicBezTo>
                      <a:pt x="556" y="363"/>
                      <a:pt x="556" y="363"/>
                      <a:pt x="556" y="363"/>
                    </a:cubicBezTo>
                    <a:cubicBezTo>
                      <a:pt x="557" y="358"/>
                      <a:pt x="559" y="353"/>
                      <a:pt x="560" y="349"/>
                    </a:cubicBezTo>
                    <a:cubicBezTo>
                      <a:pt x="560" y="349"/>
                      <a:pt x="559" y="347"/>
                      <a:pt x="558" y="345"/>
                    </a:cubicBezTo>
                    <a:close/>
                    <a:moveTo>
                      <a:pt x="76" y="400"/>
                    </a:moveTo>
                    <a:cubicBezTo>
                      <a:pt x="76" y="399"/>
                      <a:pt x="76" y="397"/>
                      <a:pt x="76" y="396"/>
                    </a:cubicBezTo>
                    <a:cubicBezTo>
                      <a:pt x="80" y="397"/>
                      <a:pt x="80" y="397"/>
                      <a:pt x="80" y="397"/>
                    </a:cubicBezTo>
                    <a:cubicBezTo>
                      <a:pt x="79" y="398"/>
                      <a:pt x="78" y="400"/>
                      <a:pt x="76" y="400"/>
                    </a:cubicBezTo>
                    <a:close/>
                    <a:moveTo>
                      <a:pt x="188" y="418"/>
                    </a:moveTo>
                    <a:cubicBezTo>
                      <a:pt x="187" y="414"/>
                      <a:pt x="187" y="414"/>
                      <a:pt x="187" y="414"/>
                    </a:cubicBezTo>
                    <a:cubicBezTo>
                      <a:pt x="192" y="414"/>
                      <a:pt x="192" y="414"/>
                      <a:pt x="192" y="414"/>
                    </a:cubicBezTo>
                    <a:cubicBezTo>
                      <a:pt x="191" y="415"/>
                      <a:pt x="190" y="417"/>
                      <a:pt x="188" y="418"/>
                    </a:cubicBezTo>
                    <a:close/>
                    <a:moveTo>
                      <a:pt x="218" y="423"/>
                    </a:moveTo>
                    <a:cubicBezTo>
                      <a:pt x="217" y="422"/>
                      <a:pt x="217" y="420"/>
                      <a:pt x="218" y="418"/>
                    </a:cubicBezTo>
                    <a:cubicBezTo>
                      <a:pt x="223" y="419"/>
                      <a:pt x="223" y="419"/>
                      <a:pt x="223" y="419"/>
                    </a:cubicBezTo>
                    <a:lnTo>
                      <a:pt x="218" y="423"/>
                    </a:lnTo>
                    <a:close/>
                    <a:moveTo>
                      <a:pt x="520" y="384"/>
                    </a:moveTo>
                    <a:cubicBezTo>
                      <a:pt x="520" y="384"/>
                      <a:pt x="521" y="383"/>
                      <a:pt x="522" y="382"/>
                    </a:cubicBezTo>
                    <a:cubicBezTo>
                      <a:pt x="522" y="382"/>
                      <a:pt x="522" y="382"/>
                      <a:pt x="522" y="382"/>
                    </a:cubicBezTo>
                    <a:cubicBezTo>
                      <a:pt x="521" y="383"/>
                      <a:pt x="520" y="384"/>
                      <a:pt x="520" y="384"/>
                    </a:cubicBezTo>
                    <a:close/>
                    <a:moveTo>
                      <a:pt x="527" y="378"/>
                    </a:moveTo>
                    <a:cubicBezTo>
                      <a:pt x="526" y="377"/>
                      <a:pt x="525" y="375"/>
                      <a:pt x="526" y="375"/>
                    </a:cubicBezTo>
                    <a:cubicBezTo>
                      <a:pt x="526" y="376"/>
                      <a:pt x="529" y="375"/>
                      <a:pt x="531" y="375"/>
                    </a:cubicBezTo>
                    <a:cubicBezTo>
                      <a:pt x="530" y="376"/>
                      <a:pt x="529" y="377"/>
                      <a:pt x="527" y="378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8" name="Freeform 4861">
                <a:extLst>
                  <a:ext uri="{FF2B5EF4-FFF2-40B4-BE49-F238E27FC236}">
                    <a16:creationId xmlns:a16="http://schemas.microsoft.com/office/drawing/2014/main" id="{6F329264-DDD3-4B1A-97F3-5EEB065A1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0" y="3010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9" name="Freeform 4862">
                <a:extLst>
                  <a:ext uri="{FF2B5EF4-FFF2-40B4-BE49-F238E27FC236}">
                    <a16:creationId xmlns:a16="http://schemas.microsoft.com/office/drawing/2014/main" id="{C01FEF1E-7A30-415B-A125-B1077D76D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5" y="318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0" name="Freeform 4863">
                <a:extLst>
                  <a:ext uri="{FF2B5EF4-FFF2-40B4-BE49-F238E27FC236}">
                    <a16:creationId xmlns:a16="http://schemas.microsoft.com/office/drawing/2014/main" id="{51153839-70C5-4BD6-9FA6-76DEF8D52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3" y="3189"/>
                <a:ext cx="0" cy="1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1" name="Freeform 4864">
                <a:extLst>
                  <a:ext uri="{FF2B5EF4-FFF2-40B4-BE49-F238E27FC236}">
                    <a16:creationId xmlns:a16="http://schemas.microsoft.com/office/drawing/2014/main" id="{911B1988-4CE0-453F-8605-4F8040746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3" y="2976"/>
                <a:ext cx="0" cy="3"/>
              </a:xfrm>
              <a:custGeom>
                <a:avLst/>
                <a:gdLst>
                  <a:gd name="T0" fmla="*/ 3 h 3"/>
                  <a:gd name="T1" fmla="*/ 2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2" name="Freeform 4865">
                <a:extLst>
                  <a:ext uri="{FF2B5EF4-FFF2-40B4-BE49-F238E27FC236}">
                    <a16:creationId xmlns:a16="http://schemas.microsoft.com/office/drawing/2014/main" id="{B161413E-D75A-4F7D-93A5-FFA2250E0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" y="3060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3" name="Freeform 4866">
                <a:extLst>
                  <a:ext uri="{FF2B5EF4-FFF2-40B4-BE49-F238E27FC236}">
                    <a16:creationId xmlns:a16="http://schemas.microsoft.com/office/drawing/2014/main" id="{0F31264D-1AC7-4E66-8F12-F33E5E671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7" y="2890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4" name="Freeform 4867">
                <a:extLst>
                  <a:ext uri="{FF2B5EF4-FFF2-40B4-BE49-F238E27FC236}">
                    <a16:creationId xmlns:a16="http://schemas.microsoft.com/office/drawing/2014/main" id="{F9DB5DB9-6EA6-4D8E-A670-A5DE221F7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" y="3056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3"/>
                      <a:pt x="2" y="2"/>
                      <a:pt x="2" y="0"/>
                    </a:cubicBezTo>
                    <a:cubicBezTo>
                      <a:pt x="0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5" name="Freeform 4868">
                <a:extLst>
                  <a:ext uri="{FF2B5EF4-FFF2-40B4-BE49-F238E27FC236}">
                    <a16:creationId xmlns:a16="http://schemas.microsoft.com/office/drawing/2014/main" id="{633BE1F2-B1B4-4D3A-AE62-2E945C069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" y="320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6" name="Freeform 4869">
                <a:extLst>
                  <a:ext uri="{FF2B5EF4-FFF2-40B4-BE49-F238E27FC236}">
                    <a16:creationId xmlns:a16="http://schemas.microsoft.com/office/drawing/2014/main" id="{041792A9-69DD-43A8-A734-94C650E5C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9" y="3203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7" name="Freeform 4870">
                <a:extLst>
                  <a:ext uri="{FF2B5EF4-FFF2-40B4-BE49-F238E27FC236}">
                    <a16:creationId xmlns:a16="http://schemas.microsoft.com/office/drawing/2014/main" id="{7448A3DD-6546-48B3-BB69-9452CB63C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0" y="320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8" name="Freeform 4871">
                <a:extLst>
                  <a:ext uri="{FF2B5EF4-FFF2-40B4-BE49-F238E27FC236}">
                    <a16:creationId xmlns:a16="http://schemas.microsoft.com/office/drawing/2014/main" id="{6F848560-86C0-47A4-9972-E1B51752B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8" y="3196"/>
                <a:ext cx="7" cy="6"/>
              </a:xfrm>
              <a:custGeom>
                <a:avLst/>
                <a:gdLst>
                  <a:gd name="T0" fmla="*/ 0 w 8"/>
                  <a:gd name="T1" fmla="*/ 3 h 8"/>
                  <a:gd name="T2" fmla="*/ 7 w 8"/>
                  <a:gd name="T3" fmla="*/ 7 h 8"/>
                  <a:gd name="T4" fmla="*/ 8 w 8"/>
                  <a:gd name="T5" fmla="*/ 5 h 8"/>
                  <a:gd name="T6" fmla="*/ 0 w 8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3"/>
                    </a:moveTo>
                    <a:cubicBezTo>
                      <a:pt x="2" y="3"/>
                      <a:pt x="4" y="7"/>
                      <a:pt x="7" y="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8"/>
                      <a:pt x="2" y="0"/>
                      <a:pt x="0" y="3"/>
                    </a:cubicBez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9" name="Freeform 4872">
                <a:extLst>
                  <a:ext uri="{FF2B5EF4-FFF2-40B4-BE49-F238E27FC236}">
                    <a16:creationId xmlns:a16="http://schemas.microsoft.com/office/drawing/2014/main" id="{495580FA-87F6-4DDC-AE0B-BFA1DE8B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" y="3099"/>
                <a:ext cx="4" cy="4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2B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0" name="Freeform 4873">
                <a:extLst>
                  <a:ext uri="{FF2B5EF4-FFF2-40B4-BE49-F238E27FC236}">
                    <a16:creationId xmlns:a16="http://schemas.microsoft.com/office/drawing/2014/main" id="{BCE7856B-C617-41B7-A6AC-CFE0A62E2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3" y="2890"/>
                <a:ext cx="113" cy="334"/>
              </a:xfrm>
              <a:custGeom>
                <a:avLst/>
                <a:gdLst>
                  <a:gd name="T0" fmla="*/ 97 w 113"/>
                  <a:gd name="T1" fmla="*/ 0 h 334"/>
                  <a:gd name="T2" fmla="*/ 0 w 113"/>
                  <a:gd name="T3" fmla="*/ 330 h 334"/>
                  <a:gd name="T4" fmla="*/ 16 w 113"/>
                  <a:gd name="T5" fmla="*/ 334 h 334"/>
                  <a:gd name="T6" fmla="*/ 113 w 113"/>
                  <a:gd name="T7" fmla="*/ 4 h 334"/>
                  <a:gd name="T8" fmla="*/ 97 w 113"/>
                  <a:gd name="T9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334">
                    <a:moveTo>
                      <a:pt x="97" y="0"/>
                    </a:moveTo>
                    <a:lnTo>
                      <a:pt x="0" y="330"/>
                    </a:lnTo>
                    <a:lnTo>
                      <a:pt x="16" y="334"/>
                    </a:lnTo>
                    <a:lnTo>
                      <a:pt x="113" y="4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EA9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1" name="Freeform 4874">
                <a:extLst>
                  <a:ext uri="{FF2B5EF4-FFF2-40B4-BE49-F238E27FC236}">
                    <a16:creationId xmlns:a16="http://schemas.microsoft.com/office/drawing/2014/main" id="{CA54D0D8-5CCC-4FBA-B033-B8007D64F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3" y="2890"/>
                <a:ext cx="113" cy="334"/>
              </a:xfrm>
              <a:custGeom>
                <a:avLst/>
                <a:gdLst>
                  <a:gd name="T0" fmla="*/ 97 w 113"/>
                  <a:gd name="T1" fmla="*/ 0 h 334"/>
                  <a:gd name="T2" fmla="*/ 0 w 113"/>
                  <a:gd name="T3" fmla="*/ 330 h 334"/>
                  <a:gd name="T4" fmla="*/ 16 w 113"/>
                  <a:gd name="T5" fmla="*/ 334 h 334"/>
                  <a:gd name="T6" fmla="*/ 113 w 113"/>
                  <a:gd name="T7" fmla="*/ 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334">
                    <a:moveTo>
                      <a:pt x="97" y="0"/>
                    </a:moveTo>
                    <a:lnTo>
                      <a:pt x="0" y="330"/>
                    </a:lnTo>
                    <a:lnTo>
                      <a:pt x="16" y="334"/>
                    </a:lnTo>
                    <a:lnTo>
                      <a:pt x="113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2" name="Freeform 4875">
                <a:extLst>
                  <a:ext uri="{FF2B5EF4-FFF2-40B4-BE49-F238E27FC236}">
                    <a16:creationId xmlns:a16="http://schemas.microsoft.com/office/drawing/2014/main" id="{614CFD01-531F-4FA8-AAC8-B738F6D21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" y="2986"/>
                <a:ext cx="98" cy="92"/>
              </a:xfrm>
              <a:custGeom>
                <a:avLst/>
                <a:gdLst>
                  <a:gd name="T0" fmla="*/ 98 w 98"/>
                  <a:gd name="T1" fmla="*/ 79 h 92"/>
                  <a:gd name="T2" fmla="*/ 11 w 98"/>
                  <a:gd name="T3" fmla="*/ 0 h 92"/>
                  <a:gd name="T4" fmla="*/ 0 w 98"/>
                  <a:gd name="T5" fmla="*/ 13 h 92"/>
                  <a:gd name="T6" fmla="*/ 86 w 98"/>
                  <a:gd name="T7" fmla="*/ 92 h 92"/>
                  <a:gd name="T8" fmla="*/ 98 w 98"/>
                  <a:gd name="T9" fmla="*/ 7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92">
                    <a:moveTo>
                      <a:pt x="98" y="79"/>
                    </a:moveTo>
                    <a:lnTo>
                      <a:pt x="11" y="0"/>
                    </a:lnTo>
                    <a:lnTo>
                      <a:pt x="0" y="13"/>
                    </a:lnTo>
                    <a:lnTo>
                      <a:pt x="86" y="92"/>
                    </a:lnTo>
                    <a:lnTo>
                      <a:pt x="98" y="79"/>
                    </a:lnTo>
                    <a:close/>
                  </a:path>
                </a:pathLst>
              </a:custGeom>
              <a:solidFill>
                <a:srgbClr val="EA9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3" name="Freeform 4876">
                <a:extLst>
                  <a:ext uri="{FF2B5EF4-FFF2-40B4-BE49-F238E27FC236}">
                    <a16:creationId xmlns:a16="http://schemas.microsoft.com/office/drawing/2014/main" id="{5312126A-30E0-4ED5-BDC9-06FAFF201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" y="2986"/>
                <a:ext cx="98" cy="92"/>
              </a:xfrm>
              <a:custGeom>
                <a:avLst/>
                <a:gdLst>
                  <a:gd name="T0" fmla="*/ 98 w 98"/>
                  <a:gd name="T1" fmla="*/ 79 h 92"/>
                  <a:gd name="T2" fmla="*/ 11 w 98"/>
                  <a:gd name="T3" fmla="*/ 0 h 92"/>
                  <a:gd name="T4" fmla="*/ 0 w 98"/>
                  <a:gd name="T5" fmla="*/ 13 h 92"/>
                  <a:gd name="T6" fmla="*/ 86 w 98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92">
                    <a:moveTo>
                      <a:pt x="98" y="79"/>
                    </a:moveTo>
                    <a:lnTo>
                      <a:pt x="11" y="0"/>
                    </a:lnTo>
                    <a:lnTo>
                      <a:pt x="0" y="13"/>
                    </a:lnTo>
                    <a:lnTo>
                      <a:pt x="86" y="9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4" name="Freeform 4877">
                <a:extLst>
                  <a:ext uri="{FF2B5EF4-FFF2-40B4-BE49-F238E27FC236}">
                    <a16:creationId xmlns:a16="http://schemas.microsoft.com/office/drawing/2014/main" id="{7535A25B-237B-4011-B456-3031C3ED6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2" y="2968"/>
                <a:ext cx="85" cy="47"/>
              </a:xfrm>
              <a:custGeom>
                <a:avLst/>
                <a:gdLst>
                  <a:gd name="T0" fmla="*/ 6 w 85"/>
                  <a:gd name="T1" fmla="*/ 47 h 47"/>
                  <a:gd name="T2" fmla="*/ 85 w 85"/>
                  <a:gd name="T3" fmla="*/ 17 h 47"/>
                  <a:gd name="T4" fmla="*/ 78 w 85"/>
                  <a:gd name="T5" fmla="*/ 0 h 47"/>
                  <a:gd name="T6" fmla="*/ 0 w 85"/>
                  <a:gd name="T7" fmla="*/ 31 h 47"/>
                  <a:gd name="T8" fmla="*/ 6 w 85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47">
                    <a:moveTo>
                      <a:pt x="6" y="47"/>
                    </a:moveTo>
                    <a:lnTo>
                      <a:pt x="85" y="17"/>
                    </a:lnTo>
                    <a:lnTo>
                      <a:pt x="78" y="0"/>
                    </a:lnTo>
                    <a:lnTo>
                      <a:pt x="0" y="31"/>
                    </a:lnTo>
                    <a:lnTo>
                      <a:pt x="6" y="47"/>
                    </a:lnTo>
                    <a:close/>
                  </a:path>
                </a:pathLst>
              </a:custGeom>
              <a:solidFill>
                <a:srgbClr val="EA9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5" name="Freeform 4878">
                <a:extLst>
                  <a:ext uri="{FF2B5EF4-FFF2-40B4-BE49-F238E27FC236}">
                    <a16:creationId xmlns:a16="http://schemas.microsoft.com/office/drawing/2014/main" id="{5F7A2ACE-2AA4-423E-8DD0-59CF128D6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2" y="2968"/>
                <a:ext cx="85" cy="47"/>
              </a:xfrm>
              <a:custGeom>
                <a:avLst/>
                <a:gdLst>
                  <a:gd name="T0" fmla="*/ 6 w 85"/>
                  <a:gd name="T1" fmla="*/ 47 h 47"/>
                  <a:gd name="T2" fmla="*/ 85 w 85"/>
                  <a:gd name="T3" fmla="*/ 17 h 47"/>
                  <a:gd name="T4" fmla="*/ 78 w 85"/>
                  <a:gd name="T5" fmla="*/ 0 h 47"/>
                  <a:gd name="T6" fmla="*/ 0 w 85"/>
                  <a:gd name="T7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47">
                    <a:moveTo>
                      <a:pt x="6" y="47"/>
                    </a:moveTo>
                    <a:lnTo>
                      <a:pt x="85" y="17"/>
                    </a:lnTo>
                    <a:lnTo>
                      <a:pt x="78" y="0"/>
                    </a:lnTo>
                    <a:lnTo>
                      <a:pt x="0" y="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6" name="Freeform 4879">
                <a:extLst>
                  <a:ext uri="{FF2B5EF4-FFF2-40B4-BE49-F238E27FC236}">
                    <a16:creationId xmlns:a16="http://schemas.microsoft.com/office/drawing/2014/main" id="{3394545D-1F16-4ACB-ADD1-D32779EC8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9" y="2940"/>
                <a:ext cx="55" cy="93"/>
              </a:xfrm>
              <a:custGeom>
                <a:avLst/>
                <a:gdLst>
                  <a:gd name="T0" fmla="*/ 55 w 55"/>
                  <a:gd name="T1" fmla="*/ 86 h 93"/>
                  <a:gd name="T2" fmla="*/ 15 w 55"/>
                  <a:gd name="T3" fmla="*/ 0 h 93"/>
                  <a:gd name="T4" fmla="*/ 0 w 55"/>
                  <a:gd name="T5" fmla="*/ 8 h 93"/>
                  <a:gd name="T6" fmla="*/ 39 w 55"/>
                  <a:gd name="T7" fmla="*/ 93 h 93"/>
                  <a:gd name="T8" fmla="*/ 55 w 55"/>
                  <a:gd name="T9" fmla="*/ 8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3">
                    <a:moveTo>
                      <a:pt x="55" y="86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39" y="93"/>
                    </a:lnTo>
                    <a:lnTo>
                      <a:pt x="55" y="86"/>
                    </a:lnTo>
                    <a:close/>
                  </a:path>
                </a:pathLst>
              </a:custGeom>
              <a:solidFill>
                <a:srgbClr val="EA9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7" name="Freeform 4880">
                <a:extLst>
                  <a:ext uri="{FF2B5EF4-FFF2-40B4-BE49-F238E27FC236}">
                    <a16:creationId xmlns:a16="http://schemas.microsoft.com/office/drawing/2014/main" id="{FAE899B3-CF8A-45FB-966E-D39F3681D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9" y="2940"/>
                <a:ext cx="55" cy="93"/>
              </a:xfrm>
              <a:custGeom>
                <a:avLst/>
                <a:gdLst>
                  <a:gd name="T0" fmla="*/ 55 w 55"/>
                  <a:gd name="T1" fmla="*/ 86 h 93"/>
                  <a:gd name="T2" fmla="*/ 15 w 55"/>
                  <a:gd name="T3" fmla="*/ 0 h 93"/>
                  <a:gd name="T4" fmla="*/ 0 w 55"/>
                  <a:gd name="T5" fmla="*/ 8 h 93"/>
                  <a:gd name="T6" fmla="*/ 39 w 55"/>
                  <a:gd name="T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93">
                    <a:moveTo>
                      <a:pt x="55" y="86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39" y="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8" name="Freeform 4881">
                <a:extLst>
                  <a:ext uri="{FF2B5EF4-FFF2-40B4-BE49-F238E27FC236}">
                    <a16:creationId xmlns:a16="http://schemas.microsoft.com/office/drawing/2014/main" id="{17DEE686-0FD4-4561-8CEA-02B18E09F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3188"/>
                <a:ext cx="142" cy="69"/>
              </a:xfrm>
              <a:custGeom>
                <a:avLst/>
                <a:gdLst>
                  <a:gd name="T0" fmla="*/ 161 w 166"/>
                  <a:gd name="T1" fmla="*/ 68 h 81"/>
                  <a:gd name="T2" fmla="*/ 74 w 166"/>
                  <a:gd name="T3" fmla="*/ 64 h 81"/>
                  <a:gd name="T4" fmla="*/ 4 w 166"/>
                  <a:gd name="T5" fmla="*/ 13 h 81"/>
                  <a:gd name="T6" fmla="*/ 91 w 166"/>
                  <a:gd name="T7" fmla="*/ 17 h 81"/>
                  <a:gd name="T8" fmla="*/ 161 w 166"/>
                  <a:gd name="T9" fmla="*/ 6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81">
                    <a:moveTo>
                      <a:pt x="161" y="68"/>
                    </a:moveTo>
                    <a:cubicBezTo>
                      <a:pt x="157" y="81"/>
                      <a:pt x="118" y="79"/>
                      <a:pt x="74" y="64"/>
                    </a:cubicBezTo>
                    <a:cubicBezTo>
                      <a:pt x="31" y="49"/>
                      <a:pt x="0" y="26"/>
                      <a:pt x="4" y="13"/>
                    </a:cubicBezTo>
                    <a:cubicBezTo>
                      <a:pt x="9" y="0"/>
                      <a:pt x="48" y="2"/>
                      <a:pt x="91" y="17"/>
                    </a:cubicBezTo>
                    <a:cubicBezTo>
                      <a:pt x="134" y="32"/>
                      <a:pt x="166" y="55"/>
                      <a:pt x="161" y="68"/>
                    </a:cubicBezTo>
                    <a:close/>
                  </a:path>
                </a:pathLst>
              </a:custGeom>
              <a:solidFill>
                <a:srgbClr val="CE7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9" name="Oval 4882">
                <a:extLst>
                  <a:ext uri="{FF2B5EF4-FFF2-40B4-BE49-F238E27FC236}">
                    <a16:creationId xmlns:a16="http://schemas.microsoft.com/office/drawing/2014/main" id="{8183082D-7FC0-4821-A55F-4A4134E97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0" y="2864"/>
                <a:ext cx="17" cy="24"/>
              </a:xfrm>
              <a:prstGeom prst="ellipse">
                <a:avLst/>
              </a:prstGeom>
              <a:solidFill>
                <a:srgbClr val="E8E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0" name="Oval 4883">
                <a:extLst>
                  <a:ext uri="{FF2B5EF4-FFF2-40B4-BE49-F238E27FC236}">
                    <a16:creationId xmlns:a16="http://schemas.microsoft.com/office/drawing/2014/main" id="{0E2ABE6E-9273-418B-8557-176A8DB38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8" y="2934"/>
                <a:ext cx="21" cy="13"/>
              </a:xfrm>
              <a:prstGeom prst="ellipse">
                <a:avLst/>
              </a:prstGeom>
              <a:solidFill>
                <a:srgbClr val="E8E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1" name="Oval 4884">
                <a:extLst>
                  <a:ext uri="{FF2B5EF4-FFF2-40B4-BE49-F238E27FC236}">
                    <a16:creationId xmlns:a16="http://schemas.microsoft.com/office/drawing/2014/main" id="{108E846E-6463-47C7-8FFE-22BF63B62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8" y="2954"/>
                <a:ext cx="22" cy="20"/>
              </a:xfrm>
              <a:prstGeom prst="ellipse">
                <a:avLst/>
              </a:prstGeom>
              <a:solidFill>
                <a:srgbClr val="E8E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2" name="Oval 4885">
                <a:extLst>
                  <a:ext uri="{FF2B5EF4-FFF2-40B4-BE49-F238E27FC236}">
                    <a16:creationId xmlns:a16="http://schemas.microsoft.com/office/drawing/2014/main" id="{BE09B047-4A8A-4B7F-B116-375EC9A98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8" y="3030"/>
                <a:ext cx="25" cy="21"/>
              </a:xfrm>
              <a:prstGeom prst="ellipse">
                <a:avLst/>
              </a:prstGeom>
              <a:solidFill>
                <a:srgbClr val="E8E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3" name="Oval 4886">
                <a:extLst>
                  <a:ext uri="{FF2B5EF4-FFF2-40B4-BE49-F238E27FC236}">
                    <a16:creationId xmlns:a16="http://schemas.microsoft.com/office/drawing/2014/main" id="{1E563E66-C680-4833-B292-E9FBDB126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3" y="2915"/>
                <a:ext cx="19" cy="20"/>
              </a:xfrm>
              <a:prstGeom prst="ellipse">
                <a:avLst/>
              </a:prstGeom>
              <a:solidFill>
                <a:srgbClr val="E8E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4" name="Oval 4887">
                <a:extLst>
                  <a:ext uri="{FF2B5EF4-FFF2-40B4-BE49-F238E27FC236}">
                    <a16:creationId xmlns:a16="http://schemas.microsoft.com/office/drawing/2014/main" id="{6DFF1AF3-EF76-4986-AE10-8863C48AF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7" y="3048"/>
                <a:ext cx="22" cy="18"/>
              </a:xfrm>
              <a:prstGeom prst="ellipse">
                <a:avLst/>
              </a:prstGeom>
              <a:solidFill>
                <a:srgbClr val="E8E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5" name="Freeform 4888">
                <a:extLst>
                  <a:ext uri="{FF2B5EF4-FFF2-40B4-BE49-F238E27FC236}">
                    <a16:creationId xmlns:a16="http://schemas.microsoft.com/office/drawing/2014/main" id="{683542C1-EB1E-46E4-952E-1D255A842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3" y="2862"/>
                <a:ext cx="334" cy="329"/>
              </a:xfrm>
              <a:custGeom>
                <a:avLst/>
                <a:gdLst>
                  <a:gd name="T0" fmla="*/ 321 w 391"/>
                  <a:gd name="T1" fmla="*/ 259 h 387"/>
                  <a:gd name="T2" fmla="*/ 377 w 391"/>
                  <a:gd name="T3" fmla="*/ 214 h 387"/>
                  <a:gd name="T4" fmla="*/ 370 w 391"/>
                  <a:gd name="T5" fmla="*/ 148 h 387"/>
                  <a:gd name="T6" fmla="*/ 301 w 391"/>
                  <a:gd name="T7" fmla="*/ 149 h 387"/>
                  <a:gd name="T8" fmla="*/ 333 w 391"/>
                  <a:gd name="T9" fmla="*/ 98 h 387"/>
                  <a:gd name="T10" fmla="*/ 285 w 391"/>
                  <a:gd name="T11" fmla="*/ 63 h 387"/>
                  <a:gd name="T12" fmla="*/ 250 w 391"/>
                  <a:gd name="T13" fmla="*/ 92 h 387"/>
                  <a:gd name="T14" fmla="*/ 250 w 391"/>
                  <a:gd name="T15" fmla="*/ 55 h 387"/>
                  <a:gd name="T16" fmla="*/ 221 w 391"/>
                  <a:gd name="T17" fmla="*/ 12 h 387"/>
                  <a:gd name="T18" fmla="*/ 151 w 391"/>
                  <a:gd name="T19" fmla="*/ 55 h 387"/>
                  <a:gd name="T20" fmla="*/ 161 w 391"/>
                  <a:gd name="T21" fmla="*/ 146 h 387"/>
                  <a:gd name="T22" fmla="*/ 119 w 391"/>
                  <a:gd name="T23" fmla="*/ 98 h 387"/>
                  <a:gd name="T24" fmla="*/ 65 w 391"/>
                  <a:gd name="T25" fmla="*/ 109 h 387"/>
                  <a:gd name="T26" fmla="*/ 68 w 391"/>
                  <a:gd name="T27" fmla="*/ 145 h 387"/>
                  <a:gd name="T28" fmla="*/ 93 w 391"/>
                  <a:gd name="T29" fmla="*/ 173 h 387"/>
                  <a:gd name="T30" fmla="*/ 43 w 391"/>
                  <a:gd name="T31" fmla="*/ 158 h 387"/>
                  <a:gd name="T32" fmla="*/ 3 w 391"/>
                  <a:gd name="T33" fmla="*/ 186 h 387"/>
                  <a:gd name="T34" fmla="*/ 25 w 391"/>
                  <a:gd name="T35" fmla="*/ 225 h 387"/>
                  <a:gd name="T36" fmla="*/ 72 w 391"/>
                  <a:gd name="T37" fmla="*/ 236 h 387"/>
                  <a:gd name="T38" fmla="*/ 33 w 391"/>
                  <a:gd name="T39" fmla="*/ 248 h 387"/>
                  <a:gd name="T40" fmla="*/ 5 w 391"/>
                  <a:gd name="T41" fmla="*/ 275 h 387"/>
                  <a:gd name="T42" fmla="*/ 33 w 391"/>
                  <a:gd name="T43" fmla="*/ 302 h 387"/>
                  <a:gd name="T44" fmla="*/ 53 w 391"/>
                  <a:gd name="T45" fmla="*/ 300 h 387"/>
                  <a:gd name="T46" fmla="*/ 37 w 391"/>
                  <a:gd name="T47" fmla="*/ 338 h 387"/>
                  <a:gd name="T48" fmla="*/ 81 w 391"/>
                  <a:gd name="T49" fmla="*/ 382 h 387"/>
                  <a:gd name="T50" fmla="*/ 144 w 391"/>
                  <a:gd name="T51" fmla="*/ 371 h 387"/>
                  <a:gd name="T52" fmla="*/ 196 w 391"/>
                  <a:gd name="T53" fmla="*/ 331 h 387"/>
                  <a:gd name="T54" fmla="*/ 303 w 391"/>
                  <a:gd name="T55" fmla="*/ 380 h 387"/>
                  <a:gd name="T56" fmla="*/ 390 w 391"/>
                  <a:gd name="T57" fmla="*/ 314 h 387"/>
                  <a:gd name="T58" fmla="*/ 321 w 391"/>
                  <a:gd name="T59" fmla="*/ 259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1" h="387">
                    <a:moveTo>
                      <a:pt x="321" y="259"/>
                    </a:moveTo>
                    <a:cubicBezTo>
                      <a:pt x="342" y="247"/>
                      <a:pt x="364" y="234"/>
                      <a:pt x="377" y="214"/>
                    </a:cubicBezTo>
                    <a:cubicBezTo>
                      <a:pt x="390" y="193"/>
                      <a:pt x="390" y="162"/>
                      <a:pt x="370" y="148"/>
                    </a:cubicBezTo>
                    <a:cubicBezTo>
                      <a:pt x="351" y="133"/>
                      <a:pt x="324" y="141"/>
                      <a:pt x="301" y="149"/>
                    </a:cubicBezTo>
                    <a:cubicBezTo>
                      <a:pt x="322" y="143"/>
                      <a:pt x="337" y="120"/>
                      <a:pt x="333" y="98"/>
                    </a:cubicBezTo>
                    <a:cubicBezTo>
                      <a:pt x="329" y="77"/>
                      <a:pt x="307" y="60"/>
                      <a:pt x="285" y="63"/>
                    </a:cubicBezTo>
                    <a:cubicBezTo>
                      <a:pt x="269" y="65"/>
                      <a:pt x="255" y="77"/>
                      <a:pt x="250" y="92"/>
                    </a:cubicBezTo>
                    <a:cubicBezTo>
                      <a:pt x="251" y="79"/>
                      <a:pt x="252" y="67"/>
                      <a:pt x="250" y="55"/>
                    </a:cubicBezTo>
                    <a:cubicBezTo>
                      <a:pt x="247" y="37"/>
                      <a:pt x="237" y="20"/>
                      <a:pt x="221" y="12"/>
                    </a:cubicBezTo>
                    <a:cubicBezTo>
                      <a:pt x="192" y="0"/>
                      <a:pt x="159" y="25"/>
                      <a:pt x="151" y="55"/>
                    </a:cubicBezTo>
                    <a:cubicBezTo>
                      <a:pt x="142" y="85"/>
                      <a:pt x="152" y="116"/>
                      <a:pt x="161" y="146"/>
                    </a:cubicBezTo>
                    <a:cubicBezTo>
                      <a:pt x="151" y="128"/>
                      <a:pt x="137" y="108"/>
                      <a:pt x="119" y="98"/>
                    </a:cubicBezTo>
                    <a:cubicBezTo>
                      <a:pt x="101" y="88"/>
                      <a:pt x="74" y="91"/>
                      <a:pt x="65" y="109"/>
                    </a:cubicBezTo>
                    <a:cubicBezTo>
                      <a:pt x="60" y="121"/>
                      <a:pt x="62" y="134"/>
                      <a:pt x="68" y="145"/>
                    </a:cubicBezTo>
                    <a:cubicBezTo>
                      <a:pt x="74" y="156"/>
                      <a:pt x="84" y="164"/>
                      <a:pt x="93" y="173"/>
                    </a:cubicBezTo>
                    <a:cubicBezTo>
                      <a:pt x="77" y="165"/>
                      <a:pt x="60" y="157"/>
                      <a:pt x="43" y="158"/>
                    </a:cubicBezTo>
                    <a:cubicBezTo>
                      <a:pt x="25" y="158"/>
                      <a:pt x="6" y="169"/>
                      <a:pt x="3" y="186"/>
                    </a:cubicBezTo>
                    <a:cubicBezTo>
                      <a:pt x="0" y="202"/>
                      <a:pt x="11" y="218"/>
                      <a:pt x="25" y="225"/>
                    </a:cubicBezTo>
                    <a:cubicBezTo>
                      <a:pt x="39" y="233"/>
                      <a:pt x="56" y="234"/>
                      <a:pt x="72" y="236"/>
                    </a:cubicBezTo>
                    <a:cubicBezTo>
                      <a:pt x="61" y="243"/>
                      <a:pt x="46" y="244"/>
                      <a:pt x="33" y="248"/>
                    </a:cubicBezTo>
                    <a:cubicBezTo>
                      <a:pt x="20" y="252"/>
                      <a:pt x="6" y="261"/>
                      <a:pt x="5" y="275"/>
                    </a:cubicBezTo>
                    <a:cubicBezTo>
                      <a:pt x="4" y="289"/>
                      <a:pt x="19" y="301"/>
                      <a:pt x="33" y="302"/>
                    </a:cubicBezTo>
                    <a:cubicBezTo>
                      <a:pt x="40" y="303"/>
                      <a:pt x="46" y="302"/>
                      <a:pt x="53" y="300"/>
                    </a:cubicBezTo>
                    <a:cubicBezTo>
                      <a:pt x="42" y="309"/>
                      <a:pt x="36" y="324"/>
                      <a:pt x="37" y="338"/>
                    </a:cubicBezTo>
                    <a:cubicBezTo>
                      <a:pt x="40" y="359"/>
                      <a:pt x="59" y="377"/>
                      <a:pt x="81" y="382"/>
                    </a:cubicBezTo>
                    <a:cubicBezTo>
                      <a:pt x="102" y="387"/>
                      <a:pt x="125" y="381"/>
                      <a:pt x="144" y="371"/>
                    </a:cubicBezTo>
                    <a:cubicBezTo>
                      <a:pt x="163" y="360"/>
                      <a:pt x="180" y="346"/>
                      <a:pt x="196" y="331"/>
                    </a:cubicBezTo>
                    <a:cubicBezTo>
                      <a:pt x="228" y="354"/>
                      <a:pt x="264" y="378"/>
                      <a:pt x="303" y="380"/>
                    </a:cubicBezTo>
                    <a:cubicBezTo>
                      <a:pt x="344" y="383"/>
                      <a:pt x="390" y="355"/>
                      <a:pt x="390" y="314"/>
                    </a:cubicBezTo>
                    <a:cubicBezTo>
                      <a:pt x="391" y="280"/>
                      <a:pt x="354" y="251"/>
                      <a:pt x="321" y="259"/>
                    </a:cubicBezTo>
                    <a:close/>
                  </a:path>
                </a:pathLst>
              </a:custGeom>
              <a:solidFill>
                <a:srgbClr val="DA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6" name="Freeform 4889">
                <a:extLst>
                  <a:ext uri="{FF2B5EF4-FFF2-40B4-BE49-F238E27FC236}">
                    <a16:creationId xmlns:a16="http://schemas.microsoft.com/office/drawing/2014/main" id="{E3D8AE25-218A-41AE-8858-7E4A05D8D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3" y="2862"/>
                <a:ext cx="334" cy="329"/>
              </a:xfrm>
              <a:custGeom>
                <a:avLst/>
                <a:gdLst>
                  <a:gd name="T0" fmla="*/ 321 w 391"/>
                  <a:gd name="T1" fmla="*/ 259 h 387"/>
                  <a:gd name="T2" fmla="*/ 377 w 391"/>
                  <a:gd name="T3" fmla="*/ 214 h 387"/>
                  <a:gd name="T4" fmla="*/ 370 w 391"/>
                  <a:gd name="T5" fmla="*/ 148 h 387"/>
                  <a:gd name="T6" fmla="*/ 301 w 391"/>
                  <a:gd name="T7" fmla="*/ 149 h 387"/>
                  <a:gd name="T8" fmla="*/ 333 w 391"/>
                  <a:gd name="T9" fmla="*/ 98 h 387"/>
                  <a:gd name="T10" fmla="*/ 285 w 391"/>
                  <a:gd name="T11" fmla="*/ 63 h 387"/>
                  <a:gd name="T12" fmla="*/ 250 w 391"/>
                  <a:gd name="T13" fmla="*/ 92 h 387"/>
                  <a:gd name="T14" fmla="*/ 250 w 391"/>
                  <a:gd name="T15" fmla="*/ 55 h 387"/>
                  <a:gd name="T16" fmla="*/ 221 w 391"/>
                  <a:gd name="T17" fmla="*/ 12 h 387"/>
                  <a:gd name="T18" fmla="*/ 151 w 391"/>
                  <a:gd name="T19" fmla="*/ 55 h 387"/>
                  <a:gd name="T20" fmla="*/ 161 w 391"/>
                  <a:gd name="T21" fmla="*/ 146 h 387"/>
                  <a:gd name="T22" fmla="*/ 119 w 391"/>
                  <a:gd name="T23" fmla="*/ 98 h 387"/>
                  <a:gd name="T24" fmla="*/ 65 w 391"/>
                  <a:gd name="T25" fmla="*/ 109 h 387"/>
                  <a:gd name="T26" fmla="*/ 68 w 391"/>
                  <a:gd name="T27" fmla="*/ 145 h 387"/>
                  <a:gd name="T28" fmla="*/ 93 w 391"/>
                  <a:gd name="T29" fmla="*/ 173 h 387"/>
                  <a:gd name="T30" fmla="*/ 43 w 391"/>
                  <a:gd name="T31" fmla="*/ 158 h 387"/>
                  <a:gd name="T32" fmla="*/ 3 w 391"/>
                  <a:gd name="T33" fmla="*/ 186 h 387"/>
                  <a:gd name="T34" fmla="*/ 25 w 391"/>
                  <a:gd name="T35" fmla="*/ 225 h 387"/>
                  <a:gd name="T36" fmla="*/ 72 w 391"/>
                  <a:gd name="T37" fmla="*/ 236 h 387"/>
                  <a:gd name="T38" fmla="*/ 33 w 391"/>
                  <a:gd name="T39" fmla="*/ 248 h 387"/>
                  <a:gd name="T40" fmla="*/ 5 w 391"/>
                  <a:gd name="T41" fmla="*/ 275 h 387"/>
                  <a:gd name="T42" fmla="*/ 33 w 391"/>
                  <a:gd name="T43" fmla="*/ 302 h 387"/>
                  <a:gd name="T44" fmla="*/ 53 w 391"/>
                  <a:gd name="T45" fmla="*/ 300 h 387"/>
                  <a:gd name="T46" fmla="*/ 37 w 391"/>
                  <a:gd name="T47" fmla="*/ 338 h 387"/>
                  <a:gd name="T48" fmla="*/ 81 w 391"/>
                  <a:gd name="T49" fmla="*/ 382 h 387"/>
                  <a:gd name="T50" fmla="*/ 144 w 391"/>
                  <a:gd name="T51" fmla="*/ 371 h 387"/>
                  <a:gd name="T52" fmla="*/ 196 w 391"/>
                  <a:gd name="T53" fmla="*/ 331 h 387"/>
                  <a:gd name="T54" fmla="*/ 303 w 391"/>
                  <a:gd name="T55" fmla="*/ 380 h 387"/>
                  <a:gd name="T56" fmla="*/ 390 w 391"/>
                  <a:gd name="T57" fmla="*/ 314 h 387"/>
                  <a:gd name="T58" fmla="*/ 321 w 391"/>
                  <a:gd name="T59" fmla="*/ 259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1" h="387">
                    <a:moveTo>
                      <a:pt x="321" y="259"/>
                    </a:moveTo>
                    <a:cubicBezTo>
                      <a:pt x="342" y="247"/>
                      <a:pt x="364" y="234"/>
                      <a:pt x="377" y="214"/>
                    </a:cubicBezTo>
                    <a:cubicBezTo>
                      <a:pt x="390" y="193"/>
                      <a:pt x="390" y="162"/>
                      <a:pt x="370" y="148"/>
                    </a:cubicBezTo>
                    <a:cubicBezTo>
                      <a:pt x="351" y="133"/>
                      <a:pt x="324" y="141"/>
                      <a:pt x="301" y="149"/>
                    </a:cubicBezTo>
                    <a:cubicBezTo>
                      <a:pt x="322" y="143"/>
                      <a:pt x="337" y="120"/>
                      <a:pt x="333" y="98"/>
                    </a:cubicBezTo>
                    <a:cubicBezTo>
                      <a:pt x="329" y="77"/>
                      <a:pt x="307" y="60"/>
                      <a:pt x="285" y="63"/>
                    </a:cubicBezTo>
                    <a:cubicBezTo>
                      <a:pt x="269" y="65"/>
                      <a:pt x="255" y="77"/>
                      <a:pt x="250" y="92"/>
                    </a:cubicBezTo>
                    <a:cubicBezTo>
                      <a:pt x="251" y="79"/>
                      <a:pt x="252" y="67"/>
                      <a:pt x="250" y="55"/>
                    </a:cubicBezTo>
                    <a:cubicBezTo>
                      <a:pt x="247" y="37"/>
                      <a:pt x="237" y="20"/>
                      <a:pt x="221" y="12"/>
                    </a:cubicBezTo>
                    <a:cubicBezTo>
                      <a:pt x="192" y="0"/>
                      <a:pt x="159" y="25"/>
                      <a:pt x="151" y="55"/>
                    </a:cubicBezTo>
                    <a:cubicBezTo>
                      <a:pt x="142" y="85"/>
                      <a:pt x="152" y="116"/>
                      <a:pt x="161" y="146"/>
                    </a:cubicBezTo>
                    <a:cubicBezTo>
                      <a:pt x="151" y="128"/>
                      <a:pt x="137" y="108"/>
                      <a:pt x="119" y="98"/>
                    </a:cubicBezTo>
                    <a:cubicBezTo>
                      <a:pt x="101" y="88"/>
                      <a:pt x="74" y="91"/>
                      <a:pt x="65" y="109"/>
                    </a:cubicBezTo>
                    <a:cubicBezTo>
                      <a:pt x="60" y="121"/>
                      <a:pt x="62" y="134"/>
                      <a:pt x="68" y="145"/>
                    </a:cubicBezTo>
                    <a:cubicBezTo>
                      <a:pt x="74" y="156"/>
                      <a:pt x="84" y="164"/>
                      <a:pt x="93" y="173"/>
                    </a:cubicBezTo>
                    <a:cubicBezTo>
                      <a:pt x="77" y="165"/>
                      <a:pt x="60" y="157"/>
                      <a:pt x="43" y="158"/>
                    </a:cubicBezTo>
                    <a:cubicBezTo>
                      <a:pt x="25" y="158"/>
                      <a:pt x="6" y="169"/>
                      <a:pt x="3" y="186"/>
                    </a:cubicBezTo>
                    <a:cubicBezTo>
                      <a:pt x="0" y="202"/>
                      <a:pt x="11" y="218"/>
                      <a:pt x="25" y="225"/>
                    </a:cubicBezTo>
                    <a:cubicBezTo>
                      <a:pt x="39" y="233"/>
                      <a:pt x="56" y="234"/>
                      <a:pt x="72" y="236"/>
                    </a:cubicBezTo>
                    <a:cubicBezTo>
                      <a:pt x="61" y="243"/>
                      <a:pt x="46" y="244"/>
                      <a:pt x="33" y="248"/>
                    </a:cubicBezTo>
                    <a:cubicBezTo>
                      <a:pt x="20" y="252"/>
                      <a:pt x="6" y="261"/>
                      <a:pt x="5" y="275"/>
                    </a:cubicBezTo>
                    <a:cubicBezTo>
                      <a:pt x="4" y="289"/>
                      <a:pt x="19" y="301"/>
                      <a:pt x="33" y="302"/>
                    </a:cubicBezTo>
                    <a:cubicBezTo>
                      <a:pt x="40" y="303"/>
                      <a:pt x="46" y="302"/>
                      <a:pt x="53" y="300"/>
                    </a:cubicBezTo>
                    <a:cubicBezTo>
                      <a:pt x="42" y="309"/>
                      <a:pt x="36" y="324"/>
                      <a:pt x="37" y="338"/>
                    </a:cubicBezTo>
                    <a:cubicBezTo>
                      <a:pt x="40" y="359"/>
                      <a:pt x="59" y="377"/>
                      <a:pt x="81" y="382"/>
                    </a:cubicBezTo>
                    <a:cubicBezTo>
                      <a:pt x="102" y="387"/>
                      <a:pt x="125" y="381"/>
                      <a:pt x="144" y="371"/>
                    </a:cubicBezTo>
                    <a:cubicBezTo>
                      <a:pt x="163" y="360"/>
                      <a:pt x="180" y="346"/>
                      <a:pt x="196" y="331"/>
                    </a:cubicBezTo>
                    <a:cubicBezTo>
                      <a:pt x="228" y="354"/>
                      <a:pt x="264" y="378"/>
                      <a:pt x="303" y="380"/>
                    </a:cubicBezTo>
                    <a:cubicBezTo>
                      <a:pt x="344" y="383"/>
                      <a:pt x="390" y="355"/>
                      <a:pt x="390" y="314"/>
                    </a:cubicBezTo>
                    <a:cubicBezTo>
                      <a:pt x="391" y="280"/>
                      <a:pt x="354" y="251"/>
                      <a:pt x="321" y="259"/>
                    </a:cubicBezTo>
                    <a:close/>
                  </a:path>
                </a:pathLst>
              </a:custGeom>
              <a:solidFill>
                <a:srgbClr val="DA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7" name="Freeform 4890">
                <a:extLst>
                  <a:ext uri="{FF2B5EF4-FFF2-40B4-BE49-F238E27FC236}">
                    <a16:creationId xmlns:a16="http://schemas.microsoft.com/office/drawing/2014/main" id="{18630B74-41F6-4FEE-9549-E458F419F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0" y="2991"/>
                <a:ext cx="1" cy="1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8" name="Freeform 4891">
                <a:extLst>
                  <a:ext uri="{FF2B5EF4-FFF2-40B4-BE49-F238E27FC236}">
                    <a16:creationId xmlns:a16="http://schemas.microsoft.com/office/drawing/2014/main" id="{42C6E3BA-5925-485B-B91B-EA2409596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7" y="3013"/>
                <a:ext cx="2" cy="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6 h 6"/>
                  <a:gd name="T4" fmla="*/ 0 w 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cubicBezTo>
                      <a:pt x="0" y="2"/>
                      <a:pt x="0" y="4"/>
                      <a:pt x="1" y="6"/>
                    </a:cubicBezTo>
                    <a:cubicBezTo>
                      <a:pt x="2" y="4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9" name="Freeform 4892">
                <a:extLst>
                  <a:ext uri="{FF2B5EF4-FFF2-40B4-BE49-F238E27FC236}">
                    <a16:creationId xmlns:a16="http://schemas.microsoft.com/office/drawing/2014/main" id="{5CFD6305-FDE7-4CD7-B2C9-FA9559D99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4" y="2943"/>
                <a:ext cx="2" cy="3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1 w 2"/>
                  <a:gd name="T5" fmla="*/ 2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0" name="Freeform 4893">
                <a:extLst>
                  <a:ext uri="{FF2B5EF4-FFF2-40B4-BE49-F238E27FC236}">
                    <a16:creationId xmlns:a16="http://schemas.microsoft.com/office/drawing/2014/main" id="{A8C47BBF-310E-4D7D-B592-1C5299B0B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2" y="3026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2" y="2"/>
                      <a:pt x="2" y="0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1" name="Freeform 4894">
                <a:extLst>
                  <a:ext uri="{FF2B5EF4-FFF2-40B4-BE49-F238E27FC236}">
                    <a16:creationId xmlns:a16="http://schemas.microsoft.com/office/drawing/2014/main" id="{6B3C5FB0-61B9-4222-97A3-704AED1E7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9" y="2928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0" y="2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2" name="Freeform 4895">
                <a:extLst>
                  <a:ext uri="{FF2B5EF4-FFF2-40B4-BE49-F238E27FC236}">
                    <a16:creationId xmlns:a16="http://schemas.microsoft.com/office/drawing/2014/main" id="{CA0F8251-7055-4500-9853-BAE1C2735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" y="290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3" name="Freeform 4896">
                <a:extLst>
                  <a:ext uri="{FF2B5EF4-FFF2-40B4-BE49-F238E27FC236}">
                    <a16:creationId xmlns:a16="http://schemas.microsoft.com/office/drawing/2014/main" id="{D7E03563-B384-440B-9705-383786848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2" y="2894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4" name="Freeform 4897">
                <a:extLst>
                  <a:ext uri="{FF2B5EF4-FFF2-40B4-BE49-F238E27FC236}">
                    <a16:creationId xmlns:a16="http://schemas.microsoft.com/office/drawing/2014/main" id="{B56FCB97-BB80-4749-A3DF-DAC92E49A6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89" y="2888"/>
                <a:ext cx="376" cy="346"/>
              </a:xfrm>
              <a:custGeom>
                <a:avLst/>
                <a:gdLst>
                  <a:gd name="T0" fmla="*/ 433 w 440"/>
                  <a:gd name="T1" fmla="*/ 157 h 406"/>
                  <a:gd name="T2" fmla="*/ 431 w 440"/>
                  <a:gd name="T3" fmla="*/ 146 h 406"/>
                  <a:gd name="T4" fmla="*/ 400 w 440"/>
                  <a:gd name="T5" fmla="*/ 128 h 406"/>
                  <a:gd name="T6" fmla="*/ 378 w 440"/>
                  <a:gd name="T7" fmla="*/ 129 h 406"/>
                  <a:gd name="T8" fmla="*/ 387 w 440"/>
                  <a:gd name="T9" fmla="*/ 122 h 406"/>
                  <a:gd name="T10" fmla="*/ 393 w 440"/>
                  <a:gd name="T11" fmla="*/ 116 h 406"/>
                  <a:gd name="T12" fmla="*/ 393 w 440"/>
                  <a:gd name="T13" fmla="*/ 110 h 406"/>
                  <a:gd name="T14" fmla="*/ 401 w 440"/>
                  <a:gd name="T15" fmla="*/ 109 h 406"/>
                  <a:gd name="T16" fmla="*/ 376 w 440"/>
                  <a:gd name="T17" fmla="*/ 75 h 406"/>
                  <a:gd name="T18" fmla="*/ 366 w 440"/>
                  <a:gd name="T19" fmla="*/ 66 h 406"/>
                  <a:gd name="T20" fmla="*/ 351 w 440"/>
                  <a:gd name="T21" fmla="*/ 72 h 406"/>
                  <a:gd name="T22" fmla="*/ 342 w 440"/>
                  <a:gd name="T23" fmla="*/ 73 h 406"/>
                  <a:gd name="T24" fmla="*/ 333 w 440"/>
                  <a:gd name="T25" fmla="*/ 72 h 406"/>
                  <a:gd name="T26" fmla="*/ 333 w 440"/>
                  <a:gd name="T27" fmla="*/ 65 h 406"/>
                  <a:gd name="T28" fmla="*/ 327 w 440"/>
                  <a:gd name="T29" fmla="*/ 78 h 406"/>
                  <a:gd name="T30" fmla="*/ 331 w 440"/>
                  <a:gd name="T31" fmla="*/ 63 h 406"/>
                  <a:gd name="T32" fmla="*/ 327 w 440"/>
                  <a:gd name="T33" fmla="*/ 69 h 406"/>
                  <a:gd name="T34" fmla="*/ 331 w 440"/>
                  <a:gd name="T35" fmla="*/ 60 h 406"/>
                  <a:gd name="T36" fmla="*/ 326 w 440"/>
                  <a:gd name="T37" fmla="*/ 60 h 406"/>
                  <a:gd name="T38" fmla="*/ 313 w 440"/>
                  <a:gd name="T39" fmla="*/ 28 h 406"/>
                  <a:gd name="T40" fmla="*/ 298 w 440"/>
                  <a:gd name="T41" fmla="*/ 26 h 406"/>
                  <a:gd name="T42" fmla="*/ 289 w 440"/>
                  <a:gd name="T43" fmla="*/ 15 h 406"/>
                  <a:gd name="T44" fmla="*/ 270 w 440"/>
                  <a:gd name="T45" fmla="*/ 6 h 406"/>
                  <a:gd name="T46" fmla="*/ 250 w 440"/>
                  <a:gd name="T47" fmla="*/ 2 h 406"/>
                  <a:gd name="T48" fmla="*/ 226 w 440"/>
                  <a:gd name="T49" fmla="*/ 7 h 406"/>
                  <a:gd name="T50" fmla="*/ 201 w 440"/>
                  <a:gd name="T51" fmla="*/ 28 h 406"/>
                  <a:gd name="T52" fmla="*/ 191 w 440"/>
                  <a:gd name="T53" fmla="*/ 35 h 406"/>
                  <a:gd name="T54" fmla="*/ 136 w 440"/>
                  <a:gd name="T55" fmla="*/ 32 h 406"/>
                  <a:gd name="T56" fmla="*/ 124 w 440"/>
                  <a:gd name="T57" fmla="*/ 45 h 406"/>
                  <a:gd name="T58" fmla="*/ 89 w 440"/>
                  <a:gd name="T59" fmla="*/ 57 h 406"/>
                  <a:gd name="T60" fmla="*/ 76 w 440"/>
                  <a:gd name="T61" fmla="*/ 80 h 406"/>
                  <a:gd name="T62" fmla="*/ 60 w 440"/>
                  <a:gd name="T63" fmla="*/ 92 h 406"/>
                  <a:gd name="T64" fmla="*/ 24 w 440"/>
                  <a:gd name="T65" fmla="*/ 124 h 406"/>
                  <a:gd name="T66" fmla="*/ 16 w 440"/>
                  <a:gd name="T67" fmla="*/ 144 h 406"/>
                  <a:gd name="T68" fmla="*/ 9 w 440"/>
                  <a:gd name="T69" fmla="*/ 166 h 406"/>
                  <a:gd name="T70" fmla="*/ 3 w 440"/>
                  <a:gd name="T71" fmla="*/ 191 h 406"/>
                  <a:gd name="T72" fmla="*/ 2 w 440"/>
                  <a:gd name="T73" fmla="*/ 218 h 406"/>
                  <a:gd name="T74" fmla="*/ 16 w 440"/>
                  <a:gd name="T75" fmla="*/ 253 h 406"/>
                  <a:gd name="T76" fmla="*/ 15 w 440"/>
                  <a:gd name="T77" fmla="*/ 276 h 406"/>
                  <a:gd name="T78" fmla="*/ 17 w 440"/>
                  <a:gd name="T79" fmla="*/ 296 h 406"/>
                  <a:gd name="T80" fmla="*/ 36 w 440"/>
                  <a:gd name="T81" fmla="*/ 326 h 406"/>
                  <a:gd name="T82" fmla="*/ 67 w 440"/>
                  <a:gd name="T83" fmla="*/ 356 h 406"/>
                  <a:gd name="T84" fmla="*/ 89 w 440"/>
                  <a:gd name="T85" fmla="*/ 372 h 406"/>
                  <a:gd name="T86" fmla="*/ 112 w 440"/>
                  <a:gd name="T87" fmla="*/ 392 h 406"/>
                  <a:gd name="T88" fmla="*/ 146 w 440"/>
                  <a:gd name="T89" fmla="*/ 402 h 406"/>
                  <a:gd name="T90" fmla="*/ 210 w 440"/>
                  <a:gd name="T91" fmla="*/ 399 h 406"/>
                  <a:gd name="T92" fmla="*/ 223 w 440"/>
                  <a:gd name="T93" fmla="*/ 401 h 406"/>
                  <a:gd name="T94" fmla="*/ 300 w 440"/>
                  <a:gd name="T95" fmla="*/ 383 h 406"/>
                  <a:gd name="T96" fmla="*/ 314 w 440"/>
                  <a:gd name="T97" fmla="*/ 381 h 406"/>
                  <a:gd name="T98" fmla="*/ 356 w 440"/>
                  <a:gd name="T99" fmla="*/ 366 h 406"/>
                  <a:gd name="T100" fmla="*/ 382 w 440"/>
                  <a:gd name="T101" fmla="*/ 352 h 406"/>
                  <a:gd name="T102" fmla="*/ 394 w 440"/>
                  <a:gd name="T103" fmla="*/ 226 h 406"/>
                  <a:gd name="T104" fmla="*/ 416 w 440"/>
                  <a:gd name="T105" fmla="*/ 216 h 406"/>
                  <a:gd name="T106" fmla="*/ 425 w 440"/>
                  <a:gd name="T107" fmla="*/ 210 h 406"/>
                  <a:gd name="T108" fmla="*/ 433 w 440"/>
                  <a:gd name="T109" fmla="*/ 179 h 406"/>
                  <a:gd name="T110" fmla="*/ 314 w 440"/>
                  <a:gd name="T111" fmla="*/ 106 h 406"/>
                  <a:gd name="T112" fmla="*/ 314 w 440"/>
                  <a:gd name="T113" fmla="*/ 10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0" h="406">
                    <a:moveTo>
                      <a:pt x="434" y="175"/>
                    </a:moveTo>
                    <a:cubicBezTo>
                      <a:pt x="438" y="178"/>
                      <a:pt x="437" y="171"/>
                      <a:pt x="437" y="166"/>
                    </a:cubicBezTo>
                    <a:cubicBezTo>
                      <a:pt x="436" y="167"/>
                      <a:pt x="434" y="167"/>
                      <a:pt x="433" y="165"/>
                    </a:cubicBezTo>
                    <a:cubicBezTo>
                      <a:pt x="432" y="163"/>
                      <a:pt x="434" y="160"/>
                      <a:pt x="433" y="157"/>
                    </a:cubicBezTo>
                    <a:cubicBezTo>
                      <a:pt x="433" y="157"/>
                      <a:pt x="432" y="159"/>
                      <a:pt x="431" y="160"/>
                    </a:cubicBezTo>
                    <a:cubicBezTo>
                      <a:pt x="431" y="162"/>
                      <a:pt x="430" y="163"/>
                      <a:pt x="430" y="163"/>
                    </a:cubicBezTo>
                    <a:cubicBezTo>
                      <a:pt x="425" y="156"/>
                      <a:pt x="429" y="151"/>
                      <a:pt x="428" y="144"/>
                    </a:cubicBezTo>
                    <a:cubicBezTo>
                      <a:pt x="429" y="144"/>
                      <a:pt x="430" y="145"/>
                      <a:pt x="431" y="146"/>
                    </a:cubicBezTo>
                    <a:cubicBezTo>
                      <a:pt x="429" y="139"/>
                      <a:pt x="427" y="129"/>
                      <a:pt x="417" y="125"/>
                    </a:cubicBezTo>
                    <a:cubicBezTo>
                      <a:pt x="418" y="125"/>
                      <a:pt x="418" y="125"/>
                      <a:pt x="418" y="125"/>
                    </a:cubicBezTo>
                    <a:cubicBezTo>
                      <a:pt x="408" y="121"/>
                      <a:pt x="409" y="124"/>
                      <a:pt x="409" y="126"/>
                    </a:cubicBezTo>
                    <a:cubicBezTo>
                      <a:pt x="409" y="128"/>
                      <a:pt x="408" y="129"/>
                      <a:pt x="400" y="128"/>
                    </a:cubicBezTo>
                    <a:cubicBezTo>
                      <a:pt x="397" y="127"/>
                      <a:pt x="399" y="124"/>
                      <a:pt x="400" y="121"/>
                    </a:cubicBezTo>
                    <a:cubicBezTo>
                      <a:pt x="400" y="119"/>
                      <a:pt x="401" y="117"/>
                      <a:pt x="397" y="118"/>
                    </a:cubicBezTo>
                    <a:cubicBezTo>
                      <a:pt x="398" y="120"/>
                      <a:pt x="396" y="122"/>
                      <a:pt x="392" y="124"/>
                    </a:cubicBezTo>
                    <a:cubicBezTo>
                      <a:pt x="388" y="125"/>
                      <a:pt x="382" y="127"/>
                      <a:pt x="378" y="129"/>
                    </a:cubicBezTo>
                    <a:cubicBezTo>
                      <a:pt x="378" y="129"/>
                      <a:pt x="382" y="127"/>
                      <a:pt x="386" y="125"/>
                    </a:cubicBezTo>
                    <a:cubicBezTo>
                      <a:pt x="389" y="123"/>
                      <a:pt x="392" y="120"/>
                      <a:pt x="392" y="120"/>
                    </a:cubicBezTo>
                    <a:cubicBezTo>
                      <a:pt x="391" y="121"/>
                      <a:pt x="388" y="122"/>
                      <a:pt x="386" y="123"/>
                    </a:cubicBezTo>
                    <a:cubicBezTo>
                      <a:pt x="386" y="123"/>
                      <a:pt x="386" y="122"/>
                      <a:pt x="387" y="122"/>
                    </a:cubicBezTo>
                    <a:cubicBezTo>
                      <a:pt x="384" y="124"/>
                      <a:pt x="384" y="124"/>
                      <a:pt x="384" y="124"/>
                    </a:cubicBezTo>
                    <a:cubicBezTo>
                      <a:pt x="380" y="127"/>
                      <a:pt x="381" y="125"/>
                      <a:pt x="383" y="123"/>
                    </a:cubicBezTo>
                    <a:cubicBezTo>
                      <a:pt x="385" y="120"/>
                      <a:pt x="386" y="118"/>
                      <a:pt x="385" y="116"/>
                    </a:cubicBezTo>
                    <a:cubicBezTo>
                      <a:pt x="389" y="117"/>
                      <a:pt x="391" y="116"/>
                      <a:pt x="393" y="116"/>
                    </a:cubicBezTo>
                    <a:cubicBezTo>
                      <a:pt x="395" y="115"/>
                      <a:pt x="397" y="114"/>
                      <a:pt x="402" y="111"/>
                    </a:cubicBezTo>
                    <a:cubicBezTo>
                      <a:pt x="399" y="112"/>
                      <a:pt x="397" y="113"/>
                      <a:pt x="395" y="113"/>
                    </a:cubicBezTo>
                    <a:cubicBezTo>
                      <a:pt x="394" y="112"/>
                      <a:pt x="394" y="112"/>
                      <a:pt x="394" y="111"/>
                    </a:cubicBezTo>
                    <a:cubicBezTo>
                      <a:pt x="393" y="111"/>
                      <a:pt x="393" y="110"/>
                      <a:pt x="393" y="110"/>
                    </a:cubicBezTo>
                    <a:cubicBezTo>
                      <a:pt x="393" y="108"/>
                      <a:pt x="393" y="107"/>
                      <a:pt x="393" y="106"/>
                    </a:cubicBezTo>
                    <a:cubicBezTo>
                      <a:pt x="393" y="105"/>
                      <a:pt x="395" y="108"/>
                      <a:pt x="397" y="110"/>
                    </a:cubicBezTo>
                    <a:cubicBezTo>
                      <a:pt x="399" y="110"/>
                      <a:pt x="400" y="110"/>
                      <a:pt x="400" y="110"/>
                    </a:cubicBezTo>
                    <a:cubicBezTo>
                      <a:pt x="401" y="110"/>
                      <a:pt x="401" y="110"/>
                      <a:pt x="401" y="109"/>
                    </a:cubicBezTo>
                    <a:cubicBezTo>
                      <a:pt x="400" y="107"/>
                      <a:pt x="400" y="105"/>
                      <a:pt x="399" y="103"/>
                    </a:cubicBezTo>
                    <a:cubicBezTo>
                      <a:pt x="398" y="98"/>
                      <a:pt x="395" y="94"/>
                      <a:pt x="392" y="90"/>
                    </a:cubicBezTo>
                    <a:cubicBezTo>
                      <a:pt x="386" y="83"/>
                      <a:pt x="377" y="80"/>
                      <a:pt x="371" y="80"/>
                    </a:cubicBezTo>
                    <a:cubicBezTo>
                      <a:pt x="374" y="78"/>
                      <a:pt x="375" y="77"/>
                      <a:pt x="376" y="75"/>
                    </a:cubicBezTo>
                    <a:cubicBezTo>
                      <a:pt x="376" y="74"/>
                      <a:pt x="377" y="72"/>
                      <a:pt x="381" y="73"/>
                    </a:cubicBezTo>
                    <a:cubicBezTo>
                      <a:pt x="381" y="73"/>
                      <a:pt x="380" y="72"/>
                      <a:pt x="379" y="71"/>
                    </a:cubicBezTo>
                    <a:cubicBezTo>
                      <a:pt x="378" y="70"/>
                      <a:pt x="376" y="69"/>
                      <a:pt x="374" y="68"/>
                    </a:cubicBezTo>
                    <a:cubicBezTo>
                      <a:pt x="370" y="67"/>
                      <a:pt x="366" y="66"/>
                      <a:pt x="366" y="66"/>
                    </a:cubicBezTo>
                    <a:cubicBezTo>
                      <a:pt x="373" y="62"/>
                      <a:pt x="373" y="62"/>
                      <a:pt x="373" y="62"/>
                    </a:cubicBezTo>
                    <a:cubicBezTo>
                      <a:pt x="364" y="64"/>
                      <a:pt x="358" y="60"/>
                      <a:pt x="358" y="67"/>
                    </a:cubicBezTo>
                    <a:cubicBezTo>
                      <a:pt x="359" y="67"/>
                      <a:pt x="359" y="66"/>
                      <a:pt x="362" y="67"/>
                    </a:cubicBezTo>
                    <a:cubicBezTo>
                      <a:pt x="361" y="69"/>
                      <a:pt x="358" y="72"/>
                      <a:pt x="351" y="72"/>
                    </a:cubicBezTo>
                    <a:cubicBezTo>
                      <a:pt x="347" y="70"/>
                      <a:pt x="354" y="69"/>
                      <a:pt x="353" y="67"/>
                    </a:cubicBezTo>
                    <a:cubicBezTo>
                      <a:pt x="348" y="70"/>
                      <a:pt x="348" y="65"/>
                      <a:pt x="343" y="68"/>
                    </a:cubicBezTo>
                    <a:cubicBezTo>
                      <a:pt x="348" y="71"/>
                      <a:pt x="348" y="71"/>
                      <a:pt x="348" y="71"/>
                    </a:cubicBezTo>
                    <a:cubicBezTo>
                      <a:pt x="346" y="73"/>
                      <a:pt x="344" y="73"/>
                      <a:pt x="342" y="73"/>
                    </a:cubicBezTo>
                    <a:cubicBezTo>
                      <a:pt x="341" y="73"/>
                      <a:pt x="338" y="74"/>
                      <a:pt x="337" y="75"/>
                    </a:cubicBezTo>
                    <a:cubicBezTo>
                      <a:pt x="341" y="72"/>
                      <a:pt x="339" y="70"/>
                      <a:pt x="336" y="68"/>
                    </a:cubicBezTo>
                    <a:cubicBezTo>
                      <a:pt x="336" y="69"/>
                      <a:pt x="336" y="69"/>
                      <a:pt x="336" y="69"/>
                    </a:cubicBezTo>
                    <a:cubicBezTo>
                      <a:pt x="335" y="69"/>
                      <a:pt x="334" y="71"/>
                      <a:pt x="333" y="72"/>
                    </a:cubicBezTo>
                    <a:cubicBezTo>
                      <a:pt x="333" y="72"/>
                      <a:pt x="332" y="72"/>
                      <a:pt x="332" y="71"/>
                    </a:cubicBezTo>
                    <a:cubicBezTo>
                      <a:pt x="333" y="69"/>
                      <a:pt x="333" y="67"/>
                      <a:pt x="333" y="66"/>
                    </a:cubicBezTo>
                    <a:cubicBezTo>
                      <a:pt x="333" y="64"/>
                      <a:pt x="333" y="64"/>
                      <a:pt x="333" y="64"/>
                    </a:cubicBezTo>
                    <a:cubicBezTo>
                      <a:pt x="333" y="65"/>
                      <a:pt x="333" y="65"/>
                      <a:pt x="333" y="65"/>
                    </a:cubicBezTo>
                    <a:cubicBezTo>
                      <a:pt x="333" y="66"/>
                      <a:pt x="332" y="68"/>
                      <a:pt x="332" y="70"/>
                    </a:cubicBezTo>
                    <a:cubicBezTo>
                      <a:pt x="331" y="69"/>
                      <a:pt x="331" y="67"/>
                      <a:pt x="332" y="65"/>
                    </a:cubicBezTo>
                    <a:cubicBezTo>
                      <a:pt x="331" y="64"/>
                      <a:pt x="330" y="68"/>
                      <a:pt x="329" y="72"/>
                    </a:cubicBezTo>
                    <a:cubicBezTo>
                      <a:pt x="328" y="74"/>
                      <a:pt x="328" y="76"/>
                      <a:pt x="327" y="78"/>
                    </a:cubicBezTo>
                    <a:cubicBezTo>
                      <a:pt x="326" y="79"/>
                      <a:pt x="325" y="80"/>
                      <a:pt x="324" y="80"/>
                    </a:cubicBezTo>
                    <a:cubicBezTo>
                      <a:pt x="326" y="76"/>
                      <a:pt x="327" y="73"/>
                      <a:pt x="328" y="74"/>
                    </a:cubicBezTo>
                    <a:cubicBezTo>
                      <a:pt x="330" y="68"/>
                      <a:pt x="330" y="66"/>
                      <a:pt x="330" y="64"/>
                    </a:cubicBezTo>
                    <a:cubicBezTo>
                      <a:pt x="331" y="64"/>
                      <a:pt x="331" y="63"/>
                      <a:pt x="331" y="63"/>
                    </a:cubicBezTo>
                    <a:cubicBezTo>
                      <a:pt x="331" y="64"/>
                      <a:pt x="331" y="64"/>
                      <a:pt x="331" y="64"/>
                    </a:cubicBezTo>
                    <a:cubicBezTo>
                      <a:pt x="330" y="64"/>
                      <a:pt x="330" y="64"/>
                      <a:pt x="330" y="64"/>
                    </a:cubicBezTo>
                    <a:cubicBezTo>
                      <a:pt x="330" y="65"/>
                      <a:pt x="330" y="66"/>
                      <a:pt x="330" y="66"/>
                    </a:cubicBezTo>
                    <a:cubicBezTo>
                      <a:pt x="329" y="67"/>
                      <a:pt x="328" y="68"/>
                      <a:pt x="327" y="69"/>
                    </a:cubicBezTo>
                    <a:cubicBezTo>
                      <a:pt x="329" y="66"/>
                      <a:pt x="330" y="64"/>
                      <a:pt x="331" y="62"/>
                    </a:cubicBezTo>
                    <a:cubicBezTo>
                      <a:pt x="332" y="60"/>
                      <a:pt x="331" y="61"/>
                      <a:pt x="331" y="61"/>
                    </a:cubicBezTo>
                    <a:cubicBezTo>
                      <a:pt x="331" y="62"/>
                      <a:pt x="330" y="62"/>
                      <a:pt x="330" y="61"/>
                    </a:cubicBezTo>
                    <a:cubicBezTo>
                      <a:pt x="331" y="60"/>
                      <a:pt x="331" y="60"/>
                      <a:pt x="331" y="60"/>
                    </a:cubicBezTo>
                    <a:cubicBezTo>
                      <a:pt x="331" y="60"/>
                      <a:pt x="330" y="61"/>
                      <a:pt x="330" y="61"/>
                    </a:cubicBezTo>
                    <a:cubicBezTo>
                      <a:pt x="330" y="62"/>
                      <a:pt x="330" y="62"/>
                      <a:pt x="330" y="62"/>
                    </a:cubicBezTo>
                    <a:cubicBezTo>
                      <a:pt x="329" y="62"/>
                      <a:pt x="329" y="62"/>
                      <a:pt x="329" y="62"/>
                    </a:cubicBezTo>
                    <a:cubicBezTo>
                      <a:pt x="328" y="63"/>
                      <a:pt x="327" y="62"/>
                      <a:pt x="326" y="60"/>
                    </a:cubicBezTo>
                    <a:cubicBezTo>
                      <a:pt x="325" y="55"/>
                      <a:pt x="323" y="50"/>
                      <a:pt x="323" y="46"/>
                    </a:cubicBezTo>
                    <a:cubicBezTo>
                      <a:pt x="326" y="48"/>
                      <a:pt x="326" y="48"/>
                      <a:pt x="326" y="48"/>
                    </a:cubicBezTo>
                    <a:cubicBezTo>
                      <a:pt x="322" y="45"/>
                      <a:pt x="321" y="40"/>
                      <a:pt x="319" y="36"/>
                    </a:cubicBezTo>
                    <a:cubicBezTo>
                      <a:pt x="317" y="32"/>
                      <a:pt x="315" y="28"/>
                      <a:pt x="313" y="28"/>
                    </a:cubicBezTo>
                    <a:cubicBezTo>
                      <a:pt x="313" y="32"/>
                      <a:pt x="310" y="30"/>
                      <a:pt x="312" y="35"/>
                    </a:cubicBezTo>
                    <a:cubicBezTo>
                      <a:pt x="312" y="35"/>
                      <a:pt x="311" y="34"/>
                      <a:pt x="309" y="33"/>
                    </a:cubicBezTo>
                    <a:cubicBezTo>
                      <a:pt x="308" y="32"/>
                      <a:pt x="306" y="31"/>
                      <a:pt x="304" y="29"/>
                    </a:cubicBezTo>
                    <a:cubicBezTo>
                      <a:pt x="302" y="28"/>
                      <a:pt x="300" y="27"/>
                      <a:pt x="298" y="26"/>
                    </a:cubicBezTo>
                    <a:cubicBezTo>
                      <a:pt x="297" y="25"/>
                      <a:pt x="296" y="25"/>
                      <a:pt x="296" y="25"/>
                    </a:cubicBezTo>
                    <a:cubicBezTo>
                      <a:pt x="299" y="19"/>
                      <a:pt x="299" y="19"/>
                      <a:pt x="299" y="19"/>
                    </a:cubicBezTo>
                    <a:cubicBezTo>
                      <a:pt x="299" y="19"/>
                      <a:pt x="296" y="18"/>
                      <a:pt x="294" y="17"/>
                    </a:cubicBezTo>
                    <a:cubicBezTo>
                      <a:pt x="291" y="16"/>
                      <a:pt x="289" y="15"/>
                      <a:pt x="289" y="15"/>
                    </a:cubicBezTo>
                    <a:cubicBezTo>
                      <a:pt x="289" y="17"/>
                      <a:pt x="287" y="14"/>
                      <a:pt x="283" y="13"/>
                    </a:cubicBezTo>
                    <a:cubicBezTo>
                      <a:pt x="280" y="11"/>
                      <a:pt x="276" y="10"/>
                      <a:pt x="275" y="13"/>
                    </a:cubicBezTo>
                    <a:cubicBezTo>
                      <a:pt x="270" y="9"/>
                      <a:pt x="279" y="9"/>
                      <a:pt x="282" y="8"/>
                    </a:cubicBezTo>
                    <a:cubicBezTo>
                      <a:pt x="276" y="7"/>
                      <a:pt x="276" y="4"/>
                      <a:pt x="270" y="6"/>
                    </a:cubicBezTo>
                    <a:cubicBezTo>
                      <a:pt x="270" y="6"/>
                      <a:pt x="269" y="5"/>
                      <a:pt x="268" y="3"/>
                    </a:cubicBezTo>
                    <a:cubicBezTo>
                      <a:pt x="266" y="1"/>
                      <a:pt x="265" y="0"/>
                      <a:pt x="265" y="0"/>
                    </a:cubicBezTo>
                    <a:cubicBezTo>
                      <a:pt x="265" y="0"/>
                      <a:pt x="261" y="0"/>
                      <a:pt x="257" y="0"/>
                    </a:cubicBezTo>
                    <a:cubicBezTo>
                      <a:pt x="253" y="1"/>
                      <a:pt x="250" y="2"/>
                      <a:pt x="250" y="2"/>
                    </a:cubicBezTo>
                    <a:cubicBezTo>
                      <a:pt x="250" y="1"/>
                      <a:pt x="249" y="1"/>
                      <a:pt x="250" y="0"/>
                    </a:cubicBezTo>
                    <a:cubicBezTo>
                      <a:pt x="247" y="3"/>
                      <a:pt x="242" y="2"/>
                      <a:pt x="238" y="2"/>
                    </a:cubicBezTo>
                    <a:cubicBezTo>
                      <a:pt x="233" y="2"/>
                      <a:pt x="228" y="3"/>
                      <a:pt x="225" y="8"/>
                    </a:cubicBezTo>
                    <a:cubicBezTo>
                      <a:pt x="226" y="8"/>
                      <a:pt x="225" y="8"/>
                      <a:pt x="226" y="7"/>
                    </a:cubicBezTo>
                    <a:cubicBezTo>
                      <a:pt x="222" y="12"/>
                      <a:pt x="211" y="13"/>
                      <a:pt x="207" y="14"/>
                    </a:cubicBezTo>
                    <a:cubicBezTo>
                      <a:pt x="201" y="19"/>
                      <a:pt x="207" y="21"/>
                      <a:pt x="207" y="23"/>
                    </a:cubicBezTo>
                    <a:cubicBezTo>
                      <a:pt x="204" y="24"/>
                      <a:pt x="200" y="27"/>
                      <a:pt x="200" y="27"/>
                    </a:cubicBezTo>
                    <a:cubicBezTo>
                      <a:pt x="200" y="27"/>
                      <a:pt x="201" y="27"/>
                      <a:pt x="201" y="28"/>
                    </a:cubicBezTo>
                    <a:cubicBezTo>
                      <a:pt x="202" y="28"/>
                      <a:pt x="202" y="28"/>
                      <a:pt x="201" y="28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200" y="28"/>
                      <a:pt x="199" y="29"/>
                      <a:pt x="199" y="29"/>
                    </a:cubicBezTo>
                    <a:cubicBezTo>
                      <a:pt x="198" y="30"/>
                      <a:pt x="197" y="32"/>
                      <a:pt x="191" y="35"/>
                    </a:cubicBezTo>
                    <a:cubicBezTo>
                      <a:pt x="186" y="33"/>
                      <a:pt x="188" y="29"/>
                      <a:pt x="190" y="26"/>
                    </a:cubicBezTo>
                    <a:cubicBezTo>
                      <a:pt x="192" y="24"/>
                      <a:pt x="194" y="21"/>
                      <a:pt x="187" y="20"/>
                    </a:cubicBezTo>
                    <a:cubicBezTo>
                      <a:pt x="186" y="23"/>
                      <a:pt x="178" y="27"/>
                      <a:pt x="169" y="31"/>
                    </a:cubicBezTo>
                    <a:cubicBezTo>
                      <a:pt x="160" y="30"/>
                      <a:pt x="146" y="33"/>
                      <a:pt x="136" y="32"/>
                    </a:cubicBezTo>
                    <a:cubicBezTo>
                      <a:pt x="139" y="36"/>
                      <a:pt x="139" y="36"/>
                      <a:pt x="139" y="36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1" y="36"/>
                      <a:pt x="126" y="41"/>
                      <a:pt x="124" y="45"/>
                    </a:cubicBezTo>
                    <a:cubicBezTo>
                      <a:pt x="114" y="54"/>
                      <a:pt x="113" y="39"/>
                      <a:pt x="107" y="50"/>
                    </a:cubicBezTo>
                    <a:cubicBezTo>
                      <a:pt x="107" y="50"/>
                      <a:pt x="106" y="50"/>
                      <a:pt x="106" y="50"/>
                    </a:cubicBezTo>
                    <a:cubicBezTo>
                      <a:pt x="105" y="54"/>
                      <a:pt x="97" y="57"/>
                      <a:pt x="90" y="64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89" y="52"/>
                      <a:pt x="87" y="62"/>
                      <a:pt x="82" y="65"/>
                    </a:cubicBezTo>
                    <a:cubicBezTo>
                      <a:pt x="78" y="70"/>
                      <a:pt x="83" y="72"/>
                      <a:pt x="82" y="76"/>
                    </a:cubicBezTo>
                    <a:cubicBezTo>
                      <a:pt x="80" y="77"/>
                      <a:pt x="78" y="80"/>
                      <a:pt x="76" y="80"/>
                    </a:cubicBezTo>
                    <a:cubicBezTo>
                      <a:pt x="70" y="82"/>
                      <a:pt x="71" y="75"/>
                      <a:pt x="71" y="72"/>
                    </a:cubicBezTo>
                    <a:cubicBezTo>
                      <a:pt x="71" y="80"/>
                      <a:pt x="69" y="81"/>
                      <a:pt x="63" y="90"/>
                    </a:cubicBezTo>
                    <a:cubicBezTo>
                      <a:pt x="61" y="88"/>
                      <a:pt x="60" y="87"/>
                      <a:pt x="61" y="85"/>
                    </a:cubicBezTo>
                    <a:cubicBezTo>
                      <a:pt x="60" y="87"/>
                      <a:pt x="59" y="90"/>
                      <a:pt x="60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43" y="99"/>
                      <a:pt x="55" y="109"/>
                      <a:pt x="45" y="119"/>
                    </a:cubicBezTo>
                    <a:cubicBezTo>
                      <a:pt x="45" y="114"/>
                      <a:pt x="39" y="129"/>
                      <a:pt x="34" y="131"/>
                    </a:cubicBezTo>
                    <a:cubicBezTo>
                      <a:pt x="36" y="126"/>
                      <a:pt x="25" y="128"/>
                      <a:pt x="24" y="124"/>
                    </a:cubicBezTo>
                    <a:cubicBezTo>
                      <a:pt x="16" y="133"/>
                      <a:pt x="27" y="132"/>
                      <a:pt x="24" y="141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8" y="144"/>
                      <a:pt x="21" y="138"/>
                      <a:pt x="19" y="147"/>
                    </a:cubicBezTo>
                    <a:cubicBezTo>
                      <a:pt x="18" y="144"/>
                      <a:pt x="16" y="150"/>
                      <a:pt x="16" y="144"/>
                    </a:cubicBezTo>
                    <a:cubicBezTo>
                      <a:pt x="11" y="155"/>
                      <a:pt x="12" y="152"/>
                      <a:pt x="7" y="162"/>
                    </a:cubicBezTo>
                    <a:cubicBezTo>
                      <a:pt x="14" y="166"/>
                      <a:pt x="14" y="166"/>
                      <a:pt x="14" y="166"/>
                    </a:cubicBezTo>
                    <a:cubicBezTo>
                      <a:pt x="13" y="169"/>
                      <a:pt x="10" y="170"/>
                      <a:pt x="8" y="170"/>
                    </a:cubicBezTo>
                    <a:cubicBezTo>
                      <a:pt x="9" y="169"/>
                      <a:pt x="10" y="167"/>
                      <a:pt x="9" y="166"/>
                    </a:cubicBezTo>
                    <a:cubicBezTo>
                      <a:pt x="2" y="169"/>
                      <a:pt x="10" y="174"/>
                      <a:pt x="3" y="177"/>
                    </a:cubicBezTo>
                    <a:cubicBezTo>
                      <a:pt x="6" y="177"/>
                      <a:pt x="9" y="176"/>
                      <a:pt x="8" y="181"/>
                    </a:cubicBezTo>
                    <a:cubicBezTo>
                      <a:pt x="5" y="178"/>
                      <a:pt x="3" y="187"/>
                      <a:pt x="1" y="187"/>
                    </a:cubicBezTo>
                    <a:cubicBezTo>
                      <a:pt x="3" y="185"/>
                      <a:pt x="3" y="188"/>
                      <a:pt x="3" y="191"/>
                    </a:cubicBezTo>
                    <a:cubicBezTo>
                      <a:pt x="3" y="194"/>
                      <a:pt x="3" y="197"/>
                      <a:pt x="5" y="198"/>
                    </a:cubicBezTo>
                    <a:cubicBezTo>
                      <a:pt x="1" y="202"/>
                      <a:pt x="2" y="196"/>
                      <a:pt x="0" y="195"/>
                    </a:cubicBezTo>
                    <a:cubicBezTo>
                      <a:pt x="2" y="198"/>
                      <a:pt x="2" y="202"/>
                      <a:pt x="1" y="207"/>
                    </a:cubicBezTo>
                    <a:cubicBezTo>
                      <a:pt x="0" y="211"/>
                      <a:pt x="0" y="216"/>
                      <a:pt x="2" y="218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3" y="223"/>
                      <a:pt x="5" y="233"/>
                      <a:pt x="10" y="243"/>
                    </a:cubicBezTo>
                    <a:cubicBezTo>
                      <a:pt x="6" y="239"/>
                      <a:pt x="6" y="239"/>
                      <a:pt x="6" y="239"/>
                    </a:cubicBezTo>
                    <a:cubicBezTo>
                      <a:pt x="5" y="250"/>
                      <a:pt x="15" y="245"/>
                      <a:pt x="16" y="253"/>
                    </a:cubicBezTo>
                    <a:cubicBezTo>
                      <a:pt x="10" y="253"/>
                      <a:pt x="19" y="267"/>
                      <a:pt x="12" y="265"/>
                    </a:cubicBezTo>
                    <a:cubicBezTo>
                      <a:pt x="15" y="268"/>
                      <a:pt x="18" y="272"/>
                      <a:pt x="21" y="274"/>
                    </a:cubicBezTo>
                    <a:cubicBezTo>
                      <a:pt x="21" y="275"/>
                      <a:pt x="22" y="276"/>
                      <a:pt x="22" y="277"/>
                    </a:cubicBezTo>
                    <a:cubicBezTo>
                      <a:pt x="19" y="276"/>
                      <a:pt x="15" y="271"/>
                      <a:pt x="15" y="276"/>
                    </a:cubicBezTo>
                    <a:cubicBezTo>
                      <a:pt x="20" y="282"/>
                      <a:pt x="20" y="282"/>
                      <a:pt x="20" y="282"/>
                    </a:cubicBezTo>
                    <a:cubicBezTo>
                      <a:pt x="18" y="285"/>
                      <a:pt x="18" y="285"/>
                      <a:pt x="18" y="285"/>
                    </a:cubicBezTo>
                    <a:cubicBezTo>
                      <a:pt x="20" y="284"/>
                      <a:pt x="22" y="290"/>
                      <a:pt x="24" y="289"/>
                    </a:cubicBezTo>
                    <a:cubicBezTo>
                      <a:pt x="21" y="292"/>
                      <a:pt x="19" y="295"/>
                      <a:pt x="17" y="296"/>
                    </a:cubicBezTo>
                    <a:cubicBezTo>
                      <a:pt x="20" y="300"/>
                      <a:pt x="19" y="308"/>
                      <a:pt x="24" y="310"/>
                    </a:cubicBezTo>
                    <a:cubicBezTo>
                      <a:pt x="22" y="311"/>
                      <a:pt x="22" y="311"/>
                      <a:pt x="22" y="311"/>
                    </a:cubicBezTo>
                    <a:cubicBezTo>
                      <a:pt x="30" y="312"/>
                      <a:pt x="30" y="324"/>
                      <a:pt x="38" y="322"/>
                    </a:cubicBezTo>
                    <a:cubicBezTo>
                      <a:pt x="36" y="326"/>
                      <a:pt x="36" y="326"/>
                      <a:pt x="36" y="326"/>
                    </a:cubicBezTo>
                    <a:cubicBezTo>
                      <a:pt x="39" y="331"/>
                      <a:pt x="43" y="329"/>
                      <a:pt x="46" y="328"/>
                    </a:cubicBezTo>
                    <a:cubicBezTo>
                      <a:pt x="48" y="331"/>
                      <a:pt x="49" y="333"/>
                      <a:pt x="51" y="335"/>
                    </a:cubicBezTo>
                    <a:cubicBezTo>
                      <a:pt x="48" y="336"/>
                      <a:pt x="53" y="343"/>
                      <a:pt x="52" y="346"/>
                    </a:cubicBezTo>
                    <a:cubicBezTo>
                      <a:pt x="55" y="349"/>
                      <a:pt x="62" y="357"/>
                      <a:pt x="67" y="356"/>
                    </a:cubicBezTo>
                    <a:cubicBezTo>
                      <a:pt x="61" y="355"/>
                      <a:pt x="61" y="359"/>
                      <a:pt x="56" y="354"/>
                    </a:cubicBezTo>
                    <a:cubicBezTo>
                      <a:pt x="53" y="362"/>
                      <a:pt x="65" y="361"/>
                      <a:pt x="71" y="368"/>
                    </a:cubicBezTo>
                    <a:cubicBezTo>
                      <a:pt x="69" y="370"/>
                      <a:pt x="69" y="370"/>
                      <a:pt x="69" y="370"/>
                    </a:cubicBezTo>
                    <a:cubicBezTo>
                      <a:pt x="79" y="376"/>
                      <a:pt x="83" y="374"/>
                      <a:pt x="89" y="372"/>
                    </a:cubicBezTo>
                    <a:cubicBezTo>
                      <a:pt x="90" y="372"/>
                      <a:pt x="90" y="373"/>
                      <a:pt x="91" y="373"/>
                    </a:cubicBezTo>
                    <a:cubicBezTo>
                      <a:pt x="90" y="375"/>
                      <a:pt x="88" y="376"/>
                      <a:pt x="84" y="377"/>
                    </a:cubicBezTo>
                    <a:cubicBezTo>
                      <a:pt x="87" y="380"/>
                      <a:pt x="92" y="383"/>
                      <a:pt x="97" y="386"/>
                    </a:cubicBezTo>
                    <a:cubicBezTo>
                      <a:pt x="102" y="388"/>
                      <a:pt x="108" y="390"/>
                      <a:pt x="112" y="392"/>
                    </a:cubicBezTo>
                    <a:cubicBezTo>
                      <a:pt x="114" y="396"/>
                      <a:pt x="111" y="397"/>
                      <a:pt x="108" y="397"/>
                    </a:cubicBezTo>
                    <a:cubicBezTo>
                      <a:pt x="118" y="398"/>
                      <a:pt x="129" y="405"/>
                      <a:pt x="137" y="400"/>
                    </a:cubicBezTo>
                    <a:cubicBezTo>
                      <a:pt x="134" y="402"/>
                      <a:pt x="141" y="403"/>
                      <a:pt x="144" y="405"/>
                    </a:cubicBezTo>
                    <a:cubicBezTo>
                      <a:pt x="144" y="403"/>
                      <a:pt x="145" y="402"/>
                      <a:pt x="146" y="402"/>
                    </a:cubicBezTo>
                    <a:cubicBezTo>
                      <a:pt x="152" y="401"/>
                      <a:pt x="165" y="400"/>
                      <a:pt x="172" y="403"/>
                    </a:cubicBezTo>
                    <a:cubicBezTo>
                      <a:pt x="170" y="405"/>
                      <a:pt x="170" y="405"/>
                      <a:pt x="170" y="405"/>
                    </a:cubicBezTo>
                    <a:cubicBezTo>
                      <a:pt x="179" y="406"/>
                      <a:pt x="185" y="402"/>
                      <a:pt x="192" y="400"/>
                    </a:cubicBezTo>
                    <a:cubicBezTo>
                      <a:pt x="198" y="400"/>
                      <a:pt x="204" y="400"/>
                      <a:pt x="210" y="399"/>
                    </a:cubicBezTo>
                    <a:cubicBezTo>
                      <a:pt x="212" y="401"/>
                      <a:pt x="208" y="405"/>
                      <a:pt x="214" y="404"/>
                    </a:cubicBezTo>
                    <a:cubicBezTo>
                      <a:pt x="215" y="403"/>
                      <a:pt x="215" y="400"/>
                      <a:pt x="217" y="399"/>
                    </a:cubicBezTo>
                    <a:cubicBezTo>
                      <a:pt x="219" y="398"/>
                      <a:pt x="221" y="398"/>
                      <a:pt x="223" y="398"/>
                    </a:cubicBezTo>
                    <a:cubicBezTo>
                      <a:pt x="223" y="401"/>
                      <a:pt x="223" y="401"/>
                      <a:pt x="223" y="401"/>
                    </a:cubicBezTo>
                    <a:cubicBezTo>
                      <a:pt x="227" y="398"/>
                      <a:pt x="227" y="398"/>
                      <a:pt x="227" y="398"/>
                    </a:cubicBezTo>
                    <a:cubicBezTo>
                      <a:pt x="231" y="397"/>
                      <a:pt x="235" y="396"/>
                      <a:pt x="239" y="396"/>
                    </a:cubicBezTo>
                    <a:cubicBezTo>
                      <a:pt x="242" y="396"/>
                      <a:pt x="244" y="395"/>
                      <a:pt x="246" y="395"/>
                    </a:cubicBezTo>
                    <a:cubicBezTo>
                      <a:pt x="265" y="391"/>
                      <a:pt x="283" y="387"/>
                      <a:pt x="300" y="383"/>
                    </a:cubicBezTo>
                    <a:cubicBezTo>
                      <a:pt x="300" y="384"/>
                      <a:pt x="300" y="386"/>
                      <a:pt x="298" y="388"/>
                    </a:cubicBezTo>
                    <a:cubicBezTo>
                      <a:pt x="303" y="387"/>
                      <a:pt x="305" y="383"/>
                      <a:pt x="308" y="381"/>
                    </a:cubicBezTo>
                    <a:cubicBezTo>
                      <a:pt x="309" y="380"/>
                      <a:pt x="311" y="380"/>
                      <a:pt x="312" y="380"/>
                    </a:cubicBezTo>
                    <a:cubicBezTo>
                      <a:pt x="313" y="380"/>
                      <a:pt x="314" y="380"/>
                      <a:pt x="314" y="381"/>
                    </a:cubicBezTo>
                    <a:cubicBezTo>
                      <a:pt x="314" y="380"/>
                      <a:pt x="315" y="379"/>
                      <a:pt x="315" y="379"/>
                    </a:cubicBezTo>
                    <a:cubicBezTo>
                      <a:pt x="328" y="376"/>
                      <a:pt x="340" y="372"/>
                      <a:pt x="352" y="367"/>
                    </a:cubicBezTo>
                    <a:cubicBezTo>
                      <a:pt x="353" y="367"/>
                      <a:pt x="355" y="368"/>
                      <a:pt x="356" y="367"/>
                    </a:cubicBezTo>
                    <a:cubicBezTo>
                      <a:pt x="356" y="367"/>
                      <a:pt x="356" y="366"/>
                      <a:pt x="356" y="366"/>
                    </a:cubicBezTo>
                    <a:cubicBezTo>
                      <a:pt x="357" y="365"/>
                      <a:pt x="358" y="364"/>
                      <a:pt x="360" y="364"/>
                    </a:cubicBezTo>
                    <a:cubicBezTo>
                      <a:pt x="360" y="365"/>
                      <a:pt x="360" y="365"/>
                      <a:pt x="360" y="366"/>
                    </a:cubicBezTo>
                    <a:cubicBezTo>
                      <a:pt x="364" y="365"/>
                      <a:pt x="367" y="362"/>
                      <a:pt x="369" y="359"/>
                    </a:cubicBezTo>
                    <a:cubicBezTo>
                      <a:pt x="374" y="357"/>
                      <a:pt x="378" y="354"/>
                      <a:pt x="382" y="352"/>
                    </a:cubicBezTo>
                    <a:cubicBezTo>
                      <a:pt x="405" y="336"/>
                      <a:pt x="424" y="312"/>
                      <a:pt x="424" y="284"/>
                    </a:cubicBezTo>
                    <a:cubicBezTo>
                      <a:pt x="425" y="261"/>
                      <a:pt x="410" y="238"/>
                      <a:pt x="390" y="231"/>
                    </a:cubicBezTo>
                    <a:cubicBezTo>
                      <a:pt x="392" y="229"/>
                      <a:pt x="394" y="228"/>
                      <a:pt x="396" y="230"/>
                    </a:cubicBezTo>
                    <a:cubicBezTo>
                      <a:pt x="394" y="226"/>
                      <a:pt x="394" y="226"/>
                      <a:pt x="394" y="226"/>
                    </a:cubicBezTo>
                    <a:cubicBezTo>
                      <a:pt x="399" y="221"/>
                      <a:pt x="401" y="223"/>
                      <a:pt x="403" y="225"/>
                    </a:cubicBezTo>
                    <a:cubicBezTo>
                      <a:pt x="405" y="226"/>
                      <a:pt x="408" y="228"/>
                      <a:pt x="414" y="222"/>
                    </a:cubicBezTo>
                    <a:cubicBezTo>
                      <a:pt x="410" y="224"/>
                      <a:pt x="410" y="224"/>
                      <a:pt x="410" y="224"/>
                    </a:cubicBezTo>
                    <a:cubicBezTo>
                      <a:pt x="413" y="221"/>
                      <a:pt x="413" y="217"/>
                      <a:pt x="416" y="216"/>
                    </a:cubicBezTo>
                    <a:cubicBezTo>
                      <a:pt x="418" y="216"/>
                      <a:pt x="417" y="218"/>
                      <a:pt x="417" y="220"/>
                    </a:cubicBezTo>
                    <a:cubicBezTo>
                      <a:pt x="417" y="220"/>
                      <a:pt x="418" y="216"/>
                      <a:pt x="419" y="212"/>
                    </a:cubicBezTo>
                    <a:cubicBezTo>
                      <a:pt x="420" y="208"/>
                      <a:pt x="421" y="205"/>
                      <a:pt x="421" y="205"/>
                    </a:cubicBezTo>
                    <a:cubicBezTo>
                      <a:pt x="424" y="206"/>
                      <a:pt x="425" y="207"/>
                      <a:pt x="425" y="210"/>
                    </a:cubicBezTo>
                    <a:cubicBezTo>
                      <a:pt x="429" y="205"/>
                      <a:pt x="426" y="204"/>
                      <a:pt x="424" y="203"/>
                    </a:cubicBezTo>
                    <a:cubicBezTo>
                      <a:pt x="423" y="202"/>
                      <a:pt x="422" y="202"/>
                      <a:pt x="426" y="195"/>
                    </a:cubicBezTo>
                    <a:cubicBezTo>
                      <a:pt x="429" y="193"/>
                      <a:pt x="428" y="197"/>
                      <a:pt x="428" y="200"/>
                    </a:cubicBezTo>
                    <a:cubicBezTo>
                      <a:pt x="436" y="195"/>
                      <a:pt x="434" y="187"/>
                      <a:pt x="433" y="179"/>
                    </a:cubicBezTo>
                    <a:cubicBezTo>
                      <a:pt x="437" y="180"/>
                      <a:pt x="436" y="185"/>
                      <a:pt x="440" y="179"/>
                    </a:cubicBezTo>
                    <a:cubicBezTo>
                      <a:pt x="437" y="180"/>
                      <a:pt x="434" y="180"/>
                      <a:pt x="434" y="175"/>
                    </a:cubicBezTo>
                    <a:close/>
                    <a:moveTo>
                      <a:pt x="314" y="106"/>
                    </a:moveTo>
                    <a:cubicBezTo>
                      <a:pt x="314" y="106"/>
                      <a:pt x="314" y="106"/>
                      <a:pt x="314" y="106"/>
                    </a:cubicBezTo>
                    <a:moveTo>
                      <a:pt x="314" y="106"/>
                    </a:moveTo>
                    <a:cubicBezTo>
                      <a:pt x="314" y="106"/>
                      <a:pt x="314" y="106"/>
                      <a:pt x="314" y="106"/>
                    </a:cubicBezTo>
                    <a:cubicBezTo>
                      <a:pt x="314" y="105"/>
                      <a:pt x="314" y="105"/>
                      <a:pt x="314" y="104"/>
                    </a:cubicBezTo>
                    <a:cubicBezTo>
                      <a:pt x="314" y="104"/>
                      <a:pt x="314" y="104"/>
                      <a:pt x="314" y="104"/>
                    </a:cubicBezTo>
                    <a:cubicBezTo>
                      <a:pt x="314" y="105"/>
                      <a:pt x="314" y="105"/>
                      <a:pt x="314" y="106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5" name="Freeform 4898">
                <a:extLst>
                  <a:ext uri="{FF2B5EF4-FFF2-40B4-BE49-F238E27FC236}">
                    <a16:creationId xmlns:a16="http://schemas.microsoft.com/office/drawing/2014/main" id="{00C3FDD2-E663-49BC-92DC-65CA93CFE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" y="2937"/>
                <a:ext cx="1" cy="5"/>
              </a:xfrm>
              <a:custGeom>
                <a:avLst/>
                <a:gdLst>
                  <a:gd name="T0" fmla="*/ 0 w 2"/>
                  <a:gd name="T1" fmla="*/ 6 h 6"/>
                  <a:gd name="T2" fmla="*/ 1 w 2"/>
                  <a:gd name="T3" fmla="*/ 4 h 6"/>
                  <a:gd name="T4" fmla="*/ 0 w 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cubicBezTo>
                      <a:pt x="0" y="6"/>
                      <a:pt x="1" y="5"/>
                      <a:pt x="1" y="4"/>
                    </a:cubicBezTo>
                    <a:cubicBezTo>
                      <a:pt x="1" y="3"/>
                      <a:pt x="2" y="0"/>
                      <a:pt x="0" y="6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6" name="Freeform 4899">
                <a:extLst>
                  <a:ext uri="{FF2B5EF4-FFF2-40B4-BE49-F238E27FC236}">
                    <a16:creationId xmlns:a16="http://schemas.microsoft.com/office/drawing/2014/main" id="{82A1B866-72DA-40C5-A82E-3A02CBEE8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2" y="323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7" name="Freeform 4900">
                <a:extLst>
                  <a:ext uri="{FF2B5EF4-FFF2-40B4-BE49-F238E27FC236}">
                    <a16:creationId xmlns:a16="http://schemas.microsoft.com/office/drawing/2014/main" id="{4A79CCB7-B61F-48AD-AAB5-D47194919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8" y="3138"/>
                <a:ext cx="6" cy="2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3 h 3"/>
                  <a:gd name="T4" fmla="*/ 0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3" y="3"/>
                      <a:pt x="5" y="3"/>
                      <a:pt x="7" y="3"/>
                    </a:cubicBezTo>
                    <a:cubicBezTo>
                      <a:pt x="5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8" name="Freeform 4901">
                <a:extLst>
                  <a:ext uri="{FF2B5EF4-FFF2-40B4-BE49-F238E27FC236}">
                    <a16:creationId xmlns:a16="http://schemas.microsoft.com/office/drawing/2014/main" id="{93075F14-F50F-4E60-B784-DBDC78BD0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9" y="307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9" name="Freeform 4902">
                <a:extLst>
                  <a:ext uri="{FF2B5EF4-FFF2-40B4-BE49-F238E27FC236}">
                    <a16:creationId xmlns:a16="http://schemas.microsoft.com/office/drawing/2014/main" id="{88C7F58C-38AE-48B4-A296-D03A0208B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952"/>
                <a:ext cx="7" cy="9"/>
              </a:xfrm>
              <a:custGeom>
                <a:avLst/>
                <a:gdLst>
                  <a:gd name="T0" fmla="*/ 7 w 8"/>
                  <a:gd name="T1" fmla="*/ 0 h 10"/>
                  <a:gd name="T2" fmla="*/ 0 w 8"/>
                  <a:gd name="T3" fmla="*/ 10 h 10"/>
                  <a:gd name="T4" fmla="*/ 7 w 8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7" y="0"/>
                    </a:moveTo>
                    <a:cubicBezTo>
                      <a:pt x="5" y="3"/>
                      <a:pt x="2" y="7"/>
                      <a:pt x="0" y="10"/>
                    </a:cubicBezTo>
                    <a:cubicBezTo>
                      <a:pt x="2" y="7"/>
                      <a:pt x="8" y="4"/>
                      <a:pt x="7" y="0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0" name="Freeform 4903">
                <a:extLst>
                  <a:ext uri="{FF2B5EF4-FFF2-40B4-BE49-F238E27FC236}">
                    <a16:creationId xmlns:a16="http://schemas.microsoft.com/office/drawing/2014/main" id="{B04AA489-45B2-403D-9673-E3E9A8473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323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1 h 3"/>
                  <a:gd name="T4" fmla="*/ 3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1" name="Freeform 4904">
                <a:extLst>
                  <a:ext uri="{FF2B5EF4-FFF2-40B4-BE49-F238E27FC236}">
                    <a16:creationId xmlns:a16="http://schemas.microsoft.com/office/drawing/2014/main" id="{7CEBBF67-24A1-4501-89F9-1277A8F3C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6" y="3231"/>
                <a:ext cx="7" cy="3"/>
              </a:xfrm>
              <a:custGeom>
                <a:avLst/>
                <a:gdLst>
                  <a:gd name="T0" fmla="*/ 2 w 8"/>
                  <a:gd name="T1" fmla="*/ 3 h 3"/>
                  <a:gd name="T2" fmla="*/ 8 w 8"/>
                  <a:gd name="T3" fmla="*/ 1 h 3"/>
                  <a:gd name="T4" fmla="*/ 2 w 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3"/>
                    </a:moveTo>
                    <a:cubicBezTo>
                      <a:pt x="4" y="2"/>
                      <a:pt x="6" y="1"/>
                      <a:pt x="8" y="1"/>
                    </a:cubicBezTo>
                    <a:cubicBezTo>
                      <a:pt x="7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2" name="Rectangle 4905">
                <a:extLst>
                  <a:ext uri="{FF2B5EF4-FFF2-40B4-BE49-F238E27FC236}">
                    <a16:creationId xmlns:a16="http://schemas.microsoft.com/office/drawing/2014/main" id="{6C2603B9-D29F-490B-8F47-BEB2D994D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5" y="3173"/>
                <a:ext cx="3" cy="1"/>
              </a:xfrm>
              <a:prstGeom prst="rect">
                <a:avLst/>
              </a:prstGeom>
              <a:solidFill>
                <a:srgbClr val="E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3" name="Freeform 4906">
                <a:extLst>
                  <a:ext uri="{FF2B5EF4-FFF2-40B4-BE49-F238E27FC236}">
                    <a16:creationId xmlns:a16="http://schemas.microsoft.com/office/drawing/2014/main" id="{4B350DE1-24A7-431A-B209-7CA07EF3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" y="2966"/>
                <a:ext cx="22" cy="251"/>
              </a:xfrm>
              <a:custGeom>
                <a:avLst/>
                <a:gdLst>
                  <a:gd name="T0" fmla="*/ 0 w 22"/>
                  <a:gd name="T1" fmla="*/ 0 h 251"/>
                  <a:gd name="T2" fmla="*/ 5 w 22"/>
                  <a:gd name="T3" fmla="*/ 251 h 251"/>
                  <a:gd name="T4" fmla="*/ 22 w 22"/>
                  <a:gd name="T5" fmla="*/ 251 h 251"/>
                  <a:gd name="T6" fmla="*/ 16 w 22"/>
                  <a:gd name="T7" fmla="*/ 0 h 251"/>
                  <a:gd name="T8" fmla="*/ 0 w 22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1">
                    <a:moveTo>
                      <a:pt x="0" y="0"/>
                    </a:moveTo>
                    <a:lnTo>
                      <a:pt x="5" y="251"/>
                    </a:lnTo>
                    <a:lnTo>
                      <a:pt x="22" y="251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79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4" name="Freeform 4907">
                <a:extLst>
                  <a:ext uri="{FF2B5EF4-FFF2-40B4-BE49-F238E27FC236}">
                    <a16:creationId xmlns:a16="http://schemas.microsoft.com/office/drawing/2014/main" id="{EDF1B5FF-1A7E-44E5-A5D1-6C8E48FB1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" y="2966"/>
                <a:ext cx="22" cy="251"/>
              </a:xfrm>
              <a:custGeom>
                <a:avLst/>
                <a:gdLst>
                  <a:gd name="T0" fmla="*/ 0 w 22"/>
                  <a:gd name="T1" fmla="*/ 0 h 251"/>
                  <a:gd name="T2" fmla="*/ 5 w 22"/>
                  <a:gd name="T3" fmla="*/ 251 h 251"/>
                  <a:gd name="T4" fmla="*/ 22 w 22"/>
                  <a:gd name="T5" fmla="*/ 251 h 251"/>
                  <a:gd name="T6" fmla="*/ 16 w 22"/>
                  <a:gd name="T7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51">
                    <a:moveTo>
                      <a:pt x="0" y="0"/>
                    </a:moveTo>
                    <a:lnTo>
                      <a:pt x="5" y="251"/>
                    </a:lnTo>
                    <a:lnTo>
                      <a:pt x="22" y="251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5" name="Freeform 4908">
                <a:extLst>
                  <a:ext uri="{FF2B5EF4-FFF2-40B4-BE49-F238E27FC236}">
                    <a16:creationId xmlns:a16="http://schemas.microsoft.com/office/drawing/2014/main" id="{6BDAC3A2-FA79-410C-820A-F7D8D6B51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9" y="3002"/>
                <a:ext cx="56" cy="49"/>
              </a:xfrm>
              <a:custGeom>
                <a:avLst/>
                <a:gdLst>
                  <a:gd name="T0" fmla="*/ 10 w 56"/>
                  <a:gd name="T1" fmla="*/ 49 h 49"/>
                  <a:gd name="T2" fmla="*/ 56 w 56"/>
                  <a:gd name="T3" fmla="*/ 13 h 49"/>
                  <a:gd name="T4" fmla="*/ 45 w 56"/>
                  <a:gd name="T5" fmla="*/ 0 h 49"/>
                  <a:gd name="T6" fmla="*/ 0 w 56"/>
                  <a:gd name="T7" fmla="*/ 36 h 49"/>
                  <a:gd name="T8" fmla="*/ 10 w 56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9">
                    <a:moveTo>
                      <a:pt x="10" y="49"/>
                    </a:moveTo>
                    <a:lnTo>
                      <a:pt x="56" y="13"/>
                    </a:lnTo>
                    <a:lnTo>
                      <a:pt x="45" y="0"/>
                    </a:lnTo>
                    <a:lnTo>
                      <a:pt x="0" y="36"/>
                    </a:lnTo>
                    <a:lnTo>
                      <a:pt x="10" y="49"/>
                    </a:lnTo>
                    <a:close/>
                  </a:path>
                </a:pathLst>
              </a:custGeom>
              <a:solidFill>
                <a:srgbClr val="7C79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6" name="Freeform 4909">
                <a:extLst>
                  <a:ext uri="{FF2B5EF4-FFF2-40B4-BE49-F238E27FC236}">
                    <a16:creationId xmlns:a16="http://schemas.microsoft.com/office/drawing/2014/main" id="{A8E67488-585A-4546-94CB-9E6BCB289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9" y="3002"/>
                <a:ext cx="56" cy="49"/>
              </a:xfrm>
              <a:custGeom>
                <a:avLst/>
                <a:gdLst>
                  <a:gd name="T0" fmla="*/ 10 w 56"/>
                  <a:gd name="T1" fmla="*/ 49 h 49"/>
                  <a:gd name="T2" fmla="*/ 56 w 56"/>
                  <a:gd name="T3" fmla="*/ 13 h 49"/>
                  <a:gd name="T4" fmla="*/ 45 w 56"/>
                  <a:gd name="T5" fmla="*/ 0 h 49"/>
                  <a:gd name="T6" fmla="*/ 0 w 56"/>
                  <a:gd name="T7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10" y="49"/>
                    </a:moveTo>
                    <a:lnTo>
                      <a:pt x="56" y="13"/>
                    </a:lnTo>
                    <a:lnTo>
                      <a:pt x="45" y="0"/>
                    </a:lnTo>
                    <a:lnTo>
                      <a:pt x="0" y="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7" name="Freeform 4910">
                <a:extLst>
                  <a:ext uri="{FF2B5EF4-FFF2-40B4-BE49-F238E27FC236}">
                    <a16:creationId xmlns:a16="http://schemas.microsoft.com/office/drawing/2014/main" id="{A5BC077C-9E0D-48BF-A39B-C67438F85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" y="3073"/>
                <a:ext cx="77" cy="61"/>
              </a:xfrm>
              <a:custGeom>
                <a:avLst/>
                <a:gdLst>
                  <a:gd name="T0" fmla="*/ 0 w 77"/>
                  <a:gd name="T1" fmla="*/ 13 h 61"/>
                  <a:gd name="T2" fmla="*/ 68 w 77"/>
                  <a:gd name="T3" fmla="*/ 61 h 61"/>
                  <a:gd name="T4" fmla="*/ 77 w 77"/>
                  <a:gd name="T5" fmla="*/ 49 h 61"/>
                  <a:gd name="T6" fmla="*/ 10 w 77"/>
                  <a:gd name="T7" fmla="*/ 0 h 61"/>
                  <a:gd name="T8" fmla="*/ 0 w 77"/>
                  <a:gd name="T9" fmla="*/ 1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61">
                    <a:moveTo>
                      <a:pt x="0" y="13"/>
                    </a:moveTo>
                    <a:lnTo>
                      <a:pt x="68" y="61"/>
                    </a:lnTo>
                    <a:lnTo>
                      <a:pt x="77" y="49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C79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8" name="Freeform 4911">
                <a:extLst>
                  <a:ext uri="{FF2B5EF4-FFF2-40B4-BE49-F238E27FC236}">
                    <a16:creationId xmlns:a16="http://schemas.microsoft.com/office/drawing/2014/main" id="{794E72B0-797A-41F7-BBD5-AF6566F09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" y="3073"/>
                <a:ext cx="77" cy="61"/>
              </a:xfrm>
              <a:custGeom>
                <a:avLst/>
                <a:gdLst>
                  <a:gd name="T0" fmla="*/ 0 w 77"/>
                  <a:gd name="T1" fmla="*/ 13 h 61"/>
                  <a:gd name="T2" fmla="*/ 68 w 77"/>
                  <a:gd name="T3" fmla="*/ 61 h 61"/>
                  <a:gd name="T4" fmla="*/ 77 w 77"/>
                  <a:gd name="T5" fmla="*/ 49 h 61"/>
                  <a:gd name="T6" fmla="*/ 10 w 77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1">
                    <a:moveTo>
                      <a:pt x="0" y="13"/>
                    </a:moveTo>
                    <a:lnTo>
                      <a:pt x="68" y="61"/>
                    </a:lnTo>
                    <a:lnTo>
                      <a:pt x="77" y="49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9" name="Oval 4912">
                <a:extLst>
                  <a:ext uri="{FF2B5EF4-FFF2-40B4-BE49-F238E27FC236}">
                    <a16:creationId xmlns:a16="http://schemas.microsoft.com/office/drawing/2014/main" id="{AC8B5C20-D9F6-49F7-BC8F-6746A8499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4" y="3202"/>
                <a:ext cx="122" cy="30"/>
              </a:xfrm>
              <a:prstGeom prst="ellipse">
                <a:avLst/>
              </a:prstGeom>
              <a:solidFill>
                <a:srgbClr val="7C79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0" name="Freeform 4913">
                <a:extLst>
                  <a:ext uri="{FF2B5EF4-FFF2-40B4-BE49-F238E27FC236}">
                    <a16:creationId xmlns:a16="http://schemas.microsoft.com/office/drawing/2014/main" id="{B2029994-BBA8-4BFC-B96E-D008D4764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" y="1412"/>
                <a:ext cx="67" cy="85"/>
              </a:xfrm>
              <a:custGeom>
                <a:avLst/>
                <a:gdLst>
                  <a:gd name="T0" fmla="*/ 79 w 79"/>
                  <a:gd name="T1" fmla="*/ 100 h 100"/>
                  <a:gd name="T2" fmla="*/ 0 w 79"/>
                  <a:gd name="T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9" h="100">
                    <a:moveTo>
                      <a:pt x="79" y="100"/>
                    </a:moveTo>
                    <a:cubicBezTo>
                      <a:pt x="79" y="100"/>
                      <a:pt x="40" y="11"/>
                      <a:pt x="0" y="0"/>
                    </a:cubicBezTo>
                  </a:path>
                </a:pathLst>
              </a:custGeom>
              <a:solidFill>
                <a:srgbClr val="8E6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1" name="Freeform 4914">
                <a:extLst>
                  <a:ext uri="{FF2B5EF4-FFF2-40B4-BE49-F238E27FC236}">
                    <a16:creationId xmlns:a16="http://schemas.microsoft.com/office/drawing/2014/main" id="{59E8C41D-B17E-46CC-9741-8097978B2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" y="-1"/>
                <a:ext cx="644" cy="747"/>
              </a:xfrm>
              <a:custGeom>
                <a:avLst/>
                <a:gdLst>
                  <a:gd name="T0" fmla="*/ 35 w 754"/>
                  <a:gd name="T1" fmla="*/ 626 h 878"/>
                  <a:gd name="T2" fmla="*/ 754 w 754"/>
                  <a:gd name="T3" fmla="*/ 0 h 878"/>
                  <a:gd name="T4" fmla="*/ 0 w 754"/>
                  <a:gd name="T5" fmla="*/ 878 h 878"/>
                  <a:gd name="T6" fmla="*/ 35 w 754"/>
                  <a:gd name="T7" fmla="*/ 626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4" h="878">
                    <a:moveTo>
                      <a:pt x="35" y="626"/>
                    </a:moveTo>
                    <a:cubicBezTo>
                      <a:pt x="35" y="626"/>
                      <a:pt x="647" y="117"/>
                      <a:pt x="754" y="0"/>
                    </a:cubicBezTo>
                    <a:cubicBezTo>
                      <a:pt x="0" y="878"/>
                      <a:pt x="0" y="878"/>
                      <a:pt x="0" y="878"/>
                    </a:cubicBezTo>
                    <a:cubicBezTo>
                      <a:pt x="35" y="626"/>
                      <a:pt x="35" y="626"/>
                      <a:pt x="35" y="626"/>
                    </a:cubicBezTo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2" name="Freeform 4915">
                <a:extLst>
                  <a:ext uri="{FF2B5EF4-FFF2-40B4-BE49-F238E27FC236}">
                    <a16:creationId xmlns:a16="http://schemas.microsoft.com/office/drawing/2014/main" id="{55B8AE6D-8229-4B1C-907C-45D8497E7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" y="-71"/>
                <a:ext cx="931" cy="517"/>
              </a:xfrm>
              <a:custGeom>
                <a:avLst/>
                <a:gdLst>
                  <a:gd name="T0" fmla="*/ 94 w 1090"/>
                  <a:gd name="T1" fmla="*/ 478 h 607"/>
                  <a:gd name="T2" fmla="*/ 859 w 1090"/>
                  <a:gd name="T3" fmla="*/ 101 h 607"/>
                  <a:gd name="T4" fmla="*/ 0 w 1090"/>
                  <a:gd name="T5" fmla="*/ 607 h 607"/>
                  <a:gd name="T6" fmla="*/ 94 w 1090"/>
                  <a:gd name="T7" fmla="*/ 478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0" h="607">
                    <a:moveTo>
                      <a:pt x="94" y="478"/>
                    </a:moveTo>
                    <a:cubicBezTo>
                      <a:pt x="94" y="478"/>
                      <a:pt x="628" y="202"/>
                      <a:pt x="859" y="101"/>
                    </a:cubicBezTo>
                    <a:cubicBezTo>
                      <a:pt x="1090" y="0"/>
                      <a:pt x="0" y="607"/>
                      <a:pt x="0" y="607"/>
                    </a:cubicBezTo>
                    <a:lnTo>
                      <a:pt x="94" y="478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3" name="Freeform 4916">
                <a:extLst>
                  <a:ext uri="{FF2B5EF4-FFF2-40B4-BE49-F238E27FC236}">
                    <a16:creationId xmlns:a16="http://schemas.microsoft.com/office/drawing/2014/main" id="{84F7D9B3-E472-4C76-A697-BF66D970D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3" y="3223"/>
                <a:ext cx="77" cy="85"/>
              </a:xfrm>
              <a:custGeom>
                <a:avLst/>
                <a:gdLst>
                  <a:gd name="T0" fmla="*/ 11 w 90"/>
                  <a:gd name="T1" fmla="*/ 19 h 100"/>
                  <a:gd name="T2" fmla="*/ 67 w 90"/>
                  <a:gd name="T3" fmla="*/ 91 h 100"/>
                  <a:gd name="T4" fmla="*/ 86 w 90"/>
                  <a:gd name="T5" fmla="*/ 90 h 100"/>
                  <a:gd name="T6" fmla="*/ 22 w 90"/>
                  <a:gd name="T7" fmla="*/ 6 h 100"/>
                  <a:gd name="T8" fmla="*/ 11 w 90"/>
                  <a:gd name="T9" fmla="*/ 1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00">
                    <a:moveTo>
                      <a:pt x="11" y="19"/>
                    </a:moveTo>
                    <a:cubicBezTo>
                      <a:pt x="38" y="36"/>
                      <a:pt x="55" y="62"/>
                      <a:pt x="67" y="91"/>
                    </a:cubicBezTo>
                    <a:cubicBezTo>
                      <a:pt x="71" y="100"/>
                      <a:pt x="90" y="100"/>
                      <a:pt x="86" y="90"/>
                    </a:cubicBezTo>
                    <a:cubicBezTo>
                      <a:pt x="72" y="56"/>
                      <a:pt x="53" y="26"/>
                      <a:pt x="22" y="6"/>
                    </a:cubicBezTo>
                    <a:cubicBezTo>
                      <a:pt x="12" y="0"/>
                      <a:pt x="0" y="12"/>
                      <a:pt x="11" y="19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4" name="Freeform 4917">
                <a:extLst>
                  <a:ext uri="{FF2B5EF4-FFF2-40B4-BE49-F238E27FC236}">
                    <a16:creationId xmlns:a16="http://schemas.microsoft.com/office/drawing/2014/main" id="{DD26215B-96D6-4B53-ACBF-C9871FCFF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" y="3219"/>
                <a:ext cx="16" cy="84"/>
              </a:xfrm>
              <a:custGeom>
                <a:avLst/>
                <a:gdLst>
                  <a:gd name="T0" fmla="*/ 0 w 19"/>
                  <a:gd name="T1" fmla="*/ 4 h 99"/>
                  <a:gd name="T2" fmla="*/ 7 w 19"/>
                  <a:gd name="T3" fmla="*/ 80 h 99"/>
                  <a:gd name="T4" fmla="*/ 16 w 19"/>
                  <a:gd name="T5" fmla="*/ 87 h 99"/>
                  <a:gd name="T6" fmla="*/ 11 w 19"/>
                  <a:gd name="T7" fmla="*/ 18 h 99"/>
                  <a:gd name="T8" fmla="*/ 6 w 19"/>
                  <a:gd name="T9" fmla="*/ 6 h 99"/>
                  <a:gd name="T10" fmla="*/ 0 w 19"/>
                  <a:gd name="T11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99">
                    <a:moveTo>
                      <a:pt x="0" y="4"/>
                    </a:moveTo>
                    <a:cubicBezTo>
                      <a:pt x="0" y="30"/>
                      <a:pt x="1" y="55"/>
                      <a:pt x="7" y="80"/>
                    </a:cubicBezTo>
                    <a:cubicBezTo>
                      <a:pt x="8" y="85"/>
                      <a:pt x="19" y="99"/>
                      <a:pt x="16" y="87"/>
                    </a:cubicBezTo>
                    <a:cubicBezTo>
                      <a:pt x="11" y="64"/>
                      <a:pt x="11" y="41"/>
                      <a:pt x="11" y="18"/>
                    </a:cubicBezTo>
                    <a:cubicBezTo>
                      <a:pt x="11" y="14"/>
                      <a:pt x="9" y="9"/>
                      <a:pt x="6" y="6"/>
                    </a:cubicBezTo>
                    <a:cubicBezTo>
                      <a:pt x="5" y="4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5" name="Freeform 4918">
                <a:extLst>
                  <a:ext uri="{FF2B5EF4-FFF2-40B4-BE49-F238E27FC236}">
                    <a16:creationId xmlns:a16="http://schemas.microsoft.com/office/drawing/2014/main" id="{530185F0-A335-4764-8CBF-40525BEB6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3218"/>
                <a:ext cx="71" cy="72"/>
              </a:xfrm>
              <a:custGeom>
                <a:avLst/>
                <a:gdLst>
                  <a:gd name="T0" fmla="*/ 21 w 83"/>
                  <a:gd name="T1" fmla="*/ 80 h 85"/>
                  <a:gd name="T2" fmla="*/ 81 w 83"/>
                  <a:gd name="T3" fmla="*/ 9 h 85"/>
                  <a:gd name="T4" fmla="*/ 62 w 83"/>
                  <a:gd name="T5" fmla="*/ 4 h 85"/>
                  <a:gd name="T6" fmla="*/ 2 w 83"/>
                  <a:gd name="T7" fmla="*/ 76 h 85"/>
                  <a:gd name="T8" fmla="*/ 21 w 83"/>
                  <a:gd name="T9" fmla="*/ 8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5">
                    <a:moveTo>
                      <a:pt x="21" y="80"/>
                    </a:moveTo>
                    <a:cubicBezTo>
                      <a:pt x="34" y="51"/>
                      <a:pt x="56" y="28"/>
                      <a:pt x="81" y="9"/>
                    </a:cubicBezTo>
                    <a:cubicBezTo>
                      <a:pt x="83" y="7"/>
                      <a:pt x="67" y="0"/>
                      <a:pt x="62" y="4"/>
                    </a:cubicBezTo>
                    <a:cubicBezTo>
                      <a:pt x="37" y="23"/>
                      <a:pt x="14" y="47"/>
                      <a:pt x="2" y="76"/>
                    </a:cubicBezTo>
                    <a:cubicBezTo>
                      <a:pt x="0" y="79"/>
                      <a:pt x="19" y="85"/>
                      <a:pt x="21" y="80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6" name="Freeform 4919">
                <a:extLst>
                  <a:ext uri="{FF2B5EF4-FFF2-40B4-BE49-F238E27FC236}">
                    <a16:creationId xmlns:a16="http://schemas.microsoft.com/office/drawing/2014/main" id="{54FA2494-03C3-40EE-B555-843170D38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3498"/>
                <a:ext cx="119" cy="63"/>
              </a:xfrm>
              <a:custGeom>
                <a:avLst/>
                <a:gdLst>
                  <a:gd name="T0" fmla="*/ 1 w 139"/>
                  <a:gd name="T1" fmla="*/ 3 h 75"/>
                  <a:gd name="T2" fmla="*/ 25 w 139"/>
                  <a:gd name="T3" fmla="*/ 63 h 75"/>
                  <a:gd name="T4" fmla="*/ 42 w 139"/>
                  <a:gd name="T5" fmla="*/ 72 h 75"/>
                  <a:gd name="T6" fmla="*/ 120 w 139"/>
                  <a:gd name="T7" fmla="*/ 24 h 75"/>
                  <a:gd name="T8" fmla="*/ 104 w 139"/>
                  <a:gd name="T9" fmla="*/ 18 h 75"/>
                  <a:gd name="T10" fmla="*/ 121 w 139"/>
                  <a:gd name="T11" fmla="*/ 45 h 75"/>
                  <a:gd name="T12" fmla="*/ 138 w 139"/>
                  <a:gd name="T13" fmla="*/ 53 h 75"/>
                  <a:gd name="T14" fmla="*/ 119 w 139"/>
                  <a:gd name="T15" fmla="*/ 21 h 75"/>
                  <a:gd name="T16" fmla="*/ 103 w 139"/>
                  <a:gd name="T17" fmla="*/ 15 h 75"/>
                  <a:gd name="T18" fmla="*/ 25 w 139"/>
                  <a:gd name="T19" fmla="*/ 62 h 75"/>
                  <a:gd name="T20" fmla="*/ 42 w 139"/>
                  <a:gd name="T21" fmla="*/ 71 h 75"/>
                  <a:gd name="T22" fmla="*/ 18 w 139"/>
                  <a:gd name="T23" fmla="*/ 11 h 75"/>
                  <a:gd name="T24" fmla="*/ 1 w 139"/>
                  <a:gd name="T25" fmla="*/ 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75">
                    <a:moveTo>
                      <a:pt x="1" y="3"/>
                    </a:moveTo>
                    <a:cubicBezTo>
                      <a:pt x="2" y="25"/>
                      <a:pt x="17" y="43"/>
                      <a:pt x="25" y="63"/>
                    </a:cubicBezTo>
                    <a:cubicBezTo>
                      <a:pt x="26" y="67"/>
                      <a:pt x="37" y="75"/>
                      <a:pt x="42" y="72"/>
                    </a:cubicBezTo>
                    <a:cubicBezTo>
                      <a:pt x="69" y="58"/>
                      <a:pt x="95" y="42"/>
                      <a:pt x="120" y="24"/>
                    </a:cubicBezTo>
                    <a:cubicBezTo>
                      <a:pt x="115" y="22"/>
                      <a:pt x="110" y="20"/>
                      <a:pt x="104" y="18"/>
                    </a:cubicBezTo>
                    <a:cubicBezTo>
                      <a:pt x="112" y="26"/>
                      <a:pt x="116" y="35"/>
                      <a:pt x="121" y="45"/>
                    </a:cubicBezTo>
                    <a:cubicBezTo>
                      <a:pt x="123" y="50"/>
                      <a:pt x="139" y="54"/>
                      <a:pt x="138" y="53"/>
                    </a:cubicBezTo>
                    <a:cubicBezTo>
                      <a:pt x="133" y="41"/>
                      <a:pt x="128" y="31"/>
                      <a:pt x="119" y="21"/>
                    </a:cubicBezTo>
                    <a:cubicBezTo>
                      <a:pt x="116" y="18"/>
                      <a:pt x="106" y="12"/>
                      <a:pt x="103" y="15"/>
                    </a:cubicBezTo>
                    <a:cubicBezTo>
                      <a:pt x="78" y="33"/>
                      <a:pt x="52" y="48"/>
                      <a:pt x="25" y="62"/>
                    </a:cubicBezTo>
                    <a:cubicBezTo>
                      <a:pt x="31" y="65"/>
                      <a:pt x="37" y="68"/>
                      <a:pt x="42" y="71"/>
                    </a:cubicBezTo>
                    <a:cubicBezTo>
                      <a:pt x="35" y="51"/>
                      <a:pt x="20" y="33"/>
                      <a:pt x="18" y="11"/>
                    </a:cubicBezTo>
                    <a:cubicBezTo>
                      <a:pt x="18" y="6"/>
                      <a:pt x="0" y="0"/>
                      <a:pt x="1" y="3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7" name="Freeform 4920">
                <a:extLst>
                  <a:ext uri="{FF2B5EF4-FFF2-40B4-BE49-F238E27FC236}">
                    <a16:creationId xmlns:a16="http://schemas.microsoft.com/office/drawing/2014/main" id="{55EE3E7A-051A-42F1-8FE8-670747C56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2" y="3469"/>
                <a:ext cx="50" cy="63"/>
              </a:xfrm>
              <a:custGeom>
                <a:avLst/>
                <a:gdLst>
                  <a:gd name="T0" fmla="*/ 45 w 59"/>
                  <a:gd name="T1" fmla="*/ 2 h 74"/>
                  <a:gd name="T2" fmla="*/ 3 w 59"/>
                  <a:gd name="T3" fmla="*/ 56 h 74"/>
                  <a:gd name="T4" fmla="*/ 14 w 59"/>
                  <a:gd name="T5" fmla="*/ 73 h 74"/>
                  <a:gd name="T6" fmla="*/ 56 w 59"/>
                  <a:gd name="T7" fmla="*/ 19 h 74"/>
                  <a:gd name="T8" fmla="*/ 45 w 59"/>
                  <a:gd name="T9" fmla="*/ 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4">
                    <a:moveTo>
                      <a:pt x="45" y="2"/>
                    </a:moveTo>
                    <a:cubicBezTo>
                      <a:pt x="32" y="21"/>
                      <a:pt x="16" y="37"/>
                      <a:pt x="3" y="56"/>
                    </a:cubicBezTo>
                    <a:cubicBezTo>
                      <a:pt x="0" y="60"/>
                      <a:pt x="13" y="74"/>
                      <a:pt x="14" y="73"/>
                    </a:cubicBezTo>
                    <a:cubicBezTo>
                      <a:pt x="26" y="54"/>
                      <a:pt x="43" y="38"/>
                      <a:pt x="56" y="19"/>
                    </a:cubicBezTo>
                    <a:cubicBezTo>
                      <a:pt x="59" y="14"/>
                      <a:pt x="46" y="0"/>
                      <a:pt x="45" y="2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8" name="Freeform 4921">
                <a:extLst>
                  <a:ext uri="{FF2B5EF4-FFF2-40B4-BE49-F238E27FC236}">
                    <a16:creationId xmlns:a16="http://schemas.microsoft.com/office/drawing/2014/main" id="{CCDB163B-C092-40D4-BDDA-D730BBC26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2757"/>
                <a:ext cx="28" cy="58"/>
              </a:xfrm>
              <a:custGeom>
                <a:avLst/>
                <a:gdLst>
                  <a:gd name="T0" fmla="*/ 1 w 33"/>
                  <a:gd name="T1" fmla="*/ 10 h 68"/>
                  <a:gd name="T2" fmla="*/ 13 w 33"/>
                  <a:gd name="T3" fmla="*/ 64 h 68"/>
                  <a:gd name="T4" fmla="*/ 32 w 33"/>
                  <a:gd name="T5" fmla="*/ 59 h 68"/>
                  <a:gd name="T6" fmla="*/ 20 w 33"/>
                  <a:gd name="T7" fmla="*/ 5 h 68"/>
                  <a:gd name="T8" fmla="*/ 1 w 33"/>
                  <a:gd name="T9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68">
                    <a:moveTo>
                      <a:pt x="1" y="10"/>
                    </a:moveTo>
                    <a:cubicBezTo>
                      <a:pt x="6" y="27"/>
                      <a:pt x="7" y="46"/>
                      <a:pt x="13" y="64"/>
                    </a:cubicBezTo>
                    <a:cubicBezTo>
                      <a:pt x="14" y="68"/>
                      <a:pt x="33" y="63"/>
                      <a:pt x="32" y="59"/>
                    </a:cubicBezTo>
                    <a:cubicBezTo>
                      <a:pt x="27" y="41"/>
                      <a:pt x="26" y="23"/>
                      <a:pt x="20" y="5"/>
                    </a:cubicBezTo>
                    <a:cubicBezTo>
                      <a:pt x="19" y="0"/>
                      <a:pt x="0" y="6"/>
                      <a:pt x="1" y="10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9" name="Freeform 4922">
                <a:extLst>
                  <a:ext uri="{FF2B5EF4-FFF2-40B4-BE49-F238E27FC236}">
                    <a16:creationId xmlns:a16="http://schemas.microsoft.com/office/drawing/2014/main" id="{D63FCA8A-CCDB-4681-B5B2-2245A88E7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" y="2771"/>
                <a:ext cx="40" cy="54"/>
              </a:xfrm>
              <a:custGeom>
                <a:avLst/>
                <a:gdLst>
                  <a:gd name="T0" fmla="*/ 30 w 47"/>
                  <a:gd name="T1" fmla="*/ 6 h 64"/>
                  <a:gd name="T2" fmla="*/ 9 w 47"/>
                  <a:gd name="T3" fmla="*/ 43 h 64"/>
                  <a:gd name="T4" fmla="*/ 20 w 47"/>
                  <a:gd name="T5" fmla="*/ 60 h 64"/>
                  <a:gd name="T6" fmla="*/ 47 w 47"/>
                  <a:gd name="T7" fmla="*/ 13 h 64"/>
                  <a:gd name="T8" fmla="*/ 39 w 47"/>
                  <a:gd name="T9" fmla="*/ 1 h 64"/>
                  <a:gd name="T10" fmla="*/ 30 w 47"/>
                  <a:gd name="T11" fmla="*/ 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4">
                    <a:moveTo>
                      <a:pt x="30" y="6"/>
                    </a:moveTo>
                    <a:cubicBezTo>
                      <a:pt x="29" y="20"/>
                      <a:pt x="22" y="36"/>
                      <a:pt x="9" y="43"/>
                    </a:cubicBezTo>
                    <a:cubicBezTo>
                      <a:pt x="0" y="48"/>
                      <a:pt x="12" y="64"/>
                      <a:pt x="20" y="60"/>
                    </a:cubicBezTo>
                    <a:cubicBezTo>
                      <a:pt x="36" y="50"/>
                      <a:pt x="46" y="32"/>
                      <a:pt x="47" y="13"/>
                    </a:cubicBezTo>
                    <a:cubicBezTo>
                      <a:pt x="47" y="8"/>
                      <a:pt x="44" y="3"/>
                      <a:pt x="39" y="1"/>
                    </a:cubicBezTo>
                    <a:cubicBezTo>
                      <a:pt x="36" y="0"/>
                      <a:pt x="30" y="1"/>
                      <a:pt x="30" y="6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0" name="Freeform 4923">
                <a:extLst>
                  <a:ext uri="{FF2B5EF4-FFF2-40B4-BE49-F238E27FC236}">
                    <a16:creationId xmlns:a16="http://schemas.microsoft.com/office/drawing/2014/main" id="{CC09DA6A-2FB2-4BF9-AAB8-F8ED92466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763"/>
                <a:ext cx="29" cy="52"/>
              </a:xfrm>
              <a:custGeom>
                <a:avLst/>
                <a:gdLst>
                  <a:gd name="T0" fmla="*/ 6 w 35"/>
                  <a:gd name="T1" fmla="*/ 0 h 61"/>
                  <a:gd name="T2" fmla="*/ 19 w 35"/>
                  <a:gd name="T3" fmla="*/ 51 h 61"/>
                  <a:gd name="T4" fmla="*/ 30 w 35"/>
                  <a:gd name="T5" fmla="*/ 60 h 61"/>
                  <a:gd name="T6" fmla="*/ 32 w 35"/>
                  <a:gd name="T7" fmla="*/ 58 h 61"/>
                  <a:gd name="T8" fmla="*/ 21 w 35"/>
                  <a:gd name="T9" fmla="*/ 13 h 61"/>
                  <a:gd name="T10" fmla="*/ 6 w 35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61">
                    <a:moveTo>
                      <a:pt x="6" y="0"/>
                    </a:moveTo>
                    <a:cubicBezTo>
                      <a:pt x="0" y="19"/>
                      <a:pt x="6" y="37"/>
                      <a:pt x="19" y="51"/>
                    </a:cubicBezTo>
                    <a:cubicBezTo>
                      <a:pt x="22" y="54"/>
                      <a:pt x="26" y="58"/>
                      <a:pt x="30" y="60"/>
                    </a:cubicBezTo>
                    <a:cubicBezTo>
                      <a:pt x="33" y="61"/>
                      <a:pt x="35" y="61"/>
                      <a:pt x="32" y="58"/>
                    </a:cubicBezTo>
                    <a:cubicBezTo>
                      <a:pt x="20" y="45"/>
                      <a:pt x="16" y="29"/>
                      <a:pt x="21" y="13"/>
                    </a:cubicBezTo>
                    <a:cubicBezTo>
                      <a:pt x="22" y="8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51" name="Group 5125">
              <a:extLst>
                <a:ext uri="{FF2B5EF4-FFF2-40B4-BE49-F238E27FC236}">
                  <a16:creationId xmlns:a16="http://schemas.microsoft.com/office/drawing/2014/main" id="{7105F92A-AA08-4112-ACA0-6BC2611A3C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1" y="15"/>
              <a:ext cx="6726" cy="4377"/>
              <a:chOff x="-71" y="15"/>
              <a:chExt cx="6726" cy="4377"/>
            </a:xfrm>
          </p:grpSpPr>
          <p:sp>
            <p:nvSpPr>
              <p:cNvPr id="3661" name="Freeform 4925">
                <a:extLst>
                  <a:ext uri="{FF2B5EF4-FFF2-40B4-BE49-F238E27FC236}">
                    <a16:creationId xmlns:a16="http://schemas.microsoft.com/office/drawing/2014/main" id="{1524F7A0-2B6E-4EEC-BAF1-539FB4717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3574"/>
                <a:ext cx="53" cy="64"/>
              </a:xfrm>
              <a:custGeom>
                <a:avLst/>
                <a:gdLst>
                  <a:gd name="T0" fmla="*/ 5 w 63"/>
                  <a:gd name="T1" fmla="*/ 7 h 75"/>
                  <a:gd name="T2" fmla="*/ 41 w 63"/>
                  <a:gd name="T3" fmla="*/ 67 h 75"/>
                  <a:gd name="T4" fmla="*/ 59 w 63"/>
                  <a:gd name="T5" fmla="*/ 67 h 75"/>
                  <a:gd name="T6" fmla="*/ 23 w 63"/>
                  <a:gd name="T7" fmla="*/ 7 h 75"/>
                  <a:gd name="T8" fmla="*/ 5 w 63"/>
                  <a:gd name="T9" fmla="*/ 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5">
                    <a:moveTo>
                      <a:pt x="5" y="7"/>
                    </a:moveTo>
                    <a:cubicBezTo>
                      <a:pt x="17" y="27"/>
                      <a:pt x="28" y="48"/>
                      <a:pt x="41" y="67"/>
                    </a:cubicBezTo>
                    <a:cubicBezTo>
                      <a:pt x="44" y="72"/>
                      <a:pt x="63" y="75"/>
                      <a:pt x="59" y="67"/>
                    </a:cubicBezTo>
                    <a:cubicBezTo>
                      <a:pt x="46" y="48"/>
                      <a:pt x="35" y="27"/>
                      <a:pt x="23" y="7"/>
                    </a:cubicBezTo>
                    <a:cubicBezTo>
                      <a:pt x="19" y="2"/>
                      <a:pt x="0" y="0"/>
                      <a:pt x="5" y="7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2" name="Freeform 4926">
                <a:extLst>
                  <a:ext uri="{FF2B5EF4-FFF2-40B4-BE49-F238E27FC236}">
                    <a16:creationId xmlns:a16="http://schemas.microsoft.com/office/drawing/2014/main" id="{B12E4249-3F41-4A31-AB72-314C8DA5F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" y="3537"/>
                <a:ext cx="12" cy="92"/>
              </a:xfrm>
              <a:custGeom>
                <a:avLst/>
                <a:gdLst>
                  <a:gd name="T0" fmla="*/ 0 w 15"/>
                  <a:gd name="T1" fmla="*/ 12 h 108"/>
                  <a:gd name="T2" fmla="*/ 0 w 15"/>
                  <a:gd name="T3" fmla="*/ 90 h 108"/>
                  <a:gd name="T4" fmla="*/ 15 w 15"/>
                  <a:gd name="T5" fmla="*/ 97 h 108"/>
                  <a:gd name="T6" fmla="*/ 15 w 15"/>
                  <a:gd name="T7" fmla="*/ 19 h 108"/>
                  <a:gd name="T8" fmla="*/ 0 w 15"/>
                  <a:gd name="T9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8">
                    <a:moveTo>
                      <a:pt x="0" y="12"/>
                    </a:moveTo>
                    <a:cubicBezTo>
                      <a:pt x="0" y="38"/>
                      <a:pt x="0" y="64"/>
                      <a:pt x="0" y="90"/>
                    </a:cubicBezTo>
                    <a:cubicBezTo>
                      <a:pt x="0" y="98"/>
                      <a:pt x="15" y="108"/>
                      <a:pt x="15" y="97"/>
                    </a:cubicBezTo>
                    <a:cubicBezTo>
                      <a:pt x="15" y="71"/>
                      <a:pt x="15" y="45"/>
                      <a:pt x="15" y="19"/>
                    </a:cubicBezTo>
                    <a:cubicBezTo>
                      <a:pt x="15" y="11"/>
                      <a:pt x="0" y="0"/>
                      <a:pt x="0" y="12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3" name="Freeform 4927">
                <a:extLst>
                  <a:ext uri="{FF2B5EF4-FFF2-40B4-BE49-F238E27FC236}">
                    <a16:creationId xmlns:a16="http://schemas.microsoft.com/office/drawing/2014/main" id="{8ADA351E-6CCC-4B4D-AEF1-66D04D1DE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" y="3555"/>
                <a:ext cx="35" cy="85"/>
              </a:xfrm>
              <a:custGeom>
                <a:avLst/>
                <a:gdLst>
                  <a:gd name="T0" fmla="*/ 16 w 41"/>
                  <a:gd name="T1" fmla="*/ 14 h 100"/>
                  <a:gd name="T2" fmla="*/ 5 w 41"/>
                  <a:gd name="T3" fmla="*/ 79 h 100"/>
                  <a:gd name="T4" fmla="*/ 22 w 41"/>
                  <a:gd name="T5" fmla="*/ 90 h 100"/>
                  <a:gd name="T6" fmla="*/ 35 w 41"/>
                  <a:gd name="T7" fmla="*/ 11 h 100"/>
                  <a:gd name="T8" fmla="*/ 16 w 41"/>
                  <a:gd name="T9" fmla="*/ 1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00">
                    <a:moveTo>
                      <a:pt x="16" y="14"/>
                    </a:moveTo>
                    <a:cubicBezTo>
                      <a:pt x="21" y="36"/>
                      <a:pt x="15" y="58"/>
                      <a:pt x="5" y="79"/>
                    </a:cubicBezTo>
                    <a:cubicBezTo>
                      <a:pt x="0" y="89"/>
                      <a:pt x="17" y="100"/>
                      <a:pt x="22" y="90"/>
                    </a:cubicBezTo>
                    <a:cubicBezTo>
                      <a:pt x="34" y="64"/>
                      <a:pt x="41" y="39"/>
                      <a:pt x="35" y="11"/>
                    </a:cubicBezTo>
                    <a:cubicBezTo>
                      <a:pt x="32" y="0"/>
                      <a:pt x="14" y="1"/>
                      <a:pt x="16" y="14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4" name="Freeform 4928">
                <a:extLst>
                  <a:ext uri="{FF2B5EF4-FFF2-40B4-BE49-F238E27FC236}">
                    <a16:creationId xmlns:a16="http://schemas.microsoft.com/office/drawing/2014/main" id="{D506C335-FD3F-4BD0-A0A9-3E37E7CCC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673"/>
                <a:ext cx="23" cy="48"/>
              </a:xfrm>
              <a:custGeom>
                <a:avLst/>
                <a:gdLst>
                  <a:gd name="T0" fmla="*/ 0 w 27"/>
                  <a:gd name="T1" fmla="*/ 6 h 57"/>
                  <a:gd name="T2" fmla="*/ 6 w 27"/>
                  <a:gd name="T3" fmla="*/ 54 h 57"/>
                  <a:gd name="T4" fmla="*/ 26 w 27"/>
                  <a:gd name="T5" fmla="*/ 53 h 57"/>
                  <a:gd name="T6" fmla="*/ 20 w 27"/>
                  <a:gd name="T7" fmla="*/ 5 h 57"/>
                  <a:gd name="T8" fmla="*/ 0 w 27"/>
                  <a:gd name="T9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7">
                    <a:moveTo>
                      <a:pt x="0" y="6"/>
                    </a:moveTo>
                    <a:cubicBezTo>
                      <a:pt x="7" y="21"/>
                      <a:pt x="6" y="38"/>
                      <a:pt x="6" y="54"/>
                    </a:cubicBezTo>
                    <a:cubicBezTo>
                      <a:pt x="6" y="57"/>
                      <a:pt x="26" y="56"/>
                      <a:pt x="26" y="53"/>
                    </a:cubicBezTo>
                    <a:cubicBezTo>
                      <a:pt x="26" y="37"/>
                      <a:pt x="27" y="19"/>
                      <a:pt x="20" y="5"/>
                    </a:cubicBezTo>
                    <a:cubicBezTo>
                      <a:pt x="18" y="0"/>
                      <a:pt x="0" y="5"/>
                      <a:pt x="0" y="6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5" name="Freeform 4929">
                <a:extLst>
                  <a:ext uri="{FF2B5EF4-FFF2-40B4-BE49-F238E27FC236}">
                    <a16:creationId xmlns:a16="http://schemas.microsoft.com/office/drawing/2014/main" id="{1839E5C5-07B8-4C87-B25D-5FF8B4A11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" y="3685"/>
                <a:ext cx="17" cy="41"/>
              </a:xfrm>
              <a:custGeom>
                <a:avLst/>
                <a:gdLst>
                  <a:gd name="T0" fmla="*/ 0 w 20"/>
                  <a:gd name="T1" fmla="*/ 9 h 48"/>
                  <a:gd name="T2" fmla="*/ 0 w 20"/>
                  <a:gd name="T3" fmla="*/ 39 h 48"/>
                  <a:gd name="T4" fmla="*/ 20 w 20"/>
                  <a:gd name="T5" fmla="*/ 39 h 48"/>
                  <a:gd name="T6" fmla="*/ 20 w 20"/>
                  <a:gd name="T7" fmla="*/ 9 h 48"/>
                  <a:gd name="T8" fmla="*/ 0 w 20"/>
                  <a:gd name="T9" fmla="*/ 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8">
                    <a:moveTo>
                      <a:pt x="0" y="9"/>
                    </a:moveTo>
                    <a:cubicBezTo>
                      <a:pt x="0" y="19"/>
                      <a:pt x="0" y="29"/>
                      <a:pt x="0" y="39"/>
                    </a:cubicBezTo>
                    <a:cubicBezTo>
                      <a:pt x="0" y="48"/>
                      <a:pt x="20" y="48"/>
                      <a:pt x="20" y="39"/>
                    </a:cubicBezTo>
                    <a:cubicBezTo>
                      <a:pt x="20" y="29"/>
                      <a:pt x="20" y="19"/>
                      <a:pt x="20" y="9"/>
                    </a:cubicBezTo>
                    <a:cubicBezTo>
                      <a:pt x="20" y="1"/>
                      <a:pt x="0" y="0"/>
                      <a:pt x="0" y="9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6" name="Freeform 4930">
                <a:extLst>
                  <a:ext uri="{FF2B5EF4-FFF2-40B4-BE49-F238E27FC236}">
                    <a16:creationId xmlns:a16="http://schemas.microsoft.com/office/drawing/2014/main" id="{1B111FEE-7E16-479E-A457-A5366E6DE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3680"/>
                <a:ext cx="48" cy="59"/>
              </a:xfrm>
              <a:custGeom>
                <a:avLst/>
                <a:gdLst>
                  <a:gd name="T0" fmla="*/ 31 w 57"/>
                  <a:gd name="T1" fmla="*/ 8 h 69"/>
                  <a:gd name="T2" fmla="*/ 4 w 57"/>
                  <a:gd name="T3" fmla="*/ 58 h 69"/>
                  <a:gd name="T4" fmla="*/ 4 w 57"/>
                  <a:gd name="T5" fmla="*/ 66 h 69"/>
                  <a:gd name="T6" fmla="*/ 19 w 57"/>
                  <a:gd name="T7" fmla="*/ 66 h 69"/>
                  <a:gd name="T8" fmla="*/ 51 w 57"/>
                  <a:gd name="T9" fmla="*/ 8 h 69"/>
                  <a:gd name="T10" fmla="*/ 31 w 57"/>
                  <a:gd name="T11" fmla="*/ 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69">
                    <a:moveTo>
                      <a:pt x="31" y="8"/>
                    </a:moveTo>
                    <a:cubicBezTo>
                      <a:pt x="37" y="32"/>
                      <a:pt x="25" y="48"/>
                      <a:pt x="4" y="58"/>
                    </a:cubicBezTo>
                    <a:cubicBezTo>
                      <a:pt x="0" y="60"/>
                      <a:pt x="1" y="64"/>
                      <a:pt x="4" y="66"/>
                    </a:cubicBezTo>
                    <a:cubicBezTo>
                      <a:pt x="8" y="69"/>
                      <a:pt x="15" y="69"/>
                      <a:pt x="19" y="66"/>
                    </a:cubicBezTo>
                    <a:cubicBezTo>
                      <a:pt x="41" y="55"/>
                      <a:pt x="57" y="35"/>
                      <a:pt x="51" y="8"/>
                    </a:cubicBezTo>
                    <a:cubicBezTo>
                      <a:pt x="50" y="0"/>
                      <a:pt x="30" y="1"/>
                      <a:pt x="31" y="8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7" name="Freeform 4931">
                <a:extLst>
                  <a:ext uri="{FF2B5EF4-FFF2-40B4-BE49-F238E27FC236}">
                    <a16:creationId xmlns:a16="http://schemas.microsoft.com/office/drawing/2014/main" id="{572D7BD0-DE08-42AA-A219-B33F28CD0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7" y="3754"/>
                <a:ext cx="180" cy="189"/>
              </a:xfrm>
              <a:custGeom>
                <a:avLst/>
                <a:gdLst>
                  <a:gd name="T0" fmla="*/ 180 w 211"/>
                  <a:gd name="T1" fmla="*/ 111 h 222"/>
                  <a:gd name="T2" fmla="*/ 202 w 211"/>
                  <a:gd name="T3" fmla="*/ 56 h 222"/>
                  <a:gd name="T4" fmla="*/ 143 w 211"/>
                  <a:gd name="T5" fmla="*/ 47 h 222"/>
                  <a:gd name="T6" fmla="*/ 105 w 211"/>
                  <a:gd name="T7" fmla="*/ 0 h 222"/>
                  <a:gd name="T8" fmla="*/ 68 w 211"/>
                  <a:gd name="T9" fmla="*/ 47 h 222"/>
                  <a:gd name="T10" fmla="*/ 9 w 211"/>
                  <a:gd name="T11" fmla="*/ 56 h 222"/>
                  <a:gd name="T12" fmla="*/ 31 w 211"/>
                  <a:gd name="T13" fmla="*/ 111 h 222"/>
                  <a:gd name="T14" fmla="*/ 9 w 211"/>
                  <a:gd name="T15" fmla="*/ 167 h 222"/>
                  <a:gd name="T16" fmla="*/ 68 w 211"/>
                  <a:gd name="T17" fmla="*/ 175 h 222"/>
                  <a:gd name="T18" fmla="*/ 105 w 211"/>
                  <a:gd name="T19" fmla="*/ 222 h 222"/>
                  <a:gd name="T20" fmla="*/ 143 w 211"/>
                  <a:gd name="T21" fmla="*/ 175 h 222"/>
                  <a:gd name="T22" fmla="*/ 202 w 211"/>
                  <a:gd name="T23" fmla="*/ 167 h 222"/>
                  <a:gd name="T24" fmla="*/ 180 w 211"/>
                  <a:gd name="T25" fmla="*/ 11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1" h="222">
                    <a:moveTo>
                      <a:pt x="180" y="111"/>
                    </a:moveTo>
                    <a:cubicBezTo>
                      <a:pt x="201" y="95"/>
                      <a:pt x="211" y="72"/>
                      <a:pt x="202" y="56"/>
                    </a:cubicBezTo>
                    <a:cubicBezTo>
                      <a:pt x="192" y="39"/>
                      <a:pt x="167" y="36"/>
                      <a:pt x="143" y="47"/>
                    </a:cubicBezTo>
                    <a:cubicBezTo>
                      <a:pt x="140" y="20"/>
                      <a:pt x="124" y="0"/>
                      <a:pt x="105" y="0"/>
                    </a:cubicBezTo>
                    <a:cubicBezTo>
                      <a:pt x="87" y="0"/>
                      <a:pt x="71" y="20"/>
                      <a:pt x="68" y="47"/>
                    </a:cubicBezTo>
                    <a:cubicBezTo>
                      <a:pt x="44" y="36"/>
                      <a:pt x="19" y="39"/>
                      <a:pt x="9" y="56"/>
                    </a:cubicBezTo>
                    <a:cubicBezTo>
                      <a:pt x="0" y="72"/>
                      <a:pt x="10" y="95"/>
                      <a:pt x="31" y="111"/>
                    </a:cubicBezTo>
                    <a:cubicBezTo>
                      <a:pt x="10" y="127"/>
                      <a:pt x="0" y="151"/>
                      <a:pt x="9" y="167"/>
                    </a:cubicBezTo>
                    <a:cubicBezTo>
                      <a:pt x="19" y="183"/>
                      <a:pt x="44" y="186"/>
                      <a:pt x="68" y="175"/>
                    </a:cubicBezTo>
                    <a:cubicBezTo>
                      <a:pt x="71" y="202"/>
                      <a:pt x="87" y="222"/>
                      <a:pt x="105" y="222"/>
                    </a:cubicBezTo>
                    <a:cubicBezTo>
                      <a:pt x="124" y="222"/>
                      <a:pt x="140" y="202"/>
                      <a:pt x="143" y="175"/>
                    </a:cubicBezTo>
                    <a:cubicBezTo>
                      <a:pt x="167" y="186"/>
                      <a:pt x="192" y="183"/>
                      <a:pt x="202" y="167"/>
                    </a:cubicBezTo>
                    <a:cubicBezTo>
                      <a:pt x="211" y="151"/>
                      <a:pt x="201" y="127"/>
                      <a:pt x="180" y="111"/>
                    </a:cubicBezTo>
                    <a:close/>
                  </a:path>
                </a:pathLst>
              </a:custGeom>
              <a:solidFill>
                <a:srgbClr val="FD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8" name="Oval 4932">
                <a:extLst>
                  <a:ext uri="{FF2B5EF4-FFF2-40B4-BE49-F238E27FC236}">
                    <a16:creationId xmlns:a16="http://schemas.microsoft.com/office/drawing/2014/main" id="{49688915-9C5D-4A7A-99DD-7BEFD6AF3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6" y="3834"/>
                <a:ext cx="26" cy="28"/>
              </a:xfrm>
              <a:prstGeom prst="ellipse">
                <a:avLst/>
              </a:prstGeom>
              <a:solidFill>
                <a:srgbClr val="F2D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9" name="Freeform 4933">
                <a:extLst>
                  <a:ext uri="{FF2B5EF4-FFF2-40B4-BE49-F238E27FC236}">
                    <a16:creationId xmlns:a16="http://schemas.microsoft.com/office/drawing/2014/main" id="{B59A7FC1-F4C0-4992-ABD3-6805D2C5C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3" y="4114"/>
                <a:ext cx="181" cy="189"/>
              </a:xfrm>
              <a:custGeom>
                <a:avLst/>
                <a:gdLst>
                  <a:gd name="T0" fmla="*/ 180 w 212"/>
                  <a:gd name="T1" fmla="*/ 112 h 223"/>
                  <a:gd name="T2" fmla="*/ 202 w 212"/>
                  <a:gd name="T3" fmla="*/ 56 h 223"/>
                  <a:gd name="T4" fmla="*/ 143 w 212"/>
                  <a:gd name="T5" fmla="*/ 48 h 223"/>
                  <a:gd name="T6" fmla="*/ 106 w 212"/>
                  <a:gd name="T7" fmla="*/ 0 h 223"/>
                  <a:gd name="T8" fmla="*/ 69 w 212"/>
                  <a:gd name="T9" fmla="*/ 48 h 223"/>
                  <a:gd name="T10" fmla="*/ 10 w 212"/>
                  <a:gd name="T11" fmla="*/ 56 h 223"/>
                  <a:gd name="T12" fmla="*/ 32 w 212"/>
                  <a:gd name="T13" fmla="*/ 112 h 223"/>
                  <a:gd name="T14" fmla="*/ 10 w 212"/>
                  <a:gd name="T15" fmla="*/ 167 h 223"/>
                  <a:gd name="T16" fmla="*/ 69 w 212"/>
                  <a:gd name="T17" fmla="*/ 176 h 223"/>
                  <a:gd name="T18" fmla="*/ 106 w 212"/>
                  <a:gd name="T19" fmla="*/ 223 h 223"/>
                  <a:gd name="T20" fmla="*/ 143 w 212"/>
                  <a:gd name="T21" fmla="*/ 176 h 223"/>
                  <a:gd name="T22" fmla="*/ 202 w 212"/>
                  <a:gd name="T23" fmla="*/ 167 h 223"/>
                  <a:gd name="T24" fmla="*/ 180 w 212"/>
                  <a:gd name="T25" fmla="*/ 112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2" h="223">
                    <a:moveTo>
                      <a:pt x="180" y="112"/>
                    </a:moveTo>
                    <a:cubicBezTo>
                      <a:pt x="202" y="96"/>
                      <a:pt x="212" y="72"/>
                      <a:pt x="202" y="56"/>
                    </a:cubicBezTo>
                    <a:cubicBezTo>
                      <a:pt x="193" y="40"/>
                      <a:pt x="168" y="37"/>
                      <a:pt x="143" y="48"/>
                    </a:cubicBezTo>
                    <a:cubicBezTo>
                      <a:pt x="140" y="21"/>
                      <a:pt x="125" y="0"/>
                      <a:pt x="106" y="0"/>
                    </a:cubicBezTo>
                    <a:cubicBezTo>
                      <a:pt x="87" y="0"/>
                      <a:pt x="72" y="21"/>
                      <a:pt x="69" y="48"/>
                    </a:cubicBezTo>
                    <a:cubicBezTo>
                      <a:pt x="44" y="37"/>
                      <a:pt x="19" y="40"/>
                      <a:pt x="10" y="56"/>
                    </a:cubicBezTo>
                    <a:cubicBezTo>
                      <a:pt x="0" y="72"/>
                      <a:pt x="10" y="96"/>
                      <a:pt x="32" y="112"/>
                    </a:cubicBezTo>
                    <a:cubicBezTo>
                      <a:pt x="10" y="127"/>
                      <a:pt x="0" y="151"/>
                      <a:pt x="10" y="167"/>
                    </a:cubicBezTo>
                    <a:cubicBezTo>
                      <a:pt x="19" y="184"/>
                      <a:pt x="44" y="187"/>
                      <a:pt x="69" y="176"/>
                    </a:cubicBezTo>
                    <a:cubicBezTo>
                      <a:pt x="72" y="203"/>
                      <a:pt x="87" y="223"/>
                      <a:pt x="106" y="223"/>
                    </a:cubicBezTo>
                    <a:cubicBezTo>
                      <a:pt x="125" y="223"/>
                      <a:pt x="140" y="203"/>
                      <a:pt x="143" y="176"/>
                    </a:cubicBezTo>
                    <a:cubicBezTo>
                      <a:pt x="168" y="187"/>
                      <a:pt x="193" y="184"/>
                      <a:pt x="202" y="167"/>
                    </a:cubicBezTo>
                    <a:cubicBezTo>
                      <a:pt x="212" y="151"/>
                      <a:pt x="202" y="127"/>
                      <a:pt x="180" y="112"/>
                    </a:cubicBezTo>
                    <a:close/>
                  </a:path>
                </a:pathLst>
              </a:custGeom>
              <a:solidFill>
                <a:srgbClr val="FD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0" name="Oval 4934">
                <a:extLst>
                  <a:ext uri="{FF2B5EF4-FFF2-40B4-BE49-F238E27FC236}">
                    <a16:creationId xmlns:a16="http://schemas.microsoft.com/office/drawing/2014/main" id="{D5E852B4-4B49-4C95-89BF-73F62D4DE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2" y="4193"/>
                <a:ext cx="26" cy="28"/>
              </a:xfrm>
              <a:prstGeom prst="ellipse">
                <a:avLst/>
              </a:prstGeom>
              <a:solidFill>
                <a:srgbClr val="F2D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1" name="Freeform 4935">
                <a:extLst>
                  <a:ext uri="{FF2B5EF4-FFF2-40B4-BE49-F238E27FC236}">
                    <a16:creationId xmlns:a16="http://schemas.microsoft.com/office/drawing/2014/main" id="{1869B65F-984B-4413-9EB5-0D5638FE9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" y="15"/>
                <a:ext cx="591" cy="3692"/>
              </a:xfrm>
              <a:custGeom>
                <a:avLst/>
                <a:gdLst>
                  <a:gd name="T0" fmla="*/ 349 w 692"/>
                  <a:gd name="T1" fmla="*/ 0 h 4339"/>
                  <a:gd name="T2" fmla="*/ 261 w 692"/>
                  <a:gd name="T3" fmla="*/ 3955 h 4339"/>
                  <a:gd name="T4" fmla="*/ 134 w 692"/>
                  <a:gd name="T5" fmla="*/ 4159 h 4339"/>
                  <a:gd name="T6" fmla="*/ 442 w 692"/>
                  <a:gd name="T7" fmla="*/ 4225 h 4339"/>
                  <a:gd name="T8" fmla="*/ 684 w 692"/>
                  <a:gd name="T9" fmla="*/ 4290 h 4339"/>
                  <a:gd name="T10" fmla="*/ 619 w 692"/>
                  <a:gd name="T11" fmla="*/ 3821 h 4339"/>
                  <a:gd name="T12" fmla="*/ 630 w 692"/>
                  <a:gd name="T13" fmla="*/ 0 h 4339"/>
                  <a:gd name="T14" fmla="*/ 349 w 692"/>
                  <a:gd name="T15" fmla="*/ 0 h 4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2" h="4339">
                    <a:moveTo>
                      <a:pt x="349" y="0"/>
                    </a:moveTo>
                    <a:cubicBezTo>
                      <a:pt x="349" y="0"/>
                      <a:pt x="312" y="3786"/>
                      <a:pt x="261" y="3955"/>
                    </a:cubicBezTo>
                    <a:cubicBezTo>
                      <a:pt x="261" y="3955"/>
                      <a:pt x="268" y="4073"/>
                      <a:pt x="134" y="4159"/>
                    </a:cubicBezTo>
                    <a:cubicBezTo>
                      <a:pt x="0" y="4245"/>
                      <a:pt x="380" y="4339"/>
                      <a:pt x="442" y="4225"/>
                    </a:cubicBezTo>
                    <a:cubicBezTo>
                      <a:pt x="504" y="4110"/>
                      <a:pt x="684" y="4290"/>
                      <a:pt x="684" y="4290"/>
                    </a:cubicBezTo>
                    <a:cubicBezTo>
                      <a:pt x="684" y="4290"/>
                      <a:pt x="692" y="4142"/>
                      <a:pt x="619" y="3821"/>
                    </a:cubicBezTo>
                    <a:cubicBezTo>
                      <a:pt x="546" y="3499"/>
                      <a:pt x="582" y="221"/>
                      <a:pt x="630" y="0"/>
                    </a:cubicBezTo>
                    <a:cubicBezTo>
                      <a:pt x="349" y="0"/>
                      <a:pt x="349" y="0"/>
                      <a:pt x="349" y="0"/>
                    </a:cubicBezTo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2" name="Freeform 4936">
                <a:extLst>
                  <a:ext uri="{FF2B5EF4-FFF2-40B4-BE49-F238E27FC236}">
                    <a16:creationId xmlns:a16="http://schemas.microsoft.com/office/drawing/2014/main" id="{0D39A6D2-D9E8-4852-BD33-27B58DC14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" y="3327"/>
                <a:ext cx="41" cy="32"/>
              </a:xfrm>
              <a:custGeom>
                <a:avLst/>
                <a:gdLst>
                  <a:gd name="T0" fmla="*/ 48 w 48"/>
                  <a:gd name="T1" fmla="*/ 0 h 37"/>
                  <a:gd name="T2" fmla="*/ 36 w 48"/>
                  <a:gd name="T3" fmla="*/ 10 h 37"/>
                  <a:gd name="T4" fmla="*/ 23 w 48"/>
                  <a:gd name="T5" fmla="*/ 17 h 37"/>
                  <a:gd name="T6" fmla="*/ 17 w 48"/>
                  <a:gd name="T7" fmla="*/ 11 h 37"/>
                  <a:gd name="T8" fmla="*/ 17 w 48"/>
                  <a:gd name="T9" fmla="*/ 10 h 37"/>
                  <a:gd name="T10" fmla="*/ 16 w 48"/>
                  <a:gd name="T11" fmla="*/ 12 h 37"/>
                  <a:gd name="T12" fmla="*/ 0 w 48"/>
                  <a:gd name="T13" fmla="*/ 28 h 37"/>
                  <a:gd name="T14" fmla="*/ 0 w 48"/>
                  <a:gd name="T15" fmla="*/ 31 h 37"/>
                  <a:gd name="T16" fmla="*/ 6 w 48"/>
                  <a:gd name="T17" fmla="*/ 37 h 37"/>
                  <a:gd name="T18" fmla="*/ 19 w 48"/>
                  <a:gd name="T19" fmla="*/ 31 h 37"/>
                  <a:gd name="T20" fmla="*/ 40 w 48"/>
                  <a:gd name="T21" fmla="*/ 12 h 37"/>
                  <a:gd name="T22" fmla="*/ 48 w 48"/>
                  <a:gd name="T2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7">
                    <a:moveTo>
                      <a:pt x="48" y="0"/>
                    </a:moveTo>
                    <a:cubicBezTo>
                      <a:pt x="44" y="4"/>
                      <a:pt x="40" y="7"/>
                      <a:pt x="36" y="10"/>
                    </a:cubicBezTo>
                    <a:cubicBezTo>
                      <a:pt x="33" y="15"/>
                      <a:pt x="28" y="17"/>
                      <a:pt x="23" y="17"/>
                    </a:cubicBezTo>
                    <a:cubicBezTo>
                      <a:pt x="19" y="16"/>
                      <a:pt x="17" y="14"/>
                      <a:pt x="17" y="11"/>
                    </a:cubicBezTo>
                    <a:cubicBezTo>
                      <a:pt x="17" y="11"/>
                      <a:pt x="17" y="10"/>
                      <a:pt x="17" y="10"/>
                    </a:cubicBezTo>
                    <a:cubicBezTo>
                      <a:pt x="17" y="11"/>
                      <a:pt x="16" y="11"/>
                      <a:pt x="16" y="12"/>
                    </a:cubicBezTo>
                    <a:cubicBezTo>
                      <a:pt x="11" y="17"/>
                      <a:pt x="6" y="23"/>
                      <a:pt x="0" y="28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0" y="35"/>
                      <a:pt x="2" y="37"/>
                      <a:pt x="6" y="37"/>
                    </a:cubicBezTo>
                    <a:cubicBezTo>
                      <a:pt x="11" y="37"/>
                      <a:pt x="16" y="35"/>
                      <a:pt x="19" y="31"/>
                    </a:cubicBezTo>
                    <a:cubicBezTo>
                      <a:pt x="27" y="25"/>
                      <a:pt x="34" y="19"/>
                      <a:pt x="40" y="12"/>
                    </a:cubicBezTo>
                    <a:cubicBezTo>
                      <a:pt x="45" y="9"/>
                      <a:pt x="47" y="5"/>
                      <a:pt x="48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3" name="Freeform 4937">
                <a:extLst>
                  <a:ext uri="{FF2B5EF4-FFF2-40B4-BE49-F238E27FC236}">
                    <a16:creationId xmlns:a16="http://schemas.microsoft.com/office/drawing/2014/main" id="{E9A7AA58-86F6-48F6-BE30-7ABED858F0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" y="234"/>
                <a:ext cx="130" cy="3099"/>
              </a:xfrm>
              <a:custGeom>
                <a:avLst/>
                <a:gdLst>
                  <a:gd name="T0" fmla="*/ 5 w 153"/>
                  <a:gd name="T1" fmla="*/ 3626 h 3643"/>
                  <a:gd name="T2" fmla="*/ 0 w 153"/>
                  <a:gd name="T3" fmla="*/ 3633 h 3643"/>
                  <a:gd name="T4" fmla="*/ 0 w 153"/>
                  <a:gd name="T5" fmla="*/ 3638 h 3643"/>
                  <a:gd name="T6" fmla="*/ 4 w 153"/>
                  <a:gd name="T7" fmla="*/ 3643 h 3643"/>
                  <a:gd name="T8" fmla="*/ 5 w 153"/>
                  <a:gd name="T9" fmla="*/ 3643 h 3643"/>
                  <a:gd name="T10" fmla="*/ 5 w 153"/>
                  <a:gd name="T11" fmla="*/ 3626 h 3643"/>
                  <a:gd name="T12" fmla="*/ 149 w 153"/>
                  <a:gd name="T13" fmla="*/ 0 h 3643"/>
                  <a:gd name="T14" fmla="*/ 145 w 153"/>
                  <a:gd name="T15" fmla="*/ 1 h 3643"/>
                  <a:gd name="T16" fmla="*/ 143 w 153"/>
                  <a:gd name="T17" fmla="*/ 18 h 3643"/>
                  <a:gd name="T18" fmla="*/ 143 w 153"/>
                  <a:gd name="T19" fmla="*/ 18 h 3643"/>
                  <a:gd name="T20" fmla="*/ 144 w 153"/>
                  <a:gd name="T21" fmla="*/ 24 h 3643"/>
                  <a:gd name="T22" fmla="*/ 152 w 153"/>
                  <a:gd name="T23" fmla="*/ 17 h 3643"/>
                  <a:gd name="T24" fmla="*/ 153 w 153"/>
                  <a:gd name="T25" fmla="*/ 7 h 3643"/>
                  <a:gd name="T26" fmla="*/ 149 w 153"/>
                  <a:gd name="T27" fmla="*/ 0 h 3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3" h="3643">
                    <a:moveTo>
                      <a:pt x="5" y="3626"/>
                    </a:moveTo>
                    <a:cubicBezTo>
                      <a:pt x="4" y="3629"/>
                      <a:pt x="2" y="3631"/>
                      <a:pt x="0" y="3633"/>
                    </a:cubicBezTo>
                    <a:cubicBezTo>
                      <a:pt x="0" y="3635"/>
                      <a:pt x="0" y="3636"/>
                      <a:pt x="0" y="3638"/>
                    </a:cubicBezTo>
                    <a:cubicBezTo>
                      <a:pt x="0" y="3641"/>
                      <a:pt x="1" y="3643"/>
                      <a:pt x="4" y="3643"/>
                    </a:cubicBezTo>
                    <a:cubicBezTo>
                      <a:pt x="4" y="3643"/>
                      <a:pt x="5" y="3643"/>
                      <a:pt x="5" y="3643"/>
                    </a:cubicBezTo>
                    <a:cubicBezTo>
                      <a:pt x="5" y="3637"/>
                      <a:pt x="5" y="3632"/>
                      <a:pt x="5" y="3626"/>
                    </a:cubicBezTo>
                    <a:moveTo>
                      <a:pt x="149" y="0"/>
                    </a:moveTo>
                    <a:cubicBezTo>
                      <a:pt x="148" y="0"/>
                      <a:pt x="147" y="1"/>
                      <a:pt x="145" y="1"/>
                    </a:cubicBezTo>
                    <a:cubicBezTo>
                      <a:pt x="145" y="7"/>
                      <a:pt x="144" y="13"/>
                      <a:pt x="143" y="18"/>
                    </a:cubicBezTo>
                    <a:cubicBezTo>
                      <a:pt x="143" y="18"/>
                      <a:pt x="143" y="18"/>
                      <a:pt x="143" y="18"/>
                    </a:cubicBezTo>
                    <a:cubicBezTo>
                      <a:pt x="143" y="20"/>
                      <a:pt x="144" y="22"/>
                      <a:pt x="144" y="24"/>
                    </a:cubicBezTo>
                    <a:cubicBezTo>
                      <a:pt x="146" y="22"/>
                      <a:pt x="149" y="19"/>
                      <a:pt x="152" y="17"/>
                    </a:cubicBezTo>
                    <a:cubicBezTo>
                      <a:pt x="152" y="13"/>
                      <a:pt x="152" y="10"/>
                      <a:pt x="153" y="7"/>
                    </a:cubicBezTo>
                    <a:cubicBezTo>
                      <a:pt x="153" y="2"/>
                      <a:pt x="152" y="0"/>
                      <a:pt x="149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4" name="Freeform 4938">
                <a:extLst>
                  <a:ext uri="{FF2B5EF4-FFF2-40B4-BE49-F238E27FC236}">
                    <a16:creationId xmlns:a16="http://schemas.microsoft.com/office/drawing/2014/main" id="{D4BA57C4-8CD8-4D89-98B1-4038D883A4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" y="229"/>
                <a:ext cx="83" cy="3050"/>
              </a:xfrm>
              <a:custGeom>
                <a:avLst/>
                <a:gdLst>
                  <a:gd name="T0" fmla="*/ 72 w 97"/>
                  <a:gd name="T1" fmla="*/ 907 h 3585"/>
                  <a:gd name="T2" fmla="*/ 55 w 97"/>
                  <a:gd name="T3" fmla="*/ 1054 h 3585"/>
                  <a:gd name="T4" fmla="*/ 51 w 97"/>
                  <a:gd name="T5" fmla="*/ 1225 h 3585"/>
                  <a:gd name="T6" fmla="*/ 51 w 97"/>
                  <a:gd name="T7" fmla="*/ 1246 h 3585"/>
                  <a:gd name="T8" fmla="*/ 51 w 97"/>
                  <a:gd name="T9" fmla="*/ 1430 h 3585"/>
                  <a:gd name="T10" fmla="*/ 47 w 97"/>
                  <a:gd name="T11" fmla="*/ 1433 h 3585"/>
                  <a:gd name="T12" fmla="*/ 25 w 97"/>
                  <a:gd name="T13" fmla="*/ 2431 h 3585"/>
                  <a:gd name="T14" fmla="*/ 6 w 97"/>
                  <a:gd name="T15" fmla="*/ 3272 h 3585"/>
                  <a:gd name="T16" fmla="*/ 6 w 97"/>
                  <a:gd name="T17" fmla="*/ 3359 h 3585"/>
                  <a:gd name="T18" fmla="*/ 4 w 97"/>
                  <a:gd name="T19" fmla="*/ 3422 h 3585"/>
                  <a:gd name="T20" fmla="*/ 1 w 97"/>
                  <a:gd name="T21" fmla="*/ 3530 h 3585"/>
                  <a:gd name="T22" fmla="*/ 0 w 97"/>
                  <a:gd name="T23" fmla="*/ 3585 h 3585"/>
                  <a:gd name="T24" fmla="*/ 1 w 97"/>
                  <a:gd name="T25" fmla="*/ 3584 h 3585"/>
                  <a:gd name="T26" fmla="*/ 14 w 97"/>
                  <a:gd name="T27" fmla="*/ 3563 h 3585"/>
                  <a:gd name="T28" fmla="*/ 15 w 97"/>
                  <a:gd name="T29" fmla="*/ 3541 h 3585"/>
                  <a:gd name="T30" fmla="*/ 17 w 97"/>
                  <a:gd name="T31" fmla="*/ 3472 h 3585"/>
                  <a:gd name="T32" fmla="*/ 21 w 97"/>
                  <a:gd name="T33" fmla="*/ 3363 h 3585"/>
                  <a:gd name="T34" fmla="*/ 22 w 97"/>
                  <a:gd name="T35" fmla="*/ 3300 h 3585"/>
                  <a:gd name="T36" fmla="*/ 22 w 97"/>
                  <a:gd name="T37" fmla="*/ 3264 h 3585"/>
                  <a:gd name="T38" fmla="*/ 22 w 97"/>
                  <a:gd name="T39" fmla="*/ 3214 h 3585"/>
                  <a:gd name="T40" fmla="*/ 39 w 97"/>
                  <a:gd name="T41" fmla="*/ 2480 h 3585"/>
                  <a:gd name="T42" fmla="*/ 39 w 97"/>
                  <a:gd name="T43" fmla="*/ 2480 h 3585"/>
                  <a:gd name="T44" fmla="*/ 34 w 97"/>
                  <a:gd name="T45" fmla="*/ 2476 h 3585"/>
                  <a:gd name="T46" fmla="*/ 34 w 97"/>
                  <a:gd name="T47" fmla="*/ 2398 h 3585"/>
                  <a:gd name="T48" fmla="*/ 40 w 97"/>
                  <a:gd name="T49" fmla="*/ 2393 h 3585"/>
                  <a:gd name="T50" fmla="*/ 41 w 97"/>
                  <a:gd name="T51" fmla="*/ 2393 h 3585"/>
                  <a:gd name="T52" fmla="*/ 42 w 97"/>
                  <a:gd name="T53" fmla="*/ 2372 h 3585"/>
                  <a:gd name="T54" fmla="*/ 64 w 97"/>
                  <a:gd name="T55" fmla="*/ 1348 h 3585"/>
                  <a:gd name="T56" fmla="*/ 72 w 97"/>
                  <a:gd name="T57" fmla="*/ 907 h 3585"/>
                  <a:gd name="T58" fmla="*/ 93 w 97"/>
                  <a:gd name="T59" fmla="*/ 0 h 3585"/>
                  <a:gd name="T60" fmla="*/ 70 w 97"/>
                  <a:gd name="T61" fmla="*/ 12 h 3585"/>
                  <a:gd name="T62" fmla="*/ 58 w 97"/>
                  <a:gd name="T63" fmla="*/ 23 h 3585"/>
                  <a:gd name="T64" fmla="*/ 56 w 97"/>
                  <a:gd name="T65" fmla="*/ 41 h 3585"/>
                  <a:gd name="T66" fmla="*/ 57 w 97"/>
                  <a:gd name="T67" fmla="*/ 40 h 3585"/>
                  <a:gd name="T68" fmla="*/ 68 w 97"/>
                  <a:gd name="T69" fmla="*/ 36 h 3585"/>
                  <a:gd name="T70" fmla="*/ 70 w 97"/>
                  <a:gd name="T71" fmla="*/ 36 h 3585"/>
                  <a:gd name="T72" fmla="*/ 75 w 97"/>
                  <a:gd name="T73" fmla="*/ 42 h 3585"/>
                  <a:gd name="T74" fmla="*/ 74 w 97"/>
                  <a:gd name="T75" fmla="*/ 55 h 3585"/>
                  <a:gd name="T76" fmla="*/ 76 w 97"/>
                  <a:gd name="T77" fmla="*/ 55 h 3585"/>
                  <a:gd name="T78" fmla="*/ 81 w 97"/>
                  <a:gd name="T79" fmla="*/ 62 h 3585"/>
                  <a:gd name="T80" fmla="*/ 76 w 97"/>
                  <a:gd name="T81" fmla="*/ 95 h 3585"/>
                  <a:gd name="T82" fmla="*/ 72 w 97"/>
                  <a:gd name="T83" fmla="*/ 179 h 3585"/>
                  <a:gd name="T84" fmla="*/ 70 w 97"/>
                  <a:gd name="T85" fmla="*/ 326 h 3585"/>
                  <a:gd name="T86" fmla="*/ 69 w 97"/>
                  <a:gd name="T87" fmla="*/ 409 h 3585"/>
                  <a:gd name="T88" fmla="*/ 66 w 97"/>
                  <a:gd name="T89" fmla="*/ 457 h 3585"/>
                  <a:gd name="T90" fmla="*/ 65 w 97"/>
                  <a:gd name="T91" fmla="*/ 497 h 3585"/>
                  <a:gd name="T92" fmla="*/ 57 w 97"/>
                  <a:gd name="T93" fmla="*/ 938 h 3585"/>
                  <a:gd name="T94" fmla="*/ 75 w 97"/>
                  <a:gd name="T95" fmla="*/ 777 h 3585"/>
                  <a:gd name="T96" fmla="*/ 76 w 97"/>
                  <a:gd name="T97" fmla="*/ 708 h 3585"/>
                  <a:gd name="T98" fmla="*/ 76 w 97"/>
                  <a:gd name="T99" fmla="*/ 701 h 3585"/>
                  <a:gd name="T100" fmla="*/ 76 w 97"/>
                  <a:gd name="T101" fmla="*/ 700 h 3585"/>
                  <a:gd name="T102" fmla="*/ 81 w 97"/>
                  <a:gd name="T103" fmla="*/ 439 h 3585"/>
                  <a:gd name="T104" fmla="*/ 82 w 97"/>
                  <a:gd name="T105" fmla="*/ 399 h 3585"/>
                  <a:gd name="T106" fmla="*/ 86 w 97"/>
                  <a:gd name="T107" fmla="*/ 351 h 3585"/>
                  <a:gd name="T108" fmla="*/ 87 w 97"/>
                  <a:gd name="T109" fmla="*/ 268 h 3585"/>
                  <a:gd name="T110" fmla="*/ 88 w 97"/>
                  <a:gd name="T111" fmla="*/ 121 h 3585"/>
                  <a:gd name="T112" fmla="*/ 94 w 97"/>
                  <a:gd name="T113" fmla="*/ 38 h 3585"/>
                  <a:gd name="T114" fmla="*/ 97 w 97"/>
                  <a:gd name="T115" fmla="*/ 6 h 3585"/>
                  <a:gd name="T116" fmla="*/ 93 w 97"/>
                  <a:gd name="T117" fmla="*/ 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7" h="3585">
                    <a:moveTo>
                      <a:pt x="72" y="907"/>
                    </a:moveTo>
                    <a:cubicBezTo>
                      <a:pt x="66" y="956"/>
                      <a:pt x="59" y="1005"/>
                      <a:pt x="55" y="1054"/>
                    </a:cubicBezTo>
                    <a:cubicBezTo>
                      <a:pt x="54" y="1111"/>
                      <a:pt x="52" y="1168"/>
                      <a:pt x="51" y="1225"/>
                    </a:cubicBezTo>
                    <a:cubicBezTo>
                      <a:pt x="51" y="1232"/>
                      <a:pt x="51" y="1239"/>
                      <a:pt x="51" y="1246"/>
                    </a:cubicBezTo>
                    <a:cubicBezTo>
                      <a:pt x="51" y="1307"/>
                      <a:pt x="51" y="1368"/>
                      <a:pt x="51" y="1430"/>
                    </a:cubicBezTo>
                    <a:cubicBezTo>
                      <a:pt x="51" y="1431"/>
                      <a:pt x="49" y="1432"/>
                      <a:pt x="47" y="1433"/>
                    </a:cubicBezTo>
                    <a:cubicBezTo>
                      <a:pt x="40" y="1766"/>
                      <a:pt x="33" y="2098"/>
                      <a:pt x="25" y="2431"/>
                    </a:cubicBezTo>
                    <a:cubicBezTo>
                      <a:pt x="19" y="2711"/>
                      <a:pt x="13" y="2992"/>
                      <a:pt x="6" y="3272"/>
                    </a:cubicBezTo>
                    <a:cubicBezTo>
                      <a:pt x="5" y="3301"/>
                      <a:pt x="7" y="3330"/>
                      <a:pt x="6" y="3359"/>
                    </a:cubicBezTo>
                    <a:cubicBezTo>
                      <a:pt x="5" y="3380"/>
                      <a:pt x="5" y="3401"/>
                      <a:pt x="4" y="3422"/>
                    </a:cubicBezTo>
                    <a:cubicBezTo>
                      <a:pt x="3" y="3458"/>
                      <a:pt x="2" y="3494"/>
                      <a:pt x="1" y="3530"/>
                    </a:cubicBezTo>
                    <a:cubicBezTo>
                      <a:pt x="0" y="3548"/>
                      <a:pt x="0" y="3566"/>
                      <a:pt x="0" y="3585"/>
                    </a:cubicBezTo>
                    <a:cubicBezTo>
                      <a:pt x="0" y="3584"/>
                      <a:pt x="0" y="3584"/>
                      <a:pt x="1" y="3584"/>
                    </a:cubicBezTo>
                    <a:cubicBezTo>
                      <a:pt x="7" y="3578"/>
                      <a:pt x="11" y="3571"/>
                      <a:pt x="14" y="3563"/>
                    </a:cubicBezTo>
                    <a:cubicBezTo>
                      <a:pt x="15" y="3556"/>
                      <a:pt x="15" y="3548"/>
                      <a:pt x="15" y="3541"/>
                    </a:cubicBezTo>
                    <a:cubicBezTo>
                      <a:pt x="16" y="3518"/>
                      <a:pt x="16" y="3495"/>
                      <a:pt x="17" y="3472"/>
                    </a:cubicBezTo>
                    <a:cubicBezTo>
                      <a:pt x="19" y="3436"/>
                      <a:pt x="20" y="3399"/>
                      <a:pt x="21" y="3363"/>
                    </a:cubicBezTo>
                    <a:cubicBezTo>
                      <a:pt x="22" y="3342"/>
                      <a:pt x="22" y="3321"/>
                      <a:pt x="22" y="3300"/>
                    </a:cubicBezTo>
                    <a:cubicBezTo>
                      <a:pt x="23" y="3288"/>
                      <a:pt x="22" y="3276"/>
                      <a:pt x="22" y="3264"/>
                    </a:cubicBezTo>
                    <a:cubicBezTo>
                      <a:pt x="21" y="3247"/>
                      <a:pt x="21" y="3230"/>
                      <a:pt x="22" y="3214"/>
                    </a:cubicBezTo>
                    <a:cubicBezTo>
                      <a:pt x="29" y="2969"/>
                      <a:pt x="34" y="2724"/>
                      <a:pt x="39" y="2480"/>
                    </a:cubicBezTo>
                    <a:cubicBezTo>
                      <a:pt x="39" y="2480"/>
                      <a:pt x="39" y="2480"/>
                      <a:pt x="39" y="2480"/>
                    </a:cubicBezTo>
                    <a:cubicBezTo>
                      <a:pt x="36" y="2480"/>
                      <a:pt x="34" y="2479"/>
                      <a:pt x="34" y="2476"/>
                    </a:cubicBezTo>
                    <a:cubicBezTo>
                      <a:pt x="34" y="2450"/>
                      <a:pt x="34" y="2424"/>
                      <a:pt x="34" y="2398"/>
                    </a:cubicBezTo>
                    <a:cubicBezTo>
                      <a:pt x="34" y="2395"/>
                      <a:pt x="37" y="2393"/>
                      <a:pt x="40" y="2393"/>
                    </a:cubicBezTo>
                    <a:cubicBezTo>
                      <a:pt x="41" y="2393"/>
                      <a:pt x="41" y="2393"/>
                      <a:pt x="41" y="2393"/>
                    </a:cubicBezTo>
                    <a:cubicBezTo>
                      <a:pt x="42" y="2386"/>
                      <a:pt x="42" y="2379"/>
                      <a:pt x="42" y="2372"/>
                    </a:cubicBezTo>
                    <a:cubicBezTo>
                      <a:pt x="49" y="2031"/>
                      <a:pt x="57" y="1689"/>
                      <a:pt x="64" y="1348"/>
                    </a:cubicBezTo>
                    <a:cubicBezTo>
                      <a:pt x="67" y="1201"/>
                      <a:pt x="70" y="1054"/>
                      <a:pt x="72" y="907"/>
                    </a:cubicBezTo>
                    <a:moveTo>
                      <a:pt x="93" y="0"/>
                    </a:moveTo>
                    <a:cubicBezTo>
                      <a:pt x="85" y="0"/>
                      <a:pt x="71" y="12"/>
                      <a:pt x="70" y="12"/>
                    </a:cubicBezTo>
                    <a:cubicBezTo>
                      <a:pt x="66" y="16"/>
                      <a:pt x="62" y="19"/>
                      <a:pt x="58" y="23"/>
                    </a:cubicBezTo>
                    <a:cubicBezTo>
                      <a:pt x="57" y="29"/>
                      <a:pt x="57" y="35"/>
                      <a:pt x="56" y="41"/>
                    </a:cubicBezTo>
                    <a:cubicBezTo>
                      <a:pt x="56" y="41"/>
                      <a:pt x="57" y="40"/>
                      <a:pt x="57" y="40"/>
                    </a:cubicBezTo>
                    <a:cubicBezTo>
                      <a:pt x="60" y="37"/>
                      <a:pt x="64" y="36"/>
                      <a:pt x="68" y="36"/>
                    </a:cubicBezTo>
                    <a:cubicBezTo>
                      <a:pt x="69" y="36"/>
                      <a:pt x="69" y="36"/>
                      <a:pt x="70" y="36"/>
                    </a:cubicBezTo>
                    <a:cubicBezTo>
                      <a:pt x="73" y="37"/>
                      <a:pt x="75" y="39"/>
                      <a:pt x="75" y="42"/>
                    </a:cubicBezTo>
                    <a:cubicBezTo>
                      <a:pt x="75" y="47"/>
                      <a:pt x="74" y="51"/>
                      <a:pt x="74" y="55"/>
                    </a:cubicBezTo>
                    <a:cubicBezTo>
                      <a:pt x="75" y="55"/>
                      <a:pt x="75" y="55"/>
                      <a:pt x="76" y="55"/>
                    </a:cubicBezTo>
                    <a:cubicBezTo>
                      <a:pt x="79" y="57"/>
                      <a:pt x="81" y="59"/>
                      <a:pt x="81" y="62"/>
                    </a:cubicBezTo>
                    <a:cubicBezTo>
                      <a:pt x="79" y="73"/>
                      <a:pt x="76" y="84"/>
                      <a:pt x="76" y="95"/>
                    </a:cubicBezTo>
                    <a:cubicBezTo>
                      <a:pt x="73" y="123"/>
                      <a:pt x="72" y="151"/>
                      <a:pt x="72" y="179"/>
                    </a:cubicBezTo>
                    <a:cubicBezTo>
                      <a:pt x="72" y="228"/>
                      <a:pt x="71" y="277"/>
                      <a:pt x="70" y="326"/>
                    </a:cubicBezTo>
                    <a:cubicBezTo>
                      <a:pt x="70" y="354"/>
                      <a:pt x="70" y="382"/>
                      <a:pt x="69" y="409"/>
                    </a:cubicBezTo>
                    <a:cubicBezTo>
                      <a:pt x="68" y="425"/>
                      <a:pt x="67" y="441"/>
                      <a:pt x="66" y="457"/>
                    </a:cubicBezTo>
                    <a:cubicBezTo>
                      <a:pt x="66" y="470"/>
                      <a:pt x="65" y="484"/>
                      <a:pt x="65" y="497"/>
                    </a:cubicBezTo>
                    <a:cubicBezTo>
                      <a:pt x="63" y="644"/>
                      <a:pt x="60" y="791"/>
                      <a:pt x="57" y="938"/>
                    </a:cubicBezTo>
                    <a:cubicBezTo>
                      <a:pt x="64" y="884"/>
                      <a:pt x="72" y="831"/>
                      <a:pt x="75" y="777"/>
                    </a:cubicBezTo>
                    <a:cubicBezTo>
                      <a:pt x="75" y="754"/>
                      <a:pt x="76" y="731"/>
                      <a:pt x="76" y="708"/>
                    </a:cubicBezTo>
                    <a:cubicBezTo>
                      <a:pt x="76" y="706"/>
                      <a:pt x="76" y="703"/>
                      <a:pt x="76" y="701"/>
                    </a:cubicBezTo>
                    <a:cubicBezTo>
                      <a:pt x="76" y="701"/>
                      <a:pt x="76" y="700"/>
                      <a:pt x="76" y="700"/>
                    </a:cubicBezTo>
                    <a:cubicBezTo>
                      <a:pt x="78" y="613"/>
                      <a:pt x="79" y="526"/>
                      <a:pt x="81" y="439"/>
                    </a:cubicBezTo>
                    <a:cubicBezTo>
                      <a:pt x="81" y="426"/>
                      <a:pt x="82" y="412"/>
                      <a:pt x="82" y="399"/>
                    </a:cubicBezTo>
                    <a:cubicBezTo>
                      <a:pt x="83" y="383"/>
                      <a:pt x="85" y="367"/>
                      <a:pt x="86" y="351"/>
                    </a:cubicBezTo>
                    <a:cubicBezTo>
                      <a:pt x="87" y="323"/>
                      <a:pt x="87" y="295"/>
                      <a:pt x="87" y="268"/>
                    </a:cubicBezTo>
                    <a:cubicBezTo>
                      <a:pt x="88" y="219"/>
                      <a:pt x="88" y="170"/>
                      <a:pt x="88" y="121"/>
                    </a:cubicBezTo>
                    <a:cubicBezTo>
                      <a:pt x="88" y="93"/>
                      <a:pt x="90" y="65"/>
                      <a:pt x="94" y="38"/>
                    </a:cubicBezTo>
                    <a:cubicBezTo>
                      <a:pt x="95" y="27"/>
                      <a:pt x="96" y="17"/>
                      <a:pt x="97" y="6"/>
                    </a:cubicBezTo>
                    <a:cubicBezTo>
                      <a:pt x="97" y="1"/>
                      <a:pt x="96" y="0"/>
                      <a:pt x="93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5" name="Freeform 4939">
                <a:extLst>
                  <a:ext uri="{FF2B5EF4-FFF2-40B4-BE49-F238E27FC236}">
                    <a16:creationId xmlns:a16="http://schemas.microsoft.com/office/drawing/2014/main" id="{7DEC5FD9-4F97-40CC-96E3-4562B5D50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" y="249"/>
                <a:ext cx="7" cy="18"/>
              </a:xfrm>
              <a:custGeom>
                <a:avLst/>
                <a:gdLst>
                  <a:gd name="T0" fmla="*/ 8 w 8"/>
                  <a:gd name="T1" fmla="*/ 0 h 22"/>
                  <a:gd name="T2" fmla="*/ 0 w 8"/>
                  <a:gd name="T3" fmla="*/ 7 h 22"/>
                  <a:gd name="T4" fmla="*/ 0 w 8"/>
                  <a:gd name="T5" fmla="*/ 18 h 22"/>
                  <a:gd name="T6" fmla="*/ 0 w 8"/>
                  <a:gd name="T7" fmla="*/ 22 h 22"/>
                  <a:gd name="T8" fmla="*/ 6 w 8"/>
                  <a:gd name="T9" fmla="*/ 18 h 22"/>
                  <a:gd name="T10" fmla="*/ 8 w 8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2">
                    <a:moveTo>
                      <a:pt x="8" y="0"/>
                    </a:moveTo>
                    <a:cubicBezTo>
                      <a:pt x="5" y="2"/>
                      <a:pt x="2" y="5"/>
                      <a:pt x="0" y="7"/>
                    </a:cubicBezTo>
                    <a:cubicBezTo>
                      <a:pt x="0" y="11"/>
                      <a:pt x="0" y="14"/>
                      <a:pt x="0" y="18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2" y="21"/>
                      <a:pt x="4" y="19"/>
                      <a:pt x="6" y="18"/>
                    </a:cubicBezTo>
                    <a:cubicBezTo>
                      <a:pt x="7" y="12"/>
                      <a:pt x="7" y="6"/>
                      <a:pt x="8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6" name="Freeform 4940">
                <a:extLst>
                  <a:ext uri="{FF2B5EF4-FFF2-40B4-BE49-F238E27FC236}">
                    <a16:creationId xmlns:a16="http://schemas.microsoft.com/office/drawing/2014/main" id="{C81EF60D-E2FF-48C4-B83E-84EA8536C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" y="248"/>
                <a:ext cx="3" cy="2"/>
              </a:xfrm>
              <a:custGeom>
                <a:avLst/>
                <a:gdLst>
                  <a:gd name="T0" fmla="*/ 3 w 3"/>
                  <a:gd name="T1" fmla="*/ 0 h 3"/>
                  <a:gd name="T2" fmla="*/ 1 w 3"/>
                  <a:gd name="T3" fmla="*/ 2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7" name="Freeform 4941">
                <a:extLst>
                  <a:ext uri="{FF2B5EF4-FFF2-40B4-BE49-F238E27FC236}">
                    <a16:creationId xmlns:a16="http://schemas.microsoft.com/office/drawing/2014/main" id="{84AF2045-61D5-4105-BE74-478F7308A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" y="2628"/>
                <a:ext cx="5" cy="5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5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5" y="2"/>
                      <a:pt x="6" y="0"/>
                    </a:cubicBezTo>
                  </a:path>
                </a:pathLst>
              </a:custGeom>
              <a:solidFill>
                <a:srgbClr val="BFD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8" name="Freeform 4942">
                <a:extLst>
                  <a:ext uri="{FF2B5EF4-FFF2-40B4-BE49-F238E27FC236}">
                    <a16:creationId xmlns:a16="http://schemas.microsoft.com/office/drawing/2014/main" id="{A09C3AE6-AD10-432A-AD6E-189437BB2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" y="814"/>
                <a:ext cx="2" cy="82"/>
              </a:xfrm>
              <a:custGeom>
                <a:avLst/>
                <a:gdLst>
                  <a:gd name="T0" fmla="*/ 2 w 2"/>
                  <a:gd name="T1" fmla="*/ 0 h 96"/>
                  <a:gd name="T2" fmla="*/ 0 w 2"/>
                  <a:gd name="T3" fmla="*/ 96 h 96"/>
                  <a:gd name="T4" fmla="*/ 1 w 2"/>
                  <a:gd name="T5" fmla="*/ 96 h 96"/>
                  <a:gd name="T6" fmla="*/ 2 w 2"/>
                  <a:gd name="T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96">
                    <a:moveTo>
                      <a:pt x="2" y="0"/>
                    </a:moveTo>
                    <a:cubicBezTo>
                      <a:pt x="1" y="32"/>
                      <a:pt x="1" y="64"/>
                      <a:pt x="0" y="96"/>
                    </a:cubicBezTo>
                    <a:cubicBezTo>
                      <a:pt x="0" y="96"/>
                      <a:pt x="1" y="96"/>
                      <a:pt x="1" y="96"/>
                    </a:cubicBezTo>
                    <a:cubicBezTo>
                      <a:pt x="1" y="64"/>
                      <a:pt x="2" y="32"/>
                      <a:pt x="2" y="0"/>
                    </a:cubicBezTo>
                  </a:path>
                </a:pathLst>
              </a:custGeom>
              <a:solidFill>
                <a:srgbClr val="80B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9" name="Freeform 4943">
                <a:extLst>
                  <a:ext uri="{FF2B5EF4-FFF2-40B4-BE49-F238E27FC236}">
                    <a16:creationId xmlns:a16="http://schemas.microsoft.com/office/drawing/2014/main" id="{7FD32AB4-C888-4CE4-9144-1C10C935C0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" y="896"/>
                <a:ext cx="38" cy="1732"/>
              </a:xfrm>
              <a:custGeom>
                <a:avLst/>
                <a:gdLst>
                  <a:gd name="T0" fmla="*/ 6 w 44"/>
                  <a:gd name="T1" fmla="*/ 2004 h 2036"/>
                  <a:gd name="T2" fmla="*/ 1 w 44"/>
                  <a:gd name="T3" fmla="*/ 2004 h 2036"/>
                  <a:gd name="T4" fmla="*/ 0 w 44"/>
                  <a:gd name="T5" fmla="*/ 2036 h 2036"/>
                  <a:gd name="T6" fmla="*/ 6 w 44"/>
                  <a:gd name="T7" fmla="*/ 2036 h 2036"/>
                  <a:gd name="T8" fmla="*/ 6 w 44"/>
                  <a:gd name="T9" fmla="*/ 2004 h 2036"/>
                  <a:gd name="T10" fmla="*/ 44 w 44"/>
                  <a:gd name="T11" fmla="*/ 0 h 2036"/>
                  <a:gd name="T12" fmla="*/ 43 w 44"/>
                  <a:gd name="T13" fmla="*/ 0 h 2036"/>
                  <a:gd name="T14" fmla="*/ 43 w 44"/>
                  <a:gd name="T15" fmla="*/ 7 h 2036"/>
                  <a:gd name="T16" fmla="*/ 33 w 44"/>
                  <a:gd name="T17" fmla="*/ 471 h 2036"/>
                  <a:gd name="T18" fmla="*/ 28 w 44"/>
                  <a:gd name="T19" fmla="*/ 713 h 2036"/>
                  <a:gd name="T20" fmla="*/ 34 w 44"/>
                  <a:gd name="T21" fmla="*/ 714 h 2036"/>
                  <a:gd name="T22" fmla="*/ 34 w 44"/>
                  <a:gd name="T23" fmla="*/ 709 h 2036"/>
                  <a:gd name="T24" fmla="*/ 44 w 44"/>
                  <a:gd name="T25" fmla="*/ 0 h 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2036">
                    <a:moveTo>
                      <a:pt x="6" y="2004"/>
                    </a:moveTo>
                    <a:cubicBezTo>
                      <a:pt x="1" y="2004"/>
                      <a:pt x="1" y="2004"/>
                      <a:pt x="1" y="2004"/>
                    </a:cubicBezTo>
                    <a:cubicBezTo>
                      <a:pt x="0" y="2015"/>
                      <a:pt x="0" y="2025"/>
                      <a:pt x="0" y="2036"/>
                    </a:cubicBezTo>
                    <a:cubicBezTo>
                      <a:pt x="6" y="2036"/>
                      <a:pt x="6" y="2036"/>
                      <a:pt x="6" y="2036"/>
                    </a:cubicBezTo>
                    <a:cubicBezTo>
                      <a:pt x="6" y="2025"/>
                      <a:pt x="6" y="2015"/>
                      <a:pt x="6" y="2004"/>
                    </a:cubicBezTo>
                    <a:moveTo>
                      <a:pt x="44" y="0"/>
                    </a:moveTo>
                    <a:cubicBezTo>
                      <a:pt x="44" y="0"/>
                      <a:pt x="43" y="0"/>
                      <a:pt x="43" y="0"/>
                    </a:cubicBezTo>
                    <a:cubicBezTo>
                      <a:pt x="43" y="2"/>
                      <a:pt x="43" y="5"/>
                      <a:pt x="43" y="7"/>
                    </a:cubicBezTo>
                    <a:cubicBezTo>
                      <a:pt x="40" y="161"/>
                      <a:pt x="37" y="316"/>
                      <a:pt x="33" y="471"/>
                    </a:cubicBezTo>
                    <a:cubicBezTo>
                      <a:pt x="32" y="552"/>
                      <a:pt x="30" y="633"/>
                      <a:pt x="28" y="713"/>
                    </a:cubicBezTo>
                    <a:cubicBezTo>
                      <a:pt x="30" y="714"/>
                      <a:pt x="32" y="714"/>
                      <a:pt x="34" y="714"/>
                    </a:cubicBezTo>
                    <a:cubicBezTo>
                      <a:pt x="34" y="712"/>
                      <a:pt x="34" y="711"/>
                      <a:pt x="34" y="709"/>
                    </a:cubicBezTo>
                    <a:cubicBezTo>
                      <a:pt x="38" y="463"/>
                      <a:pt x="41" y="221"/>
                      <a:pt x="44" y="0"/>
                    </a:cubicBezTo>
                  </a:path>
                </a:pathLst>
              </a:custGeom>
              <a:solidFill>
                <a:srgbClr val="69B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0" name="Freeform 4944">
                <a:extLst>
                  <a:ext uri="{FF2B5EF4-FFF2-40B4-BE49-F238E27FC236}">
                    <a16:creationId xmlns:a16="http://schemas.microsoft.com/office/drawing/2014/main" id="{1AFDE78E-70E1-4240-87BC-3A8976365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1503"/>
                <a:ext cx="8" cy="188"/>
              </a:xfrm>
              <a:custGeom>
                <a:avLst/>
                <a:gdLst>
                  <a:gd name="T0" fmla="*/ 4 w 10"/>
                  <a:gd name="T1" fmla="*/ 0 h 221"/>
                  <a:gd name="T2" fmla="*/ 0 w 10"/>
                  <a:gd name="T3" fmla="*/ 221 h 221"/>
                  <a:gd name="T4" fmla="*/ 5 w 10"/>
                  <a:gd name="T5" fmla="*/ 217 h 221"/>
                  <a:gd name="T6" fmla="*/ 10 w 10"/>
                  <a:gd name="T7" fmla="*/ 1 h 221"/>
                  <a:gd name="T8" fmla="*/ 4 w 10"/>
                  <a:gd name="T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21">
                    <a:moveTo>
                      <a:pt x="4" y="0"/>
                    </a:moveTo>
                    <a:cubicBezTo>
                      <a:pt x="3" y="74"/>
                      <a:pt x="1" y="147"/>
                      <a:pt x="0" y="221"/>
                    </a:cubicBezTo>
                    <a:cubicBezTo>
                      <a:pt x="1" y="219"/>
                      <a:pt x="3" y="218"/>
                      <a:pt x="5" y="217"/>
                    </a:cubicBezTo>
                    <a:cubicBezTo>
                      <a:pt x="7" y="145"/>
                      <a:pt x="8" y="73"/>
                      <a:pt x="10" y="1"/>
                    </a:cubicBezTo>
                    <a:cubicBezTo>
                      <a:pt x="8" y="1"/>
                      <a:pt x="6" y="1"/>
                      <a:pt x="4" y="0"/>
                    </a:cubicBezTo>
                  </a:path>
                </a:pathLst>
              </a:custGeom>
              <a:solidFill>
                <a:srgbClr val="2FAE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1" name="Freeform 4945">
                <a:extLst>
                  <a:ext uri="{FF2B5EF4-FFF2-40B4-BE49-F238E27FC236}">
                    <a16:creationId xmlns:a16="http://schemas.microsoft.com/office/drawing/2014/main" id="{F42A6B08-C022-4F93-AC93-FCAFB8A47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" y="1687"/>
                <a:ext cx="7" cy="124"/>
              </a:xfrm>
              <a:custGeom>
                <a:avLst/>
                <a:gdLst>
                  <a:gd name="T0" fmla="*/ 8 w 8"/>
                  <a:gd name="T1" fmla="*/ 0 h 146"/>
                  <a:gd name="T2" fmla="*/ 3 w 8"/>
                  <a:gd name="T3" fmla="*/ 4 h 146"/>
                  <a:gd name="T4" fmla="*/ 0 w 8"/>
                  <a:gd name="T5" fmla="*/ 146 h 146"/>
                  <a:gd name="T6" fmla="*/ 5 w 8"/>
                  <a:gd name="T7" fmla="*/ 146 h 146"/>
                  <a:gd name="T8" fmla="*/ 8 w 8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6">
                    <a:moveTo>
                      <a:pt x="8" y="0"/>
                    </a:moveTo>
                    <a:cubicBezTo>
                      <a:pt x="6" y="1"/>
                      <a:pt x="4" y="2"/>
                      <a:pt x="3" y="4"/>
                    </a:cubicBezTo>
                    <a:cubicBezTo>
                      <a:pt x="2" y="51"/>
                      <a:pt x="1" y="99"/>
                      <a:pt x="0" y="146"/>
                    </a:cubicBezTo>
                    <a:cubicBezTo>
                      <a:pt x="1" y="146"/>
                      <a:pt x="3" y="146"/>
                      <a:pt x="5" y="146"/>
                    </a:cubicBezTo>
                    <a:cubicBezTo>
                      <a:pt x="6" y="97"/>
                      <a:pt x="7" y="48"/>
                      <a:pt x="8" y="0"/>
                    </a:cubicBezTo>
                  </a:path>
                </a:pathLst>
              </a:custGeom>
              <a:solidFill>
                <a:srgbClr val="35B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2" name="Freeform 4946">
                <a:extLst>
                  <a:ext uri="{FF2B5EF4-FFF2-40B4-BE49-F238E27FC236}">
                    <a16:creationId xmlns:a16="http://schemas.microsoft.com/office/drawing/2014/main" id="{05E81F24-8823-400C-89C0-53DDA9032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" y="1811"/>
                <a:ext cx="6" cy="93"/>
              </a:xfrm>
              <a:custGeom>
                <a:avLst/>
                <a:gdLst>
                  <a:gd name="T0" fmla="*/ 8 w 8"/>
                  <a:gd name="T1" fmla="*/ 0 h 109"/>
                  <a:gd name="T2" fmla="*/ 3 w 8"/>
                  <a:gd name="T3" fmla="*/ 0 h 109"/>
                  <a:gd name="T4" fmla="*/ 0 w 8"/>
                  <a:gd name="T5" fmla="*/ 109 h 109"/>
                  <a:gd name="T6" fmla="*/ 3 w 8"/>
                  <a:gd name="T7" fmla="*/ 109 h 109"/>
                  <a:gd name="T8" fmla="*/ 6 w 8"/>
                  <a:gd name="T9" fmla="*/ 109 h 109"/>
                  <a:gd name="T10" fmla="*/ 8 w 8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09">
                    <a:moveTo>
                      <a:pt x="8" y="0"/>
                    </a:moveTo>
                    <a:cubicBezTo>
                      <a:pt x="6" y="0"/>
                      <a:pt x="4" y="0"/>
                      <a:pt x="3" y="0"/>
                    </a:cubicBezTo>
                    <a:cubicBezTo>
                      <a:pt x="2" y="37"/>
                      <a:pt x="1" y="73"/>
                      <a:pt x="0" y="109"/>
                    </a:cubicBezTo>
                    <a:cubicBezTo>
                      <a:pt x="1" y="109"/>
                      <a:pt x="2" y="109"/>
                      <a:pt x="3" y="109"/>
                    </a:cubicBezTo>
                    <a:cubicBezTo>
                      <a:pt x="4" y="109"/>
                      <a:pt x="5" y="109"/>
                      <a:pt x="6" y="109"/>
                    </a:cubicBezTo>
                    <a:cubicBezTo>
                      <a:pt x="7" y="73"/>
                      <a:pt x="7" y="36"/>
                      <a:pt x="8" y="0"/>
                    </a:cubicBezTo>
                  </a:path>
                </a:pathLst>
              </a:custGeom>
              <a:solidFill>
                <a:srgbClr val="068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3" name="Freeform 4947">
                <a:extLst>
                  <a:ext uri="{FF2B5EF4-FFF2-40B4-BE49-F238E27FC236}">
                    <a16:creationId xmlns:a16="http://schemas.microsoft.com/office/drawing/2014/main" id="{F5C2AE04-E081-4855-8CD2-A7675D0F3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" y="1904"/>
                <a:ext cx="20" cy="697"/>
              </a:xfrm>
              <a:custGeom>
                <a:avLst/>
                <a:gdLst>
                  <a:gd name="T0" fmla="*/ 23 w 23"/>
                  <a:gd name="T1" fmla="*/ 0 h 819"/>
                  <a:gd name="T2" fmla="*/ 20 w 23"/>
                  <a:gd name="T3" fmla="*/ 0 h 819"/>
                  <a:gd name="T4" fmla="*/ 17 w 23"/>
                  <a:gd name="T5" fmla="*/ 0 h 819"/>
                  <a:gd name="T6" fmla="*/ 0 w 23"/>
                  <a:gd name="T7" fmla="*/ 819 h 819"/>
                  <a:gd name="T8" fmla="*/ 5 w 23"/>
                  <a:gd name="T9" fmla="*/ 819 h 819"/>
                  <a:gd name="T10" fmla="*/ 23 w 23"/>
                  <a:gd name="T11" fmla="*/ 0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819">
                    <a:moveTo>
                      <a:pt x="23" y="0"/>
                    </a:moveTo>
                    <a:cubicBezTo>
                      <a:pt x="22" y="0"/>
                      <a:pt x="21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1" y="273"/>
                      <a:pt x="6" y="546"/>
                      <a:pt x="0" y="819"/>
                    </a:cubicBezTo>
                    <a:cubicBezTo>
                      <a:pt x="5" y="819"/>
                      <a:pt x="5" y="819"/>
                      <a:pt x="5" y="819"/>
                    </a:cubicBezTo>
                    <a:cubicBezTo>
                      <a:pt x="11" y="546"/>
                      <a:pt x="17" y="273"/>
                      <a:pt x="23" y="0"/>
                    </a:cubicBezTo>
                  </a:path>
                </a:pathLst>
              </a:custGeom>
              <a:solidFill>
                <a:srgbClr val="1597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4" name="Freeform 4948">
                <a:extLst>
                  <a:ext uri="{FF2B5EF4-FFF2-40B4-BE49-F238E27FC236}">
                    <a16:creationId xmlns:a16="http://schemas.microsoft.com/office/drawing/2014/main" id="{588ED263-4977-4586-AA68-163B2EDAA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" y="2658"/>
                <a:ext cx="18" cy="562"/>
              </a:xfrm>
              <a:custGeom>
                <a:avLst/>
                <a:gdLst>
                  <a:gd name="T0" fmla="*/ 14 w 20"/>
                  <a:gd name="T1" fmla="*/ 0 h 661"/>
                  <a:gd name="T2" fmla="*/ 7 w 20"/>
                  <a:gd name="T3" fmla="*/ 330 h 661"/>
                  <a:gd name="T4" fmla="*/ 0 w 20"/>
                  <a:gd name="T5" fmla="*/ 649 h 661"/>
                  <a:gd name="T6" fmla="*/ 0 w 20"/>
                  <a:gd name="T7" fmla="*/ 661 h 661"/>
                  <a:gd name="T8" fmla="*/ 11 w 20"/>
                  <a:gd name="T9" fmla="*/ 397 h 661"/>
                  <a:gd name="T10" fmla="*/ 12 w 20"/>
                  <a:gd name="T11" fmla="*/ 353 h 661"/>
                  <a:gd name="T12" fmla="*/ 20 w 20"/>
                  <a:gd name="T13" fmla="*/ 4 h 661"/>
                  <a:gd name="T14" fmla="*/ 14 w 20"/>
                  <a:gd name="T15" fmla="*/ 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661">
                    <a:moveTo>
                      <a:pt x="14" y="0"/>
                    </a:moveTo>
                    <a:cubicBezTo>
                      <a:pt x="12" y="110"/>
                      <a:pt x="9" y="220"/>
                      <a:pt x="7" y="330"/>
                    </a:cubicBezTo>
                    <a:cubicBezTo>
                      <a:pt x="4" y="437"/>
                      <a:pt x="3" y="543"/>
                      <a:pt x="0" y="649"/>
                    </a:cubicBezTo>
                    <a:cubicBezTo>
                      <a:pt x="0" y="653"/>
                      <a:pt x="0" y="657"/>
                      <a:pt x="0" y="661"/>
                    </a:cubicBezTo>
                    <a:cubicBezTo>
                      <a:pt x="4" y="590"/>
                      <a:pt x="7" y="500"/>
                      <a:pt x="11" y="397"/>
                    </a:cubicBezTo>
                    <a:cubicBezTo>
                      <a:pt x="11" y="382"/>
                      <a:pt x="12" y="368"/>
                      <a:pt x="12" y="353"/>
                    </a:cubicBezTo>
                    <a:cubicBezTo>
                      <a:pt x="15" y="236"/>
                      <a:pt x="17" y="120"/>
                      <a:pt x="20" y="4"/>
                    </a:cubicBezTo>
                    <a:cubicBezTo>
                      <a:pt x="18" y="2"/>
                      <a:pt x="16" y="1"/>
                      <a:pt x="14" y="0"/>
                    </a:cubicBezTo>
                  </a:path>
                </a:pathLst>
              </a:custGeom>
              <a:solidFill>
                <a:srgbClr val="80B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5" name="Freeform 4949">
                <a:extLst>
                  <a:ext uri="{FF2B5EF4-FFF2-40B4-BE49-F238E27FC236}">
                    <a16:creationId xmlns:a16="http://schemas.microsoft.com/office/drawing/2014/main" id="{80B8F153-50C5-4B03-908A-1C66ACC13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" y="2633"/>
                <a:ext cx="6" cy="28"/>
              </a:xfrm>
              <a:custGeom>
                <a:avLst/>
                <a:gdLst>
                  <a:gd name="T0" fmla="*/ 6 w 6"/>
                  <a:gd name="T1" fmla="*/ 0 h 33"/>
                  <a:gd name="T2" fmla="*/ 1 w 6"/>
                  <a:gd name="T3" fmla="*/ 0 h 33"/>
                  <a:gd name="T4" fmla="*/ 0 w 6"/>
                  <a:gd name="T5" fmla="*/ 29 h 33"/>
                  <a:gd name="T6" fmla="*/ 6 w 6"/>
                  <a:gd name="T7" fmla="*/ 33 h 33"/>
                  <a:gd name="T8" fmla="*/ 6 w 6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0"/>
                      <a:pt x="0" y="19"/>
                      <a:pt x="0" y="29"/>
                    </a:cubicBezTo>
                    <a:cubicBezTo>
                      <a:pt x="2" y="30"/>
                      <a:pt x="4" y="31"/>
                      <a:pt x="6" y="33"/>
                    </a:cubicBezTo>
                    <a:cubicBezTo>
                      <a:pt x="6" y="22"/>
                      <a:pt x="6" y="11"/>
                      <a:pt x="6" y="0"/>
                    </a:cubicBezTo>
                  </a:path>
                </a:pathLst>
              </a:custGeom>
              <a:solidFill>
                <a:srgbClr val="99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6" name="Freeform 4950">
                <a:extLst>
                  <a:ext uri="{FF2B5EF4-FFF2-40B4-BE49-F238E27FC236}">
                    <a16:creationId xmlns:a16="http://schemas.microsoft.com/office/drawing/2014/main" id="{E2DF9F62-7F6A-472B-91FC-CD6D567DA1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" y="258"/>
                <a:ext cx="81" cy="3064"/>
              </a:xfrm>
              <a:custGeom>
                <a:avLst/>
                <a:gdLst>
                  <a:gd name="T0" fmla="*/ 14 w 95"/>
                  <a:gd name="T1" fmla="*/ 3218 h 3602"/>
                  <a:gd name="T2" fmla="*/ 3 w 95"/>
                  <a:gd name="T3" fmla="*/ 3482 h 3602"/>
                  <a:gd name="T4" fmla="*/ 0 w 95"/>
                  <a:gd name="T5" fmla="*/ 3593 h 3602"/>
                  <a:gd name="T6" fmla="*/ 6 w 95"/>
                  <a:gd name="T7" fmla="*/ 3602 h 3602"/>
                  <a:gd name="T8" fmla="*/ 14 w 95"/>
                  <a:gd name="T9" fmla="*/ 3218 h 3602"/>
                  <a:gd name="T10" fmla="*/ 95 w 95"/>
                  <a:gd name="T11" fmla="*/ 0 h 3602"/>
                  <a:gd name="T12" fmla="*/ 88 w 95"/>
                  <a:gd name="T13" fmla="*/ 9 h 3602"/>
                  <a:gd name="T14" fmla="*/ 77 w 95"/>
                  <a:gd name="T15" fmla="*/ 28 h 3602"/>
                  <a:gd name="T16" fmla="*/ 74 w 95"/>
                  <a:gd name="T17" fmla="*/ 120 h 3602"/>
                  <a:gd name="T18" fmla="*/ 70 w 95"/>
                  <a:gd name="T19" fmla="*/ 377 h 3602"/>
                  <a:gd name="T20" fmla="*/ 63 w 95"/>
                  <a:gd name="T21" fmla="*/ 654 h 3602"/>
                  <a:gd name="T22" fmla="*/ 62 w 95"/>
                  <a:gd name="T23" fmla="*/ 750 h 3602"/>
                  <a:gd name="T24" fmla="*/ 52 w 95"/>
                  <a:gd name="T25" fmla="*/ 1459 h 3602"/>
                  <a:gd name="T26" fmla="*/ 56 w 95"/>
                  <a:gd name="T27" fmla="*/ 1243 h 3602"/>
                  <a:gd name="T28" fmla="*/ 75 w 95"/>
                  <a:gd name="T29" fmla="*/ 399 h 3602"/>
                  <a:gd name="T30" fmla="*/ 80 w 95"/>
                  <a:gd name="T31" fmla="*/ 142 h 3602"/>
                  <a:gd name="T32" fmla="*/ 83 w 95"/>
                  <a:gd name="T33" fmla="*/ 49 h 3602"/>
                  <a:gd name="T34" fmla="*/ 90 w 95"/>
                  <a:gd name="T35" fmla="*/ 34 h 3602"/>
                  <a:gd name="T36" fmla="*/ 90 w 95"/>
                  <a:gd name="T37" fmla="*/ 34 h 3602"/>
                  <a:gd name="T38" fmla="*/ 90 w 95"/>
                  <a:gd name="T39" fmla="*/ 29 h 3602"/>
                  <a:gd name="T40" fmla="*/ 90 w 95"/>
                  <a:gd name="T41" fmla="*/ 14 h 3602"/>
                  <a:gd name="T42" fmla="*/ 95 w 95"/>
                  <a:gd name="T43" fmla="*/ 0 h 3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5" h="3602">
                    <a:moveTo>
                      <a:pt x="14" y="3218"/>
                    </a:moveTo>
                    <a:cubicBezTo>
                      <a:pt x="10" y="3321"/>
                      <a:pt x="7" y="3411"/>
                      <a:pt x="3" y="3482"/>
                    </a:cubicBezTo>
                    <a:cubicBezTo>
                      <a:pt x="2" y="3519"/>
                      <a:pt x="2" y="3556"/>
                      <a:pt x="0" y="3593"/>
                    </a:cubicBezTo>
                    <a:cubicBezTo>
                      <a:pt x="0" y="3599"/>
                      <a:pt x="2" y="3602"/>
                      <a:pt x="6" y="3602"/>
                    </a:cubicBezTo>
                    <a:cubicBezTo>
                      <a:pt x="9" y="3474"/>
                      <a:pt x="11" y="3346"/>
                      <a:pt x="14" y="3218"/>
                    </a:cubicBezTo>
                    <a:moveTo>
                      <a:pt x="95" y="0"/>
                    </a:moveTo>
                    <a:cubicBezTo>
                      <a:pt x="93" y="3"/>
                      <a:pt x="91" y="6"/>
                      <a:pt x="88" y="9"/>
                    </a:cubicBezTo>
                    <a:cubicBezTo>
                      <a:pt x="84" y="15"/>
                      <a:pt x="80" y="21"/>
                      <a:pt x="77" y="28"/>
                    </a:cubicBezTo>
                    <a:cubicBezTo>
                      <a:pt x="77" y="59"/>
                      <a:pt x="75" y="89"/>
                      <a:pt x="74" y="120"/>
                    </a:cubicBezTo>
                    <a:cubicBezTo>
                      <a:pt x="73" y="205"/>
                      <a:pt x="72" y="291"/>
                      <a:pt x="70" y="377"/>
                    </a:cubicBezTo>
                    <a:cubicBezTo>
                      <a:pt x="67" y="469"/>
                      <a:pt x="65" y="562"/>
                      <a:pt x="63" y="654"/>
                    </a:cubicBezTo>
                    <a:cubicBezTo>
                      <a:pt x="63" y="686"/>
                      <a:pt x="62" y="718"/>
                      <a:pt x="62" y="750"/>
                    </a:cubicBezTo>
                    <a:cubicBezTo>
                      <a:pt x="59" y="971"/>
                      <a:pt x="56" y="1213"/>
                      <a:pt x="52" y="1459"/>
                    </a:cubicBezTo>
                    <a:cubicBezTo>
                      <a:pt x="53" y="1387"/>
                      <a:pt x="55" y="1315"/>
                      <a:pt x="56" y="1243"/>
                    </a:cubicBezTo>
                    <a:cubicBezTo>
                      <a:pt x="62" y="962"/>
                      <a:pt x="67" y="681"/>
                      <a:pt x="75" y="399"/>
                    </a:cubicBezTo>
                    <a:cubicBezTo>
                      <a:pt x="77" y="314"/>
                      <a:pt x="78" y="228"/>
                      <a:pt x="80" y="142"/>
                    </a:cubicBezTo>
                    <a:cubicBezTo>
                      <a:pt x="80" y="111"/>
                      <a:pt x="82" y="80"/>
                      <a:pt x="83" y="49"/>
                    </a:cubicBezTo>
                    <a:cubicBezTo>
                      <a:pt x="83" y="43"/>
                      <a:pt x="85" y="38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2"/>
                      <a:pt x="90" y="31"/>
                      <a:pt x="90" y="29"/>
                    </a:cubicBezTo>
                    <a:cubicBezTo>
                      <a:pt x="90" y="24"/>
                      <a:pt x="90" y="19"/>
                      <a:pt x="90" y="14"/>
                    </a:cubicBezTo>
                    <a:cubicBezTo>
                      <a:pt x="90" y="9"/>
                      <a:pt x="92" y="4"/>
                      <a:pt x="95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7" name="Freeform 4951">
                <a:extLst>
                  <a:ext uri="{FF2B5EF4-FFF2-40B4-BE49-F238E27FC236}">
                    <a16:creationId xmlns:a16="http://schemas.microsoft.com/office/drawing/2014/main" id="{9A4F8329-4E2A-43EB-85BD-184F0AE5D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" y="3315"/>
                <a:ext cx="22" cy="47"/>
              </a:xfrm>
              <a:custGeom>
                <a:avLst/>
                <a:gdLst>
                  <a:gd name="T0" fmla="*/ 25 w 25"/>
                  <a:gd name="T1" fmla="*/ 0 h 56"/>
                  <a:gd name="T2" fmla="*/ 22 w 25"/>
                  <a:gd name="T3" fmla="*/ 4 h 56"/>
                  <a:gd name="T4" fmla="*/ 3 w 25"/>
                  <a:gd name="T5" fmla="*/ 22 h 56"/>
                  <a:gd name="T6" fmla="*/ 1 w 25"/>
                  <a:gd name="T7" fmla="*/ 22 h 56"/>
                  <a:gd name="T8" fmla="*/ 0 w 25"/>
                  <a:gd name="T9" fmla="*/ 50 h 56"/>
                  <a:gd name="T10" fmla="*/ 6 w 25"/>
                  <a:gd name="T11" fmla="*/ 56 h 56"/>
                  <a:gd name="T12" fmla="*/ 20 w 25"/>
                  <a:gd name="T13" fmla="*/ 48 h 56"/>
                  <a:gd name="T14" fmla="*/ 24 w 25"/>
                  <a:gd name="T15" fmla="*/ 43 h 56"/>
                  <a:gd name="T16" fmla="*/ 25 w 25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56">
                    <a:moveTo>
                      <a:pt x="25" y="0"/>
                    </a:moveTo>
                    <a:cubicBezTo>
                      <a:pt x="24" y="1"/>
                      <a:pt x="23" y="3"/>
                      <a:pt x="22" y="4"/>
                    </a:cubicBezTo>
                    <a:cubicBezTo>
                      <a:pt x="17" y="12"/>
                      <a:pt x="11" y="17"/>
                      <a:pt x="3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0" y="31"/>
                      <a:pt x="0" y="41"/>
                      <a:pt x="0" y="50"/>
                    </a:cubicBezTo>
                    <a:cubicBezTo>
                      <a:pt x="0" y="53"/>
                      <a:pt x="2" y="55"/>
                      <a:pt x="6" y="56"/>
                    </a:cubicBezTo>
                    <a:cubicBezTo>
                      <a:pt x="11" y="55"/>
                      <a:pt x="16" y="52"/>
                      <a:pt x="20" y="48"/>
                    </a:cubicBezTo>
                    <a:cubicBezTo>
                      <a:pt x="21" y="46"/>
                      <a:pt x="23" y="45"/>
                      <a:pt x="24" y="43"/>
                    </a:cubicBezTo>
                    <a:cubicBezTo>
                      <a:pt x="25" y="29"/>
                      <a:pt x="25" y="14"/>
                      <a:pt x="25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8" name="Freeform 4952">
                <a:extLst>
                  <a:ext uri="{FF2B5EF4-FFF2-40B4-BE49-F238E27FC236}">
                    <a16:creationId xmlns:a16="http://schemas.microsoft.com/office/drawing/2014/main" id="{7A2DADF7-DD08-473C-8933-5B8AFB985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" y="3306"/>
                <a:ext cx="15" cy="45"/>
              </a:xfrm>
              <a:custGeom>
                <a:avLst/>
                <a:gdLst>
                  <a:gd name="T0" fmla="*/ 9 w 18"/>
                  <a:gd name="T1" fmla="*/ 0 h 53"/>
                  <a:gd name="T2" fmla="*/ 1 w 18"/>
                  <a:gd name="T3" fmla="*/ 10 h 53"/>
                  <a:gd name="T4" fmla="*/ 0 w 18"/>
                  <a:gd name="T5" fmla="*/ 53 h 53"/>
                  <a:gd name="T6" fmla="*/ 16 w 18"/>
                  <a:gd name="T7" fmla="*/ 37 h 53"/>
                  <a:gd name="T8" fmla="*/ 17 w 18"/>
                  <a:gd name="T9" fmla="*/ 35 h 53"/>
                  <a:gd name="T10" fmla="*/ 18 w 18"/>
                  <a:gd name="T11" fmla="*/ 15 h 53"/>
                  <a:gd name="T12" fmla="*/ 12 w 18"/>
                  <a:gd name="T13" fmla="*/ 17 h 53"/>
                  <a:gd name="T14" fmla="*/ 9 w 18"/>
                  <a:gd name="T15" fmla="*/ 11 h 53"/>
                  <a:gd name="T16" fmla="*/ 9 w 18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3">
                    <a:moveTo>
                      <a:pt x="9" y="0"/>
                    </a:moveTo>
                    <a:cubicBezTo>
                      <a:pt x="6" y="4"/>
                      <a:pt x="4" y="7"/>
                      <a:pt x="1" y="10"/>
                    </a:cubicBezTo>
                    <a:cubicBezTo>
                      <a:pt x="1" y="24"/>
                      <a:pt x="1" y="39"/>
                      <a:pt x="0" y="53"/>
                    </a:cubicBezTo>
                    <a:cubicBezTo>
                      <a:pt x="6" y="48"/>
                      <a:pt x="11" y="42"/>
                      <a:pt x="16" y="37"/>
                    </a:cubicBezTo>
                    <a:cubicBezTo>
                      <a:pt x="16" y="36"/>
                      <a:pt x="17" y="36"/>
                      <a:pt x="17" y="35"/>
                    </a:cubicBezTo>
                    <a:cubicBezTo>
                      <a:pt x="17" y="29"/>
                      <a:pt x="18" y="22"/>
                      <a:pt x="18" y="15"/>
                    </a:cubicBezTo>
                    <a:cubicBezTo>
                      <a:pt x="16" y="16"/>
                      <a:pt x="14" y="17"/>
                      <a:pt x="12" y="17"/>
                    </a:cubicBezTo>
                    <a:cubicBezTo>
                      <a:pt x="10" y="17"/>
                      <a:pt x="9" y="15"/>
                      <a:pt x="9" y="11"/>
                    </a:cubicBezTo>
                    <a:cubicBezTo>
                      <a:pt x="9" y="7"/>
                      <a:pt x="9" y="4"/>
                      <a:pt x="9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9" name="Freeform 4953">
                <a:extLst>
                  <a:ext uri="{FF2B5EF4-FFF2-40B4-BE49-F238E27FC236}">
                    <a16:creationId xmlns:a16="http://schemas.microsoft.com/office/drawing/2014/main" id="{BCCAE407-F058-4C1F-9A76-2E0AB619B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3299"/>
                <a:ext cx="21" cy="34"/>
              </a:xfrm>
              <a:custGeom>
                <a:avLst/>
                <a:gdLst>
                  <a:gd name="T0" fmla="*/ 14 w 25"/>
                  <a:gd name="T1" fmla="*/ 0 h 40"/>
                  <a:gd name="T2" fmla="*/ 2 w 25"/>
                  <a:gd name="T3" fmla="*/ 20 h 40"/>
                  <a:gd name="T4" fmla="*/ 0 w 25"/>
                  <a:gd name="T5" fmla="*/ 23 h 40"/>
                  <a:gd name="T6" fmla="*/ 0 w 25"/>
                  <a:gd name="T7" fmla="*/ 40 h 40"/>
                  <a:gd name="T8" fmla="*/ 2 w 25"/>
                  <a:gd name="T9" fmla="*/ 40 h 40"/>
                  <a:gd name="T10" fmla="*/ 21 w 25"/>
                  <a:gd name="T11" fmla="*/ 22 h 40"/>
                  <a:gd name="T12" fmla="*/ 24 w 25"/>
                  <a:gd name="T13" fmla="*/ 18 h 40"/>
                  <a:gd name="T14" fmla="*/ 25 w 25"/>
                  <a:gd name="T15" fmla="*/ 4 h 40"/>
                  <a:gd name="T16" fmla="*/ 23 w 25"/>
                  <a:gd name="T17" fmla="*/ 4 h 40"/>
                  <a:gd name="T18" fmla="*/ 22 w 25"/>
                  <a:gd name="T19" fmla="*/ 4 h 40"/>
                  <a:gd name="T20" fmla="*/ 14 w 25"/>
                  <a:gd name="T2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40">
                    <a:moveTo>
                      <a:pt x="14" y="0"/>
                    </a:moveTo>
                    <a:cubicBezTo>
                      <a:pt x="11" y="7"/>
                      <a:pt x="7" y="13"/>
                      <a:pt x="2" y="20"/>
                    </a:cubicBezTo>
                    <a:cubicBezTo>
                      <a:pt x="2" y="21"/>
                      <a:pt x="1" y="22"/>
                      <a:pt x="0" y="23"/>
                    </a:cubicBezTo>
                    <a:cubicBezTo>
                      <a:pt x="0" y="29"/>
                      <a:pt x="0" y="34"/>
                      <a:pt x="0" y="40"/>
                    </a:cubicBezTo>
                    <a:cubicBezTo>
                      <a:pt x="0" y="40"/>
                      <a:pt x="1" y="40"/>
                      <a:pt x="2" y="40"/>
                    </a:cubicBezTo>
                    <a:cubicBezTo>
                      <a:pt x="10" y="35"/>
                      <a:pt x="16" y="30"/>
                      <a:pt x="21" y="22"/>
                    </a:cubicBezTo>
                    <a:cubicBezTo>
                      <a:pt x="22" y="21"/>
                      <a:pt x="23" y="19"/>
                      <a:pt x="24" y="18"/>
                    </a:cubicBezTo>
                    <a:cubicBezTo>
                      <a:pt x="24" y="13"/>
                      <a:pt x="25" y="8"/>
                      <a:pt x="25" y="4"/>
                    </a:cubicBezTo>
                    <a:cubicBezTo>
                      <a:pt x="24" y="4"/>
                      <a:pt x="23" y="4"/>
                      <a:pt x="23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9" y="4"/>
                      <a:pt x="16" y="2"/>
                      <a:pt x="14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0" name="Freeform 4954">
                <a:extLst>
                  <a:ext uri="{FF2B5EF4-FFF2-40B4-BE49-F238E27FC236}">
                    <a16:creationId xmlns:a16="http://schemas.microsoft.com/office/drawing/2014/main" id="{B6054BDD-EC4E-4D52-BE07-E7F8C0DDB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3296"/>
                <a:ext cx="6" cy="19"/>
              </a:xfrm>
              <a:custGeom>
                <a:avLst/>
                <a:gdLst>
                  <a:gd name="T0" fmla="*/ 8 w 8"/>
                  <a:gd name="T1" fmla="*/ 0 h 22"/>
                  <a:gd name="T2" fmla="*/ 1 w 8"/>
                  <a:gd name="T3" fmla="*/ 8 h 22"/>
                  <a:gd name="T4" fmla="*/ 0 w 8"/>
                  <a:gd name="T5" fmla="*/ 22 h 22"/>
                  <a:gd name="T6" fmla="*/ 8 w 8"/>
                  <a:gd name="T7" fmla="*/ 12 h 22"/>
                  <a:gd name="T8" fmla="*/ 8 w 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2">
                    <a:moveTo>
                      <a:pt x="8" y="0"/>
                    </a:moveTo>
                    <a:cubicBezTo>
                      <a:pt x="6" y="3"/>
                      <a:pt x="3" y="6"/>
                      <a:pt x="1" y="8"/>
                    </a:cubicBezTo>
                    <a:cubicBezTo>
                      <a:pt x="1" y="12"/>
                      <a:pt x="0" y="17"/>
                      <a:pt x="0" y="22"/>
                    </a:cubicBezTo>
                    <a:cubicBezTo>
                      <a:pt x="3" y="19"/>
                      <a:pt x="5" y="16"/>
                      <a:pt x="8" y="12"/>
                    </a:cubicBezTo>
                    <a:cubicBezTo>
                      <a:pt x="8" y="8"/>
                      <a:pt x="8" y="4"/>
                      <a:pt x="8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1" name="Freeform 4955">
                <a:extLst>
                  <a:ext uri="{FF2B5EF4-FFF2-40B4-BE49-F238E27FC236}">
                    <a16:creationId xmlns:a16="http://schemas.microsoft.com/office/drawing/2014/main" id="{C6B9DB85-92D7-497F-B696-62C32797C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" y="3296"/>
                <a:ext cx="8" cy="25"/>
              </a:xfrm>
              <a:custGeom>
                <a:avLst/>
                <a:gdLst>
                  <a:gd name="T0" fmla="*/ 9 w 9"/>
                  <a:gd name="T1" fmla="*/ 0 h 29"/>
                  <a:gd name="T2" fmla="*/ 0 w 9"/>
                  <a:gd name="T3" fmla="*/ 12 h 29"/>
                  <a:gd name="T4" fmla="*/ 0 w 9"/>
                  <a:gd name="T5" fmla="*/ 23 h 29"/>
                  <a:gd name="T6" fmla="*/ 3 w 9"/>
                  <a:gd name="T7" fmla="*/ 29 h 29"/>
                  <a:gd name="T8" fmla="*/ 9 w 9"/>
                  <a:gd name="T9" fmla="*/ 27 h 29"/>
                  <a:gd name="T10" fmla="*/ 9 w 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9">
                    <a:moveTo>
                      <a:pt x="9" y="0"/>
                    </a:moveTo>
                    <a:cubicBezTo>
                      <a:pt x="6" y="4"/>
                      <a:pt x="3" y="8"/>
                      <a:pt x="0" y="12"/>
                    </a:cubicBezTo>
                    <a:cubicBezTo>
                      <a:pt x="0" y="16"/>
                      <a:pt x="0" y="19"/>
                      <a:pt x="0" y="23"/>
                    </a:cubicBezTo>
                    <a:cubicBezTo>
                      <a:pt x="0" y="27"/>
                      <a:pt x="1" y="29"/>
                      <a:pt x="3" y="29"/>
                    </a:cubicBezTo>
                    <a:cubicBezTo>
                      <a:pt x="5" y="29"/>
                      <a:pt x="7" y="28"/>
                      <a:pt x="9" y="27"/>
                    </a:cubicBezTo>
                    <a:cubicBezTo>
                      <a:pt x="9" y="18"/>
                      <a:pt x="9" y="9"/>
                      <a:pt x="9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2" name="Freeform 4956">
                <a:extLst>
                  <a:ext uri="{FF2B5EF4-FFF2-40B4-BE49-F238E27FC236}">
                    <a16:creationId xmlns:a16="http://schemas.microsoft.com/office/drawing/2014/main" id="{2D318D2D-D8E3-40C5-848E-92A29C80C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" y="3280"/>
                <a:ext cx="9" cy="26"/>
              </a:xfrm>
              <a:custGeom>
                <a:avLst/>
                <a:gdLst>
                  <a:gd name="T0" fmla="*/ 10 w 10"/>
                  <a:gd name="T1" fmla="*/ 0 h 31"/>
                  <a:gd name="T2" fmla="*/ 2 w 10"/>
                  <a:gd name="T3" fmla="*/ 10 h 31"/>
                  <a:gd name="T4" fmla="*/ 2 w 10"/>
                  <a:gd name="T5" fmla="*/ 14 h 31"/>
                  <a:gd name="T6" fmla="*/ 0 w 10"/>
                  <a:gd name="T7" fmla="*/ 19 h 31"/>
                  <a:gd name="T8" fmla="*/ 0 w 10"/>
                  <a:gd name="T9" fmla="*/ 31 h 31"/>
                  <a:gd name="T10" fmla="*/ 9 w 10"/>
                  <a:gd name="T11" fmla="*/ 19 h 31"/>
                  <a:gd name="T12" fmla="*/ 10 w 10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1">
                    <a:moveTo>
                      <a:pt x="10" y="0"/>
                    </a:moveTo>
                    <a:cubicBezTo>
                      <a:pt x="7" y="3"/>
                      <a:pt x="5" y="7"/>
                      <a:pt x="2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1" y="17"/>
                      <a:pt x="0" y="19"/>
                    </a:cubicBezTo>
                    <a:cubicBezTo>
                      <a:pt x="0" y="23"/>
                      <a:pt x="0" y="27"/>
                      <a:pt x="0" y="31"/>
                    </a:cubicBezTo>
                    <a:cubicBezTo>
                      <a:pt x="3" y="27"/>
                      <a:pt x="6" y="23"/>
                      <a:pt x="9" y="19"/>
                    </a:cubicBezTo>
                    <a:cubicBezTo>
                      <a:pt x="10" y="13"/>
                      <a:pt x="10" y="6"/>
                      <a:pt x="10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3" name="Freeform 4957">
                <a:extLst>
                  <a:ext uri="{FF2B5EF4-FFF2-40B4-BE49-F238E27FC236}">
                    <a16:creationId xmlns:a16="http://schemas.microsoft.com/office/drawing/2014/main" id="{67A169E5-F605-4E54-B4E7-5859E3F63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3297"/>
                <a:ext cx="9" cy="6"/>
              </a:xfrm>
              <a:custGeom>
                <a:avLst/>
                <a:gdLst>
                  <a:gd name="T0" fmla="*/ 11 w 11"/>
                  <a:gd name="T1" fmla="*/ 0 h 7"/>
                  <a:gd name="T2" fmla="*/ 5 w 11"/>
                  <a:gd name="T3" fmla="*/ 3 h 7"/>
                  <a:gd name="T4" fmla="*/ 4 w 11"/>
                  <a:gd name="T5" fmla="*/ 3 h 7"/>
                  <a:gd name="T6" fmla="*/ 0 w 11"/>
                  <a:gd name="T7" fmla="*/ 2 h 7"/>
                  <a:gd name="T8" fmla="*/ 0 w 11"/>
                  <a:gd name="T9" fmla="*/ 3 h 7"/>
                  <a:gd name="T10" fmla="*/ 8 w 11"/>
                  <a:gd name="T11" fmla="*/ 7 h 7"/>
                  <a:gd name="T12" fmla="*/ 9 w 11"/>
                  <a:gd name="T13" fmla="*/ 7 h 7"/>
                  <a:gd name="T14" fmla="*/ 11 w 11"/>
                  <a:gd name="T15" fmla="*/ 7 h 7"/>
                  <a:gd name="T16" fmla="*/ 11 w 11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9" y="1"/>
                      <a:pt x="7" y="2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5"/>
                      <a:pt x="5" y="7"/>
                      <a:pt x="8" y="7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1" y="5"/>
                      <a:pt x="11" y="2"/>
                      <a:pt x="11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4" name="Freeform 4958">
                <a:extLst>
                  <a:ext uri="{FF2B5EF4-FFF2-40B4-BE49-F238E27FC236}">
                    <a16:creationId xmlns:a16="http://schemas.microsoft.com/office/drawing/2014/main" id="{3E2196C6-2713-4307-B665-380FEFC0F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3290"/>
                <a:ext cx="6" cy="13"/>
              </a:xfrm>
              <a:custGeom>
                <a:avLst/>
                <a:gdLst>
                  <a:gd name="T0" fmla="*/ 7 w 7"/>
                  <a:gd name="T1" fmla="*/ 0 h 15"/>
                  <a:gd name="T2" fmla="*/ 0 w 7"/>
                  <a:gd name="T3" fmla="*/ 8 h 15"/>
                  <a:gd name="T4" fmla="*/ 0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5" y="4"/>
                      <a:pt x="3" y="6"/>
                      <a:pt x="0" y="8"/>
                    </a:cubicBezTo>
                    <a:cubicBezTo>
                      <a:pt x="0" y="10"/>
                      <a:pt x="0" y="13"/>
                      <a:pt x="0" y="15"/>
                    </a:cubicBezTo>
                    <a:cubicBezTo>
                      <a:pt x="2" y="13"/>
                      <a:pt x="5" y="10"/>
                      <a:pt x="7" y="7"/>
                    </a:cubicBezTo>
                    <a:cubicBezTo>
                      <a:pt x="7" y="5"/>
                      <a:pt x="7" y="3"/>
                      <a:pt x="7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5" name="Freeform 4959">
                <a:extLst>
                  <a:ext uri="{FF2B5EF4-FFF2-40B4-BE49-F238E27FC236}">
                    <a16:creationId xmlns:a16="http://schemas.microsoft.com/office/drawing/2014/main" id="{6CF86157-E9CD-4142-83E8-16BD374B2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" y="3288"/>
                <a:ext cx="2" cy="8"/>
              </a:xfrm>
              <a:custGeom>
                <a:avLst/>
                <a:gdLst>
                  <a:gd name="T0" fmla="*/ 2 w 2"/>
                  <a:gd name="T1" fmla="*/ 0 h 9"/>
                  <a:gd name="T2" fmla="*/ 1 w 2"/>
                  <a:gd name="T3" fmla="*/ 1 h 9"/>
                  <a:gd name="T4" fmla="*/ 0 w 2"/>
                  <a:gd name="T5" fmla="*/ 2 h 9"/>
                  <a:gd name="T6" fmla="*/ 0 w 2"/>
                  <a:gd name="T7" fmla="*/ 9 h 9"/>
                  <a:gd name="T8" fmla="*/ 2 w 2"/>
                  <a:gd name="T9" fmla="*/ 4 h 9"/>
                  <a:gd name="T10" fmla="*/ 2 w 2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5"/>
                      <a:pt x="0" y="7"/>
                      <a:pt x="0" y="9"/>
                    </a:cubicBezTo>
                    <a:cubicBezTo>
                      <a:pt x="1" y="7"/>
                      <a:pt x="2" y="5"/>
                      <a:pt x="2" y="4"/>
                    </a:cubicBezTo>
                    <a:cubicBezTo>
                      <a:pt x="2" y="3"/>
                      <a:pt x="2" y="1"/>
                      <a:pt x="2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6" name="Freeform 4960">
                <a:extLst>
                  <a:ext uri="{FF2B5EF4-FFF2-40B4-BE49-F238E27FC236}">
                    <a16:creationId xmlns:a16="http://schemas.microsoft.com/office/drawing/2014/main" id="{5A06C0E7-C47C-4C5C-808F-B4E5356F7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" y="260"/>
                <a:ext cx="19" cy="25"/>
              </a:xfrm>
              <a:custGeom>
                <a:avLst/>
                <a:gdLst>
                  <a:gd name="T0" fmla="*/ 15 w 22"/>
                  <a:gd name="T1" fmla="*/ 0 h 30"/>
                  <a:gd name="T2" fmla="*/ 4 w 22"/>
                  <a:gd name="T3" fmla="*/ 4 h 30"/>
                  <a:gd name="T4" fmla="*/ 3 w 22"/>
                  <a:gd name="T5" fmla="*/ 5 h 30"/>
                  <a:gd name="T6" fmla="*/ 3 w 22"/>
                  <a:gd name="T7" fmla="*/ 7 h 30"/>
                  <a:gd name="T8" fmla="*/ 0 w 22"/>
                  <a:gd name="T9" fmla="*/ 30 h 30"/>
                  <a:gd name="T10" fmla="*/ 9 w 22"/>
                  <a:gd name="T11" fmla="*/ 24 h 30"/>
                  <a:gd name="T12" fmla="*/ 21 w 22"/>
                  <a:gd name="T13" fmla="*/ 19 h 30"/>
                  <a:gd name="T14" fmla="*/ 21 w 22"/>
                  <a:gd name="T15" fmla="*/ 19 h 30"/>
                  <a:gd name="T16" fmla="*/ 22 w 22"/>
                  <a:gd name="T17" fmla="*/ 6 h 30"/>
                  <a:gd name="T18" fmla="*/ 17 w 22"/>
                  <a:gd name="T19" fmla="*/ 0 h 30"/>
                  <a:gd name="T20" fmla="*/ 15 w 22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30">
                    <a:moveTo>
                      <a:pt x="15" y="0"/>
                    </a:moveTo>
                    <a:cubicBezTo>
                      <a:pt x="11" y="0"/>
                      <a:pt x="7" y="1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1" y="15"/>
                      <a:pt x="0" y="22"/>
                      <a:pt x="0" y="30"/>
                    </a:cubicBezTo>
                    <a:cubicBezTo>
                      <a:pt x="3" y="28"/>
                      <a:pt x="6" y="26"/>
                      <a:pt x="9" y="24"/>
                    </a:cubicBezTo>
                    <a:cubicBezTo>
                      <a:pt x="12" y="21"/>
                      <a:pt x="16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5"/>
                      <a:pt x="22" y="11"/>
                      <a:pt x="22" y="6"/>
                    </a:cubicBezTo>
                    <a:cubicBezTo>
                      <a:pt x="22" y="3"/>
                      <a:pt x="20" y="1"/>
                      <a:pt x="17" y="0"/>
                    </a:cubicBezTo>
                    <a:cubicBezTo>
                      <a:pt x="16" y="0"/>
                      <a:pt x="16" y="0"/>
                      <a:pt x="15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7" name="Freeform 4961">
                <a:extLst>
                  <a:ext uri="{FF2B5EF4-FFF2-40B4-BE49-F238E27FC236}">
                    <a16:creationId xmlns:a16="http://schemas.microsoft.com/office/drawing/2014/main" id="{31BBCBAB-2E0F-4F0E-B131-FF4520608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" y="264"/>
                <a:ext cx="5" cy="22"/>
              </a:xfrm>
              <a:custGeom>
                <a:avLst/>
                <a:gdLst>
                  <a:gd name="T0" fmla="*/ 6 w 6"/>
                  <a:gd name="T1" fmla="*/ 0 h 26"/>
                  <a:gd name="T2" fmla="*/ 0 w 6"/>
                  <a:gd name="T3" fmla="*/ 4 h 26"/>
                  <a:gd name="T4" fmla="*/ 1 w 6"/>
                  <a:gd name="T5" fmla="*/ 26 h 26"/>
                  <a:gd name="T6" fmla="*/ 3 w 6"/>
                  <a:gd name="T7" fmla="*/ 25 h 26"/>
                  <a:gd name="T8" fmla="*/ 6 w 6"/>
                  <a:gd name="T9" fmla="*/ 2 h 26"/>
                  <a:gd name="T10" fmla="*/ 6 w 6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6">
                    <a:moveTo>
                      <a:pt x="6" y="0"/>
                    </a:moveTo>
                    <a:cubicBezTo>
                      <a:pt x="4" y="1"/>
                      <a:pt x="2" y="3"/>
                      <a:pt x="0" y="4"/>
                    </a:cubicBezTo>
                    <a:cubicBezTo>
                      <a:pt x="0" y="11"/>
                      <a:pt x="1" y="18"/>
                      <a:pt x="1" y="26"/>
                    </a:cubicBezTo>
                    <a:cubicBezTo>
                      <a:pt x="1" y="25"/>
                      <a:pt x="2" y="25"/>
                      <a:pt x="3" y="25"/>
                    </a:cubicBezTo>
                    <a:cubicBezTo>
                      <a:pt x="3" y="17"/>
                      <a:pt x="4" y="10"/>
                      <a:pt x="6" y="2"/>
                    </a:cubicBezTo>
                    <a:cubicBezTo>
                      <a:pt x="6" y="2"/>
                      <a:pt x="6" y="1"/>
                      <a:pt x="6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8" name="Freeform 4962">
                <a:extLst>
                  <a:ext uri="{FF2B5EF4-FFF2-40B4-BE49-F238E27FC236}">
                    <a16:creationId xmlns:a16="http://schemas.microsoft.com/office/drawing/2014/main" id="{39E2850F-7FD7-492E-A152-C222AC3CD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" y="231"/>
                <a:ext cx="30" cy="29"/>
              </a:xfrm>
              <a:custGeom>
                <a:avLst/>
                <a:gdLst>
                  <a:gd name="T0" fmla="*/ 29 w 35"/>
                  <a:gd name="T1" fmla="*/ 0 h 34"/>
                  <a:gd name="T2" fmla="*/ 19 w 35"/>
                  <a:gd name="T3" fmla="*/ 6 h 34"/>
                  <a:gd name="T4" fmla="*/ 4 w 35"/>
                  <a:gd name="T5" fmla="*/ 26 h 34"/>
                  <a:gd name="T6" fmla="*/ 0 w 35"/>
                  <a:gd name="T7" fmla="*/ 32 h 34"/>
                  <a:gd name="T8" fmla="*/ 0 w 35"/>
                  <a:gd name="T9" fmla="*/ 32 h 34"/>
                  <a:gd name="T10" fmla="*/ 3 w 35"/>
                  <a:gd name="T11" fmla="*/ 28 h 34"/>
                  <a:gd name="T12" fmla="*/ 11 w 35"/>
                  <a:gd name="T13" fmla="*/ 19 h 34"/>
                  <a:gd name="T14" fmla="*/ 14 w 35"/>
                  <a:gd name="T15" fmla="*/ 19 h 34"/>
                  <a:gd name="T16" fmla="*/ 23 w 35"/>
                  <a:gd name="T17" fmla="*/ 28 h 34"/>
                  <a:gd name="T18" fmla="*/ 23 w 35"/>
                  <a:gd name="T19" fmla="*/ 34 h 34"/>
                  <a:gd name="T20" fmla="*/ 26 w 35"/>
                  <a:gd name="T21" fmla="*/ 33 h 34"/>
                  <a:gd name="T22" fmla="*/ 34 w 35"/>
                  <a:gd name="T23" fmla="*/ 22 h 34"/>
                  <a:gd name="T24" fmla="*/ 34 w 35"/>
                  <a:gd name="T25" fmla="*/ 10 h 34"/>
                  <a:gd name="T26" fmla="*/ 32 w 35"/>
                  <a:gd name="T27" fmla="*/ 1 h 34"/>
                  <a:gd name="T28" fmla="*/ 29 w 3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34">
                    <a:moveTo>
                      <a:pt x="29" y="0"/>
                    </a:moveTo>
                    <a:cubicBezTo>
                      <a:pt x="25" y="0"/>
                      <a:pt x="22" y="3"/>
                      <a:pt x="19" y="6"/>
                    </a:cubicBezTo>
                    <a:cubicBezTo>
                      <a:pt x="13" y="12"/>
                      <a:pt x="9" y="19"/>
                      <a:pt x="4" y="26"/>
                    </a:cubicBezTo>
                    <a:cubicBezTo>
                      <a:pt x="3" y="28"/>
                      <a:pt x="1" y="30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0"/>
                      <a:pt x="2" y="29"/>
                      <a:pt x="3" y="28"/>
                    </a:cubicBezTo>
                    <a:cubicBezTo>
                      <a:pt x="5" y="24"/>
                      <a:pt x="8" y="22"/>
                      <a:pt x="11" y="19"/>
                    </a:cubicBezTo>
                    <a:cubicBezTo>
                      <a:pt x="12" y="19"/>
                      <a:pt x="13" y="19"/>
                      <a:pt x="14" y="19"/>
                    </a:cubicBezTo>
                    <a:cubicBezTo>
                      <a:pt x="18" y="19"/>
                      <a:pt x="23" y="23"/>
                      <a:pt x="23" y="28"/>
                    </a:cubicBezTo>
                    <a:cubicBezTo>
                      <a:pt x="23" y="30"/>
                      <a:pt x="23" y="32"/>
                      <a:pt x="23" y="34"/>
                    </a:cubicBezTo>
                    <a:cubicBezTo>
                      <a:pt x="24" y="33"/>
                      <a:pt x="25" y="33"/>
                      <a:pt x="26" y="33"/>
                    </a:cubicBezTo>
                    <a:cubicBezTo>
                      <a:pt x="27" y="29"/>
                      <a:pt x="30" y="24"/>
                      <a:pt x="34" y="22"/>
                    </a:cubicBezTo>
                    <a:cubicBezTo>
                      <a:pt x="34" y="18"/>
                      <a:pt x="34" y="14"/>
                      <a:pt x="34" y="10"/>
                    </a:cubicBezTo>
                    <a:cubicBezTo>
                      <a:pt x="35" y="7"/>
                      <a:pt x="35" y="3"/>
                      <a:pt x="32" y="1"/>
                    </a:cubicBezTo>
                    <a:cubicBezTo>
                      <a:pt x="31" y="0"/>
                      <a:pt x="30" y="0"/>
                      <a:pt x="29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9" name="Freeform 4963">
                <a:extLst>
                  <a:ext uri="{FF2B5EF4-FFF2-40B4-BE49-F238E27FC236}">
                    <a16:creationId xmlns:a16="http://schemas.microsoft.com/office/drawing/2014/main" id="{291C7D91-A4AA-45DF-93C3-51F8223CD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" y="247"/>
                <a:ext cx="20" cy="15"/>
              </a:xfrm>
              <a:custGeom>
                <a:avLst/>
                <a:gdLst>
                  <a:gd name="T0" fmla="*/ 14 w 23"/>
                  <a:gd name="T1" fmla="*/ 0 h 18"/>
                  <a:gd name="T2" fmla="*/ 11 w 23"/>
                  <a:gd name="T3" fmla="*/ 0 h 18"/>
                  <a:gd name="T4" fmla="*/ 3 w 23"/>
                  <a:gd name="T5" fmla="*/ 9 h 18"/>
                  <a:gd name="T6" fmla="*/ 0 w 23"/>
                  <a:gd name="T7" fmla="*/ 13 h 18"/>
                  <a:gd name="T8" fmla="*/ 8 w 23"/>
                  <a:gd name="T9" fmla="*/ 5 h 18"/>
                  <a:gd name="T10" fmla="*/ 13 w 23"/>
                  <a:gd name="T11" fmla="*/ 3 h 18"/>
                  <a:gd name="T12" fmla="*/ 17 w 23"/>
                  <a:gd name="T13" fmla="*/ 4 h 18"/>
                  <a:gd name="T14" fmla="*/ 19 w 23"/>
                  <a:gd name="T15" fmla="*/ 13 h 18"/>
                  <a:gd name="T16" fmla="*/ 19 w 23"/>
                  <a:gd name="T17" fmla="*/ 18 h 18"/>
                  <a:gd name="T18" fmla="*/ 23 w 23"/>
                  <a:gd name="T19" fmla="*/ 15 h 18"/>
                  <a:gd name="T20" fmla="*/ 23 w 23"/>
                  <a:gd name="T21" fmla="*/ 9 h 18"/>
                  <a:gd name="T22" fmla="*/ 14 w 23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18">
                    <a:moveTo>
                      <a:pt x="14" y="0"/>
                    </a:moveTo>
                    <a:cubicBezTo>
                      <a:pt x="13" y="0"/>
                      <a:pt x="12" y="0"/>
                      <a:pt x="11" y="0"/>
                    </a:cubicBezTo>
                    <a:cubicBezTo>
                      <a:pt x="8" y="3"/>
                      <a:pt x="5" y="5"/>
                      <a:pt x="3" y="9"/>
                    </a:cubicBezTo>
                    <a:cubicBezTo>
                      <a:pt x="2" y="10"/>
                      <a:pt x="1" y="11"/>
                      <a:pt x="0" y="13"/>
                    </a:cubicBezTo>
                    <a:cubicBezTo>
                      <a:pt x="3" y="10"/>
                      <a:pt x="5" y="7"/>
                      <a:pt x="8" y="5"/>
                    </a:cubicBezTo>
                    <a:cubicBezTo>
                      <a:pt x="9" y="4"/>
                      <a:pt x="11" y="3"/>
                      <a:pt x="13" y="3"/>
                    </a:cubicBezTo>
                    <a:cubicBezTo>
                      <a:pt x="14" y="3"/>
                      <a:pt x="15" y="4"/>
                      <a:pt x="17" y="4"/>
                    </a:cubicBezTo>
                    <a:cubicBezTo>
                      <a:pt x="20" y="7"/>
                      <a:pt x="20" y="10"/>
                      <a:pt x="19" y="13"/>
                    </a:cubicBezTo>
                    <a:cubicBezTo>
                      <a:pt x="19" y="15"/>
                      <a:pt x="19" y="16"/>
                      <a:pt x="19" y="18"/>
                    </a:cubicBezTo>
                    <a:cubicBezTo>
                      <a:pt x="20" y="17"/>
                      <a:pt x="22" y="16"/>
                      <a:pt x="23" y="15"/>
                    </a:cubicBezTo>
                    <a:cubicBezTo>
                      <a:pt x="23" y="13"/>
                      <a:pt x="23" y="11"/>
                      <a:pt x="23" y="9"/>
                    </a:cubicBezTo>
                    <a:cubicBezTo>
                      <a:pt x="23" y="4"/>
                      <a:pt x="18" y="0"/>
                      <a:pt x="14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0" name="Freeform 4964">
                <a:extLst>
                  <a:ext uri="{FF2B5EF4-FFF2-40B4-BE49-F238E27FC236}">
                    <a16:creationId xmlns:a16="http://schemas.microsoft.com/office/drawing/2014/main" id="{21DBF43C-543D-4125-8D7B-79FED4B9D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249"/>
                <a:ext cx="7" cy="10"/>
              </a:xfrm>
              <a:custGeom>
                <a:avLst/>
                <a:gdLst>
                  <a:gd name="T0" fmla="*/ 8 w 8"/>
                  <a:gd name="T1" fmla="*/ 0 h 11"/>
                  <a:gd name="T2" fmla="*/ 0 w 8"/>
                  <a:gd name="T3" fmla="*/ 11 h 11"/>
                  <a:gd name="T4" fmla="*/ 3 w 8"/>
                  <a:gd name="T5" fmla="*/ 9 h 11"/>
                  <a:gd name="T6" fmla="*/ 7 w 8"/>
                  <a:gd name="T7" fmla="*/ 1 h 11"/>
                  <a:gd name="T8" fmla="*/ 8 w 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0"/>
                    </a:moveTo>
                    <a:cubicBezTo>
                      <a:pt x="4" y="2"/>
                      <a:pt x="1" y="7"/>
                      <a:pt x="0" y="11"/>
                    </a:cubicBezTo>
                    <a:cubicBezTo>
                      <a:pt x="1" y="10"/>
                      <a:pt x="2" y="10"/>
                      <a:pt x="3" y="9"/>
                    </a:cubicBezTo>
                    <a:cubicBezTo>
                      <a:pt x="4" y="6"/>
                      <a:pt x="6" y="4"/>
                      <a:pt x="7" y="1"/>
                    </a:cubicBezTo>
                    <a:cubicBezTo>
                      <a:pt x="7" y="1"/>
                      <a:pt x="7" y="0"/>
                      <a:pt x="8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1" name="Freeform 4965">
                <a:extLst>
                  <a:ext uri="{FF2B5EF4-FFF2-40B4-BE49-F238E27FC236}">
                    <a16:creationId xmlns:a16="http://schemas.microsoft.com/office/drawing/2014/main" id="{C6BF549F-1C9B-416E-9C07-9AF37C5FE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" y="258"/>
                <a:ext cx="4" cy="29"/>
              </a:xfrm>
              <a:custGeom>
                <a:avLst/>
                <a:gdLst>
                  <a:gd name="T0" fmla="*/ 5 w 5"/>
                  <a:gd name="T1" fmla="*/ 0 h 34"/>
                  <a:gd name="T2" fmla="*/ 5 w 5"/>
                  <a:gd name="T3" fmla="*/ 0 h 34"/>
                  <a:gd name="T4" fmla="*/ 0 w 5"/>
                  <a:gd name="T5" fmla="*/ 14 h 34"/>
                  <a:gd name="T6" fmla="*/ 0 w 5"/>
                  <a:gd name="T7" fmla="*/ 29 h 34"/>
                  <a:gd name="T8" fmla="*/ 0 w 5"/>
                  <a:gd name="T9" fmla="*/ 34 h 34"/>
                  <a:gd name="T10" fmla="*/ 4 w 5"/>
                  <a:gd name="T11" fmla="*/ 28 h 34"/>
                  <a:gd name="T12" fmla="*/ 4 w 5"/>
                  <a:gd name="T13" fmla="*/ 27 h 34"/>
                  <a:gd name="T14" fmla="*/ 3 w 5"/>
                  <a:gd name="T15" fmla="*/ 6 h 34"/>
                  <a:gd name="T16" fmla="*/ 5 w 5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4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4"/>
                      <a:pt x="0" y="9"/>
                      <a:pt x="0" y="14"/>
                    </a:cubicBezTo>
                    <a:cubicBezTo>
                      <a:pt x="0" y="19"/>
                      <a:pt x="0" y="24"/>
                      <a:pt x="0" y="29"/>
                    </a:cubicBezTo>
                    <a:cubicBezTo>
                      <a:pt x="0" y="31"/>
                      <a:pt x="0" y="32"/>
                      <a:pt x="0" y="34"/>
                    </a:cubicBezTo>
                    <a:cubicBezTo>
                      <a:pt x="1" y="32"/>
                      <a:pt x="3" y="30"/>
                      <a:pt x="4" y="28"/>
                    </a:cubicBezTo>
                    <a:cubicBezTo>
                      <a:pt x="4" y="28"/>
                      <a:pt x="4" y="27"/>
                      <a:pt x="4" y="27"/>
                    </a:cubicBezTo>
                    <a:cubicBezTo>
                      <a:pt x="4" y="20"/>
                      <a:pt x="3" y="13"/>
                      <a:pt x="3" y="6"/>
                    </a:cubicBezTo>
                    <a:cubicBezTo>
                      <a:pt x="3" y="4"/>
                      <a:pt x="4" y="2"/>
                      <a:pt x="5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2" name="Freeform 4966">
                <a:extLst>
                  <a:ext uri="{FF2B5EF4-FFF2-40B4-BE49-F238E27FC236}">
                    <a16:creationId xmlns:a16="http://schemas.microsoft.com/office/drawing/2014/main" id="{1DD15AF4-E4BB-4588-9BF1-26E9737E3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" y="249"/>
                <a:ext cx="19" cy="33"/>
              </a:xfrm>
              <a:custGeom>
                <a:avLst/>
                <a:gdLst>
                  <a:gd name="T0" fmla="*/ 15 w 22"/>
                  <a:gd name="T1" fmla="*/ 0 h 38"/>
                  <a:gd name="T2" fmla="*/ 10 w 22"/>
                  <a:gd name="T3" fmla="*/ 2 h 38"/>
                  <a:gd name="T4" fmla="*/ 2 w 22"/>
                  <a:gd name="T5" fmla="*/ 10 h 38"/>
                  <a:gd name="T6" fmla="*/ 0 w 22"/>
                  <a:gd name="T7" fmla="*/ 16 h 38"/>
                  <a:gd name="T8" fmla="*/ 1 w 22"/>
                  <a:gd name="T9" fmla="*/ 37 h 38"/>
                  <a:gd name="T10" fmla="*/ 1 w 22"/>
                  <a:gd name="T11" fmla="*/ 38 h 38"/>
                  <a:gd name="T12" fmla="*/ 18 w 22"/>
                  <a:gd name="T13" fmla="*/ 19 h 38"/>
                  <a:gd name="T14" fmla="*/ 21 w 22"/>
                  <a:gd name="T15" fmla="*/ 15 h 38"/>
                  <a:gd name="T16" fmla="*/ 21 w 22"/>
                  <a:gd name="T17" fmla="*/ 10 h 38"/>
                  <a:gd name="T18" fmla="*/ 19 w 22"/>
                  <a:gd name="T19" fmla="*/ 1 h 38"/>
                  <a:gd name="T20" fmla="*/ 15 w 22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38">
                    <a:moveTo>
                      <a:pt x="15" y="0"/>
                    </a:moveTo>
                    <a:cubicBezTo>
                      <a:pt x="13" y="0"/>
                      <a:pt x="11" y="1"/>
                      <a:pt x="10" y="2"/>
                    </a:cubicBezTo>
                    <a:cubicBezTo>
                      <a:pt x="7" y="4"/>
                      <a:pt x="5" y="7"/>
                      <a:pt x="2" y="10"/>
                    </a:cubicBezTo>
                    <a:cubicBezTo>
                      <a:pt x="1" y="12"/>
                      <a:pt x="0" y="14"/>
                      <a:pt x="0" y="16"/>
                    </a:cubicBezTo>
                    <a:cubicBezTo>
                      <a:pt x="0" y="23"/>
                      <a:pt x="1" y="30"/>
                      <a:pt x="1" y="37"/>
                    </a:cubicBezTo>
                    <a:cubicBezTo>
                      <a:pt x="1" y="37"/>
                      <a:pt x="1" y="38"/>
                      <a:pt x="1" y="38"/>
                    </a:cubicBezTo>
                    <a:cubicBezTo>
                      <a:pt x="6" y="32"/>
                      <a:pt x="12" y="25"/>
                      <a:pt x="18" y="19"/>
                    </a:cubicBezTo>
                    <a:cubicBezTo>
                      <a:pt x="19" y="18"/>
                      <a:pt x="20" y="16"/>
                      <a:pt x="21" y="15"/>
                    </a:cubicBezTo>
                    <a:cubicBezTo>
                      <a:pt x="21" y="13"/>
                      <a:pt x="21" y="12"/>
                      <a:pt x="21" y="10"/>
                    </a:cubicBezTo>
                    <a:cubicBezTo>
                      <a:pt x="22" y="7"/>
                      <a:pt x="22" y="4"/>
                      <a:pt x="19" y="1"/>
                    </a:cubicBezTo>
                    <a:cubicBezTo>
                      <a:pt x="17" y="1"/>
                      <a:pt x="16" y="0"/>
                      <a:pt x="15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3" name="Freeform 4967">
                <a:extLst>
                  <a:ext uri="{FF2B5EF4-FFF2-40B4-BE49-F238E27FC236}">
                    <a16:creationId xmlns:a16="http://schemas.microsoft.com/office/drawing/2014/main" id="{C469EE6D-0E75-42AB-ADED-575D54CBD5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" y="216"/>
                <a:ext cx="37" cy="40"/>
              </a:xfrm>
              <a:custGeom>
                <a:avLst/>
                <a:gdLst>
                  <a:gd name="T0" fmla="*/ 27 w 44"/>
                  <a:gd name="T1" fmla="*/ 6 h 47"/>
                  <a:gd name="T2" fmla="*/ 23 w 44"/>
                  <a:gd name="T3" fmla="*/ 11 h 47"/>
                  <a:gd name="T4" fmla="*/ 1 w 44"/>
                  <a:gd name="T5" fmla="*/ 37 h 47"/>
                  <a:gd name="T6" fmla="*/ 0 w 44"/>
                  <a:gd name="T7" fmla="*/ 37 h 47"/>
                  <a:gd name="T8" fmla="*/ 2 w 44"/>
                  <a:gd name="T9" fmla="*/ 36 h 47"/>
                  <a:gd name="T10" fmla="*/ 3 w 44"/>
                  <a:gd name="T11" fmla="*/ 36 h 47"/>
                  <a:gd name="T12" fmla="*/ 13 w 44"/>
                  <a:gd name="T13" fmla="*/ 46 h 47"/>
                  <a:gd name="T14" fmla="*/ 13 w 44"/>
                  <a:gd name="T15" fmla="*/ 47 h 47"/>
                  <a:gd name="T16" fmla="*/ 23 w 44"/>
                  <a:gd name="T17" fmla="*/ 37 h 47"/>
                  <a:gd name="T18" fmla="*/ 23 w 44"/>
                  <a:gd name="T19" fmla="*/ 37 h 47"/>
                  <a:gd name="T20" fmla="*/ 28 w 44"/>
                  <a:gd name="T21" fmla="*/ 32 h 47"/>
                  <a:gd name="T22" fmla="*/ 27 w 44"/>
                  <a:gd name="T23" fmla="*/ 6 h 47"/>
                  <a:gd name="T24" fmla="*/ 39 w 44"/>
                  <a:gd name="T25" fmla="*/ 0 h 47"/>
                  <a:gd name="T26" fmla="*/ 40 w 44"/>
                  <a:gd name="T27" fmla="*/ 24 h 47"/>
                  <a:gd name="T28" fmla="*/ 42 w 44"/>
                  <a:gd name="T29" fmla="*/ 22 h 47"/>
                  <a:gd name="T30" fmla="*/ 44 w 44"/>
                  <a:gd name="T31" fmla="*/ 5 h 47"/>
                  <a:gd name="T32" fmla="*/ 39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27" y="6"/>
                    </a:moveTo>
                    <a:cubicBezTo>
                      <a:pt x="26" y="7"/>
                      <a:pt x="24" y="9"/>
                      <a:pt x="23" y="11"/>
                    </a:cubicBezTo>
                    <a:cubicBezTo>
                      <a:pt x="15" y="19"/>
                      <a:pt x="8" y="28"/>
                      <a:pt x="1" y="37"/>
                    </a:cubicBezTo>
                    <a:cubicBezTo>
                      <a:pt x="1" y="37"/>
                      <a:pt x="0" y="37"/>
                      <a:pt x="0" y="37"/>
                    </a:cubicBezTo>
                    <a:cubicBezTo>
                      <a:pt x="1" y="37"/>
                      <a:pt x="1" y="37"/>
                      <a:pt x="2" y="36"/>
                    </a:cubicBezTo>
                    <a:cubicBezTo>
                      <a:pt x="2" y="36"/>
                      <a:pt x="2" y="36"/>
                      <a:pt x="3" y="36"/>
                    </a:cubicBezTo>
                    <a:cubicBezTo>
                      <a:pt x="7" y="36"/>
                      <a:pt x="13" y="41"/>
                      <a:pt x="13" y="46"/>
                    </a:cubicBezTo>
                    <a:cubicBezTo>
                      <a:pt x="13" y="46"/>
                      <a:pt x="13" y="46"/>
                      <a:pt x="13" y="47"/>
                    </a:cubicBezTo>
                    <a:cubicBezTo>
                      <a:pt x="16" y="43"/>
                      <a:pt x="19" y="40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5" y="35"/>
                      <a:pt x="28" y="32"/>
                    </a:cubicBezTo>
                    <a:cubicBezTo>
                      <a:pt x="28" y="23"/>
                      <a:pt x="28" y="14"/>
                      <a:pt x="27" y="6"/>
                    </a:cubicBezTo>
                    <a:moveTo>
                      <a:pt x="39" y="0"/>
                    </a:moveTo>
                    <a:cubicBezTo>
                      <a:pt x="39" y="8"/>
                      <a:pt x="40" y="16"/>
                      <a:pt x="40" y="24"/>
                    </a:cubicBezTo>
                    <a:cubicBezTo>
                      <a:pt x="41" y="23"/>
                      <a:pt x="41" y="23"/>
                      <a:pt x="42" y="22"/>
                    </a:cubicBezTo>
                    <a:cubicBezTo>
                      <a:pt x="43" y="17"/>
                      <a:pt x="44" y="11"/>
                      <a:pt x="44" y="5"/>
                    </a:cubicBezTo>
                    <a:cubicBezTo>
                      <a:pt x="44" y="2"/>
                      <a:pt x="42" y="0"/>
                      <a:pt x="39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4" name="Freeform 4968">
                <a:extLst>
                  <a:ext uri="{FF2B5EF4-FFF2-40B4-BE49-F238E27FC236}">
                    <a16:creationId xmlns:a16="http://schemas.microsoft.com/office/drawing/2014/main" id="{DE820E59-67E5-4621-BB7C-C0493276CD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" y="235"/>
                <a:ext cx="29" cy="62"/>
              </a:xfrm>
              <a:custGeom>
                <a:avLst/>
                <a:gdLst>
                  <a:gd name="T0" fmla="*/ 20 w 34"/>
                  <a:gd name="T1" fmla="*/ 10 h 73"/>
                  <a:gd name="T2" fmla="*/ 15 w 34"/>
                  <a:gd name="T3" fmla="*/ 15 h 73"/>
                  <a:gd name="T4" fmla="*/ 15 w 34"/>
                  <a:gd name="T5" fmla="*/ 15 h 73"/>
                  <a:gd name="T6" fmla="*/ 5 w 34"/>
                  <a:gd name="T7" fmla="*/ 25 h 73"/>
                  <a:gd name="T8" fmla="*/ 1 w 34"/>
                  <a:gd name="T9" fmla="*/ 63 h 73"/>
                  <a:gd name="T10" fmla="*/ 3 w 34"/>
                  <a:gd name="T11" fmla="*/ 73 h 73"/>
                  <a:gd name="T12" fmla="*/ 3 w 34"/>
                  <a:gd name="T13" fmla="*/ 55 h 73"/>
                  <a:gd name="T14" fmla="*/ 18 w 34"/>
                  <a:gd name="T15" fmla="*/ 36 h 73"/>
                  <a:gd name="T16" fmla="*/ 21 w 34"/>
                  <a:gd name="T17" fmla="*/ 34 h 73"/>
                  <a:gd name="T18" fmla="*/ 20 w 34"/>
                  <a:gd name="T19" fmla="*/ 10 h 73"/>
                  <a:gd name="T20" fmla="*/ 34 w 34"/>
                  <a:gd name="T21" fmla="*/ 0 h 73"/>
                  <a:gd name="T22" fmla="*/ 32 w 34"/>
                  <a:gd name="T23" fmla="*/ 2 h 73"/>
                  <a:gd name="T24" fmla="*/ 32 w 34"/>
                  <a:gd name="T25" fmla="*/ 17 h 73"/>
                  <a:gd name="T26" fmla="*/ 32 w 34"/>
                  <a:gd name="T27" fmla="*/ 17 h 73"/>
                  <a:gd name="T28" fmla="*/ 34 w 34"/>
                  <a:gd name="T2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73">
                    <a:moveTo>
                      <a:pt x="20" y="10"/>
                    </a:moveTo>
                    <a:cubicBezTo>
                      <a:pt x="17" y="13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1" y="18"/>
                      <a:pt x="8" y="21"/>
                      <a:pt x="5" y="25"/>
                    </a:cubicBezTo>
                    <a:cubicBezTo>
                      <a:pt x="3" y="37"/>
                      <a:pt x="0" y="51"/>
                      <a:pt x="1" y="63"/>
                    </a:cubicBezTo>
                    <a:cubicBezTo>
                      <a:pt x="2" y="67"/>
                      <a:pt x="2" y="70"/>
                      <a:pt x="3" y="73"/>
                    </a:cubicBezTo>
                    <a:cubicBezTo>
                      <a:pt x="3" y="67"/>
                      <a:pt x="3" y="61"/>
                      <a:pt x="3" y="55"/>
                    </a:cubicBezTo>
                    <a:cubicBezTo>
                      <a:pt x="7" y="47"/>
                      <a:pt x="12" y="41"/>
                      <a:pt x="18" y="36"/>
                    </a:cubicBezTo>
                    <a:cubicBezTo>
                      <a:pt x="19" y="35"/>
                      <a:pt x="20" y="34"/>
                      <a:pt x="21" y="34"/>
                    </a:cubicBezTo>
                    <a:cubicBezTo>
                      <a:pt x="21" y="26"/>
                      <a:pt x="21" y="18"/>
                      <a:pt x="20" y="10"/>
                    </a:cubicBezTo>
                    <a:moveTo>
                      <a:pt x="34" y="0"/>
                    </a:moveTo>
                    <a:cubicBezTo>
                      <a:pt x="33" y="1"/>
                      <a:pt x="33" y="1"/>
                      <a:pt x="32" y="2"/>
                    </a:cubicBezTo>
                    <a:cubicBezTo>
                      <a:pt x="32" y="7"/>
                      <a:pt x="32" y="12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2"/>
                      <a:pt x="34" y="6"/>
                      <a:pt x="34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5" name="Freeform 4969">
                <a:extLst>
                  <a:ext uri="{FF2B5EF4-FFF2-40B4-BE49-F238E27FC236}">
                    <a16:creationId xmlns:a16="http://schemas.microsoft.com/office/drawing/2014/main" id="{FA11453F-FFB9-4241-8E8F-7F5BDB7CD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264"/>
                <a:ext cx="16" cy="35"/>
              </a:xfrm>
              <a:custGeom>
                <a:avLst/>
                <a:gdLst>
                  <a:gd name="T0" fmla="*/ 18 w 19"/>
                  <a:gd name="T1" fmla="*/ 0 h 41"/>
                  <a:gd name="T2" fmla="*/ 15 w 19"/>
                  <a:gd name="T3" fmla="*/ 2 h 41"/>
                  <a:gd name="T4" fmla="*/ 0 w 19"/>
                  <a:gd name="T5" fmla="*/ 21 h 41"/>
                  <a:gd name="T6" fmla="*/ 0 w 19"/>
                  <a:gd name="T7" fmla="*/ 39 h 41"/>
                  <a:gd name="T8" fmla="*/ 0 w 19"/>
                  <a:gd name="T9" fmla="*/ 41 h 41"/>
                  <a:gd name="T10" fmla="*/ 10 w 19"/>
                  <a:gd name="T11" fmla="*/ 37 h 41"/>
                  <a:gd name="T12" fmla="*/ 10 w 19"/>
                  <a:gd name="T13" fmla="*/ 26 h 41"/>
                  <a:gd name="T14" fmla="*/ 18 w 19"/>
                  <a:gd name="T15" fmla="*/ 15 h 41"/>
                  <a:gd name="T16" fmla="*/ 19 w 19"/>
                  <a:gd name="T17" fmla="*/ 14 h 41"/>
                  <a:gd name="T18" fmla="*/ 18 w 19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41">
                    <a:moveTo>
                      <a:pt x="18" y="0"/>
                    </a:moveTo>
                    <a:cubicBezTo>
                      <a:pt x="17" y="0"/>
                      <a:pt x="16" y="1"/>
                      <a:pt x="15" y="2"/>
                    </a:cubicBezTo>
                    <a:cubicBezTo>
                      <a:pt x="9" y="7"/>
                      <a:pt x="4" y="13"/>
                      <a:pt x="0" y="21"/>
                    </a:cubicBezTo>
                    <a:cubicBezTo>
                      <a:pt x="0" y="27"/>
                      <a:pt x="0" y="33"/>
                      <a:pt x="0" y="39"/>
                    </a:cubicBezTo>
                    <a:cubicBezTo>
                      <a:pt x="0" y="40"/>
                      <a:pt x="0" y="40"/>
                      <a:pt x="0" y="41"/>
                    </a:cubicBezTo>
                    <a:cubicBezTo>
                      <a:pt x="3" y="39"/>
                      <a:pt x="7" y="37"/>
                      <a:pt x="10" y="37"/>
                    </a:cubicBezTo>
                    <a:cubicBezTo>
                      <a:pt x="10" y="33"/>
                      <a:pt x="10" y="30"/>
                      <a:pt x="10" y="26"/>
                    </a:cubicBezTo>
                    <a:cubicBezTo>
                      <a:pt x="11" y="21"/>
                      <a:pt x="14" y="17"/>
                      <a:pt x="18" y="15"/>
                    </a:cubicBezTo>
                    <a:cubicBezTo>
                      <a:pt x="18" y="14"/>
                      <a:pt x="18" y="14"/>
                      <a:pt x="19" y="14"/>
                    </a:cubicBezTo>
                    <a:cubicBezTo>
                      <a:pt x="18" y="9"/>
                      <a:pt x="18" y="4"/>
                      <a:pt x="18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6" name="Freeform 4970">
                <a:extLst>
                  <a:ext uri="{FF2B5EF4-FFF2-40B4-BE49-F238E27FC236}">
                    <a16:creationId xmlns:a16="http://schemas.microsoft.com/office/drawing/2014/main" id="{DA6DE7F2-A31E-441A-BCBD-DB25BB43D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" y="247"/>
                <a:ext cx="14" cy="20"/>
              </a:xfrm>
              <a:custGeom>
                <a:avLst/>
                <a:gdLst>
                  <a:gd name="T0" fmla="*/ 6 w 16"/>
                  <a:gd name="T1" fmla="*/ 0 h 24"/>
                  <a:gd name="T2" fmla="*/ 5 w 16"/>
                  <a:gd name="T3" fmla="*/ 0 h 24"/>
                  <a:gd name="T4" fmla="*/ 3 w 16"/>
                  <a:gd name="T5" fmla="*/ 1 h 24"/>
                  <a:gd name="T6" fmla="*/ 0 w 16"/>
                  <a:gd name="T7" fmla="*/ 4 h 24"/>
                  <a:gd name="T8" fmla="*/ 0 w 16"/>
                  <a:gd name="T9" fmla="*/ 13 h 24"/>
                  <a:gd name="T10" fmla="*/ 3 w 16"/>
                  <a:gd name="T11" fmla="*/ 18 h 24"/>
                  <a:gd name="T12" fmla="*/ 3 w 16"/>
                  <a:gd name="T13" fmla="*/ 24 h 24"/>
                  <a:gd name="T14" fmla="*/ 16 w 16"/>
                  <a:gd name="T15" fmla="*/ 11 h 24"/>
                  <a:gd name="T16" fmla="*/ 16 w 16"/>
                  <a:gd name="T17" fmla="*/ 10 h 24"/>
                  <a:gd name="T18" fmla="*/ 6 w 16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24"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0" y="7"/>
                      <a:pt x="0" y="10"/>
                      <a:pt x="0" y="13"/>
                    </a:cubicBezTo>
                    <a:cubicBezTo>
                      <a:pt x="2" y="14"/>
                      <a:pt x="3" y="15"/>
                      <a:pt x="3" y="18"/>
                    </a:cubicBezTo>
                    <a:cubicBezTo>
                      <a:pt x="3" y="20"/>
                      <a:pt x="3" y="22"/>
                      <a:pt x="3" y="24"/>
                    </a:cubicBezTo>
                    <a:cubicBezTo>
                      <a:pt x="7" y="19"/>
                      <a:pt x="11" y="15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5"/>
                      <a:pt x="10" y="0"/>
                      <a:pt x="6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7" name="Freeform 4971">
                <a:extLst>
                  <a:ext uri="{FF2B5EF4-FFF2-40B4-BE49-F238E27FC236}">
                    <a16:creationId xmlns:a16="http://schemas.microsoft.com/office/drawing/2014/main" id="{DF64FE2B-B891-45E3-9644-E0BFA9FA7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" y="256"/>
                <a:ext cx="16" cy="52"/>
              </a:xfrm>
              <a:custGeom>
                <a:avLst/>
                <a:gdLst>
                  <a:gd name="T0" fmla="*/ 18 w 18"/>
                  <a:gd name="T1" fmla="*/ 0 h 61"/>
                  <a:gd name="T2" fmla="*/ 5 w 18"/>
                  <a:gd name="T3" fmla="*/ 13 h 61"/>
                  <a:gd name="T4" fmla="*/ 2 w 18"/>
                  <a:gd name="T5" fmla="*/ 39 h 61"/>
                  <a:gd name="T6" fmla="*/ 0 w 18"/>
                  <a:gd name="T7" fmla="*/ 61 h 61"/>
                  <a:gd name="T8" fmla="*/ 14 w 18"/>
                  <a:gd name="T9" fmla="*/ 51 h 61"/>
                  <a:gd name="T10" fmla="*/ 16 w 18"/>
                  <a:gd name="T11" fmla="*/ 50 h 61"/>
                  <a:gd name="T12" fmla="*/ 16 w 18"/>
                  <a:gd name="T13" fmla="*/ 48 h 61"/>
                  <a:gd name="T14" fmla="*/ 14 w 18"/>
                  <a:gd name="T15" fmla="*/ 38 h 61"/>
                  <a:gd name="T16" fmla="*/ 18 w 18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1">
                    <a:moveTo>
                      <a:pt x="18" y="0"/>
                    </a:moveTo>
                    <a:cubicBezTo>
                      <a:pt x="13" y="4"/>
                      <a:pt x="9" y="8"/>
                      <a:pt x="5" y="13"/>
                    </a:cubicBezTo>
                    <a:cubicBezTo>
                      <a:pt x="4" y="21"/>
                      <a:pt x="3" y="30"/>
                      <a:pt x="2" y="39"/>
                    </a:cubicBezTo>
                    <a:cubicBezTo>
                      <a:pt x="1" y="46"/>
                      <a:pt x="1" y="53"/>
                      <a:pt x="0" y="61"/>
                    </a:cubicBezTo>
                    <a:cubicBezTo>
                      <a:pt x="5" y="57"/>
                      <a:pt x="10" y="54"/>
                      <a:pt x="14" y="51"/>
                    </a:cubicBezTo>
                    <a:cubicBezTo>
                      <a:pt x="15" y="51"/>
                      <a:pt x="15" y="50"/>
                      <a:pt x="16" y="50"/>
                    </a:cubicBezTo>
                    <a:cubicBezTo>
                      <a:pt x="16" y="50"/>
                      <a:pt x="16" y="49"/>
                      <a:pt x="16" y="48"/>
                    </a:cubicBezTo>
                    <a:cubicBezTo>
                      <a:pt x="15" y="45"/>
                      <a:pt x="15" y="42"/>
                      <a:pt x="14" y="38"/>
                    </a:cubicBezTo>
                    <a:cubicBezTo>
                      <a:pt x="13" y="26"/>
                      <a:pt x="16" y="12"/>
                      <a:pt x="18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8" name="Freeform 4972">
                <a:extLst>
                  <a:ext uri="{FF2B5EF4-FFF2-40B4-BE49-F238E27FC236}">
                    <a16:creationId xmlns:a16="http://schemas.microsoft.com/office/drawing/2014/main" id="{63064CEB-D5BC-46CF-A74B-22E45852F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29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9" name="Freeform 4973">
                <a:extLst>
                  <a:ext uri="{FF2B5EF4-FFF2-40B4-BE49-F238E27FC236}">
                    <a16:creationId xmlns:a16="http://schemas.microsoft.com/office/drawing/2014/main" id="{D7EDF496-5C5A-4323-9214-A8D3BAE30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295"/>
                <a:ext cx="9" cy="16"/>
              </a:xfrm>
              <a:custGeom>
                <a:avLst/>
                <a:gdLst>
                  <a:gd name="T0" fmla="*/ 10 w 10"/>
                  <a:gd name="T1" fmla="*/ 0 h 18"/>
                  <a:gd name="T2" fmla="*/ 0 w 10"/>
                  <a:gd name="T3" fmla="*/ 4 h 18"/>
                  <a:gd name="T4" fmla="*/ 0 w 10"/>
                  <a:gd name="T5" fmla="*/ 10 h 18"/>
                  <a:gd name="T6" fmla="*/ 0 w 10"/>
                  <a:gd name="T7" fmla="*/ 18 h 18"/>
                  <a:gd name="T8" fmla="*/ 9 w 10"/>
                  <a:gd name="T9" fmla="*/ 12 h 18"/>
                  <a:gd name="T10" fmla="*/ 9 w 10"/>
                  <a:gd name="T11" fmla="*/ 9 h 18"/>
                  <a:gd name="T12" fmla="*/ 10 w 10"/>
                  <a:gd name="T13" fmla="*/ 6 h 18"/>
                  <a:gd name="T14" fmla="*/ 10 w 1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8">
                    <a:moveTo>
                      <a:pt x="10" y="0"/>
                    </a:moveTo>
                    <a:cubicBezTo>
                      <a:pt x="7" y="0"/>
                      <a:pt x="3" y="2"/>
                      <a:pt x="0" y="4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0" y="12"/>
                      <a:pt x="0" y="15"/>
                      <a:pt x="0" y="18"/>
                    </a:cubicBezTo>
                    <a:cubicBezTo>
                      <a:pt x="3" y="16"/>
                      <a:pt x="6" y="14"/>
                      <a:pt x="9" y="12"/>
                    </a:cubicBezTo>
                    <a:cubicBezTo>
                      <a:pt x="9" y="11"/>
                      <a:pt x="9" y="10"/>
                      <a:pt x="9" y="9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0" y="4"/>
                      <a:pt x="10" y="2"/>
                      <a:pt x="10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0" name="Freeform 4974">
                <a:extLst>
                  <a:ext uri="{FF2B5EF4-FFF2-40B4-BE49-F238E27FC236}">
                    <a16:creationId xmlns:a16="http://schemas.microsoft.com/office/drawing/2014/main" id="{A014508A-356D-420D-947C-FC5FF5A93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306"/>
                <a:ext cx="72" cy="2982"/>
              </a:xfrm>
              <a:custGeom>
                <a:avLst/>
                <a:gdLst>
                  <a:gd name="T0" fmla="*/ 84 w 84"/>
                  <a:gd name="T1" fmla="*/ 0 h 3506"/>
                  <a:gd name="T2" fmla="*/ 75 w 84"/>
                  <a:gd name="T3" fmla="*/ 6 h 3506"/>
                  <a:gd name="T4" fmla="*/ 75 w 84"/>
                  <a:gd name="T5" fmla="*/ 16 h 3506"/>
                  <a:gd name="T6" fmla="*/ 74 w 84"/>
                  <a:gd name="T7" fmla="*/ 65 h 3506"/>
                  <a:gd name="T8" fmla="*/ 67 w 84"/>
                  <a:gd name="T9" fmla="*/ 384 h 3506"/>
                  <a:gd name="T10" fmla="*/ 0 w 84"/>
                  <a:gd name="T11" fmla="*/ 3506 h 3506"/>
                  <a:gd name="T12" fmla="*/ 8 w 84"/>
                  <a:gd name="T13" fmla="*/ 3496 h 3506"/>
                  <a:gd name="T14" fmla="*/ 9 w 84"/>
                  <a:gd name="T15" fmla="*/ 3440 h 3506"/>
                  <a:gd name="T16" fmla="*/ 16 w 84"/>
                  <a:gd name="T17" fmla="*/ 3121 h 3506"/>
                  <a:gd name="T18" fmla="*/ 57 w 84"/>
                  <a:gd name="T19" fmla="*/ 1191 h 3506"/>
                  <a:gd name="T20" fmla="*/ 67 w 84"/>
                  <a:gd name="T21" fmla="*/ 726 h 3506"/>
                  <a:gd name="T22" fmla="*/ 68 w 84"/>
                  <a:gd name="T23" fmla="*/ 679 h 3506"/>
                  <a:gd name="T24" fmla="*/ 65 w 84"/>
                  <a:gd name="T25" fmla="*/ 676 h 3506"/>
                  <a:gd name="T26" fmla="*/ 68 w 84"/>
                  <a:gd name="T27" fmla="*/ 659 h 3506"/>
                  <a:gd name="T28" fmla="*/ 75 w 84"/>
                  <a:gd name="T29" fmla="*/ 347 h 3506"/>
                  <a:gd name="T30" fmla="*/ 80 w 84"/>
                  <a:gd name="T31" fmla="*/ 89 h 3506"/>
                  <a:gd name="T32" fmla="*/ 84 w 84"/>
                  <a:gd name="T33" fmla="*/ 0 h 3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3506">
                    <a:moveTo>
                      <a:pt x="84" y="0"/>
                    </a:moveTo>
                    <a:cubicBezTo>
                      <a:pt x="81" y="2"/>
                      <a:pt x="78" y="4"/>
                      <a:pt x="75" y="6"/>
                    </a:cubicBezTo>
                    <a:cubicBezTo>
                      <a:pt x="75" y="9"/>
                      <a:pt x="75" y="13"/>
                      <a:pt x="75" y="16"/>
                    </a:cubicBezTo>
                    <a:cubicBezTo>
                      <a:pt x="74" y="32"/>
                      <a:pt x="74" y="49"/>
                      <a:pt x="74" y="65"/>
                    </a:cubicBezTo>
                    <a:cubicBezTo>
                      <a:pt x="71" y="172"/>
                      <a:pt x="69" y="278"/>
                      <a:pt x="67" y="384"/>
                    </a:cubicBezTo>
                    <a:cubicBezTo>
                      <a:pt x="45" y="1425"/>
                      <a:pt x="22" y="2465"/>
                      <a:pt x="0" y="3506"/>
                    </a:cubicBezTo>
                    <a:cubicBezTo>
                      <a:pt x="3" y="3503"/>
                      <a:pt x="5" y="3499"/>
                      <a:pt x="8" y="3496"/>
                    </a:cubicBezTo>
                    <a:cubicBezTo>
                      <a:pt x="8" y="3477"/>
                      <a:pt x="9" y="3458"/>
                      <a:pt x="9" y="3440"/>
                    </a:cubicBezTo>
                    <a:cubicBezTo>
                      <a:pt x="12" y="3334"/>
                      <a:pt x="13" y="3227"/>
                      <a:pt x="16" y="3121"/>
                    </a:cubicBezTo>
                    <a:cubicBezTo>
                      <a:pt x="30" y="2477"/>
                      <a:pt x="44" y="1834"/>
                      <a:pt x="57" y="1191"/>
                    </a:cubicBezTo>
                    <a:cubicBezTo>
                      <a:pt x="60" y="1036"/>
                      <a:pt x="64" y="881"/>
                      <a:pt x="67" y="726"/>
                    </a:cubicBezTo>
                    <a:cubicBezTo>
                      <a:pt x="67" y="711"/>
                      <a:pt x="68" y="695"/>
                      <a:pt x="68" y="679"/>
                    </a:cubicBezTo>
                    <a:cubicBezTo>
                      <a:pt x="66" y="679"/>
                      <a:pt x="64" y="678"/>
                      <a:pt x="65" y="676"/>
                    </a:cubicBezTo>
                    <a:cubicBezTo>
                      <a:pt x="66" y="670"/>
                      <a:pt x="67" y="665"/>
                      <a:pt x="68" y="659"/>
                    </a:cubicBezTo>
                    <a:cubicBezTo>
                      <a:pt x="70" y="555"/>
                      <a:pt x="72" y="451"/>
                      <a:pt x="75" y="347"/>
                    </a:cubicBezTo>
                    <a:cubicBezTo>
                      <a:pt x="78" y="261"/>
                      <a:pt x="78" y="175"/>
                      <a:pt x="80" y="89"/>
                    </a:cubicBezTo>
                    <a:cubicBezTo>
                      <a:pt x="81" y="59"/>
                      <a:pt x="82" y="30"/>
                      <a:pt x="84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1" name="Freeform 4975">
                <a:extLst>
                  <a:ext uri="{FF2B5EF4-FFF2-40B4-BE49-F238E27FC236}">
                    <a16:creationId xmlns:a16="http://schemas.microsoft.com/office/drawing/2014/main" id="{00D05A3B-FB61-4880-889D-8C3FDBF74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299"/>
                <a:ext cx="81" cy="3000"/>
              </a:xfrm>
              <a:custGeom>
                <a:avLst/>
                <a:gdLst>
                  <a:gd name="T0" fmla="*/ 95 w 95"/>
                  <a:gd name="T1" fmla="*/ 0 h 3527"/>
                  <a:gd name="T2" fmla="*/ 93 w 95"/>
                  <a:gd name="T3" fmla="*/ 1 h 3527"/>
                  <a:gd name="T4" fmla="*/ 79 w 95"/>
                  <a:gd name="T5" fmla="*/ 11 h 3527"/>
                  <a:gd name="T6" fmla="*/ 77 w 95"/>
                  <a:gd name="T7" fmla="*/ 74 h 3527"/>
                  <a:gd name="T8" fmla="*/ 75 w 95"/>
                  <a:gd name="T9" fmla="*/ 220 h 3527"/>
                  <a:gd name="T10" fmla="*/ 74 w 95"/>
                  <a:gd name="T11" fmla="*/ 303 h 3527"/>
                  <a:gd name="T12" fmla="*/ 71 w 95"/>
                  <a:gd name="T13" fmla="*/ 365 h 3527"/>
                  <a:gd name="T14" fmla="*/ 70 w 95"/>
                  <a:gd name="T15" fmla="*/ 406 h 3527"/>
                  <a:gd name="T16" fmla="*/ 30 w 95"/>
                  <a:gd name="T17" fmla="*/ 2343 h 3527"/>
                  <a:gd name="T18" fmla="*/ 10 w 95"/>
                  <a:gd name="T19" fmla="*/ 3179 h 3527"/>
                  <a:gd name="T20" fmla="*/ 11 w 95"/>
                  <a:gd name="T21" fmla="*/ 3241 h 3527"/>
                  <a:gd name="T22" fmla="*/ 10 w 95"/>
                  <a:gd name="T23" fmla="*/ 3274 h 3527"/>
                  <a:gd name="T24" fmla="*/ 9 w 95"/>
                  <a:gd name="T25" fmla="*/ 3334 h 3527"/>
                  <a:gd name="T26" fmla="*/ 5 w 95"/>
                  <a:gd name="T27" fmla="*/ 3438 h 3527"/>
                  <a:gd name="T28" fmla="*/ 2 w 95"/>
                  <a:gd name="T29" fmla="*/ 3522 h 3527"/>
                  <a:gd name="T30" fmla="*/ 0 w 95"/>
                  <a:gd name="T31" fmla="*/ 3526 h 3527"/>
                  <a:gd name="T32" fmla="*/ 4 w 95"/>
                  <a:gd name="T33" fmla="*/ 3527 h 3527"/>
                  <a:gd name="T34" fmla="*/ 5 w 95"/>
                  <a:gd name="T35" fmla="*/ 3527 h 3527"/>
                  <a:gd name="T36" fmla="*/ 11 w 95"/>
                  <a:gd name="T37" fmla="*/ 3524 h 3527"/>
                  <a:gd name="T38" fmla="*/ 12 w 95"/>
                  <a:gd name="T39" fmla="*/ 3468 h 3527"/>
                  <a:gd name="T40" fmla="*/ 19 w 95"/>
                  <a:gd name="T41" fmla="*/ 3149 h 3527"/>
                  <a:gd name="T42" fmla="*/ 60 w 95"/>
                  <a:gd name="T43" fmla="*/ 1219 h 3527"/>
                  <a:gd name="T44" fmla="*/ 70 w 95"/>
                  <a:gd name="T45" fmla="*/ 754 h 3527"/>
                  <a:gd name="T46" fmla="*/ 78 w 95"/>
                  <a:gd name="T47" fmla="*/ 375 h 3527"/>
                  <a:gd name="T48" fmla="*/ 83 w 95"/>
                  <a:gd name="T49" fmla="*/ 117 h 3527"/>
                  <a:gd name="T50" fmla="*/ 85 w 95"/>
                  <a:gd name="T51" fmla="*/ 26 h 3527"/>
                  <a:gd name="T52" fmla="*/ 94 w 95"/>
                  <a:gd name="T53" fmla="*/ 15 h 3527"/>
                  <a:gd name="T54" fmla="*/ 95 w 95"/>
                  <a:gd name="T55" fmla="*/ 0 h 3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3527">
                    <a:moveTo>
                      <a:pt x="95" y="0"/>
                    </a:moveTo>
                    <a:cubicBezTo>
                      <a:pt x="94" y="0"/>
                      <a:pt x="94" y="1"/>
                      <a:pt x="93" y="1"/>
                    </a:cubicBezTo>
                    <a:cubicBezTo>
                      <a:pt x="89" y="4"/>
                      <a:pt x="84" y="7"/>
                      <a:pt x="79" y="11"/>
                    </a:cubicBezTo>
                    <a:cubicBezTo>
                      <a:pt x="78" y="32"/>
                      <a:pt x="77" y="53"/>
                      <a:pt x="77" y="74"/>
                    </a:cubicBezTo>
                    <a:cubicBezTo>
                      <a:pt x="77" y="122"/>
                      <a:pt x="76" y="171"/>
                      <a:pt x="75" y="220"/>
                    </a:cubicBezTo>
                    <a:cubicBezTo>
                      <a:pt x="75" y="247"/>
                      <a:pt x="75" y="275"/>
                      <a:pt x="74" y="303"/>
                    </a:cubicBezTo>
                    <a:cubicBezTo>
                      <a:pt x="73" y="324"/>
                      <a:pt x="71" y="344"/>
                      <a:pt x="71" y="365"/>
                    </a:cubicBezTo>
                    <a:cubicBezTo>
                      <a:pt x="70" y="379"/>
                      <a:pt x="70" y="392"/>
                      <a:pt x="70" y="406"/>
                    </a:cubicBezTo>
                    <a:cubicBezTo>
                      <a:pt x="58" y="1052"/>
                      <a:pt x="44" y="1698"/>
                      <a:pt x="30" y="2343"/>
                    </a:cubicBezTo>
                    <a:cubicBezTo>
                      <a:pt x="24" y="2622"/>
                      <a:pt x="18" y="2900"/>
                      <a:pt x="10" y="3179"/>
                    </a:cubicBezTo>
                    <a:cubicBezTo>
                      <a:pt x="10" y="3200"/>
                      <a:pt x="11" y="3220"/>
                      <a:pt x="11" y="3241"/>
                    </a:cubicBezTo>
                    <a:cubicBezTo>
                      <a:pt x="11" y="3252"/>
                      <a:pt x="11" y="3263"/>
                      <a:pt x="10" y="3274"/>
                    </a:cubicBezTo>
                    <a:cubicBezTo>
                      <a:pt x="10" y="3294"/>
                      <a:pt x="9" y="3314"/>
                      <a:pt x="9" y="3334"/>
                    </a:cubicBezTo>
                    <a:cubicBezTo>
                      <a:pt x="8" y="3369"/>
                      <a:pt x="7" y="3403"/>
                      <a:pt x="5" y="3438"/>
                    </a:cubicBezTo>
                    <a:cubicBezTo>
                      <a:pt x="4" y="3466"/>
                      <a:pt x="6" y="3494"/>
                      <a:pt x="2" y="3522"/>
                    </a:cubicBezTo>
                    <a:cubicBezTo>
                      <a:pt x="2" y="3523"/>
                      <a:pt x="1" y="3525"/>
                      <a:pt x="0" y="3526"/>
                    </a:cubicBezTo>
                    <a:cubicBezTo>
                      <a:pt x="1" y="3527"/>
                      <a:pt x="3" y="3527"/>
                      <a:pt x="4" y="3527"/>
                    </a:cubicBezTo>
                    <a:cubicBezTo>
                      <a:pt x="5" y="3527"/>
                      <a:pt x="5" y="3527"/>
                      <a:pt x="5" y="3527"/>
                    </a:cubicBezTo>
                    <a:cubicBezTo>
                      <a:pt x="7" y="3526"/>
                      <a:pt x="9" y="3525"/>
                      <a:pt x="11" y="3524"/>
                    </a:cubicBezTo>
                    <a:cubicBezTo>
                      <a:pt x="11" y="3505"/>
                      <a:pt x="12" y="3487"/>
                      <a:pt x="12" y="3468"/>
                    </a:cubicBezTo>
                    <a:cubicBezTo>
                      <a:pt x="15" y="3362"/>
                      <a:pt x="16" y="3255"/>
                      <a:pt x="19" y="3149"/>
                    </a:cubicBezTo>
                    <a:cubicBezTo>
                      <a:pt x="33" y="2505"/>
                      <a:pt x="46" y="1862"/>
                      <a:pt x="60" y="1219"/>
                    </a:cubicBezTo>
                    <a:cubicBezTo>
                      <a:pt x="63" y="1064"/>
                      <a:pt x="67" y="909"/>
                      <a:pt x="70" y="754"/>
                    </a:cubicBezTo>
                    <a:cubicBezTo>
                      <a:pt x="72" y="628"/>
                      <a:pt x="75" y="501"/>
                      <a:pt x="78" y="375"/>
                    </a:cubicBezTo>
                    <a:cubicBezTo>
                      <a:pt x="81" y="289"/>
                      <a:pt x="81" y="203"/>
                      <a:pt x="83" y="117"/>
                    </a:cubicBezTo>
                    <a:cubicBezTo>
                      <a:pt x="84" y="87"/>
                      <a:pt x="86" y="56"/>
                      <a:pt x="85" y="26"/>
                    </a:cubicBezTo>
                    <a:cubicBezTo>
                      <a:pt x="87" y="21"/>
                      <a:pt x="90" y="18"/>
                      <a:pt x="94" y="15"/>
                    </a:cubicBezTo>
                    <a:cubicBezTo>
                      <a:pt x="94" y="10"/>
                      <a:pt x="94" y="5"/>
                      <a:pt x="95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2" name="Freeform 4976">
                <a:extLst>
                  <a:ext uri="{FF2B5EF4-FFF2-40B4-BE49-F238E27FC236}">
                    <a16:creationId xmlns:a16="http://schemas.microsoft.com/office/drawing/2014/main" id="{9EDBBDEF-83F8-40DB-B38D-19F4B43FC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311"/>
                <a:ext cx="71" cy="2986"/>
              </a:xfrm>
              <a:custGeom>
                <a:avLst/>
                <a:gdLst>
                  <a:gd name="T0" fmla="*/ 83 w 83"/>
                  <a:gd name="T1" fmla="*/ 0 h 3509"/>
                  <a:gd name="T2" fmla="*/ 74 w 83"/>
                  <a:gd name="T3" fmla="*/ 11 h 3509"/>
                  <a:gd name="T4" fmla="*/ 72 w 83"/>
                  <a:gd name="T5" fmla="*/ 102 h 3509"/>
                  <a:gd name="T6" fmla="*/ 67 w 83"/>
                  <a:gd name="T7" fmla="*/ 360 h 3509"/>
                  <a:gd name="T8" fmla="*/ 59 w 83"/>
                  <a:gd name="T9" fmla="*/ 739 h 3509"/>
                  <a:gd name="T10" fmla="*/ 49 w 83"/>
                  <a:gd name="T11" fmla="*/ 1204 h 3509"/>
                  <a:gd name="T12" fmla="*/ 8 w 83"/>
                  <a:gd name="T13" fmla="*/ 3134 h 3509"/>
                  <a:gd name="T14" fmla="*/ 1 w 83"/>
                  <a:gd name="T15" fmla="*/ 3453 h 3509"/>
                  <a:gd name="T16" fmla="*/ 0 w 83"/>
                  <a:gd name="T17" fmla="*/ 3509 h 3509"/>
                  <a:gd name="T18" fmla="*/ 7 w 83"/>
                  <a:gd name="T19" fmla="*/ 3501 h 3509"/>
                  <a:gd name="T20" fmla="*/ 16 w 83"/>
                  <a:gd name="T21" fmla="*/ 3089 h 3509"/>
                  <a:gd name="T22" fmla="*/ 58 w 83"/>
                  <a:gd name="T23" fmla="*/ 1158 h 3509"/>
                  <a:gd name="T24" fmla="*/ 76 w 83"/>
                  <a:gd name="T25" fmla="*/ 314 h 3509"/>
                  <a:gd name="T26" fmla="*/ 81 w 83"/>
                  <a:gd name="T27" fmla="*/ 57 h 3509"/>
                  <a:gd name="T28" fmla="*/ 83 w 83"/>
                  <a:gd name="T29" fmla="*/ 0 h 3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3509">
                    <a:moveTo>
                      <a:pt x="83" y="0"/>
                    </a:moveTo>
                    <a:cubicBezTo>
                      <a:pt x="79" y="3"/>
                      <a:pt x="76" y="6"/>
                      <a:pt x="74" y="11"/>
                    </a:cubicBezTo>
                    <a:cubicBezTo>
                      <a:pt x="75" y="41"/>
                      <a:pt x="73" y="72"/>
                      <a:pt x="72" y="102"/>
                    </a:cubicBezTo>
                    <a:cubicBezTo>
                      <a:pt x="70" y="188"/>
                      <a:pt x="70" y="274"/>
                      <a:pt x="67" y="360"/>
                    </a:cubicBezTo>
                    <a:cubicBezTo>
                      <a:pt x="64" y="486"/>
                      <a:pt x="61" y="613"/>
                      <a:pt x="59" y="739"/>
                    </a:cubicBezTo>
                    <a:cubicBezTo>
                      <a:pt x="56" y="894"/>
                      <a:pt x="52" y="1049"/>
                      <a:pt x="49" y="1204"/>
                    </a:cubicBezTo>
                    <a:cubicBezTo>
                      <a:pt x="35" y="1847"/>
                      <a:pt x="22" y="2490"/>
                      <a:pt x="8" y="3134"/>
                    </a:cubicBezTo>
                    <a:cubicBezTo>
                      <a:pt x="5" y="3240"/>
                      <a:pt x="4" y="3347"/>
                      <a:pt x="1" y="3453"/>
                    </a:cubicBezTo>
                    <a:cubicBezTo>
                      <a:pt x="1" y="3472"/>
                      <a:pt x="0" y="3490"/>
                      <a:pt x="0" y="3509"/>
                    </a:cubicBezTo>
                    <a:cubicBezTo>
                      <a:pt x="3" y="3507"/>
                      <a:pt x="5" y="3505"/>
                      <a:pt x="7" y="3501"/>
                    </a:cubicBezTo>
                    <a:cubicBezTo>
                      <a:pt x="11" y="3364"/>
                      <a:pt x="13" y="3226"/>
                      <a:pt x="16" y="3089"/>
                    </a:cubicBezTo>
                    <a:cubicBezTo>
                      <a:pt x="31" y="2445"/>
                      <a:pt x="44" y="1802"/>
                      <a:pt x="58" y="1158"/>
                    </a:cubicBezTo>
                    <a:cubicBezTo>
                      <a:pt x="64" y="877"/>
                      <a:pt x="68" y="596"/>
                      <a:pt x="76" y="314"/>
                    </a:cubicBezTo>
                    <a:cubicBezTo>
                      <a:pt x="78" y="229"/>
                      <a:pt x="79" y="143"/>
                      <a:pt x="81" y="57"/>
                    </a:cubicBezTo>
                    <a:cubicBezTo>
                      <a:pt x="81" y="38"/>
                      <a:pt x="82" y="19"/>
                      <a:pt x="83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3" name="Freeform 4977">
                <a:extLst>
                  <a:ext uri="{FF2B5EF4-FFF2-40B4-BE49-F238E27FC236}">
                    <a16:creationId xmlns:a16="http://schemas.microsoft.com/office/drawing/2014/main" id="{FA72672D-2D1E-4B1F-B650-7BC7D6921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" y="299"/>
                <a:ext cx="1" cy="12"/>
              </a:xfrm>
              <a:custGeom>
                <a:avLst/>
                <a:gdLst>
                  <a:gd name="T0" fmla="*/ 1 w 1"/>
                  <a:gd name="T1" fmla="*/ 0 h 15"/>
                  <a:gd name="T2" fmla="*/ 1 w 1"/>
                  <a:gd name="T3" fmla="*/ 0 h 15"/>
                  <a:gd name="T4" fmla="*/ 0 w 1"/>
                  <a:gd name="T5" fmla="*/ 15 h 15"/>
                  <a:gd name="T6" fmla="*/ 1 w 1"/>
                  <a:gd name="T7" fmla="*/ 15 h 15"/>
                  <a:gd name="T8" fmla="*/ 1 w 1"/>
                  <a:gd name="T9" fmla="*/ 14 h 15"/>
                  <a:gd name="T10" fmla="*/ 1 w 1"/>
                  <a:gd name="T11" fmla="*/ 6 h 15"/>
                  <a:gd name="T12" fmla="*/ 1 w 1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0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1" y="8"/>
                      <a:pt x="1" y="6"/>
                    </a:cubicBezTo>
                    <a:cubicBezTo>
                      <a:pt x="1" y="4"/>
                      <a:pt x="1" y="2"/>
                      <a:pt x="1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4" name="Freeform 4978">
                <a:extLst>
                  <a:ext uri="{FF2B5EF4-FFF2-40B4-BE49-F238E27FC236}">
                    <a16:creationId xmlns:a16="http://schemas.microsoft.com/office/drawing/2014/main" id="{B0163EB4-E464-434A-AEA2-CB0D9720B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" y="311"/>
                <a:ext cx="66" cy="2979"/>
              </a:xfrm>
              <a:custGeom>
                <a:avLst/>
                <a:gdLst>
                  <a:gd name="T0" fmla="*/ 77 w 77"/>
                  <a:gd name="T1" fmla="*/ 0 h 3502"/>
                  <a:gd name="T2" fmla="*/ 77 w 77"/>
                  <a:gd name="T3" fmla="*/ 1 h 3502"/>
                  <a:gd name="T4" fmla="*/ 76 w 77"/>
                  <a:gd name="T5" fmla="*/ 1 h 3502"/>
                  <a:gd name="T6" fmla="*/ 74 w 77"/>
                  <a:gd name="T7" fmla="*/ 58 h 3502"/>
                  <a:gd name="T8" fmla="*/ 69 w 77"/>
                  <a:gd name="T9" fmla="*/ 315 h 3502"/>
                  <a:gd name="T10" fmla="*/ 51 w 77"/>
                  <a:gd name="T11" fmla="*/ 1159 h 3502"/>
                  <a:gd name="T12" fmla="*/ 9 w 77"/>
                  <a:gd name="T13" fmla="*/ 3090 h 3502"/>
                  <a:gd name="T14" fmla="*/ 0 w 77"/>
                  <a:gd name="T15" fmla="*/ 3502 h 3502"/>
                  <a:gd name="T16" fmla="*/ 1 w 77"/>
                  <a:gd name="T17" fmla="*/ 3501 h 3502"/>
                  <a:gd name="T18" fmla="*/ 2 w 77"/>
                  <a:gd name="T19" fmla="*/ 3500 h 3502"/>
                  <a:gd name="T20" fmla="*/ 69 w 77"/>
                  <a:gd name="T21" fmla="*/ 378 h 3502"/>
                  <a:gd name="T22" fmla="*/ 76 w 77"/>
                  <a:gd name="T23" fmla="*/ 59 h 3502"/>
                  <a:gd name="T24" fmla="*/ 77 w 77"/>
                  <a:gd name="T25" fmla="*/ 10 h 3502"/>
                  <a:gd name="T26" fmla="*/ 77 w 77"/>
                  <a:gd name="T27" fmla="*/ 0 h 3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3502">
                    <a:moveTo>
                      <a:pt x="77" y="0"/>
                    </a:moveTo>
                    <a:cubicBezTo>
                      <a:pt x="77" y="0"/>
                      <a:pt x="77" y="0"/>
                      <a:pt x="77" y="1"/>
                    </a:cubicBezTo>
                    <a:cubicBezTo>
                      <a:pt x="77" y="1"/>
                      <a:pt x="76" y="1"/>
                      <a:pt x="76" y="1"/>
                    </a:cubicBezTo>
                    <a:cubicBezTo>
                      <a:pt x="75" y="20"/>
                      <a:pt x="74" y="39"/>
                      <a:pt x="74" y="58"/>
                    </a:cubicBezTo>
                    <a:cubicBezTo>
                      <a:pt x="72" y="144"/>
                      <a:pt x="71" y="230"/>
                      <a:pt x="69" y="315"/>
                    </a:cubicBezTo>
                    <a:cubicBezTo>
                      <a:pt x="61" y="597"/>
                      <a:pt x="57" y="878"/>
                      <a:pt x="51" y="1159"/>
                    </a:cubicBezTo>
                    <a:cubicBezTo>
                      <a:pt x="37" y="1803"/>
                      <a:pt x="24" y="2446"/>
                      <a:pt x="9" y="3090"/>
                    </a:cubicBezTo>
                    <a:cubicBezTo>
                      <a:pt x="6" y="3227"/>
                      <a:pt x="4" y="3365"/>
                      <a:pt x="0" y="3502"/>
                    </a:cubicBezTo>
                    <a:cubicBezTo>
                      <a:pt x="1" y="3502"/>
                      <a:pt x="1" y="3501"/>
                      <a:pt x="1" y="3501"/>
                    </a:cubicBezTo>
                    <a:cubicBezTo>
                      <a:pt x="2" y="3501"/>
                      <a:pt x="2" y="3500"/>
                      <a:pt x="2" y="3500"/>
                    </a:cubicBezTo>
                    <a:cubicBezTo>
                      <a:pt x="24" y="2459"/>
                      <a:pt x="47" y="1419"/>
                      <a:pt x="69" y="378"/>
                    </a:cubicBezTo>
                    <a:cubicBezTo>
                      <a:pt x="71" y="272"/>
                      <a:pt x="73" y="166"/>
                      <a:pt x="76" y="59"/>
                    </a:cubicBezTo>
                    <a:cubicBezTo>
                      <a:pt x="76" y="43"/>
                      <a:pt x="76" y="26"/>
                      <a:pt x="77" y="10"/>
                    </a:cubicBezTo>
                    <a:cubicBezTo>
                      <a:pt x="77" y="7"/>
                      <a:pt x="77" y="3"/>
                      <a:pt x="77" y="0"/>
                    </a:cubicBezTo>
                  </a:path>
                </a:pathLst>
              </a:custGeom>
              <a:solidFill>
                <a:srgbClr val="502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5" name="Freeform 4979">
                <a:extLst>
                  <a:ext uri="{FF2B5EF4-FFF2-40B4-BE49-F238E27FC236}">
                    <a16:creationId xmlns:a16="http://schemas.microsoft.com/office/drawing/2014/main" id="{8B52248C-F436-4032-B899-25A09C24F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" y="276"/>
                <a:ext cx="7" cy="20"/>
              </a:xfrm>
              <a:custGeom>
                <a:avLst/>
                <a:gdLst>
                  <a:gd name="T0" fmla="*/ 9 w 9"/>
                  <a:gd name="T1" fmla="*/ 0 h 24"/>
                  <a:gd name="T2" fmla="*/ 8 w 9"/>
                  <a:gd name="T3" fmla="*/ 1 h 24"/>
                  <a:gd name="T4" fmla="*/ 0 w 9"/>
                  <a:gd name="T5" fmla="*/ 12 h 24"/>
                  <a:gd name="T6" fmla="*/ 0 w 9"/>
                  <a:gd name="T7" fmla="*/ 23 h 24"/>
                  <a:gd name="T8" fmla="*/ 1 w 9"/>
                  <a:gd name="T9" fmla="*/ 23 h 24"/>
                  <a:gd name="T10" fmla="*/ 3 w 9"/>
                  <a:gd name="T11" fmla="*/ 23 h 24"/>
                  <a:gd name="T12" fmla="*/ 4 w 9"/>
                  <a:gd name="T13" fmla="*/ 24 h 24"/>
                  <a:gd name="T14" fmla="*/ 9 w 9"/>
                  <a:gd name="T15" fmla="*/ 20 h 24"/>
                  <a:gd name="T16" fmla="*/ 9 w 9"/>
                  <a:gd name="T17" fmla="*/ 20 h 24"/>
                  <a:gd name="T18" fmla="*/ 9 w 9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4">
                    <a:moveTo>
                      <a:pt x="9" y="0"/>
                    </a:moveTo>
                    <a:cubicBezTo>
                      <a:pt x="8" y="0"/>
                      <a:pt x="8" y="0"/>
                      <a:pt x="8" y="1"/>
                    </a:cubicBezTo>
                    <a:cubicBezTo>
                      <a:pt x="4" y="3"/>
                      <a:pt x="1" y="7"/>
                      <a:pt x="0" y="12"/>
                    </a:cubicBezTo>
                    <a:cubicBezTo>
                      <a:pt x="0" y="16"/>
                      <a:pt x="0" y="19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4" y="24"/>
                      <a:pt x="4" y="24"/>
                    </a:cubicBezTo>
                    <a:cubicBezTo>
                      <a:pt x="6" y="23"/>
                      <a:pt x="7" y="21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3"/>
                      <a:pt x="9" y="7"/>
                      <a:pt x="9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6" name="Freeform 4980">
                <a:extLst>
                  <a:ext uri="{FF2B5EF4-FFF2-40B4-BE49-F238E27FC236}">
                    <a16:creationId xmlns:a16="http://schemas.microsoft.com/office/drawing/2014/main" id="{DDAC9E59-9CE9-450C-8676-1FC189A52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" y="295"/>
                <a:ext cx="3" cy="5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0 h 6"/>
                  <a:gd name="T4" fmla="*/ 0 w 4"/>
                  <a:gd name="T5" fmla="*/ 6 h 6"/>
                  <a:gd name="T6" fmla="*/ 4 w 4"/>
                  <a:gd name="T7" fmla="*/ 1 h 6"/>
                  <a:gd name="T8" fmla="*/ 3 w 4"/>
                  <a:gd name="T9" fmla="*/ 0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4"/>
                      <a:pt x="3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7" name="Freeform 4981">
                <a:extLst>
                  <a:ext uri="{FF2B5EF4-FFF2-40B4-BE49-F238E27FC236}">
                    <a16:creationId xmlns:a16="http://schemas.microsoft.com/office/drawing/2014/main" id="{33A96384-DC5A-43AB-80DD-79289DD34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" y="250"/>
                <a:ext cx="3" cy="8"/>
              </a:xfrm>
              <a:custGeom>
                <a:avLst/>
                <a:gdLst>
                  <a:gd name="T0" fmla="*/ 4 w 4"/>
                  <a:gd name="T1" fmla="*/ 0 h 9"/>
                  <a:gd name="T2" fmla="*/ 0 w 4"/>
                  <a:gd name="T3" fmla="*/ 8 h 9"/>
                  <a:gd name="T4" fmla="*/ 1 w 4"/>
                  <a:gd name="T5" fmla="*/ 8 h 9"/>
                  <a:gd name="T6" fmla="*/ 1 w 4"/>
                  <a:gd name="T7" fmla="*/ 8 h 9"/>
                  <a:gd name="T8" fmla="*/ 4 w 4"/>
                  <a:gd name="T9" fmla="*/ 9 h 9"/>
                  <a:gd name="T10" fmla="*/ 4 w 4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cubicBezTo>
                      <a:pt x="3" y="3"/>
                      <a:pt x="1" y="5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3" y="8"/>
                      <a:pt x="4" y="9"/>
                    </a:cubicBezTo>
                    <a:cubicBezTo>
                      <a:pt x="4" y="6"/>
                      <a:pt x="4" y="3"/>
                      <a:pt x="4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8" name="Freeform 4982">
                <a:extLst>
                  <a:ext uri="{FF2B5EF4-FFF2-40B4-BE49-F238E27FC236}">
                    <a16:creationId xmlns:a16="http://schemas.microsoft.com/office/drawing/2014/main" id="{3B2BF7B0-380B-471B-B590-3D59BB7ED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" y="3279"/>
                <a:ext cx="15" cy="48"/>
              </a:xfrm>
              <a:custGeom>
                <a:avLst/>
                <a:gdLst>
                  <a:gd name="T0" fmla="*/ 18 w 18"/>
                  <a:gd name="T1" fmla="*/ 0 h 57"/>
                  <a:gd name="T2" fmla="*/ 14 w 18"/>
                  <a:gd name="T3" fmla="*/ 4 h 57"/>
                  <a:gd name="T4" fmla="*/ 13 w 18"/>
                  <a:gd name="T5" fmla="*/ 15 h 57"/>
                  <a:gd name="T6" fmla="*/ 7 w 18"/>
                  <a:gd name="T7" fmla="*/ 27 h 57"/>
                  <a:gd name="T8" fmla="*/ 1 w 18"/>
                  <a:gd name="T9" fmla="*/ 34 h 57"/>
                  <a:gd name="T10" fmla="*/ 1 w 18"/>
                  <a:gd name="T11" fmla="*/ 36 h 57"/>
                  <a:gd name="T12" fmla="*/ 0 w 18"/>
                  <a:gd name="T13" fmla="*/ 57 h 57"/>
                  <a:gd name="T14" fmla="*/ 0 w 18"/>
                  <a:gd name="T15" fmla="*/ 57 h 57"/>
                  <a:gd name="T16" fmla="*/ 9 w 18"/>
                  <a:gd name="T17" fmla="*/ 49 h 57"/>
                  <a:gd name="T18" fmla="*/ 16 w 18"/>
                  <a:gd name="T19" fmla="*/ 36 h 57"/>
                  <a:gd name="T20" fmla="*/ 17 w 18"/>
                  <a:gd name="T21" fmla="*/ 15 h 57"/>
                  <a:gd name="T22" fmla="*/ 18 w 18"/>
                  <a:gd name="T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57">
                    <a:moveTo>
                      <a:pt x="18" y="0"/>
                    </a:moveTo>
                    <a:cubicBezTo>
                      <a:pt x="17" y="1"/>
                      <a:pt x="15" y="3"/>
                      <a:pt x="14" y="4"/>
                    </a:cubicBezTo>
                    <a:cubicBezTo>
                      <a:pt x="14" y="8"/>
                      <a:pt x="14" y="11"/>
                      <a:pt x="13" y="15"/>
                    </a:cubicBezTo>
                    <a:cubicBezTo>
                      <a:pt x="13" y="20"/>
                      <a:pt x="11" y="24"/>
                      <a:pt x="7" y="27"/>
                    </a:cubicBezTo>
                    <a:cubicBezTo>
                      <a:pt x="5" y="30"/>
                      <a:pt x="3" y="32"/>
                      <a:pt x="1" y="34"/>
                    </a:cubicBezTo>
                    <a:cubicBezTo>
                      <a:pt x="1" y="35"/>
                      <a:pt x="1" y="35"/>
                      <a:pt x="1" y="36"/>
                    </a:cubicBezTo>
                    <a:cubicBezTo>
                      <a:pt x="1" y="43"/>
                      <a:pt x="1" y="50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3" y="54"/>
                      <a:pt x="6" y="52"/>
                      <a:pt x="9" y="49"/>
                    </a:cubicBezTo>
                    <a:cubicBezTo>
                      <a:pt x="13" y="45"/>
                      <a:pt x="16" y="41"/>
                      <a:pt x="16" y="36"/>
                    </a:cubicBezTo>
                    <a:cubicBezTo>
                      <a:pt x="17" y="29"/>
                      <a:pt x="17" y="22"/>
                      <a:pt x="17" y="15"/>
                    </a:cubicBezTo>
                    <a:cubicBezTo>
                      <a:pt x="18" y="10"/>
                      <a:pt x="18" y="5"/>
                      <a:pt x="18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9" name="Freeform 4983">
                <a:extLst>
                  <a:ext uri="{FF2B5EF4-FFF2-40B4-BE49-F238E27FC236}">
                    <a16:creationId xmlns:a16="http://schemas.microsoft.com/office/drawing/2014/main" id="{3F6FF6CB-B23C-499A-80AC-AD4A146A1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" y="3308"/>
                <a:ext cx="28" cy="34"/>
              </a:xfrm>
              <a:custGeom>
                <a:avLst/>
                <a:gdLst>
                  <a:gd name="T0" fmla="*/ 32 w 32"/>
                  <a:gd name="T1" fmla="*/ 0 h 40"/>
                  <a:gd name="T2" fmla="*/ 21 w 32"/>
                  <a:gd name="T3" fmla="*/ 11 h 40"/>
                  <a:gd name="T4" fmla="*/ 9 w 32"/>
                  <a:gd name="T5" fmla="*/ 18 h 40"/>
                  <a:gd name="T6" fmla="*/ 7 w 32"/>
                  <a:gd name="T7" fmla="*/ 17 h 40"/>
                  <a:gd name="T8" fmla="*/ 6 w 32"/>
                  <a:gd name="T9" fmla="*/ 21 h 40"/>
                  <a:gd name="T10" fmla="*/ 0 w 32"/>
                  <a:gd name="T11" fmla="*/ 33 h 40"/>
                  <a:gd name="T12" fmla="*/ 0 w 32"/>
                  <a:gd name="T13" fmla="*/ 34 h 40"/>
                  <a:gd name="T14" fmla="*/ 6 w 32"/>
                  <a:gd name="T15" fmla="*/ 40 h 40"/>
                  <a:gd name="T16" fmla="*/ 19 w 32"/>
                  <a:gd name="T17" fmla="*/ 33 h 40"/>
                  <a:gd name="T18" fmla="*/ 31 w 32"/>
                  <a:gd name="T19" fmla="*/ 23 h 40"/>
                  <a:gd name="T20" fmla="*/ 31 w 32"/>
                  <a:gd name="T21" fmla="*/ 23 h 40"/>
                  <a:gd name="T22" fmla="*/ 32 w 32"/>
                  <a:gd name="T23" fmla="*/ 2 h 40"/>
                  <a:gd name="T24" fmla="*/ 32 w 32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0">
                    <a:moveTo>
                      <a:pt x="32" y="0"/>
                    </a:moveTo>
                    <a:cubicBezTo>
                      <a:pt x="29" y="4"/>
                      <a:pt x="25" y="8"/>
                      <a:pt x="21" y="11"/>
                    </a:cubicBezTo>
                    <a:cubicBezTo>
                      <a:pt x="18" y="15"/>
                      <a:pt x="14" y="17"/>
                      <a:pt x="9" y="18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8"/>
                      <a:pt x="6" y="19"/>
                      <a:pt x="6" y="21"/>
                    </a:cubicBezTo>
                    <a:cubicBezTo>
                      <a:pt x="6" y="25"/>
                      <a:pt x="4" y="30"/>
                      <a:pt x="0" y="33"/>
                    </a:cubicBezTo>
                    <a:cubicBezTo>
                      <a:pt x="0" y="33"/>
                      <a:pt x="0" y="34"/>
                      <a:pt x="0" y="34"/>
                    </a:cubicBezTo>
                    <a:cubicBezTo>
                      <a:pt x="0" y="37"/>
                      <a:pt x="2" y="39"/>
                      <a:pt x="6" y="40"/>
                    </a:cubicBezTo>
                    <a:cubicBezTo>
                      <a:pt x="11" y="40"/>
                      <a:pt x="16" y="38"/>
                      <a:pt x="19" y="33"/>
                    </a:cubicBezTo>
                    <a:cubicBezTo>
                      <a:pt x="23" y="30"/>
                      <a:pt x="27" y="27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16"/>
                      <a:pt x="32" y="9"/>
                      <a:pt x="32" y="2"/>
                    </a:cubicBezTo>
                    <a:cubicBezTo>
                      <a:pt x="32" y="1"/>
                      <a:pt x="32" y="1"/>
                      <a:pt x="32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0" name="Freeform 4984">
                <a:extLst>
                  <a:ext uri="{FF2B5EF4-FFF2-40B4-BE49-F238E27FC236}">
                    <a16:creationId xmlns:a16="http://schemas.microsoft.com/office/drawing/2014/main" id="{B2195912-7841-4C76-8BE4-789849B0D9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" y="276"/>
                <a:ext cx="72" cy="3006"/>
              </a:xfrm>
              <a:custGeom>
                <a:avLst/>
                <a:gdLst>
                  <a:gd name="T0" fmla="*/ 51 w 85"/>
                  <a:gd name="T1" fmla="*/ 1378 h 3534"/>
                  <a:gd name="T2" fmla="*/ 47 w 85"/>
                  <a:gd name="T3" fmla="*/ 1379 h 3534"/>
                  <a:gd name="T4" fmla="*/ 26 w 85"/>
                  <a:gd name="T5" fmla="*/ 2355 h 3534"/>
                  <a:gd name="T6" fmla="*/ 7 w 85"/>
                  <a:gd name="T7" fmla="*/ 3196 h 3534"/>
                  <a:gd name="T8" fmla="*/ 7 w 85"/>
                  <a:gd name="T9" fmla="*/ 3283 h 3534"/>
                  <a:gd name="T10" fmla="*/ 5 w 85"/>
                  <a:gd name="T11" fmla="*/ 3346 h 3534"/>
                  <a:gd name="T12" fmla="*/ 2 w 85"/>
                  <a:gd name="T13" fmla="*/ 3454 h 3534"/>
                  <a:gd name="T14" fmla="*/ 0 w 85"/>
                  <a:gd name="T15" fmla="*/ 3524 h 3534"/>
                  <a:gd name="T16" fmla="*/ 0 w 85"/>
                  <a:gd name="T17" fmla="*/ 3534 h 3534"/>
                  <a:gd name="T18" fmla="*/ 4 w 85"/>
                  <a:gd name="T19" fmla="*/ 3530 h 3534"/>
                  <a:gd name="T20" fmla="*/ 5 w 85"/>
                  <a:gd name="T21" fmla="*/ 3475 h 3534"/>
                  <a:gd name="T22" fmla="*/ 8 w 85"/>
                  <a:gd name="T23" fmla="*/ 3367 h 3534"/>
                  <a:gd name="T24" fmla="*/ 10 w 85"/>
                  <a:gd name="T25" fmla="*/ 3304 h 3534"/>
                  <a:gd name="T26" fmla="*/ 10 w 85"/>
                  <a:gd name="T27" fmla="*/ 3217 h 3534"/>
                  <a:gd name="T28" fmla="*/ 29 w 85"/>
                  <a:gd name="T29" fmla="*/ 2376 h 3534"/>
                  <a:gd name="T30" fmla="*/ 51 w 85"/>
                  <a:gd name="T31" fmla="*/ 1378 h 3534"/>
                  <a:gd name="T32" fmla="*/ 59 w 85"/>
                  <a:gd name="T33" fmla="*/ 999 h 3534"/>
                  <a:gd name="T34" fmla="*/ 58 w 85"/>
                  <a:gd name="T35" fmla="*/ 1007 h 3534"/>
                  <a:gd name="T36" fmla="*/ 55 w 85"/>
                  <a:gd name="T37" fmla="*/ 1170 h 3534"/>
                  <a:gd name="T38" fmla="*/ 59 w 85"/>
                  <a:gd name="T39" fmla="*/ 999 h 3534"/>
                  <a:gd name="T40" fmla="*/ 78 w 85"/>
                  <a:gd name="T41" fmla="*/ 0 h 3534"/>
                  <a:gd name="T42" fmla="*/ 73 w 85"/>
                  <a:gd name="T43" fmla="*/ 104 h 3534"/>
                  <a:gd name="T44" fmla="*/ 71 w 85"/>
                  <a:gd name="T45" fmla="*/ 250 h 3534"/>
                  <a:gd name="T46" fmla="*/ 70 w 85"/>
                  <a:gd name="T47" fmla="*/ 333 h 3534"/>
                  <a:gd name="T48" fmla="*/ 66 w 85"/>
                  <a:gd name="T49" fmla="*/ 422 h 3534"/>
                  <a:gd name="T50" fmla="*/ 57 w 85"/>
                  <a:gd name="T51" fmla="*/ 913 h 3534"/>
                  <a:gd name="T52" fmla="*/ 61 w 85"/>
                  <a:gd name="T53" fmla="*/ 883 h 3534"/>
                  <a:gd name="T54" fmla="*/ 69 w 85"/>
                  <a:gd name="T55" fmla="*/ 442 h 3534"/>
                  <a:gd name="T56" fmla="*/ 70 w 85"/>
                  <a:gd name="T57" fmla="*/ 402 h 3534"/>
                  <a:gd name="T58" fmla="*/ 73 w 85"/>
                  <a:gd name="T59" fmla="*/ 354 h 3534"/>
                  <a:gd name="T60" fmla="*/ 74 w 85"/>
                  <a:gd name="T61" fmla="*/ 271 h 3534"/>
                  <a:gd name="T62" fmla="*/ 76 w 85"/>
                  <a:gd name="T63" fmla="*/ 124 h 3534"/>
                  <a:gd name="T64" fmla="*/ 80 w 85"/>
                  <a:gd name="T65" fmla="*/ 40 h 3534"/>
                  <a:gd name="T66" fmla="*/ 85 w 85"/>
                  <a:gd name="T67" fmla="*/ 7 h 3534"/>
                  <a:gd name="T68" fmla="*/ 80 w 85"/>
                  <a:gd name="T69" fmla="*/ 0 h 3534"/>
                  <a:gd name="T70" fmla="*/ 78 w 85"/>
                  <a:gd name="T71" fmla="*/ 0 h 3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5" h="3534">
                    <a:moveTo>
                      <a:pt x="51" y="1378"/>
                    </a:moveTo>
                    <a:cubicBezTo>
                      <a:pt x="50" y="1378"/>
                      <a:pt x="49" y="1379"/>
                      <a:pt x="47" y="1379"/>
                    </a:cubicBezTo>
                    <a:cubicBezTo>
                      <a:pt x="40" y="1704"/>
                      <a:pt x="33" y="2029"/>
                      <a:pt x="26" y="2355"/>
                    </a:cubicBezTo>
                    <a:cubicBezTo>
                      <a:pt x="20" y="2635"/>
                      <a:pt x="14" y="2916"/>
                      <a:pt x="7" y="3196"/>
                    </a:cubicBezTo>
                    <a:cubicBezTo>
                      <a:pt x="6" y="3225"/>
                      <a:pt x="7" y="3254"/>
                      <a:pt x="7" y="3283"/>
                    </a:cubicBezTo>
                    <a:cubicBezTo>
                      <a:pt x="6" y="3304"/>
                      <a:pt x="6" y="3325"/>
                      <a:pt x="5" y="3346"/>
                    </a:cubicBezTo>
                    <a:cubicBezTo>
                      <a:pt x="4" y="3382"/>
                      <a:pt x="3" y="3418"/>
                      <a:pt x="2" y="3454"/>
                    </a:cubicBezTo>
                    <a:cubicBezTo>
                      <a:pt x="1" y="3478"/>
                      <a:pt x="1" y="3501"/>
                      <a:pt x="0" y="3524"/>
                    </a:cubicBezTo>
                    <a:cubicBezTo>
                      <a:pt x="0" y="3527"/>
                      <a:pt x="0" y="3531"/>
                      <a:pt x="0" y="3534"/>
                    </a:cubicBezTo>
                    <a:cubicBezTo>
                      <a:pt x="1" y="3533"/>
                      <a:pt x="3" y="3531"/>
                      <a:pt x="4" y="3530"/>
                    </a:cubicBezTo>
                    <a:cubicBezTo>
                      <a:pt x="4" y="3511"/>
                      <a:pt x="4" y="3493"/>
                      <a:pt x="5" y="3475"/>
                    </a:cubicBezTo>
                    <a:cubicBezTo>
                      <a:pt x="6" y="3439"/>
                      <a:pt x="7" y="3403"/>
                      <a:pt x="8" y="3367"/>
                    </a:cubicBezTo>
                    <a:cubicBezTo>
                      <a:pt x="9" y="3346"/>
                      <a:pt x="9" y="3325"/>
                      <a:pt x="10" y="3304"/>
                    </a:cubicBezTo>
                    <a:cubicBezTo>
                      <a:pt x="11" y="3275"/>
                      <a:pt x="9" y="3246"/>
                      <a:pt x="10" y="3217"/>
                    </a:cubicBezTo>
                    <a:cubicBezTo>
                      <a:pt x="17" y="2937"/>
                      <a:pt x="23" y="2656"/>
                      <a:pt x="29" y="2376"/>
                    </a:cubicBezTo>
                    <a:cubicBezTo>
                      <a:pt x="37" y="2043"/>
                      <a:pt x="44" y="1711"/>
                      <a:pt x="51" y="1378"/>
                    </a:cubicBezTo>
                    <a:moveTo>
                      <a:pt x="59" y="999"/>
                    </a:moveTo>
                    <a:cubicBezTo>
                      <a:pt x="59" y="1001"/>
                      <a:pt x="58" y="1004"/>
                      <a:pt x="58" y="1007"/>
                    </a:cubicBezTo>
                    <a:cubicBezTo>
                      <a:pt x="54" y="1061"/>
                      <a:pt x="55" y="1116"/>
                      <a:pt x="55" y="1170"/>
                    </a:cubicBezTo>
                    <a:cubicBezTo>
                      <a:pt x="56" y="1113"/>
                      <a:pt x="58" y="1056"/>
                      <a:pt x="59" y="999"/>
                    </a:cubicBezTo>
                    <a:moveTo>
                      <a:pt x="78" y="0"/>
                    </a:moveTo>
                    <a:cubicBezTo>
                      <a:pt x="75" y="35"/>
                      <a:pt x="73" y="69"/>
                      <a:pt x="73" y="104"/>
                    </a:cubicBezTo>
                    <a:cubicBezTo>
                      <a:pt x="73" y="153"/>
                      <a:pt x="72" y="201"/>
                      <a:pt x="71" y="250"/>
                    </a:cubicBezTo>
                    <a:cubicBezTo>
                      <a:pt x="71" y="278"/>
                      <a:pt x="71" y="306"/>
                      <a:pt x="70" y="333"/>
                    </a:cubicBezTo>
                    <a:cubicBezTo>
                      <a:pt x="68" y="363"/>
                      <a:pt x="67" y="392"/>
                      <a:pt x="66" y="422"/>
                    </a:cubicBezTo>
                    <a:cubicBezTo>
                      <a:pt x="63" y="586"/>
                      <a:pt x="60" y="749"/>
                      <a:pt x="57" y="913"/>
                    </a:cubicBezTo>
                    <a:cubicBezTo>
                      <a:pt x="58" y="903"/>
                      <a:pt x="60" y="893"/>
                      <a:pt x="61" y="883"/>
                    </a:cubicBezTo>
                    <a:cubicBezTo>
                      <a:pt x="64" y="736"/>
                      <a:pt x="67" y="589"/>
                      <a:pt x="69" y="442"/>
                    </a:cubicBezTo>
                    <a:cubicBezTo>
                      <a:pt x="69" y="429"/>
                      <a:pt x="70" y="415"/>
                      <a:pt x="70" y="402"/>
                    </a:cubicBezTo>
                    <a:cubicBezTo>
                      <a:pt x="71" y="386"/>
                      <a:pt x="72" y="370"/>
                      <a:pt x="73" y="354"/>
                    </a:cubicBezTo>
                    <a:cubicBezTo>
                      <a:pt x="74" y="327"/>
                      <a:pt x="74" y="299"/>
                      <a:pt x="74" y="271"/>
                    </a:cubicBezTo>
                    <a:cubicBezTo>
                      <a:pt x="75" y="222"/>
                      <a:pt x="76" y="173"/>
                      <a:pt x="76" y="124"/>
                    </a:cubicBezTo>
                    <a:cubicBezTo>
                      <a:pt x="76" y="96"/>
                      <a:pt x="77" y="68"/>
                      <a:pt x="80" y="40"/>
                    </a:cubicBezTo>
                    <a:cubicBezTo>
                      <a:pt x="80" y="29"/>
                      <a:pt x="83" y="18"/>
                      <a:pt x="85" y="7"/>
                    </a:cubicBezTo>
                    <a:cubicBezTo>
                      <a:pt x="85" y="4"/>
                      <a:pt x="83" y="2"/>
                      <a:pt x="80" y="0"/>
                    </a:cubicBezTo>
                    <a:cubicBezTo>
                      <a:pt x="79" y="0"/>
                      <a:pt x="79" y="0"/>
                      <a:pt x="78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1" name="Freeform 4985">
                <a:extLst>
                  <a:ext uri="{FF2B5EF4-FFF2-40B4-BE49-F238E27FC236}">
                    <a16:creationId xmlns:a16="http://schemas.microsoft.com/office/drawing/2014/main" id="{0F3B3C00-A3B5-4527-96D4-665E229B5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" y="3318"/>
                <a:ext cx="6" cy="18"/>
              </a:xfrm>
              <a:custGeom>
                <a:avLst/>
                <a:gdLst>
                  <a:gd name="T0" fmla="*/ 3 w 7"/>
                  <a:gd name="T1" fmla="*/ 0 h 21"/>
                  <a:gd name="T2" fmla="*/ 1 w 7"/>
                  <a:gd name="T3" fmla="*/ 1 h 21"/>
                  <a:gd name="T4" fmla="*/ 0 w 7"/>
                  <a:gd name="T5" fmla="*/ 21 h 21"/>
                  <a:gd name="T6" fmla="*/ 6 w 7"/>
                  <a:gd name="T7" fmla="*/ 9 h 21"/>
                  <a:gd name="T8" fmla="*/ 7 w 7"/>
                  <a:gd name="T9" fmla="*/ 5 h 21"/>
                  <a:gd name="T10" fmla="*/ 3 w 7"/>
                  <a:gd name="T11" fmla="*/ 0 h 21"/>
                  <a:gd name="T12" fmla="*/ 3 w 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3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8"/>
                      <a:pt x="0" y="15"/>
                      <a:pt x="0" y="21"/>
                    </a:cubicBezTo>
                    <a:cubicBezTo>
                      <a:pt x="4" y="18"/>
                      <a:pt x="6" y="13"/>
                      <a:pt x="6" y="9"/>
                    </a:cubicBezTo>
                    <a:cubicBezTo>
                      <a:pt x="6" y="7"/>
                      <a:pt x="6" y="6"/>
                      <a:pt x="7" y="5"/>
                    </a:cubicBezTo>
                    <a:cubicBezTo>
                      <a:pt x="5" y="4"/>
                      <a:pt x="4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2" name="Freeform 4986">
                <a:extLst>
                  <a:ext uri="{FF2B5EF4-FFF2-40B4-BE49-F238E27FC236}">
                    <a16:creationId xmlns:a16="http://schemas.microsoft.com/office/drawing/2014/main" id="{2D485273-D685-4FD8-B4AD-49A3CE4AD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3293"/>
                <a:ext cx="3" cy="26"/>
              </a:xfrm>
              <a:custGeom>
                <a:avLst/>
                <a:gdLst>
                  <a:gd name="T0" fmla="*/ 3 w 3"/>
                  <a:gd name="T1" fmla="*/ 0 h 30"/>
                  <a:gd name="T2" fmla="*/ 0 w 3"/>
                  <a:gd name="T3" fmla="*/ 3 h 30"/>
                  <a:gd name="T4" fmla="*/ 0 w 3"/>
                  <a:gd name="T5" fmla="*/ 30 h 30"/>
                  <a:gd name="T6" fmla="*/ 2 w 3"/>
                  <a:gd name="T7" fmla="*/ 29 h 30"/>
                  <a:gd name="T8" fmla="*/ 3 w 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0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1" y="30"/>
                      <a:pt x="1" y="29"/>
                      <a:pt x="2" y="29"/>
                    </a:cubicBezTo>
                    <a:cubicBezTo>
                      <a:pt x="2" y="19"/>
                      <a:pt x="3" y="9"/>
                      <a:pt x="3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3" name="Freeform 4987">
                <a:extLst>
                  <a:ext uri="{FF2B5EF4-FFF2-40B4-BE49-F238E27FC236}">
                    <a16:creationId xmlns:a16="http://schemas.microsoft.com/office/drawing/2014/main" id="{7E3B2B07-2E20-46C1-A438-396365C55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3276"/>
                <a:ext cx="3" cy="20"/>
              </a:xfrm>
              <a:custGeom>
                <a:avLst/>
                <a:gdLst>
                  <a:gd name="T0" fmla="*/ 4 w 4"/>
                  <a:gd name="T1" fmla="*/ 0 h 23"/>
                  <a:gd name="T2" fmla="*/ 1 w 4"/>
                  <a:gd name="T3" fmla="*/ 4 h 23"/>
                  <a:gd name="T4" fmla="*/ 0 w 4"/>
                  <a:gd name="T5" fmla="*/ 23 h 23"/>
                  <a:gd name="T6" fmla="*/ 3 w 4"/>
                  <a:gd name="T7" fmla="*/ 20 h 23"/>
                  <a:gd name="T8" fmla="*/ 4 w 4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3">
                    <a:moveTo>
                      <a:pt x="4" y="0"/>
                    </a:moveTo>
                    <a:cubicBezTo>
                      <a:pt x="3" y="1"/>
                      <a:pt x="2" y="2"/>
                      <a:pt x="1" y="4"/>
                    </a:cubicBezTo>
                    <a:cubicBezTo>
                      <a:pt x="1" y="10"/>
                      <a:pt x="1" y="17"/>
                      <a:pt x="0" y="23"/>
                    </a:cubicBezTo>
                    <a:cubicBezTo>
                      <a:pt x="1" y="22"/>
                      <a:pt x="2" y="21"/>
                      <a:pt x="3" y="20"/>
                    </a:cubicBezTo>
                    <a:cubicBezTo>
                      <a:pt x="3" y="13"/>
                      <a:pt x="3" y="6"/>
                      <a:pt x="4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4" name="Freeform 4988">
                <a:extLst>
                  <a:ext uri="{FF2B5EF4-FFF2-40B4-BE49-F238E27FC236}">
                    <a16:creationId xmlns:a16="http://schemas.microsoft.com/office/drawing/2014/main" id="{A81660E5-589B-4857-8A93-28E1FCA08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" y="3282"/>
                <a:ext cx="11" cy="26"/>
              </a:xfrm>
              <a:custGeom>
                <a:avLst/>
                <a:gdLst>
                  <a:gd name="T0" fmla="*/ 13 w 13"/>
                  <a:gd name="T1" fmla="*/ 0 h 30"/>
                  <a:gd name="T2" fmla="*/ 1 w 13"/>
                  <a:gd name="T3" fmla="*/ 14 h 30"/>
                  <a:gd name="T4" fmla="*/ 0 w 13"/>
                  <a:gd name="T5" fmla="*/ 30 h 30"/>
                  <a:gd name="T6" fmla="*/ 6 w 13"/>
                  <a:gd name="T7" fmla="*/ 23 h 30"/>
                  <a:gd name="T8" fmla="*/ 12 w 13"/>
                  <a:gd name="T9" fmla="*/ 11 h 30"/>
                  <a:gd name="T10" fmla="*/ 13 w 13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0">
                    <a:moveTo>
                      <a:pt x="13" y="0"/>
                    </a:moveTo>
                    <a:cubicBezTo>
                      <a:pt x="9" y="5"/>
                      <a:pt x="5" y="9"/>
                      <a:pt x="1" y="14"/>
                    </a:cubicBezTo>
                    <a:cubicBezTo>
                      <a:pt x="1" y="19"/>
                      <a:pt x="0" y="25"/>
                      <a:pt x="0" y="30"/>
                    </a:cubicBezTo>
                    <a:cubicBezTo>
                      <a:pt x="2" y="28"/>
                      <a:pt x="4" y="26"/>
                      <a:pt x="6" y="23"/>
                    </a:cubicBezTo>
                    <a:cubicBezTo>
                      <a:pt x="10" y="20"/>
                      <a:pt x="12" y="16"/>
                      <a:pt x="12" y="11"/>
                    </a:cubicBezTo>
                    <a:cubicBezTo>
                      <a:pt x="13" y="7"/>
                      <a:pt x="13" y="4"/>
                      <a:pt x="13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5" name="Freeform 4989">
                <a:extLst>
                  <a:ext uri="{FF2B5EF4-FFF2-40B4-BE49-F238E27FC236}">
                    <a16:creationId xmlns:a16="http://schemas.microsoft.com/office/drawing/2014/main" id="{5A2649E6-7E8B-4D2F-B288-6072A8194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" y="3294"/>
                <a:ext cx="22" cy="29"/>
              </a:xfrm>
              <a:custGeom>
                <a:avLst/>
                <a:gdLst>
                  <a:gd name="T0" fmla="*/ 26 w 26"/>
                  <a:gd name="T1" fmla="*/ 0 h 34"/>
                  <a:gd name="T2" fmla="*/ 11 w 26"/>
                  <a:gd name="T3" fmla="*/ 15 h 34"/>
                  <a:gd name="T4" fmla="*/ 11 w 26"/>
                  <a:gd name="T5" fmla="*/ 15 h 34"/>
                  <a:gd name="T6" fmla="*/ 2 w 26"/>
                  <a:gd name="T7" fmla="*/ 23 h 34"/>
                  <a:gd name="T8" fmla="*/ 0 w 26"/>
                  <a:gd name="T9" fmla="*/ 25 h 34"/>
                  <a:gd name="T10" fmla="*/ 0 w 26"/>
                  <a:gd name="T11" fmla="*/ 33 h 34"/>
                  <a:gd name="T12" fmla="*/ 2 w 26"/>
                  <a:gd name="T13" fmla="*/ 34 h 34"/>
                  <a:gd name="T14" fmla="*/ 14 w 26"/>
                  <a:gd name="T15" fmla="*/ 27 h 34"/>
                  <a:gd name="T16" fmla="*/ 25 w 26"/>
                  <a:gd name="T17" fmla="*/ 16 h 34"/>
                  <a:gd name="T18" fmla="*/ 26 w 26"/>
                  <a:gd name="T1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4">
                    <a:moveTo>
                      <a:pt x="26" y="0"/>
                    </a:moveTo>
                    <a:cubicBezTo>
                      <a:pt x="21" y="5"/>
                      <a:pt x="16" y="10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7" y="19"/>
                      <a:pt x="2" y="23"/>
                    </a:cubicBezTo>
                    <a:cubicBezTo>
                      <a:pt x="2" y="24"/>
                      <a:pt x="1" y="24"/>
                      <a:pt x="0" y="25"/>
                    </a:cubicBezTo>
                    <a:cubicBezTo>
                      <a:pt x="0" y="28"/>
                      <a:pt x="0" y="30"/>
                      <a:pt x="0" y="33"/>
                    </a:cubicBezTo>
                    <a:cubicBezTo>
                      <a:pt x="0" y="33"/>
                      <a:pt x="1" y="33"/>
                      <a:pt x="2" y="34"/>
                    </a:cubicBezTo>
                    <a:cubicBezTo>
                      <a:pt x="7" y="33"/>
                      <a:pt x="11" y="31"/>
                      <a:pt x="14" y="27"/>
                    </a:cubicBezTo>
                    <a:cubicBezTo>
                      <a:pt x="18" y="24"/>
                      <a:pt x="22" y="20"/>
                      <a:pt x="25" y="16"/>
                    </a:cubicBezTo>
                    <a:cubicBezTo>
                      <a:pt x="25" y="11"/>
                      <a:pt x="26" y="5"/>
                      <a:pt x="26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6" name="Freeform 4990">
                <a:extLst>
                  <a:ext uri="{FF2B5EF4-FFF2-40B4-BE49-F238E27FC236}">
                    <a16:creationId xmlns:a16="http://schemas.microsoft.com/office/drawing/2014/main" id="{B0F813BD-D179-4D4F-9597-3176CB8E1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" y="276"/>
                <a:ext cx="77" cy="3018"/>
              </a:xfrm>
              <a:custGeom>
                <a:avLst/>
                <a:gdLst>
                  <a:gd name="T0" fmla="*/ 90 w 90"/>
                  <a:gd name="T1" fmla="*/ 0 h 3548"/>
                  <a:gd name="T2" fmla="*/ 78 w 90"/>
                  <a:gd name="T3" fmla="*/ 5 h 3548"/>
                  <a:gd name="T4" fmla="*/ 69 w 90"/>
                  <a:gd name="T5" fmla="*/ 11 h 3548"/>
                  <a:gd name="T6" fmla="*/ 67 w 90"/>
                  <a:gd name="T7" fmla="*/ 23 h 3548"/>
                  <a:gd name="T8" fmla="*/ 67 w 90"/>
                  <a:gd name="T9" fmla="*/ 24 h 3548"/>
                  <a:gd name="T10" fmla="*/ 72 w 90"/>
                  <a:gd name="T11" fmla="*/ 23 h 3548"/>
                  <a:gd name="T12" fmla="*/ 78 w 90"/>
                  <a:gd name="T13" fmla="*/ 30 h 3548"/>
                  <a:gd name="T14" fmla="*/ 76 w 90"/>
                  <a:gd name="T15" fmla="*/ 61 h 3548"/>
                  <a:gd name="T16" fmla="*/ 72 w 90"/>
                  <a:gd name="T17" fmla="*/ 145 h 3548"/>
                  <a:gd name="T18" fmla="*/ 72 w 90"/>
                  <a:gd name="T19" fmla="*/ 151 h 3548"/>
                  <a:gd name="T20" fmla="*/ 64 w 90"/>
                  <a:gd name="T21" fmla="*/ 547 h 3548"/>
                  <a:gd name="T22" fmla="*/ 25 w 90"/>
                  <a:gd name="T23" fmla="*/ 2397 h 3548"/>
                  <a:gd name="T24" fmla="*/ 6 w 90"/>
                  <a:gd name="T25" fmla="*/ 3238 h 3548"/>
                  <a:gd name="T26" fmla="*/ 6 w 90"/>
                  <a:gd name="T27" fmla="*/ 3325 h 3548"/>
                  <a:gd name="T28" fmla="*/ 4 w 90"/>
                  <a:gd name="T29" fmla="*/ 3388 h 3548"/>
                  <a:gd name="T30" fmla="*/ 1 w 90"/>
                  <a:gd name="T31" fmla="*/ 3496 h 3548"/>
                  <a:gd name="T32" fmla="*/ 0 w 90"/>
                  <a:gd name="T33" fmla="*/ 3548 h 3548"/>
                  <a:gd name="T34" fmla="*/ 12 w 90"/>
                  <a:gd name="T35" fmla="*/ 3534 h 3548"/>
                  <a:gd name="T36" fmla="*/ 12 w 90"/>
                  <a:gd name="T37" fmla="*/ 3524 h 3548"/>
                  <a:gd name="T38" fmla="*/ 14 w 90"/>
                  <a:gd name="T39" fmla="*/ 3454 h 3548"/>
                  <a:gd name="T40" fmla="*/ 17 w 90"/>
                  <a:gd name="T41" fmla="*/ 3346 h 3548"/>
                  <a:gd name="T42" fmla="*/ 19 w 90"/>
                  <a:gd name="T43" fmla="*/ 3283 h 3548"/>
                  <a:gd name="T44" fmla="*/ 19 w 90"/>
                  <a:gd name="T45" fmla="*/ 3196 h 3548"/>
                  <a:gd name="T46" fmla="*/ 38 w 90"/>
                  <a:gd name="T47" fmla="*/ 2355 h 3548"/>
                  <a:gd name="T48" fmla="*/ 59 w 90"/>
                  <a:gd name="T49" fmla="*/ 1379 h 3548"/>
                  <a:gd name="T50" fmla="*/ 58 w 90"/>
                  <a:gd name="T51" fmla="*/ 1379 h 3548"/>
                  <a:gd name="T52" fmla="*/ 56 w 90"/>
                  <a:gd name="T53" fmla="*/ 1378 h 3548"/>
                  <a:gd name="T54" fmla="*/ 56 w 90"/>
                  <a:gd name="T55" fmla="*/ 1194 h 3548"/>
                  <a:gd name="T56" fmla="*/ 59 w 90"/>
                  <a:gd name="T57" fmla="*/ 1010 h 3548"/>
                  <a:gd name="T58" fmla="*/ 69 w 90"/>
                  <a:gd name="T59" fmla="*/ 913 h 3548"/>
                  <a:gd name="T60" fmla="*/ 78 w 90"/>
                  <a:gd name="T61" fmla="*/ 422 h 3548"/>
                  <a:gd name="T62" fmla="*/ 82 w 90"/>
                  <a:gd name="T63" fmla="*/ 333 h 3548"/>
                  <a:gd name="T64" fmla="*/ 83 w 90"/>
                  <a:gd name="T65" fmla="*/ 250 h 3548"/>
                  <a:gd name="T66" fmla="*/ 85 w 90"/>
                  <a:gd name="T67" fmla="*/ 104 h 3548"/>
                  <a:gd name="T68" fmla="*/ 90 w 90"/>
                  <a:gd name="T69" fmla="*/ 0 h 3548"/>
                  <a:gd name="T70" fmla="*/ 90 w 90"/>
                  <a:gd name="T71" fmla="*/ 0 h 3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0" h="3548">
                    <a:moveTo>
                      <a:pt x="90" y="0"/>
                    </a:moveTo>
                    <a:cubicBezTo>
                      <a:pt x="85" y="0"/>
                      <a:pt x="81" y="2"/>
                      <a:pt x="78" y="5"/>
                    </a:cubicBezTo>
                    <a:cubicBezTo>
                      <a:pt x="75" y="7"/>
                      <a:pt x="72" y="9"/>
                      <a:pt x="69" y="11"/>
                    </a:cubicBezTo>
                    <a:cubicBezTo>
                      <a:pt x="68" y="15"/>
                      <a:pt x="68" y="19"/>
                      <a:pt x="67" y="23"/>
                    </a:cubicBezTo>
                    <a:cubicBezTo>
                      <a:pt x="67" y="23"/>
                      <a:pt x="67" y="23"/>
                      <a:pt x="67" y="24"/>
                    </a:cubicBezTo>
                    <a:cubicBezTo>
                      <a:pt x="69" y="23"/>
                      <a:pt x="70" y="23"/>
                      <a:pt x="72" y="23"/>
                    </a:cubicBezTo>
                    <a:cubicBezTo>
                      <a:pt x="75" y="23"/>
                      <a:pt x="78" y="25"/>
                      <a:pt x="78" y="30"/>
                    </a:cubicBezTo>
                    <a:cubicBezTo>
                      <a:pt x="77" y="41"/>
                      <a:pt x="77" y="51"/>
                      <a:pt x="76" y="61"/>
                    </a:cubicBezTo>
                    <a:cubicBezTo>
                      <a:pt x="73" y="89"/>
                      <a:pt x="72" y="117"/>
                      <a:pt x="72" y="145"/>
                    </a:cubicBezTo>
                    <a:cubicBezTo>
                      <a:pt x="72" y="147"/>
                      <a:pt x="72" y="149"/>
                      <a:pt x="72" y="151"/>
                    </a:cubicBezTo>
                    <a:cubicBezTo>
                      <a:pt x="76" y="283"/>
                      <a:pt x="78" y="416"/>
                      <a:pt x="64" y="547"/>
                    </a:cubicBezTo>
                    <a:cubicBezTo>
                      <a:pt x="52" y="1164"/>
                      <a:pt x="39" y="1780"/>
                      <a:pt x="25" y="2397"/>
                    </a:cubicBezTo>
                    <a:cubicBezTo>
                      <a:pt x="19" y="2677"/>
                      <a:pt x="13" y="2958"/>
                      <a:pt x="6" y="3238"/>
                    </a:cubicBezTo>
                    <a:cubicBezTo>
                      <a:pt x="5" y="3267"/>
                      <a:pt x="6" y="3296"/>
                      <a:pt x="6" y="3325"/>
                    </a:cubicBezTo>
                    <a:cubicBezTo>
                      <a:pt x="5" y="3346"/>
                      <a:pt x="5" y="3367"/>
                      <a:pt x="4" y="3388"/>
                    </a:cubicBezTo>
                    <a:cubicBezTo>
                      <a:pt x="3" y="3424"/>
                      <a:pt x="2" y="3460"/>
                      <a:pt x="1" y="3496"/>
                    </a:cubicBezTo>
                    <a:cubicBezTo>
                      <a:pt x="0" y="3513"/>
                      <a:pt x="0" y="3531"/>
                      <a:pt x="0" y="3548"/>
                    </a:cubicBezTo>
                    <a:cubicBezTo>
                      <a:pt x="4" y="3543"/>
                      <a:pt x="8" y="3539"/>
                      <a:pt x="12" y="3534"/>
                    </a:cubicBezTo>
                    <a:cubicBezTo>
                      <a:pt x="12" y="3531"/>
                      <a:pt x="12" y="3527"/>
                      <a:pt x="12" y="3524"/>
                    </a:cubicBezTo>
                    <a:cubicBezTo>
                      <a:pt x="13" y="3501"/>
                      <a:pt x="13" y="3478"/>
                      <a:pt x="14" y="3454"/>
                    </a:cubicBezTo>
                    <a:cubicBezTo>
                      <a:pt x="15" y="3418"/>
                      <a:pt x="16" y="3382"/>
                      <a:pt x="17" y="3346"/>
                    </a:cubicBezTo>
                    <a:cubicBezTo>
                      <a:pt x="18" y="3325"/>
                      <a:pt x="18" y="3304"/>
                      <a:pt x="19" y="3283"/>
                    </a:cubicBezTo>
                    <a:cubicBezTo>
                      <a:pt x="19" y="3254"/>
                      <a:pt x="18" y="3225"/>
                      <a:pt x="19" y="3196"/>
                    </a:cubicBezTo>
                    <a:cubicBezTo>
                      <a:pt x="26" y="2916"/>
                      <a:pt x="32" y="2635"/>
                      <a:pt x="38" y="2355"/>
                    </a:cubicBezTo>
                    <a:cubicBezTo>
                      <a:pt x="45" y="2029"/>
                      <a:pt x="52" y="1704"/>
                      <a:pt x="59" y="1379"/>
                    </a:cubicBezTo>
                    <a:cubicBezTo>
                      <a:pt x="59" y="1379"/>
                      <a:pt x="59" y="1379"/>
                      <a:pt x="58" y="1379"/>
                    </a:cubicBezTo>
                    <a:cubicBezTo>
                      <a:pt x="57" y="1379"/>
                      <a:pt x="56" y="1379"/>
                      <a:pt x="56" y="1378"/>
                    </a:cubicBezTo>
                    <a:cubicBezTo>
                      <a:pt x="56" y="1317"/>
                      <a:pt x="56" y="1255"/>
                      <a:pt x="56" y="1194"/>
                    </a:cubicBezTo>
                    <a:cubicBezTo>
                      <a:pt x="56" y="1132"/>
                      <a:pt x="54" y="1071"/>
                      <a:pt x="59" y="1010"/>
                    </a:cubicBezTo>
                    <a:cubicBezTo>
                      <a:pt x="61" y="977"/>
                      <a:pt x="65" y="945"/>
                      <a:pt x="69" y="913"/>
                    </a:cubicBezTo>
                    <a:cubicBezTo>
                      <a:pt x="72" y="749"/>
                      <a:pt x="75" y="586"/>
                      <a:pt x="78" y="422"/>
                    </a:cubicBezTo>
                    <a:cubicBezTo>
                      <a:pt x="79" y="392"/>
                      <a:pt x="80" y="363"/>
                      <a:pt x="82" y="333"/>
                    </a:cubicBezTo>
                    <a:cubicBezTo>
                      <a:pt x="83" y="306"/>
                      <a:pt x="83" y="278"/>
                      <a:pt x="83" y="250"/>
                    </a:cubicBezTo>
                    <a:cubicBezTo>
                      <a:pt x="84" y="201"/>
                      <a:pt x="85" y="153"/>
                      <a:pt x="85" y="104"/>
                    </a:cubicBezTo>
                    <a:cubicBezTo>
                      <a:pt x="85" y="69"/>
                      <a:pt x="87" y="35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7" name="Freeform 4991">
                <a:extLst>
                  <a:ext uri="{FF2B5EF4-FFF2-40B4-BE49-F238E27FC236}">
                    <a16:creationId xmlns:a16="http://schemas.microsoft.com/office/drawing/2014/main" id="{F3EDF144-3FD7-43C5-8C4E-253C117EF0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2" y="295"/>
                <a:ext cx="89" cy="3021"/>
              </a:xfrm>
              <a:custGeom>
                <a:avLst/>
                <a:gdLst>
                  <a:gd name="T0" fmla="*/ 90 w 104"/>
                  <a:gd name="T1" fmla="*/ 524 h 3550"/>
                  <a:gd name="T2" fmla="*/ 80 w 104"/>
                  <a:gd name="T3" fmla="*/ 599 h 3550"/>
                  <a:gd name="T4" fmla="*/ 77 w 104"/>
                  <a:gd name="T5" fmla="*/ 775 h 3550"/>
                  <a:gd name="T6" fmla="*/ 67 w 104"/>
                  <a:gd name="T7" fmla="*/ 1275 h 3550"/>
                  <a:gd name="T8" fmla="*/ 45 w 104"/>
                  <a:gd name="T9" fmla="*/ 2300 h 3550"/>
                  <a:gd name="T10" fmla="*/ 25 w 104"/>
                  <a:gd name="T11" fmla="*/ 3141 h 3550"/>
                  <a:gd name="T12" fmla="*/ 25 w 104"/>
                  <a:gd name="T13" fmla="*/ 3191 h 3550"/>
                  <a:gd name="T14" fmla="*/ 26 w 104"/>
                  <a:gd name="T15" fmla="*/ 3228 h 3550"/>
                  <a:gd name="T16" fmla="*/ 24 w 104"/>
                  <a:gd name="T17" fmla="*/ 3291 h 3550"/>
                  <a:gd name="T18" fmla="*/ 21 w 104"/>
                  <a:gd name="T19" fmla="*/ 3400 h 3550"/>
                  <a:gd name="T20" fmla="*/ 18 w 104"/>
                  <a:gd name="T21" fmla="*/ 3469 h 3550"/>
                  <a:gd name="T22" fmla="*/ 17 w 104"/>
                  <a:gd name="T23" fmla="*/ 3490 h 3550"/>
                  <a:gd name="T24" fmla="*/ 4 w 104"/>
                  <a:gd name="T25" fmla="*/ 3514 h 3550"/>
                  <a:gd name="T26" fmla="*/ 1 w 104"/>
                  <a:gd name="T27" fmla="*/ 3518 h 3550"/>
                  <a:gd name="T28" fmla="*/ 0 w 104"/>
                  <a:gd name="T29" fmla="*/ 3541 h 3550"/>
                  <a:gd name="T30" fmla="*/ 0 w 104"/>
                  <a:gd name="T31" fmla="*/ 3550 h 3550"/>
                  <a:gd name="T32" fmla="*/ 2 w 104"/>
                  <a:gd name="T33" fmla="*/ 3548 h 3550"/>
                  <a:gd name="T34" fmla="*/ 11 w 104"/>
                  <a:gd name="T35" fmla="*/ 3540 h 3550"/>
                  <a:gd name="T36" fmla="*/ 11 w 104"/>
                  <a:gd name="T37" fmla="*/ 3540 h 3550"/>
                  <a:gd name="T38" fmla="*/ 26 w 104"/>
                  <a:gd name="T39" fmla="*/ 3525 h 3550"/>
                  <a:gd name="T40" fmla="*/ 27 w 104"/>
                  <a:gd name="T41" fmla="*/ 3473 h 3550"/>
                  <a:gd name="T42" fmla="*/ 30 w 104"/>
                  <a:gd name="T43" fmla="*/ 3365 h 3550"/>
                  <a:gd name="T44" fmla="*/ 32 w 104"/>
                  <a:gd name="T45" fmla="*/ 3302 h 3550"/>
                  <a:gd name="T46" fmla="*/ 32 w 104"/>
                  <a:gd name="T47" fmla="*/ 3215 h 3550"/>
                  <a:gd name="T48" fmla="*/ 51 w 104"/>
                  <a:gd name="T49" fmla="*/ 2374 h 3550"/>
                  <a:gd name="T50" fmla="*/ 90 w 104"/>
                  <a:gd name="T51" fmla="*/ 524 h 3550"/>
                  <a:gd name="T52" fmla="*/ 89 w 104"/>
                  <a:gd name="T53" fmla="*/ 283 h 3550"/>
                  <a:gd name="T54" fmla="*/ 85 w 104"/>
                  <a:gd name="T55" fmla="*/ 327 h 3550"/>
                  <a:gd name="T56" fmla="*/ 84 w 104"/>
                  <a:gd name="T57" fmla="*/ 367 h 3550"/>
                  <a:gd name="T58" fmla="*/ 82 w 104"/>
                  <a:gd name="T59" fmla="*/ 481 h 3550"/>
                  <a:gd name="T60" fmla="*/ 89 w 104"/>
                  <a:gd name="T61" fmla="*/ 283 h 3550"/>
                  <a:gd name="T62" fmla="*/ 98 w 104"/>
                  <a:gd name="T63" fmla="*/ 0 h 3550"/>
                  <a:gd name="T64" fmla="*/ 93 w 104"/>
                  <a:gd name="T65" fmla="*/ 1 h 3550"/>
                  <a:gd name="T66" fmla="*/ 98 w 104"/>
                  <a:gd name="T67" fmla="*/ 128 h 3550"/>
                  <a:gd name="T68" fmla="*/ 98 w 104"/>
                  <a:gd name="T69" fmla="*/ 122 h 3550"/>
                  <a:gd name="T70" fmla="*/ 102 w 104"/>
                  <a:gd name="T71" fmla="*/ 38 h 3550"/>
                  <a:gd name="T72" fmla="*/ 104 w 104"/>
                  <a:gd name="T73" fmla="*/ 7 h 3550"/>
                  <a:gd name="T74" fmla="*/ 98 w 104"/>
                  <a:gd name="T75" fmla="*/ 0 h 3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3550">
                    <a:moveTo>
                      <a:pt x="90" y="524"/>
                    </a:moveTo>
                    <a:cubicBezTo>
                      <a:pt x="87" y="549"/>
                      <a:pt x="84" y="574"/>
                      <a:pt x="80" y="599"/>
                    </a:cubicBezTo>
                    <a:cubicBezTo>
                      <a:pt x="79" y="658"/>
                      <a:pt x="78" y="716"/>
                      <a:pt x="77" y="775"/>
                    </a:cubicBezTo>
                    <a:cubicBezTo>
                      <a:pt x="74" y="942"/>
                      <a:pt x="70" y="1109"/>
                      <a:pt x="67" y="1275"/>
                    </a:cubicBezTo>
                    <a:cubicBezTo>
                      <a:pt x="60" y="1617"/>
                      <a:pt x="53" y="1959"/>
                      <a:pt x="45" y="2300"/>
                    </a:cubicBezTo>
                    <a:cubicBezTo>
                      <a:pt x="39" y="2580"/>
                      <a:pt x="33" y="2861"/>
                      <a:pt x="25" y="3141"/>
                    </a:cubicBezTo>
                    <a:cubicBezTo>
                      <a:pt x="24" y="3158"/>
                      <a:pt x="24" y="3175"/>
                      <a:pt x="25" y="3191"/>
                    </a:cubicBezTo>
                    <a:cubicBezTo>
                      <a:pt x="25" y="3203"/>
                      <a:pt x="26" y="3215"/>
                      <a:pt x="26" y="3228"/>
                    </a:cubicBezTo>
                    <a:cubicBezTo>
                      <a:pt x="25" y="3249"/>
                      <a:pt x="25" y="3270"/>
                      <a:pt x="24" y="3291"/>
                    </a:cubicBezTo>
                    <a:cubicBezTo>
                      <a:pt x="23" y="3327"/>
                      <a:pt x="22" y="3363"/>
                      <a:pt x="21" y="3400"/>
                    </a:cubicBezTo>
                    <a:cubicBezTo>
                      <a:pt x="19" y="3423"/>
                      <a:pt x="19" y="3446"/>
                      <a:pt x="18" y="3469"/>
                    </a:cubicBezTo>
                    <a:cubicBezTo>
                      <a:pt x="18" y="3476"/>
                      <a:pt x="18" y="3483"/>
                      <a:pt x="17" y="3490"/>
                    </a:cubicBezTo>
                    <a:cubicBezTo>
                      <a:pt x="15" y="3499"/>
                      <a:pt x="11" y="3507"/>
                      <a:pt x="4" y="3514"/>
                    </a:cubicBezTo>
                    <a:cubicBezTo>
                      <a:pt x="3" y="3515"/>
                      <a:pt x="2" y="3517"/>
                      <a:pt x="1" y="3518"/>
                    </a:cubicBezTo>
                    <a:cubicBezTo>
                      <a:pt x="1" y="3526"/>
                      <a:pt x="1" y="3533"/>
                      <a:pt x="0" y="3541"/>
                    </a:cubicBezTo>
                    <a:cubicBezTo>
                      <a:pt x="0" y="3544"/>
                      <a:pt x="0" y="3547"/>
                      <a:pt x="0" y="3550"/>
                    </a:cubicBezTo>
                    <a:cubicBezTo>
                      <a:pt x="1" y="3549"/>
                      <a:pt x="2" y="3549"/>
                      <a:pt x="2" y="3548"/>
                    </a:cubicBezTo>
                    <a:cubicBezTo>
                      <a:pt x="7" y="3544"/>
                      <a:pt x="11" y="3540"/>
                      <a:pt x="11" y="3540"/>
                    </a:cubicBezTo>
                    <a:cubicBezTo>
                      <a:pt x="11" y="3540"/>
                      <a:pt x="11" y="3540"/>
                      <a:pt x="11" y="3540"/>
                    </a:cubicBezTo>
                    <a:cubicBezTo>
                      <a:pt x="16" y="3535"/>
                      <a:pt x="21" y="3530"/>
                      <a:pt x="26" y="3525"/>
                    </a:cubicBezTo>
                    <a:cubicBezTo>
                      <a:pt x="26" y="3508"/>
                      <a:pt x="26" y="3490"/>
                      <a:pt x="27" y="3473"/>
                    </a:cubicBezTo>
                    <a:cubicBezTo>
                      <a:pt x="28" y="3437"/>
                      <a:pt x="29" y="3401"/>
                      <a:pt x="30" y="3365"/>
                    </a:cubicBezTo>
                    <a:cubicBezTo>
                      <a:pt x="31" y="3344"/>
                      <a:pt x="31" y="3323"/>
                      <a:pt x="32" y="3302"/>
                    </a:cubicBezTo>
                    <a:cubicBezTo>
                      <a:pt x="32" y="3273"/>
                      <a:pt x="31" y="3244"/>
                      <a:pt x="32" y="3215"/>
                    </a:cubicBezTo>
                    <a:cubicBezTo>
                      <a:pt x="39" y="2935"/>
                      <a:pt x="45" y="2654"/>
                      <a:pt x="51" y="2374"/>
                    </a:cubicBezTo>
                    <a:cubicBezTo>
                      <a:pt x="65" y="1757"/>
                      <a:pt x="78" y="1141"/>
                      <a:pt x="90" y="524"/>
                    </a:cubicBezTo>
                    <a:moveTo>
                      <a:pt x="89" y="283"/>
                    </a:moveTo>
                    <a:cubicBezTo>
                      <a:pt x="88" y="298"/>
                      <a:pt x="86" y="312"/>
                      <a:pt x="85" y="327"/>
                    </a:cubicBezTo>
                    <a:cubicBezTo>
                      <a:pt x="85" y="340"/>
                      <a:pt x="84" y="353"/>
                      <a:pt x="84" y="367"/>
                    </a:cubicBezTo>
                    <a:cubicBezTo>
                      <a:pt x="83" y="405"/>
                      <a:pt x="82" y="443"/>
                      <a:pt x="82" y="481"/>
                    </a:cubicBezTo>
                    <a:cubicBezTo>
                      <a:pt x="87" y="415"/>
                      <a:pt x="89" y="349"/>
                      <a:pt x="89" y="283"/>
                    </a:cubicBezTo>
                    <a:moveTo>
                      <a:pt x="98" y="0"/>
                    </a:moveTo>
                    <a:cubicBezTo>
                      <a:pt x="96" y="0"/>
                      <a:pt x="95" y="0"/>
                      <a:pt x="93" y="1"/>
                    </a:cubicBezTo>
                    <a:cubicBezTo>
                      <a:pt x="95" y="43"/>
                      <a:pt x="97" y="86"/>
                      <a:pt x="98" y="128"/>
                    </a:cubicBezTo>
                    <a:cubicBezTo>
                      <a:pt x="98" y="126"/>
                      <a:pt x="98" y="124"/>
                      <a:pt x="98" y="122"/>
                    </a:cubicBezTo>
                    <a:cubicBezTo>
                      <a:pt x="98" y="94"/>
                      <a:pt x="99" y="66"/>
                      <a:pt x="102" y="38"/>
                    </a:cubicBezTo>
                    <a:cubicBezTo>
                      <a:pt x="103" y="28"/>
                      <a:pt x="103" y="18"/>
                      <a:pt x="104" y="7"/>
                    </a:cubicBezTo>
                    <a:cubicBezTo>
                      <a:pt x="104" y="2"/>
                      <a:pt x="101" y="0"/>
                      <a:pt x="98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8" name="Freeform 4992">
                <a:extLst>
                  <a:ext uri="{FF2B5EF4-FFF2-40B4-BE49-F238E27FC236}">
                    <a16:creationId xmlns:a16="http://schemas.microsoft.com/office/drawing/2014/main" id="{9FCA52B2-43FE-4D87-83E6-E9CC9FBF5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" y="285"/>
                <a:ext cx="1" cy="10"/>
              </a:xfrm>
              <a:custGeom>
                <a:avLst/>
                <a:gdLst>
                  <a:gd name="T0" fmla="*/ 2 w 2"/>
                  <a:gd name="T1" fmla="*/ 0 h 12"/>
                  <a:gd name="T2" fmla="*/ 0 w 2"/>
                  <a:gd name="T3" fmla="*/ 1 h 12"/>
                  <a:gd name="T4" fmla="*/ 0 w 2"/>
                  <a:gd name="T5" fmla="*/ 12 h 12"/>
                  <a:gd name="T6" fmla="*/ 2 w 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8"/>
                      <a:pt x="1" y="4"/>
                      <a:pt x="2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9" name="Freeform 4993">
                <a:extLst>
                  <a:ext uri="{FF2B5EF4-FFF2-40B4-BE49-F238E27FC236}">
                    <a16:creationId xmlns:a16="http://schemas.microsoft.com/office/drawing/2014/main" id="{F56C5ED7-61FC-4538-A909-294A8CA257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" y="412"/>
                <a:ext cx="75" cy="2876"/>
              </a:xfrm>
              <a:custGeom>
                <a:avLst/>
                <a:gdLst>
                  <a:gd name="T0" fmla="*/ 79 w 88"/>
                  <a:gd name="T1" fmla="*/ 462 h 3381"/>
                  <a:gd name="T2" fmla="*/ 74 w 88"/>
                  <a:gd name="T3" fmla="*/ 489 h 3381"/>
                  <a:gd name="T4" fmla="*/ 40 w 88"/>
                  <a:gd name="T5" fmla="*/ 2145 h 3381"/>
                  <a:gd name="T6" fmla="*/ 20 w 88"/>
                  <a:gd name="T7" fmla="*/ 2987 h 3381"/>
                  <a:gd name="T8" fmla="*/ 20 w 88"/>
                  <a:gd name="T9" fmla="*/ 3073 h 3381"/>
                  <a:gd name="T10" fmla="*/ 19 w 88"/>
                  <a:gd name="T11" fmla="*/ 3136 h 3381"/>
                  <a:gd name="T12" fmla="*/ 15 w 88"/>
                  <a:gd name="T13" fmla="*/ 3245 h 3381"/>
                  <a:gd name="T14" fmla="*/ 14 w 88"/>
                  <a:gd name="T15" fmla="*/ 3314 h 3381"/>
                  <a:gd name="T16" fmla="*/ 12 w 88"/>
                  <a:gd name="T17" fmla="*/ 3336 h 3381"/>
                  <a:gd name="T18" fmla="*/ 5 w 88"/>
                  <a:gd name="T19" fmla="*/ 3354 h 3381"/>
                  <a:gd name="T20" fmla="*/ 0 w 88"/>
                  <a:gd name="T21" fmla="*/ 3361 h 3381"/>
                  <a:gd name="T22" fmla="*/ 0 w 88"/>
                  <a:gd name="T23" fmla="*/ 3381 h 3381"/>
                  <a:gd name="T24" fmla="*/ 3 w 88"/>
                  <a:gd name="T25" fmla="*/ 3377 h 3381"/>
                  <a:gd name="T26" fmla="*/ 16 w 88"/>
                  <a:gd name="T27" fmla="*/ 3353 h 3381"/>
                  <a:gd name="T28" fmla="*/ 17 w 88"/>
                  <a:gd name="T29" fmla="*/ 3332 h 3381"/>
                  <a:gd name="T30" fmla="*/ 20 w 88"/>
                  <a:gd name="T31" fmla="*/ 3263 h 3381"/>
                  <a:gd name="T32" fmla="*/ 23 w 88"/>
                  <a:gd name="T33" fmla="*/ 3154 h 3381"/>
                  <a:gd name="T34" fmla="*/ 25 w 88"/>
                  <a:gd name="T35" fmla="*/ 3091 h 3381"/>
                  <a:gd name="T36" fmla="*/ 24 w 88"/>
                  <a:gd name="T37" fmla="*/ 3054 h 3381"/>
                  <a:gd name="T38" fmla="*/ 24 w 88"/>
                  <a:gd name="T39" fmla="*/ 3004 h 3381"/>
                  <a:gd name="T40" fmla="*/ 44 w 88"/>
                  <a:gd name="T41" fmla="*/ 2163 h 3381"/>
                  <a:gd name="T42" fmla="*/ 66 w 88"/>
                  <a:gd name="T43" fmla="*/ 1138 h 3381"/>
                  <a:gd name="T44" fmla="*/ 76 w 88"/>
                  <a:gd name="T45" fmla="*/ 638 h 3381"/>
                  <a:gd name="T46" fmla="*/ 79 w 88"/>
                  <a:gd name="T47" fmla="*/ 462 h 3381"/>
                  <a:gd name="T48" fmla="*/ 85 w 88"/>
                  <a:gd name="T49" fmla="*/ 0 h 3381"/>
                  <a:gd name="T50" fmla="*/ 85 w 88"/>
                  <a:gd name="T51" fmla="*/ 40 h 3381"/>
                  <a:gd name="T52" fmla="*/ 83 w 88"/>
                  <a:gd name="T53" fmla="*/ 123 h 3381"/>
                  <a:gd name="T54" fmla="*/ 80 w 88"/>
                  <a:gd name="T55" fmla="*/ 172 h 3381"/>
                  <a:gd name="T56" fmla="*/ 79 w 88"/>
                  <a:gd name="T57" fmla="*/ 212 h 3381"/>
                  <a:gd name="T58" fmla="*/ 76 w 88"/>
                  <a:gd name="T59" fmla="*/ 393 h 3381"/>
                  <a:gd name="T60" fmla="*/ 80 w 88"/>
                  <a:gd name="T61" fmla="*/ 351 h 3381"/>
                  <a:gd name="T62" fmla="*/ 81 w 88"/>
                  <a:gd name="T63" fmla="*/ 344 h 3381"/>
                  <a:gd name="T64" fmla="*/ 83 w 88"/>
                  <a:gd name="T65" fmla="*/ 230 h 3381"/>
                  <a:gd name="T66" fmla="*/ 84 w 88"/>
                  <a:gd name="T67" fmla="*/ 190 h 3381"/>
                  <a:gd name="T68" fmla="*/ 88 w 88"/>
                  <a:gd name="T69" fmla="*/ 146 h 3381"/>
                  <a:gd name="T70" fmla="*/ 85 w 88"/>
                  <a:gd name="T71" fmla="*/ 0 h 3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" h="3381">
                    <a:moveTo>
                      <a:pt x="79" y="462"/>
                    </a:moveTo>
                    <a:cubicBezTo>
                      <a:pt x="77" y="471"/>
                      <a:pt x="76" y="480"/>
                      <a:pt x="74" y="489"/>
                    </a:cubicBezTo>
                    <a:cubicBezTo>
                      <a:pt x="64" y="1041"/>
                      <a:pt x="52" y="1593"/>
                      <a:pt x="40" y="2145"/>
                    </a:cubicBezTo>
                    <a:cubicBezTo>
                      <a:pt x="33" y="2426"/>
                      <a:pt x="27" y="2706"/>
                      <a:pt x="20" y="2987"/>
                    </a:cubicBezTo>
                    <a:cubicBezTo>
                      <a:pt x="19" y="3016"/>
                      <a:pt x="21" y="3044"/>
                      <a:pt x="20" y="3073"/>
                    </a:cubicBezTo>
                    <a:cubicBezTo>
                      <a:pt x="20" y="3094"/>
                      <a:pt x="19" y="3115"/>
                      <a:pt x="19" y="3136"/>
                    </a:cubicBezTo>
                    <a:cubicBezTo>
                      <a:pt x="18" y="3172"/>
                      <a:pt x="17" y="3208"/>
                      <a:pt x="15" y="3245"/>
                    </a:cubicBezTo>
                    <a:cubicBezTo>
                      <a:pt x="14" y="3268"/>
                      <a:pt x="14" y="3291"/>
                      <a:pt x="14" y="3314"/>
                    </a:cubicBezTo>
                    <a:cubicBezTo>
                      <a:pt x="13" y="3322"/>
                      <a:pt x="13" y="3329"/>
                      <a:pt x="12" y="3336"/>
                    </a:cubicBezTo>
                    <a:cubicBezTo>
                      <a:pt x="12" y="3343"/>
                      <a:pt x="10" y="3348"/>
                      <a:pt x="5" y="3354"/>
                    </a:cubicBezTo>
                    <a:cubicBezTo>
                      <a:pt x="4" y="3356"/>
                      <a:pt x="2" y="3359"/>
                      <a:pt x="0" y="3361"/>
                    </a:cubicBezTo>
                    <a:cubicBezTo>
                      <a:pt x="0" y="3368"/>
                      <a:pt x="0" y="3375"/>
                      <a:pt x="0" y="3381"/>
                    </a:cubicBezTo>
                    <a:cubicBezTo>
                      <a:pt x="1" y="3380"/>
                      <a:pt x="2" y="3378"/>
                      <a:pt x="3" y="3377"/>
                    </a:cubicBezTo>
                    <a:cubicBezTo>
                      <a:pt x="10" y="3370"/>
                      <a:pt x="14" y="3362"/>
                      <a:pt x="16" y="3353"/>
                    </a:cubicBezTo>
                    <a:cubicBezTo>
                      <a:pt x="17" y="3346"/>
                      <a:pt x="17" y="3339"/>
                      <a:pt x="17" y="3332"/>
                    </a:cubicBezTo>
                    <a:cubicBezTo>
                      <a:pt x="18" y="3309"/>
                      <a:pt x="18" y="3286"/>
                      <a:pt x="20" y="3263"/>
                    </a:cubicBezTo>
                    <a:cubicBezTo>
                      <a:pt x="21" y="3226"/>
                      <a:pt x="22" y="3190"/>
                      <a:pt x="23" y="3154"/>
                    </a:cubicBezTo>
                    <a:cubicBezTo>
                      <a:pt x="24" y="3133"/>
                      <a:pt x="24" y="3112"/>
                      <a:pt x="25" y="3091"/>
                    </a:cubicBezTo>
                    <a:cubicBezTo>
                      <a:pt x="25" y="3078"/>
                      <a:pt x="24" y="3066"/>
                      <a:pt x="24" y="3054"/>
                    </a:cubicBezTo>
                    <a:cubicBezTo>
                      <a:pt x="23" y="3038"/>
                      <a:pt x="23" y="3021"/>
                      <a:pt x="24" y="3004"/>
                    </a:cubicBezTo>
                    <a:cubicBezTo>
                      <a:pt x="32" y="2724"/>
                      <a:pt x="38" y="2443"/>
                      <a:pt x="44" y="2163"/>
                    </a:cubicBezTo>
                    <a:cubicBezTo>
                      <a:pt x="52" y="1822"/>
                      <a:pt x="59" y="1480"/>
                      <a:pt x="66" y="1138"/>
                    </a:cubicBezTo>
                    <a:cubicBezTo>
                      <a:pt x="69" y="972"/>
                      <a:pt x="73" y="805"/>
                      <a:pt x="76" y="638"/>
                    </a:cubicBezTo>
                    <a:cubicBezTo>
                      <a:pt x="77" y="579"/>
                      <a:pt x="78" y="521"/>
                      <a:pt x="79" y="462"/>
                    </a:cubicBezTo>
                    <a:moveTo>
                      <a:pt x="85" y="0"/>
                    </a:moveTo>
                    <a:cubicBezTo>
                      <a:pt x="85" y="14"/>
                      <a:pt x="85" y="27"/>
                      <a:pt x="85" y="40"/>
                    </a:cubicBezTo>
                    <a:cubicBezTo>
                      <a:pt x="84" y="68"/>
                      <a:pt x="85" y="96"/>
                      <a:pt x="83" y="123"/>
                    </a:cubicBezTo>
                    <a:cubicBezTo>
                      <a:pt x="83" y="139"/>
                      <a:pt x="81" y="156"/>
                      <a:pt x="80" y="172"/>
                    </a:cubicBezTo>
                    <a:cubicBezTo>
                      <a:pt x="80" y="185"/>
                      <a:pt x="80" y="199"/>
                      <a:pt x="79" y="212"/>
                    </a:cubicBezTo>
                    <a:cubicBezTo>
                      <a:pt x="78" y="273"/>
                      <a:pt x="77" y="333"/>
                      <a:pt x="76" y="393"/>
                    </a:cubicBezTo>
                    <a:cubicBezTo>
                      <a:pt x="78" y="379"/>
                      <a:pt x="79" y="365"/>
                      <a:pt x="80" y="351"/>
                    </a:cubicBezTo>
                    <a:cubicBezTo>
                      <a:pt x="80" y="348"/>
                      <a:pt x="81" y="346"/>
                      <a:pt x="81" y="344"/>
                    </a:cubicBezTo>
                    <a:cubicBezTo>
                      <a:pt x="81" y="306"/>
                      <a:pt x="82" y="268"/>
                      <a:pt x="83" y="230"/>
                    </a:cubicBezTo>
                    <a:cubicBezTo>
                      <a:pt x="83" y="216"/>
                      <a:pt x="84" y="203"/>
                      <a:pt x="84" y="190"/>
                    </a:cubicBezTo>
                    <a:cubicBezTo>
                      <a:pt x="85" y="175"/>
                      <a:pt x="87" y="161"/>
                      <a:pt x="88" y="146"/>
                    </a:cubicBezTo>
                    <a:cubicBezTo>
                      <a:pt x="88" y="98"/>
                      <a:pt x="87" y="49"/>
                      <a:pt x="85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0" name="Freeform 4994">
                <a:extLst>
                  <a:ext uri="{FF2B5EF4-FFF2-40B4-BE49-F238E27FC236}">
                    <a16:creationId xmlns:a16="http://schemas.microsoft.com/office/drawing/2014/main" id="{C9B0A90C-84D0-4B54-9907-290DCA388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" y="3316"/>
                <a:ext cx="3" cy="6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3 h 8"/>
                  <a:gd name="T4" fmla="*/ 0 w 4"/>
                  <a:gd name="T5" fmla="*/ 3 h 8"/>
                  <a:gd name="T6" fmla="*/ 4 w 4"/>
                  <a:gd name="T7" fmla="*/ 8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3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2" y="7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1" name="Freeform 4995">
                <a:extLst>
                  <a:ext uri="{FF2B5EF4-FFF2-40B4-BE49-F238E27FC236}">
                    <a16:creationId xmlns:a16="http://schemas.microsoft.com/office/drawing/2014/main" id="{528B1966-65F6-4525-B0CD-D201475B0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" y="3288"/>
                <a:ext cx="4" cy="30"/>
              </a:xfrm>
              <a:custGeom>
                <a:avLst/>
                <a:gdLst>
                  <a:gd name="T0" fmla="*/ 5 w 5"/>
                  <a:gd name="T1" fmla="*/ 0 h 35"/>
                  <a:gd name="T2" fmla="*/ 1 w 5"/>
                  <a:gd name="T3" fmla="*/ 6 h 35"/>
                  <a:gd name="T4" fmla="*/ 0 w 5"/>
                  <a:gd name="T5" fmla="*/ 35 h 35"/>
                  <a:gd name="T6" fmla="*/ 4 w 5"/>
                  <a:gd name="T7" fmla="*/ 32 h 35"/>
                  <a:gd name="T8" fmla="*/ 4 w 5"/>
                  <a:gd name="T9" fmla="*/ 23 h 35"/>
                  <a:gd name="T10" fmla="*/ 5 w 5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5">
                    <a:moveTo>
                      <a:pt x="5" y="0"/>
                    </a:moveTo>
                    <a:cubicBezTo>
                      <a:pt x="4" y="2"/>
                      <a:pt x="2" y="4"/>
                      <a:pt x="1" y="6"/>
                    </a:cubicBezTo>
                    <a:cubicBezTo>
                      <a:pt x="1" y="15"/>
                      <a:pt x="0" y="25"/>
                      <a:pt x="0" y="35"/>
                    </a:cubicBezTo>
                    <a:cubicBezTo>
                      <a:pt x="1" y="34"/>
                      <a:pt x="3" y="33"/>
                      <a:pt x="4" y="32"/>
                    </a:cubicBezTo>
                    <a:cubicBezTo>
                      <a:pt x="4" y="29"/>
                      <a:pt x="4" y="26"/>
                      <a:pt x="4" y="23"/>
                    </a:cubicBezTo>
                    <a:cubicBezTo>
                      <a:pt x="5" y="15"/>
                      <a:pt x="5" y="8"/>
                      <a:pt x="5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2" name="Freeform 4996">
                <a:extLst>
                  <a:ext uri="{FF2B5EF4-FFF2-40B4-BE49-F238E27FC236}">
                    <a16:creationId xmlns:a16="http://schemas.microsoft.com/office/drawing/2014/main" id="{6F005CB3-47C3-40B0-BC40-BE6D62DFC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" y="3271"/>
                <a:ext cx="3" cy="22"/>
              </a:xfrm>
              <a:custGeom>
                <a:avLst/>
                <a:gdLst>
                  <a:gd name="T0" fmla="*/ 4 w 4"/>
                  <a:gd name="T1" fmla="*/ 0 h 26"/>
                  <a:gd name="T2" fmla="*/ 1 w 4"/>
                  <a:gd name="T3" fmla="*/ 6 h 26"/>
                  <a:gd name="T4" fmla="*/ 0 w 4"/>
                  <a:gd name="T5" fmla="*/ 26 h 26"/>
                  <a:gd name="T6" fmla="*/ 4 w 4"/>
                  <a:gd name="T7" fmla="*/ 20 h 26"/>
                  <a:gd name="T8" fmla="*/ 4 w 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6">
                    <a:moveTo>
                      <a:pt x="4" y="0"/>
                    </a:moveTo>
                    <a:cubicBezTo>
                      <a:pt x="3" y="2"/>
                      <a:pt x="2" y="4"/>
                      <a:pt x="1" y="6"/>
                    </a:cubicBezTo>
                    <a:cubicBezTo>
                      <a:pt x="0" y="12"/>
                      <a:pt x="0" y="19"/>
                      <a:pt x="0" y="26"/>
                    </a:cubicBezTo>
                    <a:cubicBezTo>
                      <a:pt x="1" y="24"/>
                      <a:pt x="3" y="22"/>
                      <a:pt x="4" y="20"/>
                    </a:cubicBezTo>
                    <a:cubicBezTo>
                      <a:pt x="4" y="14"/>
                      <a:pt x="4" y="7"/>
                      <a:pt x="4" y="0"/>
                    </a:cubicBezTo>
                  </a:path>
                </a:pathLst>
              </a:custGeom>
              <a:solidFill>
                <a:srgbClr val="502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3" name="Freeform 4997">
                <a:extLst>
                  <a:ext uri="{FF2B5EF4-FFF2-40B4-BE49-F238E27FC236}">
                    <a16:creationId xmlns:a16="http://schemas.microsoft.com/office/drawing/2014/main" id="{16E4F78E-5424-411E-8C2A-1D0A4F266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300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3 h 6"/>
                  <a:gd name="T4" fmla="*/ 0 w 1"/>
                  <a:gd name="T5" fmla="*/ 6 h 6"/>
                  <a:gd name="T6" fmla="*/ 1 w 1"/>
                  <a:gd name="T7" fmla="*/ 6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2"/>
                      <a:pt x="1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4" name="Freeform 4998">
                <a:extLst>
                  <a:ext uri="{FF2B5EF4-FFF2-40B4-BE49-F238E27FC236}">
                    <a16:creationId xmlns:a16="http://schemas.microsoft.com/office/drawing/2014/main" id="{000C6ECC-DEE7-409B-BF3B-7224D1B886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" y="306"/>
                <a:ext cx="66" cy="2974"/>
              </a:xfrm>
              <a:custGeom>
                <a:avLst/>
                <a:gdLst>
                  <a:gd name="T0" fmla="*/ 62 w 77"/>
                  <a:gd name="T1" fmla="*/ 679 h 3496"/>
                  <a:gd name="T2" fmla="*/ 61 w 77"/>
                  <a:gd name="T3" fmla="*/ 679 h 3496"/>
                  <a:gd name="T4" fmla="*/ 60 w 77"/>
                  <a:gd name="T5" fmla="*/ 679 h 3496"/>
                  <a:gd name="T6" fmla="*/ 59 w 77"/>
                  <a:gd name="T7" fmla="*/ 726 h 3496"/>
                  <a:gd name="T8" fmla="*/ 49 w 77"/>
                  <a:gd name="T9" fmla="*/ 1191 h 3496"/>
                  <a:gd name="T10" fmla="*/ 8 w 77"/>
                  <a:gd name="T11" fmla="*/ 3121 h 3496"/>
                  <a:gd name="T12" fmla="*/ 1 w 77"/>
                  <a:gd name="T13" fmla="*/ 3440 h 3496"/>
                  <a:gd name="T14" fmla="*/ 0 w 77"/>
                  <a:gd name="T15" fmla="*/ 3496 h 3496"/>
                  <a:gd name="T16" fmla="*/ 3 w 77"/>
                  <a:gd name="T17" fmla="*/ 3492 h 3496"/>
                  <a:gd name="T18" fmla="*/ 4 w 77"/>
                  <a:gd name="T19" fmla="*/ 3418 h 3496"/>
                  <a:gd name="T20" fmla="*/ 11 w 77"/>
                  <a:gd name="T21" fmla="*/ 3099 h 3496"/>
                  <a:gd name="T22" fmla="*/ 52 w 77"/>
                  <a:gd name="T23" fmla="*/ 1169 h 3496"/>
                  <a:gd name="T24" fmla="*/ 62 w 77"/>
                  <a:gd name="T25" fmla="*/ 704 h 3496"/>
                  <a:gd name="T26" fmla="*/ 62 w 77"/>
                  <a:gd name="T27" fmla="*/ 679 h 3496"/>
                  <a:gd name="T28" fmla="*/ 77 w 77"/>
                  <a:gd name="T29" fmla="*/ 0 h 3496"/>
                  <a:gd name="T30" fmla="*/ 76 w 77"/>
                  <a:gd name="T31" fmla="*/ 0 h 3496"/>
                  <a:gd name="T32" fmla="*/ 72 w 77"/>
                  <a:gd name="T33" fmla="*/ 89 h 3496"/>
                  <a:gd name="T34" fmla="*/ 67 w 77"/>
                  <a:gd name="T35" fmla="*/ 347 h 3496"/>
                  <a:gd name="T36" fmla="*/ 60 w 77"/>
                  <a:gd name="T37" fmla="*/ 659 h 3496"/>
                  <a:gd name="T38" fmla="*/ 63 w 77"/>
                  <a:gd name="T39" fmla="*/ 645 h 3496"/>
                  <a:gd name="T40" fmla="*/ 70 w 77"/>
                  <a:gd name="T41" fmla="*/ 325 h 3496"/>
                  <a:gd name="T42" fmla="*/ 75 w 77"/>
                  <a:gd name="T43" fmla="*/ 67 h 3496"/>
                  <a:gd name="T44" fmla="*/ 77 w 77"/>
                  <a:gd name="T45" fmla="*/ 0 h 3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7" h="3496">
                    <a:moveTo>
                      <a:pt x="62" y="679"/>
                    </a:moveTo>
                    <a:cubicBezTo>
                      <a:pt x="62" y="679"/>
                      <a:pt x="61" y="679"/>
                      <a:pt x="61" y="679"/>
                    </a:cubicBezTo>
                    <a:cubicBezTo>
                      <a:pt x="60" y="679"/>
                      <a:pt x="60" y="679"/>
                      <a:pt x="60" y="679"/>
                    </a:cubicBezTo>
                    <a:cubicBezTo>
                      <a:pt x="60" y="695"/>
                      <a:pt x="59" y="711"/>
                      <a:pt x="59" y="726"/>
                    </a:cubicBezTo>
                    <a:cubicBezTo>
                      <a:pt x="56" y="881"/>
                      <a:pt x="52" y="1036"/>
                      <a:pt x="49" y="1191"/>
                    </a:cubicBezTo>
                    <a:cubicBezTo>
                      <a:pt x="36" y="1834"/>
                      <a:pt x="22" y="2477"/>
                      <a:pt x="8" y="3121"/>
                    </a:cubicBezTo>
                    <a:cubicBezTo>
                      <a:pt x="5" y="3227"/>
                      <a:pt x="4" y="3334"/>
                      <a:pt x="1" y="3440"/>
                    </a:cubicBezTo>
                    <a:cubicBezTo>
                      <a:pt x="1" y="3458"/>
                      <a:pt x="0" y="3477"/>
                      <a:pt x="0" y="3496"/>
                    </a:cubicBezTo>
                    <a:cubicBezTo>
                      <a:pt x="1" y="3494"/>
                      <a:pt x="2" y="3493"/>
                      <a:pt x="3" y="3492"/>
                    </a:cubicBezTo>
                    <a:cubicBezTo>
                      <a:pt x="3" y="3467"/>
                      <a:pt x="3" y="3443"/>
                      <a:pt x="4" y="3418"/>
                    </a:cubicBezTo>
                    <a:cubicBezTo>
                      <a:pt x="7" y="3312"/>
                      <a:pt x="8" y="3205"/>
                      <a:pt x="11" y="3099"/>
                    </a:cubicBezTo>
                    <a:cubicBezTo>
                      <a:pt x="25" y="2456"/>
                      <a:pt x="39" y="1812"/>
                      <a:pt x="52" y="1169"/>
                    </a:cubicBezTo>
                    <a:cubicBezTo>
                      <a:pt x="55" y="1014"/>
                      <a:pt x="59" y="859"/>
                      <a:pt x="62" y="704"/>
                    </a:cubicBezTo>
                    <a:cubicBezTo>
                      <a:pt x="62" y="696"/>
                      <a:pt x="62" y="688"/>
                      <a:pt x="62" y="679"/>
                    </a:cubicBezTo>
                    <a:moveTo>
                      <a:pt x="77" y="0"/>
                    </a:moveTo>
                    <a:cubicBezTo>
                      <a:pt x="77" y="0"/>
                      <a:pt x="77" y="0"/>
                      <a:pt x="76" y="0"/>
                    </a:cubicBezTo>
                    <a:cubicBezTo>
                      <a:pt x="74" y="30"/>
                      <a:pt x="73" y="59"/>
                      <a:pt x="72" y="89"/>
                    </a:cubicBezTo>
                    <a:cubicBezTo>
                      <a:pt x="70" y="175"/>
                      <a:pt x="70" y="261"/>
                      <a:pt x="67" y="347"/>
                    </a:cubicBezTo>
                    <a:cubicBezTo>
                      <a:pt x="64" y="451"/>
                      <a:pt x="62" y="555"/>
                      <a:pt x="60" y="659"/>
                    </a:cubicBezTo>
                    <a:cubicBezTo>
                      <a:pt x="61" y="655"/>
                      <a:pt x="62" y="650"/>
                      <a:pt x="63" y="645"/>
                    </a:cubicBezTo>
                    <a:cubicBezTo>
                      <a:pt x="65" y="539"/>
                      <a:pt x="67" y="432"/>
                      <a:pt x="70" y="325"/>
                    </a:cubicBezTo>
                    <a:cubicBezTo>
                      <a:pt x="73" y="239"/>
                      <a:pt x="74" y="153"/>
                      <a:pt x="75" y="67"/>
                    </a:cubicBezTo>
                    <a:cubicBezTo>
                      <a:pt x="76" y="45"/>
                      <a:pt x="77" y="22"/>
                      <a:pt x="77" y="0"/>
                    </a:cubicBezTo>
                  </a:path>
                </a:pathLst>
              </a:custGeom>
              <a:solidFill>
                <a:srgbClr val="502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5" name="Freeform 4999">
                <a:extLst>
                  <a:ext uri="{FF2B5EF4-FFF2-40B4-BE49-F238E27FC236}">
                    <a16:creationId xmlns:a16="http://schemas.microsoft.com/office/drawing/2014/main" id="{28E2296C-D45B-4A4A-A5C0-3FC4AB365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" y="293"/>
                <a:ext cx="5" cy="8"/>
              </a:xfrm>
              <a:custGeom>
                <a:avLst/>
                <a:gdLst>
                  <a:gd name="T0" fmla="*/ 5 w 6"/>
                  <a:gd name="T1" fmla="*/ 0 h 10"/>
                  <a:gd name="T2" fmla="*/ 5 w 6"/>
                  <a:gd name="T3" fmla="*/ 0 h 10"/>
                  <a:gd name="T4" fmla="*/ 0 w 6"/>
                  <a:gd name="T5" fmla="*/ 4 h 10"/>
                  <a:gd name="T6" fmla="*/ 4 w 6"/>
                  <a:gd name="T7" fmla="*/ 10 h 10"/>
                  <a:gd name="T8" fmla="*/ 4 w 6"/>
                  <a:gd name="T9" fmla="*/ 10 h 10"/>
                  <a:gd name="T10" fmla="*/ 6 w 6"/>
                  <a:gd name="T11" fmla="*/ 9 h 10"/>
                  <a:gd name="T12" fmla="*/ 5 w 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3"/>
                      <a:pt x="0" y="4"/>
                    </a:cubicBezTo>
                    <a:cubicBezTo>
                      <a:pt x="3" y="5"/>
                      <a:pt x="4" y="7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9"/>
                      <a:pt x="6" y="9"/>
                    </a:cubicBezTo>
                    <a:cubicBezTo>
                      <a:pt x="6" y="6"/>
                      <a:pt x="6" y="3"/>
                      <a:pt x="5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6" name="Freeform 5000">
                <a:extLst>
                  <a:ext uri="{FF2B5EF4-FFF2-40B4-BE49-F238E27FC236}">
                    <a16:creationId xmlns:a16="http://schemas.microsoft.com/office/drawing/2014/main" id="{DC397D05-8C9B-4B3D-AD39-8FDEAD1AC0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" y="300"/>
                <a:ext cx="73" cy="2971"/>
              </a:xfrm>
              <a:custGeom>
                <a:avLst/>
                <a:gdLst>
                  <a:gd name="T0" fmla="*/ 74 w 85"/>
                  <a:gd name="T1" fmla="*/ 620 h 3492"/>
                  <a:gd name="T2" fmla="*/ 62 w 85"/>
                  <a:gd name="T3" fmla="*/ 681 h 3492"/>
                  <a:gd name="T4" fmla="*/ 60 w 85"/>
                  <a:gd name="T5" fmla="*/ 684 h 3492"/>
                  <a:gd name="T6" fmla="*/ 25 w 85"/>
                  <a:gd name="T7" fmla="*/ 2366 h 3492"/>
                  <a:gd name="T8" fmla="*/ 6 w 85"/>
                  <a:gd name="T9" fmla="*/ 3207 h 3492"/>
                  <a:gd name="T10" fmla="*/ 6 w 85"/>
                  <a:gd name="T11" fmla="*/ 3294 h 3492"/>
                  <a:gd name="T12" fmla="*/ 5 w 85"/>
                  <a:gd name="T13" fmla="*/ 3357 h 3492"/>
                  <a:gd name="T14" fmla="*/ 1 w 85"/>
                  <a:gd name="T15" fmla="*/ 3466 h 3492"/>
                  <a:gd name="T16" fmla="*/ 0 w 85"/>
                  <a:gd name="T17" fmla="*/ 3492 h 3492"/>
                  <a:gd name="T18" fmla="*/ 5 w 85"/>
                  <a:gd name="T19" fmla="*/ 3485 h 3492"/>
                  <a:gd name="T20" fmla="*/ 12 w 85"/>
                  <a:gd name="T21" fmla="*/ 3467 h 3492"/>
                  <a:gd name="T22" fmla="*/ 14 w 85"/>
                  <a:gd name="T23" fmla="*/ 3445 h 3492"/>
                  <a:gd name="T24" fmla="*/ 15 w 85"/>
                  <a:gd name="T25" fmla="*/ 3376 h 3492"/>
                  <a:gd name="T26" fmla="*/ 19 w 85"/>
                  <a:gd name="T27" fmla="*/ 3267 h 3492"/>
                  <a:gd name="T28" fmla="*/ 20 w 85"/>
                  <a:gd name="T29" fmla="*/ 3204 h 3492"/>
                  <a:gd name="T30" fmla="*/ 20 w 85"/>
                  <a:gd name="T31" fmla="*/ 3118 h 3492"/>
                  <a:gd name="T32" fmla="*/ 40 w 85"/>
                  <a:gd name="T33" fmla="*/ 2276 h 3492"/>
                  <a:gd name="T34" fmla="*/ 74 w 85"/>
                  <a:gd name="T35" fmla="*/ 620 h 3492"/>
                  <a:gd name="T36" fmla="*/ 81 w 85"/>
                  <a:gd name="T37" fmla="*/ 0 h 3492"/>
                  <a:gd name="T38" fmla="*/ 79 w 85"/>
                  <a:gd name="T39" fmla="*/ 1 h 3492"/>
                  <a:gd name="T40" fmla="*/ 76 w 85"/>
                  <a:gd name="T41" fmla="*/ 31 h 3492"/>
                  <a:gd name="T42" fmla="*/ 72 w 85"/>
                  <a:gd name="T43" fmla="*/ 115 h 3492"/>
                  <a:gd name="T44" fmla="*/ 71 w 85"/>
                  <a:gd name="T45" fmla="*/ 262 h 3492"/>
                  <a:gd name="T46" fmla="*/ 69 w 85"/>
                  <a:gd name="T47" fmla="*/ 345 h 3492"/>
                  <a:gd name="T48" fmla="*/ 66 w 85"/>
                  <a:gd name="T49" fmla="*/ 392 h 3492"/>
                  <a:gd name="T50" fmla="*/ 65 w 85"/>
                  <a:gd name="T51" fmla="*/ 433 h 3492"/>
                  <a:gd name="T52" fmla="*/ 61 w 85"/>
                  <a:gd name="T53" fmla="*/ 628 h 3492"/>
                  <a:gd name="T54" fmla="*/ 76 w 85"/>
                  <a:gd name="T55" fmla="*/ 524 h 3492"/>
                  <a:gd name="T56" fmla="*/ 79 w 85"/>
                  <a:gd name="T57" fmla="*/ 343 h 3492"/>
                  <a:gd name="T58" fmla="*/ 80 w 85"/>
                  <a:gd name="T59" fmla="*/ 303 h 3492"/>
                  <a:gd name="T60" fmla="*/ 83 w 85"/>
                  <a:gd name="T61" fmla="*/ 254 h 3492"/>
                  <a:gd name="T62" fmla="*/ 85 w 85"/>
                  <a:gd name="T63" fmla="*/ 171 h 3492"/>
                  <a:gd name="T64" fmla="*/ 85 w 85"/>
                  <a:gd name="T65" fmla="*/ 131 h 3492"/>
                  <a:gd name="T66" fmla="*/ 81 w 85"/>
                  <a:gd name="T67" fmla="*/ 0 h 3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5" h="3492">
                    <a:moveTo>
                      <a:pt x="74" y="620"/>
                    </a:moveTo>
                    <a:cubicBezTo>
                      <a:pt x="71" y="641"/>
                      <a:pt x="67" y="661"/>
                      <a:pt x="62" y="681"/>
                    </a:cubicBezTo>
                    <a:cubicBezTo>
                      <a:pt x="62" y="682"/>
                      <a:pt x="61" y="683"/>
                      <a:pt x="60" y="684"/>
                    </a:cubicBezTo>
                    <a:cubicBezTo>
                      <a:pt x="49" y="1245"/>
                      <a:pt x="38" y="1805"/>
                      <a:pt x="25" y="2366"/>
                    </a:cubicBezTo>
                    <a:cubicBezTo>
                      <a:pt x="19" y="2647"/>
                      <a:pt x="13" y="2927"/>
                      <a:pt x="6" y="3207"/>
                    </a:cubicBezTo>
                    <a:cubicBezTo>
                      <a:pt x="5" y="3236"/>
                      <a:pt x="7" y="3265"/>
                      <a:pt x="6" y="3294"/>
                    </a:cubicBezTo>
                    <a:cubicBezTo>
                      <a:pt x="6" y="3315"/>
                      <a:pt x="5" y="3336"/>
                      <a:pt x="5" y="3357"/>
                    </a:cubicBezTo>
                    <a:cubicBezTo>
                      <a:pt x="4" y="3393"/>
                      <a:pt x="3" y="3429"/>
                      <a:pt x="1" y="3466"/>
                    </a:cubicBezTo>
                    <a:cubicBezTo>
                      <a:pt x="1" y="3474"/>
                      <a:pt x="1" y="3483"/>
                      <a:pt x="0" y="3492"/>
                    </a:cubicBezTo>
                    <a:cubicBezTo>
                      <a:pt x="2" y="3490"/>
                      <a:pt x="4" y="3487"/>
                      <a:pt x="5" y="3485"/>
                    </a:cubicBezTo>
                    <a:cubicBezTo>
                      <a:pt x="10" y="3479"/>
                      <a:pt x="12" y="3474"/>
                      <a:pt x="12" y="3467"/>
                    </a:cubicBezTo>
                    <a:cubicBezTo>
                      <a:pt x="13" y="3460"/>
                      <a:pt x="13" y="3453"/>
                      <a:pt x="14" y="3445"/>
                    </a:cubicBezTo>
                    <a:cubicBezTo>
                      <a:pt x="14" y="3422"/>
                      <a:pt x="14" y="3399"/>
                      <a:pt x="15" y="3376"/>
                    </a:cubicBezTo>
                    <a:cubicBezTo>
                      <a:pt x="17" y="3339"/>
                      <a:pt x="18" y="3303"/>
                      <a:pt x="19" y="3267"/>
                    </a:cubicBezTo>
                    <a:cubicBezTo>
                      <a:pt x="19" y="3246"/>
                      <a:pt x="20" y="3225"/>
                      <a:pt x="20" y="3204"/>
                    </a:cubicBezTo>
                    <a:cubicBezTo>
                      <a:pt x="21" y="3175"/>
                      <a:pt x="19" y="3147"/>
                      <a:pt x="20" y="3118"/>
                    </a:cubicBezTo>
                    <a:cubicBezTo>
                      <a:pt x="27" y="2837"/>
                      <a:pt x="33" y="2557"/>
                      <a:pt x="40" y="2276"/>
                    </a:cubicBezTo>
                    <a:cubicBezTo>
                      <a:pt x="52" y="1724"/>
                      <a:pt x="64" y="1172"/>
                      <a:pt x="74" y="620"/>
                    </a:cubicBezTo>
                    <a:moveTo>
                      <a:pt x="81" y="0"/>
                    </a:moveTo>
                    <a:cubicBezTo>
                      <a:pt x="80" y="0"/>
                      <a:pt x="79" y="1"/>
                      <a:pt x="79" y="1"/>
                    </a:cubicBezTo>
                    <a:cubicBezTo>
                      <a:pt x="78" y="11"/>
                      <a:pt x="77" y="21"/>
                      <a:pt x="76" y="31"/>
                    </a:cubicBezTo>
                    <a:cubicBezTo>
                      <a:pt x="73" y="59"/>
                      <a:pt x="72" y="87"/>
                      <a:pt x="72" y="115"/>
                    </a:cubicBezTo>
                    <a:cubicBezTo>
                      <a:pt x="72" y="164"/>
                      <a:pt x="71" y="213"/>
                      <a:pt x="71" y="262"/>
                    </a:cubicBezTo>
                    <a:cubicBezTo>
                      <a:pt x="70" y="289"/>
                      <a:pt x="71" y="317"/>
                      <a:pt x="69" y="345"/>
                    </a:cubicBezTo>
                    <a:cubicBezTo>
                      <a:pt x="68" y="361"/>
                      <a:pt x="67" y="376"/>
                      <a:pt x="66" y="392"/>
                    </a:cubicBezTo>
                    <a:cubicBezTo>
                      <a:pt x="66" y="406"/>
                      <a:pt x="65" y="419"/>
                      <a:pt x="65" y="433"/>
                    </a:cubicBezTo>
                    <a:cubicBezTo>
                      <a:pt x="64" y="498"/>
                      <a:pt x="63" y="563"/>
                      <a:pt x="61" y="628"/>
                    </a:cubicBezTo>
                    <a:cubicBezTo>
                      <a:pt x="68" y="594"/>
                      <a:pt x="72" y="559"/>
                      <a:pt x="76" y="524"/>
                    </a:cubicBezTo>
                    <a:cubicBezTo>
                      <a:pt x="77" y="464"/>
                      <a:pt x="78" y="404"/>
                      <a:pt x="79" y="343"/>
                    </a:cubicBezTo>
                    <a:cubicBezTo>
                      <a:pt x="80" y="330"/>
                      <a:pt x="80" y="316"/>
                      <a:pt x="80" y="303"/>
                    </a:cubicBezTo>
                    <a:cubicBezTo>
                      <a:pt x="81" y="287"/>
                      <a:pt x="83" y="270"/>
                      <a:pt x="83" y="254"/>
                    </a:cubicBezTo>
                    <a:cubicBezTo>
                      <a:pt x="85" y="227"/>
                      <a:pt x="84" y="199"/>
                      <a:pt x="85" y="171"/>
                    </a:cubicBezTo>
                    <a:cubicBezTo>
                      <a:pt x="85" y="158"/>
                      <a:pt x="85" y="145"/>
                      <a:pt x="85" y="131"/>
                    </a:cubicBezTo>
                    <a:cubicBezTo>
                      <a:pt x="84" y="88"/>
                      <a:pt x="82" y="44"/>
                      <a:pt x="81" y="0"/>
                    </a:cubicBezTo>
                  </a:path>
                </a:pathLst>
              </a:custGeom>
              <a:solidFill>
                <a:srgbClr val="502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7" name="Freeform 5001">
                <a:extLst>
                  <a:ext uri="{FF2B5EF4-FFF2-40B4-BE49-F238E27FC236}">
                    <a16:creationId xmlns:a16="http://schemas.microsoft.com/office/drawing/2014/main" id="{AFEB4357-F3E6-4ED9-A391-A0D1AAC6E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" y="296"/>
                <a:ext cx="7" cy="10"/>
              </a:xfrm>
              <a:custGeom>
                <a:avLst/>
                <a:gdLst>
                  <a:gd name="T0" fmla="*/ 4 w 8"/>
                  <a:gd name="T1" fmla="*/ 0 h 11"/>
                  <a:gd name="T2" fmla="*/ 0 w 8"/>
                  <a:gd name="T3" fmla="*/ 5 h 11"/>
                  <a:gd name="T4" fmla="*/ 0 w 8"/>
                  <a:gd name="T5" fmla="*/ 11 h 11"/>
                  <a:gd name="T6" fmla="*/ 8 w 8"/>
                  <a:gd name="T7" fmla="*/ 6 h 11"/>
                  <a:gd name="T8" fmla="*/ 8 w 8"/>
                  <a:gd name="T9" fmla="*/ 6 h 11"/>
                  <a:gd name="T10" fmla="*/ 4 w 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4" y="0"/>
                    </a:moveTo>
                    <a:cubicBezTo>
                      <a:pt x="3" y="1"/>
                      <a:pt x="1" y="3"/>
                      <a:pt x="0" y="5"/>
                    </a:cubicBezTo>
                    <a:cubicBezTo>
                      <a:pt x="0" y="7"/>
                      <a:pt x="0" y="9"/>
                      <a:pt x="0" y="11"/>
                    </a:cubicBezTo>
                    <a:cubicBezTo>
                      <a:pt x="3" y="9"/>
                      <a:pt x="5" y="7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7" y="1"/>
                      <a:pt x="4" y="0"/>
                    </a:cubicBezTo>
                  </a:path>
                </a:pathLst>
              </a:custGeom>
              <a:solidFill>
                <a:srgbClr val="502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8" name="Freeform 5002">
                <a:extLst>
                  <a:ext uri="{FF2B5EF4-FFF2-40B4-BE49-F238E27FC236}">
                    <a16:creationId xmlns:a16="http://schemas.microsoft.com/office/drawing/2014/main" id="{26FDB6B4-6D12-4DEE-995D-A8DBDC1FF1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" y="301"/>
                <a:ext cx="71" cy="2975"/>
              </a:xfrm>
              <a:custGeom>
                <a:avLst/>
                <a:gdLst>
                  <a:gd name="T0" fmla="*/ 63 w 82"/>
                  <a:gd name="T1" fmla="*/ 683 h 3497"/>
                  <a:gd name="T2" fmla="*/ 59 w 82"/>
                  <a:gd name="T3" fmla="*/ 684 h 3497"/>
                  <a:gd name="T4" fmla="*/ 59 w 82"/>
                  <a:gd name="T5" fmla="*/ 709 h 3497"/>
                  <a:gd name="T6" fmla="*/ 49 w 82"/>
                  <a:gd name="T7" fmla="*/ 1174 h 3497"/>
                  <a:gd name="T8" fmla="*/ 8 w 82"/>
                  <a:gd name="T9" fmla="*/ 3104 h 3497"/>
                  <a:gd name="T10" fmla="*/ 1 w 82"/>
                  <a:gd name="T11" fmla="*/ 3423 h 3497"/>
                  <a:gd name="T12" fmla="*/ 0 w 82"/>
                  <a:gd name="T13" fmla="*/ 3497 h 3497"/>
                  <a:gd name="T14" fmla="*/ 3 w 82"/>
                  <a:gd name="T15" fmla="*/ 3491 h 3497"/>
                  <a:gd name="T16" fmla="*/ 4 w 82"/>
                  <a:gd name="T17" fmla="*/ 3465 h 3497"/>
                  <a:gd name="T18" fmla="*/ 8 w 82"/>
                  <a:gd name="T19" fmla="*/ 3356 h 3497"/>
                  <a:gd name="T20" fmla="*/ 9 w 82"/>
                  <a:gd name="T21" fmla="*/ 3293 h 3497"/>
                  <a:gd name="T22" fmla="*/ 9 w 82"/>
                  <a:gd name="T23" fmla="*/ 3206 h 3497"/>
                  <a:gd name="T24" fmla="*/ 28 w 82"/>
                  <a:gd name="T25" fmla="*/ 2365 h 3497"/>
                  <a:gd name="T26" fmla="*/ 63 w 82"/>
                  <a:gd name="T27" fmla="*/ 683 h 3497"/>
                  <a:gd name="T28" fmla="*/ 82 w 82"/>
                  <a:gd name="T29" fmla="*/ 0 h 3497"/>
                  <a:gd name="T30" fmla="*/ 74 w 82"/>
                  <a:gd name="T31" fmla="*/ 5 h 3497"/>
                  <a:gd name="T32" fmla="*/ 72 w 82"/>
                  <a:gd name="T33" fmla="*/ 72 h 3497"/>
                  <a:gd name="T34" fmla="*/ 67 w 82"/>
                  <a:gd name="T35" fmla="*/ 330 h 3497"/>
                  <a:gd name="T36" fmla="*/ 60 w 82"/>
                  <a:gd name="T37" fmla="*/ 650 h 3497"/>
                  <a:gd name="T38" fmla="*/ 64 w 82"/>
                  <a:gd name="T39" fmla="*/ 627 h 3497"/>
                  <a:gd name="T40" fmla="*/ 68 w 82"/>
                  <a:gd name="T41" fmla="*/ 432 h 3497"/>
                  <a:gd name="T42" fmla="*/ 69 w 82"/>
                  <a:gd name="T43" fmla="*/ 391 h 3497"/>
                  <a:gd name="T44" fmla="*/ 72 w 82"/>
                  <a:gd name="T45" fmla="*/ 344 h 3497"/>
                  <a:gd name="T46" fmla="*/ 74 w 82"/>
                  <a:gd name="T47" fmla="*/ 261 h 3497"/>
                  <a:gd name="T48" fmla="*/ 75 w 82"/>
                  <a:gd name="T49" fmla="*/ 114 h 3497"/>
                  <a:gd name="T50" fmla="*/ 79 w 82"/>
                  <a:gd name="T51" fmla="*/ 30 h 3497"/>
                  <a:gd name="T52" fmla="*/ 82 w 82"/>
                  <a:gd name="T53" fmla="*/ 0 h 3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3497">
                    <a:moveTo>
                      <a:pt x="63" y="683"/>
                    </a:moveTo>
                    <a:cubicBezTo>
                      <a:pt x="62" y="684"/>
                      <a:pt x="61" y="684"/>
                      <a:pt x="59" y="684"/>
                    </a:cubicBezTo>
                    <a:cubicBezTo>
                      <a:pt x="59" y="693"/>
                      <a:pt x="59" y="701"/>
                      <a:pt x="59" y="709"/>
                    </a:cubicBezTo>
                    <a:cubicBezTo>
                      <a:pt x="56" y="864"/>
                      <a:pt x="52" y="1019"/>
                      <a:pt x="49" y="1174"/>
                    </a:cubicBezTo>
                    <a:cubicBezTo>
                      <a:pt x="36" y="1817"/>
                      <a:pt x="22" y="2461"/>
                      <a:pt x="8" y="3104"/>
                    </a:cubicBezTo>
                    <a:cubicBezTo>
                      <a:pt x="5" y="3210"/>
                      <a:pt x="4" y="3317"/>
                      <a:pt x="1" y="3423"/>
                    </a:cubicBezTo>
                    <a:cubicBezTo>
                      <a:pt x="0" y="3448"/>
                      <a:pt x="0" y="3472"/>
                      <a:pt x="0" y="3497"/>
                    </a:cubicBezTo>
                    <a:cubicBezTo>
                      <a:pt x="1" y="3495"/>
                      <a:pt x="2" y="3493"/>
                      <a:pt x="3" y="3491"/>
                    </a:cubicBezTo>
                    <a:cubicBezTo>
                      <a:pt x="4" y="3482"/>
                      <a:pt x="4" y="3473"/>
                      <a:pt x="4" y="3465"/>
                    </a:cubicBezTo>
                    <a:cubicBezTo>
                      <a:pt x="6" y="3428"/>
                      <a:pt x="7" y="3392"/>
                      <a:pt x="8" y="3356"/>
                    </a:cubicBezTo>
                    <a:cubicBezTo>
                      <a:pt x="8" y="3335"/>
                      <a:pt x="9" y="3314"/>
                      <a:pt x="9" y="3293"/>
                    </a:cubicBezTo>
                    <a:cubicBezTo>
                      <a:pt x="10" y="3264"/>
                      <a:pt x="8" y="3235"/>
                      <a:pt x="9" y="3206"/>
                    </a:cubicBezTo>
                    <a:cubicBezTo>
                      <a:pt x="16" y="2926"/>
                      <a:pt x="22" y="2646"/>
                      <a:pt x="28" y="2365"/>
                    </a:cubicBezTo>
                    <a:cubicBezTo>
                      <a:pt x="41" y="1804"/>
                      <a:pt x="52" y="1244"/>
                      <a:pt x="63" y="683"/>
                    </a:cubicBezTo>
                    <a:moveTo>
                      <a:pt x="82" y="0"/>
                    </a:moveTo>
                    <a:cubicBezTo>
                      <a:pt x="79" y="1"/>
                      <a:pt x="77" y="3"/>
                      <a:pt x="74" y="5"/>
                    </a:cubicBezTo>
                    <a:cubicBezTo>
                      <a:pt x="74" y="27"/>
                      <a:pt x="73" y="50"/>
                      <a:pt x="72" y="72"/>
                    </a:cubicBezTo>
                    <a:cubicBezTo>
                      <a:pt x="71" y="158"/>
                      <a:pt x="70" y="244"/>
                      <a:pt x="67" y="330"/>
                    </a:cubicBezTo>
                    <a:cubicBezTo>
                      <a:pt x="64" y="437"/>
                      <a:pt x="62" y="544"/>
                      <a:pt x="60" y="650"/>
                    </a:cubicBezTo>
                    <a:cubicBezTo>
                      <a:pt x="62" y="643"/>
                      <a:pt x="63" y="635"/>
                      <a:pt x="64" y="627"/>
                    </a:cubicBezTo>
                    <a:cubicBezTo>
                      <a:pt x="66" y="562"/>
                      <a:pt x="67" y="497"/>
                      <a:pt x="68" y="432"/>
                    </a:cubicBezTo>
                    <a:cubicBezTo>
                      <a:pt x="68" y="418"/>
                      <a:pt x="69" y="405"/>
                      <a:pt x="69" y="391"/>
                    </a:cubicBezTo>
                    <a:cubicBezTo>
                      <a:pt x="70" y="375"/>
                      <a:pt x="71" y="360"/>
                      <a:pt x="72" y="344"/>
                    </a:cubicBezTo>
                    <a:cubicBezTo>
                      <a:pt x="74" y="316"/>
                      <a:pt x="73" y="288"/>
                      <a:pt x="74" y="261"/>
                    </a:cubicBezTo>
                    <a:cubicBezTo>
                      <a:pt x="74" y="212"/>
                      <a:pt x="75" y="163"/>
                      <a:pt x="75" y="114"/>
                    </a:cubicBezTo>
                    <a:cubicBezTo>
                      <a:pt x="75" y="86"/>
                      <a:pt x="76" y="58"/>
                      <a:pt x="79" y="30"/>
                    </a:cubicBezTo>
                    <a:cubicBezTo>
                      <a:pt x="80" y="20"/>
                      <a:pt x="81" y="10"/>
                      <a:pt x="82" y="0"/>
                    </a:cubicBezTo>
                  </a:path>
                </a:pathLst>
              </a:custGeom>
              <a:solidFill>
                <a:srgbClr val="512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9" name="Freeform 5003">
                <a:extLst>
                  <a:ext uri="{FF2B5EF4-FFF2-40B4-BE49-F238E27FC236}">
                    <a16:creationId xmlns:a16="http://schemas.microsoft.com/office/drawing/2014/main" id="{75E57342-0055-4DDA-B65F-5B0B35DA4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" y="3302"/>
                <a:ext cx="20" cy="36"/>
              </a:xfrm>
              <a:custGeom>
                <a:avLst/>
                <a:gdLst>
                  <a:gd name="T0" fmla="*/ 23 w 23"/>
                  <a:gd name="T1" fmla="*/ 0 h 43"/>
                  <a:gd name="T2" fmla="*/ 20 w 23"/>
                  <a:gd name="T3" fmla="*/ 3 h 43"/>
                  <a:gd name="T4" fmla="*/ 19 w 23"/>
                  <a:gd name="T5" fmla="*/ 4 h 43"/>
                  <a:gd name="T6" fmla="*/ 7 w 23"/>
                  <a:gd name="T7" fmla="*/ 22 h 43"/>
                  <a:gd name="T8" fmla="*/ 1 w 23"/>
                  <a:gd name="T9" fmla="*/ 24 h 43"/>
                  <a:gd name="T10" fmla="*/ 0 w 23"/>
                  <a:gd name="T11" fmla="*/ 24 h 43"/>
                  <a:gd name="T12" fmla="*/ 0 w 23"/>
                  <a:gd name="T13" fmla="*/ 38 h 43"/>
                  <a:gd name="T14" fmla="*/ 5 w 23"/>
                  <a:gd name="T15" fmla="*/ 43 h 43"/>
                  <a:gd name="T16" fmla="*/ 7 w 23"/>
                  <a:gd name="T17" fmla="*/ 43 h 43"/>
                  <a:gd name="T18" fmla="*/ 16 w 23"/>
                  <a:gd name="T19" fmla="*/ 35 h 43"/>
                  <a:gd name="T20" fmla="*/ 22 w 23"/>
                  <a:gd name="T21" fmla="*/ 27 h 43"/>
                  <a:gd name="T22" fmla="*/ 23 w 23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43">
                    <a:moveTo>
                      <a:pt x="23" y="0"/>
                    </a:moveTo>
                    <a:cubicBezTo>
                      <a:pt x="22" y="1"/>
                      <a:pt x="21" y="2"/>
                      <a:pt x="20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5" y="11"/>
                      <a:pt x="11" y="16"/>
                      <a:pt x="7" y="22"/>
                    </a:cubicBezTo>
                    <a:cubicBezTo>
                      <a:pt x="5" y="24"/>
                      <a:pt x="3" y="24"/>
                      <a:pt x="1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9"/>
                      <a:pt x="0" y="34"/>
                      <a:pt x="0" y="38"/>
                    </a:cubicBezTo>
                    <a:cubicBezTo>
                      <a:pt x="0" y="41"/>
                      <a:pt x="2" y="43"/>
                      <a:pt x="5" y="43"/>
                    </a:cubicBezTo>
                    <a:cubicBezTo>
                      <a:pt x="6" y="43"/>
                      <a:pt x="6" y="43"/>
                      <a:pt x="7" y="43"/>
                    </a:cubicBezTo>
                    <a:cubicBezTo>
                      <a:pt x="11" y="41"/>
                      <a:pt x="14" y="39"/>
                      <a:pt x="16" y="35"/>
                    </a:cubicBezTo>
                    <a:cubicBezTo>
                      <a:pt x="18" y="33"/>
                      <a:pt x="20" y="30"/>
                      <a:pt x="22" y="27"/>
                    </a:cubicBezTo>
                    <a:cubicBezTo>
                      <a:pt x="22" y="18"/>
                      <a:pt x="23" y="9"/>
                      <a:pt x="23" y="0"/>
                    </a:cubicBezTo>
                  </a:path>
                </a:pathLst>
              </a:custGeom>
              <a:solidFill>
                <a:srgbClr val="4E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0" name="Freeform 5004">
                <a:extLst>
                  <a:ext uri="{FF2B5EF4-FFF2-40B4-BE49-F238E27FC236}">
                    <a16:creationId xmlns:a16="http://schemas.microsoft.com/office/drawing/2014/main" id="{6C6E01BB-7F18-4DDB-A47A-BF331E7C3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" y="3298"/>
                <a:ext cx="5" cy="27"/>
              </a:xfrm>
              <a:custGeom>
                <a:avLst/>
                <a:gdLst>
                  <a:gd name="T0" fmla="*/ 6 w 6"/>
                  <a:gd name="T1" fmla="*/ 0 h 31"/>
                  <a:gd name="T2" fmla="*/ 3 w 6"/>
                  <a:gd name="T3" fmla="*/ 3 h 31"/>
                  <a:gd name="T4" fmla="*/ 1 w 6"/>
                  <a:gd name="T5" fmla="*/ 3 h 31"/>
                  <a:gd name="T6" fmla="*/ 1 w 6"/>
                  <a:gd name="T7" fmla="*/ 4 h 31"/>
                  <a:gd name="T8" fmla="*/ 0 w 6"/>
                  <a:gd name="T9" fmla="*/ 31 h 31"/>
                  <a:gd name="T10" fmla="*/ 5 w 6"/>
                  <a:gd name="T11" fmla="*/ 24 h 31"/>
                  <a:gd name="T12" fmla="*/ 6 w 6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1">
                    <a:moveTo>
                      <a:pt x="6" y="0"/>
                    </a:moveTo>
                    <a:cubicBezTo>
                      <a:pt x="5" y="1"/>
                      <a:pt x="4" y="2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13"/>
                      <a:pt x="0" y="22"/>
                      <a:pt x="0" y="31"/>
                    </a:cubicBezTo>
                    <a:cubicBezTo>
                      <a:pt x="2" y="29"/>
                      <a:pt x="4" y="27"/>
                      <a:pt x="5" y="24"/>
                    </a:cubicBezTo>
                    <a:cubicBezTo>
                      <a:pt x="6" y="16"/>
                      <a:pt x="6" y="8"/>
                      <a:pt x="6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1" name="Freeform 5005">
                <a:extLst>
                  <a:ext uri="{FF2B5EF4-FFF2-40B4-BE49-F238E27FC236}">
                    <a16:creationId xmlns:a16="http://schemas.microsoft.com/office/drawing/2014/main" id="{86557DA6-3F0D-4811-A2FF-CD22C1995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" y="3295"/>
                <a:ext cx="4" cy="6"/>
              </a:xfrm>
              <a:custGeom>
                <a:avLst/>
                <a:gdLst>
                  <a:gd name="T0" fmla="*/ 5 w 5"/>
                  <a:gd name="T1" fmla="*/ 0 h 7"/>
                  <a:gd name="T2" fmla="*/ 0 w 5"/>
                  <a:gd name="T3" fmla="*/ 7 h 7"/>
                  <a:gd name="T4" fmla="*/ 2 w 5"/>
                  <a:gd name="T5" fmla="*/ 7 h 7"/>
                  <a:gd name="T6" fmla="*/ 5 w 5"/>
                  <a:gd name="T7" fmla="*/ 4 h 7"/>
                  <a:gd name="T8" fmla="*/ 5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3" y="3"/>
                      <a:pt x="2" y="5"/>
                      <a:pt x="0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5" y="3"/>
                      <a:pt x="5" y="1"/>
                      <a:pt x="5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2" name="Freeform 5006">
                <a:extLst>
                  <a:ext uri="{FF2B5EF4-FFF2-40B4-BE49-F238E27FC236}">
                    <a16:creationId xmlns:a16="http://schemas.microsoft.com/office/drawing/2014/main" id="{CAA6E520-A62B-4BF2-AE37-22D4AD278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" y="2628"/>
                <a:ext cx="3" cy="5"/>
              </a:xfrm>
              <a:custGeom>
                <a:avLst/>
                <a:gdLst>
                  <a:gd name="T0" fmla="*/ 4 w 4"/>
                  <a:gd name="T1" fmla="*/ 0 h 6"/>
                  <a:gd name="T2" fmla="*/ 1 w 4"/>
                  <a:gd name="T3" fmla="*/ 0 h 6"/>
                  <a:gd name="T4" fmla="*/ 0 w 4"/>
                  <a:gd name="T5" fmla="*/ 6 h 6"/>
                  <a:gd name="T6" fmla="*/ 3 w 4"/>
                  <a:gd name="T7" fmla="*/ 6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4"/>
                      <a:pt x="4" y="2"/>
                      <a:pt x="4" y="0"/>
                    </a:cubicBezTo>
                  </a:path>
                </a:pathLst>
              </a:custGeom>
              <a:solidFill>
                <a:srgbClr val="BAC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3" name="Freeform 5007">
                <a:extLst>
                  <a:ext uri="{FF2B5EF4-FFF2-40B4-BE49-F238E27FC236}">
                    <a16:creationId xmlns:a16="http://schemas.microsoft.com/office/drawing/2014/main" id="{A147FD0B-D8D0-4BFB-95A0-B59CBEF520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" y="1499"/>
                <a:ext cx="24" cy="1129"/>
              </a:xfrm>
              <a:custGeom>
                <a:avLst/>
                <a:gdLst>
                  <a:gd name="T0" fmla="*/ 3 w 28"/>
                  <a:gd name="T1" fmla="*/ 1295 h 1327"/>
                  <a:gd name="T2" fmla="*/ 0 w 28"/>
                  <a:gd name="T3" fmla="*/ 1295 h 1327"/>
                  <a:gd name="T4" fmla="*/ 0 w 28"/>
                  <a:gd name="T5" fmla="*/ 1327 h 1327"/>
                  <a:gd name="T6" fmla="*/ 3 w 28"/>
                  <a:gd name="T7" fmla="*/ 1327 h 1327"/>
                  <a:gd name="T8" fmla="*/ 3 w 28"/>
                  <a:gd name="T9" fmla="*/ 1295 h 1327"/>
                  <a:gd name="T10" fmla="*/ 28 w 28"/>
                  <a:gd name="T11" fmla="*/ 0 h 1327"/>
                  <a:gd name="T12" fmla="*/ 28 w 28"/>
                  <a:gd name="T13" fmla="*/ 5 h 1327"/>
                  <a:gd name="T14" fmla="*/ 28 w 28"/>
                  <a:gd name="T15" fmla="*/ 5 h 1327"/>
                  <a:gd name="T16" fmla="*/ 28 w 28"/>
                  <a:gd name="T17" fmla="*/ 0 h 1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327">
                    <a:moveTo>
                      <a:pt x="3" y="1295"/>
                    </a:moveTo>
                    <a:cubicBezTo>
                      <a:pt x="0" y="1295"/>
                      <a:pt x="0" y="1295"/>
                      <a:pt x="0" y="1295"/>
                    </a:cubicBezTo>
                    <a:cubicBezTo>
                      <a:pt x="0" y="1306"/>
                      <a:pt x="0" y="1316"/>
                      <a:pt x="0" y="1327"/>
                    </a:cubicBezTo>
                    <a:cubicBezTo>
                      <a:pt x="3" y="1327"/>
                      <a:pt x="3" y="1327"/>
                      <a:pt x="3" y="1327"/>
                    </a:cubicBezTo>
                    <a:cubicBezTo>
                      <a:pt x="3" y="1316"/>
                      <a:pt x="3" y="1306"/>
                      <a:pt x="3" y="1295"/>
                    </a:cubicBezTo>
                    <a:moveTo>
                      <a:pt x="28" y="0"/>
                    </a:moveTo>
                    <a:cubicBezTo>
                      <a:pt x="28" y="2"/>
                      <a:pt x="28" y="3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3"/>
                      <a:pt x="28" y="2"/>
                      <a:pt x="28" y="0"/>
                    </a:cubicBezTo>
                  </a:path>
                </a:pathLst>
              </a:custGeom>
              <a:solidFill>
                <a:srgbClr val="68A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4" name="Freeform 5008">
                <a:extLst>
                  <a:ext uri="{FF2B5EF4-FFF2-40B4-BE49-F238E27FC236}">
                    <a16:creationId xmlns:a16="http://schemas.microsoft.com/office/drawing/2014/main" id="{43828518-7122-4D08-A757-E5FD740F4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1503"/>
                <a:ext cx="4" cy="184"/>
              </a:xfrm>
              <a:custGeom>
                <a:avLst/>
                <a:gdLst>
                  <a:gd name="T0" fmla="*/ 5 w 5"/>
                  <a:gd name="T1" fmla="*/ 0 h 216"/>
                  <a:gd name="T2" fmla="*/ 0 w 5"/>
                  <a:gd name="T3" fmla="*/ 216 h 216"/>
                  <a:gd name="T4" fmla="*/ 1 w 5"/>
                  <a:gd name="T5" fmla="*/ 215 h 216"/>
                  <a:gd name="T6" fmla="*/ 5 w 5"/>
                  <a:gd name="T7" fmla="*/ 0 h 216"/>
                  <a:gd name="T8" fmla="*/ 5 w 5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16">
                    <a:moveTo>
                      <a:pt x="5" y="0"/>
                    </a:moveTo>
                    <a:cubicBezTo>
                      <a:pt x="3" y="72"/>
                      <a:pt x="2" y="144"/>
                      <a:pt x="0" y="216"/>
                    </a:cubicBezTo>
                    <a:cubicBezTo>
                      <a:pt x="1" y="215"/>
                      <a:pt x="1" y="215"/>
                      <a:pt x="1" y="215"/>
                    </a:cubicBezTo>
                    <a:cubicBezTo>
                      <a:pt x="3" y="143"/>
                      <a:pt x="4" y="7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32A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5" name="Freeform 5009">
                <a:extLst>
                  <a:ext uri="{FF2B5EF4-FFF2-40B4-BE49-F238E27FC236}">
                    <a16:creationId xmlns:a16="http://schemas.microsoft.com/office/drawing/2014/main" id="{85B9DE92-107B-4142-BE29-37770C089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686"/>
                <a:ext cx="4" cy="125"/>
              </a:xfrm>
              <a:custGeom>
                <a:avLst/>
                <a:gdLst>
                  <a:gd name="T0" fmla="*/ 4 w 4"/>
                  <a:gd name="T1" fmla="*/ 0 h 147"/>
                  <a:gd name="T2" fmla="*/ 3 w 4"/>
                  <a:gd name="T3" fmla="*/ 1 h 147"/>
                  <a:gd name="T4" fmla="*/ 0 w 4"/>
                  <a:gd name="T5" fmla="*/ 147 h 147"/>
                  <a:gd name="T6" fmla="*/ 2 w 4"/>
                  <a:gd name="T7" fmla="*/ 147 h 147"/>
                  <a:gd name="T8" fmla="*/ 4 w 4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47">
                    <a:moveTo>
                      <a:pt x="4" y="0"/>
                    </a:moveTo>
                    <a:cubicBezTo>
                      <a:pt x="4" y="0"/>
                      <a:pt x="4" y="0"/>
                      <a:pt x="3" y="1"/>
                    </a:cubicBezTo>
                    <a:cubicBezTo>
                      <a:pt x="2" y="49"/>
                      <a:pt x="1" y="98"/>
                      <a:pt x="0" y="147"/>
                    </a:cubicBezTo>
                    <a:cubicBezTo>
                      <a:pt x="1" y="147"/>
                      <a:pt x="1" y="147"/>
                      <a:pt x="2" y="147"/>
                    </a:cubicBezTo>
                    <a:cubicBezTo>
                      <a:pt x="3" y="98"/>
                      <a:pt x="4" y="49"/>
                      <a:pt x="4" y="0"/>
                    </a:cubicBezTo>
                  </a:path>
                </a:pathLst>
              </a:custGeom>
              <a:solidFill>
                <a:srgbClr val="37B0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6" name="Freeform 5010">
                <a:extLst>
                  <a:ext uri="{FF2B5EF4-FFF2-40B4-BE49-F238E27FC236}">
                    <a16:creationId xmlns:a16="http://schemas.microsoft.com/office/drawing/2014/main" id="{60E1B614-FC3F-4CDD-B868-99578872B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1811"/>
                <a:ext cx="3" cy="93"/>
              </a:xfrm>
              <a:custGeom>
                <a:avLst/>
                <a:gdLst>
                  <a:gd name="T0" fmla="*/ 4 w 4"/>
                  <a:gd name="T1" fmla="*/ 0 h 109"/>
                  <a:gd name="T2" fmla="*/ 2 w 4"/>
                  <a:gd name="T3" fmla="*/ 0 h 109"/>
                  <a:gd name="T4" fmla="*/ 0 w 4"/>
                  <a:gd name="T5" fmla="*/ 109 h 109"/>
                  <a:gd name="T6" fmla="*/ 2 w 4"/>
                  <a:gd name="T7" fmla="*/ 109 h 109"/>
                  <a:gd name="T8" fmla="*/ 4 w 4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9">
                    <a:moveTo>
                      <a:pt x="4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36"/>
                      <a:pt x="1" y="73"/>
                      <a:pt x="0" y="109"/>
                    </a:cubicBezTo>
                    <a:cubicBezTo>
                      <a:pt x="1" y="109"/>
                      <a:pt x="1" y="109"/>
                      <a:pt x="2" y="109"/>
                    </a:cubicBezTo>
                    <a:cubicBezTo>
                      <a:pt x="3" y="73"/>
                      <a:pt x="3" y="36"/>
                      <a:pt x="4" y="0"/>
                    </a:cubicBezTo>
                  </a:path>
                </a:pathLst>
              </a:custGeom>
              <a:solidFill>
                <a:srgbClr val="0B8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7" name="Freeform 5011">
                <a:extLst>
                  <a:ext uri="{FF2B5EF4-FFF2-40B4-BE49-F238E27FC236}">
                    <a16:creationId xmlns:a16="http://schemas.microsoft.com/office/drawing/2014/main" id="{8EAC0223-B8E9-4461-813F-6F9F2869A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" y="1904"/>
                <a:ext cx="17" cy="697"/>
              </a:xfrm>
              <a:custGeom>
                <a:avLst/>
                <a:gdLst>
                  <a:gd name="T0" fmla="*/ 20 w 20"/>
                  <a:gd name="T1" fmla="*/ 0 h 819"/>
                  <a:gd name="T2" fmla="*/ 18 w 20"/>
                  <a:gd name="T3" fmla="*/ 0 h 819"/>
                  <a:gd name="T4" fmla="*/ 0 w 20"/>
                  <a:gd name="T5" fmla="*/ 819 h 819"/>
                  <a:gd name="T6" fmla="*/ 3 w 20"/>
                  <a:gd name="T7" fmla="*/ 819 h 819"/>
                  <a:gd name="T8" fmla="*/ 20 w 20"/>
                  <a:gd name="T9" fmla="*/ 0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19">
                    <a:moveTo>
                      <a:pt x="20" y="0"/>
                    </a:moveTo>
                    <a:cubicBezTo>
                      <a:pt x="19" y="0"/>
                      <a:pt x="19" y="0"/>
                      <a:pt x="18" y="0"/>
                    </a:cubicBezTo>
                    <a:cubicBezTo>
                      <a:pt x="12" y="273"/>
                      <a:pt x="6" y="546"/>
                      <a:pt x="0" y="819"/>
                    </a:cubicBezTo>
                    <a:cubicBezTo>
                      <a:pt x="3" y="819"/>
                      <a:pt x="3" y="819"/>
                      <a:pt x="3" y="819"/>
                    </a:cubicBezTo>
                    <a:cubicBezTo>
                      <a:pt x="9" y="570"/>
                      <a:pt x="15" y="288"/>
                      <a:pt x="20" y="0"/>
                    </a:cubicBezTo>
                  </a:path>
                </a:pathLst>
              </a:custGeom>
              <a:solidFill>
                <a:srgbClr val="199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8" name="Freeform 5012">
                <a:extLst>
                  <a:ext uri="{FF2B5EF4-FFF2-40B4-BE49-F238E27FC236}">
                    <a16:creationId xmlns:a16="http://schemas.microsoft.com/office/drawing/2014/main" id="{B685DBFA-4BF4-4C85-8C1D-D8276E743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" y="2661"/>
                <a:ext cx="10" cy="335"/>
              </a:xfrm>
              <a:custGeom>
                <a:avLst/>
                <a:gdLst>
                  <a:gd name="T0" fmla="*/ 9 w 12"/>
                  <a:gd name="T1" fmla="*/ 0 h 393"/>
                  <a:gd name="T2" fmla="*/ 1 w 12"/>
                  <a:gd name="T3" fmla="*/ 349 h 393"/>
                  <a:gd name="T4" fmla="*/ 0 w 12"/>
                  <a:gd name="T5" fmla="*/ 393 h 393"/>
                  <a:gd name="T6" fmla="*/ 12 w 12"/>
                  <a:gd name="T7" fmla="*/ 2 h 393"/>
                  <a:gd name="T8" fmla="*/ 9 w 12"/>
                  <a:gd name="T9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93">
                    <a:moveTo>
                      <a:pt x="9" y="0"/>
                    </a:moveTo>
                    <a:cubicBezTo>
                      <a:pt x="6" y="116"/>
                      <a:pt x="4" y="232"/>
                      <a:pt x="1" y="349"/>
                    </a:cubicBezTo>
                    <a:cubicBezTo>
                      <a:pt x="1" y="364"/>
                      <a:pt x="0" y="378"/>
                      <a:pt x="0" y="393"/>
                    </a:cubicBezTo>
                    <a:cubicBezTo>
                      <a:pt x="4" y="278"/>
                      <a:pt x="8" y="146"/>
                      <a:pt x="12" y="2"/>
                    </a:cubicBezTo>
                    <a:cubicBezTo>
                      <a:pt x="11" y="1"/>
                      <a:pt x="10" y="0"/>
                      <a:pt x="9" y="0"/>
                    </a:cubicBezTo>
                  </a:path>
                </a:pathLst>
              </a:custGeom>
              <a:solidFill>
                <a:srgbClr val="7EB2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9" name="Freeform 5013">
                <a:extLst>
                  <a:ext uri="{FF2B5EF4-FFF2-40B4-BE49-F238E27FC236}">
                    <a16:creationId xmlns:a16="http://schemas.microsoft.com/office/drawing/2014/main" id="{0729F74F-1213-4F6F-81D0-63F98B35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" y="2633"/>
                <a:ext cx="2" cy="30"/>
              </a:xfrm>
              <a:custGeom>
                <a:avLst/>
                <a:gdLst>
                  <a:gd name="T0" fmla="*/ 3 w 3"/>
                  <a:gd name="T1" fmla="*/ 0 h 35"/>
                  <a:gd name="T2" fmla="*/ 0 w 3"/>
                  <a:gd name="T3" fmla="*/ 0 h 35"/>
                  <a:gd name="T4" fmla="*/ 0 w 3"/>
                  <a:gd name="T5" fmla="*/ 33 h 35"/>
                  <a:gd name="T6" fmla="*/ 3 w 3"/>
                  <a:gd name="T7" fmla="*/ 35 h 35"/>
                  <a:gd name="T8" fmla="*/ 3 w 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5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22"/>
                      <a:pt x="0" y="33"/>
                    </a:cubicBezTo>
                    <a:cubicBezTo>
                      <a:pt x="1" y="33"/>
                      <a:pt x="2" y="34"/>
                      <a:pt x="3" y="35"/>
                    </a:cubicBezTo>
                    <a:cubicBezTo>
                      <a:pt x="3" y="24"/>
                      <a:pt x="3" y="12"/>
                      <a:pt x="3" y="0"/>
                    </a:cubicBezTo>
                  </a:path>
                </a:pathLst>
              </a:custGeom>
              <a:solidFill>
                <a:srgbClr val="96B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0" name="Freeform 5014">
                <a:extLst>
                  <a:ext uri="{FF2B5EF4-FFF2-40B4-BE49-F238E27FC236}">
                    <a16:creationId xmlns:a16="http://schemas.microsoft.com/office/drawing/2014/main" id="{3A40BA7D-5D41-4BCC-983F-59E14C123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" y="287"/>
                <a:ext cx="72" cy="3035"/>
              </a:xfrm>
              <a:custGeom>
                <a:avLst/>
                <a:gdLst>
                  <a:gd name="T0" fmla="*/ 84 w 84"/>
                  <a:gd name="T1" fmla="*/ 0 h 3568"/>
                  <a:gd name="T2" fmla="*/ 84 w 84"/>
                  <a:gd name="T3" fmla="*/ 0 h 3568"/>
                  <a:gd name="T4" fmla="*/ 77 w 84"/>
                  <a:gd name="T5" fmla="*/ 15 h 3568"/>
                  <a:gd name="T6" fmla="*/ 74 w 84"/>
                  <a:gd name="T7" fmla="*/ 108 h 3568"/>
                  <a:gd name="T8" fmla="*/ 69 w 84"/>
                  <a:gd name="T9" fmla="*/ 365 h 3568"/>
                  <a:gd name="T10" fmla="*/ 50 w 84"/>
                  <a:gd name="T11" fmla="*/ 1209 h 3568"/>
                  <a:gd name="T12" fmla="*/ 46 w 84"/>
                  <a:gd name="T13" fmla="*/ 1425 h 3568"/>
                  <a:gd name="T14" fmla="*/ 46 w 84"/>
                  <a:gd name="T15" fmla="*/ 1430 h 3568"/>
                  <a:gd name="T16" fmla="*/ 42 w 84"/>
                  <a:gd name="T17" fmla="*/ 1645 h 3568"/>
                  <a:gd name="T18" fmla="*/ 40 w 84"/>
                  <a:gd name="T19" fmla="*/ 1792 h 3568"/>
                  <a:gd name="T20" fmla="*/ 38 w 84"/>
                  <a:gd name="T21" fmla="*/ 1901 h 3568"/>
                  <a:gd name="T22" fmla="*/ 21 w 84"/>
                  <a:gd name="T23" fmla="*/ 2720 h 3568"/>
                  <a:gd name="T24" fmla="*/ 21 w 84"/>
                  <a:gd name="T25" fmla="*/ 2720 h 3568"/>
                  <a:gd name="T26" fmla="*/ 21 w 84"/>
                  <a:gd name="T27" fmla="*/ 2752 h 3568"/>
                  <a:gd name="T28" fmla="*/ 20 w 84"/>
                  <a:gd name="T29" fmla="*/ 2758 h 3568"/>
                  <a:gd name="T30" fmla="*/ 20 w 84"/>
                  <a:gd name="T31" fmla="*/ 2793 h 3568"/>
                  <a:gd name="T32" fmla="*/ 8 w 84"/>
                  <a:gd name="T33" fmla="*/ 3184 h 3568"/>
                  <a:gd name="T34" fmla="*/ 0 w 84"/>
                  <a:gd name="T35" fmla="*/ 3568 h 3568"/>
                  <a:gd name="T36" fmla="*/ 1 w 84"/>
                  <a:gd name="T37" fmla="*/ 3568 h 3568"/>
                  <a:gd name="T38" fmla="*/ 7 w 84"/>
                  <a:gd name="T39" fmla="*/ 3566 h 3568"/>
                  <a:gd name="T40" fmla="*/ 19 w 84"/>
                  <a:gd name="T41" fmla="*/ 3548 h 3568"/>
                  <a:gd name="T42" fmla="*/ 14 w 84"/>
                  <a:gd name="T43" fmla="*/ 3550 h 3568"/>
                  <a:gd name="T44" fmla="*/ 7 w 84"/>
                  <a:gd name="T45" fmla="*/ 3540 h 3568"/>
                  <a:gd name="T46" fmla="*/ 11 w 84"/>
                  <a:gd name="T47" fmla="*/ 3401 h 3568"/>
                  <a:gd name="T48" fmla="*/ 19 w 84"/>
                  <a:gd name="T49" fmla="*/ 3028 h 3568"/>
                  <a:gd name="T50" fmla="*/ 43 w 84"/>
                  <a:gd name="T51" fmla="*/ 1877 h 3568"/>
                  <a:gd name="T52" fmla="*/ 69 w 84"/>
                  <a:gd name="T53" fmla="*/ 671 h 3568"/>
                  <a:gd name="T54" fmla="*/ 74 w 84"/>
                  <a:gd name="T55" fmla="*/ 429 h 3568"/>
                  <a:gd name="T56" fmla="*/ 79 w 84"/>
                  <a:gd name="T57" fmla="*/ 230 h 3568"/>
                  <a:gd name="T58" fmla="*/ 81 w 84"/>
                  <a:gd name="T59" fmla="*/ 81 h 3568"/>
                  <a:gd name="T60" fmla="*/ 84 w 84"/>
                  <a:gd name="T61" fmla="*/ 0 h 3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3568">
                    <a:moveTo>
                      <a:pt x="84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79" y="4"/>
                      <a:pt x="77" y="9"/>
                      <a:pt x="77" y="15"/>
                    </a:cubicBezTo>
                    <a:cubicBezTo>
                      <a:pt x="76" y="46"/>
                      <a:pt x="74" y="77"/>
                      <a:pt x="74" y="108"/>
                    </a:cubicBezTo>
                    <a:cubicBezTo>
                      <a:pt x="72" y="194"/>
                      <a:pt x="71" y="280"/>
                      <a:pt x="69" y="365"/>
                    </a:cubicBezTo>
                    <a:cubicBezTo>
                      <a:pt x="61" y="647"/>
                      <a:pt x="56" y="928"/>
                      <a:pt x="50" y="1209"/>
                    </a:cubicBezTo>
                    <a:cubicBezTo>
                      <a:pt x="49" y="1281"/>
                      <a:pt x="47" y="1353"/>
                      <a:pt x="46" y="1425"/>
                    </a:cubicBezTo>
                    <a:cubicBezTo>
                      <a:pt x="46" y="1427"/>
                      <a:pt x="46" y="1428"/>
                      <a:pt x="46" y="1430"/>
                    </a:cubicBezTo>
                    <a:cubicBezTo>
                      <a:pt x="45" y="1501"/>
                      <a:pt x="44" y="1573"/>
                      <a:pt x="42" y="1645"/>
                    </a:cubicBezTo>
                    <a:cubicBezTo>
                      <a:pt x="42" y="1694"/>
                      <a:pt x="41" y="1743"/>
                      <a:pt x="40" y="1792"/>
                    </a:cubicBezTo>
                    <a:cubicBezTo>
                      <a:pt x="39" y="1828"/>
                      <a:pt x="39" y="1865"/>
                      <a:pt x="38" y="1901"/>
                    </a:cubicBezTo>
                    <a:cubicBezTo>
                      <a:pt x="33" y="2189"/>
                      <a:pt x="27" y="2471"/>
                      <a:pt x="21" y="2720"/>
                    </a:cubicBezTo>
                    <a:cubicBezTo>
                      <a:pt x="21" y="2720"/>
                      <a:pt x="21" y="2720"/>
                      <a:pt x="21" y="2720"/>
                    </a:cubicBezTo>
                    <a:cubicBezTo>
                      <a:pt x="21" y="2731"/>
                      <a:pt x="21" y="2741"/>
                      <a:pt x="21" y="2752"/>
                    </a:cubicBezTo>
                    <a:cubicBezTo>
                      <a:pt x="21" y="2754"/>
                      <a:pt x="20" y="2756"/>
                      <a:pt x="20" y="2758"/>
                    </a:cubicBezTo>
                    <a:cubicBezTo>
                      <a:pt x="20" y="2770"/>
                      <a:pt x="20" y="2782"/>
                      <a:pt x="20" y="2793"/>
                    </a:cubicBezTo>
                    <a:cubicBezTo>
                      <a:pt x="16" y="2937"/>
                      <a:pt x="12" y="3069"/>
                      <a:pt x="8" y="3184"/>
                    </a:cubicBezTo>
                    <a:cubicBezTo>
                      <a:pt x="5" y="3312"/>
                      <a:pt x="3" y="3440"/>
                      <a:pt x="0" y="3568"/>
                    </a:cubicBezTo>
                    <a:cubicBezTo>
                      <a:pt x="0" y="3568"/>
                      <a:pt x="0" y="3568"/>
                      <a:pt x="1" y="3568"/>
                    </a:cubicBezTo>
                    <a:cubicBezTo>
                      <a:pt x="3" y="3568"/>
                      <a:pt x="5" y="3568"/>
                      <a:pt x="7" y="3566"/>
                    </a:cubicBezTo>
                    <a:cubicBezTo>
                      <a:pt x="11" y="3560"/>
                      <a:pt x="15" y="3555"/>
                      <a:pt x="19" y="3548"/>
                    </a:cubicBezTo>
                    <a:cubicBezTo>
                      <a:pt x="17" y="3549"/>
                      <a:pt x="15" y="3550"/>
                      <a:pt x="14" y="3550"/>
                    </a:cubicBezTo>
                    <a:cubicBezTo>
                      <a:pt x="10" y="3550"/>
                      <a:pt x="7" y="3546"/>
                      <a:pt x="7" y="3540"/>
                    </a:cubicBezTo>
                    <a:cubicBezTo>
                      <a:pt x="9" y="3494"/>
                      <a:pt x="10" y="3447"/>
                      <a:pt x="11" y="3401"/>
                    </a:cubicBezTo>
                    <a:cubicBezTo>
                      <a:pt x="14" y="3277"/>
                      <a:pt x="16" y="3152"/>
                      <a:pt x="19" y="3028"/>
                    </a:cubicBezTo>
                    <a:cubicBezTo>
                      <a:pt x="27" y="2644"/>
                      <a:pt x="35" y="2261"/>
                      <a:pt x="43" y="1877"/>
                    </a:cubicBezTo>
                    <a:cubicBezTo>
                      <a:pt x="52" y="1475"/>
                      <a:pt x="61" y="1073"/>
                      <a:pt x="69" y="671"/>
                    </a:cubicBezTo>
                    <a:cubicBezTo>
                      <a:pt x="71" y="590"/>
                      <a:pt x="72" y="510"/>
                      <a:pt x="74" y="429"/>
                    </a:cubicBezTo>
                    <a:cubicBezTo>
                      <a:pt x="75" y="363"/>
                      <a:pt x="77" y="296"/>
                      <a:pt x="79" y="230"/>
                    </a:cubicBezTo>
                    <a:cubicBezTo>
                      <a:pt x="80" y="180"/>
                      <a:pt x="80" y="131"/>
                      <a:pt x="81" y="81"/>
                    </a:cubicBezTo>
                    <a:cubicBezTo>
                      <a:pt x="82" y="54"/>
                      <a:pt x="83" y="27"/>
                      <a:pt x="84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1" name="Freeform 5015">
                <a:extLst>
                  <a:ext uri="{FF2B5EF4-FFF2-40B4-BE49-F238E27FC236}">
                    <a16:creationId xmlns:a16="http://schemas.microsoft.com/office/drawing/2014/main" id="{D15D6200-E35F-4A8F-BA7E-2890CC3F4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3278"/>
                <a:ext cx="12" cy="41"/>
              </a:xfrm>
              <a:custGeom>
                <a:avLst/>
                <a:gdLst>
                  <a:gd name="T0" fmla="*/ 12 w 14"/>
                  <a:gd name="T1" fmla="*/ 0 h 48"/>
                  <a:gd name="T2" fmla="*/ 10 w 14"/>
                  <a:gd name="T3" fmla="*/ 4 h 48"/>
                  <a:gd name="T4" fmla="*/ 10 w 14"/>
                  <a:gd name="T5" fmla="*/ 5 h 48"/>
                  <a:gd name="T6" fmla="*/ 6 w 14"/>
                  <a:gd name="T7" fmla="*/ 17 h 48"/>
                  <a:gd name="T8" fmla="*/ 1 w 14"/>
                  <a:gd name="T9" fmla="*/ 24 h 48"/>
                  <a:gd name="T10" fmla="*/ 0 w 14"/>
                  <a:gd name="T11" fmla="*/ 48 h 48"/>
                  <a:gd name="T12" fmla="*/ 2 w 14"/>
                  <a:gd name="T13" fmla="*/ 45 h 48"/>
                  <a:gd name="T14" fmla="*/ 14 w 14"/>
                  <a:gd name="T15" fmla="*/ 25 h 48"/>
                  <a:gd name="T16" fmla="*/ 12 w 14"/>
                  <a:gd name="T17" fmla="*/ 20 h 48"/>
                  <a:gd name="T18" fmla="*/ 12 w 14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8">
                    <a:moveTo>
                      <a:pt x="12" y="0"/>
                    </a:moveTo>
                    <a:cubicBezTo>
                      <a:pt x="12" y="1"/>
                      <a:pt x="11" y="3"/>
                      <a:pt x="10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0" y="10"/>
                      <a:pt x="8" y="14"/>
                      <a:pt x="6" y="17"/>
                    </a:cubicBezTo>
                    <a:cubicBezTo>
                      <a:pt x="4" y="20"/>
                      <a:pt x="3" y="22"/>
                      <a:pt x="1" y="24"/>
                    </a:cubicBezTo>
                    <a:cubicBezTo>
                      <a:pt x="1" y="32"/>
                      <a:pt x="1" y="40"/>
                      <a:pt x="0" y="48"/>
                    </a:cubicBezTo>
                    <a:cubicBezTo>
                      <a:pt x="1" y="47"/>
                      <a:pt x="2" y="46"/>
                      <a:pt x="2" y="45"/>
                    </a:cubicBezTo>
                    <a:cubicBezTo>
                      <a:pt x="7" y="38"/>
                      <a:pt x="11" y="32"/>
                      <a:pt x="14" y="25"/>
                    </a:cubicBezTo>
                    <a:cubicBezTo>
                      <a:pt x="13" y="23"/>
                      <a:pt x="12" y="22"/>
                      <a:pt x="12" y="20"/>
                    </a:cubicBezTo>
                    <a:cubicBezTo>
                      <a:pt x="12" y="13"/>
                      <a:pt x="12" y="7"/>
                      <a:pt x="12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2" name="Freeform 5016">
                <a:extLst>
                  <a:ext uri="{FF2B5EF4-FFF2-40B4-BE49-F238E27FC236}">
                    <a16:creationId xmlns:a16="http://schemas.microsoft.com/office/drawing/2014/main" id="{48B35EB0-C747-4A01-9AF4-43EB8EDAB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" y="3281"/>
                <a:ext cx="8" cy="17"/>
              </a:xfrm>
              <a:custGeom>
                <a:avLst/>
                <a:gdLst>
                  <a:gd name="T0" fmla="*/ 9 w 9"/>
                  <a:gd name="T1" fmla="*/ 0 h 20"/>
                  <a:gd name="T2" fmla="*/ 5 w 9"/>
                  <a:gd name="T3" fmla="*/ 7 h 20"/>
                  <a:gd name="T4" fmla="*/ 0 w 9"/>
                  <a:gd name="T5" fmla="*/ 16 h 20"/>
                  <a:gd name="T6" fmla="*/ 0 w 9"/>
                  <a:gd name="T7" fmla="*/ 20 h 20"/>
                  <a:gd name="T8" fmla="*/ 5 w 9"/>
                  <a:gd name="T9" fmla="*/ 13 h 20"/>
                  <a:gd name="T10" fmla="*/ 9 w 9"/>
                  <a:gd name="T11" fmla="*/ 1 h 20"/>
                  <a:gd name="T12" fmla="*/ 9 w 9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9" y="0"/>
                    </a:moveTo>
                    <a:cubicBezTo>
                      <a:pt x="8" y="2"/>
                      <a:pt x="7" y="5"/>
                      <a:pt x="5" y="7"/>
                    </a:cubicBezTo>
                    <a:cubicBezTo>
                      <a:pt x="4" y="10"/>
                      <a:pt x="2" y="13"/>
                      <a:pt x="0" y="16"/>
                    </a:cubicBezTo>
                    <a:cubicBezTo>
                      <a:pt x="0" y="17"/>
                      <a:pt x="0" y="19"/>
                      <a:pt x="0" y="20"/>
                    </a:cubicBezTo>
                    <a:cubicBezTo>
                      <a:pt x="2" y="18"/>
                      <a:pt x="3" y="16"/>
                      <a:pt x="5" y="13"/>
                    </a:cubicBezTo>
                    <a:cubicBezTo>
                      <a:pt x="7" y="10"/>
                      <a:pt x="9" y="6"/>
                      <a:pt x="9" y="1"/>
                    </a:cubicBezTo>
                    <a:cubicBezTo>
                      <a:pt x="9" y="1"/>
                      <a:pt x="9" y="0"/>
                      <a:pt x="9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3" name="Freeform 5017">
                <a:extLst>
                  <a:ext uri="{FF2B5EF4-FFF2-40B4-BE49-F238E27FC236}">
                    <a16:creationId xmlns:a16="http://schemas.microsoft.com/office/drawing/2014/main" id="{D5E6C4DC-280A-4CBF-B08F-815F5281A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" y="3276"/>
                <a:ext cx="2" cy="23"/>
              </a:xfrm>
              <a:custGeom>
                <a:avLst/>
                <a:gdLst>
                  <a:gd name="T0" fmla="*/ 1 w 2"/>
                  <a:gd name="T1" fmla="*/ 0 h 27"/>
                  <a:gd name="T2" fmla="*/ 0 w 2"/>
                  <a:gd name="T3" fmla="*/ 2 h 27"/>
                  <a:gd name="T4" fmla="*/ 0 w 2"/>
                  <a:gd name="T5" fmla="*/ 22 h 27"/>
                  <a:gd name="T6" fmla="*/ 2 w 2"/>
                  <a:gd name="T7" fmla="*/ 27 h 27"/>
                  <a:gd name="T8" fmla="*/ 2 w 2"/>
                  <a:gd name="T9" fmla="*/ 26 h 27"/>
                  <a:gd name="T10" fmla="*/ 1 w 2"/>
                  <a:gd name="T11" fmla="*/ 22 h 27"/>
                  <a:gd name="T12" fmla="*/ 1 w 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7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9"/>
                      <a:pt x="0" y="15"/>
                      <a:pt x="0" y="22"/>
                    </a:cubicBezTo>
                    <a:cubicBezTo>
                      <a:pt x="0" y="24"/>
                      <a:pt x="1" y="25"/>
                      <a:pt x="2" y="27"/>
                    </a:cubicBezTo>
                    <a:cubicBezTo>
                      <a:pt x="2" y="27"/>
                      <a:pt x="2" y="26"/>
                      <a:pt x="2" y="26"/>
                    </a:cubicBezTo>
                    <a:cubicBezTo>
                      <a:pt x="2" y="25"/>
                      <a:pt x="1" y="24"/>
                      <a:pt x="1" y="22"/>
                    </a:cubicBezTo>
                    <a:cubicBezTo>
                      <a:pt x="1" y="15"/>
                      <a:pt x="1" y="7"/>
                      <a:pt x="1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4" name="Freeform 5018">
                <a:extLst>
                  <a:ext uri="{FF2B5EF4-FFF2-40B4-BE49-F238E27FC236}">
                    <a16:creationId xmlns:a16="http://schemas.microsoft.com/office/drawing/2014/main" id="{9FA6A491-2248-475A-A957-300E277F7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259"/>
                <a:ext cx="2" cy="16"/>
              </a:xfrm>
              <a:custGeom>
                <a:avLst/>
                <a:gdLst>
                  <a:gd name="T0" fmla="*/ 3 w 3"/>
                  <a:gd name="T1" fmla="*/ 0 h 19"/>
                  <a:gd name="T2" fmla="*/ 0 w 3"/>
                  <a:gd name="T3" fmla="*/ 1 h 19"/>
                  <a:gd name="T4" fmla="*/ 1 w 3"/>
                  <a:gd name="T5" fmla="*/ 19 h 19"/>
                  <a:gd name="T6" fmla="*/ 2 w 3"/>
                  <a:gd name="T7" fmla="*/ 1 h 19"/>
                  <a:gd name="T8" fmla="*/ 3 w 3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9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7"/>
                      <a:pt x="1" y="13"/>
                      <a:pt x="1" y="19"/>
                    </a:cubicBezTo>
                    <a:cubicBezTo>
                      <a:pt x="1" y="13"/>
                      <a:pt x="2" y="7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5" name="Freeform 5019">
                <a:extLst>
                  <a:ext uri="{FF2B5EF4-FFF2-40B4-BE49-F238E27FC236}">
                    <a16:creationId xmlns:a16="http://schemas.microsoft.com/office/drawing/2014/main" id="{A13E80D4-0F11-404C-9F4D-1D4DE6AC7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291"/>
                <a:ext cx="1" cy="22"/>
              </a:xfrm>
              <a:custGeom>
                <a:avLst/>
                <a:gdLst>
                  <a:gd name="T0" fmla="*/ 0 w 2"/>
                  <a:gd name="T1" fmla="*/ 0 h 26"/>
                  <a:gd name="T2" fmla="*/ 0 w 2"/>
                  <a:gd name="T3" fmla="*/ 26 h 26"/>
                  <a:gd name="T4" fmla="*/ 0 w 2"/>
                  <a:gd name="T5" fmla="*/ 26 h 26"/>
                  <a:gd name="T6" fmla="*/ 2 w 2"/>
                  <a:gd name="T7" fmla="*/ 25 h 26"/>
                  <a:gd name="T8" fmla="*/ 2 w 2"/>
                  <a:gd name="T9" fmla="*/ 14 h 26"/>
                  <a:gd name="T10" fmla="*/ 0 w 2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6">
                    <a:moveTo>
                      <a:pt x="0" y="0"/>
                    </a:moveTo>
                    <a:cubicBezTo>
                      <a:pt x="0" y="9"/>
                      <a:pt x="0" y="1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6"/>
                      <a:pt x="1" y="25"/>
                      <a:pt x="2" y="25"/>
                    </a:cubicBezTo>
                    <a:cubicBezTo>
                      <a:pt x="2" y="21"/>
                      <a:pt x="2" y="18"/>
                      <a:pt x="2" y="14"/>
                    </a:cubicBezTo>
                    <a:cubicBezTo>
                      <a:pt x="1" y="10"/>
                      <a:pt x="1" y="5"/>
                      <a:pt x="0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6" name="Freeform 5020">
                <a:extLst>
                  <a:ext uri="{FF2B5EF4-FFF2-40B4-BE49-F238E27FC236}">
                    <a16:creationId xmlns:a16="http://schemas.microsoft.com/office/drawing/2014/main" id="{BC4FFCE8-A856-4BB6-B34F-D4A77314E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" y="260"/>
                <a:ext cx="5" cy="23"/>
              </a:xfrm>
              <a:custGeom>
                <a:avLst/>
                <a:gdLst>
                  <a:gd name="T0" fmla="*/ 6 w 7"/>
                  <a:gd name="T1" fmla="*/ 0 h 28"/>
                  <a:gd name="T2" fmla="*/ 2 w 7"/>
                  <a:gd name="T3" fmla="*/ 3 h 28"/>
                  <a:gd name="T4" fmla="*/ 0 w 7"/>
                  <a:gd name="T5" fmla="*/ 28 h 28"/>
                  <a:gd name="T6" fmla="*/ 7 w 7"/>
                  <a:gd name="T7" fmla="*/ 21 h 28"/>
                  <a:gd name="T8" fmla="*/ 7 w 7"/>
                  <a:gd name="T9" fmla="*/ 18 h 28"/>
                  <a:gd name="T10" fmla="*/ 6 w 7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8">
                    <a:moveTo>
                      <a:pt x="6" y="0"/>
                    </a:moveTo>
                    <a:cubicBezTo>
                      <a:pt x="5" y="1"/>
                      <a:pt x="3" y="2"/>
                      <a:pt x="2" y="3"/>
                    </a:cubicBezTo>
                    <a:cubicBezTo>
                      <a:pt x="2" y="11"/>
                      <a:pt x="1" y="20"/>
                      <a:pt x="0" y="28"/>
                    </a:cubicBezTo>
                    <a:cubicBezTo>
                      <a:pt x="2" y="26"/>
                      <a:pt x="4" y="23"/>
                      <a:pt x="7" y="21"/>
                    </a:cubicBezTo>
                    <a:cubicBezTo>
                      <a:pt x="7" y="20"/>
                      <a:pt x="7" y="19"/>
                      <a:pt x="7" y="18"/>
                    </a:cubicBezTo>
                    <a:cubicBezTo>
                      <a:pt x="7" y="12"/>
                      <a:pt x="7" y="6"/>
                      <a:pt x="6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7" name="Freeform 5021">
                <a:extLst>
                  <a:ext uri="{FF2B5EF4-FFF2-40B4-BE49-F238E27FC236}">
                    <a16:creationId xmlns:a16="http://schemas.microsoft.com/office/drawing/2014/main" id="{9D189FCB-E0FB-4B06-8E6D-2D03DDC4F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" y="277"/>
                <a:ext cx="7" cy="45"/>
              </a:xfrm>
              <a:custGeom>
                <a:avLst/>
                <a:gdLst>
                  <a:gd name="T0" fmla="*/ 9 w 9"/>
                  <a:gd name="T1" fmla="*/ 0 h 52"/>
                  <a:gd name="T2" fmla="*/ 2 w 9"/>
                  <a:gd name="T3" fmla="*/ 7 h 52"/>
                  <a:gd name="T4" fmla="*/ 2 w 9"/>
                  <a:gd name="T5" fmla="*/ 9 h 52"/>
                  <a:gd name="T6" fmla="*/ 0 w 9"/>
                  <a:gd name="T7" fmla="*/ 52 h 52"/>
                  <a:gd name="T8" fmla="*/ 8 w 9"/>
                  <a:gd name="T9" fmla="*/ 42 h 52"/>
                  <a:gd name="T10" fmla="*/ 8 w 9"/>
                  <a:gd name="T11" fmla="*/ 16 h 52"/>
                  <a:gd name="T12" fmla="*/ 8 w 9"/>
                  <a:gd name="T13" fmla="*/ 5 h 52"/>
                  <a:gd name="T14" fmla="*/ 9 w 9"/>
                  <a:gd name="T1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2">
                    <a:moveTo>
                      <a:pt x="9" y="0"/>
                    </a:moveTo>
                    <a:cubicBezTo>
                      <a:pt x="6" y="2"/>
                      <a:pt x="4" y="5"/>
                      <a:pt x="2" y="7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1" y="23"/>
                      <a:pt x="0" y="37"/>
                      <a:pt x="0" y="52"/>
                    </a:cubicBezTo>
                    <a:cubicBezTo>
                      <a:pt x="1" y="48"/>
                      <a:pt x="4" y="45"/>
                      <a:pt x="8" y="42"/>
                    </a:cubicBezTo>
                    <a:cubicBezTo>
                      <a:pt x="8" y="34"/>
                      <a:pt x="8" y="25"/>
                      <a:pt x="8" y="16"/>
                    </a:cubicBezTo>
                    <a:cubicBezTo>
                      <a:pt x="8" y="13"/>
                      <a:pt x="8" y="9"/>
                      <a:pt x="8" y="5"/>
                    </a:cubicBezTo>
                    <a:cubicBezTo>
                      <a:pt x="9" y="4"/>
                      <a:pt x="9" y="2"/>
                      <a:pt x="9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8" name="Freeform 5022">
                <a:extLst>
                  <a:ext uri="{FF2B5EF4-FFF2-40B4-BE49-F238E27FC236}">
                    <a16:creationId xmlns:a16="http://schemas.microsoft.com/office/drawing/2014/main" id="{497E5E83-689D-458C-B4DD-4BF496457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" y="3302"/>
                <a:ext cx="4" cy="3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0 h 4"/>
                  <a:gd name="T4" fmla="*/ 2 w 4"/>
                  <a:gd name="T5" fmla="*/ 0 h 4"/>
                  <a:gd name="T6" fmla="*/ 1 w 4"/>
                  <a:gd name="T7" fmla="*/ 2 h 4"/>
                  <a:gd name="T8" fmla="*/ 0 w 4"/>
                  <a:gd name="T9" fmla="*/ 4 h 4"/>
                  <a:gd name="T10" fmla="*/ 1 w 4"/>
                  <a:gd name="T11" fmla="*/ 3 h 4"/>
                  <a:gd name="T12" fmla="*/ 4 w 4"/>
                  <a:gd name="T13" fmla="*/ 0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4E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9" name="Freeform 5023">
                <a:extLst>
                  <a:ext uri="{FF2B5EF4-FFF2-40B4-BE49-F238E27FC236}">
                    <a16:creationId xmlns:a16="http://schemas.microsoft.com/office/drawing/2014/main" id="{333ECF4A-1594-4C82-AF04-283FB49CF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" y="330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0" name="Freeform 5024">
                <a:extLst>
                  <a:ext uri="{FF2B5EF4-FFF2-40B4-BE49-F238E27FC236}">
                    <a16:creationId xmlns:a16="http://schemas.microsoft.com/office/drawing/2014/main" id="{049619A5-346D-45CB-AE6A-28F5E2903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" y="329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1 w 2"/>
                  <a:gd name="T5" fmla="*/ 4 h 4"/>
                  <a:gd name="T6" fmla="*/ 2 w 2"/>
                  <a:gd name="T7" fmla="*/ 4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1"/>
                      <a:pt x="1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1" name="Freeform 5025">
                <a:extLst>
                  <a:ext uri="{FF2B5EF4-FFF2-40B4-BE49-F238E27FC236}">
                    <a16:creationId xmlns:a16="http://schemas.microsoft.com/office/drawing/2014/main" id="{47C144DD-60E4-40B4-B822-48667CD39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" y="3287"/>
                <a:ext cx="4" cy="15"/>
              </a:xfrm>
              <a:custGeom>
                <a:avLst/>
                <a:gdLst>
                  <a:gd name="T0" fmla="*/ 5 w 5"/>
                  <a:gd name="T1" fmla="*/ 0 h 18"/>
                  <a:gd name="T2" fmla="*/ 0 w 5"/>
                  <a:gd name="T3" fmla="*/ 14 h 18"/>
                  <a:gd name="T4" fmla="*/ 0 w 5"/>
                  <a:gd name="T5" fmla="*/ 18 h 18"/>
                  <a:gd name="T6" fmla="*/ 0 w 5"/>
                  <a:gd name="T7" fmla="*/ 17 h 18"/>
                  <a:gd name="T8" fmla="*/ 5 w 5"/>
                  <a:gd name="T9" fmla="*/ 10 h 18"/>
                  <a:gd name="T10" fmla="*/ 5 w 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8">
                    <a:moveTo>
                      <a:pt x="5" y="0"/>
                    </a:moveTo>
                    <a:cubicBezTo>
                      <a:pt x="4" y="5"/>
                      <a:pt x="2" y="10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5"/>
                      <a:pt x="3" y="13"/>
                      <a:pt x="5" y="10"/>
                    </a:cubicBezTo>
                    <a:cubicBezTo>
                      <a:pt x="5" y="7"/>
                      <a:pt x="5" y="4"/>
                      <a:pt x="5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2" name="Freeform 5026">
                <a:extLst>
                  <a:ext uri="{FF2B5EF4-FFF2-40B4-BE49-F238E27FC236}">
                    <a16:creationId xmlns:a16="http://schemas.microsoft.com/office/drawing/2014/main" id="{CAF48F7F-29CC-4D44-A837-F730B3E17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257"/>
                <a:ext cx="5" cy="20"/>
              </a:xfrm>
              <a:custGeom>
                <a:avLst/>
                <a:gdLst>
                  <a:gd name="T0" fmla="*/ 5 w 5"/>
                  <a:gd name="T1" fmla="*/ 0 h 24"/>
                  <a:gd name="T2" fmla="*/ 2 w 5"/>
                  <a:gd name="T3" fmla="*/ 2 h 24"/>
                  <a:gd name="T4" fmla="*/ 1 w 5"/>
                  <a:gd name="T5" fmla="*/ 3 h 24"/>
                  <a:gd name="T6" fmla="*/ 0 w 5"/>
                  <a:gd name="T7" fmla="*/ 21 h 24"/>
                  <a:gd name="T8" fmla="*/ 0 w 5"/>
                  <a:gd name="T9" fmla="*/ 24 h 24"/>
                  <a:gd name="T10" fmla="*/ 1 w 5"/>
                  <a:gd name="T11" fmla="*/ 23 h 24"/>
                  <a:gd name="T12" fmla="*/ 4 w 5"/>
                  <a:gd name="T13" fmla="*/ 20 h 24"/>
                  <a:gd name="T14" fmla="*/ 4 w 5"/>
                  <a:gd name="T15" fmla="*/ 5 h 24"/>
                  <a:gd name="T16" fmla="*/ 5 w 5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4">
                    <a:moveTo>
                      <a:pt x="5" y="0"/>
                    </a:moveTo>
                    <a:cubicBezTo>
                      <a:pt x="4" y="1"/>
                      <a:pt x="3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9"/>
                      <a:pt x="0" y="15"/>
                      <a:pt x="0" y="21"/>
                    </a:cubicBezTo>
                    <a:cubicBezTo>
                      <a:pt x="0" y="22"/>
                      <a:pt x="0" y="23"/>
                      <a:pt x="0" y="24"/>
                    </a:cubicBezTo>
                    <a:cubicBezTo>
                      <a:pt x="0" y="24"/>
                      <a:pt x="1" y="24"/>
                      <a:pt x="1" y="23"/>
                    </a:cubicBezTo>
                    <a:cubicBezTo>
                      <a:pt x="2" y="22"/>
                      <a:pt x="3" y="21"/>
                      <a:pt x="4" y="20"/>
                    </a:cubicBezTo>
                    <a:cubicBezTo>
                      <a:pt x="4" y="15"/>
                      <a:pt x="4" y="10"/>
                      <a:pt x="4" y="5"/>
                    </a:cubicBezTo>
                    <a:cubicBezTo>
                      <a:pt x="5" y="3"/>
                      <a:pt x="5" y="2"/>
                      <a:pt x="5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3" name="Freeform 5027">
                <a:extLst>
                  <a:ext uri="{FF2B5EF4-FFF2-40B4-BE49-F238E27FC236}">
                    <a16:creationId xmlns:a16="http://schemas.microsoft.com/office/drawing/2014/main" id="{2C7F6769-4398-43CC-88D4-E0A3CEEA0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274"/>
                <a:ext cx="4" cy="38"/>
              </a:xfrm>
              <a:custGeom>
                <a:avLst/>
                <a:gdLst>
                  <a:gd name="T0" fmla="*/ 5 w 5"/>
                  <a:gd name="T1" fmla="*/ 0 h 45"/>
                  <a:gd name="T2" fmla="*/ 2 w 5"/>
                  <a:gd name="T3" fmla="*/ 3 h 45"/>
                  <a:gd name="T4" fmla="*/ 1 w 5"/>
                  <a:gd name="T5" fmla="*/ 4 h 45"/>
                  <a:gd name="T6" fmla="*/ 1 w 5"/>
                  <a:gd name="T7" fmla="*/ 6 h 45"/>
                  <a:gd name="T8" fmla="*/ 0 w 5"/>
                  <a:gd name="T9" fmla="*/ 20 h 45"/>
                  <a:gd name="T10" fmla="*/ 2 w 5"/>
                  <a:gd name="T11" fmla="*/ 34 h 45"/>
                  <a:gd name="T12" fmla="*/ 2 w 5"/>
                  <a:gd name="T13" fmla="*/ 45 h 45"/>
                  <a:gd name="T14" fmla="*/ 3 w 5"/>
                  <a:gd name="T15" fmla="*/ 44 h 45"/>
                  <a:gd name="T16" fmla="*/ 5 w 5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5">
                    <a:moveTo>
                      <a:pt x="5" y="0"/>
                    </a:moveTo>
                    <a:cubicBezTo>
                      <a:pt x="4" y="1"/>
                      <a:pt x="3" y="2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1"/>
                      <a:pt x="1" y="16"/>
                      <a:pt x="0" y="20"/>
                    </a:cubicBezTo>
                    <a:cubicBezTo>
                      <a:pt x="1" y="25"/>
                      <a:pt x="1" y="30"/>
                      <a:pt x="2" y="34"/>
                    </a:cubicBezTo>
                    <a:cubicBezTo>
                      <a:pt x="2" y="38"/>
                      <a:pt x="2" y="41"/>
                      <a:pt x="2" y="45"/>
                    </a:cubicBezTo>
                    <a:cubicBezTo>
                      <a:pt x="2" y="44"/>
                      <a:pt x="3" y="44"/>
                      <a:pt x="3" y="44"/>
                    </a:cubicBezTo>
                    <a:cubicBezTo>
                      <a:pt x="4" y="29"/>
                      <a:pt x="4" y="15"/>
                      <a:pt x="5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4" name="Freeform 5028">
                <a:extLst>
                  <a:ext uri="{FF2B5EF4-FFF2-40B4-BE49-F238E27FC236}">
                    <a16:creationId xmlns:a16="http://schemas.microsoft.com/office/drawing/2014/main" id="{B831457E-C815-498F-9625-0DD935A6D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275"/>
                <a:ext cx="0" cy="2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5" name="Freeform 5029">
                <a:extLst>
                  <a:ext uri="{FF2B5EF4-FFF2-40B4-BE49-F238E27FC236}">
                    <a16:creationId xmlns:a16="http://schemas.microsoft.com/office/drawing/2014/main" id="{86E664D3-EDD0-45DE-9A96-3F39F1E05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277"/>
                <a:ext cx="0" cy="14"/>
              </a:xfrm>
              <a:custGeom>
                <a:avLst/>
                <a:gdLst>
                  <a:gd name="T0" fmla="*/ 1 w 1"/>
                  <a:gd name="T1" fmla="*/ 0 h 16"/>
                  <a:gd name="T2" fmla="*/ 1 w 1"/>
                  <a:gd name="T3" fmla="*/ 0 h 16"/>
                  <a:gd name="T4" fmla="*/ 0 w 1"/>
                  <a:gd name="T5" fmla="*/ 5 h 16"/>
                  <a:gd name="T6" fmla="*/ 0 w 1"/>
                  <a:gd name="T7" fmla="*/ 16 h 16"/>
                  <a:gd name="T8" fmla="*/ 1 w 1"/>
                  <a:gd name="T9" fmla="*/ 2 h 16"/>
                  <a:gd name="T10" fmla="*/ 1 w 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6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4"/>
                      <a:pt x="0" y="5"/>
                    </a:cubicBezTo>
                    <a:cubicBezTo>
                      <a:pt x="0" y="9"/>
                      <a:pt x="0" y="13"/>
                      <a:pt x="0" y="16"/>
                    </a:cubicBezTo>
                    <a:cubicBezTo>
                      <a:pt x="1" y="12"/>
                      <a:pt x="1" y="7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6" name="Freeform 5030">
                <a:extLst>
                  <a:ext uri="{FF2B5EF4-FFF2-40B4-BE49-F238E27FC236}">
                    <a16:creationId xmlns:a16="http://schemas.microsoft.com/office/drawing/2014/main" id="{7C32D5AD-27FF-4458-868C-44C12538B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82"/>
                <a:ext cx="69" cy="3025"/>
              </a:xfrm>
              <a:custGeom>
                <a:avLst/>
                <a:gdLst>
                  <a:gd name="T0" fmla="*/ 81 w 81"/>
                  <a:gd name="T1" fmla="*/ 0 h 3556"/>
                  <a:gd name="T2" fmla="*/ 77 w 81"/>
                  <a:gd name="T3" fmla="*/ 6 h 3556"/>
                  <a:gd name="T4" fmla="*/ 74 w 81"/>
                  <a:gd name="T5" fmla="*/ 87 h 3556"/>
                  <a:gd name="T6" fmla="*/ 72 w 81"/>
                  <a:gd name="T7" fmla="*/ 236 h 3556"/>
                  <a:gd name="T8" fmla="*/ 67 w 81"/>
                  <a:gd name="T9" fmla="*/ 435 h 3556"/>
                  <a:gd name="T10" fmla="*/ 62 w 81"/>
                  <a:gd name="T11" fmla="*/ 677 h 3556"/>
                  <a:gd name="T12" fmla="*/ 36 w 81"/>
                  <a:gd name="T13" fmla="*/ 1883 h 3556"/>
                  <a:gd name="T14" fmla="*/ 12 w 81"/>
                  <a:gd name="T15" fmla="*/ 3034 h 3556"/>
                  <a:gd name="T16" fmla="*/ 4 w 81"/>
                  <a:gd name="T17" fmla="*/ 3407 h 3556"/>
                  <a:gd name="T18" fmla="*/ 0 w 81"/>
                  <a:gd name="T19" fmla="*/ 3546 h 3556"/>
                  <a:gd name="T20" fmla="*/ 7 w 81"/>
                  <a:gd name="T21" fmla="*/ 3556 h 3556"/>
                  <a:gd name="T22" fmla="*/ 12 w 81"/>
                  <a:gd name="T23" fmla="*/ 3554 h 3556"/>
                  <a:gd name="T24" fmla="*/ 13 w 81"/>
                  <a:gd name="T25" fmla="*/ 3552 h 3556"/>
                  <a:gd name="T26" fmla="*/ 14 w 81"/>
                  <a:gd name="T27" fmla="*/ 3550 h 3556"/>
                  <a:gd name="T28" fmla="*/ 5 w 81"/>
                  <a:gd name="T29" fmla="*/ 3542 h 3556"/>
                  <a:gd name="T30" fmla="*/ 15 w 81"/>
                  <a:gd name="T31" fmla="*/ 3099 h 3556"/>
                  <a:gd name="T32" fmla="*/ 56 w 81"/>
                  <a:gd name="T33" fmla="*/ 1169 h 3556"/>
                  <a:gd name="T34" fmla="*/ 66 w 81"/>
                  <a:gd name="T35" fmla="*/ 704 h 3556"/>
                  <a:gd name="T36" fmla="*/ 74 w 81"/>
                  <a:gd name="T37" fmla="*/ 325 h 3556"/>
                  <a:gd name="T38" fmla="*/ 79 w 81"/>
                  <a:gd name="T39" fmla="*/ 67 h 3556"/>
                  <a:gd name="T40" fmla="*/ 80 w 81"/>
                  <a:gd name="T41" fmla="*/ 25 h 3556"/>
                  <a:gd name="T42" fmla="*/ 81 w 81"/>
                  <a:gd name="T43" fmla="*/ 0 h 3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" h="3556">
                    <a:moveTo>
                      <a:pt x="81" y="0"/>
                    </a:moveTo>
                    <a:cubicBezTo>
                      <a:pt x="80" y="2"/>
                      <a:pt x="78" y="4"/>
                      <a:pt x="77" y="6"/>
                    </a:cubicBezTo>
                    <a:cubicBezTo>
                      <a:pt x="76" y="33"/>
                      <a:pt x="75" y="60"/>
                      <a:pt x="74" y="87"/>
                    </a:cubicBezTo>
                    <a:cubicBezTo>
                      <a:pt x="73" y="137"/>
                      <a:pt x="73" y="186"/>
                      <a:pt x="72" y="236"/>
                    </a:cubicBezTo>
                    <a:cubicBezTo>
                      <a:pt x="70" y="302"/>
                      <a:pt x="68" y="369"/>
                      <a:pt x="67" y="435"/>
                    </a:cubicBezTo>
                    <a:cubicBezTo>
                      <a:pt x="65" y="516"/>
                      <a:pt x="64" y="596"/>
                      <a:pt x="62" y="677"/>
                    </a:cubicBezTo>
                    <a:cubicBezTo>
                      <a:pt x="54" y="1079"/>
                      <a:pt x="45" y="1481"/>
                      <a:pt x="36" y="1883"/>
                    </a:cubicBezTo>
                    <a:cubicBezTo>
                      <a:pt x="28" y="2267"/>
                      <a:pt x="20" y="2650"/>
                      <a:pt x="12" y="3034"/>
                    </a:cubicBezTo>
                    <a:cubicBezTo>
                      <a:pt x="9" y="3158"/>
                      <a:pt x="7" y="3283"/>
                      <a:pt x="4" y="3407"/>
                    </a:cubicBezTo>
                    <a:cubicBezTo>
                      <a:pt x="3" y="3453"/>
                      <a:pt x="2" y="3500"/>
                      <a:pt x="0" y="3546"/>
                    </a:cubicBezTo>
                    <a:cubicBezTo>
                      <a:pt x="0" y="3552"/>
                      <a:pt x="3" y="3556"/>
                      <a:pt x="7" y="3556"/>
                    </a:cubicBezTo>
                    <a:cubicBezTo>
                      <a:pt x="8" y="3556"/>
                      <a:pt x="10" y="3555"/>
                      <a:pt x="12" y="3554"/>
                    </a:cubicBezTo>
                    <a:cubicBezTo>
                      <a:pt x="12" y="3554"/>
                      <a:pt x="12" y="3553"/>
                      <a:pt x="13" y="3552"/>
                    </a:cubicBezTo>
                    <a:cubicBezTo>
                      <a:pt x="13" y="3551"/>
                      <a:pt x="14" y="3550"/>
                      <a:pt x="14" y="3550"/>
                    </a:cubicBezTo>
                    <a:cubicBezTo>
                      <a:pt x="10" y="3549"/>
                      <a:pt x="5" y="3546"/>
                      <a:pt x="5" y="3542"/>
                    </a:cubicBezTo>
                    <a:cubicBezTo>
                      <a:pt x="9" y="3394"/>
                      <a:pt x="11" y="3247"/>
                      <a:pt x="15" y="3099"/>
                    </a:cubicBezTo>
                    <a:cubicBezTo>
                      <a:pt x="29" y="2456"/>
                      <a:pt x="43" y="1812"/>
                      <a:pt x="56" y="1169"/>
                    </a:cubicBezTo>
                    <a:cubicBezTo>
                      <a:pt x="59" y="1014"/>
                      <a:pt x="63" y="859"/>
                      <a:pt x="66" y="704"/>
                    </a:cubicBezTo>
                    <a:cubicBezTo>
                      <a:pt x="69" y="578"/>
                      <a:pt x="71" y="451"/>
                      <a:pt x="74" y="325"/>
                    </a:cubicBezTo>
                    <a:cubicBezTo>
                      <a:pt x="77" y="239"/>
                      <a:pt x="78" y="153"/>
                      <a:pt x="79" y="67"/>
                    </a:cubicBezTo>
                    <a:cubicBezTo>
                      <a:pt x="80" y="53"/>
                      <a:pt x="80" y="39"/>
                      <a:pt x="80" y="25"/>
                    </a:cubicBezTo>
                    <a:cubicBezTo>
                      <a:pt x="81" y="17"/>
                      <a:pt x="81" y="8"/>
                      <a:pt x="81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7" name="Freeform 5031">
                <a:extLst>
                  <a:ext uri="{FF2B5EF4-FFF2-40B4-BE49-F238E27FC236}">
                    <a16:creationId xmlns:a16="http://schemas.microsoft.com/office/drawing/2014/main" id="{911CBE93-A786-4939-B24C-1FD962A50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" y="262"/>
                <a:ext cx="82" cy="3040"/>
              </a:xfrm>
              <a:custGeom>
                <a:avLst/>
                <a:gdLst>
                  <a:gd name="T0" fmla="*/ 96 w 96"/>
                  <a:gd name="T1" fmla="*/ 0 h 3573"/>
                  <a:gd name="T2" fmla="*/ 93 w 96"/>
                  <a:gd name="T3" fmla="*/ 4 h 3573"/>
                  <a:gd name="T4" fmla="*/ 76 w 96"/>
                  <a:gd name="T5" fmla="*/ 23 h 3573"/>
                  <a:gd name="T6" fmla="*/ 75 w 96"/>
                  <a:gd name="T7" fmla="*/ 48 h 3573"/>
                  <a:gd name="T8" fmla="*/ 74 w 96"/>
                  <a:gd name="T9" fmla="*/ 90 h 3573"/>
                  <a:gd name="T10" fmla="*/ 69 w 96"/>
                  <a:gd name="T11" fmla="*/ 348 h 3573"/>
                  <a:gd name="T12" fmla="*/ 61 w 96"/>
                  <a:gd name="T13" fmla="*/ 727 h 3573"/>
                  <a:gd name="T14" fmla="*/ 51 w 96"/>
                  <a:gd name="T15" fmla="*/ 1192 h 3573"/>
                  <a:gd name="T16" fmla="*/ 10 w 96"/>
                  <a:gd name="T17" fmla="*/ 3122 h 3573"/>
                  <a:gd name="T18" fmla="*/ 0 w 96"/>
                  <a:gd name="T19" fmla="*/ 3565 h 3573"/>
                  <a:gd name="T20" fmla="*/ 9 w 96"/>
                  <a:gd name="T21" fmla="*/ 3573 h 3573"/>
                  <a:gd name="T22" fmla="*/ 11 w 96"/>
                  <a:gd name="T23" fmla="*/ 3569 h 3573"/>
                  <a:gd name="T24" fmla="*/ 13 w 96"/>
                  <a:gd name="T25" fmla="*/ 3481 h 3573"/>
                  <a:gd name="T26" fmla="*/ 19 w 96"/>
                  <a:gd name="T27" fmla="*/ 3162 h 3573"/>
                  <a:gd name="T28" fmla="*/ 61 w 96"/>
                  <a:gd name="T29" fmla="*/ 1232 h 3573"/>
                  <a:gd name="T30" fmla="*/ 79 w 96"/>
                  <a:gd name="T31" fmla="*/ 388 h 3573"/>
                  <a:gd name="T32" fmla="*/ 84 w 96"/>
                  <a:gd name="T33" fmla="*/ 130 h 3573"/>
                  <a:gd name="T34" fmla="*/ 87 w 96"/>
                  <a:gd name="T35" fmla="*/ 38 h 3573"/>
                  <a:gd name="T36" fmla="*/ 94 w 96"/>
                  <a:gd name="T37" fmla="*/ 25 h 3573"/>
                  <a:gd name="T38" fmla="*/ 96 w 96"/>
                  <a:gd name="T39" fmla="*/ 0 h 3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6" h="3573">
                    <a:moveTo>
                      <a:pt x="96" y="0"/>
                    </a:moveTo>
                    <a:cubicBezTo>
                      <a:pt x="95" y="1"/>
                      <a:pt x="94" y="3"/>
                      <a:pt x="93" y="4"/>
                    </a:cubicBezTo>
                    <a:cubicBezTo>
                      <a:pt x="87" y="10"/>
                      <a:pt x="81" y="17"/>
                      <a:pt x="76" y="23"/>
                    </a:cubicBezTo>
                    <a:cubicBezTo>
                      <a:pt x="76" y="31"/>
                      <a:pt x="76" y="40"/>
                      <a:pt x="75" y="48"/>
                    </a:cubicBezTo>
                    <a:cubicBezTo>
                      <a:pt x="75" y="62"/>
                      <a:pt x="75" y="76"/>
                      <a:pt x="74" y="90"/>
                    </a:cubicBezTo>
                    <a:cubicBezTo>
                      <a:pt x="73" y="176"/>
                      <a:pt x="72" y="262"/>
                      <a:pt x="69" y="348"/>
                    </a:cubicBezTo>
                    <a:cubicBezTo>
                      <a:pt x="66" y="474"/>
                      <a:pt x="64" y="601"/>
                      <a:pt x="61" y="727"/>
                    </a:cubicBezTo>
                    <a:cubicBezTo>
                      <a:pt x="58" y="882"/>
                      <a:pt x="54" y="1037"/>
                      <a:pt x="51" y="1192"/>
                    </a:cubicBezTo>
                    <a:cubicBezTo>
                      <a:pt x="38" y="1835"/>
                      <a:pt x="24" y="2479"/>
                      <a:pt x="10" y="3122"/>
                    </a:cubicBezTo>
                    <a:cubicBezTo>
                      <a:pt x="6" y="3270"/>
                      <a:pt x="4" y="3417"/>
                      <a:pt x="0" y="3565"/>
                    </a:cubicBezTo>
                    <a:cubicBezTo>
                      <a:pt x="0" y="3569"/>
                      <a:pt x="5" y="3572"/>
                      <a:pt x="9" y="3573"/>
                    </a:cubicBezTo>
                    <a:cubicBezTo>
                      <a:pt x="10" y="3571"/>
                      <a:pt x="10" y="3570"/>
                      <a:pt x="11" y="3569"/>
                    </a:cubicBezTo>
                    <a:cubicBezTo>
                      <a:pt x="12" y="3540"/>
                      <a:pt x="12" y="3510"/>
                      <a:pt x="13" y="3481"/>
                    </a:cubicBezTo>
                    <a:cubicBezTo>
                      <a:pt x="16" y="3375"/>
                      <a:pt x="17" y="3268"/>
                      <a:pt x="19" y="3162"/>
                    </a:cubicBezTo>
                    <a:cubicBezTo>
                      <a:pt x="34" y="2519"/>
                      <a:pt x="47" y="1875"/>
                      <a:pt x="61" y="1232"/>
                    </a:cubicBezTo>
                    <a:cubicBezTo>
                      <a:pt x="67" y="950"/>
                      <a:pt x="72" y="669"/>
                      <a:pt x="79" y="388"/>
                    </a:cubicBezTo>
                    <a:cubicBezTo>
                      <a:pt x="82" y="302"/>
                      <a:pt x="82" y="216"/>
                      <a:pt x="84" y="130"/>
                    </a:cubicBezTo>
                    <a:cubicBezTo>
                      <a:pt x="85" y="100"/>
                      <a:pt x="87" y="69"/>
                      <a:pt x="87" y="38"/>
                    </a:cubicBezTo>
                    <a:cubicBezTo>
                      <a:pt x="89" y="34"/>
                      <a:pt x="91" y="29"/>
                      <a:pt x="94" y="25"/>
                    </a:cubicBezTo>
                    <a:cubicBezTo>
                      <a:pt x="95" y="17"/>
                      <a:pt x="96" y="8"/>
                      <a:pt x="96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8" name="Freeform 5032">
                <a:extLst>
                  <a:ext uri="{FF2B5EF4-FFF2-40B4-BE49-F238E27FC236}">
                    <a16:creationId xmlns:a16="http://schemas.microsoft.com/office/drawing/2014/main" id="{4DAD8606-E318-4B22-B1F0-D20109144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" y="283"/>
                <a:ext cx="71" cy="3015"/>
              </a:xfrm>
              <a:custGeom>
                <a:avLst/>
                <a:gdLst>
                  <a:gd name="T0" fmla="*/ 83 w 83"/>
                  <a:gd name="T1" fmla="*/ 0 h 3544"/>
                  <a:gd name="T2" fmla="*/ 76 w 83"/>
                  <a:gd name="T3" fmla="*/ 13 h 3544"/>
                  <a:gd name="T4" fmla="*/ 73 w 83"/>
                  <a:gd name="T5" fmla="*/ 105 h 3544"/>
                  <a:gd name="T6" fmla="*/ 68 w 83"/>
                  <a:gd name="T7" fmla="*/ 363 h 3544"/>
                  <a:gd name="T8" fmla="*/ 50 w 83"/>
                  <a:gd name="T9" fmla="*/ 1207 h 3544"/>
                  <a:gd name="T10" fmla="*/ 8 w 83"/>
                  <a:gd name="T11" fmla="*/ 3137 h 3544"/>
                  <a:gd name="T12" fmla="*/ 2 w 83"/>
                  <a:gd name="T13" fmla="*/ 3456 h 3544"/>
                  <a:gd name="T14" fmla="*/ 0 w 83"/>
                  <a:gd name="T15" fmla="*/ 3544 h 3544"/>
                  <a:gd name="T16" fmla="*/ 5 w 83"/>
                  <a:gd name="T17" fmla="*/ 3530 h 3544"/>
                  <a:gd name="T18" fmla="*/ 12 w 83"/>
                  <a:gd name="T19" fmla="*/ 3171 h 3544"/>
                  <a:gd name="T20" fmla="*/ 54 w 83"/>
                  <a:gd name="T21" fmla="*/ 1240 h 3544"/>
                  <a:gd name="T22" fmla="*/ 64 w 83"/>
                  <a:gd name="T23" fmla="*/ 776 h 3544"/>
                  <a:gd name="T24" fmla="*/ 72 w 83"/>
                  <a:gd name="T25" fmla="*/ 396 h 3544"/>
                  <a:gd name="T26" fmla="*/ 77 w 83"/>
                  <a:gd name="T27" fmla="*/ 139 h 3544"/>
                  <a:gd name="T28" fmla="*/ 80 w 83"/>
                  <a:gd name="T29" fmla="*/ 47 h 3544"/>
                  <a:gd name="T30" fmla="*/ 81 w 83"/>
                  <a:gd name="T31" fmla="*/ 45 h 3544"/>
                  <a:gd name="T32" fmla="*/ 83 w 83"/>
                  <a:gd name="T33" fmla="*/ 2 h 3544"/>
                  <a:gd name="T34" fmla="*/ 83 w 83"/>
                  <a:gd name="T35" fmla="*/ 0 h 3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3544">
                    <a:moveTo>
                      <a:pt x="83" y="0"/>
                    </a:moveTo>
                    <a:cubicBezTo>
                      <a:pt x="80" y="4"/>
                      <a:pt x="78" y="9"/>
                      <a:pt x="76" y="13"/>
                    </a:cubicBezTo>
                    <a:cubicBezTo>
                      <a:pt x="76" y="44"/>
                      <a:pt x="74" y="75"/>
                      <a:pt x="73" y="105"/>
                    </a:cubicBezTo>
                    <a:cubicBezTo>
                      <a:pt x="71" y="191"/>
                      <a:pt x="71" y="277"/>
                      <a:pt x="68" y="363"/>
                    </a:cubicBezTo>
                    <a:cubicBezTo>
                      <a:pt x="61" y="644"/>
                      <a:pt x="56" y="925"/>
                      <a:pt x="50" y="1207"/>
                    </a:cubicBezTo>
                    <a:cubicBezTo>
                      <a:pt x="36" y="1850"/>
                      <a:pt x="23" y="2494"/>
                      <a:pt x="8" y="3137"/>
                    </a:cubicBezTo>
                    <a:cubicBezTo>
                      <a:pt x="6" y="3243"/>
                      <a:pt x="5" y="3350"/>
                      <a:pt x="2" y="3456"/>
                    </a:cubicBezTo>
                    <a:cubicBezTo>
                      <a:pt x="1" y="3485"/>
                      <a:pt x="1" y="3515"/>
                      <a:pt x="0" y="3544"/>
                    </a:cubicBezTo>
                    <a:cubicBezTo>
                      <a:pt x="2" y="3540"/>
                      <a:pt x="4" y="3535"/>
                      <a:pt x="5" y="3530"/>
                    </a:cubicBezTo>
                    <a:cubicBezTo>
                      <a:pt x="8" y="3411"/>
                      <a:pt x="10" y="3291"/>
                      <a:pt x="12" y="3171"/>
                    </a:cubicBezTo>
                    <a:cubicBezTo>
                      <a:pt x="27" y="2527"/>
                      <a:pt x="40" y="1884"/>
                      <a:pt x="54" y="1240"/>
                    </a:cubicBezTo>
                    <a:cubicBezTo>
                      <a:pt x="57" y="1086"/>
                      <a:pt x="60" y="931"/>
                      <a:pt x="64" y="776"/>
                    </a:cubicBezTo>
                    <a:cubicBezTo>
                      <a:pt x="66" y="649"/>
                      <a:pt x="69" y="523"/>
                      <a:pt x="72" y="396"/>
                    </a:cubicBezTo>
                    <a:cubicBezTo>
                      <a:pt x="75" y="311"/>
                      <a:pt x="75" y="225"/>
                      <a:pt x="77" y="139"/>
                    </a:cubicBezTo>
                    <a:cubicBezTo>
                      <a:pt x="78" y="108"/>
                      <a:pt x="79" y="78"/>
                      <a:pt x="80" y="47"/>
                    </a:cubicBezTo>
                    <a:cubicBezTo>
                      <a:pt x="80" y="46"/>
                      <a:pt x="80" y="45"/>
                      <a:pt x="81" y="45"/>
                    </a:cubicBezTo>
                    <a:cubicBezTo>
                      <a:pt x="81" y="30"/>
                      <a:pt x="82" y="16"/>
                      <a:pt x="83" y="2"/>
                    </a:cubicBezTo>
                    <a:cubicBezTo>
                      <a:pt x="83" y="1"/>
                      <a:pt x="83" y="1"/>
                      <a:pt x="83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9" name="Freeform 5033">
                <a:extLst>
                  <a:ext uri="{FF2B5EF4-FFF2-40B4-BE49-F238E27FC236}">
                    <a16:creationId xmlns:a16="http://schemas.microsoft.com/office/drawing/2014/main" id="{2B2E24AB-6B69-4AD7-AEA4-B57E0BFF6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312"/>
                <a:ext cx="65" cy="2969"/>
              </a:xfrm>
              <a:custGeom>
                <a:avLst/>
                <a:gdLst>
                  <a:gd name="T0" fmla="*/ 77 w 77"/>
                  <a:gd name="T1" fmla="*/ 0 h 3490"/>
                  <a:gd name="T2" fmla="*/ 75 w 77"/>
                  <a:gd name="T3" fmla="*/ 1 h 3490"/>
                  <a:gd name="T4" fmla="*/ 75 w 77"/>
                  <a:gd name="T5" fmla="*/ 1 h 3490"/>
                  <a:gd name="T6" fmla="*/ 74 w 77"/>
                  <a:gd name="T7" fmla="*/ 48 h 3490"/>
                  <a:gd name="T8" fmla="*/ 67 w 77"/>
                  <a:gd name="T9" fmla="*/ 366 h 3490"/>
                  <a:gd name="T10" fmla="*/ 26 w 77"/>
                  <a:gd name="T11" fmla="*/ 2298 h 3490"/>
                  <a:gd name="T12" fmla="*/ 8 w 77"/>
                  <a:gd name="T13" fmla="*/ 3141 h 3490"/>
                  <a:gd name="T14" fmla="*/ 5 w 77"/>
                  <a:gd name="T15" fmla="*/ 3289 h 3490"/>
                  <a:gd name="T16" fmla="*/ 2 w 77"/>
                  <a:gd name="T17" fmla="*/ 3398 h 3490"/>
                  <a:gd name="T18" fmla="*/ 0 w 77"/>
                  <a:gd name="T19" fmla="*/ 3490 h 3490"/>
                  <a:gd name="T20" fmla="*/ 2 w 77"/>
                  <a:gd name="T21" fmla="*/ 3486 h 3490"/>
                  <a:gd name="T22" fmla="*/ 11 w 77"/>
                  <a:gd name="T23" fmla="*/ 3063 h 3490"/>
                  <a:gd name="T24" fmla="*/ 52 w 77"/>
                  <a:gd name="T25" fmla="*/ 1133 h 3490"/>
                  <a:gd name="T26" fmla="*/ 70 w 77"/>
                  <a:gd name="T27" fmla="*/ 288 h 3490"/>
                  <a:gd name="T28" fmla="*/ 76 w 77"/>
                  <a:gd name="T29" fmla="*/ 32 h 3490"/>
                  <a:gd name="T30" fmla="*/ 77 w 77"/>
                  <a:gd name="T31" fmla="*/ 0 h 3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3490">
                    <a:moveTo>
                      <a:pt x="77" y="0"/>
                    </a:moveTo>
                    <a:cubicBezTo>
                      <a:pt x="76" y="0"/>
                      <a:pt x="76" y="1"/>
                      <a:pt x="75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4" y="17"/>
                      <a:pt x="74" y="32"/>
                      <a:pt x="74" y="48"/>
                    </a:cubicBezTo>
                    <a:cubicBezTo>
                      <a:pt x="72" y="154"/>
                      <a:pt x="69" y="260"/>
                      <a:pt x="67" y="366"/>
                    </a:cubicBezTo>
                    <a:cubicBezTo>
                      <a:pt x="54" y="1010"/>
                      <a:pt x="40" y="1654"/>
                      <a:pt x="26" y="2298"/>
                    </a:cubicBezTo>
                    <a:cubicBezTo>
                      <a:pt x="20" y="2579"/>
                      <a:pt x="14" y="2860"/>
                      <a:pt x="8" y="3141"/>
                    </a:cubicBezTo>
                    <a:cubicBezTo>
                      <a:pt x="7" y="3190"/>
                      <a:pt x="6" y="3239"/>
                      <a:pt x="5" y="3289"/>
                    </a:cubicBezTo>
                    <a:cubicBezTo>
                      <a:pt x="4" y="3325"/>
                      <a:pt x="3" y="3362"/>
                      <a:pt x="2" y="3398"/>
                    </a:cubicBezTo>
                    <a:cubicBezTo>
                      <a:pt x="2" y="3429"/>
                      <a:pt x="1" y="3459"/>
                      <a:pt x="0" y="3490"/>
                    </a:cubicBezTo>
                    <a:cubicBezTo>
                      <a:pt x="1" y="3489"/>
                      <a:pt x="2" y="3487"/>
                      <a:pt x="2" y="3486"/>
                    </a:cubicBezTo>
                    <a:cubicBezTo>
                      <a:pt x="5" y="3345"/>
                      <a:pt x="8" y="3204"/>
                      <a:pt x="11" y="3063"/>
                    </a:cubicBezTo>
                    <a:cubicBezTo>
                      <a:pt x="25" y="2420"/>
                      <a:pt x="39" y="1776"/>
                      <a:pt x="52" y="1133"/>
                    </a:cubicBezTo>
                    <a:cubicBezTo>
                      <a:pt x="58" y="851"/>
                      <a:pt x="64" y="570"/>
                      <a:pt x="70" y="288"/>
                    </a:cubicBezTo>
                    <a:cubicBezTo>
                      <a:pt x="72" y="203"/>
                      <a:pt x="74" y="117"/>
                      <a:pt x="76" y="32"/>
                    </a:cubicBezTo>
                    <a:cubicBezTo>
                      <a:pt x="76" y="21"/>
                      <a:pt x="77" y="10"/>
                      <a:pt x="77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0" name="Freeform 5034">
                <a:extLst>
                  <a:ext uri="{FF2B5EF4-FFF2-40B4-BE49-F238E27FC236}">
                    <a16:creationId xmlns:a16="http://schemas.microsoft.com/office/drawing/2014/main" id="{1B0CC872-D0D1-424C-90CD-47C82AAC2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" y="313"/>
                <a:ext cx="72" cy="2982"/>
              </a:xfrm>
              <a:custGeom>
                <a:avLst/>
                <a:gdLst>
                  <a:gd name="T0" fmla="*/ 84 w 84"/>
                  <a:gd name="T1" fmla="*/ 0 h 3505"/>
                  <a:gd name="T2" fmla="*/ 76 w 84"/>
                  <a:gd name="T3" fmla="*/ 10 h 3505"/>
                  <a:gd name="T4" fmla="*/ 75 w 84"/>
                  <a:gd name="T5" fmla="*/ 53 h 3505"/>
                  <a:gd name="T6" fmla="*/ 73 w 84"/>
                  <a:gd name="T7" fmla="*/ 198 h 3505"/>
                  <a:gd name="T8" fmla="*/ 71 w 84"/>
                  <a:gd name="T9" fmla="*/ 282 h 3505"/>
                  <a:gd name="T10" fmla="*/ 68 w 84"/>
                  <a:gd name="T11" fmla="*/ 371 h 3505"/>
                  <a:gd name="T12" fmla="*/ 28 w 84"/>
                  <a:gd name="T13" fmla="*/ 2303 h 3505"/>
                  <a:gd name="T14" fmla="*/ 8 w 84"/>
                  <a:gd name="T15" fmla="*/ 3145 h 3505"/>
                  <a:gd name="T16" fmla="*/ 8 w 84"/>
                  <a:gd name="T17" fmla="*/ 3231 h 3505"/>
                  <a:gd name="T18" fmla="*/ 7 w 84"/>
                  <a:gd name="T19" fmla="*/ 3294 h 3505"/>
                  <a:gd name="T20" fmla="*/ 4 w 84"/>
                  <a:gd name="T21" fmla="*/ 3403 h 3505"/>
                  <a:gd name="T22" fmla="*/ 2 w 84"/>
                  <a:gd name="T23" fmla="*/ 3473 h 3505"/>
                  <a:gd name="T24" fmla="*/ 1 w 84"/>
                  <a:gd name="T25" fmla="*/ 3494 h 3505"/>
                  <a:gd name="T26" fmla="*/ 0 w 84"/>
                  <a:gd name="T27" fmla="*/ 3495 h 3505"/>
                  <a:gd name="T28" fmla="*/ 0 w 84"/>
                  <a:gd name="T29" fmla="*/ 3505 h 3505"/>
                  <a:gd name="T30" fmla="*/ 5 w 84"/>
                  <a:gd name="T31" fmla="*/ 3496 h 3505"/>
                  <a:gd name="T32" fmla="*/ 9 w 84"/>
                  <a:gd name="T33" fmla="*/ 3489 h 3505"/>
                  <a:gd name="T34" fmla="*/ 11 w 84"/>
                  <a:gd name="T35" fmla="*/ 3397 h 3505"/>
                  <a:gd name="T36" fmla="*/ 14 w 84"/>
                  <a:gd name="T37" fmla="*/ 3288 h 3505"/>
                  <a:gd name="T38" fmla="*/ 17 w 84"/>
                  <a:gd name="T39" fmla="*/ 3140 h 3505"/>
                  <a:gd name="T40" fmla="*/ 35 w 84"/>
                  <a:gd name="T41" fmla="*/ 2297 h 3505"/>
                  <a:gd name="T42" fmla="*/ 76 w 84"/>
                  <a:gd name="T43" fmla="*/ 365 h 3505"/>
                  <a:gd name="T44" fmla="*/ 83 w 84"/>
                  <a:gd name="T45" fmla="*/ 47 h 3505"/>
                  <a:gd name="T46" fmla="*/ 84 w 84"/>
                  <a:gd name="T47" fmla="*/ 0 h 3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4" h="3505">
                    <a:moveTo>
                      <a:pt x="84" y="0"/>
                    </a:moveTo>
                    <a:cubicBezTo>
                      <a:pt x="80" y="3"/>
                      <a:pt x="77" y="6"/>
                      <a:pt x="76" y="10"/>
                    </a:cubicBezTo>
                    <a:cubicBezTo>
                      <a:pt x="75" y="24"/>
                      <a:pt x="75" y="38"/>
                      <a:pt x="75" y="53"/>
                    </a:cubicBezTo>
                    <a:cubicBezTo>
                      <a:pt x="74" y="101"/>
                      <a:pt x="74" y="150"/>
                      <a:pt x="73" y="198"/>
                    </a:cubicBezTo>
                    <a:cubicBezTo>
                      <a:pt x="72" y="226"/>
                      <a:pt x="72" y="254"/>
                      <a:pt x="71" y="282"/>
                    </a:cubicBezTo>
                    <a:cubicBezTo>
                      <a:pt x="70" y="311"/>
                      <a:pt x="68" y="341"/>
                      <a:pt x="68" y="371"/>
                    </a:cubicBezTo>
                    <a:cubicBezTo>
                      <a:pt x="56" y="1015"/>
                      <a:pt x="42" y="1659"/>
                      <a:pt x="28" y="2303"/>
                    </a:cubicBezTo>
                    <a:cubicBezTo>
                      <a:pt x="21" y="2584"/>
                      <a:pt x="15" y="2865"/>
                      <a:pt x="8" y="3145"/>
                    </a:cubicBezTo>
                    <a:cubicBezTo>
                      <a:pt x="8" y="3174"/>
                      <a:pt x="9" y="3202"/>
                      <a:pt x="8" y="3231"/>
                    </a:cubicBezTo>
                    <a:cubicBezTo>
                      <a:pt x="8" y="3252"/>
                      <a:pt x="7" y="3273"/>
                      <a:pt x="7" y="3294"/>
                    </a:cubicBezTo>
                    <a:cubicBezTo>
                      <a:pt x="6" y="3330"/>
                      <a:pt x="5" y="3367"/>
                      <a:pt x="4" y="3403"/>
                    </a:cubicBezTo>
                    <a:cubicBezTo>
                      <a:pt x="3" y="3426"/>
                      <a:pt x="3" y="3450"/>
                      <a:pt x="2" y="3473"/>
                    </a:cubicBezTo>
                    <a:cubicBezTo>
                      <a:pt x="2" y="3480"/>
                      <a:pt x="2" y="3487"/>
                      <a:pt x="1" y="3494"/>
                    </a:cubicBezTo>
                    <a:cubicBezTo>
                      <a:pt x="1" y="3494"/>
                      <a:pt x="1" y="3495"/>
                      <a:pt x="0" y="3495"/>
                    </a:cubicBezTo>
                    <a:cubicBezTo>
                      <a:pt x="0" y="3499"/>
                      <a:pt x="0" y="3502"/>
                      <a:pt x="0" y="3505"/>
                    </a:cubicBezTo>
                    <a:cubicBezTo>
                      <a:pt x="2" y="3502"/>
                      <a:pt x="4" y="3499"/>
                      <a:pt x="5" y="3496"/>
                    </a:cubicBezTo>
                    <a:cubicBezTo>
                      <a:pt x="7" y="3494"/>
                      <a:pt x="8" y="3491"/>
                      <a:pt x="9" y="3489"/>
                    </a:cubicBezTo>
                    <a:cubicBezTo>
                      <a:pt x="10" y="3458"/>
                      <a:pt x="11" y="3428"/>
                      <a:pt x="11" y="3397"/>
                    </a:cubicBezTo>
                    <a:cubicBezTo>
                      <a:pt x="12" y="3361"/>
                      <a:pt x="13" y="3324"/>
                      <a:pt x="14" y="3288"/>
                    </a:cubicBezTo>
                    <a:cubicBezTo>
                      <a:pt x="15" y="3238"/>
                      <a:pt x="16" y="3189"/>
                      <a:pt x="17" y="3140"/>
                    </a:cubicBezTo>
                    <a:cubicBezTo>
                      <a:pt x="23" y="2859"/>
                      <a:pt x="29" y="2578"/>
                      <a:pt x="35" y="2297"/>
                    </a:cubicBezTo>
                    <a:cubicBezTo>
                      <a:pt x="49" y="1653"/>
                      <a:pt x="63" y="1009"/>
                      <a:pt x="76" y="365"/>
                    </a:cubicBezTo>
                    <a:cubicBezTo>
                      <a:pt x="78" y="259"/>
                      <a:pt x="81" y="153"/>
                      <a:pt x="83" y="47"/>
                    </a:cubicBezTo>
                    <a:cubicBezTo>
                      <a:pt x="83" y="31"/>
                      <a:pt x="83" y="16"/>
                      <a:pt x="84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1" name="Freeform 5035">
                <a:extLst>
                  <a:ext uri="{FF2B5EF4-FFF2-40B4-BE49-F238E27FC236}">
                    <a16:creationId xmlns:a16="http://schemas.microsoft.com/office/drawing/2014/main" id="{CACA7F66-ED98-4FFA-9FAF-C693A9C19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" y="311"/>
                <a:ext cx="65" cy="2967"/>
              </a:xfrm>
              <a:custGeom>
                <a:avLst/>
                <a:gdLst>
                  <a:gd name="T0" fmla="*/ 76 w 76"/>
                  <a:gd name="T1" fmla="*/ 0 h 3487"/>
                  <a:gd name="T2" fmla="*/ 75 w 76"/>
                  <a:gd name="T3" fmla="*/ 1 h 3487"/>
                  <a:gd name="T4" fmla="*/ 74 w 76"/>
                  <a:gd name="T5" fmla="*/ 33 h 3487"/>
                  <a:gd name="T6" fmla="*/ 68 w 76"/>
                  <a:gd name="T7" fmla="*/ 289 h 3487"/>
                  <a:gd name="T8" fmla="*/ 50 w 76"/>
                  <a:gd name="T9" fmla="*/ 1134 h 3487"/>
                  <a:gd name="T10" fmla="*/ 9 w 76"/>
                  <a:gd name="T11" fmla="*/ 3064 h 3487"/>
                  <a:gd name="T12" fmla="*/ 0 w 76"/>
                  <a:gd name="T13" fmla="*/ 3487 h 3487"/>
                  <a:gd name="T14" fmla="*/ 1 w 76"/>
                  <a:gd name="T15" fmla="*/ 3485 h 3487"/>
                  <a:gd name="T16" fmla="*/ 4 w 76"/>
                  <a:gd name="T17" fmla="*/ 3384 h 3487"/>
                  <a:gd name="T18" fmla="*/ 10 w 76"/>
                  <a:gd name="T19" fmla="*/ 3065 h 3487"/>
                  <a:gd name="T20" fmla="*/ 52 w 76"/>
                  <a:gd name="T21" fmla="*/ 1135 h 3487"/>
                  <a:gd name="T22" fmla="*/ 61 w 76"/>
                  <a:gd name="T23" fmla="*/ 670 h 3487"/>
                  <a:gd name="T24" fmla="*/ 70 w 76"/>
                  <a:gd name="T25" fmla="*/ 291 h 3487"/>
                  <a:gd name="T26" fmla="*/ 76 w 76"/>
                  <a:gd name="T27" fmla="*/ 0 h 3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3487">
                    <a:moveTo>
                      <a:pt x="76" y="0"/>
                    </a:moveTo>
                    <a:cubicBezTo>
                      <a:pt x="76" y="0"/>
                      <a:pt x="75" y="0"/>
                      <a:pt x="75" y="1"/>
                    </a:cubicBezTo>
                    <a:cubicBezTo>
                      <a:pt x="75" y="11"/>
                      <a:pt x="74" y="22"/>
                      <a:pt x="74" y="33"/>
                    </a:cubicBezTo>
                    <a:cubicBezTo>
                      <a:pt x="72" y="118"/>
                      <a:pt x="70" y="204"/>
                      <a:pt x="68" y="289"/>
                    </a:cubicBezTo>
                    <a:cubicBezTo>
                      <a:pt x="62" y="571"/>
                      <a:pt x="56" y="852"/>
                      <a:pt x="50" y="1134"/>
                    </a:cubicBezTo>
                    <a:cubicBezTo>
                      <a:pt x="37" y="1777"/>
                      <a:pt x="23" y="2421"/>
                      <a:pt x="9" y="3064"/>
                    </a:cubicBezTo>
                    <a:cubicBezTo>
                      <a:pt x="6" y="3205"/>
                      <a:pt x="3" y="3346"/>
                      <a:pt x="0" y="3487"/>
                    </a:cubicBezTo>
                    <a:cubicBezTo>
                      <a:pt x="1" y="3486"/>
                      <a:pt x="1" y="3485"/>
                      <a:pt x="1" y="3485"/>
                    </a:cubicBezTo>
                    <a:cubicBezTo>
                      <a:pt x="2" y="3451"/>
                      <a:pt x="3" y="3417"/>
                      <a:pt x="4" y="3384"/>
                    </a:cubicBezTo>
                    <a:cubicBezTo>
                      <a:pt x="6" y="3278"/>
                      <a:pt x="8" y="3171"/>
                      <a:pt x="10" y="3065"/>
                    </a:cubicBezTo>
                    <a:cubicBezTo>
                      <a:pt x="25" y="2422"/>
                      <a:pt x="38" y="1778"/>
                      <a:pt x="52" y="1135"/>
                    </a:cubicBezTo>
                    <a:cubicBezTo>
                      <a:pt x="55" y="980"/>
                      <a:pt x="58" y="825"/>
                      <a:pt x="61" y="670"/>
                    </a:cubicBezTo>
                    <a:cubicBezTo>
                      <a:pt x="64" y="544"/>
                      <a:pt x="66" y="417"/>
                      <a:pt x="70" y="291"/>
                    </a:cubicBezTo>
                    <a:cubicBezTo>
                      <a:pt x="73" y="194"/>
                      <a:pt x="73" y="97"/>
                      <a:pt x="76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2" name="Freeform 5036">
                <a:extLst>
                  <a:ext uri="{FF2B5EF4-FFF2-40B4-BE49-F238E27FC236}">
                    <a16:creationId xmlns:a16="http://schemas.microsoft.com/office/drawing/2014/main" id="{16A827A5-9A69-44A9-868A-C2598A3A9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" y="322"/>
                <a:ext cx="65" cy="2965"/>
              </a:xfrm>
              <a:custGeom>
                <a:avLst/>
                <a:gdLst>
                  <a:gd name="T0" fmla="*/ 76 w 76"/>
                  <a:gd name="T1" fmla="*/ 0 h 3485"/>
                  <a:gd name="T2" fmla="*/ 75 w 76"/>
                  <a:gd name="T3" fmla="*/ 2 h 3485"/>
                  <a:gd name="T4" fmla="*/ 72 w 76"/>
                  <a:gd name="T5" fmla="*/ 94 h 3485"/>
                  <a:gd name="T6" fmla="*/ 67 w 76"/>
                  <a:gd name="T7" fmla="*/ 351 h 3485"/>
                  <a:gd name="T8" fmla="*/ 59 w 76"/>
                  <a:gd name="T9" fmla="*/ 731 h 3485"/>
                  <a:gd name="T10" fmla="*/ 49 w 76"/>
                  <a:gd name="T11" fmla="*/ 1195 h 3485"/>
                  <a:gd name="T12" fmla="*/ 7 w 76"/>
                  <a:gd name="T13" fmla="*/ 3126 h 3485"/>
                  <a:gd name="T14" fmla="*/ 0 w 76"/>
                  <a:gd name="T15" fmla="*/ 3485 h 3485"/>
                  <a:gd name="T16" fmla="*/ 1 w 76"/>
                  <a:gd name="T17" fmla="*/ 3484 h 3485"/>
                  <a:gd name="T18" fmla="*/ 2 w 76"/>
                  <a:gd name="T19" fmla="*/ 3463 h 3485"/>
                  <a:gd name="T20" fmla="*/ 4 w 76"/>
                  <a:gd name="T21" fmla="*/ 3393 h 3485"/>
                  <a:gd name="T22" fmla="*/ 7 w 76"/>
                  <a:gd name="T23" fmla="*/ 3284 h 3485"/>
                  <a:gd name="T24" fmla="*/ 8 w 76"/>
                  <a:gd name="T25" fmla="*/ 3221 h 3485"/>
                  <a:gd name="T26" fmla="*/ 8 w 76"/>
                  <a:gd name="T27" fmla="*/ 3135 h 3485"/>
                  <a:gd name="T28" fmla="*/ 28 w 76"/>
                  <a:gd name="T29" fmla="*/ 2293 h 3485"/>
                  <a:gd name="T30" fmla="*/ 68 w 76"/>
                  <a:gd name="T31" fmla="*/ 361 h 3485"/>
                  <a:gd name="T32" fmla="*/ 71 w 76"/>
                  <a:gd name="T33" fmla="*/ 272 h 3485"/>
                  <a:gd name="T34" fmla="*/ 73 w 76"/>
                  <a:gd name="T35" fmla="*/ 188 h 3485"/>
                  <a:gd name="T36" fmla="*/ 75 w 76"/>
                  <a:gd name="T37" fmla="*/ 43 h 3485"/>
                  <a:gd name="T38" fmla="*/ 76 w 76"/>
                  <a:gd name="T39" fmla="*/ 0 h 3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6" h="3485">
                    <a:moveTo>
                      <a:pt x="76" y="0"/>
                    </a:moveTo>
                    <a:cubicBezTo>
                      <a:pt x="75" y="0"/>
                      <a:pt x="75" y="1"/>
                      <a:pt x="75" y="2"/>
                    </a:cubicBezTo>
                    <a:cubicBezTo>
                      <a:pt x="74" y="33"/>
                      <a:pt x="73" y="63"/>
                      <a:pt x="72" y="94"/>
                    </a:cubicBezTo>
                    <a:cubicBezTo>
                      <a:pt x="70" y="180"/>
                      <a:pt x="70" y="266"/>
                      <a:pt x="67" y="351"/>
                    </a:cubicBezTo>
                    <a:cubicBezTo>
                      <a:pt x="64" y="478"/>
                      <a:pt x="61" y="604"/>
                      <a:pt x="59" y="731"/>
                    </a:cubicBezTo>
                    <a:cubicBezTo>
                      <a:pt x="55" y="886"/>
                      <a:pt x="52" y="1041"/>
                      <a:pt x="49" y="1195"/>
                    </a:cubicBezTo>
                    <a:cubicBezTo>
                      <a:pt x="35" y="1839"/>
                      <a:pt x="22" y="2482"/>
                      <a:pt x="7" y="3126"/>
                    </a:cubicBezTo>
                    <a:cubicBezTo>
                      <a:pt x="5" y="3246"/>
                      <a:pt x="3" y="3366"/>
                      <a:pt x="0" y="3485"/>
                    </a:cubicBezTo>
                    <a:cubicBezTo>
                      <a:pt x="1" y="3485"/>
                      <a:pt x="1" y="3484"/>
                      <a:pt x="1" y="3484"/>
                    </a:cubicBezTo>
                    <a:cubicBezTo>
                      <a:pt x="2" y="3477"/>
                      <a:pt x="2" y="3470"/>
                      <a:pt x="2" y="3463"/>
                    </a:cubicBezTo>
                    <a:cubicBezTo>
                      <a:pt x="3" y="3440"/>
                      <a:pt x="3" y="3416"/>
                      <a:pt x="4" y="3393"/>
                    </a:cubicBezTo>
                    <a:cubicBezTo>
                      <a:pt x="5" y="3357"/>
                      <a:pt x="6" y="3320"/>
                      <a:pt x="7" y="3284"/>
                    </a:cubicBezTo>
                    <a:cubicBezTo>
                      <a:pt x="7" y="3263"/>
                      <a:pt x="8" y="3242"/>
                      <a:pt x="8" y="3221"/>
                    </a:cubicBezTo>
                    <a:cubicBezTo>
                      <a:pt x="9" y="3192"/>
                      <a:pt x="8" y="3164"/>
                      <a:pt x="8" y="3135"/>
                    </a:cubicBezTo>
                    <a:cubicBezTo>
                      <a:pt x="15" y="2855"/>
                      <a:pt x="21" y="2574"/>
                      <a:pt x="28" y="2293"/>
                    </a:cubicBezTo>
                    <a:cubicBezTo>
                      <a:pt x="42" y="1649"/>
                      <a:pt x="56" y="1005"/>
                      <a:pt x="68" y="361"/>
                    </a:cubicBezTo>
                    <a:cubicBezTo>
                      <a:pt x="68" y="331"/>
                      <a:pt x="70" y="301"/>
                      <a:pt x="71" y="272"/>
                    </a:cubicBezTo>
                    <a:cubicBezTo>
                      <a:pt x="72" y="244"/>
                      <a:pt x="72" y="216"/>
                      <a:pt x="73" y="188"/>
                    </a:cubicBezTo>
                    <a:cubicBezTo>
                      <a:pt x="74" y="140"/>
                      <a:pt x="74" y="91"/>
                      <a:pt x="75" y="43"/>
                    </a:cubicBezTo>
                    <a:cubicBezTo>
                      <a:pt x="75" y="28"/>
                      <a:pt x="75" y="14"/>
                      <a:pt x="76" y="0"/>
                    </a:cubicBezTo>
                  </a:path>
                </a:pathLst>
              </a:custGeom>
              <a:solidFill>
                <a:srgbClr val="502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3" name="Freeform 5037">
                <a:extLst>
                  <a:ext uri="{FF2B5EF4-FFF2-40B4-BE49-F238E27FC236}">
                    <a16:creationId xmlns:a16="http://schemas.microsoft.com/office/drawing/2014/main" id="{9BCE3B32-C587-4D5A-BFA2-C61B6ACEB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" y="258"/>
                <a:ext cx="5" cy="13"/>
              </a:xfrm>
              <a:custGeom>
                <a:avLst/>
                <a:gdLst>
                  <a:gd name="T0" fmla="*/ 2 w 5"/>
                  <a:gd name="T1" fmla="*/ 0 h 15"/>
                  <a:gd name="T2" fmla="*/ 1 w 5"/>
                  <a:gd name="T3" fmla="*/ 11 h 15"/>
                  <a:gd name="T4" fmla="*/ 0 w 5"/>
                  <a:gd name="T5" fmla="*/ 15 h 15"/>
                  <a:gd name="T6" fmla="*/ 5 w 5"/>
                  <a:gd name="T7" fmla="*/ 11 h 15"/>
                  <a:gd name="T8" fmla="*/ 5 w 5"/>
                  <a:gd name="T9" fmla="*/ 5 h 15"/>
                  <a:gd name="T10" fmla="*/ 2 w 5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5">
                    <a:moveTo>
                      <a:pt x="2" y="0"/>
                    </a:moveTo>
                    <a:cubicBezTo>
                      <a:pt x="1" y="4"/>
                      <a:pt x="1" y="8"/>
                      <a:pt x="1" y="11"/>
                    </a:cubicBezTo>
                    <a:cubicBezTo>
                      <a:pt x="1" y="13"/>
                      <a:pt x="0" y="14"/>
                      <a:pt x="0" y="15"/>
                    </a:cubicBezTo>
                    <a:cubicBezTo>
                      <a:pt x="2" y="14"/>
                      <a:pt x="3" y="12"/>
                      <a:pt x="5" y="11"/>
                    </a:cubicBezTo>
                    <a:cubicBezTo>
                      <a:pt x="5" y="9"/>
                      <a:pt x="5" y="7"/>
                      <a:pt x="5" y="5"/>
                    </a:cubicBezTo>
                    <a:cubicBezTo>
                      <a:pt x="5" y="2"/>
                      <a:pt x="4" y="1"/>
                      <a:pt x="2" y="0"/>
                    </a:cubicBezTo>
                  </a:path>
                </a:pathLst>
              </a:custGeom>
              <a:solidFill>
                <a:srgbClr val="4F2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4" name="Freeform 5038">
                <a:extLst>
                  <a:ext uri="{FF2B5EF4-FFF2-40B4-BE49-F238E27FC236}">
                    <a16:creationId xmlns:a16="http://schemas.microsoft.com/office/drawing/2014/main" id="{F0B5DBCF-6613-4357-BA86-179824BE0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" y="267"/>
                <a:ext cx="6" cy="42"/>
              </a:xfrm>
              <a:custGeom>
                <a:avLst/>
                <a:gdLst>
                  <a:gd name="T0" fmla="*/ 7 w 7"/>
                  <a:gd name="T1" fmla="*/ 0 h 49"/>
                  <a:gd name="T2" fmla="*/ 2 w 7"/>
                  <a:gd name="T3" fmla="*/ 4 h 49"/>
                  <a:gd name="T4" fmla="*/ 0 w 7"/>
                  <a:gd name="T5" fmla="*/ 49 h 49"/>
                  <a:gd name="T6" fmla="*/ 2 w 7"/>
                  <a:gd name="T7" fmla="*/ 48 h 49"/>
                  <a:gd name="T8" fmla="*/ 4 w 7"/>
                  <a:gd name="T9" fmla="*/ 26 h 49"/>
                  <a:gd name="T10" fmla="*/ 7 w 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9">
                    <a:moveTo>
                      <a:pt x="7" y="0"/>
                    </a:moveTo>
                    <a:cubicBezTo>
                      <a:pt x="5" y="1"/>
                      <a:pt x="4" y="3"/>
                      <a:pt x="2" y="4"/>
                    </a:cubicBezTo>
                    <a:cubicBezTo>
                      <a:pt x="1" y="19"/>
                      <a:pt x="1" y="34"/>
                      <a:pt x="0" y="49"/>
                    </a:cubicBezTo>
                    <a:cubicBezTo>
                      <a:pt x="1" y="49"/>
                      <a:pt x="2" y="48"/>
                      <a:pt x="2" y="48"/>
                    </a:cubicBezTo>
                    <a:cubicBezTo>
                      <a:pt x="3" y="40"/>
                      <a:pt x="3" y="33"/>
                      <a:pt x="4" y="26"/>
                    </a:cubicBezTo>
                    <a:cubicBezTo>
                      <a:pt x="5" y="17"/>
                      <a:pt x="6" y="8"/>
                      <a:pt x="7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5" name="Freeform 5039">
                <a:extLst>
                  <a:ext uri="{FF2B5EF4-FFF2-40B4-BE49-F238E27FC236}">
                    <a16:creationId xmlns:a16="http://schemas.microsoft.com/office/drawing/2014/main" id="{478210C6-CE85-49C7-ADBA-1D69674C3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" y="308"/>
                <a:ext cx="68" cy="2990"/>
              </a:xfrm>
              <a:custGeom>
                <a:avLst/>
                <a:gdLst>
                  <a:gd name="T0" fmla="*/ 80 w 80"/>
                  <a:gd name="T1" fmla="*/ 0 h 3515"/>
                  <a:gd name="T2" fmla="*/ 78 w 80"/>
                  <a:gd name="T3" fmla="*/ 1 h 3515"/>
                  <a:gd name="T4" fmla="*/ 77 w 80"/>
                  <a:gd name="T5" fmla="*/ 38 h 3515"/>
                  <a:gd name="T6" fmla="*/ 75 w 80"/>
                  <a:gd name="T7" fmla="*/ 184 h 3515"/>
                  <a:gd name="T8" fmla="*/ 74 w 80"/>
                  <a:gd name="T9" fmla="*/ 267 h 3515"/>
                  <a:gd name="T10" fmla="*/ 71 w 80"/>
                  <a:gd name="T11" fmla="*/ 329 h 3515"/>
                  <a:gd name="T12" fmla="*/ 70 w 80"/>
                  <a:gd name="T13" fmla="*/ 370 h 3515"/>
                  <a:gd name="T14" fmla="*/ 30 w 80"/>
                  <a:gd name="T15" fmla="*/ 2308 h 3515"/>
                  <a:gd name="T16" fmla="*/ 11 w 80"/>
                  <a:gd name="T17" fmla="*/ 3144 h 3515"/>
                  <a:gd name="T18" fmla="*/ 11 w 80"/>
                  <a:gd name="T19" fmla="*/ 3217 h 3515"/>
                  <a:gd name="T20" fmla="*/ 9 w 80"/>
                  <a:gd name="T21" fmla="*/ 3280 h 3515"/>
                  <a:gd name="T22" fmla="*/ 6 w 80"/>
                  <a:gd name="T23" fmla="*/ 3389 h 3515"/>
                  <a:gd name="T24" fmla="*/ 5 w 80"/>
                  <a:gd name="T25" fmla="*/ 3458 h 3515"/>
                  <a:gd name="T26" fmla="*/ 3 w 80"/>
                  <a:gd name="T27" fmla="*/ 3480 h 3515"/>
                  <a:gd name="T28" fmla="*/ 0 w 80"/>
                  <a:gd name="T29" fmla="*/ 3489 h 3515"/>
                  <a:gd name="T30" fmla="*/ 0 w 80"/>
                  <a:gd name="T31" fmla="*/ 3511 h 3515"/>
                  <a:gd name="T32" fmla="*/ 1 w 80"/>
                  <a:gd name="T33" fmla="*/ 3515 h 3515"/>
                  <a:gd name="T34" fmla="*/ 3 w 80"/>
                  <a:gd name="T35" fmla="*/ 3511 h 3515"/>
                  <a:gd name="T36" fmla="*/ 6 w 80"/>
                  <a:gd name="T37" fmla="*/ 3427 h 3515"/>
                  <a:gd name="T38" fmla="*/ 10 w 80"/>
                  <a:gd name="T39" fmla="*/ 3323 h 3515"/>
                  <a:gd name="T40" fmla="*/ 11 w 80"/>
                  <a:gd name="T41" fmla="*/ 3263 h 3515"/>
                  <a:gd name="T42" fmla="*/ 12 w 80"/>
                  <a:gd name="T43" fmla="*/ 3230 h 3515"/>
                  <a:gd name="T44" fmla="*/ 11 w 80"/>
                  <a:gd name="T45" fmla="*/ 3168 h 3515"/>
                  <a:gd name="T46" fmla="*/ 31 w 80"/>
                  <a:gd name="T47" fmla="*/ 2332 h 3515"/>
                  <a:gd name="T48" fmla="*/ 71 w 80"/>
                  <a:gd name="T49" fmla="*/ 395 h 3515"/>
                  <a:gd name="T50" fmla="*/ 72 w 80"/>
                  <a:gd name="T51" fmla="*/ 354 h 3515"/>
                  <a:gd name="T52" fmla="*/ 75 w 80"/>
                  <a:gd name="T53" fmla="*/ 292 h 3515"/>
                  <a:gd name="T54" fmla="*/ 76 w 80"/>
                  <a:gd name="T55" fmla="*/ 209 h 3515"/>
                  <a:gd name="T56" fmla="*/ 78 w 80"/>
                  <a:gd name="T57" fmla="*/ 63 h 3515"/>
                  <a:gd name="T58" fmla="*/ 80 w 80"/>
                  <a:gd name="T59" fmla="*/ 0 h 3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3515">
                    <a:moveTo>
                      <a:pt x="80" y="0"/>
                    </a:moveTo>
                    <a:cubicBezTo>
                      <a:pt x="80" y="0"/>
                      <a:pt x="79" y="1"/>
                      <a:pt x="78" y="1"/>
                    </a:cubicBezTo>
                    <a:cubicBezTo>
                      <a:pt x="78" y="14"/>
                      <a:pt x="78" y="26"/>
                      <a:pt x="77" y="38"/>
                    </a:cubicBezTo>
                    <a:cubicBezTo>
                      <a:pt x="77" y="87"/>
                      <a:pt x="76" y="135"/>
                      <a:pt x="75" y="184"/>
                    </a:cubicBezTo>
                    <a:cubicBezTo>
                      <a:pt x="75" y="212"/>
                      <a:pt x="75" y="239"/>
                      <a:pt x="74" y="267"/>
                    </a:cubicBezTo>
                    <a:cubicBezTo>
                      <a:pt x="73" y="288"/>
                      <a:pt x="71" y="309"/>
                      <a:pt x="71" y="329"/>
                    </a:cubicBezTo>
                    <a:cubicBezTo>
                      <a:pt x="71" y="343"/>
                      <a:pt x="70" y="357"/>
                      <a:pt x="70" y="370"/>
                    </a:cubicBezTo>
                    <a:cubicBezTo>
                      <a:pt x="58" y="1016"/>
                      <a:pt x="44" y="1662"/>
                      <a:pt x="30" y="2308"/>
                    </a:cubicBezTo>
                    <a:cubicBezTo>
                      <a:pt x="24" y="2586"/>
                      <a:pt x="18" y="2865"/>
                      <a:pt x="11" y="3144"/>
                    </a:cubicBezTo>
                    <a:cubicBezTo>
                      <a:pt x="10" y="3168"/>
                      <a:pt x="11" y="3192"/>
                      <a:pt x="11" y="3217"/>
                    </a:cubicBezTo>
                    <a:cubicBezTo>
                      <a:pt x="10" y="3238"/>
                      <a:pt x="10" y="3259"/>
                      <a:pt x="9" y="3280"/>
                    </a:cubicBezTo>
                    <a:cubicBezTo>
                      <a:pt x="8" y="3316"/>
                      <a:pt x="7" y="3352"/>
                      <a:pt x="6" y="3389"/>
                    </a:cubicBezTo>
                    <a:cubicBezTo>
                      <a:pt x="5" y="3412"/>
                      <a:pt x="5" y="3435"/>
                      <a:pt x="5" y="3458"/>
                    </a:cubicBezTo>
                    <a:cubicBezTo>
                      <a:pt x="4" y="3466"/>
                      <a:pt x="4" y="3473"/>
                      <a:pt x="3" y="3480"/>
                    </a:cubicBezTo>
                    <a:cubicBezTo>
                      <a:pt x="3" y="3483"/>
                      <a:pt x="1" y="3486"/>
                      <a:pt x="0" y="3489"/>
                    </a:cubicBezTo>
                    <a:cubicBezTo>
                      <a:pt x="0" y="3496"/>
                      <a:pt x="0" y="3504"/>
                      <a:pt x="0" y="3511"/>
                    </a:cubicBezTo>
                    <a:cubicBezTo>
                      <a:pt x="0" y="3513"/>
                      <a:pt x="1" y="3514"/>
                      <a:pt x="1" y="3515"/>
                    </a:cubicBezTo>
                    <a:cubicBezTo>
                      <a:pt x="2" y="3514"/>
                      <a:pt x="3" y="3512"/>
                      <a:pt x="3" y="3511"/>
                    </a:cubicBezTo>
                    <a:cubicBezTo>
                      <a:pt x="7" y="3483"/>
                      <a:pt x="5" y="3455"/>
                      <a:pt x="6" y="3427"/>
                    </a:cubicBezTo>
                    <a:cubicBezTo>
                      <a:pt x="8" y="3392"/>
                      <a:pt x="9" y="3358"/>
                      <a:pt x="10" y="3323"/>
                    </a:cubicBezTo>
                    <a:cubicBezTo>
                      <a:pt x="10" y="3303"/>
                      <a:pt x="11" y="3283"/>
                      <a:pt x="11" y="3263"/>
                    </a:cubicBezTo>
                    <a:cubicBezTo>
                      <a:pt x="12" y="3252"/>
                      <a:pt x="12" y="3241"/>
                      <a:pt x="12" y="3230"/>
                    </a:cubicBezTo>
                    <a:cubicBezTo>
                      <a:pt x="12" y="3209"/>
                      <a:pt x="11" y="3189"/>
                      <a:pt x="11" y="3168"/>
                    </a:cubicBezTo>
                    <a:cubicBezTo>
                      <a:pt x="19" y="2889"/>
                      <a:pt x="25" y="2611"/>
                      <a:pt x="31" y="2332"/>
                    </a:cubicBezTo>
                    <a:cubicBezTo>
                      <a:pt x="45" y="1687"/>
                      <a:pt x="59" y="1041"/>
                      <a:pt x="71" y="395"/>
                    </a:cubicBezTo>
                    <a:cubicBezTo>
                      <a:pt x="71" y="381"/>
                      <a:pt x="71" y="368"/>
                      <a:pt x="72" y="354"/>
                    </a:cubicBezTo>
                    <a:cubicBezTo>
                      <a:pt x="72" y="333"/>
                      <a:pt x="74" y="313"/>
                      <a:pt x="75" y="292"/>
                    </a:cubicBezTo>
                    <a:cubicBezTo>
                      <a:pt x="76" y="264"/>
                      <a:pt x="76" y="236"/>
                      <a:pt x="76" y="209"/>
                    </a:cubicBezTo>
                    <a:cubicBezTo>
                      <a:pt x="77" y="160"/>
                      <a:pt x="78" y="111"/>
                      <a:pt x="78" y="63"/>
                    </a:cubicBezTo>
                    <a:cubicBezTo>
                      <a:pt x="78" y="42"/>
                      <a:pt x="79" y="21"/>
                      <a:pt x="80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6" name="Freeform 5040">
                <a:extLst>
                  <a:ext uri="{FF2B5EF4-FFF2-40B4-BE49-F238E27FC236}">
                    <a16:creationId xmlns:a16="http://schemas.microsoft.com/office/drawing/2014/main" id="{371C9447-2336-4A62-9D67-EF341BB11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" y="257"/>
                <a:ext cx="4" cy="17"/>
              </a:xfrm>
              <a:custGeom>
                <a:avLst/>
                <a:gdLst>
                  <a:gd name="T0" fmla="*/ 2 w 5"/>
                  <a:gd name="T1" fmla="*/ 0 h 20"/>
                  <a:gd name="T2" fmla="*/ 2 w 5"/>
                  <a:gd name="T3" fmla="*/ 0 h 20"/>
                  <a:gd name="T4" fmla="*/ 1 w 5"/>
                  <a:gd name="T5" fmla="*/ 0 h 20"/>
                  <a:gd name="T6" fmla="*/ 0 w 5"/>
                  <a:gd name="T7" fmla="*/ 5 h 20"/>
                  <a:gd name="T8" fmla="*/ 0 w 5"/>
                  <a:gd name="T9" fmla="*/ 20 h 20"/>
                  <a:gd name="T10" fmla="*/ 3 w 5"/>
                  <a:gd name="T11" fmla="*/ 16 h 20"/>
                  <a:gd name="T12" fmla="*/ 4 w 5"/>
                  <a:gd name="T13" fmla="*/ 12 h 20"/>
                  <a:gd name="T14" fmla="*/ 5 w 5"/>
                  <a:gd name="T15" fmla="*/ 1 h 20"/>
                  <a:gd name="T16" fmla="*/ 2 w 5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0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2"/>
                      <a:pt x="1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1" y="19"/>
                      <a:pt x="2" y="18"/>
                      <a:pt x="3" y="16"/>
                    </a:cubicBezTo>
                    <a:cubicBezTo>
                      <a:pt x="3" y="15"/>
                      <a:pt x="4" y="14"/>
                      <a:pt x="4" y="12"/>
                    </a:cubicBezTo>
                    <a:cubicBezTo>
                      <a:pt x="4" y="9"/>
                      <a:pt x="4" y="5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4F2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7" name="Freeform 5041">
                <a:extLst>
                  <a:ext uri="{FF2B5EF4-FFF2-40B4-BE49-F238E27FC236}">
                    <a16:creationId xmlns:a16="http://schemas.microsoft.com/office/drawing/2014/main" id="{D8718BB5-032A-46B3-A47B-7F9AD5B65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271"/>
                <a:ext cx="4" cy="40"/>
              </a:xfrm>
              <a:custGeom>
                <a:avLst/>
                <a:gdLst>
                  <a:gd name="T0" fmla="*/ 5 w 5"/>
                  <a:gd name="T1" fmla="*/ 0 h 48"/>
                  <a:gd name="T2" fmla="*/ 2 w 5"/>
                  <a:gd name="T3" fmla="*/ 4 h 48"/>
                  <a:gd name="T4" fmla="*/ 0 w 5"/>
                  <a:gd name="T5" fmla="*/ 48 h 48"/>
                  <a:gd name="T6" fmla="*/ 3 w 5"/>
                  <a:gd name="T7" fmla="*/ 45 h 48"/>
                  <a:gd name="T8" fmla="*/ 5 w 5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8">
                    <a:moveTo>
                      <a:pt x="5" y="0"/>
                    </a:moveTo>
                    <a:cubicBezTo>
                      <a:pt x="4" y="2"/>
                      <a:pt x="3" y="3"/>
                      <a:pt x="2" y="4"/>
                    </a:cubicBezTo>
                    <a:cubicBezTo>
                      <a:pt x="1" y="19"/>
                      <a:pt x="1" y="33"/>
                      <a:pt x="0" y="48"/>
                    </a:cubicBezTo>
                    <a:cubicBezTo>
                      <a:pt x="1" y="47"/>
                      <a:pt x="2" y="46"/>
                      <a:pt x="3" y="45"/>
                    </a:cubicBezTo>
                    <a:cubicBezTo>
                      <a:pt x="4" y="30"/>
                      <a:pt x="4" y="15"/>
                      <a:pt x="5" y="0"/>
                    </a:cubicBezTo>
                  </a:path>
                </a:pathLst>
              </a:custGeom>
              <a:solidFill>
                <a:srgbClr val="502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8" name="Freeform 5042">
                <a:extLst>
                  <a:ext uri="{FF2B5EF4-FFF2-40B4-BE49-F238E27FC236}">
                    <a16:creationId xmlns:a16="http://schemas.microsoft.com/office/drawing/2014/main" id="{B22BAB4D-B7E9-46E4-B315-EC6A9DD1F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" y="309"/>
                <a:ext cx="67" cy="2967"/>
              </a:xfrm>
              <a:custGeom>
                <a:avLst/>
                <a:gdLst>
                  <a:gd name="T0" fmla="*/ 78 w 78"/>
                  <a:gd name="T1" fmla="*/ 0 h 3488"/>
                  <a:gd name="T2" fmla="*/ 75 w 78"/>
                  <a:gd name="T3" fmla="*/ 3 h 3488"/>
                  <a:gd name="T4" fmla="*/ 69 w 78"/>
                  <a:gd name="T5" fmla="*/ 294 h 3488"/>
                  <a:gd name="T6" fmla="*/ 60 w 78"/>
                  <a:gd name="T7" fmla="*/ 673 h 3488"/>
                  <a:gd name="T8" fmla="*/ 51 w 78"/>
                  <a:gd name="T9" fmla="*/ 1138 h 3488"/>
                  <a:gd name="T10" fmla="*/ 9 w 78"/>
                  <a:gd name="T11" fmla="*/ 3068 h 3488"/>
                  <a:gd name="T12" fmla="*/ 3 w 78"/>
                  <a:gd name="T13" fmla="*/ 3387 h 3488"/>
                  <a:gd name="T14" fmla="*/ 0 w 78"/>
                  <a:gd name="T15" fmla="*/ 3488 h 3488"/>
                  <a:gd name="T16" fmla="*/ 3 w 78"/>
                  <a:gd name="T17" fmla="*/ 3479 h 3488"/>
                  <a:gd name="T18" fmla="*/ 5 w 78"/>
                  <a:gd name="T19" fmla="*/ 3457 h 3488"/>
                  <a:gd name="T20" fmla="*/ 6 w 78"/>
                  <a:gd name="T21" fmla="*/ 3388 h 3488"/>
                  <a:gd name="T22" fmla="*/ 9 w 78"/>
                  <a:gd name="T23" fmla="*/ 3279 h 3488"/>
                  <a:gd name="T24" fmla="*/ 11 w 78"/>
                  <a:gd name="T25" fmla="*/ 3216 h 3488"/>
                  <a:gd name="T26" fmla="*/ 11 w 78"/>
                  <a:gd name="T27" fmla="*/ 3143 h 3488"/>
                  <a:gd name="T28" fmla="*/ 30 w 78"/>
                  <a:gd name="T29" fmla="*/ 2307 h 3488"/>
                  <a:gd name="T30" fmla="*/ 70 w 78"/>
                  <a:gd name="T31" fmla="*/ 369 h 3488"/>
                  <a:gd name="T32" fmla="*/ 71 w 78"/>
                  <a:gd name="T33" fmla="*/ 328 h 3488"/>
                  <a:gd name="T34" fmla="*/ 74 w 78"/>
                  <a:gd name="T35" fmla="*/ 266 h 3488"/>
                  <a:gd name="T36" fmla="*/ 75 w 78"/>
                  <a:gd name="T37" fmla="*/ 183 h 3488"/>
                  <a:gd name="T38" fmla="*/ 77 w 78"/>
                  <a:gd name="T39" fmla="*/ 37 h 3488"/>
                  <a:gd name="T40" fmla="*/ 78 w 78"/>
                  <a:gd name="T41" fmla="*/ 0 h 3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8" h="3488">
                    <a:moveTo>
                      <a:pt x="78" y="0"/>
                    </a:moveTo>
                    <a:cubicBezTo>
                      <a:pt x="77" y="1"/>
                      <a:pt x="76" y="2"/>
                      <a:pt x="75" y="3"/>
                    </a:cubicBezTo>
                    <a:cubicBezTo>
                      <a:pt x="72" y="100"/>
                      <a:pt x="72" y="197"/>
                      <a:pt x="69" y="294"/>
                    </a:cubicBezTo>
                    <a:cubicBezTo>
                      <a:pt x="65" y="420"/>
                      <a:pt x="63" y="547"/>
                      <a:pt x="60" y="673"/>
                    </a:cubicBezTo>
                    <a:cubicBezTo>
                      <a:pt x="57" y="828"/>
                      <a:pt x="54" y="983"/>
                      <a:pt x="51" y="1138"/>
                    </a:cubicBezTo>
                    <a:cubicBezTo>
                      <a:pt x="37" y="1781"/>
                      <a:pt x="24" y="2425"/>
                      <a:pt x="9" y="3068"/>
                    </a:cubicBezTo>
                    <a:cubicBezTo>
                      <a:pt x="7" y="3174"/>
                      <a:pt x="5" y="3281"/>
                      <a:pt x="3" y="3387"/>
                    </a:cubicBezTo>
                    <a:cubicBezTo>
                      <a:pt x="2" y="3420"/>
                      <a:pt x="1" y="3454"/>
                      <a:pt x="0" y="3488"/>
                    </a:cubicBezTo>
                    <a:cubicBezTo>
                      <a:pt x="1" y="3485"/>
                      <a:pt x="3" y="3482"/>
                      <a:pt x="3" y="3479"/>
                    </a:cubicBezTo>
                    <a:cubicBezTo>
                      <a:pt x="4" y="3472"/>
                      <a:pt x="4" y="3465"/>
                      <a:pt x="5" y="3457"/>
                    </a:cubicBezTo>
                    <a:cubicBezTo>
                      <a:pt x="5" y="3434"/>
                      <a:pt x="5" y="3411"/>
                      <a:pt x="6" y="3388"/>
                    </a:cubicBezTo>
                    <a:cubicBezTo>
                      <a:pt x="7" y="3351"/>
                      <a:pt x="8" y="3315"/>
                      <a:pt x="9" y="3279"/>
                    </a:cubicBezTo>
                    <a:cubicBezTo>
                      <a:pt x="10" y="3258"/>
                      <a:pt x="10" y="3237"/>
                      <a:pt x="11" y="3216"/>
                    </a:cubicBezTo>
                    <a:cubicBezTo>
                      <a:pt x="11" y="3191"/>
                      <a:pt x="10" y="3167"/>
                      <a:pt x="11" y="3143"/>
                    </a:cubicBezTo>
                    <a:cubicBezTo>
                      <a:pt x="18" y="2864"/>
                      <a:pt x="24" y="2585"/>
                      <a:pt x="30" y="2307"/>
                    </a:cubicBezTo>
                    <a:cubicBezTo>
                      <a:pt x="44" y="1661"/>
                      <a:pt x="58" y="1015"/>
                      <a:pt x="70" y="369"/>
                    </a:cubicBezTo>
                    <a:cubicBezTo>
                      <a:pt x="70" y="356"/>
                      <a:pt x="71" y="342"/>
                      <a:pt x="71" y="328"/>
                    </a:cubicBezTo>
                    <a:cubicBezTo>
                      <a:pt x="71" y="308"/>
                      <a:pt x="73" y="287"/>
                      <a:pt x="74" y="266"/>
                    </a:cubicBezTo>
                    <a:cubicBezTo>
                      <a:pt x="75" y="238"/>
                      <a:pt x="75" y="211"/>
                      <a:pt x="75" y="183"/>
                    </a:cubicBezTo>
                    <a:cubicBezTo>
                      <a:pt x="76" y="134"/>
                      <a:pt x="77" y="86"/>
                      <a:pt x="77" y="37"/>
                    </a:cubicBezTo>
                    <a:cubicBezTo>
                      <a:pt x="78" y="25"/>
                      <a:pt x="78" y="13"/>
                      <a:pt x="78" y="0"/>
                    </a:cubicBezTo>
                  </a:path>
                </a:pathLst>
              </a:custGeom>
              <a:solidFill>
                <a:srgbClr val="502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9" name="Freeform 5043">
                <a:extLst>
                  <a:ext uri="{FF2B5EF4-FFF2-40B4-BE49-F238E27FC236}">
                    <a16:creationId xmlns:a16="http://schemas.microsoft.com/office/drawing/2014/main" id="{697E64D0-2528-4D90-956F-A909ED47E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" y="627"/>
                <a:ext cx="62" cy="149"/>
              </a:xfrm>
              <a:custGeom>
                <a:avLst/>
                <a:gdLst>
                  <a:gd name="T0" fmla="*/ 53 w 72"/>
                  <a:gd name="T1" fmla="*/ 0 h 175"/>
                  <a:gd name="T2" fmla="*/ 47 w 72"/>
                  <a:gd name="T3" fmla="*/ 2 h 175"/>
                  <a:gd name="T4" fmla="*/ 58 w 72"/>
                  <a:gd name="T5" fmla="*/ 174 h 175"/>
                  <a:gd name="T6" fmla="*/ 62 w 72"/>
                  <a:gd name="T7" fmla="*/ 175 h 175"/>
                  <a:gd name="T8" fmla="*/ 69 w 72"/>
                  <a:gd name="T9" fmla="*/ 169 h 175"/>
                  <a:gd name="T10" fmla="*/ 56 w 72"/>
                  <a:gd name="T11" fmla="*/ 5 h 175"/>
                  <a:gd name="T12" fmla="*/ 53 w 72"/>
                  <a:gd name="T1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75">
                    <a:moveTo>
                      <a:pt x="53" y="0"/>
                    </a:moveTo>
                    <a:cubicBezTo>
                      <a:pt x="51" y="0"/>
                      <a:pt x="48" y="1"/>
                      <a:pt x="47" y="2"/>
                    </a:cubicBezTo>
                    <a:cubicBezTo>
                      <a:pt x="0" y="57"/>
                      <a:pt x="5" y="125"/>
                      <a:pt x="58" y="174"/>
                    </a:cubicBezTo>
                    <a:cubicBezTo>
                      <a:pt x="59" y="175"/>
                      <a:pt x="60" y="175"/>
                      <a:pt x="62" y="175"/>
                    </a:cubicBezTo>
                    <a:cubicBezTo>
                      <a:pt x="66" y="175"/>
                      <a:pt x="72" y="172"/>
                      <a:pt x="69" y="169"/>
                    </a:cubicBezTo>
                    <a:cubicBezTo>
                      <a:pt x="19" y="123"/>
                      <a:pt x="11" y="58"/>
                      <a:pt x="56" y="5"/>
                    </a:cubicBezTo>
                    <a:cubicBezTo>
                      <a:pt x="59" y="2"/>
                      <a:pt x="56" y="0"/>
                      <a:pt x="53" y="0"/>
                    </a:cubicBezTo>
                  </a:path>
                </a:pathLst>
              </a:custGeom>
              <a:solidFill>
                <a:srgbClr val="6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0" name="Freeform 5044">
                <a:extLst>
                  <a:ext uri="{FF2B5EF4-FFF2-40B4-BE49-F238E27FC236}">
                    <a16:creationId xmlns:a16="http://schemas.microsoft.com/office/drawing/2014/main" id="{F169A7D3-12E1-4774-BB7D-4E4F67BE0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" y="659"/>
                <a:ext cx="9" cy="106"/>
              </a:xfrm>
              <a:custGeom>
                <a:avLst/>
                <a:gdLst>
                  <a:gd name="T0" fmla="*/ 9 w 11"/>
                  <a:gd name="T1" fmla="*/ 0 h 125"/>
                  <a:gd name="T2" fmla="*/ 0 w 11"/>
                  <a:gd name="T3" fmla="*/ 4 h 125"/>
                  <a:gd name="T4" fmla="*/ 0 w 11"/>
                  <a:gd name="T5" fmla="*/ 124 h 125"/>
                  <a:gd name="T6" fmla="*/ 2 w 11"/>
                  <a:gd name="T7" fmla="*/ 125 h 125"/>
                  <a:gd name="T8" fmla="*/ 11 w 11"/>
                  <a:gd name="T9" fmla="*/ 121 h 125"/>
                  <a:gd name="T10" fmla="*/ 11 w 11"/>
                  <a:gd name="T11" fmla="*/ 1 h 125"/>
                  <a:gd name="T12" fmla="*/ 9 w 11"/>
                  <a:gd name="T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25">
                    <a:moveTo>
                      <a:pt x="9" y="0"/>
                    </a:moveTo>
                    <a:cubicBezTo>
                      <a:pt x="6" y="0"/>
                      <a:pt x="0" y="2"/>
                      <a:pt x="0" y="4"/>
                    </a:cubicBezTo>
                    <a:cubicBezTo>
                      <a:pt x="0" y="44"/>
                      <a:pt x="0" y="84"/>
                      <a:pt x="0" y="124"/>
                    </a:cubicBezTo>
                    <a:cubicBezTo>
                      <a:pt x="0" y="124"/>
                      <a:pt x="1" y="125"/>
                      <a:pt x="2" y="125"/>
                    </a:cubicBezTo>
                    <a:cubicBezTo>
                      <a:pt x="5" y="125"/>
                      <a:pt x="11" y="123"/>
                      <a:pt x="11" y="121"/>
                    </a:cubicBezTo>
                    <a:cubicBezTo>
                      <a:pt x="11" y="81"/>
                      <a:pt x="11" y="41"/>
                      <a:pt x="11" y="1"/>
                    </a:cubicBezTo>
                    <a:cubicBezTo>
                      <a:pt x="11" y="1"/>
                      <a:pt x="11" y="0"/>
                      <a:pt x="9" y="0"/>
                    </a:cubicBezTo>
                  </a:path>
                </a:pathLst>
              </a:custGeom>
              <a:solidFill>
                <a:srgbClr val="6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1" name="Freeform 5045">
                <a:extLst>
                  <a:ext uri="{FF2B5EF4-FFF2-40B4-BE49-F238E27FC236}">
                    <a16:creationId xmlns:a16="http://schemas.microsoft.com/office/drawing/2014/main" id="{5F91C3C1-B57B-4F50-B164-5A50B1D6E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" y="90"/>
                <a:ext cx="12" cy="131"/>
              </a:xfrm>
              <a:custGeom>
                <a:avLst/>
                <a:gdLst>
                  <a:gd name="T0" fmla="*/ 7 w 14"/>
                  <a:gd name="T1" fmla="*/ 0 h 154"/>
                  <a:gd name="T2" fmla="*/ 0 w 14"/>
                  <a:gd name="T3" fmla="*/ 5 h 154"/>
                  <a:gd name="T4" fmla="*/ 2 w 14"/>
                  <a:gd name="T5" fmla="*/ 154 h 154"/>
                  <a:gd name="T6" fmla="*/ 13 w 14"/>
                  <a:gd name="T7" fmla="*/ 148 h 154"/>
                  <a:gd name="T8" fmla="*/ 13 w 14"/>
                  <a:gd name="T9" fmla="*/ 148 h 154"/>
                  <a:gd name="T10" fmla="*/ 14 w 14"/>
                  <a:gd name="T11" fmla="*/ 148 h 154"/>
                  <a:gd name="T12" fmla="*/ 11 w 14"/>
                  <a:gd name="T13" fmla="*/ 4 h 154"/>
                  <a:gd name="T14" fmla="*/ 7 w 14"/>
                  <a:gd name="T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54">
                    <a:moveTo>
                      <a:pt x="7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54"/>
                      <a:pt x="1" y="104"/>
                      <a:pt x="2" y="154"/>
                    </a:cubicBezTo>
                    <a:cubicBezTo>
                      <a:pt x="5" y="151"/>
                      <a:pt x="9" y="149"/>
                      <a:pt x="13" y="148"/>
                    </a:cubicBezTo>
                    <a:cubicBezTo>
                      <a:pt x="13" y="148"/>
                      <a:pt x="13" y="148"/>
                      <a:pt x="13" y="148"/>
                    </a:cubicBezTo>
                    <a:cubicBezTo>
                      <a:pt x="14" y="148"/>
                      <a:pt x="14" y="148"/>
                      <a:pt x="14" y="148"/>
                    </a:cubicBezTo>
                    <a:cubicBezTo>
                      <a:pt x="13" y="100"/>
                      <a:pt x="11" y="52"/>
                      <a:pt x="11" y="4"/>
                    </a:cubicBezTo>
                    <a:cubicBezTo>
                      <a:pt x="11" y="1"/>
                      <a:pt x="9" y="0"/>
                      <a:pt x="7" y="0"/>
                    </a:cubicBezTo>
                  </a:path>
                </a:pathLst>
              </a:custGeom>
              <a:solidFill>
                <a:srgbClr val="6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2" name="Freeform 5046">
                <a:extLst>
                  <a:ext uri="{FF2B5EF4-FFF2-40B4-BE49-F238E27FC236}">
                    <a16:creationId xmlns:a16="http://schemas.microsoft.com/office/drawing/2014/main" id="{F76D1465-199C-4E4B-BDDC-67BC88CB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249"/>
                <a:ext cx="1" cy="6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6 h 7"/>
                  <a:gd name="T6" fmla="*/ 0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2"/>
                      <a:pt x="0" y="5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solidFill>
                <a:srgbClr val="643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3" name="Freeform 5047">
                <a:extLst>
                  <a:ext uri="{FF2B5EF4-FFF2-40B4-BE49-F238E27FC236}">
                    <a16:creationId xmlns:a16="http://schemas.microsoft.com/office/drawing/2014/main" id="{CF0C682A-BB6F-47C4-AE90-2A286E1CA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" y="254"/>
                <a:ext cx="3" cy="15"/>
              </a:xfrm>
              <a:custGeom>
                <a:avLst/>
                <a:gdLst>
                  <a:gd name="T0" fmla="*/ 3 w 3"/>
                  <a:gd name="T1" fmla="*/ 0 h 17"/>
                  <a:gd name="T2" fmla="*/ 2 w 3"/>
                  <a:gd name="T3" fmla="*/ 1 h 17"/>
                  <a:gd name="T4" fmla="*/ 0 w 3"/>
                  <a:gd name="T5" fmla="*/ 17 h 17"/>
                  <a:gd name="T6" fmla="*/ 3 w 3"/>
                  <a:gd name="T7" fmla="*/ 15 h 17"/>
                  <a:gd name="T8" fmla="*/ 3 w 3"/>
                  <a:gd name="T9" fmla="*/ 11 h 17"/>
                  <a:gd name="T10" fmla="*/ 3 w 3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7">
                    <a:moveTo>
                      <a:pt x="3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1" y="6"/>
                      <a:pt x="1" y="12"/>
                      <a:pt x="0" y="17"/>
                    </a:cubicBezTo>
                    <a:cubicBezTo>
                      <a:pt x="1" y="17"/>
                      <a:pt x="2" y="16"/>
                      <a:pt x="3" y="15"/>
                    </a:cubicBezTo>
                    <a:cubicBezTo>
                      <a:pt x="3" y="14"/>
                      <a:pt x="3" y="13"/>
                      <a:pt x="3" y="11"/>
                    </a:cubicBezTo>
                    <a:cubicBezTo>
                      <a:pt x="3" y="7"/>
                      <a:pt x="3" y="4"/>
                      <a:pt x="3" y="0"/>
                    </a:cubicBezTo>
                  </a:path>
                </a:pathLst>
              </a:custGeom>
              <a:solidFill>
                <a:srgbClr val="643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4" name="Freeform 5048">
                <a:extLst>
                  <a:ext uri="{FF2B5EF4-FFF2-40B4-BE49-F238E27FC236}">
                    <a16:creationId xmlns:a16="http://schemas.microsoft.com/office/drawing/2014/main" id="{092A1777-2D12-461A-9468-F63994B4B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" y="267"/>
                <a:ext cx="5" cy="22"/>
              </a:xfrm>
              <a:custGeom>
                <a:avLst/>
                <a:gdLst>
                  <a:gd name="T0" fmla="*/ 4 w 5"/>
                  <a:gd name="T1" fmla="*/ 0 h 25"/>
                  <a:gd name="T2" fmla="*/ 1 w 5"/>
                  <a:gd name="T3" fmla="*/ 2 h 25"/>
                  <a:gd name="T4" fmla="*/ 0 w 5"/>
                  <a:gd name="T5" fmla="*/ 25 h 25"/>
                  <a:gd name="T6" fmla="*/ 5 w 5"/>
                  <a:gd name="T7" fmla="*/ 22 h 25"/>
                  <a:gd name="T8" fmla="*/ 4 w 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">
                    <a:moveTo>
                      <a:pt x="4" y="0"/>
                    </a:moveTo>
                    <a:cubicBezTo>
                      <a:pt x="3" y="1"/>
                      <a:pt x="2" y="2"/>
                      <a:pt x="1" y="2"/>
                    </a:cubicBezTo>
                    <a:cubicBezTo>
                      <a:pt x="1" y="10"/>
                      <a:pt x="0" y="17"/>
                      <a:pt x="0" y="25"/>
                    </a:cubicBezTo>
                    <a:cubicBezTo>
                      <a:pt x="2" y="24"/>
                      <a:pt x="3" y="23"/>
                      <a:pt x="5" y="22"/>
                    </a:cubicBezTo>
                    <a:cubicBezTo>
                      <a:pt x="5" y="14"/>
                      <a:pt x="4" y="7"/>
                      <a:pt x="4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5" name="Freeform 5049">
                <a:extLst>
                  <a:ext uri="{FF2B5EF4-FFF2-40B4-BE49-F238E27FC236}">
                    <a16:creationId xmlns:a16="http://schemas.microsoft.com/office/drawing/2014/main" id="{3EDC91F8-0703-4409-8CF5-A822464A1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" y="216"/>
                <a:ext cx="11" cy="27"/>
              </a:xfrm>
              <a:custGeom>
                <a:avLst/>
                <a:gdLst>
                  <a:gd name="T0" fmla="*/ 11 w 13"/>
                  <a:gd name="T1" fmla="*/ 0 h 32"/>
                  <a:gd name="T2" fmla="*/ 11 w 13"/>
                  <a:gd name="T3" fmla="*/ 0 h 32"/>
                  <a:gd name="T4" fmla="*/ 0 w 13"/>
                  <a:gd name="T5" fmla="*/ 6 h 32"/>
                  <a:gd name="T6" fmla="*/ 1 w 13"/>
                  <a:gd name="T7" fmla="*/ 32 h 32"/>
                  <a:gd name="T8" fmla="*/ 5 w 13"/>
                  <a:gd name="T9" fmla="*/ 29 h 32"/>
                  <a:gd name="T10" fmla="*/ 13 w 13"/>
                  <a:gd name="T11" fmla="*/ 24 h 32"/>
                  <a:gd name="T12" fmla="*/ 12 w 13"/>
                  <a:gd name="T13" fmla="*/ 0 h 32"/>
                  <a:gd name="T14" fmla="*/ 11 w 13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2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3" y="3"/>
                      <a:pt x="0" y="6"/>
                    </a:cubicBezTo>
                    <a:cubicBezTo>
                      <a:pt x="1" y="14"/>
                      <a:pt x="1" y="23"/>
                      <a:pt x="1" y="32"/>
                    </a:cubicBezTo>
                    <a:cubicBezTo>
                      <a:pt x="2" y="31"/>
                      <a:pt x="4" y="30"/>
                      <a:pt x="5" y="29"/>
                    </a:cubicBezTo>
                    <a:cubicBezTo>
                      <a:pt x="7" y="27"/>
                      <a:pt x="10" y="25"/>
                      <a:pt x="13" y="24"/>
                    </a:cubicBezTo>
                    <a:cubicBezTo>
                      <a:pt x="13" y="16"/>
                      <a:pt x="12" y="8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</a:path>
                </a:pathLst>
              </a:custGeom>
              <a:solidFill>
                <a:srgbClr val="643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6" name="Freeform 5050">
                <a:extLst>
                  <a:ext uri="{FF2B5EF4-FFF2-40B4-BE49-F238E27FC236}">
                    <a16:creationId xmlns:a16="http://schemas.microsoft.com/office/drawing/2014/main" id="{612ADED7-81C6-45C8-839F-BBC7D4201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" y="237"/>
                <a:ext cx="10" cy="27"/>
              </a:xfrm>
              <a:custGeom>
                <a:avLst/>
                <a:gdLst>
                  <a:gd name="T0" fmla="*/ 12 w 12"/>
                  <a:gd name="T1" fmla="*/ 0 h 32"/>
                  <a:gd name="T2" fmla="*/ 4 w 12"/>
                  <a:gd name="T3" fmla="*/ 5 h 32"/>
                  <a:gd name="T4" fmla="*/ 0 w 12"/>
                  <a:gd name="T5" fmla="*/ 8 h 32"/>
                  <a:gd name="T6" fmla="*/ 1 w 12"/>
                  <a:gd name="T7" fmla="*/ 32 h 32"/>
                  <a:gd name="T8" fmla="*/ 12 w 12"/>
                  <a:gd name="T9" fmla="*/ 22 h 32"/>
                  <a:gd name="T10" fmla="*/ 12 w 12"/>
                  <a:gd name="T11" fmla="*/ 15 h 32"/>
                  <a:gd name="T12" fmla="*/ 12 w 12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2">
                    <a:moveTo>
                      <a:pt x="12" y="0"/>
                    </a:moveTo>
                    <a:cubicBezTo>
                      <a:pt x="9" y="1"/>
                      <a:pt x="6" y="3"/>
                      <a:pt x="4" y="5"/>
                    </a:cubicBezTo>
                    <a:cubicBezTo>
                      <a:pt x="3" y="6"/>
                      <a:pt x="1" y="7"/>
                      <a:pt x="0" y="8"/>
                    </a:cubicBezTo>
                    <a:cubicBezTo>
                      <a:pt x="1" y="16"/>
                      <a:pt x="1" y="24"/>
                      <a:pt x="1" y="32"/>
                    </a:cubicBezTo>
                    <a:cubicBezTo>
                      <a:pt x="5" y="28"/>
                      <a:pt x="8" y="25"/>
                      <a:pt x="12" y="22"/>
                    </a:cubicBezTo>
                    <a:cubicBezTo>
                      <a:pt x="12" y="20"/>
                      <a:pt x="12" y="17"/>
                      <a:pt x="12" y="15"/>
                    </a:cubicBezTo>
                    <a:cubicBezTo>
                      <a:pt x="12" y="10"/>
                      <a:pt x="12" y="5"/>
                      <a:pt x="12" y="0"/>
                    </a:cubicBezTo>
                  </a:path>
                </a:pathLst>
              </a:custGeom>
              <a:solidFill>
                <a:srgbClr val="643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7" name="Freeform 5051">
                <a:extLst>
                  <a:ext uri="{FF2B5EF4-FFF2-40B4-BE49-F238E27FC236}">
                    <a16:creationId xmlns:a16="http://schemas.microsoft.com/office/drawing/2014/main" id="{F6D9AC53-753A-4E9F-95A7-F4E4C3505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" y="255"/>
                <a:ext cx="9" cy="21"/>
              </a:xfrm>
              <a:custGeom>
                <a:avLst/>
                <a:gdLst>
                  <a:gd name="T0" fmla="*/ 11 w 11"/>
                  <a:gd name="T1" fmla="*/ 0 h 24"/>
                  <a:gd name="T2" fmla="*/ 0 w 11"/>
                  <a:gd name="T3" fmla="*/ 10 h 24"/>
                  <a:gd name="T4" fmla="*/ 1 w 11"/>
                  <a:gd name="T5" fmla="*/ 24 h 24"/>
                  <a:gd name="T6" fmla="*/ 9 w 11"/>
                  <a:gd name="T7" fmla="*/ 16 h 24"/>
                  <a:gd name="T8" fmla="*/ 11 w 1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4">
                    <a:moveTo>
                      <a:pt x="11" y="0"/>
                    </a:moveTo>
                    <a:cubicBezTo>
                      <a:pt x="7" y="3"/>
                      <a:pt x="4" y="6"/>
                      <a:pt x="0" y="10"/>
                    </a:cubicBezTo>
                    <a:cubicBezTo>
                      <a:pt x="0" y="14"/>
                      <a:pt x="0" y="19"/>
                      <a:pt x="1" y="24"/>
                    </a:cubicBezTo>
                    <a:cubicBezTo>
                      <a:pt x="3" y="21"/>
                      <a:pt x="6" y="19"/>
                      <a:pt x="9" y="16"/>
                    </a:cubicBezTo>
                    <a:cubicBezTo>
                      <a:pt x="10" y="11"/>
                      <a:pt x="10" y="5"/>
                      <a:pt x="11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8" name="Freeform 5052">
                <a:extLst>
                  <a:ext uri="{FF2B5EF4-FFF2-40B4-BE49-F238E27FC236}">
                    <a16:creationId xmlns:a16="http://schemas.microsoft.com/office/drawing/2014/main" id="{B8D32DF8-7F15-4D4B-9DF7-33A343061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" y="866"/>
                <a:ext cx="3" cy="17"/>
              </a:xfrm>
              <a:custGeom>
                <a:avLst/>
                <a:gdLst>
                  <a:gd name="T0" fmla="*/ 4 w 4"/>
                  <a:gd name="T1" fmla="*/ 0 h 20"/>
                  <a:gd name="T2" fmla="*/ 1 w 4"/>
                  <a:gd name="T3" fmla="*/ 17 h 20"/>
                  <a:gd name="T4" fmla="*/ 4 w 4"/>
                  <a:gd name="T5" fmla="*/ 20 h 20"/>
                  <a:gd name="T6" fmla="*/ 4 w 4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0">
                    <a:moveTo>
                      <a:pt x="4" y="0"/>
                    </a:moveTo>
                    <a:cubicBezTo>
                      <a:pt x="3" y="6"/>
                      <a:pt x="2" y="11"/>
                      <a:pt x="1" y="17"/>
                    </a:cubicBezTo>
                    <a:cubicBezTo>
                      <a:pt x="0" y="19"/>
                      <a:pt x="2" y="20"/>
                      <a:pt x="4" y="20"/>
                    </a:cubicBezTo>
                    <a:cubicBezTo>
                      <a:pt x="4" y="14"/>
                      <a:pt x="4" y="7"/>
                      <a:pt x="4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9" name="Freeform 5053">
                <a:extLst>
                  <a:ext uri="{FF2B5EF4-FFF2-40B4-BE49-F238E27FC236}">
                    <a16:creationId xmlns:a16="http://schemas.microsoft.com/office/drawing/2014/main" id="{03036690-49A9-4C56-A459-C780846E5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" y="269"/>
                <a:ext cx="7" cy="24"/>
              </a:xfrm>
              <a:custGeom>
                <a:avLst/>
                <a:gdLst>
                  <a:gd name="T0" fmla="*/ 8 w 8"/>
                  <a:gd name="T1" fmla="*/ 0 h 28"/>
                  <a:gd name="T2" fmla="*/ 0 w 8"/>
                  <a:gd name="T3" fmla="*/ 8 h 28"/>
                  <a:gd name="T4" fmla="*/ 0 w 8"/>
                  <a:gd name="T5" fmla="*/ 28 h 28"/>
                  <a:gd name="T6" fmla="*/ 7 w 8"/>
                  <a:gd name="T7" fmla="*/ 23 h 28"/>
                  <a:gd name="T8" fmla="*/ 8 w 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8">
                    <a:moveTo>
                      <a:pt x="8" y="0"/>
                    </a:moveTo>
                    <a:cubicBezTo>
                      <a:pt x="5" y="3"/>
                      <a:pt x="2" y="5"/>
                      <a:pt x="0" y="8"/>
                    </a:cubicBezTo>
                    <a:cubicBezTo>
                      <a:pt x="0" y="15"/>
                      <a:pt x="0" y="21"/>
                      <a:pt x="0" y="28"/>
                    </a:cubicBezTo>
                    <a:cubicBezTo>
                      <a:pt x="3" y="26"/>
                      <a:pt x="5" y="25"/>
                      <a:pt x="7" y="23"/>
                    </a:cubicBezTo>
                    <a:cubicBezTo>
                      <a:pt x="7" y="15"/>
                      <a:pt x="8" y="8"/>
                      <a:pt x="8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0" name="Freeform 5054">
                <a:extLst>
                  <a:ext uri="{FF2B5EF4-FFF2-40B4-BE49-F238E27FC236}">
                    <a16:creationId xmlns:a16="http://schemas.microsoft.com/office/drawing/2014/main" id="{DB084AC2-6640-466F-B9CF-B01B59C6B2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" y="295"/>
                <a:ext cx="12" cy="446"/>
              </a:xfrm>
              <a:custGeom>
                <a:avLst/>
                <a:gdLst>
                  <a:gd name="T0" fmla="*/ 8 w 14"/>
                  <a:gd name="T1" fmla="*/ 128 h 524"/>
                  <a:gd name="T2" fmla="*/ 6 w 14"/>
                  <a:gd name="T3" fmla="*/ 269 h 524"/>
                  <a:gd name="T4" fmla="*/ 5 w 14"/>
                  <a:gd name="T5" fmla="*/ 352 h 524"/>
                  <a:gd name="T6" fmla="*/ 1 w 14"/>
                  <a:gd name="T7" fmla="*/ 441 h 524"/>
                  <a:gd name="T8" fmla="*/ 0 w 14"/>
                  <a:gd name="T9" fmla="*/ 524 h 524"/>
                  <a:gd name="T10" fmla="*/ 8 w 14"/>
                  <a:gd name="T11" fmla="*/ 128 h 524"/>
                  <a:gd name="T12" fmla="*/ 3 w 14"/>
                  <a:gd name="T13" fmla="*/ 0 h 524"/>
                  <a:gd name="T14" fmla="*/ 3 w 14"/>
                  <a:gd name="T15" fmla="*/ 1 h 524"/>
                  <a:gd name="T16" fmla="*/ 3 w 14"/>
                  <a:gd name="T17" fmla="*/ 1 h 524"/>
                  <a:gd name="T18" fmla="*/ 3 w 14"/>
                  <a:gd name="T19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524">
                    <a:moveTo>
                      <a:pt x="8" y="128"/>
                    </a:moveTo>
                    <a:cubicBezTo>
                      <a:pt x="8" y="175"/>
                      <a:pt x="7" y="222"/>
                      <a:pt x="6" y="269"/>
                    </a:cubicBezTo>
                    <a:cubicBezTo>
                      <a:pt x="6" y="297"/>
                      <a:pt x="6" y="325"/>
                      <a:pt x="5" y="352"/>
                    </a:cubicBezTo>
                    <a:cubicBezTo>
                      <a:pt x="3" y="382"/>
                      <a:pt x="2" y="411"/>
                      <a:pt x="1" y="441"/>
                    </a:cubicBezTo>
                    <a:cubicBezTo>
                      <a:pt x="1" y="468"/>
                      <a:pt x="0" y="496"/>
                      <a:pt x="0" y="524"/>
                    </a:cubicBezTo>
                    <a:cubicBezTo>
                      <a:pt x="14" y="393"/>
                      <a:pt x="12" y="260"/>
                      <a:pt x="8" y="128"/>
                    </a:cubicBezTo>
                    <a:moveTo>
                      <a:pt x="3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1" name="Freeform 5055">
                <a:extLst>
                  <a:ext uri="{FF2B5EF4-FFF2-40B4-BE49-F238E27FC236}">
                    <a16:creationId xmlns:a16="http://schemas.microsoft.com/office/drawing/2014/main" id="{37C811CE-1A04-4762-9F19-62CB8C85E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" y="296"/>
                <a:ext cx="15" cy="509"/>
              </a:xfrm>
              <a:custGeom>
                <a:avLst/>
                <a:gdLst>
                  <a:gd name="T0" fmla="*/ 13 w 18"/>
                  <a:gd name="T1" fmla="*/ 0 h 598"/>
                  <a:gd name="T2" fmla="*/ 13 w 18"/>
                  <a:gd name="T3" fmla="*/ 0 h 598"/>
                  <a:gd name="T4" fmla="*/ 11 w 18"/>
                  <a:gd name="T5" fmla="*/ 48 h 598"/>
                  <a:gd name="T6" fmla="*/ 10 w 18"/>
                  <a:gd name="T7" fmla="*/ 194 h 598"/>
                  <a:gd name="T8" fmla="*/ 9 w 18"/>
                  <a:gd name="T9" fmla="*/ 278 h 598"/>
                  <a:gd name="T10" fmla="*/ 9 w 18"/>
                  <a:gd name="T11" fmla="*/ 282 h 598"/>
                  <a:gd name="T12" fmla="*/ 2 w 18"/>
                  <a:gd name="T13" fmla="*/ 480 h 598"/>
                  <a:gd name="T14" fmla="*/ 0 w 18"/>
                  <a:gd name="T15" fmla="*/ 598 h 598"/>
                  <a:gd name="T16" fmla="*/ 10 w 18"/>
                  <a:gd name="T17" fmla="*/ 523 h 598"/>
                  <a:gd name="T18" fmla="*/ 11 w 18"/>
                  <a:gd name="T19" fmla="*/ 440 h 598"/>
                  <a:gd name="T20" fmla="*/ 15 w 18"/>
                  <a:gd name="T21" fmla="*/ 351 h 598"/>
                  <a:gd name="T22" fmla="*/ 16 w 18"/>
                  <a:gd name="T23" fmla="*/ 268 h 598"/>
                  <a:gd name="T24" fmla="*/ 18 w 18"/>
                  <a:gd name="T25" fmla="*/ 127 h 598"/>
                  <a:gd name="T26" fmla="*/ 13 w 18"/>
                  <a:gd name="T27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598"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16"/>
                      <a:pt x="11" y="32"/>
                      <a:pt x="11" y="48"/>
                    </a:cubicBezTo>
                    <a:cubicBezTo>
                      <a:pt x="11" y="97"/>
                      <a:pt x="11" y="145"/>
                      <a:pt x="10" y="194"/>
                    </a:cubicBezTo>
                    <a:cubicBezTo>
                      <a:pt x="10" y="222"/>
                      <a:pt x="11" y="250"/>
                      <a:pt x="9" y="278"/>
                    </a:cubicBezTo>
                    <a:cubicBezTo>
                      <a:pt x="9" y="279"/>
                      <a:pt x="9" y="281"/>
                      <a:pt x="9" y="282"/>
                    </a:cubicBezTo>
                    <a:cubicBezTo>
                      <a:pt x="9" y="348"/>
                      <a:pt x="7" y="414"/>
                      <a:pt x="2" y="480"/>
                    </a:cubicBezTo>
                    <a:cubicBezTo>
                      <a:pt x="1" y="519"/>
                      <a:pt x="1" y="559"/>
                      <a:pt x="0" y="598"/>
                    </a:cubicBezTo>
                    <a:cubicBezTo>
                      <a:pt x="4" y="573"/>
                      <a:pt x="7" y="548"/>
                      <a:pt x="10" y="523"/>
                    </a:cubicBezTo>
                    <a:cubicBezTo>
                      <a:pt x="10" y="495"/>
                      <a:pt x="11" y="467"/>
                      <a:pt x="11" y="440"/>
                    </a:cubicBezTo>
                    <a:cubicBezTo>
                      <a:pt x="12" y="410"/>
                      <a:pt x="13" y="381"/>
                      <a:pt x="15" y="351"/>
                    </a:cubicBezTo>
                    <a:cubicBezTo>
                      <a:pt x="16" y="324"/>
                      <a:pt x="16" y="296"/>
                      <a:pt x="16" y="268"/>
                    </a:cubicBezTo>
                    <a:cubicBezTo>
                      <a:pt x="17" y="221"/>
                      <a:pt x="18" y="174"/>
                      <a:pt x="18" y="127"/>
                    </a:cubicBezTo>
                    <a:cubicBezTo>
                      <a:pt x="17" y="85"/>
                      <a:pt x="15" y="42"/>
                      <a:pt x="13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2" name="Freeform 5056">
                <a:extLst>
                  <a:ext uri="{FF2B5EF4-FFF2-40B4-BE49-F238E27FC236}">
                    <a16:creationId xmlns:a16="http://schemas.microsoft.com/office/drawing/2014/main" id="{F4173037-148A-4B9E-9295-7C482740C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" y="286"/>
                <a:ext cx="5" cy="12"/>
              </a:xfrm>
              <a:custGeom>
                <a:avLst/>
                <a:gdLst>
                  <a:gd name="T0" fmla="*/ 5 w 5"/>
                  <a:gd name="T1" fmla="*/ 0 h 14"/>
                  <a:gd name="T2" fmla="*/ 0 w 5"/>
                  <a:gd name="T3" fmla="*/ 3 h 14"/>
                  <a:gd name="T4" fmla="*/ 0 w 5"/>
                  <a:gd name="T5" fmla="*/ 14 h 14"/>
                  <a:gd name="T6" fmla="*/ 5 w 5"/>
                  <a:gd name="T7" fmla="*/ 12 h 14"/>
                  <a:gd name="T8" fmla="*/ 5 w 5"/>
                  <a:gd name="T9" fmla="*/ 11 h 14"/>
                  <a:gd name="T10" fmla="*/ 5 w 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4">
                    <a:moveTo>
                      <a:pt x="5" y="0"/>
                    </a:moveTo>
                    <a:cubicBezTo>
                      <a:pt x="3" y="1"/>
                      <a:pt x="2" y="2"/>
                      <a:pt x="0" y="3"/>
                    </a:cubicBezTo>
                    <a:cubicBezTo>
                      <a:pt x="0" y="7"/>
                      <a:pt x="0" y="10"/>
                      <a:pt x="0" y="14"/>
                    </a:cubicBezTo>
                    <a:cubicBezTo>
                      <a:pt x="1" y="13"/>
                      <a:pt x="3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7"/>
                      <a:pt x="5" y="3"/>
                      <a:pt x="5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3" name="Freeform 5057">
                <a:extLst>
                  <a:ext uri="{FF2B5EF4-FFF2-40B4-BE49-F238E27FC236}">
                    <a16:creationId xmlns:a16="http://schemas.microsoft.com/office/drawing/2014/main" id="{FCA16E2E-6AF2-4CA5-88FF-FFB4843247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" y="296"/>
                <a:ext cx="16" cy="532"/>
              </a:xfrm>
              <a:custGeom>
                <a:avLst/>
                <a:gdLst>
                  <a:gd name="T0" fmla="*/ 7 w 18"/>
                  <a:gd name="T1" fmla="*/ 480 h 625"/>
                  <a:gd name="T2" fmla="*/ 6 w 18"/>
                  <a:gd name="T3" fmla="*/ 487 h 625"/>
                  <a:gd name="T4" fmla="*/ 2 w 18"/>
                  <a:gd name="T5" fmla="*/ 529 h 625"/>
                  <a:gd name="T6" fmla="*/ 0 w 18"/>
                  <a:gd name="T7" fmla="*/ 625 h 625"/>
                  <a:gd name="T8" fmla="*/ 5 w 18"/>
                  <a:gd name="T9" fmla="*/ 598 h 625"/>
                  <a:gd name="T10" fmla="*/ 7 w 18"/>
                  <a:gd name="T11" fmla="*/ 480 h 625"/>
                  <a:gd name="T12" fmla="*/ 18 w 18"/>
                  <a:gd name="T13" fmla="*/ 0 h 625"/>
                  <a:gd name="T14" fmla="*/ 13 w 18"/>
                  <a:gd name="T15" fmla="*/ 2 h 625"/>
                  <a:gd name="T16" fmla="*/ 12 w 18"/>
                  <a:gd name="T17" fmla="*/ 30 h 625"/>
                  <a:gd name="T18" fmla="*/ 11 w 18"/>
                  <a:gd name="T19" fmla="*/ 136 h 625"/>
                  <a:gd name="T20" fmla="*/ 14 w 18"/>
                  <a:gd name="T21" fmla="*/ 282 h 625"/>
                  <a:gd name="T22" fmla="*/ 14 w 18"/>
                  <a:gd name="T23" fmla="*/ 278 h 625"/>
                  <a:gd name="T24" fmla="*/ 15 w 18"/>
                  <a:gd name="T25" fmla="*/ 194 h 625"/>
                  <a:gd name="T26" fmla="*/ 16 w 18"/>
                  <a:gd name="T27" fmla="*/ 48 h 625"/>
                  <a:gd name="T28" fmla="*/ 18 w 18"/>
                  <a:gd name="T29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625">
                    <a:moveTo>
                      <a:pt x="7" y="480"/>
                    </a:moveTo>
                    <a:cubicBezTo>
                      <a:pt x="7" y="482"/>
                      <a:pt x="6" y="484"/>
                      <a:pt x="6" y="487"/>
                    </a:cubicBezTo>
                    <a:cubicBezTo>
                      <a:pt x="5" y="501"/>
                      <a:pt x="4" y="515"/>
                      <a:pt x="2" y="529"/>
                    </a:cubicBezTo>
                    <a:cubicBezTo>
                      <a:pt x="2" y="561"/>
                      <a:pt x="1" y="593"/>
                      <a:pt x="0" y="625"/>
                    </a:cubicBezTo>
                    <a:cubicBezTo>
                      <a:pt x="2" y="616"/>
                      <a:pt x="3" y="607"/>
                      <a:pt x="5" y="598"/>
                    </a:cubicBezTo>
                    <a:cubicBezTo>
                      <a:pt x="6" y="559"/>
                      <a:pt x="6" y="519"/>
                      <a:pt x="7" y="480"/>
                    </a:cubicBezTo>
                    <a:moveTo>
                      <a:pt x="18" y="0"/>
                    </a:moveTo>
                    <a:cubicBezTo>
                      <a:pt x="16" y="0"/>
                      <a:pt x="14" y="1"/>
                      <a:pt x="13" y="2"/>
                    </a:cubicBezTo>
                    <a:cubicBezTo>
                      <a:pt x="13" y="11"/>
                      <a:pt x="12" y="21"/>
                      <a:pt x="12" y="30"/>
                    </a:cubicBezTo>
                    <a:cubicBezTo>
                      <a:pt x="12" y="66"/>
                      <a:pt x="12" y="101"/>
                      <a:pt x="11" y="136"/>
                    </a:cubicBezTo>
                    <a:cubicBezTo>
                      <a:pt x="13" y="185"/>
                      <a:pt x="14" y="234"/>
                      <a:pt x="14" y="282"/>
                    </a:cubicBezTo>
                    <a:cubicBezTo>
                      <a:pt x="14" y="281"/>
                      <a:pt x="14" y="279"/>
                      <a:pt x="14" y="278"/>
                    </a:cubicBezTo>
                    <a:cubicBezTo>
                      <a:pt x="16" y="250"/>
                      <a:pt x="15" y="222"/>
                      <a:pt x="15" y="194"/>
                    </a:cubicBezTo>
                    <a:cubicBezTo>
                      <a:pt x="16" y="145"/>
                      <a:pt x="16" y="97"/>
                      <a:pt x="16" y="48"/>
                    </a:cubicBezTo>
                    <a:cubicBezTo>
                      <a:pt x="16" y="32"/>
                      <a:pt x="17" y="16"/>
                      <a:pt x="18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4" name="Freeform 5058">
                <a:extLst>
                  <a:ext uri="{FF2B5EF4-FFF2-40B4-BE49-F238E27FC236}">
                    <a16:creationId xmlns:a16="http://schemas.microsoft.com/office/drawing/2014/main" id="{8B2AF6CB-57D0-428D-BFFF-350393E8F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" y="854"/>
                <a:ext cx="3" cy="29"/>
              </a:xfrm>
              <a:custGeom>
                <a:avLst/>
                <a:gdLst>
                  <a:gd name="T0" fmla="*/ 3 w 3"/>
                  <a:gd name="T1" fmla="*/ 0 h 34"/>
                  <a:gd name="T2" fmla="*/ 0 w 3"/>
                  <a:gd name="T3" fmla="*/ 14 h 34"/>
                  <a:gd name="T4" fmla="*/ 0 w 3"/>
                  <a:gd name="T5" fmla="*/ 34 h 34"/>
                  <a:gd name="T6" fmla="*/ 1 w 3"/>
                  <a:gd name="T7" fmla="*/ 34 h 34"/>
                  <a:gd name="T8" fmla="*/ 2 w 3"/>
                  <a:gd name="T9" fmla="*/ 34 h 34"/>
                  <a:gd name="T10" fmla="*/ 3 w 3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4">
                    <a:moveTo>
                      <a:pt x="3" y="0"/>
                    </a:moveTo>
                    <a:cubicBezTo>
                      <a:pt x="2" y="5"/>
                      <a:pt x="1" y="10"/>
                      <a:pt x="0" y="14"/>
                    </a:cubicBezTo>
                    <a:cubicBezTo>
                      <a:pt x="0" y="21"/>
                      <a:pt x="0" y="28"/>
                      <a:pt x="0" y="34"/>
                    </a:cubicBezTo>
                    <a:cubicBezTo>
                      <a:pt x="0" y="34"/>
                      <a:pt x="0" y="34"/>
                      <a:pt x="1" y="34"/>
                    </a:cubicBezTo>
                    <a:cubicBezTo>
                      <a:pt x="1" y="34"/>
                      <a:pt x="2" y="34"/>
                      <a:pt x="2" y="34"/>
                    </a:cubicBezTo>
                    <a:cubicBezTo>
                      <a:pt x="3" y="23"/>
                      <a:pt x="3" y="12"/>
                      <a:pt x="3" y="0"/>
                    </a:cubicBezTo>
                  </a:path>
                </a:pathLst>
              </a:custGeom>
              <a:solidFill>
                <a:srgbClr val="653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5" name="Freeform 5059">
                <a:extLst>
                  <a:ext uri="{FF2B5EF4-FFF2-40B4-BE49-F238E27FC236}">
                    <a16:creationId xmlns:a16="http://schemas.microsoft.com/office/drawing/2014/main" id="{57E843C1-5776-479B-BC0B-4B6C679A4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" y="289"/>
                <a:ext cx="6" cy="11"/>
              </a:xfrm>
              <a:custGeom>
                <a:avLst/>
                <a:gdLst>
                  <a:gd name="T0" fmla="*/ 7 w 7"/>
                  <a:gd name="T1" fmla="*/ 0 h 14"/>
                  <a:gd name="T2" fmla="*/ 0 w 7"/>
                  <a:gd name="T3" fmla="*/ 5 h 14"/>
                  <a:gd name="T4" fmla="*/ 1 w 7"/>
                  <a:gd name="T5" fmla="*/ 14 h 14"/>
                  <a:gd name="T6" fmla="*/ 4 w 7"/>
                  <a:gd name="T7" fmla="*/ 12 h 14"/>
                  <a:gd name="T8" fmla="*/ 7 w 7"/>
                  <a:gd name="T9" fmla="*/ 11 h 14"/>
                  <a:gd name="T10" fmla="*/ 7 w 7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7" y="0"/>
                    </a:moveTo>
                    <a:cubicBezTo>
                      <a:pt x="5" y="2"/>
                      <a:pt x="3" y="3"/>
                      <a:pt x="0" y="5"/>
                    </a:cubicBezTo>
                    <a:cubicBezTo>
                      <a:pt x="1" y="8"/>
                      <a:pt x="1" y="11"/>
                      <a:pt x="1" y="14"/>
                    </a:cubicBezTo>
                    <a:cubicBezTo>
                      <a:pt x="2" y="13"/>
                      <a:pt x="3" y="13"/>
                      <a:pt x="4" y="12"/>
                    </a:cubicBezTo>
                    <a:cubicBezTo>
                      <a:pt x="5" y="12"/>
                      <a:pt x="6" y="11"/>
                      <a:pt x="7" y="11"/>
                    </a:cubicBezTo>
                    <a:cubicBezTo>
                      <a:pt x="7" y="7"/>
                      <a:pt x="7" y="4"/>
                      <a:pt x="7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6" name="Freeform 5060">
                <a:extLst>
                  <a:ext uri="{FF2B5EF4-FFF2-40B4-BE49-F238E27FC236}">
                    <a16:creationId xmlns:a16="http://schemas.microsoft.com/office/drawing/2014/main" id="{9AC8C392-B54F-46F4-9589-F75F73BBE4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" y="298"/>
                <a:ext cx="23" cy="584"/>
              </a:xfrm>
              <a:custGeom>
                <a:avLst/>
                <a:gdLst>
                  <a:gd name="T0" fmla="*/ 16 w 27"/>
                  <a:gd name="T1" fmla="*/ 527 h 687"/>
                  <a:gd name="T2" fmla="*/ 1 w 27"/>
                  <a:gd name="T3" fmla="*/ 631 h 687"/>
                  <a:gd name="T4" fmla="*/ 0 w 27"/>
                  <a:gd name="T5" fmla="*/ 687 h 687"/>
                  <a:gd name="T6" fmla="*/ 2 w 27"/>
                  <a:gd name="T7" fmla="*/ 684 h 687"/>
                  <a:gd name="T8" fmla="*/ 14 w 27"/>
                  <a:gd name="T9" fmla="*/ 623 h 687"/>
                  <a:gd name="T10" fmla="*/ 16 w 27"/>
                  <a:gd name="T11" fmla="*/ 527 h 687"/>
                  <a:gd name="T12" fmla="*/ 27 w 27"/>
                  <a:gd name="T13" fmla="*/ 0 h 687"/>
                  <a:gd name="T14" fmla="*/ 24 w 27"/>
                  <a:gd name="T15" fmla="*/ 1 h 687"/>
                  <a:gd name="T16" fmla="*/ 21 w 27"/>
                  <a:gd name="T17" fmla="*/ 3 h 687"/>
                  <a:gd name="T18" fmla="*/ 25 w 27"/>
                  <a:gd name="T19" fmla="*/ 134 h 687"/>
                  <a:gd name="T20" fmla="*/ 26 w 27"/>
                  <a:gd name="T21" fmla="*/ 28 h 687"/>
                  <a:gd name="T22" fmla="*/ 27 w 27"/>
                  <a:gd name="T23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687">
                    <a:moveTo>
                      <a:pt x="16" y="527"/>
                    </a:moveTo>
                    <a:cubicBezTo>
                      <a:pt x="12" y="562"/>
                      <a:pt x="8" y="597"/>
                      <a:pt x="1" y="631"/>
                    </a:cubicBezTo>
                    <a:cubicBezTo>
                      <a:pt x="1" y="650"/>
                      <a:pt x="1" y="668"/>
                      <a:pt x="0" y="687"/>
                    </a:cubicBezTo>
                    <a:cubicBezTo>
                      <a:pt x="1" y="686"/>
                      <a:pt x="2" y="685"/>
                      <a:pt x="2" y="684"/>
                    </a:cubicBezTo>
                    <a:cubicBezTo>
                      <a:pt x="7" y="664"/>
                      <a:pt x="11" y="644"/>
                      <a:pt x="14" y="623"/>
                    </a:cubicBezTo>
                    <a:cubicBezTo>
                      <a:pt x="15" y="591"/>
                      <a:pt x="16" y="559"/>
                      <a:pt x="16" y="527"/>
                    </a:cubicBezTo>
                    <a:moveTo>
                      <a:pt x="27" y="0"/>
                    </a:moveTo>
                    <a:cubicBezTo>
                      <a:pt x="26" y="0"/>
                      <a:pt x="25" y="1"/>
                      <a:pt x="24" y="1"/>
                    </a:cubicBezTo>
                    <a:cubicBezTo>
                      <a:pt x="23" y="2"/>
                      <a:pt x="22" y="2"/>
                      <a:pt x="21" y="3"/>
                    </a:cubicBezTo>
                    <a:cubicBezTo>
                      <a:pt x="22" y="47"/>
                      <a:pt x="24" y="91"/>
                      <a:pt x="25" y="134"/>
                    </a:cubicBezTo>
                    <a:cubicBezTo>
                      <a:pt x="26" y="99"/>
                      <a:pt x="26" y="64"/>
                      <a:pt x="26" y="28"/>
                    </a:cubicBezTo>
                    <a:cubicBezTo>
                      <a:pt x="26" y="19"/>
                      <a:pt x="27" y="9"/>
                      <a:pt x="27" y="0"/>
                    </a:cubicBezTo>
                  </a:path>
                </a:pathLst>
              </a:custGeom>
              <a:solidFill>
                <a:srgbClr val="653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7" name="Freeform 5061">
                <a:extLst>
                  <a:ext uri="{FF2B5EF4-FFF2-40B4-BE49-F238E27FC236}">
                    <a16:creationId xmlns:a16="http://schemas.microsoft.com/office/drawing/2014/main" id="{3A8FBF21-F012-4647-AED8-9CB4BDB7A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" y="835"/>
                <a:ext cx="4" cy="48"/>
              </a:xfrm>
              <a:custGeom>
                <a:avLst/>
                <a:gdLst>
                  <a:gd name="T0" fmla="*/ 5 w 5"/>
                  <a:gd name="T1" fmla="*/ 0 h 57"/>
                  <a:gd name="T2" fmla="*/ 1 w 5"/>
                  <a:gd name="T3" fmla="*/ 23 h 57"/>
                  <a:gd name="T4" fmla="*/ 0 w 5"/>
                  <a:gd name="T5" fmla="*/ 57 h 57"/>
                  <a:gd name="T6" fmla="*/ 4 w 5"/>
                  <a:gd name="T7" fmla="*/ 56 h 57"/>
                  <a:gd name="T8" fmla="*/ 5 w 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7">
                    <a:moveTo>
                      <a:pt x="5" y="0"/>
                    </a:moveTo>
                    <a:cubicBezTo>
                      <a:pt x="4" y="8"/>
                      <a:pt x="3" y="16"/>
                      <a:pt x="1" y="23"/>
                    </a:cubicBezTo>
                    <a:cubicBezTo>
                      <a:pt x="1" y="35"/>
                      <a:pt x="1" y="46"/>
                      <a:pt x="0" y="57"/>
                    </a:cubicBezTo>
                    <a:cubicBezTo>
                      <a:pt x="2" y="57"/>
                      <a:pt x="3" y="57"/>
                      <a:pt x="4" y="56"/>
                    </a:cubicBezTo>
                    <a:cubicBezTo>
                      <a:pt x="5" y="37"/>
                      <a:pt x="5" y="19"/>
                      <a:pt x="5" y="0"/>
                    </a:cubicBezTo>
                  </a:path>
                </a:pathLst>
              </a:custGeom>
              <a:solidFill>
                <a:srgbClr val="6634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8" name="Freeform 5062">
                <a:extLst>
                  <a:ext uri="{FF2B5EF4-FFF2-40B4-BE49-F238E27FC236}">
                    <a16:creationId xmlns:a16="http://schemas.microsoft.com/office/drawing/2014/main" id="{3BDDDF37-1F7F-4361-AB6D-2FB23EC64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" y="822"/>
                <a:ext cx="15" cy="179"/>
              </a:xfrm>
              <a:custGeom>
                <a:avLst/>
                <a:gdLst>
                  <a:gd name="T0" fmla="*/ 13 w 18"/>
                  <a:gd name="T1" fmla="*/ 0 h 210"/>
                  <a:gd name="T2" fmla="*/ 4 w 18"/>
                  <a:gd name="T3" fmla="*/ 3 h 210"/>
                  <a:gd name="T4" fmla="*/ 4 w 18"/>
                  <a:gd name="T5" fmla="*/ 11 h 210"/>
                  <a:gd name="T6" fmla="*/ 3 w 18"/>
                  <a:gd name="T7" fmla="*/ 80 h 210"/>
                  <a:gd name="T8" fmla="*/ 0 w 18"/>
                  <a:gd name="T9" fmla="*/ 210 h 210"/>
                  <a:gd name="T10" fmla="*/ 15 w 18"/>
                  <a:gd name="T11" fmla="*/ 1 h 210"/>
                  <a:gd name="T12" fmla="*/ 13 w 18"/>
                  <a:gd name="T13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10">
                    <a:moveTo>
                      <a:pt x="13" y="0"/>
                    </a:moveTo>
                    <a:cubicBezTo>
                      <a:pt x="10" y="0"/>
                      <a:pt x="6" y="1"/>
                      <a:pt x="4" y="3"/>
                    </a:cubicBezTo>
                    <a:cubicBezTo>
                      <a:pt x="4" y="6"/>
                      <a:pt x="4" y="9"/>
                      <a:pt x="4" y="11"/>
                    </a:cubicBezTo>
                    <a:cubicBezTo>
                      <a:pt x="5" y="34"/>
                      <a:pt x="4" y="57"/>
                      <a:pt x="3" y="80"/>
                    </a:cubicBezTo>
                    <a:cubicBezTo>
                      <a:pt x="2" y="124"/>
                      <a:pt x="1" y="167"/>
                      <a:pt x="0" y="210"/>
                    </a:cubicBezTo>
                    <a:cubicBezTo>
                      <a:pt x="10" y="141"/>
                      <a:pt x="18" y="71"/>
                      <a:pt x="15" y="1"/>
                    </a:cubicBezTo>
                    <a:cubicBezTo>
                      <a:pt x="15" y="0"/>
                      <a:pt x="14" y="0"/>
                      <a:pt x="13" y="0"/>
                    </a:cubicBezTo>
                  </a:path>
                </a:pathLst>
              </a:custGeom>
              <a:solidFill>
                <a:srgbClr val="6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9" name="Freeform 5063">
                <a:extLst>
                  <a:ext uri="{FF2B5EF4-FFF2-40B4-BE49-F238E27FC236}">
                    <a16:creationId xmlns:a16="http://schemas.microsoft.com/office/drawing/2014/main" id="{A03EB0DD-8781-46BF-A486-7D6BAE1F14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8" y="824"/>
                <a:ext cx="25" cy="624"/>
              </a:xfrm>
              <a:custGeom>
                <a:avLst/>
                <a:gdLst>
                  <a:gd name="T0" fmla="*/ 4 w 29"/>
                  <a:gd name="T1" fmla="*/ 525 h 733"/>
                  <a:gd name="T2" fmla="*/ 0 w 29"/>
                  <a:gd name="T3" fmla="*/ 733 h 733"/>
                  <a:gd name="T4" fmla="*/ 4 w 29"/>
                  <a:gd name="T5" fmla="*/ 730 h 733"/>
                  <a:gd name="T6" fmla="*/ 4 w 29"/>
                  <a:gd name="T7" fmla="*/ 546 h 733"/>
                  <a:gd name="T8" fmla="*/ 4 w 29"/>
                  <a:gd name="T9" fmla="*/ 525 h 733"/>
                  <a:gd name="T10" fmla="*/ 28 w 29"/>
                  <a:gd name="T11" fmla="*/ 77 h 733"/>
                  <a:gd name="T12" fmla="*/ 10 w 29"/>
                  <a:gd name="T13" fmla="*/ 238 h 733"/>
                  <a:gd name="T14" fmla="*/ 8 w 29"/>
                  <a:gd name="T15" fmla="*/ 354 h 733"/>
                  <a:gd name="T16" fmla="*/ 25 w 29"/>
                  <a:gd name="T17" fmla="*/ 207 h 733"/>
                  <a:gd name="T18" fmla="*/ 28 w 29"/>
                  <a:gd name="T19" fmla="*/ 77 h 733"/>
                  <a:gd name="T20" fmla="*/ 29 w 29"/>
                  <a:gd name="T21" fmla="*/ 0 h 733"/>
                  <a:gd name="T22" fmla="*/ 29 w 29"/>
                  <a:gd name="T23" fmla="*/ 1 h 733"/>
                  <a:gd name="T24" fmla="*/ 29 w 29"/>
                  <a:gd name="T25" fmla="*/ 8 h 733"/>
                  <a:gd name="T26" fmla="*/ 29 w 29"/>
                  <a:gd name="T27" fmla="*/ 0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733">
                    <a:moveTo>
                      <a:pt x="4" y="525"/>
                    </a:moveTo>
                    <a:cubicBezTo>
                      <a:pt x="3" y="594"/>
                      <a:pt x="1" y="664"/>
                      <a:pt x="0" y="733"/>
                    </a:cubicBezTo>
                    <a:cubicBezTo>
                      <a:pt x="2" y="732"/>
                      <a:pt x="4" y="731"/>
                      <a:pt x="4" y="730"/>
                    </a:cubicBezTo>
                    <a:cubicBezTo>
                      <a:pt x="4" y="668"/>
                      <a:pt x="4" y="607"/>
                      <a:pt x="4" y="546"/>
                    </a:cubicBezTo>
                    <a:cubicBezTo>
                      <a:pt x="4" y="539"/>
                      <a:pt x="4" y="532"/>
                      <a:pt x="4" y="525"/>
                    </a:cubicBezTo>
                    <a:moveTo>
                      <a:pt x="28" y="77"/>
                    </a:moveTo>
                    <a:cubicBezTo>
                      <a:pt x="25" y="131"/>
                      <a:pt x="17" y="184"/>
                      <a:pt x="10" y="238"/>
                    </a:cubicBezTo>
                    <a:cubicBezTo>
                      <a:pt x="9" y="276"/>
                      <a:pt x="9" y="315"/>
                      <a:pt x="8" y="354"/>
                    </a:cubicBezTo>
                    <a:cubicBezTo>
                      <a:pt x="12" y="305"/>
                      <a:pt x="19" y="256"/>
                      <a:pt x="25" y="207"/>
                    </a:cubicBezTo>
                    <a:cubicBezTo>
                      <a:pt x="26" y="164"/>
                      <a:pt x="27" y="121"/>
                      <a:pt x="28" y="77"/>
                    </a:cubicBezTo>
                    <a:moveTo>
                      <a:pt x="29" y="0"/>
                    </a:moveTo>
                    <a:cubicBezTo>
                      <a:pt x="29" y="0"/>
                      <a:pt x="29" y="1"/>
                      <a:pt x="29" y="1"/>
                    </a:cubicBezTo>
                    <a:cubicBezTo>
                      <a:pt x="29" y="3"/>
                      <a:pt x="29" y="6"/>
                      <a:pt x="29" y="8"/>
                    </a:cubicBezTo>
                    <a:cubicBezTo>
                      <a:pt x="29" y="6"/>
                      <a:pt x="29" y="3"/>
                      <a:pt x="29" y="0"/>
                    </a:cubicBezTo>
                  </a:path>
                </a:pathLst>
              </a:custGeom>
              <a:solidFill>
                <a:srgbClr val="643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0" name="Freeform 5064">
                <a:extLst>
                  <a:ext uri="{FF2B5EF4-FFF2-40B4-BE49-F238E27FC236}">
                    <a16:creationId xmlns:a16="http://schemas.microsoft.com/office/drawing/2014/main" id="{72D67269-CBD3-4F3B-8F05-AD70F5DC1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" y="1027"/>
                <a:ext cx="12" cy="422"/>
              </a:xfrm>
              <a:custGeom>
                <a:avLst/>
                <a:gdLst>
                  <a:gd name="T0" fmla="*/ 14 w 14"/>
                  <a:gd name="T1" fmla="*/ 0 h 496"/>
                  <a:gd name="T2" fmla="*/ 10 w 14"/>
                  <a:gd name="T3" fmla="*/ 30 h 496"/>
                  <a:gd name="T4" fmla="*/ 0 w 14"/>
                  <a:gd name="T5" fmla="*/ 496 h 496"/>
                  <a:gd name="T6" fmla="*/ 4 w 14"/>
                  <a:gd name="T7" fmla="*/ 495 h 496"/>
                  <a:gd name="T8" fmla="*/ 8 w 14"/>
                  <a:gd name="T9" fmla="*/ 287 h 496"/>
                  <a:gd name="T10" fmla="*/ 11 w 14"/>
                  <a:gd name="T11" fmla="*/ 124 h 496"/>
                  <a:gd name="T12" fmla="*/ 12 w 14"/>
                  <a:gd name="T13" fmla="*/ 116 h 496"/>
                  <a:gd name="T14" fmla="*/ 14 w 14"/>
                  <a:gd name="T15" fmla="*/ 0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496">
                    <a:moveTo>
                      <a:pt x="14" y="0"/>
                    </a:moveTo>
                    <a:cubicBezTo>
                      <a:pt x="13" y="10"/>
                      <a:pt x="11" y="20"/>
                      <a:pt x="10" y="30"/>
                    </a:cubicBezTo>
                    <a:cubicBezTo>
                      <a:pt x="7" y="185"/>
                      <a:pt x="4" y="340"/>
                      <a:pt x="0" y="496"/>
                    </a:cubicBezTo>
                    <a:cubicBezTo>
                      <a:pt x="2" y="496"/>
                      <a:pt x="3" y="495"/>
                      <a:pt x="4" y="495"/>
                    </a:cubicBezTo>
                    <a:cubicBezTo>
                      <a:pt x="5" y="426"/>
                      <a:pt x="7" y="356"/>
                      <a:pt x="8" y="287"/>
                    </a:cubicBezTo>
                    <a:cubicBezTo>
                      <a:pt x="8" y="233"/>
                      <a:pt x="7" y="178"/>
                      <a:pt x="11" y="124"/>
                    </a:cubicBezTo>
                    <a:cubicBezTo>
                      <a:pt x="11" y="121"/>
                      <a:pt x="12" y="118"/>
                      <a:pt x="12" y="116"/>
                    </a:cubicBezTo>
                    <a:cubicBezTo>
                      <a:pt x="13" y="77"/>
                      <a:pt x="13" y="38"/>
                      <a:pt x="14" y="0"/>
                    </a:cubicBezTo>
                  </a:path>
                </a:pathLst>
              </a:custGeom>
              <a:solidFill>
                <a:srgbClr val="643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1" name="Freeform 5065">
                <a:extLst>
                  <a:ext uri="{FF2B5EF4-FFF2-40B4-BE49-F238E27FC236}">
                    <a16:creationId xmlns:a16="http://schemas.microsoft.com/office/drawing/2014/main" id="{00F0C4ED-CC4F-438B-B767-182BB76FA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" y="1052"/>
                <a:ext cx="12" cy="397"/>
              </a:xfrm>
              <a:custGeom>
                <a:avLst/>
                <a:gdLst>
                  <a:gd name="T0" fmla="*/ 15 w 15"/>
                  <a:gd name="T1" fmla="*/ 0 h 466"/>
                  <a:gd name="T2" fmla="*/ 5 w 15"/>
                  <a:gd name="T3" fmla="*/ 97 h 466"/>
                  <a:gd name="T4" fmla="*/ 2 w 15"/>
                  <a:gd name="T5" fmla="*/ 281 h 466"/>
                  <a:gd name="T6" fmla="*/ 2 w 15"/>
                  <a:gd name="T7" fmla="*/ 465 h 466"/>
                  <a:gd name="T8" fmla="*/ 4 w 15"/>
                  <a:gd name="T9" fmla="*/ 466 h 466"/>
                  <a:gd name="T10" fmla="*/ 5 w 15"/>
                  <a:gd name="T11" fmla="*/ 466 h 466"/>
                  <a:gd name="T12" fmla="*/ 15 w 15"/>
                  <a:gd name="T13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66">
                    <a:moveTo>
                      <a:pt x="15" y="0"/>
                    </a:moveTo>
                    <a:cubicBezTo>
                      <a:pt x="11" y="32"/>
                      <a:pt x="7" y="64"/>
                      <a:pt x="5" y="97"/>
                    </a:cubicBezTo>
                    <a:cubicBezTo>
                      <a:pt x="0" y="158"/>
                      <a:pt x="2" y="219"/>
                      <a:pt x="2" y="281"/>
                    </a:cubicBezTo>
                    <a:cubicBezTo>
                      <a:pt x="2" y="342"/>
                      <a:pt x="2" y="404"/>
                      <a:pt x="2" y="465"/>
                    </a:cubicBezTo>
                    <a:cubicBezTo>
                      <a:pt x="2" y="466"/>
                      <a:pt x="3" y="466"/>
                      <a:pt x="4" y="466"/>
                    </a:cubicBezTo>
                    <a:cubicBezTo>
                      <a:pt x="5" y="466"/>
                      <a:pt x="5" y="466"/>
                      <a:pt x="5" y="466"/>
                    </a:cubicBezTo>
                    <a:cubicBezTo>
                      <a:pt x="9" y="310"/>
                      <a:pt x="12" y="155"/>
                      <a:pt x="15" y="0"/>
                    </a:cubicBezTo>
                  </a:path>
                </a:pathLst>
              </a:custGeom>
              <a:solidFill>
                <a:srgbClr val="65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2" name="Freeform 5066">
                <a:extLst>
                  <a:ext uri="{FF2B5EF4-FFF2-40B4-BE49-F238E27FC236}">
                    <a16:creationId xmlns:a16="http://schemas.microsoft.com/office/drawing/2014/main" id="{C622FDA5-1C47-4F61-9B97-72C03EF41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" y="1680"/>
                <a:ext cx="115" cy="284"/>
              </a:xfrm>
              <a:custGeom>
                <a:avLst/>
                <a:gdLst>
                  <a:gd name="T0" fmla="*/ 130 w 135"/>
                  <a:gd name="T1" fmla="*/ 0 h 334"/>
                  <a:gd name="T2" fmla="*/ 123 w 135"/>
                  <a:gd name="T3" fmla="*/ 1 h 334"/>
                  <a:gd name="T4" fmla="*/ 122 w 135"/>
                  <a:gd name="T5" fmla="*/ 333 h 334"/>
                  <a:gd name="T6" fmla="*/ 125 w 135"/>
                  <a:gd name="T7" fmla="*/ 334 h 334"/>
                  <a:gd name="T8" fmla="*/ 133 w 135"/>
                  <a:gd name="T9" fmla="*/ 330 h 334"/>
                  <a:gd name="T10" fmla="*/ 132 w 135"/>
                  <a:gd name="T11" fmla="*/ 2 h 334"/>
                  <a:gd name="T12" fmla="*/ 130 w 135"/>
                  <a:gd name="T1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334">
                    <a:moveTo>
                      <a:pt x="130" y="0"/>
                    </a:moveTo>
                    <a:cubicBezTo>
                      <a:pt x="127" y="0"/>
                      <a:pt x="124" y="0"/>
                      <a:pt x="123" y="1"/>
                    </a:cubicBezTo>
                    <a:cubicBezTo>
                      <a:pt x="0" y="80"/>
                      <a:pt x="71" y="231"/>
                      <a:pt x="122" y="333"/>
                    </a:cubicBezTo>
                    <a:cubicBezTo>
                      <a:pt x="122" y="334"/>
                      <a:pt x="123" y="334"/>
                      <a:pt x="125" y="334"/>
                    </a:cubicBezTo>
                    <a:cubicBezTo>
                      <a:pt x="129" y="334"/>
                      <a:pt x="134" y="332"/>
                      <a:pt x="133" y="330"/>
                    </a:cubicBezTo>
                    <a:cubicBezTo>
                      <a:pt x="84" y="231"/>
                      <a:pt x="11" y="80"/>
                      <a:pt x="132" y="2"/>
                    </a:cubicBezTo>
                    <a:cubicBezTo>
                      <a:pt x="135" y="0"/>
                      <a:pt x="133" y="0"/>
                      <a:pt x="130" y="0"/>
                    </a:cubicBezTo>
                  </a:path>
                </a:pathLst>
              </a:custGeom>
              <a:solidFill>
                <a:srgbClr val="6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3" name="Freeform 5067">
                <a:extLst>
                  <a:ext uri="{FF2B5EF4-FFF2-40B4-BE49-F238E27FC236}">
                    <a16:creationId xmlns:a16="http://schemas.microsoft.com/office/drawing/2014/main" id="{91518F2B-F362-49B9-802B-0F551ACEB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" y="1639"/>
                <a:ext cx="103" cy="504"/>
              </a:xfrm>
              <a:custGeom>
                <a:avLst/>
                <a:gdLst>
                  <a:gd name="T0" fmla="*/ 116 w 120"/>
                  <a:gd name="T1" fmla="*/ 0 h 593"/>
                  <a:gd name="T2" fmla="*/ 108 w 120"/>
                  <a:gd name="T3" fmla="*/ 2 h 593"/>
                  <a:gd name="T4" fmla="*/ 23 w 120"/>
                  <a:gd name="T5" fmla="*/ 119 h 593"/>
                  <a:gd name="T6" fmla="*/ 1 w 120"/>
                  <a:gd name="T7" fmla="*/ 237 h 593"/>
                  <a:gd name="T8" fmla="*/ 44 w 120"/>
                  <a:gd name="T9" fmla="*/ 412 h 593"/>
                  <a:gd name="T10" fmla="*/ 108 w 120"/>
                  <a:gd name="T11" fmla="*/ 592 h 593"/>
                  <a:gd name="T12" fmla="*/ 111 w 120"/>
                  <a:gd name="T13" fmla="*/ 593 h 593"/>
                  <a:gd name="T14" fmla="*/ 119 w 120"/>
                  <a:gd name="T15" fmla="*/ 589 h 593"/>
                  <a:gd name="T16" fmla="*/ 58 w 120"/>
                  <a:gd name="T17" fmla="*/ 415 h 593"/>
                  <a:gd name="T18" fmla="*/ 13 w 120"/>
                  <a:gd name="T19" fmla="*/ 245 h 593"/>
                  <a:gd name="T20" fmla="*/ 33 w 120"/>
                  <a:gd name="T21" fmla="*/ 121 h 593"/>
                  <a:gd name="T22" fmla="*/ 119 w 120"/>
                  <a:gd name="T23" fmla="*/ 2 h 593"/>
                  <a:gd name="T24" fmla="*/ 116 w 120"/>
                  <a:gd name="T25" fmla="*/ 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593">
                    <a:moveTo>
                      <a:pt x="116" y="0"/>
                    </a:moveTo>
                    <a:cubicBezTo>
                      <a:pt x="113" y="0"/>
                      <a:pt x="109" y="1"/>
                      <a:pt x="108" y="2"/>
                    </a:cubicBezTo>
                    <a:cubicBezTo>
                      <a:pt x="78" y="39"/>
                      <a:pt x="45" y="76"/>
                      <a:pt x="23" y="119"/>
                    </a:cubicBezTo>
                    <a:cubicBezTo>
                      <a:pt x="5" y="156"/>
                      <a:pt x="0" y="196"/>
                      <a:pt x="1" y="237"/>
                    </a:cubicBezTo>
                    <a:cubicBezTo>
                      <a:pt x="3" y="299"/>
                      <a:pt x="20" y="355"/>
                      <a:pt x="44" y="412"/>
                    </a:cubicBezTo>
                    <a:cubicBezTo>
                      <a:pt x="69" y="471"/>
                      <a:pt x="97" y="528"/>
                      <a:pt x="108" y="592"/>
                    </a:cubicBezTo>
                    <a:cubicBezTo>
                      <a:pt x="108" y="593"/>
                      <a:pt x="109" y="593"/>
                      <a:pt x="111" y="593"/>
                    </a:cubicBezTo>
                    <a:cubicBezTo>
                      <a:pt x="115" y="593"/>
                      <a:pt x="120" y="591"/>
                      <a:pt x="119" y="589"/>
                    </a:cubicBezTo>
                    <a:cubicBezTo>
                      <a:pt x="109" y="527"/>
                      <a:pt x="82" y="472"/>
                      <a:pt x="58" y="415"/>
                    </a:cubicBezTo>
                    <a:cubicBezTo>
                      <a:pt x="34" y="360"/>
                      <a:pt x="17" y="305"/>
                      <a:pt x="13" y="245"/>
                    </a:cubicBezTo>
                    <a:cubicBezTo>
                      <a:pt x="11" y="202"/>
                      <a:pt x="14" y="160"/>
                      <a:pt x="33" y="121"/>
                    </a:cubicBezTo>
                    <a:cubicBezTo>
                      <a:pt x="54" y="77"/>
                      <a:pt x="88" y="39"/>
                      <a:pt x="119" y="2"/>
                    </a:cubicBezTo>
                    <a:cubicBezTo>
                      <a:pt x="120" y="1"/>
                      <a:pt x="119" y="0"/>
                      <a:pt x="116" y="0"/>
                    </a:cubicBezTo>
                  </a:path>
                </a:pathLst>
              </a:custGeom>
              <a:solidFill>
                <a:srgbClr val="6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4" name="Freeform 5068">
                <a:extLst>
                  <a:ext uri="{FF2B5EF4-FFF2-40B4-BE49-F238E27FC236}">
                    <a16:creationId xmlns:a16="http://schemas.microsoft.com/office/drawing/2014/main" id="{30850BE0-DE46-44EB-AD29-653540FC8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" y="1486"/>
                <a:ext cx="9" cy="126"/>
              </a:xfrm>
              <a:custGeom>
                <a:avLst/>
                <a:gdLst>
                  <a:gd name="T0" fmla="*/ 9 w 11"/>
                  <a:gd name="T1" fmla="*/ 0 h 149"/>
                  <a:gd name="T2" fmla="*/ 0 w 11"/>
                  <a:gd name="T3" fmla="*/ 4 h 149"/>
                  <a:gd name="T4" fmla="*/ 0 w 11"/>
                  <a:gd name="T5" fmla="*/ 148 h 149"/>
                  <a:gd name="T6" fmla="*/ 2 w 11"/>
                  <a:gd name="T7" fmla="*/ 149 h 149"/>
                  <a:gd name="T8" fmla="*/ 11 w 11"/>
                  <a:gd name="T9" fmla="*/ 145 h 149"/>
                  <a:gd name="T10" fmla="*/ 11 w 11"/>
                  <a:gd name="T11" fmla="*/ 1 h 149"/>
                  <a:gd name="T12" fmla="*/ 9 w 11"/>
                  <a:gd name="T1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49">
                    <a:moveTo>
                      <a:pt x="9" y="0"/>
                    </a:moveTo>
                    <a:cubicBezTo>
                      <a:pt x="6" y="0"/>
                      <a:pt x="0" y="2"/>
                      <a:pt x="0" y="4"/>
                    </a:cubicBezTo>
                    <a:cubicBezTo>
                      <a:pt x="0" y="52"/>
                      <a:pt x="0" y="100"/>
                      <a:pt x="0" y="148"/>
                    </a:cubicBezTo>
                    <a:cubicBezTo>
                      <a:pt x="0" y="148"/>
                      <a:pt x="1" y="149"/>
                      <a:pt x="2" y="149"/>
                    </a:cubicBezTo>
                    <a:cubicBezTo>
                      <a:pt x="5" y="149"/>
                      <a:pt x="11" y="147"/>
                      <a:pt x="11" y="145"/>
                    </a:cubicBezTo>
                    <a:cubicBezTo>
                      <a:pt x="11" y="97"/>
                      <a:pt x="11" y="49"/>
                      <a:pt x="11" y="1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6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5" name="Freeform 5069">
                <a:extLst>
                  <a:ext uri="{FF2B5EF4-FFF2-40B4-BE49-F238E27FC236}">
                    <a16:creationId xmlns:a16="http://schemas.microsoft.com/office/drawing/2014/main" id="{B00191E9-70ED-4641-BF20-487E4BCFB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" y="2265"/>
                <a:ext cx="5" cy="74"/>
              </a:xfrm>
              <a:custGeom>
                <a:avLst/>
                <a:gdLst>
                  <a:gd name="T0" fmla="*/ 2 w 6"/>
                  <a:gd name="T1" fmla="*/ 0 h 87"/>
                  <a:gd name="T2" fmla="*/ 0 w 6"/>
                  <a:gd name="T3" fmla="*/ 87 h 87"/>
                  <a:gd name="T4" fmla="*/ 6 w 6"/>
                  <a:gd name="T5" fmla="*/ 82 h 87"/>
                  <a:gd name="T6" fmla="*/ 6 w 6"/>
                  <a:gd name="T7" fmla="*/ 4 h 87"/>
                  <a:gd name="T8" fmla="*/ 2 w 6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7">
                    <a:moveTo>
                      <a:pt x="2" y="0"/>
                    </a:moveTo>
                    <a:cubicBezTo>
                      <a:pt x="2" y="29"/>
                      <a:pt x="1" y="58"/>
                      <a:pt x="0" y="87"/>
                    </a:cubicBezTo>
                    <a:cubicBezTo>
                      <a:pt x="3" y="87"/>
                      <a:pt x="6" y="85"/>
                      <a:pt x="6" y="82"/>
                    </a:cubicBezTo>
                    <a:cubicBezTo>
                      <a:pt x="6" y="56"/>
                      <a:pt x="6" y="30"/>
                      <a:pt x="6" y="4"/>
                    </a:cubicBezTo>
                    <a:cubicBezTo>
                      <a:pt x="6" y="1"/>
                      <a:pt x="5" y="0"/>
                      <a:pt x="2" y="0"/>
                    </a:cubicBezTo>
                  </a:path>
                </a:pathLst>
              </a:custGeom>
              <a:solidFill>
                <a:srgbClr val="6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6" name="Freeform 5070">
                <a:extLst>
                  <a:ext uri="{FF2B5EF4-FFF2-40B4-BE49-F238E27FC236}">
                    <a16:creationId xmlns:a16="http://schemas.microsoft.com/office/drawing/2014/main" id="{9C1AE97C-8408-4AFF-AFEA-B26629A9C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" y="2265"/>
                <a:ext cx="6" cy="74"/>
              </a:xfrm>
              <a:custGeom>
                <a:avLst/>
                <a:gdLst>
                  <a:gd name="T0" fmla="*/ 6 w 7"/>
                  <a:gd name="T1" fmla="*/ 0 h 87"/>
                  <a:gd name="T2" fmla="*/ 0 w 7"/>
                  <a:gd name="T3" fmla="*/ 5 h 87"/>
                  <a:gd name="T4" fmla="*/ 0 w 7"/>
                  <a:gd name="T5" fmla="*/ 83 h 87"/>
                  <a:gd name="T6" fmla="*/ 5 w 7"/>
                  <a:gd name="T7" fmla="*/ 87 h 87"/>
                  <a:gd name="T8" fmla="*/ 5 w 7"/>
                  <a:gd name="T9" fmla="*/ 87 h 87"/>
                  <a:gd name="T10" fmla="*/ 7 w 7"/>
                  <a:gd name="T11" fmla="*/ 0 h 87"/>
                  <a:gd name="T12" fmla="*/ 6 w 7"/>
                  <a:gd name="T1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7"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31"/>
                      <a:pt x="0" y="57"/>
                      <a:pt x="0" y="83"/>
                    </a:cubicBezTo>
                    <a:cubicBezTo>
                      <a:pt x="0" y="86"/>
                      <a:pt x="2" y="87"/>
                      <a:pt x="5" y="87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6" y="58"/>
                      <a:pt x="7" y="29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</a:path>
                </a:pathLst>
              </a:custGeom>
              <a:solidFill>
                <a:srgbClr val="643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7" name="Freeform 5071">
                <a:extLst>
                  <a:ext uri="{FF2B5EF4-FFF2-40B4-BE49-F238E27FC236}">
                    <a16:creationId xmlns:a16="http://schemas.microsoft.com/office/drawing/2014/main" id="{84C09EAA-C209-4B0C-B1A7-AD986D79F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" y="2255"/>
                <a:ext cx="38" cy="1099"/>
              </a:xfrm>
              <a:custGeom>
                <a:avLst/>
                <a:gdLst>
                  <a:gd name="T0" fmla="*/ 27 w 44"/>
                  <a:gd name="T1" fmla="*/ 0 h 1291"/>
                  <a:gd name="T2" fmla="*/ 20 w 44"/>
                  <a:gd name="T3" fmla="*/ 4 h 1291"/>
                  <a:gd name="T4" fmla="*/ 12 w 44"/>
                  <a:gd name="T5" fmla="*/ 528 h 1291"/>
                  <a:gd name="T6" fmla="*/ 17 w 44"/>
                  <a:gd name="T7" fmla="*/ 784 h 1291"/>
                  <a:gd name="T8" fmla="*/ 14 w 44"/>
                  <a:gd name="T9" fmla="*/ 1030 h 1291"/>
                  <a:gd name="T10" fmla="*/ 32 w 44"/>
                  <a:gd name="T11" fmla="*/ 1289 h 1291"/>
                  <a:gd name="T12" fmla="*/ 36 w 44"/>
                  <a:gd name="T13" fmla="*/ 1291 h 1291"/>
                  <a:gd name="T14" fmla="*/ 43 w 44"/>
                  <a:gd name="T15" fmla="*/ 1286 h 1291"/>
                  <a:gd name="T16" fmla="*/ 31 w 44"/>
                  <a:gd name="T17" fmla="*/ 820 h 1291"/>
                  <a:gd name="T18" fmla="*/ 27 w 44"/>
                  <a:gd name="T19" fmla="*/ 297 h 1291"/>
                  <a:gd name="T20" fmla="*/ 31 w 44"/>
                  <a:gd name="T21" fmla="*/ 3 h 1291"/>
                  <a:gd name="T22" fmla="*/ 27 w 44"/>
                  <a:gd name="T23" fmla="*/ 0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1291">
                    <a:moveTo>
                      <a:pt x="27" y="0"/>
                    </a:moveTo>
                    <a:cubicBezTo>
                      <a:pt x="24" y="0"/>
                      <a:pt x="20" y="1"/>
                      <a:pt x="20" y="4"/>
                    </a:cubicBezTo>
                    <a:cubicBezTo>
                      <a:pt x="20" y="179"/>
                      <a:pt x="12" y="353"/>
                      <a:pt x="12" y="528"/>
                    </a:cubicBezTo>
                    <a:cubicBezTo>
                      <a:pt x="11" y="613"/>
                      <a:pt x="13" y="699"/>
                      <a:pt x="17" y="784"/>
                    </a:cubicBezTo>
                    <a:cubicBezTo>
                      <a:pt x="22" y="867"/>
                      <a:pt x="18" y="948"/>
                      <a:pt x="14" y="1030"/>
                    </a:cubicBezTo>
                    <a:cubicBezTo>
                      <a:pt x="9" y="1117"/>
                      <a:pt x="8" y="1205"/>
                      <a:pt x="32" y="1289"/>
                    </a:cubicBezTo>
                    <a:cubicBezTo>
                      <a:pt x="32" y="1290"/>
                      <a:pt x="34" y="1291"/>
                      <a:pt x="36" y="1291"/>
                    </a:cubicBezTo>
                    <a:cubicBezTo>
                      <a:pt x="39" y="1291"/>
                      <a:pt x="44" y="1289"/>
                      <a:pt x="43" y="1286"/>
                    </a:cubicBezTo>
                    <a:cubicBezTo>
                      <a:pt x="0" y="1133"/>
                      <a:pt x="40" y="975"/>
                      <a:pt x="31" y="820"/>
                    </a:cubicBezTo>
                    <a:cubicBezTo>
                      <a:pt x="22" y="646"/>
                      <a:pt x="23" y="472"/>
                      <a:pt x="27" y="297"/>
                    </a:cubicBezTo>
                    <a:cubicBezTo>
                      <a:pt x="29" y="199"/>
                      <a:pt x="31" y="101"/>
                      <a:pt x="31" y="3"/>
                    </a:cubicBezTo>
                    <a:cubicBezTo>
                      <a:pt x="31" y="1"/>
                      <a:pt x="29" y="0"/>
                      <a:pt x="27" y="0"/>
                    </a:cubicBezTo>
                  </a:path>
                </a:pathLst>
              </a:custGeom>
              <a:solidFill>
                <a:srgbClr val="6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8" name="Freeform 5072">
                <a:extLst>
                  <a:ext uri="{FF2B5EF4-FFF2-40B4-BE49-F238E27FC236}">
                    <a16:creationId xmlns:a16="http://schemas.microsoft.com/office/drawing/2014/main" id="{D3C30288-BD23-40FA-9795-218CF8692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232"/>
                <a:ext cx="879" cy="376"/>
              </a:xfrm>
              <a:custGeom>
                <a:avLst/>
                <a:gdLst>
                  <a:gd name="T0" fmla="*/ 770 w 1029"/>
                  <a:gd name="T1" fmla="*/ 203 h 441"/>
                  <a:gd name="T2" fmla="*/ 762 w 1029"/>
                  <a:gd name="T3" fmla="*/ 203 h 441"/>
                  <a:gd name="T4" fmla="*/ 775 w 1029"/>
                  <a:gd name="T5" fmla="*/ 151 h 441"/>
                  <a:gd name="T6" fmla="*/ 560 w 1029"/>
                  <a:gd name="T7" fmla="*/ 0 h 441"/>
                  <a:gd name="T8" fmla="*/ 344 w 1029"/>
                  <a:gd name="T9" fmla="*/ 151 h 441"/>
                  <a:gd name="T10" fmla="*/ 345 w 1029"/>
                  <a:gd name="T11" fmla="*/ 166 h 441"/>
                  <a:gd name="T12" fmla="*/ 302 w 1029"/>
                  <a:gd name="T13" fmla="*/ 165 h 441"/>
                  <a:gd name="T14" fmla="*/ 0 w 1029"/>
                  <a:gd name="T15" fmla="*/ 303 h 441"/>
                  <a:gd name="T16" fmla="*/ 302 w 1029"/>
                  <a:gd name="T17" fmla="*/ 441 h 441"/>
                  <a:gd name="T18" fmla="*/ 548 w 1029"/>
                  <a:gd name="T19" fmla="*/ 384 h 441"/>
                  <a:gd name="T20" fmla="*/ 770 w 1029"/>
                  <a:gd name="T21" fmla="*/ 441 h 441"/>
                  <a:gd name="T22" fmla="*/ 1029 w 1029"/>
                  <a:gd name="T23" fmla="*/ 322 h 441"/>
                  <a:gd name="T24" fmla="*/ 770 w 1029"/>
                  <a:gd name="T25" fmla="*/ 203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9" h="441">
                    <a:moveTo>
                      <a:pt x="770" y="203"/>
                    </a:moveTo>
                    <a:cubicBezTo>
                      <a:pt x="767" y="203"/>
                      <a:pt x="765" y="203"/>
                      <a:pt x="762" y="203"/>
                    </a:cubicBezTo>
                    <a:cubicBezTo>
                      <a:pt x="771" y="187"/>
                      <a:pt x="775" y="169"/>
                      <a:pt x="775" y="151"/>
                    </a:cubicBezTo>
                    <a:cubicBezTo>
                      <a:pt x="775" y="68"/>
                      <a:pt x="679" y="0"/>
                      <a:pt x="560" y="0"/>
                    </a:cubicBezTo>
                    <a:cubicBezTo>
                      <a:pt x="440" y="0"/>
                      <a:pt x="344" y="68"/>
                      <a:pt x="344" y="151"/>
                    </a:cubicBezTo>
                    <a:cubicBezTo>
                      <a:pt x="344" y="156"/>
                      <a:pt x="344" y="161"/>
                      <a:pt x="345" y="166"/>
                    </a:cubicBezTo>
                    <a:cubicBezTo>
                      <a:pt x="331" y="165"/>
                      <a:pt x="317" y="165"/>
                      <a:pt x="302" y="165"/>
                    </a:cubicBezTo>
                    <a:cubicBezTo>
                      <a:pt x="135" y="165"/>
                      <a:pt x="0" y="227"/>
                      <a:pt x="0" y="303"/>
                    </a:cubicBezTo>
                    <a:cubicBezTo>
                      <a:pt x="0" y="379"/>
                      <a:pt x="135" y="441"/>
                      <a:pt x="302" y="441"/>
                    </a:cubicBezTo>
                    <a:cubicBezTo>
                      <a:pt x="403" y="441"/>
                      <a:pt x="493" y="418"/>
                      <a:pt x="548" y="384"/>
                    </a:cubicBezTo>
                    <a:cubicBezTo>
                      <a:pt x="593" y="418"/>
                      <a:pt x="676" y="441"/>
                      <a:pt x="770" y="441"/>
                    </a:cubicBezTo>
                    <a:cubicBezTo>
                      <a:pt x="913" y="441"/>
                      <a:pt x="1029" y="388"/>
                      <a:pt x="1029" y="322"/>
                    </a:cubicBezTo>
                    <a:cubicBezTo>
                      <a:pt x="1029" y="256"/>
                      <a:pt x="913" y="203"/>
                      <a:pt x="770" y="2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9" name="Freeform 5073">
                <a:extLst>
                  <a:ext uri="{FF2B5EF4-FFF2-40B4-BE49-F238E27FC236}">
                    <a16:creationId xmlns:a16="http://schemas.microsoft.com/office/drawing/2014/main" id="{AB32784A-95D0-4A75-8A9C-C63F903AC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" y="334"/>
                <a:ext cx="720" cy="307"/>
              </a:xfrm>
              <a:custGeom>
                <a:avLst/>
                <a:gdLst>
                  <a:gd name="T0" fmla="*/ 630 w 843"/>
                  <a:gd name="T1" fmla="*/ 166 h 361"/>
                  <a:gd name="T2" fmla="*/ 624 w 843"/>
                  <a:gd name="T3" fmla="*/ 166 h 361"/>
                  <a:gd name="T4" fmla="*/ 635 w 843"/>
                  <a:gd name="T5" fmla="*/ 124 h 361"/>
                  <a:gd name="T6" fmla="*/ 458 w 843"/>
                  <a:gd name="T7" fmla="*/ 0 h 361"/>
                  <a:gd name="T8" fmla="*/ 281 w 843"/>
                  <a:gd name="T9" fmla="*/ 124 h 361"/>
                  <a:gd name="T10" fmla="*/ 282 w 843"/>
                  <a:gd name="T11" fmla="*/ 136 h 361"/>
                  <a:gd name="T12" fmla="*/ 247 w 843"/>
                  <a:gd name="T13" fmla="*/ 135 h 361"/>
                  <a:gd name="T14" fmla="*/ 0 w 843"/>
                  <a:gd name="T15" fmla="*/ 248 h 361"/>
                  <a:gd name="T16" fmla="*/ 247 w 843"/>
                  <a:gd name="T17" fmla="*/ 361 h 361"/>
                  <a:gd name="T18" fmla="*/ 448 w 843"/>
                  <a:gd name="T19" fmla="*/ 314 h 361"/>
                  <a:gd name="T20" fmla="*/ 630 w 843"/>
                  <a:gd name="T21" fmla="*/ 361 h 361"/>
                  <a:gd name="T22" fmla="*/ 843 w 843"/>
                  <a:gd name="T23" fmla="*/ 264 h 361"/>
                  <a:gd name="T24" fmla="*/ 630 w 843"/>
                  <a:gd name="T25" fmla="*/ 166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3" h="361">
                    <a:moveTo>
                      <a:pt x="630" y="166"/>
                    </a:moveTo>
                    <a:cubicBezTo>
                      <a:pt x="628" y="166"/>
                      <a:pt x="626" y="166"/>
                      <a:pt x="624" y="166"/>
                    </a:cubicBezTo>
                    <a:cubicBezTo>
                      <a:pt x="631" y="153"/>
                      <a:pt x="635" y="139"/>
                      <a:pt x="635" y="124"/>
                    </a:cubicBezTo>
                    <a:cubicBezTo>
                      <a:pt x="635" y="55"/>
                      <a:pt x="556" y="0"/>
                      <a:pt x="458" y="0"/>
                    </a:cubicBezTo>
                    <a:cubicBezTo>
                      <a:pt x="360" y="0"/>
                      <a:pt x="281" y="55"/>
                      <a:pt x="281" y="124"/>
                    </a:cubicBezTo>
                    <a:cubicBezTo>
                      <a:pt x="281" y="128"/>
                      <a:pt x="282" y="132"/>
                      <a:pt x="282" y="136"/>
                    </a:cubicBezTo>
                    <a:cubicBezTo>
                      <a:pt x="271" y="135"/>
                      <a:pt x="259" y="135"/>
                      <a:pt x="247" y="135"/>
                    </a:cubicBezTo>
                    <a:cubicBezTo>
                      <a:pt x="111" y="135"/>
                      <a:pt x="0" y="186"/>
                      <a:pt x="0" y="248"/>
                    </a:cubicBezTo>
                    <a:cubicBezTo>
                      <a:pt x="0" y="311"/>
                      <a:pt x="111" y="361"/>
                      <a:pt x="247" y="361"/>
                    </a:cubicBezTo>
                    <a:cubicBezTo>
                      <a:pt x="330" y="361"/>
                      <a:pt x="403" y="343"/>
                      <a:pt x="448" y="314"/>
                    </a:cubicBezTo>
                    <a:cubicBezTo>
                      <a:pt x="485" y="342"/>
                      <a:pt x="553" y="361"/>
                      <a:pt x="630" y="361"/>
                    </a:cubicBezTo>
                    <a:cubicBezTo>
                      <a:pt x="748" y="361"/>
                      <a:pt x="843" y="318"/>
                      <a:pt x="843" y="264"/>
                    </a:cubicBezTo>
                    <a:cubicBezTo>
                      <a:pt x="843" y="210"/>
                      <a:pt x="748" y="166"/>
                      <a:pt x="630" y="1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0" name="Freeform 5074">
                <a:extLst>
                  <a:ext uri="{FF2B5EF4-FFF2-40B4-BE49-F238E27FC236}">
                    <a16:creationId xmlns:a16="http://schemas.microsoft.com/office/drawing/2014/main" id="{241AFE05-A69D-4D81-8E82-766CCBE8E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9"/>
                <a:ext cx="911" cy="308"/>
              </a:xfrm>
              <a:custGeom>
                <a:avLst/>
                <a:gdLst>
                  <a:gd name="T0" fmla="*/ 798 w 1067"/>
                  <a:gd name="T1" fmla="*/ 167 h 362"/>
                  <a:gd name="T2" fmla="*/ 791 w 1067"/>
                  <a:gd name="T3" fmla="*/ 167 h 362"/>
                  <a:gd name="T4" fmla="*/ 804 w 1067"/>
                  <a:gd name="T5" fmla="*/ 124 h 362"/>
                  <a:gd name="T6" fmla="*/ 580 w 1067"/>
                  <a:gd name="T7" fmla="*/ 0 h 362"/>
                  <a:gd name="T8" fmla="*/ 357 w 1067"/>
                  <a:gd name="T9" fmla="*/ 124 h 362"/>
                  <a:gd name="T10" fmla="*/ 358 w 1067"/>
                  <a:gd name="T11" fmla="*/ 137 h 362"/>
                  <a:gd name="T12" fmla="*/ 314 w 1067"/>
                  <a:gd name="T13" fmla="*/ 135 h 362"/>
                  <a:gd name="T14" fmla="*/ 0 w 1067"/>
                  <a:gd name="T15" fmla="*/ 249 h 362"/>
                  <a:gd name="T16" fmla="*/ 314 w 1067"/>
                  <a:gd name="T17" fmla="*/ 362 h 362"/>
                  <a:gd name="T18" fmla="*/ 568 w 1067"/>
                  <a:gd name="T19" fmla="*/ 315 h 362"/>
                  <a:gd name="T20" fmla="*/ 798 w 1067"/>
                  <a:gd name="T21" fmla="*/ 362 h 362"/>
                  <a:gd name="T22" fmla="*/ 1067 w 1067"/>
                  <a:gd name="T23" fmla="*/ 264 h 362"/>
                  <a:gd name="T24" fmla="*/ 798 w 1067"/>
                  <a:gd name="T25" fmla="*/ 16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7" h="362">
                    <a:moveTo>
                      <a:pt x="798" y="167"/>
                    </a:moveTo>
                    <a:cubicBezTo>
                      <a:pt x="796" y="167"/>
                      <a:pt x="793" y="167"/>
                      <a:pt x="791" y="167"/>
                    </a:cubicBezTo>
                    <a:cubicBezTo>
                      <a:pt x="799" y="153"/>
                      <a:pt x="804" y="139"/>
                      <a:pt x="804" y="124"/>
                    </a:cubicBezTo>
                    <a:cubicBezTo>
                      <a:pt x="804" y="56"/>
                      <a:pt x="704" y="0"/>
                      <a:pt x="580" y="0"/>
                    </a:cubicBezTo>
                    <a:cubicBezTo>
                      <a:pt x="457" y="0"/>
                      <a:pt x="357" y="56"/>
                      <a:pt x="357" y="124"/>
                    </a:cubicBezTo>
                    <a:cubicBezTo>
                      <a:pt x="357" y="128"/>
                      <a:pt x="357" y="132"/>
                      <a:pt x="358" y="137"/>
                    </a:cubicBezTo>
                    <a:cubicBezTo>
                      <a:pt x="343" y="136"/>
                      <a:pt x="329" y="135"/>
                      <a:pt x="314" y="135"/>
                    </a:cubicBezTo>
                    <a:cubicBezTo>
                      <a:pt x="141" y="135"/>
                      <a:pt x="0" y="186"/>
                      <a:pt x="0" y="249"/>
                    </a:cubicBezTo>
                    <a:cubicBezTo>
                      <a:pt x="0" y="311"/>
                      <a:pt x="141" y="362"/>
                      <a:pt x="314" y="362"/>
                    </a:cubicBezTo>
                    <a:cubicBezTo>
                      <a:pt x="418" y="362"/>
                      <a:pt x="511" y="343"/>
                      <a:pt x="568" y="315"/>
                    </a:cubicBezTo>
                    <a:cubicBezTo>
                      <a:pt x="615" y="343"/>
                      <a:pt x="701" y="362"/>
                      <a:pt x="798" y="362"/>
                    </a:cubicBezTo>
                    <a:cubicBezTo>
                      <a:pt x="947" y="362"/>
                      <a:pt x="1067" y="318"/>
                      <a:pt x="1067" y="264"/>
                    </a:cubicBezTo>
                    <a:cubicBezTo>
                      <a:pt x="1067" y="210"/>
                      <a:pt x="947" y="167"/>
                      <a:pt x="798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1" name="Freeform 5075">
                <a:extLst>
                  <a:ext uri="{FF2B5EF4-FFF2-40B4-BE49-F238E27FC236}">
                    <a16:creationId xmlns:a16="http://schemas.microsoft.com/office/drawing/2014/main" id="{A8C65C23-358D-4195-AF6F-0D4D8820C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91"/>
                <a:ext cx="573" cy="66"/>
              </a:xfrm>
              <a:custGeom>
                <a:avLst/>
                <a:gdLst>
                  <a:gd name="T0" fmla="*/ 41 w 573"/>
                  <a:gd name="T1" fmla="*/ 46 h 66"/>
                  <a:gd name="T2" fmla="*/ 573 w 573"/>
                  <a:gd name="T3" fmla="*/ 0 h 66"/>
                  <a:gd name="T4" fmla="*/ 0 w 573"/>
                  <a:gd name="T5" fmla="*/ 66 h 66"/>
                  <a:gd name="T6" fmla="*/ 41 w 573"/>
                  <a:gd name="T7" fmla="*/ 4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3" h="66">
                    <a:moveTo>
                      <a:pt x="41" y="46"/>
                    </a:moveTo>
                    <a:lnTo>
                      <a:pt x="573" y="0"/>
                    </a:lnTo>
                    <a:lnTo>
                      <a:pt x="0" y="66"/>
                    </a:lnTo>
                    <a:lnTo>
                      <a:pt x="41" y="46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2" name="Freeform 5076">
                <a:extLst>
                  <a:ext uri="{FF2B5EF4-FFF2-40B4-BE49-F238E27FC236}">
                    <a16:creationId xmlns:a16="http://schemas.microsoft.com/office/drawing/2014/main" id="{C337F7EC-3F26-4F24-9023-B28353B40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226"/>
                <a:ext cx="344" cy="58"/>
              </a:xfrm>
              <a:custGeom>
                <a:avLst/>
                <a:gdLst>
                  <a:gd name="T0" fmla="*/ 0 w 344"/>
                  <a:gd name="T1" fmla="*/ 2 h 58"/>
                  <a:gd name="T2" fmla="*/ 343 w 344"/>
                  <a:gd name="T3" fmla="*/ 58 h 58"/>
                  <a:gd name="T4" fmla="*/ 344 w 344"/>
                  <a:gd name="T5" fmla="*/ 56 h 58"/>
                  <a:gd name="T6" fmla="*/ 1 w 344"/>
                  <a:gd name="T7" fmla="*/ 0 h 58"/>
                  <a:gd name="T8" fmla="*/ 0 w 344"/>
                  <a:gd name="T9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" h="58">
                    <a:moveTo>
                      <a:pt x="0" y="2"/>
                    </a:moveTo>
                    <a:lnTo>
                      <a:pt x="343" y="58"/>
                    </a:lnTo>
                    <a:lnTo>
                      <a:pt x="344" y="56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3" name="Freeform 5077">
                <a:extLst>
                  <a:ext uri="{FF2B5EF4-FFF2-40B4-BE49-F238E27FC236}">
                    <a16:creationId xmlns:a16="http://schemas.microsoft.com/office/drawing/2014/main" id="{C73CA624-7B9D-4D04-AD13-8D4053FEB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226"/>
                <a:ext cx="344" cy="58"/>
              </a:xfrm>
              <a:custGeom>
                <a:avLst/>
                <a:gdLst>
                  <a:gd name="T0" fmla="*/ 0 w 344"/>
                  <a:gd name="T1" fmla="*/ 2 h 58"/>
                  <a:gd name="T2" fmla="*/ 343 w 344"/>
                  <a:gd name="T3" fmla="*/ 58 h 58"/>
                  <a:gd name="T4" fmla="*/ 344 w 344"/>
                  <a:gd name="T5" fmla="*/ 56 h 58"/>
                  <a:gd name="T6" fmla="*/ 1 w 344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4" h="58">
                    <a:moveTo>
                      <a:pt x="0" y="2"/>
                    </a:moveTo>
                    <a:lnTo>
                      <a:pt x="343" y="58"/>
                    </a:lnTo>
                    <a:lnTo>
                      <a:pt x="344" y="5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4" name="Freeform 5078">
                <a:extLst>
                  <a:ext uri="{FF2B5EF4-FFF2-40B4-BE49-F238E27FC236}">
                    <a16:creationId xmlns:a16="http://schemas.microsoft.com/office/drawing/2014/main" id="{F64EAECF-2D28-42AA-A4D1-60E16E165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219"/>
                <a:ext cx="118" cy="181"/>
              </a:xfrm>
              <a:custGeom>
                <a:avLst/>
                <a:gdLst>
                  <a:gd name="T0" fmla="*/ 40 w 139"/>
                  <a:gd name="T1" fmla="*/ 0 h 213"/>
                  <a:gd name="T2" fmla="*/ 69 w 139"/>
                  <a:gd name="T3" fmla="*/ 213 h 213"/>
                  <a:gd name="T4" fmla="*/ 40 w 139"/>
                  <a:gd name="T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9" h="213">
                    <a:moveTo>
                      <a:pt x="40" y="0"/>
                    </a:moveTo>
                    <a:cubicBezTo>
                      <a:pt x="40" y="0"/>
                      <a:pt x="0" y="152"/>
                      <a:pt x="69" y="213"/>
                    </a:cubicBezTo>
                    <a:cubicBezTo>
                      <a:pt x="69" y="213"/>
                      <a:pt x="139" y="149"/>
                      <a:pt x="40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5" name="Freeform 5079">
                <a:extLst>
                  <a:ext uri="{FF2B5EF4-FFF2-40B4-BE49-F238E27FC236}">
                    <a16:creationId xmlns:a16="http://schemas.microsoft.com/office/drawing/2014/main" id="{03D7DCD1-1231-4BF5-A7A8-F8B5262F7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" y="32"/>
                <a:ext cx="118" cy="148"/>
              </a:xfrm>
              <a:custGeom>
                <a:avLst/>
                <a:gdLst>
                  <a:gd name="T0" fmla="*/ 40 w 138"/>
                  <a:gd name="T1" fmla="*/ 173 h 173"/>
                  <a:gd name="T2" fmla="*/ 69 w 138"/>
                  <a:gd name="T3" fmla="*/ 0 h 173"/>
                  <a:gd name="T4" fmla="*/ 40 w 138"/>
                  <a:gd name="T5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173">
                    <a:moveTo>
                      <a:pt x="40" y="173"/>
                    </a:moveTo>
                    <a:cubicBezTo>
                      <a:pt x="40" y="173"/>
                      <a:pt x="0" y="50"/>
                      <a:pt x="69" y="0"/>
                    </a:cubicBezTo>
                    <a:cubicBezTo>
                      <a:pt x="69" y="0"/>
                      <a:pt x="138" y="52"/>
                      <a:pt x="40" y="173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6" name="Freeform 5080">
                <a:extLst>
                  <a:ext uri="{FF2B5EF4-FFF2-40B4-BE49-F238E27FC236}">
                    <a16:creationId xmlns:a16="http://schemas.microsoft.com/office/drawing/2014/main" id="{842F888C-4876-4283-8467-DDC282496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" y="221"/>
                <a:ext cx="138" cy="141"/>
              </a:xfrm>
              <a:custGeom>
                <a:avLst/>
                <a:gdLst>
                  <a:gd name="T0" fmla="*/ 162 w 162"/>
                  <a:gd name="T1" fmla="*/ 0 h 165"/>
                  <a:gd name="T2" fmla="*/ 0 w 162"/>
                  <a:gd name="T3" fmla="*/ 143 h 165"/>
                  <a:gd name="T4" fmla="*/ 162 w 162"/>
                  <a:gd name="T5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2" h="165">
                    <a:moveTo>
                      <a:pt x="162" y="0"/>
                    </a:moveTo>
                    <a:cubicBezTo>
                      <a:pt x="162" y="0"/>
                      <a:pt x="13" y="51"/>
                      <a:pt x="0" y="143"/>
                    </a:cubicBezTo>
                    <a:cubicBezTo>
                      <a:pt x="0" y="143"/>
                      <a:pt x="92" y="165"/>
                      <a:pt x="162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7" name="Freeform 5081">
                <a:extLst>
                  <a:ext uri="{FF2B5EF4-FFF2-40B4-BE49-F238E27FC236}">
                    <a16:creationId xmlns:a16="http://schemas.microsoft.com/office/drawing/2014/main" id="{1937414F-F6D3-483B-9DBD-1989782BB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67"/>
                <a:ext cx="78" cy="70"/>
              </a:xfrm>
              <a:custGeom>
                <a:avLst/>
                <a:gdLst>
                  <a:gd name="T0" fmla="*/ 0 w 91"/>
                  <a:gd name="T1" fmla="*/ 15 h 82"/>
                  <a:gd name="T2" fmla="*/ 91 w 91"/>
                  <a:gd name="T3" fmla="*/ 59 h 82"/>
                  <a:gd name="T4" fmla="*/ 0 w 91"/>
                  <a:gd name="T5" fmla="*/ 1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82">
                    <a:moveTo>
                      <a:pt x="0" y="15"/>
                    </a:moveTo>
                    <a:cubicBezTo>
                      <a:pt x="0" y="15"/>
                      <a:pt x="36" y="82"/>
                      <a:pt x="91" y="59"/>
                    </a:cubicBezTo>
                    <a:cubicBezTo>
                      <a:pt x="91" y="59"/>
                      <a:pt x="90" y="0"/>
                      <a:pt x="0" y="15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8" name="Freeform 5082">
                <a:extLst>
                  <a:ext uri="{FF2B5EF4-FFF2-40B4-BE49-F238E27FC236}">
                    <a16:creationId xmlns:a16="http://schemas.microsoft.com/office/drawing/2014/main" id="{270A9312-1AD3-48D8-951B-7F2DFAFD7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130"/>
                <a:ext cx="68" cy="68"/>
              </a:xfrm>
              <a:custGeom>
                <a:avLst/>
                <a:gdLst>
                  <a:gd name="T0" fmla="*/ 14 w 80"/>
                  <a:gd name="T1" fmla="*/ 80 h 80"/>
                  <a:gd name="T2" fmla="*/ 80 w 80"/>
                  <a:gd name="T3" fmla="*/ 0 h 80"/>
                  <a:gd name="T4" fmla="*/ 14 w 80"/>
                  <a:gd name="T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80">
                    <a:moveTo>
                      <a:pt x="14" y="80"/>
                    </a:moveTo>
                    <a:cubicBezTo>
                      <a:pt x="14" y="80"/>
                      <a:pt x="0" y="16"/>
                      <a:pt x="80" y="0"/>
                    </a:cubicBezTo>
                    <a:cubicBezTo>
                      <a:pt x="80" y="0"/>
                      <a:pt x="70" y="77"/>
                      <a:pt x="14" y="8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9" name="Freeform 5083">
                <a:extLst>
                  <a:ext uri="{FF2B5EF4-FFF2-40B4-BE49-F238E27FC236}">
                    <a16:creationId xmlns:a16="http://schemas.microsoft.com/office/drawing/2014/main" id="{AEEF305B-7371-44A2-9A0D-36571DCAF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66"/>
                <a:ext cx="82" cy="99"/>
              </a:xfrm>
              <a:custGeom>
                <a:avLst/>
                <a:gdLst>
                  <a:gd name="T0" fmla="*/ 0 w 82"/>
                  <a:gd name="T1" fmla="*/ 99 h 99"/>
                  <a:gd name="T2" fmla="*/ 82 w 82"/>
                  <a:gd name="T3" fmla="*/ 0 h 99"/>
                  <a:gd name="T4" fmla="*/ 19 w 82"/>
                  <a:gd name="T5" fmla="*/ 92 h 99"/>
                  <a:gd name="T6" fmla="*/ 0 w 82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99">
                    <a:moveTo>
                      <a:pt x="0" y="99"/>
                    </a:moveTo>
                    <a:lnTo>
                      <a:pt x="82" y="0"/>
                    </a:lnTo>
                    <a:lnTo>
                      <a:pt x="19" y="9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0" name="Freeform 5084">
                <a:extLst>
                  <a:ext uri="{FF2B5EF4-FFF2-40B4-BE49-F238E27FC236}">
                    <a16:creationId xmlns:a16="http://schemas.microsoft.com/office/drawing/2014/main" id="{1472C26D-0961-4BCE-922D-F998B2C96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" y="44"/>
                <a:ext cx="65" cy="77"/>
              </a:xfrm>
              <a:custGeom>
                <a:avLst/>
                <a:gdLst>
                  <a:gd name="T0" fmla="*/ 60 w 76"/>
                  <a:gd name="T1" fmla="*/ 90 h 90"/>
                  <a:gd name="T2" fmla="*/ 16 w 76"/>
                  <a:gd name="T3" fmla="*/ 0 h 90"/>
                  <a:gd name="T4" fmla="*/ 60 w 76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90">
                    <a:moveTo>
                      <a:pt x="60" y="90"/>
                    </a:moveTo>
                    <a:cubicBezTo>
                      <a:pt x="60" y="90"/>
                      <a:pt x="0" y="76"/>
                      <a:pt x="16" y="0"/>
                    </a:cubicBezTo>
                    <a:cubicBezTo>
                      <a:pt x="16" y="0"/>
                      <a:pt x="76" y="4"/>
                      <a:pt x="60" y="9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1" name="Freeform 5085">
                <a:extLst>
                  <a:ext uri="{FF2B5EF4-FFF2-40B4-BE49-F238E27FC236}">
                    <a16:creationId xmlns:a16="http://schemas.microsoft.com/office/drawing/2014/main" id="{B85FF715-A275-4E8B-BBA2-49A25EE8F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" y="15"/>
                <a:ext cx="84" cy="74"/>
              </a:xfrm>
              <a:custGeom>
                <a:avLst/>
                <a:gdLst>
                  <a:gd name="T0" fmla="*/ 0 w 98"/>
                  <a:gd name="T1" fmla="*/ 60 h 86"/>
                  <a:gd name="T2" fmla="*/ 98 w 98"/>
                  <a:gd name="T3" fmla="*/ 28 h 86"/>
                  <a:gd name="T4" fmla="*/ 0 w 98"/>
                  <a:gd name="T5" fmla="*/ 6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" h="86">
                    <a:moveTo>
                      <a:pt x="0" y="60"/>
                    </a:moveTo>
                    <a:cubicBezTo>
                      <a:pt x="0" y="60"/>
                      <a:pt x="32" y="0"/>
                      <a:pt x="98" y="28"/>
                    </a:cubicBezTo>
                    <a:cubicBezTo>
                      <a:pt x="98" y="28"/>
                      <a:pt x="66" y="86"/>
                      <a:pt x="0" y="6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2" name="Freeform 5086">
                <a:extLst>
                  <a:ext uri="{FF2B5EF4-FFF2-40B4-BE49-F238E27FC236}">
                    <a16:creationId xmlns:a16="http://schemas.microsoft.com/office/drawing/2014/main" id="{3D74EDDF-662E-45E7-937F-FEFB0F0A3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" y="478"/>
                <a:ext cx="595" cy="99"/>
              </a:xfrm>
              <a:custGeom>
                <a:avLst/>
                <a:gdLst>
                  <a:gd name="T0" fmla="*/ 15 w 595"/>
                  <a:gd name="T1" fmla="*/ 58 h 99"/>
                  <a:gd name="T2" fmla="*/ 595 w 595"/>
                  <a:gd name="T3" fmla="*/ 0 h 99"/>
                  <a:gd name="T4" fmla="*/ 0 w 595"/>
                  <a:gd name="T5" fmla="*/ 99 h 99"/>
                  <a:gd name="T6" fmla="*/ 15 w 595"/>
                  <a:gd name="T7" fmla="*/ 5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5" h="99">
                    <a:moveTo>
                      <a:pt x="15" y="58"/>
                    </a:moveTo>
                    <a:lnTo>
                      <a:pt x="595" y="0"/>
                    </a:lnTo>
                    <a:lnTo>
                      <a:pt x="0" y="99"/>
                    </a:lnTo>
                    <a:lnTo>
                      <a:pt x="15" y="58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3" name="Freeform 5087">
                <a:extLst>
                  <a:ext uri="{FF2B5EF4-FFF2-40B4-BE49-F238E27FC236}">
                    <a16:creationId xmlns:a16="http://schemas.microsoft.com/office/drawing/2014/main" id="{53A17200-8F04-4095-B4F3-EF8CD8306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" y="513"/>
                <a:ext cx="314" cy="57"/>
              </a:xfrm>
              <a:custGeom>
                <a:avLst/>
                <a:gdLst>
                  <a:gd name="T0" fmla="*/ 20 w 314"/>
                  <a:gd name="T1" fmla="*/ 0 h 57"/>
                  <a:gd name="T2" fmla="*/ 314 w 314"/>
                  <a:gd name="T3" fmla="*/ 57 h 57"/>
                  <a:gd name="T4" fmla="*/ 0 w 314"/>
                  <a:gd name="T5" fmla="*/ 3 h 57"/>
                  <a:gd name="T6" fmla="*/ 20 w 314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57">
                    <a:moveTo>
                      <a:pt x="20" y="0"/>
                    </a:moveTo>
                    <a:lnTo>
                      <a:pt x="314" y="57"/>
                    </a:lnTo>
                    <a:lnTo>
                      <a:pt x="0" y="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4" name="Freeform 5088">
                <a:extLst>
                  <a:ext uri="{FF2B5EF4-FFF2-40B4-BE49-F238E27FC236}">
                    <a16:creationId xmlns:a16="http://schemas.microsoft.com/office/drawing/2014/main" id="{8FCA2E63-8799-4FCA-9680-AFEE5EDCE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" y="540"/>
                <a:ext cx="31" cy="82"/>
              </a:xfrm>
              <a:custGeom>
                <a:avLst/>
                <a:gdLst>
                  <a:gd name="T0" fmla="*/ 16 w 37"/>
                  <a:gd name="T1" fmla="*/ 0 h 96"/>
                  <a:gd name="T2" fmla="*/ 37 w 37"/>
                  <a:gd name="T3" fmla="*/ 96 h 96"/>
                  <a:gd name="T4" fmla="*/ 16 w 37"/>
                  <a:gd name="T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96">
                    <a:moveTo>
                      <a:pt x="16" y="0"/>
                    </a:moveTo>
                    <a:cubicBezTo>
                      <a:pt x="16" y="0"/>
                      <a:pt x="0" y="59"/>
                      <a:pt x="37" y="96"/>
                    </a:cubicBezTo>
                    <a:cubicBezTo>
                      <a:pt x="37" y="96"/>
                      <a:pt x="27" y="38"/>
                      <a:pt x="16" y="0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5" name="Freeform 5089">
                <a:extLst>
                  <a:ext uri="{FF2B5EF4-FFF2-40B4-BE49-F238E27FC236}">
                    <a16:creationId xmlns:a16="http://schemas.microsoft.com/office/drawing/2014/main" id="{10561868-E927-4830-8E46-12D2A94AE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484"/>
                <a:ext cx="61" cy="61"/>
              </a:xfrm>
              <a:custGeom>
                <a:avLst/>
                <a:gdLst>
                  <a:gd name="T0" fmla="*/ 0 w 72"/>
                  <a:gd name="T1" fmla="*/ 69 h 72"/>
                  <a:gd name="T2" fmla="*/ 72 w 72"/>
                  <a:gd name="T3" fmla="*/ 16 h 72"/>
                  <a:gd name="T4" fmla="*/ 0 w 72"/>
                  <a:gd name="T5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72">
                    <a:moveTo>
                      <a:pt x="0" y="69"/>
                    </a:moveTo>
                    <a:cubicBezTo>
                      <a:pt x="0" y="69"/>
                      <a:pt x="16" y="0"/>
                      <a:pt x="72" y="16"/>
                    </a:cubicBezTo>
                    <a:cubicBezTo>
                      <a:pt x="72" y="16"/>
                      <a:pt x="56" y="72"/>
                      <a:pt x="0" y="69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6" name="Freeform 5090">
                <a:extLst>
                  <a:ext uri="{FF2B5EF4-FFF2-40B4-BE49-F238E27FC236}">
                    <a16:creationId xmlns:a16="http://schemas.microsoft.com/office/drawing/2014/main" id="{129C88D4-9648-4208-AE66-567436792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" y="370"/>
                <a:ext cx="66" cy="121"/>
              </a:xfrm>
              <a:custGeom>
                <a:avLst/>
                <a:gdLst>
                  <a:gd name="T0" fmla="*/ 10 w 77"/>
                  <a:gd name="T1" fmla="*/ 142 h 142"/>
                  <a:gd name="T2" fmla="*/ 77 w 77"/>
                  <a:gd name="T3" fmla="*/ 0 h 142"/>
                  <a:gd name="T4" fmla="*/ 10 w 77"/>
                  <a:gd name="T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142">
                    <a:moveTo>
                      <a:pt x="10" y="142"/>
                    </a:moveTo>
                    <a:cubicBezTo>
                      <a:pt x="10" y="142"/>
                      <a:pt x="0" y="56"/>
                      <a:pt x="77" y="0"/>
                    </a:cubicBezTo>
                    <a:cubicBezTo>
                      <a:pt x="77" y="0"/>
                      <a:pt x="72" y="118"/>
                      <a:pt x="10" y="142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7" name="Freeform 5091">
                <a:extLst>
                  <a:ext uri="{FF2B5EF4-FFF2-40B4-BE49-F238E27FC236}">
                    <a16:creationId xmlns:a16="http://schemas.microsoft.com/office/drawing/2014/main" id="{6D7EA200-B0A1-44F0-BAEC-2524CCF67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132"/>
                <a:ext cx="50" cy="306"/>
              </a:xfrm>
              <a:custGeom>
                <a:avLst/>
                <a:gdLst>
                  <a:gd name="T0" fmla="*/ 0 w 50"/>
                  <a:gd name="T1" fmla="*/ 305 h 306"/>
                  <a:gd name="T2" fmla="*/ 50 w 50"/>
                  <a:gd name="T3" fmla="*/ 0 h 306"/>
                  <a:gd name="T4" fmla="*/ 20 w 50"/>
                  <a:gd name="T5" fmla="*/ 306 h 306"/>
                  <a:gd name="T6" fmla="*/ 0 w 50"/>
                  <a:gd name="T7" fmla="*/ 30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306">
                    <a:moveTo>
                      <a:pt x="0" y="305"/>
                    </a:moveTo>
                    <a:lnTo>
                      <a:pt x="50" y="0"/>
                    </a:lnTo>
                    <a:lnTo>
                      <a:pt x="20" y="306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8" name="Freeform 5092">
                <a:extLst>
                  <a:ext uri="{FF2B5EF4-FFF2-40B4-BE49-F238E27FC236}">
                    <a16:creationId xmlns:a16="http://schemas.microsoft.com/office/drawing/2014/main" id="{D3E56F0B-0C60-4293-89EC-DB7BCE05C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" y="141"/>
                <a:ext cx="109" cy="130"/>
              </a:xfrm>
              <a:custGeom>
                <a:avLst/>
                <a:gdLst>
                  <a:gd name="T0" fmla="*/ 2 w 109"/>
                  <a:gd name="T1" fmla="*/ 119 h 130"/>
                  <a:gd name="T2" fmla="*/ 109 w 109"/>
                  <a:gd name="T3" fmla="*/ 0 h 130"/>
                  <a:gd name="T4" fmla="*/ 0 w 109"/>
                  <a:gd name="T5" fmla="*/ 130 h 130"/>
                  <a:gd name="T6" fmla="*/ 2 w 109"/>
                  <a:gd name="T7" fmla="*/ 11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130">
                    <a:moveTo>
                      <a:pt x="2" y="119"/>
                    </a:moveTo>
                    <a:lnTo>
                      <a:pt x="109" y="0"/>
                    </a:lnTo>
                    <a:lnTo>
                      <a:pt x="0" y="130"/>
                    </a:lnTo>
                    <a:lnTo>
                      <a:pt x="2" y="119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9" name="Freeform 5093">
                <a:extLst>
                  <a:ext uri="{FF2B5EF4-FFF2-40B4-BE49-F238E27FC236}">
                    <a16:creationId xmlns:a16="http://schemas.microsoft.com/office/drawing/2014/main" id="{637FDC48-1685-4742-AD10-76E69B8C0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14"/>
                <a:ext cx="53" cy="112"/>
              </a:xfrm>
              <a:custGeom>
                <a:avLst/>
                <a:gdLst>
                  <a:gd name="T0" fmla="*/ 51 w 62"/>
                  <a:gd name="T1" fmla="*/ 131 h 131"/>
                  <a:gd name="T2" fmla="*/ 16 w 62"/>
                  <a:gd name="T3" fmla="*/ 0 h 131"/>
                  <a:gd name="T4" fmla="*/ 51 w 62"/>
                  <a:gd name="T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131">
                    <a:moveTo>
                      <a:pt x="51" y="131"/>
                    </a:moveTo>
                    <a:cubicBezTo>
                      <a:pt x="51" y="131"/>
                      <a:pt x="0" y="56"/>
                      <a:pt x="16" y="0"/>
                    </a:cubicBezTo>
                    <a:cubicBezTo>
                      <a:pt x="16" y="0"/>
                      <a:pt x="62" y="43"/>
                      <a:pt x="51" y="131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0" name="Freeform 5094">
                <a:extLst>
                  <a:ext uri="{FF2B5EF4-FFF2-40B4-BE49-F238E27FC236}">
                    <a16:creationId xmlns:a16="http://schemas.microsoft.com/office/drawing/2014/main" id="{01320F05-4DC2-418D-97B0-78384F8CD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" y="112"/>
                <a:ext cx="57" cy="62"/>
              </a:xfrm>
              <a:custGeom>
                <a:avLst/>
                <a:gdLst>
                  <a:gd name="T0" fmla="*/ 0 w 66"/>
                  <a:gd name="T1" fmla="*/ 72 h 73"/>
                  <a:gd name="T2" fmla="*/ 66 w 66"/>
                  <a:gd name="T3" fmla="*/ 0 h 73"/>
                  <a:gd name="T4" fmla="*/ 0 w 66"/>
                  <a:gd name="T5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73">
                    <a:moveTo>
                      <a:pt x="0" y="72"/>
                    </a:moveTo>
                    <a:cubicBezTo>
                      <a:pt x="0" y="72"/>
                      <a:pt x="5" y="6"/>
                      <a:pt x="66" y="0"/>
                    </a:cubicBezTo>
                    <a:cubicBezTo>
                      <a:pt x="66" y="0"/>
                      <a:pt x="66" y="73"/>
                      <a:pt x="0" y="72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1" name="Freeform 5095">
                <a:extLst>
                  <a:ext uri="{FF2B5EF4-FFF2-40B4-BE49-F238E27FC236}">
                    <a16:creationId xmlns:a16="http://schemas.microsoft.com/office/drawing/2014/main" id="{901C7B64-6F05-4F97-B379-F1053013B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434"/>
                <a:ext cx="228" cy="578"/>
              </a:xfrm>
              <a:custGeom>
                <a:avLst/>
                <a:gdLst>
                  <a:gd name="T0" fmla="*/ 228 w 228"/>
                  <a:gd name="T1" fmla="*/ 368 h 578"/>
                  <a:gd name="T2" fmla="*/ 0 w 228"/>
                  <a:gd name="T3" fmla="*/ 0 h 578"/>
                  <a:gd name="T4" fmla="*/ 228 w 228"/>
                  <a:gd name="T5" fmla="*/ 578 h 578"/>
                  <a:gd name="T6" fmla="*/ 228 w 228"/>
                  <a:gd name="T7" fmla="*/ 36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8" h="578">
                    <a:moveTo>
                      <a:pt x="228" y="368"/>
                    </a:moveTo>
                    <a:lnTo>
                      <a:pt x="0" y="0"/>
                    </a:lnTo>
                    <a:lnTo>
                      <a:pt x="228" y="578"/>
                    </a:lnTo>
                    <a:lnTo>
                      <a:pt x="228" y="368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2" name="Freeform 5096">
                <a:extLst>
                  <a:ext uri="{FF2B5EF4-FFF2-40B4-BE49-F238E27FC236}">
                    <a16:creationId xmlns:a16="http://schemas.microsoft.com/office/drawing/2014/main" id="{713B9357-C57B-4031-B632-DC02A4BF9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" y="240"/>
                <a:ext cx="38" cy="378"/>
              </a:xfrm>
              <a:custGeom>
                <a:avLst/>
                <a:gdLst>
                  <a:gd name="T0" fmla="*/ 38 w 38"/>
                  <a:gd name="T1" fmla="*/ 378 h 378"/>
                  <a:gd name="T2" fmla="*/ 0 w 38"/>
                  <a:gd name="T3" fmla="*/ 0 h 378"/>
                  <a:gd name="T4" fmla="*/ 10 w 38"/>
                  <a:gd name="T5" fmla="*/ 351 h 378"/>
                  <a:gd name="T6" fmla="*/ 38 w 38"/>
                  <a:gd name="T7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78">
                    <a:moveTo>
                      <a:pt x="38" y="378"/>
                    </a:moveTo>
                    <a:lnTo>
                      <a:pt x="0" y="0"/>
                    </a:lnTo>
                    <a:lnTo>
                      <a:pt x="10" y="351"/>
                    </a:lnTo>
                    <a:lnTo>
                      <a:pt x="38" y="378"/>
                    </a:lnTo>
                    <a:close/>
                  </a:path>
                </a:pathLst>
              </a:custGeom>
              <a:solidFill>
                <a:srgbClr val="4D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3" name="Freeform 5097">
                <a:extLst>
                  <a:ext uri="{FF2B5EF4-FFF2-40B4-BE49-F238E27FC236}">
                    <a16:creationId xmlns:a16="http://schemas.microsoft.com/office/drawing/2014/main" id="{96B104A8-B767-45CE-8DFE-2B623CCF7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" y="247"/>
                <a:ext cx="93" cy="99"/>
              </a:xfrm>
              <a:custGeom>
                <a:avLst/>
                <a:gdLst>
                  <a:gd name="T0" fmla="*/ 0 w 108"/>
                  <a:gd name="T1" fmla="*/ 64 h 116"/>
                  <a:gd name="T2" fmla="*/ 108 w 108"/>
                  <a:gd name="T3" fmla="*/ 32 h 116"/>
                  <a:gd name="T4" fmla="*/ 0 w 108"/>
                  <a:gd name="T5" fmla="*/ 6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116">
                    <a:moveTo>
                      <a:pt x="0" y="64"/>
                    </a:moveTo>
                    <a:cubicBezTo>
                      <a:pt x="0" y="64"/>
                      <a:pt x="44" y="0"/>
                      <a:pt x="108" y="32"/>
                    </a:cubicBezTo>
                    <a:cubicBezTo>
                      <a:pt x="108" y="32"/>
                      <a:pt x="72" y="116"/>
                      <a:pt x="0" y="64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4" name="Freeform 5098">
                <a:extLst>
                  <a:ext uri="{FF2B5EF4-FFF2-40B4-BE49-F238E27FC236}">
                    <a16:creationId xmlns:a16="http://schemas.microsoft.com/office/drawing/2014/main" id="{8A314864-E56A-4651-8A6A-8D10BBB35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" y="322"/>
                <a:ext cx="72" cy="58"/>
              </a:xfrm>
              <a:custGeom>
                <a:avLst/>
                <a:gdLst>
                  <a:gd name="T0" fmla="*/ 84 w 84"/>
                  <a:gd name="T1" fmla="*/ 68 h 68"/>
                  <a:gd name="T2" fmla="*/ 36 w 84"/>
                  <a:gd name="T3" fmla="*/ 0 h 68"/>
                  <a:gd name="T4" fmla="*/ 84 w 84"/>
                  <a:gd name="T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68">
                    <a:moveTo>
                      <a:pt x="84" y="68"/>
                    </a:moveTo>
                    <a:cubicBezTo>
                      <a:pt x="84" y="68"/>
                      <a:pt x="84" y="0"/>
                      <a:pt x="36" y="0"/>
                    </a:cubicBezTo>
                    <a:cubicBezTo>
                      <a:pt x="36" y="0"/>
                      <a:pt x="0" y="40"/>
                      <a:pt x="84" y="68"/>
                    </a:cubicBezTo>
                    <a:close/>
                  </a:path>
                </a:pathLst>
              </a:custGeom>
              <a:solidFill>
                <a:srgbClr val="6A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5" name="Freeform 5099">
                <a:extLst>
                  <a:ext uri="{FF2B5EF4-FFF2-40B4-BE49-F238E27FC236}">
                    <a16:creationId xmlns:a16="http://schemas.microsoft.com/office/drawing/2014/main" id="{695ABABB-11CC-4E28-BC4E-B563E6A1C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3605"/>
                <a:ext cx="48" cy="127"/>
              </a:xfrm>
              <a:custGeom>
                <a:avLst/>
                <a:gdLst>
                  <a:gd name="T0" fmla="*/ 5 w 56"/>
                  <a:gd name="T1" fmla="*/ 22 h 150"/>
                  <a:gd name="T2" fmla="*/ 36 w 56"/>
                  <a:gd name="T3" fmla="*/ 137 h 150"/>
                  <a:gd name="T4" fmla="*/ 56 w 56"/>
                  <a:gd name="T5" fmla="*/ 137 h 150"/>
                  <a:gd name="T6" fmla="*/ 23 w 56"/>
                  <a:gd name="T7" fmla="*/ 12 h 150"/>
                  <a:gd name="T8" fmla="*/ 5 w 56"/>
                  <a:gd name="T9" fmla="*/ 2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50">
                    <a:moveTo>
                      <a:pt x="5" y="22"/>
                    </a:moveTo>
                    <a:cubicBezTo>
                      <a:pt x="23" y="58"/>
                      <a:pt x="35" y="97"/>
                      <a:pt x="36" y="137"/>
                    </a:cubicBezTo>
                    <a:cubicBezTo>
                      <a:pt x="36" y="150"/>
                      <a:pt x="56" y="150"/>
                      <a:pt x="56" y="137"/>
                    </a:cubicBezTo>
                    <a:cubicBezTo>
                      <a:pt x="55" y="93"/>
                      <a:pt x="42" y="51"/>
                      <a:pt x="23" y="12"/>
                    </a:cubicBezTo>
                    <a:cubicBezTo>
                      <a:pt x="17" y="0"/>
                      <a:pt x="0" y="11"/>
                      <a:pt x="5" y="22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6" name="Freeform 5100">
                <a:extLst>
                  <a:ext uri="{FF2B5EF4-FFF2-40B4-BE49-F238E27FC236}">
                    <a16:creationId xmlns:a16="http://schemas.microsoft.com/office/drawing/2014/main" id="{988575FF-0D27-4959-BDE9-1B64898C2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" y="3593"/>
                <a:ext cx="26" cy="85"/>
              </a:xfrm>
              <a:custGeom>
                <a:avLst/>
                <a:gdLst>
                  <a:gd name="T0" fmla="*/ 8 w 31"/>
                  <a:gd name="T1" fmla="*/ 12 h 100"/>
                  <a:gd name="T2" fmla="*/ 0 w 31"/>
                  <a:gd name="T3" fmla="*/ 87 h 100"/>
                  <a:gd name="T4" fmla="*/ 20 w 31"/>
                  <a:gd name="T5" fmla="*/ 87 h 100"/>
                  <a:gd name="T6" fmla="*/ 28 w 31"/>
                  <a:gd name="T7" fmla="*/ 18 h 100"/>
                  <a:gd name="T8" fmla="*/ 8 w 31"/>
                  <a:gd name="T9" fmla="*/ 1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00">
                    <a:moveTo>
                      <a:pt x="8" y="12"/>
                    </a:moveTo>
                    <a:cubicBezTo>
                      <a:pt x="1" y="37"/>
                      <a:pt x="0" y="62"/>
                      <a:pt x="0" y="87"/>
                    </a:cubicBezTo>
                    <a:cubicBezTo>
                      <a:pt x="0" y="100"/>
                      <a:pt x="20" y="100"/>
                      <a:pt x="20" y="87"/>
                    </a:cubicBezTo>
                    <a:cubicBezTo>
                      <a:pt x="20" y="63"/>
                      <a:pt x="21" y="40"/>
                      <a:pt x="28" y="18"/>
                    </a:cubicBezTo>
                    <a:cubicBezTo>
                      <a:pt x="31" y="5"/>
                      <a:pt x="12" y="0"/>
                      <a:pt x="8" y="12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7" name="Freeform 5101">
                <a:extLst>
                  <a:ext uri="{FF2B5EF4-FFF2-40B4-BE49-F238E27FC236}">
                    <a16:creationId xmlns:a16="http://schemas.microsoft.com/office/drawing/2014/main" id="{BB4717EC-FBDF-4D99-8F83-FC6BF42DB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606"/>
                <a:ext cx="60" cy="74"/>
              </a:xfrm>
              <a:custGeom>
                <a:avLst/>
                <a:gdLst>
                  <a:gd name="T0" fmla="*/ 23 w 70"/>
                  <a:gd name="T1" fmla="*/ 78 h 87"/>
                  <a:gd name="T2" fmla="*/ 66 w 70"/>
                  <a:gd name="T3" fmla="*/ 18 h 87"/>
                  <a:gd name="T4" fmla="*/ 46 w 70"/>
                  <a:gd name="T5" fmla="*/ 12 h 87"/>
                  <a:gd name="T6" fmla="*/ 9 w 70"/>
                  <a:gd name="T7" fmla="*/ 64 h 87"/>
                  <a:gd name="T8" fmla="*/ 23 w 70"/>
                  <a:gd name="T9" fmla="*/ 7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87">
                    <a:moveTo>
                      <a:pt x="23" y="78"/>
                    </a:moveTo>
                    <a:cubicBezTo>
                      <a:pt x="41" y="60"/>
                      <a:pt x="57" y="42"/>
                      <a:pt x="66" y="18"/>
                    </a:cubicBezTo>
                    <a:cubicBezTo>
                      <a:pt x="70" y="6"/>
                      <a:pt x="51" y="0"/>
                      <a:pt x="46" y="12"/>
                    </a:cubicBezTo>
                    <a:cubicBezTo>
                      <a:pt x="39" y="33"/>
                      <a:pt x="24" y="49"/>
                      <a:pt x="9" y="64"/>
                    </a:cubicBezTo>
                    <a:cubicBezTo>
                      <a:pt x="0" y="73"/>
                      <a:pt x="14" y="87"/>
                      <a:pt x="23" y="78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8" name="Freeform 5102">
                <a:extLst>
                  <a:ext uri="{FF2B5EF4-FFF2-40B4-BE49-F238E27FC236}">
                    <a16:creationId xmlns:a16="http://schemas.microsoft.com/office/drawing/2014/main" id="{C91F619E-6C13-4E67-B1A7-63983F3FF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8" y="3499"/>
                <a:ext cx="27" cy="73"/>
              </a:xfrm>
              <a:custGeom>
                <a:avLst/>
                <a:gdLst>
                  <a:gd name="T0" fmla="*/ 0 w 32"/>
                  <a:gd name="T1" fmla="*/ 13 h 86"/>
                  <a:gd name="T2" fmla="*/ 9 w 32"/>
                  <a:gd name="T3" fmla="*/ 74 h 86"/>
                  <a:gd name="T4" fmla="*/ 27 w 32"/>
                  <a:gd name="T5" fmla="*/ 64 h 86"/>
                  <a:gd name="T6" fmla="*/ 20 w 32"/>
                  <a:gd name="T7" fmla="*/ 13 h 86"/>
                  <a:gd name="T8" fmla="*/ 0 w 32"/>
                  <a:gd name="T9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6">
                    <a:moveTo>
                      <a:pt x="0" y="13"/>
                    </a:moveTo>
                    <a:cubicBezTo>
                      <a:pt x="0" y="34"/>
                      <a:pt x="1" y="55"/>
                      <a:pt x="9" y="74"/>
                    </a:cubicBezTo>
                    <a:cubicBezTo>
                      <a:pt x="15" y="86"/>
                      <a:pt x="32" y="76"/>
                      <a:pt x="27" y="64"/>
                    </a:cubicBezTo>
                    <a:cubicBezTo>
                      <a:pt x="19" y="48"/>
                      <a:pt x="20" y="30"/>
                      <a:pt x="20" y="13"/>
                    </a:cubicBezTo>
                    <a:cubicBezTo>
                      <a:pt x="20" y="0"/>
                      <a:pt x="0" y="0"/>
                      <a:pt x="0" y="13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9" name="Freeform 5103">
                <a:extLst>
                  <a:ext uri="{FF2B5EF4-FFF2-40B4-BE49-F238E27FC236}">
                    <a16:creationId xmlns:a16="http://schemas.microsoft.com/office/drawing/2014/main" id="{E9B70DA0-E3CA-439B-83A5-AEDAE39AF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3526"/>
                <a:ext cx="47" cy="47"/>
              </a:xfrm>
              <a:custGeom>
                <a:avLst/>
                <a:gdLst>
                  <a:gd name="T0" fmla="*/ 0 w 55"/>
                  <a:gd name="T1" fmla="*/ 13 h 55"/>
                  <a:gd name="T2" fmla="*/ 10 w 55"/>
                  <a:gd name="T3" fmla="*/ 45 h 55"/>
                  <a:gd name="T4" fmla="*/ 42 w 55"/>
                  <a:gd name="T5" fmla="*/ 55 h 55"/>
                  <a:gd name="T6" fmla="*/ 42 w 55"/>
                  <a:gd name="T7" fmla="*/ 35 h 55"/>
                  <a:gd name="T8" fmla="*/ 30 w 55"/>
                  <a:gd name="T9" fmla="*/ 34 h 55"/>
                  <a:gd name="T10" fmla="*/ 24 w 55"/>
                  <a:gd name="T11" fmla="*/ 31 h 55"/>
                  <a:gd name="T12" fmla="*/ 21 w 55"/>
                  <a:gd name="T13" fmla="*/ 25 h 55"/>
                  <a:gd name="T14" fmla="*/ 20 w 55"/>
                  <a:gd name="T15" fmla="*/ 13 h 55"/>
                  <a:gd name="T16" fmla="*/ 0 w 55"/>
                  <a:gd name="T17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5">
                    <a:moveTo>
                      <a:pt x="0" y="13"/>
                    </a:moveTo>
                    <a:cubicBezTo>
                      <a:pt x="0" y="24"/>
                      <a:pt x="2" y="37"/>
                      <a:pt x="10" y="45"/>
                    </a:cubicBezTo>
                    <a:cubicBezTo>
                      <a:pt x="18" y="53"/>
                      <a:pt x="31" y="55"/>
                      <a:pt x="42" y="55"/>
                    </a:cubicBezTo>
                    <a:cubicBezTo>
                      <a:pt x="55" y="55"/>
                      <a:pt x="55" y="35"/>
                      <a:pt x="42" y="35"/>
                    </a:cubicBezTo>
                    <a:cubicBezTo>
                      <a:pt x="38" y="35"/>
                      <a:pt x="34" y="35"/>
                      <a:pt x="30" y="34"/>
                    </a:cubicBezTo>
                    <a:cubicBezTo>
                      <a:pt x="28" y="33"/>
                      <a:pt x="25" y="32"/>
                      <a:pt x="24" y="31"/>
                    </a:cubicBezTo>
                    <a:cubicBezTo>
                      <a:pt x="23" y="30"/>
                      <a:pt x="22" y="28"/>
                      <a:pt x="21" y="25"/>
                    </a:cubicBezTo>
                    <a:cubicBezTo>
                      <a:pt x="20" y="21"/>
                      <a:pt x="20" y="17"/>
                      <a:pt x="20" y="13"/>
                    </a:cubicBezTo>
                    <a:cubicBezTo>
                      <a:pt x="20" y="0"/>
                      <a:pt x="0" y="0"/>
                      <a:pt x="0" y="13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0" name="Freeform 5104">
                <a:extLst>
                  <a:ext uri="{FF2B5EF4-FFF2-40B4-BE49-F238E27FC236}">
                    <a16:creationId xmlns:a16="http://schemas.microsoft.com/office/drawing/2014/main" id="{1568775E-2D98-4265-8E1E-F3403C990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8" y="3524"/>
                <a:ext cx="47" cy="48"/>
              </a:xfrm>
              <a:custGeom>
                <a:avLst/>
                <a:gdLst>
                  <a:gd name="T0" fmla="*/ 32 w 55"/>
                  <a:gd name="T1" fmla="*/ 9 h 56"/>
                  <a:gd name="T2" fmla="*/ 20 w 55"/>
                  <a:gd name="T3" fmla="*/ 18 h 56"/>
                  <a:gd name="T4" fmla="*/ 6 w 55"/>
                  <a:gd name="T5" fmla="*/ 35 h 56"/>
                  <a:gd name="T6" fmla="*/ 24 w 55"/>
                  <a:gd name="T7" fmla="*/ 45 h 56"/>
                  <a:gd name="T8" fmla="*/ 29 w 55"/>
                  <a:gd name="T9" fmla="*/ 37 h 56"/>
                  <a:gd name="T10" fmla="*/ 33 w 55"/>
                  <a:gd name="T11" fmla="*/ 33 h 56"/>
                  <a:gd name="T12" fmla="*/ 46 w 55"/>
                  <a:gd name="T13" fmla="*/ 23 h 56"/>
                  <a:gd name="T14" fmla="*/ 32 w 55"/>
                  <a:gd name="T15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56">
                    <a:moveTo>
                      <a:pt x="32" y="9"/>
                    </a:moveTo>
                    <a:cubicBezTo>
                      <a:pt x="29" y="12"/>
                      <a:pt x="24" y="14"/>
                      <a:pt x="20" y="18"/>
                    </a:cubicBezTo>
                    <a:cubicBezTo>
                      <a:pt x="14" y="22"/>
                      <a:pt x="10" y="28"/>
                      <a:pt x="6" y="35"/>
                    </a:cubicBezTo>
                    <a:cubicBezTo>
                      <a:pt x="0" y="46"/>
                      <a:pt x="18" y="56"/>
                      <a:pt x="24" y="45"/>
                    </a:cubicBezTo>
                    <a:cubicBezTo>
                      <a:pt x="25" y="42"/>
                      <a:pt x="27" y="39"/>
                      <a:pt x="29" y="37"/>
                    </a:cubicBezTo>
                    <a:cubicBezTo>
                      <a:pt x="31" y="35"/>
                      <a:pt x="32" y="34"/>
                      <a:pt x="33" y="33"/>
                    </a:cubicBezTo>
                    <a:cubicBezTo>
                      <a:pt x="38" y="30"/>
                      <a:pt x="42" y="27"/>
                      <a:pt x="46" y="23"/>
                    </a:cubicBezTo>
                    <a:cubicBezTo>
                      <a:pt x="55" y="14"/>
                      <a:pt x="41" y="0"/>
                      <a:pt x="32" y="9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1" name="Freeform 5105">
                <a:extLst>
                  <a:ext uri="{FF2B5EF4-FFF2-40B4-BE49-F238E27FC236}">
                    <a16:creationId xmlns:a16="http://schemas.microsoft.com/office/drawing/2014/main" id="{3406A438-0E1B-48DC-AC71-1936B9F3C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" y="4078"/>
                <a:ext cx="17" cy="70"/>
              </a:xfrm>
              <a:custGeom>
                <a:avLst/>
                <a:gdLst>
                  <a:gd name="T0" fmla="*/ 0 w 20"/>
                  <a:gd name="T1" fmla="*/ 13 h 82"/>
                  <a:gd name="T2" fmla="*/ 0 w 20"/>
                  <a:gd name="T3" fmla="*/ 69 h 82"/>
                  <a:gd name="T4" fmla="*/ 20 w 20"/>
                  <a:gd name="T5" fmla="*/ 69 h 82"/>
                  <a:gd name="T6" fmla="*/ 20 w 20"/>
                  <a:gd name="T7" fmla="*/ 13 h 82"/>
                  <a:gd name="T8" fmla="*/ 0 w 20"/>
                  <a:gd name="T9" fmla="*/ 1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2">
                    <a:moveTo>
                      <a:pt x="0" y="13"/>
                    </a:moveTo>
                    <a:cubicBezTo>
                      <a:pt x="0" y="32"/>
                      <a:pt x="0" y="50"/>
                      <a:pt x="0" y="69"/>
                    </a:cubicBezTo>
                    <a:cubicBezTo>
                      <a:pt x="0" y="82"/>
                      <a:pt x="20" y="82"/>
                      <a:pt x="20" y="69"/>
                    </a:cubicBezTo>
                    <a:cubicBezTo>
                      <a:pt x="20" y="50"/>
                      <a:pt x="20" y="32"/>
                      <a:pt x="20" y="13"/>
                    </a:cubicBezTo>
                    <a:cubicBezTo>
                      <a:pt x="20" y="0"/>
                      <a:pt x="0" y="0"/>
                      <a:pt x="0" y="13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2" name="Freeform 5106">
                <a:extLst>
                  <a:ext uri="{FF2B5EF4-FFF2-40B4-BE49-F238E27FC236}">
                    <a16:creationId xmlns:a16="http://schemas.microsoft.com/office/drawing/2014/main" id="{55B3E14F-1838-4093-A3CE-AABDB1C12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2" y="4102"/>
                <a:ext cx="46" cy="62"/>
              </a:xfrm>
              <a:custGeom>
                <a:avLst/>
                <a:gdLst>
                  <a:gd name="T0" fmla="*/ 5 w 54"/>
                  <a:gd name="T1" fmla="*/ 22 h 73"/>
                  <a:gd name="T2" fmla="*/ 31 w 54"/>
                  <a:gd name="T3" fmla="*/ 64 h 73"/>
                  <a:gd name="T4" fmla="*/ 45 w 54"/>
                  <a:gd name="T5" fmla="*/ 50 h 73"/>
                  <a:gd name="T6" fmla="*/ 23 w 54"/>
                  <a:gd name="T7" fmla="*/ 12 h 73"/>
                  <a:gd name="T8" fmla="*/ 5 w 54"/>
                  <a:gd name="T9" fmla="*/ 2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3">
                    <a:moveTo>
                      <a:pt x="5" y="22"/>
                    </a:moveTo>
                    <a:cubicBezTo>
                      <a:pt x="13" y="37"/>
                      <a:pt x="20" y="52"/>
                      <a:pt x="31" y="64"/>
                    </a:cubicBezTo>
                    <a:cubicBezTo>
                      <a:pt x="40" y="73"/>
                      <a:pt x="54" y="59"/>
                      <a:pt x="45" y="50"/>
                    </a:cubicBezTo>
                    <a:cubicBezTo>
                      <a:pt x="35" y="39"/>
                      <a:pt x="29" y="25"/>
                      <a:pt x="23" y="12"/>
                    </a:cubicBezTo>
                    <a:cubicBezTo>
                      <a:pt x="17" y="0"/>
                      <a:pt x="0" y="11"/>
                      <a:pt x="5" y="22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3" name="Freeform 5107">
                <a:extLst>
                  <a:ext uri="{FF2B5EF4-FFF2-40B4-BE49-F238E27FC236}">
                    <a16:creationId xmlns:a16="http://schemas.microsoft.com/office/drawing/2014/main" id="{369DF515-123E-4128-83DE-6F0C72177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4098"/>
                <a:ext cx="49" cy="73"/>
              </a:xfrm>
              <a:custGeom>
                <a:avLst/>
                <a:gdLst>
                  <a:gd name="T0" fmla="*/ 38 w 58"/>
                  <a:gd name="T1" fmla="*/ 13 h 85"/>
                  <a:gd name="T2" fmla="*/ 9 w 58"/>
                  <a:gd name="T3" fmla="*/ 62 h 85"/>
                  <a:gd name="T4" fmla="*/ 23 w 58"/>
                  <a:gd name="T5" fmla="*/ 76 h 85"/>
                  <a:gd name="T6" fmla="*/ 58 w 58"/>
                  <a:gd name="T7" fmla="*/ 13 h 85"/>
                  <a:gd name="T8" fmla="*/ 38 w 58"/>
                  <a:gd name="T9" fmla="*/ 1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85">
                    <a:moveTo>
                      <a:pt x="38" y="13"/>
                    </a:moveTo>
                    <a:cubicBezTo>
                      <a:pt x="37" y="34"/>
                      <a:pt x="23" y="48"/>
                      <a:pt x="9" y="62"/>
                    </a:cubicBezTo>
                    <a:cubicBezTo>
                      <a:pt x="0" y="71"/>
                      <a:pt x="14" y="85"/>
                      <a:pt x="23" y="76"/>
                    </a:cubicBezTo>
                    <a:cubicBezTo>
                      <a:pt x="41" y="58"/>
                      <a:pt x="57" y="40"/>
                      <a:pt x="58" y="13"/>
                    </a:cubicBezTo>
                    <a:cubicBezTo>
                      <a:pt x="58" y="0"/>
                      <a:pt x="38" y="0"/>
                      <a:pt x="38" y="13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4" name="Freeform 5108">
                <a:extLst>
                  <a:ext uri="{FF2B5EF4-FFF2-40B4-BE49-F238E27FC236}">
                    <a16:creationId xmlns:a16="http://schemas.microsoft.com/office/drawing/2014/main" id="{85773AB2-8B51-48EC-9654-EA67F28C2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" y="3261"/>
                <a:ext cx="17" cy="90"/>
              </a:xfrm>
              <a:custGeom>
                <a:avLst/>
                <a:gdLst>
                  <a:gd name="T0" fmla="*/ 0 w 20"/>
                  <a:gd name="T1" fmla="*/ 13 h 106"/>
                  <a:gd name="T2" fmla="*/ 0 w 20"/>
                  <a:gd name="T3" fmla="*/ 93 h 106"/>
                  <a:gd name="T4" fmla="*/ 20 w 20"/>
                  <a:gd name="T5" fmla="*/ 93 h 106"/>
                  <a:gd name="T6" fmla="*/ 20 w 20"/>
                  <a:gd name="T7" fmla="*/ 13 h 106"/>
                  <a:gd name="T8" fmla="*/ 0 w 20"/>
                  <a:gd name="T9" fmla="*/ 1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6">
                    <a:moveTo>
                      <a:pt x="0" y="13"/>
                    </a:moveTo>
                    <a:cubicBezTo>
                      <a:pt x="0" y="40"/>
                      <a:pt x="0" y="66"/>
                      <a:pt x="0" y="93"/>
                    </a:cubicBezTo>
                    <a:cubicBezTo>
                      <a:pt x="0" y="106"/>
                      <a:pt x="20" y="106"/>
                      <a:pt x="20" y="93"/>
                    </a:cubicBezTo>
                    <a:cubicBezTo>
                      <a:pt x="20" y="66"/>
                      <a:pt x="20" y="40"/>
                      <a:pt x="20" y="13"/>
                    </a:cubicBezTo>
                    <a:cubicBezTo>
                      <a:pt x="20" y="0"/>
                      <a:pt x="0" y="0"/>
                      <a:pt x="0" y="13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5" name="Freeform 5109">
                <a:extLst>
                  <a:ext uri="{FF2B5EF4-FFF2-40B4-BE49-F238E27FC236}">
                    <a16:creationId xmlns:a16="http://schemas.microsoft.com/office/drawing/2014/main" id="{D99DDDD2-34E6-4A29-961D-D8A792CA3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" y="3307"/>
                <a:ext cx="48" cy="108"/>
              </a:xfrm>
              <a:custGeom>
                <a:avLst/>
                <a:gdLst>
                  <a:gd name="T0" fmla="*/ 7 w 57"/>
                  <a:gd name="T1" fmla="*/ 12 h 127"/>
                  <a:gd name="T2" fmla="*/ 34 w 57"/>
                  <a:gd name="T3" fmla="*/ 118 h 127"/>
                  <a:gd name="T4" fmla="*/ 48 w 57"/>
                  <a:gd name="T5" fmla="*/ 104 h 127"/>
                  <a:gd name="T6" fmla="*/ 27 w 57"/>
                  <a:gd name="T7" fmla="*/ 18 h 127"/>
                  <a:gd name="T8" fmla="*/ 7 w 57"/>
                  <a:gd name="T9" fmla="*/ 1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27">
                    <a:moveTo>
                      <a:pt x="7" y="12"/>
                    </a:moveTo>
                    <a:cubicBezTo>
                      <a:pt x="0" y="52"/>
                      <a:pt x="6" y="88"/>
                      <a:pt x="34" y="118"/>
                    </a:cubicBezTo>
                    <a:cubicBezTo>
                      <a:pt x="43" y="127"/>
                      <a:pt x="57" y="113"/>
                      <a:pt x="48" y="104"/>
                    </a:cubicBezTo>
                    <a:cubicBezTo>
                      <a:pt x="25" y="80"/>
                      <a:pt x="21" y="50"/>
                      <a:pt x="27" y="18"/>
                    </a:cubicBezTo>
                    <a:cubicBezTo>
                      <a:pt x="29" y="5"/>
                      <a:pt x="10" y="0"/>
                      <a:pt x="7" y="12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6" name="Freeform 5110">
                <a:extLst>
                  <a:ext uri="{FF2B5EF4-FFF2-40B4-BE49-F238E27FC236}">
                    <a16:creationId xmlns:a16="http://schemas.microsoft.com/office/drawing/2014/main" id="{5F17794E-056A-49A4-8C7C-05BD3DDAA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" y="3293"/>
                <a:ext cx="52" cy="80"/>
              </a:xfrm>
              <a:custGeom>
                <a:avLst/>
                <a:gdLst>
                  <a:gd name="T0" fmla="*/ 36 w 60"/>
                  <a:gd name="T1" fmla="*/ 12 h 94"/>
                  <a:gd name="T2" fmla="*/ 4 w 60"/>
                  <a:gd name="T3" fmla="*/ 76 h 94"/>
                  <a:gd name="T4" fmla="*/ 24 w 60"/>
                  <a:gd name="T5" fmla="*/ 82 h 94"/>
                  <a:gd name="T6" fmla="*/ 56 w 60"/>
                  <a:gd name="T7" fmla="*/ 18 h 94"/>
                  <a:gd name="T8" fmla="*/ 36 w 60"/>
                  <a:gd name="T9" fmla="*/ 1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94">
                    <a:moveTo>
                      <a:pt x="36" y="12"/>
                    </a:moveTo>
                    <a:cubicBezTo>
                      <a:pt x="28" y="35"/>
                      <a:pt x="12" y="54"/>
                      <a:pt x="4" y="76"/>
                    </a:cubicBezTo>
                    <a:cubicBezTo>
                      <a:pt x="0" y="88"/>
                      <a:pt x="19" y="94"/>
                      <a:pt x="24" y="82"/>
                    </a:cubicBezTo>
                    <a:cubicBezTo>
                      <a:pt x="32" y="59"/>
                      <a:pt x="48" y="40"/>
                      <a:pt x="56" y="18"/>
                    </a:cubicBezTo>
                    <a:cubicBezTo>
                      <a:pt x="60" y="6"/>
                      <a:pt x="41" y="0"/>
                      <a:pt x="36" y="12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7" name="Freeform 5111">
                <a:extLst>
                  <a:ext uri="{FF2B5EF4-FFF2-40B4-BE49-F238E27FC236}">
                    <a16:creationId xmlns:a16="http://schemas.microsoft.com/office/drawing/2014/main" id="{517F310D-C479-494C-8E78-53BFFF8C5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" y="4068"/>
                <a:ext cx="1326" cy="324"/>
              </a:xfrm>
              <a:custGeom>
                <a:avLst/>
                <a:gdLst>
                  <a:gd name="T0" fmla="*/ 208 w 1553"/>
                  <a:gd name="T1" fmla="*/ 265 h 380"/>
                  <a:gd name="T2" fmla="*/ 207 w 1553"/>
                  <a:gd name="T3" fmla="*/ 264 h 380"/>
                  <a:gd name="T4" fmla="*/ 362 w 1553"/>
                  <a:gd name="T5" fmla="*/ 42 h 380"/>
                  <a:gd name="T6" fmla="*/ 1102 w 1553"/>
                  <a:gd name="T7" fmla="*/ 53 h 380"/>
                  <a:gd name="T8" fmla="*/ 1047 w 1553"/>
                  <a:gd name="T9" fmla="*/ 377 h 380"/>
                  <a:gd name="T10" fmla="*/ 208 w 1553"/>
                  <a:gd name="T11" fmla="*/ 265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380">
                    <a:moveTo>
                      <a:pt x="208" y="265"/>
                    </a:moveTo>
                    <a:cubicBezTo>
                      <a:pt x="208" y="265"/>
                      <a:pt x="207" y="264"/>
                      <a:pt x="207" y="264"/>
                    </a:cubicBezTo>
                    <a:cubicBezTo>
                      <a:pt x="0" y="173"/>
                      <a:pt x="174" y="82"/>
                      <a:pt x="362" y="42"/>
                    </a:cubicBezTo>
                    <a:cubicBezTo>
                      <a:pt x="563" y="0"/>
                      <a:pt x="869" y="5"/>
                      <a:pt x="1102" y="53"/>
                    </a:cubicBezTo>
                    <a:cubicBezTo>
                      <a:pt x="1553" y="145"/>
                      <a:pt x="1530" y="371"/>
                      <a:pt x="1047" y="377"/>
                    </a:cubicBezTo>
                    <a:cubicBezTo>
                      <a:pt x="792" y="380"/>
                      <a:pt x="409" y="353"/>
                      <a:pt x="208" y="265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8" name="Freeform 5112">
                <a:extLst>
                  <a:ext uri="{FF2B5EF4-FFF2-40B4-BE49-F238E27FC236}">
                    <a16:creationId xmlns:a16="http://schemas.microsoft.com/office/drawing/2014/main" id="{37DEECD9-2757-487E-90B8-2309FC08E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5" y="3739"/>
                <a:ext cx="93" cy="92"/>
              </a:xfrm>
              <a:custGeom>
                <a:avLst/>
                <a:gdLst>
                  <a:gd name="T0" fmla="*/ 100 w 108"/>
                  <a:gd name="T1" fmla="*/ 31 h 108"/>
                  <a:gd name="T2" fmla="*/ 67 w 108"/>
                  <a:gd name="T3" fmla="*/ 7 h 108"/>
                  <a:gd name="T4" fmla="*/ 4 w 108"/>
                  <a:gd name="T5" fmla="*/ 40 h 108"/>
                  <a:gd name="T6" fmla="*/ 10 w 108"/>
                  <a:gd name="T7" fmla="*/ 77 h 108"/>
                  <a:gd name="T8" fmla="*/ 41 w 108"/>
                  <a:gd name="T9" fmla="*/ 101 h 108"/>
                  <a:gd name="T10" fmla="*/ 104 w 108"/>
                  <a:gd name="T11" fmla="*/ 69 h 108"/>
                  <a:gd name="T12" fmla="*/ 100 w 108"/>
                  <a:gd name="T13" fmla="*/ 3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08">
                    <a:moveTo>
                      <a:pt x="100" y="31"/>
                    </a:moveTo>
                    <a:cubicBezTo>
                      <a:pt x="93" y="19"/>
                      <a:pt x="81" y="11"/>
                      <a:pt x="67" y="7"/>
                    </a:cubicBezTo>
                    <a:cubicBezTo>
                      <a:pt x="40" y="0"/>
                      <a:pt x="11" y="15"/>
                      <a:pt x="4" y="40"/>
                    </a:cubicBezTo>
                    <a:cubicBezTo>
                      <a:pt x="0" y="53"/>
                      <a:pt x="2" y="66"/>
                      <a:pt x="10" y="77"/>
                    </a:cubicBezTo>
                    <a:cubicBezTo>
                      <a:pt x="16" y="88"/>
                      <a:pt x="27" y="98"/>
                      <a:pt x="41" y="101"/>
                    </a:cubicBezTo>
                    <a:cubicBezTo>
                      <a:pt x="68" y="108"/>
                      <a:pt x="97" y="93"/>
                      <a:pt x="104" y="69"/>
                    </a:cubicBezTo>
                    <a:cubicBezTo>
                      <a:pt x="108" y="56"/>
                      <a:pt x="108" y="43"/>
                      <a:pt x="100" y="31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9" name="Freeform 5113">
                <a:extLst>
                  <a:ext uri="{FF2B5EF4-FFF2-40B4-BE49-F238E27FC236}">
                    <a16:creationId xmlns:a16="http://schemas.microsoft.com/office/drawing/2014/main" id="{652A108F-B6BD-4AF3-88C2-BD85620C1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3806"/>
                <a:ext cx="92" cy="91"/>
              </a:xfrm>
              <a:custGeom>
                <a:avLst/>
                <a:gdLst>
                  <a:gd name="T0" fmla="*/ 100 w 108"/>
                  <a:gd name="T1" fmla="*/ 31 h 108"/>
                  <a:gd name="T2" fmla="*/ 67 w 108"/>
                  <a:gd name="T3" fmla="*/ 7 h 108"/>
                  <a:gd name="T4" fmla="*/ 4 w 108"/>
                  <a:gd name="T5" fmla="*/ 40 h 108"/>
                  <a:gd name="T6" fmla="*/ 10 w 108"/>
                  <a:gd name="T7" fmla="*/ 77 h 108"/>
                  <a:gd name="T8" fmla="*/ 41 w 108"/>
                  <a:gd name="T9" fmla="*/ 101 h 108"/>
                  <a:gd name="T10" fmla="*/ 104 w 108"/>
                  <a:gd name="T11" fmla="*/ 69 h 108"/>
                  <a:gd name="T12" fmla="*/ 100 w 108"/>
                  <a:gd name="T13" fmla="*/ 3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08">
                    <a:moveTo>
                      <a:pt x="100" y="31"/>
                    </a:moveTo>
                    <a:cubicBezTo>
                      <a:pt x="93" y="19"/>
                      <a:pt x="81" y="11"/>
                      <a:pt x="67" y="7"/>
                    </a:cubicBezTo>
                    <a:cubicBezTo>
                      <a:pt x="40" y="0"/>
                      <a:pt x="11" y="15"/>
                      <a:pt x="4" y="40"/>
                    </a:cubicBezTo>
                    <a:cubicBezTo>
                      <a:pt x="0" y="53"/>
                      <a:pt x="2" y="66"/>
                      <a:pt x="10" y="77"/>
                    </a:cubicBezTo>
                    <a:cubicBezTo>
                      <a:pt x="16" y="88"/>
                      <a:pt x="27" y="97"/>
                      <a:pt x="41" y="101"/>
                    </a:cubicBezTo>
                    <a:cubicBezTo>
                      <a:pt x="68" y="108"/>
                      <a:pt x="97" y="93"/>
                      <a:pt x="104" y="69"/>
                    </a:cubicBezTo>
                    <a:cubicBezTo>
                      <a:pt x="108" y="56"/>
                      <a:pt x="108" y="43"/>
                      <a:pt x="100" y="31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0" name="Freeform 5114">
                <a:extLst>
                  <a:ext uri="{FF2B5EF4-FFF2-40B4-BE49-F238E27FC236}">
                    <a16:creationId xmlns:a16="http://schemas.microsoft.com/office/drawing/2014/main" id="{445BB2DD-2EA3-4CF8-A18E-4BEADDCFF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6" y="3813"/>
                <a:ext cx="93" cy="91"/>
              </a:xfrm>
              <a:custGeom>
                <a:avLst/>
                <a:gdLst>
                  <a:gd name="T0" fmla="*/ 101 w 109"/>
                  <a:gd name="T1" fmla="*/ 30 h 107"/>
                  <a:gd name="T2" fmla="*/ 67 w 109"/>
                  <a:gd name="T3" fmla="*/ 7 h 107"/>
                  <a:gd name="T4" fmla="*/ 4 w 109"/>
                  <a:gd name="T5" fmla="*/ 39 h 107"/>
                  <a:gd name="T6" fmla="*/ 10 w 109"/>
                  <a:gd name="T7" fmla="*/ 76 h 107"/>
                  <a:gd name="T8" fmla="*/ 42 w 109"/>
                  <a:gd name="T9" fmla="*/ 100 h 107"/>
                  <a:gd name="T10" fmla="*/ 105 w 109"/>
                  <a:gd name="T11" fmla="*/ 68 h 107"/>
                  <a:gd name="T12" fmla="*/ 101 w 109"/>
                  <a:gd name="T13" fmla="*/ 3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7">
                    <a:moveTo>
                      <a:pt x="101" y="30"/>
                    </a:moveTo>
                    <a:cubicBezTo>
                      <a:pt x="93" y="18"/>
                      <a:pt x="81" y="10"/>
                      <a:pt x="67" y="7"/>
                    </a:cubicBezTo>
                    <a:cubicBezTo>
                      <a:pt x="40" y="0"/>
                      <a:pt x="11" y="14"/>
                      <a:pt x="4" y="39"/>
                    </a:cubicBezTo>
                    <a:cubicBezTo>
                      <a:pt x="0" y="52"/>
                      <a:pt x="3" y="65"/>
                      <a:pt x="10" y="76"/>
                    </a:cubicBezTo>
                    <a:cubicBezTo>
                      <a:pt x="16" y="88"/>
                      <a:pt x="27" y="97"/>
                      <a:pt x="42" y="100"/>
                    </a:cubicBezTo>
                    <a:cubicBezTo>
                      <a:pt x="68" y="107"/>
                      <a:pt x="97" y="93"/>
                      <a:pt x="105" y="68"/>
                    </a:cubicBezTo>
                    <a:cubicBezTo>
                      <a:pt x="109" y="55"/>
                      <a:pt x="108" y="42"/>
                      <a:pt x="101" y="30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1" name="Freeform 5115">
                <a:extLst>
                  <a:ext uri="{FF2B5EF4-FFF2-40B4-BE49-F238E27FC236}">
                    <a16:creationId xmlns:a16="http://schemas.microsoft.com/office/drawing/2014/main" id="{681A7C05-666D-4998-85A3-A3002A86A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5" y="3917"/>
                <a:ext cx="93" cy="92"/>
              </a:xfrm>
              <a:custGeom>
                <a:avLst/>
                <a:gdLst>
                  <a:gd name="T0" fmla="*/ 101 w 109"/>
                  <a:gd name="T1" fmla="*/ 30 h 108"/>
                  <a:gd name="T2" fmla="*/ 67 w 109"/>
                  <a:gd name="T3" fmla="*/ 7 h 108"/>
                  <a:gd name="T4" fmla="*/ 4 w 109"/>
                  <a:gd name="T5" fmla="*/ 39 h 108"/>
                  <a:gd name="T6" fmla="*/ 10 w 109"/>
                  <a:gd name="T7" fmla="*/ 77 h 108"/>
                  <a:gd name="T8" fmla="*/ 42 w 109"/>
                  <a:gd name="T9" fmla="*/ 101 h 108"/>
                  <a:gd name="T10" fmla="*/ 105 w 109"/>
                  <a:gd name="T11" fmla="*/ 69 h 108"/>
                  <a:gd name="T12" fmla="*/ 101 w 109"/>
                  <a:gd name="T13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8">
                    <a:moveTo>
                      <a:pt x="101" y="30"/>
                    </a:moveTo>
                    <a:cubicBezTo>
                      <a:pt x="93" y="18"/>
                      <a:pt x="81" y="11"/>
                      <a:pt x="67" y="7"/>
                    </a:cubicBezTo>
                    <a:cubicBezTo>
                      <a:pt x="40" y="0"/>
                      <a:pt x="11" y="15"/>
                      <a:pt x="4" y="39"/>
                    </a:cubicBezTo>
                    <a:cubicBezTo>
                      <a:pt x="0" y="52"/>
                      <a:pt x="3" y="66"/>
                      <a:pt x="10" y="77"/>
                    </a:cubicBezTo>
                    <a:cubicBezTo>
                      <a:pt x="16" y="88"/>
                      <a:pt x="27" y="97"/>
                      <a:pt x="42" y="101"/>
                    </a:cubicBezTo>
                    <a:cubicBezTo>
                      <a:pt x="68" y="108"/>
                      <a:pt x="97" y="93"/>
                      <a:pt x="105" y="69"/>
                    </a:cubicBezTo>
                    <a:cubicBezTo>
                      <a:pt x="109" y="56"/>
                      <a:pt x="108" y="42"/>
                      <a:pt x="101" y="30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2" name="Freeform 5116">
                <a:extLst>
                  <a:ext uri="{FF2B5EF4-FFF2-40B4-BE49-F238E27FC236}">
                    <a16:creationId xmlns:a16="http://schemas.microsoft.com/office/drawing/2014/main" id="{63C11E2A-E72E-498F-AA02-9DE0A35B5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2" y="3923"/>
                <a:ext cx="93" cy="92"/>
              </a:xfrm>
              <a:custGeom>
                <a:avLst/>
                <a:gdLst>
                  <a:gd name="T0" fmla="*/ 100 w 109"/>
                  <a:gd name="T1" fmla="*/ 31 h 108"/>
                  <a:gd name="T2" fmla="*/ 67 w 109"/>
                  <a:gd name="T3" fmla="*/ 7 h 108"/>
                  <a:gd name="T4" fmla="*/ 4 w 109"/>
                  <a:gd name="T5" fmla="*/ 40 h 108"/>
                  <a:gd name="T6" fmla="*/ 10 w 109"/>
                  <a:gd name="T7" fmla="*/ 77 h 108"/>
                  <a:gd name="T8" fmla="*/ 42 w 109"/>
                  <a:gd name="T9" fmla="*/ 101 h 108"/>
                  <a:gd name="T10" fmla="*/ 105 w 109"/>
                  <a:gd name="T11" fmla="*/ 69 h 108"/>
                  <a:gd name="T12" fmla="*/ 100 w 109"/>
                  <a:gd name="T13" fmla="*/ 3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8">
                    <a:moveTo>
                      <a:pt x="100" y="31"/>
                    </a:moveTo>
                    <a:cubicBezTo>
                      <a:pt x="93" y="19"/>
                      <a:pt x="81" y="11"/>
                      <a:pt x="67" y="7"/>
                    </a:cubicBezTo>
                    <a:cubicBezTo>
                      <a:pt x="40" y="0"/>
                      <a:pt x="11" y="15"/>
                      <a:pt x="4" y="40"/>
                    </a:cubicBezTo>
                    <a:cubicBezTo>
                      <a:pt x="0" y="53"/>
                      <a:pt x="3" y="66"/>
                      <a:pt x="10" y="77"/>
                    </a:cubicBezTo>
                    <a:cubicBezTo>
                      <a:pt x="16" y="88"/>
                      <a:pt x="27" y="98"/>
                      <a:pt x="42" y="101"/>
                    </a:cubicBezTo>
                    <a:cubicBezTo>
                      <a:pt x="68" y="108"/>
                      <a:pt x="97" y="93"/>
                      <a:pt x="105" y="69"/>
                    </a:cubicBezTo>
                    <a:cubicBezTo>
                      <a:pt x="109" y="56"/>
                      <a:pt x="108" y="43"/>
                      <a:pt x="100" y="31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3" name="Freeform 5117">
                <a:extLst>
                  <a:ext uri="{FF2B5EF4-FFF2-40B4-BE49-F238E27FC236}">
                    <a16:creationId xmlns:a16="http://schemas.microsoft.com/office/drawing/2014/main" id="{E73B15E4-E3CD-4594-9C6D-361301D73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" y="4058"/>
                <a:ext cx="93" cy="91"/>
              </a:xfrm>
              <a:custGeom>
                <a:avLst/>
                <a:gdLst>
                  <a:gd name="T0" fmla="*/ 100 w 109"/>
                  <a:gd name="T1" fmla="*/ 30 h 107"/>
                  <a:gd name="T2" fmla="*/ 67 w 109"/>
                  <a:gd name="T3" fmla="*/ 7 h 107"/>
                  <a:gd name="T4" fmla="*/ 4 w 109"/>
                  <a:gd name="T5" fmla="*/ 39 h 107"/>
                  <a:gd name="T6" fmla="*/ 10 w 109"/>
                  <a:gd name="T7" fmla="*/ 76 h 107"/>
                  <a:gd name="T8" fmla="*/ 42 w 109"/>
                  <a:gd name="T9" fmla="*/ 100 h 107"/>
                  <a:gd name="T10" fmla="*/ 105 w 109"/>
                  <a:gd name="T11" fmla="*/ 68 h 107"/>
                  <a:gd name="T12" fmla="*/ 100 w 109"/>
                  <a:gd name="T13" fmla="*/ 3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7">
                    <a:moveTo>
                      <a:pt x="100" y="30"/>
                    </a:moveTo>
                    <a:cubicBezTo>
                      <a:pt x="93" y="18"/>
                      <a:pt x="81" y="10"/>
                      <a:pt x="67" y="7"/>
                    </a:cubicBezTo>
                    <a:cubicBezTo>
                      <a:pt x="40" y="0"/>
                      <a:pt x="11" y="14"/>
                      <a:pt x="4" y="39"/>
                    </a:cubicBezTo>
                    <a:cubicBezTo>
                      <a:pt x="0" y="52"/>
                      <a:pt x="2" y="65"/>
                      <a:pt x="10" y="76"/>
                    </a:cubicBezTo>
                    <a:cubicBezTo>
                      <a:pt x="16" y="88"/>
                      <a:pt x="27" y="97"/>
                      <a:pt x="42" y="100"/>
                    </a:cubicBezTo>
                    <a:cubicBezTo>
                      <a:pt x="68" y="107"/>
                      <a:pt x="97" y="93"/>
                      <a:pt x="105" y="68"/>
                    </a:cubicBezTo>
                    <a:cubicBezTo>
                      <a:pt x="109" y="55"/>
                      <a:pt x="108" y="42"/>
                      <a:pt x="100" y="30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4" name="Freeform 5118">
                <a:extLst>
                  <a:ext uri="{FF2B5EF4-FFF2-40B4-BE49-F238E27FC236}">
                    <a16:creationId xmlns:a16="http://schemas.microsoft.com/office/drawing/2014/main" id="{EE520353-228D-4884-AF46-6707EA9CD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" y="4092"/>
                <a:ext cx="93" cy="90"/>
              </a:xfrm>
              <a:custGeom>
                <a:avLst/>
                <a:gdLst>
                  <a:gd name="T0" fmla="*/ 100 w 109"/>
                  <a:gd name="T1" fmla="*/ 27 h 106"/>
                  <a:gd name="T2" fmla="*/ 65 w 109"/>
                  <a:gd name="T3" fmla="*/ 5 h 106"/>
                  <a:gd name="T4" fmla="*/ 4 w 109"/>
                  <a:gd name="T5" fmla="*/ 40 h 106"/>
                  <a:gd name="T6" fmla="*/ 12 w 109"/>
                  <a:gd name="T7" fmla="*/ 77 h 106"/>
                  <a:gd name="T8" fmla="*/ 45 w 109"/>
                  <a:gd name="T9" fmla="*/ 100 h 106"/>
                  <a:gd name="T10" fmla="*/ 106 w 109"/>
                  <a:gd name="T11" fmla="*/ 65 h 106"/>
                  <a:gd name="T12" fmla="*/ 100 w 109"/>
                  <a:gd name="T13" fmla="*/ 2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6">
                    <a:moveTo>
                      <a:pt x="100" y="27"/>
                    </a:moveTo>
                    <a:cubicBezTo>
                      <a:pt x="92" y="15"/>
                      <a:pt x="79" y="8"/>
                      <a:pt x="65" y="5"/>
                    </a:cubicBezTo>
                    <a:cubicBezTo>
                      <a:pt x="38" y="0"/>
                      <a:pt x="10" y="15"/>
                      <a:pt x="4" y="40"/>
                    </a:cubicBezTo>
                    <a:cubicBezTo>
                      <a:pt x="0" y="53"/>
                      <a:pt x="4" y="67"/>
                      <a:pt x="12" y="77"/>
                    </a:cubicBezTo>
                    <a:cubicBezTo>
                      <a:pt x="18" y="88"/>
                      <a:pt x="30" y="97"/>
                      <a:pt x="45" y="100"/>
                    </a:cubicBezTo>
                    <a:cubicBezTo>
                      <a:pt x="72" y="106"/>
                      <a:pt x="100" y="90"/>
                      <a:pt x="106" y="65"/>
                    </a:cubicBezTo>
                    <a:cubicBezTo>
                      <a:pt x="109" y="52"/>
                      <a:pt x="107" y="39"/>
                      <a:pt x="100" y="27"/>
                    </a:cubicBezTo>
                    <a:close/>
                  </a:path>
                </a:pathLst>
              </a:custGeom>
              <a:solidFill>
                <a:srgbClr val="599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5" name="Freeform 5119">
                <a:extLst>
                  <a:ext uri="{FF2B5EF4-FFF2-40B4-BE49-F238E27FC236}">
                    <a16:creationId xmlns:a16="http://schemas.microsoft.com/office/drawing/2014/main" id="{8A9658BE-FB74-4C48-89C3-8C74B3CCF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4" y="3783"/>
                <a:ext cx="181" cy="564"/>
              </a:xfrm>
              <a:custGeom>
                <a:avLst/>
                <a:gdLst>
                  <a:gd name="T0" fmla="*/ 164 w 212"/>
                  <a:gd name="T1" fmla="*/ 417 h 663"/>
                  <a:gd name="T2" fmla="*/ 98 w 212"/>
                  <a:gd name="T3" fmla="*/ 461 h 663"/>
                  <a:gd name="T4" fmla="*/ 131 w 212"/>
                  <a:gd name="T5" fmla="*/ 307 h 663"/>
                  <a:gd name="T6" fmla="*/ 204 w 212"/>
                  <a:gd name="T7" fmla="*/ 238 h 663"/>
                  <a:gd name="T8" fmla="*/ 193 w 212"/>
                  <a:gd name="T9" fmla="*/ 227 h 663"/>
                  <a:gd name="T10" fmla="*/ 135 w 212"/>
                  <a:gd name="T11" fmla="*/ 283 h 663"/>
                  <a:gd name="T12" fmla="*/ 147 w 212"/>
                  <a:gd name="T13" fmla="*/ 158 h 663"/>
                  <a:gd name="T14" fmla="*/ 202 w 212"/>
                  <a:gd name="T15" fmla="*/ 101 h 663"/>
                  <a:gd name="T16" fmla="*/ 190 w 212"/>
                  <a:gd name="T17" fmla="*/ 91 h 663"/>
                  <a:gd name="T18" fmla="*/ 148 w 212"/>
                  <a:gd name="T19" fmla="*/ 136 h 663"/>
                  <a:gd name="T20" fmla="*/ 145 w 212"/>
                  <a:gd name="T21" fmla="*/ 9 h 663"/>
                  <a:gd name="T22" fmla="*/ 129 w 212"/>
                  <a:gd name="T23" fmla="*/ 9 h 663"/>
                  <a:gd name="T24" fmla="*/ 132 w 212"/>
                  <a:gd name="T25" fmla="*/ 143 h 663"/>
                  <a:gd name="T26" fmla="*/ 78 w 212"/>
                  <a:gd name="T27" fmla="*/ 93 h 663"/>
                  <a:gd name="T28" fmla="*/ 67 w 212"/>
                  <a:gd name="T29" fmla="*/ 103 h 663"/>
                  <a:gd name="T30" fmla="*/ 130 w 212"/>
                  <a:gd name="T31" fmla="*/ 164 h 663"/>
                  <a:gd name="T32" fmla="*/ 131 w 212"/>
                  <a:gd name="T33" fmla="*/ 164 h 663"/>
                  <a:gd name="T34" fmla="*/ 118 w 212"/>
                  <a:gd name="T35" fmla="*/ 288 h 663"/>
                  <a:gd name="T36" fmla="*/ 51 w 212"/>
                  <a:gd name="T37" fmla="*/ 219 h 663"/>
                  <a:gd name="T38" fmla="*/ 39 w 212"/>
                  <a:gd name="T39" fmla="*/ 229 h 663"/>
                  <a:gd name="T40" fmla="*/ 113 w 212"/>
                  <a:gd name="T41" fmla="*/ 311 h 663"/>
                  <a:gd name="T42" fmla="*/ 114 w 212"/>
                  <a:gd name="T43" fmla="*/ 313 h 663"/>
                  <a:gd name="T44" fmla="*/ 81 w 212"/>
                  <a:gd name="T45" fmla="*/ 460 h 663"/>
                  <a:gd name="T46" fmla="*/ 19 w 212"/>
                  <a:gd name="T47" fmla="*/ 384 h 663"/>
                  <a:gd name="T48" fmla="*/ 7 w 212"/>
                  <a:gd name="T49" fmla="*/ 394 h 663"/>
                  <a:gd name="T50" fmla="*/ 76 w 212"/>
                  <a:gd name="T51" fmla="*/ 479 h 663"/>
                  <a:gd name="T52" fmla="*/ 13 w 212"/>
                  <a:gd name="T53" fmla="*/ 651 h 663"/>
                  <a:gd name="T54" fmla="*/ 29 w 212"/>
                  <a:gd name="T55" fmla="*/ 655 h 663"/>
                  <a:gd name="T56" fmla="*/ 91 w 212"/>
                  <a:gd name="T57" fmla="*/ 484 h 663"/>
                  <a:gd name="T58" fmla="*/ 91 w 212"/>
                  <a:gd name="T59" fmla="*/ 484 h 663"/>
                  <a:gd name="T60" fmla="*/ 176 w 212"/>
                  <a:gd name="T61" fmla="*/ 428 h 663"/>
                  <a:gd name="T62" fmla="*/ 164 w 212"/>
                  <a:gd name="T63" fmla="*/ 417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2" h="663">
                    <a:moveTo>
                      <a:pt x="164" y="417"/>
                    </a:moveTo>
                    <a:cubicBezTo>
                      <a:pt x="144" y="433"/>
                      <a:pt x="120" y="446"/>
                      <a:pt x="98" y="461"/>
                    </a:cubicBezTo>
                    <a:cubicBezTo>
                      <a:pt x="112" y="410"/>
                      <a:pt x="123" y="359"/>
                      <a:pt x="131" y="307"/>
                    </a:cubicBezTo>
                    <a:cubicBezTo>
                      <a:pt x="157" y="285"/>
                      <a:pt x="180" y="261"/>
                      <a:pt x="204" y="238"/>
                    </a:cubicBezTo>
                    <a:cubicBezTo>
                      <a:pt x="212" y="231"/>
                      <a:pt x="200" y="220"/>
                      <a:pt x="193" y="227"/>
                    </a:cubicBezTo>
                    <a:cubicBezTo>
                      <a:pt x="173" y="246"/>
                      <a:pt x="155" y="265"/>
                      <a:pt x="135" y="283"/>
                    </a:cubicBezTo>
                    <a:cubicBezTo>
                      <a:pt x="141" y="242"/>
                      <a:pt x="145" y="200"/>
                      <a:pt x="147" y="158"/>
                    </a:cubicBezTo>
                    <a:cubicBezTo>
                      <a:pt x="166" y="140"/>
                      <a:pt x="183" y="120"/>
                      <a:pt x="202" y="101"/>
                    </a:cubicBezTo>
                    <a:cubicBezTo>
                      <a:pt x="209" y="94"/>
                      <a:pt x="197" y="83"/>
                      <a:pt x="190" y="91"/>
                    </a:cubicBezTo>
                    <a:cubicBezTo>
                      <a:pt x="176" y="105"/>
                      <a:pt x="162" y="121"/>
                      <a:pt x="148" y="136"/>
                    </a:cubicBezTo>
                    <a:cubicBezTo>
                      <a:pt x="149" y="94"/>
                      <a:pt x="148" y="51"/>
                      <a:pt x="145" y="9"/>
                    </a:cubicBezTo>
                    <a:cubicBezTo>
                      <a:pt x="144" y="0"/>
                      <a:pt x="128" y="0"/>
                      <a:pt x="129" y="9"/>
                    </a:cubicBezTo>
                    <a:cubicBezTo>
                      <a:pt x="132" y="54"/>
                      <a:pt x="133" y="98"/>
                      <a:pt x="132" y="143"/>
                    </a:cubicBezTo>
                    <a:cubicBezTo>
                      <a:pt x="115" y="126"/>
                      <a:pt x="96" y="109"/>
                      <a:pt x="78" y="93"/>
                    </a:cubicBezTo>
                    <a:cubicBezTo>
                      <a:pt x="71" y="86"/>
                      <a:pt x="59" y="96"/>
                      <a:pt x="67" y="103"/>
                    </a:cubicBezTo>
                    <a:cubicBezTo>
                      <a:pt x="88" y="123"/>
                      <a:pt x="110" y="142"/>
                      <a:pt x="130" y="164"/>
                    </a:cubicBezTo>
                    <a:cubicBezTo>
                      <a:pt x="131" y="164"/>
                      <a:pt x="131" y="164"/>
                      <a:pt x="131" y="164"/>
                    </a:cubicBezTo>
                    <a:cubicBezTo>
                      <a:pt x="128" y="206"/>
                      <a:pt x="124" y="247"/>
                      <a:pt x="118" y="288"/>
                    </a:cubicBezTo>
                    <a:cubicBezTo>
                      <a:pt x="101" y="261"/>
                      <a:pt x="76" y="240"/>
                      <a:pt x="51" y="219"/>
                    </a:cubicBezTo>
                    <a:cubicBezTo>
                      <a:pt x="43" y="212"/>
                      <a:pt x="31" y="222"/>
                      <a:pt x="39" y="229"/>
                    </a:cubicBezTo>
                    <a:cubicBezTo>
                      <a:pt x="68" y="253"/>
                      <a:pt x="96" y="277"/>
                      <a:pt x="113" y="311"/>
                    </a:cubicBezTo>
                    <a:cubicBezTo>
                      <a:pt x="113" y="312"/>
                      <a:pt x="114" y="312"/>
                      <a:pt x="114" y="313"/>
                    </a:cubicBezTo>
                    <a:cubicBezTo>
                      <a:pt x="106" y="362"/>
                      <a:pt x="95" y="412"/>
                      <a:pt x="81" y="460"/>
                    </a:cubicBezTo>
                    <a:cubicBezTo>
                      <a:pt x="61" y="434"/>
                      <a:pt x="40" y="408"/>
                      <a:pt x="19" y="384"/>
                    </a:cubicBezTo>
                    <a:cubicBezTo>
                      <a:pt x="12" y="376"/>
                      <a:pt x="0" y="387"/>
                      <a:pt x="7" y="394"/>
                    </a:cubicBezTo>
                    <a:cubicBezTo>
                      <a:pt x="31" y="421"/>
                      <a:pt x="54" y="449"/>
                      <a:pt x="76" y="479"/>
                    </a:cubicBezTo>
                    <a:cubicBezTo>
                      <a:pt x="58" y="537"/>
                      <a:pt x="37" y="595"/>
                      <a:pt x="13" y="651"/>
                    </a:cubicBezTo>
                    <a:cubicBezTo>
                      <a:pt x="9" y="659"/>
                      <a:pt x="25" y="663"/>
                      <a:pt x="29" y="655"/>
                    </a:cubicBezTo>
                    <a:cubicBezTo>
                      <a:pt x="53" y="599"/>
                      <a:pt x="74" y="542"/>
                      <a:pt x="91" y="484"/>
                    </a:cubicBezTo>
                    <a:cubicBezTo>
                      <a:pt x="91" y="484"/>
                      <a:pt x="91" y="484"/>
                      <a:pt x="91" y="484"/>
                    </a:cubicBezTo>
                    <a:cubicBezTo>
                      <a:pt x="118" y="463"/>
                      <a:pt x="149" y="449"/>
                      <a:pt x="176" y="428"/>
                    </a:cubicBezTo>
                    <a:cubicBezTo>
                      <a:pt x="183" y="421"/>
                      <a:pt x="172" y="411"/>
                      <a:pt x="164" y="417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6" name="Freeform 5120">
                <a:extLst>
                  <a:ext uri="{FF2B5EF4-FFF2-40B4-BE49-F238E27FC236}">
                    <a16:creationId xmlns:a16="http://schemas.microsoft.com/office/drawing/2014/main" id="{57E53831-A348-4726-A7AF-B4EDC8810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338"/>
                <a:ext cx="477" cy="1002"/>
              </a:xfrm>
              <a:custGeom>
                <a:avLst/>
                <a:gdLst>
                  <a:gd name="T0" fmla="*/ 1 w 559"/>
                  <a:gd name="T1" fmla="*/ 11 h 1178"/>
                  <a:gd name="T2" fmla="*/ 0 w 559"/>
                  <a:gd name="T3" fmla="*/ 324 h 1178"/>
                  <a:gd name="T4" fmla="*/ 68 w 559"/>
                  <a:gd name="T5" fmla="*/ 613 h 1178"/>
                  <a:gd name="T6" fmla="*/ 452 w 559"/>
                  <a:gd name="T7" fmla="*/ 985 h 1178"/>
                  <a:gd name="T8" fmla="*/ 559 w 559"/>
                  <a:gd name="T9" fmla="*/ 1169 h 1178"/>
                  <a:gd name="T10" fmla="*/ 549 w 559"/>
                  <a:gd name="T11" fmla="*/ 1017 h 1178"/>
                  <a:gd name="T12" fmla="*/ 548 w 559"/>
                  <a:gd name="T13" fmla="*/ 1003 h 1178"/>
                  <a:gd name="T14" fmla="*/ 398 w 559"/>
                  <a:gd name="T15" fmla="*/ 425 h 1178"/>
                  <a:gd name="T16" fmla="*/ 145 w 559"/>
                  <a:gd name="T17" fmla="*/ 87 h 1178"/>
                  <a:gd name="T18" fmla="*/ 1 w 559"/>
                  <a:gd name="T19" fmla="*/ 11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9" h="1178">
                    <a:moveTo>
                      <a:pt x="1" y="11"/>
                    </a:moveTo>
                    <a:cubicBezTo>
                      <a:pt x="1" y="11"/>
                      <a:pt x="6" y="286"/>
                      <a:pt x="0" y="324"/>
                    </a:cubicBezTo>
                    <a:cubicBezTo>
                      <a:pt x="0" y="324"/>
                      <a:pt x="6" y="504"/>
                      <a:pt x="68" y="613"/>
                    </a:cubicBezTo>
                    <a:cubicBezTo>
                      <a:pt x="68" y="613"/>
                      <a:pt x="188" y="858"/>
                      <a:pt x="452" y="985"/>
                    </a:cubicBezTo>
                    <a:cubicBezTo>
                      <a:pt x="452" y="985"/>
                      <a:pt x="505" y="1178"/>
                      <a:pt x="559" y="1169"/>
                    </a:cubicBezTo>
                    <a:cubicBezTo>
                      <a:pt x="559" y="1169"/>
                      <a:pt x="553" y="1068"/>
                      <a:pt x="549" y="1017"/>
                    </a:cubicBezTo>
                    <a:cubicBezTo>
                      <a:pt x="549" y="1012"/>
                      <a:pt x="549" y="1007"/>
                      <a:pt x="548" y="1003"/>
                    </a:cubicBezTo>
                    <a:cubicBezTo>
                      <a:pt x="545" y="958"/>
                      <a:pt x="477" y="570"/>
                      <a:pt x="398" y="425"/>
                    </a:cubicBezTo>
                    <a:cubicBezTo>
                      <a:pt x="398" y="425"/>
                      <a:pt x="284" y="176"/>
                      <a:pt x="145" y="87"/>
                    </a:cubicBezTo>
                    <a:cubicBezTo>
                      <a:pt x="145" y="87"/>
                      <a:pt x="22" y="0"/>
                      <a:pt x="1" y="11"/>
                    </a:cubicBezTo>
                    <a:close/>
                  </a:path>
                </a:pathLst>
              </a:custGeom>
              <a:solidFill>
                <a:srgbClr val="338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7" name="Freeform 5121">
                <a:extLst>
                  <a:ext uri="{FF2B5EF4-FFF2-40B4-BE49-F238E27FC236}">
                    <a16:creationId xmlns:a16="http://schemas.microsoft.com/office/drawing/2014/main" id="{64B22800-B602-4916-A766-3F577CEC3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472"/>
                <a:ext cx="387" cy="778"/>
              </a:xfrm>
              <a:custGeom>
                <a:avLst/>
                <a:gdLst>
                  <a:gd name="T0" fmla="*/ 454 w 454"/>
                  <a:gd name="T1" fmla="*/ 914 h 914"/>
                  <a:gd name="T2" fmla="*/ 318 w 454"/>
                  <a:gd name="T3" fmla="*/ 545 h 914"/>
                  <a:gd name="T4" fmla="*/ 171 w 454"/>
                  <a:gd name="T5" fmla="*/ 472 h 914"/>
                  <a:gd name="T6" fmla="*/ 290 w 454"/>
                  <a:gd name="T7" fmla="*/ 502 h 914"/>
                  <a:gd name="T8" fmla="*/ 201 w 454"/>
                  <a:gd name="T9" fmla="*/ 333 h 914"/>
                  <a:gd name="T10" fmla="*/ 27 w 454"/>
                  <a:gd name="T11" fmla="*/ 263 h 914"/>
                  <a:gd name="T12" fmla="*/ 184 w 454"/>
                  <a:gd name="T13" fmla="*/ 306 h 914"/>
                  <a:gd name="T14" fmla="*/ 185 w 454"/>
                  <a:gd name="T15" fmla="*/ 307 h 914"/>
                  <a:gd name="T16" fmla="*/ 3 w 454"/>
                  <a:gd name="T17" fmla="*/ 0 h 914"/>
                  <a:gd name="T18" fmla="*/ 161 w 454"/>
                  <a:gd name="T19" fmla="*/ 223 h 914"/>
                  <a:gd name="T20" fmla="*/ 145 w 454"/>
                  <a:gd name="T21" fmla="*/ 138 h 914"/>
                  <a:gd name="T22" fmla="*/ 207 w 454"/>
                  <a:gd name="T23" fmla="*/ 301 h 914"/>
                  <a:gd name="T24" fmla="*/ 300 w 454"/>
                  <a:gd name="T25" fmla="*/ 484 h 914"/>
                  <a:gd name="T26" fmla="*/ 321 w 454"/>
                  <a:gd name="T27" fmla="*/ 521 h 914"/>
                  <a:gd name="T28" fmla="*/ 324 w 454"/>
                  <a:gd name="T29" fmla="*/ 525 h 914"/>
                  <a:gd name="T30" fmla="*/ 327 w 454"/>
                  <a:gd name="T31" fmla="*/ 483 h 914"/>
                  <a:gd name="T32" fmla="*/ 349 w 454"/>
                  <a:gd name="T33" fmla="*/ 579 h 914"/>
                  <a:gd name="T34" fmla="*/ 443 w 454"/>
                  <a:gd name="T35" fmla="*/ 867 h 914"/>
                  <a:gd name="T36" fmla="*/ 454 w 454"/>
                  <a:gd name="T37" fmla="*/ 914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4" h="914">
                    <a:moveTo>
                      <a:pt x="454" y="914"/>
                    </a:moveTo>
                    <a:cubicBezTo>
                      <a:pt x="454" y="914"/>
                      <a:pt x="341" y="583"/>
                      <a:pt x="318" y="545"/>
                    </a:cubicBezTo>
                    <a:cubicBezTo>
                      <a:pt x="318" y="545"/>
                      <a:pt x="234" y="470"/>
                      <a:pt x="171" y="472"/>
                    </a:cubicBezTo>
                    <a:cubicBezTo>
                      <a:pt x="171" y="472"/>
                      <a:pt x="243" y="458"/>
                      <a:pt x="290" y="502"/>
                    </a:cubicBezTo>
                    <a:cubicBezTo>
                      <a:pt x="290" y="502"/>
                      <a:pt x="230" y="351"/>
                      <a:pt x="201" y="333"/>
                    </a:cubicBezTo>
                    <a:cubicBezTo>
                      <a:pt x="201" y="333"/>
                      <a:pt x="72" y="244"/>
                      <a:pt x="27" y="263"/>
                    </a:cubicBezTo>
                    <a:cubicBezTo>
                      <a:pt x="27" y="263"/>
                      <a:pt x="126" y="249"/>
                      <a:pt x="184" y="306"/>
                    </a:cubicBezTo>
                    <a:cubicBezTo>
                      <a:pt x="185" y="307"/>
                      <a:pt x="185" y="307"/>
                      <a:pt x="185" y="307"/>
                    </a:cubicBezTo>
                    <a:cubicBezTo>
                      <a:pt x="243" y="366"/>
                      <a:pt x="0" y="21"/>
                      <a:pt x="3" y="0"/>
                    </a:cubicBezTo>
                    <a:cubicBezTo>
                      <a:pt x="3" y="0"/>
                      <a:pt x="129" y="192"/>
                      <a:pt x="161" y="223"/>
                    </a:cubicBezTo>
                    <a:cubicBezTo>
                      <a:pt x="161" y="223"/>
                      <a:pt x="139" y="150"/>
                      <a:pt x="145" y="138"/>
                    </a:cubicBezTo>
                    <a:cubicBezTo>
                      <a:pt x="145" y="138"/>
                      <a:pt x="177" y="253"/>
                      <a:pt x="207" y="301"/>
                    </a:cubicBezTo>
                    <a:cubicBezTo>
                      <a:pt x="207" y="301"/>
                      <a:pt x="279" y="434"/>
                      <a:pt x="300" y="484"/>
                    </a:cubicBezTo>
                    <a:cubicBezTo>
                      <a:pt x="300" y="484"/>
                      <a:pt x="311" y="503"/>
                      <a:pt x="321" y="521"/>
                    </a:cubicBezTo>
                    <a:cubicBezTo>
                      <a:pt x="322" y="523"/>
                      <a:pt x="323" y="524"/>
                      <a:pt x="324" y="525"/>
                    </a:cubicBezTo>
                    <a:cubicBezTo>
                      <a:pt x="334" y="545"/>
                      <a:pt x="321" y="508"/>
                      <a:pt x="327" y="483"/>
                    </a:cubicBezTo>
                    <a:cubicBezTo>
                      <a:pt x="327" y="483"/>
                      <a:pt x="328" y="537"/>
                      <a:pt x="349" y="579"/>
                    </a:cubicBezTo>
                    <a:cubicBezTo>
                      <a:pt x="349" y="579"/>
                      <a:pt x="433" y="846"/>
                      <a:pt x="443" y="867"/>
                    </a:cubicBezTo>
                    <a:cubicBezTo>
                      <a:pt x="452" y="888"/>
                      <a:pt x="454" y="914"/>
                      <a:pt x="454" y="914"/>
                    </a:cubicBezTo>
                    <a:close/>
                  </a:path>
                </a:pathLst>
              </a:custGeom>
              <a:solidFill>
                <a:srgbClr val="8C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8" name="Freeform 5122">
                <a:extLst>
                  <a:ext uri="{FF2B5EF4-FFF2-40B4-BE49-F238E27FC236}">
                    <a16:creationId xmlns:a16="http://schemas.microsoft.com/office/drawing/2014/main" id="{A9B34FC9-23C9-4D4E-A2AD-4A000DD5E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4034"/>
                <a:ext cx="856" cy="325"/>
              </a:xfrm>
              <a:custGeom>
                <a:avLst/>
                <a:gdLst>
                  <a:gd name="T0" fmla="*/ 141 w 1002"/>
                  <a:gd name="T1" fmla="*/ 311 h 382"/>
                  <a:gd name="T2" fmla="*/ 139 w 1002"/>
                  <a:gd name="T3" fmla="*/ 311 h 382"/>
                  <a:gd name="T4" fmla="*/ 225 w 1002"/>
                  <a:gd name="T5" fmla="*/ 77 h 382"/>
                  <a:gd name="T6" fmla="*/ 704 w 1002"/>
                  <a:gd name="T7" fmla="*/ 28 h 382"/>
                  <a:gd name="T8" fmla="*/ 690 w 1002"/>
                  <a:gd name="T9" fmla="*/ 355 h 382"/>
                  <a:gd name="T10" fmla="*/ 141 w 1002"/>
                  <a:gd name="T11" fmla="*/ 31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2" h="382">
                    <a:moveTo>
                      <a:pt x="141" y="311"/>
                    </a:moveTo>
                    <a:cubicBezTo>
                      <a:pt x="140" y="311"/>
                      <a:pt x="140" y="311"/>
                      <a:pt x="139" y="311"/>
                    </a:cubicBezTo>
                    <a:cubicBezTo>
                      <a:pt x="0" y="236"/>
                      <a:pt x="106" y="132"/>
                      <a:pt x="225" y="77"/>
                    </a:cubicBezTo>
                    <a:cubicBezTo>
                      <a:pt x="352" y="19"/>
                      <a:pt x="550" y="0"/>
                      <a:pt x="704" y="28"/>
                    </a:cubicBezTo>
                    <a:cubicBezTo>
                      <a:pt x="1002" y="83"/>
                      <a:pt x="1002" y="311"/>
                      <a:pt x="690" y="355"/>
                    </a:cubicBezTo>
                    <a:cubicBezTo>
                      <a:pt x="525" y="379"/>
                      <a:pt x="276" y="382"/>
                      <a:pt x="141" y="311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9" name="Freeform 5123">
                <a:extLst>
                  <a:ext uri="{FF2B5EF4-FFF2-40B4-BE49-F238E27FC236}">
                    <a16:creationId xmlns:a16="http://schemas.microsoft.com/office/drawing/2014/main" id="{5A8BCBC8-2198-4E95-855F-F2644C7C4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" y="3548"/>
                <a:ext cx="428" cy="634"/>
              </a:xfrm>
              <a:custGeom>
                <a:avLst/>
                <a:gdLst>
                  <a:gd name="T0" fmla="*/ 401 w 501"/>
                  <a:gd name="T1" fmla="*/ 57 h 745"/>
                  <a:gd name="T2" fmla="*/ 371 w 501"/>
                  <a:gd name="T3" fmla="*/ 109 h 745"/>
                  <a:gd name="T4" fmla="*/ 343 w 501"/>
                  <a:gd name="T5" fmla="*/ 125 h 745"/>
                  <a:gd name="T6" fmla="*/ 351 w 501"/>
                  <a:gd name="T7" fmla="*/ 106 h 745"/>
                  <a:gd name="T8" fmla="*/ 345 w 501"/>
                  <a:gd name="T9" fmla="*/ 104 h 745"/>
                  <a:gd name="T10" fmla="*/ 323 w 501"/>
                  <a:gd name="T11" fmla="*/ 158 h 745"/>
                  <a:gd name="T12" fmla="*/ 311 w 501"/>
                  <a:gd name="T13" fmla="*/ 136 h 745"/>
                  <a:gd name="T14" fmla="*/ 325 w 501"/>
                  <a:gd name="T15" fmla="*/ 56 h 745"/>
                  <a:gd name="T16" fmla="*/ 245 w 501"/>
                  <a:gd name="T17" fmla="*/ 11 h 745"/>
                  <a:gd name="T18" fmla="*/ 230 w 501"/>
                  <a:gd name="T19" fmla="*/ 95 h 745"/>
                  <a:gd name="T20" fmla="*/ 305 w 501"/>
                  <a:gd name="T21" fmla="*/ 139 h 745"/>
                  <a:gd name="T22" fmla="*/ 320 w 501"/>
                  <a:gd name="T23" fmla="*/ 164 h 745"/>
                  <a:gd name="T24" fmla="*/ 268 w 501"/>
                  <a:gd name="T25" fmla="*/ 293 h 745"/>
                  <a:gd name="T26" fmla="*/ 265 w 501"/>
                  <a:gd name="T27" fmla="*/ 288 h 745"/>
                  <a:gd name="T28" fmla="*/ 265 w 501"/>
                  <a:gd name="T29" fmla="*/ 195 h 745"/>
                  <a:gd name="T30" fmla="*/ 168 w 501"/>
                  <a:gd name="T31" fmla="*/ 159 h 745"/>
                  <a:gd name="T32" fmla="*/ 167 w 501"/>
                  <a:gd name="T33" fmla="*/ 254 h 745"/>
                  <a:gd name="T34" fmla="*/ 260 w 501"/>
                  <a:gd name="T35" fmla="*/ 291 h 745"/>
                  <a:gd name="T36" fmla="*/ 265 w 501"/>
                  <a:gd name="T37" fmla="*/ 300 h 745"/>
                  <a:gd name="T38" fmla="*/ 206 w 501"/>
                  <a:gd name="T39" fmla="*/ 445 h 745"/>
                  <a:gd name="T40" fmla="*/ 203 w 501"/>
                  <a:gd name="T41" fmla="*/ 440 h 745"/>
                  <a:gd name="T42" fmla="*/ 203 w 501"/>
                  <a:gd name="T43" fmla="*/ 346 h 745"/>
                  <a:gd name="T44" fmla="*/ 106 w 501"/>
                  <a:gd name="T45" fmla="*/ 310 h 745"/>
                  <a:gd name="T46" fmla="*/ 105 w 501"/>
                  <a:gd name="T47" fmla="*/ 406 h 745"/>
                  <a:gd name="T48" fmla="*/ 197 w 501"/>
                  <a:gd name="T49" fmla="*/ 442 h 745"/>
                  <a:gd name="T50" fmla="*/ 203 w 501"/>
                  <a:gd name="T51" fmla="*/ 451 h 745"/>
                  <a:gd name="T52" fmla="*/ 140 w 501"/>
                  <a:gd name="T53" fmla="*/ 605 h 745"/>
                  <a:gd name="T54" fmla="*/ 124 w 501"/>
                  <a:gd name="T55" fmla="*/ 584 h 745"/>
                  <a:gd name="T56" fmla="*/ 124 w 501"/>
                  <a:gd name="T57" fmla="*/ 491 h 745"/>
                  <a:gd name="T58" fmla="*/ 27 w 501"/>
                  <a:gd name="T59" fmla="*/ 455 h 745"/>
                  <a:gd name="T60" fmla="*/ 26 w 501"/>
                  <a:gd name="T61" fmla="*/ 550 h 745"/>
                  <a:gd name="T62" fmla="*/ 119 w 501"/>
                  <a:gd name="T63" fmla="*/ 587 h 745"/>
                  <a:gd name="T64" fmla="*/ 138 w 501"/>
                  <a:gd name="T65" fmla="*/ 612 h 745"/>
                  <a:gd name="T66" fmla="*/ 84 w 501"/>
                  <a:gd name="T67" fmla="*/ 743 h 745"/>
                  <a:gd name="T68" fmla="*/ 90 w 501"/>
                  <a:gd name="T69" fmla="*/ 745 h 745"/>
                  <a:gd name="T70" fmla="*/ 224 w 501"/>
                  <a:gd name="T71" fmla="*/ 416 h 745"/>
                  <a:gd name="T72" fmla="*/ 284 w 501"/>
                  <a:gd name="T73" fmla="*/ 489 h 745"/>
                  <a:gd name="T74" fmla="*/ 386 w 501"/>
                  <a:gd name="T75" fmla="*/ 467 h 745"/>
                  <a:gd name="T76" fmla="*/ 325 w 501"/>
                  <a:gd name="T77" fmla="*/ 389 h 745"/>
                  <a:gd name="T78" fmla="*/ 227 w 501"/>
                  <a:gd name="T79" fmla="*/ 409 h 745"/>
                  <a:gd name="T80" fmla="*/ 261 w 501"/>
                  <a:gd name="T81" fmla="*/ 325 h 745"/>
                  <a:gd name="T82" fmla="*/ 305 w 501"/>
                  <a:gd name="T83" fmla="*/ 316 h 745"/>
                  <a:gd name="T84" fmla="*/ 386 w 501"/>
                  <a:gd name="T85" fmla="*/ 371 h 745"/>
                  <a:gd name="T86" fmla="*/ 476 w 501"/>
                  <a:gd name="T87" fmla="*/ 323 h 745"/>
                  <a:gd name="T88" fmla="*/ 393 w 501"/>
                  <a:gd name="T89" fmla="*/ 264 h 745"/>
                  <a:gd name="T90" fmla="*/ 305 w 501"/>
                  <a:gd name="T91" fmla="*/ 311 h 745"/>
                  <a:gd name="T92" fmla="*/ 264 w 501"/>
                  <a:gd name="T93" fmla="*/ 319 h 745"/>
                  <a:gd name="T94" fmla="*/ 302 w 501"/>
                  <a:gd name="T95" fmla="*/ 226 h 745"/>
                  <a:gd name="T96" fmla="*/ 353 w 501"/>
                  <a:gd name="T97" fmla="*/ 216 h 745"/>
                  <a:gd name="T98" fmla="*/ 430 w 501"/>
                  <a:gd name="T99" fmla="*/ 250 h 745"/>
                  <a:gd name="T100" fmla="*/ 498 w 501"/>
                  <a:gd name="T101" fmla="*/ 196 h 745"/>
                  <a:gd name="T102" fmla="*/ 418 w 501"/>
                  <a:gd name="T103" fmla="*/ 159 h 745"/>
                  <a:gd name="T104" fmla="*/ 352 w 501"/>
                  <a:gd name="T105" fmla="*/ 210 h 745"/>
                  <a:gd name="T106" fmla="*/ 304 w 501"/>
                  <a:gd name="T107" fmla="*/ 220 h 745"/>
                  <a:gd name="T108" fmla="*/ 339 w 501"/>
                  <a:gd name="T109" fmla="*/ 133 h 745"/>
                  <a:gd name="T110" fmla="*/ 375 w 501"/>
                  <a:gd name="T111" fmla="*/ 113 h 745"/>
                  <a:gd name="T112" fmla="*/ 438 w 501"/>
                  <a:gd name="T113" fmla="*/ 117 h 745"/>
                  <a:gd name="T114" fmla="*/ 468 w 501"/>
                  <a:gd name="T115" fmla="*/ 61 h 745"/>
                  <a:gd name="T116" fmla="*/ 401 w 501"/>
                  <a:gd name="T117" fmla="*/ 57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1" h="745">
                    <a:moveTo>
                      <a:pt x="401" y="57"/>
                    </a:moveTo>
                    <a:cubicBezTo>
                      <a:pt x="378" y="68"/>
                      <a:pt x="373" y="99"/>
                      <a:pt x="371" y="109"/>
                    </a:cubicBezTo>
                    <a:cubicBezTo>
                      <a:pt x="343" y="125"/>
                      <a:pt x="343" y="125"/>
                      <a:pt x="343" y="125"/>
                    </a:cubicBezTo>
                    <a:cubicBezTo>
                      <a:pt x="351" y="106"/>
                      <a:pt x="351" y="106"/>
                      <a:pt x="351" y="106"/>
                    </a:cubicBezTo>
                    <a:cubicBezTo>
                      <a:pt x="345" y="104"/>
                      <a:pt x="345" y="104"/>
                      <a:pt x="345" y="104"/>
                    </a:cubicBezTo>
                    <a:cubicBezTo>
                      <a:pt x="323" y="158"/>
                      <a:pt x="323" y="158"/>
                      <a:pt x="323" y="158"/>
                    </a:cubicBezTo>
                    <a:cubicBezTo>
                      <a:pt x="311" y="136"/>
                      <a:pt x="311" y="136"/>
                      <a:pt x="311" y="136"/>
                    </a:cubicBezTo>
                    <a:cubicBezTo>
                      <a:pt x="317" y="126"/>
                      <a:pt x="340" y="86"/>
                      <a:pt x="325" y="56"/>
                    </a:cubicBezTo>
                    <a:cubicBezTo>
                      <a:pt x="307" y="20"/>
                      <a:pt x="272" y="0"/>
                      <a:pt x="245" y="11"/>
                    </a:cubicBezTo>
                    <a:cubicBezTo>
                      <a:pt x="219" y="22"/>
                      <a:pt x="212" y="60"/>
                      <a:pt x="230" y="95"/>
                    </a:cubicBezTo>
                    <a:cubicBezTo>
                      <a:pt x="245" y="125"/>
                      <a:pt x="291" y="136"/>
                      <a:pt x="305" y="139"/>
                    </a:cubicBezTo>
                    <a:cubicBezTo>
                      <a:pt x="320" y="164"/>
                      <a:pt x="320" y="164"/>
                      <a:pt x="320" y="164"/>
                    </a:cubicBezTo>
                    <a:cubicBezTo>
                      <a:pt x="268" y="293"/>
                      <a:pt x="268" y="293"/>
                      <a:pt x="268" y="293"/>
                    </a:cubicBezTo>
                    <a:cubicBezTo>
                      <a:pt x="265" y="288"/>
                      <a:pt x="265" y="288"/>
                      <a:pt x="265" y="288"/>
                    </a:cubicBezTo>
                    <a:cubicBezTo>
                      <a:pt x="270" y="276"/>
                      <a:pt x="288" y="227"/>
                      <a:pt x="265" y="195"/>
                    </a:cubicBezTo>
                    <a:cubicBezTo>
                      <a:pt x="238" y="159"/>
                      <a:pt x="195" y="142"/>
                      <a:pt x="168" y="159"/>
                    </a:cubicBezTo>
                    <a:cubicBezTo>
                      <a:pt x="141" y="175"/>
                      <a:pt x="141" y="218"/>
                      <a:pt x="167" y="254"/>
                    </a:cubicBezTo>
                    <a:cubicBezTo>
                      <a:pt x="190" y="285"/>
                      <a:pt x="244" y="290"/>
                      <a:pt x="260" y="291"/>
                    </a:cubicBezTo>
                    <a:cubicBezTo>
                      <a:pt x="265" y="300"/>
                      <a:pt x="265" y="300"/>
                      <a:pt x="265" y="300"/>
                    </a:cubicBezTo>
                    <a:cubicBezTo>
                      <a:pt x="206" y="445"/>
                      <a:pt x="206" y="445"/>
                      <a:pt x="206" y="445"/>
                    </a:cubicBezTo>
                    <a:cubicBezTo>
                      <a:pt x="203" y="440"/>
                      <a:pt x="203" y="440"/>
                      <a:pt x="203" y="440"/>
                    </a:cubicBezTo>
                    <a:cubicBezTo>
                      <a:pt x="207" y="430"/>
                      <a:pt x="227" y="379"/>
                      <a:pt x="203" y="346"/>
                    </a:cubicBezTo>
                    <a:cubicBezTo>
                      <a:pt x="177" y="310"/>
                      <a:pt x="133" y="294"/>
                      <a:pt x="106" y="310"/>
                    </a:cubicBezTo>
                    <a:cubicBezTo>
                      <a:pt x="79" y="326"/>
                      <a:pt x="79" y="369"/>
                      <a:pt x="105" y="406"/>
                    </a:cubicBezTo>
                    <a:cubicBezTo>
                      <a:pt x="127" y="436"/>
                      <a:pt x="180" y="441"/>
                      <a:pt x="197" y="442"/>
                    </a:cubicBezTo>
                    <a:cubicBezTo>
                      <a:pt x="203" y="451"/>
                      <a:pt x="203" y="451"/>
                      <a:pt x="203" y="451"/>
                    </a:cubicBezTo>
                    <a:cubicBezTo>
                      <a:pt x="140" y="605"/>
                      <a:pt x="140" y="605"/>
                      <a:pt x="140" y="605"/>
                    </a:cubicBezTo>
                    <a:cubicBezTo>
                      <a:pt x="124" y="584"/>
                      <a:pt x="124" y="584"/>
                      <a:pt x="124" y="584"/>
                    </a:cubicBezTo>
                    <a:cubicBezTo>
                      <a:pt x="129" y="572"/>
                      <a:pt x="147" y="523"/>
                      <a:pt x="124" y="491"/>
                    </a:cubicBezTo>
                    <a:cubicBezTo>
                      <a:pt x="97" y="455"/>
                      <a:pt x="54" y="438"/>
                      <a:pt x="27" y="455"/>
                    </a:cubicBezTo>
                    <a:cubicBezTo>
                      <a:pt x="0" y="471"/>
                      <a:pt x="0" y="514"/>
                      <a:pt x="26" y="550"/>
                    </a:cubicBezTo>
                    <a:cubicBezTo>
                      <a:pt x="49" y="582"/>
                      <a:pt x="103" y="586"/>
                      <a:pt x="119" y="587"/>
                    </a:cubicBezTo>
                    <a:cubicBezTo>
                      <a:pt x="138" y="612"/>
                      <a:pt x="138" y="612"/>
                      <a:pt x="138" y="612"/>
                    </a:cubicBezTo>
                    <a:cubicBezTo>
                      <a:pt x="84" y="743"/>
                      <a:pt x="84" y="743"/>
                      <a:pt x="84" y="743"/>
                    </a:cubicBezTo>
                    <a:cubicBezTo>
                      <a:pt x="90" y="745"/>
                      <a:pt x="90" y="745"/>
                      <a:pt x="90" y="745"/>
                    </a:cubicBezTo>
                    <a:cubicBezTo>
                      <a:pt x="224" y="416"/>
                      <a:pt x="224" y="416"/>
                      <a:pt x="224" y="416"/>
                    </a:cubicBezTo>
                    <a:cubicBezTo>
                      <a:pt x="229" y="430"/>
                      <a:pt x="246" y="476"/>
                      <a:pt x="284" y="489"/>
                    </a:cubicBezTo>
                    <a:cubicBezTo>
                      <a:pt x="329" y="504"/>
                      <a:pt x="374" y="494"/>
                      <a:pt x="386" y="467"/>
                    </a:cubicBezTo>
                    <a:cubicBezTo>
                      <a:pt x="397" y="439"/>
                      <a:pt x="370" y="404"/>
                      <a:pt x="325" y="389"/>
                    </a:cubicBezTo>
                    <a:cubicBezTo>
                      <a:pt x="287" y="376"/>
                      <a:pt x="241" y="401"/>
                      <a:pt x="227" y="409"/>
                    </a:cubicBezTo>
                    <a:cubicBezTo>
                      <a:pt x="261" y="325"/>
                      <a:pt x="261" y="325"/>
                      <a:pt x="261" y="325"/>
                    </a:cubicBezTo>
                    <a:cubicBezTo>
                      <a:pt x="305" y="316"/>
                      <a:pt x="305" y="316"/>
                      <a:pt x="305" y="316"/>
                    </a:cubicBezTo>
                    <a:cubicBezTo>
                      <a:pt x="313" y="328"/>
                      <a:pt x="345" y="369"/>
                      <a:pt x="386" y="371"/>
                    </a:cubicBezTo>
                    <a:cubicBezTo>
                      <a:pt x="434" y="374"/>
                      <a:pt x="474" y="352"/>
                      <a:pt x="476" y="323"/>
                    </a:cubicBezTo>
                    <a:cubicBezTo>
                      <a:pt x="478" y="293"/>
                      <a:pt x="441" y="267"/>
                      <a:pt x="393" y="264"/>
                    </a:cubicBezTo>
                    <a:cubicBezTo>
                      <a:pt x="352" y="262"/>
                      <a:pt x="315" y="300"/>
                      <a:pt x="305" y="311"/>
                    </a:cubicBezTo>
                    <a:cubicBezTo>
                      <a:pt x="264" y="319"/>
                      <a:pt x="264" y="319"/>
                      <a:pt x="264" y="319"/>
                    </a:cubicBezTo>
                    <a:cubicBezTo>
                      <a:pt x="302" y="226"/>
                      <a:pt x="302" y="226"/>
                      <a:pt x="302" y="226"/>
                    </a:cubicBezTo>
                    <a:cubicBezTo>
                      <a:pt x="353" y="216"/>
                      <a:pt x="353" y="216"/>
                      <a:pt x="353" y="216"/>
                    </a:cubicBezTo>
                    <a:cubicBezTo>
                      <a:pt x="363" y="225"/>
                      <a:pt x="396" y="254"/>
                      <a:pt x="430" y="250"/>
                    </a:cubicBezTo>
                    <a:cubicBezTo>
                      <a:pt x="471" y="245"/>
                      <a:pt x="501" y="221"/>
                      <a:pt x="498" y="196"/>
                    </a:cubicBezTo>
                    <a:cubicBezTo>
                      <a:pt x="494" y="171"/>
                      <a:pt x="458" y="154"/>
                      <a:pt x="418" y="159"/>
                    </a:cubicBezTo>
                    <a:cubicBezTo>
                      <a:pt x="383" y="163"/>
                      <a:pt x="358" y="200"/>
                      <a:pt x="352" y="210"/>
                    </a:cubicBezTo>
                    <a:cubicBezTo>
                      <a:pt x="304" y="220"/>
                      <a:pt x="304" y="220"/>
                      <a:pt x="304" y="220"/>
                    </a:cubicBezTo>
                    <a:cubicBezTo>
                      <a:pt x="339" y="133"/>
                      <a:pt x="339" y="133"/>
                      <a:pt x="339" y="133"/>
                    </a:cubicBezTo>
                    <a:cubicBezTo>
                      <a:pt x="375" y="113"/>
                      <a:pt x="375" y="113"/>
                      <a:pt x="375" y="113"/>
                    </a:cubicBezTo>
                    <a:cubicBezTo>
                      <a:pt x="386" y="118"/>
                      <a:pt x="416" y="128"/>
                      <a:pt x="438" y="117"/>
                    </a:cubicBezTo>
                    <a:cubicBezTo>
                      <a:pt x="465" y="103"/>
                      <a:pt x="478" y="78"/>
                      <a:pt x="468" y="61"/>
                    </a:cubicBezTo>
                    <a:cubicBezTo>
                      <a:pt x="458" y="45"/>
                      <a:pt x="428" y="43"/>
                      <a:pt x="401" y="57"/>
                    </a:cubicBezTo>
                    <a:close/>
                  </a:path>
                </a:pathLst>
              </a:custGeom>
              <a:solidFill>
                <a:srgbClr val="009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0" name="Freeform 5124">
                <a:extLst>
                  <a:ext uri="{FF2B5EF4-FFF2-40B4-BE49-F238E27FC236}">
                    <a16:creationId xmlns:a16="http://schemas.microsoft.com/office/drawing/2014/main" id="{E5C7D2B5-4712-465B-BA02-C674FFDC4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" y="3754"/>
                <a:ext cx="425" cy="563"/>
              </a:xfrm>
              <a:custGeom>
                <a:avLst/>
                <a:gdLst>
                  <a:gd name="T0" fmla="*/ 442 w 497"/>
                  <a:gd name="T1" fmla="*/ 163 h 661"/>
                  <a:gd name="T2" fmla="*/ 444 w 497"/>
                  <a:gd name="T3" fmla="*/ 169 h 661"/>
                  <a:gd name="T4" fmla="*/ 263 w 497"/>
                  <a:gd name="T5" fmla="*/ 625 h 661"/>
                  <a:gd name="T6" fmla="*/ 78 w 497"/>
                  <a:gd name="T7" fmla="*/ 606 h 661"/>
                  <a:gd name="T8" fmla="*/ 100 w 497"/>
                  <a:gd name="T9" fmla="*/ 159 h 661"/>
                  <a:gd name="T10" fmla="*/ 442 w 497"/>
                  <a:gd name="T11" fmla="*/ 163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7" h="661">
                    <a:moveTo>
                      <a:pt x="442" y="163"/>
                    </a:moveTo>
                    <a:cubicBezTo>
                      <a:pt x="442" y="165"/>
                      <a:pt x="443" y="167"/>
                      <a:pt x="444" y="169"/>
                    </a:cubicBezTo>
                    <a:cubicBezTo>
                      <a:pt x="497" y="314"/>
                      <a:pt x="397" y="544"/>
                      <a:pt x="263" y="625"/>
                    </a:cubicBezTo>
                    <a:cubicBezTo>
                      <a:pt x="215" y="654"/>
                      <a:pt x="117" y="661"/>
                      <a:pt x="78" y="606"/>
                    </a:cubicBezTo>
                    <a:cubicBezTo>
                      <a:pt x="0" y="497"/>
                      <a:pt x="34" y="269"/>
                      <a:pt x="100" y="159"/>
                    </a:cubicBezTo>
                    <a:cubicBezTo>
                      <a:pt x="186" y="16"/>
                      <a:pt x="376" y="0"/>
                      <a:pt x="442" y="163"/>
                    </a:cubicBezTo>
                    <a:close/>
                  </a:path>
                </a:pathLst>
              </a:custGeom>
              <a:solidFill>
                <a:srgbClr val="33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552" name="Freeform 5126">
              <a:extLst>
                <a:ext uri="{FF2B5EF4-FFF2-40B4-BE49-F238E27FC236}">
                  <a16:creationId xmlns:a16="http://schemas.microsoft.com/office/drawing/2014/main" id="{718A50B4-2918-4A71-8C7D-E31C9A1A1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4034"/>
              <a:ext cx="553" cy="326"/>
            </a:xfrm>
            <a:custGeom>
              <a:avLst/>
              <a:gdLst>
                <a:gd name="T0" fmla="*/ 91 w 647"/>
                <a:gd name="T1" fmla="*/ 312 h 383"/>
                <a:gd name="T2" fmla="*/ 90 w 647"/>
                <a:gd name="T3" fmla="*/ 311 h 383"/>
                <a:gd name="T4" fmla="*/ 145 w 647"/>
                <a:gd name="T5" fmla="*/ 78 h 383"/>
                <a:gd name="T6" fmla="*/ 455 w 647"/>
                <a:gd name="T7" fmla="*/ 29 h 383"/>
                <a:gd name="T8" fmla="*/ 446 w 647"/>
                <a:gd name="T9" fmla="*/ 356 h 383"/>
                <a:gd name="T10" fmla="*/ 91 w 647"/>
                <a:gd name="T11" fmla="*/ 31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7" h="383">
                  <a:moveTo>
                    <a:pt x="91" y="312"/>
                  </a:moveTo>
                  <a:cubicBezTo>
                    <a:pt x="90" y="311"/>
                    <a:pt x="90" y="311"/>
                    <a:pt x="90" y="311"/>
                  </a:cubicBezTo>
                  <a:cubicBezTo>
                    <a:pt x="0" y="237"/>
                    <a:pt x="69" y="132"/>
                    <a:pt x="145" y="78"/>
                  </a:cubicBezTo>
                  <a:cubicBezTo>
                    <a:pt x="227" y="20"/>
                    <a:pt x="356" y="0"/>
                    <a:pt x="455" y="29"/>
                  </a:cubicBezTo>
                  <a:cubicBezTo>
                    <a:pt x="647" y="84"/>
                    <a:pt x="647" y="312"/>
                    <a:pt x="446" y="356"/>
                  </a:cubicBezTo>
                  <a:cubicBezTo>
                    <a:pt x="339" y="379"/>
                    <a:pt x="178" y="383"/>
                    <a:pt x="91" y="312"/>
                  </a:cubicBezTo>
                  <a:close/>
                </a:path>
              </a:pathLst>
            </a:custGeom>
            <a:solidFill>
              <a:srgbClr val="33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3" name="Freeform 5127">
              <a:extLst>
                <a:ext uri="{FF2B5EF4-FFF2-40B4-BE49-F238E27FC236}">
                  <a16:creationId xmlns:a16="http://schemas.microsoft.com/office/drawing/2014/main" id="{EA5E514D-DC8D-4930-9AD9-67AEBD993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3463"/>
              <a:ext cx="92" cy="83"/>
            </a:xfrm>
            <a:custGeom>
              <a:avLst/>
              <a:gdLst>
                <a:gd name="T0" fmla="*/ 18 w 108"/>
                <a:gd name="T1" fmla="*/ 13 h 98"/>
                <a:gd name="T2" fmla="*/ 58 w 108"/>
                <a:gd name="T3" fmla="*/ 1 h 98"/>
                <a:gd name="T4" fmla="*/ 107 w 108"/>
                <a:gd name="T5" fmla="*/ 50 h 98"/>
                <a:gd name="T6" fmla="*/ 88 w 108"/>
                <a:gd name="T7" fmla="*/ 83 h 98"/>
                <a:gd name="T8" fmla="*/ 50 w 108"/>
                <a:gd name="T9" fmla="*/ 97 h 98"/>
                <a:gd name="T10" fmla="*/ 1 w 108"/>
                <a:gd name="T11" fmla="*/ 48 h 98"/>
                <a:gd name="T12" fmla="*/ 18 w 108"/>
                <a:gd name="T13" fmla="*/ 1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98">
                  <a:moveTo>
                    <a:pt x="18" y="13"/>
                  </a:moveTo>
                  <a:cubicBezTo>
                    <a:pt x="30" y="4"/>
                    <a:pt x="44" y="0"/>
                    <a:pt x="58" y="1"/>
                  </a:cubicBezTo>
                  <a:cubicBezTo>
                    <a:pt x="86" y="2"/>
                    <a:pt x="108" y="24"/>
                    <a:pt x="107" y="50"/>
                  </a:cubicBezTo>
                  <a:cubicBezTo>
                    <a:pt x="106" y="63"/>
                    <a:pt x="99" y="75"/>
                    <a:pt x="88" y="83"/>
                  </a:cubicBezTo>
                  <a:cubicBezTo>
                    <a:pt x="78" y="92"/>
                    <a:pt x="65" y="98"/>
                    <a:pt x="50" y="97"/>
                  </a:cubicBezTo>
                  <a:cubicBezTo>
                    <a:pt x="22" y="96"/>
                    <a:pt x="0" y="74"/>
                    <a:pt x="1" y="48"/>
                  </a:cubicBezTo>
                  <a:cubicBezTo>
                    <a:pt x="2" y="35"/>
                    <a:pt x="7" y="22"/>
                    <a:pt x="18" y="13"/>
                  </a:cubicBezTo>
                  <a:close/>
                </a:path>
              </a:pathLst>
            </a:custGeom>
            <a:solidFill>
              <a:srgbClr val="599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4" name="Freeform 5128">
              <a:extLst>
                <a:ext uri="{FF2B5EF4-FFF2-40B4-BE49-F238E27FC236}">
                  <a16:creationId xmlns:a16="http://schemas.microsoft.com/office/drawing/2014/main" id="{245DAD7A-AC8E-47F2-84E4-8A768EB9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3545"/>
              <a:ext cx="92" cy="84"/>
            </a:xfrm>
            <a:custGeom>
              <a:avLst/>
              <a:gdLst>
                <a:gd name="T0" fmla="*/ 18 w 108"/>
                <a:gd name="T1" fmla="*/ 13 h 98"/>
                <a:gd name="T2" fmla="*/ 58 w 108"/>
                <a:gd name="T3" fmla="*/ 1 h 98"/>
                <a:gd name="T4" fmla="*/ 107 w 108"/>
                <a:gd name="T5" fmla="*/ 50 h 98"/>
                <a:gd name="T6" fmla="*/ 88 w 108"/>
                <a:gd name="T7" fmla="*/ 83 h 98"/>
                <a:gd name="T8" fmla="*/ 50 w 108"/>
                <a:gd name="T9" fmla="*/ 97 h 98"/>
                <a:gd name="T10" fmla="*/ 1 w 108"/>
                <a:gd name="T11" fmla="*/ 48 h 98"/>
                <a:gd name="T12" fmla="*/ 18 w 108"/>
                <a:gd name="T13" fmla="*/ 1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98">
                  <a:moveTo>
                    <a:pt x="18" y="13"/>
                  </a:moveTo>
                  <a:cubicBezTo>
                    <a:pt x="29" y="4"/>
                    <a:pt x="43" y="0"/>
                    <a:pt x="58" y="1"/>
                  </a:cubicBezTo>
                  <a:cubicBezTo>
                    <a:pt x="86" y="2"/>
                    <a:pt x="108" y="24"/>
                    <a:pt x="107" y="50"/>
                  </a:cubicBezTo>
                  <a:cubicBezTo>
                    <a:pt x="106" y="63"/>
                    <a:pt x="99" y="75"/>
                    <a:pt x="88" y="83"/>
                  </a:cubicBezTo>
                  <a:cubicBezTo>
                    <a:pt x="78" y="92"/>
                    <a:pt x="64" y="98"/>
                    <a:pt x="50" y="97"/>
                  </a:cubicBezTo>
                  <a:cubicBezTo>
                    <a:pt x="22" y="96"/>
                    <a:pt x="0" y="74"/>
                    <a:pt x="1" y="48"/>
                  </a:cubicBezTo>
                  <a:cubicBezTo>
                    <a:pt x="2" y="35"/>
                    <a:pt x="7" y="22"/>
                    <a:pt x="18" y="13"/>
                  </a:cubicBezTo>
                  <a:close/>
                </a:path>
              </a:pathLst>
            </a:custGeom>
            <a:solidFill>
              <a:srgbClr val="599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5" name="Freeform 5129">
              <a:extLst>
                <a:ext uri="{FF2B5EF4-FFF2-40B4-BE49-F238E27FC236}">
                  <a16:creationId xmlns:a16="http://schemas.microsoft.com/office/drawing/2014/main" id="{46FD2B0F-951E-4FFD-9BE2-44BF44C1D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3512"/>
              <a:ext cx="92" cy="83"/>
            </a:xfrm>
            <a:custGeom>
              <a:avLst/>
              <a:gdLst>
                <a:gd name="T0" fmla="*/ 18 w 108"/>
                <a:gd name="T1" fmla="*/ 13 h 97"/>
                <a:gd name="T2" fmla="*/ 59 w 108"/>
                <a:gd name="T3" fmla="*/ 1 h 97"/>
                <a:gd name="T4" fmla="*/ 107 w 108"/>
                <a:gd name="T5" fmla="*/ 49 h 97"/>
                <a:gd name="T6" fmla="*/ 88 w 108"/>
                <a:gd name="T7" fmla="*/ 83 h 97"/>
                <a:gd name="T8" fmla="*/ 50 w 108"/>
                <a:gd name="T9" fmla="*/ 97 h 97"/>
                <a:gd name="T10" fmla="*/ 1 w 108"/>
                <a:gd name="T11" fmla="*/ 48 h 97"/>
                <a:gd name="T12" fmla="*/ 18 w 108"/>
                <a:gd name="T1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97">
                  <a:moveTo>
                    <a:pt x="18" y="13"/>
                  </a:moveTo>
                  <a:cubicBezTo>
                    <a:pt x="30" y="4"/>
                    <a:pt x="44" y="0"/>
                    <a:pt x="59" y="1"/>
                  </a:cubicBezTo>
                  <a:cubicBezTo>
                    <a:pt x="86" y="2"/>
                    <a:pt x="108" y="24"/>
                    <a:pt x="107" y="49"/>
                  </a:cubicBezTo>
                  <a:cubicBezTo>
                    <a:pt x="106" y="63"/>
                    <a:pt x="99" y="75"/>
                    <a:pt x="88" y="83"/>
                  </a:cubicBezTo>
                  <a:cubicBezTo>
                    <a:pt x="78" y="92"/>
                    <a:pt x="65" y="97"/>
                    <a:pt x="50" y="97"/>
                  </a:cubicBezTo>
                  <a:cubicBezTo>
                    <a:pt x="22" y="96"/>
                    <a:pt x="0" y="73"/>
                    <a:pt x="1" y="48"/>
                  </a:cubicBezTo>
                  <a:cubicBezTo>
                    <a:pt x="2" y="35"/>
                    <a:pt x="7" y="22"/>
                    <a:pt x="18" y="13"/>
                  </a:cubicBezTo>
                  <a:close/>
                </a:path>
              </a:pathLst>
            </a:custGeom>
            <a:solidFill>
              <a:srgbClr val="599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6" name="Freeform 5130">
              <a:extLst>
                <a:ext uri="{FF2B5EF4-FFF2-40B4-BE49-F238E27FC236}">
                  <a16:creationId xmlns:a16="http://schemas.microsoft.com/office/drawing/2014/main" id="{21D099FD-03BB-42C6-8411-18BE1D353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3658"/>
              <a:ext cx="92" cy="82"/>
            </a:xfrm>
            <a:custGeom>
              <a:avLst/>
              <a:gdLst>
                <a:gd name="T0" fmla="*/ 18 w 108"/>
                <a:gd name="T1" fmla="*/ 13 h 97"/>
                <a:gd name="T2" fmla="*/ 58 w 108"/>
                <a:gd name="T3" fmla="*/ 0 h 97"/>
                <a:gd name="T4" fmla="*/ 107 w 108"/>
                <a:gd name="T5" fmla="*/ 49 h 97"/>
                <a:gd name="T6" fmla="*/ 88 w 108"/>
                <a:gd name="T7" fmla="*/ 83 h 97"/>
                <a:gd name="T8" fmla="*/ 50 w 108"/>
                <a:gd name="T9" fmla="*/ 97 h 97"/>
                <a:gd name="T10" fmla="*/ 1 w 108"/>
                <a:gd name="T11" fmla="*/ 48 h 97"/>
                <a:gd name="T12" fmla="*/ 18 w 108"/>
                <a:gd name="T1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97">
                  <a:moveTo>
                    <a:pt x="18" y="13"/>
                  </a:moveTo>
                  <a:cubicBezTo>
                    <a:pt x="29" y="4"/>
                    <a:pt x="43" y="0"/>
                    <a:pt x="58" y="0"/>
                  </a:cubicBezTo>
                  <a:cubicBezTo>
                    <a:pt x="86" y="2"/>
                    <a:pt x="108" y="24"/>
                    <a:pt x="107" y="49"/>
                  </a:cubicBezTo>
                  <a:cubicBezTo>
                    <a:pt x="106" y="63"/>
                    <a:pt x="99" y="75"/>
                    <a:pt x="88" y="83"/>
                  </a:cubicBezTo>
                  <a:cubicBezTo>
                    <a:pt x="78" y="92"/>
                    <a:pt x="64" y="97"/>
                    <a:pt x="50" y="97"/>
                  </a:cubicBezTo>
                  <a:cubicBezTo>
                    <a:pt x="22" y="96"/>
                    <a:pt x="0" y="73"/>
                    <a:pt x="1" y="48"/>
                  </a:cubicBezTo>
                  <a:cubicBezTo>
                    <a:pt x="2" y="35"/>
                    <a:pt x="7" y="22"/>
                    <a:pt x="18" y="13"/>
                  </a:cubicBezTo>
                  <a:close/>
                </a:path>
              </a:pathLst>
            </a:custGeom>
            <a:solidFill>
              <a:srgbClr val="599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7" name="Freeform 5131">
              <a:extLst>
                <a:ext uri="{FF2B5EF4-FFF2-40B4-BE49-F238E27FC236}">
                  <a16:creationId xmlns:a16="http://schemas.microsoft.com/office/drawing/2014/main" id="{A6909414-B466-4278-BD3C-A4C297A30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" y="3618"/>
              <a:ext cx="92" cy="83"/>
            </a:xfrm>
            <a:custGeom>
              <a:avLst/>
              <a:gdLst>
                <a:gd name="T0" fmla="*/ 18 w 108"/>
                <a:gd name="T1" fmla="*/ 13 h 97"/>
                <a:gd name="T2" fmla="*/ 58 w 108"/>
                <a:gd name="T3" fmla="*/ 0 h 97"/>
                <a:gd name="T4" fmla="*/ 107 w 108"/>
                <a:gd name="T5" fmla="*/ 49 h 97"/>
                <a:gd name="T6" fmla="*/ 88 w 108"/>
                <a:gd name="T7" fmla="*/ 83 h 97"/>
                <a:gd name="T8" fmla="*/ 50 w 108"/>
                <a:gd name="T9" fmla="*/ 96 h 97"/>
                <a:gd name="T10" fmla="*/ 1 w 108"/>
                <a:gd name="T11" fmla="*/ 48 h 97"/>
                <a:gd name="T12" fmla="*/ 18 w 108"/>
                <a:gd name="T1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97">
                  <a:moveTo>
                    <a:pt x="18" y="13"/>
                  </a:moveTo>
                  <a:cubicBezTo>
                    <a:pt x="29" y="3"/>
                    <a:pt x="43" y="0"/>
                    <a:pt x="58" y="0"/>
                  </a:cubicBezTo>
                  <a:cubicBezTo>
                    <a:pt x="86" y="1"/>
                    <a:pt x="108" y="24"/>
                    <a:pt x="107" y="49"/>
                  </a:cubicBezTo>
                  <a:cubicBezTo>
                    <a:pt x="106" y="63"/>
                    <a:pt x="99" y="75"/>
                    <a:pt x="88" y="83"/>
                  </a:cubicBezTo>
                  <a:cubicBezTo>
                    <a:pt x="78" y="92"/>
                    <a:pt x="64" y="97"/>
                    <a:pt x="50" y="96"/>
                  </a:cubicBezTo>
                  <a:cubicBezTo>
                    <a:pt x="22" y="95"/>
                    <a:pt x="0" y="73"/>
                    <a:pt x="1" y="48"/>
                  </a:cubicBezTo>
                  <a:cubicBezTo>
                    <a:pt x="2" y="34"/>
                    <a:pt x="7" y="22"/>
                    <a:pt x="18" y="13"/>
                  </a:cubicBezTo>
                  <a:close/>
                </a:path>
              </a:pathLst>
            </a:custGeom>
            <a:solidFill>
              <a:srgbClr val="599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8" name="Freeform 5132">
              <a:extLst>
                <a:ext uri="{FF2B5EF4-FFF2-40B4-BE49-F238E27FC236}">
                  <a16:creationId xmlns:a16="http://schemas.microsoft.com/office/drawing/2014/main" id="{0EC6A33C-2021-4676-AEC2-8367B7261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3799"/>
              <a:ext cx="92" cy="83"/>
            </a:xfrm>
            <a:custGeom>
              <a:avLst/>
              <a:gdLst>
                <a:gd name="T0" fmla="*/ 18 w 108"/>
                <a:gd name="T1" fmla="*/ 13 h 98"/>
                <a:gd name="T2" fmla="*/ 58 w 108"/>
                <a:gd name="T3" fmla="*/ 1 h 98"/>
                <a:gd name="T4" fmla="*/ 107 w 108"/>
                <a:gd name="T5" fmla="*/ 50 h 98"/>
                <a:gd name="T6" fmla="*/ 88 w 108"/>
                <a:gd name="T7" fmla="*/ 83 h 98"/>
                <a:gd name="T8" fmla="*/ 50 w 108"/>
                <a:gd name="T9" fmla="*/ 97 h 98"/>
                <a:gd name="T10" fmla="*/ 1 w 108"/>
                <a:gd name="T11" fmla="*/ 48 h 98"/>
                <a:gd name="T12" fmla="*/ 18 w 108"/>
                <a:gd name="T13" fmla="*/ 1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98">
                  <a:moveTo>
                    <a:pt x="18" y="13"/>
                  </a:moveTo>
                  <a:cubicBezTo>
                    <a:pt x="29" y="4"/>
                    <a:pt x="43" y="0"/>
                    <a:pt x="58" y="1"/>
                  </a:cubicBezTo>
                  <a:cubicBezTo>
                    <a:pt x="86" y="2"/>
                    <a:pt x="108" y="24"/>
                    <a:pt x="107" y="50"/>
                  </a:cubicBezTo>
                  <a:cubicBezTo>
                    <a:pt x="106" y="63"/>
                    <a:pt x="99" y="75"/>
                    <a:pt x="88" y="83"/>
                  </a:cubicBezTo>
                  <a:cubicBezTo>
                    <a:pt x="78" y="92"/>
                    <a:pt x="64" y="98"/>
                    <a:pt x="50" y="97"/>
                  </a:cubicBezTo>
                  <a:cubicBezTo>
                    <a:pt x="22" y="96"/>
                    <a:pt x="0" y="74"/>
                    <a:pt x="1" y="48"/>
                  </a:cubicBezTo>
                  <a:cubicBezTo>
                    <a:pt x="2" y="35"/>
                    <a:pt x="7" y="22"/>
                    <a:pt x="18" y="13"/>
                  </a:cubicBezTo>
                  <a:close/>
                </a:path>
              </a:pathLst>
            </a:custGeom>
            <a:solidFill>
              <a:srgbClr val="599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9" name="Freeform 5133">
              <a:extLst>
                <a:ext uri="{FF2B5EF4-FFF2-40B4-BE49-F238E27FC236}">
                  <a16:creationId xmlns:a16="http://schemas.microsoft.com/office/drawing/2014/main" id="{C041368D-ECA1-41AE-838D-9193B3BFF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786"/>
              <a:ext cx="95" cy="83"/>
            </a:xfrm>
            <a:custGeom>
              <a:avLst/>
              <a:gdLst>
                <a:gd name="T0" fmla="*/ 21 w 111"/>
                <a:gd name="T1" fmla="*/ 12 h 98"/>
                <a:gd name="T2" fmla="*/ 62 w 111"/>
                <a:gd name="T3" fmla="*/ 1 h 98"/>
                <a:gd name="T4" fmla="*/ 108 w 111"/>
                <a:gd name="T5" fmla="*/ 52 h 98"/>
                <a:gd name="T6" fmla="*/ 87 w 111"/>
                <a:gd name="T7" fmla="*/ 85 h 98"/>
                <a:gd name="T8" fmla="*/ 48 w 111"/>
                <a:gd name="T9" fmla="*/ 97 h 98"/>
                <a:gd name="T10" fmla="*/ 2 w 111"/>
                <a:gd name="T11" fmla="*/ 46 h 98"/>
                <a:gd name="T12" fmla="*/ 21 w 111"/>
                <a:gd name="T13" fmla="*/ 1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98">
                  <a:moveTo>
                    <a:pt x="21" y="12"/>
                  </a:moveTo>
                  <a:cubicBezTo>
                    <a:pt x="33" y="3"/>
                    <a:pt x="47" y="0"/>
                    <a:pt x="62" y="1"/>
                  </a:cubicBezTo>
                  <a:cubicBezTo>
                    <a:pt x="90" y="3"/>
                    <a:pt x="111" y="27"/>
                    <a:pt x="108" y="52"/>
                  </a:cubicBezTo>
                  <a:cubicBezTo>
                    <a:pt x="107" y="65"/>
                    <a:pt x="99" y="77"/>
                    <a:pt x="87" y="85"/>
                  </a:cubicBezTo>
                  <a:cubicBezTo>
                    <a:pt x="77" y="93"/>
                    <a:pt x="63" y="98"/>
                    <a:pt x="48" y="97"/>
                  </a:cubicBezTo>
                  <a:cubicBezTo>
                    <a:pt x="21" y="94"/>
                    <a:pt x="0" y="71"/>
                    <a:pt x="2" y="46"/>
                  </a:cubicBezTo>
                  <a:cubicBezTo>
                    <a:pt x="4" y="32"/>
                    <a:pt x="10" y="20"/>
                    <a:pt x="21" y="12"/>
                  </a:cubicBezTo>
                  <a:close/>
                </a:path>
              </a:pathLst>
            </a:custGeom>
            <a:solidFill>
              <a:srgbClr val="599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0" name="Freeform 5134">
              <a:extLst>
                <a:ext uri="{FF2B5EF4-FFF2-40B4-BE49-F238E27FC236}">
                  <a16:creationId xmlns:a16="http://schemas.microsoft.com/office/drawing/2014/main" id="{5C06DDAD-3D6C-4CED-A425-3334B7259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" y="3501"/>
              <a:ext cx="196" cy="566"/>
            </a:xfrm>
            <a:custGeom>
              <a:avLst/>
              <a:gdLst>
                <a:gd name="T0" fmla="*/ 19 w 230"/>
                <a:gd name="T1" fmla="*/ 390 h 665"/>
                <a:gd name="T2" fmla="*/ 67 w 230"/>
                <a:gd name="T3" fmla="*/ 451 h 665"/>
                <a:gd name="T4" fmla="*/ 88 w 230"/>
                <a:gd name="T5" fmla="*/ 295 h 665"/>
                <a:gd name="T6" fmla="*/ 44 w 230"/>
                <a:gd name="T7" fmla="*/ 208 h 665"/>
                <a:gd name="T8" fmla="*/ 58 w 230"/>
                <a:gd name="T9" fmla="*/ 201 h 665"/>
                <a:gd name="T10" fmla="*/ 93 w 230"/>
                <a:gd name="T11" fmla="*/ 271 h 665"/>
                <a:gd name="T12" fmla="*/ 125 w 230"/>
                <a:gd name="T13" fmla="*/ 150 h 665"/>
                <a:gd name="T14" fmla="*/ 93 w 230"/>
                <a:gd name="T15" fmla="*/ 79 h 665"/>
                <a:gd name="T16" fmla="*/ 108 w 230"/>
                <a:gd name="T17" fmla="*/ 73 h 665"/>
                <a:gd name="T18" fmla="*/ 132 w 230"/>
                <a:gd name="T19" fmla="*/ 128 h 665"/>
                <a:gd name="T20" fmla="*/ 179 w 230"/>
                <a:gd name="T21" fmla="*/ 9 h 665"/>
                <a:gd name="T22" fmla="*/ 194 w 230"/>
                <a:gd name="T23" fmla="*/ 13 h 665"/>
                <a:gd name="T24" fmla="*/ 145 w 230"/>
                <a:gd name="T25" fmla="*/ 139 h 665"/>
                <a:gd name="T26" fmla="*/ 213 w 230"/>
                <a:gd name="T27" fmla="*/ 107 h 665"/>
                <a:gd name="T28" fmla="*/ 221 w 230"/>
                <a:gd name="T29" fmla="*/ 120 h 665"/>
                <a:gd name="T30" fmla="*/ 140 w 230"/>
                <a:gd name="T31" fmla="*/ 159 h 665"/>
                <a:gd name="T32" fmla="*/ 139 w 230"/>
                <a:gd name="T33" fmla="*/ 160 h 665"/>
                <a:gd name="T34" fmla="*/ 108 w 230"/>
                <a:gd name="T35" fmla="*/ 281 h 665"/>
                <a:gd name="T36" fmla="*/ 196 w 230"/>
                <a:gd name="T37" fmla="*/ 234 h 665"/>
                <a:gd name="T38" fmla="*/ 203 w 230"/>
                <a:gd name="T39" fmla="*/ 247 h 665"/>
                <a:gd name="T40" fmla="*/ 105 w 230"/>
                <a:gd name="T41" fmla="*/ 304 h 665"/>
                <a:gd name="T42" fmla="*/ 103 w 230"/>
                <a:gd name="T43" fmla="*/ 306 h 665"/>
                <a:gd name="T44" fmla="*/ 83 w 230"/>
                <a:gd name="T45" fmla="*/ 455 h 665"/>
                <a:gd name="T46" fmla="*/ 169 w 230"/>
                <a:gd name="T47" fmla="*/ 400 h 665"/>
                <a:gd name="T48" fmla="*/ 177 w 230"/>
                <a:gd name="T49" fmla="*/ 413 h 665"/>
                <a:gd name="T50" fmla="*/ 82 w 230"/>
                <a:gd name="T51" fmla="*/ 474 h 665"/>
                <a:gd name="T52" fmla="*/ 82 w 230"/>
                <a:gd name="T53" fmla="*/ 655 h 665"/>
                <a:gd name="T54" fmla="*/ 66 w 230"/>
                <a:gd name="T55" fmla="*/ 654 h 665"/>
                <a:gd name="T56" fmla="*/ 65 w 230"/>
                <a:gd name="T57" fmla="*/ 475 h 665"/>
                <a:gd name="T58" fmla="*/ 65 w 230"/>
                <a:gd name="T59" fmla="*/ 475 h 665"/>
                <a:gd name="T60" fmla="*/ 5 w 230"/>
                <a:gd name="T61" fmla="*/ 397 h 665"/>
                <a:gd name="T62" fmla="*/ 19 w 230"/>
                <a:gd name="T63" fmla="*/ 39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0" h="665">
                  <a:moveTo>
                    <a:pt x="19" y="390"/>
                  </a:moveTo>
                  <a:cubicBezTo>
                    <a:pt x="33" y="411"/>
                    <a:pt x="51" y="430"/>
                    <a:pt x="67" y="451"/>
                  </a:cubicBezTo>
                  <a:cubicBezTo>
                    <a:pt x="71" y="399"/>
                    <a:pt x="78" y="347"/>
                    <a:pt x="88" y="295"/>
                  </a:cubicBezTo>
                  <a:cubicBezTo>
                    <a:pt x="72" y="267"/>
                    <a:pt x="59" y="237"/>
                    <a:pt x="44" y="208"/>
                  </a:cubicBezTo>
                  <a:cubicBezTo>
                    <a:pt x="39" y="200"/>
                    <a:pt x="53" y="193"/>
                    <a:pt x="58" y="201"/>
                  </a:cubicBezTo>
                  <a:cubicBezTo>
                    <a:pt x="70" y="225"/>
                    <a:pt x="81" y="248"/>
                    <a:pt x="93" y="271"/>
                  </a:cubicBezTo>
                  <a:cubicBezTo>
                    <a:pt x="102" y="230"/>
                    <a:pt x="113" y="190"/>
                    <a:pt x="125" y="150"/>
                  </a:cubicBezTo>
                  <a:cubicBezTo>
                    <a:pt x="114" y="127"/>
                    <a:pt x="104" y="103"/>
                    <a:pt x="93" y="79"/>
                  </a:cubicBezTo>
                  <a:cubicBezTo>
                    <a:pt x="89" y="71"/>
                    <a:pt x="104" y="64"/>
                    <a:pt x="108" y="73"/>
                  </a:cubicBezTo>
                  <a:cubicBezTo>
                    <a:pt x="116" y="91"/>
                    <a:pt x="124" y="110"/>
                    <a:pt x="132" y="128"/>
                  </a:cubicBezTo>
                  <a:cubicBezTo>
                    <a:pt x="146" y="87"/>
                    <a:pt x="161" y="48"/>
                    <a:pt x="179" y="9"/>
                  </a:cubicBezTo>
                  <a:cubicBezTo>
                    <a:pt x="183" y="0"/>
                    <a:pt x="198" y="5"/>
                    <a:pt x="194" y="13"/>
                  </a:cubicBezTo>
                  <a:cubicBezTo>
                    <a:pt x="176" y="54"/>
                    <a:pt x="159" y="97"/>
                    <a:pt x="145" y="139"/>
                  </a:cubicBezTo>
                  <a:cubicBezTo>
                    <a:pt x="168" y="128"/>
                    <a:pt x="191" y="118"/>
                    <a:pt x="213" y="107"/>
                  </a:cubicBezTo>
                  <a:cubicBezTo>
                    <a:pt x="223" y="103"/>
                    <a:pt x="230" y="116"/>
                    <a:pt x="221" y="120"/>
                  </a:cubicBezTo>
                  <a:cubicBezTo>
                    <a:pt x="193" y="133"/>
                    <a:pt x="166" y="145"/>
                    <a:pt x="140" y="159"/>
                  </a:cubicBezTo>
                  <a:cubicBezTo>
                    <a:pt x="139" y="160"/>
                    <a:pt x="139" y="160"/>
                    <a:pt x="139" y="160"/>
                  </a:cubicBezTo>
                  <a:cubicBezTo>
                    <a:pt x="127" y="200"/>
                    <a:pt x="116" y="240"/>
                    <a:pt x="108" y="281"/>
                  </a:cubicBezTo>
                  <a:cubicBezTo>
                    <a:pt x="133" y="260"/>
                    <a:pt x="164" y="247"/>
                    <a:pt x="196" y="234"/>
                  </a:cubicBezTo>
                  <a:cubicBezTo>
                    <a:pt x="205" y="231"/>
                    <a:pt x="213" y="244"/>
                    <a:pt x="203" y="247"/>
                  </a:cubicBezTo>
                  <a:cubicBezTo>
                    <a:pt x="167" y="262"/>
                    <a:pt x="132" y="277"/>
                    <a:pt x="105" y="304"/>
                  </a:cubicBezTo>
                  <a:cubicBezTo>
                    <a:pt x="104" y="305"/>
                    <a:pt x="104" y="305"/>
                    <a:pt x="103" y="306"/>
                  </a:cubicBezTo>
                  <a:cubicBezTo>
                    <a:pt x="94" y="355"/>
                    <a:pt x="87" y="405"/>
                    <a:pt x="83" y="455"/>
                  </a:cubicBezTo>
                  <a:cubicBezTo>
                    <a:pt x="111" y="435"/>
                    <a:pt x="140" y="417"/>
                    <a:pt x="169" y="400"/>
                  </a:cubicBezTo>
                  <a:cubicBezTo>
                    <a:pt x="178" y="395"/>
                    <a:pt x="185" y="408"/>
                    <a:pt x="177" y="413"/>
                  </a:cubicBezTo>
                  <a:cubicBezTo>
                    <a:pt x="144" y="432"/>
                    <a:pt x="112" y="452"/>
                    <a:pt x="82" y="474"/>
                  </a:cubicBezTo>
                  <a:cubicBezTo>
                    <a:pt x="78" y="535"/>
                    <a:pt x="78" y="595"/>
                    <a:pt x="82" y="655"/>
                  </a:cubicBezTo>
                  <a:cubicBezTo>
                    <a:pt x="82" y="665"/>
                    <a:pt x="66" y="664"/>
                    <a:pt x="66" y="654"/>
                  </a:cubicBezTo>
                  <a:cubicBezTo>
                    <a:pt x="62" y="595"/>
                    <a:pt x="62" y="535"/>
                    <a:pt x="65" y="475"/>
                  </a:cubicBezTo>
                  <a:cubicBezTo>
                    <a:pt x="65" y="475"/>
                    <a:pt x="65" y="475"/>
                    <a:pt x="65" y="475"/>
                  </a:cubicBezTo>
                  <a:cubicBezTo>
                    <a:pt x="47" y="447"/>
                    <a:pt x="23" y="424"/>
                    <a:pt x="5" y="397"/>
                  </a:cubicBezTo>
                  <a:cubicBezTo>
                    <a:pt x="0" y="388"/>
                    <a:pt x="14" y="382"/>
                    <a:pt x="19" y="390"/>
                  </a:cubicBezTo>
                  <a:close/>
                </a:path>
              </a:pathLst>
            </a:custGeom>
            <a:solidFill>
              <a:srgbClr val="33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1" name="Freeform 5135">
              <a:extLst>
                <a:ext uri="{FF2B5EF4-FFF2-40B4-BE49-F238E27FC236}">
                  <a16:creationId xmlns:a16="http://schemas.microsoft.com/office/drawing/2014/main" id="{F000EC9C-566C-4586-B4CC-E6E799D96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3864"/>
              <a:ext cx="584" cy="471"/>
            </a:xfrm>
            <a:custGeom>
              <a:avLst/>
              <a:gdLst>
                <a:gd name="T0" fmla="*/ 357 w 684"/>
                <a:gd name="T1" fmla="*/ 438 h 553"/>
                <a:gd name="T2" fmla="*/ 184 w 684"/>
                <a:gd name="T3" fmla="*/ 463 h 553"/>
                <a:gd name="T4" fmla="*/ 479 w 684"/>
                <a:gd name="T5" fmla="*/ 25 h 553"/>
                <a:gd name="T6" fmla="*/ 488 w 684"/>
                <a:gd name="T7" fmla="*/ 551 h 553"/>
                <a:gd name="T8" fmla="*/ 358 w 684"/>
                <a:gd name="T9" fmla="*/ 436 h 553"/>
                <a:gd name="T10" fmla="*/ 357 w 684"/>
                <a:gd name="T11" fmla="*/ 43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4" h="553">
                  <a:moveTo>
                    <a:pt x="357" y="438"/>
                  </a:moveTo>
                  <a:cubicBezTo>
                    <a:pt x="326" y="497"/>
                    <a:pt x="237" y="500"/>
                    <a:pt x="184" y="463"/>
                  </a:cubicBezTo>
                  <a:cubicBezTo>
                    <a:pt x="0" y="334"/>
                    <a:pt x="408" y="0"/>
                    <a:pt x="479" y="25"/>
                  </a:cubicBezTo>
                  <a:cubicBezTo>
                    <a:pt x="553" y="51"/>
                    <a:pt x="684" y="547"/>
                    <a:pt x="488" y="551"/>
                  </a:cubicBezTo>
                  <a:cubicBezTo>
                    <a:pt x="422" y="553"/>
                    <a:pt x="370" y="508"/>
                    <a:pt x="358" y="436"/>
                  </a:cubicBezTo>
                  <a:cubicBezTo>
                    <a:pt x="357" y="437"/>
                    <a:pt x="357" y="437"/>
                    <a:pt x="357" y="438"/>
                  </a:cubicBezTo>
                  <a:close/>
                </a:path>
              </a:pathLst>
            </a:custGeom>
            <a:solidFill>
              <a:srgbClr val="D07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2" name="Freeform 5136">
              <a:extLst>
                <a:ext uri="{FF2B5EF4-FFF2-40B4-BE49-F238E27FC236}">
                  <a16:creationId xmlns:a16="http://schemas.microsoft.com/office/drawing/2014/main" id="{7D4C7C27-8987-470E-B3B2-223B82740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3864"/>
              <a:ext cx="584" cy="471"/>
            </a:xfrm>
            <a:custGeom>
              <a:avLst/>
              <a:gdLst>
                <a:gd name="T0" fmla="*/ 357 w 684"/>
                <a:gd name="T1" fmla="*/ 438 h 553"/>
                <a:gd name="T2" fmla="*/ 184 w 684"/>
                <a:gd name="T3" fmla="*/ 463 h 553"/>
                <a:gd name="T4" fmla="*/ 479 w 684"/>
                <a:gd name="T5" fmla="*/ 25 h 553"/>
                <a:gd name="T6" fmla="*/ 488 w 684"/>
                <a:gd name="T7" fmla="*/ 551 h 553"/>
                <a:gd name="T8" fmla="*/ 358 w 684"/>
                <a:gd name="T9" fmla="*/ 436 h 553"/>
                <a:gd name="T10" fmla="*/ 357 w 684"/>
                <a:gd name="T11" fmla="*/ 43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4" h="553">
                  <a:moveTo>
                    <a:pt x="357" y="438"/>
                  </a:moveTo>
                  <a:cubicBezTo>
                    <a:pt x="326" y="497"/>
                    <a:pt x="237" y="500"/>
                    <a:pt x="184" y="463"/>
                  </a:cubicBezTo>
                  <a:cubicBezTo>
                    <a:pt x="0" y="334"/>
                    <a:pt x="408" y="0"/>
                    <a:pt x="479" y="25"/>
                  </a:cubicBezTo>
                  <a:cubicBezTo>
                    <a:pt x="553" y="51"/>
                    <a:pt x="684" y="547"/>
                    <a:pt x="488" y="551"/>
                  </a:cubicBezTo>
                  <a:cubicBezTo>
                    <a:pt x="422" y="553"/>
                    <a:pt x="370" y="508"/>
                    <a:pt x="358" y="436"/>
                  </a:cubicBezTo>
                  <a:cubicBezTo>
                    <a:pt x="357" y="437"/>
                    <a:pt x="357" y="437"/>
                    <a:pt x="357" y="438"/>
                  </a:cubicBezTo>
                  <a:close/>
                </a:path>
              </a:pathLst>
            </a:custGeom>
            <a:solidFill>
              <a:srgbClr val="D07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3" name="Freeform 5137">
              <a:extLst>
                <a:ext uri="{FF2B5EF4-FFF2-40B4-BE49-F238E27FC236}">
                  <a16:creationId xmlns:a16="http://schemas.microsoft.com/office/drawing/2014/main" id="{BAA68AE0-97C1-4468-B16A-4CB1CDAC5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908"/>
              <a:ext cx="483" cy="445"/>
            </a:xfrm>
            <a:custGeom>
              <a:avLst/>
              <a:gdLst>
                <a:gd name="T0" fmla="*/ 459 w 566"/>
                <a:gd name="T1" fmla="*/ 133 h 523"/>
                <a:gd name="T2" fmla="*/ 442 w 566"/>
                <a:gd name="T3" fmla="*/ 212 h 523"/>
                <a:gd name="T4" fmla="*/ 405 w 566"/>
                <a:gd name="T5" fmla="*/ 198 h 523"/>
                <a:gd name="T6" fmla="*/ 350 w 566"/>
                <a:gd name="T7" fmla="*/ 54 h 523"/>
                <a:gd name="T8" fmla="*/ 321 w 566"/>
                <a:gd name="T9" fmla="*/ 111 h 523"/>
                <a:gd name="T10" fmla="*/ 252 w 566"/>
                <a:gd name="T11" fmla="*/ 67 h 523"/>
                <a:gd name="T12" fmla="*/ 155 w 566"/>
                <a:gd name="T13" fmla="*/ 7 h 523"/>
                <a:gd name="T14" fmla="*/ 149 w 566"/>
                <a:gd name="T15" fmla="*/ 8 h 523"/>
                <a:gd name="T16" fmla="*/ 144 w 566"/>
                <a:gd name="T17" fmla="*/ 12 h 523"/>
                <a:gd name="T18" fmla="*/ 136 w 566"/>
                <a:gd name="T19" fmla="*/ 118 h 523"/>
                <a:gd name="T20" fmla="*/ 131 w 566"/>
                <a:gd name="T21" fmla="*/ 196 h 523"/>
                <a:gd name="T22" fmla="*/ 64 w 566"/>
                <a:gd name="T23" fmla="*/ 181 h 523"/>
                <a:gd name="T24" fmla="*/ 154 w 566"/>
                <a:gd name="T25" fmla="*/ 309 h 523"/>
                <a:gd name="T26" fmla="*/ 143 w 566"/>
                <a:gd name="T27" fmla="*/ 344 h 523"/>
                <a:gd name="T28" fmla="*/ 65 w 566"/>
                <a:gd name="T29" fmla="*/ 308 h 523"/>
                <a:gd name="T30" fmla="*/ 185 w 566"/>
                <a:gd name="T31" fmla="*/ 486 h 523"/>
                <a:gd name="T32" fmla="*/ 539 w 566"/>
                <a:gd name="T33" fmla="*/ 329 h 523"/>
                <a:gd name="T34" fmla="*/ 459 w 566"/>
                <a:gd name="T35" fmla="*/ 13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6" h="523">
                  <a:moveTo>
                    <a:pt x="459" y="133"/>
                  </a:moveTo>
                  <a:cubicBezTo>
                    <a:pt x="418" y="147"/>
                    <a:pt x="447" y="186"/>
                    <a:pt x="442" y="212"/>
                  </a:cubicBezTo>
                  <a:cubicBezTo>
                    <a:pt x="433" y="254"/>
                    <a:pt x="407" y="225"/>
                    <a:pt x="405" y="198"/>
                  </a:cubicBezTo>
                  <a:cubicBezTo>
                    <a:pt x="403" y="159"/>
                    <a:pt x="403" y="69"/>
                    <a:pt x="350" y="54"/>
                  </a:cubicBezTo>
                  <a:cubicBezTo>
                    <a:pt x="310" y="43"/>
                    <a:pt x="333" y="97"/>
                    <a:pt x="321" y="111"/>
                  </a:cubicBezTo>
                  <a:cubicBezTo>
                    <a:pt x="296" y="144"/>
                    <a:pt x="264" y="84"/>
                    <a:pt x="252" y="67"/>
                  </a:cubicBezTo>
                  <a:cubicBezTo>
                    <a:pt x="226" y="35"/>
                    <a:pt x="207" y="0"/>
                    <a:pt x="155" y="7"/>
                  </a:cubicBezTo>
                  <a:cubicBezTo>
                    <a:pt x="153" y="7"/>
                    <a:pt x="151" y="7"/>
                    <a:pt x="149" y="8"/>
                  </a:cubicBezTo>
                  <a:cubicBezTo>
                    <a:pt x="147" y="9"/>
                    <a:pt x="145" y="10"/>
                    <a:pt x="144" y="12"/>
                  </a:cubicBezTo>
                  <a:cubicBezTo>
                    <a:pt x="107" y="45"/>
                    <a:pt x="124" y="80"/>
                    <a:pt x="136" y="118"/>
                  </a:cubicBezTo>
                  <a:cubicBezTo>
                    <a:pt x="142" y="138"/>
                    <a:pt x="175" y="197"/>
                    <a:pt x="131" y="196"/>
                  </a:cubicBezTo>
                  <a:cubicBezTo>
                    <a:pt x="112" y="195"/>
                    <a:pt x="79" y="146"/>
                    <a:pt x="64" y="181"/>
                  </a:cubicBezTo>
                  <a:cubicBezTo>
                    <a:pt x="45" y="228"/>
                    <a:pt x="122" y="284"/>
                    <a:pt x="154" y="309"/>
                  </a:cubicBezTo>
                  <a:cubicBezTo>
                    <a:pt x="176" y="328"/>
                    <a:pt x="185" y="364"/>
                    <a:pt x="143" y="344"/>
                  </a:cubicBezTo>
                  <a:cubicBezTo>
                    <a:pt x="117" y="332"/>
                    <a:pt x="102" y="287"/>
                    <a:pt x="65" y="308"/>
                  </a:cubicBezTo>
                  <a:cubicBezTo>
                    <a:pt x="0" y="344"/>
                    <a:pt x="108" y="463"/>
                    <a:pt x="185" y="486"/>
                  </a:cubicBezTo>
                  <a:cubicBezTo>
                    <a:pt x="308" y="523"/>
                    <a:pt x="494" y="441"/>
                    <a:pt x="539" y="329"/>
                  </a:cubicBezTo>
                  <a:cubicBezTo>
                    <a:pt x="566" y="260"/>
                    <a:pt x="530" y="108"/>
                    <a:pt x="459" y="133"/>
                  </a:cubicBezTo>
                  <a:close/>
                </a:path>
              </a:pathLst>
            </a:custGeom>
            <a:solidFill>
              <a:srgbClr val="5F9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4" name="Freeform 5138">
              <a:extLst>
                <a:ext uri="{FF2B5EF4-FFF2-40B4-BE49-F238E27FC236}">
                  <a16:creationId xmlns:a16="http://schemas.microsoft.com/office/drawing/2014/main" id="{52FD89F2-2DC7-4299-8298-C028EE2DB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" y="3914"/>
              <a:ext cx="390" cy="390"/>
            </a:xfrm>
            <a:custGeom>
              <a:avLst/>
              <a:gdLst>
                <a:gd name="T0" fmla="*/ 411 w 456"/>
                <a:gd name="T1" fmla="*/ 266 h 459"/>
                <a:gd name="T2" fmla="*/ 280 w 456"/>
                <a:gd name="T3" fmla="*/ 354 h 459"/>
                <a:gd name="T4" fmla="*/ 228 w 456"/>
                <a:gd name="T5" fmla="*/ 256 h 459"/>
                <a:gd name="T6" fmla="*/ 293 w 456"/>
                <a:gd name="T7" fmla="*/ 50 h 459"/>
                <a:gd name="T8" fmla="*/ 286 w 456"/>
                <a:gd name="T9" fmla="*/ 47 h 459"/>
                <a:gd name="T10" fmla="*/ 276 w 456"/>
                <a:gd name="T11" fmla="*/ 46 h 459"/>
                <a:gd name="T12" fmla="*/ 221 w 456"/>
                <a:gd name="T13" fmla="*/ 243 h 459"/>
                <a:gd name="T14" fmla="*/ 194 w 456"/>
                <a:gd name="T15" fmla="*/ 191 h 459"/>
                <a:gd name="T16" fmla="*/ 196 w 456"/>
                <a:gd name="T17" fmla="*/ 189 h 459"/>
                <a:gd name="T18" fmla="*/ 224 w 456"/>
                <a:gd name="T19" fmla="*/ 106 h 459"/>
                <a:gd name="T20" fmla="*/ 209 w 456"/>
                <a:gd name="T21" fmla="*/ 90 h 459"/>
                <a:gd name="T22" fmla="*/ 186 w 456"/>
                <a:gd name="T23" fmla="*/ 176 h 459"/>
                <a:gd name="T24" fmla="*/ 141 w 456"/>
                <a:gd name="T25" fmla="*/ 92 h 459"/>
                <a:gd name="T26" fmla="*/ 156 w 456"/>
                <a:gd name="T27" fmla="*/ 21 h 459"/>
                <a:gd name="T28" fmla="*/ 137 w 456"/>
                <a:gd name="T29" fmla="*/ 7 h 459"/>
                <a:gd name="T30" fmla="*/ 134 w 456"/>
                <a:gd name="T31" fmla="*/ 78 h 459"/>
                <a:gd name="T32" fmla="*/ 91 w 456"/>
                <a:gd name="T33" fmla="*/ 0 h 459"/>
                <a:gd name="T34" fmla="*/ 85 w 456"/>
                <a:gd name="T35" fmla="*/ 1 h 459"/>
                <a:gd name="T36" fmla="*/ 80 w 456"/>
                <a:gd name="T37" fmla="*/ 5 h 459"/>
                <a:gd name="T38" fmla="*/ 78 w 456"/>
                <a:gd name="T39" fmla="*/ 7 h 459"/>
                <a:gd name="T40" fmla="*/ 121 w 456"/>
                <a:gd name="T41" fmla="*/ 87 h 459"/>
                <a:gd name="T42" fmla="*/ 58 w 456"/>
                <a:gd name="T43" fmla="*/ 45 h 459"/>
                <a:gd name="T44" fmla="*/ 59 w 456"/>
                <a:gd name="T45" fmla="*/ 69 h 459"/>
                <a:gd name="T46" fmla="*/ 130 w 456"/>
                <a:gd name="T47" fmla="*/ 103 h 459"/>
                <a:gd name="T48" fmla="*/ 171 w 456"/>
                <a:gd name="T49" fmla="*/ 182 h 459"/>
                <a:gd name="T50" fmla="*/ 89 w 456"/>
                <a:gd name="T51" fmla="*/ 159 h 459"/>
                <a:gd name="T52" fmla="*/ 89 w 456"/>
                <a:gd name="T53" fmla="*/ 176 h 459"/>
                <a:gd name="T54" fmla="*/ 179 w 456"/>
                <a:gd name="T55" fmla="*/ 195 h 459"/>
                <a:gd name="T56" fmla="*/ 207 w 456"/>
                <a:gd name="T57" fmla="*/ 249 h 459"/>
                <a:gd name="T58" fmla="*/ 12 w 456"/>
                <a:gd name="T59" fmla="*/ 161 h 459"/>
                <a:gd name="T60" fmla="*/ 1 w 456"/>
                <a:gd name="T61" fmla="*/ 172 h 459"/>
                <a:gd name="T62" fmla="*/ 214 w 456"/>
                <a:gd name="T63" fmla="*/ 262 h 459"/>
                <a:gd name="T64" fmla="*/ 267 w 456"/>
                <a:gd name="T65" fmla="*/ 362 h 459"/>
                <a:gd name="T66" fmla="*/ 112 w 456"/>
                <a:gd name="T67" fmla="*/ 380 h 459"/>
                <a:gd name="T68" fmla="*/ 15 w 456"/>
                <a:gd name="T69" fmla="*/ 296 h 459"/>
                <a:gd name="T70" fmla="*/ 1 w 456"/>
                <a:gd name="T71" fmla="*/ 301 h 459"/>
                <a:gd name="T72" fmla="*/ 0 w 456"/>
                <a:gd name="T73" fmla="*/ 301 h 459"/>
                <a:gd name="T74" fmla="*/ 101 w 456"/>
                <a:gd name="T75" fmla="*/ 392 h 459"/>
                <a:gd name="T76" fmla="*/ 274 w 456"/>
                <a:gd name="T77" fmla="*/ 375 h 459"/>
                <a:gd name="T78" fmla="*/ 321 w 456"/>
                <a:gd name="T79" fmla="*/ 459 h 459"/>
                <a:gd name="T80" fmla="*/ 335 w 456"/>
                <a:gd name="T81" fmla="*/ 453 h 459"/>
                <a:gd name="T82" fmla="*/ 287 w 456"/>
                <a:gd name="T83" fmla="*/ 367 h 459"/>
                <a:gd name="T84" fmla="*/ 429 w 456"/>
                <a:gd name="T85" fmla="*/ 266 h 459"/>
                <a:gd name="T86" fmla="*/ 445 w 456"/>
                <a:gd name="T87" fmla="*/ 140 h 459"/>
                <a:gd name="T88" fmla="*/ 425 w 456"/>
                <a:gd name="T89" fmla="*/ 126 h 459"/>
                <a:gd name="T90" fmla="*/ 411 w 456"/>
                <a:gd name="T91" fmla="*/ 26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6" h="459">
                  <a:moveTo>
                    <a:pt x="411" y="266"/>
                  </a:moveTo>
                  <a:cubicBezTo>
                    <a:pt x="380" y="307"/>
                    <a:pt x="328" y="332"/>
                    <a:pt x="280" y="354"/>
                  </a:cubicBezTo>
                  <a:cubicBezTo>
                    <a:pt x="263" y="321"/>
                    <a:pt x="245" y="288"/>
                    <a:pt x="228" y="256"/>
                  </a:cubicBezTo>
                  <a:cubicBezTo>
                    <a:pt x="307" y="219"/>
                    <a:pt x="314" y="125"/>
                    <a:pt x="293" y="50"/>
                  </a:cubicBezTo>
                  <a:cubicBezTo>
                    <a:pt x="291" y="49"/>
                    <a:pt x="288" y="48"/>
                    <a:pt x="286" y="47"/>
                  </a:cubicBezTo>
                  <a:cubicBezTo>
                    <a:pt x="282" y="46"/>
                    <a:pt x="278" y="46"/>
                    <a:pt x="276" y="46"/>
                  </a:cubicBezTo>
                  <a:cubicBezTo>
                    <a:pt x="298" y="116"/>
                    <a:pt x="296" y="208"/>
                    <a:pt x="221" y="243"/>
                  </a:cubicBezTo>
                  <a:cubicBezTo>
                    <a:pt x="212" y="225"/>
                    <a:pt x="203" y="208"/>
                    <a:pt x="194" y="191"/>
                  </a:cubicBezTo>
                  <a:cubicBezTo>
                    <a:pt x="194" y="190"/>
                    <a:pt x="195" y="190"/>
                    <a:pt x="196" y="189"/>
                  </a:cubicBezTo>
                  <a:cubicBezTo>
                    <a:pt x="214" y="165"/>
                    <a:pt x="222" y="136"/>
                    <a:pt x="224" y="106"/>
                  </a:cubicBezTo>
                  <a:cubicBezTo>
                    <a:pt x="219" y="102"/>
                    <a:pt x="213" y="96"/>
                    <a:pt x="209" y="90"/>
                  </a:cubicBezTo>
                  <a:cubicBezTo>
                    <a:pt x="209" y="121"/>
                    <a:pt x="203" y="152"/>
                    <a:pt x="186" y="176"/>
                  </a:cubicBezTo>
                  <a:cubicBezTo>
                    <a:pt x="171" y="148"/>
                    <a:pt x="156" y="120"/>
                    <a:pt x="141" y="92"/>
                  </a:cubicBezTo>
                  <a:cubicBezTo>
                    <a:pt x="157" y="73"/>
                    <a:pt x="160" y="47"/>
                    <a:pt x="156" y="21"/>
                  </a:cubicBezTo>
                  <a:cubicBezTo>
                    <a:pt x="150" y="16"/>
                    <a:pt x="144" y="11"/>
                    <a:pt x="137" y="7"/>
                  </a:cubicBezTo>
                  <a:cubicBezTo>
                    <a:pt x="144" y="31"/>
                    <a:pt x="146" y="58"/>
                    <a:pt x="134" y="78"/>
                  </a:cubicBezTo>
                  <a:cubicBezTo>
                    <a:pt x="120" y="52"/>
                    <a:pt x="105" y="26"/>
                    <a:pt x="91" y="0"/>
                  </a:cubicBezTo>
                  <a:cubicBezTo>
                    <a:pt x="89" y="0"/>
                    <a:pt x="87" y="0"/>
                    <a:pt x="85" y="1"/>
                  </a:cubicBezTo>
                  <a:cubicBezTo>
                    <a:pt x="83" y="2"/>
                    <a:pt x="81" y="3"/>
                    <a:pt x="80" y="5"/>
                  </a:cubicBezTo>
                  <a:cubicBezTo>
                    <a:pt x="79" y="6"/>
                    <a:pt x="78" y="6"/>
                    <a:pt x="78" y="7"/>
                  </a:cubicBezTo>
                  <a:cubicBezTo>
                    <a:pt x="92" y="34"/>
                    <a:pt x="107" y="61"/>
                    <a:pt x="121" y="87"/>
                  </a:cubicBezTo>
                  <a:cubicBezTo>
                    <a:pt x="95" y="83"/>
                    <a:pt x="74" y="65"/>
                    <a:pt x="58" y="45"/>
                  </a:cubicBezTo>
                  <a:cubicBezTo>
                    <a:pt x="57" y="53"/>
                    <a:pt x="58" y="61"/>
                    <a:pt x="59" y="69"/>
                  </a:cubicBezTo>
                  <a:cubicBezTo>
                    <a:pt x="78" y="87"/>
                    <a:pt x="101" y="101"/>
                    <a:pt x="130" y="103"/>
                  </a:cubicBezTo>
                  <a:cubicBezTo>
                    <a:pt x="144" y="129"/>
                    <a:pt x="158" y="155"/>
                    <a:pt x="171" y="182"/>
                  </a:cubicBezTo>
                  <a:cubicBezTo>
                    <a:pt x="142" y="182"/>
                    <a:pt x="114" y="173"/>
                    <a:pt x="89" y="159"/>
                  </a:cubicBezTo>
                  <a:cubicBezTo>
                    <a:pt x="90" y="165"/>
                    <a:pt x="90" y="171"/>
                    <a:pt x="89" y="176"/>
                  </a:cubicBezTo>
                  <a:cubicBezTo>
                    <a:pt x="116" y="189"/>
                    <a:pt x="147" y="197"/>
                    <a:pt x="179" y="195"/>
                  </a:cubicBezTo>
                  <a:cubicBezTo>
                    <a:pt x="188" y="213"/>
                    <a:pt x="198" y="231"/>
                    <a:pt x="207" y="249"/>
                  </a:cubicBezTo>
                  <a:cubicBezTo>
                    <a:pt x="131" y="287"/>
                    <a:pt x="52" y="223"/>
                    <a:pt x="12" y="161"/>
                  </a:cubicBezTo>
                  <a:cubicBezTo>
                    <a:pt x="8" y="162"/>
                    <a:pt x="4" y="166"/>
                    <a:pt x="1" y="172"/>
                  </a:cubicBezTo>
                  <a:cubicBezTo>
                    <a:pt x="46" y="238"/>
                    <a:pt x="132" y="303"/>
                    <a:pt x="214" y="262"/>
                  </a:cubicBezTo>
                  <a:cubicBezTo>
                    <a:pt x="232" y="296"/>
                    <a:pt x="249" y="329"/>
                    <a:pt x="267" y="362"/>
                  </a:cubicBezTo>
                  <a:cubicBezTo>
                    <a:pt x="219" y="383"/>
                    <a:pt x="164" y="393"/>
                    <a:pt x="112" y="380"/>
                  </a:cubicBezTo>
                  <a:cubicBezTo>
                    <a:pt x="64" y="368"/>
                    <a:pt x="33" y="335"/>
                    <a:pt x="15" y="296"/>
                  </a:cubicBezTo>
                  <a:cubicBezTo>
                    <a:pt x="11" y="297"/>
                    <a:pt x="6" y="298"/>
                    <a:pt x="1" y="301"/>
                  </a:cubicBezTo>
                  <a:cubicBezTo>
                    <a:pt x="1" y="301"/>
                    <a:pt x="1" y="301"/>
                    <a:pt x="0" y="301"/>
                  </a:cubicBezTo>
                  <a:cubicBezTo>
                    <a:pt x="19" y="343"/>
                    <a:pt x="52" y="376"/>
                    <a:pt x="101" y="392"/>
                  </a:cubicBezTo>
                  <a:cubicBezTo>
                    <a:pt x="158" y="410"/>
                    <a:pt x="222" y="397"/>
                    <a:pt x="274" y="375"/>
                  </a:cubicBezTo>
                  <a:cubicBezTo>
                    <a:pt x="290" y="403"/>
                    <a:pt x="305" y="431"/>
                    <a:pt x="321" y="459"/>
                  </a:cubicBezTo>
                  <a:cubicBezTo>
                    <a:pt x="325" y="457"/>
                    <a:pt x="330" y="455"/>
                    <a:pt x="335" y="453"/>
                  </a:cubicBezTo>
                  <a:cubicBezTo>
                    <a:pt x="319" y="424"/>
                    <a:pt x="303" y="396"/>
                    <a:pt x="287" y="367"/>
                  </a:cubicBezTo>
                  <a:cubicBezTo>
                    <a:pt x="341" y="342"/>
                    <a:pt x="396" y="314"/>
                    <a:pt x="429" y="266"/>
                  </a:cubicBezTo>
                  <a:cubicBezTo>
                    <a:pt x="456" y="228"/>
                    <a:pt x="456" y="183"/>
                    <a:pt x="445" y="140"/>
                  </a:cubicBezTo>
                  <a:cubicBezTo>
                    <a:pt x="439" y="134"/>
                    <a:pt x="432" y="129"/>
                    <a:pt x="425" y="126"/>
                  </a:cubicBezTo>
                  <a:cubicBezTo>
                    <a:pt x="440" y="174"/>
                    <a:pt x="442" y="223"/>
                    <a:pt x="411" y="266"/>
                  </a:cubicBezTo>
                  <a:close/>
                </a:path>
              </a:pathLst>
            </a:custGeom>
            <a:solidFill>
              <a:srgbClr val="74A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5" name="Freeform 5139">
              <a:extLst>
                <a:ext uri="{FF2B5EF4-FFF2-40B4-BE49-F238E27FC236}">
                  <a16:creationId xmlns:a16="http://schemas.microsoft.com/office/drawing/2014/main" id="{D8561304-5CB8-43B7-83D6-F6BB0AEC6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" y="3655"/>
              <a:ext cx="242" cy="236"/>
            </a:xfrm>
            <a:custGeom>
              <a:avLst/>
              <a:gdLst>
                <a:gd name="T0" fmla="*/ 267 w 283"/>
                <a:gd name="T1" fmla="*/ 177 h 278"/>
                <a:gd name="T2" fmla="*/ 212 w 283"/>
                <a:gd name="T3" fmla="*/ 120 h 278"/>
                <a:gd name="T4" fmla="*/ 241 w 283"/>
                <a:gd name="T5" fmla="*/ 48 h 278"/>
                <a:gd name="T6" fmla="*/ 163 w 283"/>
                <a:gd name="T7" fmla="*/ 86 h 278"/>
                <a:gd name="T8" fmla="*/ 103 w 283"/>
                <a:gd name="T9" fmla="*/ 20 h 278"/>
                <a:gd name="T10" fmla="*/ 108 w 283"/>
                <a:gd name="T11" fmla="*/ 99 h 278"/>
                <a:gd name="T12" fmla="*/ 128 w 283"/>
                <a:gd name="T13" fmla="*/ 166 h 278"/>
                <a:gd name="T14" fmla="*/ 193 w 283"/>
                <a:gd name="T15" fmla="*/ 176 h 278"/>
                <a:gd name="T16" fmla="*/ 267 w 283"/>
                <a:gd name="T17" fmla="*/ 1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78">
                  <a:moveTo>
                    <a:pt x="267" y="177"/>
                  </a:moveTo>
                  <a:cubicBezTo>
                    <a:pt x="283" y="147"/>
                    <a:pt x="240" y="123"/>
                    <a:pt x="212" y="120"/>
                  </a:cubicBezTo>
                  <a:cubicBezTo>
                    <a:pt x="238" y="123"/>
                    <a:pt x="274" y="74"/>
                    <a:pt x="241" y="48"/>
                  </a:cubicBezTo>
                  <a:cubicBezTo>
                    <a:pt x="208" y="22"/>
                    <a:pt x="172" y="65"/>
                    <a:pt x="163" y="86"/>
                  </a:cubicBezTo>
                  <a:cubicBezTo>
                    <a:pt x="172" y="65"/>
                    <a:pt x="149" y="0"/>
                    <a:pt x="103" y="20"/>
                  </a:cubicBezTo>
                  <a:cubicBezTo>
                    <a:pt x="53" y="41"/>
                    <a:pt x="86" y="86"/>
                    <a:pt x="108" y="99"/>
                  </a:cubicBezTo>
                  <a:cubicBezTo>
                    <a:pt x="0" y="103"/>
                    <a:pt x="53" y="212"/>
                    <a:pt x="128" y="166"/>
                  </a:cubicBezTo>
                  <a:cubicBezTo>
                    <a:pt x="74" y="230"/>
                    <a:pt x="201" y="278"/>
                    <a:pt x="193" y="176"/>
                  </a:cubicBezTo>
                  <a:cubicBezTo>
                    <a:pt x="194" y="189"/>
                    <a:pt x="239" y="229"/>
                    <a:pt x="267" y="177"/>
                  </a:cubicBezTo>
                  <a:close/>
                </a:path>
              </a:pathLst>
            </a:custGeom>
            <a:solidFill>
              <a:srgbClr val="FFA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6" name="Freeform 5140">
              <a:extLst>
                <a:ext uri="{FF2B5EF4-FFF2-40B4-BE49-F238E27FC236}">
                  <a16:creationId xmlns:a16="http://schemas.microsoft.com/office/drawing/2014/main" id="{CC5720B2-10E3-40A8-8EA0-7C66542DD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3737"/>
              <a:ext cx="68" cy="56"/>
            </a:xfrm>
            <a:custGeom>
              <a:avLst/>
              <a:gdLst>
                <a:gd name="T0" fmla="*/ 18 w 80"/>
                <a:gd name="T1" fmla="*/ 13 h 66"/>
                <a:gd name="T2" fmla="*/ 61 w 80"/>
                <a:gd name="T3" fmla="*/ 12 h 66"/>
                <a:gd name="T4" fmla="*/ 48 w 80"/>
                <a:gd name="T5" fmla="*/ 55 h 66"/>
                <a:gd name="T6" fmla="*/ 18 w 80"/>
                <a:gd name="T7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6">
                  <a:moveTo>
                    <a:pt x="18" y="13"/>
                  </a:moveTo>
                  <a:cubicBezTo>
                    <a:pt x="28" y="0"/>
                    <a:pt x="48" y="3"/>
                    <a:pt x="61" y="12"/>
                  </a:cubicBezTo>
                  <a:cubicBezTo>
                    <a:pt x="80" y="26"/>
                    <a:pt x="67" y="48"/>
                    <a:pt x="48" y="55"/>
                  </a:cubicBezTo>
                  <a:cubicBezTo>
                    <a:pt x="18" y="66"/>
                    <a:pt x="0" y="36"/>
                    <a:pt x="18" y="13"/>
                  </a:cubicBezTo>
                  <a:close/>
                </a:path>
              </a:pathLst>
            </a:custGeom>
            <a:solidFill>
              <a:srgbClr val="DB9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7" name="Freeform 5141">
              <a:extLst>
                <a:ext uri="{FF2B5EF4-FFF2-40B4-BE49-F238E27FC236}">
                  <a16:creationId xmlns:a16="http://schemas.microsoft.com/office/drawing/2014/main" id="{1AE0FF86-E517-43C0-B72F-6712DAF31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645"/>
              <a:ext cx="143" cy="139"/>
            </a:xfrm>
            <a:custGeom>
              <a:avLst/>
              <a:gdLst>
                <a:gd name="T0" fmla="*/ 35 w 167"/>
                <a:gd name="T1" fmla="*/ 24 h 164"/>
                <a:gd name="T2" fmla="*/ 98 w 167"/>
                <a:gd name="T3" fmla="*/ 67 h 164"/>
                <a:gd name="T4" fmla="*/ 140 w 167"/>
                <a:gd name="T5" fmla="*/ 11 h 164"/>
                <a:gd name="T6" fmla="*/ 117 w 167"/>
                <a:gd name="T7" fmla="*/ 161 h 164"/>
                <a:gd name="T8" fmla="*/ 35 w 167"/>
                <a:gd name="T9" fmla="*/ 2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64">
                  <a:moveTo>
                    <a:pt x="35" y="24"/>
                  </a:moveTo>
                  <a:cubicBezTo>
                    <a:pt x="78" y="5"/>
                    <a:pt x="88" y="56"/>
                    <a:pt x="98" y="67"/>
                  </a:cubicBezTo>
                  <a:cubicBezTo>
                    <a:pt x="98" y="53"/>
                    <a:pt x="102" y="0"/>
                    <a:pt x="140" y="11"/>
                  </a:cubicBezTo>
                  <a:cubicBezTo>
                    <a:pt x="167" y="18"/>
                    <a:pt x="154" y="158"/>
                    <a:pt x="117" y="161"/>
                  </a:cubicBezTo>
                  <a:cubicBezTo>
                    <a:pt x="91" y="164"/>
                    <a:pt x="0" y="40"/>
                    <a:pt x="35" y="24"/>
                  </a:cubicBezTo>
                  <a:close/>
                </a:path>
              </a:pathLst>
            </a:custGeom>
            <a:solidFill>
              <a:srgbClr val="F45A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8" name="Freeform 5142">
              <a:extLst>
                <a:ext uri="{FF2B5EF4-FFF2-40B4-BE49-F238E27FC236}">
                  <a16:creationId xmlns:a16="http://schemas.microsoft.com/office/drawing/2014/main" id="{20C697B2-115F-42AF-BAE0-B361794B1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3853"/>
              <a:ext cx="142" cy="140"/>
            </a:xfrm>
            <a:custGeom>
              <a:avLst/>
              <a:gdLst>
                <a:gd name="T0" fmla="*/ 132 w 167"/>
                <a:gd name="T1" fmla="*/ 24 h 164"/>
                <a:gd name="T2" fmla="*/ 70 w 167"/>
                <a:gd name="T3" fmla="*/ 67 h 164"/>
                <a:gd name="T4" fmla="*/ 27 w 167"/>
                <a:gd name="T5" fmla="*/ 11 h 164"/>
                <a:gd name="T6" fmla="*/ 50 w 167"/>
                <a:gd name="T7" fmla="*/ 161 h 164"/>
                <a:gd name="T8" fmla="*/ 132 w 167"/>
                <a:gd name="T9" fmla="*/ 2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64">
                  <a:moveTo>
                    <a:pt x="132" y="24"/>
                  </a:moveTo>
                  <a:cubicBezTo>
                    <a:pt x="90" y="5"/>
                    <a:pt x="79" y="56"/>
                    <a:pt x="70" y="67"/>
                  </a:cubicBezTo>
                  <a:cubicBezTo>
                    <a:pt x="69" y="53"/>
                    <a:pt x="65" y="0"/>
                    <a:pt x="27" y="11"/>
                  </a:cubicBezTo>
                  <a:cubicBezTo>
                    <a:pt x="0" y="18"/>
                    <a:pt x="13" y="158"/>
                    <a:pt x="50" y="161"/>
                  </a:cubicBezTo>
                  <a:cubicBezTo>
                    <a:pt x="76" y="164"/>
                    <a:pt x="167" y="40"/>
                    <a:pt x="132" y="24"/>
                  </a:cubicBezTo>
                  <a:close/>
                </a:path>
              </a:pathLst>
            </a:custGeom>
            <a:solidFill>
              <a:srgbClr val="F45A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9" name="Freeform 5143">
              <a:extLst>
                <a:ext uri="{FF2B5EF4-FFF2-40B4-BE49-F238E27FC236}">
                  <a16:creationId xmlns:a16="http://schemas.microsoft.com/office/drawing/2014/main" id="{B0F161C8-69B5-4E86-A0D1-F571F0DEE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" y="3845"/>
              <a:ext cx="564" cy="411"/>
            </a:xfrm>
            <a:custGeom>
              <a:avLst/>
              <a:gdLst>
                <a:gd name="T0" fmla="*/ 341 w 660"/>
                <a:gd name="T1" fmla="*/ 391 h 484"/>
                <a:gd name="T2" fmla="*/ 206 w 660"/>
                <a:gd name="T3" fmla="*/ 471 h 484"/>
                <a:gd name="T4" fmla="*/ 275 w 660"/>
                <a:gd name="T5" fmla="*/ 4 h 484"/>
                <a:gd name="T6" fmla="*/ 498 w 660"/>
                <a:gd name="T7" fmla="*/ 442 h 484"/>
                <a:gd name="T8" fmla="*/ 341 w 660"/>
                <a:gd name="T9" fmla="*/ 390 h 484"/>
                <a:gd name="T10" fmla="*/ 341 w 660"/>
                <a:gd name="T11" fmla="*/ 391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484">
                  <a:moveTo>
                    <a:pt x="341" y="391"/>
                  </a:moveTo>
                  <a:cubicBezTo>
                    <a:pt x="340" y="451"/>
                    <a:pt x="266" y="484"/>
                    <a:pt x="206" y="471"/>
                  </a:cubicBezTo>
                  <a:cubicBezTo>
                    <a:pt x="0" y="425"/>
                    <a:pt x="206" y="7"/>
                    <a:pt x="275" y="4"/>
                  </a:cubicBezTo>
                  <a:cubicBezTo>
                    <a:pt x="348" y="0"/>
                    <a:pt x="660" y="372"/>
                    <a:pt x="498" y="442"/>
                  </a:cubicBezTo>
                  <a:cubicBezTo>
                    <a:pt x="443" y="466"/>
                    <a:pt x="380" y="446"/>
                    <a:pt x="341" y="390"/>
                  </a:cubicBezTo>
                  <a:cubicBezTo>
                    <a:pt x="341" y="390"/>
                    <a:pt x="341" y="391"/>
                    <a:pt x="341" y="391"/>
                  </a:cubicBezTo>
                  <a:close/>
                </a:path>
              </a:pathLst>
            </a:custGeom>
            <a:solidFill>
              <a:srgbClr val="EFA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0" name="Freeform 5144">
              <a:extLst>
                <a:ext uri="{FF2B5EF4-FFF2-40B4-BE49-F238E27FC236}">
                  <a16:creationId xmlns:a16="http://schemas.microsoft.com/office/drawing/2014/main" id="{5D970DAB-4C1B-479D-A64E-B257D01D3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3865"/>
              <a:ext cx="115" cy="481"/>
            </a:xfrm>
            <a:custGeom>
              <a:avLst/>
              <a:gdLst>
                <a:gd name="T0" fmla="*/ 3 w 135"/>
                <a:gd name="T1" fmla="*/ 17 h 565"/>
                <a:gd name="T2" fmla="*/ 38 w 135"/>
                <a:gd name="T3" fmla="*/ 287 h 565"/>
                <a:gd name="T4" fmla="*/ 103 w 135"/>
                <a:gd name="T5" fmla="*/ 549 h 565"/>
                <a:gd name="T6" fmla="*/ 129 w 135"/>
                <a:gd name="T7" fmla="*/ 542 h 565"/>
                <a:gd name="T8" fmla="*/ 65 w 135"/>
                <a:gd name="T9" fmla="*/ 285 h 565"/>
                <a:gd name="T10" fmla="*/ 30 w 135"/>
                <a:gd name="T11" fmla="*/ 17 h 565"/>
                <a:gd name="T12" fmla="*/ 3 w 135"/>
                <a:gd name="T13" fmla="*/ 1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565">
                  <a:moveTo>
                    <a:pt x="3" y="17"/>
                  </a:moveTo>
                  <a:cubicBezTo>
                    <a:pt x="0" y="107"/>
                    <a:pt x="20" y="200"/>
                    <a:pt x="38" y="287"/>
                  </a:cubicBezTo>
                  <a:cubicBezTo>
                    <a:pt x="55" y="375"/>
                    <a:pt x="73" y="464"/>
                    <a:pt x="103" y="549"/>
                  </a:cubicBezTo>
                  <a:cubicBezTo>
                    <a:pt x="108" y="565"/>
                    <a:pt x="135" y="558"/>
                    <a:pt x="129" y="542"/>
                  </a:cubicBezTo>
                  <a:cubicBezTo>
                    <a:pt x="100" y="459"/>
                    <a:pt x="82" y="371"/>
                    <a:pt x="65" y="285"/>
                  </a:cubicBezTo>
                  <a:cubicBezTo>
                    <a:pt x="47" y="198"/>
                    <a:pt x="27" y="107"/>
                    <a:pt x="30" y="17"/>
                  </a:cubicBezTo>
                  <a:cubicBezTo>
                    <a:pt x="30" y="0"/>
                    <a:pt x="3" y="0"/>
                    <a:pt x="3" y="17"/>
                  </a:cubicBezTo>
                  <a:close/>
                </a:path>
              </a:pathLst>
            </a:custGeom>
            <a:solidFill>
              <a:srgbClr val="DD9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1" name="Freeform 5145">
              <a:extLst>
                <a:ext uri="{FF2B5EF4-FFF2-40B4-BE49-F238E27FC236}">
                  <a16:creationId xmlns:a16="http://schemas.microsoft.com/office/drawing/2014/main" id="{E57CE4D8-F914-42C9-A2DF-6E5ED930D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3918"/>
              <a:ext cx="143" cy="169"/>
            </a:xfrm>
            <a:custGeom>
              <a:avLst/>
              <a:gdLst>
                <a:gd name="T0" fmla="*/ 9 w 167"/>
                <a:gd name="T1" fmla="*/ 56 h 199"/>
                <a:gd name="T2" fmla="*/ 118 w 167"/>
                <a:gd name="T3" fmla="*/ 169 h 199"/>
                <a:gd name="T4" fmla="*/ 161 w 167"/>
                <a:gd name="T5" fmla="*/ 17 h 199"/>
                <a:gd name="T6" fmla="*/ 134 w 167"/>
                <a:gd name="T7" fmla="*/ 17 h 199"/>
                <a:gd name="T8" fmla="*/ 132 w 167"/>
                <a:gd name="T9" fmla="*/ 79 h 199"/>
                <a:gd name="T10" fmla="*/ 109 w 167"/>
                <a:gd name="T11" fmla="*/ 143 h 199"/>
                <a:gd name="T12" fmla="*/ 67 w 167"/>
                <a:gd name="T13" fmla="*/ 108 h 199"/>
                <a:gd name="T14" fmla="*/ 32 w 167"/>
                <a:gd name="T15" fmla="*/ 42 h 199"/>
                <a:gd name="T16" fmla="*/ 9 w 167"/>
                <a:gd name="T17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9">
                  <a:moveTo>
                    <a:pt x="9" y="56"/>
                  </a:moveTo>
                  <a:cubicBezTo>
                    <a:pt x="30" y="89"/>
                    <a:pt x="60" y="199"/>
                    <a:pt x="118" y="169"/>
                  </a:cubicBezTo>
                  <a:cubicBezTo>
                    <a:pt x="167" y="144"/>
                    <a:pt x="161" y="63"/>
                    <a:pt x="161" y="17"/>
                  </a:cubicBezTo>
                  <a:cubicBezTo>
                    <a:pt x="161" y="0"/>
                    <a:pt x="134" y="0"/>
                    <a:pt x="134" y="17"/>
                  </a:cubicBezTo>
                  <a:cubicBezTo>
                    <a:pt x="134" y="38"/>
                    <a:pt x="134" y="58"/>
                    <a:pt x="132" y="79"/>
                  </a:cubicBezTo>
                  <a:cubicBezTo>
                    <a:pt x="130" y="99"/>
                    <a:pt x="127" y="130"/>
                    <a:pt x="109" y="143"/>
                  </a:cubicBezTo>
                  <a:cubicBezTo>
                    <a:pt x="89" y="158"/>
                    <a:pt x="75" y="122"/>
                    <a:pt x="67" y="108"/>
                  </a:cubicBezTo>
                  <a:cubicBezTo>
                    <a:pt x="55" y="87"/>
                    <a:pt x="45" y="63"/>
                    <a:pt x="32" y="42"/>
                  </a:cubicBezTo>
                  <a:cubicBezTo>
                    <a:pt x="23" y="28"/>
                    <a:pt x="0" y="41"/>
                    <a:pt x="9" y="56"/>
                  </a:cubicBezTo>
                  <a:close/>
                </a:path>
              </a:pathLst>
            </a:custGeom>
            <a:solidFill>
              <a:srgbClr val="DD9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2" name="Freeform 5146">
              <a:extLst>
                <a:ext uri="{FF2B5EF4-FFF2-40B4-BE49-F238E27FC236}">
                  <a16:creationId xmlns:a16="http://schemas.microsoft.com/office/drawing/2014/main" id="{AC5979EE-60E6-4FD2-BBDD-55E578D38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" y="4002"/>
              <a:ext cx="283" cy="129"/>
            </a:xfrm>
            <a:custGeom>
              <a:avLst/>
              <a:gdLst>
                <a:gd name="T0" fmla="*/ 17 w 331"/>
                <a:gd name="T1" fmla="*/ 67 h 151"/>
                <a:gd name="T2" fmla="*/ 100 w 331"/>
                <a:gd name="T3" fmla="*/ 120 h 151"/>
                <a:gd name="T4" fmla="*/ 191 w 331"/>
                <a:gd name="T5" fmla="*/ 147 h 151"/>
                <a:gd name="T6" fmla="*/ 319 w 331"/>
                <a:gd name="T7" fmla="*/ 32 h 151"/>
                <a:gd name="T8" fmla="*/ 300 w 331"/>
                <a:gd name="T9" fmla="*/ 12 h 151"/>
                <a:gd name="T10" fmla="*/ 181 w 331"/>
                <a:gd name="T11" fmla="*/ 121 h 151"/>
                <a:gd name="T12" fmla="*/ 24 w 331"/>
                <a:gd name="T13" fmla="*/ 41 h 151"/>
                <a:gd name="T14" fmla="*/ 17 w 331"/>
                <a:gd name="T15" fmla="*/ 6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1" h="151">
                  <a:moveTo>
                    <a:pt x="17" y="67"/>
                  </a:moveTo>
                  <a:cubicBezTo>
                    <a:pt x="50" y="75"/>
                    <a:pt x="73" y="100"/>
                    <a:pt x="100" y="120"/>
                  </a:cubicBezTo>
                  <a:cubicBezTo>
                    <a:pt x="127" y="139"/>
                    <a:pt x="157" y="151"/>
                    <a:pt x="191" y="147"/>
                  </a:cubicBezTo>
                  <a:cubicBezTo>
                    <a:pt x="255" y="139"/>
                    <a:pt x="279" y="72"/>
                    <a:pt x="319" y="32"/>
                  </a:cubicBezTo>
                  <a:cubicBezTo>
                    <a:pt x="331" y="19"/>
                    <a:pt x="312" y="0"/>
                    <a:pt x="300" y="12"/>
                  </a:cubicBezTo>
                  <a:cubicBezTo>
                    <a:pt x="264" y="49"/>
                    <a:pt x="239" y="118"/>
                    <a:pt x="181" y="121"/>
                  </a:cubicBezTo>
                  <a:cubicBezTo>
                    <a:pt x="118" y="125"/>
                    <a:pt x="82" y="55"/>
                    <a:pt x="24" y="41"/>
                  </a:cubicBezTo>
                  <a:cubicBezTo>
                    <a:pt x="7" y="37"/>
                    <a:pt x="0" y="63"/>
                    <a:pt x="17" y="67"/>
                  </a:cubicBezTo>
                  <a:close/>
                </a:path>
              </a:pathLst>
            </a:custGeom>
            <a:solidFill>
              <a:srgbClr val="DD9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3" name="Freeform 5147">
              <a:extLst>
                <a:ext uri="{FF2B5EF4-FFF2-40B4-BE49-F238E27FC236}">
                  <a16:creationId xmlns:a16="http://schemas.microsoft.com/office/drawing/2014/main" id="{0C38222C-450C-4B1B-9E8B-F33D2EDD6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4139"/>
              <a:ext cx="23" cy="18"/>
            </a:xfrm>
            <a:custGeom>
              <a:avLst/>
              <a:gdLst>
                <a:gd name="T0" fmla="*/ 14 w 27"/>
                <a:gd name="T1" fmla="*/ 21 h 21"/>
                <a:gd name="T2" fmla="*/ 14 w 27"/>
                <a:gd name="T3" fmla="*/ 0 h 21"/>
                <a:gd name="T4" fmla="*/ 14 w 27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1">
                  <a:moveTo>
                    <a:pt x="14" y="21"/>
                  </a:moveTo>
                  <a:cubicBezTo>
                    <a:pt x="27" y="21"/>
                    <a:pt x="27" y="0"/>
                    <a:pt x="14" y="0"/>
                  </a:cubicBezTo>
                  <a:cubicBezTo>
                    <a:pt x="0" y="0"/>
                    <a:pt x="0" y="21"/>
                    <a:pt x="14" y="21"/>
                  </a:cubicBezTo>
                  <a:close/>
                </a:path>
              </a:pathLst>
            </a:custGeom>
            <a:solidFill>
              <a:srgbClr val="EFA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4" name="Freeform 5148">
              <a:extLst>
                <a:ext uri="{FF2B5EF4-FFF2-40B4-BE49-F238E27FC236}">
                  <a16:creationId xmlns:a16="http://schemas.microsoft.com/office/drawing/2014/main" id="{E9B000D5-4035-43AE-AF61-49F07F189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" y="4125"/>
              <a:ext cx="134" cy="60"/>
            </a:xfrm>
            <a:custGeom>
              <a:avLst/>
              <a:gdLst>
                <a:gd name="T0" fmla="*/ 16 w 157"/>
                <a:gd name="T1" fmla="*/ 31 h 71"/>
                <a:gd name="T2" fmla="*/ 140 w 157"/>
                <a:gd name="T3" fmla="*/ 70 h 71"/>
                <a:gd name="T4" fmla="*/ 140 w 157"/>
                <a:gd name="T5" fmla="*/ 43 h 71"/>
                <a:gd name="T6" fmla="*/ 30 w 157"/>
                <a:gd name="T7" fmla="*/ 8 h 71"/>
                <a:gd name="T8" fmla="*/ 16 w 157"/>
                <a:gd name="T9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71">
                  <a:moveTo>
                    <a:pt x="16" y="31"/>
                  </a:moveTo>
                  <a:cubicBezTo>
                    <a:pt x="56" y="49"/>
                    <a:pt x="95" y="71"/>
                    <a:pt x="140" y="70"/>
                  </a:cubicBezTo>
                  <a:cubicBezTo>
                    <a:pt x="157" y="70"/>
                    <a:pt x="157" y="43"/>
                    <a:pt x="140" y="43"/>
                  </a:cubicBezTo>
                  <a:cubicBezTo>
                    <a:pt x="100" y="44"/>
                    <a:pt x="65" y="24"/>
                    <a:pt x="30" y="8"/>
                  </a:cubicBezTo>
                  <a:cubicBezTo>
                    <a:pt x="14" y="0"/>
                    <a:pt x="0" y="24"/>
                    <a:pt x="16" y="31"/>
                  </a:cubicBezTo>
                  <a:close/>
                </a:path>
              </a:pathLst>
            </a:custGeom>
            <a:solidFill>
              <a:srgbClr val="DD9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5" name="Freeform 5149">
              <a:extLst>
                <a:ext uri="{FF2B5EF4-FFF2-40B4-BE49-F238E27FC236}">
                  <a16:creationId xmlns:a16="http://schemas.microsoft.com/office/drawing/2014/main" id="{0074E616-A5BC-4D77-BE9C-C5F8C73E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4108"/>
              <a:ext cx="122" cy="73"/>
            </a:xfrm>
            <a:custGeom>
              <a:avLst/>
              <a:gdLst>
                <a:gd name="T0" fmla="*/ 125 w 142"/>
                <a:gd name="T1" fmla="*/ 2 h 86"/>
                <a:gd name="T2" fmla="*/ 13 w 142"/>
                <a:gd name="T3" fmla="*/ 52 h 86"/>
                <a:gd name="T4" fmla="*/ 27 w 142"/>
                <a:gd name="T5" fmla="*/ 75 h 86"/>
                <a:gd name="T6" fmla="*/ 125 w 142"/>
                <a:gd name="T7" fmla="*/ 29 h 86"/>
                <a:gd name="T8" fmla="*/ 125 w 142"/>
                <a:gd name="T9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6">
                  <a:moveTo>
                    <a:pt x="125" y="2"/>
                  </a:moveTo>
                  <a:cubicBezTo>
                    <a:pt x="86" y="7"/>
                    <a:pt x="45" y="27"/>
                    <a:pt x="13" y="52"/>
                  </a:cubicBezTo>
                  <a:cubicBezTo>
                    <a:pt x="0" y="62"/>
                    <a:pt x="13" y="86"/>
                    <a:pt x="27" y="75"/>
                  </a:cubicBezTo>
                  <a:cubicBezTo>
                    <a:pt x="54" y="54"/>
                    <a:pt x="91" y="33"/>
                    <a:pt x="125" y="29"/>
                  </a:cubicBezTo>
                  <a:cubicBezTo>
                    <a:pt x="142" y="27"/>
                    <a:pt x="142" y="0"/>
                    <a:pt x="125" y="2"/>
                  </a:cubicBezTo>
                  <a:close/>
                </a:path>
              </a:pathLst>
            </a:custGeom>
            <a:solidFill>
              <a:srgbClr val="DD9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6" name="Freeform 5150">
              <a:extLst>
                <a:ext uri="{FF2B5EF4-FFF2-40B4-BE49-F238E27FC236}">
                  <a16:creationId xmlns:a16="http://schemas.microsoft.com/office/drawing/2014/main" id="{B4200441-C2CC-468A-9632-B5234A79A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3908"/>
              <a:ext cx="23" cy="18"/>
            </a:xfrm>
            <a:custGeom>
              <a:avLst/>
              <a:gdLst>
                <a:gd name="T0" fmla="*/ 13 w 27"/>
                <a:gd name="T1" fmla="*/ 21 h 21"/>
                <a:gd name="T2" fmla="*/ 13 w 27"/>
                <a:gd name="T3" fmla="*/ 0 h 21"/>
                <a:gd name="T4" fmla="*/ 13 w 27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1">
                  <a:moveTo>
                    <a:pt x="13" y="21"/>
                  </a:moveTo>
                  <a:cubicBezTo>
                    <a:pt x="27" y="21"/>
                    <a:pt x="27" y="0"/>
                    <a:pt x="13" y="0"/>
                  </a:cubicBezTo>
                  <a:cubicBezTo>
                    <a:pt x="0" y="0"/>
                    <a:pt x="0" y="21"/>
                    <a:pt x="13" y="21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7" name="Freeform 5151">
              <a:extLst>
                <a:ext uri="{FF2B5EF4-FFF2-40B4-BE49-F238E27FC236}">
                  <a16:creationId xmlns:a16="http://schemas.microsoft.com/office/drawing/2014/main" id="{E64DDC0E-3150-4544-92D5-211294803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" y="3908"/>
              <a:ext cx="167" cy="422"/>
            </a:xfrm>
            <a:custGeom>
              <a:avLst/>
              <a:gdLst>
                <a:gd name="T0" fmla="*/ 155 w 196"/>
                <a:gd name="T1" fmla="*/ 19 h 496"/>
                <a:gd name="T2" fmla="*/ 70 w 196"/>
                <a:gd name="T3" fmla="*/ 219 h 496"/>
                <a:gd name="T4" fmla="*/ 5 w 196"/>
                <a:gd name="T5" fmla="*/ 473 h 496"/>
                <a:gd name="T6" fmla="*/ 23 w 196"/>
                <a:gd name="T7" fmla="*/ 484 h 496"/>
                <a:gd name="T8" fmla="*/ 56 w 196"/>
                <a:gd name="T9" fmla="*/ 346 h 496"/>
                <a:gd name="T10" fmla="*/ 70 w 196"/>
                <a:gd name="T11" fmla="*/ 269 h 496"/>
                <a:gd name="T12" fmla="*/ 96 w 196"/>
                <a:gd name="T13" fmla="*/ 216 h 496"/>
                <a:gd name="T14" fmla="*/ 176 w 196"/>
                <a:gd name="T15" fmla="*/ 13 h 496"/>
                <a:gd name="T16" fmla="*/ 155 w 196"/>
                <a:gd name="T17" fmla="*/ 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496">
                  <a:moveTo>
                    <a:pt x="155" y="19"/>
                  </a:moveTo>
                  <a:cubicBezTo>
                    <a:pt x="176" y="95"/>
                    <a:pt x="105" y="159"/>
                    <a:pt x="70" y="219"/>
                  </a:cubicBezTo>
                  <a:cubicBezTo>
                    <a:pt x="24" y="295"/>
                    <a:pt x="41" y="392"/>
                    <a:pt x="5" y="473"/>
                  </a:cubicBezTo>
                  <a:cubicBezTo>
                    <a:pt x="0" y="485"/>
                    <a:pt x="18" y="496"/>
                    <a:pt x="23" y="484"/>
                  </a:cubicBezTo>
                  <a:cubicBezTo>
                    <a:pt x="43" y="439"/>
                    <a:pt x="50" y="393"/>
                    <a:pt x="56" y="346"/>
                  </a:cubicBezTo>
                  <a:cubicBezTo>
                    <a:pt x="60" y="320"/>
                    <a:pt x="63" y="294"/>
                    <a:pt x="70" y="269"/>
                  </a:cubicBezTo>
                  <a:cubicBezTo>
                    <a:pt x="75" y="250"/>
                    <a:pt x="86" y="232"/>
                    <a:pt x="96" y="216"/>
                  </a:cubicBezTo>
                  <a:cubicBezTo>
                    <a:pt x="135" y="155"/>
                    <a:pt x="196" y="91"/>
                    <a:pt x="176" y="13"/>
                  </a:cubicBezTo>
                  <a:cubicBezTo>
                    <a:pt x="172" y="0"/>
                    <a:pt x="152" y="6"/>
                    <a:pt x="155" y="19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8" name="Freeform 5152">
              <a:extLst>
                <a:ext uri="{FF2B5EF4-FFF2-40B4-BE49-F238E27FC236}">
                  <a16:creationId xmlns:a16="http://schemas.microsoft.com/office/drawing/2014/main" id="{C2C28910-FF1D-4228-B59E-554FCE3AA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" y="3957"/>
              <a:ext cx="46" cy="107"/>
            </a:xfrm>
            <a:custGeom>
              <a:avLst/>
              <a:gdLst>
                <a:gd name="T0" fmla="*/ 46 w 53"/>
                <a:gd name="T1" fmla="*/ 104 h 126"/>
                <a:gd name="T2" fmla="*/ 21 w 53"/>
                <a:gd name="T3" fmla="*/ 13 h 126"/>
                <a:gd name="T4" fmla="*/ 0 w 53"/>
                <a:gd name="T5" fmla="*/ 13 h 126"/>
                <a:gd name="T6" fmla="*/ 28 w 53"/>
                <a:gd name="T7" fmla="*/ 115 h 126"/>
                <a:gd name="T8" fmla="*/ 46 w 53"/>
                <a:gd name="T9" fmla="*/ 10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26">
                  <a:moveTo>
                    <a:pt x="46" y="104"/>
                  </a:moveTo>
                  <a:cubicBezTo>
                    <a:pt x="28" y="76"/>
                    <a:pt x="21" y="46"/>
                    <a:pt x="21" y="13"/>
                  </a:cubicBezTo>
                  <a:cubicBezTo>
                    <a:pt x="21" y="0"/>
                    <a:pt x="0" y="0"/>
                    <a:pt x="0" y="13"/>
                  </a:cubicBezTo>
                  <a:cubicBezTo>
                    <a:pt x="0" y="50"/>
                    <a:pt x="8" y="83"/>
                    <a:pt x="28" y="115"/>
                  </a:cubicBezTo>
                  <a:cubicBezTo>
                    <a:pt x="35" y="126"/>
                    <a:pt x="53" y="115"/>
                    <a:pt x="46" y="104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9" name="Freeform 5153">
              <a:extLst>
                <a:ext uri="{FF2B5EF4-FFF2-40B4-BE49-F238E27FC236}">
                  <a16:creationId xmlns:a16="http://schemas.microsoft.com/office/drawing/2014/main" id="{1137D162-5F60-4482-9E1A-6543A1224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" y="4013"/>
              <a:ext cx="102" cy="78"/>
            </a:xfrm>
            <a:custGeom>
              <a:avLst/>
              <a:gdLst>
                <a:gd name="T0" fmla="*/ 19 w 119"/>
                <a:gd name="T1" fmla="*/ 89 h 91"/>
                <a:gd name="T2" fmla="*/ 118 w 119"/>
                <a:gd name="T3" fmla="*/ 13 h 91"/>
                <a:gd name="T4" fmla="*/ 97 w 119"/>
                <a:gd name="T5" fmla="*/ 13 h 91"/>
                <a:gd name="T6" fmla="*/ 13 w 119"/>
                <a:gd name="T7" fmla="*/ 69 h 91"/>
                <a:gd name="T8" fmla="*/ 19 w 119"/>
                <a:gd name="T9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91">
                  <a:moveTo>
                    <a:pt x="19" y="89"/>
                  </a:moveTo>
                  <a:cubicBezTo>
                    <a:pt x="58" y="83"/>
                    <a:pt x="115" y="60"/>
                    <a:pt x="118" y="13"/>
                  </a:cubicBezTo>
                  <a:cubicBezTo>
                    <a:pt x="119" y="0"/>
                    <a:pt x="98" y="0"/>
                    <a:pt x="97" y="13"/>
                  </a:cubicBezTo>
                  <a:cubicBezTo>
                    <a:pt x="95" y="49"/>
                    <a:pt x="41" y="65"/>
                    <a:pt x="13" y="69"/>
                  </a:cubicBezTo>
                  <a:cubicBezTo>
                    <a:pt x="0" y="71"/>
                    <a:pt x="6" y="91"/>
                    <a:pt x="19" y="89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0" name="Freeform 5154">
              <a:extLst>
                <a:ext uri="{FF2B5EF4-FFF2-40B4-BE49-F238E27FC236}">
                  <a16:creationId xmlns:a16="http://schemas.microsoft.com/office/drawing/2014/main" id="{F208ECF1-C6A4-4477-9DBB-39E9FAD02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" y="4026"/>
              <a:ext cx="60" cy="123"/>
            </a:xfrm>
            <a:custGeom>
              <a:avLst/>
              <a:gdLst>
                <a:gd name="T0" fmla="*/ 58 w 70"/>
                <a:gd name="T1" fmla="*/ 121 h 145"/>
                <a:gd name="T2" fmla="*/ 36 w 70"/>
                <a:gd name="T3" fmla="*/ 19 h 145"/>
                <a:gd name="T4" fmla="*/ 16 w 70"/>
                <a:gd name="T5" fmla="*/ 13 h 145"/>
                <a:gd name="T6" fmla="*/ 47 w 70"/>
                <a:gd name="T7" fmla="*/ 139 h 145"/>
                <a:gd name="T8" fmla="*/ 58 w 70"/>
                <a:gd name="T9" fmla="*/ 12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45">
                  <a:moveTo>
                    <a:pt x="58" y="121"/>
                  </a:moveTo>
                  <a:cubicBezTo>
                    <a:pt x="21" y="102"/>
                    <a:pt x="32" y="53"/>
                    <a:pt x="36" y="19"/>
                  </a:cubicBezTo>
                  <a:cubicBezTo>
                    <a:pt x="38" y="6"/>
                    <a:pt x="18" y="0"/>
                    <a:pt x="16" y="13"/>
                  </a:cubicBezTo>
                  <a:cubicBezTo>
                    <a:pt x="10" y="57"/>
                    <a:pt x="0" y="115"/>
                    <a:pt x="47" y="139"/>
                  </a:cubicBezTo>
                  <a:cubicBezTo>
                    <a:pt x="59" y="145"/>
                    <a:pt x="70" y="127"/>
                    <a:pt x="58" y="121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1" name="Freeform 5155">
              <a:extLst>
                <a:ext uri="{FF2B5EF4-FFF2-40B4-BE49-F238E27FC236}">
                  <a16:creationId xmlns:a16="http://schemas.microsoft.com/office/drawing/2014/main" id="{C7F4983D-CC0A-40BE-9EC5-B8EAF3F31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" y="4133"/>
              <a:ext cx="144" cy="74"/>
            </a:xfrm>
            <a:custGeom>
              <a:avLst/>
              <a:gdLst>
                <a:gd name="T0" fmla="*/ 14 w 169"/>
                <a:gd name="T1" fmla="*/ 87 h 87"/>
                <a:gd name="T2" fmla="*/ 159 w 169"/>
                <a:gd name="T3" fmla="*/ 24 h 87"/>
                <a:gd name="T4" fmla="*/ 144 w 169"/>
                <a:gd name="T5" fmla="*/ 9 h 87"/>
                <a:gd name="T6" fmla="*/ 14 w 169"/>
                <a:gd name="T7" fmla="*/ 66 h 87"/>
                <a:gd name="T8" fmla="*/ 14 w 169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87">
                  <a:moveTo>
                    <a:pt x="14" y="87"/>
                  </a:moveTo>
                  <a:cubicBezTo>
                    <a:pt x="70" y="86"/>
                    <a:pt x="118" y="60"/>
                    <a:pt x="159" y="24"/>
                  </a:cubicBezTo>
                  <a:cubicBezTo>
                    <a:pt x="169" y="15"/>
                    <a:pt x="154" y="0"/>
                    <a:pt x="144" y="9"/>
                  </a:cubicBezTo>
                  <a:cubicBezTo>
                    <a:pt x="107" y="42"/>
                    <a:pt x="64" y="65"/>
                    <a:pt x="14" y="66"/>
                  </a:cubicBezTo>
                  <a:cubicBezTo>
                    <a:pt x="0" y="66"/>
                    <a:pt x="0" y="87"/>
                    <a:pt x="14" y="87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2" name="Freeform 5156">
              <a:extLst>
                <a:ext uri="{FF2B5EF4-FFF2-40B4-BE49-F238E27FC236}">
                  <a16:creationId xmlns:a16="http://schemas.microsoft.com/office/drawing/2014/main" id="{A4F89623-0ED5-4348-BE00-461A0F3BC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" y="4164"/>
              <a:ext cx="40" cy="18"/>
            </a:xfrm>
            <a:custGeom>
              <a:avLst/>
              <a:gdLst>
                <a:gd name="T0" fmla="*/ 14 w 47"/>
                <a:gd name="T1" fmla="*/ 21 h 21"/>
                <a:gd name="T2" fmla="*/ 33 w 47"/>
                <a:gd name="T3" fmla="*/ 21 h 21"/>
                <a:gd name="T4" fmla="*/ 33 w 47"/>
                <a:gd name="T5" fmla="*/ 0 h 21"/>
                <a:gd name="T6" fmla="*/ 14 w 47"/>
                <a:gd name="T7" fmla="*/ 0 h 21"/>
                <a:gd name="T8" fmla="*/ 14 w 47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14" y="21"/>
                  </a:moveTo>
                  <a:cubicBezTo>
                    <a:pt x="20" y="21"/>
                    <a:pt x="27" y="21"/>
                    <a:pt x="33" y="21"/>
                  </a:cubicBezTo>
                  <a:cubicBezTo>
                    <a:pt x="47" y="21"/>
                    <a:pt x="47" y="0"/>
                    <a:pt x="33" y="0"/>
                  </a:cubicBezTo>
                  <a:cubicBezTo>
                    <a:pt x="27" y="0"/>
                    <a:pt x="20" y="0"/>
                    <a:pt x="14" y="0"/>
                  </a:cubicBezTo>
                  <a:cubicBezTo>
                    <a:pt x="0" y="0"/>
                    <a:pt x="0" y="21"/>
                    <a:pt x="14" y="21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3" name="Freeform 5157">
              <a:extLst>
                <a:ext uri="{FF2B5EF4-FFF2-40B4-BE49-F238E27FC236}">
                  <a16:creationId xmlns:a16="http://schemas.microsoft.com/office/drawing/2014/main" id="{0546DEE2-CCD4-41DB-821F-2909B87BD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" y="4245"/>
              <a:ext cx="23" cy="23"/>
            </a:xfrm>
            <a:custGeom>
              <a:avLst/>
              <a:gdLst>
                <a:gd name="T0" fmla="*/ 10 w 27"/>
                <a:gd name="T1" fmla="*/ 21 h 27"/>
                <a:gd name="T2" fmla="*/ 11 w 27"/>
                <a:gd name="T3" fmla="*/ 21 h 27"/>
                <a:gd name="T4" fmla="*/ 9 w 27"/>
                <a:gd name="T5" fmla="*/ 21 h 27"/>
                <a:gd name="T6" fmla="*/ 10 w 27"/>
                <a:gd name="T7" fmla="*/ 21 h 27"/>
                <a:gd name="T8" fmla="*/ 9 w 27"/>
                <a:gd name="T9" fmla="*/ 20 h 27"/>
                <a:gd name="T10" fmla="*/ 8 w 27"/>
                <a:gd name="T11" fmla="*/ 19 h 27"/>
                <a:gd name="T12" fmla="*/ 8 w 27"/>
                <a:gd name="T13" fmla="*/ 20 h 27"/>
                <a:gd name="T14" fmla="*/ 7 w 27"/>
                <a:gd name="T15" fmla="*/ 19 h 27"/>
                <a:gd name="T16" fmla="*/ 7 w 27"/>
                <a:gd name="T17" fmla="*/ 18 h 27"/>
                <a:gd name="T18" fmla="*/ 6 w 27"/>
                <a:gd name="T19" fmla="*/ 16 h 27"/>
                <a:gd name="T20" fmla="*/ 17 w 27"/>
                <a:gd name="T21" fmla="*/ 27 h 27"/>
                <a:gd name="T22" fmla="*/ 27 w 27"/>
                <a:gd name="T23" fmla="*/ 16 h 27"/>
                <a:gd name="T24" fmla="*/ 19 w 27"/>
                <a:gd name="T25" fmla="*/ 2 h 27"/>
                <a:gd name="T26" fmla="*/ 10 w 27"/>
                <a:gd name="T27" fmla="*/ 0 h 27"/>
                <a:gd name="T28" fmla="*/ 0 w 27"/>
                <a:gd name="T29" fmla="*/ 10 h 27"/>
                <a:gd name="T30" fmla="*/ 10 w 27"/>
                <a:gd name="T31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7">
                  <a:moveTo>
                    <a:pt x="10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7" y="21"/>
                    <a:pt x="8" y="20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8" y="20"/>
                    <a:pt x="9" y="20"/>
                  </a:cubicBezTo>
                  <a:cubicBezTo>
                    <a:pt x="10" y="21"/>
                    <a:pt x="9" y="21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9"/>
                    <a:pt x="6" y="17"/>
                    <a:pt x="7" y="19"/>
                  </a:cubicBezTo>
                  <a:cubicBezTo>
                    <a:pt x="7" y="17"/>
                    <a:pt x="6" y="17"/>
                    <a:pt x="7" y="18"/>
                  </a:cubicBezTo>
                  <a:cubicBezTo>
                    <a:pt x="6" y="16"/>
                    <a:pt x="6" y="15"/>
                    <a:pt x="6" y="16"/>
                  </a:cubicBezTo>
                  <a:cubicBezTo>
                    <a:pt x="7" y="22"/>
                    <a:pt x="11" y="27"/>
                    <a:pt x="17" y="27"/>
                  </a:cubicBezTo>
                  <a:cubicBezTo>
                    <a:pt x="22" y="26"/>
                    <a:pt x="27" y="22"/>
                    <a:pt x="27" y="16"/>
                  </a:cubicBezTo>
                  <a:cubicBezTo>
                    <a:pt x="27" y="10"/>
                    <a:pt x="24" y="5"/>
                    <a:pt x="19" y="2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4" y="21"/>
                    <a:pt x="10" y="21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4" name="Freeform 5158">
              <a:extLst>
                <a:ext uri="{FF2B5EF4-FFF2-40B4-BE49-F238E27FC236}">
                  <a16:creationId xmlns:a16="http://schemas.microsoft.com/office/drawing/2014/main" id="{A4F7BAA3-F44D-464B-95B3-6AB57CC59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3970"/>
              <a:ext cx="23" cy="18"/>
            </a:xfrm>
            <a:custGeom>
              <a:avLst/>
              <a:gdLst>
                <a:gd name="T0" fmla="*/ 14 w 27"/>
                <a:gd name="T1" fmla="*/ 21 h 21"/>
                <a:gd name="T2" fmla="*/ 14 w 27"/>
                <a:gd name="T3" fmla="*/ 0 h 21"/>
                <a:gd name="T4" fmla="*/ 14 w 27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1">
                  <a:moveTo>
                    <a:pt x="14" y="21"/>
                  </a:moveTo>
                  <a:cubicBezTo>
                    <a:pt x="27" y="21"/>
                    <a:pt x="27" y="0"/>
                    <a:pt x="14" y="0"/>
                  </a:cubicBezTo>
                  <a:cubicBezTo>
                    <a:pt x="0" y="0"/>
                    <a:pt x="0" y="21"/>
                    <a:pt x="14" y="21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5" name="Freeform 5159">
              <a:extLst>
                <a:ext uri="{FF2B5EF4-FFF2-40B4-BE49-F238E27FC236}">
                  <a16:creationId xmlns:a16="http://schemas.microsoft.com/office/drawing/2014/main" id="{F4122DD5-7650-41AB-9B46-BC351D39E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3970"/>
              <a:ext cx="23" cy="18"/>
            </a:xfrm>
            <a:custGeom>
              <a:avLst/>
              <a:gdLst>
                <a:gd name="T0" fmla="*/ 13 w 27"/>
                <a:gd name="T1" fmla="*/ 21 h 21"/>
                <a:gd name="T2" fmla="*/ 13 w 27"/>
                <a:gd name="T3" fmla="*/ 0 h 21"/>
                <a:gd name="T4" fmla="*/ 13 w 27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1">
                  <a:moveTo>
                    <a:pt x="13" y="21"/>
                  </a:moveTo>
                  <a:cubicBezTo>
                    <a:pt x="27" y="21"/>
                    <a:pt x="27" y="0"/>
                    <a:pt x="13" y="0"/>
                  </a:cubicBezTo>
                  <a:cubicBezTo>
                    <a:pt x="0" y="0"/>
                    <a:pt x="0" y="21"/>
                    <a:pt x="13" y="21"/>
                  </a:cubicBezTo>
                  <a:close/>
                </a:path>
              </a:pathLst>
            </a:custGeom>
            <a:solidFill>
              <a:srgbClr val="EA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6" name="Freeform 5160">
              <a:extLst>
                <a:ext uri="{FF2B5EF4-FFF2-40B4-BE49-F238E27FC236}">
                  <a16:creationId xmlns:a16="http://schemas.microsoft.com/office/drawing/2014/main" id="{1858CEAD-9B59-4343-BA26-9148B0A0D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" y="3276"/>
              <a:ext cx="88" cy="1053"/>
            </a:xfrm>
            <a:custGeom>
              <a:avLst/>
              <a:gdLst>
                <a:gd name="T0" fmla="*/ 4 w 103"/>
                <a:gd name="T1" fmla="*/ 1237 h 1237"/>
                <a:gd name="T2" fmla="*/ 0 w 103"/>
                <a:gd name="T3" fmla="*/ 1236 h 1237"/>
                <a:gd name="T4" fmla="*/ 17 w 103"/>
                <a:gd name="T5" fmla="*/ 1115 h 1237"/>
                <a:gd name="T6" fmla="*/ 21 w 103"/>
                <a:gd name="T7" fmla="*/ 1086 h 1237"/>
                <a:gd name="T8" fmla="*/ 33 w 103"/>
                <a:gd name="T9" fmla="*/ 1002 h 1237"/>
                <a:gd name="T10" fmla="*/ 52 w 103"/>
                <a:gd name="T11" fmla="*/ 610 h 1237"/>
                <a:gd name="T12" fmla="*/ 51 w 103"/>
                <a:gd name="T13" fmla="*/ 205 h 1237"/>
                <a:gd name="T14" fmla="*/ 101 w 103"/>
                <a:gd name="T15" fmla="*/ 0 h 1237"/>
                <a:gd name="T16" fmla="*/ 103 w 103"/>
                <a:gd name="T17" fmla="*/ 4 h 1237"/>
                <a:gd name="T18" fmla="*/ 102 w 103"/>
                <a:gd name="T19" fmla="*/ 2 h 1237"/>
                <a:gd name="T20" fmla="*/ 103 w 103"/>
                <a:gd name="T21" fmla="*/ 4 h 1237"/>
                <a:gd name="T22" fmla="*/ 55 w 103"/>
                <a:gd name="T23" fmla="*/ 205 h 1237"/>
                <a:gd name="T24" fmla="*/ 56 w 103"/>
                <a:gd name="T25" fmla="*/ 610 h 1237"/>
                <a:gd name="T26" fmla="*/ 37 w 103"/>
                <a:gd name="T27" fmla="*/ 1002 h 1237"/>
                <a:gd name="T28" fmla="*/ 26 w 103"/>
                <a:gd name="T29" fmla="*/ 1087 h 1237"/>
                <a:gd name="T30" fmla="*/ 22 w 103"/>
                <a:gd name="T31" fmla="*/ 1116 h 1237"/>
                <a:gd name="T32" fmla="*/ 4 w 103"/>
                <a:gd name="T33" fmla="*/ 1237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37">
                  <a:moveTo>
                    <a:pt x="4" y="1237"/>
                  </a:moveTo>
                  <a:cubicBezTo>
                    <a:pt x="0" y="1236"/>
                    <a:pt x="0" y="1236"/>
                    <a:pt x="0" y="1236"/>
                  </a:cubicBezTo>
                  <a:cubicBezTo>
                    <a:pt x="6" y="1194"/>
                    <a:pt x="12" y="1154"/>
                    <a:pt x="17" y="1115"/>
                  </a:cubicBezTo>
                  <a:cubicBezTo>
                    <a:pt x="21" y="1086"/>
                    <a:pt x="21" y="1086"/>
                    <a:pt x="21" y="1086"/>
                  </a:cubicBezTo>
                  <a:cubicBezTo>
                    <a:pt x="25" y="1058"/>
                    <a:pt x="29" y="1030"/>
                    <a:pt x="33" y="1002"/>
                  </a:cubicBezTo>
                  <a:cubicBezTo>
                    <a:pt x="51" y="865"/>
                    <a:pt x="52" y="728"/>
                    <a:pt x="52" y="610"/>
                  </a:cubicBezTo>
                  <a:cubicBezTo>
                    <a:pt x="52" y="447"/>
                    <a:pt x="52" y="322"/>
                    <a:pt x="51" y="205"/>
                  </a:cubicBezTo>
                  <a:cubicBezTo>
                    <a:pt x="52" y="26"/>
                    <a:pt x="99" y="1"/>
                    <a:pt x="101" y="0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57" y="30"/>
                    <a:pt x="55" y="205"/>
                  </a:cubicBezTo>
                  <a:cubicBezTo>
                    <a:pt x="56" y="322"/>
                    <a:pt x="57" y="447"/>
                    <a:pt x="56" y="610"/>
                  </a:cubicBezTo>
                  <a:cubicBezTo>
                    <a:pt x="56" y="728"/>
                    <a:pt x="55" y="865"/>
                    <a:pt x="37" y="1002"/>
                  </a:cubicBezTo>
                  <a:cubicBezTo>
                    <a:pt x="34" y="1030"/>
                    <a:pt x="30" y="1059"/>
                    <a:pt x="26" y="1087"/>
                  </a:cubicBezTo>
                  <a:cubicBezTo>
                    <a:pt x="22" y="1116"/>
                    <a:pt x="22" y="1116"/>
                    <a:pt x="22" y="1116"/>
                  </a:cubicBezTo>
                  <a:cubicBezTo>
                    <a:pt x="16" y="1155"/>
                    <a:pt x="11" y="1194"/>
                    <a:pt x="4" y="1237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7" name="Freeform 5161">
              <a:extLst>
                <a:ext uri="{FF2B5EF4-FFF2-40B4-BE49-F238E27FC236}">
                  <a16:creationId xmlns:a16="http://schemas.microsoft.com/office/drawing/2014/main" id="{E53553F2-B870-47C5-AF2C-2CD435E2D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" y="4088"/>
              <a:ext cx="62" cy="45"/>
            </a:xfrm>
            <a:custGeom>
              <a:avLst/>
              <a:gdLst>
                <a:gd name="T0" fmla="*/ 73 w 73"/>
                <a:gd name="T1" fmla="*/ 13 h 53"/>
                <a:gd name="T2" fmla="*/ 44 w 73"/>
                <a:gd name="T3" fmla="*/ 45 h 53"/>
                <a:gd name="T4" fmla="*/ 0 w 73"/>
                <a:gd name="T5" fmla="*/ 43 h 53"/>
                <a:gd name="T6" fmla="*/ 35 w 73"/>
                <a:gd name="T7" fmla="*/ 8 h 53"/>
                <a:gd name="T8" fmla="*/ 73 w 73"/>
                <a:gd name="T9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3">
                  <a:moveTo>
                    <a:pt x="73" y="13"/>
                  </a:moveTo>
                  <a:cubicBezTo>
                    <a:pt x="73" y="13"/>
                    <a:pt x="64" y="36"/>
                    <a:pt x="44" y="45"/>
                  </a:cubicBezTo>
                  <a:cubicBezTo>
                    <a:pt x="24" y="53"/>
                    <a:pt x="0" y="43"/>
                    <a:pt x="0" y="43"/>
                  </a:cubicBezTo>
                  <a:cubicBezTo>
                    <a:pt x="0" y="43"/>
                    <a:pt x="15" y="16"/>
                    <a:pt x="35" y="8"/>
                  </a:cubicBezTo>
                  <a:cubicBezTo>
                    <a:pt x="55" y="0"/>
                    <a:pt x="73" y="13"/>
                    <a:pt x="73" y="13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8" name="Freeform 5162">
              <a:extLst>
                <a:ext uri="{FF2B5EF4-FFF2-40B4-BE49-F238E27FC236}">
                  <a16:creationId xmlns:a16="http://schemas.microsoft.com/office/drawing/2014/main" id="{1CBB3B12-A505-40C2-892E-DB9D1925B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4190"/>
              <a:ext cx="81" cy="55"/>
            </a:xfrm>
            <a:custGeom>
              <a:avLst/>
              <a:gdLst>
                <a:gd name="T0" fmla="*/ 91 w 95"/>
                <a:gd name="T1" fmla="*/ 60 h 65"/>
                <a:gd name="T2" fmla="*/ 30 w 95"/>
                <a:gd name="T3" fmla="*/ 49 h 65"/>
                <a:gd name="T4" fmla="*/ 0 w 95"/>
                <a:gd name="T5" fmla="*/ 0 h 65"/>
                <a:gd name="T6" fmla="*/ 70 w 95"/>
                <a:gd name="T7" fmla="*/ 17 h 65"/>
                <a:gd name="T8" fmla="*/ 91 w 95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5">
                  <a:moveTo>
                    <a:pt x="91" y="60"/>
                  </a:moveTo>
                  <a:cubicBezTo>
                    <a:pt x="91" y="60"/>
                    <a:pt x="56" y="65"/>
                    <a:pt x="30" y="49"/>
                  </a:cubicBezTo>
                  <a:cubicBezTo>
                    <a:pt x="5" y="32"/>
                    <a:pt x="0" y="0"/>
                    <a:pt x="0" y="0"/>
                  </a:cubicBezTo>
                  <a:cubicBezTo>
                    <a:pt x="0" y="0"/>
                    <a:pt x="45" y="0"/>
                    <a:pt x="70" y="17"/>
                  </a:cubicBezTo>
                  <a:cubicBezTo>
                    <a:pt x="95" y="33"/>
                    <a:pt x="91" y="60"/>
                    <a:pt x="91" y="60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9" name="Freeform 5163">
              <a:extLst>
                <a:ext uri="{FF2B5EF4-FFF2-40B4-BE49-F238E27FC236}">
                  <a16:creationId xmlns:a16="http://schemas.microsoft.com/office/drawing/2014/main" id="{10E89D65-A425-40C0-8E75-AC28838B4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" y="4204"/>
              <a:ext cx="62" cy="46"/>
            </a:xfrm>
            <a:custGeom>
              <a:avLst/>
              <a:gdLst>
                <a:gd name="T0" fmla="*/ 73 w 73"/>
                <a:gd name="T1" fmla="*/ 13 h 54"/>
                <a:gd name="T2" fmla="*/ 44 w 73"/>
                <a:gd name="T3" fmla="*/ 45 h 54"/>
                <a:gd name="T4" fmla="*/ 0 w 73"/>
                <a:gd name="T5" fmla="*/ 44 h 54"/>
                <a:gd name="T6" fmla="*/ 35 w 73"/>
                <a:gd name="T7" fmla="*/ 9 h 54"/>
                <a:gd name="T8" fmla="*/ 73 w 73"/>
                <a:gd name="T9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4">
                  <a:moveTo>
                    <a:pt x="73" y="13"/>
                  </a:moveTo>
                  <a:cubicBezTo>
                    <a:pt x="73" y="13"/>
                    <a:pt x="64" y="37"/>
                    <a:pt x="44" y="45"/>
                  </a:cubicBezTo>
                  <a:cubicBezTo>
                    <a:pt x="24" y="54"/>
                    <a:pt x="0" y="44"/>
                    <a:pt x="0" y="44"/>
                  </a:cubicBezTo>
                  <a:cubicBezTo>
                    <a:pt x="0" y="44"/>
                    <a:pt x="15" y="17"/>
                    <a:pt x="35" y="9"/>
                  </a:cubicBezTo>
                  <a:cubicBezTo>
                    <a:pt x="55" y="0"/>
                    <a:pt x="73" y="13"/>
                    <a:pt x="73" y="13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0" name="Freeform 5164">
              <a:extLst>
                <a:ext uri="{FF2B5EF4-FFF2-40B4-BE49-F238E27FC236}">
                  <a16:creationId xmlns:a16="http://schemas.microsoft.com/office/drawing/2014/main" id="{199E8B97-2D5D-4E22-AD01-9B8AF336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" y="4256"/>
              <a:ext cx="81" cy="55"/>
            </a:xfrm>
            <a:custGeom>
              <a:avLst/>
              <a:gdLst>
                <a:gd name="T0" fmla="*/ 91 w 95"/>
                <a:gd name="T1" fmla="*/ 60 h 65"/>
                <a:gd name="T2" fmla="*/ 30 w 95"/>
                <a:gd name="T3" fmla="*/ 49 h 65"/>
                <a:gd name="T4" fmla="*/ 0 w 95"/>
                <a:gd name="T5" fmla="*/ 0 h 65"/>
                <a:gd name="T6" fmla="*/ 69 w 95"/>
                <a:gd name="T7" fmla="*/ 17 h 65"/>
                <a:gd name="T8" fmla="*/ 91 w 95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5">
                  <a:moveTo>
                    <a:pt x="91" y="60"/>
                  </a:moveTo>
                  <a:cubicBezTo>
                    <a:pt x="91" y="60"/>
                    <a:pt x="55" y="65"/>
                    <a:pt x="30" y="49"/>
                  </a:cubicBezTo>
                  <a:cubicBezTo>
                    <a:pt x="5" y="32"/>
                    <a:pt x="0" y="0"/>
                    <a:pt x="0" y="0"/>
                  </a:cubicBezTo>
                  <a:cubicBezTo>
                    <a:pt x="0" y="0"/>
                    <a:pt x="44" y="0"/>
                    <a:pt x="69" y="17"/>
                  </a:cubicBezTo>
                  <a:cubicBezTo>
                    <a:pt x="95" y="33"/>
                    <a:pt x="91" y="60"/>
                    <a:pt x="91" y="60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1" name="Freeform 5165">
              <a:extLst>
                <a:ext uri="{FF2B5EF4-FFF2-40B4-BE49-F238E27FC236}">
                  <a16:creationId xmlns:a16="http://schemas.microsoft.com/office/drawing/2014/main" id="{63A52D3E-E6AC-491C-9EEE-99426C79F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" y="4257"/>
              <a:ext cx="82" cy="56"/>
            </a:xfrm>
            <a:custGeom>
              <a:avLst/>
              <a:gdLst>
                <a:gd name="T0" fmla="*/ 2 w 96"/>
                <a:gd name="T1" fmla="*/ 58 h 65"/>
                <a:gd name="T2" fmla="*/ 64 w 96"/>
                <a:gd name="T3" fmla="*/ 49 h 65"/>
                <a:gd name="T4" fmla="*/ 96 w 96"/>
                <a:gd name="T5" fmla="*/ 2 h 65"/>
                <a:gd name="T6" fmla="*/ 26 w 96"/>
                <a:gd name="T7" fmla="*/ 16 h 65"/>
                <a:gd name="T8" fmla="*/ 2 w 96"/>
                <a:gd name="T9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5">
                  <a:moveTo>
                    <a:pt x="2" y="58"/>
                  </a:moveTo>
                  <a:cubicBezTo>
                    <a:pt x="2" y="58"/>
                    <a:pt x="38" y="65"/>
                    <a:pt x="64" y="49"/>
                  </a:cubicBezTo>
                  <a:cubicBezTo>
                    <a:pt x="90" y="34"/>
                    <a:pt x="96" y="2"/>
                    <a:pt x="96" y="2"/>
                  </a:cubicBezTo>
                  <a:cubicBezTo>
                    <a:pt x="96" y="2"/>
                    <a:pt x="52" y="0"/>
                    <a:pt x="26" y="16"/>
                  </a:cubicBezTo>
                  <a:cubicBezTo>
                    <a:pt x="0" y="31"/>
                    <a:pt x="2" y="58"/>
                    <a:pt x="2" y="58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2" name="Freeform 5166">
              <a:extLst>
                <a:ext uri="{FF2B5EF4-FFF2-40B4-BE49-F238E27FC236}">
                  <a16:creationId xmlns:a16="http://schemas.microsoft.com/office/drawing/2014/main" id="{B0BA580C-3AB1-4081-B054-C4BAB72E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4144"/>
              <a:ext cx="62" cy="49"/>
            </a:xfrm>
            <a:custGeom>
              <a:avLst/>
              <a:gdLst>
                <a:gd name="T0" fmla="*/ 73 w 73"/>
                <a:gd name="T1" fmla="*/ 13 h 57"/>
                <a:gd name="T2" fmla="*/ 42 w 73"/>
                <a:gd name="T3" fmla="*/ 49 h 57"/>
                <a:gd name="T4" fmla="*/ 0 w 73"/>
                <a:gd name="T5" fmla="*/ 43 h 57"/>
                <a:gd name="T6" fmla="*/ 35 w 73"/>
                <a:gd name="T7" fmla="*/ 8 h 57"/>
                <a:gd name="T8" fmla="*/ 73 w 73"/>
                <a:gd name="T9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7">
                  <a:moveTo>
                    <a:pt x="73" y="13"/>
                  </a:moveTo>
                  <a:cubicBezTo>
                    <a:pt x="73" y="13"/>
                    <a:pt x="62" y="40"/>
                    <a:pt x="42" y="49"/>
                  </a:cubicBezTo>
                  <a:cubicBezTo>
                    <a:pt x="22" y="57"/>
                    <a:pt x="0" y="43"/>
                    <a:pt x="0" y="43"/>
                  </a:cubicBezTo>
                  <a:cubicBezTo>
                    <a:pt x="0" y="43"/>
                    <a:pt x="15" y="17"/>
                    <a:pt x="35" y="8"/>
                  </a:cubicBezTo>
                  <a:cubicBezTo>
                    <a:pt x="55" y="0"/>
                    <a:pt x="73" y="13"/>
                    <a:pt x="73" y="13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3" name="Freeform 5167">
              <a:extLst>
                <a:ext uri="{FF2B5EF4-FFF2-40B4-BE49-F238E27FC236}">
                  <a16:creationId xmlns:a16="http://schemas.microsoft.com/office/drawing/2014/main" id="{D86A8740-E1CF-4BA3-B292-B93EE6E99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" y="4142"/>
              <a:ext cx="68" cy="46"/>
            </a:xfrm>
            <a:custGeom>
              <a:avLst/>
              <a:gdLst>
                <a:gd name="T0" fmla="*/ 76 w 79"/>
                <a:gd name="T1" fmla="*/ 50 h 54"/>
                <a:gd name="T2" fmla="*/ 25 w 79"/>
                <a:gd name="T3" fmla="*/ 40 h 54"/>
                <a:gd name="T4" fmla="*/ 0 w 79"/>
                <a:gd name="T5" fmla="*/ 0 h 54"/>
                <a:gd name="T6" fmla="*/ 58 w 79"/>
                <a:gd name="T7" fmla="*/ 14 h 54"/>
                <a:gd name="T8" fmla="*/ 76 w 79"/>
                <a:gd name="T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4">
                  <a:moveTo>
                    <a:pt x="76" y="50"/>
                  </a:moveTo>
                  <a:cubicBezTo>
                    <a:pt x="76" y="50"/>
                    <a:pt x="46" y="54"/>
                    <a:pt x="25" y="40"/>
                  </a:cubicBezTo>
                  <a:cubicBezTo>
                    <a:pt x="5" y="27"/>
                    <a:pt x="0" y="0"/>
                    <a:pt x="0" y="0"/>
                  </a:cubicBezTo>
                  <a:cubicBezTo>
                    <a:pt x="0" y="0"/>
                    <a:pt x="37" y="0"/>
                    <a:pt x="58" y="14"/>
                  </a:cubicBezTo>
                  <a:cubicBezTo>
                    <a:pt x="79" y="28"/>
                    <a:pt x="76" y="50"/>
                    <a:pt x="76" y="50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4" name="Freeform 5168">
              <a:extLst>
                <a:ext uri="{FF2B5EF4-FFF2-40B4-BE49-F238E27FC236}">
                  <a16:creationId xmlns:a16="http://schemas.microsoft.com/office/drawing/2014/main" id="{FCE15638-9E0A-4900-ABEA-6FECE7C46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" y="4069"/>
              <a:ext cx="82" cy="50"/>
            </a:xfrm>
            <a:custGeom>
              <a:avLst/>
              <a:gdLst>
                <a:gd name="T0" fmla="*/ 96 w 96"/>
                <a:gd name="T1" fmla="*/ 50 h 58"/>
                <a:gd name="T2" fmla="*/ 24 w 96"/>
                <a:gd name="T3" fmla="*/ 43 h 58"/>
                <a:gd name="T4" fmla="*/ 0 w 96"/>
                <a:gd name="T5" fmla="*/ 9 h 58"/>
                <a:gd name="T6" fmla="*/ 62 w 96"/>
                <a:gd name="T7" fmla="*/ 15 h 58"/>
                <a:gd name="T8" fmla="*/ 96 w 96"/>
                <a:gd name="T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58">
                  <a:moveTo>
                    <a:pt x="96" y="50"/>
                  </a:moveTo>
                  <a:cubicBezTo>
                    <a:pt x="96" y="50"/>
                    <a:pt x="46" y="58"/>
                    <a:pt x="24" y="43"/>
                  </a:cubicBezTo>
                  <a:cubicBezTo>
                    <a:pt x="2" y="28"/>
                    <a:pt x="0" y="9"/>
                    <a:pt x="0" y="9"/>
                  </a:cubicBezTo>
                  <a:cubicBezTo>
                    <a:pt x="0" y="9"/>
                    <a:pt x="39" y="0"/>
                    <a:pt x="62" y="15"/>
                  </a:cubicBezTo>
                  <a:cubicBezTo>
                    <a:pt x="83" y="29"/>
                    <a:pt x="95" y="48"/>
                    <a:pt x="96" y="50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5" name="Freeform 5169">
              <a:extLst>
                <a:ext uri="{FF2B5EF4-FFF2-40B4-BE49-F238E27FC236}">
                  <a16:creationId xmlns:a16="http://schemas.microsoft.com/office/drawing/2014/main" id="{7A3BC177-215D-4E3B-8CBD-B9D58AF9F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4021"/>
              <a:ext cx="62" cy="46"/>
            </a:xfrm>
            <a:custGeom>
              <a:avLst/>
              <a:gdLst>
                <a:gd name="T0" fmla="*/ 73 w 73"/>
                <a:gd name="T1" fmla="*/ 14 h 54"/>
                <a:gd name="T2" fmla="*/ 45 w 73"/>
                <a:gd name="T3" fmla="*/ 46 h 54"/>
                <a:gd name="T4" fmla="*/ 0 w 73"/>
                <a:gd name="T5" fmla="*/ 44 h 54"/>
                <a:gd name="T6" fmla="*/ 35 w 73"/>
                <a:gd name="T7" fmla="*/ 9 h 54"/>
                <a:gd name="T8" fmla="*/ 73 w 73"/>
                <a:gd name="T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4">
                  <a:moveTo>
                    <a:pt x="73" y="14"/>
                  </a:moveTo>
                  <a:cubicBezTo>
                    <a:pt x="73" y="14"/>
                    <a:pt x="65" y="37"/>
                    <a:pt x="45" y="46"/>
                  </a:cubicBezTo>
                  <a:cubicBezTo>
                    <a:pt x="25" y="54"/>
                    <a:pt x="0" y="44"/>
                    <a:pt x="0" y="44"/>
                  </a:cubicBezTo>
                  <a:cubicBezTo>
                    <a:pt x="0" y="44"/>
                    <a:pt x="15" y="17"/>
                    <a:pt x="35" y="9"/>
                  </a:cubicBezTo>
                  <a:cubicBezTo>
                    <a:pt x="55" y="0"/>
                    <a:pt x="73" y="14"/>
                    <a:pt x="73" y="14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6" name="Freeform 5170">
              <a:extLst>
                <a:ext uri="{FF2B5EF4-FFF2-40B4-BE49-F238E27FC236}">
                  <a16:creationId xmlns:a16="http://schemas.microsoft.com/office/drawing/2014/main" id="{49DE821D-06B1-48B3-ACED-BE06AE888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4005"/>
              <a:ext cx="72" cy="46"/>
            </a:xfrm>
            <a:custGeom>
              <a:avLst/>
              <a:gdLst>
                <a:gd name="T0" fmla="*/ 84 w 84"/>
                <a:gd name="T1" fmla="*/ 44 h 54"/>
                <a:gd name="T2" fmla="*/ 19 w 84"/>
                <a:gd name="T3" fmla="*/ 42 h 54"/>
                <a:gd name="T4" fmla="*/ 0 w 84"/>
                <a:gd name="T5" fmla="*/ 11 h 54"/>
                <a:gd name="T6" fmla="*/ 55 w 84"/>
                <a:gd name="T7" fmla="*/ 12 h 54"/>
                <a:gd name="T8" fmla="*/ 84 w 84"/>
                <a:gd name="T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4">
                  <a:moveTo>
                    <a:pt x="84" y="44"/>
                  </a:moveTo>
                  <a:cubicBezTo>
                    <a:pt x="84" y="44"/>
                    <a:pt x="38" y="54"/>
                    <a:pt x="19" y="42"/>
                  </a:cubicBezTo>
                  <a:cubicBezTo>
                    <a:pt x="0" y="29"/>
                    <a:pt x="0" y="11"/>
                    <a:pt x="0" y="11"/>
                  </a:cubicBezTo>
                  <a:cubicBezTo>
                    <a:pt x="0" y="11"/>
                    <a:pt x="36" y="0"/>
                    <a:pt x="55" y="12"/>
                  </a:cubicBezTo>
                  <a:cubicBezTo>
                    <a:pt x="73" y="24"/>
                    <a:pt x="83" y="42"/>
                    <a:pt x="84" y="44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7" name="Freeform 5171">
              <a:extLst>
                <a:ext uri="{FF2B5EF4-FFF2-40B4-BE49-F238E27FC236}">
                  <a16:creationId xmlns:a16="http://schemas.microsoft.com/office/drawing/2014/main" id="{5F5E0281-958F-4644-A902-BA63D17DE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3964"/>
              <a:ext cx="68" cy="47"/>
            </a:xfrm>
            <a:custGeom>
              <a:avLst/>
              <a:gdLst>
                <a:gd name="T0" fmla="*/ 79 w 79"/>
                <a:gd name="T1" fmla="*/ 13 h 56"/>
                <a:gd name="T2" fmla="*/ 48 w 79"/>
                <a:gd name="T3" fmla="*/ 47 h 56"/>
                <a:gd name="T4" fmla="*/ 0 w 79"/>
                <a:gd name="T5" fmla="*/ 46 h 56"/>
                <a:gd name="T6" fmla="*/ 38 w 79"/>
                <a:gd name="T7" fmla="*/ 9 h 56"/>
                <a:gd name="T8" fmla="*/ 79 w 79"/>
                <a:gd name="T9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6">
                  <a:moveTo>
                    <a:pt x="79" y="13"/>
                  </a:moveTo>
                  <a:cubicBezTo>
                    <a:pt x="79" y="13"/>
                    <a:pt x="70" y="38"/>
                    <a:pt x="48" y="47"/>
                  </a:cubicBezTo>
                  <a:cubicBezTo>
                    <a:pt x="26" y="56"/>
                    <a:pt x="0" y="46"/>
                    <a:pt x="0" y="46"/>
                  </a:cubicBezTo>
                  <a:cubicBezTo>
                    <a:pt x="0" y="46"/>
                    <a:pt x="17" y="18"/>
                    <a:pt x="38" y="9"/>
                  </a:cubicBezTo>
                  <a:cubicBezTo>
                    <a:pt x="60" y="0"/>
                    <a:pt x="79" y="13"/>
                    <a:pt x="79" y="13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8" name="Freeform 5172">
              <a:extLst>
                <a:ext uri="{FF2B5EF4-FFF2-40B4-BE49-F238E27FC236}">
                  <a16:creationId xmlns:a16="http://schemas.microsoft.com/office/drawing/2014/main" id="{58811D92-36B7-4B42-842C-C4131ACD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" y="3891"/>
              <a:ext cx="67" cy="53"/>
            </a:xfrm>
            <a:custGeom>
              <a:avLst/>
              <a:gdLst>
                <a:gd name="T0" fmla="*/ 78 w 78"/>
                <a:gd name="T1" fmla="*/ 16 h 62"/>
                <a:gd name="T2" fmla="*/ 49 w 78"/>
                <a:gd name="T3" fmla="*/ 53 h 62"/>
                <a:gd name="T4" fmla="*/ 0 w 78"/>
                <a:gd name="T5" fmla="*/ 50 h 62"/>
                <a:gd name="T6" fmla="*/ 36 w 78"/>
                <a:gd name="T7" fmla="*/ 10 h 62"/>
                <a:gd name="T8" fmla="*/ 78 w 78"/>
                <a:gd name="T9" fmla="*/ 1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2">
                  <a:moveTo>
                    <a:pt x="78" y="16"/>
                  </a:moveTo>
                  <a:cubicBezTo>
                    <a:pt x="78" y="16"/>
                    <a:pt x="70" y="44"/>
                    <a:pt x="49" y="53"/>
                  </a:cubicBezTo>
                  <a:cubicBezTo>
                    <a:pt x="27" y="62"/>
                    <a:pt x="0" y="50"/>
                    <a:pt x="0" y="50"/>
                  </a:cubicBezTo>
                  <a:cubicBezTo>
                    <a:pt x="0" y="50"/>
                    <a:pt x="15" y="19"/>
                    <a:pt x="36" y="10"/>
                  </a:cubicBezTo>
                  <a:cubicBezTo>
                    <a:pt x="58" y="0"/>
                    <a:pt x="78" y="16"/>
                    <a:pt x="78" y="16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9" name="Freeform 5173">
              <a:extLst>
                <a:ext uri="{FF2B5EF4-FFF2-40B4-BE49-F238E27FC236}">
                  <a16:creationId xmlns:a16="http://schemas.microsoft.com/office/drawing/2014/main" id="{E35BB2A7-AF07-44F7-867B-BD28FF3EB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" y="3931"/>
              <a:ext cx="78" cy="51"/>
            </a:xfrm>
            <a:custGeom>
              <a:avLst/>
              <a:gdLst>
                <a:gd name="T0" fmla="*/ 91 w 91"/>
                <a:gd name="T1" fmla="*/ 47 h 61"/>
                <a:gd name="T2" fmla="*/ 21 w 91"/>
                <a:gd name="T3" fmla="*/ 48 h 61"/>
                <a:gd name="T4" fmla="*/ 1 w 91"/>
                <a:gd name="T5" fmla="*/ 14 h 61"/>
                <a:gd name="T6" fmla="*/ 62 w 91"/>
                <a:gd name="T7" fmla="*/ 13 h 61"/>
                <a:gd name="T8" fmla="*/ 91 w 91"/>
                <a:gd name="T9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1">
                  <a:moveTo>
                    <a:pt x="91" y="47"/>
                  </a:moveTo>
                  <a:cubicBezTo>
                    <a:pt x="91" y="47"/>
                    <a:pt x="41" y="61"/>
                    <a:pt x="21" y="48"/>
                  </a:cubicBezTo>
                  <a:cubicBezTo>
                    <a:pt x="0" y="35"/>
                    <a:pt x="1" y="14"/>
                    <a:pt x="1" y="14"/>
                  </a:cubicBezTo>
                  <a:cubicBezTo>
                    <a:pt x="1" y="14"/>
                    <a:pt x="41" y="0"/>
                    <a:pt x="62" y="13"/>
                  </a:cubicBezTo>
                  <a:cubicBezTo>
                    <a:pt x="81" y="26"/>
                    <a:pt x="91" y="46"/>
                    <a:pt x="91" y="47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0" name="Freeform 5174">
              <a:extLst>
                <a:ext uri="{FF2B5EF4-FFF2-40B4-BE49-F238E27FC236}">
                  <a16:creationId xmlns:a16="http://schemas.microsoft.com/office/drawing/2014/main" id="{B80DBE50-9C7E-4A1C-B6E3-5FA78F2D8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" y="3869"/>
              <a:ext cx="76" cy="51"/>
            </a:xfrm>
            <a:custGeom>
              <a:avLst/>
              <a:gdLst>
                <a:gd name="T0" fmla="*/ 89 w 89"/>
                <a:gd name="T1" fmla="*/ 46 h 60"/>
                <a:gd name="T2" fmla="*/ 20 w 89"/>
                <a:gd name="T3" fmla="*/ 47 h 60"/>
                <a:gd name="T4" fmla="*/ 1 w 89"/>
                <a:gd name="T5" fmla="*/ 14 h 60"/>
                <a:gd name="T6" fmla="*/ 60 w 89"/>
                <a:gd name="T7" fmla="*/ 13 h 60"/>
                <a:gd name="T8" fmla="*/ 89 w 89"/>
                <a:gd name="T9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0">
                  <a:moveTo>
                    <a:pt x="89" y="46"/>
                  </a:moveTo>
                  <a:cubicBezTo>
                    <a:pt x="89" y="46"/>
                    <a:pt x="39" y="60"/>
                    <a:pt x="20" y="47"/>
                  </a:cubicBezTo>
                  <a:cubicBezTo>
                    <a:pt x="0" y="34"/>
                    <a:pt x="1" y="14"/>
                    <a:pt x="1" y="14"/>
                  </a:cubicBezTo>
                  <a:cubicBezTo>
                    <a:pt x="1" y="14"/>
                    <a:pt x="41" y="0"/>
                    <a:pt x="60" y="13"/>
                  </a:cubicBezTo>
                  <a:cubicBezTo>
                    <a:pt x="79" y="25"/>
                    <a:pt x="89" y="45"/>
                    <a:pt x="89" y="46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1" name="Freeform 5175">
              <a:extLst>
                <a:ext uri="{FF2B5EF4-FFF2-40B4-BE49-F238E27FC236}">
                  <a16:creationId xmlns:a16="http://schemas.microsoft.com/office/drawing/2014/main" id="{081CB8DE-4EA5-4578-BD45-DC1247C73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" y="3823"/>
              <a:ext cx="78" cy="50"/>
            </a:xfrm>
            <a:custGeom>
              <a:avLst/>
              <a:gdLst>
                <a:gd name="T0" fmla="*/ 91 w 91"/>
                <a:gd name="T1" fmla="*/ 12 h 59"/>
                <a:gd name="T2" fmla="*/ 54 w 91"/>
                <a:gd name="T3" fmla="*/ 48 h 59"/>
                <a:gd name="T4" fmla="*/ 0 w 91"/>
                <a:gd name="T5" fmla="*/ 50 h 59"/>
                <a:gd name="T6" fmla="*/ 46 w 91"/>
                <a:gd name="T7" fmla="*/ 10 h 59"/>
                <a:gd name="T8" fmla="*/ 91 w 91"/>
                <a:gd name="T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59">
                  <a:moveTo>
                    <a:pt x="91" y="12"/>
                  </a:moveTo>
                  <a:cubicBezTo>
                    <a:pt x="91" y="12"/>
                    <a:pt x="79" y="38"/>
                    <a:pt x="54" y="48"/>
                  </a:cubicBezTo>
                  <a:cubicBezTo>
                    <a:pt x="29" y="59"/>
                    <a:pt x="0" y="50"/>
                    <a:pt x="0" y="50"/>
                  </a:cubicBezTo>
                  <a:cubicBezTo>
                    <a:pt x="0" y="50"/>
                    <a:pt x="21" y="21"/>
                    <a:pt x="46" y="10"/>
                  </a:cubicBezTo>
                  <a:cubicBezTo>
                    <a:pt x="71" y="0"/>
                    <a:pt x="91" y="12"/>
                    <a:pt x="91" y="12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2" name="Freeform 5176">
              <a:extLst>
                <a:ext uri="{FF2B5EF4-FFF2-40B4-BE49-F238E27FC236}">
                  <a16:creationId xmlns:a16="http://schemas.microsoft.com/office/drawing/2014/main" id="{C324B6C1-5049-4F5B-8295-4CE5E358D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" y="3800"/>
              <a:ext cx="76" cy="51"/>
            </a:xfrm>
            <a:custGeom>
              <a:avLst/>
              <a:gdLst>
                <a:gd name="T0" fmla="*/ 89 w 89"/>
                <a:gd name="T1" fmla="*/ 47 h 61"/>
                <a:gd name="T2" fmla="*/ 20 w 89"/>
                <a:gd name="T3" fmla="*/ 48 h 61"/>
                <a:gd name="T4" fmla="*/ 1 w 89"/>
                <a:gd name="T5" fmla="*/ 14 h 61"/>
                <a:gd name="T6" fmla="*/ 60 w 89"/>
                <a:gd name="T7" fmla="*/ 13 h 61"/>
                <a:gd name="T8" fmla="*/ 89 w 89"/>
                <a:gd name="T9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1">
                  <a:moveTo>
                    <a:pt x="89" y="47"/>
                  </a:moveTo>
                  <a:cubicBezTo>
                    <a:pt x="89" y="47"/>
                    <a:pt x="39" y="61"/>
                    <a:pt x="20" y="48"/>
                  </a:cubicBezTo>
                  <a:cubicBezTo>
                    <a:pt x="0" y="35"/>
                    <a:pt x="1" y="14"/>
                    <a:pt x="1" y="14"/>
                  </a:cubicBezTo>
                  <a:cubicBezTo>
                    <a:pt x="1" y="14"/>
                    <a:pt x="41" y="0"/>
                    <a:pt x="60" y="13"/>
                  </a:cubicBezTo>
                  <a:cubicBezTo>
                    <a:pt x="79" y="26"/>
                    <a:pt x="89" y="45"/>
                    <a:pt x="89" y="47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3" name="Freeform 5177">
              <a:extLst>
                <a:ext uri="{FF2B5EF4-FFF2-40B4-BE49-F238E27FC236}">
                  <a16:creationId xmlns:a16="http://schemas.microsoft.com/office/drawing/2014/main" id="{4CCD0876-F30C-42D9-A256-FCDA1523E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" y="3761"/>
              <a:ext cx="77" cy="51"/>
            </a:xfrm>
            <a:custGeom>
              <a:avLst/>
              <a:gdLst>
                <a:gd name="T0" fmla="*/ 91 w 91"/>
                <a:gd name="T1" fmla="*/ 13 h 60"/>
                <a:gd name="T2" fmla="*/ 54 w 91"/>
                <a:gd name="T3" fmla="*/ 49 h 60"/>
                <a:gd name="T4" fmla="*/ 0 w 91"/>
                <a:gd name="T5" fmla="*/ 51 h 60"/>
                <a:gd name="T6" fmla="*/ 46 w 91"/>
                <a:gd name="T7" fmla="*/ 11 h 60"/>
                <a:gd name="T8" fmla="*/ 91 w 91"/>
                <a:gd name="T9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91" y="13"/>
                  </a:moveTo>
                  <a:cubicBezTo>
                    <a:pt x="91" y="13"/>
                    <a:pt x="79" y="39"/>
                    <a:pt x="54" y="49"/>
                  </a:cubicBezTo>
                  <a:cubicBezTo>
                    <a:pt x="29" y="60"/>
                    <a:pt x="0" y="51"/>
                    <a:pt x="0" y="51"/>
                  </a:cubicBezTo>
                  <a:cubicBezTo>
                    <a:pt x="0" y="51"/>
                    <a:pt x="21" y="22"/>
                    <a:pt x="46" y="11"/>
                  </a:cubicBezTo>
                  <a:cubicBezTo>
                    <a:pt x="71" y="0"/>
                    <a:pt x="91" y="13"/>
                    <a:pt x="91" y="13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4" name="Freeform 5178">
              <a:extLst>
                <a:ext uri="{FF2B5EF4-FFF2-40B4-BE49-F238E27FC236}">
                  <a16:creationId xmlns:a16="http://schemas.microsoft.com/office/drawing/2014/main" id="{A6135F51-79AD-4244-AE76-12444CF85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698"/>
              <a:ext cx="78" cy="51"/>
            </a:xfrm>
            <a:custGeom>
              <a:avLst/>
              <a:gdLst>
                <a:gd name="T0" fmla="*/ 91 w 91"/>
                <a:gd name="T1" fmla="*/ 13 h 60"/>
                <a:gd name="T2" fmla="*/ 54 w 91"/>
                <a:gd name="T3" fmla="*/ 49 h 60"/>
                <a:gd name="T4" fmla="*/ 0 w 91"/>
                <a:gd name="T5" fmla="*/ 51 h 60"/>
                <a:gd name="T6" fmla="*/ 46 w 91"/>
                <a:gd name="T7" fmla="*/ 11 h 60"/>
                <a:gd name="T8" fmla="*/ 91 w 91"/>
                <a:gd name="T9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0">
                  <a:moveTo>
                    <a:pt x="91" y="13"/>
                  </a:moveTo>
                  <a:cubicBezTo>
                    <a:pt x="91" y="13"/>
                    <a:pt x="79" y="38"/>
                    <a:pt x="54" y="49"/>
                  </a:cubicBezTo>
                  <a:cubicBezTo>
                    <a:pt x="29" y="60"/>
                    <a:pt x="0" y="51"/>
                    <a:pt x="0" y="51"/>
                  </a:cubicBezTo>
                  <a:cubicBezTo>
                    <a:pt x="0" y="51"/>
                    <a:pt x="21" y="21"/>
                    <a:pt x="46" y="11"/>
                  </a:cubicBezTo>
                  <a:cubicBezTo>
                    <a:pt x="71" y="0"/>
                    <a:pt x="91" y="13"/>
                    <a:pt x="91" y="13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5" name="Freeform 5179">
              <a:extLst>
                <a:ext uri="{FF2B5EF4-FFF2-40B4-BE49-F238E27FC236}">
                  <a16:creationId xmlns:a16="http://schemas.microsoft.com/office/drawing/2014/main" id="{3C1CBCC9-B1C0-4CB8-9A1A-DB37B8B8F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" y="3665"/>
              <a:ext cx="76" cy="52"/>
            </a:xfrm>
            <a:custGeom>
              <a:avLst/>
              <a:gdLst>
                <a:gd name="T0" fmla="*/ 89 w 89"/>
                <a:gd name="T1" fmla="*/ 50 h 61"/>
                <a:gd name="T2" fmla="*/ 54 w 89"/>
                <a:gd name="T3" fmla="*/ 12 h 61"/>
                <a:gd name="T4" fmla="*/ 0 w 89"/>
                <a:gd name="T5" fmla="*/ 8 h 61"/>
                <a:gd name="T6" fmla="*/ 44 w 89"/>
                <a:gd name="T7" fmla="*/ 50 h 61"/>
                <a:gd name="T8" fmla="*/ 89 w 89"/>
                <a:gd name="T9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1">
                  <a:moveTo>
                    <a:pt x="89" y="50"/>
                  </a:moveTo>
                  <a:cubicBezTo>
                    <a:pt x="89" y="50"/>
                    <a:pt x="78" y="24"/>
                    <a:pt x="54" y="12"/>
                  </a:cubicBezTo>
                  <a:cubicBezTo>
                    <a:pt x="29" y="0"/>
                    <a:pt x="0" y="8"/>
                    <a:pt x="0" y="8"/>
                  </a:cubicBezTo>
                  <a:cubicBezTo>
                    <a:pt x="0" y="8"/>
                    <a:pt x="19" y="38"/>
                    <a:pt x="44" y="50"/>
                  </a:cubicBezTo>
                  <a:cubicBezTo>
                    <a:pt x="68" y="61"/>
                    <a:pt x="89" y="50"/>
                    <a:pt x="89" y="50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6" name="Freeform 5180">
              <a:extLst>
                <a:ext uri="{FF2B5EF4-FFF2-40B4-BE49-F238E27FC236}">
                  <a16:creationId xmlns:a16="http://schemas.microsoft.com/office/drawing/2014/main" id="{4A2E44AC-D2C2-4728-8F73-D2BA3AA50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" y="3728"/>
              <a:ext cx="76" cy="52"/>
            </a:xfrm>
            <a:custGeom>
              <a:avLst/>
              <a:gdLst>
                <a:gd name="T0" fmla="*/ 89 w 89"/>
                <a:gd name="T1" fmla="*/ 50 h 61"/>
                <a:gd name="T2" fmla="*/ 54 w 89"/>
                <a:gd name="T3" fmla="*/ 12 h 61"/>
                <a:gd name="T4" fmla="*/ 0 w 89"/>
                <a:gd name="T5" fmla="*/ 8 h 61"/>
                <a:gd name="T6" fmla="*/ 44 w 89"/>
                <a:gd name="T7" fmla="*/ 50 h 61"/>
                <a:gd name="T8" fmla="*/ 89 w 89"/>
                <a:gd name="T9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1">
                  <a:moveTo>
                    <a:pt x="89" y="50"/>
                  </a:moveTo>
                  <a:cubicBezTo>
                    <a:pt x="89" y="50"/>
                    <a:pt x="78" y="24"/>
                    <a:pt x="54" y="12"/>
                  </a:cubicBezTo>
                  <a:cubicBezTo>
                    <a:pt x="29" y="0"/>
                    <a:pt x="0" y="8"/>
                    <a:pt x="0" y="8"/>
                  </a:cubicBezTo>
                  <a:cubicBezTo>
                    <a:pt x="0" y="8"/>
                    <a:pt x="19" y="38"/>
                    <a:pt x="44" y="50"/>
                  </a:cubicBezTo>
                  <a:cubicBezTo>
                    <a:pt x="68" y="61"/>
                    <a:pt x="89" y="50"/>
                    <a:pt x="89" y="50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7" name="Freeform 5181">
              <a:extLst>
                <a:ext uri="{FF2B5EF4-FFF2-40B4-BE49-F238E27FC236}">
                  <a16:creationId xmlns:a16="http://schemas.microsoft.com/office/drawing/2014/main" id="{0E41D0A9-68DF-4113-B75C-F0606A4A0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" y="3646"/>
              <a:ext cx="63" cy="43"/>
            </a:xfrm>
            <a:custGeom>
              <a:avLst/>
              <a:gdLst>
                <a:gd name="T0" fmla="*/ 73 w 73"/>
                <a:gd name="T1" fmla="*/ 4 h 50"/>
                <a:gd name="T2" fmla="*/ 35 w 73"/>
                <a:gd name="T3" fmla="*/ 45 h 50"/>
                <a:gd name="T4" fmla="*/ 0 w 73"/>
                <a:gd name="T5" fmla="*/ 39 h 50"/>
                <a:gd name="T6" fmla="*/ 33 w 73"/>
                <a:gd name="T7" fmla="*/ 5 h 50"/>
                <a:gd name="T8" fmla="*/ 73 w 7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0">
                  <a:moveTo>
                    <a:pt x="73" y="4"/>
                  </a:moveTo>
                  <a:cubicBezTo>
                    <a:pt x="73" y="4"/>
                    <a:pt x="56" y="40"/>
                    <a:pt x="35" y="45"/>
                  </a:cubicBezTo>
                  <a:cubicBezTo>
                    <a:pt x="15" y="50"/>
                    <a:pt x="0" y="39"/>
                    <a:pt x="0" y="39"/>
                  </a:cubicBezTo>
                  <a:cubicBezTo>
                    <a:pt x="0" y="39"/>
                    <a:pt x="13" y="10"/>
                    <a:pt x="33" y="5"/>
                  </a:cubicBezTo>
                  <a:cubicBezTo>
                    <a:pt x="53" y="0"/>
                    <a:pt x="72" y="4"/>
                    <a:pt x="73" y="4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8" name="Freeform 5182">
              <a:extLst>
                <a:ext uri="{FF2B5EF4-FFF2-40B4-BE49-F238E27FC236}">
                  <a16:creationId xmlns:a16="http://schemas.microsoft.com/office/drawing/2014/main" id="{B93AEA38-1E3B-4943-9A97-306EC7DF6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3593"/>
              <a:ext cx="62" cy="42"/>
            </a:xfrm>
            <a:custGeom>
              <a:avLst/>
              <a:gdLst>
                <a:gd name="T0" fmla="*/ 73 w 73"/>
                <a:gd name="T1" fmla="*/ 5 h 50"/>
                <a:gd name="T2" fmla="*/ 35 w 73"/>
                <a:gd name="T3" fmla="*/ 45 h 50"/>
                <a:gd name="T4" fmla="*/ 0 w 73"/>
                <a:gd name="T5" fmla="*/ 40 h 50"/>
                <a:gd name="T6" fmla="*/ 33 w 73"/>
                <a:gd name="T7" fmla="*/ 5 h 50"/>
                <a:gd name="T8" fmla="*/ 73 w 73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0">
                  <a:moveTo>
                    <a:pt x="73" y="5"/>
                  </a:moveTo>
                  <a:cubicBezTo>
                    <a:pt x="73" y="5"/>
                    <a:pt x="56" y="40"/>
                    <a:pt x="35" y="45"/>
                  </a:cubicBezTo>
                  <a:cubicBezTo>
                    <a:pt x="14" y="50"/>
                    <a:pt x="0" y="40"/>
                    <a:pt x="0" y="40"/>
                  </a:cubicBezTo>
                  <a:cubicBezTo>
                    <a:pt x="0" y="40"/>
                    <a:pt x="12" y="10"/>
                    <a:pt x="33" y="5"/>
                  </a:cubicBezTo>
                  <a:cubicBezTo>
                    <a:pt x="53" y="0"/>
                    <a:pt x="72" y="4"/>
                    <a:pt x="73" y="5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9" name="Freeform 5183">
              <a:extLst>
                <a:ext uri="{FF2B5EF4-FFF2-40B4-BE49-F238E27FC236}">
                  <a16:creationId xmlns:a16="http://schemas.microsoft.com/office/drawing/2014/main" id="{75E89463-0395-49F1-965E-599573096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" y="3527"/>
              <a:ext cx="65" cy="44"/>
            </a:xfrm>
            <a:custGeom>
              <a:avLst/>
              <a:gdLst>
                <a:gd name="T0" fmla="*/ 76 w 76"/>
                <a:gd name="T1" fmla="*/ 4 h 51"/>
                <a:gd name="T2" fmla="*/ 36 w 76"/>
                <a:gd name="T3" fmla="*/ 46 h 51"/>
                <a:gd name="T4" fmla="*/ 0 w 76"/>
                <a:gd name="T5" fmla="*/ 40 h 51"/>
                <a:gd name="T6" fmla="*/ 34 w 76"/>
                <a:gd name="T7" fmla="*/ 4 h 51"/>
                <a:gd name="T8" fmla="*/ 76 w 76"/>
                <a:gd name="T9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1">
                  <a:moveTo>
                    <a:pt x="76" y="4"/>
                  </a:moveTo>
                  <a:cubicBezTo>
                    <a:pt x="76" y="4"/>
                    <a:pt x="58" y="40"/>
                    <a:pt x="36" y="46"/>
                  </a:cubicBezTo>
                  <a:cubicBezTo>
                    <a:pt x="15" y="51"/>
                    <a:pt x="0" y="40"/>
                    <a:pt x="0" y="40"/>
                  </a:cubicBezTo>
                  <a:cubicBezTo>
                    <a:pt x="0" y="40"/>
                    <a:pt x="13" y="10"/>
                    <a:pt x="34" y="4"/>
                  </a:cubicBezTo>
                  <a:cubicBezTo>
                    <a:pt x="55" y="0"/>
                    <a:pt x="74" y="4"/>
                    <a:pt x="76" y="4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0" name="Freeform 5184">
              <a:extLst>
                <a:ext uri="{FF2B5EF4-FFF2-40B4-BE49-F238E27FC236}">
                  <a16:creationId xmlns:a16="http://schemas.microsoft.com/office/drawing/2014/main" id="{62FD105C-2644-4215-ABB3-9B06C7F1D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" y="3614"/>
              <a:ext cx="69" cy="44"/>
            </a:xfrm>
            <a:custGeom>
              <a:avLst/>
              <a:gdLst>
                <a:gd name="T0" fmla="*/ 81 w 81"/>
                <a:gd name="T1" fmla="*/ 40 h 51"/>
                <a:gd name="T2" fmla="*/ 50 w 81"/>
                <a:gd name="T3" fmla="*/ 9 h 51"/>
                <a:gd name="T4" fmla="*/ 0 w 81"/>
                <a:gd name="T5" fmla="*/ 8 h 51"/>
                <a:gd name="T6" fmla="*/ 39 w 81"/>
                <a:gd name="T7" fmla="*/ 42 h 51"/>
                <a:gd name="T8" fmla="*/ 81 w 81"/>
                <a:gd name="T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1">
                  <a:moveTo>
                    <a:pt x="81" y="40"/>
                  </a:moveTo>
                  <a:cubicBezTo>
                    <a:pt x="81" y="40"/>
                    <a:pt x="73" y="18"/>
                    <a:pt x="50" y="9"/>
                  </a:cubicBezTo>
                  <a:cubicBezTo>
                    <a:pt x="28" y="0"/>
                    <a:pt x="0" y="8"/>
                    <a:pt x="0" y="8"/>
                  </a:cubicBezTo>
                  <a:cubicBezTo>
                    <a:pt x="0" y="8"/>
                    <a:pt x="16" y="33"/>
                    <a:pt x="39" y="42"/>
                  </a:cubicBezTo>
                  <a:cubicBezTo>
                    <a:pt x="61" y="51"/>
                    <a:pt x="81" y="40"/>
                    <a:pt x="81" y="40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1" name="Freeform 5185">
              <a:extLst>
                <a:ext uri="{FF2B5EF4-FFF2-40B4-BE49-F238E27FC236}">
                  <a16:creationId xmlns:a16="http://schemas.microsoft.com/office/drawing/2014/main" id="{A72C4FF5-CE28-4090-9A81-94A319DB9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" y="3549"/>
              <a:ext cx="70" cy="42"/>
            </a:xfrm>
            <a:custGeom>
              <a:avLst/>
              <a:gdLst>
                <a:gd name="T0" fmla="*/ 82 w 82"/>
                <a:gd name="T1" fmla="*/ 39 h 50"/>
                <a:gd name="T2" fmla="*/ 51 w 82"/>
                <a:gd name="T3" fmla="*/ 9 h 50"/>
                <a:gd name="T4" fmla="*/ 0 w 82"/>
                <a:gd name="T5" fmla="*/ 8 h 50"/>
                <a:gd name="T6" fmla="*/ 39 w 82"/>
                <a:gd name="T7" fmla="*/ 41 h 50"/>
                <a:gd name="T8" fmla="*/ 82 w 82"/>
                <a:gd name="T9" fmla="*/ 3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0">
                  <a:moveTo>
                    <a:pt x="82" y="39"/>
                  </a:moveTo>
                  <a:cubicBezTo>
                    <a:pt x="82" y="39"/>
                    <a:pt x="73" y="17"/>
                    <a:pt x="51" y="9"/>
                  </a:cubicBezTo>
                  <a:cubicBezTo>
                    <a:pt x="28" y="0"/>
                    <a:pt x="0" y="8"/>
                    <a:pt x="0" y="8"/>
                  </a:cubicBezTo>
                  <a:cubicBezTo>
                    <a:pt x="0" y="8"/>
                    <a:pt x="17" y="33"/>
                    <a:pt x="39" y="41"/>
                  </a:cubicBezTo>
                  <a:cubicBezTo>
                    <a:pt x="62" y="50"/>
                    <a:pt x="82" y="39"/>
                    <a:pt x="82" y="39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2" name="Freeform 5186">
              <a:extLst>
                <a:ext uri="{FF2B5EF4-FFF2-40B4-BE49-F238E27FC236}">
                  <a16:creationId xmlns:a16="http://schemas.microsoft.com/office/drawing/2014/main" id="{C612FD7D-6F17-4576-8969-66CBB5C06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" y="3499"/>
              <a:ext cx="63" cy="43"/>
            </a:xfrm>
            <a:custGeom>
              <a:avLst/>
              <a:gdLst>
                <a:gd name="T0" fmla="*/ 73 w 73"/>
                <a:gd name="T1" fmla="*/ 45 h 50"/>
                <a:gd name="T2" fmla="*/ 15 w 73"/>
                <a:gd name="T3" fmla="*/ 36 h 50"/>
                <a:gd name="T4" fmla="*/ 2 w 73"/>
                <a:gd name="T5" fmla="*/ 6 h 50"/>
                <a:gd name="T6" fmla="*/ 51 w 73"/>
                <a:gd name="T7" fmla="*/ 14 h 50"/>
                <a:gd name="T8" fmla="*/ 73 w 73"/>
                <a:gd name="T9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0">
                  <a:moveTo>
                    <a:pt x="73" y="45"/>
                  </a:moveTo>
                  <a:cubicBezTo>
                    <a:pt x="73" y="45"/>
                    <a:pt x="30" y="50"/>
                    <a:pt x="15" y="36"/>
                  </a:cubicBezTo>
                  <a:cubicBezTo>
                    <a:pt x="0" y="23"/>
                    <a:pt x="2" y="6"/>
                    <a:pt x="2" y="6"/>
                  </a:cubicBezTo>
                  <a:cubicBezTo>
                    <a:pt x="2" y="6"/>
                    <a:pt x="36" y="0"/>
                    <a:pt x="51" y="14"/>
                  </a:cubicBezTo>
                  <a:cubicBezTo>
                    <a:pt x="66" y="27"/>
                    <a:pt x="72" y="44"/>
                    <a:pt x="73" y="45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3" name="Freeform 5187">
              <a:extLst>
                <a:ext uri="{FF2B5EF4-FFF2-40B4-BE49-F238E27FC236}">
                  <a16:creationId xmlns:a16="http://schemas.microsoft.com/office/drawing/2014/main" id="{C92F5F78-C1A0-49A0-8179-E26B3048A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3469"/>
              <a:ext cx="64" cy="45"/>
            </a:xfrm>
            <a:custGeom>
              <a:avLst/>
              <a:gdLst>
                <a:gd name="T0" fmla="*/ 75 w 75"/>
                <a:gd name="T1" fmla="*/ 5 h 52"/>
                <a:gd name="T2" fmla="*/ 36 w 75"/>
                <a:gd name="T3" fmla="*/ 46 h 52"/>
                <a:gd name="T4" fmla="*/ 0 w 75"/>
                <a:gd name="T5" fmla="*/ 41 h 52"/>
                <a:gd name="T6" fmla="*/ 34 w 75"/>
                <a:gd name="T7" fmla="*/ 5 h 52"/>
                <a:gd name="T8" fmla="*/ 75 w 75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52">
                  <a:moveTo>
                    <a:pt x="75" y="5"/>
                  </a:moveTo>
                  <a:cubicBezTo>
                    <a:pt x="75" y="5"/>
                    <a:pt x="57" y="41"/>
                    <a:pt x="36" y="46"/>
                  </a:cubicBezTo>
                  <a:cubicBezTo>
                    <a:pt x="15" y="52"/>
                    <a:pt x="0" y="41"/>
                    <a:pt x="0" y="41"/>
                  </a:cubicBezTo>
                  <a:cubicBezTo>
                    <a:pt x="0" y="41"/>
                    <a:pt x="13" y="11"/>
                    <a:pt x="34" y="5"/>
                  </a:cubicBezTo>
                  <a:cubicBezTo>
                    <a:pt x="54" y="0"/>
                    <a:pt x="74" y="5"/>
                    <a:pt x="75" y="5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4" name="Freeform 5188">
              <a:extLst>
                <a:ext uri="{FF2B5EF4-FFF2-40B4-BE49-F238E27FC236}">
                  <a16:creationId xmlns:a16="http://schemas.microsoft.com/office/drawing/2014/main" id="{AF152FA6-9895-408E-B7EF-FC5459D43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" y="3439"/>
              <a:ext cx="62" cy="42"/>
            </a:xfrm>
            <a:custGeom>
              <a:avLst/>
              <a:gdLst>
                <a:gd name="T0" fmla="*/ 73 w 73"/>
                <a:gd name="T1" fmla="*/ 45 h 50"/>
                <a:gd name="T2" fmla="*/ 15 w 73"/>
                <a:gd name="T3" fmla="*/ 36 h 50"/>
                <a:gd name="T4" fmla="*/ 2 w 73"/>
                <a:gd name="T5" fmla="*/ 6 h 50"/>
                <a:gd name="T6" fmla="*/ 51 w 73"/>
                <a:gd name="T7" fmla="*/ 14 h 50"/>
                <a:gd name="T8" fmla="*/ 73 w 73"/>
                <a:gd name="T9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0">
                  <a:moveTo>
                    <a:pt x="73" y="45"/>
                  </a:moveTo>
                  <a:cubicBezTo>
                    <a:pt x="73" y="45"/>
                    <a:pt x="30" y="50"/>
                    <a:pt x="15" y="36"/>
                  </a:cubicBezTo>
                  <a:cubicBezTo>
                    <a:pt x="0" y="23"/>
                    <a:pt x="2" y="6"/>
                    <a:pt x="2" y="6"/>
                  </a:cubicBezTo>
                  <a:cubicBezTo>
                    <a:pt x="2" y="6"/>
                    <a:pt x="36" y="0"/>
                    <a:pt x="51" y="14"/>
                  </a:cubicBezTo>
                  <a:cubicBezTo>
                    <a:pt x="66" y="27"/>
                    <a:pt x="72" y="44"/>
                    <a:pt x="73" y="45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5" name="Freeform 5189">
              <a:extLst>
                <a:ext uri="{FF2B5EF4-FFF2-40B4-BE49-F238E27FC236}">
                  <a16:creationId xmlns:a16="http://schemas.microsoft.com/office/drawing/2014/main" id="{236826D1-7F51-4A0F-A7D4-A0553D21F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" y="3425"/>
              <a:ext cx="69" cy="39"/>
            </a:xfrm>
            <a:custGeom>
              <a:avLst/>
              <a:gdLst>
                <a:gd name="T0" fmla="*/ 81 w 81"/>
                <a:gd name="T1" fmla="*/ 7 h 45"/>
                <a:gd name="T2" fmla="*/ 35 w 81"/>
                <a:gd name="T3" fmla="*/ 43 h 45"/>
                <a:gd name="T4" fmla="*/ 0 w 81"/>
                <a:gd name="T5" fmla="*/ 32 h 45"/>
                <a:gd name="T6" fmla="*/ 40 w 81"/>
                <a:gd name="T7" fmla="*/ 2 h 45"/>
                <a:gd name="T8" fmla="*/ 81 w 81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5">
                  <a:moveTo>
                    <a:pt x="81" y="7"/>
                  </a:moveTo>
                  <a:cubicBezTo>
                    <a:pt x="81" y="7"/>
                    <a:pt x="57" y="41"/>
                    <a:pt x="35" y="43"/>
                  </a:cubicBezTo>
                  <a:cubicBezTo>
                    <a:pt x="13" y="45"/>
                    <a:pt x="0" y="32"/>
                    <a:pt x="0" y="32"/>
                  </a:cubicBezTo>
                  <a:cubicBezTo>
                    <a:pt x="0" y="32"/>
                    <a:pt x="18" y="4"/>
                    <a:pt x="40" y="2"/>
                  </a:cubicBezTo>
                  <a:cubicBezTo>
                    <a:pt x="61" y="0"/>
                    <a:pt x="80" y="7"/>
                    <a:pt x="81" y="7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6" name="Freeform 5190">
              <a:extLst>
                <a:ext uri="{FF2B5EF4-FFF2-40B4-BE49-F238E27FC236}">
                  <a16:creationId xmlns:a16="http://schemas.microsoft.com/office/drawing/2014/main" id="{F1B8B508-3512-432C-9747-B588DB75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" y="3390"/>
              <a:ext cx="52" cy="35"/>
            </a:xfrm>
            <a:custGeom>
              <a:avLst/>
              <a:gdLst>
                <a:gd name="T0" fmla="*/ 61 w 61"/>
                <a:gd name="T1" fmla="*/ 37 h 41"/>
                <a:gd name="T2" fmla="*/ 13 w 61"/>
                <a:gd name="T3" fmla="*/ 30 h 41"/>
                <a:gd name="T4" fmla="*/ 2 w 61"/>
                <a:gd name="T5" fmla="*/ 5 h 41"/>
                <a:gd name="T6" fmla="*/ 44 w 61"/>
                <a:gd name="T7" fmla="*/ 11 h 41"/>
                <a:gd name="T8" fmla="*/ 61 w 61"/>
                <a:gd name="T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1">
                  <a:moveTo>
                    <a:pt x="61" y="37"/>
                  </a:moveTo>
                  <a:cubicBezTo>
                    <a:pt x="61" y="37"/>
                    <a:pt x="26" y="41"/>
                    <a:pt x="13" y="30"/>
                  </a:cubicBezTo>
                  <a:cubicBezTo>
                    <a:pt x="0" y="19"/>
                    <a:pt x="2" y="5"/>
                    <a:pt x="2" y="5"/>
                  </a:cubicBezTo>
                  <a:cubicBezTo>
                    <a:pt x="2" y="5"/>
                    <a:pt x="31" y="0"/>
                    <a:pt x="44" y="11"/>
                  </a:cubicBezTo>
                  <a:cubicBezTo>
                    <a:pt x="56" y="22"/>
                    <a:pt x="61" y="36"/>
                    <a:pt x="61" y="37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7" name="Freeform 5191">
              <a:extLst>
                <a:ext uri="{FF2B5EF4-FFF2-40B4-BE49-F238E27FC236}">
                  <a16:creationId xmlns:a16="http://schemas.microsoft.com/office/drawing/2014/main" id="{107775BD-3B49-4569-87BF-4EC5EB14E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" y="3381"/>
              <a:ext cx="48" cy="26"/>
            </a:xfrm>
            <a:custGeom>
              <a:avLst/>
              <a:gdLst>
                <a:gd name="T0" fmla="*/ 57 w 57"/>
                <a:gd name="T1" fmla="*/ 5 h 31"/>
                <a:gd name="T2" fmla="*/ 25 w 57"/>
                <a:gd name="T3" fmla="*/ 30 h 31"/>
                <a:gd name="T4" fmla="*/ 0 w 57"/>
                <a:gd name="T5" fmla="*/ 22 h 31"/>
                <a:gd name="T6" fmla="*/ 28 w 57"/>
                <a:gd name="T7" fmla="*/ 1 h 31"/>
                <a:gd name="T8" fmla="*/ 57 w 57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1">
                  <a:moveTo>
                    <a:pt x="57" y="5"/>
                  </a:moveTo>
                  <a:cubicBezTo>
                    <a:pt x="57" y="5"/>
                    <a:pt x="40" y="29"/>
                    <a:pt x="25" y="30"/>
                  </a:cubicBezTo>
                  <a:cubicBezTo>
                    <a:pt x="9" y="31"/>
                    <a:pt x="0" y="22"/>
                    <a:pt x="0" y="22"/>
                  </a:cubicBezTo>
                  <a:cubicBezTo>
                    <a:pt x="0" y="22"/>
                    <a:pt x="13" y="3"/>
                    <a:pt x="28" y="1"/>
                  </a:cubicBezTo>
                  <a:cubicBezTo>
                    <a:pt x="43" y="0"/>
                    <a:pt x="56" y="5"/>
                    <a:pt x="57" y="5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8" name="Freeform 5192">
              <a:extLst>
                <a:ext uri="{FF2B5EF4-FFF2-40B4-BE49-F238E27FC236}">
                  <a16:creationId xmlns:a16="http://schemas.microsoft.com/office/drawing/2014/main" id="{110CD98E-133A-4369-BFBE-C5A819328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340"/>
              <a:ext cx="36" cy="20"/>
            </a:xfrm>
            <a:custGeom>
              <a:avLst/>
              <a:gdLst>
                <a:gd name="T0" fmla="*/ 42 w 42"/>
                <a:gd name="T1" fmla="*/ 4 h 23"/>
                <a:gd name="T2" fmla="*/ 18 w 42"/>
                <a:gd name="T3" fmla="*/ 22 h 23"/>
                <a:gd name="T4" fmla="*/ 0 w 42"/>
                <a:gd name="T5" fmla="*/ 17 h 23"/>
                <a:gd name="T6" fmla="*/ 21 w 42"/>
                <a:gd name="T7" fmla="*/ 1 h 23"/>
                <a:gd name="T8" fmla="*/ 42 w 4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3">
                  <a:moveTo>
                    <a:pt x="42" y="4"/>
                  </a:moveTo>
                  <a:cubicBezTo>
                    <a:pt x="42" y="4"/>
                    <a:pt x="30" y="21"/>
                    <a:pt x="18" y="22"/>
                  </a:cubicBezTo>
                  <a:cubicBezTo>
                    <a:pt x="7" y="23"/>
                    <a:pt x="0" y="17"/>
                    <a:pt x="0" y="17"/>
                  </a:cubicBezTo>
                  <a:cubicBezTo>
                    <a:pt x="0" y="17"/>
                    <a:pt x="10" y="2"/>
                    <a:pt x="21" y="1"/>
                  </a:cubicBezTo>
                  <a:cubicBezTo>
                    <a:pt x="32" y="0"/>
                    <a:pt x="41" y="4"/>
                    <a:pt x="42" y="4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9" name="Freeform 5193">
              <a:extLst>
                <a:ext uri="{FF2B5EF4-FFF2-40B4-BE49-F238E27FC236}">
                  <a16:creationId xmlns:a16="http://schemas.microsoft.com/office/drawing/2014/main" id="{59E9A3D2-7F87-4135-A711-0E17EE46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" y="3346"/>
              <a:ext cx="41" cy="28"/>
            </a:xfrm>
            <a:custGeom>
              <a:avLst/>
              <a:gdLst>
                <a:gd name="T0" fmla="*/ 48 w 48"/>
                <a:gd name="T1" fmla="*/ 30 h 33"/>
                <a:gd name="T2" fmla="*/ 10 w 48"/>
                <a:gd name="T3" fmla="*/ 24 h 33"/>
                <a:gd name="T4" fmla="*/ 1 w 48"/>
                <a:gd name="T5" fmla="*/ 4 h 33"/>
                <a:gd name="T6" fmla="*/ 34 w 48"/>
                <a:gd name="T7" fmla="*/ 9 h 33"/>
                <a:gd name="T8" fmla="*/ 48 w 48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3">
                  <a:moveTo>
                    <a:pt x="48" y="30"/>
                  </a:moveTo>
                  <a:cubicBezTo>
                    <a:pt x="48" y="30"/>
                    <a:pt x="20" y="33"/>
                    <a:pt x="10" y="24"/>
                  </a:cubicBezTo>
                  <a:cubicBezTo>
                    <a:pt x="0" y="15"/>
                    <a:pt x="1" y="4"/>
                    <a:pt x="1" y="4"/>
                  </a:cubicBezTo>
                  <a:cubicBezTo>
                    <a:pt x="1" y="4"/>
                    <a:pt x="24" y="0"/>
                    <a:pt x="34" y="9"/>
                  </a:cubicBezTo>
                  <a:cubicBezTo>
                    <a:pt x="44" y="18"/>
                    <a:pt x="48" y="29"/>
                    <a:pt x="48" y="30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0" name="Freeform 5194">
              <a:extLst>
                <a:ext uri="{FF2B5EF4-FFF2-40B4-BE49-F238E27FC236}">
                  <a16:creationId xmlns:a16="http://schemas.microsoft.com/office/drawing/2014/main" id="{B7589E04-C20C-4405-BE93-D34802722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308"/>
              <a:ext cx="39" cy="25"/>
            </a:xfrm>
            <a:custGeom>
              <a:avLst/>
              <a:gdLst>
                <a:gd name="T0" fmla="*/ 46 w 46"/>
                <a:gd name="T1" fmla="*/ 29 h 30"/>
                <a:gd name="T2" fmla="*/ 10 w 46"/>
                <a:gd name="T3" fmla="*/ 21 h 30"/>
                <a:gd name="T4" fmla="*/ 0 w 46"/>
                <a:gd name="T5" fmla="*/ 2 h 30"/>
                <a:gd name="T6" fmla="*/ 31 w 46"/>
                <a:gd name="T7" fmla="*/ 9 h 30"/>
                <a:gd name="T8" fmla="*/ 46 w 46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0">
                  <a:moveTo>
                    <a:pt x="46" y="29"/>
                  </a:moveTo>
                  <a:cubicBezTo>
                    <a:pt x="46" y="29"/>
                    <a:pt x="20" y="30"/>
                    <a:pt x="10" y="21"/>
                  </a:cubicBezTo>
                  <a:cubicBezTo>
                    <a:pt x="0" y="12"/>
                    <a:pt x="0" y="2"/>
                    <a:pt x="0" y="2"/>
                  </a:cubicBezTo>
                  <a:cubicBezTo>
                    <a:pt x="0" y="2"/>
                    <a:pt x="21" y="0"/>
                    <a:pt x="31" y="9"/>
                  </a:cubicBezTo>
                  <a:cubicBezTo>
                    <a:pt x="41" y="18"/>
                    <a:pt x="46" y="28"/>
                    <a:pt x="46" y="29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1" name="Freeform 5195">
              <a:extLst>
                <a:ext uri="{FF2B5EF4-FFF2-40B4-BE49-F238E27FC236}">
                  <a16:creationId xmlns:a16="http://schemas.microsoft.com/office/drawing/2014/main" id="{95FC8F32-C85A-4DB9-91FD-84499851D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3303"/>
              <a:ext cx="47" cy="21"/>
            </a:xfrm>
            <a:custGeom>
              <a:avLst/>
              <a:gdLst>
                <a:gd name="T0" fmla="*/ 56 w 56"/>
                <a:gd name="T1" fmla="*/ 14 h 25"/>
                <a:gd name="T2" fmla="*/ 20 w 56"/>
                <a:gd name="T3" fmla="*/ 22 h 25"/>
                <a:gd name="T4" fmla="*/ 0 w 56"/>
                <a:gd name="T5" fmla="*/ 10 h 25"/>
                <a:gd name="T6" fmla="*/ 32 w 56"/>
                <a:gd name="T7" fmla="*/ 3 h 25"/>
                <a:gd name="T8" fmla="*/ 56 w 5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5">
                  <a:moveTo>
                    <a:pt x="56" y="14"/>
                  </a:moveTo>
                  <a:cubicBezTo>
                    <a:pt x="56" y="14"/>
                    <a:pt x="34" y="25"/>
                    <a:pt x="20" y="22"/>
                  </a:cubicBezTo>
                  <a:cubicBezTo>
                    <a:pt x="5" y="19"/>
                    <a:pt x="0" y="10"/>
                    <a:pt x="0" y="10"/>
                  </a:cubicBezTo>
                  <a:cubicBezTo>
                    <a:pt x="0" y="10"/>
                    <a:pt x="17" y="0"/>
                    <a:pt x="32" y="3"/>
                  </a:cubicBezTo>
                  <a:cubicBezTo>
                    <a:pt x="45" y="7"/>
                    <a:pt x="56" y="14"/>
                    <a:pt x="56" y="14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2" name="Freeform 5196">
              <a:extLst>
                <a:ext uri="{FF2B5EF4-FFF2-40B4-BE49-F238E27FC236}">
                  <a16:creationId xmlns:a16="http://schemas.microsoft.com/office/drawing/2014/main" id="{89482AA6-0227-42D2-8819-A66FC2463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276"/>
              <a:ext cx="38" cy="25"/>
            </a:xfrm>
            <a:custGeom>
              <a:avLst/>
              <a:gdLst>
                <a:gd name="T0" fmla="*/ 45 w 45"/>
                <a:gd name="T1" fmla="*/ 29 h 29"/>
                <a:gd name="T2" fmla="*/ 10 w 45"/>
                <a:gd name="T3" fmla="*/ 20 h 29"/>
                <a:gd name="T4" fmla="*/ 0 w 45"/>
                <a:gd name="T5" fmla="*/ 1 h 29"/>
                <a:gd name="T6" fmla="*/ 30 w 45"/>
                <a:gd name="T7" fmla="*/ 9 h 29"/>
                <a:gd name="T8" fmla="*/ 45 w 4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9">
                  <a:moveTo>
                    <a:pt x="45" y="29"/>
                  </a:moveTo>
                  <a:cubicBezTo>
                    <a:pt x="45" y="29"/>
                    <a:pt x="20" y="29"/>
                    <a:pt x="10" y="20"/>
                  </a:cubicBezTo>
                  <a:cubicBezTo>
                    <a:pt x="0" y="11"/>
                    <a:pt x="0" y="1"/>
                    <a:pt x="0" y="1"/>
                  </a:cubicBezTo>
                  <a:cubicBezTo>
                    <a:pt x="0" y="1"/>
                    <a:pt x="20" y="0"/>
                    <a:pt x="30" y="9"/>
                  </a:cubicBezTo>
                  <a:cubicBezTo>
                    <a:pt x="40" y="17"/>
                    <a:pt x="45" y="28"/>
                    <a:pt x="45" y="29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3" name="Freeform 5197">
              <a:extLst>
                <a:ext uri="{FF2B5EF4-FFF2-40B4-BE49-F238E27FC236}">
                  <a16:creationId xmlns:a16="http://schemas.microsoft.com/office/drawing/2014/main" id="{51F8A296-A41C-49BA-8B5F-725CC894C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259"/>
              <a:ext cx="26" cy="22"/>
            </a:xfrm>
            <a:custGeom>
              <a:avLst/>
              <a:gdLst>
                <a:gd name="T0" fmla="*/ 31 w 31"/>
                <a:gd name="T1" fmla="*/ 27 h 27"/>
                <a:gd name="T2" fmla="*/ 6 w 31"/>
                <a:gd name="T3" fmla="*/ 15 h 27"/>
                <a:gd name="T4" fmla="*/ 2 w 31"/>
                <a:gd name="T5" fmla="*/ 0 h 27"/>
                <a:gd name="T6" fmla="*/ 23 w 31"/>
                <a:gd name="T7" fmla="*/ 10 h 27"/>
                <a:gd name="T8" fmla="*/ 31 w 3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">
                  <a:moveTo>
                    <a:pt x="31" y="27"/>
                  </a:moveTo>
                  <a:cubicBezTo>
                    <a:pt x="31" y="27"/>
                    <a:pt x="12" y="23"/>
                    <a:pt x="6" y="15"/>
                  </a:cubicBezTo>
                  <a:cubicBezTo>
                    <a:pt x="0" y="7"/>
                    <a:pt x="2" y="0"/>
                    <a:pt x="2" y="0"/>
                  </a:cubicBezTo>
                  <a:cubicBezTo>
                    <a:pt x="2" y="0"/>
                    <a:pt x="17" y="2"/>
                    <a:pt x="23" y="10"/>
                  </a:cubicBezTo>
                  <a:cubicBezTo>
                    <a:pt x="29" y="18"/>
                    <a:pt x="31" y="26"/>
                    <a:pt x="31" y="27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4" name="Freeform 5198">
              <a:extLst>
                <a:ext uri="{FF2B5EF4-FFF2-40B4-BE49-F238E27FC236}">
                  <a16:creationId xmlns:a16="http://schemas.microsoft.com/office/drawing/2014/main" id="{AB2AFA29-DD0F-4AB2-854C-66BEB65C2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" y="3275"/>
              <a:ext cx="25" cy="11"/>
            </a:xfrm>
            <a:custGeom>
              <a:avLst/>
              <a:gdLst>
                <a:gd name="T0" fmla="*/ 29 w 29"/>
                <a:gd name="T1" fmla="*/ 7 h 13"/>
                <a:gd name="T2" fmla="*/ 10 w 29"/>
                <a:gd name="T3" fmla="*/ 11 h 13"/>
                <a:gd name="T4" fmla="*/ 0 w 29"/>
                <a:gd name="T5" fmla="*/ 5 h 13"/>
                <a:gd name="T6" fmla="*/ 16 w 29"/>
                <a:gd name="T7" fmla="*/ 2 h 13"/>
                <a:gd name="T8" fmla="*/ 29 w 2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3">
                  <a:moveTo>
                    <a:pt x="29" y="7"/>
                  </a:moveTo>
                  <a:cubicBezTo>
                    <a:pt x="29" y="7"/>
                    <a:pt x="18" y="13"/>
                    <a:pt x="10" y="11"/>
                  </a:cubicBezTo>
                  <a:cubicBezTo>
                    <a:pt x="3" y="10"/>
                    <a:pt x="0" y="5"/>
                    <a:pt x="0" y="5"/>
                  </a:cubicBezTo>
                  <a:cubicBezTo>
                    <a:pt x="0" y="5"/>
                    <a:pt x="9" y="0"/>
                    <a:pt x="16" y="2"/>
                  </a:cubicBezTo>
                  <a:cubicBezTo>
                    <a:pt x="24" y="3"/>
                    <a:pt x="29" y="7"/>
                    <a:pt x="29" y="7"/>
                  </a:cubicBezTo>
                  <a:close/>
                </a:path>
              </a:pathLst>
            </a:custGeom>
            <a:solidFill>
              <a:srgbClr val="59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5" name="Freeform 5199">
              <a:extLst>
                <a:ext uri="{FF2B5EF4-FFF2-40B4-BE49-F238E27FC236}">
                  <a16:creationId xmlns:a16="http://schemas.microsoft.com/office/drawing/2014/main" id="{B63A2A97-A37B-499A-A271-183D59A9C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" y="3843"/>
              <a:ext cx="385" cy="436"/>
            </a:xfrm>
            <a:custGeom>
              <a:avLst/>
              <a:gdLst>
                <a:gd name="T0" fmla="*/ 404 w 451"/>
                <a:gd name="T1" fmla="*/ 390 h 512"/>
                <a:gd name="T2" fmla="*/ 328 w 451"/>
                <a:gd name="T3" fmla="*/ 409 h 512"/>
                <a:gd name="T4" fmla="*/ 362 w 451"/>
                <a:gd name="T5" fmla="*/ 357 h 512"/>
                <a:gd name="T6" fmla="*/ 421 w 451"/>
                <a:gd name="T7" fmla="*/ 282 h 512"/>
                <a:gd name="T8" fmla="*/ 343 w 451"/>
                <a:gd name="T9" fmla="*/ 277 h 512"/>
                <a:gd name="T10" fmla="*/ 347 w 451"/>
                <a:gd name="T11" fmla="*/ 236 h 512"/>
                <a:gd name="T12" fmla="*/ 433 w 451"/>
                <a:gd name="T13" fmla="*/ 146 h 512"/>
                <a:gd name="T14" fmla="*/ 372 w 451"/>
                <a:gd name="T15" fmla="*/ 148 h 512"/>
                <a:gd name="T16" fmla="*/ 355 w 451"/>
                <a:gd name="T17" fmla="*/ 106 h 512"/>
                <a:gd name="T18" fmla="*/ 367 w 451"/>
                <a:gd name="T19" fmla="*/ 27 h 512"/>
                <a:gd name="T20" fmla="*/ 323 w 451"/>
                <a:gd name="T21" fmla="*/ 7 h 512"/>
                <a:gd name="T22" fmla="*/ 274 w 451"/>
                <a:gd name="T23" fmla="*/ 6 h 512"/>
                <a:gd name="T24" fmla="*/ 244 w 451"/>
                <a:gd name="T25" fmla="*/ 81 h 512"/>
                <a:gd name="T26" fmla="*/ 207 w 451"/>
                <a:gd name="T27" fmla="*/ 111 h 512"/>
                <a:gd name="T28" fmla="*/ 155 w 451"/>
                <a:gd name="T29" fmla="*/ 84 h 512"/>
                <a:gd name="T30" fmla="*/ 185 w 451"/>
                <a:gd name="T31" fmla="*/ 200 h 512"/>
                <a:gd name="T32" fmla="*/ 168 w 451"/>
                <a:gd name="T33" fmla="*/ 238 h 512"/>
                <a:gd name="T34" fmla="*/ 97 w 451"/>
                <a:gd name="T35" fmla="*/ 209 h 512"/>
                <a:gd name="T36" fmla="*/ 110 w 451"/>
                <a:gd name="T37" fmla="*/ 300 h 512"/>
                <a:gd name="T38" fmla="*/ 114 w 451"/>
                <a:gd name="T39" fmla="*/ 361 h 512"/>
                <a:gd name="T40" fmla="*/ 56 w 451"/>
                <a:gd name="T41" fmla="*/ 312 h 512"/>
                <a:gd name="T42" fmla="*/ 74 w 451"/>
                <a:gd name="T43" fmla="*/ 438 h 512"/>
                <a:gd name="T44" fmla="*/ 190 w 451"/>
                <a:gd name="T45" fmla="*/ 499 h 512"/>
                <a:gd name="T46" fmla="*/ 324 w 451"/>
                <a:gd name="T47" fmla="*/ 495 h 512"/>
                <a:gd name="T48" fmla="*/ 404 w 451"/>
                <a:gd name="T49" fmla="*/ 39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1" h="512">
                  <a:moveTo>
                    <a:pt x="404" y="390"/>
                  </a:moveTo>
                  <a:cubicBezTo>
                    <a:pt x="373" y="366"/>
                    <a:pt x="357" y="413"/>
                    <a:pt x="328" y="409"/>
                  </a:cubicBezTo>
                  <a:cubicBezTo>
                    <a:pt x="271" y="399"/>
                    <a:pt x="348" y="364"/>
                    <a:pt x="362" y="357"/>
                  </a:cubicBezTo>
                  <a:cubicBezTo>
                    <a:pt x="386" y="345"/>
                    <a:pt x="427" y="311"/>
                    <a:pt x="421" y="282"/>
                  </a:cubicBezTo>
                  <a:cubicBezTo>
                    <a:pt x="410" y="235"/>
                    <a:pt x="369" y="278"/>
                    <a:pt x="343" y="277"/>
                  </a:cubicBezTo>
                  <a:cubicBezTo>
                    <a:pt x="299" y="276"/>
                    <a:pt x="324" y="247"/>
                    <a:pt x="347" y="236"/>
                  </a:cubicBezTo>
                  <a:cubicBezTo>
                    <a:pt x="375" y="222"/>
                    <a:pt x="451" y="191"/>
                    <a:pt x="433" y="146"/>
                  </a:cubicBezTo>
                  <a:cubicBezTo>
                    <a:pt x="420" y="114"/>
                    <a:pt x="392" y="144"/>
                    <a:pt x="372" y="148"/>
                  </a:cubicBezTo>
                  <a:cubicBezTo>
                    <a:pt x="333" y="155"/>
                    <a:pt x="344" y="127"/>
                    <a:pt x="355" y="106"/>
                  </a:cubicBezTo>
                  <a:cubicBezTo>
                    <a:pt x="369" y="80"/>
                    <a:pt x="393" y="55"/>
                    <a:pt x="367" y="27"/>
                  </a:cubicBezTo>
                  <a:cubicBezTo>
                    <a:pt x="356" y="15"/>
                    <a:pt x="339" y="7"/>
                    <a:pt x="323" y="7"/>
                  </a:cubicBezTo>
                  <a:cubicBezTo>
                    <a:pt x="309" y="1"/>
                    <a:pt x="289" y="0"/>
                    <a:pt x="274" y="6"/>
                  </a:cubicBezTo>
                  <a:cubicBezTo>
                    <a:pt x="236" y="19"/>
                    <a:pt x="245" y="52"/>
                    <a:pt x="244" y="81"/>
                  </a:cubicBezTo>
                  <a:cubicBezTo>
                    <a:pt x="243" y="104"/>
                    <a:pt x="238" y="134"/>
                    <a:pt x="207" y="111"/>
                  </a:cubicBezTo>
                  <a:cubicBezTo>
                    <a:pt x="191" y="99"/>
                    <a:pt x="183" y="61"/>
                    <a:pt x="155" y="84"/>
                  </a:cubicBezTo>
                  <a:cubicBezTo>
                    <a:pt x="116" y="115"/>
                    <a:pt x="167" y="175"/>
                    <a:pt x="185" y="200"/>
                  </a:cubicBezTo>
                  <a:cubicBezTo>
                    <a:pt x="200" y="220"/>
                    <a:pt x="207" y="255"/>
                    <a:pt x="168" y="238"/>
                  </a:cubicBezTo>
                  <a:cubicBezTo>
                    <a:pt x="144" y="227"/>
                    <a:pt x="129" y="172"/>
                    <a:pt x="97" y="209"/>
                  </a:cubicBezTo>
                  <a:cubicBezTo>
                    <a:pt x="76" y="232"/>
                    <a:pt x="95" y="279"/>
                    <a:pt x="110" y="300"/>
                  </a:cubicBezTo>
                  <a:cubicBezTo>
                    <a:pt x="119" y="312"/>
                    <a:pt x="169" y="376"/>
                    <a:pt x="114" y="361"/>
                  </a:cubicBezTo>
                  <a:cubicBezTo>
                    <a:pt x="86" y="352"/>
                    <a:pt x="96" y="304"/>
                    <a:pt x="56" y="312"/>
                  </a:cubicBezTo>
                  <a:cubicBezTo>
                    <a:pt x="0" y="324"/>
                    <a:pt x="53" y="416"/>
                    <a:pt x="74" y="438"/>
                  </a:cubicBezTo>
                  <a:cubicBezTo>
                    <a:pt x="107" y="473"/>
                    <a:pt x="146" y="493"/>
                    <a:pt x="190" y="499"/>
                  </a:cubicBezTo>
                  <a:cubicBezTo>
                    <a:pt x="232" y="512"/>
                    <a:pt x="276" y="511"/>
                    <a:pt x="324" y="495"/>
                  </a:cubicBezTo>
                  <a:cubicBezTo>
                    <a:pt x="354" y="484"/>
                    <a:pt x="447" y="425"/>
                    <a:pt x="404" y="390"/>
                  </a:cubicBezTo>
                  <a:close/>
                </a:path>
              </a:pathLst>
            </a:custGeom>
            <a:solidFill>
              <a:srgbClr val="E9B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6" name="Freeform 5200">
              <a:extLst>
                <a:ext uri="{FF2B5EF4-FFF2-40B4-BE49-F238E27FC236}">
                  <a16:creationId xmlns:a16="http://schemas.microsoft.com/office/drawing/2014/main" id="{E19BAFD2-0741-4FEB-89BF-AE5BF3A9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3865"/>
              <a:ext cx="164" cy="477"/>
            </a:xfrm>
            <a:custGeom>
              <a:avLst/>
              <a:gdLst>
                <a:gd name="T0" fmla="*/ 169 w 192"/>
                <a:gd name="T1" fmla="*/ 12 h 560"/>
                <a:gd name="T2" fmla="*/ 99 w 192"/>
                <a:gd name="T3" fmla="*/ 280 h 560"/>
                <a:gd name="T4" fmla="*/ 47 w 192"/>
                <a:gd name="T5" fmla="*/ 400 h 560"/>
                <a:gd name="T6" fmla="*/ 5 w 192"/>
                <a:gd name="T7" fmla="*/ 538 h 560"/>
                <a:gd name="T8" fmla="*/ 22 w 192"/>
                <a:gd name="T9" fmla="*/ 548 h 560"/>
                <a:gd name="T10" fmla="*/ 63 w 192"/>
                <a:gd name="T11" fmla="*/ 419 h 560"/>
                <a:gd name="T12" fmla="*/ 84 w 192"/>
                <a:gd name="T13" fmla="*/ 352 h 560"/>
                <a:gd name="T14" fmla="*/ 119 w 192"/>
                <a:gd name="T15" fmla="*/ 284 h 560"/>
                <a:gd name="T16" fmla="*/ 188 w 192"/>
                <a:gd name="T17" fmla="*/ 18 h 560"/>
                <a:gd name="T18" fmla="*/ 169 w 192"/>
                <a:gd name="T19" fmla="*/ 12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560">
                  <a:moveTo>
                    <a:pt x="169" y="12"/>
                  </a:moveTo>
                  <a:cubicBezTo>
                    <a:pt x="146" y="102"/>
                    <a:pt x="140" y="197"/>
                    <a:pt x="99" y="280"/>
                  </a:cubicBezTo>
                  <a:cubicBezTo>
                    <a:pt x="79" y="320"/>
                    <a:pt x="59" y="357"/>
                    <a:pt x="47" y="400"/>
                  </a:cubicBezTo>
                  <a:cubicBezTo>
                    <a:pt x="34" y="446"/>
                    <a:pt x="24" y="494"/>
                    <a:pt x="5" y="538"/>
                  </a:cubicBezTo>
                  <a:cubicBezTo>
                    <a:pt x="0" y="550"/>
                    <a:pt x="17" y="560"/>
                    <a:pt x="22" y="548"/>
                  </a:cubicBezTo>
                  <a:cubicBezTo>
                    <a:pt x="40" y="506"/>
                    <a:pt x="51" y="462"/>
                    <a:pt x="63" y="419"/>
                  </a:cubicBezTo>
                  <a:cubicBezTo>
                    <a:pt x="69" y="396"/>
                    <a:pt x="75" y="374"/>
                    <a:pt x="84" y="352"/>
                  </a:cubicBezTo>
                  <a:cubicBezTo>
                    <a:pt x="94" y="329"/>
                    <a:pt x="108" y="307"/>
                    <a:pt x="119" y="284"/>
                  </a:cubicBezTo>
                  <a:cubicBezTo>
                    <a:pt x="159" y="200"/>
                    <a:pt x="165" y="106"/>
                    <a:pt x="188" y="18"/>
                  </a:cubicBezTo>
                  <a:cubicBezTo>
                    <a:pt x="192" y="5"/>
                    <a:pt x="172" y="0"/>
                    <a:pt x="169" y="12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7" name="Freeform 5201">
              <a:extLst>
                <a:ext uri="{FF2B5EF4-FFF2-40B4-BE49-F238E27FC236}">
                  <a16:creationId xmlns:a16="http://schemas.microsoft.com/office/drawing/2014/main" id="{70612AF7-6FBA-4C63-B649-1C062A570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3931"/>
              <a:ext cx="201" cy="113"/>
            </a:xfrm>
            <a:custGeom>
              <a:avLst/>
              <a:gdLst>
                <a:gd name="T0" fmla="*/ 5 w 235"/>
                <a:gd name="T1" fmla="*/ 22 h 132"/>
                <a:gd name="T2" fmla="*/ 83 w 235"/>
                <a:gd name="T3" fmla="*/ 122 h 132"/>
                <a:gd name="T4" fmla="*/ 222 w 235"/>
                <a:gd name="T5" fmla="*/ 77 h 132"/>
                <a:gd name="T6" fmla="*/ 217 w 235"/>
                <a:gd name="T7" fmla="*/ 58 h 132"/>
                <a:gd name="T8" fmla="*/ 97 w 235"/>
                <a:gd name="T9" fmla="*/ 104 h 132"/>
                <a:gd name="T10" fmla="*/ 23 w 235"/>
                <a:gd name="T11" fmla="*/ 12 h 132"/>
                <a:gd name="T12" fmla="*/ 5 w 235"/>
                <a:gd name="T13" fmla="*/ 2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32">
                  <a:moveTo>
                    <a:pt x="5" y="22"/>
                  </a:moveTo>
                  <a:cubicBezTo>
                    <a:pt x="25" y="62"/>
                    <a:pt x="31" y="112"/>
                    <a:pt x="83" y="122"/>
                  </a:cubicBezTo>
                  <a:cubicBezTo>
                    <a:pt x="138" y="132"/>
                    <a:pt x="172" y="87"/>
                    <a:pt x="222" y="77"/>
                  </a:cubicBezTo>
                  <a:cubicBezTo>
                    <a:pt x="235" y="75"/>
                    <a:pt x="229" y="56"/>
                    <a:pt x="217" y="58"/>
                  </a:cubicBezTo>
                  <a:cubicBezTo>
                    <a:pt x="175" y="66"/>
                    <a:pt x="141" y="106"/>
                    <a:pt x="97" y="104"/>
                  </a:cubicBezTo>
                  <a:cubicBezTo>
                    <a:pt x="46" y="101"/>
                    <a:pt x="41" y="49"/>
                    <a:pt x="23" y="12"/>
                  </a:cubicBezTo>
                  <a:cubicBezTo>
                    <a:pt x="17" y="0"/>
                    <a:pt x="0" y="10"/>
                    <a:pt x="5" y="22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8" name="Freeform 5202">
              <a:extLst>
                <a:ext uri="{FF2B5EF4-FFF2-40B4-BE49-F238E27FC236}">
                  <a16:creationId xmlns:a16="http://schemas.microsoft.com/office/drawing/2014/main" id="{32D55A15-E070-4B33-B32E-882E732F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4047"/>
              <a:ext cx="238" cy="99"/>
            </a:xfrm>
            <a:custGeom>
              <a:avLst/>
              <a:gdLst>
                <a:gd name="T0" fmla="*/ 8 w 278"/>
                <a:gd name="T1" fmla="*/ 24 h 116"/>
                <a:gd name="T2" fmla="*/ 120 w 278"/>
                <a:gd name="T3" fmla="*/ 108 h 116"/>
                <a:gd name="T4" fmla="*/ 266 w 278"/>
                <a:gd name="T5" fmla="*/ 69 h 116"/>
                <a:gd name="T6" fmla="*/ 260 w 278"/>
                <a:gd name="T7" fmla="*/ 50 h 116"/>
                <a:gd name="T8" fmla="*/ 128 w 278"/>
                <a:gd name="T9" fmla="*/ 89 h 116"/>
                <a:gd name="T10" fmla="*/ 22 w 278"/>
                <a:gd name="T11" fmla="*/ 10 h 116"/>
                <a:gd name="T12" fmla="*/ 8 w 278"/>
                <a:gd name="T13" fmla="*/ 2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116">
                  <a:moveTo>
                    <a:pt x="8" y="24"/>
                  </a:moveTo>
                  <a:cubicBezTo>
                    <a:pt x="37" y="59"/>
                    <a:pt x="72" y="100"/>
                    <a:pt x="120" y="108"/>
                  </a:cubicBezTo>
                  <a:cubicBezTo>
                    <a:pt x="171" y="116"/>
                    <a:pt x="219" y="84"/>
                    <a:pt x="266" y="69"/>
                  </a:cubicBezTo>
                  <a:cubicBezTo>
                    <a:pt x="278" y="66"/>
                    <a:pt x="273" y="46"/>
                    <a:pt x="260" y="50"/>
                  </a:cubicBezTo>
                  <a:cubicBezTo>
                    <a:pt x="218" y="63"/>
                    <a:pt x="174" y="93"/>
                    <a:pt x="128" y="89"/>
                  </a:cubicBezTo>
                  <a:cubicBezTo>
                    <a:pt x="83" y="85"/>
                    <a:pt x="49" y="43"/>
                    <a:pt x="22" y="10"/>
                  </a:cubicBezTo>
                  <a:cubicBezTo>
                    <a:pt x="14" y="0"/>
                    <a:pt x="0" y="14"/>
                    <a:pt x="8" y="24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9" name="Freeform 5203">
              <a:extLst>
                <a:ext uri="{FF2B5EF4-FFF2-40B4-BE49-F238E27FC236}">
                  <a16:creationId xmlns:a16="http://schemas.microsoft.com/office/drawing/2014/main" id="{1CD2520C-72BC-4CDD-A13C-B8906864E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" y="4142"/>
              <a:ext cx="286" cy="108"/>
            </a:xfrm>
            <a:custGeom>
              <a:avLst/>
              <a:gdLst>
                <a:gd name="T0" fmla="*/ 11 w 335"/>
                <a:gd name="T1" fmla="*/ 24 h 127"/>
                <a:gd name="T2" fmla="*/ 139 w 335"/>
                <a:gd name="T3" fmla="*/ 108 h 127"/>
                <a:gd name="T4" fmla="*/ 323 w 335"/>
                <a:gd name="T5" fmla="*/ 86 h 127"/>
                <a:gd name="T6" fmla="*/ 318 w 335"/>
                <a:gd name="T7" fmla="*/ 67 h 127"/>
                <a:gd name="T8" fmla="*/ 139 w 335"/>
                <a:gd name="T9" fmla="*/ 87 h 127"/>
                <a:gd name="T10" fmla="*/ 21 w 335"/>
                <a:gd name="T11" fmla="*/ 7 h 127"/>
                <a:gd name="T12" fmla="*/ 11 w 335"/>
                <a:gd name="T13" fmla="*/ 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127">
                  <a:moveTo>
                    <a:pt x="11" y="24"/>
                  </a:moveTo>
                  <a:cubicBezTo>
                    <a:pt x="55" y="50"/>
                    <a:pt x="89" y="92"/>
                    <a:pt x="139" y="108"/>
                  </a:cubicBezTo>
                  <a:cubicBezTo>
                    <a:pt x="199" y="127"/>
                    <a:pt x="267" y="110"/>
                    <a:pt x="323" y="86"/>
                  </a:cubicBezTo>
                  <a:cubicBezTo>
                    <a:pt x="335" y="81"/>
                    <a:pt x="330" y="62"/>
                    <a:pt x="318" y="67"/>
                  </a:cubicBezTo>
                  <a:cubicBezTo>
                    <a:pt x="263" y="90"/>
                    <a:pt x="197" y="108"/>
                    <a:pt x="139" y="87"/>
                  </a:cubicBezTo>
                  <a:cubicBezTo>
                    <a:pt x="94" y="70"/>
                    <a:pt x="62" y="31"/>
                    <a:pt x="21" y="7"/>
                  </a:cubicBezTo>
                  <a:cubicBezTo>
                    <a:pt x="10" y="0"/>
                    <a:pt x="0" y="17"/>
                    <a:pt x="11" y="24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0" name="Freeform 5204">
              <a:extLst>
                <a:ext uri="{FF2B5EF4-FFF2-40B4-BE49-F238E27FC236}">
                  <a16:creationId xmlns:a16="http://schemas.microsoft.com/office/drawing/2014/main" id="{013C917A-484F-41C6-81AE-BCD1B816D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3964"/>
              <a:ext cx="25" cy="25"/>
            </a:xfrm>
            <a:custGeom>
              <a:avLst/>
              <a:gdLst>
                <a:gd name="T0" fmla="*/ 12 w 29"/>
                <a:gd name="T1" fmla="*/ 1 h 30"/>
                <a:gd name="T2" fmla="*/ 4 w 29"/>
                <a:gd name="T3" fmla="*/ 6 h 30"/>
                <a:gd name="T4" fmla="*/ 1 w 29"/>
                <a:gd name="T5" fmla="*/ 17 h 30"/>
                <a:gd name="T6" fmla="*/ 15 w 29"/>
                <a:gd name="T7" fmla="*/ 29 h 30"/>
                <a:gd name="T8" fmla="*/ 27 w 29"/>
                <a:gd name="T9" fmla="*/ 22 h 30"/>
                <a:gd name="T10" fmla="*/ 20 w 29"/>
                <a:gd name="T11" fmla="*/ 9 h 30"/>
                <a:gd name="T12" fmla="*/ 18 w 29"/>
                <a:gd name="T13" fmla="*/ 9 h 30"/>
                <a:gd name="T14" fmla="*/ 19 w 29"/>
                <a:gd name="T15" fmla="*/ 9 h 30"/>
                <a:gd name="T16" fmla="*/ 17 w 29"/>
                <a:gd name="T17" fmla="*/ 8 h 30"/>
                <a:gd name="T18" fmla="*/ 18 w 29"/>
                <a:gd name="T19" fmla="*/ 9 h 30"/>
                <a:gd name="T20" fmla="*/ 18 w 29"/>
                <a:gd name="T21" fmla="*/ 8 h 30"/>
                <a:gd name="T22" fmla="*/ 20 w 29"/>
                <a:gd name="T23" fmla="*/ 14 h 30"/>
                <a:gd name="T24" fmla="*/ 18 w 29"/>
                <a:gd name="T25" fmla="*/ 20 h 30"/>
                <a:gd name="T26" fmla="*/ 18 w 29"/>
                <a:gd name="T27" fmla="*/ 20 h 30"/>
                <a:gd name="T28" fmla="*/ 17 w 29"/>
                <a:gd name="T29" fmla="*/ 21 h 30"/>
                <a:gd name="T30" fmla="*/ 18 w 29"/>
                <a:gd name="T31" fmla="*/ 21 h 30"/>
                <a:gd name="T32" fmla="*/ 16 w 29"/>
                <a:gd name="T33" fmla="*/ 21 h 30"/>
                <a:gd name="T34" fmla="*/ 18 w 29"/>
                <a:gd name="T35" fmla="*/ 21 h 30"/>
                <a:gd name="T36" fmla="*/ 25 w 29"/>
                <a:gd name="T37" fmla="*/ 8 h 30"/>
                <a:gd name="T38" fmla="*/ 12 w 29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2" y="1"/>
                  </a:moveTo>
                  <a:cubicBezTo>
                    <a:pt x="9" y="2"/>
                    <a:pt x="6" y="4"/>
                    <a:pt x="4" y="6"/>
                  </a:cubicBezTo>
                  <a:cubicBezTo>
                    <a:pt x="1" y="9"/>
                    <a:pt x="0" y="13"/>
                    <a:pt x="1" y="17"/>
                  </a:cubicBezTo>
                  <a:cubicBezTo>
                    <a:pt x="2" y="24"/>
                    <a:pt x="9" y="27"/>
                    <a:pt x="15" y="29"/>
                  </a:cubicBezTo>
                  <a:cubicBezTo>
                    <a:pt x="20" y="30"/>
                    <a:pt x="26" y="27"/>
                    <a:pt x="27" y="22"/>
                  </a:cubicBezTo>
                  <a:cubicBezTo>
                    <a:pt x="29" y="16"/>
                    <a:pt x="26" y="11"/>
                    <a:pt x="20" y="9"/>
                  </a:cubicBezTo>
                  <a:cubicBezTo>
                    <a:pt x="20" y="9"/>
                    <a:pt x="19" y="9"/>
                    <a:pt x="18" y="9"/>
                  </a:cubicBezTo>
                  <a:cubicBezTo>
                    <a:pt x="16" y="8"/>
                    <a:pt x="20" y="9"/>
                    <a:pt x="19" y="9"/>
                  </a:cubicBezTo>
                  <a:cubicBezTo>
                    <a:pt x="18" y="9"/>
                    <a:pt x="18" y="8"/>
                    <a:pt x="17" y="8"/>
                  </a:cubicBezTo>
                  <a:cubicBezTo>
                    <a:pt x="16" y="8"/>
                    <a:pt x="16" y="7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10"/>
                    <a:pt x="20" y="12"/>
                    <a:pt x="20" y="14"/>
                  </a:cubicBezTo>
                  <a:cubicBezTo>
                    <a:pt x="20" y="17"/>
                    <a:pt x="20" y="19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1"/>
                    <a:pt x="16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23" y="19"/>
                    <a:pt x="26" y="14"/>
                    <a:pt x="25" y="8"/>
                  </a:cubicBezTo>
                  <a:cubicBezTo>
                    <a:pt x="23" y="3"/>
                    <a:pt x="18" y="0"/>
                    <a:pt x="12" y="1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1" name="Freeform 5205">
              <a:extLst>
                <a:ext uri="{FF2B5EF4-FFF2-40B4-BE49-F238E27FC236}">
                  <a16:creationId xmlns:a16="http://schemas.microsoft.com/office/drawing/2014/main" id="{1DBC1FF2-0704-434C-97C9-56F08260B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" y="4056"/>
              <a:ext cx="22" cy="17"/>
            </a:xfrm>
            <a:custGeom>
              <a:avLst/>
              <a:gdLst>
                <a:gd name="T0" fmla="*/ 13 w 26"/>
                <a:gd name="T1" fmla="*/ 20 h 20"/>
                <a:gd name="T2" fmla="*/ 13 w 26"/>
                <a:gd name="T3" fmla="*/ 0 h 20"/>
                <a:gd name="T4" fmla="*/ 13 w 26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20"/>
                  </a:moveTo>
                  <a:cubicBezTo>
                    <a:pt x="26" y="20"/>
                    <a:pt x="26" y="0"/>
                    <a:pt x="13" y="0"/>
                  </a:cubicBezTo>
                  <a:cubicBezTo>
                    <a:pt x="0" y="0"/>
                    <a:pt x="0" y="20"/>
                    <a:pt x="13" y="20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2" name="Freeform 5206">
              <a:extLst>
                <a:ext uri="{FF2B5EF4-FFF2-40B4-BE49-F238E27FC236}">
                  <a16:creationId xmlns:a16="http://schemas.microsoft.com/office/drawing/2014/main" id="{3EECE988-DA57-454D-9A99-640542121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3863"/>
              <a:ext cx="22" cy="17"/>
            </a:xfrm>
            <a:custGeom>
              <a:avLst/>
              <a:gdLst>
                <a:gd name="T0" fmla="*/ 13 w 26"/>
                <a:gd name="T1" fmla="*/ 20 h 20"/>
                <a:gd name="T2" fmla="*/ 13 w 26"/>
                <a:gd name="T3" fmla="*/ 0 h 20"/>
                <a:gd name="T4" fmla="*/ 13 w 26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20"/>
                  </a:moveTo>
                  <a:cubicBezTo>
                    <a:pt x="26" y="20"/>
                    <a:pt x="26" y="0"/>
                    <a:pt x="13" y="0"/>
                  </a:cubicBezTo>
                  <a:cubicBezTo>
                    <a:pt x="0" y="0"/>
                    <a:pt x="0" y="20"/>
                    <a:pt x="13" y="20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3" name="Freeform 5207">
              <a:extLst>
                <a:ext uri="{FF2B5EF4-FFF2-40B4-BE49-F238E27FC236}">
                  <a16:creationId xmlns:a16="http://schemas.microsoft.com/office/drawing/2014/main" id="{E16CD2AD-B26F-4A22-9AD6-79A7BBAA1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4165"/>
              <a:ext cx="22" cy="17"/>
            </a:xfrm>
            <a:custGeom>
              <a:avLst/>
              <a:gdLst>
                <a:gd name="T0" fmla="*/ 13 w 26"/>
                <a:gd name="T1" fmla="*/ 20 h 20"/>
                <a:gd name="T2" fmla="*/ 13 w 26"/>
                <a:gd name="T3" fmla="*/ 0 h 20"/>
                <a:gd name="T4" fmla="*/ 13 w 26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20"/>
                  </a:moveTo>
                  <a:cubicBezTo>
                    <a:pt x="26" y="20"/>
                    <a:pt x="26" y="0"/>
                    <a:pt x="13" y="0"/>
                  </a:cubicBezTo>
                  <a:cubicBezTo>
                    <a:pt x="0" y="0"/>
                    <a:pt x="0" y="20"/>
                    <a:pt x="13" y="20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4" name="Freeform 5208">
              <a:extLst>
                <a:ext uri="{FF2B5EF4-FFF2-40B4-BE49-F238E27FC236}">
                  <a16:creationId xmlns:a16="http://schemas.microsoft.com/office/drawing/2014/main" id="{962BEF5C-AF1C-44D2-BD5B-E8A27573C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4132"/>
              <a:ext cx="22" cy="17"/>
            </a:xfrm>
            <a:custGeom>
              <a:avLst/>
              <a:gdLst>
                <a:gd name="T0" fmla="*/ 13 w 26"/>
                <a:gd name="T1" fmla="*/ 20 h 20"/>
                <a:gd name="T2" fmla="*/ 13 w 26"/>
                <a:gd name="T3" fmla="*/ 0 h 20"/>
                <a:gd name="T4" fmla="*/ 13 w 26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20"/>
                  </a:moveTo>
                  <a:cubicBezTo>
                    <a:pt x="26" y="20"/>
                    <a:pt x="26" y="0"/>
                    <a:pt x="13" y="0"/>
                  </a:cubicBezTo>
                  <a:cubicBezTo>
                    <a:pt x="0" y="0"/>
                    <a:pt x="0" y="20"/>
                    <a:pt x="13" y="20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5" name="Freeform 5209">
              <a:extLst>
                <a:ext uri="{FF2B5EF4-FFF2-40B4-BE49-F238E27FC236}">
                  <a16:creationId xmlns:a16="http://schemas.microsoft.com/office/drawing/2014/main" id="{FC20D467-2765-4291-B982-E849AFF4F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" y="4246"/>
              <a:ext cx="22" cy="17"/>
            </a:xfrm>
            <a:custGeom>
              <a:avLst/>
              <a:gdLst>
                <a:gd name="T0" fmla="*/ 13 w 26"/>
                <a:gd name="T1" fmla="*/ 20 h 20"/>
                <a:gd name="T2" fmla="*/ 13 w 26"/>
                <a:gd name="T3" fmla="*/ 0 h 20"/>
                <a:gd name="T4" fmla="*/ 13 w 26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20"/>
                  </a:moveTo>
                  <a:cubicBezTo>
                    <a:pt x="26" y="20"/>
                    <a:pt x="26" y="0"/>
                    <a:pt x="13" y="0"/>
                  </a:cubicBezTo>
                  <a:cubicBezTo>
                    <a:pt x="0" y="0"/>
                    <a:pt x="0" y="20"/>
                    <a:pt x="13" y="20"/>
                  </a:cubicBezTo>
                  <a:close/>
                </a:path>
              </a:pathLst>
            </a:custGeom>
            <a:solidFill>
              <a:srgbClr val="BF7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6" name="Freeform 5210">
              <a:extLst>
                <a:ext uri="{FF2B5EF4-FFF2-40B4-BE49-F238E27FC236}">
                  <a16:creationId xmlns:a16="http://schemas.microsoft.com/office/drawing/2014/main" id="{9DA292E3-1FE6-4642-9B1F-4ABCD2B37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4128"/>
              <a:ext cx="190" cy="190"/>
            </a:xfrm>
            <a:custGeom>
              <a:avLst/>
              <a:gdLst>
                <a:gd name="T0" fmla="*/ 70 w 223"/>
                <a:gd name="T1" fmla="*/ 133 h 223"/>
                <a:gd name="T2" fmla="*/ 12 w 223"/>
                <a:gd name="T3" fmla="*/ 126 h 223"/>
                <a:gd name="T4" fmla="*/ 66 w 223"/>
                <a:gd name="T5" fmla="*/ 101 h 223"/>
                <a:gd name="T6" fmla="*/ 53 w 223"/>
                <a:gd name="T7" fmla="*/ 40 h 223"/>
                <a:gd name="T8" fmla="*/ 111 w 223"/>
                <a:gd name="T9" fmla="*/ 85 h 223"/>
                <a:gd name="T10" fmla="*/ 186 w 223"/>
                <a:gd name="T11" fmla="*/ 57 h 223"/>
                <a:gd name="T12" fmla="*/ 146 w 223"/>
                <a:gd name="T13" fmla="*/ 109 h 223"/>
                <a:gd name="T14" fmla="*/ 196 w 223"/>
                <a:gd name="T15" fmla="*/ 169 h 223"/>
                <a:gd name="T16" fmla="*/ 117 w 223"/>
                <a:gd name="T17" fmla="*/ 149 h 223"/>
                <a:gd name="T18" fmla="*/ 73 w 223"/>
                <a:gd name="T19" fmla="*/ 215 h 223"/>
                <a:gd name="T20" fmla="*/ 70 w 223"/>
                <a:gd name="T21" fmla="*/ 13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223">
                  <a:moveTo>
                    <a:pt x="70" y="133"/>
                  </a:moveTo>
                  <a:cubicBezTo>
                    <a:pt x="57" y="142"/>
                    <a:pt x="20" y="141"/>
                    <a:pt x="12" y="126"/>
                  </a:cubicBezTo>
                  <a:cubicBezTo>
                    <a:pt x="0" y="101"/>
                    <a:pt x="50" y="98"/>
                    <a:pt x="66" y="101"/>
                  </a:cubicBezTo>
                  <a:cubicBezTo>
                    <a:pt x="51" y="88"/>
                    <a:pt x="41" y="57"/>
                    <a:pt x="53" y="40"/>
                  </a:cubicBezTo>
                  <a:cubicBezTo>
                    <a:pt x="82" y="0"/>
                    <a:pt x="106" y="68"/>
                    <a:pt x="111" y="85"/>
                  </a:cubicBezTo>
                  <a:cubicBezTo>
                    <a:pt x="104" y="60"/>
                    <a:pt x="173" y="27"/>
                    <a:pt x="186" y="57"/>
                  </a:cubicBezTo>
                  <a:cubicBezTo>
                    <a:pt x="197" y="79"/>
                    <a:pt x="164" y="101"/>
                    <a:pt x="146" y="109"/>
                  </a:cubicBezTo>
                  <a:cubicBezTo>
                    <a:pt x="169" y="113"/>
                    <a:pt x="223" y="142"/>
                    <a:pt x="196" y="169"/>
                  </a:cubicBezTo>
                  <a:cubicBezTo>
                    <a:pt x="176" y="190"/>
                    <a:pt x="133" y="160"/>
                    <a:pt x="117" y="149"/>
                  </a:cubicBezTo>
                  <a:cubicBezTo>
                    <a:pt x="133" y="160"/>
                    <a:pt x="96" y="223"/>
                    <a:pt x="73" y="215"/>
                  </a:cubicBezTo>
                  <a:cubicBezTo>
                    <a:pt x="48" y="207"/>
                    <a:pt x="52" y="146"/>
                    <a:pt x="70" y="133"/>
                  </a:cubicBezTo>
                  <a:close/>
                </a:path>
              </a:pathLst>
            </a:custGeom>
            <a:solidFill>
              <a:srgbClr val="EF7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7" name="Freeform 5211">
              <a:extLst>
                <a:ext uri="{FF2B5EF4-FFF2-40B4-BE49-F238E27FC236}">
                  <a16:creationId xmlns:a16="http://schemas.microsoft.com/office/drawing/2014/main" id="{1D3940CE-7CDF-402D-A8DE-225B318B7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3791"/>
              <a:ext cx="101" cy="438"/>
            </a:xfrm>
            <a:custGeom>
              <a:avLst/>
              <a:gdLst>
                <a:gd name="T0" fmla="*/ 50 w 118"/>
                <a:gd name="T1" fmla="*/ 515 h 515"/>
                <a:gd name="T2" fmla="*/ 113 w 118"/>
                <a:gd name="T3" fmla="*/ 1 h 515"/>
                <a:gd name="T4" fmla="*/ 113 w 118"/>
                <a:gd name="T5" fmla="*/ 0 h 515"/>
                <a:gd name="T6" fmla="*/ 118 w 118"/>
                <a:gd name="T7" fmla="*/ 1 h 515"/>
                <a:gd name="T8" fmla="*/ 117 w 118"/>
                <a:gd name="T9" fmla="*/ 2 h 515"/>
                <a:gd name="T10" fmla="*/ 55 w 118"/>
                <a:gd name="T11" fmla="*/ 514 h 515"/>
                <a:gd name="T12" fmla="*/ 50 w 118"/>
                <a:gd name="T13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515">
                  <a:moveTo>
                    <a:pt x="50" y="515"/>
                  </a:moveTo>
                  <a:cubicBezTo>
                    <a:pt x="0" y="354"/>
                    <a:pt x="94" y="58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98" y="59"/>
                    <a:pt x="5" y="354"/>
                    <a:pt x="55" y="514"/>
                  </a:cubicBezTo>
                  <a:lnTo>
                    <a:pt x="50" y="515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8" name="Freeform 5212">
              <a:extLst>
                <a:ext uri="{FF2B5EF4-FFF2-40B4-BE49-F238E27FC236}">
                  <a16:creationId xmlns:a16="http://schemas.microsoft.com/office/drawing/2014/main" id="{81A51846-E26C-4D21-8CCA-9EFA2056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4176"/>
              <a:ext cx="169" cy="52"/>
            </a:xfrm>
            <a:custGeom>
              <a:avLst/>
              <a:gdLst>
                <a:gd name="T0" fmla="*/ 0 w 198"/>
                <a:gd name="T1" fmla="*/ 18 h 62"/>
                <a:gd name="T2" fmla="*/ 198 w 198"/>
                <a:gd name="T3" fmla="*/ 0 h 62"/>
                <a:gd name="T4" fmla="*/ 3 w 198"/>
                <a:gd name="T5" fmla="*/ 36 h 62"/>
                <a:gd name="T6" fmla="*/ 0 w 198"/>
                <a:gd name="T7" fmla="*/ 1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62">
                  <a:moveTo>
                    <a:pt x="0" y="18"/>
                  </a:moveTo>
                  <a:cubicBezTo>
                    <a:pt x="0" y="18"/>
                    <a:pt x="153" y="46"/>
                    <a:pt x="198" y="0"/>
                  </a:cubicBezTo>
                  <a:cubicBezTo>
                    <a:pt x="198" y="0"/>
                    <a:pt x="158" y="62"/>
                    <a:pt x="3" y="36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9" name="Freeform 5213">
              <a:extLst>
                <a:ext uri="{FF2B5EF4-FFF2-40B4-BE49-F238E27FC236}">
                  <a16:creationId xmlns:a16="http://schemas.microsoft.com/office/drawing/2014/main" id="{55512FFB-E1CC-4AA4-BAB2-4060B53EF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4138"/>
              <a:ext cx="188" cy="80"/>
            </a:xfrm>
            <a:custGeom>
              <a:avLst/>
              <a:gdLst>
                <a:gd name="T0" fmla="*/ 216 w 221"/>
                <a:gd name="T1" fmla="*/ 69 h 94"/>
                <a:gd name="T2" fmla="*/ 0 w 221"/>
                <a:gd name="T3" fmla="*/ 0 h 94"/>
                <a:gd name="T4" fmla="*/ 221 w 221"/>
                <a:gd name="T5" fmla="*/ 94 h 94"/>
                <a:gd name="T6" fmla="*/ 216 w 221"/>
                <a:gd name="T7" fmla="*/ 6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94">
                  <a:moveTo>
                    <a:pt x="216" y="69"/>
                  </a:moveTo>
                  <a:cubicBezTo>
                    <a:pt x="216" y="69"/>
                    <a:pt x="33" y="62"/>
                    <a:pt x="0" y="0"/>
                  </a:cubicBezTo>
                  <a:cubicBezTo>
                    <a:pt x="0" y="0"/>
                    <a:pt x="39" y="86"/>
                    <a:pt x="221" y="94"/>
                  </a:cubicBezTo>
                  <a:lnTo>
                    <a:pt x="216" y="69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0" name="Freeform 5214">
              <a:extLst>
                <a:ext uri="{FF2B5EF4-FFF2-40B4-BE49-F238E27FC236}">
                  <a16:creationId xmlns:a16="http://schemas.microsoft.com/office/drawing/2014/main" id="{E780A76C-3B93-454E-8E13-046B21025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4110"/>
              <a:ext cx="137" cy="57"/>
            </a:xfrm>
            <a:custGeom>
              <a:avLst/>
              <a:gdLst>
                <a:gd name="T0" fmla="*/ 0 w 161"/>
                <a:gd name="T1" fmla="*/ 26 h 67"/>
                <a:gd name="T2" fmla="*/ 161 w 161"/>
                <a:gd name="T3" fmla="*/ 0 h 67"/>
                <a:gd name="T4" fmla="*/ 1 w 161"/>
                <a:gd name="T5" fmla="*/ 48 h 67"/>
                <a:gd name="T6" fmla="*/ 0 w 161"/>
                <a:gd name="T7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67">
                  <a:moveTo>
                    <a:pt x="0" y="26"/>
                  </a:moveTo>
                  <a:cubicBezTo>
                    <a:pt x="0" y="26"/>
                    <a:pt x="127" y="48"/>
                    <a:pt x="161" y="0"/>
                  </a:cubicBezTo>
                  <a:cubicBezTo>
                    <a:pt x="161" y="0"/>
                    <a:pt x="129" y="67"/>
                    <a:pt x="1" y="48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1" name="Freeform 5215">
              <a:extLst>
                <a:ext uri="{FF2B5EF4-FFF2-40B4-BE49-F238E27FC236}">
                  <a16:creationId xmlns:a16="http://schemas.microsoft.com/office/drawing/2014/main" id="{93E7BA32-BF1F-4446-A636-FFE7A7C6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" y="4091"/>
              <a:ext cx="131" cy="69"/>
            </a:xfrm>
            <a:custGeom>
              <a:avLst/>
              <a:gdLst>
                <a:gd name="T0" fmla="*/ 152 w 154"/>
                <a:gd name="T1" fmla="*/ 54 h 81"/>
                <a:gd name="T2" fmla="*/ 0 w 154"/>
                <a:gd name="T3" fmla="*/ 0 h 81"/>
                <a:gd name="T4" fmla="*/ 154 w 154"/>
                <a:gd name="T5" fmla="*/ 78 h 81"/>
                <a:gd name="T6" fmla="*/ 152 w 154"/>
                <a:gd name="T7" fmla="*/ 5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81">
                  <a:moveTo>
                    <a:pt x="152" y="54"/>
                  </a:moveTo>
                  <a:cubicBezTo>
                    <a:pt x="152" y="54"/>
                    <a:pt x="19" y="59"/>
                    <a:pt x="0" y="0"/>
                  </a:cubicBezTo>
                  <a:cubicBezTo>
                    <a:pt x="0" y="0"/>
                    <a:pt x="22" y="81"/>
                    <a:pt x="154" y="78"/>
                  </a:cubicBezTo>
                  <a:lnTo>
                    <a:pt x="152" y="54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2" name="Freeform 5216">
              <a:extLst>
                <a:ext uri="{FF2B5EF4-FFF2-40B4-BE49-F238E27FC236}">
                  <a16:creationId xmlns:a16="http://schemas.microsoft.com/office/drawing/2014/main" id="{F6E2C116-9A5D-4CA5-92DE-694233A38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4050"/>
              <a:ext cx="114" cy="68"/>
            </a:xfrm>
            <a:custGeom>
              <a:avLst/>
              <a:gdLst>
                <a:gd name="T0" fmla="*/ 133 w 133"/>
                <a:gd name="T1" fmla="*/ 50 h 80"/>
                <a:gd name="T2" fmla="*/ 0 w 133"/>
                <a:gd name="T3" fmla="*/ 0 h 80"/>
                <a:gd name="T4" fmla="*/ 133 w 133"/>
                <a:gd name="T5" fmla="*/ 74 h 80"/>
                <a:gd name="T6" fmla="*/ 133 w 133"/>
                <a:gd name="T7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80">
                  <a:moveTo>
                    <a:pt x="133" y="50"/>
                  </a:moveTo>
                  <a:cubicBezTo>
                    <a:pt x="133" y="50"/>
                    <a:pt x="15" y="58"/>
                    <a:pt x="0" y="0"/>
                  </a:cubicBezTo>
                  <a:cubicBezTo>
                    <a:pt x="0" y="0"/>
                    <a:pt x="16" y="80"/>
                    <a:pt x="133" y="74"/>
                  </a:cubicBezTo>
                  <a:lnTo>
                    <a:pt x="133" y="50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3" name="Freeform 5217">
              <a:extLst>
                <a:ext uri="{FF2B5EF4-FFF2-40B4-BE49-F238E27FC236}">
                  <a16:creationId xmlns:a16="http://schemas.microsoft.com/office/drawing/2014/main" id="{E6210BC8-36AE-46A4-8D5A-C712C5E71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4062"/>
              <a:ext cx="118" cy="69"/>
            </a:xfrm>
            <a:custGeom>
              <a:avLst/>
              <a:gdLst>
                <a:gd name="T0" fmla="*/ 0 w 139"/>
                <a:gd name="T1" fmla="*/ 30 h 82"/>
                <a:gd name="T2" fmla="*/ 139 w 139"/>
                <a:gd name="T3" fmla="*/ 0 h 82"/>
                <a:gd name="T4" fmla="*/ 0 w 139"/>
                <a:gd name="T5" fmla="*/ 56 h 82"/>
                <a:gd name="T6" fmla="*/ 0 w 139"/>
                <a:gd name="T7" fmla="*/ 3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82">
                  <a:moveTo>
                    <a:pt x="0" y="30"/>
                  </a:moveTo>
                  <a:cubicBezTo>
                    <a:pt x="0" y="30"/>
                    <a:pt x="112" y="58"/>
                    <a:pt x="139" y="0"/>
                  </a:cubicBezTo>
                  <a:cubicBezTo>
                    <a:pt x="139" y="0"/>
                    <a:pt x="114" y="82"/>
                    <a:pt x="0" y="56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4" name="Freeform 5218">
              <a:extLst>
                <a:ext uri="{FF2B5EF4-FFF2-40B4-BE49-F238E27FC236}">
                  <a16:creationId xmlns:a16="http://schemas.microsoft.com/office/drawing/2014/main" id="{EF739B07-CE51-4A23-A536-970CC5137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4011"/>
              <a:ext cx="104" cy="69"/>
            </a:xfrm>
            <a:custGeom>
              <a:avLst/>
              <a:gdLst>
                <a:gd name="T0" fmla="*/ 4 w 122"/>
                <a:gd name="T1" fmla="*/ 28 h 82"/>
                <a:gd name="T2" fmla="*/ 122 w 122"/>
                <a:gd name="T3" fmla="*/ 0 h 82"/>
                <a:gd name="T4" fmla="*/ 0 w 122"/>
                <a:gd name="T5" fmla="*/ 55 h 82"/>
                <a:gd name="T6" fmla="*/ 4 w 122"/>
                <a:gd name="T7" fmla="*/ 2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82">
                  <a:moveTo>
                    <a:pt x="4" y="28"/>
                  </a:moveTo>
                  <a:cubicBezTo>
                    <a:pt x="4" y="28"/>
                    <a:pt x="98" y="58"/>
                    <a:pt x="122" y="0"/>
                  </a:cubicBezTo>
                  <a:cubicBezTo>
                    <a:pt x="122" y="0"/>
                    <a:pt x="100" y="82"/>
                    <a:pt x="0" y="55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5" name="Freeform 5219">
              <a:extLst>
                <a:ext uri="{FF2B5EF4-FFF2-40B4-BE49-F238E27FC236}">
                  <a16:creationId xmlns:a16="http://schemas.microsoft.com/office/drawing/2014/main" id="{B90BCE18-8FC2-471F-80AE-1428B5EA2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3995"/>
              <a:ext cx="73" cy="65"/>
            </a:xfrm>
            <a:custGeom>
              <a:avLst/>
              <a:gdLst>
                <a:gd name="T0" fmla="*/ 86 w 86"/>
                <a:gd name="T1" fmla="*/ 47 h 76"/>
                <a:gd name="T2" fmla="*/ 13 w 86"/>
                <a:gd name="T3" fmla="*/ 0 h 76"/>
                <a:gd name="T4" fmla="*/ 79 w 86"/>
                <a:gd name="T5" fmla="*/ 72 h 76"/>
                <a:gd name="T6" fmla="*/ 86 w 86"/>
                <a:gd name="T7" fmla="*/ 4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76">
                  <a:moveTo>
                    <a:pt x="86" y="47"/>
                  </a:moveTo>
                  <a:cubicBezTo>
                    <a:pt x="86" y="47"/>
                    <a:pt x="10" y="56"/>
                    <a:pt x="13" y="0"/>
                  </a:cubicBezTo>
                  <a:cubicBezTo>
                    <a:pt x="13" y="0"/>
                    <a:pt x="0" y="76"/>
                    <a:pt x="79" y="72"/>
                  </a:cubicBezTo>
                  <a:lnTo>
                    <a:pt x="86" y="47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6" name="Freeform 5220">
              <a:extLst>
                <a:ext uri="{FF2B5EF4-FFF2-40B4-BE49-F238E27FC236}">
                  <a16:creationId xmlns:a16="http://schemas.microsoft.com/office/drawing/2014/main" id="{034276B2-F85F-40DA-B0DB-5271D9479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3971"/>
              <a:ext cx="96" cy="58"/>
            </a:xfrm>
            <a:custGeom>
              <a:avLst/>
              <a:gdLst>
                <a:gd name="T0" fmla="*/ 4 w 112"/>
                <a:gd name="T1" fmla="*/ 24 h 69"/>
                <a:gd name="T2" fmla="*/ 112 w 112"/>
                <a:gd name="T3" fmla="*/ 0 h 69"/>
                <a:gd name="T4" fmla="*/ 0 w 112"/>
                <a:gd name="T5" fmla="*/ 47 h 69"/>
                <a:gd name="T6" fmla="*/ 4 w 112"/>
                <a:gd name="T7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69">
                  <a:moveTo>
                    <a:pt x="4" y="24"/>
                  </a:moveTo>
                  <a:cubicBezTo>
                    <a:pt x="4" y="24"/>
                    <a:pt x="90" y="49"/>
                    <a:pt x="112" y="0"/>
                  </a:cubicBezTo>
                  <a:cubicBezTo>
                    <a:pt x="112" y="0"/>
                    <a:pt x="91" y="69"/>
                    <a:pt x="0" y="47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7" name="Freeform 5221">
              <a:extLst>
                <a:ext uri="{FF2B5EF4-FFF2-40B4-BE49-F238E27FC236}">
                  <a16:creationId xmlns:a16="http://schemas.microsoft.com/office/drawing/2014/main" id="{7A58D0F4-2C7A-4A0B-B343-BB84164C2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" y="3954"/>
              <a:ext cx="71" cy="54"/>
            </a:xfrm>
            <a:custGeom>
              <a:avLst/>
              <a:gdLst>
                <a:gd name="T0" fmla="*/ 84 w 84"/>
                <a:gd name="T1" fmla="*/ 45 h 64"/>
                <a:gd name="T2" fmla="*/ 10 w 84"/>
                <a:gd name="T3" fmla="*/ 0 h 64"/>
                <a:gd name="T4" fmla="*/ 78 w 84"/>
                <a:gd name="T5" fmla="*/ 64 h 64"/>
                <a:gd name="T6" fmla="*/ 84 w 84"/>
                <a:gd name="T7" fmla="*/ 4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64">
                  <a:moveTo>
                    <a:pt x="84" y="45"/>
                  </a:moveTo>
                  <a:cubicBezTo>
                    <a:pt x="84" y="45"/>
                    <a:pt x="9" y="45"/>
                    <a:pt x="10" y="0"/>
                  </a:cubicBezTo>
                  <a:cubicBezTo>
                    <a:pt x="10" y="0"/>
                    <a:pt x="0" y="61"/>
                    <a:pt x="78" y="64"/>
                  </a:cubicBezTo>
                  <a:lnTo>
                    <a:pt x="84" y="45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8" name="Freeform 5222">
              <a:extLst>
                <a:ext uri="{FF2B5EF4-FFF2-40B4-BE49-F238E27FC236}">
                  <a16:creationId xmlns:a16="http://schemas.microsoft.com/office/drawing/2014/main" id="{6D916E00-B8C3-44D0-81E4-BAF573B53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" y="3917"/>
              <a:ext cx="75" cy="59"/>
            </a:xfrm>
            <a:custGeom>
              <a:avLst/>
              <a:gdLst>
                <a:gd name="T0" fmla="*/ 4 w 88"/>
                <a:gd name="T1" fmla="*/ 26 h 69"/>
                <a:gd name="T2" fmla="*/ 88 w 88"/>
                <a:gd name="T3" fmla="*/ 0 h 69"/>
                <a:gd name="T4" fmla="*/ 0 w 88"/>
                <a:gd name="T5" fmla="*/ 50 h 69"/>
                <a:gd name="T6" fmla="*/ 4 w 88"/>
                <a:gd name="T7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69">
                  <a:moveTo>
                    <a:pt x="4" y="26"/>
                  </a:moveTo>
                  <a:cubicBezTo>
                    <a:pt x="4" y="26"/>
                    <a:pt x="74" y="49"/>
                    <a:pt x="88" y="0"/>
                  </a:cubicBezTo>
                  <a:cubicBezTo>
                    <a:pt x="88" y="0"/>
                    <a:pt x="78" y="69"/>
                    <a:pt x="0" y="50"/>
                  </a:cubicBezTo>
                  <a:lnTo>
                    <a:pt x="4" y="26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9" name="Freeform 5223">
              <a:extLst>
                <a:ext uri="{FF2B5EF4-FFF2-40B4-BE49-F238E27FC236}">
                  <a16:creationId xmlns:a16="http://schemas.microsoft.com/office/drawing/2014/main" id="{9199813A-B37E-49BC-AAD6-080F92820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3898"/>
              <a:ext cx="67" cy="71"/>
            </a:xfrm>
            <a:custGeom>
              <a:avLst/>
              <a:gdLst>
                <a:gd name="T0" fmla="*/ 78 w 78"/>
                <a:gd name="T1" fmla="*/ 58 h 83"/>
                <a:gd name="T2" fmla="*/ 24 w 78"/>
                <a:gd name="T3" fmla="*/ 0 h 83"/>
                <a:gd name="T4" fmla="*/ 75 w 78"/>
                <a:gd name="T5" fmla="*/ 83 h 83"/>
                <a:gd name="T6" fmla="*/ 78 w 78"/>
                <a:gd name="T7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83">
                  <a:moveTo>
                    <a:pt x="78" y="58"/>
                  </a:moveTo>
                  <a:cubicBezTo>
                    <a:pt x="78" y="58"/>
                    <a:pt x="8" y="43"/>
                    <a:pt x="24" y="0"/>
                  </a:cubicBezTo>
                  <a:cubicBezTo>
                    <a:pt x="24" y="0"/>
                    <a:pt x="0" y="62"/>
                    <a:pt x="75" y="83"/>
                  </a:cubicBezTo>
                  <a:lnTo>
                    <a:pt x="78" y="58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0" name="Freeform 5224">
              <a:extLst>
                <a:ext uri="{FF2B5EF4-FFF2-40B4-BE49-F238E27FC236}">
                  <a16:creationId xmlns:a16="http://schemas.microsoft.com/office/drawing/2014/main" id="{0432B8CC-4A65-4AC6-A3F7-C82A62DE9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3873"/>
              <a:ext cx="49" cy="48"/>
            </a:xfrm>
            <a:custGeom>
              <a:avLst/>
              <a:gdLst>
                <a:gd name="T0" fmla="*/ 58 w 58"/>
                <a:gd name="T1" fmla="*/ 40 h 57"/>
                <a:gd name="T2" fmla="*/ 21 w 58"/>
                <a:gd name="T3" fmla="*/ 0 h 57"/>
                <a:gd name="T4" fmla="*/ 51 w 58"/>
                <a:gd name="T5" fmla="*/ 57 h 57"/>
                <a:gd name="T6" fmla="*/ 58 w 58"/>
                <a:gd name="T7" fmla="*/ 4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7">
                  <a:moveTo>
                    <a:pt x="58" y="40"/>
                  </a:moveTo>
                  <a:cubicBezTo>
                    <a:pt x="58" y="40"/>
                    <a:pt x="10" y="29"/>
                    <a:pt x="21" y="0"/>
                  </a:cubicBezTo>
                  <a:cubicBezTo>
                    <a:pt x="21" y="0"/>
                    <a:pt x="0" y="43"/>
                    <a:pt x="51" y="57"/>
                  </a:cubicBezTo>
                  <a:lnTo>
                    <a:pt x="58" y="40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1" name="Freeform 5225">
              <a:extLst>
                <a:ext uri="{FF2B5EF4-FFF2-40B4-BE49-F238E27FC236}">
                  <a16:creationId xmlns:a16="http://schemas.microsoft.com/office/drawing/2014/main" id="{7055DEDA-F89A-4B8F-8499-3402DE108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3867"/>
              <a:ext cx="52" cy="39"/>
            </a:xfrm>
            <a:custGeom>
              <a:avLst/>
              <a:gdLst>
                <a:gd name="T0" fmla="*/ 4 w 60"/>
                <a:gd name="T1" fmla="*/ 22 h 46"/>
                <a:gd name="T2" fmla="*/ 60 w 60"/>
                <a:gd name="T3" fmla="*/ 0 h 46"/>
                <a:gd name="T4" fmla="*/ 0 w 60"/>
                <a:gd name="T5" fmla="*/ 39 h 46"/>
                <a:gd name="T6" fmla="*/ 4 w 60"/>
                <a:gd name="T7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6">
                  <a:moveTo>
                    <a:pt x="4" y="22"/>
                  </a:moveTo>
                  <a:cubicBezTo>
                    <a:pt x="4" y="22"/>
                    <a:pt x="52" y="31"/>
                    <a:pt x="60" y="0"/>
                  </a:cubicBezTo>
                  <a:cubicBezTo>
                    <a:pt x="60" y="0"/>
                    <a:pt x="54" y="46"/>
                    <a:pt x="0" y="39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2" name="Freeform 5226">
              <a:extLst>
                <a:ext uri="{FF2B5EF4-FFF2-40B4-BE49-F238E27FC236}">
                  <a16:creationId xmlns:a16="http://schemas.microsoft.com/office/drawing/2014/main" id="{3E2B68EB-82FB-4480-96B7-EF2A3A55B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833"/>
              <a:ext cx="41" cy="40"/>
            </a:xfrm>
            <a:custGeom>
              <a:avLst/>
              <a:gdLst>
                <a:gd name="T0" fmla="*/ 48 w 48"/>
                <a:gd name="T1" fmla="*/ 33 h 47"/>
                <a:gd name="T2" fmla="*/ 17 w 48"/>
                <a:gd name="T3" fmla="*/ 0 h 47"/>
                <a:gd name="T4" fmla="*/ 42 w 48"/>
                <a:gd name="T5" fmla="*/ 47 h 47"/>
                <a:gd name="T6" fmla="*/ 48 w 48"/>
                <a:gd name="T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7">
                  <a:moveTo>
                    <a:pt x="48" y="33"/>
                  </a:moveTo>
                  <a:cubicBezTo>
                    <a:pt x="48" y="33"/>
                    <a:pt x="8" y="24"/>
                    <a:pt x="17" y="0"/>
                  </a:cubicBezTo>
                  <a:cubicBezTo>
                    <a:pt x="17" y="0"/>
                    <a:pt x="0" y="35"/>
                    <a:pt x="42" y="47"/>
                  </a:cubicBezTo>
                  <a:lnTo>
                    <a:pt x="48" y="33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3" name="Freeform 5227">
              <a:extLst>
                <a:ext uri="{FF2B5EF4-FFF2-40B4-BE49-F238E27FC236}">
                  <a16:creationId xmlns:a16="http://schemas.microsoft.com/office/drawing/2014/main" id="{DEAEE1D0-1811-4B8B-86D7-393B87AC5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3824"/>
              <a:ext cx="44" cy="34"/>
            </a:xfrm>
            <a:custGeom>
              <a:avLst/>
              <a:gdLst>
                <a:gd name="T0" fmla="*/ 3 w 52"/>
                <a:gd name="T1" fmla="*/ 19 h 40"/>
                <a:gd name="T2" fmla="*/ 52 w 52"/>
                <a:gd name="T3" fmla="*/ 0 h 40"/>
                <a:gd name="T4" fmla="*/ 0 w 52"/>
                <a:gd name="T5" fmla="*/ 34 h 40"/>
                <a:gd name="T6" fmla="*/ 3 w 52"/>
                <a:gd name="T7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0">
                  <a:moveTo>
                    <a:pt x="3" y="19"/>
                  </a:moveTo>
                  <a:cubicBezTo>
                    <a:pt x="3" y="19"/>
                    <a:pt x="45" y="26"/>
                    <a:pt x="52" y="0"/>
                  </a:cubicBezTo>
                  <a:cubicBezTo>
                    <a:pt x="52" y="0"/>
                    <a:pt x="46" y="40"/>
                    <a:pt x="0" y="34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4" name="Freeform 5228">
              <a:extLst>
                <a:ext uri="{FF2B5EF4-FFF2-40B4-BE49-F238E27FC236}">
                  <a16:creationId xmlns:a16="http://schemas.microsoft.com/office/drawing/2014/main" id="{D3D4B13A-A1D4-4AA5-A7B3-635384671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3788"/>
              <a:ext cx="36" cy="27"/>
            </a:xfrm>
            <a:custGeom>
              <a:avLst/>
              <a:gdLst>
                <a:gd name="T0" fmla="*/ 3 w 42"/>
                <a:gd name="T1" fmla="*/ 15 h 32"/>
                <a:gd name="T2" fmla="*/ 42 w 42"/>
                <a:gd name="T3" fmla="*/ 0 h 32"/>
                <a:gd name="T4" fmla="*/ 0 w 42"/>
                <a:gd name="T5" fmla="*/ 27 h 32"/>
                <a:gd name="T6" fmla="*/ 3 w 42"/>
                <a:gd name="T7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32">
                  <a:moveTo>
                    <a:pt x="3" y="15"/>
                  </a:moveTo>
                  <a:cubicBezTo>
                    <a:pt x="3" y="15"/>
                    <a:pt x="37" y="21"/>
                    <a:pt x="42" y="0"/>
                  </a:cubicBezTo>
                  <a:cubicBezTo>
                    <a:pt x="42" y="0"/>
                    <a:pt x="38" y="32"/>
                    <a:pt x="0" y="27"/>
                  </a:cubicBezTo>
                  <a:lnTo>
                    <a:pt x="3" y="15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5" name="Freeform 5229">
              <a:extLst>
                <a:ext uri="{FF2B5EF4-FFF2-40B4-BE49-F238E27FC236}">
                  <a16:creationId xmlns:a16="http://schemas.microsoft.com/office/drawing/2014/main" id="{CA4D86F9-479E-4FA7-AD8C-8AA6AF06A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3760"/>
              <a:ext cx="32" cy="37"/>
            </a:xfrm>
            <a:custGeom>
              <a:avLst/>
              <a:gdLst>
                <a:gd name="T0" fmla="*/ 38 w 38"/>
                <a:gd name="T1" fmla="*/ 33 h 43"/>
                <a:gd name="T2" fmla="*/ 27 w 38"/>
                <a:gd name="T3" fmla="*/ 0 h 43"/>
                <a:gd name="T4" fmla="*/ 29 w 38"/>
                <a:gd name="T5" fmla="*/ 43 h 43"/>
                <a:gd name="T6" fmla="*/ 38 w 38"/>
                <a:gd name="T7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3">
                  <a:moveTo>
                    <a:pt x="38" y="33"/>
                  </a:moveTo>
                  <a:cubicBezTo>
                    <a:pt x="38" y="33"/>
                    <a:pt x="10" y="17"/>
                    <a:pt x="27" y="0"/>
                  </a:cubicBezTo>
                  <a:cubicBezTo>
                    <a:pt x="27" y="0"/>
                    <a:pt x="0" y="23"/>
                    <a:pt x="29" y="43"/>
                  </a:cubicBezTo>
                  <a:lnTo>
                    <a:pt x="38" y="33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6" name="Freeform 5230">
              <a:extLst>
                <a:ext uri="{FF2B5EF4-FFF2-40B4-BE49-F238E27FC236}">
                  <a16:creationId xmlns:a16="http://schemas.microsoft.com/office/drawing/2014/main" id="{24B1A908-AB1C-4E8C-814B-11DF43473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3800"/>
              <a:ext cx="32" cy="32"/>
            </a:xfrm>
            <a:custGeom>
              <a:avLst/>
              <a:gdLst>
                <a:gd name="T0" fmla="*/ 37 w 37"/>
                <a:gd name="T1" fmla="*/ 26 h 37"/>
                <a:gd name="T2" fmla="*/ 13 w 37"/>
                <a:gd name="T3" fmla="*/ 0 h 37"/>
                <a:gd name="T4" fmla="*/ 33 w 37"/>
                <a:gd name="T5" fmla="*/ 37 h 37"/>
                <a:gd name="T6" fmla="*/ 37 w 37"/>
                <a:gd name="T7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7">
                  <a:moveTo>
                    <a:pt x="37" y="26"/>
                  </a:moveTo>
                  <a:cubicBezTo>
                    <a:pt x="37" y="26"/>
                    <a:pt x="6" y="19"/>
                    <a:pt x="13" y="0"/>
                  </a:cubicBezTo>
                  <a:cubicBezTo>
                    <a:pt x="13" y="0"/>
                    <a:pt x="0" y="28"/>
                    <a:pt x="33" y="37"/>
                  </a:cubicBezTo>
                  <a:lnTo>
                    <a:pt x="37" y="26"/>
                  </a:lnTo>
                  <a:close/>
                </a:path>
              </a:pathLst>
            </a:custGeom>
            <a:solidFill>
              <a:srgbClr val="DD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7" name="Freeform 5231">
              <a:extLst>
                <a:ext uri="{FF2B5EF4-FFF2-40B4-BE49-F238E27FC236}">
                  <a16:creationId xmlns:a16="http://schemas.microsoft.com/office/drawing/2014/main" id="{B1C1DB6E-75D8-4614-A203-8C42A4599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4008"/>
              <a:ext cx="403" cy="370"/>
            </a:xfrm>
            <a:custGeom>
              <a:avLst/>
              <a:gdLst>
                <a:gd name="T0" fmla="*/ 415 w 471"/>
                <a:gd name="T1" fmla="*/ 243 h 435"/>
                <a:gd name="T2" fmla="*/ 353 w 471"/>
                <a:gd name="T3" fmla="*/ 278 h 435"/>
                <a:gd name="T4" fmla="*/ 342 w 471"/>
                <a:gd name="T5" fmla="*/ 250 h 435"/>
                <a:gd name="T6" fmla="*/ 406 w 471"/>
                <a:gd name="T7" fmla="*/ 139 h 435"/>
                <a:gd name="T8" fmla="*/ 352 w 471"/>
                <a:gd name="T9" fmla="*/ 155 h 435"/>
                <a:gd name="T10" fmla="*/ 343 w 471"/>
                <a:gd name="T11" fmla="*/ 92 h 435"/>
                <a:gd name="T12" fmla="*/ 329 w 471"/>
                <a:gd name="T13" fmla="*/ 5 h 435"/>
                <a:gd name="T14" fmla="*/ 324 w 471"/>
                <a:gd name="T15" fmla="*/ 2 h 435"/>
                <a:gd name="T16" fmla="*/ 318 w 471"/>
                <a:gd name="T17" fmla="*/ 2 h 435"/>
                <a:gd name="T18" fmla="*/ 244 w 471"/>
                <a:gd name="T19" fmla="*/ 57 h 435"/>
                <a:gd name="T20" fmla="*/ 190 w 471"/>
                <a:gd name="T21" fmla="*/ 98 h 435"/>
                <a:gd name="T22" fmla="*/ 163 w 471"/>
                <a:gd name="T23" fmla="*/ 53 h 435"/>
                <a:gd name="T24" fmla="*/ 128 w 471"/>
                <a:gd name="T25" fmla="*/ 174 h 435"/>
                <a:gd name="T26" fmla="*/ 99 w 471"/>
                <a:gd name="T27" fmla="*/ 187 h 435"/>
                <a:gd name="T28" fmla="*/ 79 w 471"/>
                <a:gd name="T29" fmla="*/ 124 h 435"/>
                <a:gd name="T30" fmla="*/ 28 w 471"/>
                <a:gd name="T31" fmla="*/ 290 h 435"/>
                <a:gd name="T32" fmla="*/ 330 w 471"/>
                <a:gd name="T33" fmla="*/ 397 h 435"/>
                <a:gd name="T34" fmla="*/ 415 w 471"/>
                <a:gd name="T35" fmla="*/ 24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1" h="435">
                  <a:moveTo>
                    <a:pt x="415" y="243"/>
                  </a:moveTo>
                  <a:cubicBezTo>
                    <a:pt x="383" y="228"/>
                    <a:pt x="374" y="266"/>
                    <a:pt x="353" y="278"/>
                  </a:cubicBezTo>
                  <a:cubicBezTo>
                    <a:pt x="320" y="296"/>
                    <a:pt x="325" y="266"/>
                    <a:pt x="342" y="250"/>
                  </a:cubicBezTo>
                  <a:cubicBezTo>
                    <a:pt x="367" y="227"/>
                    <a:pt x="426" y="177"/>
                    <a:pt x="406" y="139"/>
                  </a:cubicBezTo>
                  <a:cubicBezTo>
                    <a:pt x="391" y="111"/>
                    <a:pt x="368" y="153"/>
                    <a:pt x="352" y="155"/>
                  </a:cubicBezTo>
                  <a:cubicBezTo>
                    <a:pt x="317" y="159"/>
                    <a:pt x="339" y="108"/>
                    <a:pt x="343" y="92"/>
                  </a:cubicBezTo>
                  <a:cubicBezTo>
                    <a:pt x="350" y="60"/>
                    <a:pt x="361" y="30"/>
                    <a:pt x="329" y="5"/>
                  </a:cubicBezTo>
                  <a:cubicBezTo>
                    <a:pt x="327" y="4"/>
                    <a:pt x="326" y="3"/>
                    <a:pt x="324" y="2"/>
                  </a:cubicBezTo>
                  <a:cubicBezTo>
                    <a:pt x="322" y="2"/>
                    <a:pt x="321" y="2"/>
                    <a:pt x="318" y="2"/>
                  </a:cubicBezTo>
                  <a:cubicBezTo>
                    <a:pt x="276" y="0"/>
                    <a:pt x="262" y="29"/>
                    <a:pt x="244" y="57"/>
                  </a:cubicBezTo>
                  <a:cubicBezTo>
                    <a:pt x="235" y="71"/>
                    <a:pt x="213" y="123"/>
                    <a:pt x="190" y="98"/>
                  </a:cubicBezTo>
                  <a:cubicBezTo>
                    <a:pt x="180" y="86"/>
                    <a:pt x="194" y="41"/>
                    <a:pt x="163" y="53"/>
                  </a:cubicBezTo>
                  <a:cubicBezTo>
                    <a:pt x="120" y="68"/>
                    <a:pt x="127" y="142"/>
                    <a:pt x="128" y="174"/>
                  </a:cubicBezTo>
                  <a:cubicBezTo>
                    <a:pt x="128" y="196"/>
                    <a:pt x="110" y="222"/>
                    <a:pt x="99" y="187"/>
                  </a:cubicBezTo>
                  <a:cubicBezTo>
                    <a:pt x="92" y="166"/>
                    <a:pt x="114" y="133"/>
                    <a:pt x="79" y="124"/>
                  </a:cubicBezTo>
                  <a:cubicBezTo>
                    <a:pt x="19" y="108"/>
                    <a:pt x="0" y="234"/>
                    <a:pt x="28" y="290"/>
                  </a:cubicBezTo>
                  <a:cubicBezTo>
                    <a:pt x="73" y="379"/>
                    <a:pt x="232" y="435"/>
                    <a:pt x="330" y="397"/>
                  </a:cubicBezTo>
                  <a:cubicBezTo>
                    <a:pt x="392" y="373"/>
                    <a:pt x="471" y="269"/>
                    <a:pt x="415" y="243"/>
                  </a:cubicBezTo>
                  <a:close/>
                </a:path>
              </a:pathLst>
            </a:custGeom>
            <a:solidFill>
              <a:srgbClr val="5F9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8" name="Freeform 5232">
              <a:extLst>
                <a:ext uri="{FF2B5EF4-FFF2-40B4-BE49-F238E27FC236}">
                  <a16:creationId xmlns:a16="http://schemas.microsoft.com/office/drawing/2014/main" id="{CD67B120-FA11-4CB7-B596-6EF96E791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4010"/>
              <a:ext cx="321" cy="332"/>
            </a:xfrm>
            <a:custGeom>
              <a:avLst/>
              <a:gdLst>
                <a:gd name="T0" fmla="*/ 273 w 376"/>
                <a:gd name="T1" fmla="*/ 328 h 391"/>
                <a:gd name="T2" fmla="*/ 142 w 376"/>
                <a:gd name="T3" fmla="*/ 305 h 391"/>
                <a:gd name="T4" fmla="*/ 178 w 376"/>
                <a:gd name="T5" fmla="*/ 222 h 391"/>
                <a:gd name="T6" fmla="*/ 350 w 376"/>
                <a:gd name="T7" fmla="*/ 142 h 391"/>
                <a:gd name="T8" fmla="*/ 348 w 376"/>
                <a:gd name="T9" fmla="*/ 137 h 391"/>
                <a:gd name="T10" fmla="*/ 343 w 376"/>
                <a:gd name="T11" fmla="*/ 130 h 391"/>
                <a:gd name="T12" fmla="*/ 183 w 376"/>
                <a:gd name="T13" fmla="*/ 211 h 391"/>
                <a:gd name="T14" fmla="*/ 202 w 376"/>
                <a:gd name="T15" fmla="*/ 167 h 391"/>
                <a:gd name="T16" fmla="*/ 204 w 376"/>
                <a:gd name="T17" fmla="*/ 167 h 391"/>
                <a:gd name="T18" fmla="*/ 274 w 376"/>
                <a:gd name="T19" fmla="*/ 136 h 391"/>
                <a:gd name="T20" fmla="*/ 277 w 376"/>
                <a:gd name="T21" fmla="*/ 118 h 391"/>
                <a:gd name="T22" fmla="*/ 207 w 376"/>
                <a:gd name="T23" fmla="*/ 154 h 391"/>
                <a:gd name="T24" fmla="*/ 237 w 376"/>
                <a:gd name="T25" fmla="*/ 83 h 391"/>
                <a:gd name="T26" fmla="*/ 292 w 376"/>
                <a:gd name="T27" fmla="*/ 51 h 391"/>
                <a:gd name="T28" fmla="*/ 291 w 376"/>
                <a:gd name="T29" fmla="*/ 32 h 391"/>
                <a:gd name="T30" fmla="*/ 243 w 376"/>
                <a:gd name="T31" fmla="*/ 70 h 391"/>
                <a:gd name="T32" fmla="*/ 270 w 376"/>
                <a:gd name="T33" fmla="*/ 3 h 391"/>
                <a:gd name="T34" fmla="*/ 266 w 376"/>
                <a:gd name="T35" fmla="*/ 0 h 391"/>
                <a:gd name="T36" fmla="*/ 260 w 376"/>
                <a:gd name="T37" fmla="*/ 0 h 391"/>
                <a:gd name="T38" fmla="*/ 258 w 376"/>
                <a:gd name="T39" fmla="*/ 0 h 391"/>
                <a:gd name="T40" fmla="*/ 229 w 376"/>
                <a:gd name="T41" fmla="*/ 69 h 391"/>
                <a:gd name="T42" fmla="*/ 222 w 376"/>
                <a:gd name="T43" fmla="*/ 10 h 391"/>
                <a:gd name="T44" fmla="*/ 207 w 376"/>
                <a:gd name="T45" fmla="*/ 24 h 391"/>
                <a:gd name="T46" fmla="*/ 224 w 376"/>
                <a:gd name="T47" fmla="*/ 82 h 391"/>
                <a:gd name="T48" fmla="*/ 195 w 376"/>
                <a:gd name="T49" fmla="*/ 149 h 391"/>
                <a:gd name="T50" fmla="*/ 164 w 376"/>
                <a:gd name="T51" fmla="*/ 91 h 391"/>
                <a:gd name="T52" fmla="*/ 153 w 376"/>
                <a:gd name="T53" fmla="*/ 100 h 391"/>
                <a:gd name="T54" fmla="*/ 190 w 376"/>
                <a:gd name="T55" fmla="*/ 161 h 391"/>
                <a:gd name="T56" fmla="*/ 171 w 376"/>
                <a:gd name="T57" fmla="*/ 207 h 391"/>
                <a:gd name="T58" fmla="*/ 120 w 376"/>
                <a:gd name="T59" fmla="*/ 50 h 391"/>
                <a:gd name="T60" fmla="*/ 106 w 376"/>
                <a:gd name="T61" fmla="*/ 50 h 391"/>
                <a:gd name="T62" fmla="*/ 166 w 376"/>
                <a:gd name="T63" fmla="*/ 218 h 391"/>
                <a:gd name="T64" fmla="*/ 130 w 376"/>
                <a:gd name="T65" fmla="*/ 303 h 391"/>
                <a:gd name="T66" fmla="*/ 31 w 376"/>
                <a:gd name="T67" fmla="*/ 227 h 391"/>
                <a:gd name="T68" fmla="*/ 32 w 376"/>
                <a:gd name="T69" fmla="*/ 127 h 391"/>
                <a:gd name="T70" fmla="*/ 21 w 376"/>
                <a:gd name="T71" fmla="*/ 122 h 391"/>
                <a:gd name="T72" fmla="*/ 20 w 376"/>
                <a:gd name="T73" fmla="*/ 122 h 391"/>
                <a:gd name="T74" fmla="*/ 17 w 376"/>
                <a:gd name="T75" fmla="*/ 228 h 391"/>
                <a:gd name="T76" fmla="*/ 125 w 376"/>
                <a:gd name="T77" fmla="*/ 314 h 391"/>
                <a:gd name="T78" fmla="*/ 95 w 376"/>
                <a:gd name="T79" fmla="*/ 387 h 391"/>
                <a:gd name="T80" fmla="*/ 107 w 376"/>
                <a:gd name="T81" fmla="*/ 391 h 391"/>
                <a:gd name="T82" fmla="*/ 138 w 376"/>
                <a:gd name="T83" fmla="*/ 316 h 391"/>
                <a:gd name="T84" fmla="*/ 283 w 376"/>
                <a:gd name="T85" fmla="*/ 338 h 391"/>
                <a:gd name="T86" fmla="*/ 375 w 376"/>
                <a:gd name="T87" fmla="*/ 277 h 391"/>
                <a:gd name="T88" fmla="*/ 374 w 376"/>
                <a:gd name="T89" fmla="*/ 258 h 391"/>
                <a:gd name="T90" fmla="*/ 273 w 376"/>
                <a:gd name="T91" fmla="*/ 32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6" h="391">
                  <a:moveTo>
                    <a:pt x="273" y="328"/>
                  </a:moveTo>
                  <a:cubicBezTo>
                    <a:pt x="229" y="334"/>
                    <a:pt x="183" y="320"/>
                    <a:pt x="142" y="305"/>
                  </a:cubicBezTo>
                  <a:cubicBezTo>
                    <a:pt x="154" y="277"/>
                    <a:pt x="166" y="250"/>
                    <a:pt x="178" y="222"/>
                  </a:cubicBezTo>
                  <a:cubicBezTo>
                    <a:pt x="247" y="245"/>
                    <a:pt x="312" y="196"/>
                    <a:pt x="350" y="142"/>
                  </a:cubicBezTo>
                  <a:cubicBezTo>
                    <a:pt x="350" y="140"/>
                    <a:pt x="349" y="139"/>
                    <a:pt x="348" y="137"/>
                  </a:cubicBezTo>
                  <a:cubicBezTo>
                    <a:pt x="347" y="134"/>
                    <a:pt x="345" y="132"/>
                    <a:pt x="343" y="130"/>
                  </a:cubicBezTo>
                  <a:cubicBezTo>
                    <a:pt x="309" y="182"/>
                    <a:pt x="248" y="232"/>
                    <a:pt x="183" y="211"/>
                  </a:cubicBezTo>
                  <a:cubicBezTo>
                    <a:pt x="189" y="196"/>
                    <a:pt x="195" y="181"/>
                    <a:pt x="202" y="167"/>
                  </a:cubicBezTo>
                  <a:cubicBezTo>
                    <a:pt x="202" y="167"/>
                    <a:pt x="203" y="167"/>
                    <a:pt x="204" y="167"/>
                  </a:cubicBezTo>
                  <a:cubicBezTo>
                    <a:pt x="230" y="163"/>
                    <a:pt x="254" y="151"/>
                    <a:pt x="274" y="136"/>
                  </a:cubicBezTo>
                  <a:cubicBezTo>
                    <a:pt x="274" y="130"/>
                    <a:pt x="275" y="124"/>
                    <a:pt x="277" y="118"/>
                  </a:cubicBezTo>
                  <a:cubicBezTo>
                    <a:pt x="256" y="136"/>
                    <a:pt x="233" y="150"/>
                    <a:pt x="207" y="154"/>
                  </a:cubicBezTo>
                  <a:cubicBezTo>
                    <a:pt x="217" y="130"/>
                    <a:pt x="227" y="107"/>
                    <a:pt x="237" y="83"/>
                  </a:cubicBezTo>
                  <a:cubicBezTo>
                    <a:pt x="259" y="81"/>
                    <a:pt x="278" y="67"/>
                    <a:pt x="292" y="51"/>
                  </a:cubicBezTo>
                  <a:cubicBezTo>
                    <a:pt x="293" y="45"/>
                    <a:pt x="293" y="38"/>
                    <a:pt x="291" y="32"/>
                  </a:cubicBezTo>
                  <a:cubicBezTo>
                    <a:pt x="279" y="50"/>
                    <a:pt x="262" y="66"/>
                    <a:pt x="243" y="70"/>
                  </a:cubicBezTo>
                  <a:cubicBezTo>
                    <a:pt x="252" y="48"/>
                    <a:pt x="261" y="26"/>
                    <a:pt x="270" y="3"/>
                  </a:cubicBezTo>
                  <a:cubicBezTo>
                    <a:pt x="269" y="2"/>
                    <a:pt x="267" y="1"/>
                    <a:pt x="266" y="0"/>
                  </a:cubicBezTo>
                  <a:cubicBezTo>
                    <a:pt x="264" y="0"/>
                    <a:pt x="263" y="0"/>
                    <a:pt x="260" y="0"/>
                  </a:cubicBezTo>
                  <a:cubicBezTo>
                    <a:pt x="260" y="0"/>
                    <a:pt x="259" y="0"/>
                    <a:pt x="258" y="0"/>
                  </a:cubicBezTo>
                  <a:cubicBezTo>
                    <a:pt x="249" y="23"/>
                    <a:pt x="239" y="46"/>
                    <a:pt x="229" y="69"/>
                  </a:cubicBezTo>
                  <a:cubicBezTo>
                    <a:pt x="218" y="52"/>
                    <a:pt x="218" y="31"/>
                    <a:pt x="222" y="10"/>
                  </a:cubicBezTo>
                  <a:cubicBezTo>
                    <a:pt x="216" y="14"/>
                    <a:pt x="211" y="19"/>
                    <a:pt x="207" y="24"/>
                  </a:cubicBezTo>
                  <a:cubicBezTo>
                    <a:pt x="205" y="45"/>
                    <a:pt x="209" y="66"/>
                    <a:pt x="224" y="82"/>
                  </a:cubicBezTo>
                  <a:cubicBezTo>
                    <a:pt x="214" y="104"/>
                    <a:pt x="205" y="127"/>
                    <a:pt x="195" y="149"/>
                  </a:cubicBezTo>
                  <a:cubicBezTo>
                    <a:pt x="178" y="133"/>
                    <a:pt x="168" y="113"/>
                    <a:pt x="164" y="91"/>
                  </a:cubicBezTo>
                  <a:cubicBezTo>
                    <a:pt x="160" y="95"/>
                    <a:pt x="157" y="98"/>
                    <a:pt x="153" y="100"/>
                  </a:cubicBezTo>
                  <a:cubicBezTo>
                    <a:pt x="159" y="123"/>
                    <a:pt x="171" y="144"/>
                    <a:pt x="190" y="161"/>
                  </a:cubicBezTo>
                  <a:cubicBezTo>
                    <a:pt x="184" y="176"/>
                    <a:pt x="177" y="191"/>
                    <a:pt x="171" y="207"/>
                  </a:cubicBezTo>
                  <a:cubicBezTo>
                    <a:pt x="103" y="186"/>
                    <a:pt x="101" y="107"/>
                    <a:pt x="120" y="50"/>
                  </a:cubicBezTo>
                  <a:cubicBezTo>
                    <a:pt x="117" y="48"/>
                    <a:pt x="112" y="48"/>
                    <a:pt x="106" y="50"/>
                  </a:cubicBezTo>
                  <a:cubicBezTo>
                    <a:pt x="88" y="112"/>
                    <a:pt x="93" y="196"/>
                    <a:pt x="166" y="218"/>
                  </a:cubicBezTo>
                  <a:cubicBezTo>
                    <a:pt x="154" y="246"/>
                    <a:pt x="142" y="274"/>
                    <a:pt x="130" y="303"/>
                  </a:cubicBezTo>
                  <a:cubicBezTo>
                    <a:pt x="89" y="288"/>
                    <a:pt x="52" y="263"/>
                    <a:pt x="31" y="227"/>
                  </a:cubicBezTo>
                  <a:cubicBezTo>
                    <a:pt x="12" y="194"/>
                    <a:pt x="16" y="159"/>
                    <a:pt x="32" y="127"/>
                  </a:cubicBezTo>
                  <a:cubicBezTo>
                    <a:pt x="29" y="125"/>
                    <a:pt x="26" y="123"/>
                    <a:pt x="21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4" y="156"/>
                    <a:pt x="0" y="192"/>
                    <a:pt x="17" y="228"/>
                  </a:cubicBezTo>
                  <a:cubicBezTo>
                    <a:pt x="37" y="269"/>
                    <a:pt x="81" y="297"/>
                    <a:pt x="125" y="314"/>
                  </a:cubicBezTo>
                  <a:cubicBezTo>
                    <a:pt x="115" y="338"/>
                    <a:pt x="105" y="362"/>
                    <a:pt x="95" y="387"/>
                  </a:cubicBezTo>
                  <a:cubicBezTo>
                    <a:pt x="99" y="388"/>
                    <a:pt x="103" y="390"/>
                    <a:pt x="107" y="391"/>
                  </a:cubicBezTo>
                  <a:cubicBezTo>
                    <a:pt x="117" y="366"/>
                    <a:pt x="127" y="341"/>
                    <a:pt x="138" y="316"/>
                  </a:cubicBezTo>
                  <a:cubicBezTo>
                    <a:pt x="184" y="332"/>
                    <a:pt x="234" y="347"/>
                    <a:pt x="283" y="338"/>
                  </a:cubicBezTo>
                  <a:cubicBezTo>
                    <a:pt x="324" y="331"/>
                    <a:pt x="353" y="306"/>
                    <a:pt x="375" y="277"/>
                  </a:cubicBezTo>
                  <a:cubicBezTo>
                    <a:pt x="376" y="270"/>
                    <a:pt x="376" y="263"/>
                    <a:pt x="374" y="258"/>
                  </a:cubicBezTo>
                  <a:cubicBezTo>
                    <a:pt x="351" y="293"/>
                    <a:pt x="320" y="321"/>
                    <a:pt x="273" y="328"/>
                  </a:cubicBezTo>
                  <a:close/>
                </a:path>
              </a:pathLst>
            </a:custGeom>
            <a:solidFill>
              <a:srgbClr val="74A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9" name="Freeform 5233">
              <a:extLst>
                <a:ext uri="{FF2B5EF4-FFF2-40B4-BE49-F238E27FC236}">
                  <a16:creationId xmlns:a16="http://schemas.microsoft.com/office/drawing/2014/main" id="{9BFDDCAE-9877-44A4-A34A-5A60CF8C7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" y="3846"/>
              <a:ext cx="181" cy="189"/>
            </a:xfrm>
            <a:custGeom>
              <a:avLst/>
              <a:gdLst>
                <a:gd name="T0" fmla="*/ 180 w 212"/>
                <a:gd name="T1" fmla="*/ 112 h 223"/>
                <a:gd name="T2" fmla="*/ 203 w 212"/>
                <a:gd name="T3" fmla="*/ 56 h 223"/>
                <a:gd name="T4" fmla="*/ 143 w 212"/>
                <a:gd name="T5" fmla="*/ 48 h 223"/>
                <a:gd name="T6" fmla="*/ 106 w 212"/>
                <a:gd name="T7" fmla="*/ 0 h 223"/>
                <a:gd name="T8" fmla="*/ 69 w 212"/>
                <a:gd name="T9" fmla="*/ 48 h 223"/>
                <a:gd name="T10" fmla="*/ 10 w 212"/>
                <a:gd name="T11" fmla="*/ 56 h 223"/>
                <a:gd name="T12" fmla="*/ 32 w 212"/>
                <a:gd name="T13" fmla="*/ 112 h 223"/>
                <a:gd name="T14" fmla="*/ 10 w 212"/>
                <a:gd name="T15" fmla="*/ 167 h 223"/>
                <a:gd name="T16" fmla="*/ 69 w 212"/>
                <a:gd name="T17" fmla="*/ 176 h 223"/>
                <a:gd name="T18" fmla="*/ 106 w 212"/>
                <a:gd name="T19" fmla="*/ 223 h 223"/>
                <a:gd name="T20" fmla="*/ 143 w 212"/>
                <a:gd name="T21" fmla="*/ 176 h 223"/>
                <a:gd name="T22" fmla="*/ 203 w 212"/>
                <a:gd name="T23" fmla="*/ 167 h 223"/>
                <a:gd name="T24" fmla="*/ 180 w 212"/>
                <a:gd name="T25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223">
                  <a:moveTo>
                    <a:pt x="180" y="112"/>
                  </a:moveTo>
                  <a:cubicBezTo>
                    <a:pt x="202" y="96"/>
                    <a:pt x="212" y="72"/>
                    <a:pt x="203" y="56"/>
                  </a:cubicBezTo>
                  <a:cubicBezTo>
                    <a:pt x="193" y="40"/>
                    <a:pt x="168" y="37"/>
                    <a:pt x="143" y="48"/>
                  </a:cubicBezTo>
                  <a:cubicBezTo>
                    <a:pt x="140" y="21"/>
                    <a:pt x="125" y="0"/>
                    <a:pt x="106" y="0"/>
                  </a:cubicBezTo>
                  <a:cubicBezTo>
                    <a:pt x="87" y="0"/>
                    <a:pt x="72" y="21"/>
                    <a:pt x="69" y="48"/>
                  </a:cubicBezTo>
                  <a:cubicBezTo>
                    <a:pt x="45" y="37"/>
                    <a:pt x="19" y="40"/>
                    <a:pt x="10" y="56"/>
                  </a:cubicBezTo>
                  <a:cubicBezTo>
                    <a:pt x="0" y="72"/>
                    <a:pt x="10" y="96"/>
                    <a:pt x="32" y="112"/>
                  </a:cubicBezTo>
                  <a:cubicBezTo>
                    <a:pt x="10" y="127"/>
                    <a:pt x="0" y="151"/>
                    <a:pt x="10" y="167"/>
                  </a:cubicBezTo>
                  <a:cubicBezTo>
                    <a:pt x="19" y="184"/>
                    <a:pt x="45" y="187"/>
                    <a:pt x="69" y="176"/>
                  </a:cubicBezTo>
                  <a:cubicBezTo>
                    <a:pt x="72" y="202"/>
                    <a:pt x="87" y="223"/>
                    <a:pt x="106" y="223"/>
                  </a:cubicBezTo>
                  <a:cubicBezTo>
                    <a:pt x="125" y="223"/>
                    <a:pt x="140" y="202"/>
                    <a:pt x="143" y="176"/>
                  </a:cubicBezTo>
                  <a:cubicBezTo>
                    <a:pt x="168" y="187"/>
                    <a:pt x="193" y="184"/>
                    <a:pt x="203" y="167"/>
                  </a:cubicBezTo>
                  <a:cubicBezTo>
                    <a:pt x="212" y="151"/>
                    <a:pt x="202" y="127"/>
                    <a:pt x="180" y="112"/>
                  </a:cubicBez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0" name="Oval 5234">
              <a:extLst>
                <a:ext uri="{FF2B5EF4-FFF2-40B4-BE49-F238E27FC236}">
                  <a16:creationId xmlns:a16="http://schemas.microsoft.com/office/drawing/2014/main" id="{E8D0B6F7-53B4-4003-861E-50FD20FDB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" y="3925"/>
              <a:ext cx="26" cy="28"/>
            </a:xfrm>
            <a:prstGeom prst="ellipse">
              <a:avLst/>
            </a:prstGeom>
            <a:solidFill>
              <a:srgbClr val="F2D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5263" name="图片 5262">
            <a:extLst>
              <a:ext uri="{FF2B5EF4-FFF2-40B4-BE49-F238E27FC236}">
                <a16:creationId xmlns:a16="http://schemas.microsoft.com/office/drawing/2014/main" id="{6B8E2898-5DE4-4400-A69D-4819B70D8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414" y="2253911"/>
            <a:ext cx="2218586" cy="3126127"/>
          </a:xfrm>
          <a:prstGeom prst="rect">
            <a:avLst/>
          </a:prstGeom>
        </p:spPr>
      </p:pic>
      <p:pic>
        <p:nvPicPr>
          <p:cNvPr id="1735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33739" y="655160"/>
            <a:ext cx="934113" cy="818623"/>
          </a:xfrm>
          <a:prstGeom prst="rect">
            <a:avLst/>
          </a:prstGeom>
        </p:spPr>
      </p:pic>
      <p:pic>
        <p:nvPicPr>
          <p:cNvPr id="173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3306" y="797023"/>
            <a:ext cx="1271688" cy="1114461"/>
          </a:xfrm>
          <a:prstGeom prst="rect">
            <a:avLst/>
          </a:prstGeom>
        </p:spPr>
      </p:pic>
      <p:grpSp>
        <p:nvGrpSpPr>
          <p:cNvPr id="1737" name="组合 13">
            <a:extLst>
              <a:ext uri="{FF2B5EF4-FFF2-40B4-BE49-F238E27FC236}">
                <a16:creationId xmlns:a16="http://schemas.microsoft.com/office/drawing/2014/main" id="{0D07AB5A-45CE-4D2A-BADE-020522925F75}"/>
              </a:ext>
            </a:extLst>
          </p:cNvPr>
          <p:cNvGrpSpPr/>
          <p:nvPr/>
        </p:nvGrpSpPr>
        <p:grpSpPr>
          <a:xfrm rot="21168012">
            <a:off x="884570" y="66215"/>
            <a:ext cx="1119390" cy="997329"/>
            <a:chOff x="1411309" y="921917"/>
            <a:chExt cx="4912289" cy="4537496"/>
          </a:xfrm>
        </p:grpSpPr>
        <p:sp>
          <p:nvSpPr>
            <p:cNvPr id="1738" name="椭圆 14">
              <a:extLst>
                <a:ext uri="{FF2B5EF4-FFF2-40B4-BE49-F238E27FC236}">
                  <a16:creationId xmlns:a16="http://schemas.microsoft.com/office/drawing/2014/main" id="{85C2CF16-AAF4-4E6F-A1DA-A79035780AED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39" name="组合 15">
              <a:extLst>
                <a:ext uri="{FF2B5EF4-FFF2-40B4-BE49-F238E27FC236}">
                  <a16:creationId xmlns:a16="http://schemas.microsoft.com/office/drawing/2014/main" id="{B8FFEE63-22AB-474C-93AC-FA520BA64A9D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1740" name="椭圆 16">
                <a:extLst>
                  <a:ext uri="{FF2B5EF4-FFF2-40B4-BE49-F238E27FC236}">
                    <a16:creationId xmlns:a16="http://schemas.microsoft.com/office/drawing/2014/main" id="{00AA8DD6-C58E-4C01-B7F0-FC9058C45F40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" name="等腰三角形 17">
                <a:extLst>
                  <a:ext uri="{FF2B5EF4-FFF2-40B4-BE49-F238E27FC236}">
                    <a16:creationId xmlns:a16="http://schemas.microsoft.com/office/drawing/2014/main" id="{0233F8F5-0B41-47D7-8DE1-358192DB920E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42" name="组合 1">
            <a:extLst>
              <a:ext uri="{FF2B5EF4-FFF2-40B4-BE49-F238E27FC236}">
                <a16:creationId xmlns:a16="http://schemas.microsoft.com/office/drawing/2014/main" id="{FFF9A8F3-5C02-48F1-AD84-581414A896F5}"/>
              </a:ext>
            </a:extLst>
          </p:cNvPr>
          <p:cNvGrpSpPr/>
          <p:nvPr/>
        </p:nvGrpSpPr>
        <p:grpSpPr>
          <a:xfrm>
            <a:off x="1574276" y="104827"/>
            <a:ext cx="9617413" cy="782434"/>
            <a:chOff x="1305482" y="2213477"/>
            <a:chExt cx="3838375" cy="684264"/>
          </a:xfrm>
        </p:grpSpPr>
        <p:sp>
          <p:nvSpPr>
            <p:cNvPr id="1743" name="矩形: 圆角 15">
              <a:extLst>
                <a:ext uri="{FF2B5EF4-FFF2-40B4-BE49-F238E27FC236}">
                  <a16:creationId xmlns:a16="http://schemas.microsoft.com/office/drawing/2014/main" id="{63DAC3C8-7BE4-408D-A93B-9FEE964AB1BF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4" name="矩形: 圆角 27">
              <a:extLst>
                <a:ext uri="{FF2B5EF4-FFF2-40B4-BE49-F238E27FC236}">
                  <a16:creationId xmlns:a16="http://schemas.microsoft.com/office/drawing/2014/main" id="{6592420B-9602-423F-A49B-5B1323453CD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45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94433" y="803078"/>
            <a:ext cx="629743" cy="551884"/>
          </a:xfrm>
          <a:prstGeom prst="rect">
            <a:avLst/>
          </a:prstGeom>
        </p:spPr>
      </p:pic>
      <p:sp>
        <p:nvSpPr>
          <p:cNvPr id="1746" name="Google Shape;697;p24"/>
          <p:cNvSpPr txBox="1">
            <a:spLocks/>
          </p:cNvSpPr>
          <p:nvPr/>
        </p:nvSpPr>
        <p:spPr>
          <a:xfrm flipH="1">
            <a:off x="3164112" y="64647"/>
            <a:ext cx="6131714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7" name="Picture 17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523" y="217286"/>
            <a:ext cx="509568" cy="663136"/>
          </a:xfrm>
          <a:prstGeom prst="rect">
            <a:avLst/>
          </a:prstGeom>
        </p:spPr>
      </p:pic>
      <p:sp>
        <p:nvSpPr>
          <p:cNvPr id="1749" name="矩形: 圆角 5">
            <a:extLst>
              <a:ext uri="{FF2B5EF4-FFF2-40B4-BE49-F238E27FC236}">
                <a16:creationId xmlns:a16="http://schemas.microsoft.com/office/drawing/2014/main" id="{FF8809C4-687C-4FCD-8DB4-9B5B4BEB6087}"/>
              </a:ext>
            </a:extLst>
          </p:cNvPr>
          <p:cNvSpPr/>
          <p:nvPr/>
        </p:nvSpPr>
        <p:spPr>
          <a:xfrm>
            <a:off x="595009" y="1590454"/>
            <a:ext cx="10877189" cy="4267141"/>
          </a:xfrm>
          <a:custGeom>
            <a:avLst/>
            <a:gdLst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544063 w 10802778"/>
              <a:gd name="connsiteY6" fmla="*/ 3264310 h 3264310"/>
              <a:gd name="connsiteX7" fmla="*/ 0 w 10802778"/>
              <a:gd name="connsiteY7" fmla="*/ 2720247 h 3264310"/>
              <a:gd name="connsiteX8" fmla="*/ 0 w 10802778"/>
              <a:gd name="connsiteY8" fmla="*/ 544063 h 3264310"/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1199536 w 10802778"/>
              <a:gd name="connsiteY6" fmla="*/ 3254478 h 3264310"/>
              <a:gd name="connsiteX7" fmla="*/ 544063 w 10802778"/>
              <a:gd name="connsiteY7" fmla="*/ 3264310 h 3264310"/>
              <a:gd name="connsiteX8" fmla="*/ 0 w 10802778"/>
              <a:gd name="connsiteY8" fmla="*/ 2720247 h 3264310"/>
              <a:gd name="connsiteX9" fmla="*/ 0 w 10802778"/>
              <a:gd name="connsiteY9" fmla="*/ 544063 h 326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2778" h="3264310">
                <a:moveTo>
                  <a:pt x="0" y="544063"/>
                </a:moveTo>
                <a:cubicBezTo>
                  <a:pt x="0" y="243585"/>
                  <a:pt x="243585" y="0"/>
                  <a:pt x="544063" y="0"/>
                </a:cubicBezTo>
                <a:lnTo>
                  <a:pt x="10258715" y="0"/>
                </a:lnTo>
                <a:cubicBezTo>
                  <a:pt x="10559193" y="0"/>
                  <a:pt x="10802778" y="243585"/>
                  <a:pt x="10802778" y="544063"/>
                </a:cubicBezTo>
                <a:lnTo>
                  <a:pt x="10802778" y="2720247"/>
                </a:lnTo>
                <a:cubicBezTo>
                  <a:pt x="10802778" y="3020725"/>
                  <a:pt x="10559193" y="3264310"/>
                  <a:pt x="10258715" y="3264310"/>
                </a:cubicBezTo>
                <a:lnTo>
                  <a:pt x="1199536" y="3254478"/>
                </a:lnTo>
                <a:lnTo>
                  <a:pt x="544063" y="3264310"/>
                </a:lnTo>
                <a:cubicBezTo>
                  <a:pt x="243585" y="3264310"/>
                  <a:pt x="0" y="3020725"/>
                  <a:pt x="0" y="2720247"/>
                </a:cubicBezTo>
                <a:lnTo>
                  <a:pt x="0" y="544063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52" name="文本框 22">
            <a:extLst>
              <a:ext uri="{FF2B5EF4-FFF2-40B4-BE49-F238E27FC236}">
                <a16:creationId xmlns:a16="http://schemas.microsoft.com/office/drawing/2014/main" id="{62186B24-2205-4D16-91C8-B2337EA374D5}"/>
              </a:ext>
            </a:extLst>
          </p:cNvPr>
          <p:cNvSpPr txBox="1"/>
          <p:nvPr/>
        </p:nvSpPr>
        <p:spPr>
          <a:xfrm>
            <a:off x="1196901" y="3191818"/>
            <a:ext cx="9793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algn="just"/>
            <a:r>
              <a:rPr lang="en-US" sz="4000" b="0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Ý </a:t>
            </a:r>
            <a:r>
              <a:rPr lang="en-US" sz="4000" b="0" u="sng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4000" b="0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4000" b="0" dirty="0">
                <a:latin typeface="Calibri" panose="020F0502020204030204" pitchFamily="34" charset="0"/>
                <a:cs typeface="Calibri" panose="020F0502020204030204" pitchFamily="34" charset="0"/>
              </a:rPr>
              <a:t>đề cao tinh thần yêu nước, yêu quê hương, đồng bào của mình. Yêu nước và thương nòi luôn đi liền với nhau.</a:t>
            </a:r>
            <a:endParaRPr lang="zh-CN" altLang="en-US" sz="4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D22D8-3109-4BBC-8249-92DA20D6E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5648" y="1832076"/>
            <a:ext cx="736460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02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: 圆角 5">
            <a:extLst>
              <a:ext uri="{FF2B5EF4-FFF2-40B4-BE49-F238E27FC236}">
                <a16:creationId xmlns:a16="http://schemas.microsoft.com/office/drawing/2014/main" id="{AC322E56-E756-42A0-BE96-A8D8B576D260}"/>
              </a:ext>
            </a:extLst>
          </p:cNvPr>
          <p:cNvSpPr/>
          <p:nvPr/>
        </p:nvSpPr>
        <p:spPr>
          <a:xfrm>
            <a:off x="479385" y="1339249"/>
            <a:ext cx="10877189" cy="4267141"/>
          </a:xfrm>
          <a:custGeom>
            <a:avLst/>
            <a:gdLst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544063 w 10802778"/>
              <a:gd name="connsiteY6" fmla="*/ 3264310 h 3264310"/>
              <a:gd name="connsiteX7" fmla="*/ 0 w 10802778"/>
              <a:gd name="connsiteY7" fmla="*/ 2720247 h 3264310"/>
              <a:gd name="connsiteX8" fmla="*/ 0 w 10802778"/>
              <a:gd name="connsiteY8" fmla="*/ 544063 h 3264310"/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1199536 w 10802778"/>
              <a:gd name="connsiteY6" fmla="*/ 3254478 h 3264310"/>
              <a:gd name="connsiteX7" fmla="*/ 544063 w 10802778"/>
              <a:gd name="connsiteY7" fmla="*/ 3264310 h 3264310"/>
              <a:gd name="connsiteX8" fmla="*/ 0 w 10802778"/>
              <a:gd name="connsiteY8" fmla="*/ 2720247 h 3264310"/>
              <a:gd name="connsiteX9" fmla="*/ 0 w 10802778"/>
              <a:gd name="connsiteY9" fmla="*/ 544063 h 326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2778" h="3264310">
                <a:moveTo>
                  <a:pt x="0" y="544063"/>
                </a:moveTo>
                <a:cubicBezTo>
                  <a:pt x="0" y="243585"/>
                  <a:pt x="243585" y="0"/>
                  <a:pt x="544063" y="0"/>
                </a:cubicBezTo>
                <a:lnTo>
                  <a:pt x="10258715" y="0"/>
                </a:lnTo>
                <a:cubicBezTo>
                  <a:pt x="10559193" y="0"/>
                  <a:pt x="10802778" y="243585"/>
                  <a:pt x="10802778" y="544063"/>
                </a:cubicBezTo>
                <a:lnTo>
                  <a:pt x="10802778" y="2720247"/>
                </a:lnTo>
                <a:cubicBezTo>
                  <a:pt x="10802778" y="3020725"/>
                  <a:pt x="10559193" y="3264310"/>
                  <a:pt x="10258715" y="3264310"/>
                </a:cubicBezTo>
                <a:lnTo>
                  <a:pt x="1199536" y="3254478"/>
                </a:lnTo>
                <a:lnTo>
                  <a:pt x="544063" y="3264310"/>
                </a:lnTo>
                <a:cubicBezTo>
                  <a:pt x="243585" y="3264310"/>
                  <a:pt x="0" y="3020725"/>
                  <a:pt x="0" y="2720247"/>
                </a:cubicBezTo>
                <a:lnTo>
                  <a:pt x="0" y="544063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3DD0881-EACC-44E7-BA2E-BCBBC81788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87" r="26875" b="42046"/>
          <a:stretch/>
        </p:blipFill>
        <p:spPr>
          <a:xfrm>
            <a:off x="2986393" y="1416288"/>
            <a:ext cx="5173081" cy="1763320"/>
          </a:xfrm>
          <a:prstGeom prst="rect">
            <a:avLst/>
          </a:prstGeom>
        </p:spPr>
      </p:pic>
      <p:pic>
        <p:nvPicPr>
          <p:cNvPr id="55" name="Picture 2" descr="Bảng Gỗ Học Sinh Hồng Hà 344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>
            <a:off x="2731452" y="2781525"/>
            <a:ext cx="5682961" cy="388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33739" y="655160"/>
            <a:ext cx="934113" cy="818623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3306" y="797023"/>
            <a:ext cx="1271688" cy="1114461"/>
          </a:xfrm>
          <a:prstGeom prst="rect">
            <a:avLst/>
          </a:prstGeom>
        </p:spPr>
      </p:pic>
      <p:grpSp>
        <p:nvGrpSpPr>
          <p:cNvPr id="22" name="组合 13">
            <a:extLst>
              <a:ext uri="{FF2B5EF4-FFF2-40B4-BE49-F238E27FC236}">
                <a16:creationId xmlns:a16="http://schemas.microsoft.com/office/drawing/2014/main" id="{0D07AB5A-45CE-4D2A-BADE-020522925F75}"/>
              </a:ext>
            </a:extLst>
          </p:cNvPr>
          <p:cNvGrpSpPr/>
          <p:nvPr/>
        </p:nvGrpSpPr>
        <p:grpSpPr>
          <a:xfrm rot="21168012">
            <a:off x="884570" y="66215"/>
            <a:ext cx="1119390" cy="997329"/>
            <a:chOff x="1411309" y="921917"/>
            <a:chExt cx="4912289" cy="4537496"/>
          </a:xfrm>
        </p:grpSpPr>
        <p:sp>
          <p:nvSpPr>
            <p:cNvPr id="23" name="椭圆 14">
              <a:extLst>
                <a:ext uri="{FF2B5EF4-FFF2-40B4-BE49-F238E27FC236}">
                  <a16:creationId xmlns:a16="http://schemas.microsoft.com/office/drawing/2014/main" id="{85C2CF16-AAF4-4E6F-A1DA-A79035780AED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grpSp>
          <p:nvGrpSpPr>
            <p:cNvPr id="24" name="组合 15">
              <a:extLst>
                <a:ext uri="{FF2B5EF4-FFF2-40B4-BE49-F238E27FC236}">
                  <a16:creationId xmlns:a16="http://schemas.microsoft.com/office/drawing/2014/main" id="{B8FFEE63-22AB-474C-93AC-FA520BA64A9D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25" name="椭圆 16">
                <a:extLst>
                  <a:ext uri="{FF2B5EF4-FFF2-40B4-BE49-F238E27FC236}">
                    <a16:creationId xmlns:a16="http://schemas.microsoft.com/office/drawing/2014/main" id="{00AA8DD6-C58E-4C01-B7F0-FC9058C45F40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26" name="等腰三角形 17">
                <a:extLst>
                  <a:ext uri="{FF2B5EF4-FFF2-40B4-BE49-F238E27FC236}">
                    <a16:creationId xmlns:a16="http://schemas.microsoft.com/office/drawing/2014/main" id="{0233F8F5-0B41-47D7-8DE1-358192DB920E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</p:grpSp>
      <p:grpSp>
        <p:nvGrpSpPr>
          <p:cNvPr id="27" name="组合 1">
            <a:extLst>
              <a:ext uri="{FF2B5EF4-FFF2-40B4-BE49-F238E27FC236}">
                <a16:creationId xmlns:a16="http://schemas.microsoft.com/office/drawing/2014/main" id="{FFF9A8F3-5C02-48F1-AD84-581414A896F5}"/>
              </a:ext>
            </a:extLst>
          </p:cNvPr>
          <p:cNvGrpSpPr/>
          <p:nvPr/>
        </p:nvGrpSpPr>
        <p:grpSpPr>
          <a:xfrm>
            <a:off x="1574276" y="104827"/>
            <a:ext cx="9617413" cy="782434"/>
            <a:chOff x="1305482" y="2213477"/>
            <a:chExt cx="3838375" cy="684264"/>
          </a:xfrm>
        </p:grpSpPr>
        <p:sp>
          <p:nvSpPr>
            <p:cNvPr id="28" name="矩形: 圆角 15">
              <a:extLst>
                <a:ext uri="{FF2B5EF4-FFF2-40B4-BE49-F238E27FC236}">
                  <a16:creationId xmlns:a16="http://schemas.microsoft.com/office/drawing/2014/main" id="{63DAC3C8-7BE4-408D-A93B-9FEE964AB1BF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29" name="矩形: 圆角 27">
              <a:extLst>
                <a:ext uri="{FF2B5EF4-FFF2-40B4-BE49-F238E27FC236}">
                  <a16:creationId xmlns:a16="http://schemas.microsoft.com/office/drawing/2014/main" id="{6592420B-9602-423F-A49B-5B1323453CD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</p:grpSp>
      <p:pic>
        <p:nvPicPr>
          <p:cNvPr id="33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94433" y="803078"/>
            <a:ext cx="629743" cy="551884"/>
          </a:xfrm>
          <a:prstGeom prst="rect">
            <a:avLst/>
          </a:prstGeom>
        </p:spPr>
      </p:pic>
      <p:sp>
        <p:nvSpPr>
          <p:cNvPr id="34" name="Google Shape;697;p24"/>
          <p:cNvSpPr txBox="1">
            <a:spLocks/>
          </p:cNvSpPr>
          <p:nvPr/>
        </p:nvSpPr>
        <p:spPr>
          <a:xfrm flipH="1">
            <a:off x="3164112" y="64647"/>
            <a:ext cx="6131714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Câu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ứng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dụng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523" y="217286"/>
            <a:ext cx="509568" cy="663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0AC658-5C1F-4480-B71D-5BF580E175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1774" y="4491042"/>
            <a:ext cx="2748809" cy="186323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FA5B90B-2A1D-42E4-860A-BA3AA13547AF}"/>
              </a:ext>
            </a:extLst>
          </p:cNvPr>
          <p:cNvGrpSpPr/>
          <p:nvPr/>
        </p:nvGrpSpPr>
        <p:grpSpPr>
          <a:xfrm>
            <a:off x="8702997" y="3179608"/>
            <a:ext cx="2512132" cy="1866296"/>
            <a:chOff x="6865144" y="3555389"/>
            <a:chExt cx="2166889" cy="158811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02B2DAE-BA45-4508-B364-9FE705BBC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28A02FB-FBF8-4595-AB92-28839DE91A30}"/>
                </a:ext>
              </a:extLst>
            </p:cNvPr>
            <p:cNvSpPr/>
            <p:nvPr/>
          </p:nvSpPr>
          <p:spPr>
            <a:xfrm>
              <a:off x="7093846" y="3872390"/>
              <a:ext cx="1709483" cy="932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600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6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6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36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784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  <p:tag name="INKNOELEADERBOARD" val="-178161829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272</Words>
  <Application>Microsoft Office PowerPoint</Application>
  <PresentationFormat>Widescreen</PresentationFormat>
  <Paragraphs>63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34" baseType="lpstr">
      <vt:lpstr>Arial</vt:lpstr>
      <vt:lpstr>Barlow</vt:lpstr>
      <vt:lpstr>Barlow Semi Condensed</vt:lpstr>
      <vt:lpstr>Barlow Semi Condensed Light</vt:lpstr>
      <vt:lpstr>Bubblegum Sans</vt:lpstr>
      <vt:lpstr>Calibri</vt:lpstr>
      <vt:lpstr>Calibri Light</vt:lpstr>
      <vt:lpstr>Coiny</vt:lpstr>
      <vt:lpstr>Denk One</vt:lpstr>
      <vt:lpstr>HP001</vt:lpstr>
      <vt:lpstr>iCiel Baliho Script</vt:lpstr>
      <vt:lpstr>Odibee Sans</vt:lpstr>
      <vt:lpstr>Pacifico</vt:lpstr>
      <vt:lpstr>SVN-Carington</vt:lpstr>
      <vt:lpstr>UTM Dai Co Viet</vt:lpstr>
      <vt:lpstr>UVN Anh Hai Nhe</vt:lpstr>
      <vt:lpstr>字魂35号-经典雅黑</vt:lpstr>
      <vt:lpstr>字魂39号-肥宅快乐体</vt:lpstr>
      <vt:lpstr>思源黑体 Light</vt:lpstr>
      <vt:lpstr>1_Office 主题​​</vt:lpstr>
      <vt:lpstr>Language School Newsletter By Slidesgo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 0354473852</dc:creator>
  <cp:lastModifiedBy>Administrator</cp:lastModifiedBy>
  <cp:revision>6</cp:revision>
  <dcterms:created xsi:type="dcterms:W3CDTF">2019-05-10T11:25:21Z</dcterms:created>
  <dcterms:modified xsi:type="dcterms:W3CDTF">2023-03-11T06:23:11Z</dcterms:modified>
</cp:coreProperties>
</file>